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6" r:id="rId1"/>
  </p:sldMasterIdLst>
  <p:notesMasterIdLst>
    <p:notesMasterId r:id="rId14"/>
  </p:notesMasterIdLst>
  <p:sldIdLst>
    <p:sldId id="256" r:id="rId2"/>
    <p:sldId id="259" r:id="rId3"/>
    <p:sldId id="262" r:id="rId4"/>
    <p:sldId id="275" r:id="rId5"/>
    <p:sldId id="264" r:id="rId6"/>
    <p:sldId id="344" r:id="rId7"/>
    <p:sldId id="343" r:id="rId8"/>
    <p:sldId id="342" r:id="rId9"/>
    <p:sldId id="345" r:id="rId10"/>
    <p:sldId id="346" r:id="rId11"/>
    <p:sldId id="347" r:id="rId12"/>
    <p:sldId id="266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  <p15:guide id="2" pos="449">
          <p15:clr>
            <a:srgbClr val="9AA0A6"/>
          </p15:clr>
        </p15:guide>
        <p15:guide id="3" pos="2880">
          <p15:clr>
            <a:srgbClr val="9AA0A6"/>
          </p15:clr>
        </p15:guide>
        <p15:guide id="4" pos="5311">
          <p15:clr>
            <a:srgbClr val="9AA0A6"/>
          </p15:clr>
        </p15:guide>
        <p15:guide id="5" orient="horz" pos="2900">
          <p15:clr>
            <a:srgbClr val="9AA0A6"/>
          </p15:clr>
        </p15:guide>
        <p15:guide id="6" orient="horz" pos="61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93014F-941F-48A9-B486-9C3045C90A5D}">
  <a:tblStyle styleId="{7893014F-941F-48A9-B486-9C3045C90A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600" y="178"/>
      </p:cViewPr>
      <p:guideLst>
        <p:guide orient="horz" pos="340"/>
        <p:guide pos="449"/>
        <p:guide pos="2880"/>
        <p:guide pos="5311"/>
        <p:guide orient="horz" pos="2900"/>
        <p:guide orient="horz" pos="6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8" name="Google Shape;146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9" name="Google Shape;146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4" name="Google Shape;15204;g893074c141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5" name="Google Shape;15205;g893074c141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1314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4" name="Google Shape;15204;g893074c141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5" name="Google Shape;15205;g893074c141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1454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1" name="Google Shape;15991;g893074c141_1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92" name="Google Shape;15992;g893074c141_1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6" name="Google Shape;15186;g893074c141_1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87" name="Google Shape;15187;g893074c141_1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4" name="Google Shape;15204;g893074c141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5" name="Google Shape;15205;g893074c141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2" name="Google Shape;16342;g893074c141_1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43" name="Google Shape;16343;g893074c141_1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4" name="Google Shape;15484;g893074c141_1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5" name="Google Shape;15485;g893074c141_1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4" name="Google Shape;15174;g893074c141_1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5" name="Google Shape;15175;g893074c141_1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7453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4" name="Google Shape;15204;g893074c141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5" name="Google Shape;15205;g893074c141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037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4" name="Google Shape;15174;g893074c141_1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5" name="Google Shape;15175;g893074c141_1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372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4" name="Google Shape;15204;g893074c141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5" name="Google Shape;15205;g893074c141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2750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373260" y="1005125"/>
            <a:ext cx="2796900" cy="23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Font typeface="Berkshire Swash"/>
              <a:buNone/>
              <a:defRPr sz="7000">
                <a:latin typeface="Berkshire Swash"/>
                <a:ea typeface="Berkshire Swash"/>
                <a:cs typeface="Berkshire Swash"/>
                <a:sym typeface="Berkshire Swas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373125" y="3224750"/>
            <a:ext cx="27969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99475" y="-188050"/>
            <a:ext cx="3673877" cy="1332473"/>
          </a:xfrm>
          <a:custGeom>
            <a:avLst/>
            <a:gdLst/>
            <a:ahLst/>
            <a:cxnLst/>
            <a:rect l="l" t="t" r="r" b="b"/>
            <a:pathLst>
              <a:path w="12333" h="4473" extrusionOk="0">
                <a:moveTo>
                  <a:pt x="17" y="0"/>
                </a:moveTo>
                <a:lnTo>
                  <a:pt x="33" y="4041"/>
                </a:lnTo>
                <a:cubicBezTo>
                  <a:pt x="0" y="4090"/>
                  <a:pt x="602" y="4280"/>
                  <a:pt x="652" y="4297"/>
                </a:cubicBezTo>
                <a:cubicBezTo>
                  <a:pt x="775" y="4335"/>
                  <a:pt x="897" y="4355"/>
                  <a:pt x="1019" y="4355"/>
                </a:cubicBezTo>
                <a:cubicBezTo>
                  <a:pt x="1221" y="4355"/>
                  <a:pt x="1420" y="4301"/>
                  <a:pt x="1612" y="4193"/>
                </a:cubicBezTo>
                <a:cubicBezTo>
                  <a:pt x="2198" y="3868"/>
                  <a:pt x="2577" y="3282"/>
                  <a:pt x="3159" y="2940"/>
                </a:cubicBezTo>
                <a:cubicBezTo>
                  <a:pt x="3576" y="2709"/>
                  <a:pt x="4037" y="2592"/>
                  <a:pt x="4498" y="2592"/>
                </a:cubicBezTo>
                <a:cubicBezTo>
                  <a:pt x="4893" y="2592"/>
                  <a:pt x="5287" y="2678"/>
                  <a:pt x="5653" y="2854"/>
                </a:cubicBezTo>
                <a:cubicBezTo>
                  <a:pt x="6131" y="3093"/>
                  <a:pt x="6494" y="3455"/>
                  <a:pt x="6906" y="3781"/>
                </a:cubicBezTo>
                <a:cubicBezTo>
                  <a:pt x="7302" y="4107"/>
                  <a:pt x="7817" y="4433"/>
                  <a:pt x="8333" y="4470"/>
                </a:cubicBezTo>
                <a:cubicBezTo>
                  <a:pt x="8363" y="4472"/>
                  <a:pt x="8393" y="4472"/>
                  <a:pt x="8423" y="4472"/>
                </a:cubicBezTo>
                <a:cubicBezTo>
                  <a:pt x="9185" y="4472"/>
                  <a:pt x="9795" y="3880"/>
                  <a:pt x="10291" y="3352"/>
                </a:cubicBezTo>
                <a:cubicBezTo>
                  <a:pt x="10786" y="2783"/>
                  <a:pt x="11252" y="2186"/>
                  <a:pt x="11648" y="1547"/>
                </a:cubicBezTo>
                <a:cubicBezTo>
                  <a:pt x="11837" y="1221"/>
                  <a:pt x="12006" y="879"/>
                  <a:pt x="12147" y="536"/>
                </a:cubicBezTo>
                <a:cubicBezTo>
                  <a:pt x="12212" y="380"/>
                  <a:pt x="12332" y="0"/>
                  <a:pt x="123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 rot="-5400000">
            <a:off x="-264599" y="3502895"/>
            <a:ext cx="1803243" cy="1536829"/>
            <a:chOff x="3796300" y="2184925"/>
            <a:chExt cx="427775" cy="364575"/>
          </a:xfrm>
        </p:grpSpPr>
        <p:sp>
          <p:nvSpPr>
            <p:cNvPr id="13" name="Google Shape;13;p2"/>
            <p:cNvSpPr/>
            <p:nvPr/>
          </p:nvSpPr>
          <p:spPr>
            <a:xfrm>
              <a:off x="4014925" y="2318400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103" y="0"/>
                  </a:moveTo>
                  <a:cubicBezTo>
                    <a:pt x="33" y="21"/>
                    <a:pt x="0" y="71"/>
                    <a:pt x="0" y="157"/>
                  </a:cubicBezTo>
                  <a:cubicBezTo>
                    <a:pt x="17" y="190"/>
                    <a:pt x="17" y="207"/>
                    <a:pt x="54" y="244"/>
                  </a:cubicBezTo>
                  <a:cubicBezTo>
                    <a:pt x="70" y="260"/>
                    <a:pt x="103" y="260"/>
                    <a:pt x="136" y="260"/>
                  </a:cubicBezTo>
                  <a:cubicBezTo>
                    <a:pt x="157" y="260"/>
                    <a:pt x="190" y="227"/>
                    <a:pt x="206" y="207"/>
                  </a:cubicBezTo>
                  <a:cubicBezTo>
                    <a:pt x="223" y="174"/>
                    <a:pt x="223" y="141"/>
                    <a:pt x="223" y="104"/>
                  </a:cubicBezTo>
                  <a:cubicBezTo>
                    <a:pt x="223" y="71"/>
                    <a:pt x="206" y="38"/>
                    <a:pt x="173" y="21"/>
                  </a:cubicBezTo>
                  <a:cubicBezTo>
                    <a:pt x="173" y="21"/>
                    <a:pt x="157" y="21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016250" y="2394475"/>
              <a:ext cx="6425" cy="6375"/>
            </a:xfrm>
            <a:custGeom>
              <a:avLst/>
              <a:gdLst/>
              <a:ahLst/>
              <a:cxnLst/>
              <a:rect l="l" t="t" r="r" b="b"/>
              <a:pathLst>
                <a:path w="257" h="255" extrusionOk="0">
                  <a:moveTo>
                    <a:pt x="137" y="0"/>
                  </a:moveTo>
                  <a:cubicBezTo>
                    <a:pt x="104" y="0"/>
                    <a:pt x="83" y="0"/>
                    <a:pt x="50" y="17"/>
                  </a:cubicBezTo>
                  <a:cubicBezTo>
                    <a:pt x="17" y="70"/>
                    <a:pt x="1" y="153"/>
                    <a:pt x="34" y="206"/>
                  </a:cubicBezTo>
                  <a:cubicBezTo>
                    <a:pt x="63" y="235"/>
                    <a:pt x="99" y="254"/>
                    <a:pt x="130" y="254"/>
                  </a:cubicBezTo>
                  <a:cubicBezTo>
                    <a:pt x="153" y="254"/>
                    <a:pt x="173" y="245"/>
                    <a:pt x="186" y="223"/>
                  </a:cubicBezTo>
                  <a:cubicBezTo>
                    <a:pt x="240" y="190"/>
                    <a:pt x="256" y="103"/>
                    <a:pt x="207" y="50"/>
                  </a:cubicBezTo>
                  <a:cubicBezTo>
                    <a:pt x="207" y="17"/>
                    <a:pt x="186" y="17"/>
                    <a:pt x="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944925" y="2317575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04" y="0"/>
                  </a:moveTo>
                  <a:cubicBezTo>
                    <a:pt x="87" y="0"/>
                    <a:pt x="87" y="17"/>
                    <a:pt x="71" y="17"/>
                  </a:cubicBezTo>
                  <a:cubicBezTo>
                    <a:pt x="34" y="33"/>
                    <a:pt x="1" y="87"/>
                    <a:pt x="1" y="157"/>
                  </a:cubicBezTo>
                  <a:cubicBezTo>
                    <a:pt x="17" y="190"/>
                    <a:pt x="34" y="223"/>
                    <a:pt x="50" y="240"/>
                  </a:cubicBezTo>
                  <a:cubicBezTo>
                    <a:pt x="65" y="254"/>
                    <a:pt x="86" y="267"/>
                    <a:pt x="109" y="267"/>
                  </a:cubicBezTo>
                  <a:cubicBezTo>
                    <a:pt x="118" y="267"/>
                    <a:pt x="127" y="265"/>
                    <a:pt x="137" y="260"/>
                  </a:cubicBezTo>
                  <a:cubicBezTo>
                    <a:pt x="190" y="260"/>
                    <a:pt x="240" y="190"/>
                    <a:pt x="223" y="120"/>
                  </a:cubicBezTo>
                  <a:lnTo>
                    <a:pt x="223" y="87"/>
                  </a:lnTo>
                  <a:cubicBezTo>
                    <a:pt x="207" y="54"/>
                    <a:pt x="190" y="17"/>
                    <a:pt x="153" y="17"/>
                  </a:cubicBezTo>
                  <a:cubicBezTo>
                    <a:pt x="13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002450" y="235147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40" y="1"/>
                  </a:moveTo>
                  <a:cubicBezTo>
                    <a:pt x="103" y="1"/>
                    <a:pt x="70" y="1"/>
                    <a:pt x="54" y="17"/>
                  </a:cubicBezTo>
                  <a:cubicBezTo>
                    <a:pt x="0" y="71"/>
                    <a:pt x="0" y="158"/>
                    <a:pt x="37" y="207"/>
                  </a:cubicBezTo>
                  <a:cubicBezTo>
                    <a:pt x="54" y="244"/>
                    <a:pt x="87" y="261"/>
                    <a:pt x="103" y="261"/>
                  </a:cubicBezTo>
                  <a:cubicBezTo>
                    <a:pt x="140" y="261"/>
                    <a:pt x="173" y="244"/>
                    <a:pt x="190" y="224"/>
                  </a:cubicBezTo>
                  <a:cubicBezTo>
                    <a:pt x="244" y="191"/>
                    <a:pt x="244" y="104"/>
                    <a:pt x="206" y="55"/>
                  </a:cubicBezTo>
                  <a:cubicBezTo>
                    <a:pt x="190" y="17"/>
                    <a:pt x="190" y="17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017900" y="235107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71" y="0"/>
                  </a:moveTo>
                  <a:cubicBezTo>
                    <a:pt x="38" y="33"/>
                    <a:pt x="1" y="87"/>
                    <a:pt x="17" y="157"/>
                  </a:cubicBezTo>
                  <a:cubicBezTo>
                    <a:pt x="17" y="190"/>
                    <a:pt x="38" y="207"/>
                    <a:pt x="54" y="240"/>
                  </a:cubicBezTo>
                  <a:cubicBezTo>
                    <a:pt x="87" y="260"/>
                    <a:pt x="104" y="260"/>
                    <a:pt x="141" y="260"/>
                  </a:cubicBezTo>
                  <a:cubicBezTo>
                    <a:pt x="190" y="240"/>
                    <a:pt x="244" y="174"/>
                    <a:pt x="223" y="103"/>
                  </a:cubicBezTo>
                  <a:lnTo>
                    <a:pt x="223" y="71"/>
                  </a:lnTo>
                  <a:cubicBezTo>
                    <a:pt x="207" y="33"/>
                    <a:pt x="190" y="17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011525" y="236880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10" y="0"/>
                  </a:moveTo>
                  <a:cubicBezTo>
                    <a:pt x="70" y="0"/>
                    <a:pt x="29" y="32"/>
                    <a:pt x="17" y="83"/>
                  </a:cubicBezTo>
                  <a:cubicBezTo>
                    <a:pt x="0" y="149"/>
                    <a:pt x="17" y="219"/>
                    <a:pt x="87" y="252"/>
                  </a:cubicBezTo>
                  <a:cubicBezTo>
                    <a:pt x="99" y="257"/>
                    <a:pt x="112" y="260"/>
                    <a:pt x="126" y="260"/>
                  </a:cubicBezTo>
                  <a:cubicBezTo>
                    <a:pt x="168" y="260"/>
                    <a:pt x="210" y="236"/>
                    <a:pt x="223" y="186"/>
                  </a:cubicBezTo>
                  <a:cubicBezTo>
                    <a:pt x="239" y="116"/>
                    <a:pt x="223" y="29"/>
                    <a:pt x="153" y="13"/>
                  </a:cubicBezTo>
                  <a:cubicBezTo>
                    <a:pt x="140" y="4"/>
                    <a:pt x="125" y="0"/>
                    <a:pt x="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014100" y="2270675"/>
              <a:ext cx="6000" cy="6475"/>
            </a:xfrm>
            <a:custGeom>
              <a:avLst/>
              <a:gdLst/>
              <a:ahLst/>
              <a:cxnLst/>
              <a:rect l="l" t="t" r="r" b="b"/>
              <a:pathLst>
                <a:path w="240" h="259" extrusionOk="0">
                  <a:moveTo>
                    <a:pt x="125" y="0"/>
                  </a:moveTo>
                  <a:cubicBezTo>
                    <a:pt x="80" y="0"/>
                    <a:pt x="30" y="31"/>
                    <a:pt x="17" y="75"/>
                  </a:cubicBezTo>
                  <a:cubicBezTo>
                    <a:pt x="0" y="141"/>
                    <a:pt x="17" y="227"/>
                    <a:pt x="87" y="244"/>
                  </a:cubicBezTo>
                  <a:cubicBezTo>
                    <a:pt x="100" y="254"/>
                    <a:pt x="115" y="259"/>
                    <a:pt x="130" y="259"/>
                  </a:cubicBezTo>
                  <a:cubicBezTo>
                    <a:pt x="170" y="259"/>
                    <a:pt x="211" y="226"/>
                    <a:pt x="223" y="178"/>
                  </a:cubicBezTo>
                  <a:cubicBezTo>
                    <a:pt x="239" y="108"/>
                    <a:pt x="223" y="38"/>
                    <a:pt x="153" y="5"/>
                  </a:cubicBezTo>
                  <a:cubicBezTo>
                    <a:pt x="144" y="2"/>
                    <a:pt x="135" y="0"/>
                    <a:pt x="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001625" y="2397875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03" y="0"/>
                  </a:moveTo>
                  <a:cubicBezTo>
                    <a:pt x="33" y="17"/>
                    <a:pt x="0" y="87"/>
                    <a:pt x="0" y="157"/>
                  </a:cubicBezTo>
                  <a:cubicBezTo>
                    <a:pt x="17" y="190"/>
                    <a:pt x="33" y="223"/>
                    <a:pt x="50" y="243"/>
                  </a:cubicBezTo>
                  <a:cubicBezTo>
                    <a:pt x="64" y="255"/>
                    <a:pt x="85" y="267"/>
                    <a:pt x="108" y="267"/>
                  </a:cubicBezTo>
                  <a:cubicBezTo>
                    <a:pt x="117" y="267"/>
                    <a:pt x="127" y="265"/>
                    <a:pt x="136" y="260"/>
                  </a:cubicBezTo>
                  <a:cubicBezTo>
                    <a:pt x="190" y="260"/>
                    <a:pt x="239" y="190"/>
                    <a:pt x="223" y="120"/>
                  </a:cubicBezTo>
                  <a:cubicBezTo>
                    <a:pt x="223" y="87"/>
                    <a:pt x="206" y="54"/>
                    <a:pt x="190" y="37"/>
                  </a:cubicBezTo>
                  <a:cubicBezTo>
                    <a:pt x="173" y="17"/>
                    <a:pt x="173" y="17"/>
                    <a:pt x="153" y="17"/>
                  </a:cubicBez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020900" y="2301700"/>
              <a:ext cx="6525" cy="6425"/>
            </a:xfrm>
            <a:custGeom>
              <a:avLst/>
              <a:gdLst/>
              <a:ahLst/>
              <a:cxnLst/>
              <a:rect l="l" t="t" r="r" b="b"/>
              <a:pathLst>
                <a:path w="261" h="257" extrusionOk="0">
                  <a:moveTo>
                    <a:pt x="140" y="1"/>
                  </a:moveTo>
                  <a:cubicBezTo>
                    <a:pt x="124" y="1"/>
                    <a:pt x="87" y="1"/>
                    <a:pt x="70" y="34"/>
                  </a:cubicBezTo>
                  <a:cubicBezTo>
                    <a:pt x="21" y="71"/>
                    <a:pt x="0" y="153"/>
                    <a:pt x="54" y="207"/>
                  </a:cubicBezTo>
                  <a:cubicBezTo>
                    <a:pt x="70" y="240"/>
                    <a:pt x="87" y="256"/>
                    <a:pt x="124" y="256"/>
                  </a:cubicBezTo>
                  <a:cubicBezTo>
                    <a:pt x="157" y="256"/>
                    <a:pt x="173" y="256"/>
                    <a:pt x="206" y="223"/>
                  </a:cubicBezTo>
                  <a:cubicBezTo>
                    <a:pt x="260" y="190"/>
                    <a:pt x="260" y="104"/>
                    <a:pt x="227" y="50"/>
                  </a:cubicBezTo>
                  <a:cubicBezTo>
                    <a:pt x="206" y="34"/>
                    <a:pt x="190" y="17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021825" y="2285425"/>
              <a:ext cx="5600" cy="6575"/>
            </a:xfrm>
            <a:custGeom>
              <a:avLst/>
              <a:gdLst/>
              <a:ahLst/>
              <a:cxnLst/>
              <a:rect l="l" t="t" r="r" b="b"/>
              <a:pathLst>
                <a:path w="224" h="263" extrusionOk="0">
                  <a:moveTo>
                    <a:pt x="87" y="0"/>
                  </a:moveTo>
                  <a:cubicBezTo>
                    <a:pt x="33" y="17"/>
                    <a:pt x="0" y="83"/>
                    <a:pt x="0" y="153"/>
                  </a:cubicBezTo>
                  <a:cubicBezTo>
                    <a:pt x="0" y="186"/>
                    <a:pt x="17" y="223"/>
                    <a:pt x="50" y="239"/>
                  </a:cubicBezTo>
                  <a:cubicBezTo>
                    <a:pt x="62" y="251"/>
                    <a:pt x="84" y="263"/>
                    <a:pt x="101" y="263"/>
                  </a:cubicBezTo>
                  <a:cubicBezTo>
                    <a:pt x="109" y="263"/>
                    <a:pt x="115" y="261"/>
                    <a:pt x="120" y="256"/>
                  </a:cubicBezTo>
                  <a:cubicBezTo>
                    <a:pt x="190" y="256"/>
                    <a:pt x="223" y="186"/>
                    <a:pt x="223" y="120"/>
                  </a:cubicBezTo>
                  <a:cubicBezTo>
                    <a:pt x="223" y="83"/>
                    <a:pt x="207" y="50"/>
                    <a:pt x="169" y="33"/>
                  </a:cubicBezTo>
                  <a:cubicBezTo>
                    <a:pt x="169" y="17"/>
                    <a:pt x="153" y="17"/>
                    <a:pt x="153" y="17"/>
                  </a:cubicBezTo>
                  <a:cubicBezTo>
                    <a:pt x="136" y="0"/>
                    <a:pt x="120" y="0"/>
                    <a:pt x="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023475" y="2380525"/>
              <a:ext cx="6100" cy="6650"/>
            </a:xfrm>
            <a:custGeom>
              <a:avLst/>
              <a:gdLst/>
              <a:ahLst/>
              <a:cxnLst/>
              <a:rect l="l" t="t" r="r" b="b"/>
              <a:pathLst>
                <a:path w="244" h="266" extrusionOk="0">
                  <a:moveTo>
                    <a:pt x="123" y="1"/>
                  </a:moveTo>
                  <a:cubicBezTo>
                    <a:pt x="117" y="1"/>
                    <a:pt x="110" y="3"/>
                    <a:pt x="103" y="10"/>
                  </a:cubicBezTo>
                  <a:cubicBezTo>
                    <a:pt x="37" y="10"/>
                    <a:pt x="0" y="76"/>
                    <a:pt x="21" y="146"/>
                  </a:cubicBezTo>
                  <a:cubicBezTo>
                    <a:pt x="21" y="179"/>
                    <a:pt x="37" y="216"/>
                    <a:pt x="54" y="232"/>
                  </a:cubicBezTo>
                  <a:cubicBezTo>
                    <a:pt x="87" y="249"/>
                    <a:pt x="103" y="265"/>
                    <a:pt x="141" y="265"/>
                  </a:cubicBezTo>
                  <a:cubicBezTo>
                    <a:pt x="190" y="249"/>
                    <a:pt x="244" y="179"/>
                    <a:pt x="227" y="113"/>
                  </a:cubicBezTo>
                  <a:cubicBezTo>
                    <a:pt x="227" y="76"/>
                    <a:pt x="207" y="43"/>
                    <a:pt x="190" y="26"/>
                  </a:cubicBezTo>
                  <a:cubicBezTo>
                    <a:pt x="174" y="26"/>
                    <a:pt x="174" y="10"/>
                    <a:pt x="157" y="10"/>
                  </a:cubicBezTo>
                  <a:cubicBezTo>
                    <a:pt x="146" y="10"/>
                    <a:pt x="135" y="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022650" y="2333675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20" y="1"/>
                  </a:moveTo>
                  <a:cubicBezTo>
                    <a:pt x="114" y="1"/>
                    <a:pt x="109" y="2"/>
                    <a:pt x="103" y="8"/>
                  </a:cubicBezTo>
                  <a:cubicBezTo>
                    <a:pt x="70" y="8"/>
                    <a:pt x="54" y="29"/>
                    <a:pt x="33" y="61"/>
                  </a:cubicBezTo>
                  <a:cubicBezTo>
                    <a:pt x="17" y="78"/>
                    <a:pt x="0" y="111"/>
                    <a:pt x="17" y="148"/>
                  </a:cubicBezTo>
                  <a:cubicBezTo>
                    <a:pt x="17" y="181"/>
                    <a:pt x="33" y="214"/>
                    <a:pt x="54" y="235"/>
                  </a:cubicBezTo>
                  <a:cubicBezTo>
                    <a:pt x="70" y="251"/>
                    <a:pt x="103" y="268"/>
                    <a:pt x="136" y="268"/>
                  </a:cubicBezTo>
                  <a:cubicBezTo>
                    <a:pt x="190" y="251"/>
                    <a:pt x="240" y="181"/>
                    <a:pt x="223" y="111"/>
                  </a:cubicBezTo>
                  <a:cubicBezTo>
                    <a:pt x="223" y="78"/>
                    <a:pt x="207" y="45"/>
                    <a:pt x="190" y="29"/>
                  </a:cubicBezTo>
                  <a:cubicBezTo>
                    <a:pt x="174" y="29"/>
                    <a:pt x="174" y="8"/>
                    <a:pt x="157" y="8"/>
                  </a:cubicBezTo>
                  <a:cubicBezTo>
                    <a:pt x="143" y="8"/>
                    <a:pt x="131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021400" y="2255000"/>
              <a:ext cx="6025" cy="6425"/>
            </a:xfrm>
            <a:custGeom>
              <a:avLst/>
              <a:gdLst/>
              <a:ahLst/>
              <a:cxnLst/>
              <a:rect l="l" t="t" r="r" b="b"/>
              <a:pathLst>
                <a:path w="241" h="257" extrusionOk="0">
                  <a:moveTo>
                    <a:pt x="118" y="0"/>
                  </a:moveTo>
                  <a:cubicBezTo>
                    <a:pt x="71" y="0"/>
                    <a:pt x="30" y="32"/>
                    <a:pt x="17" y="83"/>
                  </a:cubicBezTo>
                  <a:cubicBezTo>
                    <a:pt x="1" y="149"/>
                    <a:pt x="34" y="219"/>
                    <a:pt x="83" y="252"/>
                  </a:cubicBezTo>
                  <a:cubicBezTo>
                    <a:pt x="92" y="255"/>
                    <a:pt x="102" y="257"/>
                    <a:pt x="112" y="257"/>
                  </a:cubicBezTo>
                  <a:cubicBezTo>
                    <a:pt x="159" y="257"/>
                    <a:pt x="210" y="224"/>
                    <a:pt x="224" y="166"/>
                  </a:cubicBezTo>
                  <a:cubicBezTo>
                    <a:pt x="240" y="116"/>
                    <a:pt x="224" y="30"/>
                    <a:pt x="170" y="13"/>
                  </a:cubicBezTo>
                  <a:cubicBezTo>
                    <a:pt x="152" y="4"/>
                    <a:pt x="135" y="0"/>
                    <a:pt x="1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023475" y="2238100"/>
              <a:ext cx="5700" cy="6525"/>
            </a:xfrm>
            <a:custGeom>
              <a:avLst/>
              <a:gdLst/>
              <a:ahLst/>
              <a:cxnLst/>
              <a:rect l="l" t="t" r="r" b="b"/>
              <a:pathLst>
                <a:path w="228" h="261" extrusionOk="0">
                  <a:moveTo>
                    <a:pt x="87" y="1"/>
                  </a:moveTo>
                  <a:cubicBezTo>
                    <a:pt x="70" y="1"/>
                    <a:pt x="54" y="17"/>
                    <a:pt x="37" y="38"/>
                  </a:cubicBezTo>
                  <a:cubicBezTo>
                    <a:pt x="0" y="71"/>
                    <a:pt x="0" y="104"/>
                    <a:pt x="0" y="157"/>
                  </a:cubicBezTo>
                  <a:cubicBezTo>
                    <a:pt x="0" y="190"/>
                    <a:pt x="21" y="223"/>
                    <a:pt x="54" y="244"/>
                  </a:cubicBezTo>
                  <a:cubicBezTo>
                    <a:pt x="70" y="260"/>
                    <a:pt x="103" y="260"/>
                    <a:pt x="124" y="260"/>
                  </a:cubicBezTo>
                  <a:cubicBezTo>
                    <a:pt x="190" y="260"/>
                    <a:pt x="227" y="190"/>
                    <a:pt x="227" y="120"/>
                  </a:cubicBezTo>
                  <a:lnTo>
                    <a:pt x="227" y="104"/>
                  </a:lnTo>
                  <a:cubicBezTo>
                    <a:pt x="207" y="71"/>
                    <a:pt x="190" y="38"/>
                    <a:pt x="157" y="17"/>
                  </a:cubicBezTo>
                  <a:cubicBezTo>
                    <a:pt x="141" y="1"/>
                    <a:pt x="103" y="1"/>
                    <a:pt x="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007600" y="2290575"/>
              <a:ext cx="6100" cy="6500"/>
            </a:xfrm>
            <a:custGeom>
              <a:avLst/>
              <a:gdLst/>
              <a:ahLst/>
              <a:cxnLst/>
              <a:rect l="l" t="t" r="r" b="b"/>
              <a:pathLst>
                <a:path w="244" h="260" extrusionOk="0">
                  <a:moveTo>
                    <a:pt x="104" y="0"/>
                  </a:moveTo>
                  <a:cubicBezTo>
                    <a:pt x="54" y="17"/>
                    <a:pt x="0" y="83"/>
                    <a:pt x="17" y="153"/>
                  </a:cubicBezTo>
                  <a:cubicBezTo>
                    <a:pt x="35" y="214"/>
                    <a:pt x="75" y="259"/>
                    <a:pt x="120" y="259"/>
                  </a:cubicBezTo>
                  <a:cubicBezTo>
                    <a:pt x="127" y="259"/>
                    <a:pt x="134" y="258"/>
                    <a:pt x="141" y="256"/>
                  </a:cubicBezTo>
                  <a:cubicBezTo>
                    <a:pt x="174" y="256"/>
                    <a:pt x="207" y="239"/>
                    <a:pt x="223" y="206"/>
                  </a:cubicBezTo>
                  <a:cubicBezTo>
                    <a:pt x="244" y="186"/>
                    <a:pt x="244" y="153"/>
                    <a:pt x="244" y="120"/>
                  </a:cubicBezTo>
                  <a:cubicBezTo>
                    <a:pt x="223" y="83"/>
                    <a:pt x="223" y="50"/>
                    <a:pt x="190" y="33"/>
                  </a:cubicBezTo>
                  <a:cubicBezTo>
                    <a:pt x="190" y="17"/>
                    <a:pt x="174" y="17"/>
                    <a:pt x="174" y="17"/>
                  </a:cubicBezTo>
                  <a:cubicBezTo>
                    <a:pt x="15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993475" y="2293150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37" y="0"/>
                  </a:moveTo>
                  <a:cubicBezTo>
                    <a:pt x="104" y="0"/>
                    <a:pt x="67" y="17"/>
                    <a:pt x="50" y="33"/>
                  </a:cubicBezTo>
                  <a:cubicBezTo>
                    <a:pt x="17" y="50"/>
                    <a:pt x="17" y="83"/>
                    <a:pt x="1" y="120"/>
                  </a:cubicBezTo>
                  <a:cubicBezTo>
                    <a:pt x="1" y="153"/>
                    <a:pt x="17" y="186"/>
                    <a:pt x="34" y="223"/>
                  </a:cubicBezTo>
                  <a:cubicBezTo>
                    <a:pt x="50" y="239"/>
                    <a:pt x="67" y="256"/>
                    <a:pt x="104" y="256"/>
                  </a:cubicBezTo>
                  <a:cubicBezTo>
                    <a:pt x="113" y="261"/>
                    <a:pt x="123" y="263"/>
                    <a:pt x="132" y="263"/>
                  </a:cubicBezTo>
                  <a:cubicBezTo>
                    <a:pt x="155" y="263"/>
                    <a:pt x="176" y="251"/>
                    <a:pt x="190" y="239"/>
                  </a:cubicBezTo>
                  <a:cubicBezTo>
                    <a:pt x="240" y="186"/>
                    <a:pt x="240" y="103"/>
                    <a:pt x="207" y="50"/>
                  </a:cubicBezTo>
                  <a:cubicBezTo>
                    <a:pt x="190" y="33"/>
                    <a:pt x="170" y="17"/>
                    <a:pt x="153" y="17"/>
                  </a:cubicBezTo>
                  <a:cubicBezTo>
                    <a:pt x="153" y="17"/>
                    <a:pt x="137" y="17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996050" y="2367975"/>
              <a:ext cx="6000" cy="6725"/>
            </a:xfrm>
            <a:custGeom>
              <a:avLst/>
              <a:gdLst/>
              <a:ahLst/>
              <a:cxnLst/>
              <a:rect l="l" t="t" r="r" b="b"/>
              <a:pathLst>
                <a:path w="240" h="269" extrusionOk="0">
                  <a:moveTo>
                    <a:pt x="137" y="1"/>
                  </a:moveTo>
                  <a:cubicBezTo>
                    <a:pt x="124" y="1"/>
                    <a:pt x="112" y="5"/>
                    <a:pt x="104" y="13"/>
                  </a:cubicBezTo>
                  <a:cubicBezTo>
                    <a:pt x="50" y="13"/>
                    <a:pt x="1" y="79"/>
                    <a:pt x="17" y="149"/>
                  </a:cubicBezTo>
                  <a:cubicBezTo>
                    <a:pt x="17" y="182"/>
                    <a:pt x="34" y="219"/>
                    <a:pt x="50" y="236"/>
                  </a:cubicBezTo>
                  <a:cubicBezTo>
                    <a:pt x="87" y="252"/>
                    <a:pt x="120" y="269"/>
                    <a:pt x="137" y="269"/>
                  </a:cubicBezTo>
                  <a:cubicBezTo>
                    <a:pt x="207" y="252"/>
                    <a:pt x="240" y="182"/>
                    <a:pt x="240" y="116"/>
                  </a:cubicBezTo>
                  <a:cubicBezTo>
                    <a:pt x="223" y="79"/>
                    <a:pt x="207" y="46"/>
                    <a:pt x="190" y="29"/>
                  </a:cubicBezTo>
                  <a:lnTo>
                    <a:pt x="170" y="13"/>
                  </a:lnTo>
                  <a:cubicBezTo>
                    <a:pt x="161" y="5"/>
                    <a:pt x="149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993900" y="2260875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53" y="1"/>
                  </a:moveTo>
                  <a:cubicBezTo>
                    <a:pt x="120" y="1"/>
                    <a:pt x="87" y="1"/>
                    <a:pt x="70" y="17"/>
                  </a:cubicBezTo>
                  <a:cubicBezTo>
                    <a:pt x="33" y="34"/>
                    <a:pt x="17" y="54"/>
                    <a:pt x="17" y="87"/>
                  </a:cubicBezTo>
                  <a:cubicBezTo>
                    <a:pt x="0" y="104"/>
                    <a:pt x="0" y="137"/>
                    <a:pt x="17" y="174"/>
                  </a:cubicBezTo>
                  <a:cubicBezTo>
                    <a:pt x="17" y="207"/>
                    <a:pt x="50" y="240"/>
                    <a:pt x="70" y="261"/>
                  </a:cubicBezTo>
                  <a:cubicBezTo>
                    <a:pt x="81" y="263"/>
                    <a:pt x="91" y="265"/>
                    <a:pt x="101" y="265"/>
                  </a:cubicBezTo>
                  <a:cubicBezTo>
                    <a:pt x="153" y="265"/>
                    <a:pt x="195" y="229"/>
                    <a:pt x="223" y="174"/>
                  </a:cubicBezTo>
                  <a:cubicBezTo>
                    <a:pt x="239" y="104"/>
                    <a:pt x="206" y="34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988725" y="2384675"/>
              <a:ext cx="6025" cy="6825"/>
            </a:xfrm>
            <a:custGeom>
              <a:avLst/>
              <a:gdLst/>
              <a:ahLst/>
              <a:cxnLst/>
              <a:rect l="l" t="t" r="r" b="b"/>
              <a:pathLst>
                <a:path w="241" h="273" extrusionOk="0">
                  <a:moveTo>
                    <a:pt x="131" y="0"/>
                  </a:moveTo>
                  <a:cubicBezTo>
                    <a:pt x="121" y="0"/>
                    <a:pt x="112" y="5"/>
                    <a:pt x="104" y="13"/>
                  </a:cubicBezTo>
                  <a:cubicBezTo>
                    <a:pt x="50" y="13"/>
                    <a:pt x="1" y="83"/>
                    <a:pt x="17" y="153"/>
                  </a:cubicBezTo>
                  <a:cubicBezTo>
                    <a:pt x="17" y="186"/>
                    <a:pt x="34" y="219"/>
                    <a:pt x="50" y="235"/>
                  </a:cubicBezTo>
                  <a:cubicBezTo>
                    <a:pt x="88" y="256"/>
                    <a:pt x="121" y="273"/>
                    <a:pt x="137" y="273"/>
                  </a:cubicBezTo>
                  <a:cubicBezTo>
                    <a:pt x="207" y="256"/>
                    <a:pt x="240" y="186"/>
                    <a:pt x="240" y="116"/>
                  </a:cubicBezTo>
                  <a:cubicBezTo>
                    <a:pt x="224" y="83"/>
                    <a:pt x="207" y="50"/>
                    <a:pt x="191" y="29"/>
                  </a:cubicBezTo>
                  <a:lnTo>
                    <a:pt x="174" y="13"/>
                  </a:lnTo>
                  <a:cubicBezTo>
                    <a:pt x="156" y="5"/>
                    <a:pt x="142" y="0"/>
                    <a:pt x="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006350" y="2306025"/>
              <a:ext cx="5600" cy="6425"/>
            </a:xfrm>
            <a:custGeom>
              <a:avLst/>
              <a:gdLst/>
              <a:ahLst/>
              <a:cxnLst/>
              <a:rect l="l" t="t" r="r" b="b"/>
              <a:pathLst>
                <a:path w="224" h="257" extrusionOk="0">
                  <a:moveTo>
                    <a:pt x="104" y="1"/>
                  </a:moveTo>
                  <a:cubicBezTo>
                    <a:pt x="34" y="17"/>
                    <a:pt x="1" y="83"/>
                    <a:pt x="1" y="153"/>
                  </a:cubicBezTo>
                  <a:cubicBezTo>
                    <a:pt x="17" y="186"/>
                    <a:pt x="34" y="223"/>
                    <a:pt x="50" y="240"/>
                  </a:cubicBezTo>
                  <a:cubicBezTo>
                    <a:pt x="67" y="256"/>
                    <a:pt x="104" y="256"/>
                    <a:pt x="137" y="256"/>
                  </a:cubicBezTo>
                  <a:cubicBezTo>
                    <a:pt x="154" y="256"/>
                    <a:pt x="191" y="240"/>
                    <a:pt x="207" y="207"/>
                  </a:cubicBezTo>
                  <a:cubicBezTo>
                    <a:pt x="224" y="170"/>
                    <a:pt x="224" y="137"/>
                    <a:pt x="224" y="104"/>
                  </a:cubicBezTo>
                  <a:cubicBezTo>
                    <a:pt x="224" y="67"/>
                    <a:pt x="207" y="50"/>
                    <a:pt x="191" y="34"/>
                  </a:cubicBezTo>
                  <a:cubicBezTo>
                    <a:pt x="170" y="17"/>
                    <a:pt x="170" y="17"/>
                    <a:pt x="154" y="17"/>
                  </a:cubicBezTo>
                  <a:cubicBezTo>
                    <a:pt x="137" y="1"/>
                    <a:pt x="121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0500" y="2337375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03" y="0"/>
                  </a:moveTo>
                  <a:cubicBezTo>
                    <a:pt x="82" y="17"/>
                    <a:pt x="66" y="17"/>
                    <a:pt x="50" y="33"/>
                  </a:cubicBezTo>
                  <a:cubicBezTo>
                    <a:pt x="17" y="66"/>
                    <a:pt x="0" y="103"/>
                    <a:pt x="17" y="153"/>
                  </a:cubicBezTo>
                  <a:cubicBezTo>
                    <a:pt x="17" y="190"/>
                    <a:pt x="33" y="223"/>
                    <a:pt x="50" y="239"/>
                  </a:cubicBezTo>
                  <a:cubicBezTo>
                    <a:pt x="73" y="251"/>
                    <a:pt x="90" y="263"/>
                    <a:pt x="110" y="263"/>
                  </a:cubicBezTo>
                  <a:cubicBezTo>
                    <a:pt x="118" y="263"/>
                    <a:pt x="126" y="261"/>
                    <a:pt x="136" y="256"/>
                  </a:cubicBezTo>
                  <a:cubicBezTo>
                    <a:pt x="186" y="256"/>
                    <a:pt x="239" y="190"/>
                    <a:pt x="239" y="120"/>
                  </a:cubicBezTo>
                  <a:lnTo>
                    <a:pt x="223" y="120"/>
                  </a:lnTo>
                  <a:cubicBezTo>
                    <a:pt x="223" y="66"/>
                    <a:pt x="206" y="33"/>
                    <a:pt x="153" y="17"/>
                  </a:cubicBez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984825" y="2323850"/>
              <a:ext cx="6100" cy="6625"/>
            </a:xfrm>
            <a:custGeom>
              <a:avLst/>
              <a:gdLst/>
              <a:ahLst/>
              <a:cxnLst/>
              <a:rect l="l" t="t" r="r" b="b"/>
              <a:pathLst>
                <a:path w="244" h="265" extrusionOk="0">
                  <a:moveTo>
                    <a:pt x="123" y="0"/>
                  </a:moveTo>
                  <a:cubicBezTo>
                    <a:pt x="117" y="0"/>
                    <a:pt x="110" y="2"/>
                    <a:pt x="103" y="9"/>
                  </a:cubicBezTo>
                  <a:cubicBezTo>
                    <a:pt x="70" y="9"/>
                    <a:pt x="37" y="26"/>
                    <a:pt x="21" y="59"/>
                  </a:cubicBezTo>
                  <a:cubicBezTo>
                    <a:pt x="0" y="75"/>
                    <a:pt x="0" y="112"/>
                    <a:pt x="0" y="145"/>
                  </a:cubicBezTo>
                  <a:cubicBezTo>
                    <a:pt x="21" y="178"/>
                    <a:pt x="21" y="215"/>
                    <a:pt x="54" y="232"/>
                  </a:cubicBezTo>
                  <a:cubicBezTo>
                    <a:pt x="70" y="248"/>
                    <a:pt x="103" y="265"/>
                    <a:pt x="140" y="265"/>
                  </a:cubicBezTo>
                  <a:cubicBezTo>
                    <a:pt x="190" y="248"/>
                    <a:pt x="244" y="178"/>
                    <a:pt x="227" y="112"/>
                  </a:cubicBezTo>
                  <a:cubicBezTo>
                    <a:pt x="227" y="75"/>
                    <a:pt x="206" y="42"/>
                    <a:pt x="173" y="26"/>
                  </a:cubicBezTo>
                  <a:cubicBezTo>
                    <a:pt x="173" y="26"/>
                    <a:pt x="173" y="9"/>
                    <a:pt x="157" y="9"/>
                  </a:cubicBezTo>
                  <a:cubicBezTo>
                    <a:pt x="146" y="9"/>
                    <a:pt x="135" y="0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989975" y="2308225"/>
              <a:ext cx="6100" cy="6800"/>
            </a:xfrm>
            <a:custGeom>
              <a:avLst/>
              <a:gdLst/>
              <a:ahLst/>
              <a:cxnLst/>
              <a:rect l="l" t="t" r="r" b="b"/>
              <a:pathLst>
                <a:path w="244" h="272" extrusionOk="0">
                  <a:moveTo>
                    <a:pt x="134" y="0"/>
                  </a:moveTo>
                  <a:cubicBezTo>
                    <a:pt x="123" y="0"/>
                    <a:pt x="114" y="5"/>
                    <a:pt x="103" y="16"/>
                  </a:cubicBezTo>
                  <a:cubicBezTo>
                    <a:pt x="54" y="16"/>
                    <a:pt x="0" y="82"/>
                    <a:pt x="21" y="152"/>
                  </a:cubicBezTo>
                  <a:cubicBezTo>
                    <a:pt x="21" y="185"/>
                    <a:pt x="38" y="222"/>
                    <a:pt x="54" y="238"/>
                  </a:cubicBezTo>
                  <a:cubicBezTo>
                    <a:pt x="87" y="255"/>
                    <a:pt x="103" y="271"/>
                    <a:pt x="141" y="271"/>
                  </a:cubicBezTo>
                  <a:cubicBezTo>
                    <a:pt x="207" y="255"/>
                    <a:pt x="244" y="185"/>
                    <a:pt x="244" y="119"/>
                  </a:cubicBezTo>
                  <a:cubicBezTo>
                    <a:pt x="227" y="65"/>
                    <a:pt x="207" y="32"/>
                    <a:pt x="174" y="16"/>
                  </a:cubicBezTo>
                  <a:cubicBezTo>
                    <a:pt x="157" y="5"/>
                    <a:pt x="145" y="0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007600" y="233560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04" y="1"/>
                  </a:moveTo>
                  <a:cubicBezTo>
                    <a:pt x="54" y="17"/>
                    <a:pt x="0" y="88"/>
                    <a:pt x="17" y="158"/>
                  </a:cubicBezTo>
                  <a:cubicBezTo>
                    <a:pt x="17" y="191"/>
                    <a:pt x="38" y="224"/>
                    <a:pt x="54" y="240"/>
                  </a:cubicBezTo>
                  <a:cubicBezTo>
                    <a:pt x="87" y="261"/>
                    <a:pt x="104" y="261"/>
                    <a:pt x="141" y="261"/>
                  </a:cubicBezTo>
                  <a:cubicBezTo>
                    <a:pt x="207" y="240"/>
                    <a:pt x="244" y="191"/>
                    <a:pt x="223" y="104"/>
                  </a:cubicBezTo>
                  <a:cubicBezTo>
                    <a:pt x="223" y="71"/>
                    <a:pt x="207" y="55"/>
                    <a:pt x="190" y="17"/>
                  </a:cubicBezTo>
                  <a:lnTo>
                    <a:pt x="157" y="17"/>
                  </a:lnTo>
                  <a:cubicBezTo>
                    <a:pt x="141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003375" y="23820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11" y="1"/>
                  </a:moveTo>
                  <a:cubicBezTo>
                    <a:pt x="70" y="1"/>
                    <a:pt x="29" y="32"/>
                    <a:pt x="17" y="84"/>
                  </a:cubicBezTo>
                  <a:cubicBezTo>
                    <a:pt x="0" y="154"/>
                    <a:pt x="17" y="220"/>
                    <a:pt x="66" y="257"/>
                  </a:cubicBezTo>
                  <a:cubicBezTo>
                    <a:pt x="78" y="260"/>
                    <a:pt x="89" y="261"/>
                    <a:pt x="100" y="261"/>
                  </a:cubicBezTo>
                  <a:cubicBezTo>
                    <a:pt x="157" y="261"/>
                    <a:pt x="209" y="226"/>
                    <a:pt x="223" y="170"/>
                  </a:cubicBezTo>
                  <a:cubicBezTo>
                    <a:pt x="240" y="100"/>
                    <a:pt x="207" y="30"/>
                    <a:pt x="153" y="14"/>
                  </a:cubicBezTo>
                  <a:cubicBezTo>
                    <a:pt x="140" y="5"/>
                    <a:pt x="125" y="1"/>
                    <a:pt x="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999450" y="2320975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37" y="1"/>
                  </a:moveTo>
                  <a:cubicBezTo>
                    <a:pt x="104" y="1"/>
                    <a:pt x="87" y="21"/>
                    <a:pt x="54" y="38"/>
                  </a:cubicBezTo>
                  <a:cubicBezTo>
                    <a:pt x="17" y="87"/>
                    <a:pt x="1" y="157"/>
                    <a:pt x="34" y="227"/>
                  </a:cubicBezTo>
                  <a:cubicBezTo>
                    <a:pt x="54" y="244"/>
                    <a:pt x="87" y="260"/>
                    <a:pt x="120" y="260"/>
                  </a:cubicBezTo>
                  <a:cubicBezTo>
                    <a:pt x="125" y="265"/>
                    <a:pt x="132" y="267"/>
                    <a:pt x="139" y="267"/>
                  </a:cubicBezTo>
                  <a:cubicBezTo>
                    <a:pt x="157" y="267"/>
                    <a:pt x="179" y="255"/>
                    <a:pt x="190" y="244"/>
                  </a:cubicBezTo>
                  <a:cubicBezTo>
                    <a:pt x="223" y="207"/>
                    <a:pt x="240" y="190"/>
                    <a:pt x="240" y="157"/>
                  </a:cubicBezTo>
                  <a:cubicBezTo>
                    <a:pt x="240" y="124"/>
                    <a:pt x="223" y="87"/>
                    <a:pt x="207" y="54"/>
                  </a:cubicBezTo>
                  <a:cubicBezTo>
                    <a:pt x="207" y="38"/>
                    <a:pt x="190" y="21"/>
                    <a:pt x="174" y="21"/>
                  </a:cubicBezTo>
                  <a:cubicBezTo>
                    <a:pt x="157" y="21"/>
                    <a:pt x="157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005950" y="2255825"/>
              <a:ext cx="6425" cy="6750"/>
            </a:xfrm>
            <a:custGeom>
              <a:avLst/>
              <a:gdLst/>
              <a:ahLst/>
              <a:cxnLst/>
              <a:rect l="l" t="t" r="r" b="b"/>
              <a:pathLst>
                <a:path w="257" h="270" extrusionOk="0">
                  <a:moveTo>
                    <a:pt x="127" y="0"/>
                  </a:moveTo>
                  <a:cubicBezTo>
                    <a:pt x="87" y="0"/>
                    <a:pt x="46" y="32"/>
                    <a:pt x="33" y="83"/>
                  </a:cubicBezTo>
                  <a:cubicBezTo>
                    <a:pt x="0" y="153"/>
                    <a:pt x="33" y="236"/>
                    <a:pt x="83" y="256"/>
                  </a:cubicBezTo>
                  <a:cubicBezTo>
                    <a:pt x="102" y="265"/>
                    <a:pt x="119" y="269"/>
                    <a:pt x="135" y="269"/>
                  </a:cubicBezTo>
                  <a:cubicBezTo>
                    <a:pt x="180" y="269"/>
                    <a:pt x="215" y="238"/>
                    <a:pt x="240" y="186"/>
                  </a:cubicBezTo>
                  <a:cubicBezTo>
                    <a:pt x="256" y="116"/>
                    <a:pt x="223" y="30"/>
                    <a:pt x="170" y="13"/>
                  </a:cubicBezTo>
                  <a:cubicBezTo>
                    <a:pt x="156" y="4"/>
                    <a:pt x="142" y="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001200" y="2275925"/>
              <a:ext cx="6000" cy="6650"/>
            </a:xfrm>
            <a:custGeom>
              <a:avLst/>
              <a:gdLst/>
              <a:ahLst/>
              <a:cxnLst/>
              <a:rect l="l" t="t" r="r" b="b"/>
              <a:pathLst>
                <a:path w="240" h="266" extrusionOk="0">
                  <a:moveTo>
                    <a:pt x="104" y="1"/>
                  </a:moveTo>
                  <a:cubicBezTo>
                    <a:pt x="50" y="17"/>
                    <a:pt x="1" y="87"/>
                    <a:pt x="17" y="153"/>
                  </a:cubicBezTo>
                  <a:cubicBezTo>
                    <a:pt x="17" y="190"/>
                    <a:pt x="34" y="223"/>
                    <a:pt x="50" y="240"/>
                  </a:cubicBezTo>
                  <a:cubicBezTo>
                    <a:pt x="76" y="252"/>
                    <a:pt x="100" y="265"/>
                    <a:pt x="118" y="265"/>
                  </a:cubicBezTo>
                  <a:cubicBezTo>
                    <a:pt x="126" y="265"/>
                    <a:pt x="132" y="263"/>
                    <a:pt x="137" y="256"/>
                  </a:cubicBezTo>
                  <a:cubicBezTo>
                    <a:pt x="207" y="256"/>
                    <a:pt x="240" y="190"/>
                    <a:pt x="240" y="120"/>
                  </a:cubicBezTo>
                  <a:cubicBezTo>
                    <a:pt x="223" y="87"/>
                    <a:pt x="207" y="50"/>
                    <a:pt x="190" y="34"/>
                  </a:cubicBezTo>
                  <a:cubicBezTo>
                    <a:pt x="190" y="17"/>
                    <a:pt x="170" y="17"/>
                    <a:pt x="170" y="17"/>
                  </a:cubicBezTo>
                  <a:cubicBezTo>
                    <a:pt x="153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988725" y="2354150"/>
              <a:ext cx="6025" cy="6575"/>
            </a:xfrm>
            <a:custGeom>
              <a:avLst/>
              <a:gdLst/>
              <a:ahLst/>
              <a:cxnLst/>
              <a:rect l="l" t="t" r="r" b="b"/>
              <a:pathLst>
                <a:path w="241" h="263" extrusionOk="0">
                  <a:moveTo>
                    <a:pt x="111" y="1"/>
                  </a:moveTo>
                  <a:cubicBezTo>
                    <a:pt x="71" y="1"/>
                    <a:pt x="30" y="32"/>
                    <a:pt x="17" y="84"/>
                  </a:cubicBezTo>
                  <a:cubicBezTo>
                    <a:pt x="1" y="154"/>
                    <a:pt x="17" y="220"/>
                    <a:pt x="88" y="257"/>
                  </a:cubicBezTo>
                  <a:cubicBezTo>
                    <a:pt x="99" y="261"/>
                    <a:pt x="112" y="263"/>
                    <a:pt x="125" y="263"/>
                  </a:cubicBezTo>
                  <a:cubicBezTo>
                    <a:pt x="167" y="263"/>
                    <a:pt x="211" y="240"/>
                    <a:pt x="224" y="187"/>
                  </a:cubicBezTo>
                  <a:cubicBezTo>
                    <a:pt x="240" y="117"/>
                    <a:pt x="224" y="34"/>
                    <a:pt x="153" y="13"/>
                  </a:cubicBezTo>
                  <a:cubicBezTo>
                    <a:pt x="140" y="5"/>
                    <a:pt x="126" y="1"/>
                    <a:pt x="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827225" y="233860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03" y="1"/>
                  </a:moveTo>
                  <a:cubicBezTo>
                    <a:pt x="54" y="17"/>
                    <a:pt x="0" y="87"/>
                    <a:pt x="17" y="157"/>
                  </a:cubicBezTo>
                  <a:cubicBezTo>
                    <a:pt x="17" y="190"/>
                    <a:pt x="37" y="207"/>
                    <a:pt x="54" y="244"/>
                  </a:cubicBezTo>
                  <a:cubicBezTo>
                    <a:pt x="87" y="260"/>
                    <a:pt x="120" y="260"/>
                    <a:pt x="141" y="260"/>
                  </a:cubicBezTo>
                  <a:cubicBezTo>
                    <a:pt x="174" y="260"/>
                    <a:pt x="190" y="244"/>
                    <a:pt x="207" y="207"/>
                  </a:cubicBezTo>
                  <a:cubicBezTo>
                    <a:pt x="223" y="174"/>
                    <a:pt x="244" y="141"/>
                    <a:pt x="244" y="104"/>
                  </a:cubicBezTo>
                  <a:cubicBezTo>
                    <a:pt x="223" y="71"/>
                    <a:pt x="207" y="54"/>
                    <a:pt x="190" y="17"/>
                  </a:cubicBezTo>
                  <a:cubicBezTo>
                    <a:pt x="190" y="17"/>
                    <a:pt x="174" y="17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947925" y="2268200"/>
              <a:ext cx="6525" cy="6625"/>
            </a:xfrm>
            <a:custGeom>
              <a:avLst/>
              <a:gdLst/>
              <a:ahLst/>
              <a:cxnLst/>
              <a:rect l="l" t="t" r="r" b="b"/>
              <a:pathLst>
                <a:path w="261" h="265" extrusionOk="0">
                  <a:moveTo>
                    <a:pt x="136" y="1"/>
                  </a:moveTo>
                  <a:cubicBezTo>
                    <a:pt x="120" y="1"/>
                    <a:pt x="87" y="17"/>
                    <a:pt x="70" y="34"/>
                  </a:cubicBezTo>
                  <a:cubicBezTo>
                    <a:pt x="17" y="87"/>
                    <a:pt x="0" y="153"/>
                    <a:pt x="54" y="223"/>
                  </a:cubicBezTo>
                  <a:cubicBezTo>
                    <a:pt x="70" y="240"/>
                    <a:pt x="87" y="256"/>
                    <a:pt x="120" y="256"/>
                  </a:cubicBezTo>
                  <a:cubicBezTo>
                    <a:pt x="131" y="262"/>
                    <a:pt x="140" y="265"/>
                    <a:pt x="149" y="265"/>
                  </a:cubicBezTo>
                  <a:cubicBezTo>
                    <a:pt x="168" y="265"/>
                    <a:pt x="183" y="251"/>
                    <a:pt x="206" y="240"/>
                  </a:cubicBezTo>
                  <a:cubicBezTo>
                    <a:pt x="239" y="190"/>
                    <a:pt x="260" y="104"/>
                    <a:pt x="223" y="50"/>
                  </a:cubicBezTo>
                  <a:cubicBezTo>
                    <a:pt x="206" y="34"/>
                    <a:pt x="190" y="17"/>
                    <a:pt x="173" y="17"/>
                  </a:cubicBezTo>
                  <a:cubicBezTo>
                    <a:pt x="157" y="17"/>
                    <a:pt x="157" y="1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823400" y="2384000"/>
              <a:ext cx="6425" cy="6575"/>
            </a:xfrm>
            <a:custGeom>
              <a:avLst/>
              <a:gdLst/>
              <a:ahLst/>
              <a:cxnLst/>
              <a:rect l="l" t="t" r="r" b="b"/>
              <a:pathLst>
                <a:path w="257" h="263" extrusionOk="0">
                  <a:moveTo>
                    <a:pt x="119" y="0"/>
                  </a:moveTo>
                  <a:cubicBezTo>
                    <a:pt x="102" y="0"/>
                    <a:pt x="81" y="12"/>
                    <a:pt x="67" y="23"/>
                  </a:cubicBezTo>
                  <a:cubicBezTo>
                    <a:pt x="17" y="77"/>
                    <a:pt x="1" y="159"/>
                    <a:pt x="50" y="213"/>
                  </a:cubicBezTo>
                  <a:cubicBezTo>
                    <a:pt x="67" y="230"/>
                    <a:pt x="87" y="246"/>
                    <a:pt x="120" y="262"/>
                  </a:cubicBezTo>
                  <a:cubicBezTo>
                    <a:pt x="153" y="262"/>
                    <a:pt x="170" y="246"/>
                    <a:pt x="207" y="230"/>
                  </a:cubicBezTo>
                  <a:cubicBezTo>
                    <a:pt x="240" y="180"/>
                    <a:pt x="256" y="110"/>
                    <a:pt x="223" y="40"/>
                  </a:cubicBezTo>
                  <a:cubicBezTo>
                    <a:pt x="207" y="23"/>
                    <a:pt x="190" y="23"/>
                    <a:pt x="170" y="7"/>
                  </a:cubicBezTo>
                  <a:lnTo>
                    <a:pt x="137" y="7"/>
                  </a:lnTo>
                  <a:cubicBezTo>
                    <a:pt x="132" y="2"/>
                    <a:pt x="126" y="0"/>
                    <a:pt x="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824225" y="2414575"/>
              <a:ext cx="6525" cy="6425"/>
            </a:xfrm>
            <a:custGeom>
              <a:avLst/>
              <a:gdLst/>
              <a:ahLst/>
              <a:cxnLst/>
              <a:rect l="l" t="t" r="r" b="b"/>
              <a:pathLst>
                <a:path w="261" h="257" extrusionOk="0">
                  <a:moveTo>
                    <a:pt x="140" y="0"/>
                  </a:moveTo>
                  <a:cubicBezTo>
                    <a:pt x="87" y="0"/>
                    <a:pt x="48" y="33"/>
                    <a:pt x="17" y="91"/>
                  </a:cubicBezTo>
                  <a:cubicBezTo>
                    <a:pt x="1" y="157"/>
                    <a:pt x="34" y="227"/>
                    <a:pt x="87" y="243"/>
                  </a:cubicBezTo>
                  <a:cubicBezTo>
                    <a:pt x="101" y="252"/>
                    <a:pt x="115" y="256"/>
                    <a:pt x="130" y="256"/>
                  </a:cubicBezTo>
                  <a:cubicBezTo>
                    <a:pt x="170" y="256"/>
                    <a:pt x="211" y="225"/>
                    <a:pt x="223" y="173"/>
                  </a:cubicBezTo>
                  <a:cubicBezTo>
                    <a:pt x="261" y="107"/>
                    <a:pt x="223" y="37"/>
                    <a:pt x="174" y="4"/>
                  </a:cubicBezTo>
                  <a:cubicBezTo>
                    <a:pt x="162" y="1"/>
                    <a:pt x="151" y="0"/>
                    <a:pt x="1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832375" y="2401425"/>
              <a:ext cx="6525" cy="6475"/>
            </a:xfrm>
            <a:custGeom>
              <a:avLst/>
              <a:gdLst/>
              <a:ahLst/>
              <a:cxnLst/>
              <a:rect l="l" t="t" r="r" b="b"/>
              <a:pathLst>
                <a:path w="261" h="259" extrusionOk="0">
                  <a:moveTo>
                    <a:pt x="121" y="0"/>
                  </a:moveTo>
                  <a:cubicBezTo>
                    <a:pt x="78" y="0"/>
                    <a:pt x="44" y="33"/>
                    <a:pt x="17" y="81"/>
                  </a:cubicBezTo>
                  <a:cubicBezTo>
                    <a:pt x="1" y="151"/>
                    <a:pt x="38" y="221"/>
                    <a:pt x="87" y="254"/>
                  </a:cubicBezTo>
                  <a:cubicBezTo>
                    <a:pt x="97" y="257"/>
                    <a:pt x="106" y="258"/>
                    <a:pt x="116" y="258"/>
                  </a:cubicBezTo>
                  <a:cubicBezTo>
                    <a:pt x="162" y="258"/>
                    <a:pt x="210" y="228"/>
                    <a:pt x="223" y="184"/>
                  </a:cubicBezTo>
                  <a:cubicBezTo>
                    <a:pt x="260" y="118"/>
                    <a:pt x="223" y="31"/>
                    <a:pt x="174" y="15"/>
                  </a:cubicBezTo>
                  <a:cubicBezTo>
                    <a:pt x="155" y="5"/>
                    <a:pt x="137" y="0"/>
                    <a:pt x="1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827225" y="2288500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13" y="0"/>
                  </a:moveTo>
                  <a:cubicBezTo>
                    <a:pt x="72" y="0"/>
                    <a:pt x="32" y="32"/>
                    <a:pt x="17" y="83"/>
                  </a:cubicBezTo>
                  <a:cubicBezTo>
                    <a:pt x="0" y="149"/>
                    <a:pt x="17" y="219"/>
                    <a:pt x="87" y="252"/>
                  </a:cubicBezTo>
                  <a:cubicBezTo>
                    <a:pt x="96" y="255"/>
                    <a:pt x="106" y="257"/>
                    <a:pt x="116" y="257"/>
                  </a:cubicBezTo>
                  <a:cubicBezTo>
                    <a:pt x="162" y="257"/>
                    <a:pt x="209" y="227"/>
                    <a:pt x="223" y="186"/>
                  </a:cubicBezTo>
                  <a:cubicBezTo>
                    <a:pt x="244" y="116"/>
                    <a:pt x="223" y="30"/>
                    <a:pt x="157" y="13"/>
                  </a:cubicBezTo>
                  <a:cubicBezTo>
                    <a:pt x="143" y="4"/>
                    <a:pt x="128" y="0"/>
                    <a:pt x="1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833300" y="2443950"/>
              <a:ext cx="5600" cy="6575"/>
            </a:xfrm>
            <a:custGeom>
              <a:avLst/>
              <a:gdLst/>
              <a:ahLst/>
              <a:cxnLst/>
              <a:rect l="l" t="t" r="r" b="b"/>
              <a:pathLst>
                <a:path w="224" h="263" extrusionOk="0">
                  <a:moveTo>
                    <a:pt x="120" y="0"/>
                  </a:moveTo>
                  <a:cubicBezTo>
                    <a:pt x="107" y="0"/>
                    <a:pt x="93" y="4"/>
                    <a:pt x="83" y="13"/>
                  </a:cubicBezTo>
                  <a:cubicBezTo>
                    <a:pt x="67" y="13"/>
                    <a:pt x="34" y="29"/>
                    <a:pt x="17" y="66"/>
                  </a:cubicBezTo>
                  <a:cubicBezTo>
                    <a:pt x="1" y="83"/>
                    <a:pt x="1" y="116"/>
                    <a:pt x="1" y="153"/>
                  </a:cubicBezTo>
                  <a:cubicBezTo>
                    <a:pt x="1" y="186"/>
                    <a:pt x="17" y="219"/>
                    <a:pt x="34" y="235"/>
                  </a:cubicBezTo>
                  <a:cubicBezTo>
                    <a:pt x="57" y="250"/>
                    <a:pt x="83" y="262"/>
                    <a:pt x="102" y="262"/>
                  </a:cubicBezTo>
                  <a:cubicBezTo>
                    <a:pt x="109" y="262"/>
                    <a:pt x="115" y="260"/>
                    <a:pt x="120" y="256"/>
                  </a:cubicBezTo>
                  <a:cubicBezTo>
                    <a:pt x="186" y="256"/>
                    <a:pt x="223" y="186"/>
                    <a:pt x="223" y="116"/>
                  </a:cubicBezTo>
                  <a:cubicBezTo>
                    <a:pt x="207" y="83"/>
                    <a:pt x="186" y="50"/>
                    <a:pt x="170" y="29"/>
                  </a:cubicBezTo>
                  <a:cubicBezTo>
                    <a:pt x="170" y="13"/>
                    <a:pt x="153" y="13"/>
                    <a:pt x="153" y="13"/>
                  </a:cubicBezTo>
                  <a:cubicBezTo>
                    <a:pt x="145" y="4"/>
                    <a:pt x="133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828975" y="2368275"/>
              <a:ext cx="5600" cy="6425"/>
            </a:xfrm>
            <a:custGeom>
              <a:avLst/>
              <a:gdLst/>
              <a:ahLst/>
              <a:cxnLst/>
              <a:rect l="l" t="t" r="r" b="b"/>
              <a:pathLst>
                <a:path w="224" h="257" extrusionOk="0">
                  <a:moveTo>
                    <a:pt x="104" y="1"/>
                  </a:moveTo>
                  <a:cubicBezTo>
                    <a:pt x="33" y="17"/>
                    <a:pt x="0" y="67"/>
                    <a:pt x="0" y="153"/>
                  </a:cubicBezTo>
                  <a:cubicBezTo>
                    <a:pt x="0" y="191"/>
                    <a:pt x="17" y="207"/>
                    <a:pt x="50" y="240"/>
                  </a:cubicBezTo>
                  <a:cubicBezTo>
                    <a:pt x="71" y="257"/>
                    <a:pt x="104" y="257"/>
                    <a:pt x="120" y="257"/>
                  </a:cubicBezTo>
                  <a:cubicBezTo>
                    <a:pt x="190" y="240"/>
                    <a:pt x="223" y="170"/>
                    <a:pt x="223" y="104"/>
                  </a:cubicBezTo>
                  <a:cubicBezTo>
                    <a:pt x="223" y="67"/>
                    <a:pt x="207" y="50"/>
                    <a:pt x="174" y="17"/>
                  </a:cubicBezTo>
                  <a:cubicBezTo>
                    <a:pt x="174" y="17"/>
                    <a:pt x="153" y="17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842275" y="233437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36" y="1"/>
                  </a:moveTo>
                  <a:cubicBezTo>
                    <a:pt x="103" y="1"/>
                    <a:pt x="87" y="1"/>
                    <a:pt x="54" y="17"/>
                  </a:cubicBezTo>
                  <a:cubicBezTo>
                    <a:pt x="0" y="66"/>
                    <a:pt x="0" y="153"/>
                    <a:pt x="33" y="207"/>
                  </a:cubicBezTo>
                  <a:cubicBezTo>
                    <a:pt x="54" y="240"/>
                    <a:pt x="87" y="256"/>
                    <a:pt x="120" y="256"/>
                  </a:cubicBezTo>
                  <a:cubicBezTo>
                    <a:pt x="136" y="256"/>
                    <a:pt x="173" y="256"/>
                    <a:pt x="190" y="223"/>
                  </a:cubicBezTo>
                  <a:cubicBezTo>
                    <a:pt x="239" y="186"/>
                    <a:pt x="239" y="104"/>
                    <a:pt x="206" y="50"/>
                  </a:cubicBezTo>
                  <a:cubicBezTo>
                    <a:pt x="206" y="33"/>
                    <a:pt x="190" y="17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842275" y="2287625"/>
              <a:ext cx="6525" cy="6475"/>
            </a:xfrm>
            <a:custGeom>
              <a:avLst/>
              <a:gdLst/>
              <a:ahLst/>
              <a:cxnLst/>
              <a:rect l="l" t="t" r="r" b="b"/>
              <a:pathLst>
                <a:path w="261" h="259" extrusionOk="0">
                  <a:moveTo>
                    <a:pt x="128" y="0"/>
                  </a:moveTo>
                  <a:cubicBezTo>
                    <a:pt x="87" y="0"/>
                    <a:pt x="48" y="33"/>
                    <a:pt x="33" y="81"/>
                  </a:cubicBezTo>
                  <a:cubicBezTo>
                    <a:pt x="0" y="151"/>
                    <a:pt x="33" y="221"/>
                    <a:pt x="87" y="254"/>
                  </a:cubicBezTo>
                  <a:cubicBezTo>
                    <a:pt x="99" y="257"/>
                    <a:pt x="110" y="259"/>
                    <a:pt x="121" y="259"/>
                  </a:cubicBezTo>
                  <a:cubicBezTo>
                    <a:pt x="173" y="259"/>
                    <a:pt x="212" y="226"/>
                    <a:pt x="239" y="168"/>
                  </a:cubicBezTo>
                  <a:cubicBezTo>
                    <a:pt x="260" y="98"/>
                    <a:pt x="223" y="32"/>
                    <a:pt x="173" y="15"/>
                  </a:cubicBezTo>
                  <a:cubicBezTo>
                    <a:pt x="159" y="5"/>
                    <a:pt x="143" y="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820425" y="2450325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20" y="1"/>
                  </a:moveTo>
                  <a:cubicBezTo>
                    <a:pt x="103" y="1"/>
                    <a:pt x="66" y="17"/>
                    <a:pt x="50" y="34"/>
                  </a:cubicBezTo>
                  <a:cubicBezTo>
                    <a:pt x="17" y="50"/>
                    <a:pt x="0" y="83"/>
                    <a:pt x="0" y="120"/>
                  </a:cubicBezTo>
                  <a:cubicBezTo>
                    <a:pt x="0" y="153"/>
                    <a:pt x="17" y="186"/>
                    <a:pt x="33" y="223"/>
                  </a:cubicBezTo>
                  <a:cubicBezTo>
                    <a:pt x="51" y="251"/>
                    <a:pt x="81" y="263"/>
                    <a:pt x="112" y="263"/>
                  </a:cubicBezTo>
                  <a:cubicBezTo>
                    <a:pt x="137" y="263"/>
                    <a:pt x="164" y="255"/>
                    <a:pt x="186" y="240"/>
                  </a:cubicBezTo>
                  <a:cubicBezTo>
                    <a:pt x="239" y="186"/>
                    <a:pt x="239" y="104"/>
                    <a:pt x="206" y="50"/>
                  </a:cubicBezTo>
                  <a:cubicBezTo>
                    <a:pt x="186" y="34"/>
                    <a:pt x="169" y="17"/>
                    <a:pt x="153" y="17"/>
                  </a:cubicBezTo>
                  <a:cubicBezTo>
                    <a:pt x="153" y="17"/>
                    <a:pt x="136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844425" y="2270775"/>
              <a:ext cx="5600" cy="6425"/>
            </a:xfrm>
            <a:custGeom>
              <a:avLst/>
              <a:gdLst/>
              <a:ahLst/>
              <a:cxnLst/>
              <a:rect l="l" t="t" r="r" b="b"/>
              <a:pathLst>
                <a:path w="224" h="257" extrusionOk="0">
                  <a:moveTo>
                    <a:pt x="104" y="1"/>
                  </a:moveTo>
                  <a:cubicBezTo>
                    <a:pt x="71" y="1"/>
                    <a:pt x="50" y="17"/>
                    <a:pt x="34" y="34"/>
                  </a:cubicBezTo>
                  <a:cubicBezTo>
                    <a:pt x="17" y="71"/>
                    <a:pt x="1" y="104"/>
                    <a:pt x="1" y="153"/>
                  </a:cubicBezTo>
                  <a:cubicBezTo>
                    <a:pt x="17" y="190"/>
                    <a:pt x="34" y="207"/>
                    <a:pt x="50" y="240"/>
                  </a:cubicBezTo>
                  <a:cubicBezTo>
                    <a:pt x="71" y="256"/>
                    <a:pt x="104" y="256"/>
                    <a:pt x="137" y="256"/>
                  </a:cubicBezTo>
                  <a:cubicBezTo>
                    <a:pt x="191" y="240"/>
                    <a:pt x="224" y="190"/>
                    <a:pt x="224" y="120"/>
                  </a:cubicBezTo>
                  <a:lnTo>
                    <a:pt x="224" y="104"/>
                  </a:lnTo>
                  <a:cubicBezTo>
                    <a:pt x="224" y="71"/>
                    <a:pt x="191" y="17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839275" y="2383750"/>
              <a:ext cx="5600" cy="6400"/>
            </a:xfrm>
            <a:custGeom>
              <a:avLst/>
              <a:gdLst/>
              <a:ahLst/>
              <a:cxnLst/>
              <a:rect l="l" t="t" r="r" b="b"/>
              <a:pathLst>
                <a:path w="224" h="256" extrusionOk="0">
                  <a:moveTo>
                    <a:pt x="71" y="0"/>
                  </a:moveTo>
                  <a:cubicBezTo>
                    <a:pt x="17" y="33"/>
                    <a:pt x="1" y="87"/>
                    <a:pt x="1" y="136"/>
                  </a:cubicBezTo>
                  <a:cubicBezTo>
                    <a:pt x="1" y="169"/>
                    <a:pt x="17" y="207"/>
                    <a:pt x="50" y="223"/>
                  </a:cubicBezTo>
                  <a:cubicBezTo>
                    <a:pt x="71" y="256"/>
                    <a:pt x="104" y="256"/>
                    <a:pt x="120" y="256"/>
                  </a:cubicBezTo>
                  <a:cubicBezTo>
                    <a:pt x="190" y="240"/>
                    <a:pt x="223" y="169"/>
                    <a:pt x="223" y="103"/>
                  </a:cubicBezTo>
                  <a:cubicBezTo>
                    <a:pt x="223" y="87"/>
                    <a:pt x="223" y="87"/>
                    <a:pt x="207" y="66"/>
                  </a:cubicBezTo>
                  <a:cubicBezTo>
                    <a:pt x="207" y="33"/>
                    <a:pt x="174" y="17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822475" y="2430550"/>
              <a:ext cx="6100" cy="6400"/>
            </a:xfrm>
            <a:custGeom>
              <a:avLst/>
              <a:gdLst/>
              <a:ahLst/>
              <a:cxnLst/>
              <a:rect l="l" t="t" r="r" b="b"/>
              <a:pathLst>
                <a:path w="244" h="256" extrusionOk="0">
                  <a:moveTo>
                    <a:pt x="104" y="0"/>
                  </a:moveTo>
                  <a:cubicBezTo>
                    <a:pt x="54" y="17"/>
                    <a:pt x="1" y="87"/>
                    <a:pt x="21" y="153"/>
                  </a:cubicBezTo>
                  <a:cubicBezTo>
                    <a:pt x="21" y="190"/>
                    <a:pt x="38" y="223"/>
                    <a:pt x="71" y="239"/>
                  </a:cubicBezTo>
                  <a:cubicBezTo>
                    <a:pt x="87" y="256"/>
                    <a:pt x="124" y="256"/>
                    <a:pt x="141" y="256"/>
                  </a:cubicBezTo>
                  <a:cubicBezTo>
                    <a:pt x="207" y="239"/>
                    <a:pt x="244" y="190"/>
                    <a:pt x="244" y="103"/>
                  </a:cubicBezTo>
                  <a:cubicBezTo>
                    <a:pt x="227" y="70"/>
                    <a:pt x="207" y="50"/>
                    <a:pt x="190" y="33"/>
                  </a:cubicBezTo>
                  <a:cubicBezTo>
                    <a:pt x="190" y="17"/>
                    <a:pt x="174" y="17"/>
                    <a:pt x="174" y="17"/>
                  </a:cubicBezTo>
                  <a:cubicBezTo>
                    <a:pt x="157" y="0"/>
                    <a:pt x="124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828975" y="2323150"/>
              <a:ext cx="5600" cy="6575"/>
            </a:xfrm>
            <a:custGeom>
              <a:avLst/>
              <a:gdLst/>
              <a:ahLst/>
              <a:cxnLst/>
              <a:rect l="l" t="t" r="r" b="b"/>
              <a:pathLst>
                <a:path w="224" h="263" extrusionOk="0">
                  <a:moveTo>
                    <a:pt x="104" y="0"/>
                  </a:moveTo>
                  <a:cubicBezTo>
                    <a:pt x="33" y="17"/>
                    <a:pt x="0" y="87"/>
                    <a:pt x="0" y="157"/>
                  </a:cubicBezTo>
                  <a:cubicBezTo>
                    <a:pt x="15" y="215"/>
                    <a:pt x="58" y="263"/>
                    <a:pt x="113" y="263"/>
                  </a:cubicBezTo>
                  <a:cubicBezTo>
                    <a:pt x="120" y="263"/>
                    <a:pt x="128" y="262"/>
                    <a:pt x="137" y="260"/>
                  </a:cubicBezTo>
                  <a:cubicBezTo>
                    <a:pt x="153" y="260"/>
                    <a:pt x="190" y="243"/>
                    <a:pt x="207" y="206"/>
                  </a:cubicBezTo>
                  <a:cubicBezTo>
                    <a:pt x="223" y="173"/>
                    <a:pt x="223" y="140"/>
                    <a:pt x="223" y="103"/>
                  </a:cubicBezTo>
                  <a:cubicBezTo>
                    <a:pt x="223" y="70"/>
                    <a:pt x="207" y="54"/>
                    <a:pt x="190" y="17"/>
                  </a:cubicBezTo>
                  <a:lnTo>
                    <a:pt x="153" y="17"/>
                  </a:lnTo>
                  <a:cubicBezTo>
                    <a:pt x="13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898550" y="2245425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03" y="0"/>
                  </a:moveTo>
                  <a:cubicBezTo>
                    <a:pt x="70" y="17"/>
                    <a:pt x="50" y="33"/>
                    <a:pt x="17" y="54"/>
                  </a:cubicBezTo>
                  <a:cubicBezTo>
                    <a:pt x="0" y="87"/>
                    <a:pt x="0" y="120"/>
                    <a:pt x="0" y="157"/>
                  </a:cubicBezTo>
                  <a:cubicBezTo>
                    <a:pt x="17" y="190"/>
                    <a:pt x="17" y="223"/>
                    <a:pt x="50" y="240"/>
                  </a:cubicBezTo>
                  <a:cubicBezTo>
                    <a:pt x="65" y="254"/>
                    <a:pt x="86" y="267"/>
                    <a:pt x="108" y="267"/>
                  </a:cubicBezTo>
                  <a:cubicBezTo>
                    <a:pt x="118" y="267"/>
                    <a:pt x="127" y="265"/>
                    <a:pt x="136" y="260"/>
                  </a:cubicBezTo>
                  <a:cubicBezTo>
                    <a:pt x="190" y="260"/>
                    <a:pt x="240" y="190"/>
                    <a:pt x="223" y="120"/>
                  </a:cubicBezTo>
                  <a:cubicBezTo>
                    <a:pt x="223" y="87"/>
                    <a:pt x="207" y="54"/>
                    <a:pt x="174" y="33"/>
                  </a:cubicBezTo>
                  <a:cubicBezTo>
                    <a:pt x="174" y="17"/>
                    <a:pt x="174" y="17"/>
                    <a:pt x="153" y="17"/>
                  </a:cubicBez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828550" y="2462700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104" y="1"/>
                  </a:moveTo>
                  <a:cubicBezTo>
                    <a:pt x="50" y="21"/>
                    <a:pt x="1" y="87"/>
                    <a:pt x="17" y="157"/>
                  </a:cubicBezTo>
                  <a:cubicBezTo>
                    <a:pt x="17" y="190"/>
                    <a:pt x="34" y="227"/>
                    <a:pt x="50" y="244"/>
                  </a:cubicBezTo>
                  <a:cubicBezTo>
                    <a:pt x="88" y="260"/>
                    <a:pt x="104" y="260"/>
                    <a:pt x="121" y="260"/>
                  </a:cubicBezTo>
                  <a:cubicBezTo>
                    <a:pt x="154" y="207"/>
                    <a:pt x="191" y="157"/>
                    <a:pt x="224" y="87"/>
                  </a:cubicBezTo>
                  <a:cubicBezTo>
                    <a:pt x="224" y="71"/>
                    <a:pt x="207" y="54"/>
                    <a:pt x="191" y="38"/>
                  </a:cubicBezTo>
                  <a:cubicBezTo>
                    <a:pt x="191" y="21"/>
                    <a:pt x="170" y="21"/>
                    <a:pt x="170" y="21"/>
                  </a:cubicBezTo>
                  <a:cubicBezTo>
                    <a:pt x="137" y="1"/>
                    <a:pt x="121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837525" y="2426925"/>
              <a:ext cx="6100" cy="6550"/>
            </a:xfrm>
            <a:custGeom>
              <a:avLst/>
              <a:gdLst/>
              <a:ahLst/>
              <a:cxnLst/>
              <a:rect l="l" t="t" r="r" b="b"/>
              <a:pathLst>
                <a:path w="244" h="262" extrusionOk="0">
                  <a:moveTo>
                    <a:pt x="102" y="0"/>
                  </a:moveTo>
                  <a:cubicBezTo>
                    <a:pt x="85" y="0"/>
                    <a:pt x="66" y="14"/>
                    <a:pt x="54" y="26"/>
                  </a:cubicBezTo>
                  <a:cubicBezTo>
                    <a:pt x="1" y="75"/>
                    <a:pt x="1" y="162"/>
                    <a:pt x="38" y="215"/>
                  </a:cubicBezTo>
                  <a:cubicBezTo>
                    <a:pt x="57" y="244"/>
                    <a:pt x="89" y="262"/>
                    <a:pt x="122" y="262"/>
                  </a:cubicBezTo>
                  <a:cubicBezTo>
                    <a:pt x="145" y="262"/>
                    <a:pt x="170" y="252"/>
                    <a:pt x="190" y="232"/>
                  </a:cubicBezTo>
                  <a:cubicBezTo>
                    <a:pt x="244" y="178"/>
                    <a:pt x="244" y="112"/>
                    <a:pt x="207" y="42"/>
                  </a:cubicBezTo>
                  <a:cubicBezTo>
                    <a:pt x="190" y="26"/>
                    <a:pt x="174" y="26"/>
                    <a:pt x="157" y="9"/>
                  </a:cubicBezTo>
                  <a:lnTo>
                    <a:pt x="120" y="9"/>
                  </a:lnTo>
                  <a:cubicBezTo>
                    <a:pt x="115" y="3"/>
                    <a:pt x="109" y="0"/>
                    <a:pt x="1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948325" y="2252325"/>
              <a:ext cx="6125" cy="6425"/>
            </a:xfrm>
            <a:custGeom>
              <a:avLst/>
              <a:gdLst/>
              <a:ahLst/>
              <a:cxnLst/>
              <a:rect l="l" t="t" r="r" b="b"/>
              <a:pathLst>
                <a:path w="245" h="257" extrusionOk="0">
                  <a:moveTo>
                    <a:pt x="104" y="1"/>
                  </a:moveTo>
                  <a:cubicBezTo>
                    <a:pt x="54" y="1"/>
                    <a:pt x="1" y="67"/>
                    <a:pt x="17" y="137"/>
                  </a:cubicBezTo>
                  <a:cubicBezTo>
                    <a:pt x="17" y="170"/>
                    <a:pt x="38" y="207"/>
                    <a:pt x="54" y="223"/>
                  </a:cubicBezTo>
                  <a:cubicBezTo>
                    <a:pt x="87" y="256"/>
                    <a:pt x="120" y="256"/>
                    <a:pt x="141" y="256"/>
                  </a:cubicBezTo>
                  <a:cubicBezTo>
                    <a:pt x="207" y="240"/>
                    <a:pt x="244" y="170"/>
                    <a:pt x="244" y="104"/>
                  </a:cubicBezTo>
                  <a:cubicBezTo>
                    <a:pt x="223" y="67"/>
                    <a:pt x="207" y="34"/>
                    <a:pt x="190" y="17"/>
                  </a:cubicBezTo>
                  <a:lnTo>
                    <a:pt x="1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949675" y="23003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1"/>
                  </a:moveTo>
                  <a:cubicBezTo>
                    <a:pt x="66" y="1"/>
                    <a:pt x="50" y="22"/>
                    <a:pt x="33" y="55"/>
                  </a:cubicBezTo>
                  <a:cubicBezTo>
                    <a:pt x="0" y="88"/>
                    <a:pt x="0" y="125"/>
                    <a:pt x="0" y="158"/>
                  </a:cubicBezTo>
                  <a:cubicBezTo>
                    <a:pt x="17" y="191"/>
                    <a:pt x="33" y="207"/>
                    <a:pt x="50" y="244"/>
                  </a:cubicBezTo>
                  <a:cubicBezTo>
                    <a:pt x="66" y="261"/>
                    <a:pt x="103" y="261"/>
                    <a:pt x="136" y="261"/>
                  </a:cubicBezTo>
                  <a:cubicBezTo>
                    <a:pt x="190" y="244"/>
                    <a:pt x="239" y="191"/>
                    <a:pt x="223" y="104"/>
                  </a:cubicBezTo>
                  <a:cubicBezTo>
                    <a:pt x="223" y="71"/>
                    <a:pt x="207" y="55"/>
                    <a:pt x="190" y="22"/>
                  </a:cubicBezTo>
                  <a:cubicBezTo>
                    <a:pt x="169" y="22"/>
                    <a:pt x="169" y="22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20825" y="2353650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137" y="0"/>
                  </a:moveTo>
                  <a:cubicBezTo>
                    <a:pt x="104" y="0"/>
                    <a:pt x="67" y="17"/>
                    <a:pt x="50" y="33"/>
                  </a:cubicBezTo>
                  <a:cubicBezTo>
                    <a:pt x="1" y="71"/>
                    <a:pt x="1" y="157"/>
                    <a:pt x="34" y="207"/>
                  </a:cubicBezTo>
                  <a:cubicBezTo>
                    <a:pt x="50" y="240"/>
                    <a:pt x="67" y="260"/>
                    <a:pt x="104" y="260"/>
                  </a:cubicBezTo>
                  <a:cubicBezTo>
                    <a:pt x="137" y="260"/>
                    <a:pt x="170" y="260"/>
                    <a:pt x="190" y="240"/>
                  </a:cubicBezTo>
                  <a:cubicBezTo>
                    <a:pt x="207" y="207"/>
                    <a:pt x="223" y="190"/>
                    <a:pt x="223" y="157"/>
                  </a:cubicBezTo>
                  <a:cubicBezTo>
                    <a:pt x="223" y="120"/>
                    <a:pt x="223" y="87"/>
                    <a:pt x="207" y="54"/>
                  </a:cubicBezTo>
                  <a:cubicBezTo>
                    <a:pt x="190" y="33"/>
                    <a:pt x="170" y="17"/>
                    <a:pt x="153" y="17"/>
                  </a:cubicBezTo>
                  <a:cubicBezTo>
                    <a:pt x="153" y="0"/>
                    <a:pt x="137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864625" y="2391100"/>
              <a:ext cx="6025" cy="6550"/>
            </a:xfrm>
            <a:custGeom>
              <a:avLst/>
              <a:gdLst/>
              <a:ahLst/>
              <a:cxnLst/>
              <a:rect l="l" t="t" r="r" b="b"/>
              <a:pathLst>
                <a:path w="241" h="262" extrusionOk="0">
                  <a:moveTo>
                    <a:pt x="110" y="1"/>
                  </a:moveTo>
                  <a:cubicBezTo>
                    <a:pt x="70" y="1"/>
                    <a:pt x="29" y="34"/>
                    <a:pt x="17" y="82"/>
                  </a:cubicBezTo>
                  <a:cubicBezTo>
                    <a:pt x="1" y="102"/>
                    <a:pt x="1" y="119"/>
                    <a:pt x="1" y="152"/>
                  </a:cubicBezTo>
                  <a:cubicBezTo>
                    <a:pt x="17" y="185"/>
                    <a:pt x="34" y="238"/>
                    <a:pt x="67" y="255"/>
                  </a:cubicBezTo>
                  <a:cubicBezTo>
                    <a:pt x="81" y="259"/>
                    <a:pt x="94" y="261"/>
                    <a:pt x="106" y="261"/>
                  </a:cubicBezTo>
                  <a:cubicBezTo>
                    <a:pt x="139" y="261"/>
                    <a:pt x="163" y="246"/>
                    <a:pt x="191" y="222"/>
                  </a:cubicBezTo>
                  <a:cubicBezTo>
                    <a:pt x="207" y="222"/>
                    <a:pt x="207" y="205"/>
                    <a:pt x="224" y="185"/>
                  </a:cubicBezTo>
                  <a:cubicBezTo>
                    <a:pt x="240" y="119"/>
                    <a:pt x="207" y="32"/>
                    <a:pt x="154" y="16"/>
                  </a:cubicBezTo>
                  <a:cubicBezTo>
                    <a:pt x="140" y="5"/>
                    <a:pt x="125" y="1"/>
                    <a:pt x="1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834950" y="2303075"/>
              <a:ext cx="6525" cy="6700"/>
            </a:xfrm>
            <a:custGeom>
              <a:avLst/>
              <a:gdLst/>
              <a:ahLst/>
              <a:cxnLst/>
              <a:rect l="l" t="t" r="r" b="b"/>
              <a:pathLst>
                <a:path w="261" h="268" extrusionOk="0">
                  <a:moveTo>
                    <a:pt x="121" y="1"/>
                  </a:moveTo>
                  <a:cubicBezTo>
                    <a:pt x="78" y="1"/>
                    <a:pt x="44" y="34"/>
                    <a:pt x="17" y="82"/>
                  </a:cubicBezTo>
                  <a:cubicBezTo>
                    <a:pt x="1" y="152"/>
                    <a:pt x="38" y="238"/>
                    <a:pt x="87" y="255"/>
                  </a:cubicBezTo>
                  <a:cubicBezTo>
                    <a:pt x="101" y="264"/>
                    <a:pt x="116" y="268"/>
                    <a:pt x="131" y="268"/>
                  </a:cubicBezTo>
                  <a:cubicBezTo>
                    <a:pt x="172" y="268"/>
                    <a:pt x="211" y="236"/>
                    <a:pt x="223" y="185"/>
                  </a:cubicBezTo>
                  <a:cubicBezTo>
                    <a:pt x="260" y="119"/>
                    <a:pt x="223" y="49"/>
                    <a:pt x="174" y="16"/>
                  </a:cubicBezTo>
                  <a:cubicBezTo>
                    <a:pt x="155" y="6"/>
                    <a:pt x="137" y="1"/>
                    <a:pt x="1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835875" y="23510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4" y="0"/>
                  </a:moveTo>
                  <a:cubicBezTo>
                    <a:pt x="50" y="0"/>
                    <a:pt x="1" y="71"/>
                    <a:pt x="17" y="136"/>
                  </a:cubicBezTo>
                  <a:cubicBezTo>
                    <a:pt x="17" y="174"/>
                    <a:pt x="34" y="207"/>
                    <a:pt x="50" y="223"/>
                  </a:cubicBezTo>
                  <a:cubicBezTo>
                    <a:pt x="83" y="260"/>
                    <a:pt x="104" y="260"/>
                    <a:pt x="137" y="260"/>
                  </a:cubicBezTo>
                  <a:cubicBezTo>
                    <a:pt x="170" y="240"/>
                    <a:pt x="186" y="223"/>
                    <a:pt x="207" y="207"/>
                  </a:cubicBezTo>
                  <a:cubicBezTo>
                    <a:pt x="223" y="174"/>
                    <a:pt x="240" y="136"/>
                    <a:pt x="223" y="103"/>
                  </a:cubicBezTo>
                  <a:cubicBezTo>
                    <a:pt x="223" y="71"/>
                    <a:pt x="207" y="33"/>
                    <a:pt x="186" y="17"/>
                  </a:cubicBezTo>
                  <a:cubicBezTo>
                    <a:pt x="170" y="17"/>
                    <a:pt x="170" y="0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831550" y="2273600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19" y="0"/>
                  </a:moveTo>
                  <a:cubicBezTo>
                    <a:pt x="102" y="0"/>
                    <a:pt x="82" y="12"/>
                    <a:pt x="71" y="24"/>
                  </a:cubicBezTo>
                  <a:cubicBezTo>
                    <a:pt x="17" y="77"/>
                    <a:pt x="1" y="164"/>
                    <a:pt x="50" y="213"/>
                  </a:cubicBezTo>
                  <a:cubicBezTo>
                    <a:pt x="71" y="246"/>
                    <a:pt x="87" y="267"/>
                    <a:pt x="120" y="267"/>
                  </a:cubicBezTo>
                  <a:cubicBezTo>
                    <a:pt x="153" y="267"/>
                    <a:pt x="174" y="246"/>
                    <a:pt x="207" y="230"/>
                  </a:cubicBezTo>
                  <a:cubicBezTo>
                    <a:pt x="223" y="213"/>
                    <a:pt x="240" y="180"/>
                    <a:pt x="240" y="143"/>
                  </a:cubicBezTo>
                  <a:cubicBezTo>
                    <a:pt x="240" y="110"/>
                    <a:pt x="240" y="77"/>
                    <a:pt x="223" y="40"/>
                  </a:cubicBezTo>
                  <a:cubicBezTo>
                    <a:pt x="207" y="24"/>
                    <a:pt x="190" y="24"/>
                    <a:pt x="174" y="7"/>
                  </a:cubicBezTo>
                  <a:lnTo>
                    <a:pt x="137" y="7"/>
                  </a:lnTo>
                  <a:cubicBezTo>
                    <a:pt x="132" y="2"/>
                    <a:pt x="126" y="0"/>
                    <a:pt x="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824225" y="225840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13" y="0"/>
                  </a:moveTo>
                  <a:cubicBezTo>
                    <a:pt x="70" y="0"/>
                    <a:pt x="29" y="32"/>
                    <a:pt x="17" y="83"/>
                  </a:cubicBezTo>
                  <a:cubicBezTo>
                    <a:pt x="1" y="100"/>
                    <a:pt x="1" y="133"/>
                    <a:pt x="1" y="153"/>
                  </a:cubicBezTo>
                  <a:cubicBezTo>
                    <a:pt x="17" y="203"/>
                    <a:pt x="34" y="236"/>
                    <a:pt x="71" y="257"/>
                  </a:cubicBezTo>
                  <a:cubicBezTo>
                    <a:pt x="85" y="261"/>
                    <a:pt x="98" y="263"/>
                    <a:pt x="110" y="263"/>
                  </a:cubicBezTo>
                  <a:cubicBezTo>
                    <a:pt x="141" y="263"/>
                    <a:pt x="167" y="251"/>
                    <a:pt x="190" y="236"/>
                  </a:cubicBezTo>
                  <a:cubicBezTo>
                    <a:pt x="207" y="219"/>
                    <a:pt x="207" y="203"/>
                    <a:pt x="223" y="186"/>
                  </a:cubicBezTo>
                  <a:cubicBezTo>
                    <a:pt x="240" y="116"/>
                    <a:pt x="207" y="30"/>
                    <a:pt x="157" y="13"/>
                  </a:cubicBezTo>
                  <a:cubicBezTo>
                    <a:pt x="143" y="5"/>
                    <a:pt x="128" y="0"/>
                    <a:pt x="1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822475" y="2308600"/>
              <a:ext cx="6100" cy="6600"/>
            </a:xfrm>
            <a:custGeom>
              <a:avLst/>
              <a:gdLst/>
              <a:ahLst/>
              <a:cxnLst/>
              <a:rect l="l" t="t" r="r" b="b"/>
              <a:pathLst>
                <a:path w="244" h="264" extrusionOk="0">
                  <a:moveTo>
                    <a:pt x="104" y="1"/>
                  </a:moveTo>
                  <a:cubicBezTo>
                    <a:pt x="38" y="17"/>
                    <a:pt x="1" y="83"/>
                    <a:pt x="1" y="153"/>
                  </a:cubicBezTo>
                  <a:cubicBezTo>
                    <a:pt x="21" y="186"/>
                    <a:pt x="38" y="223"/>
                    <a:pt x="54" y="240"/>
                  </a:cubicBezTo>
                  <a:cubicBezTo>
                    <a:pt x="66" y="252"/>
                    <a:pt x="86" y="263"/>
                    <a:pt x="110" y="263"/>
                  </a:cubicBezTo>
                  <a:cubicBezTo>
                    <a:pt x="120" y="263"/>
                    <a:pt x="130" y="261"/>
                    <a:pt x="141" y="256"/>
                  </a:cubicBezTo>
                  <a:cubicBezTo>
                    <a:pt x="190" y="256"/>
                    <a:pt x="244" y="186"/>
                    <a:pt x="227" y="120"/>
                  </a:cubicBezTo>
                  <a:cubicBezTo>
                    <a:pt x="227" y="83"/>
                    <a:pt x="207" y="50"/>
                    <a:pt x="190" y="34"/>
                  </a:cubicBezTo>
                  <a:cubicBezTo>
                    <a:pt x="174" y="17"/>
                    <a:pt x="174" y="17"/>
                    <a:pt x="157" y="17"/>
                  </a:cubicBezTo>
                  <a:cubicBezTo>
                    <a:pt x="141" y="1"/>
                    <a:pt x="124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827225" y="2244700"/>
              <a:ext cx="6100" cy="6325"/>
            </a:xfrm>
            <a:custGeom>
              <a:avLst/>
              <a:gdLst/>
              <a:ahLst/>
              <a:cxnLst/>
              <a:rect l="l" t="t" r="r" b="b"/>
              <a:pathLst>
                <a:path w="244" h="253" extrusionOk="0">
                  <a:moveTo>
                    <a:pt x="122" y="0"/>
                  </a:moveTo>
                  <a:cubicBezTo>
                    <a:pt x="78" y="0"/>
                    <a:pt x="44" y="32"/>
                    <a:pt x="17" y="83"/>
                  </a:cubicBezTo>
                  <a:cubicBezTo>
                    <a:pt x="0" y="149"/>
                    <a:pt x="37" y="219"/>
                    <a:pt x="87" y="252"/>
                  </a:cubicBezTo>
                  <a:lnTo>
                    <a:pt x="141" y="252"/>
                  </a:lnTo>
                  <a:cubicBezTo>
                    <a:pt x="174" y="252"/>
                    <a:pt x="207" y="219"/>
                    <a:pt x="223" y="186"/>
                  </a:cubicBezTo>
                  <a:cubicBezTo>
                    <a:pt x="244" y="133"/>
                    <a:pt x="244" y="83"/>
                    <a:pt x="207" y="46"/>
                  </a:cubicBezTo>
                  <a:cubicBezTo>
                    <a:pt x="190" y="29"/>
                    <a:pt x="190" y="13"/>
                    <a:pt x="174" y="13"/>
                  </a:cubicBezTo>
                  <a:cubicBezTo>
                    <a:pt x="155" y="4"/>
                    <a:pt x="138" y="0"/>
                    <a:pt x="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973275" y="2355250"/>
              <a:ext cx="6425" cy="6475"/>
            </a:xfrm>
            <a:custGeom>
              <a:avLst/>
              <a:gdLst/>
              <a:ahLst/>
              <a:cxnLst/>
              <a:rect l="l" t="t" r="r" b="b"/>
              <a:pathLst>
                <a:path w="257" h="259" extrusionOk="0">
                  <a:moveTo>
                    <a:pt x="127" y="1"/>
                  </a:moveTo>
                  <a:cubicBezTo>
                    <a:pt x="79" y="1"/>
                    <a:pt x="42" y="22"/>
                    <a:pt x="17" y="73"/>
                  </a:cubicBezTo>
                  <a:cubicBezTo>
                    <a:pt x="1" y="143"/>
                    <a:pt x="33" y="229"/>
                    <a:pt x="87" y="246"/>
                  </a:cubicBezTo>
                  <a:cubicBezTo>
                    <a:pt x="100" y="254"/>
                    <a:pt x="115" y="259"/>
                    <a:pt x="129" y="259"/>
                  </a:cubicBezTo>
                  <a:cubicBezTo>
                    <a:pt x="170" y="259"/>
                    <a:pt x="211" y="227"/>
                    <a:pt x="223" y="176"/>
                  </a:cubicBezTo>
                  <a:cubicBezTo>
                    <a:pt x="256" y="110"/>
                    <a:pt x="223" y="40"/>
                    <a:pt x="174" y="7"/>
                  </a:cubicBezTo>
                  <a:cubicBezTo>
                    <a:pt x="157" y="3"/>
                    <a:pt x="142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908025" y="2336575"/>
              <a:ext cx="6425" cy="6475"/>
            </a:xfrm>
            <a:custGeom>
              <a:avLst/>
              <a:gdLst/>
              <a:ahLst/>
              <a:cxnLst/>
              <a:rect l="l" t="t" r="r" b="b"/>
              <a:pathLst>
                <a:path w="257" h="259" extrusionOk="0">
                  <a:moveTo>
                    <a:pt x="126" y="1"/>
                  </a:moveTo>
                  <a:cubicBezTo>
                    <a:pt x="86" y="1"/>
                    <a:pt x="46" y="34"/>
                    <a:pt x="34" y="82"/>
                  </a:cubicBezTo>
                  <a:cubicBezTo>
                    <a:pt x="1" y="152"/>
                    <a:pt x="34" y="222"/>
                    <a:pt x="83" y="255"/>
                  </a:cubicBezTo>
                  <a:cubicBezTo>
                    <a:pt x="95" y="258"/>
                    <a:pt x="107" y="259"/>
                    <a:pt x="118" y="259"/>
                  </a:cubicBezTo>
                  <a:cubicBezTo>
                    <a:pt x="171" y="259"/>
                    <a:pt x="212" y="226"/>
                    <a:pt x="240" y="168"/>
                  </a:cubicBezTo>
                  <a:cubicBezTo>
                    <a:pt x="256" y="119"/>
                    <a:pt x="223" y="32"/>
                    <a:pt x="170" y="16"/>
                  </a:cubicBezTo>
                  <a:cubicBezTo>
                    <a:pt x="156" y="5"/>
                    <a:pt x="141" y="1"/>
                    <a:pt x="1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908850" y="2384150"/>
              <a:ext cx="6000" cy="6650"/>
            </a:xfrm>
            <a:custGeom>
              <a:avLst/>
              <a:gdLst/>
              <a:ahLst/>
              <a:cxnLst/>
              <a:rect l="l" t="t" r="r" b="b"/>
              <a:pathLst>
                <a:path w="240" h="266" extrusionOk="0">
                  <a:moveTo>
                    <a:pt x="104" y="1"/>
                  </a:moveTo>
                  <a:cubicBezTo>
                    <a:pt x="50" y="17"/>
                    <a:pt x="1" y="87"/>
                    <a:pt x="17" y="153"/>
                  </a:cubicBezTo>
                  <a:cubicBezTo>
                    <a:pt x="17" y="191"/>
                    <a:pt x="34" y="224"/>
                    <a:pt x="50" y="240"/>
                  </a:cubicBezTo>
                  <a:cubicBezTo>
                    <a:pt x="76" y="252"/>
                    <a:pt x="100" y="265"/>
                    <a:pt x="118" y="265"/>
                  </a:cubicBezTo>
                  <a:cubicBezTo>
                    <a:pt x="125" y="265"/>
                    <a:pt x="132" y="263"/>
                    <a:pt x="137" y="256"/>
                  </a:cubicBezTo>
                  <a:cubicBezTo>
                    <a:pt x="174" y="256"/>
                    <a:pt x="190" y="240"/>
                    <a:pt x="207" y="207"/>
                  </a:cubicBezTo>
                  <a:cubicBezTo>
                    <a:pt x="223" y="191"/>
                    <a:pt x="240" y="153"/>
                    <a:pt x="240" y="120"/>
                  </a:cubicBezTo>
                  <a:cubicBezTo>
                    <a:pt x="223" y="87"/>
                    <a:pt x="207" y="50"/>
                    <a:pt x="190" y="34"/>
                  </a:cubicBezTo>
                  <a:cubicBezTo>
                    <a:pt x="190" y="17"/>
                    <a:pt x="174" y="17"/>
                    <a:pt x="174" y="17"/>
                  </a:cubicBezTo>
                  <a:cubicBezTo>
                    <a:pt x="153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917000" y="227510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3" y="1"/>
                  </a:moveTo>
                  <a:cubicBezTo>
                    <a:pt x="54" y="17"/>
                    <a:pt x="0" y="67"/>
                    <a:pt x="17" y="153"/>
                  </a:cubicBezTo>
                  <a:cubicBezTo>
                    <a:pt x="17" y="186"/>
                    <a:pt x="33" y="207"/>
                    <a:pt x="54" y="240"/>
                  </a:cubicBezTo>
                  <a:cubicBezTo>
                    <a:pt x="87" y="256"/>
                    <a:pt x="103" y="256"/>
                    <a:pt x="136" y="256"/>
                  </a:cubicBezTo>
                  <a:cubicBezTo>
                    <a:pt x="207" y="240"/>
                    <a:pt x="240" y="170"/>
                    <a:pt x="223" y="104"/>
                  </a:cubicBezTo>
                  <a:cubicBezTo>
                    <a:pt x="223" y="50"/>
                    <a:pt x="190" y="17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911850" y="2290575"/>
              <a:ext cx="5575" cy="6400"/>
            </a:xfrm>
            <a:custGeom>
              <a:avLst/>
              <a:gdLst/>
              <a:ahLst/>
              <a:cxnLst/>
              <a:rect l="l" t="t" r="r" b="b"/>
              <a:pathLst>
                <a:path w="223" h="256" extrusionOk="0">
                  <a:moveTo>
                    <a:pt x="103" y="0"/>
                  </a:moveTo>
                  <a:cubicBezTo>
                    <a:pt x="70" y="0"/>
                    <a:pt x="33" y="17"/>
                    <a:pt x="17" y="50"/>
                  </a:cubicBezTo>
                  <a:cubicBezTo>
                    <a:pt x="0" y="83"/>
                    <a:pt x="0" y="120"/>
                    <a:pt x="0" y="153"/>
                  </a:cubicBezTo>
                  <a:cubicBezTo>
                    <a:pt x="0" y="186"/>
                    <a:pt x="17" y="206"/>
                    <a:pt x="54" y="239"/>
                  </a:cubicBezTo>
                  <a:cubicBezTo>
                    <a:pt x="70" y="256"/>
                    <a:pt x="103" y="256"/>
                    <a:pt x="120" y="256"/>
                  </a:cubicBezTo>
                  <a:cubicBezTo>
                    <a:pt x="190" y="239"/>
                    <a:pt x="223" y="169"/>
                    <a:pt x="223" y="103"/>
                  </a:cubicBezTo>
                  <a:cubicBezTo>
                    <a:pt x="223" y="66"/>
                    <a:pt x="206" y="50"/>
                    <a:pt x="173" y="17"/>
                  </a:cubicBezTo>
                  <a:cubicBezTo>
                    <a:pt x="173" y="17"/>
                    <a:pt x="157" y="17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01950" y="2356650"/>
              <a:ext cx="6100" cy="6500"/>
            </a:xfrm>
            <a:custGeom>
              <a:avLst/>
              <a:gdLst/>
              <a:ahLst/>
              <a:cxnLst/>
              <a:rect l="l" t="t" r="r" b="b"/>
              <a:pathLst>
                <a:path w="244" h="260" extrusionOk="0">
                  <a:moveTo>
                    <a:pt x="104" y="0"/>
                  </a:moveTo>
                  <a:cubicBezTo>
                    <a:pt x="38" y="0"/>
                    <a:pt x="0" y="70"/>
                    <a:pt x="17" y="140"/>
                  </a:cubicBezTo>
                  <a:cubicBezTo>
                    <a:pt x="17" y="206"/>
                    <a:pt x="71" y="260"/>
                    <a:pt x="141" y="260"/>
                  </a:cubicBezTo>
                  <a:cubicBezTo>
                    <a:pt x="174" y="243"/>
                    <a:pt x="190" y="223"/>
                    <a:pt x="207" y="206"/>
                  </a:cubicBezTo>
                  <a:cubicBezTo>
                    <a:pt x="223" y="173"/>
                    <a:pt x="244" y="140"/>
                    <a:pt x="223" y="103"/>
                  </a:cubicBezTo>
                  <a:cubicBezTo>
                    <a:pt x="223" y="70"/>
                    <a:pt x="207" y="37"/>
                    <a:pt x="190" y="17"/>
                  </a:cubicBezTo>
                  <a:cubicBezTo>
                    <a:pt x="174" y="17"/>
                    <a:pt x="174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4525" y="2306850"/>
              <a:ext cx="6100" cy="6625"/>
            </a:xfrm>
            <a:custGeom>
              <a:avLst/>
              <a:gdLst/>
              <a:ahLst/>
              <a:cxnLst/>
              <a:rect l="l" t="t" r="r" b="b"/>
              <a:pathLst>
                <a:path w="244" h="265" extrusionOk="0">
                  <a:moveTo>
                    <a:pt x="141" y="1"/>
                  </a:moveTo>
                  <a:cubicBezTo>
                    <a:pt x="120" y="1"/>
                    <a:pt x="87" y="17"/>
                    <a:pt x="71" y="34"/>
                  </a:cubicBezTo>
                  <a:cubicBezTo>
                    <a:pt x="17" y="87"/>
                    <a:pt x="1" y="153"/>
                    <a:pt x="54" y="223"/>
                  </a:cubicBezTo>
                  <a:cubicBezTo>
                    <a:pt x="71" y="240"/>
                    <a:pt x="87" y="256"/>
                    <a:pt x="120" y="256"/>
                  </a:cubicBezTo>
                  <a:cubicBezTo>
                    <a:pt x="131" y="262"/>
                    <a:pt x="140" y="265"/>
                    <a:pt x="149" y="265"/>
                  </a:cubicBezTo>
                  <a:cubicBezTo>
                    <a:pt x="169" y="265"/>
                    <a:pt x="184" y="251"/>
                    <a:pt x="207" y="240"/>
                  </a:cubicBezTo>
                  <a:cubicBezTo>
                    <a:pt x="223" y="223"/>
                    <a:pt x="244" y="190"/>
                    <a:pt x="244" y="153"/>
                  </a:cubicBezTo>
                  <a:cubicBezTo>
                    <a:pt x="244" y="120"/>
                    <a:pt x="244" y="87"/>
                    <a:pt x="223" y="50"/>
                  </a:cubicBezTo>
                  <a:cubicBezTo>
                    <a:pt x="207" y="34"/>
                    <a:pt x="190" y="17"/>
                    <a:pt x="174" y="17"/>
                  </a:cubicBezTo>
                  <a:cubicBezTo>
                    <a:pt x="174" y="17"/>
                    <a:pt x="157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900700" y="2371925"/>
              <a:ext cx="5600" cy="6700"/>
            </a:xfrm>
            <a:custGeom>
              <a:avLst/>
              <a:gdLst/>
              <a:ahLst/>
              <a:cxnLst/>
              <a:rect l="l" t="t" r="r" b="b"/>
              <a:pathLst>
                <a:path w="224" h="268" extrusionOk="0">
                  <a:moveTo>
                    <a:pt x="116" y="0"/>
                  </a:moveTo>
                  <a:cubicBezTo>
                    <a:pt x="108" y="0"/>
                    <a:pt x="99" y="2"/>
                    <a:pt x="88" y="7"/>
                  </a:cubicBezTo>
                  <a:cubicBezTo>
                    <a:pt x="34" y="7"/>
                    <a:pt x="1" y="78"/>
                    <a:pt x="1" y="148"/>
                  </a:cubicBezTo>
                  <a:cubicBezTo>
                    <a:pt x="1" y="181"/>
                    <a:pt x="17" y="214"/>
                    <a:pt x="50" y="230"/>
                  </a:cubicBezTo>
                  <a:cubicBezTo>
                    <a:pt x="67" y="251"/>
                    <a:pt x="104" y="267"/>
                    <a:pt x="121" y="267"/>
                  </a:cubicBezTo>
                  <a:cubicBezTo>
                    <a:pt x="154" y="251"/>
                    <a:pt x="191" y="230"/>
                    <a:pt x="207" y="214"/>
                  </a:cubicBezTo>
                  <a:cubicBezTo>
                    <a:pt x="224" y="181"/>
                    <a:pt x="224" y="148"/>
                    <a:pt x="224" y="111"/>
                  </a:cubicBezTo>
                  <a:cubicBezTo>
                    <a:pt x="224" y="78"/>
                    <a:pt x="207" y="45"/>
                    <a:pt x="170" y="24"/>
                  </a:cubicBezTo>
                  <a:lnTo>
                    <a:pt x="154" y="7"/>
                  </a:lnTo>
                  <a:cubicBezTo>
                    <a:pt x="143" y="7"/>
                    <a:pt x="132" y="0"/>
                    <a:pt x="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900300" y="2321800"/>
              <a:ext cx="6425" cy="6625"/>
            </a:xfrm>
            <a:custGeom>
              <a:avLst/>
              <a:gdLst/>
              <a:ahLst/>
              <a:cxnLst/>
              <a:rect l="l" t="t" r="r" b="b"/>
              <a:pathLst>
                <a:path w="257" h="265" extrusionOk="0">
                  <a:moveTo>
                    <a:pt x="137" y="0"/>
                  </a:moveTo>
                  <a:cubicBezTo>
                    <a:pt x="86" y="0"/>
                    <a:pt x="44" y="33"/>
                    <a:pt x="17" y="91"/>
                  </a:cubicBezTo>
                  <a:cubicBezTo>
                    <a:pt x="0" y="157"/>
                    <a:pt x="33" y="227"/>
                    <a:pt x="83" y="260"/>
                  </a:cubicBezTo>
                  <a:cubicBezTo>
                    <a:pt x="92" y="263"/>
                    <a:pt x="102" y="264"/>
                    <a:pt x="111" y="264"/>
                  </a:cubicBezTo>
                  <a:cubicBezTo>
                    <a:pt x="159" y="264"/>
                    <a:pt x="209" y="232"/>
                    <a:pt x="223" y="174"/>
                  </a:cubicBezTo>
                  <a:cubicBezTo>
                    <a:pt x="256" y="108"/>
                    <a:pt x="223" y="38"/>
                    <a:pt x="170" y="5"/>
                  </a:cubicBezTo>
                  <a:cubicBezTo>
                    <a:pt x="158" y="2"/>
                    <a:pt x="147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917400" y="2304100"/>
              <a:ext cx="6125" cy="6600"/>
            </a:xfrm>
            <a:custGeom>
              <a:avLst/>
              <a:gdLst/>
              <a:ahLst/>
              <a:cxnLst/>
              <a:rect l="l" t="t" r="r" b="b"/>
              <a:pathLst>
                <a:path w="245" h="264" extrusionOk="0">
                  <a:moveTo>
                    <a:pt x="122" y="0"/>
                  </a:moveTo>
                  <a:cubicBezTo>
                    <a:pt x="115" y="0"/>
                    <a:pt x="109" y="2"/>
                    <a:pt x="104" y="8"/>
                  </a:cubicBezTo>
                  <a:cubicBezTo>
                    <a:pt x="87" y="8"/>
                    <a:pt x="54" y="24"/>
                    <a:pt x="38" y="41"/>
                  </a:cubicBezTo>
                  <a:cubicBezTo>
                    <a:pt x="17" y="57"/>
                    <a:pt x="1" y="111"/>
                    <a:pt x="17" y="144"/>
                  </a:cubicBezTo>
                  <a:cubicBezTo>
                    <a:pt x="17" y="181"/>
                    <a:pt x="38" y="214"/>
                    <a:pt x="54" y="230"/>
                  </a:cubicBezTo>
                  <a:cubicBezTo>
                    <a:pt x="87" y="247"/>
                    <a:pt x="104" y="263"/>
                    <a:pt x="141" y="263"/>
                  </a:cubicBezTo>
                  <a:cubicBezTo>
                    <a:pt x="191" y="247"/>
                    <a:pt x="244" y="197"/>
                    <a:pt x="224" y="127"/>
                  </a:cubicBezTo>
                  <a:lnTo>
                    <a:pt x="224" y="111"/>
                  </a:lnTo>
                  <a:cubicBezTo>
                    <a:pt x="224" y="57"/>
                    <a:pt x="191" y="24"/>
                    <a:pt x="158" y="8"/>
                  </a:cubicBezTo>
                  <a:cubicBezTo>
                    <a:pt x="147" y="8"/>
                    <a:pt x="134" y="0"/>
                    <a:pt x="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920400" y="2260050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24" y="1"/>
                  </a:moveTo>
                  <a:cubicBezTo>
                    <a:pt x="104" y="1"/>
                    <a:pt x="71" y="1"/>
                    <a:pt x="54" y="17"/>
                  </a:cubicBezTo>
                  <a:cubicBezTo>
                    <a:pt x="21" y="50"/>
                    <a:pt x="0" y="87"/>
                    <a:pt x="0" y="120"/>
                  </a:cubicBezTo>
                  <a:cubicBezTo>
                    <a:pt x="0" y="153"/>
                    <a:pt x="21" y="191"/>
                    <a:pt x="38" y="207"/>
                  </a:cubicBezTo>
                  <a:cubicBezTo>
                    <a:pt x="54" y="240"/>
                    <a:pt x="71" y="257"/>
                    <a:pt x="104" y="257"/>
                  </a:cubicBezTo>
                  <a:cubicBezTo>
                    <a:pt x="141" y="257"/>
                    <a:pt x="157" y="257"/>
                    <a:pt x="190" y="224"/>
                  </a:cubicBezTo>
                  <a:cubicBezTo>
                    <a:pt x="227" y="191"/>
                    <a:pt x="244" y="104"/>
                    <a:pt x="207" y="50"/>
                  </a:cubicBezTo>
                  <a:cubicBezTo>
                    <a:pt x="190" y="34"/>
                    <a:pt x="174" y="17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922975" y="2334800"/>
              <a:ext cx="6100" cy="6400"/>
            </a:xfrm>
            <a:custGeom>
              <a:avLst/>
              <a:gdLst/>
              <a:ahLst/>
              <a:cxnLst/>
              <a:rect l="l" t="t" r="r" b="b"/>
              <a:pathLst>
                <a:path w="244" h="256" extrusionOk="0">
                  <a:moveTo>
                    <a:pt x="104" y="0"/>
                  </a:moveTo>
                  <a:cubicBezTo>
                    <a:pt x="54" y="16"/>
                    <a:pt x="1" y="66"/>
                    <a:pt x="21" y="153"/>
                  </a:cubicBezTo>
                  <a:cubicBezTo>
                    <a:pt x="21" y="190"/>
                    <a:pt x="38" y="206"/>
                    <a:pt x="54" y="239"/>
                  </a:cubicBezTo>
                  <a:cubicBezTo>
                    <a:pt x="87" y="256"/>
                    <a:pt x="104" y="256"/>
                    <a:pt x="141" y="256"/>
                  </a:cubicBezTo>
                  <a:cubicBezTo>
                    <a:pt x="207" y="239"/>
                    <a:pt x="244" y="169"/>
                    <a:pt x="227" y="103"/>
                  </a:cubicBezTo>
                  <a:cubicBezTo>
                    <a:pt x="227" y="66"/>
                    <a:pt x="207" y="33"/>
                    <a:pt x="190" y="16"/>
                  </a:cubicBezTo>
                  <a:cubicBezTo>
                    <a:pt x="174" y="16"/>
                    <a:pt x="174" y="16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915750" y="2351475"/>
              <a:ext cx="6025" cy="6525"/>
            </a:xfrm>
            <a:custGeom>
              <a:avLst/>
              <a:gdLst/>
              <a:ahLst/>
              <a:cxnLst/>
              <a:rect l="l" t="t" r="r" b="b"/>
              <a:pathLst>
                <a:path w="241" h="261" extrusionOk="0">
                  <a:moveTo>
                    <a:pt x="104" y="1"/>
                  </a:moveTo>
                  <a:cubicBezTo>
                    <a:pt x="50" y="17"/>
                    <a:pt x="1" y="71"/>
                    <a:pt x="17" y="158"/>
                  </a:cubicBezTo>
                  <a:cubicBezTo>
                    <a:pt x="17" y="191"/>
                    <a:pt x="34" y="207"/>
                    <a:pt x="50" y="244"/>
                  </a:cubicBezTo>
                  <a:cubicBezTo>
                    <a:pt x="83" y="261"/>
                    <a:pt x="104" y="261"/>
                    <a:pt x="137" y="261"/>
                  </a:cubicBezTo>
                  <a:cubicBezTo>
                    <a:pt x="207" y="244"/>
                    <a:pt x="240" y="174"/>
                    <a:pt x="224" y="104"/>
                  </a:cubicBezTo>
                  <a:cubicBezTo>
                    <a:pt x="224" y="71"/>
                    <a:pt x="207" y="38"/>
                    <a:pt x="186" y="17"/>
                  </a:cubicBezTo>
                  <a:cubicBezTo>
                    <a:pt x="170" y="17"/>
                    <a:pt x="170" y="17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915250" y="2367350"/>
              <a:ext cx="6525" cy="6950"/>
            </a:xfrm>
            <a:custGeom>
              <a:avLst/>
              <a:gdLst/>
              <a:ahLst/>
              <a:cxnLst/>
              <a:rect l="l" t="t" r="r" b="b"/>
              <a:pathLst>
                <a:path w="261" h="278" extrusionOk="0">
                  <a:moveTo>
                    <a:pt x="140" y="1"/>
                  </a:moveTo>
                  <a:cubicBezTo>
                    <a:pt x="103" y="1"/>
                    <a:pt x="87" y="21"/>
                    <a:pt x="54" y="38"/>
                  </a:cubicBezTo>
                  <a:cubicBezTo>
                    <a:pt x="21" y="87"/>
                    <a:pt x="0" y="158"/>
                    <a:pt x="37" y="228"/>
                  </a:cubicBezTo>
                  <a:cubicBezTo>
                    <a:pt x="54" y="244"/>
                    <a:pt x="87" y="261"/>
                    <a:pt x="124" y="277"/>
                  </a:cubicBezTo>
                  <a:cubicBezTo>
                    <a:pt x="140" y="277"/>
                    <a:pt x="173" y="261"/>
                    <a:pt x="190" y="244"/>
                  </a:cubicBezTo>
                  <a:cubicBezTo>
                    <a:pt x="244" y="190"/>
                    <a:pt x="260" y="104"/>
                    <a:pt x="206" y="54"/>
                  </a:cubicBezTo>
                  <a:cubicBezTo>
                    <a:pt x="206" y="38"/>
                    <a:pt x="190" y="21"/>
                    <a:pt x="173" y="21"/>
                  </a:cubicBezTo>
                  <a:cubicBezTo>
                    <a:pt x="157" y="21"/>
                    <a:pt x="157" y="21"/>
                    <a:pt x="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915750" y="2320875"/>
              <a:ext cx="6025" cy="6525"/>
            </a:xfrm>
            <a:custGeom>
              <a:avLst/>
              <a:gdLst/>
              <a:ahLst/>
              <a:cxnLst/>
              <a:rect l="l" t="t" r="r" b="b"/>
              <a:pathLst>
                <a:path w="241" h="261" extrusionOk="0">
                  <a:moveTo>
                    <a:pt x="128" y="1"/>
                  </a:moveTo>
                  <a:cubicBezTo>
                    <a:pt x="83" y="1"/>
                    <a:pt x="31" y="36"/>
                    <a:pt x="17" y="91"/>
                  </a:cubicBezTo>
                  <a:cubicBezTo>
                    <a:pt x="1" y="145"/>
                    <a:pt x="17" y="231"/>
                    <a:pt x="67" y="248"/>
                  </a:cubicBezTo>
                  <a:cubicBezTo>
                    <a:pt x="86" y="257"/>
                    <a:pt x="104" y="261"/>
                    <a:pt x="122" y="261"/>
                  </a:cubicBezTo>
                  <a:cubicBezTo>
                    <a:pt x="170" y="261"/>
                    <a:pt x="211" y="229"/>
                    <a:pt x="224" y="178"/>
                  </a:cubicBezTo>
                  <a:cubicBezTo>
                    <a:pt x="240" y="108"/>
                    <a:pt x="207" y="42"/>
                    <a:pt x="153" y="5"/>
                  </a:cubicBezTo>
                  <a:cubicBezTo>
                    <a:pt x="146" y="2"/>
                    <a:pt x="137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900300" y="227800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7" y="0"/>
                  </a:moveTo>
                  <a:cubicBezTo>
                    <a:pt x="86" y="0"/>
                    <a:pt x="44" y="33"/>
                    <a:pt x="17" y="91"/>
                  </a:cubicBezTo>
                  <a:cubicBezTo>
                    <a:pt x="0" y="157"/>
                    <a:pt x="33" y="227"/>
                    <a:pt x="83" y="244"/>
                  </a:cubicBezTo>
                  <a:cubicBezTo>
                    <a:pt x="104" y="260"/>
                    <a:pt x="120" y="260"/>
                    <a:pt x="137" y="260"/>
                  </a:cubicBezTo>
                  <a:cubicBezTo>
                    <a:pt x="170" y="260"/>
                    <a:pt x="223" y="227"/>
                    <a:pt x="223" y="173"/>
                  </a:cubicBezTo>
                  <a:cubicBezTo>
                    <a:pt x="240" y="124"/>
                    <a:pt x="240" y="70"/>
                    <a:pt x="207" y="37"/>
                  </a:cubicBezTo>
                  <a:cubicBezTo>
                    <a:pt x="207" y="21"/>
                    <a:pt x="186" y="21"/>
                    <a:pt x="170" y="4"/>
                  </a:cubicBezTo>
                  <a:cubicBezTo>
                    <a:pt x="158" y="2"/>
                    <a:pt x="147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86075" y="2251925"/>
              <a:ext cx="5600" cy="6475"/>
            </a:xfrm>
            <a:custGeom>
              <a:avLst/>
              <a:gdLst/>
              <a:ahLst/>
              <a:cxnLst/>
              <a:rect l="l" t="t" r="r" b="b"/>
              <a:pathLst>
                <a:path w="224" h="259" extrusionOk="0">
                  <a:moveTo>
                    <a:pt x="120" y="0"/>
                  </a:moveTo>
                  <a:cubicBezTo>
                    <a:pt x="87" y="0"/>
                    <a:pt x="54" y="0"/>
                    <a:pt x="34" y="33"/>
                  </a:cubicBezTo>
                  <a:cubicBezTo>
                    <a:pt x="17" y="50"/>
                    <a:pt x="1" y="83"/>
                    <a:pt x="1" y="120"/>
                  </a:cubicBezTo>
                  <a:cubicBezTo>
                    <a:pt x="1" y="153"/>
                    <a:pt x="1" y="186"/>
                    <a:pt x="17" y="206"/>
                  </a:cubicBezTo>
                  <a:cubicBezTo>
                    <a:pt x="37" y="242"/>
                    <a:pt x="65" y="258"/>
                    <a:pt x="95" y="258"/>
                  </a:cubicBezTo>
                  <a:cubicBezTo>
                    <a:pt x="121" y="258"/>
                    <a:pt x="149" y="246"/>
                    <a:pt x="174" y="223"/>
                  </a:cubicBezTo>
                  <a:cubicBezTo>
                    <a:pt x="223" y="186"/>
                    <a:pt x="223" y="103"/>
                    <a:pt x="190" y="50"/>
                  </a:cubicBezTo>
                  <a:cubicBezTo>
                    <a:pt x="174" y="33"/>
                    <a:pt x="174" y="17"/>
                    <a:pt x="137" y="17"/>
                  </a:cubicBezTo>
                  <a:cubicBezTo>
                    <a:pt x="137" y="0"/>
                    <a:pt x="120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883075" y="2296125"/>
              <a:ext cx="6025" cy="6600"/>
            </a:xfrm>
            <a:custGeom>
              <a:avLst/>
              <a:gdLst/>
              <a:ahLst/>
              <a:cxnLst/>
              <a:rect l="l" t="t" r="r" b="b"/>
              <a:pathLst>
                <a:path w="241" h="264" extrusionOk="0">
                  <a:moveTo>
                    <a:pt x="104" y="1"/>
                  </a:moveTo>
                  <a:cubicBezTo>
                    <a:pt x="71" y="17"/>
                    <a:pt x="50" y="34"/>
                    <a:pt x="34" y="50"/>
                  </a:cubicBezTo>
                  <a:cubicBezTo>
                    <a:pt x="17" y="87"/>
                    <a:pt x="1" y="120"/>
                    <a:pt x="17" y="153"/>
                  </a:cubicBezTo>
                  <a:cubicBezTo>
                    <a:pt x="17" y="191"/>
                    <a:pt x="34" y="224"/>
                    <a:pt x="50" y="240"/>
                  </a:cubicBezTo>
                  <a:cubicBezTo>
                    <a:pt x="65" y="252"/>
                    <a:pt x="86" y="263"/>
                    <a:pt x="108" y="263"/>
                  </a:cubicBezTo>
                  <a:cubicBezTo>
                    <a:pt x="118" y="263"/>
                    <a:pt x="127" y="261"/>
                    <a:pt x="137" y="257"/>
                  </a:cubicBezTo>
                  <a:cubicBezTo>
                    <a:pt x="191" y="257"/>
                    <a:pt x="240" y="191"/>
                    <a:pt x="224" y="120"/>
                  </a:cubicBezTo>
                  <a:cubicBezTo>
                    <a:pt x="224" y="87"/>
                    <a:pt x="207" y="50"/>
                    <a:pt x="191" y="34"/>
                  </a:cubicBezTo>
                  <a:cubicBezTo>
                    <a:pt x="174" y="17"/>
                    <a:pt x="174" y="17"/>
                    <a:pt x="154" y="17"/>
                  </a:cubicBezTo>
                  <a:cubicBezTo>
                    <a:pt x="137" y="1"/>
                    <a:pt x="121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887425" y="2279325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120" y="1"/>
                  </a:moveTo>
                  <a:cubicBezTo>
                    <a:pt x="103" y="1"/>
                    <a:pt x="66" y="1"/>
                    <a:pt x="50" y="38"/>
                  </a:cubicBezTo>
                  <a:cubicBezTo>
                    <a:pt x="0" y="71"/>
                    <a:pt x="0" y="158"/>
                    <a:pt x="33" y="207"/>
                  </a:cubicBezTo>
                  <a:cubicBezTo>
                    <a:pt x="50" y="244"/>
                    <a:pt x="66" y="261"/>
                    <a:pt x="103" y="261"/>
                  </a:cubicBezTo>
                  <a:cubicBezTo>
                    <a:pt x="136" y="261"/>
                    <a:pt x="153" y="261"/>
                    <a:pt x="186" y="244"/>
                  </a:cubicBezTo>
                  <a:cubicBezTo>
                    <a:pt x="206" y="207"/>
                    <a:pt x="223" y="174"/>
                    <a:pt x="223" y="141"/>
                  </a:cubicBezTo>
                  <a:cubicBezTo>
                    <a:pt x="223" y="104"/>
                    <a:pt x="223" y="71"/>
                    <a:pt x="206" y="54"/>
                  </a:cubicBezTo>
                  <a:cubicBezTo>
                    <a:pt x="186" y="38"/>
                    <a:pt x="169" y="17"/>
                    <a:pt x="153" y="17"/>
                  </a:cubicBezTo>
                  <a:cubicBezTo>
                    <a:pt x="153" y="1"/>
                    <a:pt x="136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873200" y="2359775"/>
              <a:ext cx="6000" cy="6375"/>
            </a:xfrm>
            <a:custGeom>
              <a:avLst/>
              <a:gdLst/>
              <a:ahLst/>
              <a:cxnLst/>
              <a:rect l="l" t="t" r="r" b="b"/>
              <a:pathLst>
                <a:path w="240" h="255" extrusionOk="0">
                  <a:moveTo>
                    <a:pt x="128" y="1"/>
                  </a:moveTo>
                  <a:cubicBezTo>
                    <a:pt x="87" y="1"/>
                    <a:pt x="48" y="33"/>
                    <a:pt x="33" y="81"/>
                  </a:cubicBezTo>
                  <a:cubicBezTo>
                    <a:pt x="0" y="151"/>
                    <a:pt x="33" y="221"/>
                    <a:pt x="87" y="254"/>
                  </a:cubicBezTo>
                  <a:lnTo>
                    <a:pt x="136" y="254"/>
                  </a:lnTo>
                  <a:cubicBezTo>
                    <a:pt x="190" y="254"/>
                    <a:pt x="223" y="221"/>
                    <a:pt x="239" y="184"/>
                  </a:cubicBezTo>
                  <a:cubicBezTo>
                    <a:pt x="239" y="135"/>
                    <a:pt x="239" y="81"/>
                    <a:pt x="206" y="48"/>
                  </a:cubicBezTo>
                  <a:cubicBezTo>
                    <a:pt x="206" y="32"/>
                    <a:pt x="190" y="15"/>
                    <a:pt x="173" y="15"/>
                  </a:cubicBezTo>
                  <a:cubicBezTo>
                    <a:pt x="159" y="5"/>
                    <a:pt x="143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888250" y="2326750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03" y="0"/>
                  </a:moveTo>
                  <a:cubicBezTo>
                    <a:pt x="86" y="0"/>
                    <a:pt x="68" y="5"/>
                    <a:pt x="50" y="13"/>
                  </a:cubicBezTo>
                  <a:cubicBezTo>
                    <a:pt x="33" y="29"/>
                    <a:pt x="17" y="62"/>
                    <a:pt x="0" y="79"/>
                  </a:cubicBezTo>
                  <a:lnTo>
                    <a:pt x="0" y="165"/>
                  </a:lnTo>
                  <a:cubicBezTo>
                    <a:pt x="17" y="202"/>
                    <a:pt x="33" y="235"/>
                    <a:pt x="70" y="252"/>
                  </a:cubicBezTo>
                  <a:cubicBezTo>
                    <a:pt x="83" y="261"/>
                    <a:pt x="98" y="265"/>
                    <a:pt x="113" y="265"/>
                  </a:cubicBezTo>
                  <a:cubicBezTo>
                    <a:pt x="153" y="265"/>
                    <a:pt x="194" y="233"/>
                    <a:pt x="206" y="182"/>
                  </a:cubicBezTo>
                  <a:cubicBezTo>
                    <a:pt x="239" y="116"/>
                    <a:pt x="206" y="29"/>
                    <a:pt x="153" y="13"/>
                  </a:cubicBezTo>
                  <a:cubicBezTo>
                    <a:pt x="136" y="5"/>
                    <a:pt x="12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880925" y="2343150"/>
              <a:ext cx="5600" cy="6700"/>
            </a:xfrm>
            <a:custGeom>
              <a:avLst/>
              <a:gdLst/>
              <a:ahLst/>
              <a:cxnLst/>
              <a:rect l="l" t="t" r="r" b="b"/>
              <a:pathLst>
                <a:path w="224" h="268" extrusionOk="0">
                  <a:moveTo>
                    <a:pt x="108" y="1"/>
                  </a:moveTo>
                  <a:cubicBezTo>
                    <a:pt x="105" y="1"/>
                    <a:pt x="103" y="3"/>
                    <a:pt x="103" y="8"/>
                  </a:cubicBezTo>
                  <a:cubicBezTo>
                    <a:pt x="33" y="8"/>
                    <a:pt x="0" y="78"/>
                    <a:pt x="0" y="144"/>
                  </a:cubicBezTo>
                  <a:cubicBezTo>
                    <a:pt x="17" y="198"/>
                    <a:pt x="33" y="214"/>
                    <a:pt x="54" y="247"/>
                  </a:cubicBezTo>
                  <a:cubicBezTo>
                    <a:pt x="87" y="247"/>
                    <a:pt x="103" y="268"/>
                    <a:pt x="136" y="268"/>
                  </a:cubicBezTo>
                  <a:cubicBezTo>
                    <a:pt x="157" y="247"/>
                    <a:pt x="190" y="231"/>
                    <a:pt x="207" y="214"/>
                  </a:cubicBezTo>
                  <a:cubicBezTo>
                    <a:pt x="223" y="181"/>
                    <a:pt x="223" y="144"/>
                    <a:pt x="223" y="111"/>
                  </a:cubicBezTo>
                  <a:cubicBezTo>
                    <a:pt x="223" y="78"/>
                    <a:pt x="207" y="41"/>
                    <a:pt x="174" y="25"/>
                  </a:cubicBezTo>
                  <a:lnTo>
                    <a:pt x="157" y="8"/>
                  </a:lnTo>
                  <a:lnTo>
                    <a:pt x="136" y="8"/>
                  </a:lnTo>
                  <a:cubicBezTo>
                    <a:pt x="125" y="8"/>
                    <a:pt x="114" y="1"/>
                    <a:pt x="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879175" y="2389725"/>
              <a:ext cx="5700" cy="6525"/>
            </a:xfrm>
            <a:custGeom>
              <a:avLst/>
              <a:gdLst/>
              <a:ahLst/>
              <a:cxnLst/>
              <a:rect l="l" t="t" r="r" b="b"/>
              <a:pathLst>
                <a:path w="228" h="261" extrusionOk="0">
                  <a:moveTo>
                    <a:pt x="87" y="1"/>
                  </a:moveTo>
                  <a:cubicBezTo>
                    <a:pt x="70" y="1"/>
                    <a:pt x="37" y="33"/>
                    <a:pt x="21" y="54"/>
                  </a:cubicBezTo>
                  <a:cubicBezTo>
                    <a:pt x="0" y="87"/>
                    <a:pt x="0" y="120"/>
                    <a:pt x="0" y="157"/>
                  </a:cubicBezTo>
                  <a:cubicBezTo>
                    <a:pt x="0" y="190"/>
                    <a:pt x="21" y="223"/>
                    <a:pt x="37" y="240"/>
                  </a:cubicBezTo>
                  <a:cubicBezTo>
                    <a:pt x="70" y="260"/>
                    <a:pt x="103" y="260"/>
                    <a:pt x="124" y="260"/>
                  </a:cubicBezTo>
                  <a:cubicBezTo>
                    <a:pt x="190" y="260"/>
                    <a:pt x="227" y="190"/>
                    <a:pt x="227" y="120"/>
                  </a:cubicBezTo>
                  <a:cubicBezTo>
                    <a:pt x="206" y="71"/>
                    <a:pt x="190" y="54"/>
                    <a:pt x="173" y="33"/>
                  </a:cubicBezTo>
                  <a:cubicBezTo>
                    <a:pt x="173" y="17"/>
                    <a:pt x="157" y="17"/>
                    <a:pt x="157" y="17"/>
                  </a:cubicBezTo>
                  <a:cubicBezTo>
                    <a:pt x="140" y="1"/>
                    <a:pt x="103" y="1"/>
                    <a:pt x="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897200" y="2291900"/>
              <a:ext cx="6125" cy="6575"/>
            </a:xfrm>
            <a:custGeom>
              <a:avLst/>
              <a:gdLst/>
              <a:ahLst/>
              <a:cxnLst/>
              <a:rect l="l" t="t" r="r" b="b"/>
              <a:pathLst>
                <a:path w="245" h="263" extrusionOk="0">
                  <a:moveTo>
                    <a:pt x="113" y="0"/>
                  </a:moveTo>
                  <a:cubicBezTo>
                    <a:pt x="72" y="0"/>
                    <a:pt x="34" y="32"/>
                    <a:pt x="21" y="83"/>
                  </a:cubicBezTo>
                  <a:cubicBezTo>
                    <a:pt x="1" y="100"/>
                    <a:pt x="1" y="116"/>
                    <a:pt x="1" y="133"/>
                  </a:cubicBezTo>
                  <a:cubicBezTo>
                    <a:pt x="21" y="186"/>
                    <a:pt x="38" y="236"/>
                    <a:pt x="87" y="256"/>
                  </a:cubicBezTo>
                  <a:cubicBezTo>
                    <a:pt x="97" y="261"/>
                    <a:pt x="107" y="263"/>
                    <a:pt x="116" y="263"/>
                  </a:cubicBezTo>
                  <a:cubicBezTo>
                    <a:pt x="142" y="263"/>
                    <a:pt x="166" y="247"/>
                    <a:pt x="190" y="219"/>
                  </a:cubicBezTo>
                  <a:cubicBezTo>
                    <a:pt x="207" y="219"/>
                    <a:pt x="207" y="203"/>
                    <a:pt x="228" y="170"/>
                  </a:cubicBezTo>
                  <a:cubicBezTo>
                    <a:pt x="244" y="100"/>
                    <a:pt x="207" y="30"/>
                    <a:pt x="157" y="13"/>
                  </a:cubicBezTo>
                  <a:cubicBezTo>
                    <a:pt x="143" y="4"/>
                    <a:pt x="128" y="0"/>
                    <a:pt x="1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893800" y="23871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7" y="0"/>
                  </a:moveTo>
                  <a:cubicBezTo>
                    <a:pt x="104" y="0"/>
                    <a:pt x="71" y="0"/>
                    <a:pt x="54" y="17"/>
                  </a:cubicBezTo>
                  <a:cubicBezTo>
                    <a:pt x="1" y="71"/>
                    <a:pt x="1" y="157"/>
                    <a:pt x="34" y="207"/>
                  </a:cubicBezTo>
                  <a:cubicBezTo>
                    <a:pt x="54" y="240"/>
                    <a:pt x="87" y="260"/>
                    <a:pt x="104" y="260"/>
                  </a:cubicBezTo>
                  <a:cubicBezTo>
                    <a:pt x="137" y="260"/>
                    <a:pt x="174" y="260"/>
                    <a:pt x="190" y="223"/>
                  </a:cubicBezTo>
                  <a:cubicBezTo>
                    <a:pt x="207" y="207"/>
                    <a:pt x="223" y="174"/>
                    <a:pt x="223" y="136"/>
                  </a:cubicBezTo>
                  <a:cubicBezTo>
                    <a:pt x="240" y="104"/>
                    <a:pt x="223" y="71"/>
                    <a:pt x="207" y="54"/>
                  </a:cubicBezTo>
                  <a:cubicBezTo>
                    <a:pt x="190" y="33"/>
                    <a:pt x="174" y="17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895550" y="234210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4" y="1"/>
                  </a:moveTo>
                  <a:cubicBezTo>
                    <a:pt x="34" y="17"/>
                    <a:pt x="1" y="67"/>
                    <a:pt x="17" y="153"/>
                  </a:cubicBezTo>
                  <a:cubicBezTo>
                    <a:pt x="17" y="186"/>
                    <a:pt x="34" y="207"/>
                    <a:pt x="50" y="240"/>
                  </a:cubicBezTo>
                  <a:cubicBezTo>
                    <a:pt x="67" y="256"/>
                    <a:pt x="104" y="256"/>
                    <a:pt x="137" y="256"/>
                  </a:cubicBezTo>
                  <a:cubicBezTo>
                    <a:pt x="190" y="240"/>
                    <a:pt x="240" y="170"/>
                    <a:pt x="223" y="104"/>
                  </a:cubicBezTo>
                  <a:cubicBezTo>
                    <a:pt x="223" y="67"/>
                    <a:pt x="207" y="34"/>
                    <a:pt x="190" y="17"/>
                  </a:cubicBezTo>
                  <a:cubicBezTo>
                    <a:pt x="170" y="17"/>
                    <a:pt x="170" y="17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3926475" y="2287775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11" y="1"/>
                  </a:moveTo>
                  <a:cubicBezTo>
                    <a:pt x="92" y="1"/>
                    <a:pt x="76" y="14"/>
                    <a:pt x="50" y="26"/>
                  </a:cubicBezTo>
                  <a:cubicBezTo>
                    <a:pt x="1" y="75"/>
                    <a:pt x="1" y="162"/>
                    <a:pt x="34" y="215"/>
                  </a:cubicBezTo>
                  <a:cubicBezTo>
                    <a:pt x="50" y="248"/>
                    <a:pt x="87" y="265"/>
                    <a:pt x="120" y="265"/>
                  </a:cubicBezTo>
                  <a:cubicBezTo>
                    <a:pt x="137" y="265"/>
                    <a:pt x="170" y="248"/>
                    <a:pt x="190" y="232"/>
                  </a:cubicBezTo>
                  <a:cubicBezTo>
                    <a:pt x="223" y="215"/>
                    <a:pt x="223" y="178"/>
                    <a:pt x="240" y="145"/>
                  </a:cubicBezTo>
                  <a:cubicBezTo>
                    <a:pt x="240" y="112"/>
                    <a:pt x="223" y="75"/>
                    <a:pt x="207" y="42"/>
                  </a:cubicBezTo>
                  <a:cubicBezTo>
                    <a:pt x="207" y="26"/>
                    <a:pt x="190" y="26"/>
                    <a:pt x="170" y="9"/>
                  </a:cubicBezTo>
                  <a:lnTo>
                    <a:pt x="137" y="9"/>
                  </a:lnTo>
                  <a:cubicBezTo>
                    <a:pt x="127" y="3"/>
                    <a:pt x="119" y="1"/>
                    <a:pt x="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890000" y="23093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6" y="1"/>
                  </a:moveTo>
                  <a:cubicBezTo>
                    <a:pt x="85" y="1"/>
                    <a:pt x="44" y="31"/>
                    <a:pt x="17" y="75"/>
                  </a:cubicBezTo>
                  <a:cubicBezTo>
                    <a:pt x="0" y="141"/>
                    <a:pt x="33" y="227"/>
                    <a:pt x="83" y="244"/>
                  </a:cubicBezTo>
                  <a:cubicBezTo>
                    <a:pt x="103" y="260"/>
                    <a:pt x="120" y="260"/>
                    <a:pt x="136" y="260"/>
                  </a:cubicBezTo>
                  <a:cubicBezTo>
                    <a:pt x="169" y="244"/>
                    <a:pt x="223" y="227"/>
                    <a:pt x="223" y="178"/>
                  </a:cubicBezTo>
                  <a:cubicBezTo>
                    <a:pt x="239" y="124"/>
                    <a:pt x="239" y="75"/>
                    <a:pt x="206" y="38"/>
                  </a:cubicBezTo>
                  <a:cubicBezTo>
                    <a:pt x="206" y="21"/>
                    <a:pt x="186" y="21"/>
                    <a:pt x="169" y="5"/>
                  </a:cubicBezTo>
                  <a:cubicBezTo>
                    <a:pt x="158" y="2"/>
                    <a:pt x="146" y="1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884325" y="2374275"/>
              <a:ext cx="6100" cy="6500"/>
            </a:xfrm>
            <a:custGeom>
              <a:avLst/>
              <a:gdLst/>
              <a:ahLst/>
              <a:cxnLst/>
              <a:rect l="l" t="t" r="r" b="b"/>
              <a:pathLst>
                <a:path w="244" h="260" extrusionOk="0">
                  <a:moveTo>
                    <a:pt x="104" y="0"/>
                  </a:moveTo>
                  <a:cubicBezTo>
                    <a:pt x="38" y="17"/>
                    <a:pt x="0" y="87"/>
                    <a:pt x="0" y="157"/>
                  </a:cubicBezTo>
                  <a:cubicBezTo>
                    <a:pt x="21" y="190"/>
                    <a:pt x="38" y="206"/>
                    <a:pt x="54" y="239"/>
                  </a:cubicBezTo>
                  <a:cubicBezTo>
                    <a:pt x="71" y="260"/>
                    <a:pt x="104" y="260"/>
                    <a:pt x="141" y="260"/>
                  </a:cubicBezTo>
                  <a:cubicBezTo>
                    <a:pt x="190" y="239"/>
                    <a:pt x="244" y="173"/>
                    <a:pt x="227" y="103"/>
                  </a:cubicBezTo>
                  <a:cubicBezTo>
                    <a:pt x="227" y="70"/>
                    <a:pt x="190" y="17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887825" y="2359225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20" y="0"/>
                  </a:moveTo>
                  <a:cubicBezTo>
                    <a:pt x="87" y="0"/>
                    <a:pt x="67" y="0"/>
                    <a:pt x="34" y="37"/>
                  </a:cubicBezTo>
                  <a:cubicBezTo>
                    <a:pt x="17" y="54"/>
                    <a:pt x="1" y="87"/>
                    <a:pt x="1" y="120"/>
                  </a:cubicBezTo>
                  <a:cubicBezTo>
                    <a:pt x="1" y="157"/>
                    <a:pt x="1" y="190"/>
                    <a:pt x="17" y="206"/>
                  </a:cubicBezTo>
                  <a:cubicBezTo>
                    <a:pt x="34" y="243"/>
                    <a:pt x="67" y="260"/>
                    <a:pt x="104" y="260"/>
                  </a:cubicBezTo>
                  <a:cubicBezTo>
                    <a:pt x="120" y="260"/>
                    <a:pt x="153" y="260"/>
                    <a:pt x="170" y="223"/>
                  </a:cubicBezTo>
                  <a:cubicBezTo>
                    <a:pt x="223" y="190"/>
                    <a:pt x="240" y="103"/>
                    <a:pt x="190" y="54"/>
                  </a:cubicBezTo>
                  <a:cubicBezTo>
                    <a:pt x="190" y="37"/>
                    <a:pt x="170" y="17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943175" y="2360975"/>
              <a:ext cx="6100" cy="6625"/>
            </a:xfrm>
            <a:custGeom>
              <a:avLst/>
              <a:gdLst/>
              <a:ahLst/>
              <a:cxnLst/>
              <a:rect l="l" t="t" r="r" b="b"/>
              <a:pathLst>
                <a:path w="244" h="265" extrusionOk="0">
                  <a:moveTo>
                    <a:pt x="141" y="0"/>
                  </a:moveTo>
                  <a:cubicBezTo>
                    <a:pt x="104" y="0"/>
                    <a:pt x="71" y="0"/>
                    <a:pt x="54" y="33"/>
                  </a:cubicBezTo>
                  <a:cubicBezTo>
                    <a:pt x="1" y="70"/>
                    <a:pt x="1" y="153"/>
                    <a:pt x="38" y="206"/>
                  </a:cubicBezTo>
                  <a:cubicBezTo>
                    <a:pt x="57" y="247"/>
                    <a:pt x="88" y="264"/>
                    <a:pt x="121" y="264"/>
                  </a:cubicBezTo>
                  <a:cubicBezTo>
                    <a:pt x="145" y="264"/>
                    <a:pt x="169" y="255"/>
                    <a:pt x="190" y="239"/>
                  </a:cubicBezTo>
                  <a:cubicBezTo>
                    <a:pt x="244" y="190"/>
                    <a:pt x="244" y="103"/>
                    <a:pt x="207" y="50"/>
                  </a:cubicBezTo>
                  <a:cubicBezTo>
                    <a:pt x="190" y="33"/>
                    <a:pt x="190" y="17"/>
                    <a:pt x="157" y="17"/>
                  </a:cubicBezTo>
                  <a:cubicBezTo>
                    <a:pt x="157" y="0"/>
                    <a:pt x="141" y="0"/>
                    <a:pt x="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979250" y="2293875"/>
              <a:ext cx="6100" cy="6500"/>
            </a:xfrm>
            <a:custGeom>
              <a:avLst/>
              <a:gdLst/>
              <a:ahLst/>
              <a:cxnLst/>
              <a:rect l="l" t="t" r="r" b="b"/>
              <a:pathLst>
                <a:path w="244" h="260" extrusionOk="0">
                  <a:moveTo>
                    <a:pt x="129" y="0"/>
                  </a:moveTo>
                  <a:cubicBezTo>
                    <a:pt x="83" y="0"/>
                    <a:pt x="34" y="33"/>
                    <a:pt x="17" y="91"/>
                  </a:cubicBezTo>
                  <a:cubicBezTo>
                    <a:pt x="1" y="140"/>
                    <a:pt x="17" y="227"/>
                    <a:pt x="87" y="243"/>
                  </a:cubicBezTo>
                  <a:cubicBezTo>
                    <a:pt x="104" y="260"/>
                    <a:pt x="120" y="260"/>
                    <a:pt x="141" y="260"/>
                  </a:cubicBezTo>
                  <a:cubicBezTo>
                    <a:pt x="174" y="260"/>
                    <a:pt x="207" y="227"/>
                    <a:pt x="223" y="177"/>
                  </a:cubicBezTo>
                  <a:cubicBezTo>
                    <a:pt x="244" y="124"/>
                    <a:pt x="223" y="74"/>
                    <a:pt x="207" y="37"/>
                  </a:cubicBezTo>
                  <a:cubicBezTo>
                    <a:pt x="190" y="21"/>
                    <a:pt x="174" y="21"/>
                    <a:pt x="157" y="4"/>
                  </a:cubicBezTo>
                  <a:cubicBezTo>
                    <a:pt x="148" y="2"/>
                    <a:pt x="139" y="0"/>
                    <a:pt x="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981000" y="2369850"/>
              <a:ext cx="6425" cy="6525"/>
            </a:xfrm>
            <a:custGeom>
              <a:avLst/>
              <a:gdLst/>
              <a:ahLst/>
              <a:cxnLst/>
              <a:rect l="l" t="t" r="r" b="b"/>
              <a:pathLst>
                <a:path w="257" h="261" extrusionOk="0">
                  <a:moveTo>
                    <a:pt x="147" y="0"/>
                  </a:moveTo>
                  <a:cubicBezTo>
                    <a:pt x="99" y="0"/>
                    <a:pt x="48" y="35"/>
                    <a:pt x="34" y="90"/>
                  </a:cubicBezTo>
                  <a:cubicBezTo>
                    <a:pt x="1" y="144"/>
                    <a:pt x="34" y="231"/>
                    <a:pt x="87" y="247"/>
                  </a:cubicBezTo>
                  <a:cubicBezTo>
                    <a:pt x="105" y="256"/>
                    <a:pt x="121" y="260"/>
                    <a:pt x="137" y="260"/>
                  </a:cubicBezTo>
                  <a:cubicBezTo>
                    <a:pt x="180" y="260"/>
                    <a:pt x="216" y="229"/>
                    <a:pt x="240" y="177"/>
                  </a:cubicBezTo>
                  <a:cubicBezTo>
                    <a:pt x="256" y="107"/>
                    <a:pt x="223" y="41"/>
                    <a:pt x="174" y="4"/>
                  </a:cubicBezTo>
                  <a:cubicBezTo>
                    <a:pt x="165" y="1"/>
                    <a:pt x="156" y="0"/>
                    <a:pt x="1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978025" y="2340350"/>
              <a:ext cx="5575" cy="6425"/>
            </a:xfrm>
            <a:custGeom>
              <a:avLst/>
              <a:gdLst/>
              <a:ahLst/>
              <a:cxnLst/>
              <a:rect l="l" t="t" r="r" b="b"/>
              <a:pathLst>
                <a:path w="223" h="257" extrusionOk="0">
                  <a:moveTo>
                    <a:pt x="136" y="1"/>
                  </a:moveTo>
                  <a:cubicBezTo>
                    <a:pt x="103" y="1"/>
                    <a:pt x="66" y="1"/>
                    <a:pt x="50" y="34"/>
                  </a:cubicBezTo>
                  <a:cubicBezTo>
                    <a:pt x="0" y="71"/>
                    <a:pt x="0" y="153"/>
                    <a:pt x="33" y="207"/>
                  </a:cubicBezTo>
                  <a:cubicBezTo>
                    <a:pt x="50" y="240"/>
                    <a:pt x="66" y="256"/>
                    <a:pt x="103" y="256"/>
                  </a:cubicBezTo>
                  <a:cubicBezTo>
                    <a:pt x="136" y="256"/>
                    <a:pt x="169" y="256"/>
                    <a:pt x="190" y="223"/>
                  </a:cubicBezTo>
                  <a:cubicBezTo>
                    <a:pt x="206" y="207"/>
                    <a:pt x="223" y="174"/>
                    <a:pt x="223" y="137"/>
                  </a:cubicBezTo>
                  <a:cubicBezTo>
                    <a:pt x="223" y="104"/>
                    <a:pt x="223" y="71"/>
                    <a:pt x="206" y="50"/>
                  </a:cubicBezTo>
                  <a:cubicBezTo>
                    <a:pt x="190" y="34"/>
                    <a:pt x="169" y="17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975850" y="2261700"/>
              <a:ext cx="6425" cy="6575"/>
            </a:xfrm>
            <a:custGeom>
              <a:avLst/>
              <a:gdLst/>
              <a:ahLst/>
              <a:cxnLst/>
              <a:rect l="l" t="t" r="r" b="b"/>
              <a:pathLst>
                <a:path w="257" h="263" extrusionOk="0">
                  <a:moveTo>
                    <a:pt x="137" y="1"/>
                  </a:moveTo>
                  <a:cubicBezTo>
                    <a:pt x="104" y="1"/>
                    <a:pt x="87" y="1"/>
                    <a:pt x="50" y="38"/>
                  </a:cubicBezTo>
                  <a:cubicBezTo>
                    <a:pt x="17" y="71"/>
                    <a:pt x="1" y="158"/>
                    <a:pt x="34" y="207"/>
                  </a:cubicBezTo>
                  <a:cubicBezTo>
                    <a:pt x="63" y="245"/>
                    <a:pt x="95" y="262"/>
                    <a:pt x="125" y="262"/>
                  </a:cubicBezTo>
                  <a:cubicBezTo>
                    <a:pt x="150" y="262"/>
                    <a:pt x="173" y="250"/>
                    <a:pt x="190" y="228"/>
                  </a:cubicBezTo>
                  <a:cubicBezTo>
                    <a:pt x="240" y="191"/>
                    <a:pt x="256" y="104"/>
                    <a:pt x="207" y="54"/>
                  </a:cubicBezTo>
                  <a:cubicBezTo>
                    <a:pt x="207" y="38"/>
                    <a:pt x="190" y="2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3967300" y="2297775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103" y="1"/>
                  </a:moveTo>
                  <a:cubicBezTo>
                    <a:pt x="33" y="1"/>
                    <a:pt x="0" y="71"/>
                    <a:pt x="0" y="141"/>
                  </a:cubicBezTo>
                  <a:cubicBezTo>
                    <a:pt x="17" y="174"/>
                    <a:pt x="33" y="207"/>
                    <a:pt x="50" y="228"/>
                  </a:cubicBezTo>
                  <a:cubicBezTo>
                    <a:pt x="66" y="261"/>
                    <a:pt x="103" y="261"/>
                    <a:pt x="136" y="261"/>
                  </a:cubicBezTo>
                  <a:cubicBezTo>
                    <a:pt x="153" y="244"/>
                    <a:pt x="186" y="228"/>
                    <a:pt x="207" y="207"/>
                  </a:cubicBezTo>
                  <a:cubicBezTo>
                    <a:pt x="223" y="174"/>
                    <a:pt x="223" y="141"/>
                    <a:pt x="223" y="104"/>
                  </a:cubicBezTo>
                  <a:cubicBezTo>
                    <a:pt x="223" y="71"/>
                    <a:pt x="207" y="38"/>
                    <a:pt x="186" y="21"/>
                  </a:cubicBezTo>
                  <a:cubicBezTo>
                    <a:pt x="169" y="21"/>
                    <a:pt x="16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3971525" y="227892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03" y="0"/>
                  </a:moveTo>
                  <a:cubicBezTo>
                    <a:pt x="71" y="0"/>
                    <a:pt x="54" y="17"/>
                    <a:pt x="38" y="54"/>
                  </a:cubicBezTo>
                  <a:cubicBezTo>
                    <a:pt x="17" y="87"/>
                    <a:pt x="0" y="120"/>
                    <a:pt x="0" y="157"/>
                  </a:cubicBezTo>
                  <a:cubicBezTo>
                    <a:pt x="17" y="190"/>
                    <a:pt x="38" y="207"/>
                    <a:pt x="54" y="223"/>
                  </a:cubicBezTo>
                  <a:cubicBezTo>
                    <a:pt x="71" y="260"/>
                    <a:pt x="103" y="260"/>
                    <a:pt x="141" y="260"/>
                  </a:cubicBezTo>
                  <a:cubicBezTo>
                    <a:pt x="190" y="240"/>
                    <a:pt x="244" y="174"/>
                    <a:pt x="223" y="103"/>
                  </a:cubicBezTo>
                  <a:cubicBezTo>
                    <a:pt x="223" y="70"/>
                    <a:pt x="207" y="33"/>
                    <a:pt x="190" y="17"/>
                  </a:cubicBezTo>
                  <a:cubicBezTo>
                    <a:pt x="174" y="17"/>
                    <a:pt x="174" y="17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975025" y="238972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04" y="1"/>
                  </a:moveTo>
                  <a:cubicBezTo>
                    <a:pt x="50" y="17"/>
                    <a:pt x="1" y="87"/>
                    <a:pt x="17" y="157"/>
                  </a:cubicBezTo>
                  <a:cubicBezTo>
                    <a:pt x="17" y="215"/>
                    <a:pt x="68" y="263"/>
                    <a:pt x="116" y="263"/>
                  </a:cubicBezTo>
                  <a:cubicBezTo>
                    <a:pt x="123" y="263"/>
                    <a:pt x="130" y="262"/>
                    <a:pt x="137" y="260"/>
                  </a:cubicBezTo>
                  <a:cubicBezTo>
                    <a:pt x="170" y="260"/>
                    <a:pt x="186" y="240"/>
                    <a:pt x="207" y="207"/>
                  </a:cubicBezTo>
                  <a:cubicBezTo>
                    <a:pt x="223" y="190"/>
                    <a:pt x="240" y="157"/>
                    <a:pt x="223" y="120"/>
                  </a:cubicBezTo>
                  <a:cubicBezTo>
                    <a:pt x="223" y="87"/>
                    <a:pt x="207" y="54"/>
                    <a:pt x="186" y="33"/>
                  </a:cubicBezTo>
                  <a:cubicBezTo>
                    <a:pt x="170" y="17"/>
                    <a:pt x="170" y="17"/>
                    <a:pt x="153" y="17"/>
                  </a:cubicBezTo>
                  <a:cubicBezTo>
                    <a:pt x="13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3960400" y="23128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6" y="1"/>
                  </a:moveTo>
                  <a:cubicBezTo>
                    <a:pt x="103" y="1"/>
                    <a:pt x="70" y="1"/>
                    <a:pt x="50" y="17"/>
                  </a:cubicBezTo>
                  <a:cubicBezTo>
                    <a:pt x="0" y="71"/>
                    <a:pt x="0" y="157"/>
                    <a:pt x="33" y="207"/>
                  </a:cubicBezTo>
                  <a:cubicBezTo>
                    <a:pt x="50" y="244"/>
                    <a:pt x="87" y="261"/>
                    <a:pt x="103" y="261"/>
                  </a:cubicBezTo>
                  <a:cubicBezTo>
                    <a:pt x="136" y="261"/>
                    <a:pt x="173" y="244"/>
                    <a:pt x="190" y="223"/>
                  </a:cubicBezTo>
                  <a:cubicBezTo>
                    <a:pt x="206" y="207"/>
                    <a:pt x="223" y="174"/>
                    <a:pt x="223" y="141"/>
                  </a:cubicBezTo>
                  <a:cubicBezTo>
                    <a:pt x="239" y="104"/>
                    <a:pt x="223" y="71"/>
                    <a:pt x="206" y="54"/>
                  </a:cubicBezTo>
                  <a:cubicBezTo>
                    <a:pt x="190" y="17"/>
                    <a:pt x="173" y="17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3929475" y="23179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6" y="1"/>
                  </a:moveTo>
                  <a:cubicBezTo>
                    <a:pt x="103" y="1"/>
                    <a:pt x="70" y="1"/>
                    <a:pt x="50" y="38"/>
                  </a:cubicBezTo>
                  <a:cubicBezTo>
                    <a:pt x="0" y="71"/>
                    <a:pt x="0" y="158"/>
                    <a:pt x="33" y="207"/>
                  </a:cubicBezTo>
                  <a:cubicBezTo>
                    <a:pt x="50" y="244"/>
                    <a:pt x="87" y="261"/>
                    <a:pt x="103" y="261"/>
                  </a:cubicBezTo>
                  <a:cubicBezTo>
                    <a:pt x="136" y="261"/>
                    <a:pt x="173" y="261"/>
                    <a:pt x="190" y="244"/>
                  </a:cubicBezTo>
                  <a:cubicBezTo>
                    <a:pt x="239" y="191"/>
                    <a:pt x="239" y="104"/>
                    <a:pt x="206" y="55"/>
                  </a:cubicBezTo>
                  <a:cubicBezTo>
                    <a:pt x="190" y="38"/>
                    <a:pt x="173" y="17"/>
                    <a:pt x="153" y="17"/>
                  </a:cubicBezTo>
                  <a:cubicBezTo>
                    <a:pt x="153" y="1"/>
                    <a:pt x="136" y="1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962975" y="2342600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129" y="1"/>
                  </a:moveTo>
                  <a:cubicBezTo>
                    <a:pt x="86" y="1"/>
                    <a:pt x="45" y="32"/>
                    <a:pt x="33" y="84"/>
                  </a:cubicBezTo>
                  <a:cubicBezTo>
                    <a:pt x="0" y="150"/>
                    <a:pt x="33" y="220"/>
                    <a:pt x="87" y="253"/>
                  </a:cubicBezTo>
                  <a:lnTo>
                    <a:pt x="136" y="253"/>
                  </a:lnTo>
                  <a:cubicBezTo>
                    <a:pt x="190" y="253"/>
                    <a:pt x="223" y="220"/>
                    <a:pt x="239" y="187"/>
                  </a:cubicBezTo>
                  <a:cubicBezTo>
                    <a:pt x="239" y="133"/>
                    <a:pt x="239" y="84"/>
                    <a:pt x="206" y="47"/>
                  </a:cubicBezTo>
                  <a:cubicBezTo>
                    <a:pt x="206" y="30"/>
                    <a:pt x="190" y="14"/>
                    <a:pt x="173" y="14"/>
                  </a:cubicBezTo>
                  <a:cubicBezTo>
                    <a:pt x="159" y="5"/>
                    <a:pt x="144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961225" y="2360250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04" y="0"/>
                  </a:moveTo>
                  <a:cubicBezTo>
                    <a:pt x="87" y="0"/>
                    <a:pt x="70" y="4"/>
                    <a:pt x="54" y="13"/>
                  </a:cubicBezTo>
                  <a:cubicBezTo>
                    <a:pt x="37" y="29"/>
                    <a:pt x="17" y="46"/>
                    <a:pt x="17" y="79"/>
                  </a:cubicBezTo>
                  <a:cubicBezTo>
                    <a:pt x="0" y="116"/>
                    <a:pt x="0" y="132"/>
                    <a:pt x="0" y="165"/>
                  </a:cubicBezTo>
                  <a:cubicBezTo>
                    <a:pt x="17" y="202"/>
                    <a:pt x="37" y="235"/>
                    <a:pt x="70" y="252"/>
                  </a:cubicBezTo>
                  <a:cubicBezTo>
                    <a:pt x="82" y="255"/>
                    <a:pt x="93" y="256"/>
                    <a:pt x="104" y="256"/>
                  </a:cubicBezTo>
                  <a:cubicBezTo>
                    <a:pt x="157" y="256"/>
                    <a:pt x="195" y="223"/>
                    <a:pt x="223" y="165"/>
                  </a:cubicBezTo>
                  <a:cubicBezTo>
                    <a:pt x="243" y="99"/>
                    <a:pt x="206" y="29"/>
                    <a:pt x="157" y="13"/>
                  </a:cubicBezTo>
                  <a:cubicBezTo>
                    <a:pt x="138" y="4"/>
                    <a:pt x="121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970700" y="2325200"/>
              <a:ext cx="5600" cy="6450"/>
            </a:xfrm>
            <a:custGeom>
              <a:avLst/>
              <a:gdLst/>
              <a:ahLst/>
              <a:cxnLst/>
              <a:rect l="l" t="t" r="r" b="b"/>
              <a:pathLst>
                <a:path w="224" h="258" extrusionOk="0">
                  <a:moveTo>
                    <a:pt x="110" y="1"/>
                  </a:moveTo>
                  <a:cubicBezTo>
                    <a:pt x="65" y="1"/>
                    <a:pt x="14" y="33"/>
                    <a:pt x="0" y="91"/>
                  </a:cubicBezTo>
                  <a:lnTo>
                    <a:pt x="0" y="141"/>
                  </a:lnTo>
                  <a:cubicBezTo>
                    <a:pt x="0" y="194"/>
                    <a:pt x="17" y="227"/>
                    <a:pt x="71" y="244"/>
                  </a:cubicBezTo>
                  <a:cubicBezTo>
                    <a:pt x="85" y="253"/>
                    <a:pt x="102" y="258"/>
                    <a:pt x="118" y="258"/>
                  </a:cubicBezTo>
                  <a:cubicBezTo>
                    <a:pt x="141" y="258"/>
                    <a:pt x="162" y="249"/>
                    <a:pt x="174" y="227"/>
                  </a:cubicBezTo>
                  <a:cubicBezTo>
                    <a:pt x="190" y="211"/>
                    <a:pt x="207" y="194"/>
                    <a:pt x="207" y="178"/>
                  </a:cubicBezTo>
                  <a:cubicBezTo>
                    <a:pt x="223" y="108"/>
                    <a:pt x="207" y="38"/>
                    <a:pt x="136" y="5"/>
                  </a:cubicBezTo>
                  <a:cubicBezTo>
                    <a:pt x="128" y="2"/>
                    <a:pt x="119" y="1"/>
                    <a:pt x="1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3973275" y="2311225"/>
              <a:ext cx="6425" cy="6775"/>
            </a:xfrm>
            <a:custGeom>
              <a:avLst/>
              <a:gdLst/>
              <a:ahLst/>
              <a:cxnLst/>
              <a:rect l="l" t="t" r="r" b="b"/>
              <a:pathLst>
                <a:path w="257" h="271" extrusionOk="0">
                  <a:moveTo>
                    <a:pt x="128" y="1"/>
                  </a:moveTo>
                  <a:cubicBezTo>
                    <a:pt x="86" y="1"/>
                    <a:pt x="45" y="33"/>
                    <a:pt x="33" y="81"/>
                  </a:cubicBezTo>
                  <a:cubicBezTo>
                    <a:pt x="1" y="151"/>
                    <a:pt x="33" y="238"/>
                    <a:pt x="87" y="254"/>
                  </a:cubicBezTo>
                  <a:cubicBezTo>
                    <a:pt x="104" y="271"/>
                    <a:pt x="120" y="271"/>
                    <a:pt x="137" y="271"/>
                  </a:cubicBezTo>
                  <a:cubicBezTo>
                    <a:pt x="190" y="254"/>
                    <a:pt x="223" y="238"/>
                    <a:pt x="240" y="184"/>
                  </a:cubicBezTo>
                  <a:cubicBezTo>
                    <a:pt x="256" y="135"/>
                    <a:pt x="240" y="81"/>
                    <a:pt x="207" y="48"/>
                  </a:cubicBezTo>
                  <a:cubicBezTo>
                    <a:pt x="207" y="32"/>
                    <a:pt x="190" y="15"/>
                    <a:pt x="174" y="15"/>
                  </a:cubicBezTo>
                  <a:cubicBezTo>
                    <a:pt x="159" y="5"/>
                    <a:pt x="143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844025" y="2366225"/>
              <a:ext cx="5600" cy="6825"/>
            </a:xfrm>
            <a:custGeom>
              <a:avLst/>
              <a:gdLst/>
              <a:ahLst/>
              <a:cxnLst/>
              <a:rect l="l" t="t" r="r" b="b"/>
              <a:pathLst>
                <a:path w="224" h="273" extrusionOk="0">
                  <a:moveTo>
                    <a:pt x="120" y="0"/>
                  </a:moveTo>
                  <a:cubicBezTo>
                    <a:pt x="108" y="0"/>
                    <a:pt x="95" y="5"/>
                    <a:pt x="87" y="13"/>
                  </a:cubicBezTo>
                  <a:cubicBezTo>
                    <a:pt x="66" y="13"/>
                    <a:pt x="33" y="29"/>
                    <a:pt x="17" y="66"/>
                  </a:cubicBezTo>
                  <a:cubicBezTo>
                    <a:pt x="0" y="83"/>
                    <a:pt x="0" y="116"/>
                    <a:pt x="0" y="149"/>
                  </a:cubicBezTo>
                  <a:cubicBezTo>
                    <a:pt x="0" y="186"/>
                    <a:pt x="17" y="219"/>
                    <a:pt x="50" y="235"/>
                  </a:cubicBezTo>
                  <a:cubicBezTo>
                    <a:pt x="66" y="252"/>
                    <a:pt x="103" y="273"/>
                    <a:pt x="120" y="273"/>
                  </a:cubicBezTo>
                  <a:cubicBezTo>
                    <a:pt x="190" y="252"/>
                    <a:pt x="223" y="186"/>
                    <a:pt x="223" y="116"/>
                  </a:cubicBezTo>
                  <a:cubicBezTo>
                    <a:pt x="207" y="83"/>
                    <a:pt x="207" y="46"/>
                    <a:pt x="169" y="29"/>
                  </a:cubicBezTo>
                  <a:lnTo>
                    <a:pt x="153" y="13"/>
                  </a:lnTo>
                  <a:cubicBezTo>
                    <a:pt x="145" y="5"/>
                    <a:pt x="132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962975" y="2249375"/>
              <a:ext cx="6000" cy="6475"/>
            </a:xfrm>
            <a:custGeom>
              <a:avLst/>
              <a:gdLst/>
              <a:ahLst/>
              <a:cxnLst/>
              <a:rect l="l" t="t" r="r" b="b"/>
              <a:pathLst>
                <a:path w="240" h="259" extrusionOk="0">
                  <a:moveTo>
                    <a:pt x="109" y="1"/>
                  </a:moveTo>
                  <a:cubicBezTo>
                    <a:pt x="69" y="1"/>
                    <a:pt x="29" y="34"/>
                    <a:pt x="17" y="82"/>
                  </a:cubicBezTo>
                  <a:cubicBezTo>
                    <a:pt x="0" y="152"/>
                    <a:pt x="17" y="222"/>
                    <a:pt x="87" y="255"/>
                  </a:cubicBezTo>
                  <a:cubicBezTo>
                    <a:pt x="95" y="258"/>
                    <a:pt x="105" y="259"/>
                    <a:pt x="114" y="259"/>
                  </a:cubicBezTo>
                  <a:cubicBezTo>
                    <a:pt x="159" y="259"/>
                    <a:pt x="209" y="229"/>
                    <a:pt x="223" y="185"/>
                  </a:cubicBezTo>
                  <a:cubicBezTo>
                    <a:pt x="239" y="119"/>
                    <a:pt x="206" y="32"/>
                    <a:pt x="153" y="16"/>
                  </a:cubicBezTo>
                  <a:cubicBezTo>
                    <a:pt x="139" y="5"/>
                    <a:pt x="124" y="1"/>
                    <a:pt x="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941950" y="2284900"/>
              <a:ext cx="5575" cy="6700"/>
            </a:xfrm>
            <a:custGeom>
              <a:avLst/>
              <a:gdLst/>
              <a:ahLst/>
              <a:cxnLst/>
              <a:rect l="l" t="t" r="r" b="b"/>
              <a:pathLst>
                <a:path w="223" h="268" extrusionOk="0">
                  <a:moveTo>
                    <a:pt x="87" y="1"/>
                  </a:moveTo>
                  <a:cubicBezTo>
                    <a:pt x="33" y="21"/>
                    <a:pt x="0" y="87"/>
                    <a:pt x="0" y="157"/>
                  </a:cubicBezTo>
                  <a:cubicBezTo>
                    <a:pt x="0" y="190"/>
                    <a:pt x="17" y="227"/>
                    <a:pt x="50" y="244"/>
                  </a:cubicBezTo>
                  <a:cubicBezTo>
                    <a:pt x="61" y="255"/>
                    <a:pt x="83" y="267"/>
                    <a:pt x="101" y="267"/>
                  </a:cubicBezTo>
                  <a:cubicBezTo>
                    <a:pt x="108" y="267"/>
                    <a:pt x="115" y="265"/>
                    <a:pt x="120" y="260"/>
                  </a:cubicBezTo>
                  <a:cubicBezTo>
                    <a:pt x="153" y="260"/>
                    <a:pt x="190" y="244"/>
                    <a:pt x="206" y="207"/>
                  </a:cubicBezTo>
                  <a:cubicBezTo>
                    <a:pt x="223" y="190"/>
                    <a:pt x="223" y="157"/>
                    <a:pt x="223" y="124"/>
                  </a:cubicBezTo>
                  <a:cubicBezTo>
                    <a:pt x="223" y="87"/>
                    <a:pt x="206" y="54"/>
                    <a:pt x="169" y="38"/>
                  </a:cubicBezTo>
                  <a:cubicBezTo>
                    <a:pt x="169" y="21"/>
                    <a:pt x="153" y="21"/>
                    <a:pt x="153" y="21"/>
                  </a:cubicBezTo>
                  <a:cubicBezTo>
                    <a:pt x="136" y="1"/>
                    <a:pt x="120" y="1"/>
                    <a:pt x="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968525" y="2375225"/>
              <a:ext cx="6000" cy="6800"/>
            </a:xfrm>
            <a:custGeom>
              <a:avLst/>
              <a:gdLst/>
              <a:ahLst/>
              <a:cxnLst/>
              <a:rect l="l" t="t" r="r" b="b"/>
              <a:pathLst>
                <a:path w="240" h="272" extrusionOk="0">
                  <a:moveTo>
                    <a:pt x="129" y="0"/>
                  </a:moveTo>
                  <a:cubicBezTo>
                    <a:pt x="120" y="0"/>
                    <a:pt x="112" y="5"/>
                    <a:pt x="104" y="16"/>
                  </a:cubicBezTo>
                  <a:cubicBezTo>
                    <a:pt x="54" y="16"/>
                    <a:pt x="1" y="82"/>
                    <a:pt x="17" y="152"/>
                  </a:cubicBezTo>
                  <a:cubicBezTo>
                    <a:pt x="17" y="185"/>
                    <a:pt x="34" y="222"/>
                    <a:pt x="54" y="238"/>
                  </a:cubicBezTo>
                  <a:cubicBezTo>
                    <a:pt x="87" y="255"/>
                    <a:pt x="104" y="271"/>
                    <a:pt x="137" y="271"/>
                  </a:cubicBezTo>
                  <a:cubicBezTo>
                    <a:pt x="207" y="255"/>
                    <a:pt x="240" y="185"/>
                    <a:pt x="223" y="119"/>
                  </a:cubicBezTo>
                  <a:cubicBezTo>
                    <a:pt x="223" y="82"/>
                    <a:pt x="207" y="49"/>
                    <a:pt x="191" y="32"/>
                  </a:cubicBezTo>
                  <a:cubicBezTo>
                    <a:pt x="174" y="32"/>
                    <a:pt x="174" y="16"/>
                    <a:pt x="158" y="16"/>
                  </a:cubicBezTo>
                  <a:cubicBezTo>
                    <a:pt x="147" y="5"/>
                    <a:pt x="138" y="0"/>
                    <a:pt x="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938425" y="2335500"/>
              <a:ext cx="6125" cy="6475"/>
            </a:xfrm>
            <a:custGeom>
              <a:avLst/>
              <a:gdLst/>
              <a:ahLst/>
              <a:cxnLst/>
              <a:rect l="l" t="t" r="r" b="b"/>
              <a:pathLst>
                <a:path w="245" h="259" extrusionOk="0">
                  <a:moveTo>
                    <a:pt x="129" y="1"/>
                  </a:moveTo>
                  <a:cubicBezTo>
                    <a:pt x="83" y="1"/>
                    <a:pt x="35" y="33"/>
                    <a:pt x="22" y="92"/>
                  </a:cubicBezTo>
                  <a:cubicBezTo>
                    <a:pt x="1" y="141"/>
                    <a:pt x="22" y="228"/>
                    <a:pt x="71" y="244"/>
                  </a:cubicBezTo>
                  <a:cubicBezTo>
                    <a:pt x="90" y="254"/>
                    <a:pt x="109" y="259"/>
                    <a:pt x="127" y="259"/>
                  </a:cubicBezTo>
                  <a:cubicBezTo>
                    <a:pt x="174" y="259"/>
                    <a:pt x="213" y="226"/>
                    <a:pt x="228" y="178"/>
                  </a:cubicBezTo>
                  <a:cubicBezTo>
                    <a:pt x="244" y="108"/>
                    <a:pt x="207" y="38"/>
                    <a:pt x="158" y="5"/>
                  </a:cubicBezTo>
                  <a:cubicBezTo>
                    <a:pt x="149" y="2"/>
                    <a:pt x="139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938950" y="237817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4" y="1"/>
                  </a:moveTo>
                  <a:cubicBezTo>
                    <a:pt x="67" y="1"/>
                    <a:pt x="34" y="17"/>
                    <a:pt x="17" y="50"/>
                  </a:cubicBezTo>
                  <a:cubicBezTo>
                    <a:pt x="1" y="83"/>
                    <a:pt x="1" y="120"/>
                    <a:pt x="1" y="153"/>
                  </a:cubicBezTo>
                  <a:cubicBezTo>
                    <a:pt x="17" y="186"/>
                    <a:pt x="17" y="207"/>
                    <a:pt x="50" y="240"/>
                  </a:cubicBezTo>
                  <a:cubicBezTo>
                    <a:pt x="67" y="256"/>
                    <a:pt x="104" y="256"/>
                    <a:pt x="137" y="256"/>
                  </a:cubicBezTo>
                  <a:cubicBezTo>
                    <a:pt x="186" y="240"/>
                    <a:pt x="240" y="170"/>
                    <a:pt x="223" y="104"/>
                  </a:cubicBezTo>
                  <a:cubicBezTo>
                    <a:pt x="223" y="67"/>
                    <a:pt x="207" y="50"/>
                    <a:pt x="170" y="17"/>
                  </a:cubicBezTo>
                  <a:cubicBezTo>
                    <a:pt x="170" y="17"/>
                    <a:pt x="153" y="17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934625" y="225730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20" y="1"/>
                  </a:moveTo>
                  <a:cubicBezTo>
                    <a:pt x="114" y="1"/>
                    <a:pt x="109" y="2"/>
                    <a:pt x="103" y="8"/>
                  </a:cubicBezTo>
                  <a:cubicBezTo>
                    <a:pt x="50" y="8"/>
                    <a:pt x="0" y="74"/>
                    <a:pt x="17" y="144"/>
                  </a:cubicBezTo>
                  <a:cubicBezTo>
                    <a:pt x="17" y="214"/>
                    <a:pt x="87" y="263"/>
                    <a:pt x="136" y="263"/>
                  </a:cubicBezTo>
                  <a:cubicBezTo>
                    <a:pt x="174" y="247"/>
                    <a:pt x="190" y="230"/>
                    <a:pt x="207" y="214"/>
                  </a:cubicBezTo>
                  <a:cubicBezTo>
                    <a:pt x="223" y="177"/>
                    <a:pt x="240" y="144"/>
                    <a:pt x="240" y="111"/>
                  </a:cubicBezTo>
                  <a:cubicBezTo>
                    <a:pt x="223" y="74"/>
                    <a:pt x="207" y="41"/>
                    <a:pt x="190" y="24"/>
                  </a:cubicBezTo>
                  <a:cubicBezTo>
                    <a:pt x="190" y="24"/>
                    <a:pt x="174" y="8"/>
                    <a:pt x="153" y="8"/>
                  </a:cubicBezTo>
                  <a:cubicBezTo>
                    <a:pt x="142" y="8"/>
                    <a:pt x="131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933275" y="2272625"/>
              <a:ext cx="5700" cy="6500"/>
            </a:xfrm>
            <a:custGeom>
              <a:avLst/>
              <a:gdLst/>
              <a:ahLst/>
              <a:cxnLst/>
              <a:rect l="l" t="t" r="r" b="b"/>
              <a:pathLst>
                <a:path w="228" h="260" extrusionOk="0">
                  <a:moveTo>
                    <a:pt x="132" y="1"/>
                  </a:moveTo>
                  <a:cubicBezTo>
                    <a:pt x="123" y="1"/>
                    <a:pt x="114" y="5"/>
                    <a:pt x="104" y="13"/>
                  </a:cubicBezTo>
                  <a:cubicBezTo>
                    <a:pt x="38" y="13"/>
                    <a:pt x="1" y="79"/>
                    <a:pt x="1" y="149"/>
                  </a:cubicBezTo>
                  <a:cubicBezTo>
                    <a:pt x="21" y="182"/>
                    <a:pt x="21" y="219"/>
                    <a:pt x="54" y="236"/>
                  </a:cubicBezTo>
                  <a:cubicBezTo>
                    <a:pt x="66" y="248"/>
                    <a:pt x="86" y="259"/>
                    <a:pt x="110" y="259"/>
                  </a:cubicBezTo>
                  <a:cubicBezTo>
                    <a:pt x="120" y="259"/>
                    <a:pt x="130" y="257"/>
                    <a:pt x="141" y="252"/>
                  </a:cubicBezTo>
                  <a:cubicBezTo>
                    <a:pt x="157" y="252"/>
                    <a:pt x="190" y="236"/>
                    <a:pt x="207" y="203"/>
                  </a:cubicBezTo>
                  <a:cubicBezTo>
                    <a:pt x="228" y="182"/>
                    <a:pt x="228" y="149"/>
                    <a:pt x="228" y="116"/>
                  </a:cubicBezTo>
                  <a:cubicBezTo>
                    <a:pt x="228" y="79"/>
                    <a:pt x="207" y="46"/>
                    <a:pt x="174" y="30"/>
                  </a:cubicBezTo>
                  <a:cubicBezTo>
                    <a:pt x="174" y="13"/>
                    <a:pt x="157" y="13"/>
                    <a:pt x="157" y="13"/>
                  </a:cubicBezTo>
                  <a:cubicBezTo>
                    <a:pt x="149" y="5"/>
                    <a:pt x="141" y="1"/>
                    <a:pt x="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934625" y="2302125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03" y="0"/>
                  </a:moveTo>
                  <a:cubicBezTo>
                    <a:pt x="33" y="17"/>
                    <a:pt x="0" y="87"/>
                    <a:pt x="0" y="157"/>
                  </a:cubicBezTo>
                  <a:cubicBezTo>
                    <a:pt x="17" y="190"/>
                    <a:pt x="33" y="223"/>
                    <a:pt x="50" y="239"/>
                  </a:cubicBezTo>
                  <a:cubicBezTo>
                    <a:pt x="65" y="254"/>
                    <a:pt x="86" y="267"/>
                    <a:pt x="108" y="267"/>
                  </a:cubicBezTo>
                  <a:cubicBezTo>
                    <a:pt x="118" y="267"/>
                    <a:pt x="127" y="265"/>
                    <a:pt x="136" y="260"/>
                  </a:cubicBezTo>
                  <a:cubicBezTo>
                    <a:pt x="190" y="260"/>
                    <a:pt x="240" y="190"/>
                    <a:pt x="223" y="120"/>
                  </a:cubicBezTo>
                  <a:cubicBezTo>
                    <a:pt x="223" y="87"/>
                    <a:pt x="207" y="54"/>
                    <a:pt x="190" y="33"/>
                  </a:cubicBezTo>
                  <a:cubicBezTo>
                    <a:pt x="174" y="17"/>
                    <a:pt x="174" y="17"/>
                    <a:pt x="153" y="17"/>
                  </a:cubicBez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3956050" y="2329625"/>
              <a:ext cx="6125" cy="6425"/>
            </a:xfrm>
            <a:custGeom>
              <a:avLst/>
              <a:gdLst/>
              <a:ahLst/>
              <a:cxnLst/>
              <a:rect l="l" t="t" r="r" b="b"/>
              <a:pathLst>
                <a:path w="245" h="257" extrusionOk="0">
                  <a:moveTo>
                    <a:pt x="104" y="1"/>
                  </a:moveTo>
                  <a:cubicBezTo>
                    <a:pt x="71" y="1"/>
                    <a:pt x="55" y="17"/>
                    <a:pt x="38" y="50"/>
                  </a:cubicBezTo>
                  <a:cubicBezTo>
                    <a:pt x="17" y="87"/>
                    <a:pt x="1" y="120"/>
                    <a:pt x="17" y="153"/>
                  </a:cubicBezTo>
                  <a:cubicBezTo>
                    <a:pt x="17" y="191"/>
                    <a:pt x="38" y="207"/>
                    <a:pt x="55" y="240"/>
                  </a:cubicBezTo>
                  <a:cubicBezTo>
                    <a:pt x="88" y="256"/>
                    <a:pt x="104" y="256"/>
                    <a:pt x="141" y="256"/>
                  </a:cubicBezTo>
                  <a:cubicBezTo>
                    <a:pt x="207" y="240"/>
                    <a:pt x="244" y="170"/>
                    <a:pt x="224" y="104"/>
                  </a:cubicBezTo>
                  <a:cubicBezTo>
                    <a:pt x="224" y="67"/>
                    <a:pt x="207" y="50"/>
                    <a:pt x="191" y="17"/>
                  </a:cubicBezTo>
                  <a:cubicBezTo>
                    <a:pt x="174" y="17"/>
                    <a:pt x="174" y="17"/>
                    <a:pt x="1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3953900" y="2376425"/>
              <a:ext cx="5700" cy="6425"/>
            </a:xfrm>
            <a:custGeom>
              <a:avLst/>
              <a:gdLst/>
              <a:ahLst/>
              <a:cxnLst/>
              <a:rect l="l" t="t" r="r" b="b"/>
              <a:pathLst>
                <a:path w="228" h="257" extrusionOk="0">
                  <a:moveTo>
                    <a:pt x="103" y="1"/>
                  </a:moveTo>
                  <a:cubicBezTo>
                    <a:pt x="38" y="17"/>
                    <a:pt x="0" y="87"/>
                    <a:pt x="0" y="153"/>
                  </a:cubicBezTo>
                  <a:cubicBezTo>
                    <a:pt x="21" y="190"/>
                    <a:pt x="38" y="223"/>
                    <a:pt x="54" y="240"/>
                  </a:cubicBezTo>
                  <a:cubicBezTo>
                    <a:pt x="87" y="256"/>
                    <a:pt x="103" y="256"/>
                    <a:pt x="141" y="256"/>
                  </a:cubicBezTo>
                  <a:cubicBezTo>
                    <a:pt x="157" y="256"/>
                    <a:pt x="190" y="240"/>
                    <a:pt x="207" y="207"/>
                  </a:cubicBezTo>
                  <a:cubicBezTo>
                    <a:pt x="227" y="190"/>
                    <a:pt x="227" y="153"/>
                    <a:pt x="227" y="120"/>
                  </a:cubicBezTo>
                  <a:cubicBezTo>
                    <a:pt x="227" y="87"/>
                    <a:pt x="207" y="50"/>
                    <a:pt x="190" y="34"/>
                  </a:cubicBezTo>
                  <a:cubicBezTo>
                    <a:pt x="174" y="17"/>
                    <a:pt x="174" y="17"/>
                    <a:pt x="157" y="17"/>
                  </a:cubicBezTo>
                  <a:cubicBezTo>
                    <a:pt x="157" y="1"/>
                    <a:pt x="141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959050" y="2285200"/>
              <a:ext cx="6100" cy="6550"/>
            </a:xfrm>
            <a:custGeom>
              <a:avLst/>
              <a:gdLst/>
              <a:ahLst/>
              <a:cxnLst/>
              <a:rect l="l" t="t" r="r" b="b"/>
              <a:pathLst>
                <a:path w="244" h="262" extrusionOk="0">
                  <a:moveTo>
                    <a:pt x="95" y="0"/>
                  </a:moveTo>
                  <a:cubicBezTo>
                    <a:pt x="76" y="0"/>
                    <a:pt x="61" y="14"/>
                    <a:pt x="38" y="26"/>
                  </a:cubicBezTo>
                  <a:cubicBezTo>
                    <a:pt x="21" y="59"/>
                    <a:pt x="1" y="75"/>
                    <a:pt x="1" y="112"/>
                  </a:cubicBezTo>
                  <a:cubicBezTo>
                    <a:pt x="1" y="145"/>
                    <a:pt x="1" y="178"/>
                    <a:pt x="21" y="215"/>
                  </a:cubicBezTo>
                  <a:cubicBezTo>
                    <a:pt x="40" y="244"/>
                    <a:pt x="78" y="262"/>
                    <a:pt x="112" y="262"/>
                  </a:cubicBezTo>
                  <a:cubicBezTo>
                    <a:pt x="137" y="262"/>
                    <a:pt x="160" y="252"/>
                    <a:pt x="174" y="232"/>
                  </a:cubicBezTo>
                  <a:cubicBezTo>
                    <a:pt x="227" y="178"/>
                    <a:pt x="244" y="112"/>
                    <a:pt x="190" y="42"/>
                  </a:cubicBezTo>
                  <a:cubicBezTo>
                    <a:pt x="190" y="26"/>
                    <a:pt x="174" y="26"/>
                    <a:pt x="157" y="9"/>
                  </a:cubicBezTo>
                  <a:lnTo>
                    <a:pt x="124" y="9"/>
                  </a:lnTo>
                  <a:cubicBezTo>
                    <a:pt x="113" y="3"/>
                    <a:pt x="104" y="0"/>
                    <a:pt x="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3929875" y="2348575"/>
              <a:ext cx="6525" cy="6750"/>
            </a:xfrm>
            <a:custGeom>
              <a:avLst/>
              <a:gdLst/>
              <a:ahLst/>
              <a:cxnLst/>
              <a:rect l="l" t="t" r="r" b="b"/>
              <a:pathLst>
                <a:path w="261" h="270" extrusionOk="0">
                  <a:moveTo>
                    <a:pt x="130" y="1"/>
                  </a:moveTo>
                  <a:cubicBezTo>
                    <a:pt x="89" y="1"/>
                    <a:pt x="49" y="32"/>
                    <a:pt x="34" y="84"/>
                  </a:cubicBezTo>
                  <a:cubicBezTo>
                    <a:pt x="1" y="154"/>
                    <a:pt x="34" y="220"/>
                    <a:pt x="87" y="257"/>
                  </a:cubicBezTo>
                  <a:cubicBezTo>
                    <a:pt x="106" y="266"/>
                    <a:pt x="123" y="270"/>
                    <a:pt x="139" y="270"/>
                  </a:cubicBezTo>
                  <a:cubicBezTo>
                    <a:pt x="183" y="270"/>
                    <a:pt x="216" y="238"/>
                    <a:pt x="240" y="187"/>
                  </a:cubicBezTo>
                  <a:cubicBezTo>
                    <a:pt x="261" y="117"/>
                    <a:pt x="223" y="30"/>
                    <a:pt x="174" y="14"/>
                  </a:cubicBezTo>
                  <a:cubicBezTo>
                    <a:pt x="160" y="5"/>
                    <a:pt x="145" y="1"/>
                    <a:pt x="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3961225" y="2265325"/>
              <a:ext cx="6100" cy="6475"/>
            </a:xfrm>
            <a:custGeom>
              <a:avLst/>
              <a:gdLst/>
              <a:ahLst/>
              <a:cxnLst/>
              <a:rect l="l" t="t" r="r" b="b"/>
              <a:pathLst>
                <a:path w="244" h="259" extrusionOk="0">
                  <a:moveTo>
                    <a:pt x="130" y="0"/>
                  </a:moveTo>
                  <a:cubicBezTo>
                    <a:pt x="121" y="0"/>
                    <a:pt x="111" y="4"/>
                    <a:pt x="103" y="13"/>
                  </a:cubicBezTo>
                  <a:cubicBezTo>
                    <a:pt x="37" y="13"/>
                    <a:pt x="0" y="83"/>
                    <a:pt x="17" y="149"/>
                  </a:cubicBezTo>
                  <a:cubicBezTo>
                    <a:pt x="17" y="186"/>
                    <a:pt x="37" y="219"/>
                    <a:pt x="54" y="235"/>
                  </a:cubicBezTo>
                  <a:cubicBezTo>
                    <a:pt x="65" y="247"/>
                    <a:pt x="85" y="259"/>
                    <a:pt x="109" y="259"/>
                  </a:cubicBezTo>
                  <a:cubicBezTo>
                    <a:pt x="119" y="259"/>
                    <a:pt x="129" y="256"/>
                    <a:pt x="140" y="252"/>
                  </a:cubicBezTo>
                  <a:cubicBezTo>
                    <a:pt x="190" y="252"/>
                    <a:pt x="243" y="186"/>
                    <a:pt x="223" y="116"/>
                  </a:cubicBezTo>
                  <a:cubicBezTo>
                    <a:pt x="223" y="83"/>
                    <a:pt x="206" y="46"/>
                    <a:pt x="190" y="29"/>
                  </a:cubicBezTo>
                  <a:cubicBezTo>
                    <a:pt x="173" y="13"/>
                    <a:pt x="173" y="13"/>
                    <a:pt x="157" y="13"/>
                  </a:cubicBezTo>
                  <a:cubicBezTo>
                    <a:pt x="149" y="4"/>
                    <a:pt x="139" y="0"/>
                    <a:pt x="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3928650" y="2364600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20" y="0"/>
                  </a:moveTo>
                  <a:cubicBezTo>
                    <a:pt x="114" y="0"/>
                    <a:pt x="109" y="2"/>
                    <a:pt x="103" y="8"/>
                  </a:cubicBezTo>
                  <a:cubicBezTo>
                    <a:pt x="33" y="8"/>
                    <a:pt x="0" y="78"/>
                    <a:pt x="0" y="148"/>
                  </a:cubicBezTo>
                  <a:cubicBezTo>
                    <a:pt x="17" y="181"/>
                    <a:pt x="17" y="214"/>
                    <a:pt x="50" y="235"/>
                  </a:cubicBezTo>
                  <a:cubicBezTo>
                    <a:pt x="66" y="251"/>
                    <a:pt x="103" y="268"/>
                    <a:pt x="136" y="268"/>
                  </a:cubicBezTo>
                  <a:cubicBezTo>
                    <a:pt x="186" y="251"/>
                    <a:pt x="239" y="181"/>
                    <a:pt x="223" y="111"/>
                  </a:cubicBezTo>
                  <a:cubicBezTo>
                    <a:pt x="223" y="78"/>
                    <a:pt x="206" y="45"/>
                    <a:pt x="169" y="28"/>
                  </a:cubicBezTo>
                  <a:cubicBezTo>
                    <a:pt x="169" y="28"/>
                    <a:pt x="169" y="8"/>
                    <a:pt x="153" y="8"/>
                  </a:cubicBezTo>
                  <a:cubicBezTo>
                    <a:pt x="142" y="8"/>
                    <a:pt x="131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821650" y="2477750"/>
              <a:ext cx="5175" cy="6525"/>
            </a:xfrm>
            <a:custGeom>
              <a:avLst/>
              <a:gdLst/>
              <a:ahLst/>
              <a:cxnLst/>
              <a:rect l="l" t="t" r="r" b="b"/>
              <a:pathLst>
                <a:path w="207" h="261" extrusionOk="0">
                  <a:moveTo>
                    <a:pt x="137" y="0"/>
                  </a:moveTo>
                  <a:cubicBezTo>
                    <a:pt x="104" y="0"/>
                    <a:pt x="87" y="17"/>
                    <a:pt x="54" y="38"/>
                  </a:cubicBezTo>
                  <a:cubicBezTo>
                    <a:pt x="17" y="87"/>
                    <a:pt x="1" y="157"/>
                    <a:pt x="34" y="223"/>
                  </a:cubicBezTo>
                  <a:cubicBezTo>
                    <a:pt x="54" y="244"/>
                    <a:pt x="71" y="260"/>
                    <a:pt x="87" y="260"/>
                  </a:cubicBezTo>
                  <a:cubicBezTo>
                    <a:pt x="137" y="190"/>
                    <a:pt x="174" y="120"/>
                    <a:pt x="207" y="38"/>
                  </a:cubicBezTo>
                  <a:cubicBezTo>
                    <a:pt x="190" y="38"/>
                    <a:pt x="174" y="17"/>
                    <a:pt x="174" y="17"/>
                  </a:cubicBezTo>
                  <a:cubicBezTo>
                    <a:pt x="157" y="17"/>
                    <a:pt x="157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4137775" y="2252750"/>
              <a:ext cx="6000" cy="6375"/>
            </a:xfrm>
            <a:custGeom>
              <a:avLst/>
              <a:gdLst/>
              <a:ahLst/>
              <a:cxnLst/>
              <a:rect l="l" t="t" r="r" b="b"/>
              <a:pathLst>
                <a:path w="240" h="255" extrusionOk="0">
                  <a:moveTo>
                    <a:pt x="137" y="0"/>
                  </a:moveTo>
                  <a:cubicBezTo>
                    <a:pt x="104" y="0"/>
                    <a:pt x="67" y="0"/>
                    <a:pt x="50" y="17"/>
                  </a:cubicBezTo>
                  <a:cubicBezTo>
                    <a:pt x="17" y="50"/>
                    <a:pt x="17" y="87"/>
                    <a:pt x="1" y="120"/>
                  </a:cubicBezTo>
                  <a:cubicBezTo>
                    <a:pt x="1" y="153"/>
                    <a:pt x="17" y="190"/>
                    <a:pt x="34" y="206"/>
                  </a:cubicBezTo>
                  <a:cubicBezTo>
                    <a:pt x="53" y="235"/>
                    <a:pt x="85" y="254"/>
                    <a:pt x="119" y="254"/>
                  </a:cubicBezTo>
                  <a:cubicBezTo>
                    <a:pt x="143" y="254"/>
                    <a:pt x="168" y="245"/>
                    <a:pt x="190" y="223"/>
                  </a:cubicBezTo>
                  <a:cubicBezTo>
                    <a:pt x="240" y="190"/>
                    <a:pt x="240" y="103"/>
                    <a:pt x="207" y="50"/>
                  </a:cubicBezTo>
                  <a:cubicBezTo>
                    <a:pt x="190" y="33"/>
                    <a:pt x="170" y="17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139025" y="2280250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40" y="1"/>
                  </a:moveTo>
                  <a:cubicBezTo>
                    <a:pt x="103" y="1"/>
                    <a:pt x="87" y="1"/>
                    <a:pt x="54" y="34"/>
                  </a:cubicBezTo>
                  <a:cubicBezTo>
                    <a:pt x="17" y="67"/>
                    <a:pt x="0" y="154"/>
                    <a:pt x="37" y="207"/>
                  </a:cubicBezTo>
                  <a:cubicBezTo>
                    <a:pt x="70" y="240"/>
                    <a:pt x="87" y="257"/>
                    <a:pt x="120" y="257"/>
                  </a:cubicBezTo>
                  <a:cubicBezTo>
                    <a:pt x="140" y="257"/>
                    <a:pt x="173" y="257"/>
                    <a:pt x="206" y="224"/>
                  </a:cubicBezTo>
                  <a:cubicBezTo>
                    <a:pt x="223" y="207"/>
                    <a:pt x="243" y="170"/>
                    <a:pt x="243" y="137"/>
                  </a:cubicBezTo>
                  <a:cubicBezTo>
                    <a:pt x="243" y="104"/>
                    <a:pt x="243" y="67"/>
                    <a:pt x="206" y="50"/>
                  </a:cubicBezTo>
                  <a:cubicBezTo>
                    <a:pt x="206" y="34"/>
                    <a:pt x="190" y="17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135200" y="22969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4" y="1"/>
                  </a:moveTo>
                  <a:cubicBezTo>
                    <a:pt x="67" y="1"/>
                    <a:pt x="34" y="34"/>
                    <a:pt x="17" y="54"/>
                  </a:cubicBezTo>
                  <a:cubicBezTo>
                    <a:pt x="1" y="87"/>
                    <a:pt x="1" y="120"/>
                    <a:pt x="1" y="158"/>
                  </a:cubicBezTo>
                  <a:cubicBezTo>
                    <a:pt x="17" y="191"/>
                    <a:pt x="17" y="224"/>
                    <a:pt x="50" y="240"/>
                  </a:cubicBezTo>
                  <a:cubicBezTo>
                    <a:pt x="67" y="261"/>
                    <a:pt x="104" y="261"/>
                    <a:pt x="137" y="261"/>
                  </a:cubicBezTo>
                  <a:cubicBezTo>
                    <a:pt x="190" y="240"/>
                    <a:pt x="240" y="191"/>
                    <a:pt x="223" y="104"/>
                  </a:cubicBezTo>
                  <a:cubicBezTo>
                    <a:pt x="223" y="71"/>
                    <a:pt x="207" y="54"/>
                    <a:pt x="170" y="34"/>
                  </a:cubicBezTo>
                  <a:cubicBezTo>
                    <a:pt x="170" y="17"/>
                    <a:pt x="153" y="17"/>
                    <a:pt x="153" y="17"/>
                  </a:cubicBezTo>
                  <a:cubicBezTo>
                    <a:pt x="13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136450" y="2375100"/>
              <a:ext cx="5575" cy="6500"/>
            </a:xfrm>
            <a:custGeom>
              <a:avLst/>
              <a:gdLst/>
              <a:ahLst/>
              <a:cxnLst/>
              <a:rect l="l" t="t" r="r" b="b"/>
              <a:pathLst>
                <a:path w="223" h="260" extrusionOk="0">
                  <a:moveTo>
                    <a:pt x="103" y="0"/>
                  </a:moveTo>
                  <a:cubicBezTo>
                    <a:pt x="37" y="0"/>
                    <a:pt x="0" y="70"/>
                    <a:pt x="0" y="140"/>
                  </a:cubicBezTo>
                  <a:cubicBezTo>
                    <a:pt x="0" y="173"/>
                    <a:pt x="17" y="206"/>
                    <a:pt x="54" y="227"/>
                  </a:cubicBezTo>
                  <a:cubicBezTo>
                    <a:pt x="70" y="260"/>
                    <a:pt x="103" y="260"/>
                    <a:pt x="120" y="260"/>
                  </a:cubicBezTo>
                  <a:cubicBezTo>
                    <a:pt x="190" y="243"/>
                    <a:pt x="223" y="173"/>
                    <a:pt x="223" y="103"/>
                  </a:cubicBezTo>
                  <a:cubicBezTo>
                    <a:pt x="223" y="54"/>
                    <a:pt x="190" y="21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152300" y="2278825"/>
              <a:ext cx="6125" cy="6625"/>
            </a:xfrm>
            <a:custGeom>
              <a:avLst/>
              <a:gdLst/>
              <a:ahLst/>
              <a:cxnLst/>
              <a:rect l="l" t="t" r="r" b="b"/>
              <a:pathLst>
                <a:path w="245" h="265" extrusionOk="0">
                  <a:moveTo>
                    <a:pt x="129" y="0"/>
                  </a:moveTo>
                  <a:cubicBezTo>
                    <a:pt x="82" y="0"/>
                    <a:pt x="35" y="30"/>
                    <a:pt x="22" y="74"/>
                  </a:cubicBezTo>
                  <a:cubicBezTo>
                    <a:pt x="1" y="140"/>
                    <a:pt x="38" y="227"/>
                    <a:pt x="88" y="244"/>
                  </a:cubicBezTo>
                  <a:cubicBezTo>
                    <a:pt x="104" y="264"/>
                    <a:pt x="125" y="264"/>
                    <a:pt x="141" y="264"/>
                  </a:cubicBezTo>
                  <a:cubicBezTo>
                    <a:pt x="174" y="244"/>
                    <a:pt x="207" y="227"/>
                    <a:pt x="228" y="178"/>
                  </a:cubicBezTo>
                  <a:cubicBezTo>
                    <a:pt x="244" y="124"/>
                    <a:pt x="228" y="74"/>
                    <a:pt x="207" y="37"/>
                  </a:cubicBezTo>
                  <a:cubicBezTo>
                    <a:pt x="191" y="21"/>
                    <a:pt x="174" y="21"/>
                    <a:pt x="158" y="4"/>
                  </a:cubicBezTo>
                  <a:cubicBezTo>
                    <a:pt x="148" y="1"/>
                    <a:pt x="138" y="0"/>
                    <a:pt x="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4142000" y="2309925"/>
              <a:ext cx="6100" cy="6625"/>
            </a:xfrm>
            <a:custGeom>
              <a:avLst/>
              <a:gdLst/>
              <a:ahLst/>
              <a:cxnLst/>
              <a:rect l="l" t="t" r="r" b="b"/>
              <a:pathLst>
                <a:path w="244" h="265" extrusionOk="0">
                  <a:moveTo>
                    <a:pt x="113" y="1"/>
                  </a:moveTo>
                  <a:cubicBezTo>
                    <a:pt x="72" y="1"/>
                    <a:pt x="33" y="32"/>
                    <a:pt x="21" y="84"/>
                  </a:cubicBezTo>
                  <a:cubicBezTo>
                    <a:pt x="1" y="154"/>
                    <a:pt x="21" y="220"/>
                    <a:pt x="87" y="257"/>
                  </a:cubicBezTo>
                  <a:cubicBezTo>
                    <a:pt x="98" y="257"/>
                    <a:pt x="111" y="264"/>
                    <a:pt x="123" y="264"/>
                  </a:cubicBezTo>
                  <a:cubicBezTo>
                    <a:pt x="129" y="264"/>
                    <a:pt x="135" y="263"/>
                    <a:pt x="141" y="257"/>
                  </a:cubicBezTo>
                  <a:cubicBezTo>
                    <a:pt x="174" y="257"/>
                    <a:pt x="207" y="220"/>
                    <a:pt x="227" y="187"/>
                  </a:cubicBezTo>
                  <a:cubicBezTo>
                    <a:pt x="244" y="133"/>
                    <a:pt x="227" y="84"/>
                    <a:pt x="207" y="51"/>
                  </a:cubicBezTo>
                  <a:cubicBezTo>
                    <a:pt x="190" y="30"/>
                    <a:pt x="174" y="14"/>
                    <a:pt x="157" y="14"/>
                  </a:cubicBezTo>
                  <a:cubicBezTo>
                    <a:pt x="143" y="5"/>
                    <a:pt x="128" y="1"/>
                    <a:pt x="1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4140350" y="2327575"/>
              <a:ext cx="5600" cy="6450"/>
            </a:xfrm>
            <a:custGeom>
              <a:avLst/>
              <a:gdLst/>
              <a:ahLst/>
              <a:cxnLst/>
              <a:rect l="l" t="t" r="r" b="b"/>
              <a:pathLst>
                <a:path w="224" h="258" extrusionOk="0">
                  <a:moveTo>
                    <a:pt x="101" y="0"/>
                  </a:moveTo>
                  <a:cubicBezTo>
                    <a:pt x="86" y="0"/>
                    <a:pt x="69" y="5"/>
                    <a:pt x="50" y="13"/>
                  </a:cubicBezTo>
                  <a:cubicBezTo>
                    <a:pt x="34" y="29"/>
                    <a:pt x="17" y="46"/>
                    <a:pt x="1" y="83"/>
                  </a:cubicBezTo>
                  <a:lnTo>
                    <a:pt x="1" y="169"/>
                  </a:lnTo>
                  <a:cubicBezTo>
                    <a:pt x="17" y="202"/>
                    <a:pt x="34" y="235"/>
                    <a:pt x="67" y="252"/>
                  </a:cubicBezTo>
                  <a:cubicBezTo>
                    <a:pt x="77" y="256"/>
                    <a:pt x="87" y="258"/>
                    <a:pt x="98" y="258"/>
                  </a:cubicBezTo>
                  <a:cubicBezTo>
                    <a:pt x="145" y="258"/>
                    <a:pt x="193" y="223"/>
                    <a:pt x="207" y="169"/>
                  </a:cubicBezTo>
                  <a:cubicBezTo>
                    <a:pt x="223" y="116"/>
                    <a:pt x="207" y="29"/>
                    <a:pt x="137" y="13"/>
                  </a:cubicBezTo>
                  <a:cubicBezTo>
                    <a:pt x="129" y="5"/>
                    <a:pt x="116" y="0"/>
                    <a:pt x="1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4132625" y="2343750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04" y="1"/>
                  </a:moveTo>
                  <a:cubicBezTo>
                    <a:pt x="50" y="17"/>
                    <a:pt x="1" y="87"/>
                    <a:pt x="17" y="157"/>
                  </a:cubicBezTo>
                  <a:cubicBezTo>
                    <a:pt x="17" y="190"/>
                    <a:pt x="34" y="223"/>
                    <a:pt x="66" y="244"/>
                  </a:cubicBezTo>
                  <a:cubicBezTo>
                    <a:pt x="81" y="256"/>
                    <a:pt x="102" y="267"/>
                    <a:pt x="119" y="267"/>
                  </a:cubicBezTo>
                  <a:cubicBezTo>
                    <a:pt x="125" y="267"/>
                    <a:pt x="132" y="265"/>
                    <a:pt x="137" y="260"/>
                  </a:cubicBezTo>
                  <a:cubicBezTo>
                    <a:pt x="170" y="260"/>
                    <a:pt x="190" y="244"/>
                    <a:pt x="207" y="207"/>
                  </a:cubicBezTo>
                  <a:cubicBezTo>
                    <a:pt x="223" y="190"/>
                    <a:pt x="240" y="157"/>
                    <a:pt x="240" y="120"/>
                  </a:cubicBezTo>
                  <a:cubicBezTo>
                    <a:pt x="223" y="87"/>
                    <a:pt x="207" y="54"/>
                    <a:pt x="190" y="38"/>
                  </a:cubicBezTo>
                  <a:cubicBezTo>
                    <a:pt x="190" y="17"/>
                    <a:pt x="170" y="17"/>
                    <a:pt x="170" y="17"/>
                  </a:cubicBezTo>
                  <a:cubicBezTo>
                    <a:pt x="153" y="17"/>
                    <a:pt x="153" y="17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169525" y="2304700"/>
              <a:ext cx="5600" cy="6675"/>
            </a:xfrm>
            <a:custGeom>
              <a:avLst/>
              <a:gdLst/>
              <a:ahLst/>
              <a:cxnLst/>
              <a:rect l="l" t="t" r="r" b="b"/>
              <a:pathLst>
                <a:path w="224" h="267" extrusionOk="0">
                  <a:moveTo>
                    <a:pt x="104" y="0"/>
                  </a:moveTo>
                  <a:cubicBezTo>
                    <a:pt x="71" y="17"/>
                    <a:pt x="54" y="17"/>
                    <a:pt x="33" y="54"/>
                  </a:cubicBezTo>
                  <a:cubicBezTo>
                    <a:pt x="17" y="70"/>
                    <a:pt x="1" y="120"/>
                    <a:pt x="1" y="157"/>
                  </a:cubicBezTo>
                  <a:cubicBezTo>
                    <a:pt x="17" y="190"/>
                    <a:pt x="17" y="223"/>
                    <a:pt x="54" y="239"/>
                  </a:cubicBezTo>
                  <a:cubicBezTo>
                    <a:pt x="66" y="254"/>
                    <a:pt x="86" y="267"/>
                    <a:pt x="109" y="267"/>
                  </a:cubicBezTo>
                  <a:cubicBezTo>
                    <a:pt x="118" y="267"/>
                    <a:pt x="127" y="265"/>
                    <a:pt x="137" y="260"/>
                  </a:cubicBezTo>
                  <a:cubicBezTo>
                    <a:pt x="190" y="260"/>
                    <a:pt x="223" y="190"/>
                    <a:pt x="223" y="136"/>
                  </a:cubicBezTo>
                  <a:lnTo>
                    <a:pt x="223" y="120"/>
                  </a:lnTo>
                  <a:cubicBezTo>
                    <a:pt x="223" y="70"/>
                    <a:pt x="190" y="33"/>
                    <a:pt x="157" y="17"/>
                  </a:cubicBezTo>
                  <a:cubicBezTo>
                    <a:pt x="13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4167350" y="2321525"/>
              <a:ext cx="6525" cy="6700"/>
            </a:xfrm>
            <a:custGeom>
              <a:avLst/>
              <a:gdLst/>
              <a:ahLst/>
              <a:cxnLst/>
              <a:rect l="l" t="t" r="r" b="b"/>
              <a:pathLst>
                <a:path w="261" h="268" extrusionOk="0">
                  <a:moveTo>
                    <a:pt x="128" y="1"/>
                  </a:moveTo>
                  <a:cubicBezTo>
                    <a:pt x="87" y="1"/>
                    <a:pt x="44" y="34"/>
                    <a:pt x="17" y="82"/>
                  </a:cubicBezTo>
                  <a:cubicBezTo>
                    <a:pt x="1" y="152"/>
                    <a:pt x="38" y="238"/>
                    <a:pt x="88" y="255"/>
                  </a:cubicBezTo>
                  <a:cubicBezTo>
                    <a:pt x="102" y="264"/>
                    <a:pt x="117" y="268"/>
                    <a:pt x="132" y="268"/>
                  </a:cubicBezTo>
                  <a:cubicBezTo>
                    <a:pt x="174" y="268"/>
                    <a:pt x="217" y="236"/>
                    <a:pt x="244" y="185"/>
                  </a:cubicBezTo>
                  <a:cubicBezTo>
                    <a:pt x="261" y="119"/>
                    <a:pt x="224" y="32"/>
                    <a:pt x="174" y="16"/>
                  </a:cubicBezTo>
                  <a:cubicBezTo>
                    <a:pt x="159" y="6"/>
                    <a:pt x="144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4169125" y="227575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20" y="1"/>
                  </a:moveTo>
                  <a:cubicBezTo>
                    <a:pt x="114" y="1"/>
                    <a:pt x="109" y="2"/>
                    <a:pt x="103" y="8"/>
                  </a:cubicBezTo>
                  <a:cubicBezTo>
                    <a:pt x="33" y="8"/>
                    <a:pt x="0" y="78"/>
                    <a:pt x="0" y="144"/>
                  </a:cubicBezTo>
                  <a:cubicBezTo>
                    <a:pt x="17" y="181"/>
                    <a:pt x="33" y="214"/>
                    <a:pt x="49" y="230"/>
                  </a:cubicBezTo>
                  <a:cubicBezTo>
                    <a:pt x="70" y="247"/>
                    <a:pt x="103" y="263"/>
                    <a:pt x="136" y="263"/>
                  </a:cubicBezTo>
                  <a:cubicBezTo>
                    <a:pt x="190" y="247"/>
                    <a:pt x="239" y="181"/>
                    <a:pt x="223" y="111"/>
                  </a:cubicBezTo>
                  <a:cubicBezTo>
                    <a:pt x="223" y="57"/>
                    <a:pt x="190" y="24"/>
                    <a:pt x="153" y="8"/>
                  </a:cubicBezTo>
                  <a:cubicBezTo>
                    <a:pt x="142" y="8"/>
                    <a:pt x="131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4152300" y="2322625"/>
              <a:ext cx="6125" cy="6475"/>
            </a:xfrm>
            <a:custGeom>
              <a:avLst/>
              <a:gdLst/>
              <a:ahLst/>
              <a:cxnLst/>
              <a:rect l="l" t="t" r="r" b="b"/>
              <a:pathLst>
                <a:path w="245" h="259" extrusionOk="0">
                  <a:moveTo>
                    <a:pt x="130" y="0"/>
                  </a:moveTo>
                  <a:cubicBezTo>
                    <a:pt x="83" y="0"/>
                    <a:pt x="35" y="33"/>
                    <a:pt x="22" y="91"/>
                  </a:cubicBezTo>
                  <a:cubicBezTo>
                    <a:pt x="1" y="141"/>
                    <a:pt x="22" y="227"/>
                    <a:pt x="88" y="244"/>
                  </a:cubicBezTo>
                  <a:cubicBezTo>
                    <a:pt x="102" y="254"/>
                    <a:pt x="118" y="258"/>
                    <a:pt x="133" y="258"/>
                  </a:cubicBezTo>
                  <a:cubicBezTo>
                    <a:pt x="174" y="258"/>
                    <a:pt x="213" y="226"/>
                    <a:pt x="228" y="178"/>
                  </a:cubicBezTo>
                  <a:cubicBezTo>
                    <a:pt x="244" y="108"/>
                    <a:pt x="228" y="38"/>
                    <a:pt x="158" y="5"/>
                  </a:cubicBezTo>
                  <a:cubicBezTo>
                    <a:pt x="149" y="2"/>
                    <a:pt x="139" y="0"/>
                    <a:pt x="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4163950" y="2291400"/>
              <a:ext cx="5600" cy="6400"/>
            </a:xfrm>
            <a:custGeom>
              <a:avLst/>
              <a:gdLst/>
              <a:ahLst/>
              <a:cxnLst/>
              <a:rect l="l" t="t" r="r" b="b"/>
              <a:pathLst>
                <a:path w="224" h="256" extrusionOk="0">
                  <a:moveTo>
                    <a:pt x="87" y="0"/>
                  </a:moveTo>
                  <a:cubicBezTo>
                    <a:pt x="71" y="0"/>
                    <a:pt x="34" y="17"/>
                    <a:pt x="17" y="50"/>
                  </a:cubicBezTo>
                  <a:cubicBezTo>
                    <a:pt x="1" y="70"/>
                    <a:pt x="1" y="103"/>
                    <a:pt x="1" y="136"/>
                  </a:cubicBezTo>
                  <a:cubicBezTo>
                    <a:pt x="1" y="173"/>
                    <a:pt x="17" y="206"/>
                    <a:pt x="34" y="223"/>
                  </a:cubicBezTo>
                  <a:cubicBezTo>
                    <a:pt x="71" y="256"/>
                    <a:pt x="87" y="256"/>
                    <a:pt x="120" y="256"/>
                  </a:cubicBezTo>
                  <a:cubicBezTo>
                    <a:pt x="191" y="239"/>
                    <a:pt x="224" y="173"/>
                    <a:pt x="224" y="103"/>
                  </a:cubicBezTo>
                  <a:cubicBezTo>
                    <a:pt x="207" y="70"/>
                    <a:pt x="191" y="33"/>
                    <a:pt x="174" y="17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4147675" y="2464675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20" y="1"/>
                  </a:moveTo>
                  <a:cubicBezTo>
                    <a:pt x="115" y="1"/>
                    <a:pt x="109" y="3"/>
                    <a:pt x="104" y="8"/>
                  </a:cubicBezTo>
                  <a:cubicBezTo>
                    <a:pt x="50" y="8"/>
                    <a:pt x="0" y="78"/>
                    <a:pt x="17" y="148"/>
                  </a:cubicBezTo>
                  <a:cubicBezTo>
                    <a:pt x="17" y="181"/>
                    <a:pt x="33" y="214"/>
                    <a:pt x="50" y="231"/>
                  </a:cubicBezTo>
                  <a:cubicBezTo>
                    <a:pt x="83" y="251"/>
                    <a:pt x="104" y="268"/>
                    <a:pt x="137" y="268"/>
                  </a:cubicBezTo>
                  <a:cubicBezTo>
                    <a:pt x="207" y="251"/>
                    <a:pt x="240" y="181"/>
                    <a:pt x="240" y="111"/>
                  </a:cubicBezTo>
                  <a:cubicBezTo>
                    <a:pt x="223" y="78"/>
                    <a:pt x="207" y="45"/>
                    <a:pt x="186" y="25"/>
                  </a:cubicBezTo>
                  <a:cubicBezTo>
                    <a:pt x="186" y="25"/>
                    <a:pt x="169" y="8"/>
                    <a:pt x="153" y="8"/>
                  </a:cubicBezTo>
                  <a:cubicBezTo>
                    <a:pt x="142" y="8"/>
                    <a:pt x="131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4150675" y="2246250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87" y="0"/>
                  </a:moveTo>
                  <a:cubicBezTo>
                    <a:pt x="66" y="0"/>
                    <a:pt x="33" y="21"/>
                    <a:pt x="17" y="54"/>
                  </a:cubicBezTo>
                  <a:cubicBezTo>
                    <a:pt x="0" y="87"/>
                    <a:pt x="0" y="124"/>
                    <a:pt x="0" y="157"/>
                  </a:cubicBezTo>
                  <a:cubicBezTo>
                    <a:pt x="0" y="190"/>
                    <a:pt x="17" y="207"/>
                    <a:pt x="49" y="244"/>
                  </a:cubicBezTo>
                  <a:cubicBezTo>
                    <a:pt x="66" y="260"/>
                    <a:pt x="103" y="260"/>
                    <a:pt x="120" y="260"/>
                  </a:cubicBezTo>
                  <a:cubicBezTo>
                    <a:pt x="190" y="244"/>
                    <a:pt x="223" y="174"/>
                    <a:pt x="223" y="104"/>
                  </a:cubicBezTo>
                  <a:cubicBezTo>
                    <a:pt x="206" y="71"/>
                    <a:pt x="206" y="54"/>
                    <a:pt x="169" y="21"/>
                  </a:cubicBezTo>
                  <a:cubicBezTo>
                    <a:pt x="169" y="21"/>
                    <a:pt x="153" y="21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4157975" y="2261200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37" y="0"/>
                  </a:moveTo>
                  <a:cubicBezTo>
                    <a:pt x="86" y="0"/>
                    <a:pt x="45" y="33"/>
                    <a:pt x="17" y="91"/>
                  </a:cubicBezTo>
                  <a:cubicBezTo>
                    <a:pt x="1" y="161"/>
                    <a:pt x="34" y="227"/>
                    <a:pt x="83" y="264"/>
                  </a:cubicBezTo>
                  <a:lnTo>
                    <a:pt x="137" y="264"/>
                  </a:lnTo>
                  <a:cubicBezTo>
                    <a:pt x="170" y="264"/>
                    <a:pt x="223" y="227"/>
                    <a:pt x="223" y="178"/>
                  </a:cubicBezTo>
                  <a:cubicBezTo>
                    <a:pt x="240" y="124"/>
                    <a:pt x="240" y="91"/>
                    <a:pt x="207" y="41"/>
                  </a:cubicBezTo>
                  <a:cubicBezTo>
                    <a:pt x="207" y="41"/>
                    <a:pt x="186" y="21"/>
                    <a:pt x="170" y="4"/>
                  </a:cubicBezTo>
                  <a:cubicBezTo>
                    <a:pt x="159" y="2"/>
                    <a:pt x="148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4160975" y="23849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1"/>
                  </a:moveTo>
                  <a:cubicBezTo>
                    <a:pt x="33" y="17"/>
                    <a:pt x="0" y="87"/>
                    <a:pt x="17" y="158"/>
                  </a:cubicBezTo>
                  <a:cubicBezTo>
                    <a:pt x="17" y="191"/>
                    <a:pt x="33" y="223"/>
                    <a:pt x="50" y="244"/>
                  </a:cubicBezTo>
                  <a:cubicBezTo>
                    <a:pt x="87" y="261"/>
                    <a:pt x="103" y="261"/>
                    <a:pt x="136" y="261"/>
                  </a:cubicBezTo>
                  <a:cubicBezTo>
                    <a:pt x="169" y="261"/>
                    <a:pt x="190" y="244"/>
                    <a:pt x="206" y="207"/>
                  </a:cubicBezTo>
                  <a:cubicBezTo>
                    <a:pt x="223" y="191"/>
                    <a:pt x="239" y="158"/>
                    <a:pt x="223" y="120"/>
                  </a:cubicBezTo>
                  <a:cubicBezTo>
                    <a:pt x="223" y="87"/>
                    <a:pt x="206" y="54"/>
                    <a:pt x="190" y="38"/>
                  </a:cubicBezTo>
                  <a:cubicBezTo>
                    <a:pt x="169" y="17"/>
                    <a:pt x="169" y="17"/>
                    <a:pt x="153" y="17"/>
                  </a:cubicBez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4160050" y="2337250"/>
              <a:ext cx="6500" cy="6625"/>
            </a:xfrm>
            <a:custGeom>
              <a:avLst/>
              <a:gdLst/>
              <a:ahLst/>
              <a:cxnLst/>
              <a:rect l="l" t="t" r="r" b="b"/>
              <a:pathLst>
                <a:path w="260" h="265" extrusionOk="0">
                  <a:moveTo>
                    <a:pt x="139" y="1"/>
                  </a:moveTo>
                  <a:cubicBezTo>
                    <a:pt x="87" y="1"/>
                    <a:pt x="48" y="34"/>
                    <a:pt x="21" y="92"/>
                  </a:cubicBezTo>
                  <a:cubicBezTo>
                    <a:pt x="0" y="158"/>
                    <a:pt x="37" y="228"/>
                    <a:pt x="87" y="261"/>
                  </a:cubicBezTo>
                  <a:cubicBezTo>
                    <a:pt x="96" y="264"/>
                    <a:pt x="105" y="265"/>
                    <a:pt x="115" y="265"/>
                  </a:cubicBezTo>
                  <a:cubicBezTo>
                    <a:pt x="162" y="265"/>
                    <a:pt x="210" y="232"/>
                    <a:pt x="227" y="174"/>
                  </a:cubicBezTo>
                  <a:cubicBezTo>
                    <a:pt x="260" y="108"/>
                    <a:pt x="227" y="38"/>
                    <a:pt x="173" y="5"/>
                  </a:cubicBezTo>
                  <a:cubicBezTo>
                    <a:pt x="161" y="2"/>
                    <a:pt x="150" y="1"/>
                    <a:pt x="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4167350" y="2368275"/>
              <a:ext cx="6125" cy="6600"/>
            </a:xfrm>
            <a:custGeom>
              <a:avLst/>
              <a:gdLst/>
              <a:ahLst/>
              <a:cxnLst/>
              <a:rect l="l" t="t" r="r" b="b"/>
              <a:pathLst>
                <a:path w="245" h="264" extrusionOk="0">
                  <a:moveTo>
                    <a:pt x="141" y="1"/>
                  </a:moveTo>
                  <a:cubicBezTo>
                    <a:pt x="104" y="1"/>
                    <a:pt x="71" y="17"/>
                    <a:pt x="55" y="34"/>
                  </a:cubicBezTo>
                  <a:cubicBezTo>
                    <a:pt x="1" y="67"/>
                    <a:pt x="1" y="153"/>
                    <a:pt x="38" y="224"/>
                  </a:cubicBezTo>
                  <a:cubicBezTo>
                    <a:pt x="55" y="240"/>
                    <a:pt x="88" y="257"/>
                    <a:pt x="104" y="257"/>
                  </a:cubicBezTo>
                  <a:cubicBezTo>
                    <a:pt x="115" y="261"/>
                    <a:pt x="125" y="263"/>
                    <a:pt x="135" y="263"/>
                  </a:cubicBezTo>
                  <a:cubicBezTo>
                    <a:pt x="159" y="263"/>
                    <a:pt x="179" y="252"/>
                    <a:pt x="191" y="240"/>
                  </a:cubicBezTo>
                  <a:cubicBezTo>
                    <a:pt x="244" y="191"/>
                    <a:pt x="244" y="104"/>
                    <a:pt x="207" y="50"/>
                  </a:cubicBezTo>
                  <a:cubicBezTo>
                    <a:pt x="191" y="34"/>
                    <a:pt x="174" y="17"/>
                    <a:pt x="158" y="17"/>
                  </a:cubicBezTo>
                  <a:cubicBezTo>
                    <a:pt x="158" y="1"/>
                    <a:pt x="141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4149325" y="2292525"/>
              <a:ext cx="6100" cy="6650"/>
            </a:xfrm>
            <a:custGeom>
              <a:avLst/>
              <a:gdLst/>
              <a:ahLst/>
              <a:cxnLst/>
              <a:rect l="l" t="t" r="r" b="b"/>
              <a:pathLst>
                <a:path w="244" h="266" extrusionOk="0">
                  <a:moveTo>
                    <a:pt x="131" y="1"/>
                  </a:moveTo>
                  <a:cubicBezTo>
                    <a:pt x="84" y="1"/>
                    <a:pt x="34" y="36"/>
                    <a:pt x="17" y="91"/>
                  </a:cubicBezTo>
                  <a:cubicBezTo>
                    <a:pt x="0" y="108"/>
                    <a:pt x="0" y="128"/>
                    <a:pt x="0" y="145"/>
                  </a:cubicBezTo>
                  <a:cubicBezTo>
                    <a:pt x="0" y="194"/>
                    <a:pt x="38" y="231"/>
                    <a:pt x="71" y="248"/>
                  </a:cubicBezTo>
                  <a:cubicBezTo>
                    <a:pt x="89" y="261"/>
                    <a:pt x="107" y="266"/>
                    <a:pt x="122" y="266"/>
                  </a:cubicBezTo>
                  <a:cubicBezTo>
                    <a:pt x="148" y="266"/>
                    <a:pt x="170" y="252"/>
                    <a:pt x="190" y="231"/>
                  </a:cubicBezTo>
                  <a:cubicBezTo>
                    <a:pt x="207" y="211"/>
                    <a:pt x="207" y="194"/>
                    <a:pt x="223" y="178"/>
                  </a:cubicBezTo>
                  <a:cubicBezTo>
                    <a:pt x="244" y="108"/>
                    <a:pt x="207" y="42"/>
                    <a:pt x="157" y="5"/>
                  </a:cubicBezTo>
                  <a:cubicBezTo>
                    <a:pt x="149" y="2"/>
                    <a:pt x="140" y="1"/>
                    <a:pt x="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4156650" y="23076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6" y="1"/>
                  </a:moveTo>
                  <a:cubicBezTo>
                    <a:pt x="103" y="1"/>
                    <a:pt x="87" y="1"/>
                    <a:pt x="54" y="38"/>
                  </a:cubicBezTo>
                  <a:cubicBezTo>
                    <a:pt x="17" y="71"/>
                    <a:pt x="0" y="157"/>
                    <a:pt x="33" y="207"/>
                  </a:cubicBezTo>
                  <a:cubicBezTo>
                    <a:pt x="54" y="244"/>
                    <a:pt x="87" y="260"/>
                    <a:pt x="120" y="260"/>
                  </a:cubicBezTo>
                  <a:cubicBezTo>
                    <a:pt x="136" y="260"/>
                    <a:pt x="173" y="260"/>
                    <a:pt x="190" y="244"/>
                  </a:cubicBezTo>
                  <a:cubicBezTo>
                    <a:pt x="223" y="207"/>
                    <a:pt x="239" y="174"/>
                    <a:pt x="239" y="141"/>
                  </a:cubicBezTo>
                  <a:cubicBezTo>
                    <a:pt x="239" y="104"/>
                    <a:pt x="239" y="71"/>
                    <a:pt x="206" y="54"/>
                  </a:cubicBezTo>
                  <a:cubicBezTo>
                    <a:pt x="206" y="38"/>
                    <a:pt x="190" y="17"/>
                    <a:pt x="173" y="17"/>
                  </a:cubicBezTo>
                  <a:cubicBezTo>
                    <a:pt x="157" y="1"/>
                    <a:pt x="157" y="1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4154900" y="222915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40" y="0"/>
                  </a:moveTo>
                  <a:cubicBezTo>
                    <a:pt x="103" y="0"/>
                    <a:pt x="70" y="0"/>
                    <a:pt x="54" y="33"/>
                  </a:cubicBezTo>
                  <a:cubicBezTo>
                    <a:pt x="0" y="66"/>
                    <a:pt x="0" y="153"/>
                    <a:pt x="37" y="206"/>
                  </a:cubicBezTo>
                  <a:cubicBezTo>
                    <a:pt x="56" y="245"/>
                    <a:pt x="89" y="261"/>
                    <a:pt x="122" y="261"/>
                  </a:cubicBezTo>
                  <a:cubicBezTo>
                    <a:pt x="145" y="261"/>
                    <a:pt x="169" y="253"/>
                    <a:pt x="190" y="239"/>
                  </a:cubicBezTo>
                  <a:cubicBezTo>
                    <a:pt x="243" y="190"/>
                    <a:pt x="243" y="103"/>
                    <a:pt x="206" y="50"/>
                  </a:cubicBezTo>
                  <a:cubicBezTo>
                    <a:pt x="190" y="33"/>
                    <a:pt x="173" y="17"/>
                    <a:pt x="157" y="17"/>
                  </a:cubicBezTo>
                  <a:cubicBezTo>
                    <a:pt x="157" y="0"/>
                    <a:pt x="140" y="0"/>
                    <a:pt x="1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4145500" y="2387800"/>
              <a:ext cx="6025" cy="6700"/>
            </a:xfrm>
            <a:custGeom>
              <a:avLst/>
              <a:gdLst/>
              <a:ahLst/>
              <a:cxnLst/>
              <a:rect l="l" t="t" r="r" b="b"/>
              <a:pathLst>
                <a:path w="241" h="268" extrusionOk="0">
                  <a:moveTo>
                    <a:pt x="119" y="1"/>
                  </a:moveTo>
                  <a:cubicBezTo>
                    <a:pt x="103" y="1"/>
                    <a:pt x="82" y="13"/>
                    <a:pt x="67" y="28"/>
                  </a:cubicBezTo>
                  <a:cubicBezTo>
                    <a:pt x="17" y="78"/>
                    <a:pt x="1" y="164"/>
                    <a:pt x="50" y="214"/>
                  </a:cubicBezTo>
                  <a:cubicBezTo>
                    <a:pt x="67" y="234"/>
                    <a:pt x="87" y="251"/>
                    <a:pt x="120" y="267"/>
                  </a:cubicBezTo>
                  <a:cubicBezTo>
                    <a:pt x="153" y="267"/>
                    <a:pt x="170" y="251"/>
                    <a:pt x="207" y="234"/>
                  </a:cubicBezTo>
                  <a:cubicBezTo>
                    <a:pt x="224" y="214"/>
                    <a:pt x="240" y="181"/>
                    <a:pt x="240" y="148"/>
                  </a:cubicBezTo>
                  <a:cubicBezTo>
                    <a:pt x="240" y="110"/>
                    <a:pt x="240" y="78"/>
                    <a:pt x="224" y="45"/>
                  </a:cubicBezTo>
                  <a:cubicBezTo>
                    <a:pt x="207" y="28"/>
                    <a:pt x="191" y="28"/>
                    <a:pt x="170" y="7"/>
                  </a:cubicBezTo>
                  <a:lnTo>
                    <a:pt x="137" y="7"/>
                  </a:lnTo>
                  <a:cubicBezTo>
                    <a:pt x="132" y="3"/>
                    <a:pt x="126" y="1"/>
                    <a:pt x="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4149325" y="2448675"/>
              <a:ext cx="6100" cy="6475"/>
            </a:xfrm>
            <a:custGeom>
              <a:avLst/>
              <a:gdLst/>
              <a:ahLst/>
              <a:cxnLst/>
              <a:rect l="l" t="t" r="r" b="b"/>
              <a:pathLst>
                <a:path w="244" h="259" extrusionOk="0">
                  <a:moveTo>
                    <a:pt x="113" y="0"/>
                  </a:moveTo>
                  <a:cubicBezTo>
                    <a:pt x="72" y="0"/>
                    <a:pt x="32" y="32"/>
                    <a:pt x="17" y="83"/>
                  </a:cubicBezTo>
                  <a:cubicBezTo>
                    <a:pt x="0" y="149"/>
                    <a:pt x="17" y="219"/>
                    <a:pt x="87" y="252"/>
                  </a:cubicBezTo>
                  <a:cubicBezTo>
                    <a:pt x="97" y="256"/>
                    <a:pt x="108" y="258"/>
                    <a:pt x="119" y="258"/>
                  </a:cubicBezTo>
                  <a:cubicBezTo>
                    <a:pt x="164" y="258"/>
                    <a:pt x="210" y="226"/>
                    <a:pt x="223" y="186"/>
                  </a:cubicBezTo>
                  <a:cubicBezTo>
                    <a:pt x="244" y="116"/>
                    <a:pt x="223" y="30"/>
                    <a:pt x="157" y="13"/>
                  </a:cubicBezTo>
                  <a:cubicBezTo>
                    <a:pt x="143" y="4"/>
                    <a:pt x="128" y="0"/>
                    <a:pt x="1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4147675" y="2342750"/>
              <a:ext cx="5600" cy="6600"/>
            </a:xfrm>
            <a:custGeom>
              <a:avLst/>
              <a:gdLst/>
              <a:ahLst/>
              <a:cxnLst/>
              <a:rect l="l" t="t" r="r" b="b"/>
              <a:pathLst>
                <a:path w="224" h="264" extrusionOk="0">
                  <a:moveTo>
                    <a:pt x="120" y="0"/>
                  </a:moveTo>
                  <a:cubicBezTo>
                    <a:pt x="115" y="0"/>
                    <a:pt x="109" y="2"/>
                    <a:pt x="104" y="8"/>
                  </a:cubicBezTo>
                  <a:cubicBezTo>
                    <a:pt x="33" y="8"/>
                    <a:pt x="0" y="78"/>
                    <a:pt x="0" y="144"/>
                  </a:cubicBezTo>
                  <a:cubicBezTo>
                    <a:pt x="0" y="181"/>
                    <a:pt x="17" y="214"/>
                    <a:pt x="50" y="230"/>
                  </a:cubicBezTo>
                  <a:cubicBezTo>
                    <a:pt x="66" y="247"/>
                    <a:pt x="104" y="263"/>
                    <a:pt x="137" y="263"/>
                  </a:cubicBezTo>
                  <a:cubicBezTo>
                    <a:pt x="186" y="247"/>
                    <a:pt x="223" y="181"/>
                    <a:pt x="223" y="111"/>
                  </a:cubicBezTo>
                  <a:cubicBezTo>
                    <a:pt x="223" y="78"/>
                    <a:pt x="207" y="41"/>
                    <a:pt x="169" y="24"/>
                  </a:cubicBezTo>
                  <a:lnTo>
                    <a:pt x="153" y="8"/>
                  </a:lnTo>
                  <a:cubicBezTo>
                    <a:pt x="142" y="8"/>
                    <a:pt x="131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4154075" y="2357175"/>
              <a:ext cx="5575" cy="6475"/>
            </a:xfrm>
            <a:custGeom>
              <a:avLst/>
              <a:gdLst/>
              <a:ahLst/>
              <a:cxnLst/>
              <a:rect l="l" t="t" r="r" b="b"/>
              <a:pathLst>
                <a:path w="223" h="259" extrusionOk="0">
                  <a:moveTo>
                    <a:pt x="128" y="1"/>
                  </a:moveTo>
                  <a:cubicBezTo>
                    <a:pt x="120" y="1"/>
                    <a:pt x="111" y="6"/>
                    <a:pt x="103" y="16"/>
                  </a:cubicBezTo>
                  <a:cubicBezTo>
                    <a:pt x="33" y="16"/>
                    <a:pt x="0" y="82"/>
                    <a:pt x="0" y="152"/>
                  </a:cubicBezTo>
                  <a:cubicBezTo>
                    <a:pt x="14" y="213"/>
                    <a:pt x="57" y="258"/>
                    <a:pt x="111" y="258"/>
                  </a:cubicBezTo>
                  <a:cubicBezTo>
                    <a:pt x="119" y="258"/>
                    <a:pt x="128" y="257"/>
                    <a:pt x="136" y="255"/>
                  </a:cubicBezTo>
                  <a:cubicBezTo>
                    <a:pt x="157" y="255"/>
                    <a:pt x="190" y="239"/>
                    <a:pt x="206" y="202"/>
                  </a:cubicBezTo>
                  <a:cubicBezTo>
                    <a:pt x="223" y="185"/>
                    <a:pt x="223" y="152"/>
                    <a:pt x="223" y="119"/>
                  </a:cubicBezTo>
                  <a:cubicBezTo>
                    <a:pt x="223" y="82"/>
                    <a:pt x="206" y="49"/>
                    <a:pt x="173" y="33"/>
                  </a:cubicBezTo>
                  <a:cubicBezTo>
                    <a:pt x="173" y="16"/>
                    <a:pt x="157" y="16"/>
                    <a:pt x="157" y="16"/>
                  </a:cubicBezTo>
                  <a:cubicBezTo>
                    <a:pt x="146" y="6"/>
                    <a:pt x="137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4152300" y="2372500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104" y="1"/>
                  </a:moveTo>
                  <a:cubicBezTo>
                    <a:pt x="55" y="22"/>
                    <a:pt x="1" y="88"/>
                    <a:pt x="22" y="158"/>
                  </a:cubicBezTo>
                  <a:cubicBezTo>
                    <a:pt x="22" y="191"/>
                    <a:pt x="38" y="228"/>
                    <a:pt x="55" y="244"/>
                  </a:cubicBezTo>
                  <a:cubicBezTo>
                    <a:pt x="78" y="256"/>
                    <a:pt x="93" y="268"/>
                    <a:pt x="113" y="268"/>
                  </a:cubicBezTo>
                  <a:cubicBezTo>
                    <a:pt x="121" y="268"/>
                    <a:pt x="130" y="266"/>
                    <a:pt x="141" y="261"/>
                  </a:cubicBezTo>
                  <a:cubicBezTo>
                    <a:pt x="174" y="261"/>
                    <a:pt x="191" y="244"/>
                    <a:pt x="207" y="207"/>
                  </a:cubicBezTo>
                  <a:cubicBezTo>
                    <a:pt x="228" y="191"/>
                    <a:pt x="244" y="158"/>
                    <a:pt x="228" y="125"/>
                  </a:cubicBezTo>
                  <a:cubicBezTo>
                    <a:pt x="228" y="88"/>
                    <a:pt x="207" y="55"/>
                    <a:pt x="191" y="38"/>
                  </a:cubicBezTo>
                  <a:cubicBezTo>
                    <a:pt x="174" y="22"/>
                    <a:pt x="174" y="22"/>
                    <a:pt x="158" y="22"/>
                  </a:cubicBezTo>
                  <a:cubicBezTo>
                    <a:pt x="141" y="1"/>
                    <a:pt x="125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148500" y="2418075"/>
              <a:ext cx="6425" cy="6525"/>
            </a:xfrm>
            <a:custGeom>
              <a:avLst/>
              <a:gdLst/>
              <a:ahLst/>
              <a:cxnLst/>
              <a:rect l="l" t="t" r="r" b="b"/>
              <a:pathLst>
                <a:path w="257" h="261" extrusionOk="0">
                  <a:moveTo>
                    <a:pt x="136" y="0"/>
                  </a:moveTo>
                  <a:cubicBezTo>
                    <a:pt x="104" y="0"/>
                    <a:pt x="87" y="0"/>
                    <a:pt x="50" y="33"/>
                  </a:cubicBezTo>
                  <a:cubicBezTo>
                    <a:pt x="17" y="70"/>
                    <a:pt x="0" y="157"/>
                    <a:pt x="33" y="206"/>
                  </a:cubicBezTo>
                  <a:cubicBezTo>
                    <a:pt x="71" y="239"/>
                    <a:pt x="87" y="260"/>
                    <a:pt x="120" y="260"/>
                  </a:cubicBezTo>
                  <a:cubicBezTo>
                    <a:pt x="136" y="260"/>
                    <a:pt x="174" y="260"/>
                    <a:pt x="190" y="223"/>
                  </a:cubicBezTo>
                  <a:cubicBezTo>
                    <a:pt x="240" y="190"/>
                    <a:pt x="256" y="103"/>
                    <a:pt x="207" y="54"/>
                  </a:cubicBezTo>
                  <a:cubicBezTo>
                    <a:pt x="207" y="33"/>
                    <a:pt x="190" y="17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4209925" y="2437450"/>
              <a:ext cx="5600" cy="6425"/>
            </a:xfrm>
            <a:custGeom>
              <a:avLst/>
              <a:gdLst/>
              <a:ahLst/>
              <a:cxnLst/>
              <a:rect l="l" t="t" r="r" b="b"/>
              <a:pathLst>
                <a:path w="224" h="257" extrusionOk="0">
                  <a:moveTo>
                    <a:pt x="104" y="0"/>
                  </a:moveTo>
                  <a:cubicBezTo>
                    <a:pt x="67" y="0"/>
                    <a:pt x="50" y="17"/>
                    <a:pt x="34" y="33"/>
                  </a:cubicBezTo>
                  <a:cubicBezTo>
                    <a:pt x="17" y="66"/>
                    <a:pt x="1" y="103"/>
                    <a:pt x="1" y="153"/>
                  </a:cubicBezTo>
                  <a:cubicBezTo>
                    <a:pt x="17" y="186"/>
                    <a:pt x="17" y="223"/>
                    <a:pt x="50" y="240"/>
                  </a:cubicBezTo>
                  <a:cubicBezTo>
                    <a:pt x="67" y="256"/>
                    <a:pt x="104" y="256"/>
                    <a:pt x="137" y="256"/>
                  </a:cubicBezTo>
                  <a:cubicBezTo>
                    <a:pt x="190" y="256"/>
                    <a:pt x="223" y="186"/>
                    <a:pt x="223" y="120"/>
                  </a:cubicBezTo>
                  <a:cubicBezTo>
                    <a:pt x="223" y="66"/>
                    <a:pt x="190" y="33"/>
                    <a:pt x="153" y="17"/>
                  </a:cubicBezTo>
                  <a:cubicBezTo>
                    <a:pt x="13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4114600" y="24420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1"/>
                  </a:moveTo>
                  <a:cubicBezTo>
                    <a:pt x="49" y="1"/>
                    <a:pt x="0" y="71"/>
                    <a:pt x="17" y="141"/>
                  </a:cubicBezTo>
                  <a:cubicBezTo>
                    <a:pt x="17" y="174"/>
                    <a:pt x="33" y="207"/>
                    <a:pt x="66" y="228"/>
                  </a:cubicBezTo>
                  <a:cubicBezTo>
                    <a:pt x="87" y="261"/>
                    <a:pt x="120" y="261"/>
                    <a:pt x="136" y="261"/>
                  </a:cubicBezTo>
                  <a:cubicBezTo>
                    <a:pt x="206" y="244"/>
                    <a:pt x="239" y="174"/>
                    <a:pt x="239" y="104"/>
                  </a:cubicBezTo>
                  <a:cubicBezTo>
                    <a:pt x="223" y="71"/>
                    <a:pt x="223" y="38"/>
                    <a:pt x="190" y="22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3876600" y="2266875"/>
              <a:ext cx="5675" cy="6675"/>
            </a:xfrm>
            <a:custGeom>
              <a:avLst/>
              <a:gdLst/>
              <a:ahLst/>
              <a:cxnLst/>
              <a:rect l="l" t="t" r="r" b="b"/>
              <a:pathLst>
                <a:path w="227" h="267" extrusionOk="0">
                  <a:moveTo>
                    <a:pt x="103" y="0"/>
                  </a:moveTo>
                  <a:cubicBezTo>
                    <a:pt x="70" y="21"/>
                    <a:pt x="37" y="37"/>
                    <a:pt x="21" y="54"/>
                  </a:cubicBezTo>
                  <a:cubicBezTo>
                    <a:pt x="0" y="87"/>
                    <a:pt x="0" y="124"/>
                    <a:pt x="0" y="157"/>
                  </a:cubicBezTo>
                  <a:cubicBezTo>
                    <a:pt x="0" y="190"/>
                    <a:pt x="21" y="227"/>
                    <a:pt x="54" y="243"/>
                  </a:cubicBezTo>
                  <a:cubicBezTo>
                    <a:pt x="65" y="255"/>
                    <a:pt x="85" y="267"/>
                    <a:pt x="109" y="267"/>
                  </a:cubicBezTo>
                  <a:cubicBezTo>
                    <a:pt x="119" y="267"/>
                    <a:pt x="130" y="265"/>
                    <a:pt x="140" y="260"/>
                  </a:cubicBezTo>
                  <a:cubicBezTo>
                    <a:pt x="190" y="260"/>
                    <a:pt x="227" y="190"/>
                    <a:pt x="227" y="124"/>
                  </a:cubicBezTo>
                  <a:cubicBezTo>
                    <a:pt x="227" y="87"/>
                    <a:pt x="206" y="54"/>
                    <a:pt x="173" y="37"/>
                  </a:cubicBezTo>
                  <a:cubicBezTo>
                    <a:pt x="173" y="21"/>
                    <a:pt x="157" y="21"/>
                    <a:pt x="157" y="21"/>
                  </a:cubicBezTo>
                  <a:cubicBezTo>
                    <a:pt x="140" y="0"/>
                    <a:pt x="12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803625" y="2233875"/>
              <a:ext cx="5575" cy="6425"/>
            </a:xfrm>
            <a:custGeom>
              <a:avLst/>
              <a:gdLst/>
              <a:ahLst/>
              <a:cxnLst/>
              <a:rect l="l" t="t" r="r" b="b"/>
              <a:pathLst>
                <a:path w="223" h="257" extrusionOk="0">
                  <a:moveTo>
                    <a:pt x="87" y="1"/>
                  </a:moveTo>
                  <a:cubicBezTo>
                    <a:pt x="70" y="1"/>
                    <a:pt x="33" y="17"/>
                    <a:pt x="17" y="50"/>
                  </a:cubicBezTo>
                  <a:cubicBezTo>
                    <a:pt x="0" y="67"/>
                    <a:pt x="0" y="104"/>
                    <a:pt x="0" y="137"/>
                  </a:cubicBezTo>
                  <a:cubicBezTo>
                    <a:pt x="0" y="170"/>
                    <a:pt x="17" y="207"/>
                    <a:pt x="54" y="223"/>
                  </a:cubicBezTo>
                  <a:cubicBezTo>
                    <a:pt x="70" y="256"/>
                    <a:pt x="103" y="256"/>
                    <a:pt x="120" y="256"/>
                  </a:cubicBezTo>
                  <a:cubicBezTo>
                    <a:pt x="190" y="240"/>
                    <a:pt x="223" y="170"/>
                    <a:pt x="223" y="104"/>
                  </a:cubicBezTo>
                  <a:cubicBezTo>
                    <a:pt x="206" y="67"/>
                    <a:pt x="206" y="34"/>
                    <a:pt x="173" y="17"/>
                  </a:cubicBez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915750" y="2196875"/>
              <a:ext cx="6025" cy="6700"/>
            </a:xfrm>
            <a:custGeom>
              <a:avLst/>
              <a:gdLst/>
              <a:ahLst/>
              <a:cxnLst/>
              <a:rect l="l" t="t" r="r" b="b"/>
              <a:pathLst>
                <a:path w="241" h="268" extrusionOk="0">
                  <a:moveTo>
                    <a:pt x="104" y="1"/>
                  </a:moveTo>
                  <a:cubicBezTo>
                    <a:pt x="67" y="17"/>
                    <a:pt x="50" y="38"/>
                    <a:pt x="34" y="54"/>
                  </a:cubicBezTo>
                  <a:cubicBezTo>
                    <a:pt x="17" y="87"/>
                    <a:pt x="1" y="120"/>
                    <a:pt x="17" y="157"/>
                  </a:cubicBezTo>
                  <a:cubicBezTo>
                    <a:pt x="17" y="190"/>
                    <a:pt x="34" y="223"/>
                    <a:pt x="50" y="244"/>
                  </a:cubicBezTo>
                  <a:cubicBezTo>
                    <a:pt x="74" y="255"/>
                    <a:pt x="91" y="267"/>
                    <a:pt x="111" y="267"/>
                  </a:cubicBezTo>
                  <a:cubicBezTo>
                    <a:pt x="119" y="267"/>
                    <a:pt x="127" y="265"/>
                    <a:pt x="137" y="260"/>
                  </a:cubicBezTo>
                  <a:cubicBezTo>
                    <a:pt x="207" y="260"/>
                    <a:pt x="240" y="190"/>
                    <a:pt x="224" y="120"/>
                  </a:cubicBezTo>
                  <a:cubicBezTo>
                    <a:pt x="224" y="87"/>
                    <a:pt x="207" y="54"/>
                    <a:pt x="186" y="38"/>
                  </a:cubicBezTo>
                  <a:cubicBezTo>
                    <a:pt x="170" y="17"/>
                    <a:pt x="170" y="17"/>
                    <a:pt x="153" y="17"/>
                  </a:cubicBezTo>
                  <a:cubicBezTo>
                    <a:pt x="13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842675" y="2317975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104" y="1"/>
                  </a:moveTo>
                  <a:cubicBezTo>
                    <a:pt x="38" y="17"/>
                    <a:pt x="1" y="88"/>
                    <a:pt x="17" y="158"/>
                  </a:cubicBezTo>
                  <a:cubicBezTo>
                    <a:pt x="17" y="191"/>
                    <a:pt x="38" y="224"/>
                    <a:pt x="54" y="244"/>
                  </a:cubicBezTo>
                  <a:cubicBezTo>
                    <a:pt x="66" y="256"/>
                    <a:pt x="86" y="268"/>
                    <a:pt x="110" y="268"/>
                  </a:cubicBezTo>
                  <a:cubicBezTo>
                    <a:pt x="120" y="268"/>
                    <a:pt x="130" y="266"/>
                    <a:pt x="141" y="261"/>
                  </a:cubicBezTo>
                  <a:cubicBezTo>
                    <a:pt x="190" y="261"/>
                    <a:pt x="244" y="191"/>
                    <a:pt x="223" y="121"/>
                  </a:cubicBezTo>
                  <a:cubicBezTo>
                    <a:pt x="223" y="88"/>
                    <a:pt x="207" y="55"/>
                    <a:pt x="190" y="38"/>
                  </a:cubicBezTo>
                  <a:cubicBezTo>
                    <a:pt x="174" y="17"/>
                    <a:pt x="174" y="17"/>
                    <a:pt x="157" y="17"/>
                  </a:cubicBezTo>
                  <a:cubicBezTo>
                    <a:pt x="141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4055325" y="2234400"/>
              <a:ext cx="6000" cy="6725"/>
            </a:xfrm>
            <a:custGeom>
              <a:avLst/>
              <a:gdLst/>
              <a:ahLst/>
              <a:cxnLst/>
              <a:rect l="l" t="t" r="r" b="b"/>
              <a:pathLst>
                <a:path w="240" h="269" extrusionOk="0">
                  <a:moveTo>
                    <a:pt x="128" y="0"/>
                  </a:moveTo>
                  <a:cubicBezTo>
                    <a:pt x="120" y="0"/>
                    <a:pt x="112" y="4"/>
                    <a:pt x="103" y="13"/>
                  </a:cubicBezTo>
                  <a:cubicBezTo>
                    <a:pt x="66" y="13"/>
                    <a:pt x="50" y="29"/>
                    <a:pt x="33" y="62"/>
                  </a:cubicBezTo>
                  <a:cubicBezTo>
                    <a:pt x="17" y="83"/>
                    <a:pt x="0" y="116"/>
                    <a:pt x="17" y="149"/>
                  </a:cubicBezTo>
                  <a:cubicBezTo>
                    <a:pt x="17" y="186"/>
                    <a:pt x="33" y="219"/>
                    <a:pt x="50" y="235"/>
                  </a:cubicBezTo>
                  <a:cubicBezTo>
                    <a:pt x="87" y="252"/>
                    <a:pt x="103" y="268"/>
                    <a:pt x="136" y="268"/>
                  </a:cubicBezTo>
                  <a:cubicBezTo>
                    <a:pt x="206" y="252"/>
                    <a:pt x="239" y="186"/>
                    <a:pt x="223" y="116"/>
                  </a:cubicBezTo>
                  <a:cubicBezTo>
                    <a:pt x="223" y="83"/>
                    <a:pt x="206" y="46"/>
                    <a:pt x="190" y="29"/>
                  </a:cubicBezTo>
                  <a:cubicBezTo>
                    <a:pt x="169" y="29"/>
                    <a:pt x="169" y="13"/>
                    <a:pt x="153" y="13"/>
                  </a:cubicBezTo>
                  <a:cubicBezTo>
                    <a:pt x="145" y="4"/>
                    <a:pt x="136" y="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3982250" y="2201200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03" y="1"/>
                  </a:moveTo>
                  <a:cubicBezTo>
                    <a:pt x="70" y="1"/>
                    <a:pt x="54" y="17"/>
                    <a:pt x="37" y="50"/>
                  </a:cubicBezTo>
                  <a:cubicBezTo>
                    <a:pt x="21" y="87"/>
                    <a:pt x="0" y="120"/>
                    <a:pt x="21" y="153"/>
                  </a:cubicBezTo>
                  <a:cubicBezTo>
                    <a:pt x="21" y="190"/>
                    <a:pt x="37" y="207"/>
                    <a:pt x="54" y="240"/>
                  </a:cubicBezTo>
                  <a:cubicBezTo>
                    <a:pt x="70" y="256"/>
                    <a:pt x="103" y="256"/>
                    <a:pt x="140" y="256"/>
                  </a:cubicBezTo>
                  <a:cubicBezTo>
                    <a:pt x="190" y="240"/>
                    <a:pt x="243" y="174"/>
                    <a:pt x="227" y="104"/>
                  </a:cubicBezTo>
                  <a:cubicBezTo>
                    <a:pt x="227" y="71"/>
                    <a:pt x="206" y="34"/>
                    <a:pt x="190" y="17"/>
                  </a:cubicBezTo>
                  <a:cubicBezTo>
                    <a:pt x="173" y="17"/>
                    <a:pt x="173" y="17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4142525" y="2434875"/>
              <a:ext cx="5575" cy="6400"/>
            </a:xfrm>
            <a:custGeom>
              <a:avLst/>
              <a:gdLst/>
              <a:ahLst/>
              <a:cxnLst/>
              <a:rect l="l" t="t" r="r" b="b"/>
              <a:pathLst>
                <a:path w="223" h="256" extrusionOk="0">
                  <a:moveTo>
                    <a:pt x="103" y="0"/>
                  </a:moveTo>
                  <a:cubicBezTo>
                    <a:pt x="33" y="0"/>
                    <a:pt x="0" y="66"/>
                    <a:pt x="0" y="136"/>
                  </a:cubicBezTo>
                  <a:cubicBezTo>
                    <a:pt x="0" y="169"/>
                    <a:pt x="17" y="206"/>
                    <a:pt x="50" y="223"/>
                  </a:cubicBezTo>
                  <a:cubicBezTo>
                    <a:pt x="66" y="256"/>
                    <a:pt x="103" y="256"/>
                    <a:pt x="136" y="256"/>
                  </a:cubicBezTo>
                  <a:cubicBezTo>
                    <a:pt x="186" y="239"/>
                    <a:pt x="223" y="169"/>
                    <a:pt x="223" y="103"/>
                  </a:cubicBezTo>
                  <a:cubicBezTo>
                    <a:pt x="223" y="66"/>
                    <a:pt x="206" y="33"/>
                    <a:pt x="169" y="17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4190975" y="2379000"/>
              <a:ext cx="5675" cy="6425"/>
            </a:xfrm>
            <a:custGeom>
              <a:avLst/>
              <a:gdLst/>
              <a:ahLst/>
              <a:cxnLst/>
              <a:rect l="l" t="t" r="r" b="b"/>
              <a:pathLst>
                <a:path w="227" h="257" extrusionOk="0">
                  <a:moveTo>
                    <a:pt x="87" y="1"/>
                  </a:moveTo>
                  <a:cubicBezTo>
                    <a:pt x="70" y="1"/>
                    <a:pt x="37" y="17"/>
                    <a:pt x="21" y="50"/>
                  </a:cubicBezTo>
                  <a:cubicBezTo>
                    <a:pt x="0" y="71"/>
                    <a:pt x="0" y="104"/>
                    <a:pt x="0" y="137"/>
                  </a:cubicBezTo>
                  <a:cubicBezTo>
                    <a:pt x="0" y="174"/>
                    <a:pt x="21" y="207"/>
                    <a:pt x="54" y="223"/>
                  </a:cubicBezTo>
                  <a:cubicBezTo>
                    <a:pt x="70" y="256"/>
                    <a:pt x="103" y="256"/>
                    <a:pt x="124" y="256"/>
                  </a:cubicBezTo>
                  <a:cubicBezTo>
                    <a:pt x="190" y="240"/>
                    <a:pt x="227" y="174"/>
                    <a:pt x="227" y="104"/>
                  </a:cubicBezTo>
                  <a:cubicBezTo>
                    <a:pt x="206" y="71"/>
                    <a:pt x="206" y="34"/>
                    <a:pt x="173" y="17"/>
                  </a:cubicBez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4200850" y="2469900"/>
              <a:ext cx="3550" cy="3125"/>
            </a:xfrm>
            <a:custGeom>
              <a:avLst/>
              <a:gdLst/>
              <a:ahLst/>
              <a:cxnLst/>
              <a:rect l="l" t="t" r="r" b="b"/>
              <a:pathLst>
                <a:path w="142" h="125" extrusionOk="0">
                  <a:moveTo>
                    <a:pt x="112" y="1"/>
                  </a:moveTo>
                  <a:cubicBezTo>
                    <a:pt x="64" y="1"/>
                    <a:pt x="14" y="31"/>
                    <a:pt x="1" y="75"/>
                  </a:cubicBezTo>
                  <a:lnTo>
                    <a:pt x="1" y="125"/>
                  </a:lnTo>
                  <a:cubicBezTo>
                    <a:pt x="54" y="92"/>
                    <a:pt x="87" y="59"/>
                    <a:pt x="141" y="5"/>
                  </a:cubicBezTo>
                  <a:cubicBezTo>
                    <a:pt x="132" y="2"/>
                    <a:pt x="122" y="1"/>
                    <a:pt x="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4145925" y="226522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03" y="0"/>
                  </a:moveTo>
                  <a:cubicBezTo>
                    <a:pt x="50" y="17"/>
                    <a:pt x="0" y="66"/>
                    <a:pt x="17" y="153"/>
                  </a:cubicBezTo>
                  <a:cubicBezTo>
                    <a:pt x="17" y="190"/>
                    <a:pt x="33" y="206"/>
                    <a:pt x="70" y="239"/>
                  </a:cubicBezTo>
                  <a:cubicBezTo>
                    <a:pt x="87" y="256"/>
                    <a:pt x="120" y="256"/>
                    <a:pt x="136" y="256"/>
                  </a:cubicBezTo>
                  <a:cubicBezTo>
                    <a:pt x="174" y="256"/>
                    <a:pt x="207" y="239"/>
                    <a:pt x="223" y="206"/>
                  </a:cubicBezTo>
                  <a:cubicBezTo>
                    <a:pt x="239" y="169"/>
                    <a:pt x="239" y="136"/>
                    <a:pt x="239" y="103"/>
                  </a:cubicBezTo>
                  <a:cubicBezTo>
                    <a:pt x="223" y="66"/>
                    <a:pt x="223" y="50"/>
                    <a:pt x="190" y="17"/>
                  </a:cubicBezTo>
                  <a:cubicBezTo>
                    <a:pt x="190" y="17"/>
                    <a:pt x="174" y="17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4172925" y="2476500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04" y="1"/>
                  </a:moveTo>
                  <a:cubicBezTo>
                    <a:pt x="54" y="17"/>
                    <a:pt x="1" y="88"/>
                    <a:pt x="21" y="154"/>
                  </a:cubicBezTo>
                  <a:cubicBezTo>
                    <a:pt x="21" y="191"/>
                    <a:pt x="38" y="224"/>
                    <a:pt x="71" y="240"/>
                  </a:cubicBezTo>
                  <a:cubicBezTo>
                    <a:pt x="87" y="257"/>
                    <a:pt x="124" y="257"/>
                    <a:pt x="141" y="257"/>
                  </a:cubicBezTo>
                  <a:cubicBezTo>
                    <a:pt x="174" y="257"/>
                    <a:pt x="190" y="240"/>
                    <a:pt x="207" y="207"/>
                  </a:cubicBezTo>
                  <a:cubicBezTo>
                    <a:pt x="227" y="170"/>
                    <a:pt x="244" y="137"/>
                    <a:pt x="244" y="104"/>
                  </a:cubicBezTo>
                  <a:cubicBezTo>
                    <a:pt x="227" y="67"/>
                    <a:pt x="207" y="50"/>
                    <a:pt x="190" y="34"/>
                  </a:cubicBezTo>
                  <a:cubicBezTo>
                    <a:pt x="190" y="17"/>
                    <a:pt x="174" y="17"/>
                    <a:pt x="174" y="17"/>
                  </a:cubicBez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4169525" y="244725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04" y="0"/>
                  </a:moveTo>
                  <a:cubicBezTo>
                    <a:pt x="54" y="21"/>
                    <a:pt x="1" y="70"/>
                    <a:pt x="17" y="157"/>
                  </a:cubicBezTo>
                  <a:cubicBezTo>
                    <a:pt x="17" y="190"/>
                    <a:pt x="33" y="206"/>
                    <a:pt x="54" y="227"/>
                  </a:cubicBezTo>
                  <a:cubicBezTo>
                    <a:pt x="87" y="260"/>
                    <a:pt x="120" y="260"/>
                    <a:pt x="137" y="260"/>
                  </a:cubicBezTo>
                  <a:cubicBezTo>
                    <a:pt x="207" y="243"/>
                    <a:pt x="240" y="173"/>
                    <a:pt x="240" y="103"/>
                  </a:cubicBezTo>
                  <a:cubicBezTo>
                    <a:pt x="223" y="70"/>
                    <a:pt x="207" y="37"/>
                    <a:pt x="190" y="21"/>
                  </a:cubicBezTo>
                  <a:cubicBezTo>
                    <a:pt x="190" y="21"/>
                    <a:pt x="174" y="21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4167775" y="2352175"/>
              <a:ext cx="6100" cy="6650"/>
            </a:xfrm>
            <a:custGeom>
              <a:avLst/>
              <a:gdLst/>
              <a:ahLst/>
              <a:cxnLst/>
              <a:rect l="l" t="t" r="r" b="b"/>
              <a:pathLst>
                <a:path w="244" h="266" extrusionOk="0">
                  <a:moveTo>
                    <a:pt x="123" y="1"/>
                  </a:moveTo>
                  <a:cubicBezTo>
                    <a:pt x="117" y="1"/>
                    <a:pt x="110" y="3"/>
                    <a:pt x="103" y="10"/>
                  </a:cubicBezTo>
                  <a:cubicBezTo>
                    <a:pt x="38" y="10"/>
                    <a:pt x="0" y="76"/>
                    <a:pt x="0" y="146"/>
                  </a:cubicBezTo>
                  <a:cubicBezTo>
                    <a:pt x="21" y="179"/>
                    <a:pt x="38" y="216"/>
                    <a:pt x="54" y="233"/>
                  </a:cubicBezTo>
                  <a:cubicBezTo>
                    <a:pt x="71" y="249"/>
                    <a:pt x="103" y="266"/>
                    <a:pt x="141" y="266"/>
                  </a:cubicBezTo>
                  <a:cubicBezTo>
                    <a:pt x="190" y="249"/>
                    <a:pt x="244" y="179"/>
                    <a:pt x="227" y="113"/>
                  </a:cubicBezTo>
                  <a:cubicBezTo>
                    <a:pt x="227" y="76"/>
                    <a:pt x="207" y="43"/>
                    <a:pt x="190" y="27"/>
                  </a:cubicBezTo>
                  <a:cubicBezTo>
                    <a:pt x="174" y="27"/>
                    <a:pt x="174" y="10"/>
                    <a:pt x="157" y="10"/>
                  </a:cubicBezTo>
                  <a:cubicBezTo>
                    <a:pt x="146" y="10"/>
                    <a:pt x="135" y="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4179425" y="2412750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11" y="0"/>
                  </a:moveTo>
                  <a:cubicBezTo>
                    <a:pt x="92" y="0"/>
                    <a:pt x="76" y="12"/>
                    <a:pt x="50" y="24"/>
                  </a:cubicBezTo>
                  <a:cubicBezTo>
                    <a:pt x="17" y="77"/>
                    <a:pt x="0" y="164"/>
                    <a:pt x="33" y="213"/>
                  </a:cubicBezTo>
                  <a:cubicBezTo>
                    <a:pt x="50" y="246"/>
                    <a:pt x="87" y="267"/>
                    <a:pt x="120" y="267"/>
                  </a:cubicBezTo>
                  <a:cubicBezTo>
                    <a:pt x="136" y="267"/>
                    <a:pt x="173" y="246"/>
                    <a:pt x="190" y="230"/>
                  </a:cubicBezTo>
                  <a:cubicBezTo>
                    <a:pt x="223" y="213"/>
                    <a:pt x="239" y="180"/>
                    <a:pt x="239" y="143"/>
                  </a:cubicBezTo>
                  <a:cubicBezTo>
                    <a:pt x="239" y="110"/>
                    <a:pt x="239" y="77"/>
                    <a:pt x="206" y="40"/>
                  </a:cubicBezTo>
                  <a:cubicBezTo>
                    <a:pt x="206" y="24"/>
                    <a:pt x="190" y="24"/>
                    <a:pt x="173" y="7"/>
                  </a:cubicBezTo>
                  <a:lnTo>
                    <a:pt x="136" y="7"/>
                  </a:lnTo>
                  <a:cubicBezTo>
                    <a:pt x="127" y="2"/>
                    <a:pt x="118" y="0"/>
                    <a:pt x="1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4178075" y="2385225"/>
              <a:ext cx="6100" cy="6600"/>
            </a:xfrm>
            <a:custGeom>
              <a:avLst/>
              <a:gdLst/>
              <a:ahLst/>
              <a:cxnLst/>
              <a:rect l="l" t="t" r="r" b="b"/>
              <a:pathLst>
                <a:path w="244" h="264" extrusionOk="0">
                  <a:moveTo>
                    <a:pt x="104" y="1"/>
                  </a:moveTo>
                  <a:cubicBezTo>
                    <a:pt x="86" y="1"/>
                    <a:pt x="66" y="13"/>
                    <a:pt x="54" y="28"/>
                  </a:cubicBezTo>
                  <a:cubicBezTo>
                    <a:pt x="21" y="44"/>
                    <a:pt x="21" y="77"/>
                    <a:pt x="1" y="110"/>
                  </a:cubicBezTo>
                  <a:cubicBezTo>
                    <a:pt x="1" y="148"/>
                    <a:pt x="21" y="181"/>
                    <a:pt x="38" y="213"/>
                  </a:cubicBezTo>
                  <a:cubicBezTo>
                    <a:pt x="57" y="245"/>
                    <a:pt x="89" y="264"/>
                    <a:pt x="123" y="264"/>
                  </a:cubicBezTo>
                  <a:cubicBezTo>
                    <a:pt x="146" y="264"/>
                    <a:pt x="170" y="254"/>
                    <a:pt x="190" y="234"/>
                  </a:cubicBezTo>
                  <a:cubicBezTo>
                    <a:pt x="244" y="181"/>
                    <a:pt x="244" y="110"/>
                    <a:pt x="207" y="44"/>
                  </a:cubicBezTo>
                  <a:cubicBezTo>
                    <a:pt x="190" y="28"/>
                    <a:pt x="174" y="28"/>
                    <a:pt x="157" y="7"/>
                  </a:cubicBezTo>
                  <a:lnTo>
                    <a:pt x="124" y="7"/>
                  </a:lnTo>
                  <a:cubicBezTo>
                    <a:pt x="119" y="3"/>
                    <a:pt x="112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4181175" y="2318925"/>
              <a:ext cx="6425" cy="6400"/>
            </a:xfrm>
            <a:custGeom>
              <a:avLst/>
              <a:gdLst/>
              <a:ahLst/>
              <a:cxnLst/>
              <a:rect l="l" t="t" r="r" b="b"/>
              <a:pathLst>
                <a:path w="257" h="256" extrusionOk="0">
                  <a:moveTo>
                    <a:pt x="136" y="0"/>
                  </a:moveTo>
                  <a:cubicBezTo>
                    <a:pt x="120" y="0"/>
                    <a:pt x="83" y="0"/>
                    <a:pt x="66" y="33"/>
                  </a:cubicBezTo>
                  <a:cubicBezTo>
                    <a:pt x="17" y="66"/>
                    <a:pt x="0" y="153"/>
                    <a:pt x="50" y="206"/>
                  </a:cubicBezTo>
                  <a:cubicBezTo>
                    <a:pt x="66" y="239"/>
                    <a:pt x="83" y="256"/>
                    <a:pt x="120" y="256"/>
                  </a:cubicBezTo>
                  <a:cubicBezTo>
                    <a:pt x="153" y="256"/>
                    <a:pt x="169" y="256"/>
                    <a:pt x="207" y="223"/>
                  </a:cubicBezTo>
                  <a:cubicBezTo>
                    <a:pt x="240" y="186"/>
                    <a:pt x="256" y="103"/>
                    <a:pt x="223" y="50"/>
                  </a:cubicBezTo>
                  <a:cubicBezTo>
                    <a:pt x="207" y="33"/>
                    <a:pt x="186" y="17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4180250" y="2365300"/>
              <a:ext cx="6100" cy="6575"/>
            </a:xfrm>
            <a:custGeom>
              <a:avLst/>
              <a:gdLst/>
              <a:ahLst/>
              <a:cxnLst/>
              <a:rect l="l" t="t" r="r" b="b"/>
              <a:pathLst>
                <a:path w="244" h="263" extrusionOk="0">
                  <a:moveTo>
                    <a:pt x="103" y="0"/>
                  </a:moveTo>
                  <a:cubicBezTo>
                    <a:pt x="54" y="17"/>
                    <a:pt x="0" y="83"/>
                    <a:pt x="17" y="153"/>
                  </a:cubicBezTo>
                  <a:cubicBezTo>
                    <a:pt x="17" y="186"/>
                    <a:pt x="37" y="223"/>
                    <a:pt x="70" y="240"/>
                  </a:cubicBezTo>
                  <a:cubicBezTo>
                    <a:pt x="82" y="251"/>
                    <a:pt x="102" y="263"/>
                    <a:pt x="120" y="263"/>
                  </a:cubicBezTo>
                  <a:cubicBezTo>
                    <a:pt x="127" y="263"/>
                    <a:pt x="134" y="261"/>
                    <a:pt x="140" y="256"/>
                  </a:cubicBezTo>
                  <a:cubicBezTo>
                    <a:pt x="206" y="256"/>
                    <a:pt x="244" y="186"/>
                    <a:pt x="244" y="120"/>
                  </a:cubicBezTo>
                  <a:cubicBezTo>
                    <a:pt x="223" y="83"/>
                    <a:pt x="223" y="50"/>
                    <a:pt x="190" y="33"/>
                  </a:cubicBezTo>
                  <a:cubicBezTo>
                    <a:pt x="190" y="17"/>
                    <a:pt x="173" y="17"/>
                    <a:pt x="173" y="17"/>
                  </a:cubicBezTo>
                  <a:cubicBezTo>
                    <a:pt x="157" y="0"/>
                    <a:pt x="14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4172525" y="2261300"/>
              <a:ext cx="3000" cy="6100"/>
            </a:xfrm>
            <a:custGeom>
              <a:avLst/>
              <a:gdLst/>
              <a:ahLst/>
              <a:cxnLst/>
              <a:rect l="l" t="t" r="r" b="b"/>
              <a:pathLst>
                <a:path w="120" h="244" extrusionOk="0">
                  <a:moveTo>
                    <a:pt x="37" y="0"/>
                  </a:moveTo>
                  <a:cubicBezTo>
                    <a:pt x="17" y="37"/>
                    <a:pt x="0" y="54"/>
                    <a:pt x="0" y="87"/>
                  </a:cubicBezTo>
                  <a:cubicBezTo>
                    <a:pt x="0" y="120"/>
                    <a:pt x="0" y="157"/>
                    <a:pt x="17" y="190"/>
                  </a:cubicBezTo>
                  <a:cubicBezTo>
                    <a:pt x="37" y="207"/>
                    <a:pt x="70" y="223"/>
                    <a:pt x="103" y="244"/>
                  </a:cubicBezTo>
                  <a:lnTo>
                    <a:pt x="120" y="244"/>
                  </a:lnTo>
                  <a:cubicBezTo>
                    <a:pt x="87" y="157"/>
                    <a:pt x="70" y="87"/>
                    <a:pt x="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4182000" y="2349475"/>
              <a:ext cx="6425" cy="6475"/>
            </a:xfrm>
            <a:custGeom>
              <a:avLst/>
              <a:gdLst/>
              <a:ahLst/>
              <a:cxnLst/>
              <a:rect l="l" t="t" r="r" b="b"/>
              <a:pathLst>
                <a:path w="257" h="259" extrusionOk="0">
                  <a:moveTo>
                    <a:pt x="120" y="0"/>
                  </a:moveTo>
                  <a:cubicBezTo>
                    <a:pt x="76" y="0"/>
                    <a:pt x="41" y="33"/>
                    <a:pt x="17" y="81"/>
                  </a:cubicBezTo>
                  <a:cubicBezTo>
                    <a:pt x="0" y="151"/>
                    <a:pt x="33" y="221"/>
                    <a:pt x="87" y="254"/>
                  </a:cubicBezTo>
                  <a:cubicBezTo>
                    <a:pt x="95" y="257"/>
                    <a:pt x="104" y="258"/>
                    <a:pt x="114" y="258"/>
                  </a:cubicBezTo>
                  <a:cubicBezTo>
                    <a:pt x="159" y="258"/>
                    <a:pt x="209" y="226"/>
                    <a:pt x="223" y="167"/>
                  </a:cubicBezTo>
                  <a:cubicBezTo>
                    <a:pt x="256" y="118"/>
                    <a:pt x="223" y="31"/>
                    <a:pt x="174" y="15"/>
                  </a:cubicBezTo>
                  <a:cubicBezTo>
                    <a:pt x="154" y="5"/>
                    <a:pt x="137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4192725" y="2411300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11" y="1"/>
                  </a:moveTo>
                  <a:cubicBezTo>
                    <a:pt x="69" y="1"/>
                    <a:pt x="29" y="34"/>
                    <a:pt x="17" y="82"/>
                  </a:cubicBezTo>
                  <a:cubicBezTo>
                    <a:pt x="0" y="152"/>
                    <a:pt x="17" y="238"/>
                    <a:pt x="87" y="255"/>
                  </a:cubicBezTo>
                  <a:cubicBezTo>
                    <a:pt x="98" y="255"/>
                    <a:pt x="109" y="262"/>
                    <a:pt x="120" y="262"/>
                  </a:cubicBezTo>
                  <a:cubicBezTo>
                    <a:pt x="125" y="262"/>
                    <a:pt x="131" y="260"/>
                    <a:pt x="136" y="255"/>
                  </a:cubicBezTo>
                  <a:cubicBezTo>
                    <a:pt x="173" y="255"/>
                    <a:pt x="206" y="222"/>
                    <a:pt x="223" y="185"/>
                  </a:cubicBezTo>
                  <a:cubicBezTo>
                    <a:pt x="239" y="135"/>
                    <a:pt x="223" y="82"/>
                    <a:pt x="206" y="49"/>
                  </a:cubicBezTo>
                  <a:cubicBezTo>
                    <a:pt x="190" y="32"/>
                    <a:pt x="173" y="16"/>
                    <a:pt x="157" y="16"/>
                  </a:cubicBezTo>
                  <a:cubicBezTo>
                    <a:pt x="142" y="6"/>
                    <a:pt x="126" y="1"/>
                    <a:pt x="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4197050" y="2321900"/>
              <a:ext cx="850" cy="2200"/>
            </a:xfrm>
            <a:custGeom>
              <a:avLst/>
              <a:gdLst/>
              <a:ahLst/>
              <a:cxnLst/>
              <a:rect l="l" t="t" r="r" b="b"/>
              <a:pathLst>
                <a:path w="34" h="88" extrusionOk="0">
                  <a:moveTo>
                    <a:pt x="0" y="1"/>
                  </a:moveTo>
                  <a:lnTo>
                    <a:pt x="0" y="17"/>
                  </a:lnTo>
                  <a:cubicBezTo>
                    <a:pt x="0" y="34"/>
                    <a:pt x="17" y="67"/>
                    <a:pt x="33" y="87"/>
                  </a:cubicBezTo>
                  <a:cubicBezTo>
                    <a:pt x="17" y="67"/>
                    <a:pt x="17" y="3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4195300" y="2361800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36" y="0"/>
                  </a:moveTo>
                  <a:cubicBezTo>
                    <a:pt x="103" y="0"/>
                    <a:pt x="70" y="0"/>
                    <a:pt x="54" y="17"/>
                  </a:cubicBezTo>
                  <a:cubicBezTo>
                    <a:pt x="0" y="70"/>
                    <a:pt x="0" y="157"/>
                    <a:pt x="33" y="206"/>
                  </a:cubicBezTo>
                  <a:cubicBezTo>
                    <a:pt x="55" y="237"/>
                    <a:pt x="85" y="256"/>
                    <a:pt x="118" y="256"/>
                  </a:cubicBezTo>
                  <a:cubicBezTo>
                    <a:pt x="142" y="256"/>
                    <a:pt x="167" y="246"/>
                    <a:pt x="190" y="223"/>
                  </a:cubicBezTo>
                  <a:cubicBezTo>
                    <a:pt x="239" y="190"/>
                    <a:pt x="239" y="103"/>
                    <a:pt x="206" y="54"/>
                  </a:cubicBezTo>
                  <a:cubicBezTo>
                    <a:pt x="190" y="37"/>
                    <a:pt x="173" y="17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4190150" y="2336125"/>
              <a:ext cx="6500" cy="6750"/>
            </a:xfrm>
            <a:custGeom>
              <a:avLst/>
              <a:gdLst/>
              <a:ahLst/>
              <a:cxnLst/>
              <a:rect l="l" t="t" r="r" b="b"/>
              <a:pathLst>
                <a:path w="260" h="270" extrusionOk="0">
                  <a:moveTo>
                    <a:pt x="129" y="0"/>
                  </a:moveTo>
                  <a:cubicBezTo>
                    <a:pt x="87" y="0"/>
                    <a:pt x="44" y="32"/>
                    <a:pt x="17" y="83"/>
                  </a:cubicBezTo>
                  <a:cubicBezTo>
                    <a:pt x="0" y="153"/>
                    <a:pt x="33" y="240"/>
                    <a:pt x="87" y="256"/>
                  </a:cubicBezTo>
                  <a:cubicBezTo>
                    <a:pt x="100" y="265"/>
                    <a:pt x="114" y="269"/>
                    <a:pt x="129" y="269"/>
                  </a:cubicBezTo>
                  <a:cubicBezTo>
                    <a:pt x="170" y="269"/>
                    <a:pt x="211" y="238"/>
                    <a:pt x="223" y="186"/>
                  </a:cubicBezTo>
                  <a:cubicBezTo>
                    <a:pt x="260" y="116"/>
                    <a:pt x="223" y="34"/>
                    <a:pt x="173" y="13"/>
                  </a:cubicBezTo>
                  <a:cubicBezTo>
                    <a:pt x="159" y="4"/>
                    <a:pt x="144" y="0"/>
                    <a:pt x="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4178600" y="2288400"/>
              <a:ext cx="5575" cy="6825"/>
            </a:xfrm>
            <a:custGeom>
              <a:avLst/>
              <a:gdLst/>
              <a:ahLst/>
              <a:cxnLst/>
              <a:rect l="l" t="t" r="r" b="b"/>
              <a:pathLst>
                <a:path w="223" h="273" extrusionOk="0">
                  <a:moveTo>
                    <a:pt x="136" y="1"/>
                  </a:moveTo>
                  <a:cubicBezTo>
                    <a:pt x="103" y="1"/>
                    <a:pt x="66" y="17"/>
                    <a:pt x="50" y="34"/>
                  </a:cubicBezTo>
                  <a:cubicBezTo>
                    <a:pt x="0" y="87"/>
                    <a:pt x="0" y="153"/>
                    <a:pt x="33" y="223"/>
                  </a:cubicBezTo>
                  <a:cubicBezTo>
                    <a:pt x="50" y="240"/>
                    <a:pt x="83" y="256"/>
                    <a:pt x="103" y="273"/>
                  </a:cubicBezTo>
                  <a:cubicBezTo>
                    <a:pt x="136" y="273"/>
                    <a:pt x="169" y="256"/>
                    <a:pt x="186" y="240"/>
                  </a:cubicBezTo>
                  <a:cubicBezTo>
                    <a:pt x="206" y="223"/>
                    <a:pt x="223" y="190"/>
                    <a:pt x="223" y="153"/>
                  </a:cubicBezTo>
                  <a:cubicBezTo>
                    <a:pt x="223" y="120"/>
                    <a:pt x="223" y="87"/>
                    <a:pt x="206" y="50"/>
                  </a:cubicBezTo>
                  <a:cubicBezTo>
                    <a:pt x="186" y="34"/>
                    <a:pt x="169" y="17"/>
                    <a:pt x="153" y="17"/>
                  </a:cubicBezTo>
                  <a:cubicBezTo>
                    <a:pt x="153" y="17"/>
                    <a:pt x="136" y="17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4175100" y="2335425"/>
              <a:ext cx="6100" cy="6700"/>
            </a:xfrm>
            <a:custGeom>
              <a:avLst/>
              <a:gdLst/>
              <a:ahLst/>
              <a:cxnLst/>
              <a:rect l="l" t="t" r="r" b="b"/>
              <a:pathLst>
                <a:path w="244" h="268" extrusionOk="0">
                  <a:moveTo>
                    <a:pt x="121" y="1"/>
                  </a:moveTo>
                  <a:cubicBezTo>
                    <a:pt x="115" y="1"/>
                    <a:pt x="109" y="2"/>
                    <a:pt x="103" y="8"/>
                  </a:cubicBezTo>
                  <a:cubicBezTo>
                    <a:pt x="37" y="8"/>
                    <a:pt x="0" y="78"/>
                    <a:pt x="0" y="144"/>
                  </a:cubicBezTo>
                  <a:cubicBezTo>
                    <a:pt x="17" y="181"/>
                    <a:pt x="37" y="214"/>
                    <a:pt x="54" y="231"/>
                  </a:cubicBezTo>
                  <a:cubicBezTo>
                    <a:pt x="70" y="247"/>
                    <a:pt x="103" y="268"/>
                    <a:pt x="140" y="268"/>
                  </a:cubicBezTo>
                  <a:cubicBezTo>
                    <a:pt x="190" y="247"/>
                    <a:pt x="243" y="181"/>
                    <a:pt x="223" y="111"/>
                  </a:cubicBezTo>
                  <a:cubicBezTo>
                    <a:pt x="223" y="78"/>
                    <a:pt x="206" y="41"/>
                    <a:pt x="190" y="24"/>
                  </a:cubicBezTo>
                  <a:cubicBezTo>
                    <a:pt x="173" y="24"/>
                    <a:pt x="173" y="8"/>
                    <a:pt x="157" y="8"/>
                  </a:cubicBezTo>
                  <a:cubicBezTo>
                    <a:pt x="146" y="8"/>
                    <a:pt x="133" y="1"/>
                    <a:pt x="1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4186750" y="2302950"/>
              <a:ext cx="4750" cy="6675"/>
            </a:xfrm>
            <a:custGeom>
              <a:avLst/>
              <a:gdLst/>
              <a:ahLst/>
              <a:cxnLst/>
              <a:rect l="l" t="t" r="r" b="b"/>
              <a:pathLst>
                <a:path w="190" h="267" extrusionOk="0">
                  <a:moveTo>
                    <a:pt x="103" y="0"/>
                  </a:moveTo>
                  <a:cubicBezTo>
                    <a:pt x="33" y="21"/>
                    <a:pt x="0" y="87"/>
                    <a:pt x="0" y="157"/>
                  </a:cubicBezTo>
                  <a:cubicBezTo>
                    <a:pt x="0" y="190"/>
                    <a:pt x="17" y="227"/>
                    <a:pt x="50" y="243"/>
                  </a:cubicBezTo>
                  <a:cubicBezTo>
                    <a:pt x="61" y="255"/>
                    <a:pt x="83" y="267"/>
                    <a:pt x="107" y="267"/>
                  </a:cubicBezTo>
                  <a:cubicBezTo>
                    <a:pt x="116" y="267"/>
                    <a:pt x="126" y="265"/>
                    <a:pt x="136" y="260"/>
                  </a:cubicBezTo>
                  <a:cubicBezTo>
                    <a:pt x="153" y="260"/>
                    <a:pt x="169" y="243"/>
                    <a:pt x="190" y="227"/>
                  </a:cubicBezTo>
                  <a:cubicBezTo>
                    <a:pt x="169" y="157"/>
                    <a:pt x="136" y="87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4128700" y="2267800"/>
              <a:ext cx="5600" cy="6400"/>
            </a:xfrm>
            <a:custGeom>
              <a:avLst/>
              <a:gdLst/>
              <a:ahLst/>
              <a:cxnLst/>
              <a:rect l="l" t="t" r="r" b="b"/>
              <a:pathLst>
                <a:path w="224" h="256" extrusionOk="0">
                  <a:moveTo>
                    <a:pt x="87" y="0"/>
                  </a:moveTo>
                  <a:cubicBezTo>
                    <a:pt x="71" y="17"/>
                    <a:pt x="38" y="33"/>
                    <a:pt x="17" y="50"/>
                  </a:cubicBezTo>
                  <a:cubicBezTo>
                    <a:pt x="1" y="87"/>
                    <a:pt x="1" y="120"/>
                    <a:pt x="1" y="153"/>
                  </a:cubicBezTo>
                  <a:cubicBezTo>
                    <a:pt x="1" y="190"/>
                    <a:pt x="17" y="223"/>
                    <a:pt x="38" y="239"/>
                  </a:cubicBezTo>
                  <a:cubicBezTo>
                    <a:pt x="71" y="256"/>
                    <a:pt x="104" y="256"/>
                    <a:pt x="120" y="256"/>
                  </a:cubicBezTo>
                  <a:cubicBezTo>
                    <a:pt x="191" y="256"/>
                    <a:pt x="223" y="190"/>
                    <a:pt x="223" y="120"/>
                  </a:cubicBezTo>
                  <a:cubicBezTo>
                    <a:pt x="207" y="87"/>
                    <a:pt x="191" y="50"/>
                    <a:pt x="174" y="33"/>
                  </a:cubicBezTo>
                  <a:cubicBezTo>
                    <a:pt x="174" y="17"/>
                    <a:pt x="158" y="17"/>
                    <a:pt x="158" y="17"/>
                  </a:cubicBezTo>
                  <a:cubicBezTo>
                    <a:pt x="141" y="0"/>
                    <a:pt x="104" y="0"/>
                    <a:pt x="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3796300" y="2343850"/>
              <a:ext cx="4350" cy="6600"/>
            </a:xfrm>
            <a:custGeom>
              <a:avLst/>
              <a:gdLst/>
              <a:ahLst/>
              <a:cxnLst/>
              <a:rect l="l" t="t" r="r" b="b"/>
              <a:pathLst>
                <a:path w="174" h="264" extrusionOk="0">
                  <a:moveTo>
                    <a:pt x="52" y="1"/>
                  </a:moveTo>
                  <a:cubicBezTo>
                    <a:pt x="37" y="1"/>
                    <a:pt x="19" y="5"/>
                    <a:pt x="0" y="13"/>
                  </a:cubicBezTo>
                  <a:lnTo>
                    <a:pt x="0" y="256"/>
                  </a:lnTo>
                  <a:lnTo>
                    <a:pt x="17" y="256"/>
                  </a:lnTo>
                  <a:cubicBezTo>
                    <a:pt x="31" y="256"/>
                    <a:pt x="43" y="264"/>
                    <a:pt x="54" y="264"/>
                  </a:cubicBezTo>
                  <a:cubicBezTo>
                    <a:pt x="60" y="264"/>
                    <a:pt x="65" y="262"/>
                    <a:pt x="71" y="256"/>
                  </a:cubicBezTo>
                  <a:cubicBezTo>
                    <a:pt x="104" y="256"/>
                    <a:pt x="141" y="219"/>
                    <a:pt x="157" y="186"/>
                  </a:cubicBezTo>
                  <a:cubicBezTo>
                    <a:pt x="174" y="137"/>
                    <a:pt x="157" y="83"/>
                    <a:pt x="141" y="50"/>
                  </a:cubicBezTo>
                  <a:cubicBezTo>
                    <a:pt x="120" y="34"/>
                    <a:pt x="104" y="13"/>
                    <a:pt x="87" y="13"/>
                  </a:cubicBezTo>
                  <a:cubicBezTo>
                    <a:pt x="79" y="5"/>
                    <a:pt x="66" y="1"/>
                    <a:pt x="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3796300" y="2437850"/>
              <a:ext cx="4350" cy="6425"/>
            </a:xfrm>
            <a:custGeom>
              <a:avLst/>
              <a:gdLst/>
              <a:ahLst/>
              <a:cxnLst/>
              <a:rect l="l" t="t" r="r" b="b"/>
              <a:pathLst>
                <a:path w="174" h="257" extrusionOk="0">
                  <a:moveTo>
                    <a:pt x="38" y="1"/>
                  </a:moveTo>
                  <a:cubicBezTo>
                    <a:pt x="17" y="1"/>
                    <a:pt x="17" y="1"/>
                    <a:pt x="0" y="17"/>
                  </a:cubicBezTo>
                  <a:lnTo>
                    <a:pt x="0" y="257"/>
                  </a:lnTo>
                  <a:lnTo>
                    <a:pt x="71" y="257"/>
                  </a:lnTo>
                  <a:cubicBezTo>
                    <a:pt x="104" y="257"/>
                    <a:pt x="120" y="240"/>
                    <a:pt x="141" y="207"/>
                  </a:cubicBezTo>
                  <a:cubicBezTo>
                    <a:pt x="157" y="170"/>
                    <a:pt x="174" y="137"/>
                    <a:pt x="157" y="104"/>
                  </a:cubicBezTo>
                  <a:cubicBezTo>
                    <a:pt x="157" y="67"/>
                    <a:pt x="141" y="50"/>
                    <a:pt x="120" y="34"/>
                  </a:cubicBezTo>
                  <a:cubicBezTo>
                    <a:pt x="104" y="17"/>
                    <a:pt x="104" y="17"/>
                    <a:pt x="87" y="17"/>
                  </a:cubicBezTo>
                  <a:cubicBezTo>
                    <a:pt x="71" y="1"/>
                    <a:pt x="54" y="1"/>
                    <a:pt x="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3796300" y="2387675"/>
              <a:ext cx="4350" cy="6725"/>
            </a:xfrm>
            <a:custGeom>
              <a:avLst/>
              <a:gdLst/>
              <a:ahLst/>
              <a:cxnLst/>
              <a:rect l="l" t="t" r="r" b="b"/>
              <a:pathLst>
                <a:path w="174" h="269" extrusionOk="0">
                  <a:moveTo>
                    <a:pt x="52" y="0"/>
                  </a:moveTo>
                  <a:cubicBezTo>
                    <a:pt x="37" y="0"/>
                    <a:pt x="19" y="4"/>
                    <a:pt x="0" y="12"/>
                  </a:cubicBezTo>
                  <a:lnTo>
                    <a:pt x="0" y="256"/>
                  </a:lnTo>
                  <a:lnTo>
                    <a:pt x="17" y="256"/>
                  </a:lnTo>
                  <a:cubicBezTo>
                    <a:pt x="31" y="264"/>
                    <a:pt x="47" y="269"/>
                    <a:pt x="62" y="269"/>
                  </a:cubicBezTo>
                  <a:cubicBezTo>
                    <a:pt x="104" y="269"/>
                    <a:pt x="145" y="237"/>
                    <a:pt x="157" y="186"/>
                  </a:cubicBezTo>
                  <a:cubicBezTo>
                    <a:pt x="174" y="115"/>
                    <a:pt x="157" y="33"/>
                    <a:pt x="87" y="12"/>
                  </a:cubicBezTo>
                  <a:cubicBezTo>
                    <a:pt x="79" y="4"/>
                    <a:pt x="66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4141600" y="2216750"/>
              <a:ext cx="6500" cy="6700"/>
            </a:xfrm>
            <a:custGeom>
              <a:avLst/>
              <a:gdLst/>
              <a:ahLst/>
              <a:cxnLst/>
              <a:rect l="l" t="t" r="r" b="b"/>
              <a:pathLst>
                <a:path w="260" h="268" extrusionOk="0">
                  <a:moveTo>
                    <a:pt x="122" y="1"/>
                  </a:moveTo>
                  <a:cubicBezTo>
                    <a:pt x="78" y="1"/>
                    <a:pt x="44" y="32"/>
                    <a:pt x="17" y="84"/>
                  </a:cubicBezTo>
                  <a:cubicBezTo>
                    <a:pt x="0" y="150"/>
                    <a:pt x="37" y="220"/>
                    <a:pt x="87" y="253"/>
                  </a:cubicBezTo>
                  <a:cubicBezTo>
                    <a:pt x="101" y="263"/>
                    <a:pt x="117" y="268"/>
                    <a:pt x="132" y="268"/>
                  </a:cubicBezTo>
                  <a:cubicBezTo>
                    <a:pt x="173" y="268"/>
                    <a:pt x="211" y="235"/>
                    <a:pt x="223" y="187"/>
                  </a:cubicBezTo>
                  <a:cubicBezTo>
                    <a:pt x="260" y="117"/>
                    <a:pt x="223" y="30"/>
                    <a:pt x="173" y="14"/>
                  </a:cubicBezTo>
                  <a:cubicBezTo>
                    <a:pt x="155" y="5"/>
                    <a:pt x="138" y="1"/>
                    <a:pt x="1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806200" y="2356325"/>
              <a:ext cx="5575" cy="6825"/>
            </a:xfrm>
            <a:custGeom>
              <a:avLst/>
              <a:gdLst/>
              <a:ahLst/>
              <a:cxnLst/>
              <a:rect l="l" t="t" r="r" b="b"/>
              <a:pathLst>
                <a:path w="223" h="273" extrusionOk="0">
                  <a:moveTo>
                    <a:pt x="112" y="1"/>
                  </a:moveTo>
                  <a:cubicBezTo>
                    <a:pt x="103" y="1"/>
                    <a:pt x="95" y="5"/>
                    <a:pt x="87" y="13"/>
                  </a:cubicBezTo>
                  <a:cubicBezTo>
                    <a:pt x="54" y="13"/>
                    <a:pt x="33" y="30"/>
                    <a:pt x="17" y="67"/>
                  </a:cubicBezTo>
                  <a:cubicBezTo>
                    <a:pt x="0" y="83"/>
                    <a:pt x="0" y="116"/>
                    <a:pt x="0" y="153"/>
                  </a:cubicBezTo>
                  <a:cubicBezTo>
                    <a:pt x="0" y="186"/>
                    <a:pt x="17" y="219"/>
                    <a:pt x="33" y="236"/>
                  </a:cubicBezTo>
                  <a:cubicBezTo>
                    <a:pt x="70" y="256"/>
                    <a:pt x="87" y="273"/>
                    <a:pt x="120" y="273"/>
                  </a:cubicBezTo>
                  <a:cubicBezTo>
                    <a:pt x="190" y="256"/>
                    <a:pt x="223" y="186"/>
                    <a:pt x="206" y="116"/>
                  </a:cubicBezTo>
                  <a:cubicBezTo>
                    <a:pt x="206" y="83"/>
                    <a:pt x="190" y="50"/>
                    <a:pt x="173" y="30"/>
                  </a:cubicBezTo>
                  <a:cubicBezTo>
                    <a:pt x="157" y="30"/>
                    <a:pt x="157" y="13"/>
                    <a:pt x="136" y="13"/>
                  </a:cubicBezTo>
                  <a:cubicBezTo>
                    <a:pt x="128" y="5"/>
                    <a:pt x="120" y="1"/>
                    <a:pt x="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3798875" y="2373025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41" y="1"/>
                  </a:moveTo>
                  <a:cubicBezTo>
                    <a:pt x="104" y="1"/>
                    <a:pt x="87" y="1"/>
                    <a:pt x="54" y="17"/>
                  </a:cubicBezTo>
                  <a:cubicBezTo>
                    <a:pt x="17" y="67"/>
                    <a:pt x="1" y="153"/>
                    <a:pt x="38" y="207"/>
                  </a:cubicBezTo>
                  <a:cubicBezTo>
                    <a:pt x="54" y="240"/>
                    <a:pt x="87" y="256"/>
                    <a:pt x="120" y="256"/>
                  </a:cubicBezTo>
                  <a:cubicBezTo>
                    <a:pt x="141" y="256"/>
                    <a:pt x="174" y="256"/>
                    <a:pt x="190" y="223"/>
                  </a:cubicBezTo>
                  <a:cubicBezTo>
                    <a:pt x="223" y="207"/>
                    <a:pt x="244" y="170"/>
                    <a:pt x="244" y="137"/>
                  </a:cubicBezTo>
                  <a:cubicBezTo>
                    <a:pt x="244" y="104"/>
                    <a:pt x="223" y="67"/>
                    <a:pt x="207" y="50"/>
                  </a:cubicBezTo>
                  <a:cubicBezTo>
                    <a:pt x="207" y="34"/>
                    <a:pt x="190" y="17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796300" y="2358800"/>
              <a:ext cx="950" cy="4350"/>
            </a:xfrm>
            <a:custGeom>
              <a:avLst/>
              <a:gdLst/>
              <a:ahLst/>
              <a:cxnLst/>
              <a:rect l="l" t="t" r="r" b="b"/>
              <a:pathLst>
                <a:path w="38" h="174" extrusionOk="0">
                  <a:moveTo>
                    <a:pt x="0" y="1"/>
                  </a:moveTo>
                  <a:lnTo>
                    <a:pt x="0" y="174"/>
                  </a:lnTo>
                  <a:cubicBezTo>
                    <a:pt x="17" y="157"/>
                    <a:pt x="17" y="157"/>
                    <a:pt x="17" y="137"/>
                  </a:cubicBezTo>
                  <a:cubicBezTo>
                    <a:pt x="38" y="87"/>
                    <a:pt x="38" y="3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3796300" y="2422400"/>
              <a:ext cx="5600" cy="6500"/>
            </a:xfrm>
            <a:custGeom>
              <a:avLst/>
              <a:gdLst/>
              <a:ahLst/>
              <a:cxnLst/>
              <a:rect l="l" t="t" r="r" b="b"/>
              <a:pathLst>
                <a:path w="224" h="260" extrusionOk="0">
                  <a:moveTo>
                    <a:pt x="104" y="0"/>
                  </a:moveTo>
                  <a:cubicBezTo>
                    <a:pt x="54" y="17"/>
                    <a:pt x="17" y="50"/>
                    <a:pt x="0" y="104"/>
                  </a:cubicBezTo>
                  <a:lnTo>
                    <a:pt x="0" y="170"/>
                  </a:lnTo>
                  <a:cubicBezTo>
                    <a:pt x="15" y="216"/>
                    <a:pt x="57" y="259"/>
                    <a:pt x="114" y="259"/>
                  </a:cubicBezTo>
                  <a:cubicBezTo>
                    <a:pt x="122" y="259"/>
                    <a:pt x="131" y="258"/>
                    <a:pt x="141" y="256"/>
                  </a:cubicBezTo>
                  <a:cubicBezTo>
                    <a:pt x="157" y="256"/>
                    <a:pt x="190" y="240"/>
                    <a:pt x="207" y="207"/>
                  </a:cubicBezTo>
                  <a:cubicBezTo>
                    <a:pt x="223" y="190"/>
                    <a:pt x="223" y="153"/>
                    <a:pt x="223" y="120"/>
                  </a:cubicBezTo>
                  <a:cubicBezTo>
                    <a:pt x="223" y="87"/>
                    <a:pt x="207" y="50"/>
                    <a:pt x="174" y="33"/>
                  </a:cubicBezTo>
                  <a:cubicBezTo>
                    <a:pt x="174" y="17"/>
                    <a:pt x="157" y="17"/>
                    <a:pt x="157" y="17"/>
                  </a:cubicBezTo>
                  <a:cubicBezTo>
                    <a:pt x="141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3796300" y="2311600"/>
              <a:ext cx="2200" cy="6000"/>
            </a:xfrm>
            <a:custGeom>
              <a:avLst/>
              <a:gdLst/>
              <a:ahLst/>
              <a:cxnLst/>
              <a:rect l="l" t="t" r="r" b="b"/>
              <a:pathLst>
                <a:path w="88" h="240" extrusionOk="0">
                  <a:moveTo>
                    <a:pt x="0" y="0"/>
                  </a:moveTo>
                  <a:lnTo>
                    <a:pt x="0" y="239"/>
                  </a:lnTo>
                  <a:cubicBezTo>
                    <a:pt x="54" y="223"/>
                    <a:pt x="87" y="169"/>
                    <a:pt x="87" y="103"/>
                  </a:cubicBezTo>
                  <a:cubicBezTo>
                    <a:pt x="71" y="66"/>
                    <a:pt x="71" y="33"/>
                    <a:pt x="38" y="17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4074600" y="2431375"/>
              <a:ext cx="6100" cy="6500"/>
            </a:xfrm>
            <a:custGeom>
              <a:avLst/>
              <a:gdLst/>
              <a:ahLst/>
              <a:cxnLst/>
              <a:rect l="l" t="t" r="r" b="b"/>
              <a:pathLst>
                <a:path w="244" h="260" extrusionOk="0">
                  <a:moveTo>
                    <a:pt x="103" y="0"/>
                  </a:moveTo>
                  <a:cubicBezTo>
                    <a:pt x="54" y="17"/>
                    <a:pt x="0" y="70"/>
                    <a:pt x="17" y="157"/>
                  </a:cubicBezTo>
                  <a:cubicBezTo>
                    <a:pt x="17" y="190"/>
                    <a:pt x="37" y="206"/>
                    <a:pt x="54" y="243"/>
                  </a:cubicBezTo>
                  <a:cubicBezTo>
                    <a:pt x="87" y="260"/>
                    <a:pt x="103" y="260"/>
                    <a:pt x="141" y="260"/>
                  </a:cubicBezTo>
                  <a:cubicBezTo>
                    <a:pt x="190" y="243"/>
                    <a:pt x="244" y="173"/>
                    <a:pt x="223" y="103"/>
                  </a:cubicBezTo>
                  <a:cubicBezTo>
                    <a:pt x="223" y="70"/>
                    <a:pt x="206" y="37"/>
                    <a:pt x="190" y="17"/>
                  </a:cubicBezTo>
                  <a:cubicBezTo>
                    <a:pt x="173" y="17"/>
                    <a:pt x="173" y="17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4102125" y="2302125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03" y="0"/>
                  </a:moveTo>
                  <a:cubicBezTo>
                    <a:pt x="33" y="17"/>
                    <a:pt x="0" y="87"/>
                    <a:pt x="0" y="157"/>
                  </a:cubicBezTo>
                  <a:cubicBezTo>
                    <a:pt x="17" y="190"/>
                    <a:pt x="17" y="206"/>
                    <a:pt x="50" y="239"/>
                  </a:cubicBezTo>
                  <a:cubicBezTo>
                    <a:pt x="70" y="260"/>
                    <a:pt x="103" y="260"/>
                    <a:pt x="136" y="260"/>
                  </a:cubicBezTo>
                  <a:cubicBezTo>
                    <a:pt x="190" y="239"/>
                    <a:pt x="239" y="173"/>
                    <a:pt x="223" y="103"/>
                  </a:cubicBezTo>
                  <a:cubicBezTo>
                    <a:pt x="223" y="70"/>
                    <a:pt x="206" y="54"/>
                    <a:pt x="173" y="17"/>
                  </a:cubicBezTo>
                  <a:cubicBezTo>
                    <a:pt x="173" y="17"/>
                    <a:pt x="153" y="17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4041500" y="2408575"/>
              <a:ext cx="6125" cy="6525"/>
            </a:xfrm>
            <a:custGeom>
              <a:avLst/>
              <a:gdLst/>
              <a:ahLst/>
              <a:cxnLst/>
              <a:rect l="l" t="t" r="r" b="b"/>
              <a:pathLst>
                <a:path w="245" h="261" extrusionOk="0">
                  <a:moveTo>
                    <a:pt x="104" y="1"/>
                  </a:moveTo>
                  <a:cubicBezTo>
                    <a:pt x="54" y="22"/>
                    <a:pt x="1" y="88"/>
                    <a:pt x="21" y="158"/>
                  </a:cubicBezTo>
                  <a:cubicBezTo>
                    <a:pt x="21" y="191"/>
                    <a:pt x="38" y="228"/>
                    <a:pt x="54" y="244"/>
                  </a:cubicBezTo>
                  <a:cubicBezTo>
                    <a:pt x="87" y="261"/>
                    <a:pt x="125" y="261"/>
                    <a:pt x="141" y="261"/>
                  </a:cubicBezTo>
                  <a:cubicBezTo>
                    <a:pt x="207" y="261"/>
                    <a:pt x="244" y="191"/>
                    <a:pt x="244" y="125"/>
                  </a:cubicBezTo>
                  <a:cubicBezTo>
                    <a:pt x="228" y="71"/>
                    <a:pt x="207" y="55"/>
                    <a:pt x="191" y="38"/>
                  </a:cubicBezTo>
                  <a:cubicBezTo>
                    <a:pt x="191" y="22"/>
                    <a:pt x="174" y="22"/>
                    <a:pt x="174" y="22"/>
                  </a:cubicBezTo>
                  <a:cubicBezTo>
                    <a:pt x="141" y="1"/>
                    <a:pt x="125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3817325" y="2400450"/>
              <a:ext cx="6100" cy="6675"/>
            </a:xfrm>
            <a:custGeom>
              <a:avLst/>
              <a:gdLst/>
              <a:ahLst/>
              <a:cxnLst/>
              <a:rect l="l" t="t" r="r" b="b"/>
              <a:pathLst>
                <a:path w="244" h="267" extrusionOk="0">
                  <a:moveTo>
                    <a:pt x="104" y="0"/>
                  </a:moveTo>
                  <a:cubicBezTo>
                    <a:pt x="38" y="17"/>
                    <a:pt x="1" y="87"/>
                    <a:pt x="1" y="157"/>
                  </a:cubicBezTo>
                  <a:cubicBezTo>
                    <a:pt x="21" y="190"/>
                    <a:pt x="38" y="223"/>
                    <a:pt x="54" y="244"/>
                  </a:cubicBezTo>
                  <a:cubicBezTo>
                    <a:pt x="66" y="255"/>
                    <a:pt x="86" y="267"/>
                    <a:pt x="110" y="267"/>
                  </a:cubicBezTo>
                  <a:cubicBezTo>
                    <a:pt x="119" y="267"/>
                    <a:pt x="130" y="265"/>
                    <a:pt x="141" y="260"/>
                  </a:cubicBezTo>
                  <a:cubicBezTo>
                    <a:pt x="190" y="260"/>
                    <a:pt x="244" y="190"/>
                    <a:pt x="227" y="120"/>
                  </a:cubicBezTo>
                  <a:cubicBezTo>
                    <a:pt x="227" y="87"/>
                    <a:pt x="207" y="54"/>
                    <a:pt x="190" y="37"/>
                  </a:cubicBezTo>
                  <a:cubicBezTo>
                    <a:pt x="174" y="17"/>
                    <a:pt x="174" y="17"/>
                    <a:pt x="157" y="17"/>
                  </a:cubicBezTo>
                  <a:cubicBezTo>
                    <a:pt x="141" y="0"/>
                    <a:pt x="124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3855575" y="2425950"/>
              <a:ext cx="5175" cy="6375"/>
            </a:xfrm>
            <a:custGeom>
              <a:avLst/>
              <a:gdLst/>
              <a:ahLst/>
              <a:cxnLst/>
              <a:rect l="l" t="t" r="r" b="b"/>
              <a:pathLst>
                <a:path w="207" h="255" extrusionOk="0">
                  <a:moveTo>
                    <a:pt x="113" y="0"/>
                  </a:moveTo>
                  <a:cubicBezTo>
                    <a:pt x="92" y="0"/>
                    <a:pt x="73" y="8"/>
                    <a:pt x="54" y="28"/>
                  </a:cubicBezTo>
                  <a:cubicBezTo>
                    <a:pt x="37" y="28"/>
                    <a:pt x="17" y="65"/>
                    <a:pt x="0" y="81"/>
                  </a:cubicBezTo>
                  <a:lnTo>
                    <a:pt x="0" y="168"/>
                  </a:lnTo>
                  <a:cubicBezTo>
                    <a:pt x="17" y="201"/>
                    <a:pt x="37" y="234"/>
                    <a:pt x="70" y="254"/>
                  </a:cubicBezTo>
                  <a:cubicBezTo>
                    <a:pt x="120" y="201"/>
                    <a:pt x="157" y="151"/>
                    <a:pt x="206" y="81"/>
                  </a:cubicBezTo>
                  <a:cubicBezTo>
                    <a:pt x="206" y="48"/>
                    <a:pt x="173" y="28"/>
                    <a:pt x="157" y="11"/>
                  </a:cubicBezTo>
                  <a:cubicBezTo>
                    <a:pt x="141" y="4"/>
                    <a:pt x="127" y="0"/>
                    <a:pt x="1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3809600" y="243352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41" y="1"/>
                  </a:moveTo>
                  <a:cubicBezTo>
                    <a:pt x="103" y="1"/>
                    <a:pt x="70" y="1"/>
                    <a:pt x="54" y="34"/>
                  </a:cubicBezTo>
                  <a:cubicBezTo>
                    <a:pt x="0" y="71"/>
                    <a:pt x="0" y="157"/>
                    <a:pt x="37" y="207"/>
                  </a:cubicBezTo>
                  <a:cubicBezTo>
                    <a:pt x="54" y="240"/>
                    <a:pt x="87" y="260"/>
                    <a:pt x="103" y="260"/>
                  </a:cubicBezTo>
                  <a:cubicBezTo>
                    <a:pt x="141" y="260"/>
                    <a:pt x="174" y="260"/>
                    <a:pt x="190" y="223"/>
                  </a:cubicBezTo>
                  <a:cubicBezTo>
                    <a:pt x="244" y="190"/>
                    <a:pt x="244" y="104"/>
                    <a:pt x="206" y="54"/>
                  </a:cubicBezTo>
                  <a:cubicBezTo>
                    <a:pt x="190" y="34"/>
                    <a:pt x="174" y="17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3815275" y="2293400"/>
              <a:ext cx="6000" cy="6475"/>
            </a:xfrm>
            <a:custGeom>
              <a:avLst/>
              <a:gdLst/>
              <a:ahLst/>
              <a:cxnLst/>
              <a:rect l="l" t="t" r="r" b="b"/>
              <a:pathLst>
                <a:path w="240" h="259" extrusionOk="0">
                  <a:moveTo>
                    <a:pt x="123" y="0"/>
                  </a:moveTo>
                  <a:cubicBezTo>
                    <a:pt x="98" y="0"/>
                    <a:pt x="73" y="12"/>
                    <a:pt x="50" y="23"/>
                  </a:cubicBezTo>
                  <a:cubicBezTo>
                    <a:pt x="33" y="40"/>
                    <a:pt x="17" y="56"/>
                    <a:pt x="0" y="93"/>
                  </a:cubicBezTo>
                  <a:lnTo>
                    <a:pt x="0" y="176"/>
                  </a:lnTo>
                  <a:cubicBezTo>
                    <a:pt x="17" y="213"/>
                    <a:pt x="33" y="246"/>
                    <a:pt x="66" y="246"/>
                  </a:cubicBezTo>
                  <a:cubicBezTo>
                    <a:pt x="80" y="255"/>
                    <a:pt x="95" y="259"/>
                    <a:pt x="110" y="259"/>
                  </a:cubicBezTo>
                  <a:cubicBezTo>
                    <a:pt x="151" y="259"/>
                    <a:pt x="191" y="227"/>
                    <a:pt x="206" y="176"/>
                  </a:cubicBezTo>
                  <a:cubicBezTo>
                    <a:pt x="239" y="110"/>
                    <a:pt x="206" y="40"/>
                    <a:pt x="153" y="7"/>
                  </a:cubicBezTo>
                  <a:cubicBezTo>
                    <a:pt x="143" y="2"/>
                    <a:pt x="133" y="0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3810925" y="2465575"/>
              <a:ext cx="6025" cy="6625"/>
            </a:xfrm>
            <a:custGeom>
              <a:avLst/>
              <a:gdLst/>
              <a:ahLst/>
              <a:cxnLst/>
              <a:rect l="l" t="t" r="r" b="b"/>
              <a:pathLst>
                <a:path w="241" h="265" extrusionOk="0">
                  <a:moveTo>
                    <a:pt x="121" y="0"/>
                  </a:moveTo>
                  <a:cubicBezTo>
                    <a:pt x="115" y="0"/>
                    <a:pt x="110" y="2"/>
                    <a:pt x="104" y="9"/>
                  </a:cubicBezTo>
                  <a:cubicBezTo>
                    <a:pt x="71" y="9"/>
                    <a:pt x="50" y="26"/>
                    <a:pt x="34" y="59"/>
                  </a:cubicBezTo>
                  <a:cubicBezTo>
                    <a:pt x="17" y="75"/>
                    <a:pt x="1" y="112"/>
                    <a:pt x="17" y="145"/>
                  </a:cubicBezTo>
                  <a:cubicBezTo>
                    <a:pt x="17" y="178"/>
                    <a:pt x="34" y="215"/>
                    <a:pt x="50" y="232"/>
                  </a:cubicBezTo>
                  <a:cubicBezTo>
                    <a:pt x="88" y="248"/>
                    <a:pt x="104" y="265"/>
                    <a:pt x="137" y="265"/>
                  </a:cubicBezTo>
                  <a:cubicBezTo>
                    <a:pt x="207" y="248"/>
                    <a:pt x="240" y="178"/>
                    <a:pt x="224" y="112"/>
                  </a:cubicBezTo>
                  <a:cubicBezTo>
                    <a:pt x="224" y="75"/>
                    <a:pt x="207" y="42"/>
                    <a:pt x="191" y="26"/>
                  </a:cubicBezTo>
                  <a:cubicBezTo>
                    <a:pt x="174" y="26"/>
                    <a:pt x="174" y="9"/>
                    <a:pt x="153" y="9"/>
                  </a:cubicBezTo>
                  <a:cubicBezTo>
                    <a:pt x="142" y="9"/>
                    <a:pt x="132" y="0"/>
                    <a:pt x="1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3811750" y="2369925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104" y="1"/>
                  </a:moveTo>
                  <a:cubicBezTo>
                    <a:pt x="71" y="1"/>
                    <a:pt x="55" y="22"/>
                    <a:pt x="38" y="38"/>
                  </a:cubicBezTo>
                  <a:cubicBezTo>
                    <a:pt x="17" y="71"/>
                    <a:pt x="1" y="104"/>
                    <a:pt x="1" y="158"/>
                  </a:cubicBezTo>
                  <a:cubicBezTo>
                    <a:pt x="1" y="191"/>
                    <a:pt x="17" y="228"/>
                    <a:pt x="55" y="244"/>
                  </a:cubicBezTo>
                  <a:cubicBezTo>
                    <a:pt x="71" y="261"/>
                    <a:pt x="104" y="261"/>
                    <a:pt x="141" y="261"/>
                  </a:cubicBezTo>
                  <a:cubicBezTo>
                    <a:pt x="191" y="261"/>
                    <a:pt x="224" y="191"/>
                    <a:pt x="224" y="125"/>
                  </a:cubicBezTo>
                  <a:lnTo>
                    <a:pt x="224" y="104"/>
                  </a:lnTo>
                  <a:cubicBezTo>
                    <a:pt x="224" y="71"/>
                    <a:pt x="191" y="38"/>
                    <a:pt x="158" y="22"/>
                  </a:cubicBezTo>
                  <a:cubicBezTo>
                    <a:pt x="141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3814750" y="2325725"/>
              <a:ext cx="6100" cy="6675"/>
            </a:xfrm>
            <a:custGeom>
              <a:avLst/>
              <a:gdLst/>
              <a:ahLst/>
              <a:cxnLst/>
              <a:rect l="l" t="t" r="r" b="b"/>
              <a:pathLst>
                <a:path w="244" h="267" extrusionOk="0">
                  <a:moveTo>
                    <a:pt x="124" y="0"/>
                  </a:moveTo>
                  <a:cubicBezTo>
                    <a:pt x="87" y="0"/>
                    <a:pt x="71" y="17"/>
                    <a:pt x="38" y="37"/>
                  </a:cubicBezTo>
                  <a:cubicBezTo>
                    <a:pt x="21" y="54"/>
                    <a:pt x="0" y="87"/>
                    <a:pt x="0" y="120"/>
                  </a:cubicBezTo>
                  <a:cubicBezTo>
                    <a:pt x="0" y="157"/>
                    <a:pt x="0" y="190"/>
                    <a:pt x="21" y="223"/>
                  </a:cubicBezTo>
                  <a:cubicBezTo>
                    <a:pt x="38" y="243"/>
                    <a:pt x="71" y="260"/>
                    <a:pt x="104" y="260"/>
                  </a:cubicBezTo>
                  <a:cubicBezTo>
                    <a:pt x="110" y="265"/>
                    <a:pt x="117" y="267"/>
                    <a:pt x="124" y="267"/>
                  </a:cubicBezTo>
                  <a:cubicBezTo>
                    <a:pt x="142" y="267"/>
                    <a:pt x="162" y="255"/>
                    <a:pt x="174" y="243"/>
                  </a:cubicBezTo>
                  <a:cubicBezTo>
                    <a:pt x="227" y="190"/>
                    <a:pt x="244" y="103"/>
                    <a:pt x="190" y="54"/>
                  </a:cubicBezTo>
                  <a:cubicBezTo>
                    <a:pt x="190" y="37"/>
                    <a:pt x="174" y="17"/>
                    <a:pt x="157" y="17"/>
                  </a:cubicBezTo>
                  <a:cubicBezTo>
                    <a:pt x="141" y="17"/>
                    <a:pt x="141" y="0"/>
                    <a:pt x="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3813925" y="2245825"/>
              <a:ext cx="6000" cy="6950"/>
            </a:xfrm>
            <a:custGeom>
              <a:avLst/>
              <a:gdLst/>
              <a:ahLst/>
              <a:cxnLst/>
              <a:rect l="l" t="t" r="r" b="b"/>
              <a:pathLst>
                <a:path w="240" h="278" extrusionOk="0">
                  <a:moveTo>
                    <a:pt x="137" y="1"/>
                  </a:moveTo>
                  <a:cubicBezTo>
                    <a:pt x="120" y="1"/>
                    <a:pt x="87" y="17"/>
                    <a:pt x="71" y="38"/>
                  </a:cubicBezTo>
                  <a:cubicBezTo>
                    <a:pt x="17" y="88"/>
                    <a:pt x="1" y="174"/>
                    <a:pt x="54" y="224"/>
                  </a:cubicBezTo>
                  <a:cubicBezTo>
                    <a:pt x="71" y="244"/>
                    <a:pt x="87" y="261"/>
                    <a:pt x="120" y="277"/>
                  </a:cubicBezTo>
                  <a:cubicBezTo>
                    <a:pt x="157" y="277"/>
                    <a:pt x="174" y="261"/>
                    <a:pt x="207" y="244"/>
                  </a:cubicBezTo>
                  <a:cubicBezTo>
                    <a:pt x="223" y="224"/>
                    <a:pt x="240" y="191"/>
                    <a:pt x="240" y="158"/>
                  </a:cubicBezTo>
                  <a:cubicBezTo>
                    <a:pt x="240" y="121"/>
                    <a:pt x="240" y="88"/>
                    <a:pt x="223" y="55"/>
                  </a:cubicBezTo>
                  <a:cubicBezTo>
                    <a:pt x="207" y="38"/>
                    <a:pt x="190" y="17"/>
                    <a:pt x="174" y="17"/>
                  </a:cubicBezTo>
                  <a:cubicBezTo>
                    <a:pt x="157" y="17"/>
                    <a:pt x="157" y="17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3844425" y="2412925"/>
              <a:ext cx="6025" cy="6675"/>
            </a:xfrm>
            <a:custGeom>
              <a:avLst/>
              <a:gdLst/>
              <a:ahLst/>
              <a:cxnLst/>
              <a:rect l="l" t="t" r="r" b="b"/>
              <a:pathLst>
                <a:path w="241" h="267" extrusionOk="0">
                  <a:moveTo>
                    <a:pt x="104" y="0"/>
                  </a:moveTo>
                  <a:cubicBezTo>
                    <a:pt x="50" y="17"/>
                    <a:pt x="1" y="87"/>
                    <a:pt x="17" y="157"/>
                  </a:cubicBezTo>
                  <a:cubicBezTo>
                    <a:pt x="17" y="190"/>
                    <a:pt x="34" y="223"/>
                    <a:pt x="71" y="239"/>
                  </a:cubicBezTo>
                  <a:cubicBezTo>
                    <a:pt x="83" y="254"/>
                    <a:pt x="103" y="267"/>
                    <a:pt x="120" y="267"/>
                  </a:cubicBezTo>
                  <a:cubicBezTo>
                    <a:pt x="126" y="267"/>
                    <a:pt x="132" y="265"/>
                    <a:pt x="137" y="260"/>
                  </a:cubicBezTo>
                  <a:cubicBezTo>
                    <a:pt x="207" y="260"/>
                    <a:pt x="240" y="190"/>
                    <a:pt x="240" y="120"/>
                  </a:cubicBezTo>
                  <a:cubicBezTo>
                    <a:pt x="240" y="87"/>
                    <a:pt x="224" y="54"/>
                    <a:pt x="191" y="33"/>
                  </a:cubicBezTo>
                  <a:cubicBezTo>
                    <a:pt x="191" y="17"/>
                    <a:pt x="174" y="17"/>
                    <a:pt x="174" y="17"/>
                  </a:cubicBezTo>
                  <a:cubicBezTo>
                    <a:pt x="153" y="0"/>
                    <a:pt x="137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3800225" y="2326500"/>
              <a:ext cx="6000" cy="6550"/>
            </a:xfrm>
            <a:custGeom>
              <a:avLst/>
              <a:gdLst/>
              <a:ahLst/>
              <a:cxnLst/>
              <a:rect l="l" t="t" r="r" b="b"/>
              <a:pathLst>
                <a:path w="240" h="262" extrusionOk="0">
                  <a:moveTo>
                    <a:pt x="132" y="0"/>
                  </a:moveTo>
                  <a:cubicBezTo>
                    <a:pt x="83" y="0"/>
                    <a:pt x="43" y="32"/>
                    <a:pt x="17" y="72"/>
                  </a:cubicBezTo>
                  <a:cubicBezTo>
                    <a:pt x="0" y="142"/>
                    <a:pt x="33" y="229"/>
                    <a:pt x="87" y="245"/>
                  </a:cubicBezTo>
                  <a:cubicBezTo>
                    <a:pt x="103" y="262"/>
                    <a:pt x="120" y="262"/>
                    <a:pt x="136" y="262"/>
                  </a:cubicBezTo>
                  <a:cubicBezTo>
                    <a:pt x="169" y="245"/>
                    <a:pt x="206" y="229"/>
                    <a:pt x="223" y="175"/>
                  </a:cubicBezTo>
                  <a:cubicBezTo>
                    <a:pt x="239" y="126"/>
                    <a:pt x="239" y="72"/>
                    <a:pt x="206" y="39"/>
                  </a:cubicBezTo>
                  <a:cubicBezTo>
                    <a:pt x="206" y="23"/>
                    <a:pt x="190" y="23"/>
                    <a:pt x="169" y="6"/>
                  </a:cubicBezTo>
                  <a:cubicBezTo>
                    <a:pt x="156" y="2"/>
                    <a:pt x="144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3810100" y="2417250"/>
              <a:ext cx="6025" cy="6575"/>
            </a:xfrm>
            <a:custGeom>
              <a:avLst/>
              <a:gdLst/>
              <a:ahLst/>
              <a:cxnLst/>
              <a:rect l="l" t="t" r="r" b="b"/>
              <a:pathLst>
                <a:path w="241" h="263" extrusionOk="0">
                  <a:moveTo>
                    <a:pt x="104" y="0"/>
                  </a:moveTo>
                  <a:cubicBezTo>
                    <a:pt x="34" y="17"/>
                    <a:pt x="1" y="87"/>
                    <a:pt x="1" y="153"/>
                  </a:cubicBezTo>
                  <a:cubicBezTo>
                    <a:pt x="17" y="190"/>
                    <a:pt x="17" y="223"/>
                    <a:pt x="50" y="239"/>
                  </a:cubicBezTo>
                  <a:cubicBezTo>
                    <a:pt x="62" y="251"/>
                    <a:pt x="84" y="263"/>
                    <a:pt x="108" y="263"/>
                  </a:cubicBezTo>
                  <a:cubicBezTo>
                    <a:pt x="117" y="263"/>
                    <a:pt x="127" y="261"/>
                    <a:pt x="137" y="256"/>
                  </a:cubicBezTo>
                  <a:cubicBezTo>
                    <a:pt x="186" y="256"/>
                    <a:pt x="240" y="190"/>
                    <a:pt x="224" y="120"/>
                  </a:cubicBezTo>
                  <a:cubicBezTo>
                    <a:pt x="224" y="87"/>
                    <a:pt x="207" y="50"/>
                    <a:pt x="170" y="33"/>
                  </a:cubicBezTo>
                  <a:cubicBezTo>
                    <a:pt x="170" y="17"/>
                    <a:pt x="170" y="17"/>
                    <a:pt x="154" y="17"/>
                  </a:cubicBezTo>
                  <a:cubicBezTo>
                    <a:pt x="137" y="0"/>
                    <a:pt x="121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3809600" y="2386825"/>
              <a:ext cx="6525" cy="6475"/>
            </a:xfrm>
            <a:custGeom>
              <a:avLst/>
              <a:gdLst/>
              <a:ahLst/>
              <a:cxnLst/>
              <a:rect l="l" t="t" r="r" b="b"/>
              <a:pathLst>
                <a:path w="261" h="259" extrusionOk="0">
                  <a:moveTo>
                    <a:pt x="122" y="1"/>
                  </a:moveTo>
                  <a:cubicBezTo>
                    <a:pt x="78" y="1"/>
                    <a:pt x="45" y="32"/>
                    <a:pt x="21" y="84"/>
                  </a:cubicBezTo>
                  <a:cubicBezTo>
                    <a:pt x="0" y="149"/>
                    <a:pt x="37" y="220"/>
                    <a:pt x="87" y="253"/>
                  </a:cubicBezTo>
                  <a:cubicBezTo>
                    <a:pt x="97" y="256"/>
                    <a:pt x="107" y="258"/>
                    <a:pt x="118" y="258"/>
                  </a:cubicBezTo>
                  <a:cubicBezTo>
                    <a:pt x="164" y="258"/>
                    <a:pt x="210" y="224"/>
                    <a:pt x="227" y="170"/>
                  </a:cubicBezTo>
                  <a:cubicBezTo>
                    <a:pt x="260" y="117"/>
                    <a:pt x="227" y="30"/>
                    <a:pt x="174" y="13"/>
                  </a:cubicBezTo>
                  <a:cubicBezTo>
                    <a:pt x="155" y="5"/>
                    <a:pt x="138" y="1"/>
                    <a:pt x="1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4105100" y="225532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37" y="0"/>
                  </a:moveTo>
                  <a:cubicBezTo>
                    <a:pt x="120" y="0"/>
                    <a:pt x="87" y="0"/>
                    <a:pt x="71" y="17"/>
                  </a:cubicBezTo>
                  <a:cubicBezTo>
                    <a:pt x="17" y="70"/>
                    <a:pt x="1" y="153"/>
                    <a:pt x="54" y="206"/>
                  </a:cubicBezTo>
                  <a:cubicBezTo>
                    <a:pt x="71" y="239"/>
                    <a:pt x="87" y="256"/>
                    <a:pt x="120" y="256"/>
                  </a:cubicBezTo>
                  <a:cubicBezTo>
                    <a:pt x="157" y="256"/>
                    <a:pt x="174" y="256"/>
                    <a:pt x="207" y="223"/>
                  </a:cubicBezTo>
                  <a:cubicBezTo>
                    <a:pt x="223" y="206"/>
                    <a:pt x="240" y="173"/>
                    <a:pt x="240" y="136"/>
                  </a:cubicBezTo>
                  <a:cubicBezTo>
                    <a:pt x="240" y="103"/>
                    <a:pt x="240" y="70"/>
                    <a:pt x="223" y="50"/>
                  </a:cubicBezTo>
                  <a:cubicBezTo>
                    <a:pt x="207" y="33"/>
                    <a:pt x="190" y="17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3802375" y="2402500"/>
              <a:ext cx="6000" cy="6475"/>
            </a:xfrm>
            <a:custGeom>
              <a:avLst/>
              <a:gdLst/>
              <a:ahLst/>
              <a:cxnLst/>
              <a:rect l="l" t="t" r="r" b="b"/>
              <a:pathLst>
                <a:path w="240" h="259" extrusionOk="0">
                  <a:moveTo>
                    <a:pt x="135" y="1"/>
                  </a:moveTo>
                  <a:cubicBezTo>
                    <a:pt x="81" y="1"/>
                    <a:pt x="31" y="31"/>
                    <a:pt x="17" y="75"/>
                  </a:cubicBezTo>
                  <a:cubicBezTo>
                    <a:pt x="1" y="141"/>
                    <a:pt x="34" y="228"/>
                    <a:pt x="83" y="244"/>
                  </a:cubicBezTo>
                  <a:cubicBezTo>
                    <a:pt x="98" y="254"/>
                    <a:pt x="114" y="259"/>
                    <a:pt x="129" y="259"/>
                  </a:cubicBezTo>
                  <a:cubicBezTo>
                    <a:pt x="171" y="259"/>
                    <a:pt x="211" y="226"/>
                    <a:pt x="223" y="178"/>
                  </a:cubicBezTo>
                  <a:cubicBezTo>
                    <a:pt x="240" y="108"/>
                    <a:pt x="223" y="38"/>
                    <a:pt x="170" y="5"/>
                  </a:cubicBezTo>
                  <a:cubicBezTo>
                    <a:pt x="158" y="2"/>
                    <a:pt x="146" y="1"/>
                    <a:pt x="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3803200" y="245032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4" y="1"/>
                  </a:moveTo>
                  <a:cubicBezTo>
                    <a:pt x="34" y="17"/>
                    <a:pt x="1" y="67"/>
                    <a:pt x="17" y="153"/>
                  </a:cubicBezTo>
                  <a:cubicBezTo>
                    <a:pt x="17" y="186"/>
                    <a:pt x="34" y="207"/>
                    <a:pt x="50" y="223"/>
                  </a:cubicBezTo>
                  <a:cubicBezTo>
                    <a:pt x="71" y="256"/>
                    <a:pt x="104" y="256"/>
                    <a:pt x="137" y="256"/>
                  </a:cubicBezTo>
                  <a:cubicBezTo>
                    <a:pt x="174" y="256"/>
                    <a:pt x="190" y="223"/>
                    <a:pt x="207" y="207"/>
                  </a:cubicBezTo>
                  <a:cubicBezTo>
                    <a:pt x="223" y="170"/>
                    <a:pt x="240" y="137"/>
                    <a:pt x="223" y="104"/>
                  </a:cubicBezTo>
                  <a:cubicBezTo>
                    <a:pt x="223" y="67"/>
                    <a:pt x="207" y="34"/>
                    <a:pt x="190" y="17"/>
                  </a:cubicBezTo>
                  <a:cubicBezTo>
                    <a:pt x="174" y="17"/>
                    <a:pt x="174" y="17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3806200" y="248290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87" y="1"/>
                  </a:moveTo>
                  <a:cubicBezTo>
                    <a:pt x="33" y="38"/>
                    <a:pt x="0" y="87"/>
                    <a:pt x="17" y="157"/>
                  </a:cubicBezTo>
                  <a:cubicBezTo>
                    <a:pt x="17" y="190"/>
                    <a:pt x="33" y="207"/>
                    <a:pt x="54" y="244"/>
                  </a:cubicBezTo>
                  <a:cubicBezTo>
                    <a:pt x="87" y="260"/>
                    <a:pt x="120" y="260"/>
                    <a:pt x="136" y="260"/>
                  </a:cubicBezTo>
                  <a:cubicBezTo>
                    <a:pt x="206" y="244"/>
                    <a:pt x="239" y="174"/>
                    <a:pt x="239" y="104"/>
                  </a:cubicBezTo>
                  <a:cubicBezTo>
                    <a:pt x="239" y="104"/>
                    <a:pt x="223" y="87"/>
                    <a:pt x="223" y="71"/>
                  </a:cubicBezTo>
                  <a:cubicBezTo>
                    <a:pt x="206" y="38"/>
                    <a:pt x="190" y="17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3811350" y="2340775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04" y="0"/>
                  </a:moveTo>
                  <a:cubicBezTo>
                    <a:pt x="33" y="17"/>
                    <a:pt x="0" y="87"/>
                    <a:pt x="0" y="157"/>
                  </a:cubicBezTo>
                  <a:cubicBezTo>
                    <a:pt x="17" y="190"/>
                    <a:pt x="17" y="223"/>
                    <a:pt x="54" y="239"/>
                  </a:cubicBezTo>
                  <a:cubicBezTo>
                    <a:pt x="66" y="254"/>
                    <a:pt x="86" y="267"/>
                    <a:pt x="109" y="267"/>
                  </a:cubicBezTo>
                  <a:cubicBezTo>
                    <a:pt x="118" y="267"/>
                    <a:pt x="127" y="265"/>
                    <a:pt x="136" y="260"/>
                  </a:cubicBezTo>
                  <a:cubicBezTo>
                    <a:pt x="190" y="260"/>
                    <a:pt x="240" y="190"/>
                    <a:pt x="223" y="120"/>
                  </a:cubicBezTo>
                  <a:cubicBezTo>
                    <a:pt x="223" y="70"/>
                    <a:pt x="190" y="33"/>
                    <a:pt x="157" y="17"/>
                  </a:cubicBezTo>
                  <a:cubicBezTo>
                    <a:pt x="136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4108100" y="2285425"/>
              <a:ext cx="6525" cy="6575"/>
            </a:xfrm>
            <a:custGeom>
              <a:avLst/>
              <a:gdLst/>
              <a:ahLst/>
              <a:cxnLst/>
              <a:rect l="l" t="t" r="r" b="b"/>
              <a:pathLst>
                <a:path w="261" h="263" extrusionOk="0">
                  <a:moveTo>
                    <a:pt x="140" y="0"/>
                  </a:moveTo>
                  <a:cubicBezTo>
                    <a:pt x="103" y="0"/>
                    <a:pt x="87" y="17"/>
                    <a:pt x="54" y="33"/>
                  </a:cubicBezTo>
                  <a:cubicBezTo>
                    <a:pt x="17" y="66"/>
                    <a:pt x="0" y="153"/>
                    <a:pt x="37" y="223"/>
                  </a:cubicBezTo>
                  <a:cubicBezTo>
                    <a:pt x="70" y="239"/>
                    <a:pt x="87" y="256"/>
                    <a:pt x="120" y="256"/>
                  </a:cubicBezTo>
                  <a:cubicBezTo>
                    <a:pt x="131" y="261"/>
                    <a:pt x="140" y="263"/>
                    <a:pt x="148" y="263"/>
                  </a:cubicBezTo>
                  <a:cubicBezTo>
                    <a:pt x="168" y="263"/>
                    <a:pt x="183" y="251"/>
                    <a:pt x="206" y="239"/>
                  </a:cubicBezTo>
                  <a:cubicBezTo>
                    <a:pt x="244" y="186"/>
                    <a:pt x="260" y="103"/>
                    <a:pt x="223" y="50"/>
                  </a:cubicBezTo>
                  <a:cubicBezTo>
                    <a:pt x="206" y="33"/>
                    <a:pt x="190" y="17"/>
                    <a:pt x="173" y="17"/>
                  </a:cubicBezTo>
                  <a:cubicBezTo>
                    <a:pt x="157" y="0"/>
                    <a:pt x="157" y="0"/>
                    <a:pt x="1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4113250" y="2269725"/>
              <a:ext cx="6100" cy="6650"/>
            </a:xfrm>
            <a:custGeom>
              <a:avLst/>
              <a:gdLst/>
              <a:ahLst/>
              <a:cxnLst/>
              <a:rect l="l" t="t" r="r" b="b"/>
              <a:pathLst>
                <a:path w="244" h="266" extrusionOk="0">
                  <a:moveTo>
                    <a:pt x="134" y="1"/>
                  </a:moveTo>
                  <a:cubicBezTo>
                    <a:pt x="126" y="1"/>
                    <a:pt x="116" y="3"/>
                    <a:pt x="103" y="10"/>
                  </a:cubicBezTo>
                  <a:cubicBezTo>
                    <a:pt x="54" y="10"/>
                    <a:pt x="0" y="76"/>
                    <a:pt x="17" y="146"/>
                  </a:cubicBezTo>
                  <a:cubicBezTo>
                    <a:pt x="17" y="179"/>
                    <a:pt x="38" y="216"/>
                    <a:pt x="71" y="232"/>
                  </a:cubicBezTo>
                  <a:cubicBezTo>
                    <a:pt x="87" y="249"/>
                    <a:pt x="120" y="265"/>
                    <a:pt x="141" y="265"/>
                  </a:cubicBezTo>
                  <a:cubicBezTo>
                    <a:pt x="207" y="249"/>
                    <a:pt x="244" y="179"/>
                    <a:pt x="244" y="113"/>
                  </a:cubicBezTo>
                  <a:cubicBezTo>
                    <a:pt x="223" y="76"/>
                    <a:pt x="223" y="43"/>
                    <a:pt x="190" y="26"/>
                  </a:cubicBezTo>
                  <a:lnTo>
                    <a:pt x="174" y="10"/>
                  </a:lnTo>
                  <a:cubicBezTo>
                    <a:pt x="163" y="10"/>
                    <a:pt x="152" y="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4112000" y="2240075"/>
              <a:ext cx="6025" cy="6725"/>
            </a:xfrm>
            <a:custGeom>
              <a:avLst/>
              <a:gdLst/>
              <a:ahLst/>
              <a:cxnLst/>
              <a:rect l="l" t="t" r="r" b="b"/>
              <a:pathLst>
                <a:path w="241" h="269" extrusionOk="0">
                  <a:moveTo>
                    <a:pt x="121" y="1"/>
                  </a:moveTo>
                  <a:cubicBezTo>
                    <a:pt x="115" y="1"/>
                    <a:pt x="110" y="3"/>
                    <a:pt x="104" y="8"/>
                  </a:cubicBezTo>
                  <a:cubicBezTo>
                    <a:pt x="50" y="8"/>
                    <a:pt x="1" y="78"/>
                    <a:pt x="17" y="144"/>
                  </a:cubicBezTo>
                  <a:cubicBezTo>
                    <a:pt x="17" y="181"/>
                    <a:pt x="34" y="214"/>
                    <a:pt x="50" y="231"/>
                  </a:cubicBezTo>
                  <a:cubicBezTo>
                    <a:pt x="88" y="247"/>
                    <a:pt x="104" y="268"/>
                    <a:pt x="137" y="268"/>
                  </a:cubicBezTo>
                  <a:cubicBezTo>
                    <a:pt x="170" y="247"/>
                    <a:pt x="191" y="231"/>
                    <a:pt x="207" y="214"/>
                  </a:cubicBezTo>
                  <a:cubicBezTo>
                    <a:pt x="224" y="181"/>
                    <a:pt x="240" y="144"/>
                    <a:pt x="240" y="111"/>
                  </a:cubicBezTo>
                  <a:cubicBezTo>
                    <a:pt x="224" y="78"/>
                    <a:pt x="207" y="41"/>
                    <a:pt x="191" y="25"/>
                  </a:cubicBezTo>
                  <a:cubicBezTo>
                    <a:pt x="191" y="25"/>
                    <a:pt x="170" y="8"/>
                    <a:pt x="153" y="8"/>
                  </a:cubicBezTo>
                  <a:cubicBezTo>
                    <a:pt x="142" y="8"/>
                    <a:pt x="131" y="1"/>
                    <a:pt x="1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4109025" y="2315975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16" y="0"/>
                  </a:moveTo>
                  <a:cubicBezTo>
                    <a:pt x="69" y="0"/>
                    <a:pt x="29" y="33"/>
                    <a:pt x="17" y="81"/>
                  </a:cubicBezTo>
                  <a:cubicBezTo>
                    <a:pt x="0" y="151"/>
                    <a:pt x="33" y="238"/>
                    <a:pt x="83" y="254"/>
                  </a:cubicBezTo>
                  <a:cubicBezTo>
                    <a:pt x="97" y="263"/>
                    <a:pt x="112" y="267"/>
                    <a:pt x="128" y="267"/>
                  </a:cubicBezTo>
                  <a:cubicBezTo>
                    <a:pt x="170" y="267"/>
                    <a:pt x="211" y="236"/>
                    <a:pt x="223" y="184"/>
                  </a:cubicBezTo>
                  <a:cubicBezTo>
                    <a:pt x="240" y="118"/>
                    <a:pt x="223" y="48"/>
                    <a:pt x="169" y="15"/>
                  </a:cubicBezTo>
                  <a:cubicBezTo>
                    <a:pt x="151" y="5"/>
                    <a:pt x="133" y="0"/>
                    <a:pt x="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4116750" y="2391775"/>
              <a:ext cx="6000" cy="6725"/>
            </a:xfrm>
            <a:custGeom>
              <a:avLst/>
              <a:gdLst/>
              <a:ahLst/>
              <a:cxnLst/>
              <a:rect l="l" t="t" r="r" b="b"/>
              <a:pathLst>
                <a:path w="240" h="269" extrusionOk="0">
                  <a:moveTo>
                    <a:pt x="119" y="1"/>
                  </a:moveTo>
                  <a:cubicBezTo>
                    <a:pt x="67" y="1"/>
                    <a:pt x="28" y="34"/>
                    <a:pt x="1" y="92"/>
                  </a:cubicBezTo>
                  <a:lnTo>
                    <a:pt x="1" y="141"/>
                  </a:lnTo>
                  <a:cubicBezTo>
                    <a:pt x="1" y="195"/>
                    <a:pt x="34" y="244"/>
                    <a:pt x="67" y="261"/>
                  </a:cubicBezTo>
                  <a:cubicBezTo>
                    <a:pt x="77" y="266"/>
                    <a:pt x="88" y="269"/>
                    <a:pt x="100" y="269"/>
                  </a:cubicBezTo>
                  <a:cubicBezTo>
                    <a:pt x="130" y="269"/>
                    <a:pt x="162" y="252"/>
                    <a:pt x="186" y="228"/>
                  </a:cubicBezTo>
                  <a:cubicBezTo>
                    <a:pt x="186" y="211"/>
                    <a:pt x="207" y="195"/>
                    <a:pt x="207" y="178"/>
                  </a:cubicBezTo>
                  <a:cubicBezTo>
                    <a:pt x="240" y="108"/>
                    <a:pt x="207" y="38"/>
                    <a:pt x="153" y="5"/>
                  </a:cubicBezTo>
                  <a:cubicBezTo>
                    <a:pt x="141" y="2"/>
                    <a:pt x="130" y="1"/>
                    <a:pt x="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4107275" y="233220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3" y="1"/>
                  </a:moveTo>
                  <a:cubicBezTo>
                    <a:pt x="50" y="1"/>
                    <a:pt x="0" y="67"/>
                    <a:pt x="17" y="137"/>
                  </a:cubicBezTo>
                  <a:cubicBezTo>
                    <a:pt x="17" y="170"/>
                    <a:pt x="33" y="207"/>
                    <a:pt x="50" y="224"/>
                  </a:cubicBezTo>
                  <a:cubicBezTo>
                    <a:pt x="87" y="257"/>
                    <a:pt x="120" y="257"/>
                    <a:pt x="136" y="257"/>
                  </a:cubicBezTo>
                  <a:cubicBezTo>
                    <a:pt x="206" y="240"/>
                    <a:pt x="239" y="170"/>
                    <a:pt x="239" y="104"/>
                  </a:cubicBezTo>
                  <a:cubicBezTo>
                    <a:pt x="223" y="67"/>
                    <a:pt x="206" y="34"/>
                    <a:pt x="190" y="17"/>
                  </a:cubicBezTo>
                  <a:lnTo>
                    <a:pt x="1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4113250" y="236437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03" y="0"/>
                  </a:moveTo>
                  <a:cubicBezTo>
                    <a:pt x="54" y="17"/>
                    <a:pt x="0" y="87"/>
                    <a:pt x="17" y="157"/>
                  </a:cubicBezTo>
                  <a:cubicBezTo>
                    <a:pt x="17" y="190"/>
                    <a:pt x="38" y="206"/>
                    <a:pt x="54" y="244"/>
                  </a:cubicBezTo>
                  <a:cubicBezTo>
                    <a:pt x="87" y="260"/>
                    <a:pt x="103" y="260"/>
                    <a:pt x="141" y="260"/>
                  </a:cubicBezTo>
                  <a:cubicBezTo>
                    <a:pt x="174" y="260"/>
                    <a:pt x="190" y="244"/>
                    <a:pt x="207" y="206"/>
                  </a:cubicBezTo>
                  <a:cubicBezTo>
                    <a:pt x="223" y="173"/>
                    <a:pt x="244" y="140"/>
                    <a:pt x="223" y="103"/>
                  </a:cubicBezTo>
                  <a:cubicBezTo>
                    <a:pt x="223" y="70"/>
                    <a:pt x="207" y="54"/>
                    <a:pt x="190" y="17"/>
                  </a:cubicBezTo>
                  <a:cubicBezTo>
                    <a:pt x="174" y="17"/>
                    <a:pt x="174" y="17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4118000" y="2345500"/>
              <a:ext cx="5575" cy="6425"/>
            </a:xfrm>
            <a:custGeom>
              <a:avLst/>
              <a:gdLst/>
              <a:ahLst/>
              <a:cxnLst/>
              <a:rect l="l" t="t" r="r" b="b"/>
              <a:pathLst>
                <a:path w="223" h="257" extrusionOk="0">
                  <a:moveTo>
                    <a:pt x="87" y="1"/>
                  </a:moveTo>
                  <a:cubicBezTo>
                    <a:pt x="54" y="1"/>
                    <a:pt x="33" y="34"/>
                    <a:pt x="17" y="50"/>
                  </a:cubicBezTo>
                  <a:cubicBezTo>
                    <a:pt x="0" y="87"/>
                    <a:pt x="0" y="120"/>
                    <a:pt x="0" y="153"/>
                  </a:cubicBezTo>
                  <a:cubicBezTo>
                    <a:pt x="0" y="190"/>
                    <a:pt x="17" y="223"/>
                    <a:pt x="33" y="240"/>
                  </a:cubicBezTo>
                  <a:cubicBezTo>
                    <a:pt x="70" y="256"/>
                    <a:pt x="87" y="256"/>
                    <a:pt x="120" y="256"/>
                  </a:cubicBezTo>
                  <a:cubicBezTo>
                    <a:pt x="190" y="240"/>
                    <a:pt x="223" y="190"/>
                    <a:pt x="223" y="104"/>
                  </a:cubicBezTo>
                  <a:cubicBezTo>
                    <a:pt x="206" y="71"/>
                    <a:pt x="190" y="50"/>
                    <a:pt x="173" y="34"/>
                  </a:cubicBezTo>
                  <a:cubicBezTo>
                    <a:pt x="173" y="17"/>
                    <a:pt x="157" y="17"/>
                    <a:pt x="136" y="17"/>
                  </a:cubicBezTo>
                  <a:cubicBezTo>
                    <a:pt x="120" y="1"/>
                    <a:pt x="103" y="1"/>
                    <a:pt x="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4107275" y="22101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0"/>
                  </a:moveTo>
                  <a:cubicBezTo>
                    <a:pt x="33" y="21"/>
                    <a:pt x="0" y="71"/>
                    <a:pt x="0" y="157"/>
                  </a:cubicBezTo>
                  <a:cubicBezTo>
                    <a:pt x="17" y="190"/>
                    <a:pt x="17" y="207"/>
                    <a:pt x="50" y="244"/>
                  </a:cubicBezTo>
                  <a:cubicBezTo>
                    <a:pt x="70" y="260"/>
                    <a:pt x="103" y="260"/>
                    <a:pt x="136" y="260"/>
                  </a:cubicBezTo>
                  <a:cubicBezTo>
                    <a:pt x="190" y="244"/>
                    <a:pt x="239" y="174"/>
                    <a:pt x="223" y="103"/>
                  </a:cubicBezTo>
                  <a:cubicBezTo>
                    <a:pt x="223" y="71"/>
                    <a:pt x="206" y="38"/>
                    <a:pt x="173" y="21"/>
                  </a:cubicBezTo>
                  <a:cubicBezTo>
                    <a:pt x="173" y="21"/>
                    <a:pt x="153" y="21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4134800" y="220295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3" y="1"/>
                  </a:moveTo>
                  <a:cubicBezTo>
                    <a:pt x="33" y="17"/>
                    <a:pt x="0" y="67"/>
                    <a:pt x="0" y="153"/>
                  </a:cubicBezTo>
                  <a:cubicBezTo>
                    <a:pt x="17" y="186"/>
                    <a:pt x="33" y="207"/>
                    <a:pt x="50" y="240"/>
                  </a:cubicBezTo>
                  <a:cubicBezTo>
                    <a:pt x="66" y="256"/>
                    <a:pt x="103" y="256"/>
                    <a:pt x="136" y="256"/>
                  </a:cubicBezTo>
                  <a:cubicBezTo>
                    <a:pt x="186" y="240"/>
                    <a:pt x="239" y="170"/>
                    <a:pt x="223" y="104"/>
                  </a:cubicBezTo>
                  <a:cubicBezTo>
                    <a:pt x="223" y="67"/>
                    <a:pt x="206" y="34"/>
                    <a:pt x="186" y="17"/>
                  </a:cubicBezTo>
                  <a:cubicBezTo>
                    <a:pt x="169" y="17"/>
                    <a:pt x="169" y="17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4140775" y="2186150"/>
              <a:ext cx="6400" cy="6525"/>
            </a:xfrm>
            <a:custGeom>
              <a:avLst/>
              <a:gdLst/>
              <a:ahLst/>
              <a:cxnLst/>
              <a:rect l="l" t="t" r="r" b="b"/>
              <a:pathLst>
                <a:path w="256" h="261" extrusionOk="0">
                  <a:moveTo>
                    <a:pt x="136" y="1"/>
                  </a:moveTo>
                  <a:cubicBezTo>
                    <a:pt x="120" y="1"/>
                    <a:pt x="87" y="1"/>
                    <a:pt x="70" y="34"/>
                  </a:cubicBezTo>
                  <a:cubicBezTo>
                    <a:pt x="17" y="71"/>
                    <a:pt x="0" y="157"/>
                    <a:pt x="50" y="207"/>
                  </a:cubicBezTo>
                  <a:cubicBezTo>
                    <a:pt x="70" y="240"/>
                    <a:pt x="87" y="261"/>
                    <a:pt x="120" y="261"/>
                  </a:cubicBezTo>
                  <a:cubicBezTo>
                    <a:pt x="153" y="261"/>
                    <a:pt x="173" y="261"/>
                    <a:pt x="206" y="240"/>
                  </a:cubicBezTo>
                  <a:cubicBezTo>
                    <a:pt x="256" y="190"/>
                    <a:pt x="256" y="104"/>
                    <a:pt x="223" y="54"/>
                  </a:cubicBezTo>
                  <a:cubicBezTo>
                    <a:pt x="206" y="34"/>
                    <a:pt x="190" y="17"/>
                    <a:pt x="173" y="17"/>
                  </a:cubicBezTo>
                  <a:cubicBezTo>
                    <a:pt x="173" y="1"/>
                    <a:pt x="153" y="1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4106450" y="2379425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36" y="0"/>
                  </a:moveTo>
                  <a:cubicBezTo>
                    <a:pt x="103" y="0"/>
                    <a:pt x="83" y="0"/>
                    <a:pt x="50" y="33"/>
                  </a:cubicBezTo>
                  <a:cubicBezTo>
                    <a:pt x="0" y="70"/>
                    <a:pt x="0" y="157"/>
                    <a:pt x="33" y="206"/>
                  </a:cubicBezTo>
                  <a:cubicBezTo>
                    <a:pt x="50" y="239"/>
                    <a:pt x="83" y="260"/>
                    <a:pt x="120" y="260"/>
                  </a:cubicBezTo>
                  <a:cubicBezTo>
                    <a:pt x="136" y="260"/>
                    <a:pt x="169" y="260"/>
                    <a:pt x="186" y="223"/>
                  </a:cubicBezTo>
                  <a:cubicBezTo>
                    <a:pt x="223" y="206"/>
                    <a:pt x="223" y="173"/>
                    <a:pt x="239" y="136"/>
                  </a:cubicBezTo>
                  <a:cubicBezTo>
                    <a:pt x="239" y="103"/>
                    <a:pt x="223" y="70"/>
                    <a:pt x="206" y="54"/>
                  </a:cubicBezTo>
                  <a:cubicBezTo>
                    <a:pt x="206" y="33"/>
                    <a:pt x="186" y="17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4129125" y="2314575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03" y="1"/>
                  </a:moveTo>
                  <a:cubicBezTo>
                    <a:pt x="54" y="17"/>
                    <a:pt x="0" y="87"/>
                    <a:pt x="21" y="153"/>
                  </a:cubicBezTo>
                  <a:cubicBezTo>
                    <a:pt x="21" y="191"/>
                    <a:pt x="37" y="224"/>
                    <a:pt x="70" y="240"/>
                  </a:cubicBezTo>
                  <a:cubicBezTo>
                    <a:pt x="87" y="257"/>
                    <a:pt x="124" y="257"/>
                    <a:pt x="141" y="257"/>
                  </a:cubicBezTo>
                  <a:cubicBezTo>
                    <a:pt x="206" y="240"/>
                    <a:pt x="244" y="191"/>
                    <a:pt x="244" y="104"/>
                  </a:cubicBezTo>
                  <a:cubicBezTo>
                    <a:pt x="227" y="71"/>
                    <a:pt x="206" y="50"/>
                    <a:pt x="190" y="17"/>
                  </a:cubicBezTo>
                  <a:lnTo>
                    <a:pt x="174" y="17"/>
                  </a:lnTo>
                  <a:cubicBezTo>
                    <a:pt x="157" y="1"/>
                    <a:pt x="12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4105100" y="235190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20" y="0"/>
                  </a:moveTo>
                  <a:cubicBezTo>
                    <a:pt x="104" y="0"/>
                    <a:pt x="71" y="0"/>
                    <a:pt x="54" y="38"/>
                  </a:cubicBezTo>
                  <a:cubicBezTo>
                    <a:pt x="17" y="54"/>
                    <a:pt x="1" y="87"/>
                    <a:pt x="1" y="124"/>
                  </a:cubicBezTo>
                  <a:cubicBezTo>
                    <a:pt x="1" y="157"/>
                    <a:pt x="17" y="190"/>
                    <a:pt x="34" y="207"/>
                  </a:cubicBezTo>
                  <a:cubicBezTo>
                    <a:pt x="55" y="238"/>
                    <a:pt x="87" y="257"/>
                    <a:pt x="121" y="257"/>
                  </a:cubicBezTo>
                  <a:cubicBezTo>
                    <a:pt x="144" y="257"/>
                    <a:pt x="168" y="248"/>
                    <a:pt x="190" y="227"/>
                  </a:cubicBezTo>
                  <a:cubicBezTo>
                    <a:pt x="223" y="190"/>
                    <a:pt x="240" y="103"/>
                    <a:pt x="207" y="54"/>
                  </a:cubicBezTo>
                  <a:cubicBezTo>
                    <a:pt x="190" y="38"/>
                    <a:pt x="174" y="21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4140350" y="2232775"/>
              <a:ext cx="5600" cy="6700"/>
            </a:xfrm>
            <a:custGeom>
              <a:avLst/>
              <a:gdLst/>
              <a:ahLst/>
              <a:cxnLst/>
              <a:rect l="l" t="t" r="r" b="b"/>
              <a:pathLst>
                <a:path w="224" h="268" extrusionOk="0">
                  <a:moveTo>
                    <a:pt x="115" y="0"/>
                  </a:moveTo>
                  <a:cubicBezTo>
                    <a:pt x="107" y="0"/>
                    <a:pt x="98" y="2"/>
                    <a:pt x="87" y="8"/>
                  </a:cubicBezTo>
                  <a:cubicBezTo>
                    <a:pt x="34" y="8"/>
                    <a:pt x="1" y="78"/>
                    <a:pt x="1" y="148"/>
                  </a:cubicBezTo>
                  <a:cubicBezTo>
                    <a:pt x="1" y="181"/>
                    <a:pt x="17" y="214"/>
                    <a:pt x="50" y="230"/>
                  </a:cubicBezTo>
                  <a:cubicBezTo>
                    <a:pt x="67" y="251"/>
                    <a:pt x="104" y="267"/>
                    <a:pt x="120" y="267"/>
                  </a:cubicBezTo>
                  <a:cubicBezTo>
                    <a:pt x="190" y="251"/>
                    <a:pt x="223" y="181"/>
                    <a:pt x="223" y="111"/>
                  </a:cubicBezTo>
                  <a:cubicBezTo>
                    <a:pt x="223" y="78"/>
                    <a:pt x="207" y="45"/>
                    <a:pt x="170" y="24"/>
                  </a:cubicBezTo>
                  <a:lnTo>
                    <a:pt x="153" y="8"/>
                  </a:lnTo>
                  <a:cubicBezTo>
                    <a:pt x="142" y="8"/>
                    <a:pt x="131" y="0"/>
                    <a:pt x="1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4117175" y="2302850"/>
              <a:ext cx="6400" cy="6525"/>
            </a:xfrm>
            <a:custGeom>
              <a:avLst/>
              <a:gdLst/>
              <a:ahLst/>
              <a:cxnLst/>
              <a:rect l="l" t="t" r="r" b="b"/>
              <a:pathLst>
                <a:path w="256" h="261" extrusionOk="0">
                  <a:moveTo>
                    <a:pt x="138" y="0"/>
                  </a:moveTo>
                  <a:cubicBezTo>
                    <a:pt x="87" y="0"/>
                    <a:pt x="44" y="35"/>
                    <a:pt x="17" y="91"/>
                  </a:cubicBezTo>
                  <a:cubicBezTo>
                    <a:pt x="0" y="161"/>
                    <a:pt x="33" y="231"/>
                    <a:pt x="87" y="247"/>
                  </a:cubicBezTo>
                  <a:cubicBezTo>
                    <a:pt x="100" y="256"/>
                    <a:pt x="114" y="260"/>
                    <a:pt x="129" y="260"/>
                  </a:cubicBezTo>
                  <a:cubicBezTo>
                    <a:pt x="170" y="260"/>
                    <a:pt x="211" y="229"/>
                    <a:pt x="223" y="177"/>
                  </a:cubicBezTo>
                  <a:cubicBezTo>
                    <a:pt x="256" y="107"/>
                    <a:pt x="223" y="41"/>
                    <a:pt x="169" y="4"/>
                  </a:cubicBezTo>
                  <a:cubicBezTo>
                    <a:pt x="159" y="1"/>
                    <a:pt x="148" y="0"/>
                    <a:pt x="1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4119325" y="2421850"/>
              <a:ext cx="6425" cy="6450"/>
            </a:xfrm>
            <a:custGeom>
              <a:avLst/>
              <a:gdLst/>
              <a:ahLst/>
              <a:cxnLst/>
              <a:rect l="l" t="t" r="r" b="b"/>
              <a:pathLst>
                <a:path w="257" h="258" extrusionOk="0">
                  <a:moveTo>
                    <a:pt x="140" y="0"/>
                  </a:moveTo>
                  <a:cubicBezTo>
                    <a:pt x="96" y="0"/>
                    <a:pt x="47" y="35"/>
                    <a:pt x="34" y="88"/>
                  </a:cubicBezTo>
                  <a:cubicBezTo>
                    <a:pt x="1" y="159"/>
                    <a:pt x="34" y="229"/>
                    <a:pt x="83" y="245"/>
                  </a:cubicBezTo>
                  <a:cubicBezTo>
                    <a:pt x="102" y="254"/>
                    <a:pt x="119" y="258"/>
                    <a:pt x="135" y="258"/>
                  </a:cubicBezTo>
                  <a:cubicBezTo>
                    <a:pt x="180" y="258"/>
                    <a:pt x="216" y="226"/>
                    <a:pt x="240" y="175"/>
                  </a:cubicBezTo>
                  <a:cubicBezTo>
                    <a:pt x="256" y="109"/>
                    <a:pt x="223" y="39"/>
                    <a:pt x="170" y="6"/>
                  </a:cubicBezTo>
                  <a:cubicBezTo>
                    <a:pt x="160" y="2"/>
                    <a:pt x="150" y="0"/>
                    <a:pt x="1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4120575" y="225232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03" y="1"/>
                  </a:moveTo>
                  <a:cubicBezTo>
                    <a:pt x="33" y="17"/>
                    <a:pt x="0" y="87"/>
                    <a:pt x="17" y="153"/>
                  </a:cubicBezTo>
                  <a:cubicBezTo>
                    <a:pt x="17" y="190"/>
                    <a:pt x="33" y="223"/>
                    <a:pt x="54" y="240"/>
                  </a:cubicBezTo>
                  <a:cubicBezTo>
                    <a:pt x="77" y="251"/>
                    <a:pt x="92" y="263"/>
                    <a:pt x="111" y="263"/>
                  </a:cubicBezTo>
                  <a:cubicBezTo>
                    <a:pt x="118" y="263"/>
                    <a:pt x="127" y="261"/>
                    <a:pt x="136" y="256"/>
                  </a:cubicBezTo>
                  <a:cubicBezTo>
                    <a:pt x="173" y="256"/>
                    <a:pt x="190" y="240"/>
                    <a:pt x="206" y="207"/>
                  </a:cubicBezTo>
                  <a:cubicBezTo>
                    <a:pt x="223" y="190"/>
                    <a:pt x="239" y="153"/>
                    <a:pt x="223" y="120"/>
                  </a:cubicBezTo>
                  <a:cubicBezTo>
                    <a:pt x="223" y="87"/>
                    <a:pt x="206" y="50"/>
                    <a:pt x="190" y="34"/>
                  </a:cubicBezTo>
                  <a:cubicBezTo>
                    <a:pt x="173" y="17"/>
                    <a:pt x="173" y="17"/>
                    <a:pt x="157" y="17"/>
                  </a:cubicBez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4119750" y="2204700"/>
              <a:ext cx="6400" cy="6525"/>
            </a:xfrm>
            <a:custGeom>
              <a:avLst/>
              <a:gdLst/>
              <a:ahLst/>
              <a:cxnLst/>
              <a:rect l="l" t="t" r="r" b="b"/>
              <a:pathLst>
                <a:path w="256" h="261" extrusionOk="0">
                  <a:moveTo>
                    <a:pt x="119" y="0"/>
                  </a:moveTo>
                  <a:cubicBezTo>
                    <a:pt x="76" y="0"/>
                    <a:pt x="41" y="32"/>
                    <a:pt x="17" y="83"/>
                  </a:cubicBezTo>
                  <a:cubicBezTo>
                    <a:pt x="0" y="153"/>
                    <a:pt x="33" y="219"/>
                    <a:pt x="87" y="257"/>
                  </a:cubicBezTo>
                  <a:cubicBezTo>
                    <a:pt x="95" y="259"/>
                    <a:pt x="104" y="261"/>
                    <a:pt x="113" y="261"/>
                  </a:cubicBezTo>
                  <a:cubicBezTo>
                    <a:pt x="159" y="261"/>
                    <a:pt x="209" y="228"/>
                    <a:pt x="223" y="170"/>
                  </a:cubicBezTo>
                  <a:cubicBezTo>
                    <a:pt x="256" y="116"/>
                    <a:pt x="223" y="34"/>
                    <a:pt x="169" y="13"/>
                  </a:cubicBezTo>
                  <a:cubicBezTo>
                    <a:pt x="152" y="5"/>
                    <a:pt x="135" y="0"/>
                    <a:pt x="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4112000" y="2189925"/>
              <a:ext cx="6025" cy="6675"/>
            </a:xfrm>
            <a:custGeom>
              <a:avLst/>
              <a:gdLst/>
              <a:ahLst/>
              <a:cxnLst/>
              <a:rect l="l" t="t" r="r" b="b"/>
              <a:pathLst>
                <a:path w="241" h="267" extrusionOk="0">
                  <a:moveTo>
                    <a:pt x="124" y="1"/>
                  </a:moveTo>
                  <a:cubicBezTo>
                    <a:pt x="80" y="1"/>
                    <a:pt x="31" y="35"/>
                    <a:pt x="17" y="89"/>
                  </a:cubicBezTo>
                  <a:cubicBezTo>
                    <a:pt x="1" y="159"/>
                    <a:pt x="17" y="229"/>
                    <a:pt x="88" y="262"/>
                  </a:cubicBezTo>
                  <a:cubicBezTo>
                    <a:pt x="96" y="265"/>
                    <a:pt x="105" y="266"/>
                    <a:pt x="114" y="266"/>
                  </a:cubicBezTo>
                  <a:cubicBezTo>
                    <a:pt x="159" y="266"/>
                    <a:pt x="210" y="234"/>
                    <a:pt x="224" y="175"/>
                  </a:cubicBezTo>
                  <a:cubicBezTo>
                    <a:pt x="240" y="110"/>
                    <a:pt x="224" y="39"/>
                    <a:pt x="153" y="6"/>
                  </a:cubicBezTo>
                  <a:cubicBezTo>
                    <a:pt x="144" y="3"/>
                    <a:pt x="134" y="1"/>
                    <a:pt x="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4113650" y="2224800"/>
              <a:ext cx="5700" cy="6525"/>
            </a:xfrm>
            <a:custGeom>
              <a:avLst/>
              <a:gdLst/>
              <a:ahLst/>
              <a:cxnLst/>
              <a:rect l="l" t="t" r="r" b="b"/>
              <a:pathLst>
                <a:path w="228" h="261" extrusionOk="0">
                  <a:moveTo>
                    <a:pt x="104" y="1"/>
                  </a:moveTo>
                  <a:cubicBezTo>
                    <a:pt x="38" y="1"/>
                    <a:pt x="1" y="71"/>
                    <a:pt x="1" y="137"/>
                  </a:cubicBezTo>
                  <a:cubicBezTo>
                    <a:pt x="22" y="207"/>
                    <a:pt x="71" y="261"/>
                    <a:pt x="141" y="261"/>
                  </a:cubicBezTo>
                  <a:cubicBezTo>
                    <a:pt x="158" y="240"/>
                    <a:pt x="191" y="224"/>
                    <a:pt x="207" y="207"/>
                  </a:cubicBezTo>
                  <a:cubicBezTo>
                    <a:pt x="228" y="174"/>
                    <a:pt x="228" y="137"/>
                    <a:pt x="228" y="104"/>
                  </a:cubicBezTo>
                  <a:cubicBezTo>
                    <a:pt x="228" y="71"/>
                    <a:pt x="207" y="34"/>
                    <a:pt x="191" y="17"/>
                  </a:cubicBezTo>
                  <a:cubicBezTo>
                    <a:pt x="174" y="17"/>
                    <a:pt x="174" y="1"/>
                    <a:pt x="1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4123975" y="2284900"/>
              <a:ext cx="5675" cy="6700"/>
            </a:xfrm>
            <a:custGeom>
              <a:avLst/>
              <a:gdLst/>
              <a:ahLst/>
              <a:cxnLst/>
              <a:rect l="l" t="t" r="r" b="b"/>
              <a:pathLst>
                <a:path w="227" h="268" extrusionOk="0">
                  <a:moveTo>
                    <a:pt x="87" y="1"/>
                  </a:moveTo>
                  <a:cubicBezTo>
                    <a:pt x="87" y="21"/>
                    <a:pt x="70" y="21"/>
                    <a:pt x="70" y="21"/>
                  </a:cubicBezTo>
                  <a:cubicBezTo>
                    <a:pt x="21" y="38"/>
                    <a:pt x="0" y="104"/>
                    <a:pt x="0" y="157"/>
                  </a:cubicBezTo>
                  <a:cubicBezTo>
                    <a:pt x="0" y="190"/>
                    <a:pt x="21" y="227"/>
                    <a:pt x="54" y="244"/>
                  </a:cubicBezTo>
                  <a:cubicBezTo>
                    <a:pt x="65" y="255"/>
                    <a:pt x="85" y="267"/>
                    <a:pt x="103" y="267"/>
                  </a:cubicBezTo>
                  <a:cubicBezTo>
                    <a:pt x="111" y="267"/>
                    <a:pt x="118" y="265"/>
                    <a:pt x="124" y="260"/>
                  </a:cubicBezTo>
                  <a:cubicBezTo>
                    <a:pt x="190" y="260"/>
                    <a:pt x="227" y="190"/>
                    <a:pt x="227" y="124"/>
                  </a:cubicBezTo>
                  <a:cubicBezTo>
                    <a:pt x="227" y="104"/>
                    <a:pt x="206" y="87"/>
                    <a:pt x="206" y="87"/>
                  </a:cubicBezTo>
                  <a:cubicBezTo>
                    <a:pt x="206" y="54"/>
                    <a:pt x="173" y="38"/>
                    <a:pt x="157" y="21"/>
                  </a:cubicBezTo>
                  <a:cubicBezTo>
                    <a:pt x="140" y="1"/>
                    <a:pt x="124" y="1"/>
                    <a:pt x="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4125300" y="2360650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122" y="0"/>
                  </a:moveTo>
                  <a:cubicBezTo>
                    <a:pt x="77" y="0"/>
                    <a:pt x="42" y="32"/>
                    <a:pt x="17" y="83"/>
                  </a:cubicBezTo>
                  <a:cubicBezTo>
                    <a:pt x="1" y="149"/>
                    <a:pt x="34" y="219"/>
                    <a:pt x="87" y="252"/>
                  </a:cubicBezTo>
                  <a:lnTo>
                    <a:pt x="137" y="252"/>
                  </a:lnTo>
                  <a:cubicBezTo>
                    <a:pt x="174" y="252"/>
                    <a:pt x="207" y="219"/>
                    <a:pt x="223" y="166"/>
                  </a:cubicBezTo>
                  <a:cubicBezTo>
                    <a:pt x="240" y="133"/>
                    <a:pt x="240" y="83"/>
                    <a:pt x="207" y="46"/>
                  </a:cubicBezTo>
                  <a:cubicBezTo>
                    <a:pt x="190" y="30"/>
                    <a:pt x="190" y="13"/>
                    <a:pt x="174" y="13"/>
                  </a:cubicBezTo>
                  <a:cubicBezTo>
                    <a:pt x="155" y="4"/>
                    <a:pt x="138" y="0"/>
                    <a:pt x="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4121900" y="2328300"/>
              <a:ext cx="6425" cy="6675"/>
            </a:xfrm>
            <a:custGeom>
              <a:avLst/>
              <a:gdLst/>
              <a:ahLst/>
              <a:cxnLst/>
              <a:rect l="l" t="t" r="r" b="b"/>
              <a:pathLst>
                <a:path w="257" h="267" extrusionOk="0">
                  <a:moveTo>
                    <a:pt x="137" y="0"/>
                  </a:moveTo>
                  <a:cubicBezTo>
                    <a:pt x="120" y="0"/>
                    <a:pt x="83" y="17"/>
                    <a:pt x="67" y="37"/>
                  </a:cubicBezTo>
                  <a:cubicBezTo>
                    <a:pt x="17" y="70"/>
                    <a:pt x="1" y="157"/>
                    <a:pt x="50" y="223"/>
                  </a:cubicBezTo>
                  <a:cubicBezTo>
                    <a:pt x="69" y="253"/>
                    <a:pt x="99" y="266"/>
                    <a:pt x="131" y="266"/>
                  </a:cubicBezTo>
                  <a:cubicBezTo>
                    <a:pt x="157" y="266"/>
                    <a:pt x="183" y="258"/>
                    <a:pt x="207" y="244"/>
                  </a:cubicBezTo>
                  <a:cubicBezTo>
                    <a:pt x="240" y="190"/>
                    <a:pt x="256" y="103"/>
                    <a:pt x="223" y="54"/>
                  </a:cubicBezTo>
                  <a:cubicBezTo>
                    <a:pt x="207" y="37"/>
                    <a:pt x="186" y="17"/>
                    <a:pt x="170" y="17"/>
                  </a:cubicBezTo>
                  <a:cubicBezTo>
                    <a:pt x="170" y="0"/>
                    <a:pt x="153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4119750" y="2378050"/>
              <a:ext cx="6000" cy="6550"/>
            </a:xfrm>
            <a:custGeom>
              <a:avLst/>
              <a:gdLst/>
              <a:ahLst/>
              <a:cxnLst/>
              <a:rect l="l" t="t" r="r" b="b"/>
              <a:pathLst>
                <a:path w="240" h="262" extrusionOk="0">
                  <a:moveTo>
                    <a:pt x="123" y="0"/>
                  </a:moveTo>
                  <a:cubicBezTo>
                    <a:pt x="79" y="0"/>
                    <a:pt x="30" y="35"/>
                    <a:pt x="17" y="88"/>
                  </a:cubicBezTo>
                  <a:cubicBezTo>
                    <a:pt x="0" y="142"/>
                    <a:pt x="17" y="228"/>
                    <a:pt x="87" y="245"/>
                  </a:cubicBezTo>
                  <a:cubicBezTo>
                    <a:pt x="103" y="261"/>
                    <a:pt x="120" y="261"/>
                    <a:pt x="120" y="261"/>
                  </a:cubicBezTo>
                  <a:cubicBezTo>
                    <a:pt x="169" y="261"/>
                    <a:pt x="206" y="228"/>
                    <a:pt x="223" y="175"/>
                  </a:cubicBezTo>
                  <a:cubicBezTo>
                    <a:pt x="239" y="125"/>
                    <a:pt x="223" y="72"/>
                    <a:pt x="206" y="39"/>
                  </a:cubicBezTo>
                  <a:cubicBezTo>
                    <a:pt x="190" y="22"/>
                    <a:pt x="169" y="22"/>
                    <a:pt x="153" y="6"/>
                  </a:cubicBezTo>
                  <a:cubicBezTo>
                    <a:pt x="143" y="2"/>
                    <a:pt x="133" y="0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4127050" y="2189050"/>
              <a:ext cx="6425" cy="6525"/>
            </a:xfrm>
            <a:custGeom>
              <a:avLst/>
              <a:gdLst/>
              <a:ahLst/>
              <a:cxnLst/>
              <a:rect l="l" t="t" r="r" b="b"/>
              <a:pathLst>
                <a:path w="257" h="261" extrusionOk="0">
                  <a:moveTo>
                    <a:pt x="143" y="0"/>
                  </a:moveTo>
                  <a:cubicBezTo>
                    <a:pt x="98" y="0"/>
                    <a:pt x="48" y="33"/>
                    <a:pt x="34" y="91"/>
                  </a:cubicBezTo>
                  <a:cubicBezTo>
                    <a:pt x="1" y="145"/>
                    <a:pt x="34" y="227"/>
                    <a:pt x="83" y="248"/>
                  </a:cubicBezTo>
                  <a:cubicBezTo>
                    <a:pt x="102" y="256"/>
                    <a:pt x="119" y="260"/>
                    <a:pt x="136" y="260"/>
                  </a:cubicBezTo>
                  <a:cubicBezTo>
                    <a:pt x="180" y="260"/>
                    <a:pt x="216" y="229"/>
                    <a:pt x="240" y="178"/>
                  </a:cubicBezTo>
                  <a:cubicBezTo>
                    <a:pt x="257" y="107"/>
                    <a:pt x="224" y="41"/>
                    <a:pt x="170" y="4"/>
                  </a:cubicBezTo>
                  <a:cubicBezTo>
                    <a:pt x="161" y="2"/>
                    <a:pt x="152" y="0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4127050" y="2235525"/>
              <a:ext cx="6025" cy="6925"/>
            </a:xfrm>
            <a:custGeom>
              <a:avLst/>
              <a:gdLst/>
              <a:ahLst/>
              <a:cxnLst/>
              <a:rect l="l" t="t" r="r" b="b"/>
              <a:pathLst>
                <a:path w="241" h="277" extrusionOk="0">
                  <a:moveTo>
                    <a:pt x="137" y="1"/>
                  </a:moveTo>
                  <a:cubicBezTo>
                    <a:pt x="104" y="1"/>
                    <a:pt x="67" y="17"/>
                    <a:pt x="50" y="38"/>
                  </a:cubicBezTo>
                  <a:cubicBezTo>
                    <a:pt x="1" y="87"/>
                    <a:pt x="1" y="157"/>
                    <a:pt x="34" y="223"/>
                  </a:cubicBezTo>
                  <a:cubicBezTo>
                    <a:pt x="50" y="244"/>
                    <a:pt x="83" y="260"/>
                    <a:pt x="104" y="277"/>
                  </a:cubicBezTo>
                  <a:cubicBezTo>
                    <a:pt x="137" y="277"/>
                    <a:pt x="170" y="260"/>
                    <a:pt x="186" y="244"/>
                  </a:cubicBezTo>
                  <a:cubicBezTo>
                    <a:pt x="240" y="190"/>
                    <a:pt x="240" y="120"/>
                    <a:pt x="207" y="54"/>
                  </a:cubicBezTo>
                  <a:cubicBezTo>
                    <a:pt x="186" y="38"/>
                    <a:pt x="170" y="17"/>
                    <a:pt x="153" y="17"/>
                  </a:cubicBezTo>
                  <a:cubicBezTo>
                    <a:pt x="153" y="17"/>
                    <a:pt x="137" y="17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4127475" y="22196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1"/>
                  </a:moveTo>
                  <a:cubicBezTo>
                    <a:pt x="33" y="17"/>
                    <a:pt x="0" y="71"/>
                    <a:pt x="0" y="157"/>
                  </a:cubicBezTo>
                  <a:cubicBezTo>
                    <a:pt x="17" y="190"/>
                    <a:pt x="33" y="207"/>
                    <a:pt x="50" y="240"/>
                  </a:cubicBezTo>
                  <a:cubicBezTo>
                    <a:pt x="66" y="260"/>
                    <a:pt x="103" y="260"/>
                    <a:pt x="136" y="260"/>
                  </a:cubicBezTo>
                  <a:cubicBezTo>
                    <a:pt x="190" y="240"/>
                    <a:pt x="240" y="174"/>
                    <a:pt x="223" y="104"/>
                  </a:cubicBezTo>
                  <a:cubicBezTo>
                    <a:pt x="223" y="71"/>
                    <a:pt x="207" y="34"/>
                    <a:pt x="190" y="17"/>
                  </a:cubicBezTo>
                  <a:cubicBezTo>
                    <a:pt x="169" y="17"/>
                    <a:pt x="169" y="17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3894225" y="2264275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103" y="1"/>
                  </a:moveTo>
                  <a:cubicBezTo>
                    <a:pt x="37" y="22"/>
                    <a:pt x="0" y="88"/>
                    <a:pt x="0" y="158"/>
                  </a:cubicBezTo>
                  <a:cubicBezTo>
                    <a:pt x="17" y="191"/>
                    <a:pt x="17" y="228"/>
                    <a:pt x="54" y="244"/>
                  </a:cubicBezTo>
                  <a:cubicBezTo>
                    <a:pt x="70" y="261"/>
                    <a:pt x="103" y="261"/>
                    <a:pt x="140" y="261"/>
                  </a:cubicBezTo>
                  <a:cubicBezTo>
                    <a:pt x="157" y="261"/>
                    <a:pt x="190" y="244"/>
                    <a:pt x="206" y="207"/>
                  </a:cubicBezTo>
                  <a:cubicBezTo>
                    <a:pt x="223" y="174"/>
                    <a:pt x="223" y="141"/>
                    <a:pt x="223" y="104"/>
                  </a:cubicBezTo>
                  <a:cubicBezTo>
                    <a:pt x="223" y="71"/>
                    <a:pt x="206" y="55"/>
                    <a:pt x="173" y="38"/>
                  </a:cubicBezTo>
                  <a:cubicBezTo>
                    <a:pt x="173" y="22"/>
                    <a:pt x="157" y="22"/>
                    <a:pt x="157" y="22"/>
                  </a:cubicBezTo>
                  <a:cubicBezTo>
                    <a:pt x="140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3838875" y="2257075"/>
              <a:ext cx="5575" cy="6575"/>
            </a:xfrm>
            <a:custGeom>
              <a:avLst/>
              <a:gdLst/>
              <a:ahLst/>
              <a:cxnLst/>
              <a:rect l="l" t="t" r="r" b="b"/>
              <a:pathLst>
                <a:path w="223" h="263" extrusionOk="0">
                  <a:moveTo>
                    <a:pt x="87" y="0"/>
                  </a:moveTo>
                  <a:cubicBezTo>
                    <a:pt x="66" y="17"/>
                    <a:pt x="33" y="33"/>
                    <a:pt x="17" y="50"/>
                  </a:cubicBezTo>
                  <a:cubicBezTo>
                    <a:pt x="0" y="83"/>
                    <a:pt x="0" y="120"/>
                    <a:pt x="0" y="153"/>
                  </a:cubicBezTo>
                  <a:cubicBezTo>
                    <a:pt x="0" y="186"/>
                    <a:pt x="17" y="223"/>
                    <a:pt x="50" y="239"/>
                  </a:cubicBezTo>
                  <a:cubicBezTo>
                    <a:pt x="61" y="251"/>
                    <a:pt x="83" y="263"/>
                    <a:pt x="101" y="263"/>
                  </a:cubicBezTo>
                  <a:cubicBezTo>
                    <a:pt x="108" y="263"/>
                    <a:pt x="115" y="261"/>
                    <a:pt x="120" y="256"/>
                  </a:cubicBezTo>
                  <a:cubicBezTo>
                    <a:pt x="190" y="256"/>
                    <a:pt x="223" y="186"/>
                    <a:pt x="223" y="120"/>
                  </a:cubicBezTo>
                  <a:cubicBezTo>
                    <a:pt x="206" y="83"/>
                    <a:pt x="206" y="50"/>
                    <a:pt x="169" y="33"/>
                  </a:cubicBezTo>
                  <a:cubicBezTo>
                    <a:pt x="169" y="17"/>
                    <a:pt x="153" y="17"/>
                    <a:pt x="153" y="17"/>
                  </a:cubicBezTo>
                  <a:cubicBezTo>
                    <a:pt x="136" y="0"/>
                    <a:pt x="103" y="0"/>
                    <a:pt x="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3840525" y="2210700"/>
              <a:ext cx="5675" cy="6400"/>
            </a:xfrm>
            <a:custGeom>
              <a:avLst/>
              <a:gdLst/>
              <a:ahLst/>
              <a:cxnLst/>
              <a:rect l="l" t="t" r="r" b="b"/>
              <a:pathLst>
                <a:path w="227" h="256" extrusionOk="0">
                  <a:moveTo>
                    <a:pt x="103" y="0"/>
                  </a:moveTo>
                  <a:cubicBezTo>
                    <a:pt x="37" y="0"/>
                    <a:pt x="0" y="66"/>
                    <a:pt x="0" y="136"/>
                  </a:cubicBezTo>
                  <a:cubicBezTo>
                    <a:pt x="21" y="186"/>
                    <a:pt x="37" y="223"/>
                    <a:pt x="54" y="239"/>
                  </a:cubicBezTo>
                  <a:cubicBezTo>
                    <a:pt x="87" y="256"/>
                    <a:pt x="103" y="256"/>
                    <a:pt x="140" y="256"/>
                  </a:cubicBezTo>
                  <a:cubicBezTo>
                    <a:pt x="157" y="239"/>
                    <a:pt x="190" y="223"/>
                    <a:pt x="206" y="206"/>
                  </a:cubicBezTo>
                  <a:cubicBezTo>
                    <a:pt x="227" y="169"/>
                    <a:pt x="227" y="136"/>
                    <a:pt x="227" y="103"/>
                  </a:cubicBezTo>
                  <a:cubicBezTo>
                    <a:pt x="227" y="66"/>
                    <a:pt x="206" y="33"/>
                    <a:pt x="173" y="17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3821250" y="2230925"/>
              <a:ext cx="5575" cy="6800"/>
            </a:xfrm>
            <a:custGeom>
              <a:avLst/>
              <a:gdLst/>
              <a:ahLst/>
              <a:cxnLst/>
              <a:rect l="l" t="t" r="r" b="b"/>
              <a:pathLst>
                <a:path w="223" h="272" extrusionOk="0">
                  <a:moveTo>
                    <a:pt x="126" y="0"/>
                  </a:moveTo>
                  <a:cubicBezTo>
                    <a:pt x="116" y="0"/>
                    <a:pt x="103" y="5"/>
                    <a:pt x="87" y="16"/>
                  </a:cubicBezTo>
                  <a:cubicBezTo>
                    <a:pt x="33" y="16"/>
                    <a:pt x="0" y="82"/>
                    <a:pt x="0" y="152"/>
                  </a:cubicBezTo>
                  <a:cubicBezTo>
                    <a:pt x="0" y="185"/>
                    <a:pt x="17" y="222"/>
                    <a:pt x="50" y="238"/>
                  </a:cubicBezTo>
                  <a:cubicBezTo>
                    <a:pt x="70" y="255"/>
                    <a:pt x="103" y="271"/>
                    <a:pt x="120" y="271"/>
                  </a:cubicBezTo>
                  <a:cubicBezTo>
                    <a:pt x="153" y="255"/>
                    <a:pt x="190" y="238"/>
                    <a:pt x="206" y="201"/>
                  </a:cubicBezTo>
                  <a:cubicBezTo>
                    <a:pt x="223" y="185"/>
                    <a:pt x="223" y="152"/>
                    <a:pt x="223" y="119"/>
                  </a:cubicBezTo>
                  <a:cubicBezTo>
                    <a:pt x="223" y="82"/>
                    <a:pt x="206" y="49"/>
                    <a:pt x="173" y="32"/>
                  </a:cubicBezTo>
                  <a:lnTo>
                    <a:pt x="153" y="16"/>
                  </a:lnTo>
                  <a:cubicBezTo>
                    <a:pt x="145" y="5"/>
                    <a:pt x="136" y="0"/>
                    <a:pt x="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3832775" y="2227075"/>
              <a:ext cx="6525" cy="6825"/>
            </a:xfrm>
            <a:custGeom>
              <a:avLst/>
              <a:gdLst/>
              <a:ahLst/>
              <a:cxnLst/>
              <a:rect l="l" t="t" r="r" b="b"/>
              <a:pathLst>
                <a:path w="261" h="273" extrusionOk="0">
                  <a:moveTo>
                    <a:pt x="132" y="0"/>
                  </a:moveTo>
                  <a:cubicBezTo>
                    <a:pt x="91" y="0"/>
                    <a:pt x="50" y="32"/>
                    <a:pt x="38" y="83"/>
                  </a:cubicBezTo>
                  <a:cubicBezTo>
                    <a:pt x="1" y="149"/>
                    <a:pt x="38" y="236"/>
                    <a:pt x="88" y="252"/>
                  </a:cubicBezTo>
                  <a:cubicBezTo>
                    <a:pt x="104" y="273"/>
                    <a:pt x="125" y="273"/>
                    <a:pt x="141" y="273"/>
                  </a:cubicBezTo>
                  <a:cubicBezTo>
                    <a:pt x="191" y="252"/>
                    <a:pt x="228" y="236"/>
                    <a:pt x="244" y="186"/>
                  </a:cubicBezTo>
                  <a:cubicBezTo>
                    <a:pt x="261" y="133"/>
                    <a:pt x="244" y="83"/>
                    <a:pt x="207" y="46"/>
                  </a:cubicBezTo>
                  <a:cubicBezTo>
                    <a:pt x="207" y="29"/>
                    <a:pt x="191" y="13"/>
                    <a:pt x="174" y="13"/>
                  </a:cubicBezTo>
                  <a:cubicBezTo>
                    <a:pt x="161" y="4"/>
                    <a:pt x="146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3847425" y="222655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20" y="1"/>
                  </a:moveTo>
                  <a:cubicBezTo>
                    <a:pt x="87" y="1"/>
                    <a:pt x="71" y="17"/>
                    <a:pt x="33" y="34"/>
                  </a:cubicBezTo>
                  <a:cubicBezTo>
                    <a:pt x="17" y="50"/>
                    <a:pt x="0" y="88"/>
                    <a:pt x="0" y="121"/>
                  </a:cubicBezTo>
                  <a:cubicBezTo>
                    <a:pt x="0" y="154"/>
                    <a:pt x="0" y="191"/>
                    <a:pt x="17" y="207"/>
                  </a:cubicBezTo>
                  <a:cubicBezTo>
                    <a:pt x="54" y="240"/>
                    <a:pt x="71" y="257"/>
                    <a:pt x="104" y="257"/>
                  </a:cubicBezTo>
                  <a:cubicBezTo>
                    <a:pt x="137" y="257"/>
                    <a:pt x="157" y="257"/>
                    <a:pt x="190" y="240"/>
                  </a:cubicBezTo>
                  <a:cubicBezTo>
                    <a:pt x="223" y="191"/>
                    <a:pt x="240" y="104"/>
                    <a:pt x="207" y="50"/>
                  </a:cubicBezTo>
                  <a:cubicBezTo>
                    <a:pt x="190" y="34"/>
                    <a:pt x="174" y="17"/>
                    <a:pt x="157" y="17"/>
                  </a:cubicBezTo>
                  <a:cubicBezTo>
                    <a:pt x="137" y="1"/>
                    <a:pt x="137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3825575" y="2212150"/>
              <a:ext cx="5600" cy="6700"/>
            </a:xfrm>
            <a:custGeom>
              <a:avLst/>
              <a:gdLst/>
              <a:ahLst/>
              <a:cxnLst/>
              <a:rect l="l" t="t" r="r" b="b"/>
              <a:pathLst>
                <a:path w="224" h="268" extrusionOk="0">
                  <a:moveTo>
                    <a:pt x="120" y="1"/>
                  </a:moveTo>
                  <a:cubicBezTo>
                    <a:pt x="114" y="1"/>
                    <a:pt x="109" y="3"/>
                    <a:pt x="103" y="8"/>
                  </a:cubicBezTo>
                  <a:cubicBezTo>
                    <a:pt x="66" y="8"/>
                    <a:pt x="33" y="24"/>
                    <a:pt x="17" y="62"/>
                  </a:cubicBezTo>
                  <a:cubicBezTo>
                    <a:pt x="0" y="78"/>
                    <a:pt x="0" y="111"/>
                    <a:pt x="0" y="148"/>
                  </a:cubicBezTo>
                  <a:cubicBezTo>
                    <a:pt x="0" y="181"/>
                    <a:pt x="17" y="214"/>
                    <a:pt x="50" y="231"/>
                  </a:cubicBezTo>
                  <a:cubicBezTo>
                    <a:pt x="66" y="251"/>
                    <a:pt x="103" y="268"/>
                    <a:pt x="136" y="268"/>
                  </a:cubicBezTo>
                  <a:cubicBezTo>
                    <a:pt x="186" y="251"/>
                    <a:pt x="223" y="181"/>
                    <a:pt x="223" y="111"/>
                  </a:cubicBezTo>
                  <a:cubicBezTo>
                    <a:pt x="223" y="78"/>
                    <a:pt x="207" y="45"/>
                    <a:pt x="169" y="24"/>
                  </a:cubicBezTo>
                  <a:lnTo>
                    <a:pt x="153" y="8"/>
                  </a:lnTo>
                  <a:cubicBezTo>
                    <a:pt x="142" y="8"/>
                    <a:pt x="131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3829800" y="2195000"/>
              <a:ext cx="6100" cy="6575"/>
            </a:xfrm>
            <a:custGeom>
              <a:avLst/>
              <a:gdLst/>
              <a:ahLst/>
              <a:cxnLst/>
              <a:rect l="l" t="t" r="r" b="b"/>
              <a:pathLst>
                <a:path w="244" h="263" extrusionOk="0">
                  <a:moveTo>
                    <a:pt x="109" y="1"/>
                  </a:moveTo>
                  <a:cubicBezTo>
                    <a:pt x="85" y="1"/>
                    <a:pt x="66" y="15"/>
                    <a:pt x="54" y="26"/>
                  </a:cubicBezTo>
                  <a:cubicBezTo>
                    <a:pt x="0" y="76"/>
                    <a:pt x="0" y="162"/>
                    <a:pt x="38" y="216"/>
                  </a:cubicBezTo>
                  <a:cubicBezTo>
                    <a:pt x="57" y="245"/>
                    <a:pt x="88" y="262"/>
                    <a:pt x="121" y="262"/>
                  </a:cubicBezTo>
                  <a:cubicBezTo>
                    <a:pt x="145" y="262"/>
                    <a:pt x="169" y="253"/>
                    <a:pt x="190" y="232"/>
                  </a:cubicBezTo>
                  <a:cubicBezTo>
                    <a:pt x="244" y="195"/>
                    <a:pt x="244" y="113"/>
                    <a:pt x="207" y="43"/>
                  </a:cubicBezTo>
                  <a:cubicBezTo>
                    <a:pt x="190" y="26"/>
                    <a:pt x="174" y="26"/>
                    <a:pt x="157" y="10"/>
                  </a:cubicBezTo>
                  <a:lnTo>
                    <a:pt x="141" y="10"/>
                  </a:lnTo>
                  <a:cubicBezTo>
                    <a:pt x="130" y="3"/>
                    <a:pt x="119" y="1"/>
                    <a:pt x="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3844025" y="224160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03" y="1"/>
                  </a:moveTo>
                  <a:cubicBezTo>
                    <a:pt x="33" y="17"/>
                    <a:pt x="0" y="83"/>
                    <a:pt x="17" y="153"/>
                  </a:cubicBezTo>
                  <a:cubicBezTo>
                    <a:pt x="17" y="186"/>
                    <a:pt x="33" y="224"/>
                    <a:pt x="50" y="240"/>
                  </a:cubicBezTo>
                  <a:cubicBezTo>
                    <a:pt x="62" y="252"/>
                    <a:pt x="83" y="263"/>
                    <a:pt x="107" y="263"/>
                  </a:cubicBezTo>
                  <a:cubicBezTo>
                    <a:pt x="117" y="263"/>
                    <a:pt x="127" y="261"/>
                    <a:pt x="136" y="257"/>
                  </a:cubicBezTo>
                  <a:cubicBezTo>
                    <a:pt x="190" y="257"/>
                    <a:pt x="240" y="186"/>
                    <a:pt x="223" y="120"/>
                  </a:cubicBezTo>
                  <a:cubicBezTo>
                    <a:pt x="223" y="67"/>
                    <a:pt x="190" y="34"/>
                    <a:pt x="153" y="17"/>
                  </a:cubicBez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3859900" y="2189225"/>
              <a:ext cx="6400" cy="6550"/>
            </a:xfrm>
            <a:custGeom>
              <a:avLst/>
              <a:gdLst/>
              <a:ahLst/>
              <a:cxnLst/>
              <a:rect l="l" t="t" r="r" b="b"/>
              <a:pathLst>
                <a:path w="256" h="262" extrusionOk="0">
                  <a:moveTo>
                    <a:pt x="121" y="1"/>
                  </a:moveTo>
                  <a:cubicBezTo>
                    <a:pt x="76" y="1"/>
                    <a:pt x="41" y="32"/>
                    <a:pt x="17" y="84"/>
                  </a:cubicBezTo>
                  <a:cubicBezTo>
                    <a:pt x="0" y="154"/>
                    <a:pt x="33" y="220"/>
                    <a:pt x="87" y="257"/>
                  </a:cubicBezTo>
                  <a:cubicBezTo>
                    <a:pt x="95" y="260"/>
                    <a:pt x="104" y="261"/>
                    <a:pt x="114" y="261"/>
                  </a:cubicBezTo>
                  <a:cubicBezTo>
                    <a:pt x="159" y="261"/>
                    <a:pt x="209" y="229"/>
                    <a:pt x="223" y="171"/>
                  </a:cubicBezTo>
                  <a:cubicBezTo>
                    <a:pt x="256" y="117"/>
                    <a:pt x="223" y="34"/>
                    <a:pt x="173" y="14"/>
                  </a:cubicBezTo>
                  <a:cubicBezTo>
                    <a:pt x="155" y="5"/>
                    <a:pt x="137" y="1"/>
                    <a:pt x="1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3865050" y="2302200"/>
              <a:ext cx="6425" cy="6525"/>
            </a:xfrm>
            <a:custGeom>
              <a:avLst/>
              <a:gdLst/>
              <a:ahLst/>
              <a:cxnLst/>
              <a:rect l="l" t="t" r="r" b="b"/>
              <a:pathLst>
                <a:path w="257" h="261" extrusionOk="0">
                  <a:moveTo>
                    <a:pt x="129" y="1"/>
                  </a:moveTo>
                  <a:cubicBezTo>
                    <a:pt x="87" y="1"/>
                    <a:pt x="46" y="32"/>
                    <a:pt x="33" y="84"/>
                  </a:cubicBezTo>
                  <a:cubicBezTo>
                    <a:pt x="0" y="154"/>
                    <a:pt x="33" y="220"/>
                    <a:pt x="87" y="257"/>
                  </a:cubicBezTo>
                  <a:cubicBezTo>
                    <a:pt x="98" y="259"/>
                    <a:pt x="108" y="261"/>
                    <a:pt x="118" y="261"/>
                  </a:cubicBezTo>
                  <a:cubicBezTo>
                    <a:pt x="170" y="261"/>
                    <a:pt x="212" y="226"/>
                    <a:pt x="240" y="170"/>
                  </a:cubicBezTo>
                  <a:cubicBezTo>
                    <a:pt x="256" y="100"/>
                    <a:pt x="223" y="30"/>
                    <a:pt x="174" y="14"/>
                  </a:cubicBezTo>
                  <a:cubicBezTo>
                    <a:pt x="159" y="5"/>
                    <a:pt x="144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3847825" y="2194125"/>
              <a:ext cx="6125" cy="6600"/>
            </a:xfrm>
            <a:custGeom>
              <a:avLst/>
              <a:gdLst/>
              <a:ahLst/>
              <a:cxnLst/>
              <a:rect l="l" t="t" r="r" b="b"/>
              <a:pathLst>
                <a:path w="245" h="264" extrusionOk="0">
                  <a:moveTo>
                    <a:pt x="126" y="1"/>
                  </a:moveTo>
                  <a:cubicBezTo>
                    <a:pt x="101" y="1"/>
                    <a:pt x="78" y="12"/>
                    <a:pt x="55" y="24"/>
                  </a:cubicBezTo>
                  <a:cubicBezTo>
                    <a:pt x="38" y="24"/>
                    <a:pt x="17" y="61"/>
                    <a:pt x="1" y="78"/>
                  </a:cubicBezTo>
                  <a:lnTo>
                    <a:pt x="1" y="164"/>
                  </a:lnTo>
                  <a:cubicBezTo>
                    <a:pt x="17" y="214"/>
                    <a:pt x="38" y="230"/>
                    <a:pt x="71" y="251"/>
                  </a:cubicBezTo>
                  <a:cubicBezTo>
                    <a:pt x="84" y="260"/>
                    <a:pt x="99" y="264"/>
                    <a:pt x="113" y="264"/>
                  </a:cubicBezTo>
                  <a:cubicBezTo>
                    <a:pt x="154" y="264"/>
                    <a:pt x="195" y="232"/>
                    <a:pt x="207" y="181"/>
                  </a:cubicBezTo>
                  <a:cubicBezTo>
                    <a:pt x="244" y="111"/>
                    <a:pt x="207" y="45"/>
                    <a:pt x="158" y="7"/>
                  </a:cubicBezTo>
                  <a:cubicBezTo>
                    <a:pt x="147" y="3"/>
                    <a:pt x="136" y="1"/>
                    <a:pt x="1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3855150" y="22093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4" y="0"/>
                  </a:moveTo>
                  <a:cubicBezTo>
                    <a:pt x="34" y="17"/>
                    <a:pt x="1" y="87"/>
                    <a:pt x="17" y="157"/>
                  </a:cubicBezTo>
                  <a:cubicBezTo>
                    <a:pt x="17" y="190"/>
                    <a:pt x="34" y="223"/>
                    <a:pt x="54" y="240"/>
                  </a:cubicBezTo>
                  <a:cubicBezTo>
                    <a:pt x="87" y="260"/>
                    <a:pt x="104" y="260"/>
                    <a:pt x="137" y="260"/>
                  </a:cubicBezTo>
                  <a:cubicBezTo>
                    <a:pt x="190" y="240"/>
                    <a:pt x="240" y="190"/>
                    <a:pt x="223" y="104"/>
                  </a:cubicBezTo>
                  <a:cubicBezTo>
                    <a:pt x="223" y="71"/>
                    <a:pt x="207" y="54"/>
                    <a:pt x="190" y="33"/>
                  </a:cubicBezTo>
                  <a:cubicBezTo>
                    <a:pt x="174" y="17"/>
                    <a:pt x="174" y="17"/>
                    <a:pt x="157" y="17"/>
                  </a:cubicBezTo>
                  <a:cubicBezTo>
                    <a:pt x="13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3853400" y="2254500"/>
              <a:ext cx="6100" cy="6400"/>
            </a:xfrm>
            <a:custGeom>
              <a:avLst/>
              <a:gdLst/>
              <a:ahLst/>
              <a:cxnLst/>
              <a:rect l="l" t="t" r="r" b="b"/>
              <a:pathLst>
                <a:path w="244" h="256" extrusionOk="0">
                  <a:moveTo>
                    <a:pt x="141" y="0"/>
                  </a:moveTo>
                  <a:cubicBezTo>
                    <a:pt x="104" y="0"/>
                    <a:pt x="71" y="0"/>
                    <a:pt x="54" y="33"/>
                  </a:cubicBezTo>
                  <a:cubicBezTo>
                    <a:pt x="1" y="66"/>
                    <a:pt x="1" y="153"/>
                    <a:pt x="38" y="206"/>
                  </a:cubicBezTo>
                  <a:cubicBezTo>
                    <a:pt x="54" y="239"/>
                    <a:pt x="87" y="256"/>
                    <a:pt x="104" y="256"/>
                  </a:cubicBezTo>
                  <a:cubicBezTo>
                    <a:pt x="141" y="256"/>
                    <a:pt x="174" y="256"/>
                    <a:pt x="190" y="223"/>
                  </a:cubicBezTo>
                  <a:cubicBezTo>
                    <a:pt x="207" y="206"/>
                    <a:pt x="227" y="169"/>
                    <a:pt x="227" y="136"/>
                  </a:cubicBezTo>
                  <a:cubicBezTo>
                    <a:pt x="244" y="103"/>
                    <a:pt x="227" y="66"/>
                    <a:pt x="207" y="50"/>
                  </a:cubicBezTo>
                  <a:cubicBezTo>
                    <a:pt x="190" y="33"/>
                    <a:pt x="174" y="17"/>
                    <a:pt x="157" y="17"/>
                  </a:cubicBezTo>
                  <a:cubicBezTo>
                    <a:pt x="157" y="0"/>
                    <a:pt x="141" y="0"/>
                    <a:pt x="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3850000" y="2301300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04" y="0"/>
                  </a:moveTo>
                  <a:cubicBezTo>
                    <a:pt x="34" y="17"/>
                    <a:pt x="1" y="87"/>
                    <a:pt x="17" y="153"/>
                  </a:cubicBezTo>
                  <a:cubicBezTo>
                    <a:pt x="17" y="190"/>
                    <a:pt x="34" y="223"/>
                    <a:pt x="54" y="239"/>
                  </a:cubicBezTo>
                  <a:cubicBezTo>
                    <a:pt x="77" y="251"/>
                    <a:pt x="93" y="263"/>
                    <a:pt x="111" y="263"/>
                  </a:cubicBezTo>
                  <a:cubicBezTo>
                    <a:pt x="119" y="263"/>
                    <a:pt x="127" y="261"/>
                    <a:pt x="137" y="256"/>
                  </a:cubicBezTo>
                  <a:cubicBezTo>
                    <a:pt x="190" y="256"/>
                    <a:pt x="240" y="190"/>
                    <a:pt x="223" y="120"/>
                  </a:cubicBezTo>
                  <a:cubicBezTo>
                    <a:pt x="223" y="87"/>
                    <a:pt x="207" y="50"/>
                    <a:pt x="190" y="33"/>
                  </a:cubicBezTo>
                  <a:cubicBezTo>
                    <a:pt x="174" y="17"/>
                    <a:pt x="174" y="17"/>
                    <a:pt x="157" y="17"/>
                  </a:cubicBezTo>
                  <a:cubicBezTo>
                    <a:pt x="13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3861650" y="2223975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03" y="1"/>
                  </a:moveTo>
                  <a:cubicBezTo>
                    <a:pt x="50" y="17"/>
                    <a:pt x="0" y="67"/>
                    <a:pt x="17" y="153"/>
                  </a:cubicBezTo>
                  <a:cubicBezTo>
                    <a:pt x="17" y="214"/>
                    <a:pt x="54" y="260"/>
                    <a:pt x="110" y="260"/>
                  </a:cubicBezTo>
                  <a:cubicBezTo>
                    <a:pt x="118" y="260"/>
                    <a:pt x="127" y="259"/>
                    <a:pt x="136" y="257"/>
                  </a:cubicBezTo>
                  <a:cubicBezTo>
                    <a:pt x="169" y="257"/>
                    <a:pt x="186" y="240"/>
                    <a:pt x="207" y="207"/>
                  </a:cubicBezTo>
                  <a:cubicBezTo>
                    <a:pt x="223" y="170"/>
                    <a:pt x="240" y="137"/>
                    <a:pt x="223" y="104"/>
                  </a:cubicBezTo>
                  <a:cubicBezTo>
                    <a:pt x="223" y="67"/>
                    <a:pt x="207" y="50"/>
                    <a:pt x="186" y="17"/>
                  </a:cubicBezTo>
                  <a:cubicBezTo>
                    <a:pt x="169" y="17"/>
                    <a:pt x="169" y="17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3797225" y="229437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37" y="1"/>
                  </a:moveTo>
                  <a:cubicBezTo>
                    <a:pt x="104" y="1"/>
                    <a:pt x="67" y="1"/>
                    <a:pt x="50" y="17"/>
                  </a:cubicBezTo>
                  <a:cubicBezTo>
                    <a:pt x="1" y="71"/>
                    <a:pt x="1" y="157"/>
                    <a:pt x="34" y="207"/>
                  </a:cubicBezTo>
                  <a:cubicBezTo>
                    <a:pt x="53" y="238"/>
                    <a:pt x="84" y="256"/>
                    <a:pt x="116" y="256"/>
                  </a:cubicBezTo>
                  <a:cubicBezTo>
                    <a:pt x="140" y="256"/>
                    <a:pt x="165" y="246"/>
                    <a:pt x="186" y="223"/>
                  </a:cubicBezTo>
                  <a:cubicBezTo>
                    <a:pt x="240" y="190"/>
                    <a:pt x="240" y="104"/>
                    <a:pt x="207" y="54"/>
                  </a:cubicBezTo>
                  <a:cubicBezTo>
                    <a:pt x="186" y="34"/>
                    <a:pt x="170" y="17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3799800" y="2500625"/>
              <a:ext cx="6425" cy="6575"/>
            </a:xfrm>
            <a:custGeom>
              <a:avLst/>
              <a:gdLst/>
              <a:ahLst/>
              <a:cxnLst/>
              <a:rect l="l" t="t" r="r" b="b"/>
              <a:pathLst>
                <a:path w="257" h="263" extrusionOk="0">
                  <a:moveTo>
                    <a:pt x="117" y="0"/>
                  </a:moveTo>
                  <a:cubicBezTo>
                    <a:pt x="70" y="0"/>
                    <a:pt x="29" y="32"/>
                    <a:pt x="17" y="83"/>
                  </a:cubicBezTo>
                  <a:cubicBezTo>
                    <a:pt x="1" y="153"/>
                    <a:pt x="34" y="219"/>
                    <a:pt x="83" y="256"/>
                  </a:cubicBezTo>
                  <a:cubicBezTo>
                    <a:pt x="96" y="260"/>
                    <a:pt x="109" y="262"/>
                    <a:pt x="122" y="262"/>
                  </a:cubicBezTo>
                  <a:cubicBezTo>
                    <a:pt x="166" y="262"/>
                    <a:pt x="211" y="240"/>
                    <a:pt x="223" y="186"/>
                  </a:cubicBezTo>
                  <a:cubicBezTo>
                    <a:pt x="256" y="116"/>
                    <a:pt x="223" y="30"/>
                    <a:pt x="170" y="13"/>
                  </a:cubicBezTo>
                  <a:cubicBezTo>
                    <a:pt x="152" y="4"/>
                    <a:pt x="134" y="0"/>
                    <a:pt x="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3798875" y="2251000"/>
              <a:ext cx="5600" cy="6500"/>
            </a:xfrm>
            <a:custGeom>
              <a:avLst/>
              <a:gdLst/>
              <a:ahLst/>
              <a:cxnLst/>
              <a:rect l="l" t="t" r="r" b="b"/>
              <a:pathLst>
                <a:path w="224" h="260" extrusionOk="0">
                  <a:moveTo>
                    <a:pt x="104" y="0"/>
                  </a:moveTo>
                  <a:cubicBezTo>
                    <a:pt x="87" y="0"/>
                    <a:pt x="71" y="0"/>
                    <a:pt x="71" y="17"/>
                  </a:cubicBezTo>
                  <a:cubicBezTo>
                    <a:pt x="17" y="37"/>
                    <a:pt x="1" y="87"/>
                    <a:pt x="1" y="157"/>
                  </a:cubicBezTo>
                  <a:cubicBezTo>
                    <a:pt x="1" y="190"/>
                    <a:pt x="17" y="206"/>
                    <a:pt x="54" y="243"/>
                  </a:cubicBezTo>
                  <a:cubicBezTo>
                    <a:pt x="71" y="260"/>
                    <a:pt x="104" y="260"/>
                    <a:pt x="141" y="260"/>
                  </a:cubicBezTo>
                  <a:cubicBezTo>
                    <a:pt x="190" y="243"/>
                    <a:pt x="223" y="173"/>
                    <a:pt x="223" y="103"/>
                  </a:cubicBezTo>
                  <a:cubicBezTo>
                    <a:pt x="223" y="103"/>
                    <a:pt x="223" y="87"/>
                    <a:pt x="207" y="70"/>
                  </a:cubicBezTo>
                  <a:cubicBezTo>
                    <a:pt x="207" y="54"/>
                    <a:pt x="174" y="17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3796300" y="2269025"/>
              <a:ext cx="2200" cy="6100"/>
            </a:xfrm>
            <a:custGeom>
              <a:avLst/>
              <a:gdLst/>
              <a:ahLst/>
              <a:cxnLst/>
              <a:rect l="l" t="t" r="r" b="b"/>
              <a:pathLst>
                <a:path w="88" h="244" extrusionOk="0">
                  <a:moveTo>
                    <a:pt x="0" y="1"/>
                  </a:moveTo>
                  <a:lnTo>
                    <a:pt x="0" y="244"/>
                  </a:lnTo>
                  <a:cubicBezTo>
                    <a:pt x="38" y="223"/>
                    <a:pt x="54" y="207"/>
                    <a:pt x="54" y="174"/>
                  </a:cubicBezTo>
                  <a:cubicBezTo>
                    <a:pt x="87" y="104"/>
                    <a:pt x="54" y="38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3796300" y="2467450"/>
              <a:ext cx="5600" cy="6500"/>
            </a:xfrm>
            <a:custGeom>
              <a:avLst/>
              <a:gdLst/>
              <a:ahLst/>
              <a:cxnLst/>
              <a:rect l="l" t="t" r="r" b="b"/>
              <a:pathLst>
                <a:path w="224" h="260" extrusionOk="0">
                  <a:moveTo>
                    <a:pt x="87" y="0"/>
                  </a:moveTo>
                  <a:cubicBezTo>
                    <a:pt x="54" y="17"/>
                    <a:pt x="17" y="37"/>
                    <a:pt x="0" y="87"/>
                  </a:cubicBezTo>
                  <a:lnTo>
                    <a:pt x="0" y="190"/>
                  </a:lnTo>
                  <a:cubicBezTo>
                    <a:pt x="17" y="206"/>
                    <a:pt x="38" y="223"/>
                    <a:pt x="38" y="243"/>
                  </a:cubicBezTo>
                  <a:cubicBezTo>
                    <a:pt x="71" y="260"/>
                    <a:pt x="104" y="260"/>
                    <a:pt x="120" y="260"/>
                  </a:cubicBezTo>
                  <a:cubicBezTo>
                    <a:pt x="190" y="243"/>
                    <a:pt x="223" y="190"/>
                    <a:pt x="223" y="103"/>
                  </a:cubicBezTo>
                  <a:cubicBezTo>
                    <a:pt x="207" y="70"/>
                    <a:pt x="190" y="54"/>
                    <a:pt x="174" y="17"/>
                  </a:cubicBezTo>
                  <a:lnTo>
                    <a:pt x="157" y="17"/>
                  </a:lnTo>
                  <a:cubicBezTo>
                    <a:pt x="141" y="0"/>
                    <a:pt x="104" y="0"/>
                    <a:pt x="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3796300" y="2485475"/>
              <a:ext cx="425" cy="2200"/>
            </a:xfrm>
            <a:custGeom>
              <a:avLst/>
              <a:gdLst/>
              <a:ahLst/>
              <a:cxnLst/>
              <a:rect l="l" t="t" r="r" b="b"/>
              <a:pathLst>
                <a:path w="17" h="88" extrusionOk="0">
                  <a:moveTo>
                    <a:pt x="0" y="1"/>
                  </a:moveTo>
                  <a:lnTo>
                    <a:pt x="0" y="87"/>
                  </a:lnTo>
                  <a:cubicBezTo>
                    <a:pt x="17" y="54"/>
                    <a:pt x="17" y="17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3816925" y="227582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39" y="1"/>
                  </a:moveTo>
                  <a:cubicBezTo>
                    <a:pt x="87" y="1"/>
                    <a:pt x="47" y="33"/>
                    <a:pt x="17" y="91"/>
                  </a:cubicBezTo>
                  <a:cubicBezTo>
                    <a:pt x="0" y="157"/>
                    <a:pt x="37" y="227"/>
                    <a:pt x="87" y="260"/>
                  </a:cubicBezTo>
                  <a:lnTo>
                    <a:pt x="140" y="260"/>
                  </a:lnTo>
                  <a:cubicBezTo>
                    <a:pt x="173" y="260"/>
                    <a:pt x="206" y="227"/>
                    <a:pt x="223" y="178"/>
                  </a:cubicBezTo>
                  <a:cubicBezTo>
                    <a:pt x="243" y="124"/>
                    <a:pt x="243" y="91"/>
                    <a:pt x="206" y="38"/>
                  </a:cubicBezTo>
                  <a:cubicBezTo>
                    <a:pt x="190" y="38"/>
                    <a:pt x="190" y="21"/>
                    <a:pt x="173" y="5"/>
                  </a:cubicBezTo>
                  <a:cubicBezTo>
                    <a:pt x="161" y="2"/>
                    <a:pt x="150" y="1"/>
                    <a:pt x="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3802375" y="218532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04" y="1"/>
                  </a:moveTo>
                  <a:cubicBezTo>
                    <a:pt x="34" y="17"/>
                    <a:pt x="1" y="87"/>
                    <a:pt x="17" y="153"/>
                  </a:cubicBezTo>
                  <a:cubicBezTo>
                    <a:pt x="17" y="190"/>
                    <a:pt x="34" y="223"/>
                    <a:pt x="50" y="240"/>
                  </a:cubicBezTo>
                  <a:cubicBezTo>
                    <a:pt x="74" y="252"/>
                    <a:pt x="91" y="263"/>
                    <a:pt x="110" y="263"/>
                  </a:cubicBezTo>
                  <a:cubicBezTo>
                    <a:pt x="119" y="263"/>
                    <a:pt x="127" y="261"/>
                    <a:pt x="137" y="256"/>
                  </a:cubicBezTo>
                  <a:cubicBezTo>
                    <a:pt x="186" y="256"/>
                    <a:pt x="240" y="190"/>
                    <a:pt x="223" y="120"/>
                  </a:cubicBezTo>
                  <a:cubicBezTo>
                    <a:pt x="223" y="87"/>
                    <a:pt x="207" y="50"/>
                    <a:pt x="186" y="34"/>
                  </a:cubicBezTo>
                  <a:cubicBezTo>
                    <a:pt x="170" y="17"/>
                    <a:pt x="170" y="17"/>
                    <a:pt x="153" y="17"/>
                  </a:cubicBezTo>
                  <a:cubicBezTo>
                    <a:pt x="13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3812700" y="2218425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36" y="0"/>
                  </a:moveTo>
                  <a:cubicBezTo>
                    <a:pt x="103" y="0"/>
                    <a:pt x="66" y="17"/>
                    <a:pt x="50" y="33"/>
                  </a:cubicBezTo>
                  <a:cubicBezTo>
                    <a:pt x="33" y="50"/>
                    <a:pt x="17" y="83"/>
                    <a:pt x="17" y="120"/>
                  </a:cubicBezTo>
                  <a:cubicBezTo>
                    <a:pt x="0" y="153"/>
                    <a:pt x="17" y="186"/>
                    <a:pt x="33" y="223"/>
                  </a:cubicBezTo>
                  <a:cubicBezTo>
                    <a:pt x="51" y="250"/>
                    <a:pt x="81" y="262"/>
                    <a:pt x="112" y="262"/>
                  </a:cubicBezTo>
                  <a:cubicBezTo>
                    <a:pt x="137" y="262"/>
                    <a:pt x="163" y="254"/>
                    <a:pt x="186" y="239"/>
                  </a:cubicBezTo>
                  <a:cubicBezTo>
                    <a:pt x="239" y="186"/>
                    <a:pt x="239" y="103"/>
                    <a:pt x="206" y="50"/>
                  </a:cubicBezTo>
                  <a:cubicBezTo>
                    <a:pt x="186" y="33"/>
                    <a:pt x="169" y="17"/>
                    <a:pt x="153" y="17"/>
                  </a:cubicBezTo>
                  <a:lnTo>
                    <a:pt x="1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3815275" y="2198625"/>
              <a:ext cx="5575" cy="6625"/>
            </a:xfrm>
            <a:custGeom>
              <a:avLst/>
              <a:gdLst/>
              <a:ahLst/>
              <a:cxnLst/>
              <a:rect l="l" t="t" r="r" b="b"/>
              <a:pathLst>
                <a:path w="223" h="265" extrusionOk="0">
                  <a:moveTo>
                    <a:pt x="103" y="1"/>
                  </a:moveTo>
                  <a:cubicBezTo>
                    <a:pt x="33" y="17"/>
                    <a:pt x="0" y="87"/>
                    <a:pt x="0" y="153"/>
                  </a:cubicBezTo>
                  <a:cubicBezTo>
                    <a:pt x="0" y="190"/>
                    <a:pt x="17" y="223"/>
                    <a:pt x="50" y="240"/>
                  </a:cubicBezTo>
                  <a:cubicBezTo>
                    <a:pt x="61" y="251"/>
                    <a:pt x="83" y="265"/>
                    <a:pt x="106" y="265"/>
                  </a:cubicBezTo>
                  <a:cubicBezTo>
                    <a:pt x="116" y="265"/>
                    <a:pt x="126" y="262"/>
                    <a:pt x="136" y="256"/>
                  </a:cubicBezTo>
                  <a:cubicBezTo>
                    <a:pt x="186" y="256"/>
                    <a:pt x="223" y="190"/>
                    <a:pt x="223" y="120"/>
                  </a:cubicBezTo>
                  <a:cubicBezTo>
                    <a:pt x="223" y="87"/>
                    <a:pt x="206" y="50"/>
                    <a:pt x="169" y="34"/>
                  </a:cubicBezTo>
                  <a:cubicBezTo>
                    <a:pt x="169" y="17"/>
                    <a:pt x="153" y="17"/>
                    <a:pt x="153" y="17"/>
                  </a:cubicBez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3810100" y="2263050"/>
              <a:ext cx="6025" cy="6425"/>
            </a:xfrm>
            <a:custGeom>
              <a:avLst/>
              <a:gdLst/>
              <a:ahLst/>
              <a:cxnLst/>
              <a:rect l="l" t="t" r="r" b="b"/>
              <a:pathLst>
                <a:path w="241" h="257" extrusionOk="0">
                  <a:moveTo>
                    <a:pt x="104" y="0"/>
                  </a:moveTo>
                  <a:cubicBezTo>
                    <a:pt x="67" y="0"/>
                    <a:pt x="50" y="17"/>
                    <a:pt x="34" y="50"/>
                  </a:cubicBezTo>
                  <a:cubicBezTo>
                    <a:pt x="17" y="71"/>
                    <a:pt x="1" y="104"/>
                    <a:pt x="1" y="137"/>
                  </a:cubicBezTo>
                  <a:cubicBezTo>
                    <a:pt x="17" y="174"/>
                    <a:pt x="34" y="207"/>
                    <a:pt x="50" y="223"/>
                  </a:cubicBezTo>
                  <a:cubicBezTo>
                    <a:pt x="67" y="256"/>
                    <a:pt x="104" y="256"/>
                    <a:pt x="137" y="256"/>
                  </a:cubicBezTo>
                  <a:cubicBezTo>
                    <a:pt x="186" y="240"/>
                    <a:pt x="240" y="174"/>
                    <a:pt x="224" y="104"/>
                  </a:cubicBezTo>
                  <a:cubicBezTo>
                    <a:pt x="224" y="71"/>
                    <a:pt x="207" y="33"/>
                    <a:pt x="186" y="17"/>
                  </a:cubicBezTo>
                  <a:cubicBezTo>
                    <a:pt x="170" y="17"/>
                    <a:pt x="170" y="0"/>
                    <a:pt x="1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3807950" y="2309850"/>
              <a:ext cx="5600" cy="6500"/>
            </a:xfrm>
            <a:custGeom>
              <a:avLst/>
              <a:gdLst/>
              <a:ahLst/>
              <a:cxnLst/>
              <a:rect l="l" t="t" r="r" b="b"/>
              <a:pathLst>
                <a:path w="224" h="260" extrusionOk="0">
                  <a:moveTo>
                    <a:pt x="87" y="0"/>
                  </a:moveTo>
                  <a:cubicBezTo>
                    <a:pt x="33" y="17"/>
                    <a:pt x="0" y="70"/>
                    <a:pt x="0" y="157"/>
                  </a:cubicBezTo>
                  <a:cubicBezTo>
                    <a:pt x="0" y="190"/>
                    <a:pt x="33" y="223"/>
                    <a:pt x="50" y="239"/>
                  </a:cubicBezTo>
                  <a:cubicBezTo>
                    <a:pt x="66" y="260"/>
                    <a:pt x="103" y="260"/>
                    <a:pt x="120" y="260"/>
                  </a:cubicBezTo>
                  <a:cubicBezTo>
                    <a:pt x="153" y="260"/>
                    <a:pt x="190" y="239"/>
                    <a:pt x="207" y="206"/>
                  </a:cubicBezTo>
                  <a:cubicBezTo>
                    <a:pt x="223" y="173"/>
                    <a:pt x="223" y="136"/>
                    <a:pt x="223" y="103"/>
                  </a:cubicBezTo>
                  <a:cubicBezTo>
                    <a:pt x="223" y="70"/>
                    <a:pt x="207" y="54"/>
                    <a:pt x="169" y="17"/>
                  </a:cubicBezTo>
                  <a:cubicBezTo>
                    <a:pt x="169" y="17"/>
                    <a:pt x="153" y="17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3804450" y="2280500"/>
              <a:ext cx="5675" cy="6600"/>
            </a:xfrm>
            <a:custGeom>
              <a:avLst/>
              <a:gdLst/>
              <a:ahLst/>
              <a:cxnLst/>
              <a:rect l="l" t="t" r="r" b="b"/>
              <a:pathLst>
                <a:path w="227" h="264" extrusionOk="0">
                  <a:moveTo>
                    <a:pt x="118" y="0"/>
                  </a:moveTo>
                  <a:cubicBezTo>
                    <a:pt x="109" y="0"/>
                    <a:pt x="99" y="2"/>
                    <a:pt x="87" y="7"/>
                  </a:cubicBezTo>
                  <a:cubicBezTo>
                    <a:pt x="37" y="7"/>
                    <a:pt x="0" y="73"/>
                    <a:pt x="0" y="144"/>
                  </a:cubicBezTo>
                  <a:cubicBezTo>
                    <a:pt x="0" y="177"/>
                    <a:pt x="21" y="214"/>
                    <a:pt x="54" y="230"/>
                  </a:cubicBezTo>
                  <a:cubicBezTo>
                    <a:pt x="70" y="247"/>
                    <a:pt x="103" y="263"/>
                    <a:pt x="124" y="263"/>
                  </a:cubicBezTo>
                  <a:cubicBezTo>
                    <a:pt x="190" y="247"/>
                    <a:pt x="227" y="177"/>
                    <a:pt x="227" y="111"/>
                  </a:cubicBezTo>
                  <a:cubicBezTo>
                    <a:pt x="227" y="73"/>
                    <a:pt x="206" y="40"/>
                    <a:pt x="173" y="24"/>
                  </a:cubicBezTo>
                  <a:lnTo>
                    <a:pt x="157" y="7"/>
                  </a:lnTo>
                  <a:cubicBezTo>
                    <a:pt x="146" y="7"/>
                    <a:pt x="135" y="0"/>
                    <a:pt x="1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3801875" y="2201625"/>
              <a:ext cx="6100" cy="6500"/>
            </a:xfrm>
            <a:custGeom>
              <a:avLst/>
              <a:gdLst/>
              <a:ahLst/>
              <a:cxnLst/>
              <a:rect l="l" t="t" r="r" b="b"/>
              <a:pathLst>
                <a:path w="244" h="260" extrusionOk="0">
                  <a:moveTo>
                    <a:pt x="140" y="0"/>
                  </a:moveTo>
                  <a:cubicBezTo>
                    <a:pt x="103" y="0"/>
                    <a:pt x="87" y="0"/>
                    <a:pt x="54" y="33"/>
                  </a:cubicBezTo>
                  <a:cubicBezTo>
                    <a:pt x="0" y="70"/>
                    <a:pt x="0" y="157"/>
                    <a:pt x="37" y="206"/>
                  </a:cubicBezTo>
                  <a:cubicBezTo>
                    <a:pt x="54" y="239"/>
                    <a:pt x="87" y="260"/>
                    <a:pt x="124" y="260"/>
                  </a:cubicBezTo>
                  <a:cubicBezTo>
                    <a:pt x="140" y="260"/>
                    <a:pt x="173" y="260"/>
                    <a:pt x="190" y="223"/>
                  </a:cubicBezTo>
                  <a:cubicBezTo>
                    <a:pt x="243" y="190"/>
                    <a:pt x="243" y="103"/>
                    <a:pt x="206" y="54"/>
                  </a:cubicBezTo>
                  <a:cubicBezTo>
                    <a:pt x="206" y="33"/>
                    <a:pt x="190" y="17"/>
                    <a:pt x="173" y="17"/>
                  </a:cubicBezTo>
                  <a:cubicBezTo>
                    <a:pt x="157" y="0"/>
                    <a:pt x="157" y="0"/>
                    <a:pt x="1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3928125" y="224285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04" y="0"/>
                  </a:moveTo>
                  <a:cubicBezTo>
                    <a:pt x="54" y="0"/>
                    <a:pt x="1" y="70"/>
                    <a:pt x="21" y="136"/>
                  </a:cubicBezTo>
                  <a:cubicBezTo>
                    <a:pt x="21" y="174"/>
                    <a:pt x="38" y="207"/>
                    <a:pt x="54" y="223"/>
                  </a:cubicBezTo>
                  <a:cubicBezTo>
                    <a:pt x="87" y="260"/>
                    <a:pt x="104" y="260"/>
                    <a:pt x="141" y="260"/>
                  </a:cubicBezTo>
                  <a:cubicBezTo>
                    <a:pt x="207" y="240"/>
                    <a:pt x="244" y="174"/>
                    <a:pt x="227" y="103"/>
                  </a:cubicBezTo>
                  <a:cubicBezTo>
                    <a:pt x="227" y="70"/>
                    <a:pt x="207" y="33"/>
                    <a:pt x="190" y="17"/>
                  </a:cubicBezTo>
                  <a:cubicBezTo>
                    <a:pt x="174" y="17"/>
                    <a:pt x="174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3905875" y="2260575"/>
              <a:ext cx="6400" cy="6325"/>
            </a:xfrm>
            <a:custGeom>
              <a:avLst/>
              <a:gdLst/>
              <a:ahLst/>
              <a:cxnLst/>
              <a:rect l="l" t="t" r="r" b="b"/>
              <a:pathLst>
                <a:path w="256" h="253" extrusionOk="0">
                  <a:moveTo>
                    <a:pt x="127" y="0"/>
                  </a:moveTo>
                  <a:cubicBezTo>
                    <a:pt x="86" y="0"/>
                    <a:pt x="45" y="31"/>
                    <a:pt x="33" y="83"/>
                  </a:cubicBezTo>
                  <a:cubicBezTo>
                    <a:pt x="0" y="149"/>
                    <a:pt x="33" y="219"/>
                    <a:pt x="87" y="252"/>
                  </a:cubicBezTo>
                  <a:lnTo>
                    <a:pt x="136" y="252"/>
                  </a:lnTo>
                  <a:cubicBezTo>
                    <a:pt x="190" y="252"/>
                    <a:pt x="223" y="219"/>
                    <a:pt x="239" y="170"/>
                  </a:cubicBezTo>
                  <a:cubicBezTo>
                    <a:pt x="256" y="132"/>
                    <a:pt x="239" y="83"/>
                    <a:pt x="223" y="46"/>
                  </a:cubicBezTo>
                  <a:cubicBezTo>
                    <a:pt x="206" y="29"/>
                    <a:pt x="190" y="13"/>
                    <a:pt x="169" y="13"/>
                  </a:cubicBezTo>
                  <a:cubicBezTo>
                    <a:pt x="156" y="4"/>
                    <a:pt x="141" y="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3932875" y="2222550"/>
              <a:ext cx="6525" cy="6525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9" y="0"/>
                  </a:moveTo>
                  <a:cubicBezTo>
                    <a:pt x="87" y="0"/>
                    <a:pt x="48" y="33"/>
                    <a:pt x="17" y="91"/>
                  </a:cubicBezTo>
                  <a:cubicBezTo>
                    <a:pt x="0" y="161"/>
                    <a:pt x="37" y="227"/>
                    <a:pt x="87" y="248"/>
                  </a:cubicBezTo>
                  <a:cubicBezTo>
                    <a:pt x="101" y="256"/>
                    <a:pt x="116" y="260"/>
                    <a:pt x="131" y="260"/>
                  </a:cubicBezTo>
                  <a:cubicBezTo>
                    <a:pt x="172" y="260"/>
                    <a:pt x="211" y="229"/>
                    <a:pt x="223" y="177"/>
                  </a:cubicBezTo>
                  <a:cubicBezTo>
                    <a:pt x="260" y="107"/>
                    <a:pt x="223" y="41"/>
                    <a:pt x="173" y="4"/>
                  </a:cubicBezTo>
                  <a:cubicBezTo>
                    <a:pt x="162" y="1"/>
                    <a:pt x="150" y="0"/>
                    <a:pt x="1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3930300" y="2192500"/>
              <a:ext cx="5575" cy="6725"/>
            </a:xfrm>
            <a:custGeom>
              <a:avLst/>
              <a:gdLst/>
              <a:ahLst/>
              <a:cxnLst/>
              <a:rect l="l" t="t" r="r" b="b"/>
              <a:pathLst>
                <a:path w="223" h="269" extrusionOk="0">
                  <a:moveTo>
                    <a:pt x="109" y="1"/>
                  </a:moveTo>
                  <a:cubicBezTo>
                    <a:pt x="62" y="1"/>
                    <a:pt x="14" y="35"/>
                    <a:pt x="0" y="89"/>
                  </a:cubicBezTo>
                  <a:lnTo>
                    <a:pt x="0" y="143"/>
                  </a:lnTo>
                  <a:cubicBezTo>
                    <a:pt x="0" y="192"/>
                    <a:pt x="17" y="246"/>
                    <a:pt x="70" y="262"/>
                  </a:cubicBezTo>
                  <a:cubicBezTo>
                    <a:pt x="79" y="267"/>
                    <a:pt x="90" y="269"/>
                    <a:pt x="100" y="269"/>
                  </a:cubicBezTo>
                  <a:cubicBezTo>
                    <a:pt x="129" y="269"/>
                    <a:pt x="161" y="253"/>
                    <a:pt x="173" y="229"/>
                  </a:cubicBezTo>
                  <a:cubicBezTo>
                    <a:pt x="190" y="213"/>
                    <a:pt x="206" y="192"/>
                    <a:pt x="206" y="176"/>
                  </a:cubicBezTo>
                  <a:cubicBezTo>
                    <a:pt x="223" y="110"/>
                    <a:pt x="206" y="40"/>
                    <a:pt x="140" y="7"/>
                  </a:cubicBezTo>
                  <a:cubicBezTo>
                    <a:pt x="130" y="3"/>
                    <a:pt x="120" y="1"/>
                    <a:pt x="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3920925" y="222750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01" y="0"/>
                  </a:moveTo>
                  <a:cubicBezTo>
                    <a:pt x="84" y="0"/>
                    <a:pt x="66" y="4"/>
                    <a:pt x="50" y="12"/>
                  </a:cubicBezTo>
                  <a:cubicBezTo>
                    <a:pt x="33" y="29"/>
                    <a:pt x="17" y="50"/>
                    <a:pt x="17" y="83"/>
                  </a:cubicBezTo>
                  <a:cubicBezTo>
                    <a:pt x="0" y="116"/>
                    <a:pt x="0" y="132"/>
                    <a:pt x="0" y="169"/>
                  </a:cubicBezTo>
                  <a:cubicBezTo>
                    <a:pt x="17" y="202"/>
                    <a:pt x="33" y="235"/>
                    <a:pt x="66" y="256"/>
                  </a:cubicBezTo>
                  <a:cubicBezTo>
                    <a:pt x="78" y="258"/>
                    <a:pt x="89" y="260"/>
                    <a:pt x="99" y="260"/>
                  </a:cubicBezTo>
                  <a:cubicBezTo>
                    <a:pt x="152" y="260"/>
                    <a:pt x="192" y="227"/>
                    <a:pt x="223" y="186"/>
                  </a:cubicBezTo>
                  <a:cubicBezTo>
                    <a:pt x="239" y="116"/>
                    <a:pt x="206" y="29"/>
                    <a:pt x="153" y="12"/>
                  </a:cubicBezTo>
                  <a:cubicBezTo>
                    <a:pt x="136" y="4"/>
                    <a:pt x="119" y="0"/>
                    <a:pt x="1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3910100" y="221450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03" y="1"/>
                  </a:moveTo>
                  <a:cubicBezTo>
                    <a:pt x="37" y="17"/>
                    <a:pt x="0" y="87"/>
                    <a:pt x="0" y="157"/>
                  </a:cubicBezTo>
                  <a:cubicBezTo>
                    <a:pt x="21" y="190"/>
                    <a:pt x="37" y="223"/>
                    <a:pt x="54" y="240"/>
                  </a:cubicBezTo>
                  <a:cubicBezTo>
                    <a:pt x="70" y="260"/>
                    <a:pt x="103" y="260"/>
                    <a:pt x="140" y="260"/>
                  </a:cubicBezTo>
                  <a:cubicBezTo>
                    <a:pt x="190" y="260"/>
                    <a:pt x="243" y="190"/>
                    <a:pt x="227" y="120"/>
                  </a:cubicBezTo>
                  <a:cubicBezTo>
                    <a:pt x="227" y="87"/>
                    <a:pt x="206" y="54"/>
                    <a:pt x="190" y="34"/>
                  </a:cubicBezTo>
                  <a:cubicBezTo>
                    <a:pt x="173" y="17"/>
                    <a:pt x="173" y="17"/>
                    <a:pt x="157" y="17"/>
                  </a:cubicBezTo>
                  <a:cubicBezTo>
                    <a:pt x="140" y="1"/>
                    <a:pt x="12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3913600" y="2243675"/>
              <a:ext cx="5575" cy="6675"/>
            </a:xfrm>
            <a:custGeom>
              <a:avLst/>
              <a:gdLst/>
              <a:ahLst/>
              <a:cxnLst/>
              <a:rect l="l" t="t" r="r" b="b"/>
              <a:pathLst>
                <a:path w="223" h="267" extrusionOk="0">
                  <a:moveTo>
                    <a:pt x="103" y="0"/>
                  </a:moveTo>
                  <a:cubicBezTo>
                    <a:pt x="33" y="21"/>
                    <a:pt x="0" y="87"/>
                    <a:pt x="0" y="157"/>
                  </a:cubicBezTo>
                  <a:cubicBezTo>
                    <a:pt x="17" y="190"/>
                    <a:pt x="33" y="227"/>
                    <a:pt x="66" y="244"/>
                  </a:cubicBezTo>
                  <a:cubicBezTo>
                    <a:pt x="81" y="255"/>
                    <a:pt x="93" y="267"/>
                    <a:pt x="111" y="267"/>
                  </a:cubicBezTo>
                  <a:cubicBezTo>
                    <a:pt x="119" y="267"/>
                    <a:pt x="127" y="265"/>
                    <a:pt x="136" y="260"/>
                  </a:cubicBezTo>
                  <a:cubicBezTo>
                    <a:pt x="153" y="260"/>
                    <a:pt x="190" y="244"/>
                    <a:pt x="206" y="207"/>
                  </a:cubicBezTo>
                  <a:cubicBezTo>
                    <a:pt x="223" y="190"/>
                    <a:pt x="223" y="157"/>
                    <a:pt x="223" y="124"/>
                  </a:cubicBezTo>
                  <a:cubicBezTo>
                    <a:pt x="223" y="87"/>
                    <a:pt x="206" y="54"/>
                    <a:pt x="190" y="37"/>
                  </a:cubicBezTo>
                  <a:cubicBezTo>
                    <a:pt x="169" y="21"/>
                    <a:pt x="169" y="21"/>
                    <a:pt x="153" y="21"/>
                  </a:cubicBezTo>
                  <a:lnTo>
                    <a:pt x="136" y="21"/>
                  </a:lnTo>
                  <a:cubicBezTo>
                    <a:pt x="120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3922575" y="2209850"/>
              <a:ext cx="6500" cy="6850"/>
            </a:xfrm>
            <a:custGeom>
              <a:avLst/>
              <a:gdLst/>
              <a:ahLst/>
              <a:cxnLst/>
              <a:rect l="l" t="t" r="r" b="b"/>
              <a:pathLst>
                <a:path w="260" h="274" extrusionOk="0">
                  <a:moveTo>
                    <a:pt x="129" y="1"/>
                  </a:moveTo>
                  <a:cubicBezTo>
                    <a:pt x="88" y="1"/>
                    <a:pt x="49" y="32"/>
                    <a:pt x="37" y="84"/>
                  </a:cubicBezTo>
                  <a:cubicBezTo>
                    <a:pt x="0" y="154"/>
                    <a:pt x="37" y="240"/>
                    <a:pt x="87" y="257"/>
                  </a:cubicBezTo>
                  <a:cubicBezTo>
                    <a:pt x="103" y="273"/>
                    <a:pt x="120" y="273"/>
                    <a:pt x="140" y="273"/>
                  </a:cubicBezTo>
                  <a:cubicBezTo>
                    <a:pt x="190" y="257"/>
                    <a:pt x="223" y="240"/>
                    <a:pt x="243" y="187"/>
                  </a:cubicBezTo>
                  <a:cubicBezTo>
                    <a:pt x="260" y="137"/>
                    <a:pt x="243" y="84"/>
                    <a:pt x="206" y="51"/>
                  </a:cubicBezTo>
                  <a:cubicBezTo>
                    <a:pt x="206" y="34"/>
                    <a:pt x="190" y="13"/>
                    <a:pt x="173" y="13"/>
                  </a:cubicBezTo>
                  <a:cubicBezTo>
                    <a:pt x="159" y="5"/>
                    <a:pt x="144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3948325" y="2221675"/>
              <a:ext cx="6125" cy="6525"/>
            </a:xfrm>
            <a:custGeom>
              <a:avLst/>
              <a:gdLst/>
              <a:ahLst/>
              <a:cxnLst/>
              <a:rect l="l" t="t" r="r" b="b"/>
              <a:pathLst>
                <a:path w="245" h="261" extrusionOk="0">
                  <a:moveTo>
                    <a:pt x="119" y="0"/>
                  </a:moveTo>
                  <a:cubicBezTo>
                    <a:pt x="76" y="0"/>
                    <a:pt x="33" y="23"/>
                    <a:pt x="17" y="76"/>
                  </a:cubicBezTo>
                  <a:cubicBezTo>
                    <a:pt x="1" y="142"/>
                    <a:pt x="17" y="229"/>
                    <a:pt x="87" y="245"/>
                  </a:cubicBezTo>
                  <a:cubicBezTo>
                    <a:pt x="102" y="256"/>
                    <a:pt x="118" y="260"/>
                    <a:pt x="133" y="260"/>
                  </a:cubicBezTo>
                  <a:cubicBezTo>
                    <a:pt x="173" y="260"/>
                    <a:pt x="211" y="227"/>
                    <a:pt x="223" y="179"/>
                  </a:cubicBezTo>
                  <a:cubicBezTo>
                    <a:pt x="244" y="109"/>
                    <a:pt x="223" y="39"/>
                    <a:pt x="157" y="6"/>
                  </a:cubicBezTo>
                  <a:cubicBezTo>
                    <a:pt x="145" y="2"/>
                    <a:pt x="132" y="0"/>
                    <a:pt x="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3950075" y="2204700"/>
              <a:ext cx="6000" cy="6850"/>
            </a:xfrm>
            <a:custGeom>
              <a:avLst/>
              <a:gdLst/>
              <a:ahLst/>
              <a:cxnLst/>
              <a:rect l="l" t="t" r="r" b="b"/>
              <a:pathLst>
                <a:path w="240" h="274" extrusionOk="0">
                  <a:moveTo>
                    <a:pt x="129" y="1"/>
                  </a:moveTo>
                  <a:cubicBezTo>
                    <a:pt x="120" y="1"/>
                    <a:pt x="112" y="5"/>
                    <a:pt x="104" y="13"/>
                  </a:cubicBezTo>
                  <a:cubicBezTo>
                    <a:pt x="87" y="13"/>
                    <a:pt x="71" y="34"/>
                    <a:pt x="50" y="50"/>
                  </a:cubicBezTo>
                  <a:cubicBezTo>
                    <a:pt x="17" y="67"/>
                    <a:pt x="1" y="116"/>
                    <a:pt x="17" y="153"/>
                  </a:cubicBezTo>
                  <a:cubicBezTo>
                    <a:pt x="17" y="186"/>
                    <a:pt x="34" y="219"/>
                    <a:pt x="50" y="240"/>
                  </a:cubicBezTo>
                  <a:cubicBezTo>
                    <a:pt x="87" y="257"/>
                    <a:pt x="104" y="273"/>
                    <a:pt x="137" y="273"/>
                  </a:cubicBezTo>
                  <a:cubicBezTo>
                    <a:pt x="191" y="257"/>
                    <a:pt x="240" y="186"/>
                    <a:pt x="240" y="137"/>
                  </a:cubicBezTo>
                  <a:lnTo>
                    <a:pt x="240" y="116"/>
                  </a:lnTo>
                  <a:cubicBezTo>
                    <a:pt x="223" y="67"/>
                    <a:pt x="207" y="34"/>
                    <a:pt x="153" y="13"/>
                  </a:cubicBezTo>
                  <a:cubicBezTo>
                    <a:pt x="145" y="5"/>
                    <a:pt x="137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3950500" y="234725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3" y="1"/>
                  </a:moveTo>
                  <a:cubicBezTo>
                    <a:pt x="33" y="17"/>
                    <a:pt x="0" y="67"/>
                    <a:pt x="0" y="153"/>
                  </a:cubicBezTo>
                  <a:cubicBezTo>
                    <a:pt x="17" y="186"/>
                    <a:pt x="33" y="207"/>
                    <a:pt x="54" y="240"/>
                  </a:cubicBezTo>
                  <a:cubicBezTo>
                    <a:pt x="70" y="256"/>
                    <a:pt x="103" y="256"/>
                    <a:pt x="136" y="256"/>
                  </a:cubicBezTo>
                  <a:cubicBezTo>
                    <a:pt x="190" y="240"/>
                    <a:pt x="239" y="170"/>
                    <a:pt x="223" y="104"/>
                  </a:cubicBezTo>
                  <a:cubicBezTo>
                    <a:pt x="223" y="67"/>
                    <a:pt x="206" y="50"/>
                    <a:pt x="190" y="17"/>
                  </a:cubicBezTo>
                  <a:cubicBezTo>
                    <a:pt x="174" y="17"/>
                    <a:pt x="174" y="17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3937600" y="2207600"/>
              <a:ext cx="6025" cy="6525"/>
            </a:xfrm>
            <a:custGeom>
              <a:avLst/>
              <a:gdLst/>
              <a:ahLst/>
              <a:cxnLst/>
              <a:rect l="l" t="t" r="r" b="b"/>
              <a:pathLst>
                <a:path w="241" h="261" extrusionOk="0">
                  <a:moveTo>
                    <a:pt x="137" y="0"/>
                  </a:moveTo>
                  <a:cubicBezTo>
                    <a:pt x="104" y="0"/>
                    <a:pt x="71" y="21"/>
                    <a:pt x="55" y="37"/>
                  </a:cubicBezTo>
                  <a:cubicBezTo>
                    <a:pt x="1" y="70"/>
                    <a:pt x="1" y="157"/>
                    <a:pt x="34" y="206"/>
                  </a:cubicBezTo>
                  <a:cubicBezTo>
                    <a:pt x="55" y="244"/>
                    <a:pt x="88" y="260"/>
                    <a:pt x="104" y="260"/>
                  </a:cubicBezTo>
                  <a:cubicBezTo>
                    <a:pt x="137" y="260"/>
                    <a:pt x="174" y="260"/>
                    <a:pt x="191" y="244"/>
                  </a:cubicBezTo>
                  <a:cubicBezTo>
                    <a:pt x="207" y="206"/>
                    <a:pt x="224" y="190"/>
                    <a:pt x="224" y="157"/>
                  </a:cubicBezTo>
                  <a:cubicBezTo>
                    <a:pt x="240" y="124"/>
                    <a:pt x="224" y="87"/>
                    <a:pt x="207" y="54"/>
                  </a:cubicBezTo>
                  <a:cubicBezTo>
                    <a:pt x="191" y="37"/>
                    <a:pt x="174" y="21"/>
                    <a:pt x="158" y="21"/>
                  </a:cubicBezTo>
                  <a:cubicBezTo>
                    <a:pt x="158" y="0"/>
                    <a:pt x="137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3944525" y="219130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1"/>
                  </a:moveTo>
                  <a:cubicBezTo>
                    <a:pt x="66" y="1"/>
                    <a:pt x="50" y="17"/>
                    <a:pt x="33" y="55"/>
                  </a:cubicBezTo>
                  <a:cubicBezTo>
                    <a:pt x="17" y="88"/>
                    <a:pt x="0" y="120"/>
                    <a:pt x="0" y="158"/>
                  </a:cubicBezTo>
                  <a:cubicBezTo>
                    <a:pt x="17" y="191"/>
                    <a:pt x="33" y="207"/>
                    <a:pt x="50" y="240"/>
                  </a:cubicBezTo>
                  <a:cubicBezTo>
                    <a:pt x="66" y="261"/>
                    <a:pt x="103" y="261"/>
                    <a:pt x="136" y="261"/>
                  </a:cubicBezTo>
                  <a:cubicBezTo>
                    <a:pt x="190" y="240"/>
                    <a:pt x="239" y="174"/>
                    <a:pt x="223" y="104"/>
                  </a:cubicBezTo>
                  <a:cubicBezTo>
                    <a:pt x="223" y="71"/>
                    <a:pt x="206" y="34"/>
                    <a:pt x="190" y="17"/>
                  </a:cubicBezTo>
                  <a:cubicBezTo>
                    <a:pt x="169" y="17"/>
                    <a:pt x="169" y="17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3940600" y="2237175"/>
              <a:ext cx="6525" cy="6675"/>
            </a:xfrm>
            <a:custGeom>
              <a:avLst/>
              <a:gdLst/>
              <a:ahLst/>
              <a:cxnLst/>
              <a:rect l="l" t="t" r="r" b="b"/>
              <a:pathLst>
                <a:path w="261" h="267" extrusionOk="0">
                  <a:moveTo>
                    <a:pt x="146" y="1"/>
                  </a:moveTo>
                  <a:cubicBezTo>
                    <a:pt x="99" y="1"/>
                    <a:pt x="51" y="33"/>
                    <a:pt x="38" y="91"/>
                  </a:cubicBezTo>
                  <a:cubicBezTo>
                    <a:pt x="1" y="157"/>
                    <a:pt x="38" y="227"/>
                    <a:pt x="87" y="260"/>
                  </a:cubicBezTo>
                  <a:cubicBezTo>
                    <a:pt x="100" y="264"/>
                    <a:pt x="113" y="266"/>
                    <a:pt x="124" y="266"/>
                  </a:cubicBezTo>
                  <a:cubicBezTo>
                    <a:pt x="175" y="266"/>
                    <a:pt x="214" y="232"/>
                    <a:pt x="244" y="178"/>
                  </a:cubicBezTo>
                  <a:cubicBezTo>
                    <a:pt x="260" y="108"/>
                    <a:pt x="223" y="38"/>
                    <a:pt x="174" y="5"/>
                  </a:cubicBezTo>
                  <a:cubicBezTo>
                    <a:pt x="165" y="2"/>
                    <a:pt x="155" y="1"/>
                    <a:pt x="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3875350" y="221882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4" y="1"/>
                  </a:moveTo>
                  <a:cubicBezTo>
                    <a:pt x="50" y="17"/>
                    <a:pt x="1" y="87"/>
                    <a:pt x="17" y="153"/>
                  </a:cubicBezTo>
                  <a:cubicBezTo>
                    <a:pt x="17" y="190"/>
                    <a:pt x="34" y="223"/>
                    <a:pt x="50" y="240"/>
                  </a:cubicBezTo>
                  <a:cubicBezTo>
                    <a:pt x="87" y="256"/>
                    <a:pt x="104" y="256"/>
                    <a:pt x="137" y="256"/>
                  </a:cubicBezTo>
                  <a:cubicBezTo>
                    <a:pt x="207" y="240"/>
                    <a:pt x="240" y="190"/>
                    <a:pt x="223" y="104"/>
                  </a:cubicBezTo>
                  <a:cubicBezTo>
                    <a:pt x="223" y="67"/>
                    <a:pt x="207" y="50"/>
                    <a:pt x="190" y="34"/>
                  </a:cubicBezTo>
                  <a:cubicBezTo>
                    <a:pt x="174" y="17"/>
                    <a:pt x="174" y="17"/>
                    <a:pt x="153" y="17"/>
                  </a:cubicBezTo>
                  <a:cubicBezTo>
                    <a:pt x="13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3875350" y="2188225"/>
              <a:ext cx="6000" cy="6650"/>
            </a:xfrm>
            <a:custGeom>
              <a:avLst/>
              <a:gdLst/>
              <a:ahLst/>
              <a:cxnLst/>
              <a:rect l="l" t="t" r="r" b="b"/>
              <a:pathLst>
                <a:path w="240" h="266" extrusionOk="0">
                  <a:moveTo>
                    <a:pt x="127" y="0"/>
                  </a:moveTo>
                  <a:cubicBezTo>
                    <a:pt x="82" y="0"/>
                    <a:pt x="31" y="33"/>
                    <a:pt x="17" y="91"/>
                  </a:cubicBezTo>
                  <a:cubicBezTo>
                    <a:pt x="1" y="157"/>
                    <a:pt x="17" y="227"/>
                    <a:pt x="87" y="260"/>
                  </a:cubicBezTo>
                  <a:cubicBezTo>
                    <a:pt x="97" y="264"/>
                    <a:pt x="107" y="266"/>
                    <a:pt x="117" y="266"/>
                  </a:cubicBezTo>
                  <a:cubicBezTo>
                    <a:pt x="161" y="266"/>
                    <a:pt x="210" y="231"/>
                    <a:pt x="223" y="178"/>
                  </a:cubicBezTo>
                  <a:cubicBezTo>
                    <a:pt x="240" y="107"/>
                    <a:pt x="207" y="37"/>
                    <a:pt x="153" y="4"/>
                  </a:cubicBezTo>
                  <a:cubicBezTo>
                    <a:pt x="145" y="2"/>
                    <a:pt x="136" y="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3867625" y="2203875"/>
              <a:ext cx="6425" cy="6525"/>
            </a:xfrm>
            <a:custGeom>
              <a:avLst/>
              <a:gdLst/>
              <a:ahLst/>
              <a:cxnLst/>
              <a:rect l="l" t="t" r="r" b="b"/>
              <a:pathLst>
                <a:path w="257" h="261" extrusionOk="0">
                  <a:moveTo>
                    <a:pt x="129" y="0"/>
                  </a:moveTo>
                  <a:cubicBezTo>
                    <a:pt x="87" y="0"/>
                    <a:pt x="46" y="32"/>
                    <a:pt x="34" y="83"/>
                  </a:cubicBezTo>
                  <a:cubicBezTo>
                    <a:pt x="1" y="149"/>
                    <a:pt x="34" y="219"/>
                    <a:pt x="87" y="252"/>
                  </a:cubicBezTo>
                  <a:cubicBezTo>
                    <a:pt x="103" y="258"/>
                    <a:pt x="119" y="260"/>
                    <a:pt x="134" y="260"/>
                  </a:cubicBezTo>
                  <a:cubicBezTo>
                    <a:pt x="178" y="260"/>
                    <a:pt x="215" y="236"/>
                    <a:pt x="240" y="186"/>
                  </a:cubicBezTo>
                  <a:cubicBezTo>
                    <a:pt x="256" y="116"/>
                    <a:pt x="223" y="30"/>
                    <a:pt x="174" y="13"/>
                  </a:cubicBezTo>
                  <a:cubicBezTo>
                    <a:pt x="159" y="5"/>
                    <a:pt x="144" y="0"/>
                    <a:pt x="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3904525" y="2184925"/>
              <a:ext cx="6100" cy="6575"/>
            </a:xfrm>
            <a:custGeom>
              <a:avLst/>
              <a:gdLst/>
              <a:ahLst/>
              <a:cxnLst/>
              <a:rect l="l" t="t" r="r" b="b"/>
              <a:pathLst>
                <a:path w="244" h="263" extrusionOk="0">
                  <a:moveTo>
                    <a:pt x="104" y="0"/>
                  </a:moveTo>
                  <a:cubicBezTo>
                    <a:pt x="87" y="17"/>
                    <a:pt x="87" y="17"/>
                    <a:pt x="71" y="17"/>
                  </a:cubicBezTo>
                  <a:cubicBezTo>
                    <a:pt x="38" y="33"/>
                    <a:pt x="1" y="103"/>
                    <a:pt x="17" y="153"/>
                  </a:cubicBezTo>
                  <a:cubicBezTo>
                    <a:pt x="17" y="186"/>
                    <a:pt x="38" y="223"/>
                    <a:pt x="54" y="239"/>
                  </a:cubicBezTo>
                  <a:cubicBezTo>
                    <a:pt x="66" y="251"/>
                    <a:pt x="86" y="263"/>
                    <a:pt x="109" y="263"/>
                  </a:cubicBezTo>
                  <a:cubicBezTo>
                    <a:pt x="119" y="263"/>
                    <a:pt x="130" y="261"/>
                    <a:pt x="141" y="256"/>
                  </a:cubicBezTo>
                  <a:cubicBezTo>
                    <a:pt x="190" y="256"/>
                    <a:pt x="244" y="186"/>
                    <a:pt x="223" y="120"/>
                  </a:cubicBezTo>
                  <a:lnTo>
                    <a:pt x="223" y="83"/>
                  </a:lnTo>
                  <a:cubicBezTo>
                    <a:pt x="207" y="50"/>
                    <a:pt x="190" y="33"/>
                    <a:pt x="157" y="17"/>
                  </a:cubicBezTo>
                  <a:cubicBezTo>
                    <a:pt x="141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3874950" y="2234950"/>
              <a:ext cx="6400" cy="6675"/>
            </a:xfrm>
            <a:custGeom>
              <a:avLst/>
              <a:gdLst/>
              <a:ahLst/>
              <a:cxnLst/>
              <a:rect l="l" t="t" r="r" b="b"/>
              <a:pathLst>
                <a:path w="256" h="267" extrusionOk="0">
                  <a:moveTo>
                    <a:pt x="111" y="0"/>
                  </a:moveTo>
                  <a:cubicBezTo>
                    <a:pt x="92" y="0"/>
                    <a:pt x="76" y="12"/>
                    <a:pt x="50" y="24"/>
                  </a:cubicBezTo>
                  <a:cubicBezTo>
                    <a:pt x="17" y="77"/>
                    <a:pt x="0" y="164"/>
                    <a:pt x="33" y="213"/>
                  </a:cubicBezTo>
                  <a:cubicBezTo>
                    <a:pt x="50" y="246"/>
                    <a:pt x="87" y="267"/>
                    <a:pt x="120" y="267"/>
                  </a:cubicBezTo>
                  <a:cubicBezTo>
                    <a:pt x="136" y="267"/>
                    <a:pt x="169" y="246"/>
                    <a:pt x="190" y="230"/>
                  </a:cubicBezTo>
                  <a:cubicBezTo>
                    <a:pt x="239" y="197"/>
                    <a:pt x="256" y="110"/>
                    <a:pt x="206" y="40"/>
                  </a:cubicBezTo>
                  <a:cubicBezTo>
                    <a:pt x="206" y="24"/>
                    <a:pt x="190" y="24"/>
                    <a:pt x="169" y="7"/>
                  </a:cubicBezTo>
                  <a:lnTo>
                    <a:pt x="136" y="7"/>
                  </a:lnTo>
                  <a:cubicBezTo>
                    <a:pt x="127" y="2"/>
                    <a:pt x="118" y="0"/>
                    <a:pt x="1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3871950" y="2284300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20" y="1"/>
                  </a:moveTo>
                  <a:cubicBezTo>
                    <a:pt x="115" y="1"/>
                    <a:pt x="109" y="3"/>
                    <a:pt x="104" y="8"/>
                  </a:cubicBezTo>
                  <a:lnTo>
                    <a:pt x="67" y="8"/>
                  </a:lnTo>
                  <a:cubicBezTo>
                    <a:pt x="34" y="45"/>
                    <a:pt x="1" y="95"/>
                    <a:pt x="1" y="148"/>
                  </a:cubicBezTo>
                  <a:cubicBezTo>
                    <a:pt x="17" y="181"/>
                    <a:pt x="17" y="214"/>
                    <a:pt x="50" y="231"/>
                  </a:cubicBezTo>
                  <a:cubicBezTo>
                    <a:pt x="67" y="251"/>
                    <a:pt x="104" y="268"/>
                    <a:pt x="137" y="268"/>
                  </a:cubicBezTo>
                  <a:cubicBezTo>
                    <a:pt x="186" y="251"/>
                    <a:pt x="240" y="181"/>
                    <a:pt x="223" y="111"/>
                  </a:cubicBezTo>
                  <a:lnTo>
                    <a:pt x="223" y="78"/>
                  </a:lnTo>
                  <a:cubicBezTo>
                    <a:pt x="207" y="45"/>
                    <a:pt x="186" y="25"/>
                    <a:pt x="153" y="8"/>
                  </a:cubicBezTo>
                  <a:cubicBezTo>
                    <a:pt x="142" y="8"/>
                    <a:pt x="131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3868450" y="2251700"/>
              <a:ext cx="6100" cy="6625"/>
            </a:xfrm>
            <a:custGeom>
              <a:avLst/>
              <a:gdLst/>
              <a:ahLst/>
              <a:cxnLst/>
              <a:rect l="l" t="t" r="r" b="b"/>
              <a:pathLst>
                <a:path w="244" h="265" extrusionOk="0">
                  <a:moveTo>
                    <a:pt x="125" y="0"/>
                  </a:moveTo>
                  <a:cubicBezTo>
                    <a:pt x="117" y="0"/>
                    <a:pt x="109" y="2"/>
                    <a:pt x="104" y="9"/>
                  </a:cubicBezTo>
                  <a:cubicBezTo>
                    <a:pt x="54" y="9"/>
                    <a:pt x="1" y="75"/>
                    <a:pt x="17" y="145"/>
                  </a:cubicBezTo>
                  <a:cubicBezTo>
                    <a:pt x="17" y="178"/>
                    <a:pt x="38" y="215"/>
                    <a:pt x="54" y="232"/>
                  </a:cubicBezTo>
                  <a:cubicBezTo>
                    <a:pt x="87" y="248"/>
                    <a:pt x="120" y="265"/>
                    <a:pt x="141" y="265"/>
                  </a:cubicBezTo>
                  <a:cubicBezTo>
                    <a:pt x="174" y="248"/>
                    <a:pt x="190" y="232"/>
                    <a:pt x="207" y="215"/>
                  </a:cubicBezTo>
                  <a:cubicBezTo>
                    <a:pt x="244" y="178"/>
                    <a:pt x="244" y="145"/>
                    <a:pt x="244" y="112"/>
                  </a:cubicBezTo>
                  <a:cubicBezTo>
                    <a:pt x="223" y="75"/>
                    <a:pt x="207" y="42"/>
                    <a:pt x="190" y="26"/>
                  </a:cubicBezTo>
                  <a:lnTo>
                    <a:pt x="174" y="9"/>
                  </a:lnTo>
                  <a:cubicBezTo>
                    <a:pt x="163" y="9"/>
                    <a:pt x="143" y="0"/>
                    <a:pt x="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3877525" y="231375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03" y="1"/>
                  </a:moveTo>
                  <a:cubicBezTo>
                    <a:pt x="33" y="17"/>
                    <a:pt x="0" y="83"/>
                    <a:pt x="0" y="153"/>
                  </a:cubicBezTo>
                  <a:cubicBezTo>
                    <a:pt x="17" y="186"/>
                    <a:pt x="17" y="224"/>
                    <a:pt x="50" y="240"/>
                  </a:cubicBezTo>
                  <a:cubicBezTo>
                    <a:pt x="61" y="252"/>
                    <a:pt x="83" y="263"/>
                    <a:pt x="107" y="263"/>
                  </a:cubicBezTo>
                  <a:cubicBezTo>
                    <a:pt x="117" y="263"/>
                    <a:pt x="127" y="261"/>
                    <a:pt x="136" y="257"/>
                  </a:cubicBezTo>
                  <a:cubicBezTo>
                    <a:pt x="190" y="257"/>
                    <a:pt x="239" y="186"/>
                    <a:pt x="223" y="120"/>
                  </a:cubicBezTo>
                  <a:cubicBezTo>
                    <a:pt x="223" y="83"/>
                    <a:pt x="206" y="50"/>
                    <a:pt x="169" y="34"/>
                  </a:cubicBezTo>
                  <a:cubicBezTo>
                    <a:pt x="169" y="17"/>
                    <a:pt x="153" y="17"/>
                    <a:pt x="153" y="17"/>
                  </a:cubicBez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3889475" y="2216150"/>
              <a:ext cx="6525" cy="6425"/>
            </a:xfrm>
            <a:custGeom>
              <a:avLst/>
              <a:gdLst/>
              <a:ahLst/>
              <a:cxnLst/>
              <a:rect l="l" t="t" r="r" b="b"/>
              <a:pathLst>
                <a:path w="261" h="257" extrusionOk="0">
                  <a:moveTo>
                    <a:pt x="146" y="0"/>
                  </a:moveTo>
                  <a:cubicBezTo>
                    <a:pt x="101" y="0"/>
                    <a:pt x="51" y="30"/>
                    <a:pt x="38" y="71"/>
                  </a:cubicBezTo>
                  <a:cubicBezTo>
                    <a:pt x="1" y="141"/>
                    <a:pt x="38" y="227"/>
                    <a:pt x="87" y="244"/>
                  </a:cubicBezTo>
                  <a:cubicBezTo>
                    <a:pt x="106" y="253"/>
                    <a:pt x="123" y="257"/>
                    <a:pt x="139" y="257"/>
                  </a:cubicBezTo>
                  <a:cubicBezTo>
                    <a:pt x="183" y="257"/>
                    <a:pt x="217" y="225"/>
                    <a:pt x="244" y="174"/>
                  </a:cubicBezTo>
                  <a:cubicBezTo>
                    <a:pt x="260" y="108"/>
                    <a:pt x="227" y="38"/>
                    <a:pt x="174" y="5"/>
                  </a:cubicBezTo>
                  <a:cubicBezTo>
                    <a:pt x="165" y="2"/>
                    <a:pt x="156" y="0"/>
                    <a:pt x="1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3898125" y="2202825"/>
              <a:ext cx="6025" cy="6650"/>
            </a:xfrm>
            <a:custGeom>
              <a:avLst/>
              <a:gdLst/>
              <a:ahLst/>
              <a:cxnLst/>
              <a:rect l="l" t="t" r="r" b="b"/>
              <a:pathLst>
                <a:path w="241" h="266" extrusionOk="0">
                  <a:moveTo>
                    <a:pt x="124" y="0"/>
                  </a:moveTo>
                  <a:cubicBezTo>
                    <a:pt x="80" y="0"/>
                    <a:pt x="31" y="35"/>
                    <a:pt x="17" y="88"/>
                  </a:cubicBezTo>
                  <a:cubicBezTo>
                    <a:pt x="1" y="158"/>
                    <a:pt x="17" y="228"/>
                    <a:pt x="87" y="261"/>
                  </a:cubicBezTo>
                  <a:cubicBezTo>
                    <a:pt x="96" y="264"/>
                    <a:pt x="105" y="266"/>
                    <a:pt x="114" y="266"/>
                  </a:cubicBezTo>
                  <a:cubicBezTo>
                    <a:pt x="159" y="266"/>
                    <a:pt x="210" y="233"/>
                    <a:pt x="224" y="175"/>
                  </a:cubicBezTo>
                  <a:cubicBezTo>
                    <a:pt x="240" y="109"/>
                    <a:pt x="207" y="39"/>
                    <a:pt x="153" y="6"/>
                  </a:cubicBezTo>
                  <a:cubicBezTo>
                    <a:pt x="144" y="2"/>
                    <a:pt x="134" y="0"/>
                    <a:pt x="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3902875" y="2228200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37" y="1"/>
                  </a:moveTo>
                  <a:cubicBezTo>
                    <a:pt x="104" y="1"/>
                    <a:pt x="83" y="22"/>
                    <a:pt x="50" y="38"/>
                  </a:cubicBezTo>
                  <a:cubicBezTo>
                    <a:pt x="1" y="88"/>
                    <a:pt x="1" y="158"/>
                    <a:pt x="34" y="228"/>
                  </a:cubicBezTo>
                  <a:cubicBezTo>
                    <a:pt x="52" y="255"/>
                    <a:pt x="81" y="267"/>
                    <a:pt x="112" y="267"/>
                  </a:cubicBezTo>
                  <a:cubicBezTo>
                    <a:pt x="137" y="267"/>
                    <a:pt x="164" y="259"/>
                    <a:pt x="186" y="244"/>
                  </a:cubicBezTo>
                  <a:cubicBezTo>
                    <a:pt x="240" y="191"/>
                    <a:pt x="240" y="104"/>
                    <a:pt x="207" y="55"/>
                  </a:cubicBezTo>
                  <a:cubicBezTo>
                    <a:pt x="207" y="38"/>
                    <a:pt x="186" y="22"/>
                    <a:pt x="170" y="22"/>
                  </a:cubicBezTo>
                  <a:cubicBezTo>
                    <a:pt x="153" y="22"/>
                    <a:pt x="137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3889075" y="2185325"/>
              <a:ext cx="6100" cy="6600"/>
            </a:xfrm>
            <a:custGeom>
              <a:avLst/>
              <a:gdLst/>
              <a:ahLst/>
              <a:cxnLst/>
              <a:rect l="l" t="t" r="r" b="b"/>
              <a:pathLst>
                <a:path w="244" h="264" extrusionOk="0">
                  <a:moveTo>
                    <a:pt x="140" y="1"/>
                  </a:moveTo>
                  <a:cubicBezTo>
                    <a:pt x="103" y="1"/>
                    <a:pt x="70" y="17"/>
                    <a:pt x="54" y="34"/>
                  </a:cubicBezTo>
                  <a:cubicBezTo>
                    <a:pt x="0" y="87"/>
                    <a:pt x="0" y="153"/>
                    <a:pt x="37" y="223"/>
                  </a:cubicBezTo>
                  <a:cubicBezTo>
                    <a:pt x="54" y="240"/>
                    <a:pt x="87" y="256"/>
                    <a:pt x="103" y="256"/>
                  </a:cubicBezTo>
                  <a:cubicBezTo>
                    <a:pt x="114" y="261"/>
                    <a:pt x="125" y="263"/>
                    <a:pt x="134" y="263"/>
                  </a:cubicBezTo>
                  <a:cubicBezTo>
                    <a:pt x="158" y="263"/>
                    <a:pt x="178" y="252"/>
                    <a:pt x="190" y="240"/>
                  </a:cubicBezTo>
                  <a:cubicBezTo>
                    <a:pt x="243" y="190"/>
                    <a:pt x="243" y="104"/>
                    <a:pt x="206" y="50"/>
                  </a:cubicBezTo>
                  <a:cubicBezTo>
                    <a:pt x="190" y="34"/>
                    <a:pt x="173" y="17"/>
                    <a:pt x="157" y="17"/>
                  </a:cubicBezTo>
                  <a:lnTo>
                    <a:pt x="1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3882675" y="22020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4" y="1"/>
                  </a:moveTo>
                  <a:cubicBezTo>
                    <a:pt x="50" y="17"/>
                    <a:pt x="0" y="87"/>
                    <a:pt x="17" y="157"/>
                  </a:cubicBezTo>
                  <a:cubicBezTo>
                    <a:pt x="17" y="190"/>
                    <a:pt x="33" y="223"/>
                    <a:pt x="50" y="244"/>
                  </a:cubicBezTo>
                  <a:cubicBezTo>
                    <a:pt x="87" y="260"/>
                    <a:pt x="104" y="260"/>
                    <a:pt x="137" y="260"/>
                  </a:cubicBezTo>
                  <a:cubicBezTo>
                    <a:pt x="207" y="244"/>
                    <a:pt x="240" y="190"/>
                    <a:pt x="240" y="104"/>
                  </a:cubicBezTo>
                  <a:cubicBezTo>
                    <a:pt x="223" y="71"/>
                    <a:pt x="207" y="54"/>
                    <a:pt x="190" y="38"/>
                  </a:cubicBezTo>
                  <a:cubicBezTo>
                    <a:pt x="170" y="17"/>
                    <a:pt x="170" y="17"/>
                    <a:pt x="153" y="17"/>
                  </a:cubicBezTo>
                  <a:cubicBezTo>
                    <a:pt x="13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3888250" y="223212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3" y="1"/>
                  </a:moveTo>
                  <a:cubicBezTo>
                    <a:pt x="33" y="17"/>
                    <a:pt x="0" y="71"/>
                    <a:pt x="0" y="153"/>
                  </a:cubicBezTo>
                  <a:cubicBezTo>
                    <a:pt x="17" y="190"/>
                    <a:pt x="33" y="207"/>
                    <a:pt x="50" y="223"/>
                  </a:cubicBezTo>
                  <a:cubicBezTo>
                    <a:pt x="70" y="256"/>
                    <a:pt x="103" y="256"/>
                    <a:pt x="136" y="256"/>
                  </a:cubicBezTo>
                  <a:cubicBezTo>
                    <a:pt x="190" y="240"/>
                    <a:pt x="239" y="174"/>
                    <a:pt x="223" y="104"/>
                  </a:cubicBezTo>
                  <a:cubicBezTo>
                    <a:pt x="223" y="71"/>
                    <a:pt x="206" y="34"/>
                    <a:pt x="190" y="17"/>
                  </a:cubicBezTo>
                  <a:cubicBezTo>
                    <a:pt x="173" y="17"/>
                    <a:pt x="173" y="17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4169125" y="2400450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87" y="0"/>
                  </a:moveTo>
                  <a:cubicBezTo>
                    <a:pt x="70" y="0"/>
                    <a:pt x="33" y="17"/>
                    <a:pt x="17" y="54"/>
                  </a:cubicBezTo>
                  <a:cubicBezTo>
                    <a:pt x="0" y="87"/>
                    <a:pt x="0" y="120"/>
                    <a:pt x="0" y="157"/>
                  </a:cubicBezTo>
                  <a:cubicBezTo>
                    <a:pt x="0" y="190"/>
                    <a:pt x="17" y="206"/>
                    <a:pt x="33" y="244"/>
                  </a:cubicBezTo>
                  <a:cubicBezTo>
                    <a:pt x="70" y="260"/>
                    <a:pt x="87" y="260"/>
                    <a:pt x="120" y="260"/>
                  </a:cubicBezTo>
                  <a:cubicBezTo>
                    <a:pt x="190" y="244"/>
                    <a:pt x="223" y="173"/>
                    <a:pt x="223" y="103"/>
                  </a:cubicBezTo>
                  <a:cubicBezTo>
                    <a:pt x="206" y="70"/>
                    <a:pt x="190" y="54"/>
                    <a:pt x="173" y="17"/>
                  </a:cubicBezTo>
                  <a:cubicBezTo>
                    <a:pt x="173" y="17"/>
                    <a:pt x="153" y="17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4209525" y="2408175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03" y="1"/>
                  </a:moveTo>
                  <a:cubicBezTo>
                    <a:pt x="33" y="17"/>
                    <a:pt x="0" y="87"/>
                    <a:pt x="0" y="157"/>
                  </a:cubicBezTo>
                  <a:cubicBezTo>
                    <a:pt x="17" y="190"/>
                    <a:pt x="17" y="223"/>
                    <a:pt x="50" y="244"/>
                  </a:cubicBezTo>
                  <a:cubicBezTo>
                    <a:pt x="61" y="255"/>
                    <a:pt x="83" y="267"/>
                    <a:pt x="107" y="267"/>
                  </a:cubicBezTo>
                  <a:cubicBezTo>
                    <a:pt x="117" y="267"/>
                    <a:pt x="127" y="265"/>
                    <a:pt x="136" y="260"/>
                  </a:cubicBezTo>
                  <a:cubicBezTo>
                    <a:pt x="186" y="260"/>
                    <a:pt x="239" y="190"/>
                    <a:pt x="223" y="120"/>
                  </a:cubicBezTo>
                  <a:cubicBezTo>
                    <a:pt x="223" y="71"/>
                    <a:pt x="186" y="38"/>
                    <a:pt x="153" y="17"/>
                  </a:cubicBez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4202600" y="2348075"/>
              <a:ext cx="5600" cy="6425"/>
            </a:xfrm>
            <a:custGeom>
              <a:avLst/>
              <a:gdLst/>
              <a:ahLst/>
              <a:cxnLst/>
              <a:rect l="l" t="t" r="r" b="b"/>
              <a:pathLst>
                <a:path w="224" h="257" extrusionOk="0">
                  <a:moveTo>
                    <a:pt x="88" y="1"/>
                  </a:moveTo>
                  <a:cubicBezTo>
                    <a:pt x="34" y="1"/>
                    <a:pt x="1" y="71"/>
                    <a:pt x="1" y="137"/>
                  </a:cubicBezTo>
                  <a:cubicBezTo>
                    <a:pt x="1" y="174"/>
                    <a:pt x="17" y="207"/>
                    <a:pt x="50" y="223"/>
                  </a:cubicBezTo>
                  <a:cubicBezTo>
                    <a:pt x="71" y="256"/>
                    <a:pt x="104" y="256"/>
                    <a:pt x="121" y="256"/>
                  </a:cubicBezTo>
                  <a:cubicBezTo>
                    <a:pt x="191" y="240"/>
                    <a:pt x="224" y="174"/>
                    <a:pt x="224" y="104"/>
                  </a:cubicBezTo>
                  <a:cubicBezTo>
                    <a:pt x="224" y="71"/>
                    <a:pt x="207" y="34"/>
                    <a:pt x="174" y="17"/>
                  </a:cubicBezTo>
                  <a:lnTo>
                    <a:pt x="1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4204375" y="2423875"/>
              <a:ext cx="5575" cy="6700"/>
            </a:xfrm>
            <a:custGeom>
              <a:avLst/>
              <a:gdLst/>
              <a:ahLst/>
              <a:cxnLst/>
              <a:rect l="l" t="t" r="r" b="b"/>
              <a:pathLst>
                <a:path w="223" h="268" extrusionOk="0">
                  <a:moveTo>
                    <a:pt x="102" y="0"/>
                  </a:moveTo>
                  <a:cubicBezTo>
                    <a:pt x="96" y="0"/>
                    <a:pt x="89" y="2"/>
                    <a:pt x="83" y="7"/>
                  </a:cubicBezTo>
                  <a:cubicBezTo>
                    <a:pt x="50" y="7"/>
                    <a:pt x="33" y="28"/>
                    <a:pt x="17" y="61"/>
                  </a:cubicBezTo>
                  <a:cubicBezTo>
                    <a:pt x="0" y="78"/>
                    <a:pt x="0" y="111"/>
                    <a:pt x="0" y="148"/>
                  </a:cubicBezTo>
                  <a:cubicBezTo>
                    <a:pt x="0" y="181"/>
                    <a:pt x="17" y="214"/>
                    <a:pt x="33" y="234"/>
                  </a:cubicBezTo>
                  <a:cubicBezTo>
                    <a:pt x="66" y="251"/>
                    <a:pt x="83" y="267"/>
                    <a:pt x="120" y="267"/>
                  </a:cubicBezTo>
                  <a:cubicBezTo>
                    <a:pt x="186" y="251"/>
                    <a:pt x="223" y="181"/>
                    <a:pt x="223" y="111"/>
                  </a:cubicBezTo>
                  <a:cubicBezTo>
                    <a:pt x="206" y="78"/>
                    <a:pt x="186" y="45"/>
                    <a:pt x="169" y="28"/>
                  </a:cubicBezTo>
                  <a:cubicBezTo>
                    <a:pt x="153" y="28"/>
                    <a:pt x="153" y="7"/>
                    <a:pt x="136" y="7"/>
                  </a:cubicBezTo>
                  <a:cubicBezTo>
                    <a:pt x="125" y="7"/>
                    <a:pt x="114" y="0"/>
                    <a:pt x="1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4212925" y="2393125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20" y="1"/>
                  </a:moveTo>
                  <a:cubicBezTo>
                    <a:pt x="87" y="1"/>
                    <a:pt x="70" y="21"/>
                    <a:pt x="33" y="38"/>
                  </a:cubicBezTo>
                  <a:cubicBezTo>
                    <a:pt x="17" y="54"/>
                    <a:pt x="0" y="87"/>
                    <a:pt x="0" y="124"/>
                  </a:cubicBezTo>
                  <a:cubicBezTo>
                    <a:pt x="0" y="157"/>
                    <a:pt x="0" y="190"/>
                    <a:pt x="17" y="227"/>
                  </a:cubicBezTo>
                  <a:cubicBezTo>
                    <a:pt x="33" y="244"/>
                    <a:pt x="70" y="260"/>
                    <a:pt x="103" y="260"/>
                  </a:cubicBezTo>
                  <a:cubicBezTo>
                    <a:pt x="108" y="265"/>
                    <a:pt x="114" y="267"/>
                    <a:pt x="121" y="267"/>
                  </a:cubicBezTo>
                  <a:cubicBezTo>
                    <a:pt x="138" y="267"/>
                    <a:pt x="159" y="255"/>
                    <a:pt x="173" y="244"/>
                  </a:cubicBezTo>
                  <a:cubicBezTo>
                    <a:pt x="223" y="190"/>
                    <a:pt x="239" y="104"/>
                    <a:pt x="190" y="54"/>
                  </a:cubicBezTo>
                  <a:cubicBezTo>
                    <a:pt x="190" y="38"/>
                    <a:pt x="173" y="21"/>
                    <a:pt x="153" y="21"/>
                  </a:cubicBezTo>
                  <a:cubicBezTo>
                    <a:pt x="136" y="21"/>
                    <a:pt x="136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4213325" y="2362725"/>
              <a:ext cx="1775" cy="4650"/>
            </a:xfrm>
            <a:custGeom>
              <a:avLst/>
              <a:gdLst/>
              <a:ahLst/>
              <a:cxnLst/>
              <a:rect l="l" t="t" r="r" b="b"/>
              <a:pathLst>
                <a:path w="71" h="186" extrusionOk="0">
                  <a:moveTo>
                    <a:pt x="17" y="0"/>
                  </a:moveTo>
                  <a:cubicBezTo>
                    <a:pt x="17" y="0"/>
                    <a:pt x="1" y="0"/>
                    <a:pt x="1" y="17"/>
                  </a:cubicBezTo>
                  <a:lnTo>
                    <a:pt x="1" y="103"/>
                  </a:lnTo>
                  <a:cubicBezTo>
                    <a:pt x="17" y="135"/>
                    <a:pt x="32" y="167"/>
                    <a:pt x="67" y="169"/>
                  </a:cubicBezTo>
                  <a:lnTo>
                    <a:pt x="67" y="169"/>
                  </a:lnTo>
                  <a:cubicBezTo>
                    <a:pt x="51" y="108"/>
                    <a:pt x="32" y="46"/>
                    <a:pt x="17" y="0"/>
                  </a:cubicBezTo>
                  <a:close/>
                  <a:moveTo>
                    <a:pt x="67" y="169"/>
                  </a:moveTo>
                  <a:cubicBezTo>
                    <a:pt x="68" y="175"/>
                    <a:pt x="69" y="180"/>
                    <a:pt x="71" y="186"/>
                  </a:cubicBezTo>
                  <a:lnTo>
                    <a:pt x="71" y="169"/>
                  </a:lnTo>
                  <a:cubicBezTo>
                    <a:pt x="69" y="169"/>
                    <a:pt x="68" y="169"/>
                    <a:pt x="67" y="1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4149725" y="2203675"/>
              <a:ext cx="5700" cy="6475"/>
            </a:xfrm>
            <a:custGeom>
              <a:avLst/>
              <a:gdLst/>
              <a:ahLst/>
              <a:cxnLst/>
              <a:rect l="l" t="t" r="r" b="b"/>
              <a:pathLst>
                <a:path w="228" h="259" extrusionOk="0">
                  <a:moveTo>
                    <a:pt x="147" y="1"/>
                  </a:moveTo>
                  <a:cubicBezTo>
                    <a:pt x="102" y="1"/>
                    <a:pt x="52" y="33"/>
                    <a:pt x="38" y="91"/>
                  </a:cubicBezTo>
                  <a:cubicBezTo>
                    <a:pt x="1" y="141"/>
                    <a:pt x="38" y="227"/>
                    <a:pt x="87" y="244"/>
                  </a:cubicBezTo>
                  <a:cubicBezTo>
                    <a:pt x="103" y="254"/>
                    <a:pt x="118" y="259"/>
                    <a:pt x="132" y="259"/>
                  </a:cubicBezTo>
                  <a:cubicBezTo>
                    <a:pt x="168" y="259"/>
                    <a:pt x="201" y="230"/>
                    <a:pt x="228" y="194"/>
                  </a:cubicBezTo>
                  <a:cubicBezTo>
                    <a:pt x="207" y="124"/>
                    <a:pt x="191" y="75"/>
                    <a:pt x="174" y="5"/>
                  </a:cubicBezTo>
                  <a:cubicBezTo>
                    <a:pt x="166" y="2"/>
                    <a:pt x="157" y="1"/>
                    <a:pt x="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4165700" y="2245000"/>
              <a:ext cx="3850" cy="6025"/>
            </a:xfrm>
            <a:custGeom>
              <a:avLst/>
              <a:gdLst/>
              <a:ahLst/>
              <a:cxnLst/>
              <a:rect l="l" t="t" r="r" b="b"/>
              <a:pathLst>
                <a:path w="154" h="241" extrusionOk="0">
                  <a:moveTo>
                    <a:pt x="67" y="1"/>
                  </a:moveTo>
                  <a:cubicBezTo>
                    <a:pt x="17" y="17"/>
                    <a:pt x="1" y="71"/>
                    <a:pt x="1" y="137"/>
                  </a:cubicBezTo>
                  <a:cubicBezTo>
                    <a:pt x="1" y="174"/>
                    <a:pt x="34" y="207"/>
                    <a:pt x="50" y="224"/>
                  </a:cubicBezTo>
                  <a:cubicBezTo>
                    <a:pt x="67" y="240"/>
                    <a:pt x="104" y="240"/>
                    <a:pt x="121" y="240"/>
                  </a:cubicBezTo>
                  <a:lnTo>
                    <a:pt x="154" y="240"/>
                  </a:lnTo>
                  <a:cubicBezTo>
                    <a:pt x="121" y="154"/>
                    <a:pt x="104" y="71"/>
                    <a:pt x="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4197050" y="244042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36" y="1"/>
                  </a:moveTo>
                  <a:cubicBezTo>
                    <a:pt x="103" y="1"/>
                    <a:pt x="87" y="1"/>
                    <a:pt x="50" y="34"/>
                  </a:cubicBezTo>
                  <a:cubicBezTo>
                    <a:pt x="17" y="67"/>
                    <a:pt x="0" y="154"/>
                    <a:pt x="33" y="207"/>
                  </a:cubicBezTo>
                  <a:cubicBezTo>
                    <a:pt x="50" y="240"/>
                    <a:pt x="87" y="257"/>
                    <a:pt x="120" y="257"/>
                  </a:cubicBezTo>
                  <a:cubicBezTo>
                    <a:pt x="136" y="257"/>
                    <a:pt x="169" y="257"/>
                    <a:pt x="190" y="224"/>
                  </a:cubicBezTo>
                  <a:cubicBezTo>
                    <a:pt x="223" y="207"/>
                    <a:pt x="239" y="170"/>
                    <a:pt x="239" y="137"/>
                  </a:cubicBezTo>
                  <a:cubicBezTo>
                    <a:pt x="239" y="104"/>
                    <a:pt x="223" y="67"/>
                    <a:pt x="206" y="50"/>
                  </a:cubicBezTo>
                  <a:cubicBezTo>
                    <a:pt x="206" y="34"/>
                    <a:pt x="190" y="17"/>
                    <a:pt x="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3804450" y="2526300"/>
              <a:ext cx="3525" cy="5575"/>
            </a:xfrm>
            <a:custGeom>
              <a:avLst/>
              <a:gdLst/>
              <a:ahLst/>
              <a:cxnLst/>
              <a:rect l="l" t="t" r="r" b="b"/>
              <a:pathLst>
                <a:path w="141" h="223" extrusionOk="0">
                  <a:moveTo>
                    <a:pt x="140" y="0"/>
                  </a:moveTo>
                  <a:cubicBezTo>
                    <a:pt x="103" y="0"/>
                    <a:pt x="87" y="0"/>
                    <a:pt x="70" y="17"/>
                  </a:cubicBezTo>
                  <a:cubicBezTo>
                    <a:pt x="21" y="70"/>
                    <a:pt x="0" y="157"/>
                    <a:pt x="54" y="206"/>
                  </a:cubicBezTo>
                  <a:cubicBezTo>
                    <a:pt x="54" y="223"/>
                    <a:pt x="54" y="223"/>
                    <a:pt x="70" y="223"/>
                  </a:cubicBezTo>
                  <a:cubicBezTo>
                    <a:pt x="87" y="157"/>
                    <a:pt x="124" y="70"/>
                    <a:pt x="1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4206025" y="2377250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87" y="1"/>
                  </a:moveTo>
                  <a:cubicBezTo>
                    <a:pt x="37" y="17"/>
                    <a:pt x="0" y="87"/>
                    <a:pt x="0" y="157"/>
                  </a:cubicBezTo>
                  <a:cubicBezTo>
                    <a:pt x="0" y="190"/>
                    <a:pt x="37" y="223"/>
                    <a:pt x="54" y="244"/>
                  </a:cubicBezTo>
                  <a:cubicBezTo>
                    <a:pt x="70" y="260"/>
                    <a:pt x="103" y="260"/>
                    <a:pt x="120" y="260"/>
                  </a:cubicBezTo>
                  <a:cubicBezTo>
                    <a:pt x="157" y="260"/>
                    <a:pt x="190" y="244"/>
                    <a:pt x="206" y="207"/>
                  </a:cubicBezTo>
                  <a:cubicBezTo>
                    <a:pt x="223" y="174"/>
                    <a:pt x="223" y="141"/>
                    <a:pt x="223" y="104"/>
                  </a:cubicBezTo>
                  <a:cubicBezTo>
                    <a:pt x="223" y="71"/>
                    <a:pt x="206" y="54"/>
                    <a:pt x="173" y="17"/>
                  </a:cubicBezTo>
                  <a:cubicBezTo>
                    <a:pt x="173" y="17"/>
                    <a:pt x="157" y="17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4192725" y="2455125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11" y="0"/>
                  </a:moveTo>
                  <a:cubicBezTo>
                    <a:pt x="69" y="0"/>
                    <a:pt x="29" y="33"/>
                    <a:pt x="17" y="81"/>
                  </a:cubicBezTo>
                  <a:cubicBezTo>
                    <a:pt x="0" y="151"/>
                    <a:pt x="17" y="238"/>
                    <a:pt x="87" y="254"/>
                  </a:cubicBezTo>
                  <a:cubicBezTo>
                    <a:pt x="100" y="263"/>
                    <a:pt x="114" y="267"/>
                    <a:pt x="129" y="267"/>
                  </a:cubicBezTo>
                  <a:cubicBezTo>
                    <a:pt x="170" y="267"/>
                    <a:pt x="211" y="235"/>
                    <a:pt x="223" y="184"/>
                  </a:cubicBezTo>
                  <a:cubicBezTo>
                    <a:pt x="239" y="118"/>
                    <a:pt x="223" y="31"/>
                    <a:pt x="157" y="15"/>
                  </a:cubicBezTo>
                  <a:cubicBezTo>
                    <a:pt x="142" y="5"/>
                    <a:pt x="126" y="0"/>
                    <a:pt x="1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4186325" y="2397875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04" y="0"/>
                  </a:moveTo>
                  <a:cubicBezTo>
                    <a:pt x="50" y="0"/>
                    <a:pt x="1" y="70"/>
                    <a:pt x="17" y="140"/>
                  </a:cubicBezTo>
                  <a:cubicBezTo>
                    <a:pt x="17" y="173"/>
                    <a:pt x="34" y="206"/>
                    <a:pt x="50" y="223"/>
                  </a:cubicBezTo>
                  <a:cubicBezTo>
                    <a:pt x="83" y="260"/>
                    <a:pt x="120" y="260"/>
                    <a:pt x="137" y="260"/>
                  </a:cubicBezTo>
                  <a:cubicBezTo>
                    <a:pt x="170" y="243"/>
                    <a:pt x="186" y="223"/>
                    <a:pt x="207" y="206"/>
                  </a:cubicBezTo>
                  <a:cubicBezTo>
                    <a:pt x="223" y="173"/>
                    <a:pt x="240" y="140"/>
                    <a:pt x="240" y="103"/>
                  </a:cubicBezTo>
                  <a:cubicBezTo>
                    <a:pt x="223" y="70"/>
                    <a:pt x="207" y="37"/>
                    <a:pt x="186" y="17"/>
                  </a:cubicBezTo>
                  <a:lnTo>
                    <a:pt x="1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4089225" y="2184925"/>
              <a:ext cx="5600" cy="3600"/>
            </a:xfrm>
            <a:custGeom>
              <a:avLst/>
              <a:gdLst/>
              <a:ahLst/>
              <a:cxnLst/>
              <a:rect l="l" t="t" r="r" b="b"/>
              <a:pathLst>
                <a:path w="224" h="144" extrusionOk="0">
                  <a:moveTo>
                    <a:pt x="1" y="0"/>
                  </a:moveTo>
                  <a:lnTo>
                    <a:pt x="1" y="33"/>
                  </a:lnTo>
                  <a:cubicBezTo>
                    <a:pt x="1" y="66"/>
                    <a:pt x="17" y="103"/>
                    <a:pt x="50" y="120"/>
                  </a:cubicBezTo>
                  <a:cubicBezTo>
                    <a:pt x="65" y="132"/>
                    <a:pt x="86" y="143"/>
                    <a:pt x="102" y="143"/>
                  </a:cubicBezTo>
                  <a:cubicBezTo>
                    <a:pt x="109" y="143"/>
                    <a:pt x="116" y="141"/>
                    <a:pt x="120" y="136"/>
                  </a:cubicBezTo>
                  <a:cubicBezTo>
                    <a:pt x="190" y="136"/>
                    <a:pt x="223" y="66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4198275" y="2393950"/>
              <a:ext cx="6125" cy="6525"/>
            </a:xfrm>
            <a:custGeom>
              <a:avLst/>
              <a:gdLst/>
              <a:ahLst/>
              <a:cxnLst/>
              <a:rect l="l" t="t" r="r" b="b"/>
              <a:pathLst>
                <a:path w="245" h="261" extrusionOk="0">
                  <a:moveTo>
                    <a:pt x="140" y="0"/>
                  </a:moveTo>
                  <a:cubicBezTo>
                    <a:pt x="87" y="0"/>
                    <a:pt x="48" y="33"/>
                    <a:pt x="17" y="91"/>
                  </a:cubicBezTo>
                  <a:cubicBezTo>
                    <a:pt x="1" y="141"/>
                    <a:pt x="38" y="227"/>
                    <a:pt x="87" y="244"/>
                  </a:cubicBezTo>
                  <a:cubicBezTo>
                    <a:pt x="104" y="260"/>
                    <a:pt x="120" y="260"/>
                    <a:pt x="141" y="260"/>
                  </a:cubicBezTo>
                  <a:cubicBezTo>
                    <a:pt x="174" y="244"/>
                    <a:pt x="223" y="227"/>
                    <a:pt x="223" y="174"/>
                  </a:cubicBezTo>
                  <a:cubicBezTo>
                    <a:pt x="244" y="124"/>
                    <a:pt x="244" y="71"/>
                    <a:pt x="207" y="38"/>
                  </a:cubicBezTo>
                  <a:cubicBezTo>
                    <a:pt x="207" y="21"/>
                    <a:pt x="190" y="21"/>
                    <a:pt x="174" y="5"/>
                  </a:cubicBezTo>
                  <a:cubicBezTo>
                    <a:pt x="162" y="2"/>
                    <a:pt x="151" y="0"/>
                    <a:pt x="1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4068625" y="2184925"/>
              <a:ext cx="6000" cy="5025"/>
            </a:xfrm>
            <a:custGeom>
              <a:avLst/>
              <a:gdLst/>
              <a:ahLst/>
              <a:cxnLst/>
              <a:rect l="l" t="t" r="r" b="b"/>
              <a:pathLst>
                <a:path w="240" h="201" extrusionOk="0">
                  <a:moveTo>
                    <a:pt x="33" y="0"/>
                  </a:moveTo>
                  <a:cubicBezTo>
                    <a:pt x="33" y="17"/>
                    <a:pt x="17" y="17"/>
                    <a:pt x="17" y="33"/>
                  </a:cubicBezTo>
                  <a:cubicBezTo>
                    <a:pt x="0" y="83"/>
                    <a:pt x="33" y="169"/>
                    <a:pt x="87" y="186"/>
                  </a:cubicBezTo>
                  <a:cubicBezTo>
                    <a:pt x="100" y="196"/>
                    <a:pt x="115" y="201"/>
                    <a:pt x="130" y="201"/>
                  </a:cubicBezTo>
                  <a:cubicBezTo>
                    <a:pt x="170" y="201"/>
                    <a:pt x="211" y="168"/>
                    <a:pt x="223" y="120"/>
                  </a:cubicBezTo>
                  <a:cubicBezTo>
                    <a:pt x="239" y="83"/>
                    <a:pt x="239" y="33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4106850" y="2474350"/>
              <a:ext cx="1275" cy="425"/>
            </a:xfrm>
            <a:custGeom>
              <a:avLst/>
              <a:gdLst/>
              <a:ahLst/>
              <a:cxnLst/>
              <a:rect l="l" t="t" r="r" b="b"/>
              <a:pathLst>
                <a:path w="51" h="17" extrusionOk="0">
                  <a:moveTo>
                    <a:pt x="1" y="0"/>
                  </a:moveTo>
                  <a:cubicBezTo>
                    <a:pt x="17" y="0"/>
                    <a:pt x="34" y="17"/>
                    <a:pt x="50" y="17"/>
                  </a:cubicBezTo>
                  <a:cubicBezTo>
                    <a:pt x="50" y="17"/>
                    <a:pt x="34" y="17"/>
                    <a:pt x="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4182400" y="2442650"/>
              <a:ext cx="6025" cy="6375"/>
            </a:xfrm>
            <a:custGeom>
              <a:avLst/>
              <a:gdLst/>
              <a:ahLst/>
              <a:cxnLst/>
              <a:rect l="l" t="t" r="r" b="b"/>
              <a:pathLst>
                <a:path w="241" h="255" extrusionOk="0">
                  <a:moveTo>
                    <a:pt x="111" y="0"/>
                  </a:moveTo>
                  <a:cubicBezTo>
                    <a:pt x="70" y="0"/>
                    <a:pt x="29" y="33"/>
                    <a:pt x="17" y="81"/>
                  </a:cubicBezTo>
                  <a:cubicBezTo>
                    <a:pt x="1" y="151"/>
                    <a:pt x="17" y="221"/>
                    <a:pt x="87" y="254"/>
                  </a:cubicBezTo>
                  <a:lnTo>
                    <a:pt x="137" y="254"/>
                  </a:lnTo>
                  <a:cubicBezTo>
                    <a:pt x="174" y="254"/>
                    <a:pt x="207" y="221"/>
                    <a:pt x="224" y="168"/>
                  </a:cubicBezTo>
                  <a:cubicBezTo>
                    <a:pt x="240" y="135"/>
                    <a:pt x="224" y="81"/>
                    <a:pt x="207" y="48"/>
                  </a:cubicBezTo>
                  <a:cubicBezTo>
                    <a:pt x="191" y="32"/>
                    <a:pt x="174" y="15"/>
                    <a:pt x="158" y="15"/>
                  </a:cubicBezTo>
                  <a:cubicBezTo>
                    <a:pt x="143" y="5"/>
                    <a:pt x="127" y="0"/>
                    <a:pt x="1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3796300" y="2514750"/>
              <a:ext cx="1375" cy="4675"/>
            </a:xfrm>
            <a:custGeom>
              <a:avLst/>
              <a:gdLst/>
              <a:ahLst/>
              <a:cxnLst/>
              <a:rect l="l" t="t" r="r" b="b"/>
              <a:pathLst>
                <a:path w="55" h="187" extrusionOk="0">
                  <a:moveTo>
                    <a:pt x="0" y="1"/>
                  </a:moveTo>
                  <a:lnTo>
                    <a:pt x="0" y="186"/>
                  </a:lnTo>
                  <a:cubicBezTo>
                    <a:pt x="17" y="170"/>
                    <a:pt x="38" y="153"/>
                    <a:pt x="38" y="137"/>
                  </a:cubicBezTo>
                  <a:cubicBezTo>
                    <a:pt x="54" y="83"/>
                    <a:pt x="38" y="3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4187975" y="2475175"/>
              <a:ext cx="5600" cy="5600"/>
            </a:xfrm>
            <a:custGeom>
              <a:avLst/>
              <a:gdLst/>
              <a:ahLst/>
              <a:cxnLst/>
              <a:rect l="l" t="t" r="r" b="b"/>
              <a:pathLst>
                <a:path w="224" h="224" extrusionOk="0">
                  <a:moveTo>
                    <a:pt x="104" y="0"/>
                  </a:moveTo>
                  <a:cubicBezTo>
                    <a:pt x="38" y="17"/>
                    <a:pt x="1" y="87"/>
                    <a:pt x="1" y="157"/>
                  </a:cubicBezTo>
                  <a:cubicBezTo>
                    <a:pt x="1" y="190"/>
                    <a:pt x="17" y="207"/>
                    <a:pt x="38" y="223"/>
                  </a:cubicBezTo>
                  <a:cubicBezTo>
                    <a:pt x="104" y="190"/>
                    <a:pt x="157" y="157"/>
                    <a:pt x="223" y="120"/>
                  </a:cubicBezTo>
                  <a:cubicBezTo>
                    <a:pt x="223" y="87"/>
                    <a:pt x="207" y="54"/>
                    <a:pt x="174" y="37"/>
                  </a:cubicBezTo>
                  <a:cubicBezTo>
                    <a:pt x="174" y="17"/>
                    <a:pt x="157" y="17"/>
                    <a:pt x="157" y="17"/>
                  </a:cubicBezTo>
                  <a:cubicBezTo>
                    <a:pt x="141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4218900" y="2421050"/>
              <a:ext cx="5175" cy="6525"/>
            </a:xfrm>
            <a:custGeom>
              <a:avLst/>
              <a:gdLst/>
              <a:ahLst/>
              <a:cxnLst/>
              <a:rect l="l" t="t" r="r" b="b"/>
              <a:pathLst>
                <a:path w="207" h="261" extrusionOk="0">
                  <a:moveTo>
                    <a:pt x="141" y="1"/>
                  </a:moveTo>
                  <a:cubicBezTo>
                    <a:pt x="103" y="1"/>
                    <a:pt x="70" y="17"/>
                    <a:pt x="54" y="38"/>
                  </a:cubicBezTo>
                  <a:cubicBezTo>
                    <a:pt x="0" y="71"/>
                    <a:pt x="0" y="158"/>
                    <a:pt x="37" y="207"/>
                  </a:cubicBezTo>
                  <a:cubicBezTo>
                    <a:pt x="54" y="244"/>
                    <a:pt x="70" y="261"/>
                    <a:pt x="103" y="261"/>
                  </a:cubicBezTo>
                  <a:cubicBezTo>
                    <a:pt x="141" y="261"/>
                    <a:pt x="157" y="261"/>
                    <a:pt x="190" y="244"/>
                  </a:cubicBezTo>
                  <a:cubicBezTo>
                    <a:pt x="190" y="174"/>
                    <a:pt x="190" y="104"/>
                    <a:pt x="207" y="54"/>
                  </a:cubicBezTo>
                  <a:cubicBezTo>
                    <a:pt x="190" y="38"/>
                    <a:pt x="174" y="17"/>
                    <a:pt x="157" y="17"/>
                  </a:cubicBezTo>
                  <a:cubicBezTo>
                    <a:pt x="157" y="1"/>
                    <a:pt x="141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4207775" y="245422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21" y="1"/>
                  </a:moveTo>
                  <a:cubicBezTo>
                    <a:pt x="76" y="1"/>
                    <a:pt x="41" y="32"/>
                    <a:pt x="17" y="84"/>
                  </a:cubicBezTo>
                  <a:cubicBezTo>
                    <a:pt x="0" y="154"/>
                    <a:pt x="33" y="220"/>
                    <a:pt x="87" y="257"/>
                  </a:cubicBezTo>
                  <a:cubicBezTo>
                    <a:pt x="96" y="262"/>
                    <a:pt x="106" y="264"/>
                    <a:pt x="115" y="264"/>
                  </a:cubicBezTo>
                  <a:cubicBezTo>
                    <a:pt x="139" y="264"/>
                    <a:pt x="163" y="251"/>
                    <a:pt x="190" y="236"/>
                  </a:cubicBezTo>
                  <a:cubicBezTo>
                    <a:pt x="206" y="220"/>
                    <a:pt x="223" y="187"/>
                    <a:pt x="239" y="154"/>
                  </a:cubicBezTo>
                  <a:cubicBezTo>
                    <a:pt x="239" y="100"/>
                    <a:pt x="223" y="30"/>
                    <a:pt x="173" y="14"/>
                  </a:cubicBezTo>
                  <a:cubicBezTo>
                    <a:pt x="155" y="5"/>
                    <a:pt x="137" y="1"/>
                    <a:pt x="1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3800225" y="2543500"/>
              <a:ext cx="3000" cy="6000"/>
            </a:xfrm>
            <a:custGeom>
              <a:avLst/>
              <a:gdLst/>
              <a:ahLst/>
              <a:cxnLst/>
              <a:rect l="l" t="t" r="r" b="b"/>
              <a:pathLst>
                <a:path w="120" h="240" extrusionOk="0">
                  <a:moveTo>
                    <a:pt x="103" y="1"/>
                  </a:moveTo>
                  <a:cubicBezTo>
                    <a:pt x="66" y="1"/>
                    <a:pt x="50" y="17"/>
                    <a:pt x="33" y="50"/>
                  </a:cubicBezTo>
                  <a:cubicBezTo>
                    <a:pt x="17" y="67"/>
                    <a:pt x="0" y="104"/>
                    <a:pt x="17" y="137"/>
                  </a:cubicBezTo>
                  <a:cubicBezTo>
                    <a:pt x="17" y="170"/>
                    <a:pt x="33" y="207"/>
                    <a:pt x="50" y="224"/>
                  </a:cubicBezTo>
                  <a:cubicBezTo>
                    <a:pt x="50" y="224"/>
                    <a:pt x="66" y="224"/>
                    <a:pt x="66" y="240"/>
                  </a:cubicBezTo>
                  <a:cubicBezTo>
                    <a:pt x="87" y="153"/>
                    <a:pt x="103" y="67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3935450" y="2184925"/>
              <a:ext cx="1775" cy="425"/>
            </a:xfrm>
            <a:custGeom>
              <a:avLst/>
              <a:gdLst/>
              <a:ahLst/>
              <a:cxnLst/>
              <a:rect l="l" t="t" r="r" b="b"/>
              <a:pathLst>
                <a:path w="71" h="17" extrusionOk="0">
                  <a:moveTo>
                    <a:pt x="0" y="0"/>
                  </a:moveTo>
                  <a:cubicBezTo>
                    <a:pt x="0" y="17"/>
                    <a:pt x="17" y="17"/>
                    <a:pt x="38" y="17"/>
                  </a:cubicBezTo>
                  <a:cubicBezTo>
                    <a:pt x="54" y="17"/>
                    <a:pt x="54" y="17"/>
                    <a:pt x="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3920400" y="2184925"/>
              <a:ext cx="5175" cy="1675"/>
            </a:xfrm>
            <a:custGeom>
              <a:avLst/>
              <a:gdLst/>
              <a:ahLst/>
              <a:cxnLst/>
              <a:rect l="l" t="t" r="r" b="b"/>
              <a:pathLst>
                <a:path w="207" h="67" extrusionOk="0">
                  <a:moveTo>
                    <a:pt x="0" y="0"/>
                  </a:moveTo>
                  <a:lnTo>
                    <a:pt x="21" y="17"/>
                  </a:lnTo>
                  <a:cubicBezTo>
                    <a:pt x="38" y="50"/>
                    <a:pt x="71" y="66"/>
                    <a:pt x="87" y="66"/>
                  </a:cubicBezTo>
                  <a:cubicBezTo>
                    <a:pt x="124" y="66"/>
                    <a:pt x="157" y="66"/>
                    <a:pt x="174" y="33"/>
                  </a:cubicBezTo>
                  <a:cubicBezTo>
                    <a:pt x="190" y="33"/>
                    <a:pt x="190" y="17"/>
                    <a:pt x="2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3796300" y="2218425"/>
              <a:ext cx="5175" cy="6400"/>
            </a:xfrm>
            <a:custGeom>
              <a:avLst/>
              <a:gdLst/>
              <a:ahLst/>
              <a:cxnLst/>
              <a:rect l="l" t="t" r="r" b="b"/>
              <a:pathLst>
                <a:path w="207" h="256" extrusionOk="0">
                  <a:moveTo>
                    <a:pt x="71" y="0"/>
                  </a:moveTo>
                  <a:cubicBezTo>
                    <a:pt x="54" y="0"/>
                    <a:pt x="17" y="17"/>
                    <a:pt x="0" y="33"/>
                  </a:cubicBezTo>
                  <a:lnTo>
                    <a:pt x="0" y="223"/>
                  </a:lnTo>
                  <a:cubicBezTo>
                    <a:pt x="17" y="223"/>
                    <a:pt x="17" y="223"/>
                    <a:pt x="17" y="239"/>
                  </a:cubicBezTo>
                  <a:cubicBezTo>
                    <a:pt x="54" y="256"/>
                    <a:pt x="71" y="256"/>
                    <a:pt x="104" y="256"/>
                  </a:cubicBezTo>
                  <a:cubicBezTo>
                    <a:pt x="141" y="256"/>
                    <a:pt x="157" y="239"/>
                    <a:pt x="174" y="206"/>
                  </a:cubicBezTo>
                  <a:cubicBezTo>
                    <a:pt x="190" y="169"/>
                    <a:pt x="207" y="136"/>
                    <a:pt x="190" y="103"/>
                  </a:cubicBezTo>
                  <a:cubicBezTo>
                    <a:pt x="190" y="66"/>
                    <a:pt x="174" y="50"/>
                    <a:pt x="157" y="17"/>
                  </a:cubicBezTo>
                  <a:cubicBezTo>
                    <a:pt x="141" y="17"/>
                    <a:pt x="141" y="17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4005025" y="2184925"/>
              <a:ext cx="4350" cy="1250"/>
            </a:xfrm>
            <a:custGeom>
              <a:avLst/>
              <a:gdLst/>
              <a:ahLst/>
              <a:cxnLst/>
              <a:rect l="l" t="t" r="r" b="b"/>
              <a:pathLst>
                <a:path w="174" h="50" extrusionOk="0">
                  <a:moveTo>
                    <a:pt x="0" y="0"/>
                  </a:moveTo>
                  <a:lnTo>
                    <a:pt x="17" y="17"/>
                  </a:lnTo>
                  <a:cubicBezTo>
                    <a:pt x="54" y="50"/>
                    <a:pt x="70" y="50"/>
                    <a:pt x="103" y="50"/>
                  </a:cubicBezTo>
                  <a:cubicBezTo>
                    <a:pt x="141" y="33"/>
                    <a:pt x="157" y="33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3816500" y="2184925"/>
              <a:ext cx="6000" cy="4350"/>
            </a:xfrm>
            <a:custGeom>
              <a:avLst/>
              <a:gdLst/>
              <a:ahLst/>
              <a:cxnLst/>
              <a:rect l="l" t="t" r="r" b="b"/>
              <a:pathLst>
                <a:path w="240" h="174" extrusionOk="0">
                  <a:moveTo>
                    <a:pt x="17" y="0"/>
                  </a:moveTo>
                  <a:cubicBezTo>
                    <a:pt x="1" y="66"/>
                    <a:pt x="34" y="136"/>
                    <a:pt x="87" y="169"/>
                  </a:cubicBezTo>
                  <a:cubicBezTo>
                    <a:pt x="99" y="172"/>
                    <a:pt x="110" y="174"/>
                    <a:pt x="121" y="174"/>
                  </a:cubicBezTo>
                  <a:cubicBezTo>
                    <a:pt x="174" y="174"/>
                    <a:pt x="212" y="141"/>
                    <a:pt x="240" y="83"/>
                  </a:cubicBezTo>
                  <a:lnTo>
                    <a:pt x="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3837125" y="2184925"/>
              <a:ext cx="5575" cy="3000"/>
            </a:xfrm>
            <a:custGeom>
              <a:avLst/>
              <a:gdLst/>
              <a:ahLst/>
              <a:cxnLst/>
              <a:rect l="l" t="t" r="r" b="b"/>
              <a:pathLst>
                <a:path w="223" h="120" extrusionOk="0">
                  <a:moveTo>
                    <a:pt x="0" y="0"/>
                  </a:moveTo>
                  <a:cubicBezTo>
                    <a:pt x="17" y="33"/>
                    <a:pt x="33" y="66"/>
                    <a:pt x="54" y="83"/>
                  </a:cubicBezTo>
                  <a:cubicBezTo>
                    <a:pt x="70" y="103"/>
                    <a:pt x="103" y="120"/>
                    <a:pt x="136" y="120"/>
                  </a:cubicBezTo>
                  <a:cubicBezTo>
                    <a:pt x="173" y="103"/>
                    <a:pt x="206" y="5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4189725" y="2425275"/>
              <a:ext cx="6000" cy="6375"/>
            </a:xfrm>
            <a:custGeom>
              <a:avLst/>
              <a:gdLst/>
              <a:ahLst/>
              <a:cxnLst/>
              <a:rect l="l" t="t" r="r" b="b"/>
              <a:pathLst>
                <a:path w="240" h="255" extrusionOk="0">
                  <a:moveTo>
                    <a:pt x="125" y="1"/>
                  </a:moveTo>
                  <a:cubicBezTo>
                    <a:pt x="80" y="1"/>
                    <a:pt x="28" y="31"/>
                    <a:pt x="1" y="75"/>
                  </a:cubicBezTo>
                  <a:lnTo>
                    <a:pt x="1" y="141"/>
                  </a:lnTo>
                  <a:cubicBezTo>
                    <a:pt x="1" y="195"/>
                    <a:pt x="34" y="228"/>
                    <a:pt x="71" y="244"/>
                  </a:cubicBezTo>
                  <a:cubicBezTo>
                    <a:pt x="84" y="251"/>
                    <a:pt x="101" y="255"/>
                    <a:pt x="118" y="255"/>
                  </a:cubicBezTo>
                  <a:cubicBezTo>
                    <a:pt x="143" y="255"/>
                    <a:pt x="169" y="247"/>
                    <a:pt x="190" y="228"/>
                  </a:cubicBezTo>
                  <a:cubicBezTo>
                    <a:pt x="190" y="211"/>
                    <a:pt x="207" y="195"/>
                    <a:pt x="207" y="178"/>
                  </a:cubicBezTo>
                  <a:cubicBezTo>
                    <a:pt x="240" y="108"/>
                    <a:pt x="207" y="38"/>
                    <a:pt x="153" y="5"/>
                  </a:cubicBezTo>
                  <a:cubicBezTo>
                    <a:pt x="144" y="2"/>
                    <a:pt x="135" y="1"/>
                    <a:pt x="1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4109425" y="2409150"/>
              <a:ext cx="6000" cy="6775"/>
            </a:xfrm>
            <a:custGeom>
              <a:avLst/>
              <a:gdLst/>
              <a:ahLst/>
              <a:cxnLst/>
              <a:rect l="l" t="t" r="r" b="b"/>
              <a:pathLst>
                <a:path w="240" h="271" extrusionOk="0">
                  <a:moveTo>
                    <a:pt x="110" y="0"/>
                  </a:moveTo>
                  <a:cubicBezTo>
                    <a:pt x="70" y="0"/>
                    <a:pt x="29" y="33"/>
                    <a:pt x="17" y="81"/>
                  </a:cubicBezTo>
                  <a:cubicBezTo>
                    <a:pt x="1" y="151"/>
                    <a:pt x="17" y="238"/>
                    <a:pt x="87" y="254"/>
                  </a:cubicBezTo>
                  <a:cubicBezTo>
                    <a:pt x="104" y="271"/>
                    <a:pt x="120" y="271"/>
                    <a:pt x="137" y="271"/>
                  </a:cubicBezTo>
                  <a:cubicBezTo>
                    <a:pt x="170" y="254"/>
                    <a:pt x="207" y="238"/>
                    <a:pt x="224" y="184"/>
                  </a:cubicBezTo>
                  <a:cubicBezTo>
                    <a:pt x="240" y="135"/>
                    <a:pt x="224" y="81"/>
                    <a:pt x="207" y="48"/>
                  </a:cubicBezTo>
                  <a:cubicBezTo>
                    <a:pt x="191" y="32"/>
                    <a:pt x="170" y="15"/>
                    <a:pt x="153" y="15"/>
                  </a:cubicBezTo>
                  <a:cubicBezTo>
                    <a:pt x="140" y="5"/>
                    <a:pt x="125" y="0"/>
                    <a:pt x="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4107275" y="242675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05" y="1"/>
                  </a:moveTo>
                  <a:cubicBezTo>
                    <a:pt x="91" y="1"/>
                    <a:pt x="79" y="6"/>
                    <a:pt x="70" y="16"/>
                  </a:cubicBezTo>
                  <a:cubicBezTo>
                    <a:pt x="33" y="33"/>
                    <a:pt x="17" y="49"/>
                    <a:pt x="17" y="82"/>
                  </a:cubicBezTo>
                  <a:cubicBezTo>
                    <a:pt x="0" y="119"/>
                    <a:pt x="0" y="152"/>
                    <a:pt x="17" y="169"/>
                  </a:cubicBezTo>
                  <a:cubicBezTo>
                    <a:pt x="17" y="202"/>
                    <a:pt x="50" y="239"/>
                    <a:pt x="87" y="255"/>
                  </a:cubicBezTo>
                  <a:cubicBezTo>
                    <a:pt x="96" y="258"/>
                    <a:pt x="105" y="260"/>
                    <a:pt x="114" y="260"/>
                  </a:cubicBezTo>
                  <a:cubicBezTo>
                    <a:pt x="159" y="260"/>
                    <a:pt x="209" y="229"/>
                    <a:pt x="223" y="185"/>
                  </a:cubicBezTo>
                  <a:cubicBezTo>
                    <a:pt x="239" y="119"/>
                    <a:pt x="223" y="33"/>
                    <a:pt x="153" y="16"/>
                  </a:cubicBezTo>
                  <a:cubicBezTo>
                    <a:pt x="136" y="6"/>
                    <a:pt x="120" y="1"/>
                    <a:pt x="1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4119750" y="2472000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20" y="0"/>
                  </a:moveTo>
                  <a:cubicBezTo>
                    <a:pt x="114" y="0"/>
                    <a:pt x="109" y="2"/>
                    <a:pt x="103" y="8"/>
                  </a:cubicBezTo>
                  <a:cubicBezTo>
                    <a:pt x="33" y="8"/>
                    <a:pt x="0" y="78"/>
                    <a:pt x="17" y="144"/>
                  </a:cubicBezTo>
                  <a:cubicBezTo>
                    <a:pt x="17" y="181"/>
                    <a:pt x="33" y="214"/>
                    <a:pt x="50" y="230"/>
                  </a:cubicBezTo>
                  <a:cubicBezTo>
                    <a:pt x="66" y="247"/>
                    <a:pt x="103" y="268"/>
                    <a:pt x="136" y="268"/>
                  </a:cubicBezTo>
                  <a:cubicBezTo>
                    <a:pt x="169" y="247"/>
                    <a:pt x="190" y="230"/>
                    <a:pt x="206" y="214"/>
                  </a:cubicBezTo>
                  <a:cubicBezTo>
                    <a:pt x="223" y="181"/>
                    <a:pt x="239" y="144"/>
                    <a:pt x="223" y="111"/>
                  </a:cubicBezTo>
                  <a:cubicBezTo>
                    <a:pt x="223" y="78"/>
                    <a:pt x="206" y="41"/>
                    <a:pt x="190" y="24"/>
                  </a:cubicBezTo>
                  <a:cubicBezTo>
                    <a:pt x="169" y="24"/>
                    <a:pt x="169" y="8"/>
                    <a:pt x="153" y="8"/>
                  </a:cubicBezTo>
                  <a:cubicBezTo>
                    <a:pt x="142" y="8"/>
                    <a:pt x="131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4106850" y="245930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7" y="0"/>
                  </a:moveTo>
                  <a:cubicBezTo>
                    <a:pt x="104" y="0"/>
                    <a:pt x="67" y="0"/>
                    <a:pt x="50" y="17"/>
                  </a:cubicBezTo>
                  <a:cubicBezTo>
                    <a:pt x="34" y="54"/>
                    <a:pt x="17" y="87"/>
                    <a:pt x="17" y="120"/>
                  </a:cubicBezTo>
                  <a:cubicBezTo>
                    <a:pt x="1" y="157"/>
                    <a:pt x="17" y="190"/>
                    <a:pt x="34" y="207"/>
                  </a:cubicBezTo>
                  <a:cubicBezTo>
                    <a:pt x="50" y="240"/>
                    <a:pt x="87" y="260"/>
                    <a:pt x="104" y="260"/>
                  </a:cubicBezTo>
                  <a:cubicBezTo>
                    <a:pt x="137" y="260"/>
                    <a:pt x="170" y="260"/>
                    <a:pt x="190" y="223"/>
                  </a:cubicBezTo>
                  <a:cubicBezTo>
                    <a:pt x="240" y="190"/>
                    <a:pt x="240" y="104"/>
                    <a:pt x="207" y="54"/>
                  </a:cubicBezTo>
                  <a:cubicBezTo>
                    <a:pt x="190" y="33"/>
                    <a:pt x="170" y="17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4127475" y="2436600"/>
              <a:ext cx="6000" cy="6550"/>
            </a:xfrm>
            <a:custGeom>
              <a:avLst/>
              <a:gdLst/>
              <a:ahLst/>
              <a:cxnLst/>
              <a:rect l="l" t="t" r="r" b="b"/>
              <a:pathLst>
                <a:path w="240" h="262" extrusionOk="0">
                  <a:moveTo>
                    <a:pt x="111" y="1"/>
                  </a:moveTo>
                  <a:cubicBezTo>
                    <a:pt x="70" y="1"/>
                    <a:pt x="29" y="32"/>
                    <a:pt x="17" y="84"/>
                  </a:cubicBezTo>
                  <a:cubicBezTo>
                    <a:pt x="0" y="154"/>
                    <a:pt x="17" y="220"/>
                    <a:pt x="87" y="257"/>
                  </a:cubicBezTo>
                  <a:cubicBezTo>
                    <a:pt x="95" y="260"/>
                    <a:pt x="104" y="261"/>
                    <a:pt x="114" y="261"/>
                  </a:cubicBezTo>
                  <a:cubicBezTo>
                    <a:pt x="159" y="261"/>
                    <a:pt x="209" y="229"/>
                    <a:pt x="223" y="170"/>
                  </a:cubicBezTo>
                  <a:cubicBezTo>
                    <a:pt x="240" y="100"/>
                    <a:pt x="223" y="34"/>
                    <a:pt x="153" y="14"/>
                  </a:cubicBezTo>
                  <a:cubicBezTo>
                    <a:pt x="140" y="5"/>
                    <a:pt x="125" y="1"/>
                    <a:pt x="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4121400" y="2456550"/>
              <a:ext cx="5675" cy="6700"/>
            </a:xfrm>
            <a:custGeom>
              <a:avLst/>
              <a:gdLst/>
              <a:ahLst/>
              <a:cxnLst/>
              <a:rect l="l" t="t" r="r" b="b"/>
              <a:pathLst>
                <a:path w="227" h="268" extrusionOk="0">
                  <a:moveTo>
                    <a:pt x="118" y="0"/>
                  </a:moveTo>
                  <a:cubicBezTo>
                    <a:pt x="109" y="0"/>
                    <a:pt x="99" y="2"/>
                    <a:pt x="87" y="7"/>
                  </a:cubicBezTo>
                  <a:cubicBezTo>
                    <a:pt x="37" y="7"/>
                    <a:pt x="0" y="77"/>
                    <a:pt x="0" y="143"/>
                  </a:cubicBezTo>
                  <a:cubicBezTo>
                    <a:pt x="21" y="214"/>
                    <a:pt x="70" y="267"/>
                    <a:pt x="124" y="267"/>
                  </a:cubicBezTo>
                  <a:cubicBezTo>
                    <a:pt x="157" y="247"/>
                    <a:pt x="190" y="230"/>
                    <a:pt x="206" y="214"/>
                  </a:cubicBezTo>
                  <a:cubicBezTo>
                    <a:pt x="227" y="181"/>
                    <a:pt x="227" y="143"/>
                    <a:pt x="227" y="110"/>
                  </a:cubicBezTo>
                  <a:cubicBezTo>
                    <a:pt x="227" y="77"/>
                    <a:pt x="206" y="40"/>
                    <a:pt x="173" y="24"/>
                  </a:cubicBezTo>
                  <a:lnTo>
                    <a:pt x="157" y="7"/>
                  </a:lnTo>
                  <a:cubicBezTo>
                    <a:pt x="146" y="7"/>
                    <a:pt x="135" y="0"/>
                    <a:pt x="1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4123975" y="2406950"/>
              <a:ext cx="6100" cy="6575"/>
            </a:xfrm>
            <a:custGeom>
              <a:avLst/>
              <a:gdLst/>
              <a:ahLst/>
              <a:cxnLst/>
              <a:rect l="l" t="t" r="r" b="b"/>
              <a:pathLst>
                <a:path w="244" h="263" extrusionOk="0">
                  <a:moveTo>
                    <a:pt x="140" y="0"/>
                  </a:moveTo>
                  <a:cubicBezTo>
                    <a:pt x="103" y="0"/>
                    <a:pt x="87" y="17"/>
                    <a:pt x="54" y="33"/>
                  </a:cubicBezTo>
                  <a:cubicBezTo>
                    <a:pt x="0" y="87"/>
                    <a:pt x="0" y="153"/>
                    <a:pt x="37" y="223"/>
                  </a:cubicBezTo>
                  <a:cubicBezTo>
                    <a:pt x="54" y="239"/>
                    <a:pt x="87" y="256"/>
                    <a:pt x="124" y="256"/>
                  </a:cubicBezTo>
                  <a:cubicBezTo>
                    <a:pt x="129" y="260"/>
                    <a:pt x="135" y="262"/>
                    <a:pt x="142" y="262"/>
                  </a:cubicBezTo>
                  <a:cubicBezTo>
                    <a:pt x="158" y="262"/>
                    <a:pt x="178" y="251"/>
                    <a:pt x="190" y="239"/>
                  </a:cubicBezTo>
                  <a:cubicBezTo>
                    <a:pt x="227" y="206"/>
                    <a:pt x="227" y="190"/>
                    <a:pt x="243" y="153"/>
                  </a:cubicBezTo>
                  <a:cubicBezTo>
                    <a:pt x="243" y="120"/>
                    <a:pt x="227" y="87"/>
                    <a:pt x="206" y="50"/>
                  </a:cubicBezTo>
                  <a:cubicBezTo>
                    <a:pt x="206" y="33"/>
                    <a:pt x="190" y="17"/>
                    <a:pt x="173" y="17"/>
                  </a:cubicBezTo>
                  <a:cubicBezTo>
                    <a:pt x="157" y="0"/>
                    <a:pt x="140" y="0"/>
                    <a:pt x="1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4072425" y="2451150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24" y="1"/>
                  </a:moveTo>
                  <a:cubicBezTo>
                    <a:pt x="87" y="1"/>
                    <a:pt x="71" y="1"/>
                    <a:pt x="38" y="34"/>
                  </a:cubicBezTo>
                  <a:cubicBezTo>
                    <a:pt x="21" y="50"/>
                    <a:pt x="1" y="87"/>
                    <a:pt x="1" y="120"/>
                  </a:cubicBezTo>
                  <a:cubicBezTo>
                    <a:pt x="1" y="137"/>
                    <a:pt x="1" y="174"/>
                    <a:pt x="21" y="207"/>
                  </a:cubicBezTo>
                  <a:cubicBezTo>
                    <a:pt x="54" y="223"/>
                    <a:pt x="87" y="240"/>
                    <a:pt x="124" y="256"/>
                  </a:cubicBezTo>
                  <a:cubicBezTo>
                    <a:pt x="141" y="256"/>
                    <a:pt x="157" y="256"/>
                    <a:pt x="174" y="240"/>
                  </a:cubicBezTo>
                  <a:cubicBezTo>
                    <a:pt x="228" y="190"/>
                    <a:pt x="244" y="104"/>
                    <a:pt x="190" y="50"/>
                  </a:cubicBezTo>
                  <a:cubicBezTo>
                    <a:pt x="190" y="34"/>
                    <a:pt x="174" y="17"/>
                    <a:pt x="157" y="17"/>
                  </a:cubicBezTo>
                  <a:cubicBezTo>
                    <a:pt x="141" y="1"/>
                    <a:pt x="141" y="1"/>
                    <a:pt x="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4033775" y="242580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24" y="1"/>
                  </a:moveTo>
                  <a:cubicBezTo>
                    <a:pt x="104" y="1"/>
                    <a:pt x="71" y="17"/>
                    <a:pt x="54" y="34"/>
                  </a:cubicBezTo>
                  <a:cubicBezTo>
                    <a:pt x="21" y="54"/>
                    <a:pt x="21" y="87"/>
                    <a:pt x="1" y="120"/>
                  </a:cubicBezTo>
                  <a:lnTo>
                    <a:pt x="1" y="157"/>
                  </a:lnTo>
                  <a:cubicBezTo>
                    <a:pt x="54" y="190"/>
                    <a:pt x="104" y="223"/>
                    <a:pt x="157" y="260"/>
                  </a:cubicBezTo>
                  <a:cubicBezTo>
                    <a:pt x="174" y="260"/>
                    <a:pt x="174" y="240"/>
                    <a:pt x="190" y="240"/>
                  </a:cubicBezTo>
                  <a:cubicBezTo>
                    <a:pt x="244" y="190"/>
                    <a:pt x="244" y="104"/>
                    <a:pt x="207" y="54"/>
                  </a:cubicBezTo>
                  <a:cubicBezTo>
                    <a:pt x="190" y="34"/>
                    <a:pt x="174" y="17"/>
                    <a:pt x="157" y="17"/>
                  </a:cubicBezTo>
                  <a:cubicBezTo>
                    <a:pt x="157" y="1"/>
                    <a:pt x="141" y="1"/>
                    <a:pt x="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4048000" y="2438675"/>
              <a:ext cx="4350" cy="3950"/>
            </a:xfrm>
            <a:custGeom>
              <a:avLst/>
              <a:gdLst/>
              <a:ahLst/>
              <a:cxnLst/>
              <a:rect l="l" t="t" r="r" b="b"/>
              <a:pathLst>
                <a:path w="174" h="158" extrusionOk="0">
                  <a:moveTo>
                    <a:pt x="50" y="1"/>
                  </a:moveTo>
                  <a:cubicBezTo>
                    <a:pt x="34" y="1"/>
                    <a:pt x="17" y="17"/>
                    <a:pt x="1" y="17"/>
                  </a:cubicBezTo>
                  <a:cubicBezTo>
                    <a:pt x="50" y="71"/>
                    <a:pt x="120" y="104"/>
                    <a:pt x="174" y="158"/>
                  </a:cubicBezTo>
                  <a:lnTo>
                    <a:pt x="174" y="104"/>
                  </a:lnTo>
                  <a:cubicBezTo>
                    <a:pt x="174" y="71"/>
                    <a:pt x="153" y="54"/>
                    <a:pt x="137" y="17"/>
                  </a:cubicBezTo>
                  <a:cubicBezTo>
                    <a:pt x="120" y="17"/>
                    <a:pt x="120" y="17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4102525" y="2396225"/>
              <a:ext cx="5600" cy="6575"/>
            </a:xfrm>
            <a:custGeom>
              <a:avLst/>
              <a:gdLst/>
              <a:ahLst/>
              <a:cxnLst/>
              <a:rect l="l" t="t" r="r" b="b"/>
              <a:pathLst>
                <a:path w="224" h="263" extrusionOk="0">
                  <a:moveTo>
                    <a:pt x="87" y="0"/>
                  </a:moveTo>
                  <a:cubicBezTo>
                    <a:pt x="71" y="17"/>
                    <a:pt x="34" y="33"/>
                    <a:pt x="17" y="50"/>
                  </a:cubicBezTo>
                  <a:cubicBezTo>
                    <a:pt x="1" y="83"/>
                    <a:pt x="1" y="120"/>
                    <a:pt x="1" y="153"/>
                  </a:cubicBezTo>
                  <a:cubicBezTo>
                    <a:pt x="1" y="186"/>
                    <a:pt x="17" y="223"/>
                    <a:pt x="54" y="239"/>
                  </a:cubicBezTo>
                  <a:cubicBezTo>
                    <a:pt x="66" y="251"/>
                    <a:pt x="86" y="263"/>
                    <a:pt x="102" y="263"/>
                  </a:cubicBezTo>
                  <a:cubicBezTo>
                    <a:pt x="109" y="263"/>
                    <a:pt x="115" y="261"/>
                    <a:pt x="120" y="256"/>
                  </a:cubicBezTo>
                  <a:cubicBezTo>
                    <a:pt x="190" y="256"/>
                    <a:pt x="223" y="186"/>
                    <a:pt x="223" y="120"/>
                  </a:cubicBezTo>
                  <a:cubicBezTo>
                    <a:pt x="207" y="83"/>
                    <a:pt x="207" y="50"/>
                    <a:pt x="174" y="33"/>
                  </a:cubicBezTo>
                  <a:cubicBezTo>
                    <a:pt x="174" y="17"/>
                    <a:pt x="157" y="17"/>
                    <a:pt x="157" y="17"/>
                  </a:cubicBezTo>
                  <a:cubicBezTo>
                    <a:pt x="137" y="0"/>
                    <a:pt x="120" y="0"/>
                    <a:pt x="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3817850" y="2495375"/>
              <a:ext cx="1250" cy="3025"/>
            </a:xfrm>
            <a:custGeom>
              <a:avLst/>
              <a:gdLst/>
              <a:ahLst/>
              <a:cxnLst/>
              <a:rect l="l" t="t" r="r" b="b"/>
              <a:pathLst>
                <a:path w="50" h="121" extrusionOk="0">
                  <a:moveTo>
                    <a:pt x="50" y="0"/>
                  </a:moveTo>
                  <a:cubicBezTo>
                    <a:pt x="33" y="0"/>
                    <a:pt x="33" y="17"/>
                    <a:pt x="17" y="33"/>
                  </a:cubicBezTo>
                  <a:cubicBezTo>
                    <a:pt x="0" y="54"/>
                    <a:pt x="0" y="87"/>
                    <a:pt x="0" y="120"/>
                  </a:cubicBezTo>
                  <a:cubicBezTo>
                    <a:pt x="17" y="71"/>
                    <a:pt x="33" y="33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4099950" y="2443025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04" y="0"/>
                  </a:moveTo>
                  <a:cubicBezTo>
                    <a:pt x="54" y="17"/>
                    <a:pt x="1" y="87"/>
                    <a:pt x="17" y="153"/>
                  </a:cubicBezTo>
                  <a:cubicBezTo>
                    <a:pt x="17" y="190"/>
                    <a:pt x="34" y="223"/>
                    <a:pt x="71" y="239"/>
                  </a:cubicBezTo>
                  <a:cubicBezTo>
                    <a:pt x="82" y="251"/>
                    <a:pt x="102" y="262"/>
                    <a:pt x="119" y="262"/>
                  </a:cubicBezTo>
                  <a:cubicBezTo>
                    <a:pt x="126" y="262"/>
                    <a:pt x="132" y="260"/>
                    <a:pt x="137" y="256"/>
                  </a:cubicBezTo>
                  <a:cubicBezTo>
                    <a:pt x="174" y="256"/>
                    <a:pt x="190" y="239"/>
                    <a:pt x="207" y="206"/>
                  </a:cubicBezTo>
                  <a:cubicBezTo>
                    <a:pt x="223" y="190"/>
                    <a:pt x="240" y="153"/>
                    <a:pt x="223" y="120"/>
                  </a:cubicBezTo>
                  <a:cubicBezTo>
                    <a:pt x="223" y="87"/>
                    <a:pt x="207" y="50"/>
                    <a:pt x="190" y="33"/>
                  </a:cubicBezTo>
                  <a:cubicBezTo>
                    <a:pt x="174" y="17"/>
                    <a:pt x="174" y="17"/>
                    <a:pt x="157" y="17"/>
                  </a:cubicBezTo>
                  <a:lnTo>
                    <a:pt x="137" y="17"/>
                  </a:lnTo>
                  <a:cubicBezTo>
                    <a:pt x="13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4130875" y="23905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4" y="0"/>
                  </a:moveTo>
                  <a:cubicBezTo>
                    <a:pt x="71" y="0"/>
                    <a:pt x="54" y="21"/>
                    <a:pt x="33" y="54"/>
                  </a:cubicBezTo>
                  <a:cubicBezTo>
                    <a:pt x="17" y="87"/>
                    <a:pt x="0" y="124"/>
                    <a:pt x="17" y="157"/>
                  </a:cubicBezTo>
                  <a:cubicBezTo>
                    <a:pt x="17" y="190"/>
                    <a:pt x="33" y="207"/>
                    <a:pt x="54" y="244"/>
                  </a:cubicBezTo>
                  <a:cubicBezTo>
                    <a:pt x="87" y="260"/>
                    <a:pt x="104" y="260"/>
                    <a:pt x="136" y="260"/>
                  </a:cubicBezTo>
                  <a:cubicBezTo>
                    <a:pt x="190" y="244"/>
                    <a:pt x="240" y="174"/>
                    <a:pt x="223" y="104"/>
                  </a:cubicBezTo>
                  <a:cubicBezTo>
                    <a:pt x="223" y="71"/>
                    <a:pt x="207" y="54"/>
                    <a:pt x="190" y="21"/>
                  </a:cubicBezTo>
                  <a:cubicBezTo>
                    <a:pt x="174" y="21"/>
                    <a:pt x="174" y="21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4145925" y="2484475"/>
              <a:ext cx="5175" cy="2775"/>
            </a:xfrm>
            <a:custGeom>
              <a:avLst/>
              <a:gdLst/>
              <a:ahLst/>
              <a:cxnLst/>
              <a:rect l="l" t="t" r="r" b="b"/>
              <a:pathLst>
                <a:path w="207" h="111" extrusionOk="0">
                  <a:moveTo>
                    <a:pt x="85" y="1"/>
                  </a:moveTo>
                  <a:cubicBezTo>
                    <a:pt x="67" y="1"/>
                    <a:pt x="45" y="13"/>
                    <a:pt x="33" y="24"/>
                  </a:cubicBezTo>
                  <a:cubicBezTo>
                    <a:pt x="17" y="41"/>
                    <a:pt x="0" y="57"/>
                    <a:pt x="0" y="78"/>
                  </a:cubicBezTo>
                  <a:cubicBezTo>
                    <a:pt x="70" y="94"/>
                    <a:pt x="136" y="94"/>
                    <a:pt x="207" y="111"/>
                  </a:cubicBezTo>
                  <a:cubicBezTo>
                    <a:pt x="207" y="94"/>
                    <a:pt x="190" y="57"/>
                    <a:pt x="190" y="57"/>
                  </a:cubicBezTo>
                  <a:cubicBezTo>
                    <a:pt x="174" y="24"/>
                    <a:pt x="153" y="24"/>
                    <a:pt x="136" y="8"/>
                  </a:cubicBezTo>
                  <a:lnTo>
                    <a:pt x="103" y="8"/>
                  </a:lnTo>
                  <a:cubicBezTo>
                    <a:pt x="99" y="3"/>
                    <a:pt x="92" y="1"/>
                    <a:pt x="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4157475" y="2435600"/>
              <a:ext cx="6500" cy="6475"/>
            </a:xfrm>
            <a:custGeom>
              <a:avLst/>
              <a:gdLst/>
              <a:ahLst/>
              <a:cxnLst/>
              <a:rect l="l" t="t" r="r" b="b"/>
              <a:pathLst>
                <a:path w="260" h="259" extrusionOk="0">
                  <a:moveTo>
                    <a:pt x="138" y="0"/>
                  </a:moveTo>
                  <a:cubicBezTo>
                    <a:pt x="86" y="0"/>
                    <a:pt x="48" y="30"/>
                    <a:pt x="21" y="74"/>
                  </a:cubicBezTo>
                  <a:cubicBezTo>
                    <a:pt x="0" y="140"/>
                    <a:pt x="37" y="227"/>
                    <a:pt x="87" y="243"/>
                  </a:cubicBezTo>
                  <a:cubicBezTo>
                    <a:pt x="101" y="254"/>
                    <a:pt x="117" y="258"/>
                    <a:pt x="132" y="258"/>
                  </a:cubicBezTo>
                  <a:cubicBezTo>
                    <a:pt x="173" y="258"/>
                    <a:pt x="212" y="225"/>
                    <a:pt x="227" y="177"/>
                  </a:cubicBezTo>
                  <a:cubicBezTo>
                    <a:pt x="260" y="107"/>
                    <a:pt x="227" y="37"/>
                    <a:pt x="173" y="4"/>
                  </a:cubicBezTo>
                  <a:cubicBezTo>
                    <a:pt x="161" y="1"/>
                    <a:pt x="149" y="0"/>
                    <a:pt x="1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4157975" y="24781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4" y="1"/>
                  </a:moveTo>
                  <a:cubicBezTo>
                    <a:pt x="67" y="1"/>
                    <a:pt x="50" y="22"/>
                    <a:pt x="34" y="55"/>
                  </a:cubicBezTo>
                  <a:cubicBezTo>
                    <a:pt x="17" y="88"/>
                    <a:pt x="1" y="125"/>
                    <a:pt x="17" y="158"/>
                  </a:cubicBezTo>
                  <a:cubicBezTo>
                    <a:pt x="17" y="191"/>
                    <a:pt x="34" y="207"/>
                    <a:pt x="50" y="244"/>
                  </a:cubicBezTo>
                  <a:cubicBezTo>
                    <a:pt x="83" y="261"/>
                    <a:pt x="104" y="261"/>
                    <a:pt x="137" y="261"/>
                  </a:cubicBezTo>
                  <a:cubicBezTo>
                    <a:pt x="207" y="244"/>
                    <a:pt x="240" y="174"/>
                    <a:pt x="223" y="104"/>
                  </a:cubicBezTo>
                  <a:cubicBezTo>
                    <a:pt x="223" y="71"/>
                    <a:pt x="207" y="55"/>
                    <a:pt x="186" y="22"/>
                  </a:cubicBezTo>
                  <a:cubicBezTo>
                    <a:pt x="170" y="22"/>
                    <a:pt x="170" y="22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4164375" y="2417650"/>
              <a:ext cx="5600" cy="6425"/>
            </a:xfrm>
            <a:custGeom>
              <a:avLst/>
              <a:gdLst/>
              <a:ahLst/>
              <a:cxnLst/>
              <a:rect l="l" t="t" r="r" b="b"/>
              <a:pathLst>
                <a:path w="224" h="257" extrusionOk="0">
                  <a:moveTo>
                    <a:pt x="87" y="1"/>
                  </a:moveTo>
                  <a:cubicBezTo>
                    <a:pt x="87" y="1"/>
                    <a:pt x="70" y="1"/>
                    <a:pt x="70" y="17"/>
                  </a:cubicBezTo>
                  <a:cubicBezTo>
                    <a:pt x="17" y="34"/>
                    <a:pt x="0" y="87"/>
                    <a:pt x="0" y="153"/>
                  </a:cubicBezTo>
                  <a:cubicBezTo>
                    <a:pt x="0" y="190"/>
                    <a:pt x="17" y="223"/>
                    <a:pt x="54" y="240"/>
                  </a:cubicBezTo>
                  <a:cubicBezTo>
                    <a:pt x="70" y="256"/>
                    <a:pt x="103" y="256"/>
                    <a:pt x="120" y="256"/>
                  </a:cubicBezTo>
                  <a:cubicBezTo>
                    <a:pt x="190" y="256"/>
                    <a:pt x="223" y="190"/>
                    <a:pt x="223" y="120"/>
                  </a:cubicBezTo>
                  <a:cubicBezTo>
                    <a:pt x="223" y="104"/>
                    <a:pt x="207" y="87"/>
                    <a:pt x="207" y="87"/>
                  </a:cubicBezTo>
                  <a:cubicBezTo>
                    <a:pt x="190" y="50"/>
                    <a:pt x="174" y="17"/>
                    <a:pt x="157" y="17"/>
                  </a:cubicBezTo>
                  <a:cubicBezTo>
                    <a:pt x="136" y="1"/>
                    <a:pt x="103" y="1"/>
                    <a:pt x="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4162200" y="2461050"/>
              <a:ext cx="6525" cy="6475"/>
            </a:xfrm>
            <a:custGeom>
              <a:avLst/>
              <a:gdLst/>
              <a:ahLst/>
              <a:cxnLst/>
              <a:rect l="l" t="t" r="r" b="b"/>
              <a:pathLst>
                <a:path w="261" h="259" extrusionOk="0">
                  <a:moveTo>
                    <a:pt x="141" y="1"/>
                  </a:moveTo>
                  <a:cubicBezTo>
                    <a:pt x="120" y="1"/>
                    <a:pt x="87" y="1"/>
                    <a:pt x="71" y="34"/>
                  </a:cubicBezTo>
                  <a:cubicBezTo>
                    <a:pt x="17" y="67"/>
                    <a:pt x="1" y="153"/>
                    <a:pt x="54" y="207"/>
                  </a:cubicBezTo>
                  <a:cubicBezTo>
                    <a:pt x="72" y="242"/>
                    <a:pt x="100" y="258"/>
                    <a:pt x="131" y="258"/>
                  </a:cubicBezTo>
                  <a:cubicBezTo>
                    <a:pt x="157" y="258"/>
                    <a:pt x="184" y="246"/>
                    <a:pt x="207" y="223"/>
                  </a:cubicBezTo>
                  <a:cubicBezTo>
                    <a:pt x="244" y="190"/>
                    <a:pt x="261" y="104"/>
                    <a:pt x="223" y="50"/>
                  </a:cubicBezTo>
                  <a:cubicBezTo>
                    <a:pt x="207" y="34"/>
                    <a:pt x="190" y="17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4175500" y="2429725"/>
              <a:ext cx="5700" cy="6400"/>
            </a:xfrm>
            <a:custGeom>
              <a:avLst/>
              <a:gdLst/>
              <a:ahLst/>
              <a:cxnLst/>
              <a:rect l="l" t="t" r="r" b="b"/>
              <a:pathLst>
                <a:path w="228" h="256" extrusionOk="0">
                  <a:moveTo>
                    <a:pt x="104" y="0"/>
                  </a:moveTo>
                  <a:cubicBezTo>
                    <a:pt x="71" y="0"/>
                    <a:pt x="38" y="17"/>
                    <a:pt x="21" y="50"/>
                  </a:cubicBezTo>
                  <a:cubicBezTo>
                    <a:pt x="1" y="83"/>
                    <a:pt x="1" y="120"/>
                    <a:pt x="1" y="153"/>
                  </a:cubicBezTo>
                  <a:cubicBezTo>
                    <a:pt x="1" y="186"/>
                    <a:pt x="21" y="206"/>
                    <a:pt x="54" y="239"/>
                  </a:cubicBezTo>
                  <a:cubicBezTo>
                    <a:pt x="71" y="256"/>
                    <a:pt x="104" y="256"/>
                    <a:pt x="141" y="256"/>
                  </a:cubicBezTo>
                  <a:cubicBezTo>
                    <a:pt x="190" y="239"/>
                    <a:pt x="227" y="169"/>
                    <a:pt x="227" y="103"/>
                  </a:cubicBezTo>
                  <a:cubicBezTo>
                    <a:pt x="227" y="66"/>
                    <a:pt x="207" y="33"/>
                    <a:pt x="174" y="17"/>
                  </a:cubicBezTo>
                  <a:cubicBezTo>
                    <a:pt x="174" y="17"/>
                    <a:pt x="157" y="17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3955650" y="22355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4" y="1"/>
                  </a:moveTo>
                  <a:cubicBezTo>
                    <a:pt x="54" y="1"/>
                    <a:pt x="0" y="71"/>
                    <a:pt x="17" y="141"/>
                  </a:cubicBezTo>
                  <a:cubicBezTo>
                    <a:pt x="17" y="174"/>
                    <a:pt x="33" y="207"/>
                    <a:pt x="71" y="223"/>
                  </a:cubicBezTo>
                  <a:cubicBezTo>
                    <a:pt x="87" y="260"/>
                    <a:pt x="120" y="260"/>
                    <a:pt x="137" y="260"/>
                  </a:cubicBezTo>
                  <a:cubicBezTo>
                    <a:pt x="207" y="244"/>
                    <a:pt x="240" y="174"/>
                    <a:pt x="240" y="104"/>
                  </a:cubicBezTo>
                  <a:cubicBezTo>
                    <a:pt x="223" y="71"/>
                    <a:pt x="207" y="38"/>
                    <a:pt x="190" y="17"/>
                  </a:cubicBezTo>
                  <a:lnTo>
                    <a:pt x="1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4180250" y="2460125"/>
              <a:ext cx="6100" cy="6625"/>
            </a:xfrm>
            <a:custGeom>
              <a:avLst/>
              <a:gdLst/>
              <a:ahLst/>
              <a:cxnLst/>
              <a:rect l="l" t="t" r="r" b="b"/>
              <a:pathLst>
                <a:path w="244" h="265" extrusionOk="0">
                  <a:moveTo>
                    <a:pt x="157" y="0"/>
                  </a:moveTo>
                  <a:cubicBezTo>
                    <a:pt x="120" y="0"/>
                    <a:pt x="87" y="0"/>
                    <a:pt x="70" y="21"/>
                  </a:cubicBezTo>
                  <a:cubicBezTo>
                    <a:pt x="54" y="38"/>
                    <a:pt x="37" y="54"/>
                    <a:pt x="17" y="87"/>
                  </a:cubicBezTo>
                  <a:cubicBezTo>
                    <a:pt x="0" y="104"/>
                    <a:pt x="17" y="141"/>
                    <a:pt x="17" y="174"/>
                  </a:cubicBezTo>
                  <a:cubicBezTo>
                    <a:pt x="37" y="207"/>
                    <a:pt x="54" y="244"/>
                    <a:pt x="87" y="260"/>
                  </a:cubicBezTo>
                  <a:cubicBezTo>
                    <a:pt x="96" y="263"/>
                    <a:pt x="105" y="264"/>
                    <a:pt x="115" y="264"/>
                  </a:cubicBezTo>
                  <a:cubicBezTo>
                    <a:pt x="162" y="264"/>
                    <a:pt x="209" y="232"/>
                    <a:pt x="223" y="174"/>
                  </a:cubicBezTo>
                  <a:cubicBezTo>
                    <a:pt x="244" y="104"/>
                    <a:pt x="223" y="38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4136850" y="2404175"/>
              <a:ext cx="5700" cy="6600"/>
            </a:xfrm>
            <a:custGeom>
              <a:avLst/>
              <a:gdLst/>
              <a:ahLst/>
              <a:cxnLst/>
              <a:rect l="l" t="t" r="r" b="b"/>
              <a:pathLst>
                <a:path w="228" h="264" extrusionOk="0">
                  <a:moveTo>
                    <a:pt x="118" y="1"/>
                  </a:moveTo>
                  <a:cubicBezTo>
                    <a:pt x="110" y="1"/>
                    <a:pt x="100" y="2"/>
                    <a:pt x="87" y="8"/>
                  </a:cubicBezTo>
                  <a:cubicBezTo>
                    <a:pt x="71" y="8"/>
                    <a:pt x="54" y="24"/>
                    <a:pt x="38" y="41"/>
                  </a:cubicBezTo>
                  <a:cubicBezTo>
                    <a:pt x="21" y="57"/>
                    <a:pt x="1" y="111"/>
                    <a:pt x="1" y="144"/>
                  </a:cubicBezTo>
                  <a:cubicBezTo>
                    <a:pt x="1" y="177"/>
                    <a:pt x="21" y="214"/>
                    <a:pt x="54" y="231"/>
                  </a:cubicBezTo>
                  <a:cubicBezTo>
                    <a:pt x="71" y="247"/>
                    <a:pt x="104" y="264"/>
                    <a:pt x="124" y="264"/>
                  </a:cubicBezTo>
                  <a:cubicBezTo>
                    <a:pt x="190" y="247"/>
                    <a:pt x="227" y="177"/>
                    <a:pt x="227" y="128"/>
                  </a:cubicBezTo>
                  <a:lnTo>
                    <a:pt x="227" y="111"/>
                  </a:lnTo>
                  <a:cubicBezTo>
                    <a:pt x="207" y="57"/>
                    <a:pt x="190" y="24"/>
                    <a:pt x="157" y="8"/>
                  </a:cubicBezTo>
                  <a:cubicBezTo>
                    <a:pt x="146" y="8"/>
                    <a:pt x="135" y="1"/>
                    <a:pt x="1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4135200" y="2451575"/>
              <a:ext cx="5600" cy="6500"/>
            </a:xfrm>
            <a:custGeom>
              <a:avLst/>
              <a:gdLst/>
              <a:ahLst/>
              <a:cxnLst/>
              <a:rect l="l" t="t" r="r" b="b"/>
              <a:pathLst>
                <a:path w="224" h="260" extrusionOk="0">
                  <a:moveTo>
                    <a:pt x="104" y="0"/>
                  </a:moveTo>
                  <a:cubicBezTo>
                    <a:pt x="34" y="0"/>
                    <a:pt x="1" y="70"/>
                    <a:pt x="1" y="136"/>
                  </a:cubicBezTo>
                  <a:cubicBezTo>
                    <a:pt x="1" y="173"/>
                    <a:pt x="17" y="206"/>
                    <a:pt x="50" y="223"/>
                  </a:cubicBezTo>
                  <a:cubicBezTo>
                    <a:pt x="67" y="260"/>
                    <a:pt x="104" y="260"/>
                    <a:pt x="137" y="260"/>
                  </a:cubicBezTo>
                  <a:cubicBezTo>
                    <a:pt x="190" y="239"/>
                    <a:pt x="223" y="173"/>
                    <a:pt x="223" y="103"/>
                  </a:cubicBezTo>
                  <a:cubicBezTo>
                    <a:pt x="223" y="70"/>
                    <a:pt x="207" y="33"/>
                    <a:pt x="170" y="17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4134800" y="2467450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36" y="0"/>
                  </a:moveTo>
                  <a:cubicBezTo>
                    <a:pt x="103" y="0"/>
                    <a:pt x="66" y="17"/>
                    <a:pt x="50" y="37"/>
                  </a:cubicBezTo>
                  <a:cubicBezTo>
                    <a:pt x="0" y="87"/>
                    <a:pt x="0" y="157"/>
                    <a:pt x="33" y="223"/>
                  </a:cubicBezTo>
                  <a:cubicBezTo>
                    <a:pt x="50" y="243"/>
                    <a:pt x="66" y="260"/>
                    <a:pt x="103" y="260"/>
                  </a:cubicBezTo>
                  <a:cubicBezTo>
                    <a:pt x="113" y="265"/>
                    <a:pt x="122" y="267"/>
                    <a:pt x="132" y="267"/>
                  </a:cubicBezTo>
                  <a:cubicBezTo>
                    <a:pt x="154" y="267"/>
                    <a:pt x="174" y="255"/>
                    <a:pt x="186" y="243"/>
                  </a:cubicBezTo>
                  <a:cubicBezTo>
                    <a:pt x="239" y="190"/>
                    <a:pt x="239" y="103"/>
                    <a:pt x="206" y="54"/>
                  </a:cubicBezTo>
                  <a:cubicBezTo>
                    <a:pt x="186" y="37"/>
                    <a:pt x="169" y="17"/>
                    <a:pt x="153" y="17"/>
                  </a:cubicBezTo>
                  <a:lnTo>
                    <a:pt x="1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4134800" y="2420950"/>
              <a:ext cx="6400" cy="6525"/>
            </a:xfrm>
            <a:custGeom>
              <a:avLst/>
              <a:gdLst/>
              <a:ahLst/>
              <a:cxnLst/>
              <a:rect l="l" t="t" r="r" b="b"/>
              <a:pathLst>
                <a:path w="256" h="261" extrusionOk="0">
                  <a:moveTo>
                    <a:pt x="136" y="1"/>
                  </a:moveTo>
                  <a:cubicBezTo>
                    <a:pt x="85" y="1"/>
                    <a:pt x="44" y="31"/>
                    <a:pt x="17" y="75"/>
                  </a:cubicBezTo>
                  <a:cubicBezTo>
                    <a:pt x="0" y="145"/>
                    <a:pt x="33" y="228"/>
                    <a:pt x="83" y="248"/>
                  </a:cubicBezTo>
                  <a:cubicBezTo>
                    <a:pt x="97" y="257"/>
                    <a:pt x="112" y="261"/>
                    <a:pt x="127" y="261"/>
                  </a:cubicBezTo>
                  <a:cubicBezTo>
                    <a:pt x="170" y="261"/>
                    <a:pt x="211" y="230"/>
                    <a:pt x="223" y="178"/>
                  </a:cubicBezTo>
                  <a:cubicBezTo>
                    <a:pt x="256" y="108"/>
                    <a:pt x="223" y="42"/>
                    <a:pt x="169" y="5"/>
                  </a:cubicBezTo>
                  <a:cubicBezTo>
                    <a:pt x="158" y="2"/>
                    <a:pt x="146" y="1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4153650" y="2402200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04" y="0"/>
                  </a:moveTo>
                  <a:cubicBezTo>
                    <a:pt x="50" y="17"/>
                    <a:pt x="1" y="87"/>
                    <a:pt x="17" y="153"/>
                  </a:cubicBezTo>
                  <a:cubicBezTo>
                    <a:pt x="17" y="190"/>
                    <a:pt x="34" y="223"/>
                    <a:pt x="71" y="240"/>
                  </a:cubicBezTo>
                  <a:cubicBezTo>
                    <a:pt x="82" y="251"/>
                    <a:pt x="102" y="265"/>
                    <a:pt x="118" y="265"/>
                  </a:cubicBezTo>
                  <a:cubicBezTo>
                    <a:pt x="125" y="265"/>
                    <a:pt x="132" y="262"/>
                    <a:pt x="137" y="256"/>
                  </a:cubicBezTo>
                  <a:cubicBezTo>
                    <a:pt x="207" y="256"/>
                    <a:pt x="240" y="190"/>
                    <a:pt x="240" y="120"/>
                  </a:cubicBezTo>
                  <a:cubicBezTo>
                    <a:pt x="223" y="87"/>
                    <a:pt x="223" y="50"/>
                    <a:pt x="190" y="33"/>
                  </a:cubicBezTo>
                  <a:cubicBezTo>
                    <a:pt x="190" y="17"/>
                    <a:pt x="174" y="17"/>
                    <a:pt x="174" y="17"/>
                  </a:cubicBezTo>
                  <a:cubicBezTo>
                    <a:pt x="153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4139950" y="2359925"/>
              <a:ext cx="5575" cy="6625"/>
            </a:xfrm>
            <a:custGeom>
              <a:avLst/>
              <a:gdLst/>
              <a:ahLst/>
              <a:cxnLst/>
              <a:rect l="l" t="t" r="r" b="b"/>
              <a:pathLst>
                <a:path w="223" h="265" extrusionOk="0">
                  <a:moveTo>
                    <a:pt x="88" y="1"/>
                  </a:moveTo>
                  <a:cubicBezTo>
                    <a:pt x="64" y="1"/>
                    <a:pt x="45" y="14"/>
                    <a:pt x="33" y="26"/>
                  </a:cubicBezTo>
                  <a:cubicBezTo>
                    <a:pt x="17" y="59"/>
                    <a:pt x="0" y="75"/>
                    <a:pt x="0" y="112"/>
                  </a:cubicBezTo>
                  <a:cubicBezTo>
                    <a:pt x="0" y="145"/>
                    <a:pt x="0" y="178"/>
                    <a:pt x="17" y="215"/>
                  </a:cubicBezTo>
                  <a:cubicBezTo>
                    <a:pt x="33" y="248"/>
                    <a:pt x="66" y="265"/>
                    <a:pt x="83" y="265"/>
                  </a:cubicBezTo>
                  <a:cubicBezTo>
                    <a:pt x="120" y="265"/>
                    <a:pt x="153" y="248"/>
                    <a:pt x="169" y="232"/>
                  </a:cubicBezTo>
                  <a:cubicBezTo>
                    <a:pt x="223" y="195"/>
                    <a:pt x="223" y="112"/>
                    <a:pt x="186" y="42"/>
                  </a:cubicBezTo>
                  <a:cubicBezTo>
                    <a:pt x="169" y="26"/>
                    <a:pt x="169" y="26"/>
                    <a:pt x="136" y="9"/>
                  </a:cubicBezTo>
                  <a:lnTo>
                    <a:pt x="120" y="9"/>
                  </a:lnTo>
                  <a:cubicBezTo>
                    <a:pt x="109" y="3"/>
                    <a:pt x="98" y="1"/>
                    <a:pt x="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4062125" y="2263575"/>
              <a:ext cx="5700" cy="6575"/>
            </a:xfrm>
            <a:custGeom>
              <a:avLst/>
              <a:gdLst/>
              <a:ahLst/>
              <a:cxnLst/>
              <a:rect l="l" t="t" r="r" b="b"/>
              <a:pathLst>
                <a:path w="228" h="263" extrusionOk="0">
                  <a:moveTo>
                    <a:pt x="130" y="0"/>
                  </a:moveTo>
                  <a:cubicBezTo>
                    <a:pt x="119" y="0"/>
                    <a:pt x="106" y="4"/>
                    <a:pt x="87" y="12"/>
                  </a:cubicBezTo>
                  <a:cubicBezTo>
                    <a:pt x="71" y="12"/>
                    <a:pt x="38" y="29"/>
                    <a:pt x="21" y="66"/>
                  </a:cubicBezTo>
                  <a:cubicBezTo>
                    <a:pt x="0" y="83"/>
                    <a:pt x="0" y="116"/>
                    <a:pt x="0" y="153"/>
                  </a:cubicBezTo>
                  <a:cubicBezTo>
                    <a:pt x="0" y="186"/>
                    <a:pt x="21" y="219"/>
                    <a:pt x="54" y="235"/>
                  </a:cubicBezTo>
                  <a:cubicBezTo>
                    <a:pt x="66" y="250"/>
                    <a:pt x="86" y="262"/>
                    <a:pt x="104" y="262"/>
                  </a:cubicBezTo>
                  <a:cubicBezTo>
                    <a:pt x="111" y="262"/>
                    <a:pt x="118" y="260"/>
                    <a:pt x="124" y="256"/>
                  </a:cubicBezTo>
                  <a:cubicBezTo>
                    <a:pt x="190" y="256"/>
                    <a:pt x="227" y="186"/>
                    <a:pt x="227" y="116"/>
                  </a:cubicBezTo>
                  <a:cubicBezTo>
                    <a:pt x="227" y="83"/>
                    <a:pt x="207" y="50"/>
                    <a:pt x="174" y="29"/>
                  </a:cubicBezTo>
                  <a:cubicBezTo>
                    <a:pt x="174" y="12"/>
                    <a:pt x="157" y="12"/>
                    <a:pt x="157" y="12"/>
                  </a:cubicBezTo>
                  <a:cubicBezTo>
                    <a:pt x="149" y="4"/>
                    <a:pt x="141" y="0"/>
                    <a:pt x="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4035950" y="2375900"/>
              <a:ext cx="6500" cy="6525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145" y="1"/>
                  </a:moveTo>
                  <a:cubicBezTo>
                    <a:pt x="99" y="1"/>
                    <a:pt x="51" y="34"/>
                    <a:pt x="37" y="92"/>
                  </a:cubicBezTo>
                  <a:cubicBezTo>
                    <a:pt x="0" y="158"/>
                    <a:pt x="37" y="228"/>
                    <a:pt x="87" y="244"/>
                  </a:cubicBezTo>
                  <a:cubicBezTo>
                    <a:pt x="103" y="261"/>
                    <a:pt x="120" y="261"/>
                    <a:pt x="140" y="261"/>
                  </a:cubicBezTo>
                  <a:cubicBezTo>
                    <a:pt x="190" y="261"/>
                    <a:pt x="223" y="228"/>
                    <a:pt x="243" y="174"/>
                  </a:cubicBezTo>
                  <a:cubicBezTo>
                    <a:pt x="260" y="125"/>
                    <a:pt x="243" y="71"/>
                    <a:pt x="206" y="38"/>
                  </a:cubicBezTo>
                  <a:cubicBezTo>
                    <a:pt x="206" y="38"/>
                    <a:pt x="190" y="22"/>
                    <a:pt x="173" y="5"/>
                  </a:cubicBezTo>
                  <a:cubicBezTo>
                    <a:pt x="164" y="2"/>
                    <a:pt x="155" y="1"/>
                    <a:pt x="1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4035950" y="2282700"/>
              <a:ext cx="6100" cy="6475"/>
            </a:xfrm>
            <a:custGeom>
              <a:avLst/>
              <a:gdLst/>
              <a:ahLst/>
              <a:cxnLst/>
              <a:rect l="l" t="t" r="r" b="b"/>
              <a:pathLst>
                <a:path w="244" h="259" extrusionOk="0">
                  <a:moveTo>
                    <a:pt x="126" y="0"/>
                  </a:moveTo>
                  <a:cubicBezTo>
                    <a:pt x="80" y="0"/>
                    <a:pt x="33" y="35"/>
                    <a:pt x="17" y="89"/>
                  </a:cubicBezTo>
                  <a:cubicBezTo>
                    <a:pt x="0" y="159"/>
                    <a:pt x="17" y="229"/>
                    <a:pt x="87" y="245"/>
                  </a:cubicBezTo>
                  <a:cubicBezTo>
                    <a:pt x="101" y="254"/>
                    <a:pt x="116" y="258"/>
                    <a:pt x="131" y="258"/>
                  </a:cubicBezTo>
                  <a:cubicBezTo>
                    <a:pt x="172" y="258"/>
                    <a:pt x="211" y="227"/>
                    <a:pt x="223" y="175"/>
                  </a:cubicBezTo>
                  <a:cubicBezTo>
                    <a:pt x="243" y="109"/>
                    <a:pt x="223" y="39"/>
                    <a:pt x="157" y="6"/>
                  </a:cubicBezTo>
                  <a:cubicBezTo>
                    <a:pt x="147" y="2"/>
                    <a:pt x="136" y="0"/>
                    <a:pt x="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4040275" y="223645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3" y="1"/>
                  </a:moveTo>
                  <a:cubicBezTo>
                    <a:pt x="50" y="17"/>
                    <a:pt x="0" y="67"/>
                    <a:pt x="17" y="153"/>
                  </a:cubicBezTo>
                  <a:cubicBezTo>
                    <a:pt x="17" y="186"/>
                    <a:pt x="33" y="207"/>
                    <a:pt x="50" y="240"/>
                  </a:cubicBezTo>
                  <a:cubicBezTo>
                    <a:pt x="87" y="256"/>
                    <a:pt x="120" y="256"/>
                    <a:pt x="136" y="256"/>
                  </a:cubicBezTo>
                  <a:cubicBezTo>
                    <a:pt x="207" y="240"/>
                    <a:pt x="240" y="170"/>
                    <a:pt x="240" y="104"/>
                  </a:cubicBezTo>
                  <a:cubicBezTo>
                    <a:pt x="223" y="67"/>
                    <a:pt x="207" y="50"/>
                    <a:pt x="190" y="17"/>
                  </a:cubicBezTo>
                  <a:cubicBezTo>
                    <a:pt x="190" y="17"/>
                    <a:pt x="174" y="17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4032125" y="2318400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20" y="0"/>
                  </a:moveTo>
                  <a:cubicBezTo>
                    <a:pt x="87" y="0"/>
                    <a:pt x="67" y="21"/>
                    <a:pt x="34" y="38"/>
                  </a:cubicBezTo>
                  <a:cubicBezTo>
                    <a:pt x="17" y="54"/>
                    <a:pt x="1" y="87"/>
                    <a:pt x="1" y="124"/>
                  </a:cubicBezTo>
                  <a:cubicBezTo>
                    <a:pt x="1" y="157"/>
                    <a:pt x="1" y="190"/>
                    <a:pt x="17" y="227"/>
                  </a:cubicBezTo>
                  <a:cubicBezTo>
                    <a:pt x="44" y="254"/>
                    <a:pt x="78" y="267"/>
                    <a:pt x="108" y="267"/>
                  </a:cubicBezTo>
                  <a:cubicBezTo>
                    <a:pt x="133" y="267"/>
                    <a:pt x="155" y="259"/>
                    <a:pt x="170" y="244"/>
                  </a:cubicBezTo>
                  <a:cubicBezTo>
                    <a:pt x="223" y="190"/>
                    <a:pt x="240" y="104"/>
                    <a:pt x="190" y="54"/>
                  </a:cubicBezTo>
                  <a:cubicBezTo>
                    <a:pt x="190" y="38"/>
                    <a:pt x="170" y="21"/>
                    <a:pt x="153" y="21"/>
                  </a:cubicBezTo>
                  <a:cubicBezTo>
                    <a:pt x="137" y="21"/>
                    <a:pt x="137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4034300" y="2393425"/>
              <a:ext cx="6000" cy="6550"/>
            </a:xfrm>
            <a:custGeom>
              <a:avLst/>
              <a:gdLst/>
              <a:ahLst/>
              <a:cxnLst/>
              <a:rect l="l" t="t" r="r" b="b"/>
              <a:pathLst>
                <a:path w="240" h="262" extrusionOk="0">
                  <a:moveTo>
                    <a:pt x="123" y="1"/>
                  </a:moveTo>
                  <a:cubicBezTo>
                    <a:pt x="99" y="1"/>
                    <a:pt x="78" y="14"/>
                    <a:pt x="66" y="26"/>
                  </a:cubicBezTo>
                  <a:cubicBezTo>
                    <a:pt x="33" y="42"/>
                    <a:pt x="17" y="59"/>
                    <a:pt x="17" y="75"/>
                  </a:cubicBezTo>
                  <a:cubicBezTo>
                    <a:pt x="0" y="112"/>
                    <a:pt x="0" y="145"/>
                    <a:pt x="17" y="162"/>
                  </a:cubicBezTo>
                  <a:cubicBezTo>
                    <a:pt x="17" y="215"/>
                    <a:pt x="50" y="232"/>
                    <a:pt x="66" y="248"/>
                  </a:cubicBezTo>
                  <a:cubicBezTo>
                    <a:pt x="85" y="257"/>
                    <a:pt x="102" y="261"/>
                    <a:pt x="118" y="261"/>
                  </a:cubicBezTo>
                  <a:cubicBezTo>
                    <a:pt x="162" y="261"/>
                    <a:pt x="196" y="230"/>
                    <a:pt x="223" y="178"/>
                  </a:cubicBezTo>
                  <a:cubicBezTo>
                    <a:pt x="239" y="112"/>
                    <a:pt x="206" y="42"/>
                    <a:pt x="153" y="9"/>
                  </a:cubicBezTo>
                  <a:cubicBezTo>
                    <a:pt x="143" y="3"/>
                    <a:pt x="133" y="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4040275" y="2330875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03" y="0"/>
                  </a:moveTo>
                  <a:cubicBezTo>
                    <a:pt x="33" y="17"/>
                    <a:pt x="0" y="87"/>
                    <a:pt x="17" y="157"/>
                  </a:cubicBezTo>
                  <a:cubicBezTo>
                    <a:pt x="17" y="190"/>
                    <a:pt x="33" y="223"/>
                    <a:pt x="50" y="244"/>
                  </a:cubicBezTo>
                  <a:cubicBezTo>
                    <a:pt x="76" y="255"/>
                    <a:pt x="92" y="267"/>
                    <a:pt x="111" y="267"/>
                  </a:cubicBezTo>
                  <a:cubicBezTo>
                    <a:pt x="119" y="267"/>
                    <a:pt x="127" y="265"/>
                    <a:pt x="136" y="260"/>
                  </a:cubicBezTo>
                  <a:cubicBezTo>
                    <a:pt x="174" y="260"/>
                    <a:pt x="190" y="244"/>
                    <a:pt x="207" y="206"/>
                  </a:cubicBezTo>
                  <a:cubicBezTo>
                    <a:pt x="223" y="190"/>
                    <a:pt x="240" y="157"/>
                    <a:pt x="223" y="120"/>
                  </a:cubicBezTo>
                  <a:cubicBezTo>
                    <a:pt x="223" y="87"/>
                    <a:pt x="207" y="54"/>
                    <a:pt x="190" y="37"/>
                  </a:cubicBezTo>
                  <a:cubicBezTo>
                    <a:pt x="174" y="17"/>
                    <a:pt x="174" y="17"/>
                    <a:pt x="153" y="17"/>
                  </a:cubicBez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4033375" y="2345925"/>
              <a:ext cx="6100" cy="6675"/>
            </a:xfrm>
            <a:custGeom>
              <a:avLst/>
              <a:gdLst/>
              <a:ahLst/>
              <a:cxnLst/>
              <a:rect l="l" t="t" r="r" b="b"/>
              <a:pathLst>
                <a:path w="244" h="267" extrusionOk="0">
                  <a:moveTo>
                    <a:pt x="140" y="0"/>
                  </a:moveTo>
                  <a:cubicBezTo>
                    <a:pt x="103" y="0"/>
                    <a:pt x="70" y="17"/>
                    <a:pt x="54" y="33"/>
                  </a:cubicBezTo>
                  <a:cubicBezTo>
                    <a:pt x="0" y="87"/>
                    <a:pt x="0" y="157"/>
                    <a:pt x="37" y="223"/>
                  </a:cubicBezTo>
                  <a:cubicBezTo>
                    <a:pt x="54" y="239"/>
                    <a:pt x="87" y="260"/>
                    <a:pt x="103" y="260"/>
                  </a:cubicBezTo>
                  <a:cubicBezTo>
                    <a:pt x="114" y="265"/>
                    <a:pt x="124" y="267"/>
                    <a:pt x="134" y="267"/>
                  </a:cubicBezTo>
                  <a:cubicBezTo>
                    <a:pt x="158" y="267"/>
                    <a:pt x="178" y="254"/>
                    <a:pt x="190" y="239"/>
                  </a:cubicBezTo>
                  <a:cubicBezTo>
                    <a:pt x="206" y="223"/>
                    <a:pt x="223" y="190"/>
                    <a:pt x="243" y="157"/>
                  </a:cubicBezTo>
                  <a:cubicBezTo>
                    <a:pt x="243" y="120"/>
                    <a:pt x="223" y="87"/>
                    <a:pt x="206" y="54"/>
                  </a:cubicBezTo>
                  <a:cubicBezTo>
                    <a:pt x="190" y="33"/>
                    <a:pt x="173" y="17"/>
                    <a:pt x="157" y="17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4034300" y="229870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3" y="1"/>
                  </a:moveTo>
                  <a:cubicBezTo>
                    <a:pt x="50" y="17"/>
                    <a:pt x="0" y="88"/>
                    <a:pt x="17" y="154"/>
                  </a:cubicBezTo>
                  <a:cubicBezTo>
                    <a:pt x="17" y="191"/>
                    <a:pt x="33" y="224"/>
                    <a:pt x="50" y="240"/>
                  </a:cubicBezTo>
                  <a:cubicBezTo>
                    <a:pt x="83" y="257"/>
                    <a:pt x="103" y="257"/>
                    <a:pt x="136" y="257"/>
                  </a:cubicBezTo>
                  <a:cubicBezTo>
                    <a:pt x="206" y="240"/>
                    <a:pt x="239" y="191"/>
                    <a:pt x="223" y="104"/>
                  </a:cubicBezTo>
                  <a:cubicBezTo>
                    <a:pt x="223" y="67"/>
                    <a:pt x="206" y="50"/>
                    <a:pt x="186" y="34"/>
                  </a:cubicBezTo>
                  <a:cubicBezTo>
                    <a:pt x="169" y="17"/>
                    <a:pt x="169" y="17"/>
                    <a:pt x="153" y="17"/>
                  </a:cubicBez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4051000" y="237367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08" y="1"/>
                  </a:moveTo>
                  <a:cubicBezTo>
                    <a:pt x="85" y="1"/>
                    <a:pt x="65" y="12"/>
                    <a:pt x="54" y="24"/>
                  </a:cubicBezTo>
                  <a:cubicBezTo>
                    <a:pt x="0" y="78"/>
                    <a:pt x="0" y="160"/>
                    <a:pt x="33" y="214"/>
                  </a:cubicBezTo>
                  <a:cubicBezTo>
                    <a:pt x="54" y="230"/>
                    <a:pt x="87" y="247"/>
                    <a:pt x="103" y="263"/>
                  </a:cubicBezTo>
                  <a:cubicBezTo>
                    <a:pt x="136" y="263"/>
                    <a:pt x="173" y="247"/>
                    <a:pt x="190" y="230"/>
                  </a:cubicBezTo>
                  <a:cubicBezTo>
                    <a:pt x="206" y="214"/>
                    <a:pt x="223" y="181"/>
                    <a:pt x="223" y="144"/>
                  </a:cubicBezTo>
                  <a:cubicBezTo>
                    <a:pt x="239" y="111"/>
                    <a:pt x="223" y="78"/>
                    <a:pt x="206" y="41"/>
                  </a:cubicBezTo>
                  <a:cubicBezTo>
                    <a:pt x="190" y="24"/>
                    <a:pt x="173" y="24"/>
                    <a:pt x="157" y="8"/>
                  </a:cubicBezTo>
                  <a:lnTo>
                    <a:pt x="136" y="8"/>
                  </a:lnTo>
                  <a:cubicBezTo>
                    <a:pt x="127" y="3"/>
                    <a:pt x="117" y="1"/>
                    <a:pt x="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4043675" y="2358475"/>
              <a:ext cx="5600" cy="6550"/>
            </a:xfrm>
            <a:custGeom>
              <a:avLst/>
              <a:gdLst/>
              <a:ahLst/>
              <a:cxnLst/>
              <a:rect l="l" t="t" r="r" b="b"/>
              <a:pathLst>
                <a:path w="224" h="262" extrusionOk="0">
                  <a:moveTo>
                    <a:pt x="96" y="1"/>
                  </a:moveTo>
                  <a:cubicBezTo>
                    <a:pt x="54" y="1"/>
                    <a:pt x="13" y="32"/>
                    <a:pt x="0" y="84"/>
                  </a:cubicBezTo>
                  <a:lnTo>
                    <a:pt x="0" y="150"/>
                  </a:lnTo>
                  <a:cubicBezTo>
                    <a:pt x="0" y="187"/>
                    <a:pt x="38" y="236"/>
                    <a:pt x="71" y="253"/>
                  </a:cubicBezTo>
                  <a:cubicBezTo>
                    <a:pt x="80" y="259"/>
                    <a:pt x="92" y="261"/>
                    <a:pt x="104" y="261"/>
                  </a:cubicBezTo>
                  <a:cubicBezTo>
                    <a:pt x="132" y="261"/>
                    <a:pt x="162" y="248"/>
                    <a:pt x="174" y="236"/>
                  </a:cubicBezTo>
                  <a:cubicBezTo>
                    <a:pt x="190" y="220"/>
                    <a:pt x="207" y="203"/>
                    <a:pt x="207" y="187"/>
                  </a:cubicBezTo>
                  <a:cubicBezTo>
                    <a:pt x="223" y="117"/>
                    <a:pt x="207" y="30"/>
                    <a:pt x="141" y="14"/>
                  </a:cubicBezTo>
                  <a:cubicBezTo>
                    <a:pt x="126" y="5"/>
                    <a:pt x="111" y="1"/>
                    <a:pt x="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4054400" y="2403100"/>
              <a:ext cx="6100" cy="6750"/>
            </a:xfrm>
            <a:custGeom>
              <a:avLst/>
              <a:gdLst/>
              <a:ahLst/>
              <a:cxnLst/>
              <a:rect l="l" t="t" r="r" b="b"/>
              <a:pathLst>
                <a:path w="244" h="270" extrusionOk="0">
                  <a:moveTo>
                    <a:pt x="113" y="1"/>
                  </a:moveTo>
                  <a:cubicBezTo>
                    <a:pt x="72" y="1"/>
                    <a:pt x="33" y="32"/>
                    <a:pt x="21" y="84"/>
                  </a:cubicBezTo>
                  <a:cubicBezTo>
                    <a:pt x="0" y="154"/>
                    <a:pt x="21" y="241"/>
                    <a:pt x="87" y="257"/>
                  </a:cubicBezTo>
                  <a:cubicBezTo>
                    <a:pt x="101" y="266"/>
                    <a:pt x="116" y="270"/>
                    <a:pt x="131" y="270"/>
                  </a:cubicBezTo>
                  <a:cubicBezTo>
                    <a:pt x="172" y="270"/>
                    <a:pt x="212" y="238"/>
                    <a:pt x="227" y="187"/>
                  </a:cubicBezTo>
                  <a:cubicBezTo>
                    <a:pt x="243" y="117"/>
                    <a:pt x="227" y="34"/>
                    <a:pt x="157" y="14"/>
                  </a:cubicBezTo>
                  <a:cubicBezTo>
                    <a:pt x="143" y="5"/>
                    <a:pt x="128" y="1"/>
                    <a:pt x="1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4052325" y="232715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11" y="0"/>
                  </a:moveTo>
                  <a:cubicBezTo>
                    <a:pt x="70" y="0"/>
                    <a:pt x="29" y="32"/>
                    <a:pt x="17" y="83"/>
                  </a:cubicBezTo>
                  <a:cubicBezTo>
                    <a:pt x="1" y="149"/>
                    <a:pt x="17" y="236"/>
                    <a:pt x="83" y="252"/>
                  </a:cubicBezTo>
                  <a:cubicBezTo>
                    <a:pt x="97" y="252"/>
                    <a:pt x="109" y="260"/>
                    <a:pt x="120" y="260"/>
                  </a:cubicBezTo>
                  <a:cubicBezTo>
                    <a:pt x="126" y="260"/>
                    <a:pt x="131" y="258"/>
                    <a:pt x="137" y="252"/>
                  </a:cubicBezTo>
                  <a:cubicBezTo>
                    <a:pt x="170" y="252"/>
                    <a:pt x="207" y="219"/>
                    <a:pt x="223" y="186"/>
                  </a:cubicBezTo>
                  <a:cubicBezTo>
                    <a:pt x="240" y="133"/>
                    <a:pt x="223" y="83"/>
                    <a:pt x="207" y="46"/>
                  </a:cubicBezTo>
                  <a:cubicBezTo>
                    <a:pt x="186" y="30"/>
                    <a:pt x="170" y="13"/>
                    <a:pt x="153" y="13"/>
                  </a:cubicBezTo>
                  <a:cubicBezTo>
                    <a:pt x="140" y="5"/>
                    <a:pt x="126" y="0"/>
                    <a:pt x="1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4044600" y="2312100"/>
              <a:ext cx="6000" cy="6850"/>
            </a:xfrm>
            <a:custGeom>
              <a:avLst/>
              <a:gdLst/>
              <a:ahLst/>
              <a:cxnLst/>
              <a:rect l="l" t="t" r="r" b="b"/>
              <a:pathLst>
                <a:path w="240" h="274" extrusionOk="0">
                  <a:moveTo>
                    <a:pt x="128" y="1"/>
                  </a:moveTo>
                  <a:cubicBezTo>
                    <a:pt x="120" y="1"/>
                    <a:pt x="112" y="5"/>
                    <a:pt x="104" y="13"/>
                  </a:cubicBezTo>
                  <a:cubicBezTo>
                    <a:pt x="67" y="13"/>
                    <a:pt x="50" y="30"/>
                    <a:pt x="34" y="67"/>
                  </a:cubicBezTo>
                  <a:cubicBezTo>
                    <a:pt x="17" y="83"/>
                    <a:pt x="1" y="116"/>
                    <a:pt x="17" y="149"/>
                  </a:cubicBezTo>
                  <a:cubicBezTo>
                    <a:pt x="17" y="186"/>
                    <a:pt x="34" y="219"/>
                    <a:pt x="50" y="236"/>
                  </a:cubicBezTo>
                  <a:cubicBezTo>
                    <a:pt x="83" y="252"/>
                    <a:pt x="104" y="273"/>
                    <a:pt x="137" y="273"/>
                  </a:cubicBezTo>
                  <a:cubicBezTo>
                    <a:pt x="186" y="252"/>
                    <a:pt x="240" y="186"/>
                    <a:pt x="223" y="116"/>
                  </a:cubicBezTo>
                  <a:cubicBezTo>
                    <a:pt x="223" y="83"/>
                    <a:pt x="207" y="46"/>
                    <a:pt x="186" y="30"/>
                  </a:cubicBezTo>
                  <a:cubicBezTo>
                    <a:pt x="170" y="30"/>
                    <a:pt x="170" y="13"/>
                    <a:pt x="153" y="13"/>
                  </a:cubicBezTo>
                  <a:cubicBezTo>
                    <a:pt x="145" y="5"/>
                    <a:pt x="137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4048825" y="2295050"/>
              <a:ext cx="6525" cy="6600"/>
            </a:xfrm>
            <a:custGeom>
              <a:avLst/>
              <a:gdLst/>
              <a:ahLst/>
              <a:cxnLst/>
              <a:rect l="l" t="t" r="r" b="b"/>
              <a:pathLst>
                <a:path w="261" h="264" extrusionOk="0">
                  <a:moveTo>
                    <a:pt x="120" y="0"/>
                  </a:moveTo>
                  <a:cubicBezTo>
                    <a:pt x="101" y="0"/>
                    <a:pt x="78" y="13"/>
                    <a:pt x="54" y="27"/>
                  </a:cubicBezTo>
                  <a:cubicBezTo>
                    <a:pt x="17" y="77"/>
                    <a:pt x="1" y="163"/>
                    <a:pt x="54" y="213"/>
                  </a:cubicBezTo>
                  <a:cubicBezTo>
                    <a:pt x="74" y="244"/>
                    <a:pt x="106" y="263"/>
                    <a:pt x="139" y="263"/>
                  </a:cubicBezTo>
                  <a:cubicBezTo>
                    <a:pt x="162" y="263"/>
                    <a:pt x="186" y="254"/>
                    <a:pt x="207" y="234"/>
                  </a:cubicBezTo>
                  <a:cubicBezTo>
                    <a:pt x="244" y="180"/>
                    <a:pt x="260" y="110"/>
                    <a:pt x="223" y="44"/>
                  </a:cubicBezTo>
                  <a:cubicBezTo>
                    <a:pt x="207" y="27"/>
                    <a:pt x="190" y="27"/>
                    <a:pt x="174" y="7"/>
                  </a:cubicBezTo>
                  <a:lnTo>
                    <a:pt x="141" y="7"/>
                  </a:lnTo>
                  <a:cubicBezTo>
                    <a:pt x="135" y="2"/>
                    <a:pt x="128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4075525" y="2384575"/>
              <a:ext cx="6425" cy="6675"/>
            </a:xfrm>
            <a:custGeom>
              <a:avLst/>
              <a:gdLst/>
              <a:ahLst/>
              <a:cxnLst/>
              <a:rect l="l" t="t" r="r" b="b"/>
              <a:pathLst>
                <a:path w="257" h="267" extrusionOk="0">
                  <a:moveTo>
                    <a:pt x="136" y="0"/>
                  </a:moveTo>
                  <a:cubicBezTo>
                    <a:pt x="104" y="0"/>
                    <a:pt x="83" y="17"/>
                    <a:pt x="50" y="33"/>
                  </a:cubicBezTo>
                  <a:cubicBezTo>
                    <a:pt x="0" y="87"/>
                    <a:pt x="0" y="157"/>
                    <a:pt x="33" y="223"/>
                  </a:cubicBezTo>
                  <a:cubicBezTo>
                    <a:pt x="50" y="239"/>
                    <a:pt x="83" y="260"/>
                    <a:pt x="120" y="260"/>
                  </a:cubicBezTo>
                  <a:cubicBezTo>
                    <a:pt x="125" y="265"/>
                    <a:pt x="131" y="267"/>
                    <a:pt x="137" y="267"/>
                  </a:cubicBezTo>
                  <a:cubicBezTo>
                    <a:pt x="154" y="267"/>
                    <a:pt x="174" y="254"/>
                    <a:pt x="186" y="239"/>
                  </a:cubicBezTo>
                  <a:cubicBezTo>
                    <a:pt x="240" y="190"/>
                    <a:pt x="256" y="103"/>
                    <a:pt x="207" y="54"/>
                  </a:cubicBezTo>
                  <a:cubicBezTo>
                    <a:pt x="207" y="33"/>
                    <a:pt x="186" y="17"/>
                    <a:pt x="169" y="17"/>
                  </a:cubicBezTo>
                  <a:cubicBezTo>
                    <a:pt x="153" y="17"/>
                    <a:pt x="153" y="0"/>
                    <a:pt x="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4046250" y="2388525"/>
              <a:ext cx="6525" cy="6475"/>
            </a:xfrm>
            <a:custGeom>
              <a:avLst/>
              <a:gdLst/>
              <a:ahLst/>
              <a:cxnLst/>
              <a:rect l="l" t="t" r="r" b="b"/>
              <a:pathLst>
                <a:path w="261" h="259" extrusionOk="0">
                  <a:moveTo>
                    <a:pt x="128" y="1"/>
                  </a:moveTo>
                  <a:cubicBezTo>
                    <a:pt x="88" y="1"/>
                    <a:pt x="50" y="34"/>
                    <a:pt x="38" y="81"/>
                  </a:cubicBezTo>
                  <a:cubicBezTo>
                    <a:pt x="1" y="152"/>
                    <a:pt x="38" y="222"/>
                    <a:pt x="87" y="255"/>
                  </a:cubicBezTo>
                  <a:cubicBezTo>
                    <a:pt x="99" y="257"/>
                    <a:pt x="110" y="259"/>
                    <a:pt x="121" y="259"/>
                  </a:cubicBezTo>
                  <a:cubicBezTo>
                    <a:pt x="174" y="259"/>
                    <a:pt x="213" y="226"/>
                    <a:pt x="244" y="168"/>
                  </a:cubicBezTo>
                  <a:cubicBezTo>
                    <a:pt x="260" y="119"/>
                    <a:pt x="223" y="32"/>
                    <a:pt x="174" y="16"/>
                  </a:cubicBezTo>
                  <a:cubicBezTo>
                    <a:pt x="159" y="5"/>
                    <a:pt x="144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4087900" y="2351600"/>
              <a:ext cx="5675" cy="6825"/>
            </a:xfrm>
            <a:custGeom>
              <a:avLst/>
              <a:gdLst/>
              <a:ahLst/>
              <a:cxnLst/>
              <a:rect l="l" t="t" r="r" b="b"/>
              <a:pathLst>
                <a:path w="227" h="273" extrusionOk="0">
                  <a:moveTo>
                    <a:pt x="132" y="0"/>
                  </a:moveTo>
                  <a:cubicBezTo>
                    <a:pt x="123" y="0"/>
                    <a:pt x="114" y="4"/>
                    <a:pt x="103" y="12"/>
                  </a:cubicBezTo>
                  <a:cubicBezTo>
                    <a:pt x="37" y="12"/>
                    <a:pt x="0" y="82"/>
                    <a:pt x="0" y="153"/>
                  </a:cubicBezTo>
                  <a:cubicBezTo>
                    <a:pt x="21" y="186"/>
                    <a:pt x="37" y="219"/>
                    <a:pt x="54" y="239"/>
                  </a:cubicBezTo>
                  <a:cubicBezTo>
                    <a:pt x="70" y="256"/>
                    <a:pt x="103" y="272"/>
                    <a:pt x="140" y="272"/>
                  </a:cubicBezTo>
                  <a:cubicBezTo>
                    <a:pt x="157" y="256"/>
                    <a:pt x="190" y="239"/>
                    <a:pt x="206" y="202"/>
                  </a:cubicBezTo>
                  <a:cubicBezTo>
                    <a:pt x="227" y="186"/>
                    <a:pt x="227" y="153"/>
                    <a:pt x="227" y="115"/>
                  </a:cubicBezTo>
                  <a:cubicBezTo>
                    <a:pt x="227" y="82"/>
                    <a:pt x="206" y="50"/>
                    <a:pt x="190" y="33"/>
                  </a:cubicBezTo>
                  <a:cubicBezTo>
                    <a:pt x="173" y="33"/>
                    <a:pt x="173" y="12"/>
                    <a:pt x="157" y="12"/>
                  </a:cubicBezTo>
                  <a:cubicBezTo>
                    <a:pt x="149" y="4"/>
                    <a:pt x="140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4090975" y="2384250"/>
              <a:ext cx="6000" cy="6850"/>
            </a:xfrm>
            <a:custGeom>
              <a:avLst/>
              <a:gdLst/>
              <a:ahLst/>
              <a:cxnLst/>
              <a:rect l="l" t="t" r="r" b="b"/>
              <a:pathLst>
                <a:path w="240" h="274" extrusionOk="0">
                  <a:moveTo>
                    <a:pt x="129" y="1"/>
                  </a:moveTo>
                  <a:cubicBezTo>
                    <a:pt x="120" y="1"/>
                    <a:pt x="112" y="5"/>
                    <a:pt x="104" y="13"/>
                  </a:cubicBezTo>
                  <a:lnTo>
                    <a:pt x="83" y="13"/>
                  </a:lnTo>
                  <a:cubicBezTo>
                    <a:pt x="34" y="30"/>
                    <a:pt x="1" y="100"/>
                    <a:pt x="17" y="149"/>
                  </a:cubicBezTo>
                  <a:cubicBezTo>
                    <a:pt x="17" y="187"/>
                    <a:pt x="34" y="220"/>
                    <a:pt x="50" y="236"/>
                  </a:cubicBezTo>
                  <a:cubicBezTo>
                    <a:pt x="83" y="252"/>
                    <a:pt x="104" y="273"/>
                    <a:pt x="137" y="273"/>
                  </a:cubicBezTo>
                  <a:cubicBezTo>
                    <a:pt x="207" y="252"/>
                    <a:pt x="240" y="187"/>
                    <a:pt x="240" y="116"/>
                  </a:cubicBezTo>
                  <a:cubicBezTo>
                    <a:pt x="224" y="100"/>
                    <a:pt x="224" y="100"/>
                    <a:pt x="224" y="83"/>
                  </a:cubicBezTo>
                  <a:cubicBezTo>
                    <a:pt x="207" y="46"/>
                    <a:pt x="186" y="30"/>
                    <a:pt x="153" y="13"/>
                  </a:cubicBezTo>
                  <a:cubicBezTo>
                    <a:pt x="145" y="5"/>
                    <a:pt x="137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4046675" y="2344725"/>
              <a:ext cx="6100" cy="6375"/>
            </a:xfrm>
            <a:custGeom>
              <a:avLst/>
              <a:gdLst/>
              <a:ahLst/>
              <a:cxnLst/>
              <a:rect l="l" t="t" r="r" b="b"/>
              <a:pathLst>
                <a:path w="244" h="255" extrusionOk="0">
                  <a:moveTo>
                    <a:pt x="111" y="1"/>
                  </a:moveTo>
                  <a:cubicBezTo>
                    <a:pt x="71" y="1"/>
                    <a:pt x="33" y="33"/>
                    <a:pt x="21" y="81"/>
                  </a:cubicBezTo>
                  <a:cubicBezTo>
                    <a:pt x="0" y="151"/>
                    <a:pt x="21" y="221"/>
                    <a:pt x="70" y="254"/>
                  </a:cubicBezTo>
                  <a:lnTo>
                    <a:pt x="124" y="254"/>
                  </a:lnTo>
                  <a:cubicBezTo>
                    <a:pt x="173" y="254"/>
                    <a:pt x="206" y="221"/>
                    <a:pt x="227" y="168"/>
                  </a:cubicBezTo>
                  <a:cubicBezTo>
                    <a:pt x="243" y="135"/>
                    <a:pt x="227" y="81"/>
                    <a:pt x="190" y="48"/>
                  </a:cubicBezTo>
                  <a:cubicBezTo>
                    <a:pt x="190" y="32"/>
                    <a:pt x="173" y="15"/>
                    <a:pt x="157" y="15"/>
                  </a:cubicBezTo>
                  <a:cubicBezTo>
                    <a:pt x="142" y="5"/>
                    <a:pt x="127" y="1"/>
                    <a:pt x="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4094375" y="2335025"/>
              <a:ext cx="6025" cy="6600"/>
            </a:xfrm>
            <a:custGeom>
              <a:avLst/>
              <a:gdLst/>
              <a:ahLst/>
              <a:cxnLst/>
              <a:rect l="l" t="t" r="r" b="b"/>
              <a:pathLst>
                <a:path w="241" h="264" extrusionOk="0">
                  <a:moveTo>
                    <a:pt x="108" y="1"/>
                  </a:moveTo>
                  <a:cubicBezTo>
                    <a:pt x="86" y="1"/>
                    <a:pt x="65" y="12"/>
                    <a:pt x="50" y="24"/>
                  </a:cubicBezTo>
                  <a:cubicBezTo>
                    <a:pt x="1" y="78"/>
                    <a:pt x="1" y="160"/>
                    <a:pt x="34" y="214"/>
                  </a:cubicBezTo>
                  <a:cubicBezTo>
                    <a:pt x="50" y="230"/>
                    <a:pt x="88" y="247"/>
                    <a:pt x="104" y="263"/>
                  </a:cubicBezTo>
                  <a:cubicBezTo>
                    <a:pt x="137" y="263"/>
                    <a:pt x="174" y="247"/>
                    <a:pt x="191" y="230"/>
                  </a:cubicBezTo>
                  <a:cubicBezTo>
                    <a:pt x="240" y="181"/>
                    <a:pt x="240" y="111"/>
                    <a:pt x="207" y="40"/>
                  </a:cubicBezTo>
                  <a:cubicBezTo>
                    <a:pt x="191" y="24"/>
                    <a:pt x="174" y="24"/>
                    <a:pt x="153" y="7"/>
                  </a:cubicBezTo>
                  <a:lnTo>
                    <a:pt x="137" y="7"/>
                  </a:lnTo>
                  <a:cubicBezTo>
                    <a:pt x="127" y="3"/>
                    <a:pt x="118" y="1"/>
                    <a:pt x="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4083675" y="2274175"/>
              <a:ext cx="6000" cy="6925"/>
            </a:xfrm>
            <a:custGeom>
              <a:avLst/>
              <a:gdLst/>
              <a:ahLst/>
              <a:cxnLst/>
              <a:rect l="l" t="t" r="r" b="b"/>
              <a:pathLst>
                <a:path w="240" h="277" extrusionOk="0">
                  <a:moveTo>
                    <a:pt x="136" y="1"/>
                  </a:moveTo>
                  <a:cubicBezTo>
                    <a:pt x="103" y="1"/>
                    <a:pt x="87" y="17"/>
                    <a:pt x="50" y="38"/>
                  </a:cubicBezTo>
                  <a:cubicBezTo>
                    <a:pt x="0" y="87"/>
                    <a:pt x="0" y="174"/>
                    <a:pt x="33" y="223"/>
                  </a:cubicBezTo>
                  <a:cubicBezTo>
                    <a:pt x="50" y="244"/>
                    <a:pt x="87" y="260"/>
                    <a:pt x="120" y="277"/>
                  </a:cubicBezTo>
                  <a:cubicBezTo>
                    <a:pt x="136" y="277"/>
                    <a:pt x="169" y="260"/>
                    <a:pt x="190" y="244"/>
                  </a:cubicBezTo>
                  <a:cubicBezTo>
                    <a:pt x="223" y="223"/>
                    <a:pt x="223" y="190"/>
                    <a:pt x="239" y="157"/>
                  </a:cubicBezTo>
                  <a:cubicBezTo>
                    <a:pt x="239" y="120"/>
                    <a:pt x="223" y="87"/>
                    <a:pt x="206" y="54"/>
                  </a:cubicBezTo>
                  <a:cubicBezTo>
                    <a:pt x="206" y="38"/>
                    <a:pt x="190" y="17"/>
                    <a:pt x="169" y="17"/>
                  </a:cubicBezTo>
                  <a:cubicBezTo>
                    <a:pt x="153" y="17"/>
                    <a:pt x="153" y="17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4087075" y="2303950"/>
              <a:ext cx="6000" cy="6450"/>
            </a:xfrm>
            <a:custGeom>
              <a:avLst/>
              <a:gdLst/>
              <a:ahLst/>
              <a:cxnLst/>
              <a:rect l="l" t="t" r="r" b="b"/>
              <a:pathLst>
                <a:path w="240" h="258" extrusionOk="0">
                  <a:moveTo>
                    <a:pt x="112" y="1"/>
                  </a:moveTo>
                  <a:cubicBezTo>
                    <a:pt x="70" y="1"/>
                    <a:pt x="29" y="32"/>
                    <a:pt x="17" y="84"/>
                  </a:cubicBezTo>
                  <a:cubicBezTo>
                    <a:pt x="0" y="150"/>
                    <a:pt x="17" y="220"/>
                    <a:pt x="87" y="253"/>
                  </a:cubicBezTo>
                  <a:cubicBezTo>
                    <a:pt x="96" y="256"/>
                    <a:pt x="105" y="257"/>
                    <a:pt x="115" y="257"/>
                  </a:cubicBezTo>
                  <a:cubicBezTo>
                    <a:pt x="159" y="257"/>
                    <a:pt x="209" y="227"/>
                    <a:pt x="223" y="187"/>
                  </a:cubicBezTo>
                  <a:cubicBezTo>
                    <a:pt x="239" y="117"/>
                    <a:pt x="223" y="30"/>
                    <a:pt x="157" y="14"/>
                  </a:cubicBezTo>
                  <a:cubicBezTo>
                    <a:pt x="143" y="5"/>
                    <a:pt x="127" y="1"/>
                    <a:pt x="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4094375" y="2288300"/>
              <a:ext cx="6425" cy="6425"/>
            </a:xfrm>
            <a:custGeom>
              <a:avLst/>
              <a:gdLst/>
              <a:ahLst/>
              <a:cxnLst/>
              <a:rect l="l" t="t" r="r" b="b"/>
              <a:pathLst>
                <a:path w="257" h="257" extrusionOk="0">
                  <a:moveTo>
                    <a:pt x="140" y="1"/>
                  </a:moveTo>
                  <a:cubicBezTo>
                    <a:pt x="86" y="1"/>
                    <a:pt x="45" y="33"/>
                    <a:pt x="17" y="91"/>
                  </a:cubicBezTo>
                  <a:cubicBezTo>
                    <a:pt x="1" y="157"/>
                    <a:pt x="34" y="227"/>
                    <a:pt x="88" y="244"/>
                  </a:cubicBezTo>
                  <a:cubicBezTo>
                    <a:pt x="101" y="253"/>
                    <a:pt x="115" y="257"/>
                    <a:pt x="130" y="257"/>
                  </a:cubicBezTo>
                  <a:cubicBezTo>
                    <a:pt x="170" y="257"/>
                    <a:pt x="211" y="225"/>
                    <a:pt x="224" y="174"/>
                  </a:cubicBezTo>
                  <a:cubicBezTo>
                    <a:pt x="257" y="108"/>
                    <a:pt x="224" y="38"/>
                    <a:pt x="174" y="5"/>
                  </a:cubicBezTo>
                  <a:cubicBezTo>
                    <a:pt x="162" y="2"/>
                    <a:pt x="151" y="1"/>
                    <a:pt x="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4048000" y="242322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04" y="0"/>
                  </a:moveTo>
                  <a:cubicBezTo>
                    <a:pt x="50" y="17"/>
                    <a:pt x="1" y="87"/>
                    <a:pt x="17" y="157"/>
                  </a:cubicBezTo>
                  <a:cubicBezTo>
                    <a:pt x="17" y="215"/>
                    <a:pt x="71" y="263"/>
                    <a:pt x="117" y="263"/>
                  </a:cubicBezTo>
                  <a:cubicBezTo>
                    <a:pt x="124" y="263"/>
                    <a:pt x="131" y="262"/>
                    <a:pt x="137" y="260"/>
                  </a:cubicBezTo>
                  <a:cubicBezTo>
                    <a:pt x="174" y="260"/>
                    <a:pt x="190" y="240"/>
                    <a:pt x="207" y="207"/>
                  </a:cubicBezTo>
                  <a:cubicBezTo>
                    <a:pt x="223" y="174"/>
                    <a:pt x="240" y="137"/>
                    <a:pt x="240" y="104"/>
                  </a:cubicBezTo>
                  <a:cubicBezTo>
                    <a:pt x="223" y="71"/>
                    <a:pt x="207" y="54"/>
                    <a:pt x="190" y="17"/>
                  </a:cubicBezTo>
                  <a:cubicBezTo>
                    <a:pt x="190" y="17"/>
                    <a:pt x="174" y="17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4094800" y="2318925"/>
              <a:ext cx="5600" cy="6400"/>
            </a:xfrm>
            <a:custGeom>
              <a:avLst/>
              <a:gdLst/>
              <a:ahLst/>
              <a:cxnLst/>
              <a:rect l="l" t="t" r="r" b="b"/>
              <a:pathLst>
                <a:path w="224" h="256" extrusionOk="0">
                  <a:moveTo>
                    <a:pt x="103" y="0"/>
                  </a:moveTo>
                  <a:cubicBezTo>
                    <a:pt x="33" y="17"/>
                    <a:pt x="0" y="83"/>
                    <a:pt x="0" y="153"/>
                  </a:cubicBezTo>
                  <a:cubicBezTo>
                    <a:pt x="0" y="186"/>
                    <a:pt x="17" y="206"/>
                    <a:pt x="54" y="239"/>
                  </a:cubicBezTo>
                  <a:cubicBezTo>
                    <a:pt x="71" y="256"/>
                    <a:pt x="103" y="256"/>
                    <a:pt x="136" y="256"/>
                  </a:cubicBezTo>
                  <a:cubicBezTo>
                    <a:pt x="190" y="239"/>
                    <a:pt x="223" y="169"/>
                    <a:pt x="223" y="103"/>
                  </a:cubicBezTo>
                  <a:cubicBezTo>
                    <a:pt x="223" y="66"/>
                    <a:pt x="207" y="50"/>
                    <a:pt x="174" y="17"/>
                  </a:cubicBezTo>
                  <a:cubicBezTo>
                    <a:pt x="174" y="17"/>
                    <a:pt x="157" y="17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4069450" y="2401375"/>
              <a:ext cx="5575" cy="6400"/>
            </a:xfrm>
            <a:custGeom>
              <a:avLst/>
              <a:gdLst/>
              <a:ahLst/>
              <a:cxnLst/>
              <a:rect l="l" t="t" r="r" b="b"/>
              <a:pathLst>
                <a:path w="223" h="256" extrusionOk="0">
                  <a:moveTo>
                    <a:pt x="87" y="0"/>
                  </a:moveTo>
                  <a:cubicBezTo>
                    <a:pt x="37" y="17"/>
                    <a:pt x="0" y="83"/>
                    <a:pt x="0" y="153"/>
                  </a:cubicBezTo>
                  <a:cubicBezTo>
                    <a:pt x="0" y="186"/>
                    <a:pt x="17" y="223"/>
                    <a:pt x="54" y="240"/>
                  </a:cubicBezTo>
                  <a:cubicBezTo>
                    <a:pt x="70" y="256"/>
                    <a:pt x="103" y="256"/>
                    <a:pt x="120" y="256"/>
                  </a:cubicBezTo>
                  <a:cubicBezTo>
                    <a:pt x="190" y="256"/>
                    <a:pt x="223" y="186"/>
                    <a:pt x="223" y="120"/>
                  </a:cubicBezTo>
                  <a:cubicBezTo>
                    <a:pt x="223" y="83"/>
                    <a:pt x="206" y="50"/>
                    <a:pt x="173" y="33"/>
                  </a:cubicBezTo>
                  <a:cubicBezTo>
                    <a:pt x="173" y="17"/>
                    <a:pt x="157" y="17"/>
                    <a:pt x="157" y="17"/>
                  </a:cubicBezTo>
                  <a:cubicBezTo>
                    <a:pt x="140" y="0"/>
                    <a:pt x="120" y="0"/>
                    <a:pt x="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4095625" y="2366950"/>
              <a:ext cx="6100" cy="6675"/>
            </a:xfrm>
            <a:custGeom>
              <a:avLst/>
              <a:gdLst/>
              <a:ahLst/>
              <a:cxnLst/>
              <a:rect l="l" t="t" r="r" b="b"/>
              <a:pathLst>
                <a:path w="244" h="267" extrusionOk="0">
                  <a:moveTo>
                    <a:pt x="103" y="0"/>
                  </a:moveTo>
                  <a:cubicBezTo>
                    <a:pt x="70" y="17"/>
                    <a:pt x="54" y="37"/>
                    <a:pt x="38" y="54"/>
                  </a:cubicBezTo>
                  <a:cubicBezTo>
                    <a:pt x="21" y="87"/>
                    <a:pt x="0" y="120"/>
                    <a:pt x="21" y="157"/>
                  </a:cubicBezTo>
                  <a:cubicBezTo>
                    <a:pt x="21" y="190"/>
                    <a:pt x="38" y="223"/>
                    <a:pt x="54" y="244"/>
                  </a:cubicBezTo>
                  <a:cubicBezTo>
                    <a:pt x="77" y="255"/>
                    <a:pt x="92" y="267"/>
                    <a:pt x="112" y="267"/>
                  </a:cubicBezTo>
                  <a:cubicBezTo>
                    <a:pt x="121" y="267"/>
                    <a:pt x="130" y="265"/>
                    <a:pt x="141" y="260"/>
                  </a:cubicBezTo>
                  <a:cubicBezTo>
                    <a:pt x="207" y="260"/>
                    <a:pt x="244" y="190"/>
                    <a:pt x="227" y="120"/>
                  </a:cubicBezTo>
                  <a:cubicBezTo>
                    <a:pt x="227" y="87"/>
                    <a:pt x="207" y="54"/>
                    <a:pt x="190" y="37"/>
                  </a:cubicBezTo>
                  <a:cubicBezTo>
                    <a:pt x="174" y="17"/>
                    <a:pt x="174" y="17"/>
                    <a:pt x="157" y="17"/>
                  </a:cubicBezTo>
                  <a:cubicBezTo>
                    <a:pt x="141" y="0"/>
                    <a:pt x="12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4096550" y="2271600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104" y="1"/>
                  </a:moveTo>
                  <a:cubicBezTo>
                    <a:pt x="66" y="1"/>
                    <a:pt x="50" y="17"/>
                    <a:pt x="33" y="38"/>
                  </a:cubicBezTo>
                  <a:cubicBezTo>
                    <a:pt x="17" y="71"/>
                    <a:pt x="1" y="104"/>
                    <a:pt x="1" y="141"/>
                  </a:cubicBezTo>
                  <a:cubicBezTo>
                    <a:pt x="1" y="174"/>
                    <a:pt x="17" y="207"/>
                    <a:pt x="50" y="223"/>
                  </a:cubicBezTo>
                  <a:cubicBezTo>
                    <a:pt x="66" y="260"/>
                    <a:pt x="104" y="260"/>
                    <a:pt x="120" y="260"/>
                  </a:cubicBezTo>
                  <a:cubicBezTo>
                    <a:pt x="190" y="244"/>
                    <a:pt x="223" y="190"/>
                    <a:pt x="223" y="120"/>
                  </a:cubicBezTo>
                  <a:lnTo>
                    <a:pt x="223" y="104"/>
                  </a:lnTo>
                  <a:cubicBezTo>
                    <a:pt x="207" y="54"/>
                    <a:pt x="190" y="17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4079325" y="2339525"/>
              <a:ext cx="6025" cy="6425"/>
            </a:xfrm>
            <a:custGeom>
              <a:avLst/>
              <a:gdLst/>
              <a:ahLst/>
              <a:cxnLst/>
              <a:rect l="l" t="t" r="r" b="b"/>
              <a:pathLst>
                <a:path w="241" h="257" extrusionOk="0">
                  <a:moveTo>
                    <a:pt x="104" y="1"/>
                  </a:moveTo>
                  <a:cubicBezTo>
                    <a:pt x="34" y="1"/>
                    <a:pt x="1" y="67"/>
                    <a:pt x="17" y="137"/>
                  </a:cubicBezTo>
                  <a:cubicBezTo>
                    <a:pt x="17" y="170"/>
                    <a:pt x="34" y="207"/>
                    <a:pt x="55" y="223"/>
                  </a:cubicBezTo>
                  <a:cubicBezTo>
                    <a:pt x="88" y="256"/>
                    <a:pt x="104" y="256"/>
                    <a:pt x="137" y="256"/>
                  </a:cubicBezTo>
                  <a:cubicBezTo>
                    <a:pt x="174" y="240"/>
                    <a:pt x="191" y="223"/>
                    <a:pt x="207" y="207"/>
                  </a:cubicBezTo>
                  <a:cubicBezTo>
                    <a:pt x="224" y="170"/>
                    <a:pt x="240" y="137"/>
                    <a:pt x="224" y="104"/>
                  </a:cubicBezTo>
                  <a:cubicBezTo>
                    <a:pt x="224" y="67"/>
                    <a:pt x="207" y="34"/>
                    <a:pt x="191" y="17"/>
                  </a:cubicBezTo>
                  <a:cubicBezTo>
                    <a:pt x="174" y="17"/>
                    <a:pt x="174" y="1"/>
                    <a:pt x="1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3860300" y="2239450"/>
              <a:ext cx="5600" cy="6400"/>
            </a:xfrm>
            <a:custGeom>
              <a:avLst/>
              <a:gdLst/>
              <a:ahLst/>
              <a:cxnLst/>
              <a:rect l="l" t="t" r="r" b="b"/>
              <a:pathLst>
                <a:path w="224" h="256" extrusionOk="0">
                  <a:moveTo>
                    <a:pt x="87" y="0"/>
                  </a:moveTo>
                  <a:cubicBezTo>
                    <a:pt x="34" y="17"/>
                    <a:pt x="1" y="66"/>
                    <a:pt x="1" y="153"/>
                  </a:cubicBezTo>
                  <a:cubicBezTo>
                    <a:pt x="1" y="190"/>
                    <a:pt x="17" y="206"/>
                    <a:pt x="54" y="223"/>
                  </a:cubicBezTo>
                  <a:cubicBezTo>
                    <a:pt x="71" y="256"/>
                    <a:pt x="104" y="256"/>
                    <a:pt x="120" y="256"/>
                  </a:cubicBezTo>
                  <a:cubicBezTo>
                    <a:pt x="157" y="256"/>
                    <a:pt x="190" y="223"/>
                    <a:pt x="207" y="206"/>
                  </a:cubicBezTo>
                  <a:cubicBezTo>
                    <a:pt x="223" y="169"/>
                    <a:pt x="223" y="136"/>
                    <a:pt x="223" y="103"/>
                  </a:cubicBezTo>
                  <a:cubicBezTo>
                    <a:pt x="223" y="66"/>
                    <a:pt x="207" y="33"/>
                    <a:pt x="174" y="17"/>
                  </a:cubicBezTo>
                  <a:cubicBezTo>
                    <a:pt x="174" y="17"/>
                    <a:pt x="157" y="17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3856900" y="2315300"/>
              <a:ext cx="6425" cy="6525"/>
            </a:xfrm>
            <a:custGeom>
              <a:avLst/>
              <a:gdLst/>
              <a:ahLst/>
              <a:cxnLst/>
              <a:rect l="l" t="t" r="r" b="b"/>
              <a:pathLst>
                <a:path w="257" h="261" extrusionOk="0">
                  <a:moveTo>
                    <a:pt x="137" y="1"/>
                  </a:moveTo>
                  <a:cubicBezTo>
                    <a:pt x="86" y="1"/>
                    <a:pt x="45" y="33"/>
                    <a:pt x="17" y="91"/>
                  </a:cubicBezTo>
                  <a:cubicBezTo>
                    <a:pt x="1" y="145"/>
                    <a:pt x="34" y="228"/>
                    <a:pt x="87" y="248"/>
                  </a:cubicBezTo>
                  <a:cubicBezTo>
                    <a:pt x="100" y="257"/>
                    <a:pt x="115" y="261"/>
                    <a:pt x="130" y="261"/>
                  </a:cubicBezTo>
                  <a:cubicBezTo>
                    <a:pt x="170" y="261"/>
                    <a:pt x="211" y="230"/>
                    <a:pt x="223" y="178"/>
                  </a:cubicBezTo>
                  <a:cubicBezTo>
                    <a:pt x="256" y="108"/>
                    <a:pt x="223" y="42"/>
                    <a:pt x="170" y="5"/>
                  </a:cubicBezTo>
                  <a:cubicBezTo>
                    <a:pt x="159" y="2"/>
                    <a:pt x="148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3856500" y="2284500"/>
              <a:ext cx="6000" cy="6925"/>
            </a:xfrm>
            <a:custGeom>
              <a:avLst/>
              <a:gdLst/>
              <a:ahLst/>
              <a:cxnLst/>
              <a:rect l="l" t="t" r="r" b="b"/>
              <a:pathLst>
                <a:path w="240" h="277" extrusionOk="0">
                  <a:moveTo>
                    <a:pt x="136" y="0"/>
                  </a:moveTo>
                  <a:cubicBezTo>
                    <a:pt x="103" y="0"/>
                    <a:pt x="66" y="17"/>
                    <a:pt x="50" y="37"/>
                  </a:cubicBezTo>
                  <a:cubicBezTo>
                    <a:pt x="0" y="87"/>
                    <a:pt x="0" y="157"/>
                    <a:pt x="33" y="223"/>
                  </a:cubicBezTo>
                  <a:cubicBezTo>
                    <a:pt x="50" y="243"/>
                    <a:pt x="66" y="260"/>
                    <a:pt x="103" y="276"/>
                  </a:cubicBezTo>
                  <a:cubicBezTo>
                    <a:pt x="136" y="276"/>
                    <a:pt x="169" y="260"/>
                    <a:pt x="186" y="243"/>
                  </a:cubicBezTo>
                  <a:cubicBezTo>
                    <a:pt x="239" y="190"/>
                    <a:pt x="239" y="103"/>
                    <a:pt x="206" y="54"/>
                  </a:cubicBezTo>
                  <a:cubicBezTo>
                    <a:pt x="186" y="37"/>
                    <a:pt x="169" y="17"/>
                    <a:pt x="153" y="17"/>
                  </a:cubicBezTo>
                  <a:cubicBezTo>
                    <a:pt x="153" y="17"/>
                    <a:pt x="136" y="17"/>
                    <a:pt x="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3861650" y="22690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1"/>
                  </a:moveTo>
                  <a:cubicBezTo>
                    <a:pt x="33" y="1"/>
                    <a:pt x="0" y="71"/>
                    <a:pt x="0" y="141"/>
                  </a:cubicBezTo>
                  <a:cubicBezTo>
                    <a:pt x="17" y="174"/>
                    <a:pt x="33" y="207"/>
                    <a:pt x="50" y="223"/>
                  </a:cubicBezTo>
                  <a:cubicBezTo>
                    <a:pt x="66" y="260"/>
                    <a:pt x="103" y="260"/>
                    <a:pt x="136" y="260"/>
                  </a:cubicBezTo>
                  <a:cubicBezTo>
                    <a:pt x="186" y="244"/>
                    <a:pt x="240" y="174"/>
                    <a:pt x="223" y="104"/>
                  </a:cubicBezTo>
                  <a:cubicBezTo>
                    <a:pt x="223" y="71"/>
                    <a:pt x="207" y="38"/>
                    <a:pt x="186" y="17"/>
                  </a:cubicBezTo>
                  <a:cubicBezTo>
                    <a:pt x="169" y="17"/>
                    <a:pt x="16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3850425" y="2395400"/>
              <a:ext cx="6100" cy="6575"/>
            </a:xfrm>
            <a:custGeom>
              <a:avLst/>
              <a:gdLst/>
              <a:ahLst/>
              <a:cxnLst/>
              <a:rect l="l" t="t" r="r" b="b"/>
              <a:pathLst>
                <a:path w="244" h="263" extrusionOk="0">
                  <a:moveTo>
                    <a:pt x="130" y="0"/>
                  </a:moveTo>
                  <a:cubicBezTo>
                    <a:pt x="121" y="0"/>
                    <a:pt x="111" y="4"/>
                    <a:pt x="103" y="13"/>
                  </a:cubicBezTo>
                  <a:cubicBezTo>
                    <a:pt x="70" y="13"/>
                    <a:pt x="54" y="33"/>
                    <a:pt x="37" y="66"/>
                  </a:cubicBezTo>
                  <a:cubicBezTo>
                    <a:pt x="0" y="83"/>
                    <a:pt x="0" y="116"/>
                    <a:pt x="0" y="153"/>
                  </a:cubicBezTo>
                  <a:cubicBezTo>
                    <a:pt x="17" y="186"/>
                    <a:pt x="37" y="219"/>
                    <a:pt x="54" y="239"/>
                  </a:cubicBezTo>
                  <a:cubicBezTo>
                    <a:pt x="65" y="251"/>
                    <a:pt x="85" y="263"/>
                    <a:pt x="109" y="263"/>
                  </a:cubicBezTo>
                  <a:cubicBezTo>
                    <a:pt x="119" y="263"/>
                    <a:pt x="129" y="261"/>
                    <a:pt x="140" y="256"/>
                  </a:cubicBezTo>
                  <a:cubicBezTo>
                    <a:pt x="190" y="256"/>
                    <a:pt x="243" y="186"/>
                    <a:pt x="223" y="116"/>
                  </a:cubicBezTo>
                  <a:cubicBezTo>
                    <a:pt x="223" y="83"/>
                    <a:pt x="206" y="50"/>
                    <a:pt x="190" y="33"/>
                  </a:cubicBezTo>
                  <a:cubicBezTo>
                    <a:pt x="173" y="13"/>
                    <a:pt x="173" y="13"/>
                    <a:pt x="157" y="13"/>
                  </a:cubicBezTo>
                  <a:cubicBezTo>
                    <a:pt x="148" y="4"/>
                    <a:pt x="139" y="0"/>
                    <a:pt x="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3853000" y="2351075"/>
              <a:ext cx="6100" cy="6625"/>
            </a:xfrm>
            <a:custGeom>
              <a:avLst/>
              <a:gdLst/>
              <a:ahLst/>
              <a:cxnLst/>
              <a:rect l="l" t="t" r="r" b="b"/>
              <a:pathLst>
                <a:path w="244" h="265" extrusionOk="0">
                  <a:moveTo>
                    <a:pt x="140" y="0"/>
                  </a:moveTo>
                  <a:cubicBezTo>
                    <a:pt x="103" y="0"/>
                    <a:pt x="70" y="17"/>
                    <a:pt x="54" y="33"/>
                  </a:cubicBezTo>
                  <a:cubicBezTo>
                    <a:pt x="37" y="54"/>
                    <a:pt x="17" y="87"/>
                    <a:pt x="17" y="120"/>
                  </a:cubicBezTo>
                  <a:cubicBezTo>
                    <a:pt x="0" y="157"/>
                    <a:pt x="17" y="190"/>
                    <a:pt x="37" y="207"/>
                  </a:cubicBezTo>
                  <a:cubicBezTo>
                    <a:pt x="56" y="247"/>
                    <a:pt x="88" y="264"/>
                    <a:pt x="121" y="264"/>
                  </a:cubicBezTo>
                  <a:cubicBezTo>
                    <a:pt x="144" y="264"/>
                    <a:pt x="169" y="255"/>
                    <a:pt x="190" y="240"/>
                  </a:cubicBezTo>
                  <a:cubicBezTo>
                    <a:pt x="243" y="190"/>
                    <a:pt x="243" y="103"/>
                    <a:pt x="206" y="54"/>
                  </a:cubicBezTo>
                  <a:cubicBezTo>
                    <a:pt x="190" y="33"/>
                    <a:pt x="173" y="17"/>
                    <a:pt x="157" y="17"/>
                  </a:cubicBezTo>
                  <a:cubicBezTo>
                    <a:pt x="157" y="0"/>
                    <a:pt x="140" y="0"/>
                    <a:pt x="1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855575" y="2331275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103" y="1"/>
                  </a:moveTo>
                  <a:cubicBezTo>
                    <a:pt x="37" y="21"/>
                    <a:pt x="0" y="87"/>
                    <a:pt x="0" y="157"/>
                  </a:cubicBezTo>
                  <a:cubicBezTo>
                    <a:pt x="0" y="190"/>
                    <a:pt x="17" y="207"/>
                    <a:pt x="54" y="244"/>
                  </a:cubicBezTo>
                  <a:cubicBezTo>
                    <a:pt x="70" y="261"/>
                    <a:pt x="103" y="261"/>
                    <a:pt x="140" y="261"/>
                  </a:cubicBezTo>
                  <a:cubicBezTo>
                    <a:pt x="190" y="244"/>
                    <a:pt x="223" y="174"/>
                    <a:pt x="223" y="104"/>
                  </a:cubicBezTo>
                  <a:cubicBezTo>
                    <a:pt x="223" y="71"/>
                    <a:pt x="206" y="54"/>
                    <a:pt x="173" y="21"/>
                  </a:cubicBezTo>
                  <a:cubicBezTo>
                    <a:pt x="173" y="21"/>
                    <a:pt x="157" y="2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865875" y="2344675"/>
              <a:ext cx="5600" cy="6600"/>
            </a:xfrm>
            <a:custGeom>
              <a:avLst/>
              <a:gdLst/>
              <a:ahLst/>
              <a:cxnLst/>
              <a:rect l="l" t="t" r="r" b="b"/>
              <a:pathLst>
                <a:path w="224" h="264" extrusionOk="0">
                  <a:moveTo>
                    <a:pt x="87" y="1"/>
                  </a:moveTo>
                  <a:cubicBezTo>
                    <a:pt x="71" y="17"/>
                    <a:pt x="38" y="34"/>
                    <a:pt x="17" y="50"/>
                  </a:cubicBezTo>
                  <a:cubicBezTo>
                    <a:pt x="0" y="83"/>
                    <a:pt x="0" y="120"/>
                    <a:pt x="0" y="153"/>
                  </a:cubicBezTo>
                  <a:cubicBezTo>
                    <a:pt x="0" y="186"/>
                    <a:pt x="17" y="223"/>
                    <a:pt x="54" y="240"/>
                  </a:cubicBezTo>
                  <a:cubicBezTo>
                    <a:pt x="66" y="252"/>
                    <a:pt x="86" y="263"/>
                    <a:pt x="102" y="263"/>
                  </a:cubicBezTo>
                  <a:cubicBezTo>
                    <a:pt x="109" y="263"/>
                    <a:pt x="115" y="261"/>
                    <a:pt x="120" y="256"/>
                  </a:cubicBezTo>
                  <a:cubicBezTo>
                    <a:pt x="190" y="256"/>
                    <a:pt x="223" y="186"/>
                    <a:pt x="223" y="120"/>
                  </a:cubicBezTo>
                  <a:cubicBezTo>
                    <a:pt x="223" y="83"/>
                    <a:pt x="207" y="50"/>
                    <a:pt x="174" y="34"/>
                  </a:cubicBezTo>
                  <a:cubicBezTo>
                    <a:pt x="174" y="17"/>
                    <a:pt x="157" y="17"/>
                    <a:pt x="157" y="17"/>
                  </a:cubicBezTo>
                  <a:cubicBezTo>
                    <a:pt x="141" y="1"/>
                    <a:pt x="120" y="1"/>
                    <a:pt x="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885250" y="2403425"/>
              <a:ext cx="3025" cy="2600"/>
            </a:xfrm>
            <a:custGeom>
              <a:avLst/>
              <a:gdLst/>
              <a:ahLst/>
              <a:cxnLst/>
              <a:rect l="l" t="t" r="r" b="b"/>
              <a:pathLst>
                <a:path w="121" h="104" extrusionOk="0">
                  <a:moveTo>
                    <a:pt x="87" y="1"/>
                  </a:moveTo>
                  <a:cubicBezTo>
                    <a:pt x="50" y="1"/>
                    <a:pt x="34" y="21"/>
                    <a:pt x="17" y="38"/>
                  </a:cubicBezTo>
                  <a:cubicBezTo>
                    <a:pt x="1" y="54"/>
                    <a:pt x="1" y="71"/>
                    <a:pt x="1" y="104"/>
                  </a:cubicBezTo>
                  <a:cubicBezTo>
                    <a:pt x="34" y="71"/>
                    <a:pt x="87" y="38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854325" y="2378600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37" y="0"/>
                  </a:moveTo>
                  <a:cubicBezTo>
                    <a:pt x="120" y="0"/>
                    <a:pt x="87" y="17"/>
                    <a:pt x="67" y="33"/>
                  </a:cubicBezTo>
                  <a:cubicBezTo>
                    <a:pt x="17" y="66"/>
                    <a:pt x="1" y="153"/>
                    <a:pt x="50" y="223"/>
                  </a:cubicBezTo>
                  <a:cubicBezTo>
                    <a:pt x="67" y="239"/>
                    <a:pt x="87" y="256"/>
                    <a:pt x="120" y="256"/>
                  </a:cubicBezTo>
                  <a:cubicBezTo>
                    <a:pt x="130" y="261"/>
                    <a:pt x="138" y="263"/>
                    <a:pt x="146" y="263"/>
                  </a:cubicBezTo>
                  <a:cubicBezTo>
                    <a:pt x="165" y="263"/>
                    <a:pt x="181" y="251"/>
                    <a:pt x="207" y="239"/>
                  </a:cubicBezTo>
                  <a:cubicBezTo>
                    <a:pt x="223" y="206"/>
                    <a:pt x="240" y="190"/>
                    <a:pt x="240" y="153"/>
                  </a:cubicBezTo>
                  <a:cubicBezTo>
                    <a:pt x="240" y="120"/>
                    <a:pt x="240" y="87"/>
                    <a:pt x="223" y="50"/>
                  </a:cubicBezTo>
                  <a:cubicBezTo>
                    <a:pt x="207" y="33"/>
                    <a:pt x="190" y="17"/>
                    <a:pt x="170" y="17"/>
                  </a:cubicBezTo>
                  <a:cubicBezTo>
                    <a:pt x="153" y="0"/>
                    <a:pt x="153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871950" y="2406000"/>
              <a:ext cx="6000" cy="6950"/>
            </a:xfrm>
            <a:custGeom>
              <a:avLst/>
              <a:gdLst/>
              <a:ahLst/>
              <a:cxnLst/>
              <a:rect l="l" t="t" r="r" b="b"/>
              <a:pathLst>
                <a:path w="240" h="278" extrusionOk="0">
                  <a:moveTo>
                    <a:pt x="137" y="1"/>
                  </a:moveTo>
                  <a:cubicBezTo>
                    <a:pt x="104" y="1"/>
                    <a:pt x="83" y="22"/>
                    <a:pt x="50" y="38"/>
                  </a:cubicBezTo>
                  <a:cubicBezTo>
                    <a:pt x="17" y="88"/>
                    <a:pt x="1" y="174"/>
                    <a:pt x="34" y="228"/>
                  </a:cubicBezTo>
                  <a:cubicBezTo>
                    <a:pt x="67" y="244"/>
                    <a:pt x="83" y="261"/>
                    <a:pt x="120" y="277"/>
                  </a:cubicBezTo>
                  <a:cubicBezTo>
                    <a:pt x="153" y="277"/>
                    <a:pt x="170" y="261"/>
                    <a:pt x="207" y="244"/>
                  </a:cubicBezTo>
                  <a:cubicBezTo>
                    <a:pt x="223" y="228"/>
                    <a:pt x="240" y="191"/>
                    <a:pt x="240" y="158"/>
                  </a:cubicBezTo>
                  <a:cubicBezTo>
                    <a:pt x="240" y="125"/>
                    <a:pt x="240" y="88"/>
                    <a:pt x="223" y="55"/>
                  </a:cubicBezTo>
                  <a:cubicBezTo>
                    <a:pt x="207" y="38"/>
                    <a:pt x="186" y="22"/>
                    <a:pt x="170" y="22"/>
                  </a:cubicBezTo>
                  <a:cubicBezTo>
                    <a:pt x="153" y="22"/>
                    <a:pt x="153" y="22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870200" y="2327475"/>
              <a:ext cx="6000" cy="6825"/>
            </a:xfrm>
            <a:custGeom>
              <a:avLst/>
              <a:gdLst/>
              <a:ahLst/>
              <a:cxnLst/>
              <a:rect l="l" t="t" r="r" b="b"/>
              <a:pathLst>
                <a:path w="240" h="273" extrusionOk="0">
                  <a:moveTo>
                    <a:pt x="137" y="0"/>
                  </a:moveTo>
                  <a:cubicBezTo>
                    <a:pt x="104" y="0"/>
                    <a:pt x="71" y="17"/>
                    <a:pt x="50" y="33"/>
                  </a:cubicBezTo>
                  <a:cubicBezTo>
                    <a:pt x="1" y="87"/>
                    <a:pt x="1" y="153"/>
                    <a:pt x="34" y="223"/>
                  </a:cubicBezTo>
                  <a:cubicBezTo>
                    <a:pt x="55" y="254"/>
                    <a:pt x="86" y="272"/>
                    <a:pt x="118" y="272"/>
                  </a:cubicBezTo>
                  <a:cubicBezTo>
                    <a:pt x="142" y="272"/>
                    <a:pt x="167" y="262"/>
                    <a:pt x="190" y="239"/>
                  </a:cubicBezTo>
                  <a:cubicBezTo>
                    <a:pt x="240" y="190"/>
                    <a:pt x="240" y="103"/>
                    <a:pt x="207" y="50"/>
                  </a:cubicBezTo>
                  <a:cubicBezTo>
                    <a:pt x="190" y="33"/>
                    <a:pt x="174" y="17"/>
                    <a:pt x="153" y="17"/>
                  </a:cubicBezTo>
                  <a:cubicBezTo>
                    <a:pt x="153" y="17"/>
                    <a:pt x="137" y="17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861650" y="2363550"/>
              <a:ext cx="5600" cy="6625"/>
            </a:xfrm>
            <a:custGeom>
              <a:avLst/>
              <a:gdLst/>
              <a:ahLst/>
              <a:cxnLst/>
              <a:rect l="l" t="t" r="r" b="b"/>
              <a:pathLst>
                <a:path w="224" h="265" extrusionOk="0">
                  <a:moveTo>
                    <a:pt x="83" y="0"/>
                  </a:moveTo>
                  <a:cubicBezTo>
                    <a:pt x="33" y="17"/>
                    <a:pt x="0" y="87"/>
                    <a:pt x="0" y="153"/>
                  </a:cubicBezTo>
                  <a:cubicBezTo>
                    <a:pt x="0" y="190"/>
                    <a:pt x="17" y="223"/>
                    <a:pt x="50" y="239"/>
                  </a:cubicBezTo>
                  <a:cubicBezTo>
                    <a:pt x="61" y="251"/>
                    <a:pt x="83" y="265"/>
                    <a:pt x="101" y="265"/>
                  </a:cubicBezTo>
                  <a:cubicBezTo>
                    <a:pt x="108" y="265"/>
                    <a:pt x="115" y="262"/>
                    <a:pt x="120" y="256"/>
                  </a:cubicBezTo>
                  <a:cubicBezTo>
                    <a:pt x="153" y="256"/>
                    <a:pt x="186" y="239"/>
                    <a:pt x="207" y="206"/>
                  </a:cubicBezTo>
                  <a:cubicBezTo>
                    <a:pt x="223" y="190"/>
                    <a:pt x="223" y="153"/>
                    <a:pt x="223" y="120"/>
                  </a:cubicBezTo>
                  <a:cubicBezTo>
                    <a:pt x="223" y="87"/>
                    <a:pt x="207" y="50"/>
                    <a:pt x="169" y="33"/>
                  </a:cubicBezTo>
                  <a:cubicBezTo>
                    <a:pt x="169" y="17"/>
                    <a:pt x="153" y="17"/>
                    <a:pt x="153" y="17"/>
                  </a:cubicBezTo>
                  <a:cubicBezTo>
                    <a:pt x="136" y="0"/>
                    <a:pt x="120" y="0"/>
                    <a:pt x="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857325" y="240850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40" y="0"/>
                  </a:moveTo>
                  <a:cubicBezTo>
                    <a:pt x="82" y="0"/>
                    <a:pt x="31" y="35"/>
                    <a:pt x="17" y="91"/>
                  </a:cubicBezTo>
                  <a:cubicBezTo>
                    <a:pt x="0" y="144"/>
                    <a:pt x="33" y="231"/>
                    <a:pt x="87" y="247"/>
                  </a:cubicBezTo>
                  <a:cubicBezTo>
                    <a:pt x="103" y="264"/>
                    <a:pt x="120" y="264"/>
                    <a:pt x="136" y="264"/>
                  </a:cubicBezTo>
                  <a:cubicBezTo>
                    <a:pt x="173" y="264"/>
                    <a:pt x="206" y="231"/>
                    <a:pt x="223" y="177"/>
                  </a:cubicBezTo>
                  <a:cubicBezTo>
                    <a:pt x="239" y="128"/>
                    <a:pt x="239" y="74"/>
                    <a:pt x="206" y="41"/>
                  </a:cubicBezTo>
                  <a:lnTo>
                    <a:pt x="173" y="4"/>
                  </a:lnTo>
                  <a:cubicBezTo>
                    <a:pt x="162" y="1"/>
                    <a:pt x="151" y="0"/>
                    <a:pt x="1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4063875" y="2370875"/>
              <a:ext cx="5600" cy="6400"/>
            </a:xfrm>
            <a:custGeom>
              <a:avLst/>
              <a:gdLst/>
              <a:ahLst/>
              <a:cxnLst/>
              <a:rect l="l" t="t" r="r" b="b"/>
              <a:pathLst>
                <a:path w="224" h="256" extrusionOk="0">
                  <a:moveTo>
                    <a:pt x="87" y="0"/>
                  </a:moveTo>
                  <a:cubicBezTo>
                    <a:pt x="71" y="0"/>
                    <a:pt x="54" y="17"/>
                    <a:pt x="34" y="33"/>
                  </a:cubicBezTo>
                  <a:cubicBezTo>
                    <a:pt x="1" y="66"/>
                    <a:pt x="1" y="103"/>
                    <a:pt x="1" y="153"/>
                  </a:cubicBezTo>
                  <a:cubicBezTo>
                    <a:pt x="1" y="190"/>
                    <a:pt x="17" y="206"/>
                    <a:pt x="34" y="239"/>
                  </a:cubicBezTo>
                  <a:cubicBezTo>
                    <a:pt x="71" y="256"/>
                    <a:pt x="104" y="256"/>
                    <a:pt x="120" y="256"/>
                  </a:cubicBezTo>
                  <a:cubicBezTo>
                    <a:pt x="190" y="239"/>
                    <a:pt x="223" y="190"/>
                    <a:pt x="223" y="120"/>
                  </a:cubicBezTo>
                  <a:lnTo>
                    <a:pt x="223" y="103"/>
                  </a:lnTo>
                  <a:cubicBezTo>
                    <a:pt x="207" y="49"/>
                    <a:pt x="190" y="17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4061300" y="2434350"/>
              <a:ext cx="6525" cy="6525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7" y="1"/>
                  </a:moveTo>
                  <a:cubicBezTo>
                    <a:pt x="120" y="1"/>
                    <a:pt x="87" y="1"/>
                    <a:pt x="71" y="21"/>
                  </a:cubicBezTo>
                  <a:cubicBezTo>
                    <a:pt x="17" y="71"/>
                    <a:pt x="0" y="157"/>
                    <a:pt x="54" y="207"/>
                  </a:cubicBezTo>
                  <a:cubicBezTo>
                    <a:pt x="71" y="244"/>
                    <a:pt x="87" y="260"/>
                    <a:pt x="120" y="260"/>
                  </a:cubicBezTo>
                  <a:cubicBezTo>
                    <a:pt x="157" y="260"/>
                    <a:pt x="174" y="244"/>
                    <a:pt x="207" y="227"/>
                  </a:cubicBezTo>
                  <a:cubicBezTo>
                    <a:pt x="240" y="190"/>
                    <a:pt x="260" y="104"/>
                    <a:pt x="223" y="54"/>
                  </a:cubicBezTo>
                  <a:cubicBezTo>
                    <a:pt x="207" y="21"/>
                    <a:pt x="190" y="2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4061700" y="2387450"/>
              <a:ext cx="6125" cy="6725"/>
            </a:xfrm>
            <a:custGeom>
              <a:avLst/>
              <a:gdLst/>
              <a:ahLst/>
              <a:cxnLst/>
              <a:rect l="l" t="t" r="r" b="b"/>
              <a:pathLst>
                <a:path w="245" h="269" extrusionOk="0">
                  <a:moveTo>
                    <a:pt x="129" y="1"/>
                  </a:moveTo>
                  <a:cubicBezTo>
                    <a:pt x="83" y="1"/>
                    <a:pt x="35" y="33"/>
                    <a:pt x="17" y="92"/>
                  </a:cubicBezTo>
                  <a:cubicBezTo>
                    <a:pt x="1" y="162"/>
                    <a:pt x="17" y="228"/>
                    <a:pt x="88" y="265"/>
                  </a:cubicBezTo>
                  <a:cubicBezTo>
                    <a:pt x="97" y="267"/>
                    <a:pt x="106" y="269"/>
                    <a:pt x="116" y="269"/>
                  </a:cubicBezTo>
                  <a:cubicBezTo>
                    <a:pt x="162" y="269"/>
                    <a:pt x="210" y="236"/>
                    <a:pt x="224" y="178"/>
                  </a:cubicBezTo>
                  <a:cubicBezTo>
                    <a:pt x="244" y="108"/>
                    <a:pt x="224" y="42"/>
                    <a:pt x="158" y="5"/>
                  </a:cubicBezTo>
                  <a:cubicBezTo>
                    <a:pt x="149" y="2"/>
                    <a:pt x="139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4061700" y="2418075"/>
              <a:ext cx="6125" cy="6525"/>
            </a:xfrm>
            <a:custGeom>
              <a:avLst/>
              <a:gdLst/>
              <a:ahLst/>
              <a:cxnLst/>
              <a:rect l="l" t="t" r="r" b="b"/>
              <a:pathLst>
                <a:path w="245" h="261" extrusionOk="0">
                  <a:moveTo>
                    <a:pt x="104" y="0"/>
                  </a:moveTo>
                  <a:cubicBezTo>
                    <a:pt x="55" y="17"/>
                    <a:pt x="1" y="87"/>
                    <a:pt x="17" y="157"/>
                  </a:cubicBezTo>
                  <a:cubicBezTo>
                    <a:pt x="17" y="190"/>
                    <a:pt x="38" y="223"/>
                    <a:pt x="71" y="239"/>
                  </a:cubicBezTo>
                  <a:cubicBezTo>
                    <a:pt x="88" y="260"/>
                    <a:pt x="121" y="260"/>
                    <a:pt x="141" y="260"/>
                  </a:cubicBezTo>
                  <a:cubicBezTo>
                    <a:pt x="207" y="260"/>
                    <a:pt x="244" y="190"/>
                    <a:pt x="244" y="120"/>
                  </a:cubicBezTo>
                  <a:cubicBezTo>
                    <a:pt x="224" y="87"/>
                    <a:pt x="224" y="54"/>
                    <a:pt x="191" y="33"/>
                  </a:cubicBezTo>
                  <a:cubicBezTo>
                    <a:pt x="191" y="17"/>
                    <a:pt x="174" y="17"/>
                    <a:pt x="174" y="17"/>
                  </a:cubicBezTo>
                  <a:cubicBezTo>
                    <a:pt x="158" y="0"/>
                    <a:pt x="141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4066450" y="2326650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37" y="0"/>
                  </a:moveTo>
                  <a:cubicBezTo>
                    <a:pt x="104" y="0"/>
                    <a:pt x="71" y="0"/>
                    <a:pt x="54" y="33"/>
                  </a:cubicBezTo>
                  <a:cubicBezTo>
                    <a:pt x="34" y="50"/>
                    <a:pt x="17" y="83"/>
                    <a:pt x="17" y="120"/>
                  </a:cubicBezTo>
                  <a:cubicBezTo>
                    <a:pt x="1" y="153"/>
                    <a:pt x="17" y="186"/>
                    <a:pt x="34" y="206"/>
                  </a:cubicBezTo>
                  <a:cubicBezTo>
                    <a:pt x="54" y="239"/>
                    <a:pt x="87" y="256"/>
                    <a:pt x="104" y="256"/>
                  </a:cubicBezTo>
                  <a:cubicBezTo>
                    <a:pt x="137" y="256"/>
                    <a:pt x="174" y="256"/>
                    <a:pt x="190" y="239"/>
                  </a:cubicBezTo>
                  <a:cubicBezTo>
                    <a:pt x="240" y="186"/>
                    <a:pt x="240" y="103"/>
                    <a:pt x="207" y="50"/>
                  </a:cubicBezTo>
                  <a:cubicBezTo>
                    <a:pt x="190" y="33"/>
                    <a:pt x="174" y="17"/>
                    <a:pt x="157" y="17"/>
                  </a:cubicBezTo>
                  <a:cubicBezTo>
                    <a:pt x="157" y="0"/>
                    <a:pt x="137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4057900" y="2357050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03" y="1"/>
                  </a:moveTo>
                  <a:cubicBezTo>
                    <a:pt x="66" y="21"/>
                    <a:pt x="50" y="38"/>
                    <a:pt x="33" y="54"/>
                  </a:cubicBezTo>
                  <a:cubicBezTo>
                    <a:pt x="17" y="87"/>
                    <a:pt x="0" y="124"/>
                    <a:pt x="0" y="157"/>
                  </a:cubicBezTo>
                  <a:cubicBezTo>
                    <a:pt x="17" y="190"/>
                    <a:pt x="33" y="227"/>
                    <a:pt x="50" y="244"/>
                  </a:cubicBezTo>
                  <a:cubicBezTo>
                    <a:pt x="62" y="255"/>
                    <a:pt x="84" y="267"/>
                    <a:pt x="107" y="267"/>
                  </a:cubicBezTo>
                  <a:cubicBezTo>
                    <a:pt x="117" y="267"/>
                    <a:pt x="127" y="265"/>
                    <a:pt x="136" y="260"/>
                  </a:cubicBezTo>
                  <a:cubicBezTo>
                    <a:pt x="190" y="260"/>
                    <a:pt x="240" y="190"/>
                    <a:pt x="223" y="124"/>
                  </a:cubicBezTo>
                  <a:cubicBezTo>
                    <a:pt x="223" y="87"/>
                    <a:pt x="207" y="54"/>
                    <a:pt x="190" y="38"/>
                  </a:cubicBezTo>
                  <a:cubicBezTo>
                    <a:pt x="169" y="21"/>
                    <a:pt x="169" y="21"/>
                    <a:pt x="153" y="21"/>
                  </a:cubicBez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926475" y="2384575"/>
              <a:ext cx="5600" cy="4350"/>
            </a:xfrm>
            <a:custGeom>
              <a:avLst/>
              <a:gdLst/>
              <a:ahLst/>
              <a:cxnLst/>
              <a:rect l="l" t="t" r="r" b="b"/>
              <a:pathLst>
                <a:path w="224" h="174" extrusionOk="0">
                  <a:moveTo>
                    <a:pt x="120" y="0"/>
                  </a:moveTo>
                  <a:cubicBezTo>
                    <a:pt x="87" y="0"/>
                    <a:pt x="50" y="0"/>
                    <a:pt x="34" y="17"/>
                  </a:cubicBezTo>
                  <a:cubicBezTo>
                    <a:pt x="17" y="54"/>
                    <a:pt x="1" y="87"/>
                    <a:pt x="1" y="120"/>
                  </a:cubicBezTo>
                  <a:lnTo>
                    <a:pt x="1" y="174"/>
                  </a:lnTo>
                  <a:cubicBezTo>
                    <a:pt x="67" y="157"/>
                    <a:pt x="137" y="157"/>
                    <a:pt x="207" y="157"/>
                  </a:cubicBezTo>
                  <a:cubicBezTo>
                    <a:pt x="223" y="120"/>
                    <a:pt x="207" y="70"/>
                    <a:pt x="190" y="54"/>
                  </a:cubicBezTo>
                  <a:cubicBezTo>
                    <a:pt x="170" y="33"/>
                    <a:pt x="153" y="17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4063050" y="234160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04" y="0"/>
                  </a:moveTo>
                  <a:cubicBezTo>
                    <a:pt x="50" y="21"/>
                    <a:pt x="1" y="87"/>
                    <a:pt x="17" y="157"/>
                  </a:cubicBezTo>
                  <a:cubicBezTo>
                    <a:pt x="17" y="190"/>
                    <a:pt x="34" y="227"/>
                    <a:pt x="67" y="243"/>
                  </a:cubicBezTo>
                  <a:cubicBezTo>
                    <a:pt x="87" y="260"/>
                    <a:pt x="120" y="260"/>
                    <a:pt x="137" y="260"/>
                  </a:cubicBezTo>
                  <a:cubicBezTo>
                    <a:pt x="207" y="260"/>
                    <a:pt x="240" y="190"/>
                    <a:pt x="240" y="103"/>
                  </a:cubicBezTo>
                  <a:cubicBezTo>
                    <a:pt x="223" y="70"/>
                    <a:pt x="207" y="37"/>
                    <a:pt x="170" y="21"/>
                  </a:cubicBezTo>
                  <a:cubicBezTo>
                    <a:pt x="153" y="0"/>
                    <a:pt x="137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4011925" y="2411450"/>
              <a:ext cx="6000" cy="6225"/>
            </a:xfrm>
            <a:custGeom>
              <a:avLst/>
              <a:gdLst/>
              <a:ahLst/>
              <a:cxnLst/>
              <a:rect l="l" t="t" r="r" b="b"/>
              <a:pathLst>
                <a:path w="240" h="249" extrusionOk="0">
                  <a:moveTo>
                    <a:pt x="120" y="1"/>
                  </a:moveTo>
                  <a:cubicBezTo>
                    <a:pt x="115" y="1"/>
                    <a:pt x="109" y="3"/>
                    <a:pt x="104" y="10"/>
                  </a:cubicBezTo>
                  <a:cubicBezTo>
                    <a:pt x="71" y="10"/>
                    <a:pt x="50" y="26"/>
                    <a:pt x="34" y="59"/>
                  </a:cubicBezTo>
                  <a:cubicBezTo>
                    <a:pt x="17" y="76"/>
                    <a:pt x="1" y="113"/>
                    <a:pt x="1" y="146"/>
                  </a:cubicBezTo>
                  <a:cubicBezTo>
                    <a:pt x="50" y="179"/>
                    <a:pt x="104" y="216"/>
                    <a:pt x="174" y="249"/>
                  </a:cubicBezTo>
                  <a:cubicBezTo>
                    <a:pt x="207" y="232"/>
                    <a:pt x="240" y="162"/>
                    <a:pt x="223" y="113"/>
                  </a:cubicBezTo>
                  <a:cubicBezTo>
                    <a:pt x="223" y="76"/>
                    <a:pt x="207" y="43"/>
                    <a:pt x="190" y="26"/>
                  </a:cubicBezTo>
                  <a:cubicBezTo>
                    <a:pt x="174" y="26"/>
                    <a:pt x="174" y="10"/>
                    <a:pt x="153" y="10"/>
                  </a:cubicBezTo>
                  <a:cubicBezTo>
                    <a:pt x="142" y="10"/>
                    <a:pt x="131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4026975" y="240992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4" y="1"/>
                  </a:moveTo>
                  <a:cubicBezTo>
                    <a:pt x="34" y="1"/>
                    <a:pt x="1" y="71"/>
                    <a:pt x="17" y="153"/>
                  </a:cubicBezTo>
                  <a:cubicBezTo>
                    <a:pt x="17" y="190"/>
                    <a:pt x="34" y="223"/>
                    <a:pt x="67" y="240"/>
                  </a:cubicBezTo>
                  <a:cubicBezTo>
                    <a:pt x="87" y="256"/>
                    <a:pt x="104" y="256"/>
                    <a:pt x="137" y="256"/>
                  </a:cubicBezTo>
                  <a:cubicBezTo>
                    <a:pt x="170" y="256"/>
                    <a:pt x="190" y="223"/>
                    <a:pt x="207" y="207"/>
                  </a:cubicBezTo>
                  <a:cubicBezTo>
                    <a:pt x="223" y="174"/>
                    <a:pt x="240" y="137"/>
                    <a:pt x="223" y="104"/>
                  </a:cubicBezTo>
                  <a:cubicBezTo>
                    <a:pt x="223" y="71"/>
                    <a:pt x="207" y="34"/>
                    <a:pt x="190" y="17"/>
                  </a:cubicBezTo>
                  <a:cubicBezTo>
                    <a:pt x="170" y="17"/>
                    <a:pt x="170" y="17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989150" y="2400850"/>
              <a:ext cx="5175" cy="3950"/>
            </a:xfrm>
            <a:custGeom>
              <a:avLst/>
              <a:gdLst/>
              <a:ahLst/>
              <a:cxnLst/>
              <a:rect l="l" t="t" r="r" b="b"/>
              <a:pathLst>
                <a:path w="207" h="158" extrusionOk="0">
                  <a:moveTo>
                    <a:pt x="104" y="1"/>
                  </a:moveTo>
                  <a:cubicBezTo>
                    <a:pt x="87" y="1"/>
                    <a:pt x="54" y="1"/>
                    <a:pt x="17" y="38"/>
                  </a:cubicBezTo>
                  <a:cubicBezTo>
                    <a:pt x="17" y="38"/>
                    <a:pt x="17" y="54"/>
                    <a:pt x="0" y="54"/>
                  </a:cubicBezTo>
                  <a:cubicBezTo>
                    <a:pt x="71" y="87"/>
                    <a:pt x="136" y="124"/>
                    <a:pt x="207" y="157"/>
                  </a:cubicBezTo>
                  <a:cubicBezTo>
                    <a:pt x="207" y="124"/>
                    <a:pt x="207" y="87"/>
                    <a:pt x="190" y="54"/>
                  </a:cubicBezTo>
                  <a:cubicBezTo>
                    <a:pt x="174" y="38"/>
                    <a:pt x="157" y="21"/>
                    <a:pt x="136" y="21"/>
                  </a:cubicBezTo>
                  <a:cubicBezTo>
                    <a:pt x="120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4066875" y="2294100"/>
              <a:ext cx="6100" cy="6650"/>
            </a:xfrm>
            <a:custGeom>
              <a:avLst/>
              <a:gdLst/>
              <a:ahLst/>
              <a:cxnLst/>
              <a:rect l="l" t="t" r="r" b="b"/>
              <a:pathLst>
                <a:path w="244" h="266" extrusionOk="0">
                  <a:moveTo>
                    <a:pt x="114" y="1"/>
                  </a:moveTo>
                  <a:cubicBezTo>
                    <a:pt x="95" y="1"/>
                    <a:pt x="80" y="9"/>
                    <a:pt x="70" y="28"/>
                  </a:cubicBezTo>
                  <a:cubicBezTo>
                    <a:pt x="37" y="28"/>
                    <a:pt x="17" y="65"/>
                    <a:pt x="17" y="82"/>
                  </a:cubicBezTo>
                  <a:cubicBezTo>
                    <a:pt x="0" y="115"/>
                    <a:pt x="0" y="148"/>
                    <a:pt x="17" y="168"/>
                  </a:cubicBezTo>
                  <a:cubicBezTo>
                    <a:pt x="17" y="201"/>
                    <a:pt x="54" y="234"/>
                    <a:pt x="87" y="251"/>
                  </a:cubicBezTo>
                  <a:cubicBezTo>
                    <a:pt x="101" y="261"/>
                    <a:pt x="117" y="266"/>
                    <a:pt x="132" y="266"/>
                  </a:cubicBezTo>
                  <a:cubicBezTo>
                    <a:pt x="173" y="266"/>
                    <a:pt x="211" y="233"/>
                    <a:pt x="223" y="185"/>
                  </a:cubicBezTo>
                  <a:cubicBezTo>
                    <a:pt x="243" y="115"/>
                    <a:pt x="223" y="45"/>
                    <a:pt x="157" y="12"/>
                  </a:cubicBezTo>
                  <a:cubicBezTo>
                    <a:pt x="141" y="5"/>
                    <a:pt x="127" y="1"/>
                    <a:pt x="1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4029550" y="2362950"/>
              <a:ext cx="5600" cy="6600"/>
            </a:xfrm>
            <a:custGeom>
              <a:avLst/>
              <a:gdLst/>
              <a:ahLst/>
              <a:cxnLst/>
              <a:rect l="l" t="t" r="r" b="b"/>
              <a:pathLst>
                <a:path w="224" h="264" extrusionOk="0">
                  <a:moveTo>
                    <a:pt x="108" y="0"/>
                  </a:moveTo>
                  <a:cubicBezTo>
                    <a:pt x="100" y="0"/>
                    <a:pt x="93" y="2"/>
                    <a:pt x="87" y="8"/>
                  </a:cubicBezTo>
                  <a:cubicBezTo>
                    <a:pt x="67" y="8"/>
                    <a:pt x="34" y="24"/>
                    <a:pt x="17" y="57"/>
                  </a:cubicBezTo>
                  <a:cubicBezTo>
                    <a:pt x="1" y="74"/>
                    <a:pt x="1" y="111"/>
                    <a:pt x="1" y="144"/>
                  </a:cubicBezTo>
                  <a:cubicBezTo>
                    <a:pt x="1" y="177"/>
                    <a:pt x="17" y="214"/>
                    <a:pt x="34" y="230"/>
                  </a:cubicBezTo>
                  <a:cubicBezTo>
                    <a:pt x="67" y="247"/>
                    <a:pt x="104" y="263"/>
                    <a:pt x="120" y="263"/>
                  </a:cubicBezTo>
                  <a:cubicBezTo>
                    <a:pt x="190" y="247"/>
                    <a:pt x="223" y="177"/>
                    <a:pt x="223" y="111"/>
                  </a:cubicBezTo>
                  <a:cubicBezTo>
                    <a:pt x="207" y="74"/>
                    <a:pt x="190" y="41"/>
                    <a:pt x="170" y="24"/>
                  </a:cubicBezTo>
                  <a:lnTo>
                    <a:pt x="153" y="8"/>
                  </a:lnTo>
                  <a:cubicBezTo>
                    <a:pt x="142" y="8"/>
                    <a:pt x="124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4066050" y="2246775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36" y="0"/>
                  </a:moveTo>
                  <a:cubicBezTo>
                    <a:pt x="103" y="0"/>
                    <a:pt x="87" y="17"/>
                    <a:pt x="50" y="33"/>
                  </a:cubicBezTo>
                  <a:cubicBezTo>
                    <a:pt x="17" y="83"/>
                    <a:pt x="0" y="153"/>
                    <a:pt x="33" y="223"/>
                  </a:cubicBezTo>
                  <a:cubicBezTo>
                    <a:pt x="50" y="239"/>
                    <a:pt x="87" y="256"/>
                    <a:pt x="120" y="256"/>
                  </a:cubicBezTo>
                  <a:cubicBezTo>
                    <a:pt x="125" y="261"/>
                    <a:pt x="131" y="263"/>
                    <a:pt x="138" y="263"/>
                  </a:cubicBezTo>
                  <a:cubicBezTo>
                    <a:pt x="156" y="263"/>
                    <a:pt x="178" y="251"/>
                    <a:pt x="190" y="239"/>
                  </a:cubicBezTo>
                  <a:cubicBezTo>
                    <a:pt x="223" y="206"/>
                    <a:pt x="239" y="186"/>
                    <a:pt x="239" y="153"/>
                  </a:cubicBezTo>
                  <a:cubicBezTo>
                    <a:pt x="239" y="120"/>
                    <a:pt x="223" y="83"/>
                    <a:pt x="206" y="50"/>
                  </a:cubicBezTo>
                  <a:cubicBezTo>
                    <a:pt x="206" y="33"/>
                    <a:pt x="190" y="17"/>
                    <a:pt x="173" y="17"/>
                  </a:cubicBezTo>
                  <a:cubicBezTo>
                    <a:pt x="153" y="0"/>
                    <a:pt x="153" y="0"/>
                    <a:pt x="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4056150" y="2281075"/>
              <a:ext cx="6000" cy="6650"/>
            </a:xfrm>
            <a:custGeom>
              <a:avLst/>
              <a:gdLst/>
              <a:ahLst/>
              <a:cxnLst/>
              <a:rect l="l" t="t" r="r" b="b"/>
              <a:pathLst>
                <a:path w="240" h="266" extrusionOk="0">
                  <a:moveTo>
                    <a:pt x="103" y="1"/>
                  </a:moveTo>
                  <a:cubicBezTo>
                    <a:pt x="54" y="17"/>
                    <a:pt x="0" y="88"/>
                    <a:pt x="17" y="154"/>
                  </a:cubicBezTo>
                  <a:cubicBezTo>
                    <a:pt x="17" y="191"/>
                    <a:pt x="33" y="224"/>
                    <a:pt x="54" y="240"/>
                  </a:cubicBezTo>
                  <a:cubicBezTo>
                    <a:pt x="77" y="252"/>
                    <a:pt x="92" y="265"/>
                    <a:pt x="110" y="265"/>
                  </a:cubicBezTo>
                  <a:cubicBezTo>
                    <a:pt x="118" y="265"/>
                    <a:pt x="127" y="263"/>
                    <a:pt x="136" y="257"/>
                  </a:cubicBezTo>
                  <a:cubicBezTo>
                    <a:pt x="206" y="257"/>
                    <a:pt x="239" y="191"/>
                    <a:pt x="239" y="121"/>
                  </a:cubicBezTo>
                  <a:cubicBezTo>
                    <a:pt x="223" y="88"/>
                    <a:pt x="206" y="50"/>
                    <a:pt x="190" y="34"/>
                  </a:cubicBezTo>
                  <a:cubicBezTo>
                    <a:pt x="173" y="17"/>
                    <a:pt x="173" y="17"/>
                    <a:pt x="157" y="17"/>
                  </a:cubicBez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4026050" y="2193900"/>
              <a:ext cx="6100" cy="6675"/>
            </a:xfrm>
            <a:custGeom>
              <a:avLst/>
              <a:gdLst/>
              <a:ahLst/>
              <a:cxnLst/>
              <a:rect l="l" t="t" r="r" b="b"/>
              <a:pathLst>
                <a:path w="244" h="267" extrusionOk="0">
                  <a:moveTo>
                    <a:pt x="141" y="0"/>
                  </a:moveTo>
                  <a:cubicBezTo>
                    <a:pt x="104" y="0"/>
                    <a:pt x="71" y="16"/>
                    <a:pt x="54" y="33"/>
                  </a:cubicBezTo>
                  <a:cubicBezTo>
                    <a:pt x="38" y="54"/>
                    <a:pt x="21" y="87"/>
                    <a:pt x="21" y="120"/>
                  </a:cubicBezTo>
                  <a:cubicBezTo>
                    <a:pt x="0" y="157"/>
                    <a:pt x="21" y="190"/>
                    <a:pt x="38" y="223"/>
                  </a:cubicBezTo>
                  <a:cubicBezTo>
                    <a:pt x="54" y="239"/>
                    <a:pt x="87" y="260"/>
                    <a:pt x="104" y="260"/>
                  </a:cubicBezTo>
                  <a:cubicBezTo>
                    <a:pt x="114" y="264"/>
                    <a:pt x="124" y="266"/>
                    <a:pt x="134" y="266"/>
                  </a:cubicBezTo>
                  <a:cubicBezTo>
                    <a:pt x="158" y="266"/>
                    <a:pt x="178" y="254"/>
                    <a:pt x="190" y="239"/>
                  </a:cubicBezTo>
                  <a:cubicBezTo>
                    <a:pt x="244" y="190"/>
                    <a:pt x="244" y="103"/>
                    <a:pt x="207" y="54"/>
                  </a:cubicBezTo>
                  <a:cubicBezTo>
                    <a:pt x="190" y="33"/>
                    <a:pt x="174" y="16"/>
                    <a:pt x="157" y="16"/>
                  </a:cubicBezTo>
                  <a:lnTo>
                    <a:pt x="1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4032125" y="222182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37" y="0"/>
                  </a:moveTo>
                  <a:cubicBezTo>
                    <a:pt x="120" y="0"/>
                    <a:pt x="87" y="17"/>
                    <a:pt x="67" y="33"/>
                  </a:cubicBezTo>
                  <a:cubicBezTo>
                    <a:pt x="17" y="70"/>
                    <a:pt x="1" y="153"/>
                    <a:pt x="50" y="206"/>
                  </a:cubicBezTo>
                  <a:cubicBezTo>
                    <a:pt x="67" y="239"/>
                    <a:pt x="87" y="256"/>
                    <a:pt x="120" y="256"/>
                  </a:cubicBezTo>
                  <a:cubicBezTo>
                    <a:pt x="153" y="256"/>
                    <a:pt x="170" y="256"/>
                    <a:pt x="207" y="239"/>
                  </a:cubicBezTo>
                  <a:cubicBezTo>
                    <a:pt x="223" y="206"/>
                    <a:pt x="240" y="190"/>
                    <a:pt x="240" y="153"/>
                  </a:cubicBezTo>
                  <a:cubicBezTo>
                    <a:pt x="240" y="120"/>
                    <a:pt x="240" y="87"/>
                    <a:pt x="223" y="50"/>
                  </a:cubicBezTo>
                  <a:cubicBezTo>
                    <a:pt x="207" y="33"/>
                    <a:pt x="190" y="17"/>
                    <a:pt x="170" y="17"/>
                  </a:cubicBezTo>
                  <a:cubicBezTo>
                    <a:pt x="153" y="0"/>
                    <a:pt x="153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4078925" y="2289325"/>
              <a:ext cx="6425" cy="6525"/>
            </a:xfrm>
            <a:custGeom>
              <a:avLst/>
              <a:gdLst/>
              <a:ahLst/>
              <a:cxnLst/>
              <a:rect l="l" t="t" r="r" b="b"/>
              <a:pathLst>
                <a:path w="257" h="261" extrusionOk="0">
                  <a:moveTo>
                    <a:pt x="129" y="0"/>
                  </a:moveTo>
                  <a:cubicBezTo>
                    <a:pt x="87" y="0"/>
                    <a:pt x="46" y="32"/>
                    <a:pt x="33" y="83"/>
                  </a:cubicBezTo>
                  <a:cubicBezTo>
                    <a:pt x="0" y="153"/>
                    <a:pt x="33" y="219"/>
                    <a:pt x="87" y="256"/>
                  </a:cubicBezTo>
                  <a:cubicBezTo>
                    <a:pt x="98" y="259"/>
                    <a:pt x="108" y="260"/>
                    <a:pt x="118" y="260"/>
                  </a:cubicBezTo>
                  <a:cubicBezTo>
                    <a:pt x="170" y="260"/>
                    <a:pt x="212" y="225"/>
                    <a:pt x="240" y="170"/>
                  </a:cubicBezTo>
                  <a:cubicBezTo>
                    <a:pt x="256" y="100"/>
                    <a:pt x="223" y="30"/>
                    <a:pt x="174" y="13"/>
                  </a:cubicBezTo>
                  <a:cubicBezTo>
                    <a:pt x="159" y="4"/>
                    <a:pt x="144" y="0"/>
                    <a:pt x="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4029150" y="2268625"/>
              <a:ext cx="5575" cy="6675"/>
            </a:xfrm>
            <a:custGeom>
              <a:avLst/>
              <a:gdLst/>
              <a:ahLst/>
              <a:cxnLst/>
              <a:rect l="l" t="t" r="r" b="b"/>
              <a:pathLst>
                <a:path w="223" h="267" extrusionOk="0">
                  <a:moveTo>
                    <a:pt x="83" y="0"/>
                  </a:moveTo>
                  <a:cubicBezTo>
                    <a:pt x="33" y="17"/>
                    <a:pt x="0" y="87"/>
                    <a:pt x="0" y="157"/>
                  </a:cubicBezTo>
                  <a:cubicBezTo>
                    <a:pt x="0" y="190"/>
                    <a:pt x="17" y="223"/>
                    <a:pt x="50" y="239"/>
                  </a:cubicBezTo>
                  <a:cubicBezTo>
                    <a:pt x="61" y="254"/>
                    <a:pt x="84" y="267"/>
                    <a:pt x="101" y="267"/>
                  </a:cubicBezTo>
                  <a:cubicBezTo>
                    <a:pt x="109" y="267"/>
                    <a:pt x="115" y="265"/>
                    <a:pt x="120" y="260"/>
                  </a:cubicBezTo>
                  <a:cubicBezTo>
                    <a:pt x="186" y="260"/>
                    <a:pt x="223" y="190"/>
                    <a:pt x="223" y="120"/>
                  </a:cubicBezTo>
                  <a:cubicBezTo>
                    <a:pt x="223" y="87"/>
                    <a:pt x="206" y="54"/>
                    <a:pt x="169" y="33"/>
                  </a:cubicBezTo>
                  <a:cubicBezTo>
                    <a:pt x="169" y="17"/>
                    <a:pt x="153" y="17"/>
                    <a:pt x="153" y="17"/>
                  </a:cubicBezTo>
                  <a:cubicBezTo>
                    <a:pt x="136" y="0"/>
                    <a:pt x="120" y="0"/>
                    <a:pt x="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4006350" y="2212025"/>
              <a:ext cx="6025" cy="6600"/>
            </a:xfrm>
            <a:custGeom>
              <a:avLst/>
              <a:gdLst/>
              <a:ahLst/>
              <a:cxnLst/>
              <a:rect l="l" t="t" r="r" b="b"/>
              <a:pathLst>
                <a:path w="241" h="264" extrusionOk="0">
                  <a:moveTo>
                    <a:pt x="111" y="0"/>
                  </a:moveTo>
                  <a:cubicBezTo>
                    <a:pt x="71" y="0"/>
                    <a:pt x="30" y="32"/>
                    <a:pt x="17" y="83"/>
                  </a:cubicBezTo>
                  <a:cubicBezTo>
                    <a:pt x="1" y="153"/>
                    <a:pt x="17" y="219"/>
                    <a:pt x="88" y="256"/>
                  </a:cubicBezTo>
                  <a:cubicBezTo>
                    <a:pt x="88" y="256"/>
                    <a:pt x="95" y="264"/>
                    <a:pt x="105" y="264"/>
                  </a:cubicBezTo>
                  <a:cubicBezTo>
                    <a:pt x="110" y="264"/>
                    <a:pt x="115" y="262"/>
                    <a:pt x="121" y="256"/>
                  </a:cubicBezTo>
                  <a:cubicBezTo>
                    <a:pt x="170" y="256"/>
                    <a:pt x="207" y="219"/>
                    <a:pt x="224" y="186"/>
                  </a:cubicBezTo>
                  <a:cubicBezTo>
                    <a:pt x="240" y="133"/>
                    <a:pt x="224" y="83"/>
                    <a:pt x="207" y="50"/>
                  </a:cubicBezTo>
                  <a:cubicBezTo>
                    <a:pt x="191" y="29"/>
                    <a:pt x="170" y="13"/>
                    <a:pt x="154" y="13"/>
                  </a:cubicBezTo>
                  <a:cubicBezTo>
                    <a:pt x="140" y="4"/>
                    <a:pt x="126" y="0"/>
                    <a:pt x="1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4017500" y="2224500"/>
              <a:ext cx="6000" cy="6825"/>
            </a:xfrm>
            <a:custGeom>
              <a:avLst/>
              <a:gdLst/>
              <a:ahLst/>
              <a:cxnLst/>
              <a:rect l="l" t="t" r="r" b="b"/>
              <a:pathLst>
                <a:path w="240" h="273" extrusionOk="0">
                  <a:moveTo>
                    <a:pt x="129" y="1"/>
                  </a:moveTo>
                  <a:cubicBezTo>
                    <a:pt x="120" y="1"/>
                    <a:pt x="112" y="5"/>
                    <a:pt x="103" y="13"/>
                  </a:cubicBezTo>
                  <a:cubicBezTo>
                    <a:pt x="70" y="13"/>
                    <a:pt x="54" y="29"/>
                    <a:pt x="33" y="66"/>
                  </a:cubicBezTo>
                  <a:cubicBezTo>
                    <a:pt x="17" y="83"/>
                    <a:pt x="0" y="116"/>
                    <a:pt x="17" y="149"/>
                  </a:cubicBezTo>
                  <a:cubicBezTo>
                    <a:pt x="17" y="186"/>
                    <a:pt x="33" y="219"/>
                    <a:pt x="54" y="236"/>
                  </a:cubicBezTo>
                  <a:cubicBezTo>
                    <a:pt x="70" y="252"/>
                    <a:pt x="103" y="273"/>
                    <a:pt x="136" y="273"/>
                  </a:cubicBezTo>
                  <a:cubicBezTo>
                    <a:pt x="190" y="252"/>
                    <a:pt x="239" y="186"/>
                    <a:pt x="223" y="116"/>
                  </a:cubicBezTo>
                  <a:cubicBezTo>
                    <a:pt x="223" y="83"/>
                    <a:pt x="206" y="46"/>
                    <a:pt x="190" y="29"/>
                  </a:cubicBezTo>
                  <a:cubicBezTo>
                    <a:pt x="173" y="29"/>
                    <a:pt x="173" y="13"/>
                    <a:pt x="157" y="13"/>
                  </a:cubicBezTo>
                  <a:cubicBezTo>
                    <a:pt x="147" y="5"/>
                    <a:pt x="137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4011925" y="219462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27" y="0"/>
                  </a:moveTo>
                  <a:cubicBezTo>
                    <a:pt x="82" y="0"/>
                    <a:pt x="31" y="33"/>
                    <a:pt x="17" y="74"/>
                  </a:cubicBezTo>
                  <a:cubicBezTo>
                    <a:pt x="1" y="144"/>
                    <a:pt x="17" y="231"/>
                    <a:pt x="87" y="247"/>
                  </a:cubicBezTo>
                  <a:cubicBezTo>
                    <a:pt x="104" y="264"/>
                    <a:pt x="120" y="264"/>
                    <a:pt x="137" y="264"/>
                  </a:cubicBezTo>
                  <a:cubicBezTo>
                    <a:pt x="174" y="247"/>
                    <a:pt x="207" y="231"/>
                    <a:pt x="223" y="177"/>
                  </a:cubicBezTo>
                  <a:cubicBezTo>
                    <a:pt x="240" y="128"/>
                    <a:pt x="223" y="74"/>
                    <a:pt x="207" y="41"/>
                  </a:cubicBezTo>
                  <a:cubicBezTo>
                    <a:pt x="190" y="25"/>
                    <a:pt x="174" y="25"/>
                    <a:pt x="153" y="4"/>
                  </a:cubicBezTo>
                  <a:cubicBezTo>
                    <a:pt x="145" y="1"/>
                    <a:pt x="136" y="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4010600" y="224110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40" y="0"/>
                  </a:moveTo>
                  <a:cubicBezTo>
                    <a:pt x="103" y="0"/>
                    <a:pt x="70" y="0"/>
                    <a:pt x="54" y="21"/>
                  </a:cubicBezTo>
                  <a:cubicBezTo>
                    <a:pt x="0" y="70"/>
                    <a:pt x="0" y="157"/>
                    <a:pt x="37" y="206"/>
                  </a:cubicBezTo>
                  <a:cubicBezTo>
                    <a:pt x="54" y="244"/>
                    <a:pt x="87" y="260"/>
                    <a:pt x="103" y="260"/>
                  </a:cubicBezTo>
                  <a:cubicBezTo>
                    <a:pt x="140" y="260"/>
                    <a:pt x="173" y="260"/>
                    <a:pt x="190" y="227"/>
                  </a:cubicBezTo>
                  <a:cubicBezTo>
                    <a:pt x="206" y="206"/>
                    <a:pt x="227" y="173"/>
                    <a:pt x="227" y="140"/>
                  </a:cubicBezTo>
                  <a:cubicBezTo>
                    <a:pt x="243" y="103"/>
                    <a:pt x="227" y="70"/>
                    <a:pt x="206" y="54"/>
                  </a:cubicBezTo>
                  <a:cubicBezTo>
                    <a:pt x="190" y="37"/>
                    <a:pt x="173" y="21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4044075" y="2269575"/>
              <a:ext cx="6125" cy="6500"/>
            </a:xfrm>
            <a:custGeom>
              <a:avLst/>
              <a:gdLst/>
              <a:ahLst/>
              <a:cxnLst/>
              <a:rect l="l" t="t" r="r" b="b"/>
              <a:pathLst>
                <a:path w="245" h="260" extrusionOk="0">
                  <a:moveTo>
                    <a:pt x="119" y="1"/>
                  </a:moveTo>
                  <a:cubicBezTo>
                    <a:pt x="72" y="1"/>
                    <a:pt x="34" y="34"/>
                    <a:pt x="22" y="82"/>
                  </a:cubicBezTo>
                  <a:cubicBezTo>
                    <a:pt x="1" y="152"/>
                    <a:pt x="38" y="222"/>
                    <a:pt x="88" y="255"/>
                  </a:cubicBezTo>
                  <a:cubicBezTo>
                    <a:pt x="97" y="258"/>
                    <a:pt x="107" y="259"/>
                    <a:pt x="117" y="259"/>
                  </a:cubicBezTo>
                  <a:cubicBezTo>
                    <a:pt x="163" y="259"/>
                    <a:pt x="211" y="229"/>
                    <a:pt x="228" y="185"/>
                  </a:cubicBezTo>
                  <a:cubicBezTo>
                    <a:pt x="244" y="119"/>
                    <a:pt x="228" y="32"/>
                    <a:pt x="174" y="16"/>
                  </a:cubicBezTo>
                  <a:cubicBezTo>
                    <a:pt x="155" y="6"/>
                    <a:pt x="136" y="1"/>
                    <a:pt x="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4047600" y="2219250"/>
              <a:ext cx="5575" cy="6400"/>
            </a:xfrm>
            <a:custGeom>
              <a:avLst/>
              <a:gdLst/>
              <a:ahLst/>
              <a:cxnLst/>
              <a:rect l="l" t="t" r="r" b="b"/>
              <a:pathLst>
                <a:path w="223" h="256" extrusionOk="0">
                  <a:moveTo>
                    <a:pt x="103" y="0"/>
                  </a:moveTo>
                  <a:cubicBezTo>
                    <a:pt x="33" y="0"/>
                    <a:pt x="0" y="70"/>
                    <a:pt x="0" y="136"/>
                  </a:cubicBezTo>
                  <a:cubicBezTo>
                    <a:pt x="17" y="173"/>
                    <a:pt x="33" y="206"/>
                    <a:pt x="50" y="223"/>
                  </a:cubicBezTo>
                  <a:cubicBezTo>
                    <a:pt x="66" y="256"/>
                    <a:pt x="103" y="256"/>
                    <a:pt x="136" y="256"/>
                  </a:cubicBezTo>
                  <a:cubicBezTo>
                    <a:pt x="169" y="239"/>
                    <a:pt x="190" y="223"/>
                    <a:pt x="206" y="206"/>
                  </a:cubicBezTo>
                  <a:cubicBezTo>
                    <a:pt x="223" y="173"/>
                    <a:pt x="223" y="136"/>
                    <a:pt x="223" y="103"/>
                  </a:cubicBezTo>
                  <a:cubicBezTo>
                    <a:pt x="223" y="70"/>
                    <a:pt x="206" y="33"/>
                    <a:pt x="190" y="17"/>
                  </a:cubicBezTo>
                  <a:cubicBezTo>
                    <a:pt x="169" y="17"/>
                    <a:pt x="169" y="0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4035125" y="2252150"/>
              <a:ext cx="6400" cy="6600"/>
            </a:xfrm>
            <a:custGeom>
              <a:avLst/>
              <a:gdLst/>
              <a:ahLst/>
              <a:cxnLst/>
              <a:rect l="l" t="t" r="r" b="b"/>
              <a:pathLst>
                <a:path w="256" h="264" extrusionOk="0">
                  <a:moveTo>
                    <a:pt x="111" y="1"/>
                  </a:moveTo>
                  <a:cubicBezTo>
                    <a:pt x="92" y="1"/>
                    <a:pt x="76" y="13"/>
                    <a:pt x="50" y="24"/>
                  </a:cubicBezTo>
                  <a:cubicBezTo>
                    <a:pt x="17" y="74"/>
                    <a:pt x="0" y="160"/>
                    <a:pt x="33" y="214"/>
                  </a:cubicBezTo>
                  <a:cubicBezTo>
                    <a:pt x="50" y="230"/>
                    <a:pt x="87" y="247"/>
                    <a:pt x="120" y="263"/>
                  </a:cubicBezTo>
                  <a:cubicBezTo>
                    <a:pt x="136" y="263"/>
                    <a:pt x="173" y="247"/>
                    <a:pt x="190" y="230"/>
                  </a:cubicBezTo>
                  <a:cubicBezTo>
                    <a:pt x="239" y="177"/>
                    <a:pt x="256" y="111"/>
                    <a:pt x="206" y="41"/>
                  </a:cubicBezTo>
                  <a:cubicBezTo>
                    <a:pt x="206" y="24"/>
                    <a:pt x="190" y="24"/>
                    <a:pt x="173" y="8"/>
                  </a:cubicBezTo>
                  <a:lnTo>
                    <a:pt x="136" y="8"/>
                  </a:lnTo>
                  <a:cubicBezTo>
                    <a:pt x="127" y="3"/>
                    <a:pt x="118" y="1"/>
                    <a:pt x="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4050575" y="225192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87" y="0"/>
                  </a:moveTo>
                  <a:cubicBezTo>
                    <a:pt x="34" y="33"/>
                    <a:pt x="1" y="83"/>
                    <a:pt x="17" y="136"/>
                  </a:cubicBezTo>
                  <a:cubicBezTo>
                    <a:pt x="17" y="169"/>
                    <a:pt x="34" y="206"/>
                    <a:pt x="50" y="223"/>
                  </a:cubicBezTo>
                  <a:cubicBezTo>
                    <a:pt x="87" y="256"/>
                    <a:pt x="120" y="256"/>
                    <a:pt x="137" y="256"/>
                  </a:cubicBezTo>
                  <a:cubicBezTo>
                    <a:pt x="207" y="239"/>
                    <a:pt x="240" y="169"/>
                    <a:pt x="240" y="103"/>
                  </a:cubicBezTo>
                  <a:cubicBezTo>
                    <a:pt x="223" y="83"/>
                    <a:pt x="223" y="83"/>
                    <a:pt x="223" y="66"/>
                  </a:cubicBezTo>
                  <a:cubicBezTo>
                    <a:pt x="207" y="33"/>
                    <a:pt x="190" y="17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4038925" y="2206775"/>
              <a:ext cx="6125" cy="6525"/>
            </a:xfrm>
            <a:custGeom>
              <a:avLst/>
              <a:gdLst/>
              <a:ahLst/>
              <a:cxnLst/>
              <a:rect l="l" t="t" r="r" b="b"/>
              <a:pathLst>
                <a:path w="245" h="261" extrusionOk="0">
                  <a:moveTo>
                    <a:pt x="104" y="0"/>
                  </a:moveTo>
                  <a:cubicBezTo>
                    <a:pt x="54" y="17"/>
                    <a:pt x="1" y="87"/>
                    <a:pt x="21" y="157"/>
                  </a:cubicBezTo>
                  <a:cubicBezTo>
                    <a:pt x="21" y="190"/>
                    <a:pt x="38" y="207"/>
                    <a:pt x="54" y="239"/>
                  </a:cubicBezTo>
                  <a:cubicBezTo>
                    <a:pt x="87" y="260"/>
                    <a:pt x="104" y="260"/>
                    <a:pt x="141" y="260"/>
                  </a:cubicBezTo>
                  <a:cubicBezTo>
                    <a:pt x="174" y="260"/>
                    <a:pt x="190" y="239"/>
                    <a:pt x="207" y="207"/>
                  </a:cubicBezTo>
                  <a:cubicBezTo>
                    <a:pt x="228" y="174"/>
                    <a:pt x="244" y="136"/>
                    <a:pt x="228" y="103"/>
                  </a:cubicBezTo>
                  <a:cubicBezTo>
                    <a:pt x="228" y="70"/>
                    <a:pt x="207" y="54"/>
                    <a:pt x="190" y="17"/>
                  </a:cubicBezTo>
                  <a:cubicBezTo>
                    <a:pt x="174" y="17"/>
                    <a:pt x="174" y="17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4040675" y="2191300"/>
              <a:ext cx="5600" cy="6600"/>
            </a:xfrm>
            <a:custGeom>
              <a:avLst/>
              <a:gdLst/>
              <a:ahLst/>
              <a:cxnLst/>
              <a:rect l="l" t="t" r="r" b="b"/>
              <a:pathLst>
                <a:path w="224" h="264" extrusionOk="0">
                  <a:moveTo>
                    <a:pt x="104" y="1"/>
                  </a:moveTo>
                  <a:cubicBezTo>
                    <a:pt x="34" y="17"/>
                    <a:pt x="1" y="88"/>
                    <a:pt x="1" y="158"/>
                  </a:cubicBezTo>
                  <a:cubicBezTo>
                    <a:pt x="15" y="215"/>
                    <a:pt x="58" y="264"/>
                    <a:pt x="113" y="264"/>
                  </a:cubicBezTo>
                  <a:cubicBezTo>
                    <a:pt x="121" y="264"/>
                    <a:pt x="129" y="263"/>
                    <a:pt x="137" y="261"/>
                  </a:cubicBezTo>
                  <a:cubicBezTo>
                    <a:pt x="158" y="261"/>
                    <a:pt x="191" y="240"/>
                    <a:pt x="207" y="207"/>
                  </a:cubicBezTo>
                  <a:cubicBezTo>
                    <a:pt x="224" y="174"/>
                    <a:pt x="224" y="137"/>
                    <a:pt x="224" y="104"/>
                  </a:cubicBezTo>
                  <a:cubicBezTo>
                    <a:pt x="224" y="71"/>
                    <a:pt x="207" y="55"/>
                    <a:pt x="174" y="17"/>
                  </a:cubicBezTo>
                  <a:lnTo>
                    <a:pt x="158" y="17"/>
                  </a:lnTo>
                  <a:cubicBezTo>
                    <a:pt x="13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4053975" y="2202450"/>
              <a:ext cx="6100" cy="6500"/>
            </a:xfrm>
            <a:custGeom>
              <a:avLst/>
              <a:gdLst/>
              <a:ahLst/>
              <a:cxnLst/>
              <a:rect l="l" t="t" r="r" b="b"/>
              <a:pathLst>
                <a:path w="244" h="260" extrusionOk="0">
                  <a:moveTo>
                    <a:pt x="141" y="0"/>
                  </a:moveTo>
                  <a:cubicBezTo>
                    <a:pt x="104" y="0"/>
                    <a:pt x="71" y="0"/>
                    <a:pt x="54" y="21"/>
                  </a:cubicBezTo>
                  <a:cubicBezTo>
                    <a:pt x="1" y="70"/>
                    <a:pt x="1" y="157"/>
                    <a:pt x="38" y="206"/>
                  </a:cubicBezTo>
                  <a:cubicBezTo>
                    <a:pt x="54" y="243"/>
                    <a:pt x="87" y="260"/>
                    <a:pt x="104" y="260"/>
                  </a:cubicBezTo>
                  <a:cubicBezTo>
                    <a:pt x="141" y="260"/>
                    <a:pt x="174" y="260"/>
                    <a:pt x="190" y="227"/>
                  </a:cubicBezTo>
                  <a:cubicBezTo>
                    <a:pt x="244" y="190"/>
                    <a:pt x="244" y="103"/>
                    <a:pt x="207" y="54"/>
                  </a:cubicBezTo>
                  <a:cubicBezTo>
                    <a:pt x="190" y="37"/>
                    <a:pt x="174" y="21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3974500" y="2185750"/>
              <a:ext cx="5700" cy="6400"/>
            </a:xfrm>
            <a:custGeom>
              <a:avLst/>
              <a:gdLst/>
              <a:ahLst/>
              <a:cxnLst/>
              <a:rect l="l" t="t" r="r" b="b"/>
              <a:pathLst>
                <a:path w="228" h="256" extrusionOk="0">
                  <a:moveTo>
                    <a:pt x="104" y="0"/>
                  </a:moveTo>
                  <a:cubicBezTo>
                    <a:pt x="38" y="17"/>
                    <a:pt x="1" y="87"/>
                    <a:pt x="1" y="153"/>
                  </a:cubicBezTo>
                  <a:cubicBezTo>
                    <a:pt x="22" y="190"/>
                    <a:pt x="22" y="223"/>
                    <a:pt x="55" y="239"/>
                  </a:cubicBezTo>
                  <a:cubicBezTo>
                    <a:pt x="71" y="256"/>
                    <a:pt x="104" y="256"/>
                    <a:pt x="141" y="256"/>
                  </a:cubicBezTo>
                  <a:cubicBezTo>
                    <a:pt x="158" y="256"/>
                    <a:pt x="191" y="239"/>
                    <a:pt x="207" y="206"/>
                  </a:cubicBezTo>
                  <a:cubicBezTo>
                    <a:pt x="228" y="173"/>
                    <a:pt x="228" y="136"/>
                    <a:pt x="228" y="103"/>
                  </a:cubicBezTo>
                  <a:cubicBezTo>
                    <a:pt x="228" y="70"/>
                    <a:pt x="207" y="50"/>
                    <a:pt x="174" y="33"/>
                  </a:cubicBezTo>
                  <a:cubicBezTo>
                    <a:pt x="174" y="17"/>
                    <a:pt x="174" y="17"/>
                    <a:pt x="158" y="17"/>
                  </a:cubicBezTo>
                  <a:cubicBezTo>
                    <a:pt x="141" y="0"/>
                    <a:pt x="125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3983175" y="224800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1"/>
                  </a:moveTo>
                  <a:cubicBezTo>
                    <a:pt x="33" y="1"/>
                    <a:pt x="0" y="71"/>
                    <a:pt x="17" y="137"/>
                  </a:cubicBezTo>
                  <a:cubicBezTo>
                    <a:pt x="17" y="174"/>
                    <a:pt x="33" y="207"/>
                    <a:pt x="50" y="223"/>
                  </a:cubicBezTo>
                  <a:cubicBezTo>
                    <a:pt x="87" y="260"/>
                    <a:pt x="103" y="260"/>
                    <a:pt x="136" y="260"/>
                  </a:cubicBezTo>
                  <a:cubicBezTo>
                    <a:pt x="190" y="240"/>
                    <a:pt x="239" y="174"/>
                    <a:pt x="223" y="104"/>
                  </a:cubicBezTo>
                  <a:cubicBezTo>
                    <a:pt x="223" y="71"/>
                    <a:pt x="206" y="34"/>
                    <a:pt x="190" y="17"/>
                  </a:cubicBezTo>
                  <a:cubicBezTo>
                    <a:pt x="169" y="17"/>
                    <a:pt x="16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3971100" y="2236300"/>
              <a:ext cx="6025" cy="6475"/>
            </a:xfrm>
            <a:custGeom>
              <a:avLst/>
              <a:gdLst/>
              <a:ahLst/>
              <a:cxnLst/>
              <a:rect l="l" t="t" r="r" b="b"/>
              <a:pathLst>
                <a:path w="241" h="259" extrusionOk="0">
                  <a:moveTo>
                    <a:pt x="125" y="1"/>
                  </a:moveTo>
                  <a:cubicBezTo>
                    <a:pt x="79" y="1"/>
                    <a:pt x="31" y="33"/>
                    <a:pt x="17" y="73"/>
                  </a:cubicBezTo>
                  <a:cubicBezTo>
                    <a:pt x="1" y="143"/>
                    <a:pt x="17" y="229"/>
                    <a:pt x="88" y="246"/>
                  </a:cubicBezTo>
                  <a:cubicBezTo>
                    <a:pt x="101" y="255"/>
                    <a:pt x="115" y="259"/>
                    <a:pt x="130" y="259"/>
                  </a:cubicBezTo>
                  <a:cubicBezTo>
                    <a:pt x="170" y="259"/>
                    <a:pt x="211" y="227"/>
                    <a:pt x="224" y="176"/>
                  </a:cubicBezTo>
                  <a:cubicBezTo>
                    <a:pt x="240" y="110"/>
                    <a:pt x="224" y="40"/>
                    <a:pt x="158" y="7"/>
                  </a:cubicBezTo>
                  <a:cubicBezTo>
                    <a:pt x="147" y="3"/>
                    <a:pt x="136" y="1"/>
                    <a:pt x="1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3977600" y="221842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04" y="0"/>
                  </a:moveTo>
                  <a:cubicBezTo>
                    <a:pt x="104" y="0"/>
                    <a:pt x="83" y="0"/>
                    <a:pt x="83" y="17"/>
                  </a:cubicBezTo>
                  <a:cubicBezTo>
                    <a:pt x="34" y="33"/>
                    <a:pt x="1" y="83"/>
                    <a:pt x="17" y="153"/>
                  </a:cubicBezTo>
                  <a:cubicBezTo>
                    <a:pt x="17" y="186"/>
                    <a:pt x="34" y="223"/>
                    <a:pt x="50" y="239"/>
                  </a:cubicBezTo>
                  <a:cubicBezTo>
                    <a:pt x="83" y="256"/>
                    <a:pt x="104" y="256"/>
                    <a:pt x="137" y="256"/>
                  </a:cubicBezTo>
                  <a:cubicBezTo>
                    <a:pt x="207" y="239"/>
                    <a:pt x="240" y="186"/>
                    <a:pt x="223" y="103"/>
                  </a:cubicBezTo>
                  <a:lnTo>
                    <a:pt x="223" y="83"/>
                  </a:lnTo>
                  <a:cubicBezTo>
                    <a:pt x="207" y="50"/>
                    <a:pt x="186" y="17"/>
                    <a:pt x="153" y="17"/>
                  </a:cubicBezTo>
                  <a:cubicBezTo>
                    <a:pt x="13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3962150" y="221882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36" y="1"/>
                  </a:moveTo>
                  <a:cubicBezTo>
                    <a:pt x="103" y="1"/>
                    <a:pt x="66" y="1"/>
                    <a:pt x="50" y="34"/>
                  </a:cubicBezTo>
                  <a:cubicBezTo>
                    <a:pt x="0" y="67"/>
                    <a:pt x="0" y="153"/>
                    <a:pt x="33" y="207"/>
                  </a:cubicBezTo>
                  <a:cubicBezTo>
                    <a:pt x="50" y="240"/>
                    <a:pt x="83" y="256"/>
                    <a:pt x="103" y="256"/>
                  </a:cubicBezTo>
                  <a:cubicBezTo>
                    <a:pt x="136" y="256"/>
                    <a:pt x="169" y="256"/>
                    <a:pt x="186" y="223"/>
                  </a:cubicBezTo>
                  <a:cubicBezTo>
                    <a:pt x="239" y="190"/>
                    <a:pt x="239" y="104"/>
                    <a:pt x="206" y="50"/>
                  </a:cubicBezTo>
                  <a:cubicBezTo>
                    <a:pt x="186" y="34"/>
                    <a:pt x="186" y="17"/>
                    <a:pt x="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3967300" y="220295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03" y="1"/>
                  </a:moveTo>
                  <a:cubicBezTo>
                    <a:pt x="50" y="17"/>
                    <a:pt x="0" y="83"/>
                    <a:pt x="17" y="153"/>
                  </a:cubicBezTo>
                  <a:cubicBezTo>
                    <a:pt x="17" y="186"/>
                    <a:pt x="33" y="223"/>
                    <a:pt x="50" y="240"/>
                  </a:cubicBezTo>
                  <a:cubicBezTo>
                    <a:pt x="73" y="252"/>
                    <a:pt x="90" y="263"/>
                    <a:pt x="110" y="263"/>
                  </a:cubicBezTo>
                  <a:cubicBezTo>
                    <a:pt x="118" y="263"/>
                    <a:pt x="127" y="261"/>
                    <a:pt x="136" y="256"/>
                  </a:cubicBezTo>
                  <a:cubicBezTo>
                    <a:pt x="207" y="256"/>
                    <a:pt x="240" y="186"/>
                    <a:pt x="223" y="120"/>
                  </a:cubicBezTo>
                  <a:cubicBezTo>
                    <a:pt x="223" y="83"/>
                    <a:pt x="207" y="50"/>
                    <a:pt x="186" y="34"/>
                  </a:cubicBezTo>
                  <a:cubicBezTo>
                    <a:pt x="169" y="17"/>
                    <a:pt x="169" y="17"/>
                    <a:pt x="153" y="17"/>
                  </a:cubicBez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3991725" y="218597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94" y="1"/>
                  </a:moveTo>
                  <a:cubicBezTo>
                    <a:pt x="76" y="1"/>
                    <a:pt x="60" y="13"/>
                    <a:pt x="33" y="24"/>
                  </a:cubicBezTo>
                  <a:cubicBezTo>
                    <a:pt x="17" y="41"/>
                    <a:pt x="1" y="78"/>
                    <a:pt x="1" y="111"/>
                  </a:cubicBezTo>
                  <a:cubicBezTo>
                    <a:pt x="1" y="144"/>
                    <a:pt x="1" y="181"/>
                    <a:pt x="17" y="214"/>
                  </a:cubicBezTo>
                  <a:cubicBezTo>
                    <a:pt x="48" y="245"/>
                    <a:pt x="83" y="263"/>
                    <a:pt x="117" y="263"/>
                  </a:cubicBezTo>
                  <a:cubicBezTo>
                    <a:pt x="142" y="263"/>
                    <a:pt x="167" y="253"/>
                    <a:pt x="190" y="230"/>
                  </a:cubicBezTo>
                  <a:cubicBezTo>
                    <a:pt x="223" y="181"/>
                    <a:pt x="240" y="111"/>
                    <a:pt x="207" y="41"/>
                  </a:cubicBezTo>
                  <a:cubicBezTo>
                    <a:pt x="190" y="24"/>
                    <a:pt x="174" y="8"/>
                    <a:pt x="157" y="8"/>
                  </a:cubicBezTo>
                  <a:lnTo>
                    <a:pt x="120" y="8"/>
                  </a:lnTo>
                  <a:cubicBezTo>
                    <a:pt x="110" y="3"/>
                    <a:pt x="102" y="1"/>
                    <a:pt x="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3995650" y="2243350"/>
              <a:ext cx="6400" cy="6425"/>
            </a:xfrm>
            <a:custGeom>
              <a:avLst/>
              <a:gdLst/>
              <a:ahLst/>
              <a:cxnLst/>
              <a:rect l="l" t="t" r="r" b="b"/>
              <a:pathLst>
                <a:path w="256" h="257" extrusionOk="0">
                  <a:moveTo>
                    <a:pt x="127" y="1"/>
                  </a:moveTo>
                  <a:cubicBezTo>
                    <a:pt x="86" y="1"/>
                    <a:pt x="45" y="32"/>
                    <a:pt x="33" y="83"/>
                  </a:cubicBezTo>
                  <a:cubicBezTo>
                    <a:pt x="0" y="154"/>
                    <a:pt x="33" y="220"/>
                    <a:pt x="83" y="257"/>
                  </a:cubicBezTo>
                  <a:lnTo>
                    <a:pt x="136" y="257"/>
                  </a:lnTo>
                  <a:cubicBezTo>
                    <a:pt x="186" y="257"/>
                    <a:pt x="223" y="220"/>
                    <a:pt x="239" y="170"/>
                  </a:cubicBezTo>
                  <a:cubicBezTo>
                    <a:pt x="256" y="137"/>
                    <a:pt x="239" y="83"/>
                    <a:pt x="223" y="50"/>
                  </a:cubicBezTo>
                  <a:cubicBezTo>
                    <a:pt x="206" y="34"/>
                    <a:pt x="186" y="13"/>
                    <a:pt x="169" y="13"/>
                  </a:cubicBezTo>
                  <a:cubicBezTo>
                    <a:pt x="156" y="5"/>
                    <a:pt x="142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3993075" y="221350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07" y="1"/>
                  </a:moveTo>
                  <a:cubicBezTo>
                    <a:pt x="83" y="1"/>
                    <a:pt x="61" y="12"/>
                    <a:pt x="50" y="24"/>
                  </a:cubicBezTo>
                  <a:cubicBezTo>
                    <a:pt x="0" y="74"/>
                    <a:pt x="0" y="160"/>
                    <a:pt x="33" y="214"/>
                  </a:cubicBezTo>
                  <a:cubicBezTo>
                    <a:pt x="50" y="230"/>
                    <a:pt x="83" y="247"/>
                    <a:pt x="103" y="263"/>
                  </a:cubicBezTo>
                  <a:cubicBezTo>
                    <a:pt x="136" y="263"/>
                    <a:pt x="169" y="247"/>
                    <a:pt x="186" y="230"/>
                  </a:cubicBezTo>
                  <a:cubicBezTo>
                    <a:pt x="223" y="214"/>
                    <a:pt x="223" y="177"/>
                    <a:pt x="239" y="144"/>
                  </a:cubicBezTo>
                  <a:cubicBezTo>
                    <a:pt x="239" y="111"/>
                    <a:pt x="223" y="74"/>
                    <a:pt x="206" y="41"/>
                  </a:cubicBezTo>
                  <a:cubicBezTo>
                    <a:pt x="186" y="24"/>
                    <a:pt x="186" y="24"/>
                    <a:pt x="153" y="8"/>
                  </a:cubicBezTo>
                  <a:lnTo>
                    <a:pt x="136" y="8"/>
                  </a:lnTo>
                  <a:cubicBezTo>
                    <a:pt x="127" y="3"/>
                    <a:pt x="116" y="1"/>
                    <a:pt x="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3999875" y="2198450"/>
              <a:ext cx="6100" cy="6600"/>
            </a:xfrm>
            <a:custGeom>
              <a:avLst/>
              <a:gdLst/>
              <a:ahLst/>
              <a:cxnLst/>
              <a:rect l="l" t="t" r="r" b="b"/>
              <a:pathLst>
                <a:path w="244" h="264" extrusionOk="0">
                  <a:moveTo>
                    <a:pt x="121" y="0"/>
                  </a:moveTo>
                  <a:cubicBezTo>
                    <a:pt x="115" y="0"/>
                    <a:pt x="109" y="2"/>
                    <a:pt x="103" y="8"/>
                  </a:cubicBezTo>
                  <a:cubicBezTo>
                    <a:pt x="54" y="8"/>
                    <a:pt x="0" y="78"/>
                    <a:pt x="17" y="144"/>
                  </a:cubicBezTo>
                  <a:cubicBezTo>
                    <a:pt x="17" y="181"/>
                    <a:pt x="37" y="214"/>
                    <a:pt x="54" y="230"/>
                  </a:cubicBezTo>
                  <a:cubicBezTo>
                    <a:pt x="87" y="247"/>
                    <a:pt x="103" y="263"/>
                    <a:pt x="140" y="263"/>
                  </a:cubicBezTo>
                  <a:cubicBezTo>
                    <a:pt x="173" y="247"/>
                    <a:pt x="190" y="230"/>
                    <a:pt x="206" y="214"/>
                  </a:cubicBezTo>
                  <a:cubicBezTo>
                    <a:pt x="223" y="181"/>
                    <a:pt x="243" y="144"/>
                    <a:pt x="223" y="111"/>
                  </a:cubicBezTo>
                  <a:cubicBezTo>
                    <a:pt x="223" y="78"/>
                    <a:pt x="206" y="41"/>
                    <a:pt x="190" y="24"/>
                  </a:cubicBezTo>
                  <a:cubicBezTo>
                    <a:pt x="173" y="24"/>
                    <a:pt x="173" y="8"/>
                    <a:pt x="157" y="8"/>
                  </a:cubicBezTo>
                  <a:cubicBezTo>
                    <a:pt x="146" y="8"/>
                    <a:pt x="133" y="0"/>
                    <a:pt x="1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3989150" y="2230375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87" y="1"/>
                  </a:moveTo>
                  <a:cubicBezTo>
                    <a:pt x="71" y="1"/>
                    <a:pt x="33" y="17"/>
                    <a:pt x="17" y="54"/>
                  </a:cubicBezTo>
                  <a:cubicBezTo>
                    <a:pt x="0" y="87"/>
                    <a:pt x="0" y="120"/>
                    <a:pt x="0" y="157"/>
                  </a:cubicBezTo>
                  <a:cubicBezTo>
                    <a:pt x="0" y="190"/>
                    <a:pt x="17" y="207"/>
                    <a:pt x="33" y="223"/>
                  </a:cubicBezTo>
                  <a:cubicBezTo>
                    <a:pt x="71" y="260"/>
                    <a:pt x="104" y="260"/>
                    <a:pt x="120" y="260"/>
                  </a:cubicBezTo>
                  <a:cubicBezTo>
                    <a:pt x="190" y="244"/>
                    <a:pt x="223" y="174"/>
                    <a:pt x="223" y="104"/>
                  </a:cubicBezTo>
                  <a:cubicBezTo>
                    <a:pt x="207" y="71"/>
                    <a:pt x="190" y="38"/>
                    <a:pt x="174" y="17"/>
                  </a:cubicBezTo>
                  <a:cubicBezTo>
                    <a:pt x="174" y="17"/>
                    <a:pt x="157" y="17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4003375" y="222600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13" y="1"/>
                  </a:moveTo>
                  <a:cubicBezTo>
                    <a:pt x="59" y="1"/>
                    <a:pt x="14" y="33"/>
                    <a:pt x="0" y="72"/>
                  </a:cubicBezTo>
                  <a:lnTo>
                    <a:pt x="0" y="143"/>
                  </a:lnTo>
                  <a:cubicBezTo>
                    <a:pt x="0" y="192"/>
                    <a:pt x="33" y="229"/>
                    <a:pt x="66" y="246"/>
                  </a:cubicBezTo>
                  <a:cubicBezTo>
                    <a:pt x="82" y="252"/>
                    <a:pt x="99" y="256"/>
                    <a:pt x="116" y="256"/>
                  </a:cubicBezTo>
                  <a:cubicBezTo>
                    <a:pt x="139" y="256"/>
                    <a:pt x="160" y="248"/>
                    <a:pt x="169" y="229"/>
                  </a:cubicBezTo>
                  <a:cubicBezTo>
                    <a:pt x="186" y="213"/>
                    <a:pt x="207" y="192"/>
                    <a:pt x="207" y="176"/>
                  </a:cubicBezTo>
                  <a:cubicBezTo>
                    <a:pt x="240" y="110"/>
                    <a:pt x="207" y="39"/>
                    <a:pt x="153" y="6"/>
                  </a:cubicBezTo>
                  <a:cubicBezTo>
                    <a:pt x="139" y="2"/>
                    <a:pt x="126" y="1"/>
                    <a:pt x="1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3986575" y="22771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0"/>
                  </a:moveTo>
                  <a:cubicBezTo>
                    <a:pt x="33" y="21"/>
                    <a:pt x="0" y="87"/>
                    <a:pt x="17" y="157"/>
                  </a:cubicBezTo>
                  <a:cubicBezTo>
                    <a:pt x="17" y="190"/>
                    <a:pt x="33" y="227"/>
                    <a:pt x="70" y="244"/>
                  </a:cubicBezTo>
                  <a:cubicBezTo>
                    <a:pt x="87" y="260"/>
                    <a:pt x="103" y="260"/>
                    <a:pt x="136" y="260"/>
                  </a:cubicBezTo>
                  <a:cubicBezTo>
                    <a:pt x="174" y="260"/>
                    <a:pt x="190" y="244"/>
                    <a:pt x="207" y="206"/>
                  </a:cubicBezTo>
                  <a:cubicBezTo>
                    <a:pt x="223" y="173"/>
                    <a:pt x="239" y="140"/>
                    <a:pt x="223" y="103"/>
                  </a:cubicBezTo>
                  <a:cubicBezTo>
                    <a:pt x="223" y="70"/>
                    <a:pt x="207" y="54"/>
                    <a:pt x="190" y="21"/>
                  </a:cubicBezTo>
                  <a:lnTo>
                    <a:pt x="157" y="21"/>
                  </a:lnTo>
                  <a:cubicBezTo>
                    <a:pt x="157" y="0"/>
                    <a:pt x="157" y="0"/>
                    <a:pt x="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4022650" y="2208925"/>
              <a:ext cx="6000" cy="6650"/>
            </a:xfrm>
            <a:custGeom>
              <a:avLst/>
              <a:gdLst/>
              <a:ahLst/>
              <a:cxnLst/>
              <a:rect l="l" t="t" r="r" b="b"/>
              <a:pathLst>
                <a:path w="240" h="266" extrusionOk="0">
                  <a:moveTo>
                    <a:pt x="103" y="1"/>
                  </a:moveTo>
                  <a:cubicBezTo>
                    <a:pt x="54" y="17"/>
                    <a:pt x="0" y="88"/>
                    <a:pt x="17" y="153"/>
                  </a:cubicBezTo>
                  <a:cubicBezTo>
                    <a:pt x="17" y="191"/>
                    <a:pt x="33" y="224"/>
                    <a:pt x="70" y="240"/>
                  </a:cubicBezTo>
                  <a:cubicBezTo>
                    <a:pt x="82" y="252"/>
                    <a:pt x="102" y="265"/>
                    <a:pt x="118" y="265"/>
                  </a:cubicBezTo>
                  <a:cubicBezTo>
                    <a:pt x="125" y="265"/>
                    <a:pt x="132" y="263"/>
                    <a:pt x="136" y="257"/>
                  </a:cubicBezTo>
                  <a:cubicBezTo>
                    <a:pt x="207" y="257"/>
                    <a:pt x="240" y="191"/>
                    <a:pt x="240" y="121"/>
                  </a:cubicBezTo>
                  <a:cubicBezTo>
                    <a:pt x="223" y="71"/>
                    <a:pt x="207" y="34"/>
                    <a:pt x="174" y="17"/>
                  </a:cubicBezTo>
                  <a:cubicBezTo>
                    <a:pt x="157" y="1"/>
                    <a:pt x="136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4089225" y="2427550"/>
              <a:ext cx="6425" cy="6575"/>
            </a:xfrm>
            <a:custGeom>
              <a:avLst/>
              <a:gdLst/>
              <a:ahLst/>
              <a:cxnLst/>
              <a:rect l="l" t="t" r="r" b="b"/>
              <a:pathLst>
                <a:path w="257" h="263" extrusionOk="0">
                  <a:moveTo>
                    <a:pt x="137" y="1"/>
                  </a:moveTo>
                  <a:cubicBezTo>
                    <a:pt x="104" y="1"/>
                    <a:pt x="87" y="17"/>
                    <a:pt x="50" y="34"/>
                  </a:cubicBezTo>
                  <a:cubicBezTo>
                    <a:pt x="17" y="87"/>
                    <a:pt x="1" y="153"/>
                    <a:pt x="34" y="223"/>
                  </a:cubicBezTo>
                  <a:cubicBezTo>
                    <a:pt x="63" y="250"/>
                    <a:pt x="97" y="263"/>
                    <a:pt x="129" y="263"/>
                  </a:cubicBezTo>
                  <a:cubicBezTo>
                    <a:pt x="156" y="263"/>
                    <a:pt x="183" y="255"/>
                    <a:pt x="207" y="240"/>
                  </a:cubicBezTo>
                  <a:cubicBezTo>
                    <a:pt x="240" y="190"/>
                    <a:pt x="256" y="104"/>
                    <a:pt x="207" y="50"/>
                  </a:cubicBezTo>
                  <a:cubicBezTo>
                    <a:pt x="207" y="34"/>
                    <a:pt x="190" y="17"/>
                    <a:pt x="174" y="17"/>
                  </a:cubicBezTo>
                  <a:cubicBezTo>
                    <a:pt x="153" y="17"/>
                    <a:pt x="153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4080675" y="236910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4" y="1"/>
                  </a:moveTo>
                  <a:cubicBezTo>
                    <a:pt x="50" y="1"/>
                    <a:pt x="1" y="71"/>
                    <a:pt x="17" y="137"/>
                  </a:cubicBezTo>
                  <a:cubicBezTo>
                    <a:pt x="17" y="174"/>
                    <a:pt x="34" y="207"/>
                    <a:pt x="50" y="224"/>
                  </a:cubicBezTo>
                  <a:cubicBezTo>
                    <a:pt x="83" y="261"/>
                    <a:pt x="104" y="261"/>
                    <a:pt x="137" y="261"/>
                  </a:cubicBezTo>
                  <a:cubicBezTo>
                    <a:pt x="207" y="240"/>
                    <a:pt x="240" y="174"/>
                    <a:pt x="240" y="104"/>
                  </a:cubicBezTo>
                  <a:cubicBezTo>
                    <a:pt x="223" y="71"/>
                    <a:pt x="207" y="34"/>
                    <a:pt x="186" y="17"/>
                  </a:cubicBezTo>
                  <a:cubicBezTo>
                    <a:pt x="186" y="17"/>
                    <a:pt x="170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4099550" y="2227375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120" y="1"/>
                  </a:moveTo>
                  <a:cubicBezTo>
                    <a:pt x="87" y="1"/>
                    <a:pt x="50" y="1"/>
                    <a:pt x="33" y="34"/>
                  </a:cubicBezTo>
                  <a:cubicBezTo>
                    <a:pt x="17" y="55"/>
                    <a:pt x="0" y="88"/>
                    <a:pt x="0" y="121"/>
                  </a:cubicBezTo>
                  <a:cubicBezTo>
                    <a:pt x="0" y="158"/>
                    <a:pt x="0" y="191"/>
                    <a:pt x="17" y="207"/>
                  </a:cubicBezTo>
                  <a:cubicBezTo>
                    <a:pt x="33" y="240"/>
                    <a:pt x="70" y="261"/>
                    <a:pt x="87" y="261"/>
                  </a:cubicBezTo>
                  <a:cubicBezTo>
                    <a:pt x="120" y="261"/>
                    <a:pt x="153" y="261"/>
                    <a:pt x="173" y="224"/>
                  </a:cubicBezTo>
                  <a:cubicBezTo>
                    <a:pt x="223" y="191"/>
                    <a:pt x="223" y="104"/>
                    <a:pt x="190" y="55"/>
                  </a:cubicBezTo>
                  <a:cubicBezTo>
                    <a:pt x="173" y="34"/>
                    <a:pt x="173" y="17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4084900" y="2444675"/>
              <a:ext cx="6100" cy="6675"/>
            </a:xfrm>
            <a:custGeom>
              <a:avLst/>
              <a:gdLst/>
              <a:ahLst/>
              <a:cxnLst/>
              <a:rect l="l" t="t" r="r" b="b"/>
              <a:pathLst>
                <a:path w="244" h="267" extrusionOk="0">
                  <a:moveTo>
                    <a:pt x="104" y="0"/>
                  </a:moveTo>
                  <a:cubicBezTo>
                    <a:pt x="71" y="21"/>
                    <a:pt x="54" y="37"/>
                    <a:pt x="38" y="54"/>
                  </a:cubicBezTo>
                  <a:cubicBezTo>
                    <a:pt x="17" y="87"/>
                    <a:pt x="1" y="124"/>
                    <a:pt x="17" y="157"/>
                  </a:cubicBezTo>
                  <a:cubicBezTo>
                    <a:pt x="17" y="190"/>
                    <a:pt x="38" y="227"/>
                    <a:pt x="54" y="243"/>
                  </a:cubicBezTo>
                  <a:cubicBezTo>
                    <a:pt x="78" y="255"/>
                    <a:pt x="93" y="267"/>
                    <a:pt x="113" y="267"/>
                  </a:cubicBezTo>
                  <a:cubicBezTo>
                    <a:pt x="121" y="267"/>
                    <a:pt x="130" y="265"/>
                    <a:pt x="141" y="260"/>
                  </a:cubicBezTo>
                  <a:cubicBezTo>
                    <a:pt x="190" y="260"/>
                    <a:pt x="244" y="190"/>
                    <a:pt x="223" y="124"/>
                  </a:cubicBezTo>
                  <a:cubicBezTo>
                    <a:pt x="223" y="87"/>
                    <a:pt x="207" y="54"/>
                    <a:pt x="190" y="37"/>
                  </a:cubicBezTo>
                  <a:cubicBezTo>
                    <a:pt x="174" y="21"/>
                    <a:pt x="174" y="21"/>
                    <a:pt x="157" y="21"/>
                  </a:cubicBezTo>
                  <a:cubicBezTo>
                    <a:pt x="141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4092625" y="2459800"/>
              <a:ext cx="6125" cy="6425"/>
            </a:xfrm>
            <a:custGeom>
              <a:avLst/>
              <a:gdLst/>
              <a:ahLst/>
              <a:cxnLst/>
              <a:rect l="l" t="t" r="r" b="b"/>
              <a:pathLst>
                <a:path w="245" h="257" extrusionOk="0">
                  <a:moveTo>
                    <a:pt x="113" y="1"/>
                  </a:moveTo>
                  <a:cubicBezTo>
                    <a:pt x="72" y="1"/>
                    <a:pt x="32" y="32"/>
                    <a:pt x="17" y="84"/>
                  </a:cubicBezTo>
                  <a:cubicBezTo>
                    <a:pt x="1" y="154"/>
                    <a:pt x="17" y="220"/>
                    <a:pt x="87" y="257"/>
                  </a:cubicBezTo>
                  <a:lnTo>
                    <a:pt x="141" y="257"/>
                  </a:lnTo>
                  <a:cubicBezTo>
                    <a:pt x="174" y="257"/>
                    <a:pt x="207" y="220"/>
                    <a:pt x="223" y="170"/>
                  </a:cubicBezTo>
                  <a:cubicBezTo>
                    <a:pt x="244" y="137"/>
                    <a:pt x="223" y="84"/>
                    <a:pt x="207" y="51"/>
                  </a:cubicBezTo>
                  <a:cubicBezTo>
                    <a:pt x="190" y="34"/>
                    <a:pt x="174" y="13"/>
                    <a:pt x="158" y="13"/>
                  </a:cubicBezTo>
                  <a:cubicBezTo>
                    <a:pt x="143" y="5"/>
                    <a:pt x="128" y="1"/>
                    <a:pt x="1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4099950" y="2194850"/>
              <a:ext cx="5600" cy="6700"/>
            </a:xfrm>
            <a:custGeom>
              <a:avLst/>
              <a:gdLst/>
              <a:ahLst/>
              <a:cxnLst/>
              <a:rect l="l" t="t" r="r" b="b"/>
              <a:pathLst>
                <a:path w="224" h="268" extrusionOk="0">
                  <a:moveTo>
                    <a:pt x="102" y="0"/>
                  </a:moveTo>
                  <a:cubicBezTo>
                    <a:pt x="87" y="0"/>
                    <a:pt x="71" y="5"/>
                    <a:pt x="54" y="16"/>
                  </a:cubicBezTo>
                  <a:cubicBezTo>
                    <a:pt x="34" y="32"/>
                    <a:pt x="17" y="65"/>
                    <a:pt x="1" y="82"/>
                  </a:cubicBezTo>
                  <a:lnTo>
                    <a:pt x="1" y="168"/>
                  </a:lnTo>
                  <a:cubicBezTo>
                    <a:pt x="17" y="201"/>
                    <a:pt x="34" y="238"/>
                    <a:pt x="71" y="255"/>
                  </a:cubicBezTo>
                  <a:cubicBezTo>
                    <a:pt x="84" y="263"/>
                    <a:pt x="98" y="268"/>
                    <a:pt x="113" y="268"/>
                  </a:cubicBezTo>
                  <a:cubicBezTo>
                    <a:pt x="154" y="268"/>
                    <a:pt x="195" y="236"/>
                    <a:pt x="207" y="185"/>
                  </a:cubicBezTo>
                  <a:cubicBezTo>
                    <a:pt x="223" y="119"/>
                    <a:pt x="207" y="32"/>
                    <a:pt x="137" y="16"/>
                  </a:cubicBezTo>
                  <a:cubicBezTo>
                    <a:pt x="128" y="5"/>
                    <a:pt x="116" y="0"/>
                    <a:pt x="1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4096550" y="2413750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04" y="0"/>
                  </a:moveTo>
                  <a:cubicBezTo>
                    <a:pt x="50" y="21"/>
                    <a:pt x="1" y="87"/>
                    <a:pt x="17" y="157"/>
                  </a:cubicBezTo>
                  <a:cubicBezTo>
                    <a:pt x="17" y="190"/>
                    <a:pt x="33" y="227"/>
                    <a:pt x="50" y="243"/>
                  </a:cubicBezTo>
                  <a:cubicBezTo>
                    <a:pt x="76" y="255"/>
                    <a:pt x="92" y="267"/>
                    <a:pt x="111" y="267"/>
                  </a:cubicBezTo>
                  <a:cubicBezTo>
                    <a:pt x="119" y="267"/>
                    <a:pt x="127" y="265"/>
                    <a:pt x="137" y="260"/>
                  </a:cubicBezTo>
                  <a:cubicBezTo>
                    <a:pt x="207" y="260"/>
                    <a:pt x="240" y="190"/>
                    <a:pt x="223" y="124"/>
                  </a:cubicBezTo>
                  <a:cubicBezTo>
                    <a:pt x="223" y="87"/>
                    <a:pt x="207" y="54"/>
                    <a:pt x="190" y="37"/>
                  </a:cubicBezTo>
                  <a:cubicBezTo>
                    <a:pt x="170" y="21"/>
                    <a:pt x="170" y="21"/>
                    <a:pt x="153" y="21"/>
                  </a:cubicBezTo>
                  <a:cubicBezTo>
                    <a:pt x="13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4084500" y="2402100"/>
              <a:ext cx="6000" cy="6650"/>
            </a:xfrm>
            <a:custGeom>
              <a:avLst/>
              <a:gdLst/>
              <a:ahLst/>
              <a:cxnLst/>
              <a:rect l="l" t="t" r="r" b="b"/>
              <a:pathLst>
                <a:path w="240" h="266" extrusionOk="0">
                  <a:moveTo>
                    <a:pt x="128" y="0"/>
                  </a:moveTo>
                  <a:cubicBezTo>
                    <a:pt x="81" y="0"/>
                    <a:pt x="30" y="33"/>
                    <a:pt x="17" y="91"/>
                  </a:cubicBezTo>
                  <a:cubicBezTo>
                    <a:pt x="0" y="157"/>
                    <a:pt x="17" y="227"/>
                    <a:pt x="87" y="260"/>
                  </a:cubicBezTo>
                  <a:cubicBezTo>
                    <a:pt x="96" y="264"/>
                    <a:pt x="106" y="266"/>
                    <a:pt x="116" y="266"/>
                  </a:cubicBezTo>
                  <a:cubicBezTo>
                    <a:pt x="161" y="266"/>
                    <a:pt x="209" y="231"/>
                    <a:pt x="223" y="178"/>
                  </a:cubicBezTo>
                  <a:cubicBezTo>
                    <a:pt x="239" y="107"/>
                    <a:pt x="223" y="37"/>
                    <a:pt x="157" y="4"/>
                  </a:cubicBezTo>
                  <a:cubicBezTo>
                    <a:pt x="148" y="2"/>
                    <a:pt x="138" y="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4079325" y="2245325"/>
              <a:ext cx="6025" cy="6625"/>
            </a:xfrm>
            <a:custGeom>
              <a:avLst/>
              <a:gdLst/>
              <a:ahLst/>
              <a:cxnLst/>
              <a:rect l="l" t="t" r="r" b="b"/>
              <a:pathLst>
                <a:path w="241" h="265" extrusionOk="0">
                  <a:moveTo>
                    <a:pt x="129" y="0"/>
                  </a:moveTo>
                  <a:cubicBezTo>
                    <a:pt x="82" y="0"/>
                    <a:pt x="31" y="33"/>
                    <a:pt x="17" y="91"/>
                  </a:cubicBezTo>
                  <a:cubicBezTo>
                    <a:pt x="1" y="161"/>
                    <a:pt x="17" y="227"/>
                    <a:pt x="88" y="264"/>
                  </a:cubicBezTo>
                  <a:lnTo>
                    <a:pt x="137" y="264"/>
                  </a:lnTo>
                  <a:cubicBezTo>
                    <a:pt x="174" y="264"/>
                    <a:pt x="207" y="227"/>
                    <a:pt x="224" y="178"/>
                  </a:cubicBezTo>
                  <a:cubicBezTo>
                    <a:pt x="240" y="141"/>
                    <a:pt x="224" y="75"/>
                    <a:pt x="207" y="37"/>
                  </a:cubicBezTo>
                  <a:cubicBezTo>
                    <a:pt x="191" y="37"/>
                    <a:pt x="174" y="21"/>
                    <a:pt x="158" y="4"/>
                  </a:cubicBezTo>
                  <a:cubicBezTo>
                    <a:pt x="149" y="2"/>
                    <a:pt x="139" y="0"/>
                    <a:pt x="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4081100" y="2324075"/>
              <a:ext cx="5575" cy="6400"/>
            </a:xfrm>
            <a:custGeom>
              <a:avLst/>
              <a:gdLst/>
              <a:ahLst/>
              <a:cxnLst/>
              <a:rect l="l" t="t" r="r" b="b"/>
              <a:pathLst>
                <a:path w="223" h="256" extrusionOk="0">
                  <a:moveTo>
                    <a:pt x="103" y="0"/>
                  </a:moveTo>
                  <a:cubicBezTo>
                    <a:pt x="33" y="17"/>
                    <a:pt x="0" y="66"/>
                    <a:pt x="0" y="153"/>
                  </a:cubicBezTo>
                  <a:cubicBezTo>
                    <a:pt x="17" y="223"/>
                    <a:pt x="66" y="256"/>
                    <a:pt x="120" y="256"/>
                  </a:cubicBezTo>
                  <a:cubicBezTo>
                    <a:pt x="153" y="256"/>
                    <a:pt x="190" y="223"/>
                    <a:pt x="206" y="206"/>
                  </a:cubicBezTo>
                  <a:cubicBezTo>
                    <a:pt x="223" y="169"/>
                    <a:pt x="223" y="136"/>
                    <a:pt x="223" y="103"/>
                  </a:cubicBezTo>
                  <a:cubicBezTo>
                    <a:pt x="223" y="66"/>
                    <a:pt x="206" y="33"/>
                    <a:pt x="169" y="17"/>
                  </a:cubicBezTo>
                  <a:cubicBezTo>
                    <a:pt x="169" y="17"/>
                    <a:pt x="153" y="17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4076350" y="2415375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25" y="1"/>
                  </a:moveTo>
                  <a:cubicBezTo>
                    <a:pt x="81" y="1"/>
                    <a:pt x="30" y="31"/>
                    <a:pt x="17" y="75"/>
                  </a:cubicBezTo>
                  <a:cubicBezTo>
                    <a:pt x="0" y="141"/>
                    <a:pt x="17" y="228"/>
                    <a:pt x="87" y="244"/>
                  </a:cubicBezTo>
                  <a:cubicBezTo>
                    <a:pt x="100" y="254"/>
                    <a:pt x="116" y="259"/>
                    <a:pt x="131" y="259"/>
                  </a:cubicBezTo>
                  <a:cubicBezTo>
                    <a:pt x="171" y="259"/>
                    <a:pt x="211" y="226"/>
                    <a:pt x="223" y="178"/>
                  </a:cubicBezTo>
                  <a:cubicBezTo>
                    <a:pt x="240" y="108"/>
                    <a:pt x="223" y="38"/>
                    <a:pt x="153" y="5"/>
                  </a:cubicBezTo>
                  <a:cubicBezTo>
                    <a:pt x="144" y="2"/>
                    <a:pt x="135" y="1"/>
                    <a:pt x="1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4076350" y="22592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2" y="1"/>
                  </a:moveTo>
                  <a:cubicBezTo>
                    <a:pt x="59" y="1"/>
                    <a:pt x="24" y="33"/>
                    <a:pt x="0" y="81"/>
                  </a:cubicBezTo>
                  <a:lnTo>
                    <a:pt x="0" y="151"/>
                  </a:lnTo>
                  <a:cubicBezTo>
                    <a:pt x="0" y="184"/>
                    <a:pt x="33" y="238"/>
                    <a:pt x="71" y="255"/>
                  </a:cubicBezTo>
                  <a:cubicBezTo>
                    <a:pt x="79" y="259"/>
                    <a:pt x="89" y="261"/>
                    <a:pt x="100" y="261"/>
                  </a:cubicBezTo>
                  <a:cubicBezTo>
                    <a:pt x="129" y="261"/>
                    <a:pt x="163" y="246"/>
                    <a:pt x="190" y="222"/>
                  </a:cubicBezTo>
                  <a:cubicBezTo>
                    <a:pt x="190" y="222"/>
                    <a:pt x="207" y="201"/>
                    <a:pt x="207" y="184"/>
                  </a:cubicBezTo>
                  <a:cubicBezTo>
                    <a:pt x="240" y="118"/>
                    <a:pt x="207" y="32"/>
                    <a:pt x="153" y="15"/>
                  </a:cubicBezTo>
                  <a:cubicBezTo>
                    <a:pt x="135" y="5"/>
                    <a:pt x="118" y="1"/>
                    <a:pt x="1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4074600" y="2309425"/>
              <a:ext cx="5575" cy="6425"/>
            </a:xfrm>
            <a:custGeom>
              <a:avLst/>
              <a:gdLst/>
              <a:ahLst/>
              <a:cxnLst/>
              <a:rect l="l" t="t" r="r" b="b"/>
              <a:pathLst>
                <a:path w="223" h="257" extrusionOk="0">
                  <a:moveTo>
                    <a:pt x="87" y="1"/>
                  </a:moveTo>
                  <a:cubicBezTo>
                    <a:pt x="37" y="17"/>
                    <a:pt x="0" y="87"/>
                    <a:pt x="0" y="153"/>
                  </a:cubicBezTo>
                  <a:cubicBezTo>
                    <a:pt x="0" y="190"/>
                    <a:pt x="17" y="207"/>
                    <a:pt x="54" y="240"/>
                  </a:cubicBezTo>
                  <a:cubicBezTo>
                    <a:pt x="70" y="256"/>
                    <a:pt x="103" y="256"/>
                    <a:pt x="120" y="256"/>
                  </a:cubicBezTo>
                  <a:cubicBezTo>
                    <a:pt x="190" y="240"/>
                    <a:pt x="223" y="174"/>
                    <a:pt x="223" y="104"/>
                  </a:cubicBezTo>
                  <a:cubicBezTo>
                    <a:pt x="223" y="71"/>
                    <a:pt x="206" y="50"/>
                    <a:pt x="173" y="17"/>
                  </a:cubicBezTo>
                  <a:cubicBezTo>
                    <a:pt x="173" y="17"/>
                    <a:pt x="157" y="17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4072425" y="235447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41" y="0"/>
                  </a:moveTo>
                  <a:cubicBezTo>
                    <a:pt x="124" y="0"/>
                    <a:pt x="87" y="0"/>
                    <a:pt x="54" y="38"/>
                  </a:cubicBezTo>
                  <a:cubicBezTo>
                    <a:pt x="21" y="71"/>
                    <a:pt x="1" y="157"/>
                    <a:pt x="54" y="207"/>
                  </a:cubicBezTo>
                  <a:cubicBezTo>
                    <a:pt x="71" y="244"/>
                    <a:pt x="87" y="260"/>
                    <a:pt x="124" y="260"/>
                  </a:cubicBezTo>
                  <a:cubicBezTo>
                    <a:pt x="157" y="260"/>
                    <a:pt x="174" y="260"/>
                    <a:pt x="207" y="227"/>
                  </a:cubicBezTo>
                  <a:cubicBezTo>
                    <a:pt x="228" y="207"/>
                    <a:pt x="244" y="174"/>
                    <a:pt x="244" y="141"/>
                  </a:cubicBezTo>
                  <a:cubicBezTo>
                    <a:pt x="244" y="104"/>
                    <a:pt x="244" y="71"/>
                    <a:pt x="228" y="54"/>
                  </a:cubicBezTo>
                  <a:cubicBezTo>
                    <a:pt x="207" y="38"/>
                    <a:pt x="190" y="21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4066875" y="219945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03" y="1"/>
                  </a:moveTo>
                  <a:cubicBezTo>
                    <a:pt x="54" y="17"/>
                    <a:pt x="0" y="87"/>
                    <a:pt x="17" y="157"/>
                  </a:cubicBezTo>
                  <a:cubicBezTo>
                    <a:pt x="17" y="190"/>
                    <a:pt x="37" y="207"/>
                    <a:pt x="54" y="244"/>
                  </a:cubicBezTo>
                  <a:cubicBezTo>
                    <a:pt x="87" y="260"/>
                    <a:pt x="120" y="260"/>
                    <a:pt x="140" y="260"/>
                  </a:cubicBezTo>
                  <a:cubicBezTo>
                    <a:pt x="206" y="244"/>
                    <a:pt x="243" y="174"/>
                    <a:pt x="243" y="104"/>
                  </a:cubicBezTo>
                  <a:cubicBezTo>
                    <a:pt x="223" y="71"/>
                    <a:pt x="206" y="54"/>
                    <a:pt x="190" y="17"/>
                  </a:cubicBezTo>
                  <a:cubicBezTo>
                    <a:pt x="190" y="17"/>
                    <a:pt x="173" y="17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4064700" y="2219250"/>
              <a:ext cx="6100" cy="6625"/>
            </a:xfrm>
            <a:custGeom>
              <a:avLst/>
              <a:gdLst/>
              <a:ahLst/>
              <a:cxnLst/>
              <a:rect l="l" t="t" r="r" b="b"/>
              <a:pathLst>
                <a:path w="244" h="265" extrusionOk="0">
                  <a:moveTo>
                    <a:pt x="124" y="0"/>
                  </a:moveTo>
                  <a:cubicBezTo>
                    <a:pt x="104" y="0"/>
                    <a:pt x="71" y="17"/>
                    <a:pt x="54" y="33"/>
                  </a:cubicBezTo>
                  <a:cubicBezTo>
                    <a:pt x="21" y="50"/>
                    <a:pt x="1" y="87"/>
                    <a:pt x="1" y="120"/>
                  </a:cubicBezTo>
                  <a:cubicBezTo>
                    <a:pt x="1" y="153"/>
                    <a:pt x="21" y="190"/>
                    <a:pt x="38" y="206"/>
                  </a:cubicBezTo>
                  <a:cubicBezTo>
                    <a:pt x="57" y="247"/>
                    <a:pt x="88" y="264"/>
                    <a:pt x="121" y="264"/>
                  </a:cubicBezTo>
                  <a:cubicBezTo>
                    <a:pt x="145" y="264"/>
                    <a:pt x="169" y="255"/>
                    <a:pt x="190" y="239"/>
                  </a:cubicBezTo>
                  <a:cubicBezTo>
                    <a:pt x="227" y="190"/>
                    <a:pt x="244" y="103"/>
                    <a:pt x="207" y="50"/>
                  </a:cubicBezTo>
                  <a:cubicBezTo>
                    <a:pt x="190" y="33"/>
                    <a:pt x="174" y="17"/>
                    <a:pt x="157" y="17"/>
                  </a:cubicBezTo>
                  <a:cubicBezTo>
                    <a:pt x="141" y="0"/>
                    <a:pt x="141" y="0"/>
                    <a:pt x="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3867625" y="2377150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39" y="0"/>
                  </a:moveTo>
                  <a:cubicBezTo>
                    <a:pt x="86" y="0"/>
                    <a:pt x="44" y="33"/>
                    <a:pt x="17" y="91"/>
                  </a:cubicBezTo>
                  <a:cubicBezTo>
                    <a:pt x="1" y="161"/>
                    <a:pt x="34" y="227"/>
                    <a:pt x="87" y="264"/>
                  </a:cubicBezTo>
                  <a:lnTo>
                    <a:pt x="137" y="264"/>
                  </a:lnTo>
                  <a:cubicBezTo>
                    <a:pt x="174" y="264"/>
                    <a:pt x="207" y="227"/>
                    <a:pt x="223" y="178"/>
                  </a:cubicBezTo>
                  <a:cubicBezTo>
                    <a:pt x="240" y="124"/>
                    <a:pt x="240" y="75"/>
                    <a:pt x="207" y="42"/>
                  </a:cubicBezTo>
                  <a:cubicBezTo>
                    <a:pt x="190" y="42"/>
                    <a:pt x="190" y="21"/>
                    <a:pt x="174" y="5"/>
                  </a:cubicBezTo>
                  <a:cubicBezTo>
                    <a:pt x="162" y="2"/>
                    <a:pt x="150" y="0"/>
                    <a:pt x="1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4054400" y="2186150"/>
              <a:ext cx="6100" cy="6700"/>
            </a:xfrm>
            <a:custGeom>
              <a:avLst/>
              <a:gdLst/>
              <a:ahLst/>
              <a:cxnLst/>
              <a:rect l="l" t="t" r="r" b="b"/>
              <a:pathLst>
                <a:path w="244" h="268" extrusionOk="0">
                  <a:moveTo>
                    <a:pt x="103" y="1"/>
                  </a:moveTo>
                  <a:cubicBezTo>
                    <a:pt x="37" y="17"/>
                    <a:pt x="0" y="87"/>
                    <a:pt x="0" y="157"/>
                  </a:cubicBezTo>
                  <a:cubicBezTo>
                    <a:pt x="21" y="190"/>
                    <a:pt x="21" y="223"/>
                    <a:pt x="54" y="240"/>
                  </a:cubicBezTo>
                  <a:cubicBezTo>
                    <a:pt x="66" y="255"/>
                    <a:pt x="86" y="267"/>
                    <a:pt x="110" y="267"/>
                  </a:cubicBezTo>
                  <a:cubicBezTo>
                    <a:pt x="120" y="267"/>
                    <a:pt x="130" y="265"/>
                    <a:pt x="140" y="261"/>
                  </a:cubicBezTo>
                  <a:cubicBezTo>
                    <a:pt x="190" y="261"/>
                    <a:pt x="243" y="190"/>
                    <a:pt x="227" y="120"/>
                  </a:cubicBezTo>
                  <a:cubicBezTo>
                    <a:pt x="227" y="87"/>
                    <a:pt x="206" y="54"/>
                    <a:pt x="173" y="34"/>
                  </a:cubicBezTo>
                  <a:cubicBezTo>
                    <a:pt x="173" y="17"/>
                    <a:pt x="157" y="17"/>
                    <a:pt x="157" y="17"/>
                  </a:cubicBezTo>
                  <a:cubicBezTo>
                    <a:pt x="140" y="1"/>
                    <a:pt x="12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4069025" y="2276650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29" y="1"/>
                  </a:moveTo>
                  <a:cubicBezTo>
                    <a:pt x="81" y="1"/>
                    <a:pt x="31" y="33"/>
                    <a:pt x="17" y="91"/>
                  </a:cubicBezTo>
                  <a:cubicBezTo>
                    <a:pt x="1" y="145"/>
                    <a:pt x="17" y="227"/>
                    <a:pt x="87" y="248"/>
                  </a:cubicBezTo>
                  <a:cubicBezTo>
                    <a:pt x="104" y="265"/>
                    <a:pt x="120" y="265"/>
                    <a:pt x="137" y="265"/>
                  </a:cubicBezTo>
                  <a:cubicBezTo>
                    <a:pt x="174" y="265"/>
                    <a:pt x="207" y="227"/>
                    <a:pt x="223" y="178"/>
                  </a:cubicBezTo>
                  <a:cubicBezTo>
                    <a:pt x="240" y="124"/>
                    <a:pt x="223" y="75"/>
                    <a:pt x="207" y="42"/>
                  </a:cubicBezTo>
                  <a:cubicBezTo>
                    <a:pt x="190" y="21"/>
                    <a:pt x="174" y="21"/>
                    <a:pt x="157" y="5"/>
                  </a:cubicBezTo>
                  <a:cubicBezTo>
                    <a:pt x="148" y="2"/>
                    <a:pt x="139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4059550" y="2310675"/>
              <a:ext cx="6100" cy="6500"/>
            </a:xfrm>
            <a:custGeom>
              <a:avLst/>
              <a:gdLst/>
              <a:ahLst/>
              <a:cxnLst/>
              <a:rect l="l" t="t" r="r" b="b"/>
              <a:pathLst>
                <a:path w="244" h="260" extrusionOk="0">
                  <a:moveTo>
                    <a:pt x="103" y="0"/>
                  </a:moveTo>
                  <a:cubicBezTo>
                    <a:pt x="54" y="0"/>
                    <a:pt x="0" y="70"/>
                    <a:pt x="21" y="140"/>
                  </a:cubicBezTo>
                  <a:cubicBezTo>
                    <a:pt x="21" y="190"/>
                    <a:pt x="37" y="227"/>
                    <a:pt x="70" y="243"/>
                  </a:cubicBezTo>
                  <a:cubicBezTo>
                    <a:pt x="87" y="260"/>
                    <a:pt x="124" y="260"/>
                    <a:pt x="141" y="260"/>
                  </a:cubicBezTo>
                  <a:cubicBezTo>
                    <a:pt x="174" y="243"/>
                    <a:pt x="190" y="227"/>
                    <a:pt x="207" y="206"/>
                  </a:cubicBezTo>
                  <a:cubicBezTo>
                    <a:pt x="227" y="173"/>
                    <a:pt x="244" y="140"/>
                    <a:pt x="227" y="103"/>
                  </a:cubicBezTo>
                  <a:cubicBezTo>
                    <a:pt x="227" y="70"/>
                    <a:pt x="207" y="37"/>
                    <a:pt x="190" y="21"/>
                  </a:cubicBezTo>
                  <a:cubicBezTo>
                    <a:pt x="174" y="21"/>
                    <a:pt x="174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3959050" y="2188575"/>
              <a:ext cx="6100" cy="6675"/>
            </a:xfrm>
            <a:custGeom>
              <a:avLst/>
              <a:gdLst/>
              <a:ahLst/>
              <a:cxnLst/>
              <a:rect l="l" t="t" r="r" b="b"/>
              <a:pathLst>
                <a:path w="244" h="267" extrusionOk="0">
                  <a:moveTo>
                    <a:pt x="112" y="0"/>
                  </a:moveTo>
                  <a:cubicBezTo>
                    <a:pt x="93" y="0"/>
                    <a:pt x="77" y="12"/>
                    <a:pt x="54" y="23"/>
                  </a:cubicBezTo>
                  <a:cubicBezTo>
                    <a:pt x="21" y="77"/>
                    <a:pt x="1" y="164"/>
                    <a:pt x="38" y="213"/>
                  </a:cubicBezTo>
                  <a:cubicBezTo>
                    <a:pt x="54" y="229"/>
                    <a:pt x="87" y="246"/>
                    <a:pt x="124" y="267"/>
                  </a:cubicBezTo>
                  <a:cubicBezTo>
                    <a:pt x="141" y="267"/>
                    <a:pt x="174" y="246"/>
                    <a:pt x="190" y="229"/>
                  </a:cubicBezTo>
                  <a:cubicBezTo>
                    <a:pt x="227" y="213"/>
                    <a:pt x="244" y="180"/>
                    <a:pt x="244" y="143"/>
                  </a:cubicBezTo>
                  <a:cubicBezTo>
                    <a:pt x="244" y="110"/>
                    <a:pt x="244" y="77"/>
                    <a:pt x="207" y="40"/>
                  </a:cubicBezTo>
                  <a:cubicBezTo>
                    <a:pt x="207" y="23"/>
                    <a:pt x="190" y="7"/>
                    <a:pt x="174" y="7"/>
                  </a:cubicBezTo>
                  <a:lnTo>
                    <a:pt x="141" y="7"/>
                  </a:lnTo>
                  <a:cubicBezTo>
                    <a:pt x="130" y="2"/>
                    <a:pt x="121" y="0"/>
                    <a:pt x="1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4077575" y="2212750"/>
              <a:ext cx="5700" cy="6700"/>
            </a:xfrm>
            <a:custGeom>
              <a:avLst/>
              <a:gdLst/>
              <a:ahLst/>
              <a:cxnLst/>
              <a:rect l="l" t="t" r="r" b="b"/>
              <a:pathLst>
                <a:path w="228" h="268" extrusionOk="0">
                  <a:moveTo>
                    <a:pt x="87" y="0"/>
                  </a:moveTo>
                  <a:cubicBezTo>
                    <a:pt x="71" y="21"/>
                    <a:pt x="38" y="38"/>
                    <a:pt x="22" y="54"/>
                  </a:cubicBezTo>
                  <a:cubicBezTo>
                    <a:pt x="1" y="87"/>
                    <a:pt x="1" y="124"/>
                    <a:pt x="1" y="157"/>
                  </a:cubicBezTo>
                  <a:cubicBezTo>
                    <a:pt x="1" y="190"/>
                    <a:pt x="22" y="227"/>
                    <a:pt x="38" y="244"/>
                  </a:cubicBezTo>
                  <a:cubicBezTo>
                    <a:pt x="61" y="255"/>
                    <a:pt x="85" y="267"/>
                    <a:pt x="104" y="267"/>
                  </a:cubicBezTo>
                  <a:cubicBezTo>
                    <a:pt x="111" y="267"/>
                    <a:pt x="119" y="265"/>
                    <a:pt x="125" y="260"/>
                  </a:cubicBezTo>
                  <a:cubicBezTo>
                    <a:pt x="191" y="260"/>
                    <a:pt x="228" y="190"/>
                    <a:pt x="228" y="124"/>
                  </a:cubicBezTo>
                  <a:cubicBezTo>
                    <a:pt x="207" y="87"/>
                    <a:pt x="191" y="54"/>
                    <a:pt x="174" y="38"/>
                  </a:cubicBezTo>
                  <a:cubicBezTo>
                    <a:pt x="174" y="21"/>
                    <a:pt x="158" y="21"/>
                    <a:pt x="158" y="21"/>
                  </a:cubicBezTo>
                  <a:cubicBezTo>
                    <a:pt x="125" y="0"/>
                    <a:pt x="104" y="0"/>
                    <a:pt x="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4090475" y="2257900"/>
              <a:ext cx="6100" cy="6400"/>
            </a:xfrm>
            <a:custGeom>
              <a:avLst/>
              <a:gdLst/>
              <a:ahLst/>
              <a:cxnLst/>
              <a:rect l="l" t="t" r="r" b="b"/>
              <a:pathLst>
                <a:path w="244" h="256" extrusionOk="0">
                  <a:moveTo>
                    <a:pt x="103" y="0"/>
                  </a:moveTo>
                  <a:cubicBezTo>
                    <a:pt x="70" y="0"/>
                    <a:pt x="54" y="33"/>
                    <a:pt x="37" y="50"/>
                  </a:cubicBezTo>
                  <a:cubicBezTo>
                    <a:pt x="21" y="87"/>
                    <a:pt x="0" y="120"/>
                    <a:pt x="21" y="153"/>
                  </a:cubicBezTo>
                  <a:cubicBezTo>
                    <a:pt x="21" y="190"/>
                    <a:pt x="37" y="223"/>
                    <a:pt x="54" y="239"/>
                  </a:cubicBezTo>
                  <a:cubicBezTo>
                    <a:pt x="87" y="256"/>
                    <a:pt x="103" y="256"/>
                    <a:pt x="140" y="256"/>
                  </a:cubicBezTo>
                  <a:cubicBezTo>
                    <a:pt x="206" y="256"/>
                    <a:pt x="244" y="190"/>
                    <a:pt x="227" y="120"/>
                  </a:cubicBezTo>
                  <a:cubicBezTo>
                    <a:pt x="227" y="87"/>
                    <a:pt x="206" y="50"/>
                    <a:pt x="190" y="33"/>
                  </a:cubicBezTo>
                  <a:cubicBezTo>
                    <a:pt x="173" y="17"/>
                    <a:pt x="173" y="17"/>
                    <a:pt x="157" y="17"/>
                  </a:cubicBezTo>
                  <a:cubicBezTo>
                    <a:pt x="140" y="0"/>
                    <a:pt x="12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4092225" y="221132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20" y="1"/>
                  </a:moveTo>
                  <a:cubicBezTo>
                    <a:pt x="114" y="1"/>
                    <a:pt x="109" y="3"/>
                    <a:pt x="103" y="8"/>
                  </a:cubicBezTo>
                  <a:cubicBezTo>
                    <a:pt x="54" y="8"/>
                    <a:pt x="0" y="78"/>
                    <a:pt x="17" y="144"/>
                  </a:cubicBezTo>
                  <a:cubicBezTo>
                    <a:pt x="17" y="198"/>
                    <a:pt x="33" y="214"/>
                    <a:pt x="70" y="247"/>
                  </a:cubicBezTo>
                  <a:cubicBezTo>
                    <a:pt x="87" y="247"/>
                    <a:pt x="120" y="264"/>
                    <a:pt x="136" y="264"/>
                  </a:cubicBezTo>
                  <a:cubicBezTo>
                    <a:pt x="174" y="247"/>
                    <a:pt x="206" y="231"/>
                    <a:pt x="223" y="214"/>
                  </a:cubicBezTo>
                  <a:cubicBezTo>
                    <a:pt x="239" y="181"/>
                    <a:pt x="239" y="144"/>
                    <a:pt x="239" y="111"/>
                  </a:cubicBezTo>
                  <a:cubicBezTo>
                    <a:pt x="223" y="78"/>
                    <a:pt x="223" y="41"/>
                    <a:pt x="190" y="25"/>
                  </a:cubicBezTo>
                  <a:lnTo>
                    <a:pt x="174" y="8"/>
                  </a:lnTo>
                  <a:lnTo>
                    <a:pt x="157" y="8"/>
                  </a:lnTo>
                  <a:cubicBezTo>
                    <a:pt x="143" y="8"/>
                    <a:pt x="131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4084900" y="2227900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22" y="0"/>
                  </a:moveTo>
                  <a:cubicBezTo>
                    <a:pt x="78" y="0"/>
                    <a:pt x="44" y="32"/>
                    <a:pt x="17" y="83"/>
                  </a:cubicBezTo>
                  <a:cubicBezTo>
                    <a:pt x="1" y="153"/>
                    <a:pt x="38" y="219"/>
                    <a:pt x="87" y="256"/>
                  </a:cubicBezTo>
                  <a:lnTo>
                    <a:pt x="141" y="256"/>
                  </a:lnTo>
                  <a:cubicBezTo>
                    <a:pt x="174" y="256"/>
                    <a:pt x="207" y="219"/>
                    <a:pt x="223" y="186"/>
                  </a:cubicBezTo>
                  <a:cubicBezTo>
                    <a:pt x="244" y="137"/>
                    <a:pt x="244" y="83"/>
                    <a:pt x="207" y="50"/>
                  </a:cubicBezTo>
                  <a:cubicBezTo>
                    <a:pt x="190" y="34"/>
                    <a:pt x="190" y="13"/>
                    <a:pt x="174" y="13"/>
                  </a:cubicBezTo>
                  <a:cubicBezTo>
                    <a:pt x="155" y="4"/>
                    <a:pt x="138" y="0"/>
                    <a:pt x="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4072950" y="2231725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03" y="0"/>
                  </a:moveTo>
                  <a:cubicBezTo>
                    <a:pt x="50" y="17"/>
                    <a:pt x="0" y="87"/>
                    <a:pt x="17" y="153"/>
                  </a:cubicBezTo>
                  <a:cubicBezTo>
                    <a:pt x="17" y="190"/>
                    <a:pt x="33" y="223"/>
                    <a:pt x="50" y="239"/>
                  </a:cubicBezTo>
                  <a:cubicBezTo>
                    <a:pt x="73" y="251"/>
                    <a:pt x="90" y="263"/>
                    <a:pt x="110" y="263"/>
                  </a:cubicBezTo>
                  <a:cubicBezTo>
                    <a:pt x="118" y="263"/>
                    <a:pt x="127" y="261"/>
                    <a:pt x="136" y="256"/>
                  </a:cubicBezTo>
                  <a:cubicBezTo>
                    <a:pt x="169" y="256"/>
                    <a:pt x="186" y="239"/>
                    <a:pt x="207" y="206"/>
                  </a:cubicBezTo>
                  <a:cubicBezTo>
                    <a:pt x="223" y="190"/>
                    <a:pt x="239" y="153"/>
                    <a:pt x="239" y="120"/>
                  </a:cubicBezTo>
                  <a:cubicBezTo>
                    <a:pt x="223" y="87"/>
                    <a:pt x="207" y="50"/>
                    <a:pt x="186" y="33"/>
                  </a:cubicBezTo>
                  <a:cubicBezTo>
                    <a:pt x="169" y="17"/>
                    <a:pt x="169" y="17"/>
                    <a:pt x="153" y="17"/>
                  </a:cubicBez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4096150" y="2242425"/>
              <a:ext cx="5575" cy="6425"/>
            </a:xfrm>
            <a:custGeom>
              <a:avLst/>
              <a:gdLst/>
              <a:ahLst/>
              <a:cxnLst/>
              <a:rect l="l" t="t" r="r" b="b"/>
              <a:pathLst>
                <a:path w="223" h="257" extrusionOk="0">
                  <a:moveTo>
                    <a:pt x="103" y="1"/>
                  </a:moveTo>
                  <a:cubicBezTo>
                    <a:pt x="33" y="17"/>
                    <a:pt x="0" y="87"/>
                    <a:pt x="0" y="153"/>
                  </a:cubicBezTo>
                  <a:cubicBezTo>
                    <a:pt x="0" y="191"/>
                    <a:pt x="17" y="207"/>
                    <a:pt x="49" y="240"/>
                  </a:cubicBezTo>
                  <a:cubicBezTo>
                    <a:pt x="66" y="257"/>
                    <a:pt x="103" y="257"/>
                    <a:pt x="136" y="257"/>
                  </a:cubicBezTo>
                  <a:cubicBezTo>
                    <a:pt x="186" y="240"/>
                    <a:pt x="223" y="174"/>
                    <a:pt x="223" y="104"/>
                  </a:cubicBezTo>
                  <a:cubicBezTo>
                    <a:pt x="223" y="71"/>
                    <a:pt x="186" y="17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4081500" y="2195650"/>
              <a:ext cx="6425" cy="6775"/>
            </a:xfrm>
            <a:custGeom>
              <a:avLst/>
              <a:gdLst/>
              <a:ahLst/>
              <a:cxnLst/>
              <a:rect l="l" t="t" r="r" b="b"/>
              <a:pathLst>
                <a:path w="257" h="271" extrusionOk="0">
                  <a:moveTo>
                    <a:pt x="137" y="0"/>
                  </a:moveTo>
                  <a:cubicBezTo>
                    <a:pt x="120" y="0"/>
                    <a:pt x="87" y="17"/>
                    <a:pt x="71" y="33"/>
                  </a:cubicBezTo>
                  <a:cubicBezTo>
                    <a:pt x="17" y="87"/>
                    <a:pt x="1" y="153"/>
                    <a:pt x="50" y="223"/>
                  </a:cubicBezTo>
                  <a:cubicBezTo>
                    <a:pt x="72" y="252"/>
                    <a:pt x="104" y="271"/>
                    <a:pt x="137" y="271"/>
                  </a:cubicBezTo>
                  <a:cubicBezTo>
                    <a:pt x="160" y="271"/>
                    <a:pt x="185" y="261"/>
                    <a:pt x="207" y="239"/>
                  </a:cubicBezTo>
                  <a:cubicBezTo>
                    <a:pt x="256" y="190"/>
                    <a:pt x="256" y="103"/>
                    <a:pt x="223" y="50"/>
                  </a:cubicBezTo>
                  <a:cubicBezTo>
                    <a:pt x="207" y="33"/>
                    <a:pt x="190" y="17"/>
                    <a:pt x="174" y="17"/>
                  </a:cubicBezTo>
                  <a:cubicBezTo>
                    <a:pt x="174" y="17"/>
                    <a:pt x="153" y="17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6" name="Google Shape;476;p2"/>
          <p:cNvSpPr/>
          <p:nvPr/>
        </p:nvSpPr>
        <p:spPr>
          <a:xfrm rot="5400000" flipH="1">
            <a:off x="6662939" y="4629379"/>
            <a:ext cx="420427" cy="461299"/>
          </a:xfrm>
          <a:custGeom>
            <a:avLst/>
            <a:gdLst/>
            <a:ahLst/>
            <a:cxnLst/>
            <a:rect l="l" t="t" r="r" b="b"/>
            <a:pathLst>
              <a:path w="2903" h="2718" extrusionOk="0">
                <a:moveTo>
                  <a:pt x="1564" y="1"/>
                </a:moveTo>
                <a:cubicBezTo>
                  <a:pt x="1273" y="1"/>
                  <a:pt x="1022" y="131"/>
                  <a:pt x="911" y="501"/>
                </a:cubicBezTo>
                <a:cubicBezTo>
                  <a:pt x="685" y="1190"/>
                  <a:pt x="0" y="1581"/>
                  <a:pt x="359" y="2200"/>
                </a:cubicBezTo>
                <a:cubicBezTo>
                  <a:pt x="576" y="2574"/>
                  <a:pt x="867" y="2717"/>
                  <a:pt x="1177" y="2717"/>
                </a:cubicBezTo>
                <a:cubicBezTo>
                  <a:pt x="1580" y="2717"/>
                  <a:pt x="2014" y="2475"/>
                  <a:pt x="2354" y="2183"/>
                </a:cubicBezTo>
                <a:cubicBezTo>
                  <a:pt x="2560" y="1994"/>
                  <a:pt x="2746" y="1754"/>
                  <a:pt x="2767" y="1499"/>
                </a:cubicBezTo>
                <a:cubicBezTo>
                  <a:pt x="2767" y="1223"/>
                  <a:pt x="2903" y="604"/>
                  <a:pt x="2680" y="431"/>
                </a:cubicBezTo>
                <a:cubicBezTo>
                  <a:pt x="2396" y="227"/>
                  <a:pt x="1946" y="1"/>
                  <a:pt x="156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"/>
          <p:cNvSpPr/>
          <p:nvPr/>
        </p:nvSpPr>
        <p:spPr>
          <a:xfrm rot="5400000" flipH="1">
            <a:off x="8334414" y="401941"/>
            <a:ext cx="496898" cy="406573"/>
          </a:xfrm>
          <a:custGeom>
            <a:avLst/>
            <a:gdLst/>
            <a:ahLst/>
            <a:cxnLst/>
            <a:rect l="l" t="t" r="r" b="b"/>
            <a:pathLst>
              <a:path w="2442" h="1998" extrusionOk="0">
                <a:moveTo>
                  <a:pt x="1079" y="1"/>
                </a:moveTo>
                <a:cubicBezTo>
                  <a:pt x="952" y="1"/>
                  <a:pt x="821" y="27"/>
                  <a:pt x="689" y="85"/>
                </a:cubicBezTo>
                <a:cubicBezTo>
                  <a:pt x="207" y="274"/>
                  <a:pt x="1" y="703"/>
                  <a:pt x="1" y="1202"/>
                </a:cubicBezTo>
                <a:cubicBezTo>
                  <a:pt x="1" y="1425"/>
                  <a:pt x="17" y="1684"/>
                  <a:pt x="207" y="1837"/>
                </a:cubicBezTo>
                <a:cubicBezTo>
                  <a:pt x="354" y="1956"/>
                  <a:pt x="560" y="1997"/>
                  <a:pt x="754" y="1997"/>
                </a:cubicBezTo>
                <a:cubicBezTo>
                  <a:pt x="790" y="1997"/>
                  <a:pt x="824" y="1996"/>
                  <a:pt x="859" y="1994"/>
                </a:cubicBezTo>
                <a:cubicBezTo>
                  <a:pt x="1514" y="1961"/>
                  <a:pt x="2442" y="1528"/>
                  <a:pt x="2095" y="740"/>
                </a:cubicBezTo>
                <a:cubicBezTo>
                  <a:pt x="1910" y="312"/>
                  <a:pt x="1517" y="1"/>
                  <a:pt x="10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"/>
          <p:cNvSpPr/>
          <p:nvPr/>
        </p:nvSpPr>
        <p:spPr>
          <a:xfrm rot="-3532039" flipH="1">
            <a:off x="465609" y="1200297"/>
            <a:ext cx="342801" cy="376148"/>
          </a:xfrm>
          <a:custGeom>
            <a:avLst/>
            <a:gdLst/>
            <a:ahLst/>
            <a:cxnLst/>
            <a:rect l="l" t="t" r="r" b="b"/>
            <a:pathLst>
              <a:path w="2903" h="2718" extrusionOk="0">
                <a:moveTo>
                  <a:pt x="1564" y="1"/>
                </a:moveTo>
                <a:cubicBezTo>
                  <a:pt x="1273" y="1"/>
                  <a:pt x="1022" y="131"/>
                  <a:pt x="911" y="501"/>
                </a:cubicBezTo>
                <a:cubicBezTo>
                  <a:pt x="685" y="1190"/>
                  <a:pt x="0" y="1581"/>
                  <a:pt x="359" y="2200"/>
                </a:cubicBezTo>
                <a:cubicBezTo>
                  <a:pt x="576" y="2574"/>
                  <a:pt x="867" y="2717"/>
                  <a:pt x="1177" y="2717"/>
                </a:cubicBezTo>
                <a:cubicBezTo>
                  <a:pt x="1580" y="2717"/>
                  <a:pt x="2014" y="2475"/>
                  <a:pt x="2354" y="2183"/>
                </a:cubicBezTo>
                <a:cubicBezTo>
                  <a:pt x="2560" y="1994"/>
                  <a:pt x="2746" y="1754"/>
                  <a:pt x="2767" y="1499"/>
                </a:cubicBezTo>
                <a:cubicBezTo>
                  <a:pt x="2767" y="1223"/>
                  <a:pt x="2903" y="604"/>
                  <a:pt x="2680" y="431"/>
                </a:cubicBezTo>
                <a:cubicBezTo>
                  <a:pt x="2396" y="227"/>
                  <a:pt x="1946" y="1"/>
                  <a:pt x="156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"/>
          <p:cNvSpPr/>
          <p:nvPr/>
        </p:nvSpPr>
        <p:spPr>
          <a:xfrm>
            <a:off x="7340777" y="3783865"/>
            <a:ext cx="1803223" cy="1389052"/>
          </a:xfrm>
          <a:custGeom>
            <a:avLst/>
            <a:gdLst/>
            <a:ahLst/>
            <a:cxnLst/>
            <a:rect l="l" t="t" r="r" b="b"/>
            <a:pathLst>
              <a:path w="8573" h="6604" extrusionOk="0">
                <a:moveTo>
                  <a:pt x="5789" y="1"/>
                </a:moveTo>
                <a:cubicBezTo>
                  <a:pt x="3331" y="1"/>
                  <a:pt x="117" y="1067"/>
                  <a:pt x="1" y="6604"/>
                </a:cubicBezTo>
                <a:lnTo>
                  <a:pt x="8572" y="6604"/>
                </a:lnTo>
                <a:lnTo>
                  <a:pt x="8572" y="419"/>
                </a:lnTo>
                <a:cubicBezTo>
                  <a:pt x="8572" y="419"/>
                  <a:pt x="7329" y="1"/>
                  <a:pt x="578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incipal idea 2">
  <p:cSld name="CUSTOM_20">
    <p:spTree>
      <p:nvGrpSpPr>
        <p:cNvPr id="1" name="Shape 13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0" name="Google Shape;13060;p33"/>
          <p:cNvSpPr/>
          <p:nvPr/>
        </p:nvSpPr>
        <p:spPr>
          <a:xfrm rot="-7200012">
            <a:off x="-1835835" y="3553726"/>
            <a:ext cx="3417290" cy="2795899"/>
          </a:xfrm>
          <a:custGeom>
            <a:avLst/>
            <a:gdLst/>
            <a:ahLst/>
            <a:cxnLst/>
            <a:rect l="l" t="t" r="r" b="b"/>
            <a:pathLst>
              <a:path w="2442" h="1998" extrusionOk="0">
                <a:moveTo>
                  <a:pt x="1079" y="1"/>
                </a:moveTo>
                <a:cubicBezTo>
                  <a:pt x="952" y="1"/>
                  <a:pt x="821" y="27"/>
                  <a:pt x="689" y="85"/>
                </a:cubicBezTo>
                <a:cubicBezTo>
                  <a:pt x="207" y="274"/>
                  <a:pt x="1" y="703"/>
                  <a:pt x="1" y="1202"/>
                </a:cubicBezTo>
                <a:cubicBezTo>
                  <a:pt x="1" y="1425"/>
                  <a:pt x="17" y="1684"/>
                  <a:pt x="207" y="1837"/>
                </a:cubicBezTo>
                <a:cubicBezTo>
                  <a:pt x="354" y="1956"/>
                  <a:pt x="560" y="1997"/>
                  <a:pt x="754" y="1997"/>
                </a:cubicBezTo>
                <a:cubicBezTo>
                  <a:pt x="790" y="1997"/>
                  <a:pt x="824" y="1996"/>
                  <a:pt x="859" y="1994"/>
                </a:cubicBezTo>
                <a:cubicBezTo>
                  <a:pt x="1514" y="1961"/>
                  <a:pt x="2442" y="1528"/>
                  <a:pt x="2095" y="740"/>
                </a:cubicBezTo>
                <a:cubicBezTo>
                  <a:pt x="1910" y="312"/>
                  <a:pt x="1517" y="1"/>
                  <a:pt x="1079" y="1"/>
                </a:cubicBezTo>
                <a:close/>
              </a:path>
            </a:pathLst>
          </a:custGeom>
          <a:solidFill>
            <a:srgbClr val="E5D0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1" name="Google Shape;13061;p33"/>
          <p:cNvSpPr/>
          <p:nvPr/>
        </p:nvSpPr>
        <p:spPr>
          <a:xfrm rot="-5400000">
            <a:off x="7014053" y="-862651"/>
            <a:ext cx="2781626" cy="2604428"/>
          </a:xfrm>
          <a:custGeom>
            <a:avLst/>
            <a:gdLst/>
            <a:ahLst/>
            <a:cxnLst/>
            <a:rect l="l" t="t" r="r" b="b"/>
            <a:pathLst>
              <a:path w="2903" h="2718" extrusionOk="0">
                <a:moveTo>
                  <a:pt x="1564" y="1"/>
                </a:moveTo>
                <a:cubicBezTo>
                  <a:pt x="1273" y="1"/>
                  <a:pt x="1022" y="131"/>
                  <a:pt x="911" y="501"/>
                </a:cubicBezTo>
                <a:cubicBezTo>
                  <a:pt x="685" y="1190"/>
                  <a:pt x="0" y="1581"/>
                  <a:pt x="359" y="2200"/>
                </a:cubicBezTo>
                <a:cubicBezTo>
                  <a:pt x="576" y="2574"/>
                  <a:pt x="867" y="2717"/>
                  <a:pt x="1177" y="2717"/>
                </a:cubicBezTo>
                <a:cubicBezTo>
                  <a:pt x="1580" y="2717"/>
                  <a:pt x="2014" y="2475"/>
                  <a:pt x="2354" y="2183"/>
                </a:cubicBezTo>
                <a:cubicBezTo>
                  <a:pt x="2560" y="1994"/>
                  <a:pt x="2746" y="1754"/>
                  <a:pt x="2767" y="1499"/>
                </a:cubicBezTo>
                <a:cubicBezTo>
                  <a:pt x="2767" y="1223"/>
                  <a:pt x="2903" y="604"/>
                  <a:pt x="2680" y="431"/>
                </a:cubicBezTo>
                <a:cubicBezTo>
                  <a:pt x="2396" y="227"/>
                  <a:pt x="1946" y="1"/>
                  <a:pt x="1564" y="1"/>
                </a:cubicBezTo>
                <a:close/>
              </a:path>
            </a:pathLst>
          </a:custGeom>
          <a:solidFill>
            <a:srgbClr val="E5D0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62" name="Google Shape;13062;p33"/>
          <p:cNvGrpSpPr/>
          <p:nvPr/>
        </p:nvGrpSpPr>
        <p:grpSpPr>
          <a:xfrm flipH="1">
            <a:off x="7452011" y="4044061"/>
            <a:ext cx="1777950" cy="1118873"/>
            <a:chOff x="4560800" y="2780575"/>
            <a:chExt cx="421775" cy="265425"/>
          </a:xfrm>
        </p:grpSpPr>
        <p:sp>
          <p:nvSpPr>
            <p:cNvPr id="13063" name="Google Shape;13063;p33"/>
            <p:cNvSpPr/>
            <p:nvPr/>
          </p:nvSpPr>
          <p:spPr>
            <a:xfrm>
              <a:off x="4696950" y="2817575"/>
              <a:ext cx="6000" cy="6825"/>
            </a:xfrm>
            <a:custGeom>
              <a:avLst/>
              <a:gdLst/>
              <a:ahLst/>
              <a:cxnLst/>
              <a:rect l="l" t="t" r="r" b="b"/>
              <a:pathLst>
                <a:path w="240" h="273" extrusionOk="0">
                  <a:moveTo>
                    <a:pt x="127" y="0"/>
                  </a:moveTo>
                  <a:cubicBezTo>
                    <a:pt x="87" y="0"/>
                    <a:pt x="45" y="32"/>
                    <a:pt x="33" y="83"/>
                  </a:cubicBezTo>
                  <a:cubicBezTo>
                    <a:pt x="0" y="153"/>
                    <a:pt x="33" y="236"/>
                    <a:pt x="87" y="256"/>
                  </a:cubicBezTo>
                  <a:cubicBezTo>
                    <a:pt x="103" y="256"/>
                    <a:pt x="120" y="273"/>
                    <a:pt x="136" y="273"/>
                  </a:cubicBezTo>
                  <a:cubicBezTo>
                    <a:pt x="169" y="256"/>
                    <a:pt x="223" y="236"/>
                    <a:pt x="240" y="186"/>
                  </a:cubicBezTo>
                  <a:cubicBezTo>
                    <a:pt x="240" y="133"/>
                    <a:pt x="240" y="83"/>
                    <a:pt x="207" y="50"/>
                  </a:cubicBezTo>
                  <a:cubicBezTo>
                    <a:pt x="207" y="30"/>
                    <a:pt x="190" y="13"/>
                    <a:pt x="169" y="13"/>
                  </a:cubicBezTo>
                  <a:cubicBezTo>
                    <a:pt x="156" y="4"/>
                    <a:pt x="142" y="0"/>
                    <a:pt x="12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4" name="Google Shape;13064;p33"/>
            <p:cNvSpPr/>
            <p:nvPr/>
          </p:nvSpPr>
          <p:spPr>
            <a:xfrm>
              <a:off x="4693950" y="283155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23" y="1"/>
                  </a:moveTo>
                  <a:cubicBezTo>
                    <a:pt x="79" y="1"/>
                    <a:pt x="31" y="33"/>
                    <a:pt x="17" y="72"/>
                  </a:cubicBezTo>
                  <a:cubicBezTo>
                    <a:pt x="17" y="110"/>
                    <a:pt x="1" y="126"/>
                    <a:pt x="17" y="143"/>
                  </a:cubicBezTo>
                  <a:cubicBezTo>
                    <a:pt x="17" y="192"/>
                    <a:pt x="34" y="229"/>
                    <a:pt x="83" y="246"/>
                  </a:cubicBezTo>
                  <a:cubicBezTo>
                    <a:pt x="99" y="252"/>
                    <a:pt x="113" y="256"/>
                    <a:pt x="128" y="256"/>
                  </a:cubicBezTo>
                  <a:cubicBezTo>
                    <a:pt x="148" y="256"/>
                    <a:pt x="167" y="248"/>
                    <a:pt x="186" y="229"/>
                  </a:cubicBezTo>
                  <a:cubicBezTo>
                    <a:pt x="207" y="213"/>
                    <a:pt x="223" y="192"/>
                    <a:pt x="223" y="176"/>
                  </a:cubicBezTo>
                  <a:cubicBezTo>
                    <a:pt x="240" y="110"/>
                    <a:pt x="223" y="39"/>
                    <a:pt x="153" y="6"/>
                  </a:cubicBezTo>
                  <a:cubicBezTo>
                    <a:pt x="144" y="2"/>
                    <a:pt x="133" y="1"/>
                    <a:pt x="12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5" name="Google Shape;13065;p33"/>
            <p:cNvSpPr/>
            <p:nvPr/>
          </p:nvSpPr>
          <p:spPr>
            <a:xfrm>
              <a:off x="4704675" y="2876225"/>
              <a:ext cx="6425" cy="6475"/>
            </a:xfrm>
            <a:custGeom>
              <a:avLst/>
              <a:gdLst/>
              <a:ahLst/>
              <a:cxnLst/>
              <a:rect l="l" t="t" r="r" b="b"/>
              <a:pathLst>
                <a:path w="257" h="259" extrusionOk="0">
                  <a:moveTo>
                    <a:pt x="143" y="1"/>
                  </a:moveTo>
                  <a:cubicBezTo>
                    <a:pt x="98" y="1"/>
                    <a:pt x="47" y="33"/>
                    <a:pt x="34" y="91"/>
                  </a:cubicBezTo>
                  <a:cubicBezTo>
                    <a:pt x="1" y="141"/>
                    <a:pt x="34" y="227"/>
                    <a:pt x="87" y="244"/>
                  </a:cubicBezTo>
                  <a:cubicBezTo>
                    <a:pt x="105" y="254"/>
                    <a:pt x="122" y="259"/>
                    <a:pt x="138" y="259"/>
                  </a:cubicBezTo>
                  <a:cubicBezTo>
                    <a:pt x="181" y="259"/>
                    <a:pt x="216" y="226"/>
                    <a:pt x="240" y="178"/>
                  </a:cubicBezTo>
                  <a:cubicBezTo>
                    <a:pt x="256" y="108"/>
                    <a:pt x="223" y="38"/>
                    <a:pt x="170" y="5"/>
                  </a:cubicBezTo>
                  <a:cubicBezTo>
                    <a:pt x="161" y="2"/>
                    <a:pt x="152" y="1"/>
                    <a:pt x="14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6" name="Google Shape;13066;p33"/>
            <p:cNvSpPr/>
            <p:nvPr/>
          </p:nvSpPr>
          <p:spPr>
            <a:xfrm>
              <a:off x="4701700" y="2846650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120" y="0"/>
                  </a:moveTo>
                  <a:cubicBezTo>
                    <a:pt x="103" y="0"/>
                    <a:pt x="66" y="0"/>
                    <a:pt x="50" y="37"/>
                  </a:cubicBezTo>
                  <a:cubicBezTo>
                    <a:pt x="0" y="70"/>
                    <a:pt x="0" y="157"/>
                    <a:pt x="33" y="206"/>
                  </a:cubicBezTo>
                  <a:cubicBezTo>
                    <a:pt x="50" y="244"/>
                    <a:pt x="66" y="260"/>
                    <a:pt x="103" y="260"/>
                  </a:cubicBezTo>
                  <a:cubicBezTo>
                    <a:pt x="136" y="260"/>
                    <a:pt x="153" y="260"/>
                    <a:pt x="186" y="227"/>
                  </a:cubicBezTo>
                  <a:cubicBezTo>
                    <a:pt x="206" y="206"/>
                    <a:pt x="223" y="173"/>
                    <a:pt x="223" y="140"/>
                  </a:cubicBezTo>
                  <a:cubicBezTo>
                    <a:pt x="223" y="103"/>
                    <a:pt x="223" y="70"/>
                    <a:pt x="206" y="54"/>
                  </a:cubicBezTo>
                  <a:cubicBezTo>
                    <a:pt x="186" y="37"/>
                    <a:pt x="169" y="21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7" name="Google Shape;13067;p33"/>
            <p:cNvSpPr/>
            <p:nvPr/>
          </p:nvSpPr>
          <p:spPr>
            <a:xfrm>
              <a:off x="4713650" y="2814475"/>
              <a:ext cx="5575" cy="6650"/>
            </a:xfrm>
            <a:custGeom>
              <a:avLst/>
              <a:gdLst/>
              <a:ahLst/>
              <a:cxnLst/>
              <a:rect l="l" t="t" r="r" b="b"/>
              <a:pathLst>
                <a:path w="223" h="266" extrusionOk="0">
                  <a:moveTo>
                    <a:pt x="103" y="1"/>
                  </a:moveTo>
                  <a:cubicBezTo>
                    <a:pt x="54" y="17"/>
                    <a:pt x="0" y="88"/>
                    <a:pt x="17" y="154"/>
                  </a:cubicBezTo>
                  <a:cubicBezTo>
                    <a:pt x="17" y="191"/>
                    <a:pt x="37" y="224"/>
                    <a:pt x="54" y="240"/>
                  </a:cubicBezTo>
                  <a:cubicBezTo>
                    <a:pt x="77" y="252"/>
                    <a:pt x="92" y="265"/>
                    <a:pt x="112" y="265"/>
                  </a:cubicBezTo>
                  <a:cubicBezTo>
                    <a:pt x="120" y="265"/>
                    <a:pt x="129" y="263"/>
                    <a:pt x="140" y="257"/>
                  </a:cubicBezTo>
                  <a:cubicBezTo>
                    <a:pt x="190" y="257"/>
                    <a:pt x="223" y="224"/>
                    <a:pt x="223" y="174"/>
                  </a:cubicBezTo>
                  <a:cubicBezTo>
                    <a:pt x="206" y="121"/>
                    <a:pt x="173" y="71"/>
                    <a:pt x="157" y="17"/>
                  </a:cubicBezTo>
                  <a:cubicBezTo>
                    <a:pt x="140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8" name="Google Shape;13068;p33"/>
            <p:cNvSpPr/>
            <p:nvPr/>
          </p:nvSpPr>
          <p:spPr>
            <a:xfrm>
              <a:off x="4702925" y="280017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31" y="0"/>
                  </a:moveTo>
                  <a:cubicBezTo>
                    <a:pt x="83" y="0"/>
                    <a:pt x="31" y="35"/>
                    <a:pt x="17" y="91"/>
                  </a:cubicBezTo>
                  <a:cubicBezTo>
                    <a:pt x="1" y="144"/>
                    <a:pt x="17" y="231"/>
                    <a:pt x="87" y="247"/>
                  </a:cubicBezTo>
                  <a:cubicBezTo>
                    <a:pt x="87" y="264"/>
                    <a:pt x="120" y="264"/>
                    <a:pt x="120" y="264"/>
                  </a:cubicBezTo>
                  <a:cubicBezTo>
                    <a:pt x="174" y="247"/>
                    <a:pt x="207" y="231"/>
                    <a:pt x="223" y="177"/>
                  </a:cubicBezTo>
                  <a:cubicBezTo>
                    <a:pt x="240" y="128"/>
                    <a:pt x="223" y="74"/>
                    <a:pt x="207" y="41"/>
                  </a:cubicBezTo>
                  <a:cubicBezTo>
                    <a:pt x="190" y="25"/>
                    <a:pt x="174" y="25"/>
                    <a:pt x="157" y="4"/>
                  </a:cubicBezTo>
                  <a:cubicBezTo>
                    <a:pt x="149" y="1"/>
                    <a:pt x="140" y="0"/>
                    <a:pt x="13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9" name="Google Shape;13069;p33"/>
            <p:cNvSpPr/>
            <p:nvPr/>
          </p:nvSpPr>
          <p:spPr>
            <a:xfrm>
              <a:off x="4712400" y="2890975"/>
              <a:ext cx="3025" cy="5575"/>
            </a:xfrm>
            <a:custGeom>
              <a:avLst/>
              <a:gdLst/>
              <a:ahLst/>
              <a:cxnLst/>
              <a:rect l="l" t="t" r="r" b="b"/>
              <a:pathLst>
                <a:path w="121" h="223" extrusionOk="0">
                  <a:moveTo>
                    <a:pt x="104" y="0"/>
                  </a:moveTo>
                  <a:cubicBezTo>
                    <a:pt x="50" y="17"/>
                    <a:pt x="1" y="83"/>
                    <a:pt x="17" y="153"/>
                  </a:cubicBezTo>
                  <a:cubicBezTo>
                    <a:pt x="17" y="186"/>
                    <a:pt x="34" y="206"/>
                    <a:pt x="34" y="223"/>
                  </a:cubicBezTo>
                  <a:cubicBezTo>
                    <a:pt x="67" y="153"/>
                    <a:pt x="104" y="83"/>
                    <a:pt x="12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0" name="Google Shape;13070;p33"/>
            <p:cNvSpPr/>
            <p:nvPr/>
          </p:nvSpPr>
          <p:spPr>
            <a:xfrm>
              <a:off x="4686650" y="284890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26" y="1"/>
                  </a:moveTo>
                  <a:cubicBezTo>
                    <a:pt x="85" y="1"/>
                    <a:pt x="41" y="32"/>
                    <a:pt x="17" y="83"/>
                  </a:cubicBezTo>
                  <a:cubicBezTo>
                    <a:pt x="0" y="154"/>
                    <a:pt x="33" y="220"/>
                    <a:pt x="87" y="257"/>
                  </a:cubicBezTo>
                  <a:lnTo>
                    <a:pt x="136" y="257"/>
                  </a:lnTo>
                  <a:cubicBezTo>
                    <a:pt x="169" y="257"/>
                    <a:pt x="223" y="220"/>
                    <a:pt x="223" y="170"/>
                  </a:cubicBezTo>
                  <a:cubicBezTo>
                    <a:pt x="239" y="137"/>
                    <a:pt x="239" y="83"/>
                    <a:pt x="206" y="50"/>
                  </a:cubicBezTo>
                  <a:cubicBezTo>
                    <a:pt x="206" y="34"/>
                    <a:pt x="190" y="13"/>
                    <a:pt x="169" y="13"/>
                  </a:cubicBezTo>
                  <a:cubicBezTo>
                    <a:pt x="156" y="5"/>
                    <a:pt x="141" y="1"/>
                    <a:pt x="12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1" name="Google Shape;13071;p33"/>
            <p:cNvSpPr/>
            <p:nvPr/>
          </p:nvSpPr>
          <p:spPr>
            <a:xfrm>
              <a:off x="4690875" y="2804175"/>
              <a:ext cx="5675" cy="6425"/>
            </a:xfrm>
            <a:custGeom>
              <a:avLst/>
              <a:gdLst/>
              <a:ahLst/>
              <a:cxnLst/>
              <a:rect l="l" t="t" r="r" b="b"/>
              <a:pathLst>
                <a:path w="227" h="257" extrusionOk="0">
                  <a:moveTo>
                    <a:pt x="103" y="1"/>
                  </a:moveTo>
                  <a:cubicBezTo>
                    <a:pt x="37" y="1"/>
                    <a:pt x="0" y="71"/>
                    <a:pt x="0" y="137"/>
                  </a:cubicBezTo>
                  <a:cubicBezTo>
                    <a:pt x="21" y="174"/>
                    <a:pt x="37" y="207"/>
                    <a:pt x="54" y="223"/>
                  </a:cubicBezTo>
                  <a:cubicBezTo>
                    <a:pt x="70" y="256"/>
                    <a:pt x="103" y="256"/>
                    <a:pt x="140" y="256"/>
                  </a:cubicBezTo>
                  <a:cubicBezTo>
                    <a:pt x="157" y="240"/>
                    <a:pt x="190" y="223"/>
                    <a:pt x="206" y="207"/>
                  </a:cubicBezTo>
                  <a:cubicBezTo>
                    <a:pt x="227" y="174"/>
                    <a:pt x="227" y="137"/>
                    <a:pt x="227" y="104"/>
                  </a:cubicBezTo>
                  <a:cubicBezTo>
                    <a:pt x="227" y="71"/>
                    <a:pt x="206" y="34"/>
                    <a:pt x="190" y="17"/>
                  </a:cubicBezTo>
                  <a:cubicBezTo>
                    <a:pt x="173" y="17"/>
                    <a:pt x="173" y="1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2" name="Google Shape;13072;p33"/>
            <p:cNvSpPr/>
            <p:nvPr/>
          </p:nvSpPr>
          <p:spPr>
            <a:xfrm>
              <a:off x="4669850" y="2899425"/>
              <a:ext cx="6500" cy="6500"/>
            </a:xfrm>
            <a:custGeom>
              <a:avLst/>
              <a:gdLst/>
              <a:ahLst/>
              <a:cxnLst/>
              <a:rect l="l" t="t" r="r" b="b"/>
              <a:pathLst>
                <a:path w="260" h="260" extrusionOk="0">
                  <a:moveTo>
                    <a:pt x="145" y="0"/>
                  </a:moveTo>
                  <a:cubicBezTo>
                    <a:pt x="99" y="0"/>
                    <a:pt x="51" y="33"/>
                    <a:pt x="37" y="91"/>
                  </a:cubicBezTo>
                  <a:cubicBezTo>
                    <a:pt x="0" y="157"/>
                    <a:pt x="37" y="227"/>
                    <a:pt x="87" y="243"/>
                  </a:cubicBezTo>
                  <a:cubicBezTo>
                    <a:pt x="103" y="260"/>
                    <a:pt x="120" y="260"/>
                    <a:pt x="140" y="260"/>
                  </a:cubicBezTo>
                  <a:cubicBezTo>
                    <a:pt x="190" y="260"/>
                    <a:pt x="223" y="227"/>
                    <a:pt x="243" y="178"/>
                  </a:cubicBezTo>
                  <a:cubicBezTo>
                    <a:pt x="260" y="124"/>
                    <a:pt x="243" y="74"/>
                    <a:pt x="206" y="37"/>
                  </a:cubicBezTo>
                  <a:lnTo>
                    <a:pt x="173" y="4"/>
                  </a:lnTo>
                  <a:cubicBezTo>
                    <a:pt x="164" y="2"/>
                    <a:pt x="155" y="0"/>
                    <a:pt x="145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3" name="Google Shape;13073;p33"/>
            <p:cNvSpPr/>
            <p:nvPr/>
          </p:nvSpPr>
          <p:spPr>
            <a:xfrm>
              <a:off x="4681075" y="2913925"/>
              <a:ext cx="6000" cy="6650"/>
            </a:xfrm>
            <a:custGeom>
              <a:avLst/>
              <a:gdLst/>
              <a:ahLst/>
              <a:cxnLst/>
              <a:rect l="l" t="t" r="r" b="b"/>
              <a:pathLst>
                <a:path w="240" h="266" extrusionOk="0">
                  <a:moveTo>
                    <a:pt x="120" y="1"/>
                  </a:moveTo>
                  <a:cubicBezTo>
                    <a:pt x="115" y="1"/>
                    <a:pt x="109" y="3"/>
                    <a:pt x="104" y="10"/>
                  </a:cubicBezTo>
                  <a:cubicBezTo>
                    <a:pt x="33" y="10"/>
                    <a:pt x="0" y="76"/>
                    <a:pt x="17" y="146"/>
                  </a:cubicBezTo>
                  <a:cubicBezTo>
                    <a:pt x="17" y="179"/>
                    <a:pt x="33" y="216"/>
                    <a:pt x="50" y="232"/>
                  </a:cubicBezTo>
                  <a:cubicBezTo>
                    <a:pt x="66" y="249"/>
                    <a:pt x="104" y="265"/>
                    <a:pt x="137" y="265"/>
                  </a:cubicBezTo>
                  <a:cubicBezTo>
                    <a:pt x="186" y="249"/>
                    <a:pt x="240" y="179"/>
                    <a:pt x="223" y="113"/>
                  </a:cubicBezTo>
                  <a:cubicBezTo>
                    <a:pt x="223" y="59"/>
                    <a:pt x="186" y="26"/>
                    <a:pt x="153" y="10"/>
                  </a:cubicBezTo>
                  <a:cubicBezTo>
                    <a:pt x="142" y="10"/>
                    <a:pt x="131" y="1"/>
                    <a:pt x="12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4" name="Google Shape;13074;p33"/>
            <p:cNvSpPr/>
            <p:nvPr/>
          </p:nvSpPr>
          <p:spPr>
            <a:xfrm>
              <a:off x="4681475" y="2942925"/>
              <a:ext cx="5600" cy="6575"/>
            </a:xfrm>
            <a:custGeom>
              <a:avLst/>
              <a:gdLst/>
              <a:ahLst/>
              <a:cxnLst/>
              <a:rect l="l" t="t" r="r" b="b"/>
              <a:pathLst>
                <a:path w="224" h="263" extrusionOk="0">
                  <a:moveTo>
                    <a:pt x="104" y="0"/>
                  </a:moveTo>
                  <a:cubicBezTo>
                    <a:pt x="67" y="17"/>
                    <a:pt x="50" y="17"/>
                    <a:pt x="34" y="33"/>
                  </a:cubicBezTo>
                  <a:cubicBezTo>
                    <a:pt x="17" y="66"/>
                    <a:pt x="1" y="120"/>
                    <a:pt x="1" y="153"/>
                  </a:cubicBezTo>
                  <a:cubicBezTo>
                    <a:pt x="17" y="190"/>
                    <a:pt x="34" y="223"/>
                    <a:pt x="50" y="239"/>
                  </a:cubicBezTo>
                  <a:cubicBezTo>
                    <a:pt x="62" y="251"/>
                    <a:pt x="84" y="263"/>
                    <a:pt x="108" y="263"/>
                  </a:cubicBezTo>
                  <a:cubicBezTo>
                    <a:pt x="117" y="263"/>
                    <a:pt x="127" y="261"/>
                    <a:pt x="137" y="256"/>
                  </a:cubicBezTo>
                  <a:cubicBezTo>
                    <a:pt x="191" y="256"/>
                    <a:pt x="224" y="190"/>
                    <a:pt x="224" y="120"/>
                  </a:cubicBezTo>
                  <a:cubicBezTo>
                    <a:pt x="224" y="66"/>
                    <a:pt x="191" y="33"/>
                    <a:pt x="154" y="17"/>
                  </a:cubicBezTo>
                  <a:cubicBezTo>
                    <a:pt x="137" y="0"/>
                    <a:pt x="121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5" name="Google Shape;13075;p33"/>
            <p:cNvSpPr/>
            <p:nvPr/>
          </p:nvSpPr>
          <p:spPr>
            <a:xfrm>
              <a:off x="4666850" y="2867250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37" y="1"/>
                  </a:moveTo>
                  <a:cubicBezTo>
                    <a:pt x="104" y="1"/>
                    <a:pt x="71" y="1"/>
                    <a:pt x="54" y="38"/>
                  </a:cubicBezTo>
                  <a:cubicBezTo>
                    <a:pt x="1" y="71"/>
                    <a:pt x="1" y="158"/>
                    <a:pt x="33" y="207"/>
                  </a:cubicBezTo>
                  <a:cubicBezTo>
                    <a:pt x="54" y="245"/>
                    <a:pt x="82" y="263"/>
                    <a:pt x="113" y="263"/>
                  </a:cubicBezTo>
                  <a:cubicBezTo>
                    <a:pt x="139" y="263"/>
                    <a:pt x="166" y="250"/>
                    <a:pt x="190" y="228"/>
                  </a:cubicBezTo>
                  <a:cubicBezTo>
                    <a:pt x="240" y="191"/>
                    <a:pt x="240" y="104"/>
                    <a:pt x="207" y="54"/>
                  </a:cubicBezTo>
                  <a:cubicBezTo>
                    <a:pt x="190" y="38"/>
                    <a:pt x="174" y="21"/>
                    <a:pt x="157" y="21"/>
                  </a:cubicBezTo>
                  <a:cubicBezTo>
                    <a:pt x="157" y="1"/>
                    <a:pt x="137" y="1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6" name="Google Shape;13076;p33"/>
            <p:cNvSpPr/>
            <p:nvPr/>
          </p:nvSpPr>
          <p:spPr>
            <a:xfrm>
              <a:off x="4664275" y="2917000"/>
              <a:ext cx="6000" cy="6550"/>
            </a:xfrm>
            <a:custGeom>
              <a:avLst/>
              <a:gdLst/>
              <a:ahLst/>
              <a:cxnLst/>
              <a:rect l="l" t="t" r="r" b="b"/>
              <a:pathLst>
                <a:path w="240" h="262" extrusionOk="0">
                  <a:moveTo>
                    <a:pt x="127" y="0"/>
                  </a:moveTo>
                  <a:cubicBezTo>
                    <a:pt x="81" y="0"/>
                    <a:pt x="45" y="22"/>
                    <a:pt x="17" y="72"/>
                  </a:cubicBezTo>
                  <a:cubicBezTo>
                    <a:pt x="0" y="142"/>
                    <a:pt x="33" y="229"/>
                    <a:pt x="87" y="245"/>
                  </a:cubicBezTo>
                  <a:cubicBezTo>
                    <a:pt x="104" y="262"/>
                    <a:pt x="120" y="262"/>
                    <a:pt x="136" y="262"/>
                  </a:cubicBezTo>
                  <a:cubicBezTo>
                    <a:pt x="174" y="245"/>
                    <a:pt x="207" y="229"/>
                    <a:pt x="223" y="175"/>
                  </a:cubicBezTo>
                  <a:cubicBezTo>
                    <a:pt x="240" y="126"/>
                    <a:pt x="240" y="72"/>
                    <a:pt x="207" y="39"/>
                  </a:cubicBezTo>
                  <a:cubicBezTo>
                    <a:pt x="190" y="23"/>
                    <a:pt x="190" y="6"/>
                    <a:pt x="174" y="6"/>
                  </a:cubicBezTo>
                  <a:cubicBezTo>
                    <a:pt x="157" y="2"/>
                    <a:pt x="142" y="0"/>
                    <a:pt x="12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7" name="Google Shape;13077;p33"/>
            <p:cNvSpPr/>
            <p:nvPr/>
          </p:nvSpPr>
          <p:spPr>
            <a:xfrm>
              <a:off x="4675925" y="2929625"/>
              <a:ext cx="5575" cy="6400"/>
            </a:xfrm>
            <a:custGeom>
              <a:avLst/>
              <a:gdLst/>
              <a:ahLst/>
              <a:cxnLst/>
              <a:rect l="l" t="t" r="r" b="b"/>
              <a:pathLst>
                <a:path w="223" h="256" extrusionOk="0">
                  <a:moveTo>
                    <a:pt x="83" y="0"/>
                  </a:moveTo>
                  <a:cubicBezTo>
                    <a:pt x="66" y="0"/>
                    <a:pt x="33" y="17"/>
                    <a:pt x="17" y="50"/>
                  </a:cubicBezTo>
                  <a:cubicBezTo>
                    <a:pt x="0" y="66"/>
                    <a:pt x="0" y="103"/>
                    <a:pt x="0" y="136"/>
                  </a:cubicBezTo>
                  <a:cubicBezTo>
                    <a:pt x="0" y="169"/>
                    <a:pt x="17" y="206"/>
                    <a:pt x="50" y="223"/>
                  </a:cubicBezTo>
                  <a:cubicBezTo>
                    <a:pt x="66" y="256"/>
                    <a:pt x="103" y="256"/>
                    <a:pt x="120" y="256"/>
                  </a:cubicBezTo>
                  <a:cubicBezTo>
                    <a:pt x="186" y="239"/>
                    <a:pt x="223" y="169"/>
                    <a:pt x="223" y="103"/>
                  </a:cubicBezTo>
                  <a:cubicBezTo>
                    <a:pt x="206" y="66"/>
                    <a:pt x="206" y="33"/>
                    <a:pt x="169" y="17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8" name="Google Shape;13078;p33"/>
            <p:cNvSpPr/>
            <p:nvPr/>
          </p:nvSpPr>
          <p:spPr>
            <a:xfrm>
              <a:off x="4662525" y="2884475"/>
              <a:ext cx="5700" cy="6525"/>
            </a:xfrm>
            <a:custGeom>
              <a:avLst/>
              <a:gdLst/>
              <a:ahLst/>
              <a:cxnLst/>
              <a:rect l="l" t="t" r="r" b="b"/>
              <a:pathLst>
                <a:path w="228" h="261" extrusionOk="0">
                  <a:moveTo>
                    <a:pt x="103" y="0"/>
                  </a:moveTo>
                  <a:cubicBezTo>
                    <a:pt x="70" y="0"/>
                    <a:pt x="37" y="17"/>
                    <a:pt x="21" y="54"/>
                  </a:cubicBezTo>
                  <a:cubicBezTo>
                    <a:pt x="0" y="87"/>
                    <a:pt x="0" y="120"/>
                    <a:pt x="0" y="157"/>
                  </a:cubicBezTo>
                  <a:cubicBezTo>
                    <a:pt x="0" y="190"/>
                    <a:pt x="21" y="207"/>
                    <a:pt x="54" y="240"/>
                  </a:cubicBezTo>
                  <a:cubicBezTo>
                    <a:pt x="70" y="260"/>
                    <a:pt x="103" y="260"/>
                    <a:pt x="141" y="260"/>
                  </a:cubicBezTo>
                  <a:cubicBezTo>
                    <a:pt x="190" y="240"/>
                    <a:pt x="227" y="174"/>
                    <a:pt x="227" y="103"/>
                  </a:cubicBezTo>
                  <a:cubicBezTo>
                    <a:pt x="227" y="70"/>
                    <a:pt x="206" y="54"/>
                    <a:pt x="174" y="17"/>
                  </a:cubicBezTo>
                  <a:cubicBezTo>
                    <a:pt x="174" y="17"/>
                    <a:pt x="157" y="17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9" name="Google Shape;13079;p33"/>
            <p:cNvSpPr/>
            <p:nvPr/>
          </p:nvSpPr>
          <p:spPr>
            <a:xfrm>
              <a:off x="4684475" y="2898950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02" y="0"/>
                  </a:moveTo>
                  <a:cubicBezTo>
                    <a:pt x="84" y="0"/>
                    <a:pt x="60" y="12"/>
                    <a:pt x="34" y="23"/>
                  </a:cubicBezTo>
                  <a:cubicBezTo>
                    <a:pt x="17" y="40"/>
                    <a:pt x="1" y="73"/>
                    <a:pt x="1" y="110"/>
                  </a:cubicBezTo>
                  <a:cubicBezTo>
                    <a:pt x="1" y="143"/>
                    <a:pt x="1" y="176"/>
                    <a:pt x="17" y="213"/>
                  </a:cubicBezTo>
                  <a:cubicBezTo>
                    <a:pt x="50" y="229"/>
                    <a:pt x="71" y="246"/>
                    <a:pt x="104" y="262"/>
                  </a:cubicBezTo>
                  <a:cubicBezTo>
                    <a:pt x="137" y="262"/>
                    <a:pt x="153" y="246"/>
                    <a:pt x="190" y="229"/>
                  </a:cubicBezTo>
                  <a:cubicBezTo>
                    <a:pt x="223" y="176"/>
                    <a:pt x="240" y="110"/>
                    <a:pt x="207" y="40"/>
                  </a:cubicBezTo>
                  <a:cubicBezTo>
                    <a:pt x="190" y="23"/>
                    <a:pt x="174" y="7"/>
                    <a:pt x="153" y="7"/>
                  </a:cubicBezTo>
                  <a:lnTo>
                    <a:pt x="120" y="7"/>
                  </a:lnTo>
                  <a:cubicBezTo>
                    <a:pt x="115" y="2"/>
                    <a:pt x="109" y="0"/>
                    <a:pt x="10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0" name="Google Shape;13080;p33"/>
            <p:cNvSpPr/>
            <p:nvPr/>
          </p:nvSpPr>
          <p:spPr>
            <a:xfrm>
              <a:off x="4881550" y="2984550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04" y="1"/>
                  </a:moveTo>
                  <a:cubicBezTo>
                    <a:pt x="71" y="1"/>
                    <a:pt x="54" y="17"/>
                    <a:pt x="38" y="50"/>
                  </a:cubicBezTo>
                  <a:cubicBezTo>
                    <a:pt x="21" y="87"/>
                    <a:pt x="1" y="120"/>
                    <a:pt x="21" y="153"/>
                  </a:cubicBezTo>
                  <a:cubicBezTo>
                    <a:pt x="21" y="190"/>
                    <a:pt x="38" y="207"/>
                    <a:pt x="54" y="223"/>
                  </a:cubicBezTo>
                  <a:cubicBezTo>
                    <a:pt x="87" y="256"/>
                    <a:pt x="104" y="256"/>
                    <a:pt x="141" y="256"/>
                  </a:cubicBezTo>
                  <a:cubicBezTo>
                    <a:pt x="207" y="240"/>
                    <a:pt x="244" y="174"/>
                    <a:pt x="227" y="104"/>
                  </a:cubicBezTo>
                  <a:cubicBezTo>
                    <a:pt x="227" y="71"/>
                    <a:pt x="207" y="34"/>
                    <a:pt x="190" y="17"/>
                  </a:cubicBezTo>
                  <a:cubicBezTo>
                    <a:pt x="174" y="17"/>
                    <a:pt x="174" y="17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1" name="Google Shape;13081;p33"/>
            <p:cNvSpPr/>
            <p:nvPr/>
          </p:nvSpPr>
          <p:spPr>
            <a:xfrm>
              <a:off x="4673350" y="280675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3" y="1"/>
                  </a:moveTo>
                  <a:cubicBezTo>
                    <a:pt x="66" y="1"/>
                    <a:pt x="33" y="17"/>
                    <a:pt x="17" y="50"/>
                  </a:cubicBezTo>
                  <a:cubicBezTo>
                    <a:pt x="0" y="87"/>
                    <a:pt x="0" y="120"/>
                    <a:pt x="0" y="153"/>
                  </a:cubicBezTo>
                  <a:cubicBezTo>
                    <a:pt x="17" y="190"/>
                    <a:pt x="17" y="207"/>
                    <a:pt x="50" y="240"/>
                  </a:cubicBezTo>
                  <a:cubicBezTo>
                    <a:pt x="66" y="256"/>
                    <a:pt x="103" y="256"/>
                    <a:pt x="136" y="256"/>
                  </a:cubicBezTo>
                  <a:cubicBezTo>
                    <a:pt x="186" y="240"/>
                    <a:pt x="239" y="174"/>
                    <a:pt x="223" y="104"/>
                  </a:cubicBezTo>
                  <a:cubicBezTo>
                    <a:pt x="223" y="71"/>
                    <a:pt x="206" y="50"/>
                    <a:pt x="169" y="17"/>
                  </a:cubicBezTo>
                  <a:cubicBezTo>
                    <a:pt x="169" y="17"/>
                    <a:pt x="153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2" name="Google Shape;13082;p33"/>
            <p:cNvSpPr/>
            <p:nvPr/>
          </p:nvSpPr>
          <p:spPr>
            <a:xfrm>
              <a:off x="4641500" y="2952800"/>
              <a:ext cx="5575" cy="6425"/>
            </a:xfrm>
            <a:custGeom>
              <a:avLst/>
              <a:gdLst/>
              <a:ahLst/>
              <a:cxnLst/>
              <a:rect l="l" t="t" r="r" b="b"/>
              <a:pathLst>
                <a:path w="223" h="257" extrusionOk="0">
                  <a:moveTo>
                    <a:pt x="87" y="1"/>
                  </a:moveTo>
                  <a:cubicBezTo>
                    <a:pt x="37" y="17"/>
                    <a:pt x="0" y="83"/>
                    <a:pt x="0" y="153"/>
                  </a:cubicBezTo>
                  <a:cubicBezTo>
                    <a:pt x="0" y="186"/>
                    <a:pt x="17" y="207"/>
                    <a:pt x="54" y="240"/>
                  </a:cubicBezTo>
                  <a:cubicBezTo>
                    <a:pt x="70" y="256"/>
                    <a:pt x="103" y="256"/>
                    <a:pt x="120" y="256"/>
                  </a:cubicBezTo>
                  <a:cubicBezTo>
                    <a:pt x="190" y="240"/>
                    <a:pt x="223" y="170"/>
                    <a:pt x="223" y="104"/>
                  </a:cubicBezTo>
                  <a:cubicBezTo>
                    <a:pt x="223" y="67"/>
                    <a:pt x="206" y="50"/>
                    <a:pt x="173" y="17"/>
                  </a:cubicBezTo>
                  <a:cubicBezTo>
                    <a:pt x="173" y="17"/>
                    <a:pt x="157" y="17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3" name="Google Shape;13083;p33"/>
            <p:cNvSpPr/>
            <p:nvPr/>
          </p:nvSpPr>
          <p:spPr>
            <a:xfrm>
              <a:off x="4628600" y="3029975"/>
              <a:ext cx="6125" cy="6725"/>
            </a:xfrm>
            <a:custGeom>
              <a:avLst/>
              <a:gdLst/>
              <a:ahLst/>
              <a:cxnLst/>
              <a:rect l="l" t="t" r="r" b="b"/>
              <a:pathLst>
                <a:path w="245" h="269" extrusionOk="0">
                  <a:moveTo>
                    <a:pt x="126" y="0"/>
                  </a:moveTo>
                  <a:cubicBezTo>
                    <a:pt x="80" y="0"/>
                    <a:pt x="31" y="35"/>
                    <a:pt x="1" y="89"/>
                  </a:cubicBezTo>
                  <a:lnTo>
                    <a:pt x="1" y="142"/>
                  </a:lnTo>
                  <a:cubicBezTo>
                    <a:pt x="1" y="192"/>
                    <a:pt x="38" y="229"/>
                    <a:pt x="71" y="262"/>
                  </a:cubicBezTo>
                  <a:cubicBezTo>
                    <a:pt x="84" y="266"/>
                    <a:pt x="97" y="268"/>
                    <a:pt x="108" y="268"/>
                  </a:cubicBezTo>
                  <a:cubicBezTo>
                    <a:pt x="140" y="268"/>
                    <a:pt x="166" y="253"/>
                    <a:pt x="191" y="229"/>
                  </a:cubicBezTo>
                  <a:cubicBezTo>
                    <a:pt x="207" y="212"/>
                    <a:pt x="207" y="192"/>
                    <a:pt x="224" y="175"/>
                  </a:cubicBezTo>
                  <a:cubicBezTo>
                    <a:pt x="244" y="109"/>
                    <a:pt x="207" y="39"/>
                    <a:pt x="158" y="6"/>
                  </a:cubicBezTo>
                  <a:cubicBezTo>
                    <a:pt x="148" y="2"/>
                    <a:pt x="137" y="0"/>
                    <a:pt x="12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4" name="Google Shape;13084;p33"/>
            <p:cNvSpPr/>
            <p:nvPr/>
          </p:nvSpPr>
          <p:spPr>
            <a:xfrm>
              <a:off x="4881150" y="2941850"/>
              <a:ext cx="6100" cy="6575"/>
            </a:xfrm>
            <a:custGeom>
              <a:avLst/>
              <a:gdLst/>
              <a:ahLst/>
              <a:cxnLst/>
              <a:rect l="l" t="t" r="r" b="b"/>
              <a:pathLst>
                <a:path w="244" h="263" extrusionOk="0">
                  <a:moveTo>
                    <a:pt x="125" y="0"/>
                  </a:moveTo>
                  <a:cubicBezTo>
                    <a:pt x="75" y="0"/>
                    <a:pt x="32" y="22"/>
                    <a:pt x="17" y="76"/>
                  </a:cubicBezTo>
                  <a:cubicBezTo>
                    <a:pt x="0" y="146"/>
                    <a:pt x="37" y="233"/>
                    <a:pt x="87" y="249"/>
                  </a:cubicBezTo>
                  <a:cubicBezTo>
                    <a:pt x="101" y="258"/>
                    <a:pt x="116" y="262"/>
                    <a:pt x="131" y="262"/>
                  </a:cubicBezTo>
                  <a:cubicBezTo>
                    <a:pt x="172" y="262"/>
                    <a:pt x="211" y="231"/>
                    <a:pt x="223" y="179"/>
                  </a:cubicBezTo>
                  <a:cubicBezTo>
                    <a:pt x="243" y="109"/>
                    <a:pt x="223" y="43"/>
                    <a:pt x="173" y="6"/>
                  </a:cubicBezTo>
                  <a:cubicBezTo>
                    <a:pt x="157" y="2"/>
                    <a:pt x="141" y="0"/>
                    <a:pt x="125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5" name="Google Shape;13085;p33"/>
            <p:cNvSpPr/>
            <p:nvPr/>
          </p:nvSpPr>
          <p:spPr>
            <a:xfrm>
              <a:off x="4631600" y="3016200"/>
              <a:ext cx="6100" cy="6625"/>
            </a:xfrm>
            <a:custGeom>
              <a:avLst/>
              <a:gdLst/>
              <a:ahLst/>
              <a:cxnLst/>
              <a:rect l="l" t="t" r="r" b="b"/>
              <a:pathLst>
                <a:path w="244" h="265" extrusionOk="0">
                  <a:moveTo>
                    <a:pt x="129" y="0"/>
                  </a:moveTo>
                  <a:cubicBezTo>
                    <a:pt x="83" y="0"/>
                    <a:pt x="35" y="33"/>
                    <a:pt x="21" y="91"/>
                  </a:cubicBezTo>
                  <a:cubicBezTo>
                    <a:pt x="0" y="145"/>
                    <a:pt x="21" y="227"/>
                    <a:pt x="87" y="248"/>
                  </a:cubicBezTo>
                  <a:cubicBezTo>
                    <a:pt x="104" y="264"/>
                    <a:pt x="124" y="264"/>
                    <a:pt x="141" y="264"/>
                  </a:cubicBezTo>
                  <a:cubicBezTo>
                    <a:pt x="174" y="264"/>
                    <a:pt x="207" y="227"/>
                    <a:pt x="227" y="178"/>
                  </a:cubicBezTo>
                  <a:cubicBezTo>
                    <a:pt x="244" y="124"/>
                    <a:pt x="227" y="75"/>
                    <a:pt x="207" y="42"/>
                  </a:cubicBezTo>
                  <a:cubicBezTo>
                    <a:pt x="190" y="21"/>
                    <a:pt x="174" y="21"/>
                    <a:pt x="157" y="5"/>
                  </a:cubicBezTo>
                  <a:cubicBezTo>
                    <a:pt x="148" y="2"/>
                    <a:pt x="139" y="0"/>
                    <a:pt x="12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6" name="Google Shape;13086;p33"/>
            <p:cNvSpPr/>
            <p:nvPr/>
          </p:nvSpPr>
          <p:spPr>
            <a:xfrm>
              <a:off x="4634175" y="2966525"/>
              <a:ext cx="6100" cy="6625"/>
            </a:xfrm>
            <a:custGeom>
              <a:avLst/>
              <a:gdLst/>
              <a:ahLst/>
              <a:cxnLst/>
              <a:rect l="l" t="t" r="r" b="b"/>
              <a:pathLst>
                <a:path w="244" h="265" extrusionOk="0">
                  <a:moveTo>
                    <a:pt x="141" y="0"/>
                  </a:moveTo>
                  <a:cubicBezTo>
                    <a:pt x="104" y="0"/>
                    <a:pt x="71" y="17"/>
                    <a:pt x="54" y="33"/>
                  </a:cubicBezTo>
                  <a:cubicBezTo>
                    <a:pt x="1" y="70"/>
                    <a:pt x="1" y="153"/>
                    <a:pt x="38" y="206"/>
                  </a:cubicBezTo>
                  <a:cubicBezTo>
                    <a:pt x="57" y="247"/>
                    <a:pt x="88" y="264"/>
                    <a:pt x="121" y="264"/>
                  </a:cubicBezTo>
                  <a:cubicBezTo>
                    <a:pt x="145" y="264"/>
                    <a:pt x="169" y="255"/>
                    <a:pt x="190" y="239"/>
                  </a:cubicBezTo>
                  <a:cubicBezTo>
                    <a:pt x="244" y="190"/>
                    <a:pt x="244" y="103"/>
                    <a:pt x="207" y="50"/>
                  </a:cubicBezTo>
                  <a:cubicBezTo>
                    <a:pt x="190" y="33"/>
                    <a:pt x="174" y="17"/>
                    <a:pt x="157" y="17"/>
                  </a:cubicBezTo>
                  <a:cubicBezTo>
                    <a:pt x="157" y="0"/>
                    <a:pt x="141" y="0"/>
                    <a:pt x="14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7" name="Google Shape;13087;p33"/>
            <p:cNvSpPr/>
            <p:nvPr/>
          </p:nvSpPr>
          <p:spPr>
            <a:xfrm>
              <a:off x="4637275" y="2998575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39" y="1"/>
                  </a:moveTo>
                  <a:cubicBezTo>
                    <a:pt x="87" y="1"/>
                    <a:pt x="44" y="36"/>
                    <a:pt x="17" y="91"/>
                  </a:cubicBezTo>
                  <a:cubicBezTo>
                    <a:pt x="0" y="161"/>
                    <a:pt x="33" y="231"/>
                    <a:pt x="83" y="264"/>
                  </a:cubicBezTo>
                  <a:lnTo>
                    <a:pt x="136" y="264"/>
                  </a:lnTo>
                  <a:cubicBezTo>
                    <a:pt x="169" y="264"/>
                    <a:pt x="223" y="231"/>
                    <a:pt x="223" y="178"/>
                  </a:cubicBezTo>
                  <a:cubicBezTo>
                    <a:pt x="239" y="145"/>
                    <a:pt x="239" y="91"/>
                    <a:pt x="206" y="58"/>
                  </a:cubicBezTo>
                  <a:cubicBezTo>
                    <a:pt x="206" y="42"/>
                    <a:pt x="186" y="25"/>
                    <a:pt x="169" y="5"/>
                  </a:cubicBezTo>
                  <a:cubicBezTo>
                    <a:pt x="159" y="2"/>
                    <a:pt x="149" y="1"/>
                    <a:pt x="13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8" name="Google Shape;13088;p33"/>
            <p:cNvSpPr/>
            <p:nvPr/>
          </p:nvSpPr>
          <p:spPr>
            <a:xfrm>
              <a:off x="4696950" y="2861375"/>
              <a:ext cx="6425" cy="6750"/>
            </a:xfrm>
            <a:custGeom>
              <a:avLst/>
              <a:gdLst/>
              <a:ahLst/>
              <a:cxnLst/>
              <a:rect l="l" t="t" r="r" b="b"/>
              <a:pathLst>
                <a:path w="257" h="270" extrusionOk="0">
                  <a:moveTo>
                    <a:pt x="120" y="0"/>
                  </a:moveTo>
                  <a:cubicBezTo>
                    <a:pt x="76" y="0"/>
                    <a:pt x="41" y="32"/>
                    <a:pt x="17" y="83"/>
                  </a:cubicBezTo>
                  <a:cubicBezTo>
                    <a:pt x="0" y="153"/>
                    <a:pt x="33" y="236"/>
                    <a:pt x="87" y="256"/>
                  </a:cubicBezTo>
                  <a:cubicBezTo>
                    <a:pt x="100" y="265"/>
                    <a:pt x="115" y="269"/>
                    <a:pt x="129" y="269"/>
                  </a:cubicBezTo>
                  <a:cubicBezTo>
                    <a:pt x="170" y="269"/>
                    <a:pt x="211" y="238"/>
                    <a:pt x="223" y="186"/>
                  </a:cubicBezTo>
                  <a:cubicBezTo>
                    <a:pt x="256" y="116"/>
                    <a:pt x="223" y="50"/>
                    <a:pt x="169" y="13"/>
                  </a:cubicBezTo>
                  <a:cubicBezTo>
                    <a:pt x="152" y="4"/>
                    <a:pt x="135" y="0"/>
                    <a:pt x="12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9" name="Google Shape;13089;p33"/>
            <p:cNvSpPr/>
            <p:nvPr/>
          </p:nvSpPr>
          <p:spPr>
            <a:xfrm>
              <a:off x="4690450" y="2926525"/>
              <a:ext cx="6100" cy="6700"/>
            </a:xfrm>
            <a:custGeom>
              <a:avLst/>
              <a:gdLst/>
              <a:ahLst/>
              <a:cxnLst/>
              <a:rect l="l" t="t" r="r" b="b"/>
              <a:pathLst>
                <a:path w="244" h="268" extrusionOk="0">
                  <a:moveTo>
                    <a:pt x="141" y="1"/>
                  </a:moveTo>
                  <a:cubicBezTo>
                    <a:pt x="104" y="1"/>
                    <a:pt x="71" y="21"/>
                    <a:pt x="54" y="38"/>
                  </a:cubicBezTo>
                  <a:cubicBezTo>
                    <a:pt x="1" y="87"/>
                    <a:pt x="1" y="157"/>
                    <a:pt x="38" y="227"/>
                  </a:cubicBezTo>
                  <a:cubicBezTo>
                    <a:pt x="54" y="244"/>
                    <a:pt x="87" y="260"/>
                    <a:pt x="104" y="260"/>
                  </a:cubicBezTo>
                  <a:cubicBezTo>
                    <a:pt x="115" y="265"/>
                    <a:pt x="125" y="267"/>
                    <a:pt x="135" y="267"/>
                  </a:cubicBezTo>
                  <a:cubicBezTo>
                    <a:pt x="159" y="267"/>
                    <a:pt x="179" y="255"/>
                    <a:pt x="190" y="244"/>
                  </a:cubicBezTo>
                  <a:cubicBezTo>
                    <a:pt x="207" y="227"/>
                    <a:pt x="223" y="190"/>
                    <a:pt x="223" y="157"/>
                  </a:cubicBezTo>
                  <a:cubicBezTo>
                    <a:pt x="244" y="124"/>
                    <a:pt x="223" y="87"/>
                    <a:pt x="207" y="54"/>
                  </a:cubicBezTo>
                  <a:cubicBezTo>
                    <a:pt x="190" y="38"/>
                    <a:pt x="174" y="21"/>
                    <a:pt x="157" y="21"/>
                  </a:cubicBezTo>
                  <a:lnTo>
                    <a:pt x="141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0" name="Google Shape;13090;p33"/>
            <p:cNvSpPr/>
            <p:nvPr/>
          </p:nvSpPr>
          <p:spPr>
            <a:xfrm>
              <a:off x="4714050" y="2843650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104" y="1"/>
                  </a:moveTo>
                  <a:cubicBezTo>
                    <a:pt x="87" y="1"/>
                    <a:pt x="54" y="17"/>
                    <a:pt x="54" y="38"/>
                  </a:cubicBezTo>
                  <a:cubicBezTo>
                    <a:pt x="21" y="71"/>
                    <a:pt x="1" y="104"/>
                    <a:pt x="21" y="157"/>
                  </a:cubicBezTo>
                  <a:cubicBezTo>
                    <a:pt x="21" y="190"/>
                    <a:pt x="38" y="223"/>
                    <a:pt x="54" y="244"/>
                  </a:cubicBezTo>
                  <a:cubicBezTo>
                    <a:pt x="78" y="256"/>
                    <a:pt x="93" y="267"/>
                    <a:pt x="113" y="267"/>
                  </a:cubicBezTo>
                  <a:cubicBezTo>
                    <a:pt x="121" y="267"/>
                    <a:pt x="130" y="265"/>
                    <a:pt x="141" y="260"/>
                  </a:cubicBezTo>
                  <a:cubicBezTo>
                    <a:pt x="190" y="260"/>
                    <a:pt x="244" y="190"/>
                    <a:pt x="228" y="120"/>
                  </a:cubicBezTo>
                  <a:cubicBezTo>
                    <a:pt x="228" y="71"/>
                    <a:pt x="190" y="38"/>
                    <a:pt x="157" y="17"/>
                  </a:cubicBezTo>
                  <a:cubicBezTo>
                    <a:pt x="141" y="1"/>
                    <a:pt x="124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1" name="Google Shape;13091;p33"/>
            <p:cNvSpPr/>
            <p:nvPr/>
          </p:nvSpPr>
          <p:spPr>
            <a:xfrm>
              <a:off x="4712400" y="286055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11" y="0"/>
                  </a:moveTo>
                  <a:cubicBezTo>
                    <a:pt x="70" y="0"/>
                    <a:pt x="29" y="32"/>
                    <a:pt x="17" y="83"/>
                  </a:cubicBezTo>
                  <a:cubicBezTo>
                    <a:pt x="1" y="149"/>
                    <a:pt x="17" y="219"/>
                    <a:pt x="87" y="252"/>
                  </a:cubicBezTo>
                  <a:cubicBezTo>
                    <a:pt x="96" y="255"/>
                    <a:pt x="106" y="257"/>
                    <a:pt x="115" y="257"/>
                  </a:cubicBezTo>
                  <a:cubicBezTo>
                    <a:pt x="160" y="257"/>
                    <a:pt x="210" y="227"/>
                    <a:pt x="223" y="186"/>
                  </a:cubicBezTo>
                  <a:cubicBezTo>
                    <a:pt x="240" y="116"/>
                    <a:pt x="223" y="30"/>
                    <a:pt x="153" y="13"/>
                  </a:cubicBezTo>
                  <a:cubicBezTo>
                    <a:pt x="140" y="5"/>
                    <a:pt x="126" y="0"/>
                    <a:pt x="11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2" name="Google Shape;13092;p33"/>
            <p:cNvSpPr/>
            <p:nvPr/>
          </p:nvSpPr>
          <p:spPr>
            <a:xfrm>
              <a:off x="4720150" y="2875500"/>
              <a:ext cx="425" cy="2100"/>
            </a:xfrm>
            <a:custGeom>
              <a:avLst/>
              <a:gdLst/>
              <a:ahLst/>
              <a:cxnLst/>
              <a:rect l="l" t="t" r="r" b="b"/>
              <a:pathLst>
                <a:path w="17" h="84" extrusionOk="0">
                  <a:moveTo>
                    <a:pt x="17" y="1"/>
                  </a:moveTo>
                  <a:cubicBezTo>
                    <a:pt x="0" y="34"/>
                    <a:pt x="0" y="50"/>
                    <a:pt x="0" y="83"/>
                  </a:cubicBezTo>
                  <a:cubicBezTo>
                    <a:pt x="0" y="67"/>
                    <a:pt x="17" y="34"/>
                    <a:pt x="1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3" name="Google Shape;13093;p33"/>
            <p:cNvSpPr/>
            <p:nvPr/>
          </p:nvSpPr>
          <p:spPr>
            <a:xfrm>
              <a:off x="4697350" y="2911575"/>
              <a:ext cx="5600" cy="6600"/>
            </a:xfrm>
            <a:custGeom>
              <a:avLst/>
              <a:gdLst/>
              <a:ahLst/>
              <a:cxnLst/>
              <a:rect l="l" t="t" r="r" b="b"/>
              <a:pathLst>
                <a:path w="224" h="264" extrusionOk="0">
                  <a:moveTo>
                    <a:pt x="104" y="1"/>
                  </a:moveTo>
                  <a:cubicBezTo>
                    <a:pt x="34" y="17"/>
                    <a:pt x="1" y="83"/>
                    <a:pt x="1" y="153"/>
                  </a:cubicBezTo>
                  <a:cubicBezTo>
                    <a:pt x="1" y="186"/>
                    <a:pt x="17" y="223"/>
                    <a:pt x="50" y="240"/>
                  </a:cubicBezTo>
                  <a:cubicBezTo>
                    <a:pt x="65" y="252"/>
                    <a:pt x="86" y="263"/>
                    <a:pt x="102" y="263"/>
                  </a:cubicBezTo>
                  <a:cubicBezTo>
                    <a:pt x="109" y="263"/>
                    <a:pt x="116" y="261"/>
                    <a:pt x="120" y="256"/>
                  </a:cubicBezTo>
                  <a:cubicBezTo>
                    <a:pt x="153" y="256"/>
                    <a:pt x="191" y="240"/>
                    <a:pt x="207" y="207"/>
                  </a:cubicBezTo>
                  <a:cubicBezTo>
                    <a:pt x="224" y="186"/>
                    <a:pt x="224" y="153"/>
                    <a:pt x="224" y="120"/>
                  </a:cubicBezTo>
                  <a:cubicBezTo>
                    <a:pt x="224" y="83"/>
                    <a:pt x="207" y="50"/>
                    <a:pt x="174" y="34"/>
                  </a:cubicBezTo>
                  <a:cubicBezTo>
                    <a:pt x="174" y="17"/>
                    <a:pt x="153" y="17"/>
                    <a:pt x="153" y="17"/>
                  </a:cubicBezTo>
                  <a:cubicBezTo>
                    <a:pt x="13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4" name="Google Shape;13094;p33"/>
            <p:cNvSpPr/>
            <p:nvPr/>
          </p:nvSpPr>
          <p:spPr>
            <a:xfrm>
              <a:off x="4708500" y="2830175"/>
              <a:ext cx="5575" cy="6700"/>
            </a:xfrm>
            <a:custGeom>
              <a:avLst/>
              <a:gdLst/>
              <a:ahLst/>
              <a:cxnLst/>
              <a:rect l="l" t="t" r="r" b="b"/>
              <a:pathLst>
                <a:path w="223" h="268" extrusionOk="0">
                  <a:moveTo>
                    <a:pt x="121" y="1"/>
                  </a:moveTo>
                  <a:cubicBezTo>
                    <a:pt x="115" y="1"/>
                    <a:pt x="109" y="2"/>
                    <a:pt x="103" y="8"/>
                  </a:cubicBezTo>
                  <a:cubicBezTo>
                    <a:pt x="70" y="8"/>
                    <a:pt x="37" y="24"/>
                    <a:pt x="17" y="61"/>
                  </a:cubicBezTo>
                  <a:cubicBezTo>
                    <a:pt x="0" y="78"/>
                    <a:pt x="0" y="111"/>
                    <a:pt x="0" y="144"/>
                  </a:cubicBezTo>
                  <a:cubicBezTo>
                    <a:pt x="0" y="181"/>
                    <a:pt x="17" y="214"/>
                    <a:pt x="54" y="231"/>
                  </a:cubicBezTo>
                  <a:cubicBezTo>
                    <a:pt x="70" y="247"/>
                    <a:pt x="103" y="268"/>
                    <a:pt x="140" y="268"/>
                  </a:cubicBezTo>
                  <a:cubicBezTo>
                    <a:pt x="190" y="247"/>
                    <a:pt x="223" y="181"/>
                    <a:pt x="223" y="111"/>
                  </a:cubicBezTo>
                  <a:cubicBezTo>
                    <a:pt x="223" y="78"/>
                    <a:pt x="206" y="41"/>
                    <a:pt x="173" y="24"/>
                  </a:cubicBezTo>
                  <a:lnTo>
                    <a:pt x="157" y="8"/>
                  </a:lnTo>
                  <a:cubicBezTo>
                    <a:pt x="146" y="8"/>
                    <a:pt x="133" y="1"/>
                    <a:pt x="12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5" name="Google Shape;13095;p33"/>
            <p:cNvSpPr/>
            <p:nvPr/>
          </p:nvSpPr>
          <p:spPr>
            <a:xfrm>
              <a:off x="4698600" y="2896125"/>
              <a:ext cx="6100" cy="6500"/>
            </a:xfrm>
            <a:custGeom>
              <a:avLst/>
              <a:gdLst/>
              <a:ahLst/>
              <a:cxnLst/>
              <a:rect l="l" t="t" r="r" b="b"/>
              <a:pathLst>
                <a:path w="244" h="260" extrusionOk="0">
                  <a:moveTo>
                    <a:pt x="103" y="0"/>
                  </a:moveTo>
                  <a:cubicBezTo>
                    <a:pt x="54" y="17"/>
                    <a:pt x="0" y="83"/>
                    <a:pt x="21" y="153"/>
                  </a:cubicBezTo>
                  <a:cubicBezTo>
                    <a:pt x="21" y="214"/>
                    <a:pt x="71" y="259"/>
                    <a:pt x="119" y="259"/>
                  </a:cubicBezTo>
                  <a:cubicBezTo>
                    <a:pt x="126" y="259"/>
                    <a:pt x="134" y="258"/>
                    <a:pt x="141" y="256"/>
                  </a:cubicBezTo>
                  <a:cubicBezTo>
                    <a:pt x="174" y="256"/>
                    <a:pt x="190" y="239"/>
                    <a:pt x="207" y="206"/>
                  </a:cubicBezTo>
                  <a:cubicBezTo>
                    <a:pt x="227" y="186"/>
                    <a:pt x="244" y="153"/>
                    <a:pt x="227" y="120"/>
                  </a:cubicBezTo>
                  <a:cubicBezTo>
                    <a:pt x="227" y="83"/>
                    <a:pt x="207" y="50"/>
                    <a:pt x="190" y="33"/>
                  </a:cubicBezTo>
                  <a:cubicBezTo>
                    <a:pt x="174" y="17"/>
                    <a:pt x="174" y="17"/>
                    <a:pt x="157" y="17"/>
                  </a:cubicBezTo>
                  <a:cubicBezTo>
                    <a:pt x="141" y="0"/>
                    <a:pt x="124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6" name="Google Shape;13096;p33"/>
            <p:cNvSpPr/>
            <p:nvPr/>
          </p:nvSpPr>
          <p:spPr>
            <a:xfrm>
              <a:off x="4692200" y="2881475"/>
              <a:ext cx="6000" cy="6650"/>
            </a:xfrm>
            <a:custGeom>
              <a:avLst/>
              <a:gdLst/>
              <a:ahLst/>
              <a:cxnLst/>
              <a:rect l="l" t="t" r="r" b="b"/>
              <a:pathLst>
                <a:path w="240" h="266" extrusionOk="0">
                  <a:moveTo>
                    <a:pt x="104" y="1"/>
                  </a:moveTo>
                  <a:cubicBezTo>
                    <a:pt x="34" y="17"/>
                    <a:pt x="1" y="87"/>
                    <a:pt x="17" y="153"/>
                  </a:cubicBezTo>
                  <a:cubicBezTo>
                    <a:pt x="17" y="190"/>
                    <a:pt x="34" y="223"/>
                    <a:pt x="50" y="240"/>
                  </a:cubicBezTo>
                  <a:cubicBezTo>
                    <a:pt x="76" y="252"/>
                    <a:pt x="92" y="265"/>
                    <a:pt x="111" y="265"/>
                  </a:cubicBezTo>
                  <a:cubicBezTo>
                    <a:pt x="119" y="265"/>
                    <a:pt x="127" y="263"/>
                    <a:pt x="137" y="256"/>
                  </a:cubicBezTo>
                  <a:cubicBezTo>
                    <a:pt x="190" y="256"/>
                    <a:pt x="240" y="190"/>
                    <a:pt x="223" y="120"/>
                  </a:cubicBezTo>
                  <a:cubicBezTo>
                    <a:pt x="223" y="87"/>
                    <a:pt x="207" y="50"/>
                    <a:pt x="190" y="34"/>
                  </a:cubicBezTo>
                  <a:cubicBezTo>
                    <a:pt x="174" y="17"/>
                    <a:pt x="174" y="17"/>
                    <a:pt x="153" y="17"/>
                  </a:cubicBezTo>
                  <a:cubicBezTo>
                    <a:pt x="13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7" name="Google Shape;13097;p33"/>
            <p:cNvSpPr/>
            <p:nvPr/>
          </p:nvSpPr>
          <p:spPr>
            <a:xfrm>
              <a:off x="4672825" y="3023200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04" y="1"/>
                  </a:moveTo>
                  <a:cubicBezTo>
                    <a:pt x="54" y="17"/>
                    <a:pt x="1" y="87"/>
                    <a:pt x="21" y="153"/>
                  </a:cubicBezTo>
                  <a:cubicBezTo>
                    <a:pt x="21" y="190"/>
                    <a:pt x="38" y="223"/>
                    <a:pt x="54" y="240"/>
                  </a:cubicBezTo>
                  <a:cubicBezTo>
                    <a:pt x="87" y="256"/>
                    <a:pt x="104" y="256"/>
                    <a:pt x="141" y="256"/>
                  </a:cubicBezTo>
                  <a:cubicBezTo>
                    <a:pt x="174" y="256"/>
                    <a:pt x="190" y="240"/>
                    <a:pt x="207" y="207"/>
                  </a:cubicBezTo>
                  <a:cubicBezTo>
                    <a:pt x="227" y="174"/>
                    <a:pt x="244" y="137"/>
                    <a:pt x="227" y="104"/>
                  </a:cubicBezTo>
                  <a:cubicBezTo>
                    <a:pt x="227" y="71"/>
                    <a:pt x="207" y="50"/>
                    <a:pt x="190" y="17"/>
                  </a:cubicBezTo>
                  <a:lnTo>
                    <a:pt x="157" y="17"/>
                  </a:lnTo>
                  <a:cubicBezTo>
                    <a:pt x="141" y="1"/>
                    <a:pt x="124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8" name="Google Shape;13098;p33"/>
            <p:cNvSpPr/>
            <p:nvPr/>
          </p:nvSpPr>
          <p:spPr>
            <a:xfrm>
              <a:off x="4672000" y="2975400"/>
              <a:ext cx="4350" cy="6600"/>
            </a:xfrm>
            <a:custGeom>
              <a:avLst/>
              <a:gdLst/>
              <a:ahLst/>
              <a:cxnLst/>
              <a:rect l="l" t="t" r="r" b="b"/>
              <a:pathLst>
                <a:path w="174" h="264" extrusionOk="0">
                  <a:moveTo>
                    <a:pt x="142" y="0"/>
                  </a:moveTo>
                  <a:cubicBezTo>
                    <a:pt x="88" y="0"/>
                    <a:pt x="48" y="35"/>
                    <a:pt x="17" y="90"/>
                  </a:cubicBezTo>
                  <a:cubicBezTo>
                    <a:pt x="1" y="161"/>
                    <a:pt x="34" y="231"/>
                    <a:pt x="87" y="247"/>
                  </a:cubicBezTo>
                  <a:cubicBezTo>
                    <a:pt x="104" y="264"/>
                    <a:pt x="120" y="264"/>
                    <a:pt x="120" y="264"/>
                  </a:cubicBezTo>
                  <a:cubicBezTo>
                    <a:pt x="120" y="247"/>
                    <a:pt x="120" y="231"/>
                    <a:pt x="137" y="210"/>
                  </a:cubicBezTo>
                  <a:cubicBezTo>
                    <a:pt x="137" y="144"/>
                    <a:pt x="157" y="74"/>
                    <a:pt x="174" y="25"/>
                  </a:cubicBezTo>
                  <a:lnTo>
                    <a:pt x="174" y="4"/>
                  </a:lnTo>
                  <a:cubicBezTo>
                    <a:pt x="163" y="1"/>
                    <a:pt x="152" y="0"/>
                    <a:pt x="14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9" name="Google Shape;13099;p33"/>
            <p:cNvSpPr/>
            <p:nvPr/>
          </p:nvSpPr>
          <p:spPr>
            <a:xfrm>
              <a:off x="4653550" y="2854925"/>
              <a:ext cx="6425" cy="6525"/>
            </a:xfrm>
            <a:custGeom>
              <a:avLst/>
              <a:gdLst/>
              <a:ahLst/>
              <a:cxnLst/>
              <a:rect l="l" t="t" r="r" b="b"/>
              <a:pathLst>
                <a:path w="257" h="261" extrusionOk="0">
                  <a:moveTo>
                    <a:pt x="128" y="1"/>
                  </a:moveTo>
                  <a:cubicBezTo>
                    <a:pt x="86" y="1"/>
                    <a:pt x="46" y="34"/>
                    <a:pt x="34" y="82"/>
                  </a:cubicBezTo>
                  <a:cubicBezTo>
                    <a:pt x="1" y="152"/>
                    <a:pt x="34" y="222"/>
                    <a:pt x="87" y="255"/>
                  </a:cubicBezTo>
                  <a:cubicBezTo>
                    <a:pt x="103" y="259"/>
                    <a:pt x="117" y="261"/>
                    <a:pt x="131" y="261"/>
                  </a:cubicBezTo>
                  <a:cubicBezTo>
                    <a:pt x="177" y="261"/>
                    <a:pt x="214" y="238"/>
                    <a:pt x="240" y="185"/>
                  </a:cubicBezTo>
                  <a:cubicBezTo>
                    <a:pt x="256" y="119"/>
                    <a:pt x="223" y="32"/>
                    <a:pt x="174" y="16"/>
                  </a:cubicBezTo>
                  <a:cubicBezTo>
                    <a:pt x="159" y="6"/>
                    <a:pt x="143" y="1"/>
                    <a:pt x="12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0" name="Google Shape;13100;p33"/>
            <p:cNvSpPr/>
            <p:nvPr/>
          </p:nvSpPr>
          <p:spPr>
            <a:xfrm>
              <a:off x="4668600" y="294590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37" y="1"/>
                  </a:moveTo>
                  <a:cubicBezTo>
                    <a:pt x="120" y="1"/>
                    <a:pt x="87" y="1"/>
                    <a:pt x="67" y="34"/>
                  </a:cubicBezTo>
                  <a:cubicBezTo>
                    <a:pt x="17" y="71"/>
                    <a:pt x="1" y="153"/>
                    <a:pt x="50" y="207"/>
                  </a:cubicBezTo>
                  <a:cubicBezTo>
                    <a:pt x="67" y="240"/>
                    <a:pt x="87" y="256"/>
                    <a:pt x="120" y="256"/>
                  </a:cubicBezTo>
                  <a:cubicBezTo>
                    <a:pt x="153" y="256"/>
                    <a:pt x="170" y="256"/>
                    <a:pt x="207" y="223"/>
                  </a:cubicBezTo>
                  <a:cubicBezTo>
                    <a:pt x="223" y="207"/>
                    <a:pt x="240" y="174"/>
                    <a:pt x="240" y="137"/>
                  </a:cubicBezTo>
                  <a:cubicBezTo>
                    <a:pt x="240" y="104"/>
                    <a:pt x="240" y="71"/>
                    <a:pt x="223" y="50"/>
                  </a:cubicBezTo>
                  <a:cubicBezTo>
                    <a:pt x="207" y="34"/>
                    <a:pt x="190" y="17"/>
                    <a:pt x="170" y="17"/>
                  </a:cubicBezTo>
                  <a:cubicBezTo>
                    <a:pt x="153" y="1"/>
                    <a:pt x="153" y="1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1" name="Google Shape;13101;p33"/>
            <p:cNvSpPr/>
            <p:nvPr/>
          </p:nvSpPr>
          <p:spPr>
            <a:xfrm>
              <a:off x="4664275" y="296085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27" y="0"/>
                  </a:moveTo>
                  <a:cubicBezTo>
                    <a:pt x="80" y="0"/>
                    <a:pt x="31" y="30"/>
                    <a:pt x="17" y="71"/>
                  </a:cubicBezTo>
                  <a:cubicBezTo>
                    <a:pt x="0" y="141"/>
                    <a:pt x="17" y="227"/>
                    <a:pt x="87" y="244"/>
                  </a:cubicBezTo>
                  <a:cubicBezTo>
                    <a:pt x="100" y="252"/>
                    <a:pt x="115" y="257"/>
                    <a:pt x="129" y="257"/>
                  </a:cubicBezTo>
                  <a:cubicBezTo>
                    <a:pt x="170" y="257"/>
                    <a:pt x="211" y="225"/>
                    <a:pt x="223" y="174"/>
                  </a:cubicBezTo>
                  <a:cubicBezTo>
                    <a:pt x="240" y="108"/>
                    <a:pt x="223" y="38"/>
                    <a:pt x="157" y="5"/>
                  </a:cubicBezTo>
                  <a:cubicBezTo>
                    <a:pt x="148" y="2"/>
                    <a:pt x="138" y="0"/>
                    <a:pt x="12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2" name="Google Shape;13102;p33"/>
            <p:cNvSpPr/>
            <p:nvPr/>
          </p:nvSpPr>
          <p:spPr>
            <a:xfrm>
              <a:off x="4766925" y="3020950"/>
              <a:ext cx="6425" cy="6475"/>
            </a:xfrm>
            <a:custGeom>
              <a:avLst/>
              <a:gdLst/>
              <a:ahLst/>
              <a:cxnLst/>
              <a:rect l="l" t="t" r="r" b="b"/>
              <a:pathLst>
                <a:path w="257" h="259" extrusionOk="0">
                  <a:moveTo>
                    <a:pt x="146" y="0"/>
                  </a:moveTo>
                  <a:cubicBezTo>
                    <a:pt x="98" y="0"/>
                    <a:pt x="48" y="33"/>
                    <a:pt x="34" y="91"/>
                  </a:cubicBezTo>
                  <a:cubicBezTo>
                    <a:pt x="1" y="140"/>
                    <a:pt x="34" y="227"/>
                    <a:pt x="87" y="243"/>
                  </a:cubicBezTo>
                  <a:cubicBezTo>
                    <a:pt x="105" y="253"/>
                    <a:pt x="122" y="258"/>
                    <a:pt x="138" y="258"/>
                  </a:cubicBezTo>
                  <a:cubicBezTo>
                    <a:pt x="181" y="258"/>
                    <a:pt x="216" y="225"/>
                    <a:pt x="240" y="177"/>
                  </a:cubicBezTo>
                  <a:cubicBezTo>
                    <a:pt x="256" y="107"/>
                    <a:pt x="223" y="37"/>
                    <a:pt x="174" y="4"/>
                  </a:cubicBezTo>
                  <a:cubicBezTo>
                    <a:pt x="165" y="1"/>
                    <a:pt x="155" y="0"/>
                    <a:pt x="14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3" name="Google Shape;13103;p33"/>
            <p:cNvSpPr/>
            <p:nvPr/>
          </p:nvSpPr>
          <p:spPr>
            <a:xfrm>
              <a:off x="4658300" y="2903325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103" y="1"/>
                  </a:moveTo>
                  <a:cubicBezTo>
                    <a:pt x="33" y="22"/>
                    <a:pt x="0" y="71"/>
                    <a:pt x="0" y="158"/>
                  </a:cubicBezTo>
                  <a:cubicBezTo>
                    <a:pt x="0" y="191"/>
                    <a:pt x="17" y="207"/>
                    <a:pt x="50" y="228"/>
                  </a:cubicBezTo>
                  <a:cubicBezTo>
                    <a:pt x="66" y="261"/>
                    <a:pt x="103" y="261"/>
                    <a:pt x="120" y="261"/>
                  </a:cubicBezTo>
                  <a:cubicBezTo>
                    <a:pt x="153" y="261"/>
                    <a:pt x="190" y="228"/>
                    <a:pt x="206" y="207"/>
                  </a:cubicBezTo>
                  <a:cubicBezTo>
                    <a:pt x="223" y="174"/>
                    <a:pt x="223" y="141"/>
                    <a:pt x="223" y="104"/>
                  </a:cubicBezTo>
                  <a:cubicBezTo>
                    <a:pt x="223" y="71"/>
                    <a:pt x="206" y="38"/>
                    <a:pt x="169" y="22"/>
                  </a:cubicBezTo>
                  <a:cubicBezTo>
                    <a:pt x="169" y="22"/>
                    <a:pt x="153" y="22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4" name="Google Shape;13104;p33"/>
            <p:cNvSpPr/>
            <p:nvPr/>
          </p:nvSpPr>
          <p:spPr>
            <a:xfrm>
              <a:off x="4661275" y="2930750"/>
              <a:ext cx="6025" cy="6450"/>
            </a:xfrm>
            <a:custGeom>
              <a:avLst/>
              <a:gdLst/>
              <a:ahLst/>
              <a:cxnLst/>
              <a:rect l="l" t="t" r="r" b="b"/>
              <a:pathLst>
                <a:path w="241" h="258" extrusionOk="0">
                  <a:moveTo>
                    <a:pt x="127" y="1"/>
                  </a:moveTo>
                  <a:cubicBezTo>
                    <a:pt x="82" y="1"/>
                    <a:pt x="31" y="33"/>
                    <a:pt x="17" y="91"/>
                  </a:cubicBezTo>
                  <a:cubicBezTo>
                    <a:pt x="1" y="108"/>
                    <a:pt x="1" y="124"/>
                    <a:pt x="1" y="141"/>
                  </a:cubicBezTo>
                  <a:cubicBezTo>
                    <a:pt x="17" y="194"/>
                    <a:pt x="34" y="227"/>
                    <a:pt x="71" y="244"/>
                  </a:cubicBezTo>
                  <a:cubicBezTo>
                    <a:pt x="92" y="253"/>
                    <a:pt x="110" y="258"/>
                    <a:pt x="127" y="258"/>
                  </a:cubicBezTo>
                  <a:cubicBezTo>
                    <a:pt x="149" y="258"/>
                    <a:pt x="169" y="249"/>
                    <a:pt x="191" y="227"/>
                  </a:cubicBezTo>
                  <a:cubicBezTo>
                    <a:pt x="207" y="211"/>
                    <a:pt x="207" y="194"/>
                    <a:pt x="224" y="178"/>
                  </a:cubicBezTo>
                  <a:cubicBezTo>
                    <a:pt x="240" y="108"/>
                    <a:pt x="207" y="38"/>
                    <a:pt x="153" y="5"/>
                  </a:cubicBezTo>
                  <a:cubicBezTo>
                    <a:pt x="145" y="2"/>
                    <a:pt x="136" y="1"/>
                    <a:pt x="12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5" name="Google Shape;13105;p33"/>
            <p:cNvSpPr/>
            <p:nvPr/>
          </p:nvSpPr>
          <p:spPr>
            <a:xfrm>
              <a:off x="4679725" y="2960025"/>
              <a:ext cx="2200" cy="4350"/>
            </a:xfrm>
            <a:custGeom>
              <a:avLst/>
              <a:gdLst/>
              <a:ahLst/>
              <a:cxnLst/>
              <a:rect l="l" t="t" r="r" b="b"/>
              <a:pathLst>
                <a:path w="88" h="174" extrusionOk="0">
                  <a:moveTo>
                    <a:pt x="87" y="0"/>
                  </a:moveTo>
                  <a:cubicBezTo>
                    <a:pt x="54" y="0"/>
                    <a:pt x="17" y="38"/>
                    <a:pt x="17" y="71"/>
                  </a:cubicBezTo>
                  <a:cubicBezTo>
                    <a:pt x="1" y="104"/>
                    <a:pt x="1" y="141"/>
                    <a:pt x="17" y="174"/>
                  </a:cubicBezTo>
                  <a:cubicBezTo>
                    <a:pt x="34" y="104"/>
                    <a:pt x="71" y="54"/>
                    <a:pt x="8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6" name="Google Shape;13106;p33"/>
            <p:cNvSpPr/>
            <p:nvPr/>
          </p:nvSpPr>
          <p:spPr>
            <a:xfrm>
              <a:off x="4827025" y="2980650"/>
              <a:ext cx="6100" cy="6500"/>
            </a:xfrm>
            <a:custGeom>
              <a:avLst/>
              <a:gdLst/>
              <a:ahLst/>
              <a:cxnLst/>
              <a:rect l="l" t="t" r="r" b="b"/>
              <a:pathLst>
                <a:path w="244" h="260" extrusionOk="0">
                  <a:moveTo>
                    <a:pt x="104" y="0"/>
                  </a:moveTo>
                  <a:cubicBezTo>
                    <a:pt x="54" y="21"/>
                    <a:pt x="1" y="70"/>
                    <a:pt x="17" y="157"/>
                  </a:cubicBezTo>
                  <a:cubicBezTo>
                    <a:pt x="17" y="190"/>
                    <a:pt x="38" y="206"/>
                    <a:pt x="54" y="227"/>
                  </a:cubicBezTo>
                  <a:cubicBezTo>
                    <a:pt x="87" y="260"/>
                    <a:pt x="120" y="260"/>
                    <a:pt x="141" y="260"/>
                  </a:cubicBezTo>
                  <a:cubicBezTo>
                    <a:pt x="207" y="243"/>
                    <a:pt x="244" y="173"/>
                    <a:pt x="244" y="103"/>
                  </a:cubicBezTo>
                  <a:cubicBezTo>
                    <a:pt x="223" y="54"/>
                    <a:pt x="207" y="21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7" name="Google Shape;13107;p33"/>
            <p:cNvSpPr/>
            <p:nvPr/>
          </p:nvSpPr>
          <p:spPr>
            <a:xfrm>
              <a:off x="4810325" y="2983600"/>
              <a:ext cx="6425" cy="6550"/>
            </a:xfrm>
            <a:custGeom>
              <a:avLst/>
              <a:gdLst/>
              <a:ahLst/>
              <a:cxnLst/>
              <a:rect l="l" t="t" r="r" b="b"/>
              <a:pathLst>
                <a:path w="257" h="262" extrusionOk="0">
                  <a:moveTo>
                    <a:pt x="140" y="0"/>
                  </a:moveTo>
                  <a:cubicBezTo>
                    <a:pt x="96" y="0"/>
                    <a:pt x="47" y="35"/>
                    <a:pt x="34" y="88"/>
                  </a:cubicBezTo>
                  <a:cubicBezTo>
                    <a:pt x="1" y="158"/>
                    <a:pt x="34" y="228"/>
                    <a:pt x="87" y="245"/>
                  </a:cubicBezTo>
                  <a:cubicBezTo>
                    <a:pt x="104" y="261"/>
                    <a:pt x="120" y="261"/>
                    <a:pt x="137" y="261"/>
                  </a:cubicBezTo>
                  <a:cubicBezTo>
                    <a:pt x="190" y="261"/>
                    <a:pt x="223" y="228"/>
                    <a:pt x="240" y="175"/>
                  </a:cubicBezTo>
                  <a:cubicBezTo>
                    <a:pt x="256" y="125"/>
                    <a:pt x="240" y="72"/>
                    <a:pt x="207" y="39"/>
                  </a:cubicBezTo>
                  <a:cubicBezTo>
                    <a:pt x="207" y="22"/>
                    <a:pt x="190" y="22"/>
                    <a:pt x="170" y="6"/>
                  </a:cubicBezTo>
                  <a:cubicBezTo>
                    <a:pt x="160" y="2"/>
                    <a:pt x="150" y="0"/>
                    <a:pt x="14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8" name="Google Shape;13108;p33"/>
            <p:cNvSpPr/>
            <p:nvPr/>
          </p:nvSpPr>
          <p:spPr>
            <a:xfrm>
              <a:off x="4823625" y="2949300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04" y="1"/>
                  </a:moveTo>
                  <a:cubicBezTo>
                    <a:pt x="33" y="17"/>
                    <a:pt x="0" y="87"/>
                    <a:pt x="17" y="157"/>
                  </a:cubicBezTo>
                  <a:cubicBezTo>
                    <a:pt x="17" y="190"/>
                    <a:pt x="33" y="223"/>
                    <a:pt x="71" y="244"/>
                  </a:cubicBezTo>
                  <a:cubicBezTo>
                    <a:pt x="82" y="256"/>
                    <a:pt x="94" y="267"/>
                    <a:pt x="111" y="267"/>
                  </a:cubicBezTo>
                  <a:cubicBezTo>
                    <a:pt x="119" y="267"/>
                    <a:pt x="127" y="265"/>
                    <a:pt x="137" y="260"/>
                  </a:cubicBezTo>
                  <a:cubicBezTo>
                    <a:pt x="174" y="260"/>
                    <a:pt x="190" y="244"/>
                    <a:pt x="207" y="207"/>
                  </a:cubicBezTo>
                  <a:cubicBezTo>
                    <a:pt x="223" y="190"/>
                    <a:pt x="240" y="157"/>
                    <a:pt x="223" y="120"/>
                  </a:cubicBezTo>
                  <a:cubicBezTo>
                    <a:pt x="223" y="87"/>
                    <a:pt x="207" y="54"/>
                    <a:pt x="190" y="38"/>
                  </a:cubicBezTo>
                  <a:cubicBezTo>
                    <a:pt x="174" y="17"/>
                    <a:pt x="174" y="17"/>
                    <a:pt x="153" y="17"/>
                  </a:cubicBezTo>
                  <a:lnTo>
                    <a:pt x="137" y="17"/>
                  </a:lnTo>
                  <a:cubicBezTo>
                    <a:pt x="13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9" name="Google Shape;13109;p33"/>
            <p:cNvSpPr/>
            <p:nvPr/>
          </p:nvSpPr>
          <p:spPr>
            <a:xfrm>
              <a:off x="4797450" y="2984975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36" y="0"/>
                  </a:moveTo>
                  <a:cubicBezTo>
                    <a:pt x="103" y="0"/>
                    <a:pt x="66" y="0"/>
                    <a:pt x="50" y="33"/>
                  </a:cubicBezTo>
                  <a:cubicBezTo>
                    <a:pt x="0" y="70"/>
                    <a:pt x="0" y="157"/>
                    <a:pt x="33" y="206"/>
                  </a:cubicBezTo>
                  <a:cubicBezTo>
                    <a:pt x="50" y="239"/>
                    <a:pt x="87" y="260"/>
                    <a:pt x="103" y="260"/>
                  </a:cubicBezTo>
                  <a:cubicBezTo>
                    <a:pt x="136" y="260"/>
                    <a:pt x="169" y="260"/>
                    <a:pt x="190" y="239"/>
                  </a:cubicBezTo>
                  <a:cubicBezTo>
                    <a:pt x="206" y="206"/>
                    <a:pt x="223" y="173"/>
                    <a:pt x="223" y="136"/>
                  </a:cubicBezTo>
                  <a:cubicBezTo>
                    <a:pt x="239" y="103"/>
                    <a:pt x="223" y="70"/>
                    <a:pt x="206" y="54"/>
                  </a:cubicBezTo>
                  <a:cubicBezTo>
                    <a:pt x="190" y="33"/>
                    <a:pt x="169" y="17"/>
                    <a:pt x="153" y="17"/>
                  </a:cubicBezTo>
                  <a:cubicBezTo>
                    <a:pt x="153" y="0"/>
                    <a:pt x="136" y="0"/>
                    <a:pt x="1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0" name="Google Shape;13110;p33"/>
            <p:cNvSpPr/>
            <p:nvPr/>
          </p:nvSpPr>
          <p:spPr>
            <a:xfrm>
              <a:off x="4781975" y="2989950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20" y="0"/>
                  </a:moveTo>
                  <a:cubicBezTo>
                    <a:pt x="115" y="0"/>
                    <a:pt x="109" y="2"/>
                    <a:pt x="104" y="7"/>
                  </a:cubicBezTo>
                  <a:lnTo>
                    <a:pt x="67" y="7"/>
                  </a:lnTo>
                  <a:cubicBezTo>
                    <a:pt x="34" y="24"/>
                    <a:pt x="1" y="94"/>
                    <a:pt x="17" y="143"/>
                  </a:cubicBezTo>
                  <a:cubicBezTo>
                    <a:pt x="17" y="181"/>
                    <a:pt x="34" y="214"/>
                    <a:pt x="50" y="230"/>
                  </a:cubicBezTo>
                  <a:cubicBezTo>
                    <a:pt x="67" y="246"/>
                    <a:pt x="104" y="267"/>
                    <a:pt x="137" y="267"/>
                  </a:cubicBezTo>
                  <a:cubicBezTo>
                    <a:pt x="190" y="246"/>
                    <a:pt x="240" y="181"/>
                    <a:pt x="223" y="110"/>
                  </a:cubicBezTo>
                  <a:lnTo>
                    <a:pt x="223" y="77"/>
                  </a:lnTo>
                  <a:cubicBezTo>
                    <a:pt x="207" y="40"/>
                    <a:pt x="190" y="24"/>
                    <a:pt x="153" y="7"/>
                  </a:cubicBezTo>
                  <a:cubicBezTo>
                    <a:pt x="142" y="7"/>
                    <a:pt x="131" y="0"/>
                    <a:pt x="12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1" name="Google Shape;13111;p33"/>
            <p:cNvSpPr/>
            <p:nvPr/>
          </p:nvSpPr>
          <p:spPr>
            <a:xfrm>
              <a:off x="4766525" y="29905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6" y="1"/>
                  </a:moveTo>
                  <a:cubicBezTo>
                    <a:pt x="103" y="17"/>
                    <a:pt x="50" y="54"/>
                    <a:pt x="17" y="87"/>
                  </a:cubicBezTo>
                  <a:cubicBezTo>
                    <a:pt x="0" y="120"/>
                    <a:pt x="17" y="174"/>
                    <a:pt x="33" y="207"/>
                  </a:cubicBezTo>
                  <a:cubicBezTo>
                    <a:pt x="50" y="223"/>
                    <a:pt x="87" y="244"/>
                    <a:pt x="103" y="261"/>
                  </a:cubicBezTo>
                  <a:cubicBezTo>
                    <a:pt x="136" y="261"/>
                    <a:pt x="169" y="244"/>
                    <a:pt x="190" y="223"/>
                  </a:cubicBezTo>
                  <a:cubicBezTo>
                    <a:pt x="239" y="174"/>
                    <a:pt x="239" y="87"/>
                    <a:pt x="207" y="38"/>
                  </a:cubicBezTo>
                  <a:cubicBezTo>
                    <a:pt x="190" y="17"/>
                    <a:pt x="169" y="1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2" name="Google Shape;13112;p33"/>
            <p:cNvSpPr/>
            <p:nvPr/>
          </p:nvSpPr>
          <p:spPr>
            <a:xfrm>
              <a:off x="4775500" y="3007850"/>
              <a:ext cx="6100" cy="6450"/>
            </a:xfrm>
            <a:custGeom>
              <a:avLst/>
              <a:gdLst/>
              <a:ahLst/>
              <a:cxnLst/>
              <a:rect l="l" t="t" r="r" b="b"/>
              <a:pathLst>
                <a:path w="244" h="258" extrusionOk="0">
                  <a:moveTo>
                    <a:pt x="113" y="0"/>
                  </a:moveTo>
                  <a:cubicBezTo>
                    <a:pt x="71" y="0"/>
                    <a:pt x="32" y="31"/>
                    <a:pt x="17" y="83"/>
                  </a:cubicBezTo>
                  <a:cubicBezTo>
                    <a:pt x="0" y="149"/>
                    <a:pt x="17" y="219"/>
                    <a:pt x="70" y="252"/>
                  </a:cubicBezTo>
                  <a:cubicBezTo>
                    <a:pt x="83" y="256"/>
                    <a:pt x="96" y="258"/>
                    <a:pt x="109" y="258"/>
                  </a:cubicBezTo>
                  <a:cubicBezTo>
                    <a:pt x="163" y="258"/>
                    <a:pt x="209" y="223"/>
                    <a:pt x="223" y="170"/>
                  </a:cubicBezTo>
                  <a:cubicBezTo>
                    <a:pt x="243" y="99"/>
                    <a:pt x="206" y="29"/>
                    <a:pt x="157" y="13"/>
                  </a:cubicBezTo>
                  <a:cubicBezTo>
                    <a:pt x="142" y="4"/>
                    <a:pt x="127" y="0"/>
                    <a:pt x="11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3" name="Google Shape;13113;p33"/>
            <p:cNvSpPr/>
            <p:nvPr/>
          </p:nvSpPr>
          <p:spPr>
            <a:xfrm>
              <a:off x="4780225" y="3033100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37" y="1"/>
                  </a:moveTo>
                  <a:cubicBezTo>
                    <a:pt x="104" y="1"/>
                    <a:pt x="71" y="17"/>
                    <a:pt x="54" y="34"/>
                  </a:cubicBezTo>
                  <a:cubicBezTo>
                    <a:pt x="1" y="87"/>
                    <a:pt x="1" y="153"/>
                    <a:pt x="34" y="223"/>
                  </a:cubicBezTo>
                  <a:cubicBezTo>
                    <a:pt x="54" y="250"/>
                    <a:pt x="83" y="263"/>
                    <a:pt x="114" y="263"/>
                  </a:cubicBezTo>
                  <a:cubicBezTo>
                    <a:pt x="140" y="263"/>
                    <a:pt x="166" y="255"/>
                    <a:pt x="190" y="240"/>
                  </a:cubicBezTo>
                  <a:cubicBezTo>
                    <a:pt x="240" y="190"/>
                    <a:pt x="240" y="104"/>
                    <a:pt x="207" y="50"/>
                  </a:cubicBezTo>
                  <a:cubicBezTo>
                    <a:pt x="190" y="34"/>
                    <a:pt x="190" y="17"/>
                    <a:pt x="174" y="17"/>
                  </a:cubicBezTo>
                  <a:cubicBezTo>
                    <a:pt x="157" y="17"/>
                    <a:pt x="137" y="17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4" name="Google Shape;13114;p33"/>
            <p:cNvSpPr/>
            <p:nvPr/>
          </p:nvSpPr>
          <p:spPr>
            <a:xfrm>
              <a:off x="4679725" y="28359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4" y="1"/>
                  </a:moveTo>
                  <a:cubicBezTo>
                    <a:pt x="71" y="1"/>
                    <a:pt x="54" y="17"/>
                    <a:pt x="34" y="54"/>
                  </a:cubicBezTo>
                  <a:cubicBezTo>
                    <a:pt x="17" y="87"/>
                    <a:pt x="1" y="120"/>
                    <a:pt x="17" y="157"/>
                  </a:cubicBezTo>
                  <a:cubicBezTo>
                    <a:pt x="17" y="190"/>
                    <a:pt x="34" y="207"/>
                    <a:pt x="54" y="244"/>
                  </a:cubicBezTo>
                  <a:cubicBezTo>
                    <a:pt x="87" y="260"/>
                    <a:pt x="104" y="260"/>
                    <a:pt x="137" y="260"/>
                  </a:cubicBezTo>
                  <a:cubicBezTo>
                    <a:pt x="191" y="244"/>
                    <a:pt x="240" y="174"/>
                    <a:pt x="224" y="104"/>
                  </a:cubicBezTo>
                  <a:cubicBezTo>
                    <a:pt x="224" y="71"/>
                    <a:pt x="207" y="54"/>
                    <a:pt x="191" y="17"/>
                  </a:cubicBezTo>
                  <a:cubicBezTo>
                    <a:pt x="174" y="17"/>
                    <a:pt x="174" y="17"/>
                    <a:pt x="15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5" name="Google Shape;13115;p33"/>
            <p:cNvSpPr/>
            <p:nvPr/>
          </p:nvSpPr>
          <p:spPr>
            <a:xfrm>
              <a:off x="4668600" y="282397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04" y="0"/>
                  </a:moveTo>
                  <a:cubicBezTo>
                    <a:pt x="87" y="0"/>
                    <a:pt x="87" y="17"/>
                    <a:pt x="67" y="17"/>
                  </a:cubicBezTo>
                  <a:cubicBezTo>
                    <a:pt x="34" y="33"/>
                    <a:pt x="1" y="83"/>
                    <a:pt x="1" y="153"/>
                  </a:cubicBezTo>
                  <a:cubicBezTo>
                    <a:pt x="17" y="186"/>
                    <a:pt x="34" y="223"/>
                    <a:pt x="50" y="239"/>
                  </a:cubicBezTo>
                  <a:cubicBezTo>
                    <a:pt x="67" y="256"/>
                    <a:pt x="104" y="256"/>
                    <a:pt x="137" y="256"/>
                  </a:cubicBezTo>
                  <a:cubicBezTo>
                    <a:pt x="190" y="256"/>
                    <a:pt x="240" y="186"/>
                    <a:pt x="223" y="120"/>
                  </a:cubicBezTo>
                  <a:lnTo>
                    <a:pt x="223" y="83"/>
                  </a:lnTo>
                  <a:cubicBezTo>
                    <a:pt x="207" y="50"/>
                    <a:pt x="190" y="17"/>
                    <a:pt x="153" y="17"/>
                  </a:cubicBezTo>
                  <a:cubicBezTo>
                    <a:pt x="13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6" name="Google Shape;13116;p33"/>
            <p:cNvSpPr/>
            <p:nvPr/>
          </p:nvSpPr>
          <p:spPr>
            <a:xfrm>
              <a:off x="4652225" y="2871000"/>
              <a:ext cx="5675" cy="6600"/>
            </a:xfrm>
            <a:custGeom>
              <a:avLst/>
              <a:gdLst/>
              <a:ahLst/>
              <a:cxnLst/>
              <a:rect l="l" t="t" r="r" b="b"/>
              <a:pathLst>
                <a:path w="227" h="264" extrusionOk="0">
                  <a:moveTo>
                    <a:pt x="123" y="0"/>
                  </a:moveTo>
                  <a:cubicBezTo>
                    <a:pt x="116" y="0"/>
                    <a:pt x="110" y="2"/>
                    <a:pt x="103" y="8"/>
                  </a:cubicBezTo>
                  <a:cubicBezTo>
                    <a:pt x="37" y="8"/>
                    <a:pt x="0" y="78"/>
                    <a:pt x="0" y="144"/>
                  </a:cubicBezTo>
                  <a:cubicBezTo>
                    <a:pt x="0" y="181"/>
                    <a:pt x="21" y="214"/>
                    <a:pt x="54" y="230"/>
                  </a:cubicBezTo>
                  <a:cubicBezTo>
                    <a:pt x="70" y="247"/>
                    <a:pt x="103" y="263"/>
                    <a:pt x="140" y="263"/>
                  </a:cubicBezTo>
                  <a:cubicBezTo>
                    <a:pt x="190" y="247"/>
                    <a:pt x="227" y="181"/>
                    <a:pt x="227" y="111"/>
                  </a:cubicBezTo>
                  <a:cubicBezTo>
                    <a:pt x="227" y="78"/>
                    <a:pt x="206" y="41"/>
                    <a:pt x="173" y="24"/>
                  </a:cubicBezTo>
                  <a:lnTo>
                    <a:pt x="157" y="8"/>
                  </a:lnTo>
                  <a:cubicBezTo>
                    <a:pt x="146" y="8"/>
                    <a:pt x="135" y="0"/>
                    <a:pt x="12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7" name="Google Shape;13117;p33"/>
            <p:cNvSpPr/>
            <p:nvPr/>
          </p:nvSpPr>
          <p:spPr>
            <a:xfrm>
              <a:off x="4674175" y="28535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1"/>
                  </a:moveTo>
                  <a:cubicBezTo>
                    <a:pt x="33" y="17"/>
                    <a:pt x="0" y="71"/>
                    <a:pt x="0" y="157"/>
                  </a:cubicBezTo>
                  <a:cubicBezTo>
                    <a:pt x="17" y="190"/>
                    <a:pt x="17" y="207"/>
                    <a:pt x="50" y="240"/>
                  </a:cubicBezTo>
                  <a:cubicBezTo>
                    <a:pt x="70" y="260"/>
                    <a:pt x="103" y="260"/>
                    <a:pt x="136" y="260"/>
                  </a:cubicBezTo>
                  <a:cubicBezTo>
                    <a:pt x="190" y="240"/>
                    <a:pt x="239" y="174"/>
                    <a:pt x="223" y="104"/>
                  </a:cubicBezTo>
                  <a:cubicBezTo>
                    <a:pt x="223" y="71"/>
                    <a:pt x="206" y="34"/>
                    <a:pt x="173" y="17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8" name="Google Shape;13118;p33"/>
            <p:cNvSpPr/>
            <p:nvPr/>
          </p:nvSpPr>
          <p:spPr>
            <a:xfrm>
              <a:off x="4665100" y="2791300"/>
              <a:ext cx="6100" cy="6400"/>
            </a:xfrm>
            <a:custGeom>
              <a:avLst/>
              <a:gdLst/>
              <a:ahLst/>
              <a:cxnLst/>
              <a:rect l="l" t="t" r="r" b="b"/>
              <a:pathLst>
                <a:path w="244" h="256" extrusionOk="0">
                  <a:moveTo>
                    <a:pt x="103" y="0"/>
                  </a:moveTo>
                  <a:cubicBezTo>
                    <a:pt x="54" y="17"/>
                    <a:pt x="0" y="87"/>
                    <a:pt x="21" y="153"/>
                  </a:cubicBezTo>
                  <a:cubicBezTo>
                    <a:pt x="21" y="190"/>
                    <a:pt x="38" y="223"/>
                    <a:pt x="71" y="239"/>
                  </a:cubicBezTo>
                  <a:cubicBezTo>
                    <a:pt x="87" y="256"/>
                    <a:pt x="124" y="256"/>
                    <a:pt x="141" y="256"/>
                  </a:cubicBezTo>
                  <a:cubicBezTo>
                    <a:pt x="174" y="256"/>
                    <a:pt x="207" y="239"/>
                    <a:pt x="227" y="206"/>
                  </a:cubicBezTo>
                  <a:cubicBezTo>
                    <a:pt x="244" y="190"/>
                    <a:pt x="244" y="153"/>
                    <a:pt x="244" y="120"/>
                  </a:cubicBezTo>
                  <a:cubicBezTo>
                    <a:pt x="227" y="87"/>
                    <a:pt x="227" y="50"/>
                    <a:pt x="190" y="33"/>
                  </a:cubicBezTo>
                  <a:cubicBezTo>
                    <a:pt x="190" y="17"/>
                    <a:pt x="174" y="17"/>
                    <a:pt x="174" y="17"/>
                  </a:cubicBezTo>
                  <a:cubicBezTo>
                    <a:pt x="157" y="0"/>
                    <a:pt x="141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9" name="Google Shape;13119;p33"/>
            <p:cNvSpPr/>
            <p:nvPr/>
          </p:nvSpPr>
          <p:spPr>
            <a:xfrm>
              <a:off x="4682725" y="2791525"/>
              <a:ext cx="5600" cy="6600"/>
            </a:xfrm>
            <a:custGeom>
              <a:avLst/>
              <a:gdLst/>
              <a:ahLst/>
              <a:cxnLst/>
              <a:rect l="l" t="t" r="r" b="b"/>
              <a:pathLst>
                <a:path w="224" h="264" extrusionOk="0">
                  <a:moveTo>
                    <a:pt x="91" y="1"/>
                  </a:moveTo>
                  <a:cubicBezTo>
                    <a:pt x="69" y="1"/>
                    <a:pt x="49" y="13"/>
                    <a:pt x="38" y="24"/>
                  </a:cubicBezTo>
                  <a:cubicBezTo>
                    <a:pt x="17" y="61"/>
                    <a:pt x="0" y="78"/>
                    <a:pt x="0" y="111"/>
                  </a:cubicBezTo>
                  <a:cubicBezTo>
                    <a:pt x="0" y="144"/>
                    <a:pt x="0" y="181"/>
                    <a:pt x="17" y="214"/>
                  </a:cubicBezTo>
                  <a:cubicBezTo>
                    <a:pt x="38" y="245"/>
                    <a:pt x="69" y="263"/>
                    <a:pt x="102" y="263"/>
                  </a:cubicBezTo>
                  <a:cubicBezTo>
                    <a:pt x="126" y="263"/>
                    <a:pt x="151" y="253"/>
                    <a:pt x="174" y="230"/>
                  </a:cubicBezTo>
                  <a:cubicBezTo>
                    <a:pt x="223" y="181"/>
                    <a:pt x="223" y="111"/>
                    <a:pt x="190" y="41"/>
                  </a:cubicBezTo>
                  <a:cubicBezTo>
                    <a:pt x="174" y="24"/>
                    <a:pt x="174" y="24"/>
                    <a:pt x="157" y="8"/>
                  </a:cubicBezTo>
                  <a:lnTo>
                    <a:pt x="120" y="8"/>
                  </a:lnTo>
                  <a:cubicBezTo>
                    <a:pt x="110" y="3"/>
                    <a:pt x="101" y="1"/>
                    <a:pt x="9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0" name="Google Shape;13120;p33"/>
            <p:cNvSpPr/>
            <p:nvPr/>
          </p:nvSpPr>
          <p:spPr>
            <a:xfrm>
              <a:off x="4684900" y="2866425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57" y="1"/>
                  </a:moveTo>
                  <a:cubicBezTo>
                    <a:pt x="120" y="1"/>
                    <a:pt x="87" y="1"/>
                    <a:pt x="54" y="17"/>
                  </a:cubicBezTo>
                  <a:cubicBezTo>
                    <a:pt x="33" y="34"/>
                    <a:pt x="17" y="54"/>
                    <a:pt x="0" y="87"/>
                  </a:cubicBezTo>
                  <a:lnTo>
                    <a:pt x="0" y="174"/>
                  </a:lnTo>
                  <a:cubicBezTo>
                    <a:pt x="17" y="207"/>
                    <a:pt x="33" y="240"/>
                    <a:pt x="70" y="261"/>
                  </a:cubicBezTo>
                  <a:cubicBezTo>
                    <a:pt x="78" y="263"/>
                    <a:pt x="86" y="265"/>
                    <a:pt x="95" y="265"/>
                  </a:cubicBezTo>
                  <a:cubicBezTo>
                    <a:pt x="141" y="265"/>
                    <a:pt x="192" y="229"/>
                    <a:pt x="206" y="174"/>
                  </a:cubicBezTo>
                  <a:cubicBezTo>
                    <a:pt x="239" y="104"/>
                    <a:pt x="206" y="34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1" name="Google Shape;13121;p33"/>
            <p:cNvSpPr/>
            <p:nvPr/>
          </p:nvSpPr>
          <p:spPr>
            <a:xfrm>
              <a:off x="4793125" y="3001775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03" y="0"/>
                  </a:moveTo>
                  <a:cubicBezTo>
                    <a:pt x="70" y="17"/>
                    <a:pt x="54" y="33"/>
                    <a:pt x="33" y="50"/>
                  </a:cubicBezTo>
                  <a:cubicBezTo>
                    <a:pt x="17" y="83"/>
                    <a:pt x="0" y="120"/>
                    <a:pt x="17" y="153"/>
                  </a:cubicBezTo>
                  <a:cubicBezTo>
                    <a:pt x="17" y="186"/>
                    <a:pt x="33" y="223"/>
                    <a:pt x="54" y="239"/>
                  </a:cubicBezTo>
                  <a:cubicBezTo>
                    <a:pt x="77" y="251"/>
                    <a:pt x="92" y="263"/>
                    <a:pt x="111" y="263"/>
                  </a:cubicBezTo>
                  <a:cubicBezTo>
                    <a:pt x="118" y="263"/>
                    <a:pt x="126" y="261"/>
                    <a:pt x="136" y="256"/>
                  </a:cubicBezTo>
                  <a:cubicBezTo>
                    <a:pt x="206" y="256"/>
                    <a:pt x="239" y="186"/>
                    <a:pt x="223" y="120"/>
                  </a:cubicBezTo>
                  <a:cubicBezTo>
                    <a:pt x="223" y="83"/>
                    <a:pt x="206" y="50"/>
                    <a:pt x="190" y="33"/>
                  </a:cubicBezTo>
                  <a:cubicBezTo>
                    <a:pt x="173" y="17"/>
                    <a:pt x="173" y="17"/>
                    <a:pt x="157" y="17"/>
                  </a:cubicBez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2" name="Google Shape;13122;p33"/>
            <p:cNvSpPr/>
            <p:nvPr/>
          </p:nvSpPr>
          <p:spPr>
            <a:xfrm>
              <a:off x="4661700" y="2841850"/>
              <a:ext cx="6525" cy="6475"/>
            </a:xfrm>
            <a:custGeom>
              <a:avLst/>
              <a:gdLst/>
              <a:ahLst/>
              <a:cxnLst/>
              <a:rect l="l" t="t" r="r" b="b"/>
              <a:pathLst>
                <a:path w="261" h="259" extrusionOk="0">
                  <a:moveTo>
                    <a:pt x="141" y="1"/>
                  </a:moveTo>
                  <a:cubicBezTo>
                    <a:pt x="96" y="1"/>
                    <a:pt x="50" y="33"/>
                    <a:pt x="33" y="73"/>
                  </a:cubicBezTo>
                  <a:cubicBezTo>
                    <a:pt x="0" y="143"/>
                    <a:pt x="33" y="229"/>
                    <a:pt x="87" y="246"/>
                  </a:cubicBezTo>
                  <a:cubicBezTo>
                    <a:pt x="106" y="255"/>
                    <a:pt x="123" y="259"/>
                    <a:pt x="138" y="259"/>
                  </a:cubicBezTo>
                  <a:cubicBezTo>
                    <a:pt x="182" y="259"/>
                    <a:pt x="215" y="227"/>
                    <a:pt x="239" y="176"/>
                  </a:cubicBezTo>
                  <a:cubicBezTo>
                    <a:pt x="260" y="110"/>
                    <a:pt x="223" y="40"/>
                    <a:pt x="174" y="7"/>
                  </a:cubicBezTo>
                  <a:cubicBezTo>
                    <a:pt x="163" y="3"/>
                    <a:pt x="152" y="1"/>
                    <a:pt x="14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3" name="Google Shape;13123;p33"/>
            <p:cNvSpPr/>
            <p:nvPr/>
          </p:nvSpPr>
          <p:spPr>
            <a:xfrm>
              <a:off x="4677575" y="2882725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103" y="0"/>
                  </a:moveTo>
                  <a:cubicBezTo>
                    <a:pt x="37" y="21"/>
                    <a:pt x="0" y="87"/>
                    <a:pt x="0" y="157"/>
                  </a:cubicBezTo>
                  <a:cubicBezTo>
                    <a:pt x="17" y="190"/>
                    <a:pt x="37" y="227"/>
                    <a:pt x="54" y="244"/>
                  </a:cubicBezTo>
                  <a:cubicBezTo>
                    <a:pt x="87" y="260"/>
                    <a:pt x="103" y="260"/>
                    <a:pt x="140" y="260"/>
                  </a:cubicBezTo>
                  <a:cubicBezTo>
                    <a:pt x="157" y="260"/>
                    <a:pt x="190" y="244"/>
                    <a:pt x="206" y="206"/>
                  </a:cubicBezTo>
                  <a:cubicBezTo>
                    <a:pt x="223" y="173"/>
                    <a:pt x="223" y="140"/>
                    <a:pt x="223" y="103"/>
                  </a:cubicBezTo>
                  <a:cubicBezTo>
                    <a:pt x="223" y="70"/>
                    <a:pt x="206" y="54"/>
                    <a:pt x="173" y="37"/>
                  </a:cubicBezTo>
                  <a:cubicBezTo>
                    <a:pt x="173" y="21"/>
                    <a:pt x="173" y="21"/>
                    <a:pt x="157" y="21"/>
                  </a:cubicBezTo>
                  <a:cubicBezTo>
                    <a:pt x="157" y="0"/>
                    <a:pt x="140" y="0"/>
                    <a:pt x="14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4" name="Google Shape;13124;p33"/>
            <p:cNvSpPr/>
            <p:nvPr/>
          </p:nvSpPr>
          <p:spPr>
            <a:xfrm>
              <a:off x="4658300" y="280850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03" y="1"/>
                  </a:moveTo>
                  <a:cubicBezTo>
                    <a:pt x="33" y="17"/>
                    <a:pt x="0" y="83"/>
                    <a:pt x="0" y="153"/>
                  </a:cubicBezTo>
                  <a:cubicBezTo>
                    <a:pt x="17" y="186"/>
                    <a:pt x="33" y="223"/>
                    <a:pt x="50" y="240"/>
                  </a:cubicBezTo>
                  <a:cubicBezTo>
                    <a:pt x="61" y="252"/>
                    <a:pt x="83" y="263"/>
                    <a:pt x="107" y="263"/>
                  </a:cubicBezTo>
                  <a:cubicBezTo>
                    <a:pt x="117" y="263"/>
                    <a:pt x="127" y="261"/>
                    <a:pt x="136" y="256"/>
                  </a:cubicBezTo>
                  <a:cubicBezTo>
                    <a:pt x="190" y="256"/>
                    <a:pt x="239" y="186"/>
                    <a:pt x="223" y="120"/>
                  </a:cubicBezTo>
                  <a:cubicBezTo>
                    <a:pt x="223" y="83"/>
                    <a:pt x="206" y="50"/>
                    <a:pt x="190" y="34"/>
                  </a:cubicBezTo>
                  <a:cubicBezTo>
                    <a:pt x="169" y="17"/>
                    <a:pt x="169" y="17"/>
                    <a:pt x="153" y="17"/>
                  </a:cubicBez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5" name="Google Shape;13125;p33"/>
            <p:cNvSpPr/>
            <p:nvPr/>
          </p:nvSpPr>
          <p:spPr>
            <a:xfrm>
              <a:off x="4650975" y="29183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7" y="1"/>
                  </a:moveTo>
                  <a:cubicBezTo>
                    <a:pt x="120" y="1"/>
                    <a:pt x="87" y="1"/>
                    <a:pt x="71" y="17"/>
                  </a:cubicBezTo>
                  <a:cubicBezTo>
                    <a:pt x="17" y="71"/>
                    <a:pt x="1" y="158"/>
                    <a:pt x="50" y="207"/>
                  </a:cubicBezTo>
                  <a:cubicBezTo>
                    <a:pt x="71" y="244"/>
                    <a:pt x="87" y="261"/>
                    <a:pt x="120" y="261"/>
                  </a:cubicBezTo>
                  <a:cubicBezTo>
                    <a:pt x="153" y="261"/>
                    <a:pt x="174" y="261"/>
                    <a:pt x="207" y="223"/>
                  </a:cubicBezTo>
                  <a:cubicBezTo>
                    <a:pt x="223" y="207"/>
                    <a:pt x="240" y="174"/>
                    <a:pt x="240" y="141"/>
                  </a:cubicBezTo>
                  <a:cubicBezTo>
                    <a:pt x="240" y="104"/>
                    <a:pt x="240" y="71"/>
                    <a:pt x="223" y="54"/>
                  </a:cubicBezTo>
                  <a:cubicBezTo>
                    <a:pt x="207" y="38"/>
                    <a:pt x="190" y="17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6" name="Google Shape;13126;p33"/>
            <p:cNvSpPr/>
            <p:nvPr/>
          </p:nvSpPr>
          <p:spPr>
            <a:xfrm>
              <a:off x="4649625" y="2890975"/>
              <a:ext cx="6125" cy="6325"/>
            </a:xfrm>
            <a:custGeom>
              <a:avLst/>
              <a:gdLst/>
              <a:ahLst/>
              <a:cxnLst/>
              <a:rect l="l" t="t" r="r" b="b"/>
              <a:pathLst>
                <a:path w="245" h="253" extrusionOk="0">
                  <a:moveTo>
                    <a:pt x="141" y="0"/>
                  </a:moveTo>
                  <a:cubicBezTo>
                    <a:pt x="104" y="0"/>
                    <a:pt x="71" y="0"/>
                    <a:pt x="55" y="17"/>
                  </a:cubicBezTo>
                  <a:cubicBezTo>
                    <a:pt x="38" y="50"/>
                    <a:pt x="22" y="66"/>
                    <a:pt x="22" y="103"/>
                  </a:cubicBezTo>
                  <a:cubicBezTo>
                    <a:pt x="1" y="136"/>
                    <a:pt x="22" y="169"/>
                    <a:pt x="38" y="206"/>
                  </a:cubicBezTo>
                  <a:cubicBezTo>
                    <a:pt x="57" y="235"/>
                    <a:pt x="89" y="253"/>
                    <a:pt x="122" y="253"/>
                  </a:cubicBezTo>
                  <a:cubicBezTo>
                    <a:pt x="146" y="253"/>
                    <a:pt x="170" y="244"/>
                    <a:pt x="191" y="223"/>
                  </a:cubicBezTo>
                  <a:cubicBezTo>
                    <a:pt x="244" y="186"/>
                    <a:pt x="244" y="103"/>
                    <a:pt x="207" y="50"/>
                  </a:cubicBezTo>
                  <a:cubicBezTo>
                    <a:pt x="191" y="17"/>
                    <a:pt x="174" y="17"/>
                    <a:pt x="15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7" name="Google Shape;13127;p33"/>
            <p:cNvSpPr/>
            <p:nvPr/>
          </p:nvSpPr>
          <p:spPr>
            <a:xfrm>
              <a:off x="4647050" y="2935175"/>
              <a:ext cx="6125" cy="6425"/>
            </a:xfrm>
            <a:custGeom>
              <a:avLst/>
              <a:gdLst/>
              <a:ahLst/>
              <a:cxnLst/>
              <a:rect l="l" t="t" r="r" b="b"/>
              <a:pathLst>
                <a:path w="245" h="257" extrusionOk="0">
                  <a:moveTo>
                    <a:pt x="104" y="1"/>
                  </a:moveTo>
                  <a:cubicBezTo>
                    <a:pt x="71" y="1"/>
                    <a:pt x="55" y="17"/>
                    <a:pt x="38" y="50"/>
                  </a:cubicBezTo>
                  <a:cubicBezTo>
                    <a:pt x="22" y="87"/>
                    <a:pt x="1" y="120"/>
                    <a:pt x="1" y="153"/>
                  </a:cubicBezTo>
                  <a:cubicBezTo>
                    <a:pt x="22" y="191"/>
                    <a:pt x="38" y="207"/>
                    <a:pt x="55" y="240"/>
                  </a:cubicBezTo>
                  <a:cubicBezTo>
                    <a:pt x="71" y="256"/>
                    <a:pt x="104" y="256"/>
                    <a:pt x="141" y="256"/>
                  </a:cubicBezTo>
                  <a:cubicBezTo>
                    <a:pt x="191" y="240"/>
                    <a:pt x="244" y="191"/>
                    <a:pt x="228" y="104"/>
                  </a:cubicBezTo>
                  <a:cubicBezTo>
                    <a:pt x="228" y="67"/>
                    <a:pt x="207" y="50"/>
                    <a:pt x="191" y="17"/>
                  </a:cubicBezTo>
                  <a:cubicBezTo>
                    <a:pt x="174" y="17"/>
                    <a:pt x="174" y="17"/>
                    <a:pt x="15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8" name="Google Shape;13128;p33"/>
            <p:cNvSpPr/>
            <p:nvPr/>
          </p:nvSpPr>
          <p:spPr>
            <a:xfrm>
              <a:off x="4653150" y="282437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36" y="1"/>
                  </a:moveTo>
                  <a:cubicBezTo>
                    <a:pt x="103" y="1"/>
                    <a:pt x="66" y="1"/>
                    <a:pt x="50" y="34"/>
                  </a:cubicBezTo>
                  <a:cubicBezTo>
                    <a:pt x="0" y="67"/>
                    <a:pt x="0" y="153"/>
                    <a:pt x="33" y="207"/>
                  </a:cubicBezTo>
                  <a:cubicBezTo>
                    <a:pt x="50" y="240"/>
                    <a:pt x="66" y="256"/>
                    <a:pt x="103" y="256"/>
                  </a:cubicBezTo>
                  <a:cubicBezTo>
                    <a:pt x="136" y="256"/>
                    <a:pt x="169" y="256"/>
                    <a:pt x="190" y="223"/>
                  </a:cubicBezTo>
                  <a:cubicBezTo>
                    <a:pt x="239" y="190"/>
                    <a:pt x="239" y="104"/>
                    <a:pt x="206" y="50"/>
                  </a:cubicBezTo>
                  <a:cubicBezTo>
                    <a:pt x="190" y="34"/>
                    <a:pt x="169" y="17"/>
                    <a:pt x="153" y="17"/>
                  </a:cubicBezTo>
                  <a:cubicBezTo>
                    <a:pt x="153" y="1"/>
                    <a:pt x="136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9" name="Google Shape;13129;p33"/>
            <p:cNvSpPr/>
            <p:nvPr/>
          </p:nvSpPr>
          <p:spPr>
            <a:xfrm>
              <a:off x="4650150" y="2794125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07" y="0"/>
                  </a:moveTo>
                  <a:cubicBezTo>
                    <a:pt x="84" y="0"/>
                    <a:pt x="62" y="12"/>
                    <a:pt x="50" y="23"/>
                  </a:cubicBezTo>
                  <a:cubicBezTo>
                    <a:pt x="1" y="77"/>
                    <a:pt x="1" y="164"/>
                    <a:pt x="34" y="213"/>
                  </a:cubicBezTo>
                  <a:cubicBezTo>
                    <a:pt x="50" y="230"/>
                    <a:pt x="83" y="246"/>
                    <a:pt x="104" y="267"/>
                  </a:cubicBezTo>
                  <a:cubicBezTo>
                    <a:pt x="137" y="267"/>
                    <a:pt x="170" y="246"/>
                    <a:pt x="186" y="230"/>
                  </a:cubicBezTo>
                  <a:cubicBezTo>
                    <a:pt x="223" y="213"/>
                    <a:pt x="223" y="180"/>
                    <a:pt x="240" y="143"/>
                  </a:cubicBezTo>
                  <a:cubicBezTo>
                    <a:pt x="240" y="110"/>
                    <a:pt x="223" y="77"/>
                    <a:pt x="207" y="40"/>
                  </a:cubicBezTo>
                  <a:cubicBezTo>
                    <a:pt x="186" y="23"/>
                    <a:pt x="186" y="23"/>
                    <a:pt x="153" y="7"/>
                  </a:cubicBezTo>
                  <a:lnTo>
                    <a:pt x="137" y="7"/>
                  </a:lnTo>
                  <a:cubicBezTo>
                    <a:pt x="127" y="2"/>
                    <a:pt x="117" y="0"/>
                    <a:pt x="10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0" name="Google Shape;13130;p33"/>
            <p:cNvSpPr/>
            <p:nvPr/>
          </p:nvSpPr>
          <p:spPr>
            <a:xfrm>
              <a:off x="4646650" y="284107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03" y="1"/>
                  </a:moveTo>
                  <a:cubicBezTo>
                    <a:pt x="54" y="1"/>
                    <a:pt x="0" y="71"/>
                    <a:pt x="17" y="141"/>
                  </a:cubicBezTo>
                  <a:cubicBezTo>
                    <a:pt x="17" y="174"/>
                    <a:pt x="38" y="207"/>
                    <a:pt x="54" y="223"/>
                  </a:cubicBezTo>
                  <a:cubicBezTo>
                    <a:pt x="87" y="260"/>
                    <a:pt x="103" y="260"/>
                    <a:pt x="141" y="260"/>
                  </a:cubicBezTo>
                  <a:cubicBezTo>
                    <a:pt x="207" y="244"/>
                    <a:pt x="244" y="174"/>
                    <a:pt x="223" y="104"/>
                  </a:cubicBezTo>
                  <a:cubicBezTo>
                    <a:pt x="223" y="71"/>
                    <a:pt x="207" y="38"/>
                    <a:pt x="190" y="17"/>
                  </a:cubicBezTo>
                  <a:cubicBezTo>
                    <a:pt x="174" y="17"/>
                    <a:pt x="174" y="1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1" name="Google Shape;13131;p33"/>
            <p:cNvSpPr/>
            <p:nvPr/>
          </p:nvSpPr>
          <p:spPr>
            <a:xfrm>
              <a:off x="4684075" y="2819050"/>
              <a:ext cx="5575" cy="6600"/>
            </a:xfrm>
            <a:custGeom>
              <a:avLst/>
              <a:gdLst/>
              <a:ahLst/>
              <a:cxnLst/>
              <a:rect l="l" t="t" r="r" b="b"/>
              <a:pathLst>
                <a:path w="223" h="264" extrusionOk="0">
                  <a:moveTo>
                    <a:pt x="107" y="1"/>
                  </a:moveTo>
                  <a:cubicBezTo>
                    <a:pt x="83" y="1"/>
                    <a:pt x="61" y="12"/>
                    <a:pt x="50" y="24"/>
                  </a:cubicBezTo>
                  <a:cubicBezTo>
                    <a:pt x="0" y="74"/>
                    <a:pt x="0" y="160"/>
                    <a:pt x="33" y="214"/>
                  </a:cubicBezTo>
                  <a:cubicBezTo>
                    <a:pt x="50" y="247"/>
                    <a:pt x="66" y="263"/>
                    <a:pt x="103" y="263"/>
                  </a:cubicBezTo>
                  <a:cubicBezTo>
                    <a:pt x="136" y="263"/>
                    <a:pt x="169" y="247"/>
                    <a:pt x="190" y="230"/>
                  </a:cubicBezTo>
                  <a:cubicBezTo>
                    <a:pt x="206" y="214"/>
                    <a:pt x="223" y="177"/>
                    <a:pt x="223" y="144"/>
                  </a:cubicBezTo>
                  <a:cubicBezTo>
                    <a:pt x="223" y="111"/>
                    <a:pt x="223" y="74"/>
                    <a:pt x="206" y="41"/>
                  </a:cubicBezTo>
                  <a:cubicBezTo>
                    <a:pt x="190" y="24"/>
                    <a:pt x="169" y="24"/>
                    <a:pt x="153" y="8"/>
                  </a:cubicBezTo>
                  <a:lnTo>
                    <a:pt x="136" y="8"/>
                  </a:lnTo>
                  <a:cubicBezTo>
                    <a:pt x="126" y="3"/>
                    <a:pt x="116" y="1"/>
                    <a:pt x="10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2" name="Google Shape;13132;p33"/>
            <p:cNvSpPr/>
            <p:nvPr/>
          </p:nvSpPr>
          <p:spPr>
            <a:xfrm>
              <a:off x="4589550" y="2850975"/>
              <a:ext cx="5575" cy="6675"/>
            </a:xfrm>
            <a:custGeom>
              <a:avLst/>
              <a:gdLst/>
              <a:ahLst/>
              <a:cxnLst/>
              <a:rect l="l" t="t" r="r" b="b"/>
              <a:pathLst>
                <a:path w="223" h="267" extrusionOk="0">
                  <a:moveTo>
                    <a:pt x="87" y="0"/>
                  </a:moveTo>
                  <a:cubicBezTo>
                    <a:pt x="70" y="17"/>
                    <a:pt x="33" y="33"/>
                    <a:pt x="17" y="54"/>
                  </a:cubicBezTo>
                  <a:cubicBezTo>
                    <a:pt x="0" y="87"/>
                    <a:pt x="0" y="120"/>
                    <a:pt x="0" y="157"/>
                  </a:cubicBezTo>
                  <a:cubicBezTo>
                    <a:pt x="0" y="190"/>
                    <a:pt x="17" y="223"/>
                    <a:pt x="54" y="240"/>
                  </a:cubicBezTo>
                  <a:cubicBezTo>
                    <a:pt x="66" y="254"/>
                    <a:pt x="86" y="267"/>
                    <a:pt x="102" y="267"/>
                  </a:cubicBezTo>
                  <a:cubicBezTo>
                    <a:pt x="109" y="267"/>
                    <a:pt x="115" y="265"/>
                    <a:pt x="120" y="260"/>
                  </a:cubicBezTo>
                  <a:cubicBezTo>
                    <a:pt x="190" y="260"/>
                    <a:pt x="223" y="190"/>
                    <a:pt x="223" y="120"/>
                  </a:cubicBezTo>
                  <a:cubicBezTo>
                    <a:pt x="206" y="87"/>
                    <a:pt x="206" y="54"/>
                    <a:pt x="173" y="33"/>
                  </a:cubicBezTo>
                  <a:cubicBezTo>
                    <a:pt x="173" y="17"/>
                    <a:pt x="157" y="17"/>
                    <a:pt x="157" y="17"/>
                  </a:cubicBezTo>
                  <a:cubicBezTo>
                    <a:pt x="136" y="0"/>
                    <a:pt x="120" y="0"/>
                    <a:pt x="8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3" name="Google Shape;13133;p33"/>
            <p:cNvSpPr/>
            <p:nvPr/>
          </p:nvSpPr>
          <p:spPr>
            <a:xfrm>
              <a:off x="4586550" y="2947650"/>
              <a:ext cx="5600" cy="6425"/>
            </a:xfrm>
            <a:custGeom>
              <a:avLst/>
              <a:gdLst/>
              <a:ahLst/>
              <a:cxnLst/>
              <a:rect l="l" t="t" r="r" b="b"/>
              <a:pathLst>
                <a:path w="224" h="257" extrusionOk="0">
                  <a:moveTo>
                    <a:pt x="104" y="1"/>
                  </a:moveTo>
                  <a:cubicBezTo>
                    <a:pt x="34" y="17"/>
                    <a:pt x="1" y="67"/>
                    <a:pt x="1" y="153"/>
                  </a:cubicBezTo>
                  <a:cubicBezTo>
                    <a:pt x="1" y="186"/>
                    <a:pt x="17" y="207"/>
                    <a:pt x="50" y="240"/>
                  </a:cubicBezTo>
                  <a:cubicBezTo>
                    <a:pt x="71" y="256"/>
                    <a:pt x="104" y="256"/>
                    <a:pt x="137" y="256"/>
                  </a:cubicBezTo>
                  <a:cubicBezTo>
                    <a:pt x="190" y="240"/>
                    <a:pt x="223" y="170"/>
                    <a:pt x="223" y="104"/>
                  </a:cubicBezTo>
                  <a:cubicBezTo>
                    <a:pt x="223" y="67"/>
                    <a:pt x="207" y="50"/>
                    <a:pt x="174" y="17"/>
                  </a:cubicBezTo>
                  <a:cubicBezTo>
                    <a:pt x="174" y="17"/>
                    <a:pt x="153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4" name="Google Shape;13134;p33"/>
            <p:cNvSpPr/>
            <p:nvPr/>
          </p:nvSpPr>
          <p:spPr>
            <a:xfrm>
              <a:off x="4591300" y="2927350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26" y="0"/>
                  </a:moveTo>
                  <a:cubicBezTo>
                    <a:pt x="81" y="0"/>
                    <a:pt x="31" y="33"/>
                    <a:pt x="17" y="91"/>
                  </a:cubicBezTo>
                  <a:cubicBezTo>
                    <a:pt x="0" y="157"/>
                    <a:pt x="17" y="227"/>
                    <a:pt x="87" y="260"/>
                  </a:cubicBezTo>
                  <a:cubicBezTo>
                    <a:pt x="95" y="263"/>
                    <a:pt x="104" y="264"/>
                    <a:pt x="114" y="264"/>
                  </a:cubicBezTo>
                  <a:cubicBezTo>
                    <a:pt x="159" y="264"/>
                    <a:pt x="209" y="232"/>
                    <a:pt x="223" y="174"/>
                  </a:cubicBezTo>
                  <a:cubicBezTo>
                    <a:pt x="240" y="108"/>
                    <a:pt x="223" y="38"/>
                    <a:pt x="153" y="5"/>
                  </a:cubicBezTo>
                  <a:cubicBezTo>
                    <a:pt x="145" y="2"/>
                    <a:pt x="136" y="0"/>
                    <a:pt x="12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5" name="Google Shape;13135;p33"/>
            <p:cNvSpPr/>
            <p:nvPr/>
          </p:nvSpPr>
          <p:spPr>
            <a:xfrm>
              <a:off x="4591300" y="29776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0"/>
                  </a:moveTo>
                  <a:cubicBezTo>
                    <a:pt x="50" y="0"/>
                    <a:pt x="0" y="71"/>
                    <a:pt x="17" y="141"/>
                  </a:cubicBezTo>
                  <a:cubicBezTo>
                    <a:pt x="17" y="174"/>
                    <a:pt x="33" y="207"/>
                    <a:pt x="50" y="223"/>
                  </a:cubicBezTo>
                  <a:cubicBezTo>
                    <a:pt x="87" y="260"/>
                    <a:pt x="103" y="260"/>
                    <a:pt x="136" y="260"/>
                  </a:cubicBezTo>
                  <a:cubicBezTo>
                    <a:pt x="169" y="244"/>
                    <a:pt x="190" y="223"/>
                    <a:pt x="207" y="207"/>
                  </a:cubicBezTo>
                  <a:cubicBezTo>
                    <a:pt x="223" y="174"/>
                    <a:pt x="240" y="141"/>
                    <a:pt x="223" y="104"/>
                  </a:cubicBezTo>
                  <a:cubicBezTo>
                    <a:pt x="223" y="71"/>
                    <a:pt x="207" y="38"/>
                    <a:pt x="190" y="17"/>
                  </a:cubicBezTo>
                  <a:cubicBezTo>
                    <a:pt x="169" y="17"/>
                    <a:pt x="169" y="0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6" name="Google Shape;13136;p33"/>
            <p:cNvSpPr/>
            <p:nvPr/>
          </p:nvSpPr>
          <p:spPr>
            <a:xfrm>
              <a:off x="4765600" y="3036925"/>
              <a:ext cx="6100" cy="6500"/>
            </a:xfrm>
            <a:custGeom>
              <a:avLst/>
              <a:gdLst/>
              <a:ahLst/>
              <a:cxnLst/>
              <a:rect l="l" t="t" r="r" b="b"/>
              <a:pathLst>
                <a:path w="244" h="260" extrusionOk="0">
                  <a:moveTo>
                    <a:pt x="103" y="0"/>
                  </a:moveTo>
                  <a:cubicBezTo>
                    <a:pt x="37" y="17"/>
                    <a:pt x="0" y="87"/>
                    <a:pt x="0" y="157"/>
                  </a:cubicBezTo>
                  <a:cubicBezTo>
                    <a:pt x="21" y="190"/>
                    <a:pt x="37" y="206"/>
                    <a:pt x="54" y="243"/>
                  </a:cubicBezTo>
                  <a:cubicBezTo>
                    <a:pt x="70" y="260"/>
                    <a:pt x="103" y="260"/>
                    <a:pt x="140" y="260"/>
                  </a:cubicBezTo>
                  <a:cubicBezTo>
                    <a:pt x="190" y="243"/>
                    <a:pt x="244" y="173"/>
                    <a:pt x="227" y="103"/>
                  </a:cubicBezTo>
                  <a:cubicBezTo>
                    <a:pt x="227" y="70"/>
                    <a:pt x="206" y="54"/>
                    <a:pt x="190" y="17"/>
                  </a:cubicBezTo>
                  <a:cubicBezTo>
                    <a:pt x="173" y="17"/>
                    <a:pt x="173" y="17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7" name="Google Shape;13137;p33"/>
            <p:cNvSpPr/>
            <p:nvPr/>
          </p:nvSpPr>
          <p:spPr>
            <a:xfrm>
              <a:off x="4625200" y="3002600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04" y="0"/>
                  </a:moveTo>
                  <a:cubicBezTo>
                    <a:pt x="50" y="17"/>
                    <a:pt x="1" y="87"/>
                    <a:pt x="17" y="153"/>
                  </a:cubicBezTo>
                  <a:cubicBezTo>
                    <a:pt x="17" y="190"/>
                    <a:pt x="34" y="206"/>
                    <a:pt x="50" y="239"/>
                  </a:cubicBezTo>
                  <a:cubicBezTo>
                    <a:pt x="87" y="256"/>
                    <a:pt x="120" y="256"/>
                    <a:pt x="137" y="256"/>
                  </a:cubicBezTo>
                  <a:cubicBezTo>
                    <a:pt x="174" y="256"/>
                    <a:pt x="191" y="239"/>
                    <a:pt x="207" y="206"/>
                  </a:cubicBezTo>
                  <a:cubicBezTo>
                    <a:pt x="223" y="173"/>
                    <a:pt x="240" y="136"/>
                    <a:pt x="240" y="103"/>
                  </a:cubicBezTo>
                  <a:cubicBezTo>
                    <a:pt x="223" y="70"/>
                    <a:pt x="207" y="50"/>
                    <a:pt x="191" y="17"/>
                  </a:cubicBezTo>
                  <a:cubicBezTo>
                    <a:pt x="191" y="17"/>
                    <a:pt x="174" y="17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8" name="Google Shape;13138;p33"/>
            <p:cNvSpPr/>
            <p:nvPr/>
          </p:nvSpPr>
          <p:spPr>
            <a:xfrm>
              <a:off x="4752700" y="3023625"/>
              <a:ext cx="6125" cy="6675"/>
            </a:xfrm>
            <a:custGeom>
              <a:avLst/>
              <a:gdLst/>
              <a:ahLst/>
              <a:cxnLst/>
              <a:rect l="l" t="t" r="r" b="b"/>
              <a:pathLst>
                <a:path w="245" h="267" extrusionOk="0">
                  <a:moveTo>
                    <a:pt x="104" y="0"/>
                  </a:moveTo>
                  <a:cubicBezTo>
                    <a:pt x="54" y="17"/>
                    <a:pt x="1" y="87"/>
                    <a:pt x="22" y="157"/>
                  </a:cubicBezTo>
                  <a:cubicBezTo>
                    <a:pt x="22" y="190"/>
                    <a:pt x="38" y="223"/>
                    <a:pt x="54" y="239"/>
                  </a:cubicBezTo>
                  <a:cubicBezTo>
                    <a:pt x="78" y="254"/>
                    <a:pt x="93" y="267"/>
                    <a:pt x="113" y="267"/>
                  </a:cubicBezTo>
                  <a:cubicBezTo>
                    <a:pt x="122" y="267"/>
                    <a:pt x="130" y="265"/>
                    <a:pt x="141" y="260"/>
                  </a:cubicBezTo>
                  <a:cubicBezTo>
                    <a:pt x="207" y="260"/>
                    <a:pt x="244" y="190"/>
                    <a:pt x="228" y="120"/>
                  </a:cubicBezTo>
                  <a:cubicBezTo>
                    <a:pt x="228" y="87"/>
                    <a:pt x="207" y="54"/>
                    <a:pt x="191" y="33"/>
                  </a:cubicBezTo>
                  <a:cubicBezTo>
                    <a:pt x="174" y="17"/>
                    <a:pt x="174" y="17"/>
                    <a:pt x="158" y="17"/>
                  </a:cubicBezTo>
                  <a:cubicBezTo>
                    <a:pt x="141" y="0"/>
                    <a:pt x="125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9" name="Google Shape;13139;p33"/>
            <p:cNvSpPr/>
            <p:nvPr/>
          </p:nvSpPr>
          <p:spPr>
            <a:xfrm>
              <a:off x="4645000" y="2981975"/>
              <a:ext cx="5600" cy="6625"/>
            </a:xfrm>
            <a:custGeom>
              <a:avLst/>
              <a:gdLst/>
              <a:ahLst/>
              <a:cxnLst/>
              <a:rect l="l" t="t" r="r" b="b"/>
              <a:pathLst>
                <a:path w="224" h="265" extrusionOk="0">
                  <a:moveTo>
                    <a:pt x="83" y="1"/>
                  </a:moveTo>
                  <a:cubicBezTo>
                    <a:pt x="33" y="17"/>
                    <a:pt x="0" y="87"/>
                    <a:pt x="0" y="153"/>
                  </a:cubicBezTo>
                  <a:cubicBezTo>
                    <a:pt x="0" y="190"/>
                    <a:pt x="33" y="223"/>
                    <a:pt x="50" y="240"/>
                  </a:cubicBezTo>
                  <a:cubicBezTo>
                    <a:pt x="61" y="251"/>
                    <a:pt x="83" y="265"/>
                    <a:pt x="101" y="265"/>
                  </a:cubicBezTo>
                  <a:cubicBezTo>
                    <a:pt x="108" y="265"/>
                    <a:pt x="115" y="262"/>
                    <a:pt x="120" y="256"/>
                  </a:cubicBezTo>
                  <a:cubicBezTo>
                    <a:pt x="153" y="256"/>
                    <a:pt x="186" y="240"/>
                    <a:pt x="207" y="207"/>
                  </a:cubicBezTo>
                  <a:cubicBezTo>
                    <a:pt x="223" y="190"/>
                    <a:pt x="223" y="153"/>
                    <a:pt x="223" y="120"/>
                  </a:cubicBezTo>
                  <a:cubicBezTo>
                    <a:pt x="223" y="87"/>
                    <a:pt x="207" y="50"/>
                    <a:pt x="169" y="34"/>
                  </a:cubicBezTo>
                  <a:cubicBezTo>
                    <a:pt x="169" y="17"/>
                    <a:pt x="153" y="17"/>
                    <a:pt x="153" y="17"/>
                  </a:cubicBezTo>
                  <a:cubicBezTo>
                    <a:pt x="137" y="17"/>
                    <a:pt x="137" y="17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0" name="Google Shape;13140;p33"/>
            <p:cNvSpPr/>
            <p:nvPr/>
          </p:nvSpPr>
          <p:spPr>
            <a:xfrm>
              <a:off x="4614075" y="2940350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04" y="0"/>
                  </a:moveTo>
                  <a:cubicBezTo>
                    <a:pt x="34" y="17"/>
                    <a:pt x="1" y="66"/>
                    <a:pt x="1" y="153"/>
                  </a:cubicBezTo>
                  <a:cubicBezTo>
                    <a:pt x="17" y="190"/>
                    <a:pt x="34" y="206"/>
                    <a:pt x="50" y="239"/>
                  </a:cubicBezTo>
                  <a:cubicBezTo>
                    <a:pt x="67" y="256"/>
                    <a:pt x="104" y="256"/>
                    <a:pt x="137" y="256"/>
                  </a:cubicBezTo>
                  <a:cubicBezTo>
                    <a:pt x="186" y="239"/>
                    <a:pt x="240" y="169"/>
                    <a:pt x="223" y="103"/>
                  </a:cubicBezTo>
                  <a:cubicBezTo>
                    <a:pt x="223" y="66"/>
                    <a:pt x="207" y="49"/>
                    <a:pt x="186" y="17"/>
                  </a:cubicBezTo>
                  <a:cubicBezTo>
                    <a:pt x="170" y="17"/>
                    <a:pt x="170" y="17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1" name="Google Shape;13141;p33"/>
            <p:cNvSpPr/>
            <p:nvPr/>
          </p:nvSpPr>
          <p:spPr>
            <a:xfrm>
              <a:off x="4595525" y="2912400"/>
              <a:ext cx="6100" cy="6625"/>
            </a:xfrm>
            <a:custGeom>
              <a:avLst/>
              <a:gdLst/>
              <a:ahLst/>
              <a:cxnLst/>
              <a:rect l="l" t="t" r="r" b="b"/>
              <a:pathLst>
                <a:path w="244" h="265" extrusionOk="0">
                  <a:moveTo>
                    <a:pt x="141" y="1"/>
                  </a:moveTo>
                  <a:cubicBezTo>
                    <a:pt x="104" y="1"/>
                    <a:pt x="87" y="17"/>
                    <a:pt x="54" y="34"/>
                  </a:cubicBezTo>
                  <a:cubicBezTo>
                    <a:pt x="21" y="87"/>
                    <a:pt x="0" y="153"/>
                    <a:pt x="38" y="223"/>
                  </a:cubicBezTo>
                  <a:cubicBezTo>
                    <a:pt x="54" y="240"/>
                    <a:pt x="87" y="256"/>
                    <a:pt x="124" y="256"/>
                  </a:cubicBezTo>
                  <a:cubicBezTo>
                    <a:pt x="129" y="262"/>
                    <a:pt x="135" y="265"/>
                    <a:pt x="143" y="265"/>
                  </a:cubicBezTo>
                  <a:cubicBezTo>
                    <a:pt x="159" y="265"/>
                    <a:pt x="179" y="251"/>
                    <a:pt x="190" y="240"/>
                  </a:cubicBezTo>
                  <a:cubicBezTo>
                    <a:pt x="227" y="223"/>
                    <a:pt x="244" y="190"/>
                    <a:pt x="244" y="153"/>
                  </a:cubicBezTo>
                  <a:cubicBezTo>
                    <a:pt x="244" y="120"/>
                    <a:pt x="244" y="87"/>
                    <a:pt x="207" y="50"/>
                  </a:cubicBezTo>
                  <a:cubicBezTo>
                    <a:pt x="207" y="34"/>
                    <a:pt x="190" y="17"/>
                    <a:pt x="174" y="17"/>
                  </a:cubicBezTo>
                  <a:cubicBezTo>
                    <a:pt x="157" y="17"/>
                    <a:pt x="157" y="1"/>
                    <a:pt x="14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2" name="Google Shape;13142;p33"/>
            <p:cNvSpPr/>
            <p:nvPr/>
          </p:nvSpPr>
          <p:spPr>
            <a:xfrm>
              <a:off x="4599025" y="2942125"/>
              <a:ext cx="6425" cy="6475"/>
            </a:xfrm>
            <a:custGeom>
              <a:avLst/>
              <a:gdLst/>
              <a:ahLst/>
              <a:cxnLst/>
              <a:rect l="l" t="t" r="r" b="b"/>
              <a:pathLst>
                <a:path w="257" h="259" extrusionOk="0">
                  <a:moveTo>
                    <a:pt x="119" y="1"/>
                  </a:moveTo>
                  <a:cubicBezTo>
                    <a:pt x="76" y="1"/>
                    <a:pt x="41" y="34"/>
                    <a:pt x="17" y="82"/>
                  </a:cubicBezTo>
                  <a:cubicBezTo>
                    <a:pt x="1" y="152"/>
                    <a:pt x="34" y="222"/>
                    <a:pt x="87" y="255"/>
                  </a:cubicBezTo>
                  <a:cubicBezTo>
                    <a:pt x="96" y="258"/>
                    <a:pt x="105" y="259"/>
                    <a:pt x="115" y="259"/>
                  </a:cubicBezTo>
                  <a:cubicBezTo>
                    <a:pt x="160" y="259"/>
                    <a:pt x="210" y="229"/>
                    <a:pt x="223" y="185"/>
                  </a:cubicBezTo>
                  <a:cubicBezTo>
                    <a:pt x="256" y="119"/>
                    <a:pt x="223" y="32"/>
                    <a:pt x="170" y="16"/>
                  </a:cubicBezTo>
                  <a:cubicBezTo>
                    <a:pt x="152" y="5"/>
                    <a:pt x="135" y="1"/>
                    <a:pt x="11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3" name="Google Shape;13143;p33"/>
            <p:cNvSpPr/>
            <p:nvPr/>
          </p:nvSpPr>
          <p:spPr>
            <a:xfrm>
              <a:off x="4591300" y="28835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26" y="0"/>
                  </a:moveTo>
                  <a:cubicBezTo>
                    <a:pt x="81" y="0"/>
                    <a:pt x="31" y="33"/>
                    <a:pt x="17" y="91"/>
                  </a:cubicBezTo>
                  <a:cubicBezTo>
                    <a:pt x="0" y="157"/>
                    <a:pt x="33" y="227"/>
                    <a:pt x="87" y="260"/>
                  </a:cubicBezTo>
                  <a:lnTo>
                    <a:pt x="136" y="260"/>
                  </a:lnTo>
                  <a:cubicBezTo>
                    <a:pt x="169" y="260"/>
                    <a:pt x="207" y="227"/>
                    <a:pt x="223" y="173"/>
                  </a:cubicBezTo>
                  <a:cubicBezTo>
                    <a:pt x="240" y="124"/>
                    <a:pt x="223" y="70"/>
                    <a:pt x="207" y="37"/>
                  </a:cubicBezTo>
                  <a:cubicBezTo>
                    <a:pt x="190" y="37"/>
                    <a:pt x="169" y="21"/>
                    <a:pt x="153" y="4"/>
                  </a:cubicBezTo>
                  <a:cubicBezTo>
                    <a:pt x="145" y="2"/>
                    <a:pt x="136" y="0"/>
                    <a:pt x="12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4" name="Google Shape;13144;p33"/>
            <p:cNvSpPr/>
            <p:nvPr/>
          </p:nvSpPr>
          <p:spPr>
            <a:xfrm>
              <a:off x="4592950" y="2962200"/>
              <a:ext cx="5700" cy="6500"/>
            </a:xfrm>
            <a:custGeom>
              <a:avLst/>
              <a:gdLst/>
              <a:ahLst/>
              <a:cxnLst/>
              <a:rect l="l" t="t" r="r" b="b"/>
              <a:pathLst>
                <a:path w="228" h="260" extrusionOk="0">
                  <a:moveTo>
                    <a:pt x="103" y="0"/>
                  </a:moveTo>
                  <a:cubicBezTo>
                    <a:pt x="37" y="0"/>
                    <a:pt x="0" y="70"/>
                    <a:pt x="0" y="140"/>
                  </a:cubicBezTo>
                  <a:cubicBezTo>
                    <a:pt x="21" y="223"/>
                    <a:pt x="70" y="260"/>
                    <a:pt x="141" y="260"/>
                  </a:cubicBezTo>
                  <a:cubicBezTo>
                    <a:pt x="157" y="243"/>
                    <a:pt x="190" y="223"/>
                    <a:pt x="207" y="206"/>
                  </a:cubicBezTo>
                  <a:cubicBezTo>
                    <a:pt x="227" y="173"/>
                    <a:pt x="227" y="140"/>
                    <a:pt x="227" y="103"/>
                  </a:cubicBezTo>
                  <a:cubicBezTo>
                    <a:pt x="227" y="70"/>
                    <a:pt x="207" y="37"/>
                    <a:pt x="174" y="17"/>
                  </a:cubicBezTo>
                  <a:cubicBezTo>
                    <a:pt x="174" y="17"/>
                    <a:pt x="174" y="0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5" name="Google Shape;13145;p33"/>
            <p:cNvSpPr/>
            <p:nvPr/>
          </p:nvSpPr>
          <p:spPr>
            <a:xfrm>
              <a:off x="4602850" y="2896125"/>
              <a:ext cx="5575" cy="6400"/>
            </a:xfrm>
            <a:custGeom>
              <a:avLst/>
              <a:gdLst/>
              <a:ahLst/>
              <a:cxnLst/>
              <a:rect l="l" t="t" r="r" b="b"/>
              <a:pathLst>
                <a:path w="223" h="256" extrusionOk="0">
                  <a:moveTo>
                    <a:pt x="87" y="0"/>
                  </a:moveTo>
                  <a:cubicBezTo>
                    <a:pt x="70" y="0"/>
                    <a:pt x="37" y="17"/>
                    <a:pt x="17" y="50"/>
                  </a:cubicBezTo>
                  <a:cubicBezTo>
                    <a:pt x="0" y="83"/>
                    <a:pt x="0" y="120"/>
                    <a:pt x="0" y="153"/>
                  </a:cubicBezTo>
                  <a:cubicBezTo>
                    <a:pt x="0" y="186"/>
                    <a:pt x="17" y="223"/>
                    <a:pt x="37" y="239"/>
                  </a:cubicBezTo>
                  <a:cubicBezTo>
                    <a:pt x="70" y="256"/>
                    <a:pt x="87" y="256"/>
                    <a:pt x="120" y="256"/>
                  </a:cubicBezTo>
                  <a:cubicBezTo>
                    <a:pt x="190" y="239"/>
                    <a:pt x="223" y="186"/>
                    <a:pt x="223" y="103"/>
                  </a:cubicBezTo>
                  <a:cubicBezTo>
                    <a:pt x="206" y="66"/>
                    <a:pt x="190" y="50"/>
                    <a:pt x="173" y="17"/>
                  </a:cubicBezTo>
                  <a:lnTo>
                    <a:pt x="157" y="17"/>
                  </a:lnTo>
                  <a:cubicBezTo>
                    <a:pt x="120" y="0"/>
                    <a:pt x="103" y="0"/>
                    <a:pt x="8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6" name="Google Shape;13146;p33"/>
            <p:cNvSpPr/>
            <p:nvPr/>
          </p:nvSpPr>
          <p:spPr>
            <a:xfrm>
              <a:off x="4588300" y="2897450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11" y="0"/>
                  </a:moveTo>
                  <a:cubicBezTo>
                    <a:pt x="71" y="0"/>
                    <a:pt x="29" y="32"/>
                    <a:pt x="17" y="83"/>
                  </a:cubicBezTo>
                  <a:cubicBezTo>
                    <a:pt x="1" y="100"/>
                    <a:pt x="1" y="116"/>
                    <a:pt x="1" y="133"/>
                  </a:cubicBezTo>
                  <a:cubicBezTo>
                    <a:pt x="1" y="186"/>
                    <a:pt x="34" y="236"/>
                    <a:pt x="67" y="257"/>
                  </a:cubicBezTo>
                  <a:cubicBezTo>
                    <a:pt x="81" y="261"/>
                    <a:pt x="94" y="263"/>
                    <a:pt x="105" y="263"/>
                  </a:cubicBezTo>
                  <a:cubicBezTo>
                    <a:pt x="138" y="263"/>
                    <a:pt x="162" y="247"/>
                    <a:pt x="186" y="219"/>
                  </a:cubicBezTo>
                  <a:cubicBezTo>
                    <a:pt x="207" y="219"/>
                    <a:pt x="207" y="203"/>
                    <a:pt x="223" y="170"/>
                  </a:cubicBezTo>
                  <a:cubicBezTo>
                    <a:pt x="240" y="116"/>
                    <a:pt x="207" y="30"/>
                    <a:pt x="153" y="13"/>
                  </a:cubicBezTo>
                  <a:cubicBezTo>
                    <a:pt x="140" y="5"/>
                    <a:pt x="126" y="0"/>
                    <a:pt x="11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7" name="Google Shape;13147;p33"/>
            <p:cNvSpPr/>
            <p:nvPr/>
          </p:nvSpPr>
          <p:spPr>
            <a:xfrm>
              <a:off x="4592525" y="3007150"/>
              <a:ext cx="6125" cy="6600"/>
            </a:xfrm>
            <a:custGeom>
              <a:avLst/>
              <a:gdLst/>
              <a:ahLst/>
              <a:cxnLst/>
              <a:rect l="l" t="t" r="r" b="b"/>
              <a:pathLst>
                <a:path w="245" h="264" extrusionOk="0">
                  <a:moveTo>
                    <a:pt x="126" y="1"/>
                  </a:moveTo>
                  <a:cubicBezTo>
                    <a:pt x="117" y="1"/>
                    <a:pt x="109" y="2"/>
                    <a:pt x="104" y="8"/>
                  </a:cubicBezTo>
                  <a:cubicBezTo>
                    <a:pt x="54" y="8"/>
                    <a:pt x="1" y="74"/>
                    <a:pt x="17" y="144"/>
                  </a:cubicBezTo>
                  <a:cubicBezTo>
                    <a:pt x="17" y="177"/>
                    <a:pt x="38" y="214"/>
                    <a:pt x="71" y="231"/>
                  </a:cubicBezTo>
                  <a:cubicBezTo>
                    <a:pt x="87" y="247"/>
                    <a:pt x="120" y="264"/>
                    <a:pt x="141" y="264"/>
                  </a:cubicBezTo>
                  <a:cubicBezTo>
                    <a:pt x="207" y="247"/>
                    <a:pt x="244" y="177"/>
                    <a:pt x="244" y="111"/>
                  </a:cubicBezTo>
                  <a:cubicBezTo>
                    <a:pt x="224" y="74"/>
                    <a:pt x="224" y="41"/>
                    <a:pt x="191" y="24"/>
                  </a:cubicBezTo>
                  <a:lnTo>
                    <a:pt x="174" y="8"/>
                  </a:lnTo>
                  <a:cubicBezTo>
                    <a:pt x="163" y="8"/>
                    <a:pt x="143" y="1"/>
                    <a:pt x="12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8" name="Google Shape;13148;p33"/>
            <p:cNvSpPr/>
            <p:nvPr/>
          </p:nvSpPr>
          <p:spPr>
            <a:xfrm>
              <a:off x="4587375" y="3022800"/>
              <a:ext cx="6525" cy="6575"/>
            </a:xfrm>
            <a:custGeom>
              <a:avLst/>
              <a:gdLst/>
              <a:ahLst/>
              <a:cxnLst/>
              <a:rect l="l" t="t" r="r" b="b"/>
              <a:pathLst>
                <a:path w="261" h="263" extrusionOk="0">
                  <a:moveTo>
                    <a:pt x="141" y="0"/>
                  </a:moveTo>
                  <a:cubicBezTo>
                    <a:pt x="104" y="0"/>
                    <a:pt x="87" y="17"/>
                    <a:pt x="54" y="33"/>
                  </a:cubicBezTo>
                  <a:cubicBezTo>
                    <a:pt x="17" y="87"/>
                    <a:pt x="1" y="153"/>
                    <a:pt x="38" y="223"/>
                  </a:cubicBezTo>
                  <a:cubicBezTo>
                    <a:pt x="71" y="239"/>
                    <a:pt x="87" y="256"/>
                    <a:pt x="120" y="256"/>
                  </a:cubicBezTo>
                  <a:cubicBezTo>
                    <a:pt x="126" y="261"/>
                    <a:pt x="133" y="263"/>
                    <a:pt x="141" y="263"/>
                  </a:cubicBezTo>
                  <a:cubicBezTo>
                    <a:pt x="159" y="263"/>
                    <a:pt x="179" y="251"/>
                    <a:pt x="190" y="239"/>
                  </a:cubicBezTo>
                  <a:cubicBezTo>
                    <a:pt x="244" y="190"/>
                    <a:pt x="260" y="103"/>
                    <a:pt x="207" y="50"/>
                  </a:cubicBezTo>
                  <a:cubicBezTo>
                    <a:pt x="207" y="33"/>
                    <a:pt x="190" y="17"/>
                    <a:pt x="174" y="17"/>
                  </a:cubicBezTo>
                  <a:cubicBezTo>
                    <a:pt x="157" y="17"/>
                    <a:pt x="157" y="0"/>
                    <a:pt x="14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9" name="Google Shape;13149;p33"/>
            <p:cNvSpPr/>
            <p:nvPr/>
          </p:nvSpPr>
          <p:spPr>
            <a:xfrm>
              <a:off x="4732600" y="3014150"/>
              <a:ext cx="6025" cy="6675"/>
            </a:xfrm>
            <a:custGeom>
              <a:avLst/>
              <a:gdLst/>
              <a:ahLst/>
              <a:cxnLst/>
              <a:rect l="l" t="t" r="r" b="b"/>
              <a:pathLst>
                <a:path w="241" h="267" extrusionOk="0">
                  <a:moveTo>
                    <a:pt x="104" y="0"/>
                  </a:moveTo>
                  <a:cubicBezTo>
                    <a:pt x="34" y="21"/>
                    <a:pt x="1" y="87"/>
                    <a:pt x="17" y="157"/>
                  </a:cubicBezTo>
                  <a:cubicBezTo>
                    <a:pt x="17" y="190"/>
                    <a:pt x="34" y="227"/>
                    <a:pt x="50" y="243"/>
                  </a:cubicBezTo>
                  <a:cubicBezTo>
                    <a:pt x="74" y="255"/>
                    <a:pt x="91" y="267"/>
                    <a:pt x="111" y="267"/>
                  </a:cubicBezTo>
                  <a:cubicBezTo>
                    <a:pt x="119" y="267"/>
                    <a:pt x="127" y="265"/>
                    <a:pt x="137" y="260"/>
                  </a:cubicBezTo>
                  <a:cubicBezTo>
                    <a:pt x="186" y="260"/>
                    <a:pt x="240" y="190"/>
                    <a:pt x="224" y="124"/>
                  </a:cubicBezTo>
                  <a:cubicBezTo>
                    <a:pt x="224" y="87"/>
                    <a:pt x="207" y="54"/>
                    <a:pt x="186" y="37"/>
                  </a:cubicBezTo>
                  <a:cubicBezTo>
                    <a:pt x="170" y="21"/>
                    <a:pt x="170" y="21"/>
                    <a:pt x="153" y="21"/>
                  </a:cubicBezTo>
                  <a:cubicBezTo>
                    <a:pt x="13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0" name="Google Shape;13150;p33"/>
            <p:cNvSpPr/>
            <p:nvPr/>
          </p:nvSpPr>
          <p:spPr>
            <a:xfrm>
              <a:off x="4717975" y="3015475"/>
              <a:ext cx="5600" cy="6425"/>
            </a:xfrm>
            <a:custGeom>
              <a:avLst/>
              <a:gdLst/>
              <a:ahLst/>
              <a:cxnLst/>
              <a:rect l="l" t="t" r="r" b="b"/>
              <a:pathLst>
                <a:path w="224" h="257" extrusionOk="0">
                  <a:moveTo>
                    <a:pt x="120" y="1"/>
                  </a:moveTo>
                  <a:cubicBezTo>
                    <a:pt x="104" y="1"/>
                    <a:pt x="87" y="17"/>
                    <a:pt x="50" y="17"/>
                  </a:cubicBezTo>
                  <a:cubicBezTo>
                    <a:pt x="17" y="34"/>
                    <a:pt x="0" y="87"/>
                    <a:pt x="0" y="153"/>
                  </a:cubicBezTo>
                  <a:cubicBezTo>
                    <a:pt x="17" y="190"/>
                    <a:pt x="33" y="223"/>
                    <a:pt x="50" y="240"/>
                  </a:cubicBezTo>
                  <a:cubicBezTo>
                    <a:pt x="87" y="256"/>
                    <a:pt x="104" y="256"/>
                    <a:pt x="137" y="256"/>
                  </a:cubicBezTo>
                  <a:cubicBezTo>
                    <a:pt x="153" y="256"/>
                    <a:pt x="190" y="240"/>
                    <a:pt x="207" y="207"/>
                  </a:cubicBezTo>
                  <a:cubicBezTo>
                    <a:pt x="223" y="174"/>
                    <a:pt x="223" y="137"/>
                    <a:pt x="223" y="104"/>
                  </a:cubicBezTo>
                  <a:cubicBezTo>
                    <a:pt x="223" y="71"/>
                    <a:pt x="207" y="50"/>
                    <a:pt x="174" y="17"/>
                  </a:cubicBezTo>
                  <a:cubicBezTo>
                    <a:pt x="174" y="17"/>
                    <a:pt x="153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1" name="Google Shape;13151;p33"/>
            <p:cNvSpPr/>
            <p:nvPr/>
          </p:nvSpPr>
          <p:spPr>
            <a:xfrm>
              <a:off x="4702925" y="3017650"/>
              <a:ext cx="5600" cy="6000"/>
            </a:xfrm>
            <a:custGeom>
              <a:avLst/>
              <a:gdLst/>
              <a:ahLst/>
              <a:cxnLst/>
              <a:rect l="l" t="t" r="r" b="b"/>
              <a:pathLst>
                <a:path w="224" h="240" extrusionOk="0">
                  <a:moveTo>
                    <a:pt x="54" y="0"/>
                  </a:moveTo>
                  <a:cubicBezTo>
                    <a:pt x="34" y="0"/>
                    <a:pt x="34" y="17"/>
                    <a:pt x="17" y="33"/>
                  </a:cubicBezTo>
                  <a:cubicBezTo>
                    <a:pt x="1" y="50"/>
                    <a:pt x="1" y="87"/>
                    <a:pt x="1" y="120"/>
                  </a:cubicBezTo>
                  <a:cubicBezTo>
                    <a:pt x="1" y="153"/>
                    <a:pt x="17" y="190"/>
                    <a:pt x="54" y="206"/>
                  </a:cubicBezTo>
                  <a:cubicBezTo>
                    <a:pt x="71" y="239"/>
                    <a:pt x="104" y="239"/>
                    <a:pt x="120" y="239"/>
                  </a:cubicBezTo>
                  <a:cubicBezTo>
                    <a:pt x="190" y="223"/>
                    <a:pt x="223" y="153"/>
                    <a:pt x="223" y="87"/>
                  </a:cubicBezTo>
                  <a:cubicBezTo>
                    <a:pt x="223" y="50"/>
                    <a:pt x="207" y="17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2" name="Google Shape;13152;p33"/>
            <p:cNvSpPr/>
            <p:nvPr/>
          </p:nvSpPr>
          <p:spPr>
            <a:xfrm>
              <a:off x="4608000" y="2880650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03" y="1"/>
                  </a:moveTo>
                  <a:cubicBezTo>
                    <a:pt x="37" y="17"/>
                    <a:pt x="0" y="67"/>
                    <a:pt x="0" y="153"/>
                  </a:cubicBezTo>
                  <a:cubicBezTo>
                    <a:pt x="17" y="186"/>
                    <a:pt x="37" y="207"/>
                    <a:pt x="54" y="240"/>
                  </a:cubicBezTo>
                  <a:cubicBezTo>
                    <a:pt x="70" y="256"/>
                    <a:pt x="103" y="256"/>
                    <a:pt x="141" y="256"/>
                  </a:cubicBezTo>
                  <a:cubicBezTo>
                    <a:pt x="190" y="240"/>
                    <a:pt x="244" y="170"/>
                    <a:pt x="223" y="104"/>
                  </a:cubicBezTo>
                  <a:cubicBezTo>
                    <a:pt x="223" y="67"/>
                    <a:pt x="190" y="17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3" name="Google Shape;13153;p33"/>
            <p:cNvSpPr/>
            <p:nvPr/>
          </p:nvSpPr>
          <p:spPr>
            <a:xfrm>
              <a:off x="4710250" y="3032075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46" y="1"/>
                  </a:moveTo>
                  <a:cubicBezTo>
                    <a:pt x="98" y="1"/>
                    <a:pt x="47" y="33"/>
                    <a:pt x="33" y="75"/>
                  </a:cubicBezTo>
                  <a:cubicBezTo>
                    <a:pt x="0" y="145"/>
                    <a:pt x="33" y="231"/>
                    <a:pt x="87" y="248"/>
                  </a:cubicBezTo>
                  <a:cubicBezTo>
                    <a:pt x="103" y="264"/>
                    <a:pt x="120" y="264"/>
                    <a:pt x="136" y="264"/>
                  </a:cubicBezTo>
                  <a:cubicBezTo>
                    <a:pt x="190" y="248"/>
                    <a:pt x="223" y="231"/>
                    <a:pt x="239" y="178"/>
                  </a:cubicBezTo>
                  <a:cubicBezTo>
                    <a:pt x="239" y="128"/>
                    <a:pt x="239" y="75"/>
                    <a:pt x="206" y="42"/>
                  </a:cubicBezTo>
                  <a:cubicBezTo>
                    <a:pt x="206" y="25"/>
                    <a:pt x="190" y="25"/>
                    <a:pt x="173" y="5"/>
                  </a:cubicBezTo>
                  <a:cubicBezTo>
                    <a:pt x="165" y="2"/>
                    <a:pt x="155" y="1"/>
                    <a:pt x="14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4" name="Google Shape;13154;p33"/>
            <p:cNvSpPr/>
            <p:nvPr/>
          </p:nvSpPr>
          <p:spPr>
            <a:xfrm>
              <a:off x="4724875" y="3031350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20" y="1"/>
                  </a:moveTo>
                  <a:cubicBezTo>
                    <a:pt x="83" y="1"/>
                    <a:pt x="67" y="17"/>
                    <a:pt x="34" y="34"/>
                  </a:cubicBezTo>
                  <a:cubicBezTo>
                    <a:pt x="17" y="54"/>
                    <a:pt x="1" y="87"/>
                    <a:pt x="1" y="120"/>
                  </a:cubicBezTo>
                  <a:cubicBezTo>
                    <a:pt x="1" y="157"/>
                    <a:pt x="1" y="190"/>
                    <a:pt x="17" y="223"/>
                  </a:cubicBezTo>
                  <a:cubicBezTo>
                    <a:pt x="50" y="240"/>
                    <a:pt x="67" y="260"/>
                    <a:pt x="104" y="260"/>
                  </a:cubicBezTo>
                  <a:cubicBezTo>
                    <a:pt x="108" y="265"/>
                    <a:pt x="115" y="267"/>
                    <a:pt x="122" y="267"/>
                  </a:cubicBezTo>
                  <a:cubicBezTo>
                    <a:pt x="139" y="267"/>
                    <a:pt x="163" y="254"/>
                    <a:pt x="186" y="240"/>
                  </a:cubicBezTo>
                  <a:cubicBezTo>
                    <a:pt x="223" y="190"/>
                    <a:pt x="240" y="104"/>
                    <a:pt x="186" y="54"/>
                  </a:cubicBezTo>
                  <a:cubicBezTo>
                    <a:pt x="186" y="34"/>
                    <a:pt x="170" y="17"/>
                    <a:pt x="153" y="17"/>
                  </a:cubicBezTo>
                  <a:cubicBezTo>
                    <a:pt x="137" y="17"/>
                    <a:pt x="137" y="1"/>
                    <a:pt x="12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5" name="Google Shape;13155;p33"/>
            <p:cNvSpPr/>
            <p:nvPr/>
          </p:nvSpPr>
          <p:spPr>
            <a:xfrm>
              <a:off x="4580075" y="2793050"/>
              <a:ext cx="6100" cy="4425"/>
            </a:xfrm>
            <a:custGeom>
              <a:avLst/>
              <a:gdLst/>
              <a:ahLst/>
              <a:cxnLst/>
              <a:rect l="l" t="t" r="r" b="b"/>
              <a:pathLst>
                <a:path w="244" h="177" extrusionOk="0">
                  <a:moveTo>
                    <a:pt x="227" y="0"/>
                  </a:moveTo>
                  <a:lnTo>
                    <a:pt x="227" y="0"/>
                  </a:lnTo>
                  <a:cubicBezTo>
                    <a:pt x="157" y="17"/>
                    <a:pt x="70" y="33"/>
                    <a:pt x="0" y="50"/>
                  </a:cubicBezTo>
                  <a:cubicBezTo>
                    <a:pt x="0" y="83"/>
                    <a:pt x="21" y="103"/>
                    <a:pt x="37" y="136"/>
                  </a:cubicBezTo>
                  <a:cubicBezTo>
                    <a:pt x="54" y="153"/>
                    <a:pt x="70" y="169"/>
                    <a:pt x="103" y="169"/>
                  </a:cubicBezTo>
                  <a:cubicBezTo>
                    <a:pt x="114" y="174"/>
                    <a:pt x="123" y="176"/>
                    <a:pt x="131" y="176"/>
                  </a:cubicBezTo>
                  <a:cubicBezTo>
                    <a:pt x="151" y="176"/>
                    <a:pt x="166" y="165"/>
                    <a:pt x="190" y="153"/>
                  </a:cubicBezTo>
                  <a:cubicBezTo>
                    <a:pt x="227" y="120"/>
                    <a:pt x="243" y="50"/>
                    <a:pt x="22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6" name="Google Shape;13156;p33"/>
            <p:cNvSpPr/>
            <p:nvPr/>
          </p:nvSpPr>
          <p:spPr>
            <a:xfrm>
              <a:off x="4939175" y="2974250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03" y="0"/>
                  </a:moveTo>
                  <a:cubicBezTo>
                    <a:pt x="33" y="17"/>
                    <a:pt x="0" y="87"/>
                    <a:pt x="0" y="153"/>
                  </a:cubicBezTo>
                  <a:cubicBezTo>
                    <a:pt x="17" y="190"/>
                    <a:pt x="17" y="223"/>
                    <a:pt x="50" y="240"/>
                  </a:cubicBezTo>
                  <a:cubicBezTo>
                    <a:pt x="61" y="251"/>
                    <a:pt x="83" y="265"/>
                    <a:pt x="106" y="265"/>
                  </a:cubicBezTo>
                  <a:cubicBezTo>
                    <a:pt x="116" y="265"/>
                    <a:pt x="126" y="262"/>
                    <a:pt x="136" y="256"/>
                  </a:cubicBezTo>
                  <a:cubicBezTo>
                    <a:pt x="190" y="256"/>
                    <a:pt x="239" y="190"/>
                    <a:pt x="223" y="120"/>
                  </a:cubicBezTo>
                  <a:cubicBezTo>
                    <a:pt x="223" y="87"/>
                    <a:pt x="206" y="50"/>
                    <a:pt x="169" y="33"/>
                  </a:cubicBezTo>
                  <a:cubicBezTo>
                    <a:pt x="169" y="17"/>
                    <a:pt x="153" y="17"/>
                    <a:pt x="153" y="17"/>
                  </a:cubicBez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7" name="Google Shape;13157;p33"/>
            <p:cNvSpPr/>
            <p:nvPr/>
          </p:nvSpPr>
          <p:spPr>
            <a:xfrm>
              <a:off x="4969675" y="301630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4" y="1"/>
                  </a:moveTo>
                  <a:cubicBezTo>
                    <a:pt x="50" y="1"/>
                    <a:pt x="1" y="71"/>
                    <a:pt x="17" y="141"/>
                  </a:cubicBezTo>
                  <a:cubicBezTo>
                    <a:pt x="17" y="190"/>
                    <a:pt x="34" y="223"/>
                    <a:pt x="67" y="244"/>
                  </a:cubicBezTo>
                  <a:cubicBezTo>
                    <a:pt x="83" y="260"/>
                    <a:pt x="120" y="260"/>
                    <a:pt x="137" y="260"/>
                  </a:cubicBezTo>
                  <a:cubicBezTo>
                    <a:pt x="170" y="244"/>
                    <a:pt x="186" y="223"/>
                    <a:pt x="223" y="207"/>
                  </a:cubicBezTo>
                  <a:cubicBezTo>
                    <a:pt x="240" y="174"/>
                    <a:pt x="240" y="141"/>
                    <a:pt x="240" y="104"/>
                  </a:cubicBezTo>
                  <a:cubicBezTo>
                    <a:pt x="223" y="71"/>
                    <a:pt x="207" y="38"/>
                    <a:pt x="186" y="17"/>
                  </a:cubicBezTo>
                  <a:lnTo>
                    <a:pt x="170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8" name="Google Shape;13158;p33"/>
            <p:cNvSpPr/>
            <p:nvPr/>
          </p:nvSpPr>
          <p:spPr>
            <a:xfrm>
              <a:off x="4787550" y="3019300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04" y="0"/>
                  </a:moveTo>
                  <a:cubicBezTo>
                    <a:pt x="33" y="21"/>
                    <a:pt x="0" y="87"/>
                    <a:pt x="0" y="157"/>
                  </a:cubicBezTo>
                  <a:cubicBezTo>
                    <a:pt x="17" y="190"/>
                    <a:pt x="33" y="227"/>
                    <a:pt x="50" y="243"/>
                  </a:cubicBezTo>
                  <a:cubicBezTo>
                    <a:pt x="64" y="255"/>
                    <a:pt x="85" y="267"/>
                    <a:pt x="108" y="267"/>
                  </a:cubicBezTo>
                  <a:cubicBezTo>
                    <a:pt x="117" y="267"/>
                    <a:pt x="127" y="265"/>
                    <a:pt x="136" y="260"/>
                  </a:cubicBezTo>
                  <a:cubicBezTo>
                    <a:pt x="190" y="260"/>
                    <a:pt x="240" y="190"/>
                    <a:pt x="223" y="124"/>
                  </a:cubicBezTo>
                  <a:cubicBezTo>
                    <a:pt x="223" y="87"/>
                    <a:pt x="207" y="54"/>
                    <a:pt x="190" y="37"/>
                  </a:cubicBezTo>
                  <a:cubicBezTo>
                    <a:pt x="174" y="21"/>
                    <a:pt x="174" y="21"/>
                    <a:pt x="153" y="21"/>
                  </a:cubicBezTo>
                  <a:cubicBezTo>
                    <a:pt x="136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9" name="Google Shape;13159;p33"/>
            <p:cNvSpPr/>
            <p:nvPr/>
          </p:nvSpPr>
          <p:spPr>
            <a:xfrm>
              <a:off x="4866100" y="2941150"/>
              <a:ext cx="5675" cy="6525"/>
            </a:xfrm>
            <a:custGeom>
              <a:avLst/>
              <a:gdLst/>
              <a:ahLst/>
              <a:cxnLst/>
              <a:rect l="l" t="t" r="r" b="b"/>
              <a:pathLst>
                <a:path w="227" h="261" extrusionOk="0">
                  <a:moveTo>
                    <a:pt x="103" y="1"/>
                  </a:moveTo>
                  <a:cubicBezTo>
                    <a:pt x="37" y="1"/>
                    <a:pt x="0" y="71"/>
                    <a:pt x="0" y="137"/>
                  </a:cubicBezTo>
                  <a:cubicBezTo>
                    <a:pt x="0" y="174"/>
                    <a:pt x="21" y="207"/>
                    <a:pt x="54" y="224"/>
                  </a:cubicBezTo>
                  <a:cubicBezTo>
                    <a:pt x="70" y="261"/>
                    <a:pt x="103" y="261"/>
                    <a:pt x="124" y="261"/>
                  </a:cubicBezTo>
                  <a:cubicBezTo>
                    <a:pt x="190" y="240"/>
                    <a:pt x="227" y="174"/>
                    <a:pt x="227" y="104"/>
                  </a:cubicBezTo>
                  <a:cubicBezTo>
                    <a:pt x="227" y="71"/>
                    <a:pt x="206" y="34"/>
                    <a:pt x="173" y="17"/>
                  </a:cubicBezTo>
                  <a:lnTo>
                    <a:pt x="157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0" name="Google Shape;13160;p33"/>
            <p:cNvSpPr/>
            <p:nvPr/>
          </p:nvSpPr>
          <p:spPr>
            <a:xfrm>
              <a:off x="4787550" y="2974650"/>
              <a:ext cx="5175" cy="4525"/>
            </a:xfrm>
            <a:custGeom>
              <a:avLst/>
              <a:gdLst/>
              <a:ahLst/>
              <a:cxnLst/>
              <a:rect l="l" t="t" r="r" b="b"/>
              <a:pathLst>
                <a:path w="207" h="181" extrusionOk="0">
                  <a:moveTo>
                    <a:pt x="190" y="1"/>
                  </a:moveTo>
                  <a:cubicBezTo>
                    <a:pt x="120" y="55"/>
                    <a:pt x="71" y="88"/>
                    <a:pt x="0" y="137"/>
                  </a:cubicBezTo>
                  <a:lnTo>
                    <a:pt x="17" y="158"/>
                  </a:lnTo>
                  <a:cubicBezTo>
                    <a:pt x="29" y="169"/>
                    <a:pt x="51" y="181"/>
                    <a:pt x="74" y="181"/>
                  </a:cubicBezTo>
                  <a:cubicBezTo>
                    <a:pt x="84" y="181"/>
                    <a:pt x="94" y="179"/>
                    <a:pt x="104" y="174"/>
                  </a:cubicBezTo>
                  <a:cubicBezTo>
                    <a:pt x="153" y="174"/>
                    <a:pt x="207" y="104"/>
                    <a:pt x="190" y="34"/>
                  </a:cubicBezTo>
                  <a:lnTo>
                    <a:pt x="190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1" name="Google Shape;13161;p33"/>
            <p:cNvSpPr/>
            <p:nvPr/>
          </p:nvSpPr>
          <p:spPr>
            <a:xfrm>
              <a:off x="4896600" y="298280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04" y="1"/>
                  </a:moveTo>
                  <a:cubicBezTo>
                    <a:pt x="54" y="17"/>
                    <a:pt x="0" y="87"/>
                    <a:pt x="17" y="157"/>
                  </a:cubicBezTo>
                  <a:cubicBezTo>
                    <a:pt x="17" y="190"/>
                    <a:pt x="38" y="223"/>
                    <a:pt x="71" y="244"/>
                  </a:cubicBezTo>
                  <a:cubicBezTo>
                    <a:pt x="87" y="260"/>
                    <a:pt x="120" y="260"/>
                    <a:pt x="141" y="260"/>
                  </a:cubicBezTo>
                  <a:cubicBezTo>
                    <a:pt x="174" y="260"/>
                    <a:pt x="190" y="244"/>
                    <a:pt x="207" y="207"/>
                  </a:cubicBezTo>
                  <a:cubicBezTo>
                    <a:pt x="223" y="174"/>
                    <a:pt x="244" y="141"/>
                    <a:pt x="244" y="104"/>
                  </a:cubicBezTo>
                  <a:cubicBezTo>
                    <a:pt x="223" y="71"/>
                    <a:pt x="207" y="54"/>
                    <a:pt x="190" y="17"/>
                  </a:cubicBezTo>
                  <a:cubicBezTo>
                    <a:pt x="174" y="17"/>
                    <a:pt x="174" y="17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2" name="Google Shape;13162;p33"/>
            <p:cNvSpPr/>
            <p:nvPr/>
          </p:nvSpPr>
          <p:spPr>
            <a:xfrm>
              <a:off x="4567700" y="2872425"/>
              <a:ext cx="5575" cy="6675"/>
            </a:xfrm>
            <a:custGeom>
              <a:avLst/>
              <a:gdLst/>
              <a:ahLst/>
              <a:cxnLst/>
              <a:rect l="l" t="t" r="r" b="b"/>
              <a:pathLst>
                <a:path w="223" h="267" extrusionOk="0">
                  <a:moveTo>
                    <a:pt x="83" y="0"/>
                  </a:moveTo>
                  <a:cubicBezTo>
                    <a:pt x="66" y="21"/>
                    <a:pt x="33" y="37"/>
                    <a:pt x="17" y="54"/>
                  </a:cubicBezTo>
                  <a:cubicBezTo>
                    <a:pt x="0" y="87"/>
                    <a:pt x="0" y="124"/>
                    <a:pt x="0" y="157"/>
                  </a:cubicBezTo>
                  <a:cubicBezTo>
                    <a:pt x="0" y="190"/>
                    <a:pt x="17" y="227"/>
                    <a:pt x="33" y="243"/>
                  </a:cubicBezTo>
                  <a:cubicBezTo>
                    <a:pt x="57" y="255"/>
                    <a:pt x="82" y="267"/>
                    <a:pt x="101" y="267"/>
                  </a:cubicBezTo>
                  <a:cubicBezTo>
                    <a:pt x="108" y="267"/>
                    <a:pt x="115" y="265"/>
                    <a:pt x="120" y="260"/>
                  </a:cubicBezTo>
                  <a:cubicBezTo>
                    <a:pt x="186" y="260"/>
                    <a:pt x="223" y="190"/>
                    <a:pt x="223" y="124"/>
                  </a:cubicBezTo>
                  <a:cubicBezTo>
                    <a:pt x="206" y="87"/>
                    <a:pt x="186" y="54"/>
                    <a:pt x="169" y="37"/>
                  </a:cubicBezTo>
                  <a:cubicBezTo>
                    <a:pt x="169" y="21"/>
                    <a:pt x="153" y="21"/>
                    <a:pt x="153" y="21"/>
                  </a:cubicBezTo>
                  <a:cubicBezTo>
                    <a:pt x="136" y="0"/>
                    <a:pt x="103" y="0"/>
                    <a:pt x="8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3" name="Google Shape;13163;p33"/>
            <p:cNvSpPr/>
            <p:nvPr/>
          </p:nvSpPr>
          <p:spPr>
            <a:xfrm>
              <a:off x="4690050" y="3023450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08" y="0"/>
                  </a:moveTo>
                  <a:cubicBezTo>
                    <a:pt x="85" y="0"/>
                    <a:pt x="65" y="12"/>
                    <a:pt x="54" y="24"/>
                  </a:cubicBezTo>
                  <a:cubicBezTo>
                    <a:pt x="33" y="40"/>
                    <a:pt x="17" y="77"/>
                    <a:pt x="17" y="110"/>
                  </a:cubicBezTo>
                  <a:cubicBezTo>
                    <a:pt x="0" y="143"/>
                    <a:pt x="17" y="180"/>
                    <a:pt x="33" y="213"/>
                  </a:cubicBezTo>
                  <a:cubicBezTo>
                    <a:pt x="54" y="244"/>
                    <a:pt x="85" y="263"/>
                    <a:pt x="118" y="263"/>
                  </a:cubicBezTo>
                  <a:cubicBezTo>
                    <a:pt x="142" y="263"/>
                    <a:pt x="167" y="253"/>
                    <a:pt x="190" y="230"/>
                  </a:cubicBezTo>
                  <a:cubicBezTo>
                    <a:pt x="239" y="180"/>
                    <a:pt x="239" y="110"/>
                    <a:pt x="206" y="40"/>
                  </a:cubicBezTo>
                  <a:cubicBezTo>
                    <a:pt x="190" y="24"/>
                    <a:pt x="173" y="7"/>
                    <a:pt x="157" y="7"/>
                  </a:cubicBezTo>
                  <a:lnTo>
                    <a:pt x="136" y="7"/>
                  </a:lnTo>
                  <a:cubicBezTo>
                    <a:pt x="127" y="2"/>
                    <a:pt x="117" y="0"/>
                    <a:pt x="10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4" name="Google Shape;13164;p33"/>
            <p:cNvSpPr/>
            <p:nvPr/>
          </p:nvSpPr>
          <p:spPr>
            <a:xfrm>
              <a:off x="4606750" y="2802425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04" y="1"/>
                  </a:moveTo>
                  <a:cubicBezTo>
                    <a:pt x="67" y="17"/>
                    <a:pt x="50" y="38"/>
                    <a:pt x="34" y="54"/>
                  </a:cubicBezTo>
                  <a:cubicBezTo>
                    <a:pt x="17" y="87"/>
                    <a:pt x="1" y="120"/>
                    <a:pt x="1" y="157"/>
                  </a:cubicBezTo>
                  <a:cubicBezTo>
                    <a:pt x="17" y="190"/>
                    <a:pt x="34" y="223"/>
                    <a:pt x="50" y="244"/>
                  </a:cubicBezTo>
                  <a:cubicBezTo>
                    <a:pt x="62" y="255"/>
                    <a:pt x="84" y="267"/>
                    <a:pt x="107" y="267"/>
                  </a:cubicBezTo>
                  <a:cubicBezTo>
                    <a:pt x="117" y="267"/>
                    <a:pt x="127" y="265"/>
                    <a:pt x="137" y="260"/>
                  </a:cubicBezTo>
                  <a:cubicBezTo>
                    <a:pt x="191" y="260"/>
                    <a:pt x="240" y="190"/>
                    <a:pt x="223" y="120"/>
                  </a:cubicBezTo>
                  <a:cubicBezTo>
                    <a:pt x="223" y="87"/>
                    <a:pt x="207" y="54"/>
                    <a:pt x="191" y="38"/>
                  </a:cubicBezTo>
                  <a:cubicBezTo>
                    <a:pt x="170" y="17"/>
                    <a:pt x="170" y="17"/>
                    <a:pt x="153" y="17"/>
                  </a:cubicBezTo>
                  <a:cubicBezTo>
                    <a:pt x="13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5" name="Google Shape;13165;p33"/>
            <p:cNvSpPr/>
            <p:nvPr/>
          </p:nvSpPr>
          <p:spPr>
            <a:xfrm>
              <a:off x="4954225" y="2975175"/>
              <a:ext cx="6400" cy="6525"/>
            </a:xfrm>
            <a:custGeom>
              <a:avLst/>
              <a:gdLst/>
              <a:ahLst/>
              <a:cxnLst/>
              <a:rect l="l" t="t" r="r" b="b"/>
              <a:pathLst>
                <a:path w="256" h="261" extrusionOk="0">
                  <a:moveTo>
                    <a:pt x="119" y="0"/>
                  </a:moveTo>
                  <a:cubicBezTo>
                    <a:pt x="76" y="0"/>
                    <a:pt x="41" y="32"/>
                    <a:pt x="17" y="83"/>
                  </a:cubicBezTo>
                  <a:cubicBezTo>
                    <a:pt x="0" y="153"/>
                    <a:pt x="33" y="219"/>
                    <a:pt x="83" y="256"/>
                  </a:cubicBezTo>
                  <a:cubicBezTo>
                    <a:pt x="92" y="259"/>
                    <a:pt x="101" y="260"/>
                    <a:pt x="111" y="260"/>
                  </a:cubicBezTo>
                  <a:cubicBezTo>
                    <a:pt x="159" y="260"/>
                    <a:pt x="209" y="228"/>
                    <a:pt x="223" y="170"/>
                  </a:cubicBezTo>
                  <a:cubicBezTo>
                    <a:pt x="256" y="116"/>
                    <a:pt x="223" y="34"/>
                    <a:pt x="169" y="13"/>
                  </a:cubicBezTo>
                  <a:cubicBezTo>
                    <a:pt x="152" y="4"/>
                    <a:pt x="135" y="0"/>
                    <a:pt x="11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6" name="Google Shape;13166;p33"/>
            <p:cNvSpPr/>
            <p:nvPr/>
          </p:nvSpPr>
          <p:spPr>
            <a:xfrm>
              <a:off x="4760025" y="3006925"/>
              <a:ext cx="6100" cy="6575"/>
            </a:xfrm>
            <a:custGeom>
              <a:avLst/>
              <a:gdLst/>
              <a:ahLst/>
              <a:cxnLst/>
              <a:rect l="l" t="t" r="r" b="b"/>
              <a:pathLst>
                <a:path w="244" h="263" extrusionOk="0">
                  <a:moveTo>
                    <a:pt x="104" y="0"/>
                  </a:moveTo>
                  <a:cubicBezTo>
                    <a:pt x="54" y="17"/>
                    <a:pt x="1" y="83"/>
                    <a:pt x="17" y="153"/>
                  </a:cubicBezTo>
                  <a:cubicBezTo>
                    <a:pt x="17" y="186"/>
                    <a:pt x="38" y="223"/>
                    <a:pt x="54" y="240"/>
                  </a:cubicBezTo>
                  <a:cubicBezTo>
                    <a:pt x="78" y="251"/>
                    <a:pt x="93" y="263"/>
                    <a:pt x="113" y="263"/>
                  </a:cubicBezTo>
                  <a:cubicBezTo>
                    <a:pt x="121" y="263"/>
                    <a:pt x="130" y="261"/>
                    <a:pt x="141" y="256"/>
                  </a:cubicBezTo>
                  <a:cubicBezTo>
                    <a:pt x="207" y="256"/>
                    <a:pt x="244" y="186"/>
                    <a:pt x="223" y="120"/>
                  </a:cubicBezTo>
                  <a:cubicBezTo>
                    <a:pt x="223" y="83"/>
                    <a:pt x="207" y="50"/>
                    <a:pt x="190" y="33"/>
                  </a:cubicBezTo>
                  <a:cubicBezTo>
                    <a:pt x="174" y="17"/>
                    <a:pt x="174" y="17"/>
                    <a:pt x="157" y="17"/>
                  </a:cubicBezTo>
                  <a:cubicBezTo>
                    <a:pt x="141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7" name="Google Shape;13167;p33"/>
            <p:cNvSpPr/>
            <p:nvPr/>
          </p:nvSpPr>
          <p:spPr>
            <a:xfrm>
              <a:off x="4623875" y="2784275"/>
              <a:ext cx="6100" cy="6625"/>
            </a:xfrm>
            <a:custGeom>
              <a:avLst/>
              <a:gdLst/>
              <a:ahLst/>
              <a:cxnLst/>
              <a:rect l="l" t="t" r="r" b="b"/>
              <a:pathLst>
                <a:path w="244" h="265" extrusionOk="0">
                  <a:moveTo>
                    <a:pt x="139" y="1"/>
                  </a:moveTo>
                  <a:cubicBezTo>
                    <a:pt x="87" y="1"/>
                    <a:pt x="48" y="33"/>
                    <a:pt x="21" y="92"/>
                  </a:cubicBezTo>
                  <a:cubicBezTo>
                    <a:pt x="0" y="162"/>
                    <a:pt x="37" y="228"/>
                    <a:pt x="87" y="248"/>
                  </a:cubicBezTo>
                  <a:cubicBezTo>
                    <a:pt x="103" y="265"/>
                    <a:pt x="124" y="265"/>
                    <a:pt x="140" y="265"/>
                  </a:cubicBezTo>
                  <a:cubicBezTo>
                    <a:pt x="173" y="265"/>
                    <a:pt x="206" y="228"/>
                    <a:pt x="227" y="178"/>
                  </a:cubicBezTo>
                  <a:cubicBezTo>
                    <a:pt x="244" y="125"/>
                    <a:pt x="244" y="75"/>
                    <a:pt x="206" y="42"/>
                  </a:cubicBezTo>
                  <a:cubicBezTo>
                    <a:pt x="190" y="22"/>
                    <a:pt x="190" y="22"/>
                    <a:pt x="173" y="5"/>
                  </a:cubicBezTo>
                  <a:cubicBezTo>
                    <a:pt x="161" y="2"/>
                    <a:pt x="150" y="1"/>
                    <a:pt x="13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8" name="Google Shape;13168;p33"/>
            <p:cNvSpPr/>
            <p:nvPr/>
          </p:nvSpPr>
          <p:spPr>
            <a:xfrm>
              <a:off x="4631600" y="2842925"/>
              <a:ext cx="6525" cy="6475"/>
            </a:xfrm>
            <a:custGeom>
              <a:avLst/>
              <a:gdLst/>
              <a:ahLst/>
              <a:cxnLst/>
              <a:rect l="l" t="t" r="r" b="b"/>
              <a:pathLst>
                <a:path w="261" h="259" extrusionOk="0">
                  <a:moveTo>
                    <a:pt x="122" y="0"/>
                  </a:moveTo>
                  <a:cubicBezTo>
                    <a:pt x="78" y="0"/>
                    <a:pt x="45" y="32"/>
                    <a:pt x="21" y="83"/>
                  </a:cubicBezTo>
                  <a:cubicBezTo>
                    <a:pt x="0" y="149"/>
                    <a:pt x="38" y="219"/>
                    <a:pt x="87" y="252"/>
                  </a:cubicBezTo>
                  <a:cubicBezTo>
                    <a:pt x="97" y="256"/>
                    <a:pt x="108" y="258"/>
                    <a:pt x="118" y="258"/>
                  </a:cubicBezTo>
                  <a:cubicBezTo>
                    <a:pt x="164" y="258"/>
                    <a:pt x="210" y="224"/>
                    <a:pt x="227" y="170"/>
                  </a:cubicBezTo>
                  <a:cubicBezTo>
                    <a:pt x="260" y="100"/>
                    <a:pt x="227" y="30"/>
                    <a:pt x="174" y="13"/>
                  </a:cubicBezTo>
                  <a:cubicBezTo>
                    <a:pt x="155" y="4"/>
                    <a:pt x="138" y="0"/>
                    <a:pt x="12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9" name="Google Shape;13169;p33"/>
            <p:cNvSpPr/>
            <p:nvPr/>
          </p:nvSpPr>
          <p:spPr>
            <a:xfrm>
              <a:off x="4628200" y="2813150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36" y="0"/>
                  </a:moveTo>
                  <a:cubicBezTo>
                    <a:pt x="120" y="0"/>
                    <a:pt x="87" y="21"/>
                    <a:pt x="71" y="37"/>
                  </a:cubicBezTo>
                  <a:cubicBezTo>
                    <a:pt x="17" y="87"/>
                    <a:pt x="0" y="157"/>
                    <a:pt x="54" y="227"/>
                  </a:cubicBezTo>
                  <a:cubicBezTo>
                    <a:pt x="71" y="244"/>
                    <a:pt x="87" y="260"/>
                    <a:pt x="120" y="260"/>
                  </a:cubicBezTo>
                  <a:cubicBezTo>
                    <a:pt x="131" y="265"/>
                    <a:pt x="140" y="267"/>
                    <a:pt x="148" y="267"/>
                  </a:cubicBezTo>
                  <a:cubicBezTo>
                    <a:pt x="168" y="267"/>
                    <a:pt x="183" y="255"/>
                    <a:pt x="207" y="244"/>
                  </a:cubicBezTo>
                  <a:cubicBezTo>
                    <a:pt x="223" y="207"/>
                    <a:pt x="240" y="190"/>
                    <a:pt x="240" y="157"/>
                  </a:cubicBezTo>
                  <a:cubicBezTo>
                    <a:pt x="240" y="124"/>
                    <a:pt x="240" y="87"/>
                    <a:pt x="223" y="54"/>
                  </a:cubicBezTo>
                  <a:cubicBezTo>
                    <a:pt x="207" y="37"/>
                    <a:pt x="190" y="21"/>
                    <a:pt x="174" y="21"/>
                  </a:cubicBezTo>
                  <a:cubicBezTo>
                    <a:pt x="157" y="21"/>
                    <a:pt x="157" y="0"/>
                    <a:pt x="1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0" name="Google Shape;13170;p33"/>
            <p:cNvSpPr/>
            <p:nvPr/>
          </p:nvSpPr>
          <p:spPr>
            <a:xfrm>
              <a:off x="4638925" y="2827275"/>
              <a:ext cx="6500" cy="6475"/>
            </a:xfrm>
            <a:custGeom>
              <a:avLst/>
              <a:gdLst/>
              <a:ahLst/>
              <a:cxnLst/>
              <a:rect l="l" t="t" r="r" b="b"/>
              <a:pathLst>
                <a:path w="260" h="259" extrusionOk="0">
                  <a:moveTo>
                    <a:pt x="144" y="0"/>
                  </a:moveTo>
                  <a:cubicBezTo>
                    <a:pt x="98" y="0"/>
                    <a:pt x="51" y="30"/>
                    <a:pt x="37" y="74"/>
                  </a:cubicBezTo>
                  <a:cubicBezTo>
                    <a:pt x="0" y="140"/>
                    <a:pt x="37" y="227"/>
                    <a:pt x="87" y="243"/>
                  </a:cubicBezTo>
                  <a:cubicBezTo>
                    <a:pt x="106" y="254"/>
                    <a:pt x="123" y="258"/>
                    <a:pt x="140" y="258"/>
                  </a:cubicBezTo>
                  <a:cubicBezTo>
                    <a:pt x="183" y="258"/>
                    <a:pt x="216" y="225"/>
                    <a:pt x="243" y="177"/>
                  </a:cubicBezTo>
                  <a:cubicBezTo>
                    <a:pt x="260" y="107"/>
                    <a:pt x="223" y="37"/>
                    <a:pt x="173" y="4"/>
                  </a:cubicBezTo>
                  <a:cubicBezTo>
                    <a:pt x="164" y="1"/>
                    <a:pt x="154" y="0"/>
                    <a:pt x="14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1" name="Google Shape;13171;p33"/>
            <p:cNvSpPr/>
            <p:nvPr/>
          </p:nvSpPr>
          <p:spPr>
            <a:xfrm>
              <a:off x="4635525" y="2796850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87" y="1"/>
                  </a:moveTo>
                  <a:cubicBezTo>
                    <a:pt x="70" y="1"/>
                    <a:pt x="33" y="17"/>
                    <a:pt x="17" y="55"/>
                  </a:cubicBezTo>
                  <a:cubicBezTo>
                    <a:pt x="0" y="88"/>
                    <a:pt x="0" y="121"/>
                    <a:pt x="0" y="158"/>
                  </a:cubicBezTo>
                  <a:cubicBezTo>
                    <a:pt x="0" y="191"/>
                    <a:pt x="17" y="207"/>
                    <a:pt x="50" y="240"/>
                  </a:cubicBezTo>
                  <a:cubicBezTo>
                    <a:pt x="70" y="261"/>
                    <a:pt x="103" y="261"/>
                    <a:pt x="120" y="261"/>
                  </a:cubicBezTo>
                  <a:cubicBezTo>
                    <a:pt x="190" y="240"/>
                    <a:pt x="223" y="174"/>
                    <a:pt x="223" y="104"/>
                  </a:cubicBezTo>
                  <a:cubicBezTo>
                    <a:pt x="223" y="71"/>
                    <a:pt x="206" y="55"/>
                    <a:pt x="173" y="17"/>
                  </a:cubicBezTo>
                  <a:cubicBezTo>
                    <a:pt x="173" y="17"/>
                    <a:pt x="153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2" name="Google Shape;13172;p33"/>
            <p:cNvSpPr/>
            <p:nvPr/>
          </p:nvSpPr>
          <p:spPr>
            <a:xfrm>
              <a:off x="4638925" y="2873750"/>
              <a:ext cx="6500" cy="6625"/>
            </a:xfrm>
            <a:custGeom>
              <a:avLst/>
              <a:gdLst/>
              <a:ahLst/>
              <a:cxnLst/>
              <a:rect l="l" t="t" r="r" b="b"/>
              <a:pathLst>
                <a:path w="260" h="265" extrusionOk="0">
                  <a:moveTo>
                    <a:pt x="140" y="1"/>
                  </a:moveTo>
                  <a:cubicBezTo>
                    <a:pt x="103" y="1"/>
                    <a:pt x="87" y="17"/>
                    <a:pt x="54" y="34"/>
                  </a:cubicBezTo>
                  <a:cubicBezTo>
                    <a:pt x="0" y="87"/>
                    <a:pt x="0" y="153"/>
                    <a:pt x="37" y="223"/>
                  </a:cubicBezTo>
                  <a:cubicBezTo>
                    <a:pt x="54" y="240"/>
                    <a:pt x="87" y="256"/>
                    <a:pt x="120" y="256"/>
                  </a:cubicBezTo>
                  <a:cubicBezTo>
                    <a:pt x="126" y="262"/>
                    <a:pt x="133" y="265"/>
                    <a:pt x="141" y="265"/>
                  </a:cubicBezTo>
                  <a:cubicBezTo>
                    <a:pt x="159" y="265"/>
                    <a:pt x="178" y="251"/>
                    <a:pt x="190" y="240"/>
                  </a:cubicBezTo>
                  <a:cubicBezTo>
                    <a:pt x="243" y="190"/>
                    <a:pt x="260" y="104"/>
                    <a:pt x="206" y="50"/>
                  </a:cubicBezTo>
                  <a:cubicBezTo>
                    <a:pt x="206" y="34"/>
                    <a:pt x="190" y="17"/>
                    <a:pt x="173" y="17"/>
                  </a:cubicBezTo>
                  <a:cubicBezTo>
                    <a:pt x="157" y="17"/>
                    <a:pt x="157" y="1"/>
                    <a:pt x="14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3" name="Google Shape;13173;p33"/>
            <p:cNvSpPr/>
            <p:nvPr/>
          </p:nvSpPr>
          <p:spPr>
            <a:xfrm>
              <a:off x="4640675" y="2905900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87" y="1"/>
                  </a:moveTo>
                  <a:cubicBezTo>
                    <a:pt x="70" y="1"/>
                    <a:pt x="33" y="38"/>
                    <a:pt x="17" y="55"/>
                  </a:cubicBezTo>
                  <a:cubicBezTo>
                    <a:pt x="0" y="88"/>
                    <a:pt x="0" y="125"/>
                    <a:pt x="0" y="158"/>
                  </a:cubicBezTo>
                  <a:cubicBezTo>
                    <a:pt x="0" y="191"/>
                    <a:pt x="17" y="228"/>
                    <a:pt x="50" y="244"/>
                  </a:cubicBezTo>
                  <a:cubicBezTo>
                    <a:pt x="70" y="261"/>
                    <a:pt x="103" y="261"/>
                    <a:pt x="120" y="261"/>
                  </a:cubicBezTo>
                  <a:cubicBezTo>
                    <a:pt x="190" y="244"/>
                    <a:pt x="223" y="191"/>
                    <a:pt x="223" y="104"/>
                  </a:cubicBezTo>
                  <a:cubicBezTo>
                    <a:pt x="223" y="71"/>
                    <a:pt x="206" y="55"/>
                    <a:pt x="173" y="22"/>
                  </a:cubicBezTo>
                  <a:lnTo>
                    <a:pt x="153" y="22"/>
                  </a:lnTo>
                  <a:cubicBezTo>
                    <a:pt x="136" y="1"/>
                    <a:pt x="120" y="1"/>
                    <a:pt x="8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4" name="Google Shape;13174;p33"/>
            <p:cNvSpPr/>
            <p:nvPr/>
          </p:nvSpPr>
          <p:spPr>
            <a:xfrm>
              <a:off x="4641075" y="2810375"/>
              <a:ext cx="5600" cy="6725"/>
            </a:xfrm>
            <a:custGeom>
              <a:avLst/>
              <a:gdLst/>
              <a:ahLst/>
              <a:cxnLst/>
              <a:rect l="l" t="t" r="r" b="b"/>
              <a:pathLst>
                <a:path w="224" h="269" extrusionOk="0">
                  <a:moveTo>
                    <a:pt x="121" y="1"/>
                  </a:moveTo>
                  <a:cubicBezTo>
                    <a:pt x="115" y="1"/>
                    <a:pt x="109" y="3"/>
                    <a:pt x="104" y="8"/>
                  </a:cubicBezTo>
                  <a:cubicBezTo>
                    <a:pt x="87" y="8"/>
                    <a:pt x="54" y="29"/>
                    <a:pt x="34" y="45"/>
                  </a:cubicBezTo>
                  <a:cubicBezTo>
                    <a:pt x="17" y="62"/>
                    <a:pt x="1" y="111"/>
                    <a:pt x="17" y="148"/>
                  </a:cubicBezTo>
                  <a:cubicBezTo>
                    <a:pt x="17" y="181"/>
                    <a:pt x="34" y="214"/>
                    <a:pt x="54" y="235"/>
                  </a:cubicBezTo>
                  <a:cubicBezTo>
                    <a:pt x="71" y="252"/>
                    <a:pt x="104" y="268"/>
                    <a:pt x="137" y="268"/>
                  </a:cubicBezTo>
                  <a:cubicBezTo>
                    <a:pt x="190" y="252"/>
                    <a:pt x="223" y="198"/>
                    <a:pt x="223" y="132"/>
                  </a:cubicBezTo>
                  <a:lnTo>
                    <a:pt x="223" y="111"/>
                  </a:lnTo>
                  <a:cubicBezTo>
                    <a:pt x="223" y="62"/>
                    <a:pt x="190" y="29"/>
                    <a:pt x="157" y="8"/>
                  </a:cubicBezTo>
                  <a:cubicBezTo>
                    <a:pt x="144" y="8"/>
                    <a:pt x="132" y="1"/>
                    <a:pt x="12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5" name="Google Shape;13175;p33"/>
            <p:cNvSpPr/>
            <p:nvPr/>
          </p:nvSpPr>
          <p:spPr>
            <a:xfrm>
              <a:off x="4620875" y="2954125"/>
              <a:ext cx="6525" cy="6750"/>
            </a:xfrm>
            <a:custGeom>
              <a:avLst/>
              <a:gdLst/>
              <a:ahLst/>
              <a:cxnLst/>
              <a:rect l="l" t="t" r="r" b="b"/>
              <a:pathLst>
                <a:path w="261" h="270" extrusionOk="0">
                  <a:moveTo>
                    <a:pt x="122" y="1"/>
                  </a:moveTo>
                  <a:cubicBezTo>
                    <a:pt x="78" y="1"/>
                    <a:pt x="44" y="32"/>
                    <a:pt x="17" y="84"/>
                  </a:cubicBezTo>
                  <a:cubicBezTo>
                    <a:pt x="1" y="154"/>
                    <a:pt x="38" y="236"/>
                    <a:pt x="87" y="257"/>
                  </a:cubicBezTo>
                  <a:cubicBezTo>
                    <a:pt x="102" y="266"/>
                    <a:pt x="117" y="270"/>
                    <a:pt x="131" y="270"/>
                  </a:cubicBezTo>
                  <a:cubicBezTo>
                    <a:pt x="172" y="270"/>
                    <a:pt x="211" y="238"/>
                    <a:pt x="223" y="187"/>
                  </a:cubicBezTo>
                  <a:cubicBezTo>
                    <a:pt x="260" y="117"/>
                    <a:pt x="223" y="30"/>
                    <a:pt x="174" y="14"/>
                  </a:cubicBezTo>
                  <a:cubicBezTo>
                    <a:pt x="155" y="5"/>
                    <a:pt x="138" y="1"/>
                    <a:pt x="122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6" name="Google Shape;13176;p33"/>
            <p:cNvSpPr/>
            <p:nvPr/>
          </p:nvSpPr>
          <p:spPr>
            <a:xfrm>
              <a:off x="4618300" y="3017650"/>
              <a:ext cx="6100" cy="6400"/>
            </a:xfrm>
            <a:custGeom>
              <a:avLst/>
              <a:gdLst/>
              <a:ahLst/>
              <a:cxnLst/>
              <a:rect l="l" t="t" r="r" b="b"/>
              <a:pathLst>
                <a:path w="244" h="256" extrusionOk="0">
                  <a:moveTo>
                    <a:pt x="141" y="0"/>
                  </a:moveTo>
                  <a:cubicBezTo>
                    <a:pt x="104" y="0"/>
                    <a:pt x="87" y="0"/>
                    <a:pt x="54" y="33"/>
                  </a:cubicBezTo>
                  <a:cubicBezTo>
                    <a:pt x="17" y="66"/>
                    <a:pt x="1" y="153"/>
                    <a:pt x="38" y="206"/>
                  </a:cubicBezTo>
                  <a:cubicBezTo>
                    <a:pt x="54" y="239"/>
                    <a:pt x="87" y="256"/>
                    <a:pt x="120" y="256"/>
                  </a:cubicBezTo>
                  <a:cubicBezTo>
                    <a:pt x="141" y="256"/>
                    <a:pt x="174" y="256"/>
                    <a:pt x="190" y="223"/>
                  </a:cubicBezTo>
                  <a:cubicBezTo>
                    <a:pt x="223" y="206"/>
                    <a:pt x="244" y="169"/>
                    <a:pt x="244" y="136"/>
                  </a:cubicBezTo>
                  <a:cubicBezTo>
                    <a:pt x="244" y="103"/>
                    <a:pt x="244" y="66"/>
                    <a:pt x="207" y="50"/>
                  </a:cubicBezTo>
                  <a:cubicBezTo>
                    <a:pt x="207" y="33"/>
                    <a:pt x="190" y="17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7" name="Google Shape;13177;p33"/>
            <p:cNvSpPr/>
            <p:nvPr/>
          </p:nvSpPr>
          <p:spPr>
            <a:xfrm>
              <a:off x="4639325" y="2857875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04" y="1"/>
                  </a:moveTo>
                  <a:cubicBezTo>
                    <a:pt x="38" y="1"/>
                    <a:pt x="1" y="67"/>
                    <a:pt x="21" y="137"/>
                  </a:cubicBezTo>
                  <a:cubicBezTo>
                    <a:pt x="21" y="170"/>
                    <a:pt x="38" y="207"/>
                    <a:pt x="54" y="223"/>
                  </a:cubicBezTo>
                  <a:cubicBezTo>
                    <a:pt x="87" y="256"/>
                    <a:pt x="104" y="256"/>
                    <a:pt x="141" y="256"/>
                  </a:cubicBezTo>
                  <a:cubicBezTo>
                    <a:pt x="190" y="240"/>
                    <a:pt x="244" y="170"/>
                    <a:pt x="227" y="104"/>
                  </a:cubicBezTo>
                  <a:cubicBezTo>
                    <a:pt x="227" y="67"/>
                    <a:pt x="207" y="34"/>
                    <a:pt x="190" y="17"/>
                  </a:cubicBezTo>
                  <a:cubicBezTo>
                    <a:pt x="174" y="17"/>
                    <a:pt x="174" y="1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8" name="Google Shape;13178;p33"/>
            <p:cNvSpPr/>
            <p:nvPr/>
          </p:nvSpPr>
          <p:spPr>
            <a:xfrm>
              <a:off x="4614500" y="3034350"/>
              <a:ext cx="5575" cy="6500"/>
            </a:xfrm>
            <a:custGeom>
              <a:avLst/>
              <a:gdLst/>
              <a:ahLst/>
              <a:cxnLst/>
              <a:rect l="l" t="t" r="r" b="b"/>
              <a:pathLst>
                <a:path w="223" h="260" extrusionOk="0">
                  <a:moveTo>
                    <a:pt x="103" y="0"/>
                  </a:moveTo>
                  <a:cubicBezTo>
                    <a:pt x="66" y="17"/>
                    <a:pt x="33" y="37"/>
                    <a:pt x="17" y="54"/>
                  </a:cubicBezTo>
                  <a:cubicBezTo>
                    <a:pt x="0" y="87"/>
                    <a:pt x="0" y="120"/>
                    <a:pt x="0" y="157"/>
                  </a:cubicBezTo>
                  <a:cubicBezTo>
                    <a:pt x="0" y="190"/>
                    <a:pt x="17" y="223"/>
                    <a:pt x="50" y="243"/>
                  </a:cubicBezTo>
                  <a:cubicBezTo>
                    <a:pt x="66" y="260"/>
                    <a:pt x="103" y="260"/>
                    <a:pt x="136" y="260"/>
                  </a:cubicBezTo>
                  <a:cubicBezTo>
                    <a:pt x="190" y="260"/>
                    <a:pt x="223" y="190"/>
                    <a:pt x="223" y="120"/>
                  </a:cubicBezTo>
                  <a:cubicBezTo>
                    <a:pt x="223" y="87"/>
                    <a:pt x="206" y="54"/>
                    <a:pt x="169" y="37"/>
                  </a:cubicBezTo>
                  <a:cubicBezTo>
                    <a:pt x="169" y="17"/>
                    <a:pt x="153" y="17"/>
                    <a:pt x="153" y="17"/>
                  </a:cubicBez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9" name="Google Shape;13179;p33"/>
            <p:cNvSpPr/>
            <p:nvPr/>
          </p:nvSpPr>
          <p:spPr>
            <a:xfrm>
              <a:off x="4617475" y="2893550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37" y="0"/>
                  </a:moveTo>
                  <a:cubicBezTo>
                    <a:pt x="104" y="0"/>
                    <a:pt x="71" y="0"/>
                    <a:pt x="50" y="17"/>
                  </a:cubicBezTo>
                  <a:cubicBezTo>
                    <a:pt x="1" y="66"/>
                    <a:pt x="1" y="153"/>
                    <a:pt x="34" y="206"/>
                  </a:cubicBezTo>
                  <a:cubicBezTo>
                    <a:pt x="50" y="239"/>
                    <a:pt x="87" y="256"/>
                    <a:pt x="104" y="256"/>
                  </a:cubicBezTo>
                  <a:cubicBezTo>
                    <a:pt x="137" y="256"/>
                    <a:pt x="174" y="239"/>
                    <a:pt x="190" y="223"/>
                  </a:cubicBezTo>
                  <a:cubicBezTo>
                    <a:pt x="207" y="206"/>
                    <a:pt x="223" y="169"/>
                    <a:pt x="223" y="136"/>
                  </a:cubicBezTo>
                  <a:cubicBezTo>
                    <a:pt x="240" y="103"/>
                    <a:pt x="223" y="66"/>
                    <a:pt x="207" y="50"/>
                  </a:cubicBezTo>
                  <a:cubicBezTo>
                    <a:pt x="190" y="17"/>
                    <a:pt x="174" y="17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0" name="Google Shape;13180;p33"/>
            <p:cNvSpPr/>
            <p:nvPr/>
          </p:nvSpPr>
          <p:spPr>
            <a:xfrm>
              <a:off x="4617075" y="299012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20" y="0"/>
                  </a:moveTo>
                  <a:cubicBezTo>
                    <a:pt x="103" y="0"/>
                    <a:pt x="66" y="0"/>
                    <a:pt x="50" y="33"/>
                  </a:cubicBezTo>
                  <a:cubicBezTo>
                    <a:pt x="17" y="54"/>
                    <a:pt x="17" y="87"/>
                    <a:pt x="0" y="120"/>
                  </a:cubicBezTo>
                  <a:cubicBezTo>
                    <a:pt x="0" y="157"/>
                    <a:pt x="17" y="190"/>
                    <a:pt x="33" y="207"/>
                  </a:cubicBezTo>
                  <a:cubicBezTo>
                    <a:pt x="52" y="237"/>
                    <a:pt x="83" y="256"/>
                    <a:pt x="117" y="256"/>
                  </a:cubicBezTo>
                  <a:cubicBezTo>
                    <a:pt x="141" y="256"/>
                    <a:pt x="167" y="246"/>
                    <a:pt x="190" y="223"/>
                  </a:cubicBezTo>
                  <a:cubicBezTo>
                    <a:pt x="239" y="190"/>
                    <a:pt x="239" y="103"/>
                    <a:pt x="206" y="54"/>
                  </a:cubicBezTo>
                  <a:cubicBezTo>
                    <a:pt x="190" y="33"/>
                    <a:pt x="169" y="17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1" name="Google Shape;13181;p33"/>
            <p:cNvSpPr/>
            <p:nvPr/>
          </p:nvSpPr>
          <p:spPr>
            <a:xfrm>
              <a:off x="4619225" y="284840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4" y="0"/>
                  </a:moveTo>
                  <a:cubicBezTo>
                    <a:pt x="34" y="0"/>
                    <a:pt x="1" y="70"/>
                    <a:pt x="1" y="136"/>
                  </a:cubicBezTo>
                  <a:cubicBezTo>
                    <a:pt x="17" y="174"/>
                    <a:pt x="34" y="207"/>
                    <a:pt x="50" y="223"/>
                  </a:cubicBezTo>
                  <a:cubicBezTo>
                    <a:pt x="67" y="260"/>
                    <a:pt x="104" y="260"/>
                    <a:pt x="137" y="260"/>
                  </a:cubicBezTo>
                  <a:cubicBezTo>
                    <a:pt x="186" y="240"/>
                    <a:pt x="240" y="174"/>
                    <a:pt x="223" y="103"/>
                  </a:cubicBezTo>
                  <a:cubicBezTo>
                    <a:pt x="223" y="70"/>
                    <a:pt x="207" y="33"/>
                    <a:pt x="186" y="17"/>
                  </a:cubicBezTo>
                  <a:cubicBezTo>
                    <a:pt x="170" y="17"/>
                    <a:pt x="170" y="0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2" name="Google Shape;13182;p33"/>
            <p:cNvSpPr/>
            <p:nvPr/>
          </p:nvSpPr>
          <p:spPr>
            <a:xfrm>
              <a:off x="4620875" y="279825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12" y="0"/>
                  </a:moveTo>
                  <a:cubicBezTo>
                    <a:pt x="71" y="0"/>
                    <a:pt x="32" y="33"/>
                    <a:pt x="17" y="81"/>
                  </a:cubicBezTo>
                  <a:cubicBezTo>
                    <a:pt x="1" y="102"/>
                    <a:pt x="1" y="118"/>
                    <a:pt x="1" y="135"/>
                  </a:cubicBezTo>
                  <a:cubicBezTo>
                    <a:pt x="17" y="184"/>
                    <a:pt x="38" y="238"/>
                    <a:pt x="71" y="254"/>
                  </a:cubicBezTo>
                  <a:cubicBezTo>
                    <a:pt x="84" y="259"/>
                    <a:pt x="96" y="261"/>
                    <a:pt x="108" y="261"/>
                  </a:cubicBezTo>
                  <a:cubicBezTo>
                    <a:pt x="140" y="261"/>
                    <a:pt x="166" y="245"/>
                    <a:pt x="190" y="221"/>
                  </a:cubicBezTo>
                  <a:cubicBezTo>
                    <a:pt x="207" y="205"/>
                    <a:pt x="207" y="184"/>
                    <a:pt x="223" y="168"/>
                  </a:cubicBezTo>
                  <a:cubicBezTo>
                    <a:pt x="244" y="102"/>
                    <a:pt x="207" y="32"/>
                    <a:pt x="157" y="15"/>
                  </a:cubicBezTo>
                  <a:cubicBezTo>
                    <a:pt x="143" y="5"/>
                    <a:pt x="127" y="0"/>
                    <a:pt x="11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3" name="Google Shape;13183;p33"/>
            <p:cNvSpPr/>
            <p:nvPr/>
          </p:nvSpPr>
          <p:spPr>
            <a:xfrm>
              <a:off x="4606350" y="2973200"/>
              <a:ext cx="6000" cy="6650"/>
            </a:xfrm>
            <a:custGeom>
              <a:avLst/>
              <a:gdLst/>
              <a:ahLst/>
              <a:cxnLst/>
              <a:rect l="l" t="t" r="r" b="b"/>
              <a:pathLst>
                <a:path w="240" h="266" extrusionOk="0">
                  <a:moveTo>
                    <a:pt x="106" y="1"/>
                  </a:moveTo>
                  <a:cubicBezTo>
                    <a:pt x="83" y="1"/>
                    <a:pt x="61" y="14"/>
                    <a:pt x="50" y="26"/>
                  </a:cubicBezTo>
                  <a:cubicBezTo>
                    <a:pt x="0" y="75"/>
                    <a:pt x="0" y="162"/>
                    <a:pt x="33" y="216"/>
                  </a:cubicBezTo>
                  <a:cubicBezTo>
                    <a:pt x="50" y="232"/>
                    <a:pt x="83" y="249"/>
                    <a:pt x="103" y="265"/>
                  </a:cubicBezTo>
                  <a:cubicBezTo>
                    <a:pt x="136" y="265"/>
                    <a:pt x="169" y="249"/>
                    <a:pt x="186" y="232"/>
                  </a:cubicBezTo>
                  <a:cubicBezTo>
                    <a:pt x="239" y="178"/>
                    <a:pt x="239" y="113"/>
                    <a:pt x="207" y="42"/>
                  </a:cubicBezTo>
                  <a:cubicBezTo>
                    <a:pt x="186" y="26"/>
                    <a:pt x="169" y="9"/>
                    <a:pt x="153" y="9"/>
                  </a:cubicBezTo>
                  <a:lnTo>
                    <a:pt x="136" y="9"/>
                  </a:lnTo>
                  <a:cubicBezTo>
                    <a:pt x="127" y="3"/>
                    <a:pt x="116" y="1"/>
                    <a:pt x="10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4" name="Google Shape;13184;p33"/>
            <p:cNvSpPr/>
            <p:nvPr/>
          </p:nvSpPr>
          <p:spPr>
            <a:xfrm>
              <a:off x="4629950" y="2983725"/>
              <a:ext cx="5600" cy="6425"/>
            </a:xfrm>
            <a:custGeom>
              <a:avLst/>
              <a:gdLst/>
              <a:ahLst/>
              <a:cxnLst/>
              <a:rect l="l" t="t" r="r" b="b"/>
              <a:pathLst>
                <a:path w="224" h="257" extrusionOk="0">
                  <a:moveTo>
                    <a:pt x="87" y="1"/>
                  </a:moveTo>
                  <a:cubicBezTo>
                    <a:pt x="66" y="1"/>
                    <a:pt x="33" y="17"/>
                    <a:pt x="17" y="50"/>
                  </a:cubicBezTo>
                  <a:cubicBezTo>
                    <a:pt x="1" y="83"/>
                    <a:pt x="1" y="120"/>
                    <a:pt x="1" y="153"/>
                  </a:cubicBezTo>
                  <a:cubicBezTo>
                    <a:pt x="1" y="186"/>
                    <a:pt x="17" y="223"/>
                    <a:pt x="50" y="240"/>
                  </a:cubicBezTo>
                  <a:cubicBezTo>
                    <a:pt x="66" y="256"/>
                    <a:pt x="104" y="256"/>
                    <a:pt x="120" y="256"/>
                  </a:cubicBezTo>
                  <a:cubicBezTo>
                    <a:pt x="190" y="240"/>
                    <a:pt x="223" y="186"/>
                    <a:pt x="223" y="104"/>
                  </a:cubicBezTo>
                  <a:cubicBezTo>
                    <a:pt x="207" y="67"/>
                    <a:pt x="207" y="50"/>
                    <a:pt x="170" y="17"/>
                  </a:cubicBezTo>
                  <a:lnTo>
                    <a:pt x="153" y="17"/>
                  </a:lnTo>
                  <a:cubicBezTo>
                    <a:pt x="137" y="1"/>
                    <a:pt x="104" y="1"/>
                    <a:pt x="8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5" name="Google Shape;13185;p33"/>
            <p:cNvSpPr/>
            <p:nvPr/>
          </p:nvSpPr>
          <p:spPr>
            <a:xfrm>
              <a:off x="4608400" y="2909825"/>
              <a:ext cx="5700" cy="6425"/>
            </a:xfrm>
            <a:custGeom>
              <a:avLst/>
              <a:gdLst/>
              <a:ahLst/>
              <a:cxnLst/>
              <a:rect l="l" t="t" r="r" b="b"/>
              <a:pathLst>
                <a:path w="228" h="257" extrusionOk="0">
                  <a:moveTo>
                    <a:pt x="104" y="1"/>
                  </a:moveTo>
                  <a:cubicBezTo>
                    <a:pt x="71" y="1"/>
                    <a:pt x="54" y="17"/>
                    <a:pt x="38" y="34"/>
                  </a:cubicBezTo>
                  <a:cubicBezTo>
                    <a:pt x="21" y="50"/>
                    <a:pt x="1" y="104"/>
                    <a:pt x="1" y="137"/>
                  </a:cubicBezTo>
                  <a:cubicBezTo>
                    <a:pt x="21" y="174"/>
                    <a:pt x="21" y="207"/>
                    <a:pt x="54" y="223"/>
                  </a:cubicBezTo>
                  <a:cubicBezTo>
                    <a:pt x="71" y="256"/>
                    <a:pt x="104" y="256"/>
                    <a:pt x="141" y="256"/>
                  </a:cubicBezTo>
                  <a:cubicBezTo>
                    <a:pt x="190" y="240"/>
                    <a:pt x="228" y="190"/>
                    <a:pt x="228" y="120"/>
                  </a:cubicBezTo>
                  <a:lnTo>
                    <a:pt x="228" y="104"/>
                  </a:lnTo>
                  <a:cubicBezTo>
                    <a:pt x="228" y="50"/>
                    <a:pt x="190" y="17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6" name="Google Shape;13186;p33"/>
            <p:cNvSpPr/>
            <p:nvPr/>
          </p:nvSpPr>
          <p:spPr>
            <a:xfrm>
              <a:off x="4608000" y="3005175"/>
              <a:ext cx="5575" cy="6625"/>
            </a:xfrm>
            <a:custGeom>
              <a:avLst/>
              <a:gdLst/>
              <a:ahLst/>
              <a:cxnLst/>
              <a:rect l="l" t="t" r="r" b="b"/>
              <a:pathLst>
                <a:path w="223" h="265" extrusionOk="0">
                  <a:moveTo>
                    <a:pt x="87" y="0"/>
                  </a:moveTo>
                  <a:cubicBezTo>
                    <a:pt x="70" y="17"/>
                    <a:pt x="37" y="33"/>
                    <a:pt x="17" y="50"/>
                  </a:cubicBezTo>
                  <a:cubicBezTo>
                    <a:pt x="0" y="87"/>
                    <a:pt x="0" y="120"/>
                    <a:pt x="0" y="153"/>
                  </a:cubicBezTo>
                  <a:cubicBezTo>
                    <a:pt x="0" y="190"/>
                    <a:pt x="17" y="223"/>
                    <a:pt x="37" y="239"/>
                  </a:cubicBezTo>
                  <a:cubicBezTo>
                    <a:pt x="61" y="251"/>
                    <a:pt x="76" y="265"/>
                    <a:pt x="94" y="265"/>
                  </a:cubicBezTo>
                  <a:cubicBezTo>
                    <a:pt x="102" y="265"/>
                    <a:pt x="110" y="262"/>
                    <a:pt x="120" y="256"/>
                  </a:cubicBezTo>
                  <a:cubicBezTo>
                    <a:pt x="190" y="256"/>
                    <a:pt x="223" y="190"/>
                    <a:pt x="223" y="120"/>
                  </a:cubicBezTo>
                  <a:cubicBezTo>
                    <a:pt x="206" y="87"/>
                    <a:pt x="190" y="50"/>
                    <a:pt x="173" y="33"/>
                  </a:cubicBezTo>
                  <a:cubicBezTo>
                    <a:pt x="173" y="17"/>
                    <a:pt x="157" y="17"/>
                    <a:pt x="157" y="17"/>
                  </a:cubicBezTo>
                  <a:cubicBezTo>
                    <a:pt x="120" y="0"/>
                    <a:pt x="103" y="0"/>
                    <a:pt x="8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7" name="Google Shape;13187;p33"/>
            <p:cNvSpPr/>
            <p:nvPr/>
          </p:nvSpPr>
          <p:spPr>
            <a:xfrm>
              <a:off x="4611500" y="286560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20" y="1"/>
                  </a:moveTo>
                  <a:cubicBezTo>
                    <a:pt x="83" y="1"/>
                    <a:pt x="66" y="1"/>
                    <a:pt x="33" y="34"/>
                  </a:cubicBezTo>
                  <a:cubicBezTo>
                    <a:pt x="17" y="50"/>
                    <a:pt x="1" y="87"/>
                    <a:pt x="1" y="120"/>
                  </a:cubicBezTo>
                  <a:cubicBezTo>
                    <a:pt x="1" y="153"/>
                    <a:pt x="1" y="191"/>
                    <a:pt x="17" y="207"/>
                  </a:cubicBezTo>
                  <a:cubicBezTo>
                    <a:pt x="33" y="240"/>
                    <a:pt x="66" y="257"/>
                    <a:pt x="104" y="257"/>
                  </a:cubicBezTo>
                  <a:cubicBezTo>
                    <a:pt x="120" y="257"/>
                    <a:pt x="153" y="257"/>
                    <a:pt x="170" y="224"/>
                  </a:cubicBezTo>
                  <a:cubicBezTo>
                    <a:pt x="223" y="191"/>
                    <a:pt x="240" y="104"/>
                    <a:pt x="186" y="50"/>
                  </a:cubicBezTo>
                  <a:cubicBezTo>
                    <a:pt x="186" y="34"/>
                    <a:pt x="170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8" name="Google Shape;13188;p33"/>
            <p:cNvSpPr/>
            <p:nvPr/>
          </p:nvSpPr>
          <p:spPr>
            <a:xfrm>
              <a:off x="4603250" y="3022375"/>
              <a:ext cx="5700" cy="6600"/>
            </a:xfrm>
            <a:custGeom>
              <a:avLst/>
              <a:gdLst/>
              <a:ahLst/>
              <a:cxnLst/>
              <a:rect l="l" t="t" r="r" b="b"/>
              <a:pathLst>
                <a:path w="228" h="264" extrusionOk="0">
                  <a:moveTo>
                    <a:pt x="87" y="1"/>
                  </a:moveTo>
                  <a:cubicBezTo>
                    <a:pt x="87" y="17"/>
                    <a:pt x="71" y="17"/>
                    <a:pt x="71" y="17"/>
                  </a:cubicBezTo>
                  <a:cubicBezTo>
                    <a:pt x="21" y="34"/>
                    <a:pt x="1" y="104"/>
                    <a:pt x="1" y="153"/>
                  </a:cubicBezTo>
                  <a:cubicBezTo>
                    <a:pt x="1" y="186"/>
                    <a:pt x="21" y="223"/>
                    <a:pt x="54" y="240"/>
                  </a:cubicBezTo>
                  <a:cubicBezTo>
                    <a:pt x="66" y="252"/>
                    <a:pt x="86" y="263"/>
                    <a:pt x="104" y="263"/>
                  </a:cubicBezTo>
                  <a:cubicBezTo>
                    <a:pt x="111" y="263"/>
                    <a:pt x="118" y="261"/>
                    <a:pt x="124" y="256"/>
                  </a:cubicBezTo>
                  <a:cubicBezTo>
                    <a:pt x="190" y="256"/>
                    <a:pt x="227" y="186"/>
                    <a:pt x="227" y="120"/>
                  </a:cubicBezTo>
                  <a:cubicBezTo>
                    <a:pt x="227" y="104"/>
                    <a:pt x="207" y="83"/>
                    <a:pt x="207" y="83"/>
                  </a:cubicBezTo>
                  <a:cubicBezTo>
                    <a:pt x="207" y="50"/>
                    <a:pt x="174" y="34"/>
                    <a:pt x="157" y="17"/>
                  </a:cubicBezTo>
                  <a:cubicBezTo>
                    <a:pt x="141" y="1"/>
                    <a:pt x="104" y="1"/>
                    <a:pt x="8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9" name="Google Shape;13189;p33"/>
            <p:cNvSpPr/>
            <p:nvPr/>
          </p:nvSpPr>
          <p:spPr>
            <a:xfrm>
              <a:off x="4599850" y="2989700"/>
              <a:ext cx="6000" cy="6650"/>
            </a:xfrm>
            <a:custGeom>
              <a:avLst/>
              <a:gdLst/>
              <a:ahLst/>
              <a:cxnLst/>
              <a:rect l="l" t="t" r="r" b="b"/>
              <a:pathLst>
                <a:path w="240" h="266" extrusionOk="0">
                  <a:moveTo>
                    <a:pt x="104" y="1"/>
                  </a:moveTo>
                  <a:cubicBezTo>
                    <a:pt x="34" y="17"/>
                    <a:pt x="1" y="87"/>
                    <a:pt x="17" y="153"/>
                  </a:cubicBezTo>
                  <a:cubicBezTo>
                    <a:pt x="17" y="191"/>
                    <a:pt x="34" y="224"/>
                    <a:pt x="54" y="240"/>
                  </a:cubicBezTo>
                  <a:cubicBezTo>
                    <a:pt x="77" y="252"/>
                    <a:pt x="92" y="265"/>
                    <a:pt x="111" y="265"/>
                  </a:cubicBezTo>
                  <a:cubicBezTo>
                    <a:pt x="118" y="265"/>
                    <a:pt x="127" y="263"/>
                    <a:pt x="137" y="256"/>
                  </a:cubicBezTo>
                  <a:cubicBezTo>
                    <a:pt x="174" y="256"/>
                    <a:pt x="190" y="240"/>
                    <a:pt x="207" y="207"/>
                  </a:cubicBezTo>
                  <a:cubicBezTo>
                    <a:pt x="223" y="191"/>
                    <a:pt x="240" y="153"/>
                    <a:pt x="223" y="120"/>
                  </a:cubicBezTo>
                  <a:cubicBezTo>
                    <a:pt x="223" y="87"/>
                    <a:pt x="207" y="50"/>
                    <a:pt x="190" y="34"/>
                  </a:cubicBezTo>
                  <a:cubicBezTo>
                    <a:pt x="174" y="17"/>
                    <a:pt x="174" y="17"/>
                    <a:pt x="157" y="17"/>
                  </a:cubicBezTo>
                  <a:cubicBezTo>
                    <a:pt x="13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0" name="Google Shape;13190;p33"/>
            <p:cNvSpPr/>
            <p:nvPr/>
          </p:nvSpPr>
          <p:spPr>
            <a:xfrm>
              <a:off x="4606750" y="29570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4" y="1"/>
                  </a:moveTo>
                  <a:cubicBezTo>
                    <a:pt x="34" y="17"/>
                    <a:pt x="1" y="87"/>
                    <a:pt x="1" y="158"/>
                  </a:cubicBezTo>
                  <a:cubicBezTo>
                    <a:pt x="17" y="191"/>
                    <a:pt x="34" y="207"/>
                    <a:pt x="50" y="244"/>
                  </a:cubicBezTo>
                  <a:cubicBezTo>
                    <a:pt x="67" y="261"/>
                    <a:pt x="104" y="261"/>
                    <a:pt x="137" y="261"/>
                  </a:cubicBezTo>
                  <a:cubicBezTo>
                    <a:pt x="191" y="244"/>
                    <a:pt x="240" y="174"/>
                    <a:pt x="223" y="104"/>
                  </a:cubicBezTo>
                  <a:cubicBezTo>
                    <a:pt x="223" y="71"/>
                    <a:pt x="207" y="55"/>
                    <a:pt x="191" y="17"/>
                  </a:cubicBezTo>
                  <a:cubicBezTo>
                    <a:pt x="170" y="17"/>
                    <a:pt x="170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1" name="Google Shape;13191;p33"/>
            <p:cNvSpPr/>
            <p:nvPr/>
          </p:nvSpPr>
          <p:spPr>
            <a:xfrm>
              <a:off x="4606350" y="2926425"/>
              <a:ext cx="6400" cy="6525"/>
            </a:xfrm>
            <a:custGeom>
              <a:avLst/>
              <a:gdLst/>
              <a:ahLst/>
              <a:cxnLst/>
              <a:rect l="l" t="t" r="r" b="b"/>
              <a:pathLst>
                <a:path w="256" h="261" extrusionOk="0">
                  <a:moveTo>
                    <a:pt x="144" y="1"/>
                  </a:moveTo>
                  <a:cubicBezTo>
                    <a:pt x="99" y="1"/>
                    <a:pt x="47" y="36"/>
                    <a:pt x="33" y="91"/>
                  </a:cubicBezTo>
                  <a:cubicBezTo>
                    <a:pt x="0" y="145"/>
                    <a:pt x="33" y="231"/>
                    <a:pt x="83" y="248"/>
                  </a:cubicBezTo>
                  <a:cubicBezTo>
                    <a:pt x="97" y="257"/>
                    <a:pt x="112" y="261"/>
                    <a:pt x="128" y="261"/>
                  </a:cubicBezTo>
                  <a:cubicBezTo>
                    <a:pt x="171" y="261"/>
                    <a:pt x="215" y="229"/>
                    <a:pt x="239" y="178"/>
                  </a:cubicBezTo>
                  <a:cubicBezTo>
                    <a:pt x="256" y="108"/>
                    <a:pt x="223" y="42"/>
                    <a:pt x="169" y="5"/>
                  </a:cubicBezTo>
                  <a:cubicBezTo>
                    <a:pt x="162" y="2"/>
                    <a:pt x="153" y="1"/>
                    <a:pt x="14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2" name="Google Shape;13192;p33"/>
            <p:cNvSpPr/>
            <p:nvPr/>
          </p:nvSpPr>
          <p:spPr>
            <a:xfrm>
              <a:off x="4632525" y="2890450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04" y="1"/>
                  </a:moveTo>
                  <a:cubicBezTo>
                    <a:pt x="50" y="21"/>
                    <a:pt x="1" y="87"/>
                    <a:pt x="17" y="157"/>
                  </a:cubicBezTo>
                  <a:cubicBezTo>
                    <a:pt x="17" y="190"/>
                    <a:pt x="34" y="227"/>
                    <a:pt x="50" y="244"/>
                  </a:cubicBezTo>
                  <a:cubicBezTo>
                    <a:pt x="76" y="255"/>
                    <a:pt x="92" y="267"/>
                    <a:pt x="111" y="267"/>
                  </a:cubicBezTo>
                  <a:cubicBezTo>
                    <a:pt x="119" y="267"/>
                    <a:pt x="127" y="265"/>
                    <a:pt x="137" y="260"/>
                  </a:cubicBezTo>
                  <a:cubicBezTo>
                    <a:pt x="170" y="260"/>
                    <a:pt x="190" y="244"/>
                    <a:pt x="207" y="207"/>
                  </a:cubicBezTo>
                  <a:cubicBezTo>
                    <a:pt x="223" y="190"/>
                    <a:pt x="240" y="157"/>
                    <a:pt x="240" y="124"/>
                  </a:cubicBezTo>
                  <a:cubicBezTo>
                    <a:pt x="223" y="87"/>
                    <a:pt x="207" y="54"/>
                    <a:pt x="190" y="38"/>
                  </a:cubicBezTo>
                  <a:cubicBezTo>
                    <a:pt x="170" y="21"/>
                    <a:pt x="170" y="21"/>
                    <a:pt x="153" y="21"/>
                  </a:cubicBezTo>
                  <a:cubicBezTo>
                    <a:pt x="13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3" name="Google Shape;13193;p33"/>
            <p:cNvSpPr/>
            <p:nvPr/>
          </p:nvSpPr>
          <p:spPr>
            <a:xfrm>
              <a:off x="4620050" y="2923525"/>
              <a:ext cx="6425" cy="6525"/>
            </a:xfrm>
            <a:custGeom>
              <a:avLst/>
              <a:gdLst/>
              <a:ahLst/>
              <a:cxnLst/>
              <a:rect l="l" t="t" r="r" b="b"/>
              <a:pathLst>
                <a:path w="257" h="261" extrusionOk="0">
                  <a:moveTo>
                    <a:pt x="137" y="1"/>
                  </a:moveTo>
                  <a:cubicBezTo>
                    <a:pt x="120" y="1"/>
                    <a:pt x="87" y="17"/>
                    <a:pt x="71" y="38"/>
                  </a:cubicBezTo>
                  <a:cubicBezTo>
                    <a:pt x="17" y="71"/>
                    <a:pt x="1" y="158"/>
                    <a:pt x="50" y="207"/>
                  </a:cubicBezTo>
                  <a:cubicBezTo>
                    <a:pt x="71" y="244"/>
                    <a:pt x="87" y="261"/>
                    <a:pt x="120" y="261"/>
                  </a:cubicBezTo>
                  <a:cubicBezTo>
                    <a:pt x="153" y="261"/>
                    <a:pt x="174" y="261"/>
                    <a:pt x="207" y="244"/>
                  </a:cubicBezTo>
                  <a:cubicBezTo>
                    <a:pt x="240" y="191"/>
                    <a:pt x="256" y="104"/>
                    <a:pt x="223" y="55"/>
                  </a:cubicBezTo>
                  <a:cubicBezTo>
                    <a:pt x="207" y="38"/>
                    <a:pt x="190" y="17"/>
                    <a:pt x="174" y="17"/>
                  </a:cubicBezTo>
                  <a:cubicBezTo>
                    <a:pt x="153" y="1"/>
                    <a:pt x="153" y="1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4" name="Google Shape;13194;p33"/>
            <p:cNvSpPr/>
            <p:nvPr/>
          </p:nvSpPr>
          <p:spPr>
            <a:xfrm>
              <a:off x="4629025" y="2941050"/>
              <a:ext cx="6525" cy="6475"/>
            </a:xfrm>
            <a:custGeom>
              <a:avLst/>
              <a:gdLst/>
              <a:ahLst/>
              <a:cxnLst/>
              <a:rect l="l" t="t" r="r" b="b"/>
              <a:pathLst>
                <a:path w="261" h="259" extrusionOk="0">
                  <a:moveTo>
                    <a:pt x="147" y="1"/>
                  </a:moveTo>
                  <a:cubicBezTo>
                    <a:pt x="101" y="1"/>
                    <a:pt x="48" y="33"/>
                    <a:pt x="21" y="92"/>
                  </a:cubicBezTo>
                  <a:cubicBezTo>
                    <a:pt x="0" y="162"/>
                    <a:pt x="38" y="228"/>
                    <a:pt x="87" y="244"/>
                  </a:cubicBezTo>
                  <a:cubicBezTo>
                    <a:pt x="102" y="254"/>
                    <a:pt x="117" y="259"/>
                    <a:pt x="133" y="259"/>
                  </a:cubicBezTo>
                  <a:cubicBezTo>
                    <a:pt x="174" y="259"/>
                    <a:pt x="217" y="226"/>
                    <a:pt x="244" y="178"/>
                  </a:cubicBezTo>
                  <a:cubicBezTo>
                    <a:pt x="260" y="108"/>
                    <a:pt x="227" y="38"/>
                    <a:pt x="174" y="5"/>
                  </a:cubicBezTo>
                  <a:cubicBezTo>
                    <a:pt x="165" y="2"/>
                    <a:pt x="156" y="1"/>
                    <a:pt x="14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5" name="Google Shape;13195;p33"/>
            <p:cNvSpPr/>
            <p:nvPr/>
          </p:nvSpPr>
          <p:spPr>
            <a:xfrm>
              <a:off x="4635925" y="2923125"/>
              <a:ext cx="5600" cy="6675"/>
            </a:xfrm>
            <a:custGeom>
              <a:avLst/>
              <a:gdLst/>
              <a:ahLst/>
              <a:cxnLst/>
              <a:rect l="l" t="t" r="r" b="b"/>
              <a:pathLst>
                <a:path w="224" h="267" extrusionOk="0">
                  <a:moveTo>
                    <a:pt x="104" y="0"/>
                  </a:moveTo>
                  <a:cubicBezTo>
                    <a:pt x="87" y="0"/>
                    <a:pt x="87" y="17"/>
                    <a:pt x="71" y="17"/>
                  </a:cubicBezTo>
                  <a:cubicBezTo>
                    <a:pt x="17" y="33"/>
                    <a:pt x="1" y="104"/>
                    <a:pt x="1" y="157"/>
                  </a:cubicBezTo>
                  <a:cubicBezTo>
                    <a:pt x="1" y="190"/>
                    <a:pt x="17" y="223"/>
                    <a:pt x="54" y="240"/>
                  </a:cubicBezTo>
                  <a:cubicBezTo>
                    <a:pt x="66" y="254"/>
                    <a:pt x="86" y="267"/>
                    <a:pt x="109" y="267"/>
                  </a:cubicBezTo>
                  <a:cubicBezTo>
                    <a:pt x="118" y="267"/>
                    <a:pt x="127" y="265"/>
                    <a:pt x="137" y="260"/>
                  </a:cubicBezTo>
                  <a:cubicBezTo>
                    <a:pt x="190" y="260"/>
                    <a:pt x="223" y="190"/>
                    <a:pt x="223" y="120"/>
                  </a:cubicBezTo>
                  <a:cubicBezTo>
                    <a:pt x="223" y="104"/>
                    <a:pt x="223" y="87"/>
                    <a:pt x="207" y="87"/>
                  </a:cubicBezTo>
                  <a:cubicBezTo>
                    <a:pt x="207" y="54"/>
                    <a:pt x="174" y="17"/>
                    <a:pt x="157" y="17"/>
                  </a:cubicBezTo>
                  <a:cubicBezTo>
                    <a:pt x="13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6" name="Google Shape;13196;p33"/>
            <p:cNvSpPr/>
            <p:nvPr/>
          </p:nvSpPr>
          <p:spPr>
            <a:xfrm>
              <a:off x="4625625" y="2907775"/>
              <a:ext cx="5575" cy="6825"/>
            </a:xfrm>
            <a:custGeom>
              <a:avLst/>
              <a:gdLst/>
              <a:ahLst/>
              <a:cxnLst/>
              <a:rect l="l" t="t" r="r" b="b"/>
              <a:pathLst>
                <a:path w="223" h="273" extrusionOk="0">
                  <a:moveTo>
                    <a:pt x="129" y="0"/>
                  </a:moveTo>
                  <a:cubicBezTo>
                    <a:pt x="120" y="0"/>
                    <a:pt x="112" y="4"/>
                    <a:pt x="103" y="13"/>
                  </a:cubicBezTo>
                  <a:cubicBezTo>
                    <a:pt x="33" y="13"/>
                    <a:pt x="0" y="83"/>
                    <a:pt x="0" y="153"/>
                  </a:cubicBezTo>
                  <a:cubicBezTo>
                    <a:pt x="0" y="186"/>
                    <a:pt x="17" y="219"/>
                    <a:pt x="54" y="235"/>
                  </a:cubicBezTo>
                  <a:cubicBezTo>
                    <a:pt x="70" y="256"/>
                    <a:pt x="103" y="272"/>
                    <a:pt x="136" y="272"/>
                  </a:cubicBezTo>
                  <a:cubicBezTo>
                    <a:pt x="190" y="256"/>
                    <a:pt x="223" y="186"/>
                    <a:pt x="223" y="116"/>
                  </a:cubicBezTo>
                  <a:cubicBezTo>
                    <a:pt x="223" y="83"/>
                    <a:pt x="206" y="50"/>
                    <a:pt x="174" y="29"/>
                  </a:cubicBezTo>
                  <a:lnTo>
                    <a:pt x="157" y="13"/>
                  </a:lnTo>
                  <a:cubicBezTo>
                    <a:pt x="147" y="4"/>
                    <a:pt x="137" y="0"/>
                    <a:pt x="12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7" name="Google Shape;13197;p33"/>
            <p:cNvSpPr/>
            <p:nvPr/>
          </p:nvSpPr>
          <p:spPr>
            <a:xfrm>
              <a:off x="4623875" y="2878300"/>
              <a:ext cx="6100" cy="6600"/>
            </a:xfrm>
            <a:custGeom>
              <a:avLst/>
              <a:gdLst/>
              <a:ahLst/>
              <a:cxnLst/>
              <a:rect l="l" t="t" r="r" b="b"/>
              <a:pathLst>
                <a:path w="244" h="264" extrusionOk="0">
                  <a:moveTo>
                    <a:pt x="127" y="1"/>
                  </a:moveTo>
                  <a:cubicBezTo>
                    <a:pt x="118" y="1"/>
                    <a:pt x="110" y="3"/>
                    <a:pt x="103" y="8"/>
                  </a:cubicBezTo>
                  <a:cubicBezTo>
                    <a:pt x="54" y="8"/>
                    <a:pt x="0" y="74"/>
                    <a:pt x="21" y="144"/>
                  </a:cubicBezTo>
                  <a:cubicBezTo>
                    <a:pt x="21" y="177"/>
                    <a:pt x="37" y="214"/>
                    <a:pt x="70" y="231"/>
                  </a:cubicBezTo>
                  <a:cubicBezTo>
                    <a:pt x="87" y="247"/>
                    <a:pt x="124" y="264"/>
                    <a:pt x="140" y="264"/>
                  </a:cubicBezTo>
                  <a:cubicBezTo>
                    <a:pt x="173" y="247"/>
                    <a:pt x="206" y="231"/>
                    <a:pt x="227" y="214"/>
                  </a:cubicBezTo>
                  <a:cubicBezTo>
                    <a:pt x="244" y="177"/>
                    <a:pt x="244" y="144"/>
                    <a:pt x="244" y="111"/>
                  </a:cubicBezTo>
                  <a:cubicBezTo>
                    <a:pt x="227" y="74"/>
                    <a:pt x="227" y="41"/>
                    <a:pt x="190" y="25"/>
                  </a:cubicBezTo>
                  <a:lnTo>
                    <a:pt x="173" y="8"/>
                  </a:lnTo>
                  <a:cubicBezTo>
                    <a:pt x="162" y="8"/>
                    <a:pt x="144" y="1"/>
                    <a:pt x="12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8" name="Google Shape;13198;p33"/>
            <p:cNvSpPr/>
            <p:nvPr/>
          </p:nvSpPr>
          <p:spPr>
            <a:xfrm>
              <a:off x="4623875" y="282810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29" y="0"/>
                  </a:moveTo>
                  <a:cubicBezTo>
                    <a:pt x="82" y="0"/>
                    <a:pt x="35" y="33"/>
                    <a:pt x="21" y="91"/>
                  </a:cubicBezTo>
                  <a:cubicBezTo>
                    <a:pt x="0" y="161"/>
                    <a:pt x="37" y="227"/>
                    <a:pt x="87" y="248"/>
                  </a:cubicBezTo>
                  <a:cubicBezTo>
                    <a:pt x="101" y="256"/>
                    <a:pt x="116" y="260"/>
                    <a:pt x="131" y="260"/>
                  </a:cubicBezTo>
                  <a:cubicBezTo>
                    <a:pt x="172" y="260"/>
                    <a:pt x="212" y="229"/>
                    <a:pt x="227" y="177"/>
                  </a:cubicBezTo>
                  <a:cubicBezTo>
                    <a:pt x="244" y="107"/>
                    <a:pt x="227" y="41"/>
                    <a:pt x="157" y="4"/>
                  </a:cubicBezTo>
                  <a:cubicBezTo>
                    <a:pt x="148" y="1"/>
                    <a:pt x="138" y="0"/>
                    <a:pt x="12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9" name="Google Shape;13199;p33"/>
            <p:cNvSpPr/>
            <p:nvPr/>
          </p:nvSpPr>
          <p:spPr>
            <a:xfrm>
              <a:off x="4625625" y="286285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20" y="1"/>
                  </a:moveTo>
                  <a:cubicBezTo>
                    <a:pt x="114" y="1"/>
                    <a:pt x="109" y="2"/>
                    <a:pt x="103" y="8"/>
                  </a:cubicBezTo>
                  <a:cubicBezTo>
                    <a:pt x="33" y="8"/>
                    <a:pt x="0" y="74"/>
                    <a:pt x="17" y="144"/>
                  </a:cubicBezTo>
                  <a:cubicBezTo>
                    <a:pt x="17" y="214"/>
                    <a:pt x="70" y="263"/>
                    <a:pt x="136" y="263"/>
                  </a:cubicBezTo>
                  <a:cubicBezTo>
                    <a:pt x="174" y="247"/>
                    <a:pt x="190" y="230"/>
                    <a:pt x="206" y="214"/>
                  </a:cubicBezTo>
                  <a:cubicBezTo>
                    <a:pt x="223" y="177"/>
                    <a:pt x="239" y="144"/>
                    <a:pt x="223" y="111"/>
                  </a:cubicBezTo>
                  <a:cubicBezTo>
                    <a:pt x="223" y="74"/>
                    <a:pt x="206" y="41"/>
                    <a:pt x="190" y="24"/>
                  </a:cubicBezTo>
                  <a:cubicBezTo>
                    <a:pt x="174" y="24"/>
                    <a:pt x="174" y="8"/>
                    <a:pt x="157" y="8"/>
                  </a:cubicBezTo>
                  <a:cubicBezTo>
                    <a:pt x="143" y="8"/>
                    <a:pt x="131" y="1"/>
                    <a:pt x="12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0" name="Google Shape;13200;p33"/>
            <p:cNvSpPr/>
            <p:nvPr/>
          </p:nvSpPr>
          <p:spPr>
            <a:xfrm>
              <a:off x="4619225" y="29703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4" y="1"/>
                  </a:moveTo>
                  <a:cubicBezTo>
                    <a:pt x="50" y="1"/>
                    <a:pt x="1" y="71"/>
                    <a:pt x="17" y="141"/>
                  </a:cubicBezTo>
                  <a:cubicBezTo>
                    <a:pt x="17" y="174"/>
                    <a:pt x="34" y="207"/>
                    <a:pt x="67" y="228"/>
                  </a:cubicBezTo>
                  <a:cubicBezTo>
                    <a:pt x="83" y="261"/>
                    <a:pt x="120" y="261"/>
                    <a:pt x="137" y="261"/>
                  </a:cubicBezTo>
                  <a:cubicBezTo>
                    <a:pt x="207" y="244"/>
                    <a:pt x="240" y="174"/>
                    <a:pt x="240" y="104"/>
                  </a:cubicBezTo>
                  <a:cubicBezTo>
                    <a:pt x="223" y="71"/>
                    <a:pt x="223" y="38"/>
                    <a:pt x="186" y="21"/>
                  </a:cubicBezTo>
                  <a:lnTo>
                    <a:pt x="170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1" name="Google Shape;13201;p33"/>
            <p:cNvSpPr/>
            <p:nvPr/>
          </p:nvSpPr>
          <p:spPr>
            <a:xfrm>
              <a:off x="4818475" y="3042150"/>
              <a:ext cx="5575" cy="3450"/>
            </a:xfrm>
            <a:custGeom>
              <a:avLst/>
              <a:gdLst/>
              <a:ahLst/>
              <a:cxnLst/>
              <a:rect l="l" t="t" r="r" b="b"/>
              <a:pathLst>
                <a:path w="223" h="138" extrusionOk="0">
                  <a:moveTo>
                    <a:pt x="110" y="1"/>
                  </a:moveTo>
                  <a:cubicBezTo>
                    <a:pt x="70" y="1"/>
                    <a:pt x="29" y="32"/>
                    <a:pt x="17" y="84"/>
                  </a:cubicBezTo>
                  <a:cubicBezTo>
                    <a:pt x="0" y="100"/>
                    <a:pt x="0" y="117"/>
                    <a:pt x="0" y="117"/>
                  </a:cubicBezTo>
                  <a:lnTo>
                    <a:pt x="223" y="137"/>
                  </a:lnTo>
                  <a:cubicBezTo>
                    <a:pt x="223" y="84"/>
                    <a:pt x="206" y="34"/>
                    <a:pt x="153" y="14"/>
                  </a:cubicBezTo>
                  <a:cubicBezTo>
                    <a:pt x="140" y="5"/>
                    <a:pt x="125" y="1"/>
                    <a:pt x="11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2" name="Google Shape;13202;p33"/>
            <p:cNvSpPr/>
            <p:nvPr/>
          </p:nvSpPr>
          <p:spPr>
            <a:xfrm>
              <a:off x="4739000" y="302877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04" y="0"/>
                  </a:moveTo>
                  <a:cubicBezTo>
                    <a:pt x="34" y="17"/>
                    <a:pt x="1" y="87"/>
                    <a:pt x="17" y="157"/>
                  </a:cubicBezTo>
                  <a:cubicBezTo>
                    <a:pt x="17" y="215"/>
                    <a:pt x="58" y="263"/>
                    <a:pt x="113" y="263"/>
                  </a:cubicBezTo>
                  <a:cubicBezTo>
                    <a:pt x="120" y="263"/>
                    <a:pt x="128" y="262"/>
                    <a:pt x="137" y="260"/>
                  </a:cubicBezTo>
                  <a:cubicBezTo>
                    <a:pt x="174" y="260"/>
                    <a:pt x="190" y="240"/>
                    <a:pt x="207" y="207"/>
                  </a:cubicBezTo>
                  <a:cubicBezTo>
                    <a:pt x="223" y="174"/>
                    <a:pt x="240" y="137"/>
                    <a:pt x="223" y="104"/>
                  </a:cubicBezTo>
                  <a:cubicBezTo>
                    <a:pt x="223" y="71"/>
                    <a:pt x="207" y="54"/>
                    <a:pt x="190" y="17"/>
                  </a:cubicBezTo>
                  <a:cubicBezTo>
                    <a:pt x="174" y="17"/>
                    <a:pt x="174" y="17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3" name="Google Shape;13203;p33"/>
            <p:cNvSpPr/>
            <p:nvPr/>
          </p:nvSpPr>
          <p:spPr>
            <a:xfrm>
              <a:off x="4664275" y="3010725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04" y="1"/>
                  </a:moveTo>
                  <a:cubicBezTo>
                    <a:pt x="54" y="17"/>
                    <a:pt x="0" y="88"/>
                    <a:pt x="17" y="158"/>
                  </a:cubicBezTo>
                  <a:cubicBezTo>
                    <a:pt x="17" y="191"/>
                    <a:pt x="33" y="224"/>
                    <a:pt x="54" y="240"/>
                  </a:cubicBezTo>
                  <a:cubicBezTo>
                    <a:pt x="78" y="255"/>
                    <a:pt x="101" y="267"/>
                    <a:pt x="119" y="267"/>
                  </a:cubicBezTo>
                  <a:cubicBezTo>
                    <a:pt x="126" y="267"/>
                    <a:pt x="132" y="265"/>
                    <a:pt x="136" y="261"/>
                  </a:cubicBezTo>
                  <a:cubicBezTo>
                    <a:pt x="174" y="261"/>
                    <a:pt x="190" y="240"/>
                    <a:pt x="207" y="207"/>
                  </a:cubicBezTo>
                  <a:cubicBezTo>
                    <a:pt x="223" y="191"/>
                    <a:pt x="240" y="158"/>
                    <a:pt x="240" y="121"/>
                  </a:cubicBezTo>
                  <a:cubicBezTo>
                    <a:pt x="223" y="88"/>
                    <a:pt x="207" y="55"/>
                    <a:pt x="190" y="34"/>
                  </a:cubicBezTo>
                  <a:cubicBezTo>
                    <a:pt x="190" y="17"/>
                    <a:pt x="174" y="17"/>
                    <a:pt x="174" y="17"/>
                  </a:cubicBezTo>
                  <a:cubicBezTo>
                    <a:pt x="15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4" name="Google Shape;13204;p33"/>
            <p:cNvSpPr/>
            <p:nvPr/>
          </p:nvSpPr>
          <p:spPr>
            <a:xfrm>
              <a:off x="4752300" y="3039900"/>
              <a:ext cx="6100" cy="4775"/>
            </a:xfrm>
            <a:custGeom>
              <a:avLst/>
              <a:gdLst/>
              <a:ahLst/>
              <a:cxnLst/>
              <a:rect l="l" t="t" r="r" b="b"/>
              <a:pathLst>
                <a:path w="244" h="191" extrusionOk="0">
                  <a:moveTo>
                    <a:pt x="141" y="1"/>
                  </a:moveTo>
                  <a:cubicBezTo>
                    <a:pt x="103" y="1"/>
                    <a:pt x="87" y="1"/>
                    <a:pt x="54" y="21"/>
                  </a:cubicBezTo>
                  <a:cubicBezTo>
                    <a:pt x="17" y="71"/>
                    <a:pt x="0" y="141"/>
                    <a:pt x="38" y="190"/>
                  </a:cubicBezTo>
                  <a:lnTo>
                    <a:pt x="223" y="190"/>
                  </a:lnTo>
                  <a:cubicBezTo>
                    <a:pt x="244" y="157"/>
                    <a:pt x="244" y="87"/>
                    <a:pt x="207" y="54"/>
                  </a:cubicBezTo>
                  <a:cubicBezTo>
                    <a:pt x="207" y="38"/>
                    <a:pt x="190" y="21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5" name="Google Shape;13205;p33"/>
            <p:cNvSpPr/>
            <p:nvPr/>
          </p:nvSpPr>
          <p:spPr>
            <a:xfrm>
              <a:off x="4744975" y="3008650"/>
              <a:ext cx="6525" cy="6750"/>
            </a:xfrm>
            <a:custGeom>
              <a:avLst/>
              <a:gdLst/>
              <a:ahLst/>
              <a:cxnLst/>
              <a:rect l="l" t="t" r="r" b="b"/>
              <a:pathLst>
                <a:path w="261" h="270" extrusionOk="0">
                  <a:moveTo>
                    <a:pt x="131" y="1"/>
                  </a:moveTo>
                  <a:cubicBezTo>
                    <a:pt x="91" y="1"/>
                    <a:pt x="50" y="32"/>
                    <a:pt x="38" y="84"/>
                  </a:cubicBezTo>
                  <a:cubicBezTo>
                    <a:pt x="1" y="154"/>
                    <a:pt x="38" y="241"/>
                    <a:pt x="87" y="257"/>
                  </a:cubicBezTo>
                  <a:cubicBezTo>
                    <a:pt x="106" y="266"/>
                    <a:pt x="123" y="270"/>
                    <a:pt x="139" y="270"/>
                  </a:cubicBezTo>
                  <a:cubicBezTo>
                    <a:pt x="183" y="270"/>
                    <a:pt x="217" y="239"/>
                    <a:pt x="244" y="187"/>
                  </a:cubicBezTo>
                  <a:cubicBezTo>
                    <a:pt x="260" y="117"/>
                    <a:pt x="227" y="34"/>
                    <a:pt x="174" y="14"/>
                  </a:cubicBezTo>
                  <a:cubicBezTo>
                    <a:pt x="161" y="5"/>
                    <a:pt x="146" y="1"/>
                    <a:pt x="13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6" name="Google Shape;13206;p33"/>
            <p:cNvSpPr/>
            <p:nvPr/>
          </p:nvSpPr>
          <p:spPr>
            <a:xfrm>
              <a:off x="4698600" y="3035900"/>
              <a:ext cx="5700" cy="6600"/>
            </a:xfrm>
            <a:custGeom>
              <a:avLst/>
              <a:gdLst/>
              <a:ahLst/>
              <a:cxnLst/>
              <a:rect l="l" t="t" r="r" b="b"/>
              <a:pathLst>
                <a:path w="228" h="264" extrusionOk="0">
                  <a:moveTo>
                    <a:pt x="118" y="1"/>
                  </a:moveTo>
                  <a:cubicBezTo>
                    <a:pt x="109" y="1"/>
                    <a:pt x="99" y="3"/>
                    <a:pt x="87" y="8"/>
                  </a:cubicBezTo>
                  <a:cubicBezTo>
                    <a:pt x="37" y="8"/>
                    <a:pt x="0" y="78"/>
                    <a:pt x="0" y="144"/>
                  </a:cubicBezTo>
                  <a:cubicBezTo>
                    <a:pt x="0" y="181"/>
                    <a:pt x="21" y="214"/>
                    <a:pt x="54" y="231"/>
                  </a:cubicBezTo>
                  <a:cubicBezTo>
                    <a:pt x="70" y="247"/>
                    <a:pt x="103" y="264"/>
                    <a:pt x="124" y="264"/>
                  </a:cubicBezTo>
                  <a:cubicBezTo>
                    <a:pt x="157" y="247"/>
                    <a:pt x="190" y="231"/>
                    <a:pt x="207" y="214"/>
                  </a:cubicBezTo>
                  <a:cubicBezTo>
                    <a:pt x="227" y="181"/>
                    <a:pt x="227" y="144"/>
                    <a:pt x="227" y="111"/>
                  </a:cubicBezTo>
                  <a:cubicBezTo>
                    <a:pt x="227" y="78"/>
                    <a:pt x="207" y="41"/>
                    <a:pt x="174" y="25"/>
                  </a:cubicBezTo>
                  <a:lnTo>
                    <a:pt x="157" y="8"/>
                  </a:lnTo>
                  <a:cubicBezTo>
                    <a:pt x="146" y="8"/>
                    <a:pt x="135" y="1"/>
                    <a:pt x="11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7" name="Google Shape;13207;p33"/>
            <p:cNvSpPr/>
            <p:nvPr/>
          </p:nvSpPr>
          <p:spPr>
            <a:xfrm>
              <a:off x="4666025" y="2995275"/>
              <a:ext cx="5600" cy="6600"/>
            </a:xfrm>
            <a:custGeom>
              <a:avLst/>
              <a:gdLst/>
              <a:ahLst/>
              <a:cxnLst/>
              <a:rect l="l" t="t" r="r" b="b"/>
              <a:pathLst>
                <a:path w="224" h="264" extrusionOk="0">
                  <a:moveTo>
                    <a:pt x="104" y="1"/>
                  </a:moveTo>
                  <a:cubicBezTo>
                    <a:pt x="34" y="17"/>
                    <a:pt x="1" y="87"/>
                    <a:pt x="1" y="157"/>
                  </a:cubicBezTo>
                  <a:cubicBezTo>
                    <a:pt x="15" y="215"/>
                    <a:pt x="55" y="263"/>
                    <a:pt x="111" y="263"/>
                  </a:cubicBezTo>
                  <a:cubicBezTo>
                    <a:pt x="120" y="263"/>
                    <a:pt x="128" y="262"/>
                    <a:pt x="137" y="260"/>
                  </a:cubicBezTo>
                  <a:cubicBezTo>
                    <a:pt x="170" y="260"/>
                    <a:pt x="190" y="240"/>
                    <a:pt x="207" y="207"/>
                  </a:cubicBezTo>
                  <a:cubicBezTo>
                    <a:pt x="223" y="190"/>
                    <a:pt x="223" y="157"/>
                    <a:pt x="223" y="120"/>
                  </a:cubicBezTo>
                  <a:cubicBezTo>
                    <a:pt x="223" y="87"/>
                    <a:pt x="207" y="54"/>
                    <a:pt x="190" y="33"/>
                  </a:cubicBezTo>
                  <a:cubicBezTo>
                    <a:pt x="170" y="17"/>
                    <a:pt x="170" y="17"/>
                    <a:pt x="153" y="17"/>
                  </a:cubicBezTo>
                  <a:cubicBezTo>
                    <a:pt x="13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8" name="Google Shape;13208;p33"/>
            <p:cNvSpPr/>
            <p:nvPr/>
          </p:nvSpPr>
          <p:spPr>
            <a:xfrm>
              <a:off x="4679325" y="3006925"/>
              <a:ext cx="5600" cy="6000"/>
            </a:xfrm>
            <a:custGeom>
              <a:avLst/>
              <a:gdLst/>
              <a:ahLst/>
              <a:cxnLst/>
              <a:rect l="l" t="t" r="r" b="b"/>
              <a:pathLst>
                <a:path w="224" h="240" extrusionOk="0">
                  <a:moveTo>
                    <a:pt x="70" y="0"/>
                  </a:moveTo>
                  <a:cubicBezTo>
                    <a:pt x="70" y="17"/>
                    <a:pt x="50" y="17"/>
                    <a:pt x="50" y="17"/>
                  </a:cubicBezTo>
                  <a:cubicBezTo>
                    <a:pt x="0" y="50"/>
                    <a:pt x="0" y="136"/>
                    <a:pt x="33" y="186"/>
                  </a:cubicBezTo>
                  <a:cubicBezTo>
                    <a:pt x="50" y="223"/>
                    <a:pt x="87" y="240"/>
                    <a:pt x="120" y="240"/>
                  </a:cubicBezTo>
                  <a:cubicBezTo>
                    <a:pt x="136" y="240"/>
                    <a:pt x="174" y="240"/>
                    <a:pt x="190" y="223"/>
                  </a:cubicBezTo>
                  <a:cubicBezTo>
                    <a:pt x="207" y="207"/>
                    <a:pt x="223" y="186"/>
                    <a:pt x="223" y="169"/>
                  </a:cubicBezTo>
                  <a:cubicBezTo>
                    <a:pt x="174" y="120"/>
                    <a:pt x="120" y="66"/>
                    <a:pt x="7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9" name="Google Shape;13209;p33"/>
            <p:cNvSpPr/>
            <p:nvPr/>
          </p:nvSpPr>
          <p:spPr>
            <a:xfrm>
              <a:off x="4755800" y="2998275"/>
              <a:ext cx="2100" cy="1350"/>
            </a:xfrm>
            <a:custGeom>
              <a:avLst/>
              <a:gdLst/>
              <a:ahLst/>
              <a:cxnLst/>
              <a:rect l="l" t="t" r="r" b="b"/>
              <a:pathLst>
                <a:path w="84" h="54" extrusionOk="0">
                  <a:moveTo>
                    <a:pt x="83" y="0"/>
                  </a:moveTo>
                  <a:cubicBezTo>
                    <a:pt x="50" y="17"/>
                    <a:pt x="34" y="37"/>
                    <a:pt x="1" y="54"/>
                  </a:cubicBezTo>
                  <a:cubicBezTo>
                    <a:pt x="34" y="54"/>
                    <a:pt x="67" y="37"/>
                    <a:pt x="8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0" name="Google Shape;13210;p33"/>
            <p:cNvSpPr/>
            <p:nvPr/>
          </p:nvSpPr>
          <p:spPr>
            <a:xfrm>
              <a:off x="4911650" y="2981575"/>
              <a:ext cx="5600" cy="6575"/>
            </a:xfrm>
            <a:custGeom>
              <a:avLst/>
              <a:gdLst/>
              <a:ahLst/>
              <a:cxnLst/>
              <a:rect l="l" t="t" r="r" b="b"/>
              <a:pathLst>
                <a:path w="224" h="263" extrusionOk="0">
                  <a:moveTo>
                    <a:pt x="87" y="0"/>
                  </a:moveTo>
                  <a:cubicBezTo>
                    <a:pt x="33" y="17"/>
                    <a:pt x="0" y="87"/>
                    <a:pt x="0" y="153"/>
                  </a:cubicBezTo>
                  <a:cubicBezTo>
                    <a:pt x="0" y="190"/>
                    <a:pt x="17" y="223"/>
                    <a:pt x="54" y="239"/>
                  </a:cubicBezTo>
                  <a:cubicBezTo>
                    <a:pt x="66" y="251"/>
                    <a:pt x="86" y="263"/>
                    <a:pt x="102" y="263"/>
                  </a:cubicBezTo>
                  <a:cubicBezTo>
                    <a:pt x="109" y="263"/>
                    <a:pt x="115" y="261"/>
                    <a:pt x="120" y="256"/>
                  </a:cubicBezTo>
                  <a:cubicBezTo>
                    <a:pt x="190" y="256"/>
                    <a:pt x="223" y="190"/>
                    <a:pt x="223" y="120"/>
                  </a:cubicBezTo>
                  <a:cubicBezTo>
                    <a:pt x="223" y="87"/>
                    <a:pt x="207" y="50"/>
                    <a:pt x="174" y="33"/>
                  </a:cubicBezTo>
                  <a:cubicBezTo>
                    <a:pt x="174" y="17"/>
                    <a:pt x="157" y="17"/>
                    <a:pt x="157" y="17"/>
                  </a:cubicBezTo>
                  <a:cubicBezTo>
                    <a:pt x="136" y="0"/>
                    <a:pt x="120" y="0"/>
                    <a:pt x="8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1" name="Google Shape;13211;p33"/>
            <p:cNvSpPr/>
            <p:nvPr/>
          </p:nvSpPr>
          <p:spPr>
            <a:xfrm>
              <a:off x="4903500" y="2998675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37" y="1"/>
                  </a:moveTo>
                  <a:cubicBezTo>
                    <a:pt x="104" y="1"/>
                    <a:pt x="71" y="21"/>
                    <a:pt x="50" y="38"/>
                  </a:cubicBezTo>
                  <a:cubicBezTo>
                    <a:pt x="34" y="54"/>
                    <a:pt x="17" y="87"/>
                    <a:pt x="17" y="124"/>
                  </a:cubicBezTo>
                  <a:cubicBezTo>
                    <a:pt x="1" y="157"/>
                    <a:pt x="17" y="190"/>
                    <a:pt x="34" y="227"/>
                  </a:cubicBezTo>
                  <a:cubicBezTo>
                    <a:pt x="50" y="244"/>
                    <a:pt x="87" y="260"/>
                    <a:pt x="104" y="260"/>
                  </a:cubicBezTo>
                  <a:cubicBezTo>
                    <a:pt x="113" y="265"/>
                    <a:pt x="123" y="267"/>
                    <a:pt x="133" y="267"/>
                  </a:cubicBezTo>
                  <a:cubicBezTo>
                    <a:pt x="157" y="267"/>
                    <a:pt x="179" y="255"/>
                    <a:pt x="190" y="244"/>
                  </a:cubicBezTo>
                  <a:cubicBezTo>
                    <a:pt x="240" y="190"/>
                    <a:pt x="240" y="104"/>
                    <a:pt x="207" y="54"/>
                  </a:cubicBezTo>
                  <a:cubicBezTo>
                    <a:pt x="190" y="38"/>
                    <a:pt x="174" y="21"/>
                    <a:pt x="153" y="21"/>
                  </a:cubicBezTo>
                  <a:lnTo>
                    <a:pt x="137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2" name="Google Shape;13212;p33"/>
            <p:cNvSpPr/>
            <p:nvPr/>
          </p:nvSpPr>
          <p:spPr>
            <a:xfrm>
              <a:off x="4903925" y="2966525"/>
              <a:ext cx="6000" cy="6375"/>
            </a:xfrm>
            <a:custGeom>
              <a:avLst/>
              <a:gdLst/>
              <a:ahLst/>
              <a:cxnLst/>
              <a:rect l="l" t="t" r="r" b="b"/>
              <a:pathLst>
                <a:path w="240" h="255" extrusionOk="0">
                  <a:moveTo>
                    <a:pt x="157" y="0"/>
                  </a:moveTo>
                  <a:cubicBezTo>
                    <a:pt x="120" y="0"/>
                    <a:pt x="87" y="0"/>
                    <a:pt x="70" y="17"/>
                  </a:cubicBezTo>
                  <a:cubicBezTo>
                    <a:pt x="54" y="33"/>
                    <a:pt x="33" y="50"/>
                    <a:pt x="17" y="87"/>
                  </a:cubicBezTo>
                  <a:cubicBezTo>
                    <a:pt x="0" y="103"/>
                    <a:pt x="0" y="136"/>
                    <a:pt x="17" y="173"/>
                  </a:cubicBezTo>
                  <a:cubicBezTo>
                    <a:pt x="17" y="206"/>
                    <a:pt x="54" y="239"/>
                    <a:pt x="87" y="239"/>
                  </a:cubicBezTo>
                  <a:cubicBezTo>
                    <a:pt x="100" y="249"/>
                    <a:pt x="115" y="254"/>
                    <a:pt x="130" y="254"/>
                  </a:cubicBezTo>
                  <a:cubicBezTo>
                    <a:pt x="170" y="254"/>
                    <a:pt x="211" y="221"/>
                    <a:pt x="223" y="173"/>
                  </a:cubicBezTo>
                  <a:cubicBezTo>
                    <a:pt x="239" y="103"/>
                    <a:pt x="223" y="33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3" name="Google Shape;13213;p33"/>
            <p:cNvSpPr/>
            <p:nvPr/>
          </p:nvSpPr>
          <p:spPr>
            <a:xfrm>
              <a:off x="4909475" y="3026600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141" y="1"/>
                  </a:moveTo>
                  <a:cubicBezTo>
                    <a:pt x="120" y="1"/>
                    <a:pt x="87" y="17"/>
                    <a:pt x="71" y="38"/>
                  </a:cubicBezTo>
                  <a:cubicBezTo>
                    <a:pt x="17" y="87"/>
                    <a:pt x="1" y="158"/>
                    <a:pt x="54" y="224"/>
                  </a:cubicBezTo>
                  <a:cubicBezTo>
                    <a:pt x="71" y="244"/>
                    <a:pt x="87" y="261"/>
                    <a:pt x="120" y="261"/>
                  </a:cubicBezTo>
                  <a:cubicBezTo>
                    <a:pt x="131" y="265"/>
                    <a:pt x="140" y="267"/>
                    <a:pt x="149" y="267"/>
                  </a:cubicBezTo>
                  <a:cubicBezTo>
                    <a:pt x="169" y="267"/>
                    <a:pt x="184" y="256"/>
                    <a:pt x="207" y="244"/>
                  </a:cubicBezTo>
                  <a:cubicBezTo>
                    <a:pt x="223" y="207"/>
                    <a:pt x="244" y="191"/>
                    <a:pt x="244" y="158"/>
                  </a:cubicBezTo>
                  <a:cubicBezTo>
                    <a:pt x="244" y="120"/>
                    <a:pt x="244" y="87"/>
                    <a:pt x="223" y="54"/>
                  </a:cubicBezTo>
                  <a:cubicBezTo>
                    <a:pt x="207" y="38"/>
                    <a:pt x="190" y="17"/>
                    <a:pt x="174" y="17"/>
                  </a:cubicBezTo>
                  <a:cubicBezTo>
                    <a:pt x="157" y="17"/>
                    <a:pt x="157" y="1"/>
                    <a:pt x="14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4" name="Google Shape;13214;p33"/>
            <p:cNvSpPr/>
            <p:nvPr/>
          </p:nvSpPr>
          <p:spPr>
            <a:xfrm>
              <a:off x="4906075" y="294897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11" y="1"/>
                  </a:moveTo>
                  <a:cubicBezTo>
                    <a:pt x="70" y="1"/>
                    <a:pt x="29" y="32"/>
                    <a:pt x="17" y="84"/>
                  </a:cubicBezTo>
                  <a:cubicBezTo>
                    <a:pt x="1" y="154"/>
                    <a:pt x="17" y="220"/>
                    <a:pt x="87" y="257"/>
                  </a:cubicBezTo>
                  <a:lnTo>
                    <a:pt x="137" y="257"/>
                  </a:lnTo>
                  <a:cubicBezTo>
                    <a:pt x="174" y="257"/>
                    <a:pt x="207" y="220"/>
                    <a:pt x="223" y="170"/>
                  </a:cubicBezTo>
                  <a:cubicBezTo>
                    <a:pt x="240" y="133"/>
                    <a:pt x="223" y="84"/>
                    <a:pt x="207" y="51"/>
                  </a:cubicBezTo>
                  <a:cubicBezTo>
                    <a:pt x="190" y="30"/>
                    <a:pt x="174" y="14"/>
                    <a:pt x="153" y="14"/>
                  </a:cubicBezTo>
                  <a:cubicBezTo>
                    <a:pt x="140" y="5"/>
                    <a:pt x="126" y="1"/>
                    <a:pt x="11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5" name="Google Shape;13215;p33"/>
            <p:cNvSpPr/>
            <p:nvPr/>
          </p:nvSpPr>
          <p:spPr>
            <a:xfrm>
              <a:off x="4848575" y="3041150"/>
              <a:ext cx="6000" cy="4450"/>
            </a:xfrm>
            <a:custGeom>
              <a:avLst/>
              <a:gdLst/>
              <a:ahLst/>
              <a:cxnLst/>
              <a:rect l="l" t="t" r="r" b="b"/>
              <a:pathLst>
                <a:path w="240" h="178" extrusionOk="0">
                  <a:moveTo>
                    <a:pt x="126" y="0"/>
                  </a:moveTo>
                  <a:cubicBezTo>
                    <a:pt x="81" y="0"/>
                    <a:pt x="30" y="33"/>
                    <a:pt x="17" y="91"/>
                  </a:cubicBezTo>
                  <a:cubicBezTo>
                    <a:pt x="0" y="107"/>
                    <a:pt x="0" y="140"/>
                    <a:pt x="17" y="177"/>
                  </a:cubicBezTo>
                  <a:lnTo>
                    <a:pt x="223" y="177"/>
                  </a:lnTo>
                  <a:cubicBezTo>
                    <a:pt x="239" y="107"/>
                    <a:pt x="223" y="37"/>
                    <a:pt x="153" y="4"/>
                  </a:cubicBezTo>
                  <a:cubicBezTo>
                    <a:pt x="144" y="2"/>
                    <a:pt x="135" y="0"/>
                    <a:pt x="12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6" name="Google Shape;13216;p33"/>
            <p:cNvSpPr/>
            <p:nvPr/>
          </p:nvSpPr>
          <p:spPr>
            <a:xfrm>
              <a:off x="4894950" y="3029425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20" y="0"/>
                  </a:moveTo>
                  <a:cubicBezTo>
                    <a:pt x="115" y="0"/>
                    <a:pt x="109" y="2"/>
                    <a:pt x="104" y="7"/>
                  </a:cubicBezTo>
                  <a:cubicBezTo>
                    <a:pt x="66" y="7"/>
                    <a:pt x="50" y="28"/>
                    <a:pt x="33" y="61"/>
                  </a:cubicBezTo>
                  <a:cubicBezTo>
                    <a:pt x="17" y="78"/>
                    <a:pt x="0" y="111"/>
                    <a:pt x="0" y="148"/>
                  </a:cubicBezTo>
                  <a:cubicBezTo>
                    <a:pt x="17" y="181"/>
                    <a:pt x="33" y="214"/>
                    <a:pt x="50" y="234"/>
                  </a:cubicBezTo>
                  <a:cubicBezTo>
                    <a:pt x="66" y="251"/>
                    <a:pt x="104" y="267"/>
                    <a:pt x="137" y="267"/>
                  </a:cubicBezTo>
                  <a:cubicBezTo>
                    <a:pt x="186" y="251"/>
                    <a:pt x="240" y="181"/>
                    <a:pt x="223" y="111"/>
                  </a:cubicBezTo>
                  <a:cubicBezTo>
                    <a:pt x="223" y="78"/>
                    <a:pt x="207" y="45"/>
                    <a:pt x="186" y="28"/>
                  </a:cubicBezTo>
                  <a:cubicBezTo>
                    <a:pt x="170" y="28"/>
                    <a:pt x="170" y="7"/>
                    <a:pt x="153" y="7"/>
                  </a:cubicBezTo>
                  <a:cubicBezTo>
                    <a:pt x="142" y="7"/>
                    <a:pt x="131" y="0"/>
                    <a:pt x="12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7" name="Google Shape;13217;p33"/>
            <p:cNvSpPr/>
            <p:nvPr/>
          </p:nvSpPr>
          <p:spPr>
            <a:xfrm>
              <a:off x="4900100" y="301382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43" y="1"/>
                  </a:moveTo>
                  <a:cubicBezTo>
                    <a:pt x="133" y="1"/>
                    <a:pt x="120" y="5"/>
                    <a:pt x="104" y="13"/>
                  </a:cubicBezTo>
                  <a:cubicBezTo>
                    <a:pt x="50" y="13"/>
                    <a:pt x="1" y="83"/>
                    <a:pt x="17" y="153"/>
                  </a:cubicBezTo>
                  <a:cubicBezTo>
                    <a:pt x="17" y="186"/>
                    <a:pt x="34" y="219"/>
                    <a:pt x="67" y="240"/>
                  </a:cubicBezTo>
                  <a:cubicBezTo>
                    <a:pt x="78" y="251"/>
                    <a:pt x="100" y="263"/>
                    <a:pt x="118" y="263"/>
                  </a:cubicBezTo>
                  <a:cubicBezTo>
                    <a:pt x="125" y="263"/>
                    <a:pt x="132" y="261"/>
                    <a:pt x="137" y="256"/>
                  </a:cubicBezTo>
                  <a:cubicBezTo>
                    <a:pt x="207" y="256"/>
                    <a:pt x="240" y="186"/>
                    <a:pt x="240" y="116"/>
                  </a:cubicBezTo>
                  <a:cubicBezTo>
                    <a:pt x="223" y="67"/>
                    <a:pt x="207" y="34"/>
                    <a:pt x="170" y="13"/>
                  </a:cubicBezTo>
                  <a:cubicBezTo>
                    <a:pt x="161" y="5"/>
                    <a:pt x="153" y="1"/>
                    <a:pt x="14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8" name="Google Shape;13218;p33"/>
            <p:cNvSpPr/>
            <p:nvPr/>
          </p:nvSpPr>
          <p:spPr>
            <a:xfrm>
              <a:off x="4833100" y="3040425"/>
              <a:ext cx="6000" cy="5175"/>
            </a:xfrm>
            <a:custGeom>
              <a:avLst/>
              <a:gdLst/>
              <a:ahLst/>
              <a:cxnLst/>
              <a:rect l="l" t="t" r="r" b="b"/>
              <a:pathLst>
                <a:path w="240" h="207" extrusionOk="0">
                  <a:moveTo>
                    <a:pt x="104" y="0"/>
                  </a:moveTo>
                  <a:cubicBezTo>
                    <a:pt x="50" y="17"/>
                    <a:pt x="1" y="66"/>
                    <a:pt x="17" y="153"/>
                  </a:cubicBezTo>
                  <a:cubicBezTo>
                    <a:pt x="17" y="169"/>
                    <a:pt x="17" y="186"/>
                    <a:pt x="34" y="206"/>
                  </a:cubicBezTo>
                  <a:lnTo>
                    <a:pt x="223" y="206"/>
                  </a:lnTo>
                  <a:cubicBezTo>
                    <a:pt x="223" y="169"/>
                    <a:pt x="240" y="136"/>
                    <a:pt x="240" y="103"/>
                  </a:cubicBezTo>
                  <a:cubicBezTo>
                    <a:pt x="223" y="66"/>
                    <a:pt x="207" y="33"/>
                    <a:pt x="186" y="17"/>
                  </a:cubicBezTo>
                  <a:cubicBezTo>
                    <a:pt x="186" y="17"/>
                    <a:pt x="170" y="17"/>
                    <a:pt x="17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9" name="Google Shape;13219;p33"/>
            <p:cNvSpPr/>
            <p:nvPr/>
          </p:nvSpPr>
          <p:spPr>
            <a:xfrm>
              <a:off x="4578825" y="2964775"/>
              <a:ext cx="5600" cy="6500"/>
            </a:xfrm>
            <a:custGeom>
              <a:avLst/>
              <a:gdLst/>
              <a:ahLst/>
              <a:cxnLst/>
              <a:rect l="l" t="t" r="r" b="b"/>
              <a:pathLst>
                <a:path w="224" h="260" extrusionOk="0">
                  <a:moveTo>
                    <a:pt x="120" y="0"/>
                  </a:moveTo>
                  <a:cubicBezTo>
                    <a:pt x="87" y="0"/>
                    <a:pt x="50" y="0"/>
                    <a:pt x="34" y="37"/>
                  </a:cubicBezTo>
                  <a:cubicBezTo>
                    <a:pt x="17" y="54"/>
                    <a:pt x="1" y="87"/>
                    <a:pt x="1" y="120"/>
                  </a:cubicBezTo>
                  <a:cubicBezTo>
                    <a:pt x="1" y="157"/>
                    <a:pt x="1" y="190"/>
                    <a:pt x="17" y="206"/>
                  </a:cubicBezTo>
                  <a:cubicBezTo>
                    <a:pt x="34" y="243"/>
                    <a:pt x="71" y="260"/>
                    <a:pt x="87" y="260"/>
                  </a:cubicBezTo>
                  <a:cubicBezTo>
                    <a:pt x="120" y="260"/>
                    <a:pt x="153" y="260"/>
                    <a:pt x="174" y="223"/>
                  </a:cubicBezTo>
                  <a:cubicBezTo>
                    <a:pt x="223" y="190"/>
                    <a:pt x="223" y="103"/>
                    <a:pt x="190" y="54"/>
                  </a:cubicBezTo>
                  <a:cubicBezTo>
                    <a:pt x="174" y="37"/>
                    <a:pt x="174" y="17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0" name="Google Shape;13220;p33"/>
            <p:cNvSpPr/>
            <p:nvPr/>
          </p:nvSpPr>
          <p:spPr>
            <a:xfrm>
              <a:off x="4575825" y="3008975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88" y="1"/>
                  </a:moveTo>
                  <a:cubicBezTo>
                    <a:pt x="67" y="1"/>
                    <a:pt x="50" y="21"/>
                    <a:pt x="34" y="38"/>
                  </a:cubicBezTo>
                  <a:cubicBezTo>
                    <a:pt x="17" y="71"/>
                    <a:pt x="1" y="104"/>
                    <a:pt x="1" y="158"/>
                  </a:cubicBezTo>
                  <a:cubicBezTo>
                    <a:pt x="1" y="191"/>
                    <a:pt x="17" y="207"/>
                    <a:pt x="50" y="228"/>
                  </a:cubicBezTo>
                  <a:cubicBezTo>
                    <a:pt x="67" y="261"/>
                    <a:pt x="104" y="261"/>
                    <a:pt x="121" y="261"/>
                  </a:cubicBezTo>
                  <a:cubicBezTo>
                    <a:pt x="191" y="244"/>
                    <a:pt x="224" y="191"/>
                    <a:pt x="224" y="125"/>
                  </a:cubicBezTo>
                  <a:lnTo>
                    <a:pt x="224" y="104"/>
                  </a:lnTo>
                  <a:cubicBezTo>
                    <a:pt x="207" y="54"/>
                    <a:pt x="191" y="21"/>
                    <a:pt x="15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1" name="Google Shape;13221;p33"/>
            <p:cNvSpPr/>
            <p:nvPr/>
          </p:nvSpPr>
          <p:spPr>
            <a:xfrm>
              <a:off x="4579250" y="2932325"/>
              <a:ext cx="5575" cy="6600"/>
            </a:xfrm>
            <a:custGeom>
              <a:avLst/>
              <a:gdLst/>
              <a:ahLst/>
              <a:cxnLst/>
              <a:rect l="l" t="t" r="r" b="b"/>
              <a:pathLst>
                <a:path w="223" h="264" extrusionOk="0">
                  <a:moveTo>
                    <a:pt x="108" y="1"/>
                  </a:moveTo>
                  <a:cubicBezTo>
                    <a:pt x="92" y="1"/>
                    <a:pt x="73" y="9"/>
                    <a:pt x="54" y="28"/>
                  </a:cubicBezTo>
                  <a:cubicBezTo>
                    <a:pt x="33" y="28"/>
                    <a:pt x="17" y="61"/>
                    <a:pt x="0" y="78"/>
                  </a:cubicBezTo>
                  <a:lnTo>
                    <a:pt x="0" y="164"/>
                  </a:lnTo>
                  <a:cubicBezTo>
                    <a:pt x="17" y="201"/>
                    <a:pt x="33" y="234"/>
                    <a:pt x="70" y="251"/>
                  </a:cubicBezTo>
                  <a:cubicBezTo>
                    <a:pt x="83" y="260"/>
                    <a:pt x="98" y="264"/>
                    <a:pt x="112" y="264"/>
                  </a:cubicBezTo>
                  <a:cubicBezTo>
                    <a:pt x="153" y="264"/>
                    <a:pt x="194" y="232"/>
                    <a:pt x="206" y="181"/>
                  </a:cubicBezTo>
                  <a:cubicBezTo>
                    <a:pt x="223" y="115"/>
                    <a:pt x="206" y="28"/>
                    <a:pt x="136" y="12"/>
                  </a:cubicBezTo>
                  <a:cubicBezTo>
                    <a:pt x="129" y="5"/>
                    <a:pt x="120" y="1"/>
                    <a:pt x="10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2" name="Google Shape;13222;p33"/>
            <p:cNvSpPr/>
            <p:nvPr/>
          </p:nvSpPr>
          <p:spPr>
            <a:xfrm>
              <a:off x="4584400" y="299270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6" y="0"/>
                  </a:moveTo>
                  <a:cubicBezTo>
                    <a:pt x="120" y="0"/>
                    <a:pt x="87" y="0"/>
                    <a:pt x="70" y="33"/>
                  </a:cubicBezTo>
                  <a:cubicBezTo>
                    <a:pt x="17" y="71"/>
                    <a:pt x="0" y="157"/>
                    <a:pt x="54" y="207"/>
                  </a:cubicBezTo>
                  <a:cubicBezTo>
                    <a:pt x="70" y="240"/>
                    <a:pt x="87" y="260"/>
                    <a:pt x="120" y="260"/>
                  </a:cubicBezTo>
                  <a:cubicBezTo>
                    <a:pt x="157" y="260"/>
                    <a:pt x="173" y="260"/>
                    <a:pt x="206" y="223"/>
                  </a:cubicBezTo>
                  <a:cubicBezTo>
                    <a:pt x="223" y="207"/>
                    <a:pt x="239" y="174"/>
                    <a:pt x="239" y="136"/>
                  </a:cubicBezTo>
                  <a:cubicBezTo>
                    <a:pt x="239" y="104"/>
                    <a:pt x="239" y="71"/>
                    <a:pt x="223" y="54"/>
                  </a:cubicBezTo>
                  <a:cubicBezTo>
                    <a:pt x="206" y="33"/>
                    <a:pt x="190" y="17"/>
                    <a:pt x="17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3" name="Google Shape;13223;p33"/>
            <p:cNvSpPr/>
            <p:nvPr/>
          </p:nvSpPr>
          <p:spPr>
            <a:xfrm>
              <a:off x="4581000" y="29148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25" y="1"/>
                  </a:moveTo>
                  <a:cubicBezTo>
                    <a:pt x="80" y="1"/>
                    <a:pt x="30" y="31"/>
                    <a:pt x="17" y="75"/>
                  </a:cubicBezTo>
                  <a:cubicBezTo>
                    <a:pt x="0" y="141"/>
                    <a:pt x="17" y="227"/>
                    <a:pt x="87" y="244"/>
                  </a:cubicBezTo>
                  <a:cubicBezTo>
                    <a:pt x="103" y="260"/>
                    <a:pt x="120" y="260"/>
                    <a:pt x="136" y="260"/>
                  </a:cubicBezTo>
                  <a:cubicBezTo>
                    <a:pt x="169" y="244"/>
                    <a:pt x="206" y="227"/>
                    <a:pt x="223" y="178"/>
                  </a:cubicBezTo>
                  <a:cubicBezTo>
                    <a:pt x="239" y="124"/>
                    <a:pt x="223" y="75"/>
                    <a:pt x="206" y="38"/>
                  </a:cubicBezTo>
                  <a:cubicBezTo>
                    <a:pt x="190" y="21"/>
                    <a:pt x="169" y="21"/>
                    <a:pt x="153" y="5"/>
                  </a:cubicBezTo>
                  <a:cubicBezTo>
                    <a:pt x="144" y="2"/>
                    <a:pt x="135" y="1"/>
                    <a:pt x="12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4" name="Google Shape;13224;p33"/>
            <p:cNvSpPr/>
            <p:nvPr/>
          </p:nvSpPr>
          <p:spPr>
            <a:xfrm>
              <a:off x="4564200" y="2965325"/>
              <a:ext cx="6100" cy="6550"/>
            </a:xfrm>
            <a:custGeom>
              <a:avLst/>
              <a:gdLst/>
              <a:ahLst/>
              <a:cxnLst/>
              <a:rect l="l" t="t" r="r" b="b"/>
              <a:pathLst>
                <a:path w="244" h="262" extrusionOk="0">
                  <a:moveTo>
                    <a:pt x="120" y="1"/>
                  </a:moveTo>
                  <a:cubicBezTo>
                    <a:pt x="77" y="1"/>
                    <a:pt x="44" y="33"/>
                    <a:pt x="17" y="81"/>
                  </a:cubicBezTo>
                  <a:cubicBezTo>
                    <a:pt x="0" y="151"/>
                    <a:pt x="37" y="221"/>
                    <a:pt x="87" y="254"/>
                  </a:cubicBezTo>
                  <a:cubicBezTo>
                    <a:pt x="98" y="254"/>
                    <a:pt x="109" y="262"/>
                    <a:pt x="121" y="262"/>
                  </a:cubicBezTo>
                  <a:cubicBezTo>
                    <a:pt x="127" y="262"/>
                    <a:pt x="133" y="260"/>
                    <a:pt x="140" y="254"/>
                  </a:cubicBezTo>
                  <a:cubicBezTo>
                    <a:pt x="173" y="254"/>
                    <a:pt x="206" y="221"/>
                    <a:pt x="223" y="184"/>
                  </a:cubicBezTo>
                  <a:cubicBezTo>
                    <a:pt x="243" y="135"/>
                    <a:pt x="243" y="81"/>
                    <a:pt x="206" y="48"/>
                  </a:cubicBezTo>
                  <a:cubicBezTo>
                    <a:pt x="190" y="32"/>
                    <a:pt x="190" y="15"/>
                    <a:pt x="173" y="15"/>
                  </a:cubicBezTo>
                  <a:cubicBezTo>
                    <a:pt x="154" y="5"/>
                    <a:pt x="137" y="1"/>
                    <a:pt x="12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5" name="Google Shape;13225;p33"/>
            <p:cNvSpPr/>
            <p:nvPr/>
          </p:nvSpPr>
          <p:spPr>
            <a:xfrm>
              <a:off x="4573675" y="3025675"/>
              <a:ext cx="6425" cy="6675"/>
            </a:xfrm>
            <a:custGeom>
              <a:avLst/>
              <a:gdLst/>
              <a:ahLst/>
              <a:cxnLst/>
              <a:rect l="l" t="t" r="r" b="b"/>
              <a:pathLst>
                <a:path w="257" h="267" extrusionOk="0">
                  <a:moveTo>
                    <a:pt x="139" y="1"/>
                  </a:moveTo>
                  <a:cubicBezTo>
                    <a:pt x="86" y="1"/>
                    <a:pt x="44" y="33"/>
                    <a:pt x="17" y="91"/>
                  </a:cubicBezTo>
                  <a:cubicBezTo>
                    <a:pt x="0" y="157"/>
                    <a:pt x="33" y="228"/>
                    <a:pt x="87" y="261"/>
                  </a:cubicBezTo>
                  <a:cubicBezTo>
                    <a:pt x="96" y="264"/>
                    <a:pt x="106" y="266"/>
                    <a:pt x="116" y="266"/>
                  </a:cubicBezTo>
                  <a:cubicBezTo>
                    <a:pt x="161" y="266"/>
                    <a:pt x="210" y="232"/>
                    <a:pt x="223" y="178"/>
                  </a:cubicBezTo>
                  <a:cubicBezTo>
                    <a:pt x="256" y="108"/>
                    <a:pt x="223" y="38"/>
                    <a:pt x="174" y="5"/>
                  </a:cubicBezTo>
                  <a:cubicBezTo>
                    <a:pt x="162" y="2"/>
                    <a:pt x="150" y="1"/>
                    <a:pt x="13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6" name="Google Shape;13226;p33"/>
            <p:cNvSpPr/>
            <p:nvPr/>
          </p:nvSpPr>
          <p:spPr>
            <a:xfrm>
              <a:off x="4562950" y="3011850"/>
              <a:ext cx="6000" cy="6650"/>
            </a:xfrm>
            <a:custGeom>
              <a:avLst/>
              <a:gdLst/>
              <a:ahLst/>
              <a:cxnLst/>
              <a:rect l="l" t="t" r="r" b="b"/>
              <a:pathLst>
                <a:path w="240" h="266" extrusionOk="0">
                  <a:moveTo>
                    <a:pt x="111" y="1"/>
                  </a:moveTo>
                  <a:cubicBezTo>
                    <a:pt x="92" y="1"/>
                    <a:pt x="76" y="14"/>
                    <a:pt x="50" y="26"/>
                  </a:cubicBezTo>
                  <a:cubicBezTo>
                    <a:pt x="1" y="76"/>
                    <a:pt x="1" y="162"/>
                    <a:pt x="34" y="216"/>
                  </a:cubicBezTo>
                  <a:cubicBezTo>
                    <a:pt x="50" y="232"/>
                    <a:pt x="87" y="249"/>
                    <a:pt x="120" y="265"/>
                  </a:cubicBezTo>
                  <a:cubicBezTo>
                    <a:pt x="137" y="265"/>
                    <a:pt x="170" y="249"/>
                    <a:pt x="190" y="232"/>
                  </a:cubicBezTo>
                  <a:cubicBezTo>
                    <a:pt x="223" y="216"/>
                    <a:pt x="223" y="179"/>
                    <a:pt x="240" y="146"/>
                  </a:cubicBezTo>
                  <a:cubicBezTo>
                    <a:pt x="240" y="113"/>
                    <a:pt x="223" y="76"/>
                    <a:pt x="207" y="43"/>
                  </a:cubicBezTo>
                  <a:cubicBezTo>
                    <a:pt x="207" y="26"/>
                    <a:pt x="190" y="26"/>
                    <a:pt x="170" y="10"/>
                  </a:cubicBezTo>
                  <a:lnTo>
                    <a:pt x="137" y="10"/>
                  </a:lnTo>
                  <a:cubicBezTo>
                    <a:pt x="127" y="3"/>
                    <a:pt x="118" y="1"/>
                    <a:pt x="11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7" name="Google Shape;13227;p33"/>
            <p:cNvSpPr/>
            <p:nvPr/>
          </p:nvSpPr>
          <p:spPr>
            <a:xfrm>
              <a:off x="4651800" y="2998100"/>
              <a:ext cx="6100" cy="6675"/>
            </a:xfrm>
            <a:custGeom>
              <a:avLst/>
              <a:gdLst/>
              <a:ahLst/>
              <a:cxnLst/>
              <a:rect l="l" t="t" r="r" b="b"/>
              <a:pathLst>
                <a:path w="244" h="267" extrusionOk="0">
                  <a:moveTo>
                    <a:pt x="95" y="0"/>
                  </a:moveTo>
                  <a:cubicBezTo>
                    <a:pt x="76" y="0"/>
                    <a:pt x="61" y="12"/>
                    <a:pt x="38" y="24"/>
                  </a:cubicBezTo>
                  <a:cubicBezTo>
                    <a:pt x="17" y="61"/>
                    <a:pt x="1" y="77"/>
                    <a:pt x="1" y="110"/>
                  </a:cubicBezTo>
                  <a:cubicBezTo>
                    <a:pt x="1" y="147"/>
                    <a:pt x="1" y="180"/>
                    <a:pt x="17" y="213"/>
                  </a:cubicBezTo>
                  <a:cubicBezTo>
                    <a:pt x="38" y="230"/>
                    <a:pt x="71" y="250"/>
                    <a:pt x="104" y="267"/>
                  </a:cubicBezTo>
                  <a:cubicBezTo>
                    <a:pt x="120" y="267"/>
                    <a:pt x="157" y="250"/>
                    <a:pt x="174" y="230"/>
                  </a:cubicBezTo>
                  <a:cubicBezTo>
                    <a:pt x="223" y="180"/>
                    <a:pt x="244" y="110"/>
                    <a:pt x="190" y="44"/>
                  </a:cubicBezTo>
                  <a:cubicBezTo>
                    <a:pt x="190" y="24"/>
                    <a:pt x="174" y="24"/>
                    <a:pt x="157" y="7"/>
                  </a:cubicBezTo>
                  <a:lnTo>
                    <a:pt x="120" y="7"/>
                  </a:lnTo>
                  <a:cubicBezTo>
                    <a:pt x="110" y="2"/>
                    <a:pt x="102" y="0"/>
                    <a:pt x="95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8" name="Google Shape;13228;p33"/>
            <p:cNvSpPr/>
            <p:nvPr/>
          </p:nvSpPr>
          <p:spPr>
            <a:xfrm>
              <a:off x="4653975" y="2948150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122" y="1"/>
                  </a:moveTo>
                  <a:cubicBezTo>
                    <a:pt x="78" y="1"/>
                    <a:pt x="44" y="32"/>
                    <a:pt x="17" y="84"/>
                  </a:cubicBezTo>
                  <a:cubicBezTo>
                    <a:pt x="0" y="150"/>
                    <a:pt x="33" y="220"/>
                    <a:pt x="87" y="253"/>
                  </a:cubicBezTo>
                  <a:lnTo>
                    <a:pt x="136" y="253"/>
                  </a:lnTo>
                  <a:cubicBezTo>
                    <a:pt x="173" y="253"/>
                    <a:pt x="206" y="220"/>
                    <a:pt x="223" y="187"/>
                  </a:cubicBezTo>
                  <a:cubicBezTo>
                    <a:pt x="239" y="133"/>
                    <a:pt x="239" y="84"/>
                    <a:pt x="206" y="47"/>
                  </a:cubicBezTo>
                  <a:cubicBezTo>
                    <a:pt x="190" y="30"/>
                    <a:pt x="190" y="14"/>
                    <a:pt x="173" y="14"/>
                  </a:cubicBezTo>
                  <a:cubicBezTo>
                    <a:pt x="155" y="5"/>
                    <a:pt x="138" y="1"/>
                    <a:pt x="122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9" name="Google Shape;13229;p33"/>
            <p:cNvSpPr/>
            <p:nvPr/>
          </p:nvSpPr>
          <p:spPr>
            <a:xfrm>
              <a:off x="4657875" y="3026025"/>
              <a:ext cx="5600" cy="6700"/>
            </a:xfrm>
            <a:custGeom>
              <a:avLst/>
              <a:gdLst/>
              <a:ahLst/>
              <a:cxnLst/>
              <a:rect l="l" t="t" r="r" b="b"/>
              <a:pathLst>
                <a:path w="224" h="268" extrusionOk="0">
                  <a:moveTo>
                    <a:pt x="107" y="1"/>
                  </a:moveTo>
                  <a:cubicBezTo>
                    <a:pt x="84" y="1"/>
                    <a:pt x="62" y="12"/>
                    <a:pt x="50" y="24"/>
                  </a:cubicBezTo>
                  <a:cubicBezTo>
                    <a:pt x="1" y="77"/>
                    <a:pt x="1" y="164"/>
                    <a:pt x="34" y="214"/>
                  </a:cubicBezTo>
                  <a:cubicBezTo>
                    <a:pt x="50" y="230"/>
                    <a:pt x="67" y="247"/>
                    <a:pt x="104" y="267"/>
                  </a:cubicBezTo>
                  <a:cubicBezTo>
                    <a:pt x="137" y="267"/>
                    <a:pt x="170" y="247"/>
                    <a:pt x="186" y="230"/>
                  </a:cubicBezTo>
                  <a:cubicBezTo>
                    <a:pt x="207" y="214"/>
                    <a:pt x="223" y="181"/>
                    <a:pt x="223" y="143"/>
                  </a:cubicBezTo>
                  <a:cubicBezTo>
                    <a:pt x="223" y="110"/>
                    <a:pt x="223" y="77"/>
                    <a:pt x="207" y="40"/>
                  </a:cubicBezTo>
                  <a:cubicBezTo>
                    <a:pt x="186" y="24"/>
                    <a:pt x="170" y="7"/>
                    <a:pt x="153" y="7"/>
                  </a:cubicBezTo>
                  <a:lnTo>
                    <a:pt x="137" y="7"/>
                  </a:lnTo>
                  <a:cubicBezTo>
                    <a:pt x="127" y="3"/>
                    <a:pt x="117" y="1"/>
                    <a:pt x="10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0" name="Google Shape;13230;p33"/>
            <p:cNvSpPr/>
            <p:nvPr/>
          </p:nvSpPr>
          <p:spPr>
            <a:xfrm>
              <a:off x="4596875" y="3040275"/>
              <a:ext cx="5575" cy="3575"/>
            </a:xfrm>
            <a:custGeom>
              <a:avLst/>
              <a:gdLst/>
              <a:ahLst/>
              <a:cxnLst/>
              <a:rect l="l" t="t" r="r" b="b"/>
              <a:pathLst>
                <a:path w="223" h="143" extrusionOk="0">
                  <a:moveTo>
                    <a:pt x="117" y="1"/>
                  </a:moveTo>
                  <a:cubicBezTo>
                    <a:pt x="67" y="1"/>
                    <a:pt x="27" y="35"/>
                    <a:pt x="0" y="89"/>
                  </a:cubicBezTo>
                  <a:lnTo>
                    <a:pt x="0" y="142"/>
                  </a:lnTo>
                  <a:lnTo>
                    <a:pt x="223" y="142"/>
                  </a:lnTo>
                  <a:cubicBezTo>
                    <a:pt x="223" y="89"/>
                    <a:pt x="190" y="39"/>
                    <a:pt x="153" y="6"/>
                  </a:cubicBezTo>
                  <a:cubicBezTo>
                    <a:pt x="140" y="2"/>
                    <a:pt x="128" y="1"/>
                    <a:pt x="11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1" name="Google Shape;13231;p33"/>
            <p:cNvSpPr/>
            <p:nvPr/>
          </p:nvSpPr>
          <p:spPr>
            <a:xfrm>
              <a:off x="4652225" y="2965800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05" y="0"/>
                  </a:moveTo>
                  <a:cubicBezTo>
                    <a:pt x="88" y="0"/>
                    <a:pt x="70" y="4"/>
                    <a:pt x="54" y="13"/>
                  </a:cubicBezTo>
                  <a:cubicBezTo>
                    <a:pt x="37" y="29"/>
                    <a:pt x="21" y="46"/>
                    <a:pt x="0" y="79"/>
                  </a:cubicBezTo>
                  <a:lnTo>
                    <a:pt x="0" y="165"/>
                  </a:lnTo>
                  <a:cubicBezTo>
                    <a:pt x="21" y="202"/>
                    <a:pt x="37" y="235"/>
                    <a:pt x="70" y="252"/>
                  </a:cubicBezTo>
                  <a:cubicBezTo>
                    <a:pt x="79" y="255"/>
                    <a:pt x="89" y="256"/>
                    <a:pt x="98" y="256"/>
                  </a:cubicBezTo>
                  <a:cubicBezTo>
                    <a:pt x="145" y="256"/>
                    <a:pt x="193" y="223"/>
                    <a:pt x="206" y="165"/>
                  </a:cubicBezTo>
                  <a:cubicBezTo>
                    <a:pt x="243" y="116"/>
                    <a:pt x="206" y="29"/>
                    <a:pt x="157" y="13"/>
                  </a:cubicBezTo>
                  <a:cubicBezTo>
                    <a:pt x="140" y="4"/>
                    <a:pt x="123" y="0"/>
                    <a:pt x="105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2" name="Google Shape;13232;p33"/>
            <p:cNvSpPr/>
            <p:nvPr/>
          </p:nvSpPr>
          <p:spPr>
            <a:xfrm>
              <a:off x="4659525" y="2980925"/>
              <a:ext cx="6125" cy="6650"/>
            </a:xfrm>
            <a:custGeom>
              <a:avLst/>
              <a:gdLst/>
              <a:ahLst/>
              <a:cxnLst/>
              <a:rect l="l" t="t" r="r" b="b"/>
              <a:pathLst>
                <a:path w="245" h="266" extrusionOk="0">
                  <a:moveTo>
                    <a:pt x="121" y="1"/>
                  </a:moveTo>
                  <a:cubicBezTo>
                    <a:pt x="115" y="1"/>
                    <a:pt x="109" y="3"/>
                    <a:pt x="104" y="10"/>
                  </a:cubicBezTo>
                  <a:cubicBezTo>
                    <a:pt x="38" y="10"/>
                    <a:pt x="1" y="76"/>
                    <a:pt x="1" y="146"/>
                  </a:cubicBezTo>
                  <a:cubicBezTo>
                    <a:pt x="17" y="179"/>
                    <a:pt x="38" y="216"/>
                    <a:pt x="54" y="232"/>
                  </a:cubicBezTo>
                  <a:cubicBezTo>
                    <a:pt x="71" y="249"/>
                    <a:pt x="104" y="265"/>
                    <a:pt x="141" y="265"/>
                  </a:cubicBezTo>
                  <a:cubicBezTo>
                    <a:pt x="190" y="249"/>
                    <a:pt x="244" y="179"/>
                    <a:pt x="223" y="113"/>
                  </a:cubicBezTo>
                  <a:cubicBezTo>
                    <a:pt x="223" y="76"/>
                    <a:pt x="207" y="43"/>
                    <a:pt x="190" y="26"/>
                  </a:cubicBezTo>
                  <a:cubicBezTo>
                    <a:pt x="174" y="26"/>
                    <a:pt x="174" y="10"/>
                    <a:pt x="157" y="10"/>
                  </a:cubicBezTo>
                  <a:cubicBezTo>
                    <a:pt x="146" y="10"/>
                    <a:pt x="134" y="1"/>
                    <a:pt x="12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3" name="Google Shape;13233;p33"/>
            <p:cNvSpPr/>
            <p:nvPr/>
          </p:nvSpPr>
          <p:spPr>
            <a:xfrm>
              <a:off x="4643250" y="3028775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87" y="0"/>
                  </a:moveTo>
                  <a:cubicBezTo>
                    <a:pt x="50" y="0"/>
                    <a:pt x="33" y="17"/>
                    <a:pt x="17" y="54"/>
                  </a:cubicBezTo>
                  <a:cubicBezTo>
                    <a:pt x="0" y="87"/>
                    <a:pt x="0" y="120"/>
                    <a:pt x="0" y="157"/>
                  </a:cubicBezTo>
                  <a:cubicBezTo>
                    <a:pt x="0" y="190"/>
                    <a:pt x="17" y="207"/>
                    <a:pt x="33" y="223"/>
                  </a:cubicBezTo>
                  <a:cubicBezTo>
                    <a:pt x="70" y="260"/>
                    <a:pt x="87" y="260"/>
                    <a:pt x="120" y="260"/>
                  </a:cubicBezTo>
                  <a:cubicBezTo>
                    <a:pt x="190" y="240"/>
                    <a:pt x="223" y="174"/>
                    <a:pt x="223" y="104"/>
                  </a:cubicBezTo>
                  <a:cubicBezTo>
                    <a:pt x="207" y="71"/>
                    <a:pt x="190" y="33"/>
                    <a:pt x="174" y="17"/>
                  </a:cubicBezTo>
                  <a:cubicBezTo>
                    <a:pt x="153" y="17"/>
                    <a:pt x="153" y="17"/>
                    <a:pt x="1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4" name="Google Shape;13234;p33"/>
            <p:cNvSpPr/>
            <p:nvPr/>
          </p:nvSpPr>
          <p:spPr>
            <a:xfrm>
              <a:off x="4648400" y="3013325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04" y="0"/>
                  </a:moveTo>
                  <a:cubicBezTo>
                    <a:pt x="33" y="0"/>
                    <a:pt x="1" y="70"/>
                    <a:pt x="1" y="136"/>
                  </a:cubicBezTo>
                  <a:cubicBezTo>
                    <a:pt x="17" y="173"/>
                    <a:pt x="17" y="206"/>
                    <a:pt x="50" y="223"/>
                  </a:cubicBezTo>
                  <a:cubicBezTo>
                    <a:pt x="71" y="260"/>
                    <a:pt x="104" y="260"/>
                    <a:pt x="137" y="260"/>
                  </a:cubicBezTo>
                  <a:cubicBezTo>
                    <a:pt x="190" y="239"/>
                    <a:pt x="240" y="173"/>
                    <a:pt x="223" y="103"/>
                  </a:cubicBezTo>
                  <a:cubicBezTo>
                    <a:pt x="223" y="54"/>
                    <a:pt x="190" y="17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5" name="Google Shape;13235;p33"/>
            <p:cNvSpPr/>
            <p:nvPr/>
          </p:nvSpPr>
          <p:spPr>
            <a:xfrm>
              <a:off x="4569750" y="2995275"/>
              <a:ext cx="6100" cy="6675"/>
            </a:xfrm>
            <a:custGeom>
              <a:avLst/>
              <a:gdLst/>
              <a:ahLst/>
              <a:cxnLst/>
              <a:rect l="l" t="t" r="r" b="b"/>
              <a:pathLst>
                <a:path w="244" h="267" extrusionOk="0">
                  <a:moveTo>
                    <a:pt x="104" y="1"/>
                  </a:moveTo>
                  <a:cubicBezTo>
                    <a:pt x="71" y="17"/>
                    <a:pt x="54" y="33"/>
                    <a:pt x="38" y="54"/>
                  </a:cubicBezTo>
                  <a:cubicBezTo>
                    <a:pt x="21" y="87"/>
                    <a:pt x="1" y="120"/>
                    <a:pt x="21" y="157"/>
                  </a:cubicBezTo>
                  <a:cubicBezTo>
                    <a:pt x="21" y="190"/>
                    <a:pt x="38" y="223"/>
                    <a:pt x="54" y="240"/>
                  </a:cubicBezTo>
                  <a:cubicBezTo>
                    <a:pt x="78" y="254"/>
                    <a:pt x="93" y="267"/>
                    <a:pt x="113" y="267"/>
                  </a:cubicBezTo>
                  <a:cubicBezTo>
                    <a:pt x="121" y="267"/>
                    <a:pt x="130" y="265"/>
                    <a:pt x="141" y="260"/>
                  </a:cubicBezTo>
                  <a:cubicBezTo>
                    <a:pt x="190" y="260"/>
                    <a:pt x="244" y="190"/>
                    <a:pt x="227" y="120"/>
                  </a:cubicBezTo>
                  <a:cubicBezTo>
                    <a:pt x="227" y="87"/>
                    <a:pt x="207" y="54"/>
                    <a:pt x="190" y="33"/>
                  </a:cubicBezTo>
                  <a:cubicBezTo>
                    <a:pt x="174" y="17"/>
                    <a:pt x="174" y="17"/>
                    <a:pt x="157" y="17"/>
                  </a:cubicBezTo>
                  <a:cubicBezTo>
                    <a:pt x="141" y="1"/>
                    <a:pt x="124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6" name="Google Shape;13236;p33"/>
            <p:cNvSpPr/>
            <p:nvPr/>
          </p:nvSpPr>
          <p:spPr>
            <a:xfrm>
              <a:off x="4958850" y="3000675"/>
              <a:ext cx="6525" cy="6575"/>
            </a:xfrm>
            <a:custGeom>
              <a:avLst/>
              <a:gdLst/>
              <a:ahLst/>
              <a:cxnLst/>
              <a:rect l="l" t="t" r="r" b="b"/>
              <a:pathLst>
                <a:path w="261" h="263" extrusionOk="0">
                  <a:moveTo>
                    <a:pt x="122" y="0"/>
                  </a:moveTo>
                  <a:cubicBezTo>
                    <a:pt x="104" y="0"/>
                    <a:pt x="82" y="12"/>
                    <a:pt x="71" y="24"/>
                  </a:cubicBezTo>
                  <a:cubicBezTo>
                    <a:pt x="21" y="77"/>
                    <a:pt x="1" y="164"/>
                    <a:pt x="54" y="213"/>
                  </a:cubicBezTo>
                  <a:cubicBezTo>
                    <a:pt x="73" y="244"/>
                    <a:pt x="105" y="263"/>
                    <a:pt x="137" y="263"/>
                  </a:cubicBezTo>
                  <a:cubicBezTo>
                    <a:pt x="161" y="263"/>
                    <a:pt x="186" y="253"/>
                    <a:pt x="207" y="230"/>
                  </a:cubicBezTo>
                  <a:cubicBezTo>
                    <a:pt x="260" y="180"/>
                    <a:pt x="260" y="110"/>
                    <a:pt x="227" y="44"/>
                  </a:cubicBezTo>
                  <a:cubicBezTo>
                    <a:pt x="207" y="24"/>
                    <a:pt x="190" y="24"/>
                    <a:pt x="174" y="7"/>
                  </a:cubicBezTo>
                  <a:lnTo>
                    <a:pt x="141" y="7"/>
                  </a:lnTo>
                  <a:cubicBezTo>
                    <a:pt x="136" y="2"/>
                    <a:pt x="129" y="0"/>
                    <a:pt x="12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7" name="Google Shape;13237;p33"/>
            <p:cNvSpPr/>
            <p:nvPr/>
          </p:nvSpPr>
          <p:spPr>
            <a:xfrm>
              <a:off x="4566350" y="2796025"/>
              <a:ext cx="5600" cy="4400"/>
            </a:xfrm>
            <a:custGeom>
              <a:avLst/>
              <a:gdLst/>
              <a:ahLst/>
              <a:cxnLst/>
              <a:rect l="l" t="t" r="r" b="b"/>
              <a:pathLst>
                <a:path w="224" h="176" extrusionOk="0">
                  <a:moveTo>
                    <a:pt x="223" y="1"/>
                  </a:moveTo>
                  <a:cubicBezTo>
                    <a:pt x="174" y="17"/>
                    <a:pt x="104" y="34"/>
                    <a:pt x="54" y="34"/>
                  </a:cubicBezTo>
                  <a:cubicBezTo>
                    <a:pt x="34" y="34"/>
                    <a:pt x="17" y="50"/>
                    <a:pt x="1" y="50"/>
                  </a:cubicBezTo>
                  <a:cubicBezTo>
                    <a:pt x="1" y="104"/>
                    <a:pt x="34" y="154"/>
                    <a:pt x="71" y="170"/>
                  </a:cubicBezTo>
                  <a:cubicBezTo>
                    <a:pt x="83" y="174"/>
                    <a:pt x="95" y="176"/>
                    <a:pt x="106" y="176"/>
                  </a:cubicBezTo>
                  <a:cubicBezTo>
                    <a:pt x="156" y="176"/>
                    <a:pt x="197" y="141"/>
                    <a:pt x="223" y="88"/>
                  </a:cubicBezTo>
                  <a:lnTo>
                    <a:pt x="223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8" name="Google Shape;13238;p33"/>
            <p:cNvSpPr/>
            <p:nvPr/>
          </p:nvSpPr>
          <p:spPr>
            <a:xfrm>
              <a:off x="4561200" y="3026600"/>
              <a:ext cx="3425" cy="6625"/>
            </a:xfrm>
            <a:custGeom>
              <a:avLst/>
              <a:gdLst/>
              <a:ahLst/>
              <a:cxnLst/>
              <a:rect l="l" t="t" r="r" b="b"/>
              <a:pathLst>
                <a:path w="137" h="265" extrusionOk="0">
                  <a:moveTo>
                    <a:pt x="1" y="1"/>
                  </a:moveTo>
                  <a:lnTo>
                    <a:pt x="1" y="261"/>
                  </a:lnTo>
                  <a:cubicBezTo>
                    <a:pt x="10" y="263"/>
                    <a:pt x="19" y="265"/>
                    <a:pt x="27" y="265"/>
                  </a:cubicBezTo>
                  <a:cubicBezTo>
                    <a:pt x="70" y="265"/>
                    <a:pt x="106" y="232"/>
                    <a:pt x="120" y="174"/>
                  </a:cubicBezTo>
                  <a:cubicBezTo>
                    <a:pt x="137" y="120"/>
                    <a:pt x="104" y="38"/>
                    <a:pt x="54" y="17"/>
                  </a:cubicBezTo>
                  <a:cubicBezTo>
                    <a:pt x="34" y="1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9" name="Google Shape;13239;p33"/>
            <p:cNvSpPr/>
            <p:nvPr/>
          </p:nvSpPr>
          <p:spPr>
            <a:xfrm>
              <a:off x="4977400" y="3003000"/>
              <a:ext cx="1675" cy="3025"/>
            </a:xfrm>
            <a:custGeom>
              <a:avLst/>
              <a:gdLst/>
              <a:ahLst/>
              <a:cxnLst/>
              <a:rect l="l" t="t" r="r" b="b"/>
              <a:pathLst>
                <a:path w="67" h="121" extrusionOk="0">
                  <a:moveTo>
                    <a:pt x="1" y="1"/>
                  </a:moveTo>
                  <a:lnTo>
                    <a:pt x="1" y="34"/>
                  </a:lnTo>
                  <a:cubicBezTo>
                    <a:pt x="17" y="71"/>
                    <a:pt x="34" y="104"/>
                    <a:pt x="67" y="120"/>
                  </a:cubicBezTo>
                  <a:cubicBezTo>
                    <a:pt x="34" y="71"/>
                    <a:pt x="17" y="34"/>
                    <a:pt x="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0" name="Google Shape;13240;p33"/>
            <p:cNvSpPr/>
            <p:nvPr/>
          </p:nvSpPr>
          <p:spPr>
            <a:xfrm>
              <a:off x="4566775" y="3041325"/>
              <a:ext cx="5175" cy="2100"/>
            </a:xfrm>
            <a:custGeom>
              <a:avLst/>
              <a:gdLst/>
              <a:ahLst/>
              <a:cxnLst/>
              <a:rect l="l" t="t" r="r" b="b"/>
              <a:pathLst>
                <a:path w="207" h="84" extrusionOk="0">
                  <a:moveTo>
                    <a:pt x="96" y="1"/>
                  </a:moveTo>
                  <a:cubicBezTo>
                    <a:pt x="53" y="1"/>
                    <a:pt x="12" y="32"/>
                    <a:pt x="0" y="84"/>
                  </a:cubicBezTo>
                  <a:lnTo>
                    <a:pt x="206" y="84"/>
                  </a:lnTo>
                  <a:cubicBezTo>
                    <a:pt x="190" y="47"/>
                    <a:pt x="173" y="30"/>
                    <a:pt x="140" y="14"/>
                  </a:cubicBezTo>
                  <a:cubicBezTo>
                    <a:pt x="126" y="5"/>
                    <a:pt x="111" y="1"/>
                    <a:pt x="9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1" name="Google Shape;13241;p33"/>
            <p:cNvSpPr/>
            <p:nvPr/>
          </p:nvSpPr>
          <p:spPr>
            <a:xfrm>
              <a:off x="4962350" y="3032725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19" y="1"/>
                  </a:moveTo>
                  <a:cubicBezTo>
                    <a:pt x="76" y="1"/>
                    <a:pt x="41" y="34"/>
                    <a:pt x="17" y="82"/>
                  </a:cubicBezTo>
                  <a:cubicBezTo>
                    <a:pt x="1" y="152"/>
                    <a:pt x="34" y="238"/>
                    <a:pt x="87" y="255"/>
                  </a:cubicBezTo>
                  <a:cubicBezTo>
                    <a:pt x="98" y="255"/>
                    <a:pt x="109" y="262"/>
                    <a:pt x="120" y="262"/>
                  </a:cubicBezTo>
                  <a:cubicBezTo>
                    <a:pt x="126" y="262"/>
                    <a:pt x="131" y="260"/>
                    <a:pt x="137" y="255"/>
                  </a:cubicBezTo>
                  <a:cubicBezTo>
                    <a:pt x="170" y="255"/>
                    <a:pt x="207" y="222"/>
                    <a:pt x="224" y="185"/>
                  </a:cubicBezTo>
                  <a:cubicBezTo>
                    <a:pt x="240" y="135"/>
                    <a:pt x="240" y="82"/>
                    <a:pt x="207" y="49"/>
                  </a:cubicBezTo>
                  <a:cubicBezTo>
                    <a:pt x="191" y="32"/>
                    <a:pt x="191" y="16"/>
                    <a:pt x="170" y="16"/>
                  </a:cubicBezTo>
                  <a:cubicBezTo>
                    <a:pt x="152" y="5"/>
                    <a:pt x="135" y="1"/>
                    <a:pt x="11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2" name="Google Shape;13242;p33"/>
            <p:cNvSpPr/>
            <p:nvPr/>
          </p:nvSpPr>
          <p:spPr>
            <a:xfrm>
              <a:off x="4966175" y="2987125"/>
              <a:ext cx="5175" cy="6175"/>
            </a:xfrm>
            <a:custGeom>
              <a:avLst/>
              <a:gdLst/>
              <a:ahLst/>
              <a:cxnLst/>
              <a:rect l="l" t="t" r="r" b="b"/>
              <a:pathLst>
                <a:path w="207" h="247" extrusionOk="0">
                  <a:moveTo>
                    <a:pt x="87" y="1"/>
                  </a:moveTo>
                  <a:cubicBezTo>
                    <a:pt x="38" y="17"/>
                    <a:pt x="0" y="71"/>
                    <a:pt x="17" y="137"/>
                  </a:cubicBezTo>
                  <a:cubicBezTo>
                    <a:pt x="17" y="174"/>
                    <a:pt x="38" y="207"/>
                    <a:pt x="71" y="223"/>
                  </a:cubicBezTo>
                  <a:cubicBezTo>
                    <a:pt x="82" y="235"/>
                    <a:pt x="102" y="247"/>
                    <a:pt x="120" y="247"/>
                  </a:cubicBezTo>
                  <a:cubicBezTo>
                    <a:pt x="127" y="247"/>
                    <a:pt x="135" y="245"/>
                    <a:pt x="141" y="240"/>
                  </a:cubicBezTo>
                  <a:cubicBezTo>
                    <a:pt x="174" y="240"/>
                    <a:pt x="190" y="223"/>
                    <a:pt x="207" y="207"/>
                  </a:cubicBezTo>
                  <a:cubicBezTo>
                    <a:pt x="174" y="137"/>
                    <a:pt x="141" y="71"/>
                    <a:pt x="8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3" name="Google Shape;13243;p33"/>
            <p:cNvSpPr/>
            <p:nvPr/>
          </p:nvSpPr>
          <p:spPr>
            <a:xfrm>
              <a:off x="4976900" y="3032175"/>
              <a:ext cx="5675" cy="6525"/>
            </a:xfrm>
            <a:custGeom>
              <a:avLst/>
              <a:gdLst/>
              <a:ahLst/>
              <a:cxnLst/>
              <a:rect l="l" t="t" r="r" b="b"/>
              <a:pathLst>
                <a:path w="227" h="261" extrusionOk="0">
                  <a:moveTo>
                    <a:pt x="124" y="1"/>
                  </a:moveTo>
                  <a:cubicBezTo>
                    <a:pt x="87" y="1"/>
                    <a:pt x="54" y="1"/>
                    <a:pt x="37" y="38"/>
                  </a:cubicBezTo>
                  <a:cubicBezTo>
                    <a:pt x="21" y="54"/>
                    <a:pt x="0" y="87"/>
                    <a:pt x="0" y="124"/>
                  </a:cubicBezTo>
                  <a:cubicBezTo>
                    <a:pt x="0" y="157"/>
                    <a:pt x="0" y="190"/>
                    <a:pt x="21" y="207"/>
                  </a:cubicBezTo>
                  <a:cubicBezTo>
                    <a:pt x="37" y="244"/>
                    <a:pt x="70" y="260"/>
                    <a:pt x="87" y="260"/>
                  </a:cubicBezTo>
                  <a:cubicBezTo>
                    <a:pt x="124" y="260"/>
                    <a:pt x="157" y="260"/>
                    <a:pt x="173" y="227"/>
                  </a:cubicBezTo>
                  <a:cubicBezTo>
                    <a:pt x="227" y="190"/>
                    <a:pt x="227" y="104"/>
                    <a:pt x="190" y="54"/>
                  </a:cubicBezTo>
                  <a:cubicBezTo>
                    <a:pt x="173" y="38"/>
                    <a:pt x="173" y="21"/>
                    <a:pt x="157" y="21"/>
                  </a:cubicBezTo>
                  <a:cubicBezTo>
                    <a:pt x="140" y="1"/>
                    <a:pt x="124" y="1"/>
                    <a:pt x="12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4" name="Google Shape;13244;p33"/>
            <p:cNvSpPr/>
            <p:nvPr/>
          </p:nvSpPr>
          <p:spPr>
            <a:xfrm>
              <a:off x="4610975" y="2786550"/>
              <a:ext cx="5700" cy="5600"/>
            </a:xfrm>
            <a:custGeom>
              <a:avLst/>
              <a:gdLst/>
              <a:ahLst/>
              <a:cxnLst/>
              <a:rect l="l" t="t" r="r" b="b"/>
              <a:pathLst>
                <a:path w="228" h="224" extrusionOk="0">
                  <a:moveTo>
                    <a:pt x="191" y="1"/>
                  </a:moveTo>
                  <a:cubicBezTo>
                    <a:pt x="125" y="1"/>
                    <a:pt x="71" y="17"/>
                    <a:pt x="22" y="17"/>
                  </a:cubicBezTo>
                  <a:cubicBezTo>
                    <a:pt x="1" y="71"/>
                    <a:pt x="1" y="137"/>
                    <a:pt x="38" y="174"/>
                  </a:cubicBezTo>
                  <a:cubicBezTo>
                    <a:pt x="54" y="207"/>
                    <a:pt x="71" y="223"/>
                    <a:pt x="104" y="223"/>
                  </a:cubicBezTo>
                  <a:cubicBezTo>
                    <a:pt x="141" y="223"/>
                    <a:pt x="158" y="223"/>
                    <a:pt x="191" y="190"/>
                  </a:cubicBezTo>
                  <a:cubicBezTo>
                    <a:pt x="207" y="174"/>
                    <a:pt x="228" y="137"/>
                    <a:pt x="228" y="104"/>
                  </a:cubicBezTo>
                  <a:cubicBezTo>
                    <a:pt x="228" y="71"/>
                    <a:pt x="228" y="34"/>
                    <a:pt x="207" y="17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5" name="Google Shape;13245;p33"/>
            <p:cNvSpPr/>
            <p:nvPr/>
          </p:nvSpPr>
          <p:spPr>
            <a:xfrm>
              <a:off x="4900925" y="3043000"/>
              <a:ext cx="5600" cy="3000"/>
            </a:xfrm>
            <a:custGeom>
              <a:avLst/>
              <a:gdLst/>
              <a:ahLst/>
              <a:cxnLst/>
              <a:rect l="l" t="t" r="r" b="b"/>
              <a:pathLst>
                <a:path w="224" h="120" extrusionOk="0">
                  <a:moveTo>
                    <a:pt x="87" y="0"/>
                  </a:moveTo>
                  <a:cubicBezTo>
                    <a:pt x="71" y="17"/>
                    <a:pt x="50" y="17"/>
                    <a:pt x="34" y="33"/>
                  </a:cubicBezTo>
                  <a:cubicBezTo>
                    <a:pt x="17" y="66"/>
                    <a:pt x="1" y="83"/>
                    <a:pt x="1" y="120"/>
                  </a:cubicBezTo>
                  <a:lnTo>
                    <a:pt x="223" y="120"/>
                  </a:lnTo>
                  <a:cubicBezTo>
                    <a:pt x="207" y="66"/>
                    <a:pt x="190" y="33"/>
                    <a:pt x="153" y="17"/>
                  </a:cubicBezTo>
                  <a:cubicBezTo>
                    <a:pt x="137" y="0"/>
                    <a:pt x="104" y="0"/>
                    <a:pt x="8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6" name="Google Shape;13246;p33"/>
            <p:cNvSpPr/>
            <p:nvPr/>
          </p:nvSpPr>
          <p:spPr>
            <a:xfrm>
              <a:off x="4739000" y="3044225"/>
              <a:ext cx="3025" cy="450"/>
            </a:xfrm>
            <a:custGeom>
              <a:avLst/>
              <a:gdLst/>
              <a:ahLst/>
              <a:cxnLst/>
              <a:rect l="l" t="t" r="r" b="b"/>
              <a:pathLst>
                <a:path w="121" h="18" extrusionOk="0">
                  <a:moveTo>
                    <a:pt x="34" y="1"/>
                  </a:moveTo>
                  <a:cubicBezTo>
                    <a:pt x="34" y="1"/>
                    <a:pt x="17" y="17"/>
                    <a:pt x="1" y="17"/>
                  </a:cubicBezTo>
                  <a:lnTo>
                    <a:pt x="120" y="17"/>
                  </a:lnTo>
                  <a:cubicBezTo>
                    <a:pt x="104" y="17"/>
                    <a:pt x="104" y="17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7" name="Google Shape;13247;p33"/>
            <p:cNvSpPr/>
            <p:nvPr/>
          </p:nvSpPr>
          <p:spPr>
            <a:xfrm>
              <a:off x="4581400" y="3039500"/>
              <a:ext cx="5600" cy="3925"/>
            </a:xfrm>
            <a:custGeom>
              <a:avLst/>
              <a:gdLst/>
              <a:ahLst/>
              <a:cxnLst/>
              <a:rect l="l" t="t" r="r" b="b"/>
              <a:pathLst>
                <a:path w="224" h="157" extrusionOk="0">
                  <a:moveTo>
                    <a:pt x="104" y="0"/>
                  </a:moveTo>
                  <a:cubicBezTo>
                    <a:pt x="34" y="17"/>
                    <a:pt x="1" y="87"/>
                    <a:pt x="1" y="157"/>
                  </a:cubicBezTo>
                  <a:lnTo>
                    <a:pt x="223" y="157"/>
                  </a:lnTo>
                  <a:lnTo>
                    <a:pt x="223" y="103"/>
                  </a:lnTo>
                  <a:cubicBezTo>
                    <a:pt x="223" y="70"/>
                    <a:pt x="207" y="54"/>
                    <a:pt x="174" y="17"/>
                  </a:cubicBezTo>
                  <a:lnTo>
                    <a:pt x="153" y="17"/>
                  </a:lnTo>
                  <a:cubicBezTo>
                    <a:pt x="13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8" name="Google Shape;13248;p33"/>
            <p:cNvSpPr/>
            <p:nvPr/>
          </p:nvSpPr>
          <p:spPr>
            <a:xfrm>
              <a:off x="4916400" y="2961450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10" y="1"/>
                  </a:moveTo>
                  <a:cubicBezTo>
                    <a:pt x="70" y="1"/>
                    <a:pt x="29" y="32"/>
                    <a:pt x="17" y="84"/>
                  </a:cubicBezTo>
                  <a:cubicBezTo>
                    <a:pt x="0" y="150"/>
                    <a:pt x="17" y="236"/>
                    <a:pt x="70" y="253"/>
                  </a:cubicBezTo>
                  <a:cubicBezTo>
                    <a:pt x="88" y="263"/>
                    <a:pt x="106" y="267"/>
                    <a:pt x="124" y="267"/>
                  </a:cubicBezTo>
                  <a:cubicBezTo>
                    <a:pt x="170" y="267"/>
                    <a:pt x="211" y="235"/>
                    <a:pt x="223" y="187"/>
                  </a:cubicBezTo>
                  <a:cubicBezTo>
                    <a:pt x="239" y="117"/>
                    <a:pt x="206" y="30"/>
                    <a:pt x="153" y="14"/>
                  </a:cubicBezTo>
                  <a:cubicBezTo>
                    <a:pt x="139" y="5"/>
                    <a:pt x="125" y="1"/>
                    <a:pt x="11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9" name="Google Shape;13249;p33"/>
            <p:cNvSpPr/>
            <p:nvPr/>
          </p:nvSpPr>
          <p:spPr>
            <a:xfrm>
              <a:off x="4649225" y="3042175"/>
              <a:ext cx="4775" cy="2075"/>
            </a:xfrm>
            <a:custGeom>
              <a:avLst/>
              <a:gdLst/>
              <a:ahLst/>
              <a:cxnLst/>
              <a:rect l="l" t="t" r="r" b="b"/>
              <a:pathLst>
                <a:path w="191" h="83" extrusionOk="0">
                  <a:moveTo>
                    <a:pt x="112" y="0"/>
                  </a:moveTo>
                  <a:cubicBezTo>
                    <a:pt x="104" y="0"/>
                    <a:pt x="95" y="5"/>
                    <a:pt x="87" y="13"/>
                  </a:cubicBezTo>
                  <a:cubicBezTo>
                    <a:pt x="54" y="13"/>
                    <a:pt x="38" y="33"/>
                    <a:pt x="17" y="50"/>
                  </a:cubicBezTo>
                  <a:lnTo>
                    <a:pt x="0" y="66"/>
                  </a:lnTo>
                  <a:lnTo>
                    <a:pt x="190" y="83"/>
                  </a:lnTo>
                  <a:cubicBezTo>
                    <a:pt x="190" y="50"/>
                    <a:pt x="157" y="33"/>
                    <a:pt x="141" y="13"/>
                  </a:cubicBezTo>
                  <a:cubicBezTo>
                    <a:pt x="130" y="5"/>
                    <a:pt x="121" y="0"/>
                    <a:pt x="11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0" name="Google Shape;13250;p33"/>
            <p:cNvSpPr/>
            <p:nvPr/>
          </p:nvSpPr>
          <p:spPr>
            <a:xfrm>
              <a:off x="4681075" y="3038675"/>
              <a:ext cx="5600" cy="5575"/>
            </a:xfrm>
            <a:custGeom>
              <a:avLst/>
              <a:gdLst/>
              <a:ahLst/>
              <a:cxnLst/>
              <a:rect l="l" t="t" r="r" b="b"/>
              <a:pathLst>
                <a:path w="224" h="223" extrusionOk="0">
                  <a:moveTo>
                    <a:pt x="83" y="0"/>
                  </a:moveTo>
                  <a:cubicBezTo>
                    <a:pt x="66" y="0"/>
                    <a:pt x="33" y="17"/>
                    <a:pt x="17" y="50"/>
                  </a:cubicBezTo>
                  <a:cubicBezTo>
                    <a:pt x="0" y="87"/>
                    <a:pt x="0" y="120"/>
                    <a:pt x="0" y="153"/>
                  </a:cubicBezTo>
                  <a:cubicBezTo>
                    <a:pt x="0" y="173"/>
                    <a:pt x="17" y="206"/>
                    <a:pt x="33" y="223"/>
                  </a:cubicBezTo>
                  <a:lnTo>
                    <a:pt x="186" y="223"/>
                  </a:lnTo>
                  <a:cubicBezTo>
                    <a:pt x="207" y="190"/>
                    <a:pt x="223" y="153"/>
                    <a:pt x="223" y="103"/>
                  </a:cubicBezTo>
                  <a:cubicBezTo>
                    <a:pt x="207" y="70"/>
                    <a:pt x="207" y="33"/>
                    <a:pt x="170" y="17"/>
                  </a:cubicBezTo>
                  <a:cubicBezTo>
                    <a:pt x="170" y="17"/>
                    <a:pt x="153" y="17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1" name="Google Shape;13251;p33"/>
            <p:cNvSpPr/>
            <p:nvPr/>
          </p:nvSpPr>
          <p:spPr>
            <a:xfrm>
              <a:off x="4666025" y="3040425"/>
              <a:ext cx="5600" cy="3825"/>
            </a:xfrm>
            <a:custGeom>
              <a:avLst/>
              <a:gdLst/>
              <a:ahLst/>
              <a:cxnLst/>
              <a:rect l="l" t="t" r="r" b="b"/>
              <a:pathLst>
                <a:path w="224" h="153" extrusionOk="0">
                  <a:moveTo>
                    <a:pt x="104" y="0"/>
                  </a:moveTo>
                  <a:cubicBezTo>
                    <a:pt x="34" y="17"/>
                    <a:pt x="1" y="83"/>
                    <a:pt x="1" y="153"/>
                  </a:cubicBezTo>
                  <a:lnTo>
                    <a:pt x="223" y="153"/>
                  </a:lnTo>
                  <a:lnTo>
                    <a:pt x="223" y="120"/>
                  </a:lnTo>
                  <a:cubicBezTo>
                    <a:pt x="223" y="83"/>
                    <a:pt x="207" y="50"/>
                    <a:pt x="170" y="33"/>
                  </a:cubicBezTo>
                  <a:cubicBezTo>
                    <a:pt x="170" y="17"/>
                    <a:pt x="153" y="17"/>
                    <a:pt x="153" y="17"/>
                  </a:cubicBezTo>
                  <a:cubicBezTo>
                    <a:pt x="13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2" name="Google Shape;13252;p33"/>
            <p:cNvSpPr/>
            <p:nvPr/>
          </p:nvSpPr>
          <p:spPr>
            <a:xfrm>
              <a:off x="4917625" y="3041250"/>
              <a:ext cx="6100" cy="4750"/>
            </a:xfrm>
            <a:custGeom>
              <a:avLst/>
              <a:gdLst/>
              <a:ahLst/>
              <a:cxnLst/>
              <a:rect l="l" t="t" r="r" b="b"/>
              <a:pathLst>
                <a:path w="244" h="190" extrusionOk="0">
                  <a:moveTo>
                    <a:pt x="104" y="0"/>
                  </a:moveTo>
                  <a:cubicBezTo>
                    <a:pt x="54" y="17"/>
                    <a:pt x="1" y="87"/>
                    <a:pt x="21" y="153"/>
                  </a:cubicBezTo>
                  <a:cubicBezTo>
                    <a:pt x="21" y="173"/>
                    <a:pt x="21" y="173"/>
                    <a:pt x="38" y="190"/>
                  </a:cubicBezTo>
                  <a:lnTo>
                    <a:pt x="227" y="190"/>
                  </a:lnTo>
                  <a:cubicBezTo>
                    <a:pt x="227" y="173"/>
                    <a:pt x="244" y="136"/>
                    <a:pt x="244" y="103"/>
                  </a:cubicBezTo>
                  <a:cubicBezTo>
                    <a:pt x="227" y="70"/>
                    <a:pt x="207" y="50"/>
                    <a:pt x="190" y="17"/>
                  </a:cubicBezTo>
                  <a:cubicBezTo>
                    <a:pt x="190" y="17"/>
                    <a:pt x="174" y="17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3" name="Google Shape;13253;p33"/>
            <p:cNvSpPr/>
            <p:nvPr/>
          </p:nvSpPr>
          <p:spPr>
            <a:xfrm>
              <a:off x="4924950" y="3024025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103" y="1"/>
                  </a:moveTo>
                  <a:cubicBezTo>
                    <a:pt x="37" y="17"/>
                    <a:pt x="0" y="71"/>
                    <a:pt x="0" y="157"/>
                  </a:cubicBezTo>
                  <a:cubicBezTo>
                    <a:pt x="17" y="190"/>
                    <a:pt x="37" y="207"/>
                    <a:pt x="54" y="223"/>
                  </a:cubicBezTo>
                  <a:cubicBezTo>
                    <a:pt x="70" y="261"/>
                    <a:pt x="103" y="261"/>
                    <a:pt x="140" y="261"/>
                  </a:cubicBezTo>
                  <a:cubicBezTo>
                    <a:pt x="157" y="261"/>
                    <a:pt x="190" y="223"/>
                    <a:pt x="206" y="207"/>
                  </a:cubicBezTo>
                  <a:cubicBezTo>
                    <a:pt x="223" y="174"/>
                    <a:pt x="223" y="141"/>
                    <a:pt x="223" y="104"/>
                  </a:cubicBezTo>
                  <a:cubicBezTo>
                    <a:pt x="223" y="71"/>
                    <a:pt x="206" y="38"/>
                    <a:pt x="190" y="17"/>
                  </a:cubicBezTo>
                  <a:cubicBezTo>
                    <a:pt x="173" y="17"/>
                    <a:pt x="173" y="17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4" name="Google Shape;13254;p33"/>
            <p:cNvSpPr/>
            <p:nvPr/>
          </p:nvSpPr>
          <p:spPr>
            <a:xfrm>
              <a:off x="4924125" y="297630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25" y="1"/>
                  </a:moveTo>
                  <a:cubicBezTo>
                    <a:pt x="80" y="1"/>
                    <a:pt x="30" y="30"/>
                    <a:pt x="17" y="71"/>
                  </a:cubicBezTo>
                  <a:cubicBezTo>
                    <a:pt x="0" y="141"/>
                    <a:pt x="17" y="228"/>
                    <a:pt x="87" y="244"/>
                  </a:cubicBezTo>
                  <a:cubicBezTo>
                    <a:pt x="100" y="253"/>
                    <a:pt x="115" y="257"/>
                    <a:pt x="129" y="257"/>
                  </a:cubicBezTo>
                  <a:cubicBezTo>
                    <a:pt x="170" y="257"/>
                    <a:pt x="211" y="226"/>
                    <a:pt x="223" y="174"/>
                  </a:cubicBezTo>
                  <a:cubicBezTo>
                    <a:pt x="239" y="108"/>
                    <a:pt x="223" y="38"/>
                    <a:pt x="153" y="5"/>
                  </a:cubicBezTo>
                  <a:cubicBezTo>
                    <a:pt x="144" y="2"/>
                    <a:pt x="135" y="1"/>
                    <a:pt x="12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5" name="Google Shape;13255;p33"/>
            <p:cNvSpPr/>
            <p:nvPr/>
          </p:nvSpPr>
          <p:spPr>
            <a:xfrm>
              <a:off x="4931425" y="2960575"/>
              <a:ext cx="6425" cy="6475"/>
            </a:xfrm>
            <a:custGeom>
              <a:avLst/>
              <a:gdLst/>
              <a:ahLst/>
              <a:cxnLst/>
              <a:rect l="l" t="t" r="r" b="b"/>
              <a:pathLst>
                <a:path w="257" h="259" extrusionOk="0">
                  <a:moveTo>
                    <a:pt x="119" y="1"/>
                  </a:moveTo>
                  <a:cubicBezTo>
                    <a:pt x="76" y="1"/>
                    <a:pt x="41" y="34"/>
                    <a:pt x="17" y="82"/>
                  </a:cubicBezTo>
                  <a:cubicBezTo>
                    <a:pt x="1" y="152"/>
                    <a:pt x="34" y="222"/>
                    <a:pt x="88" y="255"/>
                  </a:cubicBezTo>
                  <a:cubicBezTo>
                    <a:pt x="96" y="258"/>
                    <a:pt x="105" y="259"/>
                    <a:pt x="114" y="259"/>
                  </a:cubicBezTo>
                  <a:cubicBezTo>
                    <a:pt x="159" y="259"/>
                    <a:pt x="210" y="226"/>
                    <a:pt x="224" y="168"/>
                  </a:cubicBezTo>
                  <a:cubicBezTo>
                    <a:pt x="257" y="119"/>
                    <a:pt x="224" y="32"/>
                    <a:pt x="170" y="16"/>
                  </a:cubicBezTo>
                  <a:cubicBezTo>
                    <a:pt x="152" y="5"/>
                    <a:pt x="135" y="1"/>
                    <a:pt x="11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6" name="Google Shape;13256;p33"/>
            <p:cNvSpPr/>
            <p:nvPr/>
          </p:nvSpPr>
          <p:spPr>
            <a:xfrm>
              <a:off x="4931850" y="2990950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04" y="0"/>
                  </a:moveTo>
                  <a:cubicBezTo>
                    <a:pt x="33" y="21"/>
                    <a:pt x="0" y="87"/>
                    <a:pt x="0" y="157"/>
                  </a:cubicBezTo>
                  <a:cubicBezTo>
                    <a:pt x="17" y="190"/>
                    <a:pt x="17" y="227"/>
                    <a:pt x="50" y="244"/>
                  </a:cubicBezTo>
                  <a:cubicBezTo>
                    <a:pt x="65" y="255"/>
                    <a:pt x="85" y="267"/>
                    <a:pt x="108" y="267"/>
                  </a:cubicBezTo>
                  <a:cubicBezTo>
                    <a:pt x="117" y="267"/>
                    <a:pt x="127" y="265"/>
                    <a:pt x="137" y="260"/>
                  </a:cubicBezTo>
                  <a:cubicBezTo>
                    <a:pt x="190" y="260"/>
                    <a:pt x="240" y="190"/>
                    <a:pt x="223" y="124"/>
                  </a:cubicBezTo>
                  <a:cubicBezTo>
                    <a:pt x="223" y="87"/>
                    <a:pt x="207" y="54"/>
                    <a:pt x="174" y="37"/>
                  </a:cubicBezTo>
                  <a:cubicBezTo>
                    <a:pt x="174" y="21"/>
                    <a:pt x="153" y="21"/>
                    <a:pt x="153" y="21"/>
                  </a:cubicBezTo>
                  <a:cubicBezTo>
                    <a:pt x="13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7" name="Google Shape;13257;p33"/>
            <p:cNvSpPr/>
            <p:nvPr/>
          </p:nvSpPr>
          <p:spPr>
            <a:xfrm>
              <a:off x="4913400" y="2933850"/>
              <a:ext cx="5175" cy="4200"/>
            </a:xfrm>
            <a:custGeom>
              <a:avLst/>
              <a:gdLst/>
              <a:ahLst/>
              <a:cxnLst/>
              <a:rect l="l" t="t" r="r" b="b"/>
              <a:pathLst>
                <a:path w="207" h="168" extrusionOk="0">
                  <a:moveTo>
                    <a:pt x="0" y="0"/>
                  </a:moveTo>
                  <a:lnTo>
                    <a:pt x="0" y="54"/>
                  </a:lnTo>
                  <a:cubicBezTo>
                    <a:pt x="0" y="103"/>
                    <a:pt x="33" y="140"/>
                    <a:pt x="66" y="157"/>
                  </a:cubicBezTo>
                  <a:cubicBezTo>
                    <a:pt x="82" y="164"/>
                    <a:pt x="99" y="168"/>
                    <a:pt x="117" y="168"/>
                  </a:cubicBezTo>
                  <a:cubicBezTo>
                    <a:pt x="142" y="168"/>
                    <a:pt x="168" y="160"/>
                    <a:pt x="190" y="140"/>
                  </a:cubicBezTo>
                  <a:cubicBezTo>
                    <a:pt x="190" y="120"/>
                    <a:pt x="207" y="120"/>
                    <a:pt x="207" y="103"/>
                  </a:cubicBezTo>
                  <a:cubicBezTo>
                    <a:pt x="137" y="70"/>
                    <a:pt x="66" y="37"/>
                    <a:pt x="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8" name="Google Shape;13258;p33"/>
            <p:cNvSpPr/>
            <p:nvPr/>
          </p:nvSpPr>
          <p:spPr>
            <a:xfrm>
              <a:off x="4955050" y="3017750"/>
              <a:ext cx="5575" cy="6475"/>
            </a:xfrm>
            <a:custGeom>
              <a:avLst/>
              <a:gdLst/>
              <a:ahLst/>
              <a:cxnLst/>
              <a:rect l="l" t="t" r="r" b="b"/>
              <a:pathLst>
                <a:path w="223" h="259" extrusionOk="0">
                  <a:moveTo>
                    <a:pt x="114" y="0"/>
                  </a:moveTo>
                  <a:cubicBezTo>
                    <a:pt x="103" y="0"/>
                    <a:pt x="95" y="4"/>
                    <a:pt x="87" y="13"/>
                  </a:cubicBezTo>
                  <a:cubicBezTo>
                    <a:pt x="70" y="13"/>
                    <a:pt x="33" y="29"/>
                    <a:pt x="17" y="62"/>
                  </a:cubicBezTo>
                  <a:cubicBezTo>
                    <a:pt x="0" y="83"/>
                    <a:pt x="0" y="116"/>
                    <a:pt x="0" y="149"/>
                  </a:cubicBezTo>
                  <a:cubicBezTo>
                    <a:pt x="0" y="186"/>
                    <a:pt x="17" y="219"/>
                    <a:pt x="33" y="235"/>
                  </a:cubicBezTo>
                  <a:cubicBezTo>
                    <a:pt x="59" y="247"/>
                    <a:pt x="75" y="259"/>
                    <a:pt x="94" y="259"/>
                  </a:cubicBezTo>
                  <a:cubicBezTo>
                    <a:pt x="102" y="259"/>
                    <a:pt x="110" y="257"/>
                    <a:pt x="120" y="252"/>
                  </a:cubicBezTo>
                  <a:cubicBezTo>
                    <a:pt x="190" y="252"/>
                    <a:pt x="223" y="186"/>
                    <a:pt x="223" y="116"/>
                  </a:cubicBezTo>
                  <a:cubicBezTo>
                    <a:pt x="206" y="83"/>
                    <a:pt x="190" y="46"/>
                    <a:pt x="173" y="29"/>
                  </a:cubicBezTo>
                  <a:cubicBezTo>
                    <a:pt x="173" y="13"/>
                    <a:pt x="153" y="13"/>
                    <a:pt x="153" y="13"/>
                  </a:cubicBezTo>
                  <a:cubicBezTo>
                    <a:pt x="136" y="4"/>
                    <a:pt x="124" y="0"/>
                    <a:pt x="11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9" name="Google Shape;13259;p33"/>
            <p:cNvSpPr/>
            <p:nvPr/>
          </p:nvSpPr>
          <p:spPr>
            <a:xfrm>
              <a:off x="4920725" y="29467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6" y="1"/>
                  </a:moveTo>
                  <a:cubicBezTo>
                    <a:pt x="103" y="1"/>
                    <a:pt x="83" y="1"/>
                    <a:pt x="50" y="17"/>
                  </a:cubicBezTo>
                  <a:cubicBezTo>
                    <a:pt x="0" y="71"/>
                    <a:pt x="0" y="157"/>
                    <a:pt x="33" y="207"/>
                  </a:cubicBezTo>
                  <a:cubicBezTo>
                    <a:pt x="50" y="244"/>
                    <a:pt x="83" y="260"/>
                    <a:pt x="120" y="260"/>
                  </a:cubicBezTo>
                  <a:cubicBezTo>
                    <a:pt x="136" y="260"/>
                    <a:pt x="169" y="260"/>
                    <a:pt x="186" y="223"/>
                  </a:cubicBezTo>
                  <a:cubicBezTo>
                    <a:pt x="223" y="207"/>
                    <a:pt x="223" y="174"/>
                    <a:pt x="239" y="141"/>
                  </a:cubicBezTo>
                  <a:cubicBezTo>
                    <a:pt x="239" y="104"/>
                    <a:pt x="223" y="71"/>
                    <a:pt x="206" y="54"/>
                  </a:cubicBezTo>
                  <a:cubicBezTo>
                    <a:pt x="206" y="38"/>
                    <a:pt x="186" y="17"/>
                    <a:pt x="16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0" name="Google Shape;13260;p33"/>
            <p:cNvSpPr/>
            <p:nvPr/>
          </p:nvSpPr>
          <p:spPr>
            <a:xfrm>
              <a:off x="4918150" y="2996100"/>
              <a:ext cx="5575" cy="6600"/>
            </a:xfrm>
            <a:custGeom>
              <a:avLst/>
              <a:gdLst/>
              <a:ahLst/>
              <a:cxnLst/>
              <a:rect l="l" t="t" r="r" b="b"/>
              <a:pathLst>
                <a:path w="223" h="264" extrusionOk="0">
                  <a:moveTo>
                    <a:pt x="103" y="0"/>
                  </a:moveTo>
                  <a:cubicBezTo>
                    <a:pt x="33" y="21"/>
                    <a:pt x="0" y="87"/>
                    <a:pt x="0" y="157"/>
                  </a:cubicBezTo>
                  <a:cubicBezTo>
                    <a:pt x="14" y="218"/>
                    <a:pt x="54" y="263"/>
                    <a:pt x="110" y="263"/>
                  </a:cubicBezTo>
                  <a:cubicBezTo>
                    <a:pt x="118" y="263"/>
                    <a:pt x="127" y="262"/>
                    <a:pt x="136" y="260"/>
                  </a:cubicBezTo>
                  <a:cubicBezTo>
                    <a:pt x="153" y="260"/>
                    <a:pt x="186" y="244"/>
                    <a:pt x="206" y="207"/>
                  </a:cubicBezTo>
                  <a:cubicBezTo>
                    <a:pt x="223" y="190"/>
                    <a:pt x="223" y="157"/>
                    <a:pt x="223" y="124"/>
                  </a:cubicBezTo>
                  <a:cubicBezTo>
                    <a:pt x="223" y="87"/>
                    <a:pt x="206" y="54"/>
                    <a:pt x="169" y="38"/>
                  </a:cubicBezTo>
                  <a:cubicBezTo>
                    <a:pt x="169" y="21"/>
                    <a:pt x="153" y="21"/>
                    <a:pt x="153" y="21"/>
                  </a:cubicBez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1" name="Google Shape;13261;p33"/>
            <p:cNvSpPr/>
            <p:nvPr/>
          </p:nvSpPr>
          <p:spPr>
            <a:xfrm>
              <a:off x="4916400" y="30115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1"/>
                  </a:moveTo>
                  <a:cubicBezTo>
                    <a:pt x="33" y="22"/>
                    <a:pt x="0" y="88"/>
                    <a:pt x="17" y="158"/>
                  </a:cubicBezTo>
                  <a:cubicBezTo>
                    <a:pt x="17" y="191"/>
                    <a:pt x="33" y="228"/>
                    <a:pt x="50" y="244"/>
                  </a:cubicBezTo>
                  <a:cubicBezTo>
                    <a:pt x="87" y="261"/>
                    <a:pt x="103" y="261"/>
                    <a:pt x="136" y="261"/>
                  </a:cubicBezTo>
                  <a:cubicBezTo>
                    <a:pt x="173" y="261"/>
                    <a:pt x="190" y="244"/>
                    <a:pt x="206" y="207"/>
                  </a:cubicBezTo>
                  <a:cubicBezTo>
                    <a:pt x="223" y="174"/>
                    <a:pt x="239" y="141"/>
                    <a:pt x="223" y="104"/>
                  </a:cubicBezTo>
                  <a:cubicBezTo>
                    <a:pt x="223" y="71"/>
                    <a:pt x="206" y="55"/>
                    <a:pt x="190" y="38"/>
                  </a:cubicBezTo>
                  <a:cubicBezTo>
                    <a:pt x="173" y="22"/>
                    <a:pt x="173" y="22"/>
                    <a:pt x="153" y="22"/>
                  </a:cubicBez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2" name="Google Shape;13262;p33"/>
            <p:cNvSpPr/>
            <p:nvPr/>
          </p:nvSpPr>
          <p:spPr>
            <a:xfrm>
              <a:off x="4931425" y="3007325"/>
              <a:ext cx="6025" cy="6425"/>
            </a:xfrm>
            <a:custGeom>
              <a:avLst/>
              <a:gdLst/>
              <a:ahLst/>
              <a:cxnLst/>
              <a:rect l="l" t="t" r="r" b="b"/>
              <a:pathLst>
                <a:path w="241" h="257" extrusionOk="0">
                  <a:moveTo>
                    <a:pt x="137" y="1"/>
                  </a:moveTo>
                  <a:cubicBezTo>
                    <a:pt x="104" y="1"/>
                    <a:pt x="67" y="1"/>
                    <a:pt x="50" y="34"/>
                  </a:cubicBezTo>
                  <a:cubicBezTo>
                    <a:pt x="1" y="67"/>
                    <a:pt x="1" y="153"/>
                    <a:pt x="34" y="207"/>
                  </a:cubicBezTo>
                  <a:cubicBezTo>
                    <a:pt x="50" y="240"/>
                    <a:pt x="88" y="257"/>
                    <a:pt x="104" y="257"/>
                  </a:cubicBezTo>
                  <a:cubicBezTo>
                    <a:pt x="137" y="257"/>
                    <a:pt x="170" y="257"/>
                    <a:pt x="191" y="224"/>
                  </a:cubicBezTo>
                  <a:cubicBezTo>
                    <a:pt x="240" y="191"/>
                    <a:pt x="240" y="104"/>
                    <a:pt x="207" y="50"/>
                  </a:cubicBezTo>
                  <a:cubicBezTo>
                    <a:pt x="191" y="34"/>
                    <a:pt x="170" y="17"/>
                    <a:pt x="15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3" name="Google Shape;13263;p33"/>
            <p:cNvSpPr/>
            <p:nvPr/>
          </p:nvSpPr>
          <p:spPr>
            <a:xfrm>
              <a:off x="4950300" y="3036500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04" y="1"/>
                  </a:moveTo>
                  <a:cubicBezTo>
                    <a:pt x="54" y="17"/>
                    <a:pt x="0" y="87"/>
                    <a:pt x="17" y="157"/>
                  </a:cubicBezTo>
                  <a:cubicBezTo>
                    <a:pt x="17" y="190"/>
                    <a:pt x="33" y="223"/>
                    <a:pt x="54" y="240"/>
                  </a:cubicBezTo>
                  <a:cubicBezTo>
                    <a:pt x="78" y="255"/>
                    <a:pt x="93" y="267"/>
                    <a:pt x="112" y="267"/>
                  </a:cubicBezTo>
                  <a:cubicBezTo>
                    <a:pt x="119" y="267"/>
                    <a:pt x="127" y="265"/>
                    <a:pt x="137" y="260"/>
                  </a:cubicBezTo>
                  <a:cubicBezTo>
                    <a:pt x="174" y="260"/>
                    <a:pt x="190" y="240"/>
                    <a:pt x="207" y="207"/>
                  </a:cubicBezTo>
                  <a:cubicBezTo>
                    <a:pt x="223" y="190"/>
                    <a:pt x="240" y="157"/>
                    <a:pt x="223" y="120"/>
                  </a:cubicBezTo>
                  <a:cubicBezTo>
                    <a:pt x="223" y="87"/>
                    <a:pt x="207" y="54"/>
                    <a:pt x="190" y="34"/>
                  </a:cubicBezTo>
                  <a:cubicBezTo>
                    <a:pt x="174" y="17"/>
                    <a:pt x="174" y="17"/>
                    <a:pt x="157" y="17"/>
                  </a:cubicBezTo>
                  <a:cubicBezTo>
                    <a:pt x="13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4" name="Google Shape;13264;p33"/>
            <p:cNvSpPr/>
            <p:nvPr/>
          </p:nvSpPr>
          <p:spPr>
            <a:xfrm>
              <a:off x="4944325" y="3004350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03" y="0"/>
                  </a:moveTo>
                  <a:cubicBezTo>
                    <a:pt x="50" y="17"/>
                    <a:pt x="0" y="83"/>
                    <a:pt x="17" y="153"/>
                  </a:cubicBezTo>
                  <a:cubicBezTo>
                    <a:pt x="17" y="186"/>
                    <a:pt x="33" y="223"/>
                    <a:pt x="50" y="239"/>
                  </a:cubicBezTo>
                  <a:cubicBezTo>
                    <a:pt x="87" y="256"/>
                    <a:pt x="120" y="256"/>
                    <a:pt x="136" y="256"/>
                  </a:cubicBezTo>
                  <a:cubicBezTo>
                    <a:pt x="207" y="239"/>
                    <a:pt x="239" y="186"/>
                    <a:pt x="239" y="103"/>
                  </a:cubicBezTo>
                  <a:cubicBezTo>
                    <a:pt x="223" y="66"/>
                    <a:pt x="207" y="50"/>
                    <a:pt x="190" y="33"/>
                  </a:cubicBezTo>
                  <a:cubicBezTo>
                    <a:pt x="190" y="17"/>
                    <a:pt x="169" y="17"/>
                    <a:pt x="169" y="17"/>
                  </a:cubicBezTo>
                  <a:cubicBezTo>
                    <a:pt x="153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5" name="Google Shape;13265;p33"/>
            <p:cNvSpPr/>
            <p:nvPr/>
          </p:nvSpPr>
          <p:spPr>
            <a:xfrm>
              <a:off x="4945975" y="298827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40" y="0"/>
                  </a:moveTo>
                  <a:cubicBezTo>
                    <a:pt x="84" y="0"/>
                    <a:pt x="35" y="35"/>
                    <a:pt x="21" y="91"/>
                  </a:cubicBezTo>
                  <a:cubicBezTo>
                    <a:pt x="0" y="161"/>
                    <a:pt x="37" y="231"/>
                    <a:pt x="87" y="248"/>
                  </a:cubicBezTo>
                  <a:cubicBezTo>
                    <a:pt x="101" y="256"/>
                    <a:pt x="116" y="260"/>
                    <a:pt x="131" y="260"/>
                  </a:cubicBezTo>
                  <a:cubicBezTo>
                    <a:pt x="172" y="260"/>
                    <a:pt x="212" y="229"/>
                    <a:pt x="227" y="177"/>
                  </a:cubicBezTo>
                  <a:cubicBezTo>
                    <a:pt x="244" y="107"/>
                    <a:pt x="227" y="41"/>
                    <a:pt x="173" y="4"/>
                  </a:cubicBezTo>
                  <a:cubicBezTo>
                    <a:pt x="162" y="2"/>
                    <a:pt x="151" y="0"/>
                    <a:pt x="14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6" name="Google Shape;13266;p33"/>
            <p:cNvSpPr/>
            <p:nvPr/>
          </p:nvSpPr>
          <p:spPr>
            <a:xfrm>
              <a:off x="4932675" y="3039300"/>
              <a:ext cx="6100" cy="6700"/>
            </a:xfrm>
            <a:custGeom>
              <a:avLst/>
              <a:gdLst/>
              <a:ahLst/>
              <a:cxnLst/>
              <a:rect l="l" t="t" r="r" b="b"/>
              <a:pathLst>
                <a:path w="244" h="268" extrusionOk="0">
                  <a:moveTo>
                    <a:pt x="121" y="1"/>
                  </a:moveTo>
                  <a:cubicBezTo>
                    <a:pt x="115" y="1"/>
                    <a:pt x="109" y="3"/>
                    <a:pt x="104" y="8"/>
                  </a:cubicBezTo>
                  <a:cubicBezTo>
                    <a:pt x="71" y="8"/>
                    <a:pt x="54" y="25"/>
                    <a:pt x="38" y="62"/>
                  </a:cubicBezTo>
                  <a:cubicBezTo>
                    <a:pt x="17" y="78"/>
                    <a:pt x="0" y="111"/>
                    <a:pt x="17" y="148"/>
                  </a:cubicBezTo>
                  <a:cubicBezTo>
                    <a:pt x="17" y="181"/>
                    <a:pt x="38" y="214"/>
                    <a:pt x="54" y="231"/>
                  </a:cubicBezTo>
                  <a:cubicBezTo>
                    <a:pt x="87" y="251"/>
                    <a:pt x="104" y="268"/>
                    <a:pt x="141" y="268"/>
                  </a:cubicBezTo>
                  <a:cubicBezTo>
                    <a:pt x="207" y="251"/>
                    <a:pt x="244" y="181"/>
                    <a:pt x="223" y="111"/>
                  </a:cubicBezTo>
                  <a:cubicBezTo>
                    <a:pt x="223" y="78"/>
                    <a:pt x="207" y="45"/>
                    <a:pt x="190" y="25"/>
                  </a:cubicBezTo>
                  <a:cubicBezTo>
                    <a:pt x="174" y="25"/>
                    <a:pt x="174" y="8"/>
                    <a:pt x="157" y="8"/>
                  </a:cubicBezTo>
                  <a:cubicBezTo>
                    <a:pt x="146" y="8"/>
                    <a:pt x="133" y="1"/>
                    <a:pt x="12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7" name="Google Shape;13267;p33"/>
            <p:cNvSpPr/>
            <p:nvPr/>
          </p:nvSpPr>
          <p:spPr>
            <a:xfrm>
              <a:off x="4942150" y="3024025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20" y="1"/>
                  </a:moveTo>
                  <a:cubicBezTo>
                    <a:pt x="104" y="1"/>
                    <a:pt x="71" y="17"/>
                    <a:pt x="50" y="38"/>
                  </a:cubicBezTo>
                  <a:cubicBezTo>
                    <a:pt x="17" y="54"/>
                    <a:pt x="1" y="87"/>
                    <a:pt x="1" y="120"/>
                  </a:cubicBezTo>
                  <a:cubicBezTo>
                    <a:pt x="1" y="157"/>
                    <a:pt x="17" y="190"/>
                    <a:pt x="34" y="223"/>
                  </a:cubicBezTo>
                  <a:cubicBezTo>
                    <a:pt x="55" y="253"/>
                    <a:pt x="84" y="267"/>
                    <a:pt x="116" y="267"/>
                  </a:cubicBezTo>
                  <a:cubicBezTo>
                    <a:pt x="141" y="267"/>
                    <a:pt x="167" y="259"/>
                    <a:pt x="190" y="244"/>
                  </a:cubicBezTo>
                  <a:cubicBezTo>
                    <a:pt x="223" y="190"/>
                    <a:pt x="240" y="104"/>
                    <a:pt x="207" y="54"/>
                  </a:cubicBezTo>
                  <a:cubicBezTo>
                    <a:pt x="190" y="38"/>
                    <a:pt x="174" y="17"/>
                    <a:pt x="153" y="17"/>
                  </a:cubicBezTo>
                  <a:cubicBezTo>
                    <a:pt x="137" y="17"/>
                    <a:pt x="137" y="1"/>
                    <a:pt x="12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8" name="Google Shape;13268;p33"/>
            <p:cNvSpPr/>
            <p:nvPr/>
          </p:nvSpPr>
          <p:spPr>
            <a:xfrm>
              <a:off x="4933600" y="2946325"/>
              <a:ext cx="4250" cy="3925"/>
            </a:xfrm>
            <a:custGeom>
              <a:avLst/>
              <a:gdLst/>
              <a:ahLst/>
              <a:cxnLst/>
              <a:rect l="l" t="t" r="r" b="b"/>
              <a:pathLst>
                <a:path w="170" h="157" extrusionOk="0">
                  <a:moveTo>
                    <a:pt x="1" y="0"/>
                  </a:moveTo>
                  <a:lnTo>
                    <a:pt x="1" y="54"/>
                  </a:lnTo>
                  <a:cubicBezTo>
                    <a:pt x="1" y="87"/>
                    <a:pt x="17" y="120"/>
                    <a:pt x="50" y="136"/>
                  </a:cubicBezTo>
                  <a:cubicBezTo>
                    <a:pt x="67" y="157"/>
                    <a:pt x="104" y="157"/>
                    <a:pt x="137" y="157"/>
                  </a:cubicBezTo>
                  <a:cubicBezTo>
                    <a:pt x="137" y="157"/>
                    <a:pt x="153" y="157"/>
                    <a:pt x="170" y="136"/>
                  </a:cubicBezTo>
                  <a:cubicBezTo>
                    <a:pt x="120" y="103"/>
                    <a:pt x="50" y="54"/>
                    <a:pt x="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9" name="Google Shape;13269;p33"/>
            <p:cNvSpPr/>
            <p:nvPr/>
          </p:nvSpPr>
          <p:spPr>
            <a:xfrm>
              <a:off x="4656950" y="2780575"/>
              <a:ext cx="5600" cy="4925"/>
            </a:xfrm>
            <a:custGeom>
              <a:avLst/>
              <a:gdLst/>
              <a:ahLst/>
              <a:cxnLst/>
              <a:rect l="l" t="t" r="r" b="b"/>
              <a:pathLst>
                <a:path w="224" h="197" extrusionOk="0">
                  <a:moveTo>
                    <a:pt x="17" y="1"/>
                  </a:moveTo>
                  <a:cubicBezTo>
                    <a:pt x="1" y="34"/>
                    <a:pt x="1" y="50"/>
                    <a:pt x="1" y="87"/>
                  </a:cubicBezTo>
                  <a:cubicBezTo>
                    <a:pt x="1" y="120"/>
                    <a:pt x="17" y="153"/>
                    <a:pt x="54" y="170"/>
                  </a:cubicBezTo>
                  <a:cubicBezTo>
                    <a:pt x="66" y="184"/>
                    <a:pt x="86" y="197"/>
                    <a:pt x="110" y="197"/>
                  </a:cubicBezTo>
                  <a:cubicBezTo>
                    <a:pt x="120" y="197"/>
                    <a:pt x="130" y="195"/>
                    <a:pt x="141" y="190"/>
                  </a:cubicBezTo>
                  <a:cubicBezTo>
                    <a:pt x="157" y="190"/>
                    <a:pt x="190" y="170"/>
                    <a:pt x="207" y="137"/>
                  </a:cubicBezTo>
                  <a:cubicBezTo>
                    <a:pt x="223" y="120"/>
                    <a:pt x="223" y="87"/>
                    <a:pt x="223" y="50"/>
                  </a:cubicBezTo>
                  <a:cubicBezTo>
                    <a:pt x="223" y="34"/>
                    <a:pt x="223" y="17"/>
                    <a:pt x="207" y="17"/>
                  </a:cubicBezTo>
                  <a:cubicBezTo>
                    <a:pt x="141" y="1"/>
                    <a:pt x="87" y="1"/>
                    <a:pt x="1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0" name="Google Shape;13270;p33"/>
            <p:cNvSpPr/>
            <p:nvPr/>
          </p:nvSpPr>
          <p:spPr>
            <a:xfrm>
              <a:off x="4851975" y="2990525"/>
              <a:ext cx="5575" cy="6700"/>
            </a:xfrm>
            <a:custGeom>
              <a:avLst/>
              <a:gdLst/>
              <a:ahLst/>
              <a:cxnLst/>
              <a:rect l="l" t="t" r="r" b="b"/>
              <a:pathLst>
                <a:path w="223" h="268" extrusionOk="0">
                  <a:moveTo>
                    <a:pt x="103" y="1"/>
                  </a:moveTo>
                  <a:cubicBezTo>
                    <a:pt x="33" y="17"/>
                    <a:pt x="0" y="87"/>
                    <a:pt x="0" y="158"/>
                  </a:cubicBezTo>
                  <a:cubicBezTo>
                    <a:pt x="17" y="191"/>
                    <a:pt x="17" y="223"/>
                    <a:pt x="50" y="244"/>
                  </a:cubicBezTo>
                  <a:cubicBezTo>
                    <a:pt x="64" y="256"/>
                    <a:pt x="85" y="267"/>
                    <a:pt x="108" y="267"/>
                  </a:cubicBezTo>
                  <a:cubicBezTo>
                    <a:pt x="117" y="267"/>
                    <a:pt x="127" y="265"/>
                    <a:pt x="136" y="261"/>
                  </a:cubicBezTo>
                  <a:cubicBezTo>
                    <a:pt x="153" y="261"/>
                    <a:pt x="190" y="244"/>
                    <a:pt x="206" y="207"/>
                  </a:cubicBezTo>
                  <a:cubicBezTo>
                    <a:pt x="223" y="191"/>
                    <a:pt x="223" y="158"/>
                    <a:pt x="223" y="120"/>
                  </a:cubicBezTo>
                  <a:cubicBezTo>
                    <a:pt x="223" y="87"/>
                    <a:pt x="206" y="54"/>
                    <a:pt x="173" y="38"/>
                  </a:cubicBezTo>
                  <a:cubicBezTo>
                    <a:pt x="173" y="17"/>
                    <a:pt x="153" y="17"/>
                    <a:pt x="153" y="17"/>
                  </a:cubicBez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1" name="Google Shape;13271;p33"/>
            <p:cNvSpPr/>
            <p:nvPr/>
          </p:nvSpPr>
          <p:spPr>
            <a:xfrm>
              <a:off x="4859700" y="300600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4" y="0"/>
                  </a:moveTo>
                  <a:cubicBezTo>
                    <a:pt x="71" y="0"/>
                    <a:pt x="50" y="17"/>
                    <a:pt x="33" y="54"/>
                  </a:cubicBezTo>
                  <a:cubicBezTo>
                    <a:pt x="17" y="87"/>
                    <a:pt x="0" y="120"/>
                    <a:pt x="17" y="157"/>
                  </a:cubicBezTo>
                  <a:cubicBezTo>
                    <a:pt x="17" y="190"/>
                    <a:pt x="33" y="206"/>
                    <a:pt x="50" y="244"/>
                  </a:cubicBezTo>
                  <a:cubicBezTo>
                    <a:pt x="71" y="260"/>
                    <a:pt x="104" y="260"/>
                    <a:pt x="137" y="260"/>
                  </a:cubicBezTo>
                  <a:cubicBezTo>
                    <a:pt x="190" y="244"/>
                    <a:pt x="240" y="173"/>
                    <a:pt x="223" y="103"/>
                  </a:cubicBezTo>
                  <a:cubicBezTo>
                    <a:pt x="223" y="70"/>
                    <a:pt x="207" y="54"/>
                    <a:pt x="190" y="17"/>
                  </a:cubicBezTo>
                  <a:cubicBezTo>
                    <a:pt x="174" y="17"/>
                    <a:pt x="174" y="17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2" name="Google Shape;13272;p33"/>
            <p:cNvSpPr/>
            <p:nvPr/>
          </p:nvSpPr>
          <p:spPr>
            <a:xfrm>
              <a:off x="4854950" y="3023200"/>
              <a:ext cx="6000" cy="6650"/>
            </a:xfrm>
            <a:custGeom>
              <a:avLst/>
              <a:gdLst/>
              <a:ahLst/>
              <a:cxnLst/>
              <a:rect l="l" t="t" r="r" b="b"/>
              <a:pathLst>
                <a:path w="240" h="266" extrusionOk="0">
                  <a:moveTo>
                    <a:pt x="104" y="1"/>
                  </a:moveTo>
                  <a:cubicBezTo>
                    <a:pt x="87" y="1"/>
                    <a:pt x="87" y="17"/>
                    <a:pt x="87" y="17"/>
                  </a:cubicBezTo>
                  <a:cubicBezTo>
                    <a:pt x="34" y="34"/>
                    <a:pt x="1" y="87"/>
                    <a:pt x="17" y="153"/>
                  </a:cubicBezTo>
                  <a:cubicBezTo>
                    <a:pt x="17" y="190"/>
                    <a:pt x="34" y="223"/>
                    <a:pt x="54" y="240"/>
                  </a:cubicBezTo>
                  <a:cubicBezTo>
                    <a:pt x="78" y="252"/>
                    <a:pt x="93" y="265"/>
                    <a:pt x="111" y="265"/>
                  </a:cubicBezTo>
                  <a:cubicBezTo>
                    <a:pt x="119" y="265"/>
                    <a:pt x="127" y="263"/>
                    <a:pt x="137" y="256"/>
                  </a:cubicBezTo>
                  <a:cubicBezTo>
                    <a:pt x="207" y="256"/>
                    <a:pt x="240" y="190"/>
                    <a:pt x="223" y="120"/>
                  </a:cubicBezTo>
                  <a:lnTo>
                    <a:pt x="223" y="87"/>
                  </a:lnTo>
                  <a:cubicBezTo>
                    <a:pt x="207" y="50"/>
                    <a:pt x="190" y="17"/>
                    <a:pt x="157" y="17"/>
                  </a:cubicBezTo>
                  <a:cubicBezTo>
                    <a:pt x="13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3" name="Google Shape;13273;p33"/>
            <p:cNvSpPr/>
            <p:nvPr/>
          </p:nvSpPr>
          <p:spPr>
            <a:xfrm>
              <a:off x="4872575" y="2925700"/>
              <a:ext cx="6000" cy="5175"/>
            </a:xfrm>
            <a:custGeom>
              <a:avLst/>
              <a:gdLst/>
              <a:ahLst/>
              <a:cxnLst/>
              <a:rect l="l" t="t" r="r" b="b"/>
              <a:pathLst>
                <a:path w="240" h="207" extrusionOk="0">
                  <a:moveTo>
                    <a:pt x="207" y="1"/>
                  </a:moveTo>
                  <a:cubicBezTo>
                    <a:pt x="137" y="1"/>
                    <a:pt x="71" y="1"/>
                    <a:pt x="17" y="17"/>
                  </a:cubicBezTo>
                  <a:cubicBezTo>
                    <a:pt x="1" y="54"/>
                    <a:pt x="1" y="120"/>
                    <a:pt x="17" y="157"/>
                  </a:cubicBezTo>
                  <a:cubicBezTo>
                    <a:pt x="34" y="190"/>
                    <a:pt x="71" y="207"/>
                    <a:pt x="104" y="207"/>
                  </a:cubicBezTo>
                  <a:cubicBezTo>
                    <a:pt x="120" y="207"/>
                    <a:pt x="153" y="207"/>
                    <a:pt x="174" y="174"/>
                  </a:cubicBezTo>
                  <a:cubicBezTo>
                    <a:pt x="223" y="137"/>
                    <a:pt x="240" y="54"/>
                    <a:pt x="20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4" name="Google Shape;13274;p33"/>
            <p:cNvSpPr/>
            <p:nvPr/>
          </p:nvSpPr>
          <p:spPr>
            <a:xfrm>
              <a:off x="4858350" y="2927875"/>
              <a:ext cx="6125" cy="5900"/>
            </a:xfrm>
            <a:custGeom>
              <a:avLst/>
              <a:gdLst/>
              <a:ahLst/>
              <a:cxnLst/>
              <a:rect l="l" t="t" r="r" b="b"/>
              <a:pathLst>
                <a:path w="245" h="236" extrusionOk="0">
                  <a:moveTo>
                    <a:pt x="191" y="0"/>
                  </a:moveTo>
                  <a:cubicBezTo>
                    <a:pt x="141" y="17"/>
                    <a:pt x="87" y="33"/>
                    <a:pt x="38" y="50"/>
                  </a:cubicBezTo>
                  <a:lnTo>
                    <a:pt x="21" y="50"/>
                  </a:lnTo>
                  <a:cubicBezTo>
                    <a:pt x="1" y="120"/>
                    <a:pt x="38" y="206"/>
                    <a:pt x="87" y="223"/>
                  </a:cubicBezTo>
                  <a:cubicBezTo>
                    <a:pt x="102" y="232"/>
                    <a:pt x="117" y="236"/>
                    <a:pt x="132" y="236"/>
                  </a:cubicBezTo>
                  <a:cubicBezTo>
                    <a:pt x="173" y="236"/>
                    <a:pt x="212" y="204"/>
                    <a:pt x="228" y="153"/>
                  </a:cubicBezTo>
                  <a:cubicBezTo>
                    <a:pt x="244" y="103"/>
                    <a:pt x="228" y="33"/>
                    <a:pt x="19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5" name="Google Shape;13275;p33"/>
            <p:cNvSpPr/>
            <p:nvPr/>
          </p:nvSpPr>
          <p:spPr>
            <a:xfrm>
              <a:off x="4851150" y="2942800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26" y="1"/>
                  </a:moveTo>
                  <a:cubicBezTo>
                    <a:pt x="81" y="1"/>
                    <a:pt x="30" y="34"/>
                    <a:pt x="17" y="92"/>
                  </a:cubicBezTo>
                  <a:cubicBezTo>
                    <a:pt x="0" y="158"/>
                    <a:pt x="17" y="228"/>
                    <a:pt x="83" y="261"/>
                  </a:cubicBezTo>
                  <a:cubicBezTo>
                    <a:pt x="92" y="264"/>
                    <a:pt x="101" y="265"/>
                    <a:pt x="111" y="265"/>
                  </a:cubicBezTo>
                  <a:cubicBezTo>
                    <a:pt x="159" y="265"/>
                    <a:pt x="209" y="232"/>
                    <a:pt x="223" y="174"/>
                  </a:cubicBezTo>
                  <a:cubicBezTo>
                    <a:pt x="239" y="108"/>
                    <a:pt x="223" y="38"/>
                    <a:pt x="153" y="5"/>
                  </a:cubicBezTo>
                  <a:cubicBezTo>
                    <a:pt x="144" y="2"/>
                    <a:pt x="135" y="1"/>
                    <a:pt x="12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6" name="Google Shape;13276;p33"/>
            <p:cNvSpPr/>
            <p:nvPr/>
          </p:nvSpPr>
          <p:spPr>
            <a:xfrm>
              <a:off x="4858875" y="2957975"/>
              <a:ext cx="5600" cy="6400"/>
            </a:xfrm>
            <a:custGeom>
              <a:avLst/>
              <a:gdLst/>
              <a:ahLst/>
              <a:cxnLst/>
              <a:rect l="l" t="t" r="r" b="b"/>
              <a:pathLst>
                <a:path w="224" h="256" extrusionOk="0">
                  <a:moveTo>
                    <a:pt x="83" y="0"/>
                  </a:moveTo>
                  <a:cubicBezTo>
                    <a:pt x="33" y="0"/>
                    <a:pt x="0" y="66"/>
                    <a:pt x="0" y="136"/>
                  </a:cubicBezTo>
                  <a:cubicBezTo>
                    <a:pt x="0" y="169"/>
                    <a:pt x="17" y="206"/>
                    <a:pt x="50" y="223"/>
                  </a:cubicBezTo>
                  <a:cubicBezTo>
                    <a:pt x="66" y="256"/>
                    <a:pt x="104" y="256"/>
                    <a:pt x="120" y="256"/>
                  </a:cubicBezTo>
                  <a:cubicBezTo>
                    <a:pt x="186" y="239"/>
                    <a:pt x="223" y="169"/>
                    <a:pt x="223" y="103"/>
                  </a:cubicBezTo>
                  <a:cubicBezTo>
                    <a:pt x="223" y="66"/>
                    <a:pt x="207" y="33"/>
                    <a:pt x="170" y="17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7" name="Google Shape;13277;p33"/>
            <p:cNvSpPr/>
            <p:nvPr/>
          </p:nvSpPr>
          <p:spPr>
            <a:xfrm>
              <a:off x="4858350" y="2973825"/>
              <a:ext cx="6125" cy="6600"/>
            </a:xfrm>
            <a:custGeom>
              <a:avLst/>
              <a:gdLst/>
              <a:ahLst/>
              <a:cxnLst/>
              <a:rect l="l" t="t" r="r" b="b"/>
              <a:pathLst>
                <a:path w="245" h="264" extrusionOk="0">
                  <a:moveTo>
                    <a:pt x="125" y="1"/>
                  </a:moveTo>
                  <a:cubicBezTo>
                    <a:pt x="104" y="1"/>
                    <a:pt x="71" y="17"/>
                    <a:pt x="54" y="34"/>
                  </a:cubicBezTo>
                  <a:cubicBezTo>
                    <a:pt x="1" y="88"/>
                    <a:pt x="1" y="153"/>
                    <a:pt x="38" y="224"/>
                  </a:cubicBezTo>
                  <a:cubicBezTo>
                    <a:pt x="54" y="240"/>
                    <a:pt x="71" y="257"/>
                    <a:pt x="104" y="257"/>
                  </a:cubicBezTo>
                  <a:cubicBezTo>
                    <a:pt x="115" y="261"/>
                    <a:pt x="124" y="263"/>
                    <a:pt x="132" y="263"/>
                  </a:cubicBezTo>
                  <a:cubicBezTo>
                    <a:pt x="152" y="263"/>
                    <a:pt x="167" y="252"/>
                    <a:pt x="191" y="240"/>
                  </a:cubicBezTo>
                  <a:cubicBezTo>
                    <a:pt x="244" y="191"/>
                    <a:pt x="244" y="104"/>
                    <a:pt x="207" y="50"/>
                  </a:cubicBezTo>
                  <a:cubicBezTo>
                    <a:pt x="191" y="34"/>
                    <a:pt x="174" y="17"/>
                    <a:pt x="158" y="17"/>
                  </a:cubicBezTo>
                  <a:cubicBezTo>
                    <a:pt x="158" y="17"/>
                    <a:pt x="141" y="1"/>
                    <a:pt x="12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8" name="Google Shape;13278;p33"/>
            <p:cNvSpPr/>
            <p:nvPr/>
          </p:nvSpPr>
          <p:spPr>
            <a:xfrm>
              <a:off x="4880725" y="3030825"/>
              <a:ext cx="5600" cy="6375"/>
            </a:xfrm>
            <a:custGeom>
              <a:avLst/>
              <a:gdLst/>
              <a:ahLst/>
              <a:cxnLst/>
              <a:rect l="l" t="t" r="r" b="b"/>
              <a:pathLst>
                <a:path w="224" h="255" extrusionOk="0">
                  <a:moveTo>
                    <a:pt x="122" y="1"/>
                  </a:moveTo>
                  <a:cubicBezTo>
                    <a:pt x="65" y="1"/>
                    <a:pt x="14" y="33"/>
                    <a:pt x="1" y="92"/>
                  </a:cubicBezTo>
                  <a:lnTo>
                    <a:pt x="1" y="141"/>
                  </a:lnTo>
                  <a:cubicBezTo>
                    <a:pt x="1" y="195"/>
                    <a:pt x="34" y="228"/>
                    <a:pt x="71" y="244"/>
                  </a:cubicBezTo>
                  <a:cubicBezTo>
                    <a:pt x="84" y="251"/>
                    <a:pt x="101" y="255"/>
                    <a:pt x="118" y="255"/>
                  </a:cubicBezTo>
                  <a:cubicBezTo>
                    <a:pt x="142" y="255"/>
                    <a:pt x="164" y="247"/>
                    <a:pt x="174" y="228"/>
                  </a:cubicBezTo>
                  <a:cubicBezTo>
                    <a:pt x="190" y="211"/>
                    <a:pt x="207" y="195"/>
                    <a:pt x="207" y="178"/>
                  </a:cubicBezTo>
                  <a:cubicBezTo>
                    <a:pt x="223" y="108"/>
                    <a:pt x="207" y="38"/>
                    <a:pt x="157" y="5"/>
                  </a:cubicBezTo>
                  <a:cubicBezTo>
                    <a:pt x="145" y="2"/>
                    <a:pt x="133" y="1"/>
                    <a:pt x="122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9" name="Google Shape;13279;p33"/>
            <p:cNvSpPr/>
            <p:nvPr/>
          </p:nvSpPr>
          <p:spPr>
            <a:xfrm>
              <a:off x="4877325" y="3003425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04" y="0"/>
                  </a:moveTo>
                  <a:cubicBezTo>
                    <a:pt x="33" y="0"/>
                    <a:pt x="0" y="70"/>
                    <a:pt x="17" y="140"/>
                  </a:cubicBezTo>
                  <a:cubicBezTo>
                    <a:pt x="17" y="173"/>
                    <a:pt x="33" y="206"/>
                    <a:pt x="50" y="223"/>
                  </a:cubicBezTo>
                  <a:cubicBezTo>
                    <a:pt x="87" y="260"/>
                    <a:pt x="104" y="260"/>
                    <a:pt x="137" y="260"/>
                  </a:cubicBezTo>
                  <a:cubicBezTo>
                    <a:pt x="170" y="243"/>
                    <a:pt x="190" y="223"/>
                    <a:pt x="207" y="206"/>
                  </a:cubicBezTo>
                  <a:cubicBezTo>
                    <a:pt x="223" y="173"/>
                    <a:pt x="240" y="140"/>
                    <a:pt x="223" y="103"/>
                  </a:cubicBezTo>
                  <a:cubicBezTo>
                    <a:pt x="223" y="70"/>
                    <a:pt x="207" y="37"/>
                    <a:pt x="190" y="17"/>
                  </a:cubicBezTo>
                  <a:cubicBezTo>
                    <a:pt x="170" y="17"/>
                    <a:pt x="170" y="0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0" name="Google Shape;13280;p33"/>
            <p:cNvSpPr/>
            <p:nvPr/>
          </p:nvSpPr>
          <p:spPr>
            <a:xfrm>
              <a:off x="4846000" y="2933425"/>
              <a:ext cx="2600" cy="1375"/>
            </a:xfrm>
            <a:custGeom>
              <a:avLst/>
              <a:gdLst/>
              <a:ahLst/>
              <a:cxnLst/>
              <a:rect l="l" t="t" r="r" b="b"/>
              <a:pathLst>
                <a:path w="104" h="55" extrusionOk="0">
                  <a:moveTo>
                    <a:pt x="103" y="1"/>
                  </a:moveTo>
                  <a:lnTo>
                    <a:pt x="103" y="1"/>
                  </a:lnTo>
                  <a:cubicBezTo>
                    <a:pt x="66" y="17"/>
                    <a:pt x="33" y="34"/>
                    <a:pt x="0" y="54"/>
                  </a:cubicBezTo>
                  <a:cubicBezTo>
                    <a:pt x="33" y="54"/>
                    <a:pt x="66" y="34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1" name="Google Shape;13281;p33"/>
            <p:cNvSpPr/>
            <p:nvPr/>
          </p:nvSpPr>
          <p:spPr>
            <a:xfrm>
              <a:off x="4873000" y="2955025"/>
              <a:ext cx="6000" cy="6475"/>
            </a:xfrm>
            <a:custGeom>
              <a:avLst/>
              <a:gdLst/>
              <a:ahLst/>
              <a:cxnLst/>
              <a:rect l="l" t="t" r="r" b="b"/>
              <a:pathLst>
                <a:path w="240" h="259" extrusionOk="0">
                  <a:moveTo>
                    <a:pt x="111" y="0"/>
                  </a:moveTo>
                  <a:cubicBezTo>
                    <a:pt x="69" y="0"/>
                    <a:pt x="29" y="33"/>
                    <a:pt x="17" y="81"/>
                  </a:cubicBezTo>
                  <a:cubicBezTo>
                    <a:pt x="0" y="151"/>
                    <a:pt x="17" y="221"/>
                    <a:pt x="87" y="254"/>
                  </a:cubicBezTo>
                  <a:cubicBezTo>
                    <a:pt x="96" y="257"/>
                    <a:pt x="105" y="258"/>
                    <a:pt x="114" y="258"/>
                  </a:cubicBezTo>
                  <a:cubicBezTo>
                    <a:pt x="159" y="258"/>
                    <a:pt x="209" y="228"/>
                    <a:pt x="223" y="184"/>
                  </a:cubicBezTo>
                  <a:cubicBezTo>
                    <a:pt x="239" y="118"/>
                    <a:pt x="223" y="31"/>
                    <a:pt x="157" y="15"/>
                  </a:cubicBezTo>
                  <a:cubicBezTo>
                    <a:pt x="142" y="5"/>
                    <a:pt x="127" y="0"/>
                    <a:pt x="11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2" name="Google Shape;13282;p33"/>
            <p:cNvSpPr/>
            <p:nvPr/>
          </p:nvSpPr>
          <p:spPr>
            <a:xfrm>
              <a:off x="4883725" y="3016850"/>
              <a:ext cx="6100" cy="6800"/>
            </a:xfrm>
            <a:custGeom>
              <a:avLst/>
              <a:gdLst/>
              <a:ahLst/>
              <a:cxnLst/>
              <a:rect l="l" t="t" r="r" b="b"/>
              <a:pathLst>
                <a:path w="244" h="272" extrusionOk="0">
                  <a:moveTo>
                    <a:pt x="111" y="1"/>
                  </a:moveTo>
                  <a:cubicBezTo>
                    <a:pt x="71" y="1"/>
                    <a:pt x="32" y="34"/>
                    <a:pt x="17" y="82"/>
                  </a:cubicBezTo>
                  <a:cubicBezTo>
                    <a:pt x="0" y="152"/>
                    <a:pt x="17" y="238"/>
                    <a:pt x="70" y="255"/>
                  </a:cubicBezTo>
                  <a:cubicBezTo>
                    <a:pt x="87" y="271"/>
                    <a:pt x="103" y="271"/>
                    <a:pt x="120" y="271"/>
                  </a:cubicBezTo>
                  <a:cubicBezTo>
                    <a:pt x="173" y="255"/>
                    <a:pt x="206" y="238"/>
                    <a:pt x="223" y="185"/>
                  </a:cubicBezTo>
                  <a:cubicBezTo>
                    <a:pt x="243" y="135"/>
                    <a:pt x="223" y="82"/>
                    <a:pt x="206" y="49"/>
                  </a:cubicBezTo>
                  <a:cubicBezTo>
                    <a:pt x="190" y="32"/>
                    <a:pt x="173" y="16"/>
                    <a:pt x="157" y="16"/>
                  </a:cubicBezTo>
                  <a:cubicBezTo>
                    <a:pt x="142" y="6"/>
                    <a:pt x="127" y="1"/>
                    <a:pt x="11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3" name="Google Shape;13283;p33"/>
            <p:cNvSpPr/>
            <p:nvPr/>
          </p:nvSpPr>
          <p:spPr>
            <a:xfrm>
              <a:off x="4870425" y="3018475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36" y="0"/>
                  </a:moveTo>
                  <a:cubicBezTo>
                    <a:pt x="103" y="0"/>
                    <a:pt x="70" y="0"/>
                    <a:pt x="54" y="17"/>
                  </a:cubicBezTo>
                  <a:cubicBezTo>
                    <a:pt x="0" y="70"/>
                    <a:pt x="0" y="157"/>
                    <a:pt x="33" y="206"/>
                  </a:cubicBezTo>
                  <a:cubicBezTo>
                    <a:pt x="54" y="239"/>
                    <a:pt x="87" y="260"/>
                    <a:pt x="103" y="260"/>
                  </a:cubicBezTo>
                  <a:cubicBezTo>
                    <a:pt x="136" y="260"/>
                    <a:pt x="173" y="239"/>
                    <a:pt x="190" y="223"/>
                  </a:cubicBezTo>
                  <a:cubicBezTo>
                    <a:pt x="223" y="206"/>
                    <a:pt x="223" y="173"/>
                    <a:pt x="239" y="136"/>
                  </a:cubicBezTo>
                  <a:cubicBezTo>
                    <a:pt x="239" y="103"/>
                    <a:pt x="223" y="70"/>
                    <a:pt x="206" y="54"/>
                  </a:cubicBezTo>
                  <a:cubicBezTo>
                    <a:pt x="190" y="17"/>
                    <a:pt x="190" y="17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4" name="Google Shape;13284;p33"/>
            <p:cNvSpPr/>
            <p:nvPr/>
          </p:nvSpPr>
          <p:spPr>
            <a:xfrm>
              <a:off x="4871250" y="2970950"/>
              <a:ext cx="6100" cy="6475"/>
            </a:xfrm>
            <a:custGeom>
              <a:avLst/>
              <a:gdLst/>
              <a:ahLst/>
              <a:cxnLst/>
              <a:rect l="l" t="t" r="r" b="b"/>
              <a:pathLst>
                <a:path w="244" h="259" extrusionOk="0">
                  <a:moveTo>
                    <a:pt x="132" y="1"/>
                  </a:moveTo>
                  <a:cubicBezTo>
                    <a:pt x="123" y="1"/>
                    <a:pt x="114" y="5"/>
                    <a:pt x="103" y="13"/>
                  </a:cubicBezTo>
                  <a:cubicBezTo>
                    <a:pt x="54" y="13"/>
                    <a:pt x="0" y="79"/>
                    <a:pt x="21" y="149"/>
                  </a:cubicBezTo>
                  <a:cubicBezTo>
                    <a:pt x="21" y="182"/>
                    <a:pt x="37" y="219"/>
                    <a:pt x="54" y="236"/>
                  </a:cubicBezTo>
                  <a:cubicBezTo>
                    <a:pt x="77" y="247"/>
                    <a:pt x="92" y="259"/>
                    <a:pt x="112" y="259"/>
                  </a:cubicBezTo>
                  <a:cubicBezTo>
                    <a:pt x="120" y="259"/>
                    <a:pt x="130" y="257"/>
                    <a:pt x="140" y="252"/>
                  </a:cubicBezTo>
                  <a:cubicBezTo>
                    <a:pt x="206" y="252"/>
                    <a:pt x="243" y="182"/>
                    <a:pt x="227" y="116"/>
                  </a:cubicBezTo>
                  <a:cubicBezTo>
                    <a:pt x="227" y="79"/>
                    <a:pt x="206" y="46"/>
                    <a:pt x="190" y="29"/>
                  </a:cubicBezTo>
                  <a:cubicBezTo>
                    <a:pt x="173" y="13"/>
                    <a:pt x="173" y="13"/>
                    <a:pt x="157" y="13"/>
                  </a:cubicBezTo>
                  <a:cubicBezTo>
                    <a:pt x="149" y="5"/>
                    <a:pt x="140" y="1"/>
                    <a:pt x="132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5" name="Google Shape;13285;p33"/>
            <p:cNvSpPr/>
            <p:nvPr/>
          </p:nvSpPr>
          <p:spPr>
            <a:xfrm>
              <a:off x="4866600" y="3035275"/>
              <a:ext cx="5600" cy="6400"/>
            </a:xfrm>
            <a:custGeom>
              <a:avLst/>
              <a:gdLst/>
              <a:ahLst/>
              <a:cxnLst/>
              <a:rect l="l" t="t" r="r" b="b"/>
              <a:pathLst>
                <a:path w="224" h="256" extrusionOk="0">
                  <a:moveTo>
                    <a:pt x="83" y="0"/>
                  </a:moveTo>
                  <a:cubicBezTo>
                    <a:pt x="67" y="0"/>
                    <a:pt x="34" y="17"/>
                    <a:pt x="17" y="50"/>
                  </a:cubicBezTo>
                  <a:cubicBezTo>
                    <a:pt x="1" y="83"/>
                    <a:pt x="1" y="120"/>
                    <a:pt x="1" y="153"/>
                  </a:cubicBezTo>
                  <a:cubicBezTo>
                    <a:pt x="1" y="186"/>
                    <a:pt x="17" y="206"/>
                    <a:pt x="34" y="239"/>
                  </a:cubicBezTo>
                  <a:cubicBezTo>
                    <a:pt x="67" y="256"/>
                    <a:pt x="104" y="256"/>
                    <a:pt x="120" y="256"/>
                  </a:cubicBezTo>
                  <a:cubicBezTo>
                    <a:pt x="186" y="239"/>
                    <a:pt x="223" y="169"/>
                    <a:pt x="223" y="103"/>
                  </a:cubicBezTo>
                  <a:cubicBezTo>
                    <a:pt x="207" y="66"/>
                    <a:pt x="186" y="50"/>
                    <a:pt x="170" y="17"/>
                  </a:cubicBezTo>
                  <a:cubicBezTo>
                    <a:pt x="170" y="17"/>
                    <a:pt x="153" y="17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6" name="Google Shape;13286;p33"/>
            <p:cNvSpPr/>
            <p:nvPr/>
          </p:nvSpPr>
          <p:spPr>
            <a:xfrm>
              <a:off x="4869175" y="299077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93" y="1"/>
                  </a:moveTo>
                  <a:cubicBezTo>
                    <a:pt x="72" y="1"/>
                    <a:pt x="57" y="13"/>
                    <a:pt x="34" y="28"/>
                  </a:cubicBezTo>
                  <a:cubicBezTo>
                    <a:pt x="17" y="61"/>
                    <a:pt x="1" y="77"/>
                    <a:pt x="1" y="110"/>
                  </a:cubicBezTo>
                  <a:cubicBezTo>
                    <a:pt x="1" y="148"/>
                    <a:pt x="1" y="181"/>
                    <a:pt x="17" y="213"/>
                  </a:cubicBezTo>
                  <a:cubicBezTo>
                    <a:pt x="46" y="245"/>
                    <a:pt x="83" y="264"/>
                    <a:pt x="118" y="264"/>
                  </a:cubicBezTo>
                  <a:cubicBezTo>
                    <a:pt x="142" y="264"/>
                    <a:pt x="166" y="255"/>
                    <a:pt x="186" y="234"/>
                  </a:cubicBezTo>
                  <a:cubicBezTo>
                    <a:pt x="223" y="181"/>
                    <a:pt x="240" y="110"/>
                    <a:pt x="186" y="44"/>
                  </a:cubicBezTo>
                  <a:cubicBezTo>
                    <a:pt x="186" y="28"/>
                    <a:pt x="170" y="28"/>
                    <a:pt x="153" y="7"/>
                  </a:cubicBezTo>
                  <a:lnTo>
                    <a:pt x="120" y="7"/>
                  </a:lnTo>
                  <a:cubicBezTo>
                    <a:pt x="110" y="3"/>
                    <a:pt x="101" y="1"/>
                    <a:pt x="9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7" name="Google Shape;13287;p33"/>
            <p:cNvSpPr/>
            <p:nvPr/>
          </p:nvSpPr>
          <p:spPr>
            <a:xfrm>
              <a:off x="4839500" y="30236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6" y="0"/>
                  </a:moveTo>
                  <a:cubicBezTo>
                    <a:pt x="103" y="0"/>
                    <a:pt x="70" y="0"/>
                    <a:pt x="54" y="33"/>
                  </a:cubicBezTo>
                  <a:cubicBezTo>
                    <a:pt x="0" y="70"/>
                    <a:pt x="0" y="157"/>
                    <a:pt x="33" y="206"/>
                  </a:cubicBezTo>
                  <a:cubicBezTo>
                    <a:pt x="54" y="239"/>
                    <a:pt x="87" y="260"/>
                    <a:pt x="103" y="260"/>
                  </a:cubicBezTo>
                  <a:cubicBezTo>
                    <a:pt x="136" y="260"/>
                    <a:pt x="174" y="260"/>
                    <a:pt x="190" y="239"/>
                  </a:cubicBezTo>
                  <a:cubicBezTo>
                    <a:pt x="239" y="190"/>
                    <a:pt x="239" y="103"/>
                    <a:pt x="207" y="54"/>
                  </a:cubicBezTo>
                  <a:cubicBezTo>
                    <a:pt x="190" y="33"/>
                    <a:pt x="190" y="17"/>
                    <a:pt x="174" y="17"/>
                  </a:cubicBezTo>
                  <a:cubicBezTo>
                    <a:pt x="157" y="0"/>
                    <a:pt x="136" y="0"/>
                    <a:pt x="1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8" name="Google Shape;13288;p33"/>
            <p:cNvSpPr/>
            <p:nvPr/>
          </p:nvSpPr>
          <p:spPr>
            <a:xfrm>
              <a:off x="4816300" y="2966200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113" y="0"/>
                  </a:moveTo>
                  <a:cubicBezTo>
                    <a:pt x="70" y="0"/>
                    <a:pt x="29" y="32"/>
                    <a:pt x="17" y="83"/>
                  </a:cubicBezTo>
                  <a:cubicBezTo>
                    <a:pt x="1" y="149"/>
                    <a:pt x="17" y="219"/>
                    <a:pt x="87" y="252"/>
                  </a:cubicBezTo>
                  <a:lnTo>
                    <a:pt x="137" y="252"/>
                  </a:lnTo>
                  <a:cubicBezTo>
                    <a:pt x="174" y="252"/>
                    <a:pt x="207" y="219"/>
                    <a:pt x="223" y="166"/>
                  </a:cubicBezTo>
                  <a:cubicBezTo>
                    <a:pt x="240" y="133"/>
                    <a:pt x="223" y="83"/>
                    <a:pt x="207" y="46"/>
                  </a:cubicBezTo>
                  <a:cubicBezTo>
                    <a:pt x="190" y="30"/>
                    <a:pt x="174" y="13"/>
                    <a:pt x="157" y="13"/>
                  </a:cubicBezTo>
                  <a:cubicBezTo>
                    <a:pt x="143" y="4"/>
                    <a:pt x="128" y="0"/>
                    <a:pt x="11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9" name="Google Shape;13289;p33"/>
            <p:cNvSpPr/>
            <p:nvPr/>
          </p:nvSpPr>
          <p:spPr>
            <a:xfrm>
              <a:off x="4815075" y="3012500"/>
              <a:ext cx="5575" cy="6575"/>
            </a:xfrm>
            <a:custGeom>
              <a:avLst/>
              <a:gdLst/>
              <a:ahLst/>
              <a:cxnLst/>
              <a:rect l="l" t="t" r="r" b="b"/>
              <a:pathLst>
                <a:path w="223" h="263" extrusionOk="0">
                  <a:moveTo>
                    <a:pt x="136" y="0"/>
                  </a:moveTo>
                  <a:cubicBezTo>
                    <a:pt x="103" y="0"/>
                    <a:pt x="66" y="17"/>
                    <a:pt x="50" y="33"/>
                  </a:cubicBezTo>
                  <a:cubicBezTo>
                    <a:pt x="0" y="87"/>
                    <a:pt x="0" y="153"/>
                    <a:pt x="33" y="223"/>
                  </a:cubicBezTo>
                  <a:cubicBezTo>
                    <a:pt x="50" y="239"/>
                    <a:pt x="83" y="256"/>
                    <a:pt x="103" y="256"/>
                  </a:cubicBezTo>
                  <a:cubicBezTo>
                    <a:pt x="113" y="260"/>
                    <a:pt x="123" y="262"/>
                    <a:pt x="132" y="262"/>
                  </a:cubicBezTo>
                  <a:cubicBezTo>
                    <a:pt x="154" y="262"/>
                    <a:pt x="174" y="251"/>
                    <a:pt x="186" y="239"/>
                  </a:cubicBezTo>
                  <a:cubicBezTo>
                    <a:pt x="206" y="206"/>
                    <a:pt x="223" y="190"/>
                    <a:pt x="223" y="153"/>
                  </a:cubicBezTo>
                  <a:cubicBezTo>
                    <a:pt x="223" y="120"/>
                    <a:pt x="223" y="87"/>
                    <a:pt x="206" y="50"/>
                  </a:cubicBezTo>
                  <a:cubicBezTo>
                    <a:pt x="186" y="33"/>
                    <a:pt x="169" y="17"/>
                    <a:pt x="153" y="17"/>
                  </a:cubicBezTo>
                  <a:lnTo>
                    <a:pt x="136" y="0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0" name="Google Shape;13290;p33"/>
            <p:cNvSpPr/>
            <p:nvPr/>
          </p:nvSpPr>
          <p:spPr>
            <a:xfrm>
              <a:off x="4825800" y="302650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25" y="1"/>
                  </a:moveTo>
                  <a:cubicBezTo>
                    <a:pt x="80" y="1"/>
                    <a:pt x="30" y="31"/>
                    <a:pt x="17" y="75"/>
                  </a:cubicBezTo>
                  <a:cubicBezTo>
                    <a:pt x="0" y="145"/>
                    <a:pt x="17" y="228"/>
                    <a:pt x="87" y="248"/>
                  </a:cubicBezTo>
                  <a:cubicBezTo>
                    <a:pt x="100" y="257"/>
                    <a:pt x="114" y="261"/>
                    <a:pt x="129" y="261"/>
                  </a:cubicBezTo>
                  <a:cubicBezTo>
                    <a:pt x="170" y="261"/>
                    <a:pt x="211" y="230"/>
                    <a:pt x="223" y="178"/>
                  </a:cubicBezTo>
                  <a:cubicBezTo>
                    <a:pt x="239" y="108"/>
                    <a:pt x="223" y="42"/>
                    <a:pt x="153" y="5"/>
                  </a:cubicBezTo>
                  <a:cubicBezTo>
                    <a:pt x="144" y="2"/>
                    <a:pt x="135" y="1"/>
                    <a:pt x="12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1" name="Google Shape;13291;p33"/>
            <p:cNvSpPr/>
            <p:nvPr/>
          </p:nvSpPr>
          <p:spPr>
            <a:xfrm>
              <a:off x="4810325" y="3027400"/>
              <a:ext cx="6425" cy="6650"/>
            </a:xfrm>
            <a:custGeom>
              <a:avLst/>
              <a:gdLst/>
              <a:ahLst/>
              <a:cxnLst/>
              <a:rect l="l" t="t" r="r" b="b"/>
              <a:pathLst>
                <a:path w="257" h="266" extrusionOk="0">
                  <a:moveTo>
                    <a:pt x="134" y="0"/>
                  </a:moveTo>
                  <a:cubicBezTo>
                    <a:pt x="84" y="0"/>
                    <a:pt x="44" y="35"/>
                    <a:pt x="17" y="88"/>
                  </a:cubicBezTo>
                  <a:cubicBezTo>
                    <a:pt x="1" y="159"/>
                    <a:pt x="34" y="229"/>
                    <a:pt x="87" y="262"/>
                  </a:cubicBezTo>
                  <a:cubicBezTo>
                    <a:pt x="96" y="264"/>
                    <a:pt x="105" y="266"/>
                    <a:pt x="114" y="266"/>
                  </a:cubicBezTo>
                  <a:cubicBezTo>
                    <a:pt x="159" y="266"/>
                    <a:pt x="210" y="233"/>
                    <a:pt x="223" y="175"/>
                  </a:cubicBezTo>
                  <a:cubicBezTo>
                    <a:pt x="256" y="109"/>
                    <a:pt x="223" y="39"/>
                    <a:pt x="170" y="6"/>
                  </a:cubicBezTo>
                  <a:cubicBezTo>
                    <a:pt x="157" y="2"/>
                    <a:pt x="145" y="0"/>
                    <a:pt x="13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2" name="Google Shape;13292;p33"/>
            <p:cNvSpPr/>
            <p:nvPr/>
          </p:nvSpPr>
          <p:spPr>
            <a:xfrm>
              <a:off x="4821875" y="299610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03" y="0"/>
                  </a:moveTo>
                  <a:cubicBezTo>
                    <a:pt x="70" y="0"/>
                    <a:pt x="54" y="21"/>
                    <a:pt x="17" y="54"/>
                  </a:cubicBezTo>
                  <a:cubicBezTo>
                    <a:pt x="0" y="87"/>
                    <a:pt x="0" y="124"/>
                    <a:pt x="0" y="157"/>
                  </a:cubicBezTo>
                  <a:cubicBezTo>
                    <a:pt x="17" y="190"/>
                    <a:pt x="17" y="207"/>
                    <a:pt x="54" y="244"/>
                  </a:cubicBezTo>
                  <a:cubicBezTo>
                    <a:pt x="70" y="260"/>
                    <a:pt x="103" y="260"/>
                    <a:pt x="141" y="260"/>
                  </a:cubicBezTo>
                  <a:cubicBezTo>
                    <a:pt x="190" y="244"/>
                    <a:pt x="244" y="174"/>
                    <a:pt x="223" y="104"/>
                  </a:cubicBezTo>
                  <a:cubicBezTo>
                    <a:pt x="223" y="71"/>
                    <a:pt x="207" y="54"/>
                    <a:pt x="174" y="21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3" name="Google Shape;13293;p33"/>
            <p:cNvSpPr/>
            <p:nvPr/>
          </p:nvSpPr>
          <p:spPr>
            <a:xfrm>
              <a:off x="4800025" y="3014950"/>
              <a:ext cx="6400" cy="6525"/>
            </a:xfrm>
            <a:custGeom>
              <a:avLst/>
              <a:gdLst/>
              <a:ahLst/>
              <a:cxnLst/>
              <a:rect l="l" t="t" r="r" b="b"/>
              <a:pathLst>
                <a:path w="256" h="261" extrusionOk="0">
                  <a:moveTo>
                    <a:pt x="142" y="1"/>
                  </a:moveTo>
                  <a:cubicBezTo>
                    <a:pt x="97" y="1"/>
                    <a:pt x="47" y="30"/>
                    <a:pt x="33" y="71"/>
                  </a:cubicBezTo>
                  <a:cubicBezTo>
                    <a:pt x="0" y="141"/>
                    <a:pt x="33" y="228"/>
                    <a:pt x="87" y="244"/>
                  </a:cubicBezTo>
                  <a:cubicBezTo>
                    <a:pt x="103" y="261"/>
                    <a:pt x="120" y="261"/>
                    <a:pt x="136" y="261"/>
                  </a:cubicBezTo>
                  <a:cubicBezTo>
                    <a:pt x="190" y="244"/>
                    <a:pt x="223" y="228"/>
                    <a:pt x="239" y="174"/>
                  </a:cubicBezTo>
                  <a:cubicBezTo>
                    <a:pt x="256" y="125"/>
                    <a:pt x="239" y="71"/>
                    <a:pt x="206" y="38"/>
                  </a:cubicBezTo>
                  <a:cubicBezTo>
                    <a:pt x="206" y="22"/>
                    <a:pt x="190" y="22"/>
                    <a:pt x="169" y="5"/>
                  </a:cubicBezTo>
                  <a:cubicBezTo>
                    <a:pt x="161" y="2"/>
                    <a:pt x="151" y="1"/>
                    <a:pt x="142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4" name="Google Shape;13294;p33"/>
            <p:cNvSpPr/>
            <p:nvPr/>
          </p:nvSpPr>
          <p:spPr>
            <a:xfrm>
              <a:off x="4807750" y="2997525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94" y="1"/>
                  </a:moveTo>
                  <a:cubicBezTo>
                    <a:pt x="54" y="1"/>
                    <a:pt x="13" y="32"/>
                    <a:pt x="1" y="84"/>
                  </a:cubicBezTo>
                  <a:lnTo>
                    <a:pt x="1" y="133"/>
                  </a:lnTo>
                  <a:cubicBezTo>
                    <a:pt x="1" y="187"/>
                    <a:pt x="17" y="236"/>
                    <a:pt x="66" y="253"/>
                  </a:cubicBezTo>
                  <a:cubicBezTo>
                    <a:pt x="77" y="258"/>
                    <a:pt x="88" y="261"/>
                    <a:pt x="99" y="261"/>
                  </a:cubicBezTo>
                  <a:cubicBezTo>
                    <a:pt x="128" y="261"/>
                    <a:pt x="158" y="244"/>
                    <a:pt x="170" y="220"/>
                  </a:cubicBezTo>
                  <a:cubicBezTo>
                    <a:pt x="190" y="203"/>
                    <a:pt x="207" y="203"/>
                    <a:pt x="207" y="170"/>
                  </a:cubicBezTo>
                  <a:cubicBezTo>
                    <a:pt x="223" y="100"/>
                    <a:pt x="207" y="30"/>
                    <a:pt x="137" y="14"/>
                  </a:cubicBezTo>
                  <a:cubicBezTo>
                    <a:pt x="123" y="5"/>
                    <a:pt x="109" y="1"/>
                    <a:pt x="9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5" name="Google Shape;13295;p33"/>
            <p:cNvSpPr/>
            <p:nvPr/>
          </p:nvSpPr>
          <p:spPr>
            <a:xfrm>
              <a:off x="4804250" y="2969925"/>
              <a:ext cx="5700" cy="6525"/>
            </a:xfrm>
            <a:custGeom>
              <a:avLst/>
              <a:gdLst/>
              <a:ahLst/>
              <a:cxnLst/>
              <a:rect l="l" t="t" r="r" b="b"/>
              <a:pathLst>
                <a:path w="228" h="261" extrusionOk="0">
                  <a:moveTo>
                    <a:pt x="103" y="0"/>
                  </a:moveTo>
                  <a:cubicBezTo>
                    <a:pt x="37" y="17"/>
                    <a:pt x="0" y="87"/>
                    <a:pt x="0" y="157"/>
                  </a:cubicBezTo>
                  <a:cubicBezTo>
                    <a:pt x="21" y="190"/>
                    <a:pt x="37" y="223"/>
                    <a:pt x="54" y="244"/>
                  </a:cubicBezTo>
                  <a:cubicBezTo>
                    <a:pt x="70" y="260"/>
                    <a:pt x="103" y="260"/>
                    <a:pt x="141" y="260"/>
                  </a:cubicBezTo>
                  <a:cubicBezTo>
                    <a:pt x="157" y="260"/>
                    <a:pt x="190" y="244"/>
                    <a:pt x="206" y="206"/>
                  </a:cubicBezTo>
                  <a:cubicBezTo>
                    <a:pt x="227" y="173"/>
                    <a:pt x="227" y="140"/>
                    <a:pt x="227" y="103"/>
                  </a:cubicBezTo>
                  <a:cubicBezTo>
                    <a:pt x="227" y="70"/>
                    <a:pt x="206" y="54"/>
                    <a:pt x="190" y="37"/>
                  </a:cubicBezTo>
                  <a:cubicBezTo>
                    <a:pt x="174" y="17"/>
                    <a:pt x="174" y="17"/>
                    <a:pt x="157" y="17"/>
                  </a:cubicBezTo>
                  <a:cubicBezTo>
                    <a:pt x="141" y="0"/>
                    <a:pt x="124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6" name="Google Shape;13296;p33"/>
            <p:cNvSpPr/>
            <p:nvPr/>
          </p:nvSpPr>
          <p:spPr>
            <a:xfrm>
              <a:off x="4885875" y="2967350"/>
              <a:ext cx="6525" cy="6400"/>
            </a:xfrm>
            <a:custGeom>
              <a:avLst/>
              <a:gdLst/>
              <a:ahLst/>
              <a:cxnLst/>
              <a:rect l="l" t="t" r="r" b="b"/>
              <a:pathLst>
                <a:path w="261" h="256" extrusionOk="0">
                  <a:moveTo>
                    <a:pt x="137" y="0"/>
                  </a:moveTo>
                  <a:cubicBezTo>
                    <a:pt x="120" y="0"/>
                    <a:pt x="87" y="0"/>
                    <a:pt x="71" y="37"/>
                  </a:cubicBezTo>
                  <a:cubicBezTo>
                    <a:pt x="17" y="70"/>
                    <a:pt x="1" y="157"/>
                    <a:pt x="54" y="206"/>
                  </a:cubicBezTo>
                  <a:cubicBezTo>
                    <a:pt x="73" y="237"/>
                    <a:pt x="104" y="256"/>
                    <a:pt x="137" y="256"/>
                  </a:cubicBezTo>
                  <a:cubicBezTo>
                    <a:pt x="161" y="256"/>
                    <a:pt x="186" y="246"/>
                    <a:pt x="207" y="223"/>
                  </a:cubicBezTo>
                  <a:cubicBezTo>
                    <a:pt x="240" y="190"/>
                    <a:pt x="260" y="103"/>
                    <a:pt x="223" y="54"/>
                  </a:cubicBezTo>
                  <a:cubicBezTo>
                    <a:pt x="207" y="37"/>
                    <a:pt x="190" y="17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7" name="Google Shape;13297;p33"/>
            <p:cNvSpPr/>
            <p:nvPr/>
          </p:nvSpPr>
          <p:spPr>
            <a:xfrm>
              <a:off x="4836500" y="2993350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12" y="1"/>
                  </a:moveTo>
                  <a:cubicBezTo>
                    <a:pt x="93" y="1"/>
                    <a:pt x="77" y="13"/>
                    <a:pt x="50" y="28"/>
                  </a:cubicBezTo>
                  <a:cubicBezTo>
                    <a:pt x="17" y="78"/>
                    <a:pt x="1" y="164"/>
                    <a:pt x="34" y="214"/>
                  </a:cubicBezTo>
                  <a:cubicBezTo>
                    <a:pt x="50" y="251"/>
                    <a:pt x="87" y="267"/>
                    <a:pt x="120" y="267"/>
                  </a:cubicBezTo>
                  <a:cubicBezTo>
                    <a:pt x="137" y="267"/>
                    <a:pt x="174" y="251"/>
                    <a:pt x="190" y="234"/>
                  </a:cubicBezTo>
                  <a:cubicBezTo>
                    <a:pt x="223" y="214"/>
                    <a:pt x="240" y="181"/>
                    <a:pt x="240" y="148"/>
                  </a:cubicBezTo>
                  <a:cubicBezTo>
                    <a:pt x="240" y="110"/>
                    <a:pt x="223" y="78"/>
                    <a:pt x="207" y="45"/>
                  </a:cubicBezTo>
                  <a:cubicBezTo>
                    <a:pt x="207" y="28"/>
                    <a:pt x="190" y="28"/>
                    <a:pt x="174" y="7"/>
                  </a:cubicBezTo>
                  <a:lnTo>
                    <a:pt x="137" y="7"/>
                  </a:lnTo>
                  <a:cubicBezTo>
                    <a:pt x="127" y="3"/>
                    <a:pt x="119" y="1"/>
                    <a:pt x="112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8" name="Google Shape;13298;p33"/>
            <p:cNvSpPr/>
            <p:nvPr/>
          </p:nvSpPr>
          <p:spPr>
            <a:xfrm>
              <a:off x="4844650" y="3007750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04" y="0"/>
                  </a:moveTo>
                  <a:cubicBezTo>
                    <a:pt x="54" y="17"/>
                    <a:pt x="1" y="87"/>
                    <a:pt x="17" y="153"/>
                  </a:cubicBezTo>
                  <a:cubicBezTo>
                    <a:pt x="17" y="190"/>
                    <a:pt x="33" y="223"/>
                    <a:pt x="54" y="240"/>
                  </a:cubicBezTo>
                  <a:cubicBezTo>
                    <a:pt x="77" y="251"/>
                    <a:pt x="92" y="265"/>
                    <a:pt x="111" y="265"/>
                  </a:cubicBezTo>
                  <a:cubicBezTo>
                    <a:pt x="118" y="265"/>
                    <a:pt x="127" y="262"/>
                    <a:pt x="137" y="256"/>
                  </a:cubicBezTo>
                  <a:cubicBezTo>
                    <a:pt x="207" y="256"/>
                    <a:pt x="240" y="190"/>
                    <a:pt x="223" y="120"/>
                  </a:cubicBezTo>
                  <a:cubicBezTo>
                    <a:pt x="223" y="87"/>
                    <a:pt x="207" y="50"/>
                    <a:pt x="190" y="33"/>
                  </a:cubicBezTo>
                  <a:cubicBezTo>
                    <a:pt x="174" y="17"/>
                    <a:pt x="174" y="17"/>
                    <a:pt x="157" y="17"/>
                  </a:cubicBezTo>
                  <a:cubicBezTo>
                    <a:pt x="13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9" name="Google Shape;13299;p33"/>
            <p:cNvSpPr/>
            <p:nvPr/>
          </p:nvSpPr>
          <p:spPr>
            <a:xfrm>
              <a:off x="4843425" y="2978200"/>
              <a:ext cx="5575" cy="6550"/>
            </a:xfrm>
            <a:custGeom>
              <a:avLst/>
              <a:gdLst/>
              <a:ahLst/>
              <a:cxnLst/>
              <a:rect l="l" t="t" r="r" b="b"/>
              <a:pathLst>
                <a:path w="223" h="262" extrusionOk="0">
                  <a:moveTo>
                    <a:pt x="128" y="0"/>
                  </a:moveTo>
                  <a:cubicBezTo>
                    <a:pt x="120" y="0"/>
                    <a:pt x="111" y="5"/>
                    <a:pt x="103" y="16"/>
                  </a:cubicBezTo>
                  <a:cubicBezTo>
                    <a:pt x="33" y="16"/>
                    <a:pt x="0" y="82"/>
                    <a:pt x="0" y="152"/>
                  </a:cubicBezTo>
                  <a:cubicBezTo>
                    <a:pt x="17" y="185"/>
                    <a:pt x="33" y="222"/>
                    <a:pt x="50" y="238"/>
                  </a:cubicBezTo>
                  <a:cubicBezTo>
                    <a:pt x="61" y="250"/>
                    <a:pt x="83" y="262"/>
                    <a:pt x="107" y="262"/>
                  </a:cubicBezTo>
                  <a:cubicBezTo>
                    <a:pt x="116" y="262"/>
                    <a:pt x="126" y="260"/>
                    <a:pt x="136" y="255"/>
                  </a:cubicBezTo>
                  <a:cubicBezTo>
                    <a:pt x="169" y="255"/>
                    <a:pt x="186" y="238"/>
                    <a:pt x="206" y="201"/>
                  </a:cubicBezTo>
                  <a:cubicBezTo>
                    <a:pt x="223" y="185"/>
                    <a:pt x="223" y="152"/>
                    <a:pt x="223" y="119"/>
                  </a:cubicBezTo>
                  <a:cubicBezTo>
                    <a:pt x="223" y="82"/>
                    <a:pt x="206" y="49"/>
                    <a:pt x="186" y="32"/>
                  </a:cubicBezTo>
                  <a:cubicBezTo>
                    <a:pt x="169" y="16"/>
                    <a:pt x="169" y="16"/>
                    <a:pt x="153" y="16"/>
                  </a:cubicBezTo>
                  <a:cubicBezTo>
                    <a:pt x="144" y="5"/>
                    <a:pt x="136" y="0"/>
                    <a:pt x="12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0" name="Google Shape;13300;p33"/>
            <p:cNvSpPr/>
            <p:nvPr/>
          </p:nvSpPr>
          <p:spPr>
            <a:xfrm>
              <a:off x="4838250" y="2948475"/>
              <a:ext cx="6025" cy="6425"/>
            </a:xfrm>
            <a:custGeom>
              <a:avLst/>
              <a:gdLst/>
              <a:ahLst/>
              <a:cxnLst/>
              <a:rect l="l" t="t" r="r" b="b"/>
              <a:pathLst>
                <a:path w="241" h="257" extrusionOk="0">
                  <a:moveTo>
                    <a:pt x="104" y="1"/>
                  </a:moveTo>
                  <a:cubicBezTo>
                    <a:pt x="50" y="1"/>
                    <a:pt x="1" y="71"/>
                    <a:pt x="17" y="137"/>
                  </a:cubicBezTo>
                  <a:cubicBezTo>
                    <a:pt x="17" y="174"/>
                    <a:pt x="34" y="207"/>
                    <a:pt x="50" y="223"/>
                  </a:cubicBezTo>
                  <a:cubicBezTo>
                    <a:pt x="83" y="256"/>
                    <a:pt x="120" y="256"/>
                    <a:pt x="137" y="256"/>
                  </a:cubicBezTo>
                  <a:cubicBezTo>
                    <a:pt x="207" y="240"/>
                    <a:pt x="240" y="174"/>
                    <a:pt x="240" y="104"/>
                  </a:cubicBezTo>
                  <a:cubicBezTo>
                    <a:pt x="224" y="71"/>
                    <a:pt x="207" y="34"/>
                    <a:pt x="186" y="17"/>
                  </a:cubicBezTo>
                  <a:lnTo>
                    <a:pt x="170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1" name="Google Shape;13301;p33"/>
            <p:cNvSpPr/>
            <p:nvPr/>
          </p:nvSpPr>
          <p:spPr>
            <a:xfrm>
              <a:off x="4844650" y="2962900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33" y="0"/>
                  </a:moveTo>
                  <a:cubicBezTo>
                    <a:pt x="124" y="0"/>
                    <a:pt x="115" y="2"/>
                    <a:pt x="104" y="9"/>
                  </a:cubicBezTo>
                  <a:cubicBezTo>
                    <a:pt x="54" y="9"/>
                    <a:pt x="1" y="75"/>
                    <a:pt x="17" y="145"/>
                  </a:cubicBezTo>
                  <a:cubicBezTo>
                    <a:pt x="33" y="215"/>
                    <a:pt x="87" y="265"/>
                    <a:pt x="137" y="265"/>
                  </a:cubicBezTo>
                  <a:cubicBezTo>
                    <a:pt x="174" y="248"/>
                    <a:pt x="207" y="232"/>
                    <a:pt x="223" y="215"/>
                  </a:cubicBezTo>
                  <a:cubicBezTo>
                    <a:pt x="240" y="178"/>
                    <a:pt x="240" y="145"/>
                    <a:pt x="240" y="112"/>
                  </a:cubicBezTo>
                  <a:cubicBezTo>
                    <a:pt x="223" y="75"/>
                    <a:pt x="223" y="42"/>
                    <a:pt x="190" y="26"/>
                  </a:cubicBezTo>
                  <a:lnTo>
                    <a:pt x="174" y="9"/>
                  </a:lnTo>
                  <a:cubicBezTo>
                    <a:pt x="163" y="9"/>
                    <a:pt x="150" y="0"/>
                    <a:pt x="13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2" name="Google Shape;13302;p33"/>
            <p:cNvSpPr/>
            <p:nvPr/>
          </p:nvSpPr>
          <p:spPr>
            <a:xfrm>
              <a:off x="4830525" y="2965700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37" y="0"/>
                  </a:moveTo>
                  <a:cubicBezTo>
                    <a:pt x="104" y="0"/>
                    <a:pt x="67" y="0"/>
                    <a:pt x="50" y="17"/>
                  </a:cubicBezTo>
                  <a:cubicBezTo>
                    <a:pt x="17" y="50"/>
                    <a:pt x="17" y="66"/>
                    <a:pt x="1" y="103"/>
                  </a:cubicBezTo>
                  <a:cubicBezTo>
                    <a:pt x="1" y="153"/>
                    <a:pt x="17" y="169"/>
                    <a:pt x="34" y="206"/>
                  </a:cubicBezTo>
                  <a:cubicBezTo>
                    <a:pt x="50" y="239"/>
                    <a:pt x="67" y="256"/>
                    <a:pt x="104" y="256"/>
                  </a:cubicBezTo>
                  <a:cubicBezTo>
                    <a:pt x="137" y="256"/>
                    <a:pt x="170" y="239"/>
                    <a:pt x="186" y="223"/>
                  </a:cubicBezTo>
                  <a:cubicBezTo>
                    <a:pt x="240" y="186"/>
                    <a:pt x="240" y="103"/>
                    <a:pt x="207" y="50"/>
                  </a:cubicBezTo>
                  <a:cubicBezTo>
                    <a:pt x="186" y="33"/>
                    <a:pt x="170" y="17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3" name="Google Shape;13303;p33"/>
            <p:cNvSpPr/>
            <p:nvPr/>
          </p:nvSpPr>
          <p:spPr>
            <a:xfrm>
              <a:off x="4827425" y="3009725"/>
              <a:ext cx="6125" cy="6600"/>
            </a:xfrm>
            <a:custGeom>
              <a:avLst/>
              <a:gdLst/>
              <a:ahLst/>
              <a:cxnLst/>
              <a:rect l="l" t="t" r="r" b="b"/>
              <a:pathLst>
                <a:path w="245" h="264" extrusionOk="0">
                  <a:moveTo>
                    <a:pt x="123" y="1"/>
                  </a:moveTo>
                  <a:cubicBezTo>
                    <a:pt x="117" y="1"/>
                    <a:pt x="111" y="2"/>
                    <a:pt x="104" y="8"/>
                  </a:cubicBezTo>
                  <a:cubicBezTo>
                    <a:pt x="88" y="8"/>
                    <a:pt x="71" y="24"/>
                    <a:pt x="55" y="41"/>
                  </a:cubicBezTo>
                  <a:cubicBezTo>
                    <a:pt x="22" y="57"/>
                    <a:pt x="1" y="111"/>
                    <a:pt x="22" y="144"/>
                  </a:cubicBezTo>
                  <a:cubicBezTo>
                    <a:pt x="22" y="177"/>
                    <a:pt x="38" y="214"/>
                    <a:pt x="55" y="231"/>
                  </a:cubicBezTo>
                  <a:cubicBezTo>
                    <a:pt x="88" y="247"/>
                    <a:pt x="104" y="264"/>
                    <a:pt x="141" y="264"/>
                  </a:cubicBezTo>
                  <a:cubicBezTo>
                    <a:pt x="191" y="247"/>
                    <a:pt x="244" y="198"/>
                    <a:pt x="244" y="128"/>
                  </a:cubicBezTo>
                  <a:lnTo>
                    <a:pt x="244" y="111"/>
                  </a:lnTo>
                  <a:cubicBezTo>
                    <a:pt x="228" y="57"/>
                    <a:pt x="207" y="24"/>
                    <a:pt x="158" y="8"/>
                  </a:cubicBezTo>
                  <a:cubicBezTo>
                    <a:pt x="147" y="8"/>
                    <a:pt x="136" y="1"/>
                    <a:pt x="12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4" name="Google Shape;13304;p33"/>
            <p:cNvSpPr/>
            <p:nvPr/>
          </p:nvSpPr>
          <p:spPr>
            <a:xfrm>
              <a:off x="4595525" y="2790700"/>
              <a:ext cx="5700" cy="6600"/>
            </a:xfrm>
            <a:custGeom>
              <a:avLst/>
              <a:gdLst/>
              <a:ahLst/>
              <a:cxnLst/>
              <a:rect l="l" t="t" r="r" b="b"/>
              <a:pathLst>
                <a:path w="228" h="264" extrusionOk="0">
                  <a:moveTo>
                    <a:pt x="123" y="0"/>
                  </a:moveTo>
                  <a:cubicBezTo>
                    <a:pt x="117" y="0"/>
                    <a:pt x="110" y="2"/>
                    <a:pt x="104" y="8"/>
                  </a:cubicBezTo>
                  <a:lnTo>
                    <a:pt x="71" y="8"/>
                  </a:lnTo>
                  <a:cubicBezTo>
                    <a:pt x="21" y="24"/>
                    <a:pt x="0" y="94"/>
                    <a:pt x="0" y="144"/>
                  </a:cubicBezTo>
                  <a:cubicBezTo>
                    <a:pt x="0" y="177"/>
                    <a:pt x="21" y="214"/>
                    <a:pt x="54" y="230"/>
                  </a:cubicBezTo>
                  <a:cubicBezTo>
                    <a:pt x="71" y="247"/>
                    <a:pt x="104" y="263"/>
                    <a:pt x="141" y="263"/>
                  </a:cubicBezTo>
                  <a:cubicBezTo>
                    <a:pt x="190" y="247"/>
                    <a:pt x="227" y="177"/>
                    <a:pt x="227" y="111"/>
                  </a:cubicBezTo>
                  <a:cubicBezTo>
                    <a:pt x="227" y="94"/>
                    <a:pt x="227" y="94"/>
                    <a:pt x="207" y="74"/>
                  </a:cubicBezTo>
                  <a:cubicBezTo>
                    <a:pt x="207" y="41"/>
                    <a:pt x="174" y="24"/>
                    <a:pt x="157" y="8"/>
                  </a:cubicBezTo>
                  <a:cubicBezTo>
                    <a:pt x="146" y="8"/>
                    <a:pt x="135" y="0"/>
                    <a:pt x="12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5" name="Google Shape;13305;p33"/>
            <p:cNvSpPr/>
            <p:nvPr/>
          </p:nvSpPr>
          <p:spPr>
            <a:xfrm>
              <a:off x="4561625" y="2857250"/>
              <a:ext cx="3925" cy="6625"/>
            </a:xfrm>
            <a:custGeom>
              <a:avLst/>
              <a:gdLst/>
              <a:ahLst/>
              <a:cxnLst/>
              <a:rect l="l" t="t" r="r" b="b"/>
              <a:pathLst>
                <a:path w="157" h="265" extrusionOk="0">
                  <a:moveTo>
                    <a:pt x="36" y="0"/>
                  </a:moveTo>
                  <a:cubicBezTo>
                    <a:pt x="30" y="0"/>
                    <a:pt x="23" y="2"/>
                    <a:pt x="17" y="9"/>
                  </a:cubicBezTo>
                  <a:lnTo>
                    <a:pt x="0" y="9"/>
                  </a:lnTo>
                  <a:lnTo>
                    <a:pt x="0" y="248"/>
                  </a:lnTo>
                  <a:cubicBezTo>
                    <a:pt x="17" y="265"/>
                    <a:pt x="37" y="265"/>
                    <a:pt x="54" y="265"/>
                  </a:cubicBezTo>
                  <a:cubicBezTo>
                    <a:pt x="87" y="248"/>
                    <a:pt x="103" y="232"/>
                    <a:pt x="120" y="215"/>
                  </a:cubicBezTo>
                  <a:cubicBezTo>
                    <a:pt x="140" y="178"/>
                    <a:pt x="157" y="145"/>
                    <a:pt x="140" y="112"/>
                  </a:cubicBezTo>
                  <a:cubicBezTo>
                    <a:pt x="140" y="75"/>
                    <a:pt x="120" y="42"/>
                    <a:pt x="103" y="26"/>
                  </a:cubicBezTo>
                  <a:cubicBezTo>
                    <a:pt x="87" y="26"/>
                    <a:pt x="87" y="9"/>
                    <a:pt x="70" y="9"/>
                  </a:cubicBezTo>
                  <a:cubicBezTo>
                    <a:pt x="59" y="9"/>
                    <a:pt x="48" y="0"/>
                    <a:pt x="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6" name="Google Shape;13306;p33"/>
            <p:cNvSpPr/>
            <p:nvPr/>
          </p:nvSpPr>
          <p:spPr>
            <a:xfrm>
              <a:off x="4578000" y="28848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7" y="1"/>
                  </a:moveTo>
                  <a:cubicBezTo>
                    <a:pt x="104" y="1"/>
                    <a:pt x="83" y="17"/>
                    <a:pt x="50" y="38"/>
                  </a:cubicBezTo>
                  <a:cubicBezTo>
                    <a:pt x="17" y="71"/>
                    <a:pt x="1" y="158"/>
                    <a:pt x="34" y="207"/>
                  </a:cubicBezTo>
                  <a:cubicBezTo>
                    <a:pt x="67" y="244"/>
                    <a:pt x="83" y="261"/>
                    <a:pt x="120" y="261"/>
                  </a:cubicBezTo>
                  <a:cubicBezTo>
                    <a:pt x="153" y="261"/>
                    <a:pt x="170" y="261"/>
                    <a:pt x="207" y="244"/>
                  </a:cubicBezTo>
                  <a:cubicBezTo>
                    <a:pt x="223" y="207"/>
                    <a:pt x="240" y="191"/>
                    <a:pt x="240" y="158"/>
                  </a:cubicBezTo>
                  <a:cubicBezTo>
                    <a:pt x="240" y="120"/>
                    <a:pt x="240" y="87"/>
                    <a:pt x="207" y="54"/>
                  </a:cubicBezTo>
                  <a:cubicBezTo>
                    <a:pt x="207" y="38"/>
                    <a:pt x="186" y="17"/>
                    <a:pt x="170" y="17"/>
                  </a:cubicBezTo>
                  <a:cubicBezTo>
                    <a:pt x="153" y="1"/>
                    <a:pt x="153" y="1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7" name="Google Shape;13307;p33"/>
            <p:cNvSpPr/>
            <p:nvPr/>
          </p:nvSpPr>
          <p:spPr>
            <a:xfrm>
              <a:off x="4568100" y="291930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04" y="1"/>
                  </a:moveTo>
                  <a:cubicBezTo>
                    <a:pt x="50" y="17"/>
                    <a:pt x="1" y="83"/>
                    <a:pt x="17" y="153"/>
                  </a:cubicBezTo>
                  <a:cubicBezTo>
                    <a:pt x="17" y="186"/>
                    <a:pt x="34" y="224"/>
                    <a:pt x="67" y="240"/>
                  </a:cubicBezTo>
                  <a:cubicBezTo>
                    <a:pt x="81" y="252"/>
                    <a:pt x="102" y="263"/>
                    <a:pt x="119" y="263"/>
                  </a:cubicBezTo>
                  <a:cubicBezTo>
                    <a:pt x="126" y="263"/>
                    <a:pt x="132" y="261"/>
                    <a:pt x="137" y="257"/>
                  </a:cubicBezTo>
                  <a:cubicBezTo>
                    <a:pt x="207" y="257"/>
                    <a:pt x="240" y="186"/>
                    <a:pt x="240" y="121"/>
                  </a:cubicBezTo>
                  <a:cubicBezTo>
                    <a:pt x="223" y="83"/>
                    <a:pt x="223" y="50"/>
                    <a:pt x="190" y="34"/>
                  </a:cubicBezTo>
                  <a:cubicBezTo>
                    <a:pt x="190" y="17"/>
                    <a:pt x="170" y="17"/>
                    <a:pt x="170" y="17"/>
                  </a:cubicBezTo>
                  <a:cubicBezTo>
                    <a:pt x="153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8" name="Google Shape;13308;p33"/>
            <p:cNvSpPr/>
            <p:nvPr/>
          </p:nvSpPr>
          <p:spPr>
            <a:xfrm>
              <a:off x="4576650" y="2857475"/>
              <a:ext cx="6025" cy="6525"/>
            </a:xfrm>
            <a:custGeom>
              <a:avLst/>
              <a:gdLst/>
              <a:ahLst/>
              <a:cxnLst/>
              <a:rect l="l" t="t" r="r" b="b"/>
              <a:pathLst>
                <a:path w="241" h="261" extrusionOk="0">
                  <a:moveTo>
                    <a:pt x="137" y="0"/>
                  </a:moveTo>
                  <a:cubicBezTo>
                    <a:pt x="104" y="0"/>
                    <a:pt x="71" y="0"/>
                    <a:pt x="55" y="33"/>
                  </a:cubicBezTo>
                  <a:cubicBezTo>
                    <a:pt x="17" y="50"/>
                    <a:pt x="17" y="83"/>
                    <a:pt x="1" y="120"/>
                  </a:cubicBezTo>
                  <a:cubicBezTo>
                    <a:pt x="1" y="153"/>
                    <a:pt x="17" y="186"/>
                    <a:pt x="34" y="206"/>
                  </a:cubicBezTo>
                  <a:cubicBezTo>
                    <a:pt x="56" y="245"/>
                    <a:pt x="87" y="261"/>
                    <a:pt x="121" y="261"/>
                  </a:cubicBezTo>
                  <a:cubicBezTo>
                    <a:pt x="144" y="261"/>
                    <a:pt x="168" y="253"/>
                    <a:pt x="191" y="239"/>
                  </a:cubicBezTo>
                  <a:cubicBezTo>
                    <a:pt x="240" y="186"/>
                    <a:pt x="240" y="103"/>
                    <a:pt x="207" y="50"/>
                  </a:cubicBezTo>
                  <a:cubicBezTo>
                    <a:pt x="191" y="33"/>
                    <a:pt x="174" y="17"/>
                    <a:pt x="158" y="17"/>
                  </a:cubicBezTo>
                  <a:cubicBezTo>
                    <a:pt x="158" y="0"/>
                    <a:pt x="137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9" name="Google Shape;13309;p33"/>
            <p:cNvSpPr/>
            <p:nvPr/>
          </p:nvSpPr>
          <p:spPr>
            <a:xfrm>
              <a:off x="4573675" y="28075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1"/>
                  </a:moveTo>
                  <a:cubicBezTo>
                    <a:pt x="33" y="17"/>
                    <a:pt x="0" y="87"/>
                    <a:pt x="0" y="157"/>
                  </a:cubicBezTo>
                  <a:cubicBezTo>
                    <a:pt x="17" y="190"/>
                    <a:pt x="33" y="223"/>
                    <a:pt x="50" y="244"/>
                  </a:cubicBezTo>
                  <a:cubicBezTo>
                    <a:pt x="70" y="260"/>
                    <a:pt x="103" y="260"/>
                    <a:pt x="136" y="260"/>
                  </a:cubicBezTo>
                  <a:cubicBezTo>
                    <a:pt x="190" y="260"/>
                    <a:pt x="240" y="190"/>
                    <a:pt x="223" y="120"/>
                  </a:cubicBezTo>
                  <a:cubicBezTo>
                    <a:pt x="223" y="87"/>
                    <a:pt x="207" y="54"/>
                    <a:pt x="190" y="38"/>
                  </a:cubicBezTo>
                  <a:cubicBezTo>
                    <a:pt x="174" y="17"/>
                    <a:pt x="174" y="17"/>
                    <a:pt x="153" y="17"/>
                  </a:cubicBez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0" name="Google Shape;13310;p33"/>
            <p:cNvSpPr/>
            <p:nvPr/>
          </p:nvSpPr>
          <p:spPr>
            <a:xfrm>
              <a:off x="4571500" y="294890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04" y="0"/>
                  </a:moveTo>
                  <a:cubicBezTo>
                    <a:pt x="54" y="0"/>
                    <a:pt x="1" y="70"/>
                    <a:pt x="17" y="136"/>
                  </a:cubicBezTo>
                  <a:cubicBezTo>
                    <a:pt x="17" y="190"/>
                    <a:pt x="34" y="223"/>
                    <a:pt x="71" y="239"/>
                  </a:cubicBezTo>
                  <a:cubicBezTo>
                    <a:pt x="87" y="239"/>
                    <a:pt x="120" y="260"/>
                    <a:pt x="137" y="260"/>
                  </a:cubicBezTo>
                  <a:cubicBezTo>
                    <a:pt x="174" y="239"/>
                    <a:pt x="190" y="223"/>
                    <a:pt x="207" y="206"/>
                  </a:cubicBezTo>
                  <a:cubicBezTo>
                    <a:pt x="240" y="173"/>
                    <a:pt x="240" y="136"/>
                    <a:pt x="240" y="103"/>
                  </a:cubicBezTo>
                  <a:cubicBezTo>
                    <a:pt x="223" y="70"/>
                    <a:pt x="207" y="33"/>
                    <a:pt x="190" y="17"/>
                  </a:cubicBezTo>
                  <a:lnTo>
                    <a:pt x="174" y="0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1" name="Google Shape;13311;p33"/>
            <p:cNvSpPr/>
            <p:nvPr/>
          </p:nvSpPr>
          <p:spPr>
            <a:xfrm>
              <a:off x="4574075" y="2901675"/>
              <a:ext cx="6025" cy="6600"/>
            </a:xfrm>
            <a:custGeom>
              <a:avLst/>
              <a:gdLst/>
              <a:ahLst/>
              <a:cxnLst/>
              <a:rect l="l" t="t" r="r" b="b"/>
              <a:pathLst>
                <a:path w="241" h="264" extrusionOk="0">
                  <a:moveTo>
                    <a:pt x="104" y="1"/>
                  </a:moveTo>
                  <a:cubicBezTo>
                    <a:pt x="71" y="17"/>
                    <a:pt x="34" y="34"/>
                    <a:pt x="17" y="50"/>
                  </a:cubicBezTo>
                  <a:cubicBezTo>
                    <a:pt x="1" y="88"/>
                    <a:pt x="1" y="120"/>
                    <a:pt x="1" y="153"/>
                  </a:cubicBezTo>
                  <a:cubicBezTo>
                    <a:pt x="17" y="191"/>
                    <a:pt x="17" y="224"/>
                    <a:pt x="54" y="240"/>
                  </a:cubicBezTo>
                  <a:cubicBezTo>
                    <a:pt x="66" y="252"/>
                    <a:pt x="86" y="263"/>
                    <a:pt x="108" y="263"/>
                  </a:cubicBezTo>
                  <a:cubicBezTo>
                    <a:pt x="118" y="263"/>
                    <a:pt x="127" y="261"/>
                    <a:pt x="137" y="257"/>
                  </a:cubicBezTo>
                  <a:cubicBezTo>
                    <a:pt x="191" y="257"/>
                    <a:pt x="240" y="191"/>
                    <a:pt x="224" y="120"/>
                  </a:cubicBezTo>
                  <a:cubicBezTo>
                    <a:pt x="224" y="88"/>
                    <a:pt x="207" y="50"/>
                    <a:pt x="174" y="34"/>
                  </a:cubicBezTo>
                  <a:cubicBezTo>
                    <a:pt x="174" y="17"/>
                    <a:pt x="158" y="17"/>
                    <a:pt x="158" y="17"/>
                  </a:cubicBezTo>
                  <a:cubicBezTo>
                    <a:pt x="13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2" name="Google Shape;13312;p33"/>
            <p:cNvSpPr/>
            <p:nvPr/>
          </p:nvSpPr>
          <p:spPr>
            <a:xfrm>
              <a:off x="4575425" y="2979825"/>
              <a:ext cx="5600" cy="6500"/>
            </a:xfrm>
            <a:custGeom>
              <a:avLst/>
              <a:gdLst/>
              <a:ahLst/>
              <a:cxnLst/>
              <a:rect l="l" t="t" r="r" b="b"/>
              <a:pathLst>
                <a:path w="224" h="260" extrusionOk="0">
                  <a:moveTo>
                    <a:pt x="104" y="0"/>
                  </a:moveTo>
                  <a:cubicBezTo>
                    <a:pt x="33" y="17"/>
                    <a:pt x="0" y="87"/>
                    <a:pt x="0" y="157"/>
                  </a:cubicBezTo>
                  <a:cubicBezTo>
                    <a:pt x="0" y="190"/>
                    <a:pt x="17" y="223"/>
                    <a:pt x="50" y="239"/>
                  </a:cubicBezTo>
                  <a:cubicBezTo>
                    <a:pt x="66" y="260"/>
                    <a:pt x="104" y="260"/>
                    <a:pt x="137" y="260"/>
                  </a:cubicBezTo>
                  <a:cubicBezTo>
                    <a:pt x="186" y="239"/>
                    <a:pt x="223" y="190"/>
                    <a:pt x="223" y="103"/>
                  </a:cubicBezTo>
                  <a:cubicBezTo>
                    <a:pt x="223" y="70"/>
                    <a:pt x="186" y="17"/>
                    <a:pt x="153" y="17"/>
                  </a:cubicBezTo>
                  <a:cubicBezTo>
                    <a:pt x="13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3" name="Google Shape;13313;p33"/>
            <p:cNvSpPr/>
            <p:nvPr/>
          </p:nvSpPr>
          <p:spPr>
            <a:xfrm>
              <a:off x="4561625" y="2909000"/>
              <a:ext cx="425" cy="3025"/>
            </a:xfrm>
            <a:custGeom>
              <a:avLst/>
              <a:gdLst/>
              <a:ahLst/>
              <a:cxnLst/>
              <a:rect l="l" t="t" r="r" b="b"/>
              <a:pathLst>
                <a:path w="17" h="121" extrusionOk="0">
                  <a:moveTo>
                    <a:pt x="0" y="1"/>
                  </a:moveTo>
                  <a:lnTo>
                    <a:pt x="0" y="120"/>
                  </a:lnTo>
                  <a:cubicBezTo>
                    <a:pt x="17" y="83"/>
                    <a:pt x="17" y="34"/>
                    <a:pt x="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4" name="Google Shape;13314;p33"/>
            <p:cNvSpPr/>
            <p:nvPr/>
          </p:nvSpPr>
          <p:spPr>
            <a:xfrm>
              <a:off x="4566350" y="282437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4" y="1"/>
                  </a:moveTo>
                  <a:cubicBezTo>
                    <a:pt x="34" y="17"/>
                    <a:pt x="1" y="87"/>
                    <a:pt x="1" y="153"/>
                  </a:cubicBezTo>
                  <a:cubicBezTo>
                    <a:pt x="17" y="190"/>
                    <a:pt x="34" y="223"/>
                    <a:pt x="54" y="240"/>
                  </a:cubicBezTo>
                  <a:cubicBezTo>
                    <a:pt x="71" y="256"/>
                    <a:pt x="104" y="256"/>
                    <a:pt x="137" y="256"/>
                  </a:cubicBezTo>
                  <a:cubicBezTo>
                    <a:pt x="190" y="256"/>
                    <a:pt x="240" y="190"/>
                    <a:pt x="223" y="120"/>
                  </a:cubicBezTo>
                  <a:cubicBezTo>
                    <a:pt x="223" y="87"/>
                    <a:pt x="207" y="50"/>
                    <a:pt x="190" y="34"/>
                  </a:cubicBezTo>
                  <a:cubicBezTo>
                    <a:pt x="174" y="17"/>
                    <a:pt x="174" y="17"/>
                    <a:pt x="157" y="17"/>
                  </a:cubicBezTo>
                  <a:cubicBezTo>
                    <a:pt x="13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5" name="Google Shape;13315;p33"/>
            <p:cNvSpPr/>
            <p:nvPr/>
          </p:nvSpPr>
          <p:spPr>
            <a:xfrm>
              <a:off x="4565950" y="2840675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36" y="0"/>
                  </a:moveTo>
                  <a:cubicBezTo>
                    <a:pt x="103" y="0"/>
                    <a:pt x="70" y="0"/>
                    <a:pt x="50" y="17"/>
                  </a:cubicBezTo>
                  <a:cubicBezTo>
                    <a:pt x="0" y="70"/>
                    <a:pt x="0" y="157"/>
                    <a:pt x="33" y="206"/>
                  </a:cubicBezTo>
                  <a:cubicBezTo>
                    <a:pt x="50" y="239"/>
                    <a:pt x="87" y="260"/>
                    <a:pt x="103" y="260"/>
                  </a:cubicBezTo>
                  <a:cubicBezTo>
                    <a:pt x="136" y="260"/>
                    <a:pt x="173" y="239"/>
                    <a:pt x="190" y="223"/>
                  </a:cubicBezTo>
                  <a:cubicBezTo>
                    <a:pt x="239" y="190"/>
                    <a:pt x="239" y="103"/>
                    <a:pt x="206" y="54"/>
                  </a:cubicBezTo>
                  <a:cubicBezTo>
                    <a:pt x="190" y="33"/>
                    <a:pt x="190" y="17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6" name="Google Shape;13316;p33"/>
            <p:cNvSpPr/>
            <p:nvPr/>
          </p:nvSpPr>
          <p:spPr>
            <a:xfrm>
              <a:off x="4560800" y="2809425"/>
              <a:ext cx="4350" cy="6475"/>
            </a:xfrm>
            <a:custGeom>
              <a:avLst/>
              <a:gdLst/>
              <a:ahLst/>
              <a:cxnLst/>
              <a:rect l="l" t="t" r="r" b="b"/>
              <a:pathLst>
                <a:path w="174" h="259" extrusionOk="0">
                  <a:moveTo>
                    <a:pt x="42" y="1"/>
                  </a:moveTo>
                  <a:cubicBezTo>
                    <a:pt x="29" y="1"/>
                    <a:pt x="17" y="5"/>
                    <a:pt x="0" y="13"/>
                  </a:cubicBezTo>
                  <a:cubicBezTo>
                    <a:pt x="17" y="100"/>
                    <a:pt x="17" y="186"/>
                    <a:pt x="33" y="252"/>
                  </a:cubicBezTo>
                  <a:cubicBezTo>
                    <a:pt x="40" y="256"/>
                    <a:pt x="48" y="258"/>
                    <a:pt x="56" y="258"/>
                  </a:cubicBezTo>
                  <a:cubicBezTo>
                    <a:pt x="88" y="258"/>
                    <a:pt x="123" y="226"/>
                    <a:pt x="136" y="186"/>
                  </a:cubicBezTo>
                  <a:cubicBezTo>
                    <a:pt x="173" y="116"/>
                    <a:pt x="136" y="30"/>
                    <a:pt x="87" y="13"/>
                  </a:cubicBezTo>
                  <a:cubicBezTo>
                    <a:pt x="68" y="5"/>
                    <a:pt x="55" y="1"/>
                    <a:pt x="42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7" name="Google Shape;13317;p33"/>
            <p:cNvSpPr/>
            <p:nvPr/>
          </p:nvSpPr>
          <p:spPr>
            <a:xfrm>
              <a:off x="4562950" y="2889850"/>
              <a:ext cx="5600" cy="6700"/>
            </a:xfrm>
            <a:custGeom>
              <a:avLst/>
              <a:gdLst/>
              <a:ahLst/>
              <a:cxnLst/>
              <a:rect l="l" t="t" r="r" b="b"/>
              <a:pathLst>
                <a:path w="224" h="268" extrusionOk="0">
                  <a:moveTo>
                    <a:pt x="115" y="1"/>
                  </a:moveTo>
                  <a:cubicBezTo>
                    <a:pt x="107" y="1"/>
                    <a:pt x="98" y="3"/>
                    <a:pt x="87" y="8"/>
                  </a:cubicBezTo>
                  <a:lnTo>
                    <a:pt x="67" y="8"/>
                  </a:lnTo>
                  <a:cubicBezTo>
                    <a:pt x="17" y="45"/>
                    <a:pt x="1" y="95"/>
                    <a:pt x="1" y="148"/>
                  </a:cubicBezTo>
                  <a:cubicBezTo>
                    <a:pt x="1" y="181"/>
                    <a:pt x="17" y="214"/>
                    <a:pt x="50" y="231"/>
                  </a:cubicBezTo>
                  <a:cubicBezTo>
                    <a:pt x="67" y="268"/>
                    <a:pt x="104" y="268"/>
                    <a:pt x="120" y="268"/>
                  </a:cubicBezTo>
                  <a:cubicBezTo>
                    <a:pt x="190" y="251"/>
                    <a:pt x="223" y="181"/>
                    <a:pt x="223" y="111"/>
                  </a:cubicBezTo>
                  <a:cubicBezTo>
                    <a:pt x="223" y="95"/>
                    <a:pt x="207" y="95"/>
                    <a:pt x="207" y="78"/>
                  </a:cubicBezTo>
                  <a:cubicBezTo>
                    <a:pt x="207" y="45"/>
                    <a:pt x="170" y="25"/>
                    <a:pt x="153" y="8"/>
                  </a:cubicBezTo>
                  <a:cubicBezTo>
                    <a:pt x="142" y="8"/>
                    <a:pt x="131" y="1"/>
                    <a:pt x="11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8" name="Google Shape;13318;p33"/>
            <p:cNvSpPr/>
            <p:nvPr/>
          </p:nvSpPr>
          <p:spPr>
            <a:xfrm>
              <a:off x="4561625" y="2951050"/>
              <a:ext cx="950" cy="5175"/>
            </a:xfrm>
            <a:custGeom>
              <a:avLst/>
              <a:gdLst/>
              <a:ahLst/>
              <a:cxnLst/>
              <a:rect l="l" t="t" r="r" b="b"/>
              <a:pathLst>
                <a:path w="38" h="207" extrusionOk="0">
                  <a:moveTo>
                    <a:pt x="0" y="1"/>
                  </a:moveTo>
                  <a:lnTo>
                    <a:pt x="0" y="207"/>
                  </a:lnTo>
                  <a:cubicBezTo>
                    <a:pt x="17" y="174"/>
                    <a:pt x="37" y="120"/>
                    <a:pt x="37" y="87"/>
                  </a:cubicBezTo>
                  <a:cubicBezTo>
                    <a:pt x="17" y="50"/>
                    <a:pt x="17" y="34"/>
                    <a:pt x="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9" name="Google Shape;13319;p33"/>
            <p:cNvSpPr/>
            <p:nvPr/>
          </p:nvSpPr>
          <p:spPr>
            <a:xfrm>
              <a:off x="4561625" y="2933250"/>
              <a:ext cx="5575" cy="6600"/>
            </a:xfrm>
            <a:custGeom>
              <a:avLst/>
              <a:gdLst/>
              <a:ahLst/>
              <a:cxnLst/>
              <a:rect l="l" t="t" r="r" b="b"/>
              <a:pathLst>
                <a:path w="223" h="264" extrusionOk="0">
                  <a:moveTo>
                    <a:pt x="85" y="1"/>
                  </a:moveTo>
                  <a:cubicBezTo>
                    <a:pt x="69" y="1"/>
                    <a:pt x="49" y="13"/>
                    <a:pt x="37" y="24"/>
                  </a:cubicBezTo>
                  <a:cubicBezTo>
                    <a:pt x="17" y="41"/>
                    <a:pt x="0" y="61"/>
                    <a:pt x="0" y="94"/>
                  </a:cubicBezTo>
                  <a:lnTo>
                    <a:pt x="0" y="164"/>
                  </a:lnTo>
                  <a:cubicBezTo>
                    <a:pt x="0" y="181"/>
                    <a:pt x="0" y="197"/>
                    <a:pt x="17" y="214"/>
                  </a:cubicBezTo>
                  <a:cubicBezTo>
                    <a:pt x="38" y="245"/>
                    <a:pt x="69" y="263"/>
                    <a:pt x="101" y="263"/>
                  </a:cubicBezTo>
                  <a:cubicBezTo>
                    <a:pt x="125" y="263"/>
                    <a:pt x="150" y="253"/>
                    <a:pt x="173" y="230"/>
                  </a:cubicBezTo>
                  <a:cubicBezTo>
                    <a:pt x="206" y="181"/>
                    <a:pt x="223" y="111"/>
                    <a:pt x="190" y="41"/>
                  </a:cubicBezTo>
                  <a:cubicBezTo>
                    <a:pt x="173" y="24"/>
                    <a:pt x="157" y="8"/>
                    <a:pt x="140" y="8"/>
                  </a:cubicBezTo>
                  <a:lnTo>
                    <a:pt x="103" y="8"/>
                  </a:lnTo>
                  <a:cubicBezTo>
                    <a:pt x="98" y="3"/>
                    <a:pt x="92" y="1"/>
                    <a:pt x="8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0" name="Google Shape;13320;p33"/>
            <p:cNvSpPr/>
            <p:nvPr/>
          </p:nvSpPr>
          <p:spPr>
            <a:xfrm>
              <a:off x="4579250" y="2837675"/>
              <a:ext cx="5575" cy="6425"/>
            </a:xfrm>
            <a:custGeom>
              <a:avLst/>
              <a:gdLst/>
              <a:ahLst/>
              <a:cxnLst/>
              <a:rect l="l" t="t" r="r" b="b"/>
              <a:pathLst>
                <a:path w="223" h="257" extrusionOk="0">
                  <a:moveTo>
                    <a:pt x="87" y="1"/>
                  </a:moveTo>
                  <a:cubicBezTo>
                    <a:pt x="33" y="17"/>
                    <a:pt x="0" y="71"/>
                    <a:pt x="0" y="153"/>
                  </a:cubicBezTo>
                  <a:cubicBezTo>
                    <a:pt x="0" y="190"/>
                    <a:pt x="17" y="207"/>
                    <a:pt x="54" y="240"/>
                  </a:cubicBezTo>
                  <a:cubicBezTo>
                    <a:pt x="70" y="256"/>
                    <a:pt x="103" y="256"/>
                    <a:pt x="120" y="256"/>
                  </a:cubicBezTo>
                  <a:cubicBezTo>
                    <a:pt x="190" y="240"/>
                    <a:pt x="223" y="174"/>
                    <a:pt x="223" y="104"/>
                  </a:cubicBezTo>
                  <a:cubicBezTo>
                    <a:pt x="223" y="71"/>
                    <a:pt x="206" y="50"/>
                    <a:pt x="173" y="17"/>
                  </a:cubicBezTo>
                  <a:cubicBezTo>
                    <a:pt x="173" y="17"/>
                    <a:pt x="157" y="17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1" name="Google Shape;13321;p33"/>
            <p:cNvSpPr/>
            <p:nvPr/>
          </p:nvSpPr>
          <p:spPr>
            <a:xfrm>
              <a:off x="4613550" y="2815575"/>
              <a:ext cx="6125" cy="6675"/>
            </a:xfrm>
            <a:custGeom>
              <a:avLst/>
              <a:gdLst/>
              <a:ahLst/>
              <a:cxnLst/>
              <a:rect l="l" t="t" r="r" b="b"/>
              <a:pathLst>
                <a:path w="245" h="267" extrusionOk="0">
                  <a:moveTo>
                    <a:pt x="128" y="1"/>
                  </a:moveTo>
                  <a:cubicBezTo>
                    <a:pt x="82" y="1"/>
                    <a:pt x="47" y="23"/>
                    <a:pt x="22" y="77"/>
                  </a:cubicBezTo>
                  <a:cubicBezTo>
                    <a:pt x="1" y="147"/>
                    <a:pt x="38" y="233"/>
                    <a:pt x="88" y="250"/>
                  </a:cubicBezTo>
                  <a:cubicBezTo>
                    <a:pt x="104" y="266"/>
                    <a:pt x="125" y="266"/>
                    <a:pt x="141" y="266"/>
                  </a:cubicBezTo>
                  <a:cubicBezTo>
                    <a:pt x="174" y="250"/>
                    <a:pt x="207" y="233"/>
                    <a:pt x="228" y="180"/>
                  </a:cubicBezTo>
                  <a:cubicBezTo>
                    <a:pt x="244" y="130"/>
                    <a:pt x="244" y="77"/>
                    <a:pt x="207" y="44"/>
                  </a:cubicBezTo>
                  <a:cubicBezTo>
                    <a:pt x="191" y="27"/>
                    <a:pt x="191" y="6"/>
                    <a:pt x="174" y="6"/>
                  </a:cubicBezTo>
                  <a:cubicBezTo>
                    <a:pt x="158" y="3"/>
                    <a:pt x="143" y="1"/>
                    <a:pt x="12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2" name="Google Shape;13322;p33"/>
            <p:cNvSpPr/>
            <p:nvPr/>
          </p:nvSpPr>
          <p:spPr>
            <a:xfrm>
              <a:off x="4640675" y="278140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53" y="1"/>
                  </a:moveTo>
                  <a:cubicBezTo>
                    <a:pt x="120" y="1"/>
                    <a:pt x="87" y="17"/>
                    <a:pt x="70" y="17"/>
                  </a:cubicBezTo>
                  <a:cubicBezTo>
                    <a:pt x="17" y="33"/>
                    <a:pt x="0" y="87"/>
                    <a:pt x="17" y="137"/>
                  </a:cubicBezTo>
                  <a:cubicBezTo>
                    <a:pt x="17" y="174"/>
                    <a:pt x="33" y="207"/>
                    <a:pt x="50" y="223"/>
                  </a:cubicBezTo>
                  <a:cubicBezTo>
                    <a:pt x="87" y="260"/>
                    <a:pt x="103" y="260"/>
                    <a:pt x="136" y="260"/>
                  </a:cubicBezTo>
                  <a:cubicBezTo>
                    <a:pt x="190" y="240"/>
                    <a:pt x="239" y="174"/>
                    <a:pt x="223" y="104"/>
                  </a:cubicBezTo>
                  <a:cubicBezTo>
                    <a:pt x="223" y="54"/>
                    <a:pt x="190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3" name="Google Shape;13323;p33"/>
            <p:cNvSpPr/>
            <p:nvPr/>
          </p:nvSpPr>
          <p:spPr>
            <a:xfrm>
              <a:off x="4611925" y="2833050"/>
              <a:ext cx="6000" cy="6550"/>
            </a:xfrm>
            <a:custGeom>
              <a:avLst/>
              <a:gdLst/>
              <a:ahLst/>
              <a:cxnLst/>
              <a:rect l="l" t="t" r="r" b="b"/>
              <a:pathLst>
                <a:path w="240" h="262" extrusionOk="0">
                  <a:moveTo>
                    <a:pt x="103" y="0"/>
                  </a:moveTo>
                  <a:cubicBezTo>
                    <a:pt x="86" y="0"/>
                    <a:pt x="68" y="4"/>
                    <a:pt x="49" y="12"/>
                  </a:cubicBezTo>
                  <a:cubicBezTo>
                    <a:pt x="33" y="29"/>
                    <a:pt x="16" y="50"/>
                    <a:pt x="0" y="83"/>
                  </a:cubicBezTo>
                  <a:lnTo>
                    <a:pt x="0" y="169"/>
                  </a:lnTo>
                  <a:cubicBezTo>
                    <a:pt x="16" y="202"/>
                    <a:pt x="33" y="235"/>
                    <a:pt x="66" y="256"/>
                  </a:cubicBezTo>
                  <a:cubicBezTo>
                    <a:pt x="78" y="260"/>
                    <a:pt x="92" y="262"/>
                    <a:pt x="105" y="262"/>
                  </a:cubicBezTo>
                  <a:cubicBezTo>
                    <a:pt x="149" y="262"/>
                    <a:pt x="194" y="239"/>
                    <a:pt x="206" y="186"/>
                  </a:cubicBezTo>
                  <a:cubicBezTo>
                    <a:pt x="239" y="116"/>
                    <a:pt x="206" y="29"/>
                    <a:pt x="153" y="12"/>
                  </a:cubicBezTo>
                  <a:cubicBezTo>
                    <a:pt x="136" y="4"/>
                    <a:pt x="120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4" name="Google Shape;13324;p33"/>
            <p:cNvSpPr/>
            <p:nvPr/>
          </p:nvSpPr>
          <p:spPr>
            <a:xfrm>
              <a:off x="4798275" y="3032300"/>
              <a:ext cx="6000" cy="6725"/>
            </a:xfrm>
            <a:custGeom>
              <a:avLst/>
              <a:gdLst/>
              <a:ahLst/>
              <a:cxnLst/>
              <a:rect l="l" t="t" r="r" b="b"/>
              <a:pathLst>
                <a:path w="240" h="269" extrusionOk="0">
                  <a:moveTo>
                    <a:pt x="104" y="1"/>
                  </a:moveTo>
                  <a:cubicBezTo>
                    <a:pt x="87" y="1"/>
                    <a:pt x="70" y="6"/>
                    <a:pt x="54" y="16"/>
                  </a:cubicBezTo>
                  <a:cubicBezTo>
                    <a:pt x="33" y="33"/>
                    <a:pt x="17" y="66"/>
                    <a:pt x="17" y="82"/>
                  </a:cubicBezTo>
                  <a:cubicBezTo>
                    <a:pt x="0" y="119"/>
                    <a:pt x="0" y="152"/>
                    <a:pt x="0" y="169"/>
                  </a:cubicBezTo>
                  <a:cubicBezTo>
                    <a:pt x="17" y="202"/>
                    <a:pt x="33" y="239"/>
                    <a:pt x="70" y="255"/>
                  </a:cubicBezTo>
                  <a:cubicBezTo>
                    <a:pt x="88" y="264"/>
                    <a:pt x="104" y="268"/>
                    <a:pt x="120" y="268"/>
                  </a:cubicBezTo>
                  <a:cubicBezTo>
                    <a:pt x="163" y="268"/>
                    <a:pt x="199" y="237"/>
                    <a:pt x="223" y="185"/>
                  </a:cubicBezTo>
                  <a:cubicBezTo>
                    <a:pt x="239" y="119"/>
                    <a:pt x="206" y="33"/>
                    <a:pt x="157" y="16"/>
                  </a:cubicBezTo>
                  <a:cubicBezTo>
                    <a:pt x="138" y="6"/>
                    <a:pt x="121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5" name="Google Shape;13325;p33"/>
            <p:cNvSpPr/>
            <p:nvPr/>
          </p:nvSpPr>
          <p:spPr>
            <a:xfrm>
              <a:off x="4580575" y="2821700"/>
              <a:ext cx="6425" cy="6425"/>
            </a:xfrm>
            <a:custGeom>
              <a:avLst/>
              <a:gdLst/>
              <a:ahLst/>
              <a:cxnLst/>
              <a:rect l="l" t="t" r="r" b="b"/>
              <a:pathLst>
                <a:path w="257" h="257" extrusionOk="0">
                  <a:moveTo>
                    <a:pt x="136" y="0"/>
                  </a:moveTo>
                  <a:cubicBezTo>
                    <a:pt x="85" y="0"/>
                    <a:pt x="44" y="30"/>
                    <a:pt x="17" y="71"/>
                  </a:cubicBezTo>
                  <a:cubicBezTo>
                    <a:pt x="1" y="141"/>
                    <a:pt x="34" y="227"/>
                    <a:pt x="83" y="244"/>
                  </a:cubicBezTo>
                  <a:cubicBezTo>
                    <a:pt x="97" y="253"/>
                    <a:pt x="113" y="257"/>
                    <a:pt x="128" y="257"/>
                  </a:cubicBezTo>
                  <a:cubicBezTo>
                    <a:pt x="170" y="257"/>
                    <a:pt x="211" y="225"/>
                    <a:pt x="223" y="174"/>
                  </a:cubicBezTo>
                  <a:cubicBezTo>
                    <a:pt x="256" y="108"/>
                    <a:pt x="223" y="38"/>
                    <a:pt x="170" y="5"/>
                  </a:cubicBezTo>
                  <a:cubicBezTo>
                    <a:pt x="158" y="2"/>
                    <a:pt x="147" y="0"/>
                    <a:pt x="1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6" name="Google Shape;13326;p33"/>
            <p:cNvSpPr/>
            <p:nvPr/>
          </p:nvSpPr>
          <p:spPr>
            <a:xfrm>
              <a:off x="4945150" y="2958375"/>
              <a:ext cx="5575" cy="6000"/>
            </a:xfrm>
            <a:custGeom>
              <a:avLst/>
              <a:gdLst/>
              <a:ahLst/>
              <a:cxnLst/>
              <a:rect l="l" t="t" r="r" b="b"/>
              <a:pathLst>
                <a:path w="223" h="240" extrusionOk="0">
                  <a:moveTo>
                    <a:pt x="54" y="1"/>
                  </a:moveTo>
                  <a:cubicBezTo>
                    <a:pt x="17" y="50"/>
                    <a:pt x="0" y="137"/>
                    <a:pt x="54" y="190"/>
                  </a:cubicBezTo>
                  <a:cubicBezTo>
                    <a:pt x="70" y="207"/>
                    <a:pt x="87" y="223"/>
                    <a:pt x="120" y="240"/>
                  </a:cubicBezTo>
                  <a:cubicBezTo>
                    <a:pt x="157" y="240"/>
                    <a:pt x="174" y="223"/>
                    <a:pt x="206" y="207"/>
                  </a:cubicBezTo>
                  <a:cubicBezTo>
                    <a:pt x="206" y="190"/>
                    <a:pt x="223" y="190"/>
                    <a:pt x="223" y="170"/>
                  </a:cubicBezTo>
                  <a:cubicBezTo>
                    <a:pt x="174" y="120"/>
                    <a:pt x="120" y="50"/>
                    <a:pt x="7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7" name="Google Shape;13327;p33"/>
            <p:cNvSpPr/>
            <p:nvPr/>
          </p:nvSpPr>
          <p:spPr>
            <a:xfrm>
              <a:off x="4893200" y="295362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3" y="1"/>
                  </a:moveTo>
                  <a:cubicBezTo>
                    <a:pt x="50" y="1"/>
                    <a:pt x="0" y="71"/>
                    <a:pt x="17" y="137"/>
                  </a:cubicBezTo>
                  <a:cubicBezTo>
                    <a:pt x="17" y="174"/>
                    <a:pt x="33" y="207"/>
                    <a:pt x="50" y="223"/>
                  </a:cubicBezTo>
                  <a:cubicBezTo>
                    <a:pt x="87" y="256"/>
                    <a:pt x="103" y="256"/>
                    <a:pt x="136" y="256"/>
                  </a:cubicBezTo>
                  <a:cubicBezTo>
                    <a:pt x="207" y="240"/>
                    <a:pt x="240" y="174"/>
                    <a:pt x="240" y="104"/>
                  </a:cubicBezTo>
                  <a:cubicBezTo>
                    <a:pt x="223" y="71"/>
                    <a:pt x="207" y="34"/>
                    <a:pt x="190" y="17"/>
                  </a:cubicBezTo>
                  <a:cubicBezTo>
                    <a:pt x="190" y="17"/>
                    <a:pt x="174" y="1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8" name="Google Shape;13328;p33"/>
            <p:cNvSpPr/>
            <p:nvPr/>
          </p:nvSpPr>
          <p:spPr>
            <a:xfrm>
              <a:off x="4899175" y="2936000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87" y="1"/>
                  </a:moveTo>
                  <a:cubicBezTo>
                    <a:pt x="71" y="1"/>
                    <a:pt x="38" y="17"/>
                    <a:pt x="17" y="54"/>
                  </a:cubicBezTo>
                  <a:cubicBezTo>
                    <a:pt x="1" y="71"/>
                    <a:pt x="1" y="104"/>
                    <a:pt x="1" y="137"/>
                  </a:cubicBezTo>
                  <a:cubicBezTo>
                    <a:pt x="1" y="174"/>
                    <a:pt x="17" y="207"/>
                    <a:pt x="54" y="223"/>
                  </a:cubicBezTo>
                  <a:cubicBezTo>
                    <a:pt x="71" y="261"/>
                    <a:pt x="104" y="261"/>
                    <a:pt x="120" y="261"/>
                  </a:cubicBezTo>
                  <a:cubicBezTo>
                    <a:pt x="190" y="240"/>
                    <a:pt x="223" y="174"/>
                    <a:pt x="223" y="104"/>
                  </a:cubicBezTo>
                  <a:cubicBezTo>
                    <a:pt x="223" y="71"/>
                    <a:pt x="207" y="34"/>
                    <a:pt x="174" y="17"/>
                  </a:cubicBezTo>
                  <a:cubicBezTo>
                    <a:pt x="174" y="17"/>
                    <a:pt x="157" y="17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9" name="Google Shape;13329;p33"/>
            <p:cNvSpPr/>
            <p:nvPr/>
          </p:nvSpPr>
          <p:spPr>
            <a:xfrm>
              <a:off x="4888050" y="2926525"/>
              <a:ext cx="5575" cy="3950"/>
            </a:xfrm>
            <a:custGeom>
              <a:avLst/>
              <a:gdLst/>
              <a:ahLst/>
              <a:cxnLst/>
              <a:rect l="l" t="t" r="r" b="b"/>
              <a:pathLst>
                <a:path w="223" h="158" extrusionOk="0">
                  <a:moveTo>
                    <a:pt x="0" y="1"/>
                  </a:moveTo>
                  <a:lnTo>
                    <a:pt x="0" y="54"/>
                  </a:lnTo>
                  <a:cubicBezTo>
                    <a:pt x="0" y="87"/>
                    <a:pt x="17" y="124"/>
                    <a:pt x="33" y="141"/>
                  </a:cubicBezTo>
                  <a:cubicBezTo>
                    <a:pt x="70" y="157"/>
                    <a:pt x="103" y="157"/>
                    <a:pt x="120" y="157"/>
                  </a:cubicBezTo>
                  <a:cubicBezTo>
                    <a:pt x="173" y="157"/>
                    <a:pt x="223" y="87"/>
                    <a:pt x="223" y="38"/>
                  </a:cubicBezTo>
                  <a:cubicBezTo>
                    <a:pt x="153" y="21"/>
                    <a:pt x="87" y="1"/>
                    <a:pt x="1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0" name="Google Shape;13330;p33"/>
            <p:cNvSpPr/>
            <p:nvPr/>
          </p:nvSpPr>
          <p:spPr>
            <a:xfrm>
              <a:off x="4889275" y="299950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29" y="0"/>
                  </a:moveTo>
                  <a:cubicBezTo>
                    <a:pt x="83" y="0"/>
                    <a:pt x="35" y="33"/>
                    <a:pt x="21" y="91"/>
                  </a:cubicBezTo>
                  <a:cubicBezTo>
                    <a:pt x="1" y="141"/>
                    <a:pt x="21" y="227"/>
                    <a:pt x="87" y="244"/>
                  </a:cubicBezTo>
                  <a:cubicBezTo>
                    <a:pt x="104" y="260"/>
                    <a:pt x="124" y="260"/>
                    <a:pt x="141" y="260"/>
                  </a:cubicBezTo>
                  <a:cubicBezTo>
                    <a:pt x="174" y="260"/>
                    <a:pt x="207" y="227"/>
                    <a:pt x="227" y="174"/>
                  </a:cubicBezTo>
                  <a:cubicBezTo>
                    <a:pt x="244" y="124"/>
                    <a:pt x="227" y="71"/>
                    <a:pt x="207" y="38"/>
                  </a:cubicBezTo>
                  <a:cubicBezTo>
                    <a:pt x="190" y="21"/>
                    <a:pt x="174" y="21"/>
                    <a:pt x="157" y="5"/>
                  </a:cubicBezTo>
                  <a:cubicBezTo>
                    <a:pt x="148" y="2"/>
                    <a:pt x="139" y="0"/>
                    <a:pt x="12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1" name="Google Shape;13331;p33"/>
            <p:cNvSpPr/>
            <p:nvPr/>
          </p:nvSpPr>
          <p:spPr>
            <a:xfrm>
              <a:off x="4588725" y="2808550"/>
              <a:ext cx="6400" cy="6475"/>
            </a:xfrm>
            <a:custGeom>
              <a:avLst/>
              <a:gdLst/>
              <a:ahLst/>
              <a:cxnLst/>
              <a:rect l="l" t="t" r="r" b="b"/>
              <a:pathLst>
                <a:path w="256" h="259" extrusionOk="0">
                  <a:moveTo>
                    <a:pt x="126" y="1"/>
                  </a:moveTo>
                  <a:cubicBezTo>
                    <a:pt x="86" y="1"/>
                    <a:pt x="45" y="33"/>
                    <a:pt x="33" y="81"/>
                  </a:cubicBezTo>
                  <a:cubicBezTo>
                    <a:pt x="0" y="151"/>
                    <a:pt x="33" y="221"/>
                    <a:pt x="87" y="254"/>
                  </a:cubicBezTo>
                  <a:cubicBezTo>
                    <a:pt x="98" y="257"/>
                    <a:pt x="109" y="259"/>
                    <a:pt x="120" y="259"/>
                  </a:cubicBezTo>
                  <a:cubicBezTo>
                    <a:pt x="171" y="259"/>
                    <a:pt x="212" y="226"/>
                    <a:pt x="239" y="168"/>
                  </a:cubicBezTo>
                  <a:cubicBezTo>
                    <a:pt x="256" y="102"/>
                    <a:pt x="223" y="32"/>
                    <a:pt x="169" y="15"/>
                  </a:cubicBezTo>
                  <a:cubicBezTo>
                    <a:pt x="156" y="5"/>
                    <a:pt x="141" y="1"/>
                    <a:pt x="12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2" name="Google Shape;13332;p33"/>
            <p:cNvSpPr/>
            <p:nvPr/>
          </p:nvSpPr>
          <p:spPr>
            <a:xfrm>
              <a:off x="4584800" y="2869825"/>
              <a:ext cx="6100" cy="6700"/>
            </a:xfrm>
            <a:custGeom>
              <a:avLst/>
              <a:gdLst/>
              <a:ahLst/>
              <a:cxnLst/>
              <a:rect l="l" t="t" r="r" b="b"/>
              <a:pathLst>
                <a:path w="244" h="268" extrusionOk="0">
                  <a:moveTo>
                    <a:pt x="104" y="1"/>
                  </a:moveTo>
                  <a:cubicBezTo>
                    <a:pt x="54" y="22"/>
                    <a:pt x="1" y="88"/>
                    <a:pt x="17" y="158"/>
                  </a:cubicBezTo>
                  <a:cubicBezTo>
                    <a:pt x="17" y="191"/>
                    <a:pt x="38" y="228"/>
                    <a:pt x="71" y="244"/>
                  </a:cubicBezTo>
                  <a:cubicBezTo>
                    <a:pt x="82" y="256"/>
                    <a:pt x="102" y="268"/>
                    <a:pt x="120" y="268"/>
                  </a:cubicBezTo>
                  <a:cubicBezTo>
                    <a:pt x="128" y="268"/>
                    <a:pt x="135" y="266"/>
                    <a:pt x="141" y="261"/>
                  </a:cubicBezTo>
                  <a:cubicBezTo>
                    <a:pt x="174" y="261"/>
                    <a:pt x="207" y="244"/>
                    <a:pt x="223" y="207"/>
                  </a:cubicBezTo>
                  <a:cubicBezTo>
                    <a:pt x="244" y="191"/>
                    <a:pt x="244" y="158"/>
                    <a:pt x="244" y="125"/>
                  </a:cubicBezTo>
                  <a:cubicBezTo>
                    <a:pt x="223" y="88"/>
                    <a:pt x="223" y="55"/>
                    <a:pt x="190" y="38"/>
                  </a:cubicBezTo>
                  <a:cubicBezTo>
                    <a:pt x="190" y="22"/>
                    <a:pt x="174" y="22"/>
                    <a:pt x="174" y="22"/>
                  </a:cubicBezTo>
                  <a:cubicBezTo>
                    <a:pt x="15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3" name="Google Shape;13333;p33"/>
            <p:cNvSpPr/>
            <p:nvPr/>
          </p:nvSpPr>
          <p:spPr>
            <a:xfrm>
              <a:off x="4593875" y="2833750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37" y="1"/>
                  </a:moveTo>
                  <a:cubicBezTo>
                    <a:pt x="104" y="1"/>
                    <a:pt x="66" y="22"/>
                    <a:pt x="50" y="38"/>
                  </a:cubicBezTo>
                  <a:cubicBezTo>
                    <a:pt x="0" y="88"/>
                    <a:pt x="0" y="158"/>
                    <a:pt x="33" y="228"/>
                  </a:cubicBezTo>
                  <a:cubicBezTo>
                    <a:pt x="52" y="255"/>
                    <a:pt x="81" y="267"/>
                    <a:pt x="113" y="267"/>
                  </a:cubicBezTo>
                  <a:cubicBezTo>
                    <a:pt x="139" y="267"/>
                    <a:pt x="166" y="259"/>
                    <a:pt x="190" y="244"/>
                  </a:cubicBezTo>
                  <a:cubicBezTo>
                    <a:pt x="240" y="191"/>
                    <a:pt x="240" y="104"/>
                    <a:pt x="207" y="55"/>
                  </a:cubicBezTo>
                  <a:cubicBezTo>
                    <a:pt x="190" y="38"/>
                    <a:pt x="170" y="22"/>
                    <a:pt x="153" y="22"/>
                  </a:cubicBezTo>
                  <a:lnTo>
                    <a:pt x="137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4" name="Google Shape;13334;p33"/>
            <p:cNvSpPr/>
            <p:nvPr/>
          </p:nvSpPr>
          <p:spPr>
            <a:xfrm>
              <a:off x="4604600" y="2849350"/>
              <a:ext cx="5575" cy="6550"/>
            </a:xfrm>
            <a:custGeom>
              <a:avLst/>
              <a:gdLst/>
              <a:ahLst/>
              <a:cxnLst/>
              <a:rect l="l" t="t" r="r" b="b"/>
              <a:pathLst>
                <a:path w="223" h="262" extrusionOk="0">
                  <a:moveTo>
                    <a:pt x="114" y="1"/>
                  </a:moveTo>
                  <a:cubicBezTo>
                    <a:pt x="107" y="1"/>
                    <a:pt x="103" y="6"/>
                    <a:pt x="103" y="16"/>
                  </a:cubicBezTo>
                  <a:cubicBezTo>
                    <a:pt x="33" y="16"/>
                    <a:pt x="0" y="82"/>
                    <a:pt x="0" y="152"/>
                  </a:cubicBezTo>
                  <a:cubicBezTo>
                    <a:pt x="0" y="185"/>
                    <a:pt x="33" y="222"/>
                    <a:pt x="50" y="239"/>
                  </a:cubicBezTo>
                  <a:cubicBezTo>
                    <a:pt x="64" y="250"/>
                    <a:pt x="85" y="262"/>
                    <a:pt x="102" y="262"/>
                  </a:cubicBezTo>
                  <a:cubicBezTo>
                    <a:pt x="109" y="262"/>
                    <a:pt x="115" y="260"/>
                    <a:pt x="120" y="255"/>
                  </a:cubicBezTo>
                  <a:cubicBezTo>
                    <a:pt x="153" y="255"/>
                    <a:pt x="190" y="239"/>
                    <a:pt x="206" y="202"/>
                  </a:cubicBezTo>
                  <a:cubicBezTo>
                    <a:pt x="223" y="185"/>
                    <a:pt x="223" y="152"/>
                    <a:pt x="223" y="119"/>
                  </a:cubicBezTo>
                  <a:cubicBezTo>
                    <a:pt x="223" y="82"/>
                    <a:pt x="206" y="49"/>
                    <a:pt x="173" y="32"/>
                  </a:cubicBezTo>
                  <a:cubicBezTo>
                    <a:pt x="173" y="16"/>
                    <a:pt x="153" y="16"/>
                    <a:pt x="153" y="16"/>
                  </a:cubicBezTo>
                  <a:lnTo>
                    <a:pt x="136" y="16"/>
                  </a:lnTo>
                  <a:cubicBezTo>
                    <a:pt x="128" y="6"/>
                    <a:pt x="120" y="1"/>
                    <a:pt x="11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5" name="Google Shape;13335;p33"/>
            <p:cNvSpPr/>
            <p:nvPr/>
          </p:nvSpPr>
          <p:spPr>
            <a:xfrm>
              <a:off x="4561625" y="2982800"/>
              <a:ext cx="3000" cy="6525"/>
            </a:xfrm>
            <a:custGeom>
              <a:avLst/>
              <a:gdLst/>
              <a:ahLst/>
              <a:cxnLst/>
              <a:rect l="l" t="t" r="r" b="b"/>
              <a:pathLst>
                <a:path w="120" h="261" extrusionOk="0">
                  <a:moveTo>
                    <a:pt x="0" y="1"/>
                  </a:moveTo>
                  <a:lnTo>
                    <a:pt x="0" y="260"/>
                  </a:lnTo>
                  <a:cubicBezTo>
                    <a:pt x="54" y="260"/>
                    <a:pt x="87" y="223"/>
                    <a:pt x="103" y="174"/>
                  </a:cubicBezTo>
                  <a:cubicBezTo>
                    <a:pt x="120" y="141"/>
                    <a:pt x="103" y="87"/>
                    <a:pt x="87" y="38"/>
                  </a:cubicBezTo>
                  <a:cubicBezTo>
                    <a:pt x="70" y="38"/>
                    <a:pt x="54" y="17"/>
                    <a:pt x="37" y="17"/>
                  </a:cubicBezTo>
                  <a:cubicBezTo>
                    <a:pt x="17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6" name="Google Shape;13336;p33"/>
            <p:cNvSpPr/>
            <p:nvPr/>
          </p:nvSpPr>
          <p:spPr>
            <a:xfrm>
              <a:off x="4601200" y="2820050"/>
              <a:ext cx="5575" cy="6700"/>
            </a:xfrm>
            <a:custGeom>
              <a:avLst/>
              <a:gdLst/>
              <a:ahLst/>
              <a:cxnLst/>
              <a:rect l="l" t="t" r="r" b="b"/>
              <a:pathLst>
                <a:path w="223" h="268" extrusionOk="0">
                  <a:moveTo>
                    <a:pt x="103" y="1"/>
                  </a:moveTo>
                  <a:cubicBezTo>
                    <a:pt x="33" y="17"/>
                    <a:pt x="0" y="87"/>
                    <a:pt x="0" y="157"/>
                  </a:cubicBezTo>
                  <a:cubicBezTo>
                    <a:pt x="0" y="190"/>
                    <a:pt x="17" y="223"/>
                    <a:pt x="50" y="240"/>
                  </a:cubicBezTo>
                  <a:cubicBezTo>
                    <a:pt x="61" y="254"/>
                    <a:pt x="84" y="267"/>
                    <a:pt x="108" y="267"/>
                  </a:cubicBezTo>
                  <a:cubicBezTo>
                    <a:pt x="117" y="267"/>
                    <a:pt x="127" y="265"/>
                    <a:pt x="136" y="260"/>
                  </a:cubicBezTo>
                  <a:cubicBezTo>
                    <a:pt x="186" y="260"/>
                    <a:pt x="223" y="190"/>
                    <a:pt x="223" y="120"/>
                  </a:cubicBezTo>
                  <a:cubicBezTo>
                    <a:pt x="223" y="87"/>
                    <a:pt x="206" y="54"/>
                    <a:pt x="169" y="34"/>
                  </a:cubicBezTo>
                  <a:cubicBezTo>
                    <a:pt x="169" y="17"/>
                    <a:pt x="153" y="17"/>
                    <a:pt x="153" y="17"/>
                  </a:cubicBez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7" name="Google Shape;13337;p33"/>
            <p:cNvSpPr/>
            <p:nvPr/>
          </p:nvSpPr>
          <p:spPr>
            <a:xfrm>
              <a:off x="4596875" y="2866125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121" y="0"/>
                  </a:moveTo>
                  <a:cubicBezTo>
                    <a:pt x="76" y="0"/>
                    <a:pt x="41" y="31"/>
                    <a:pt x="17" y="83"/>
                  </a:cubicBezTo>
                  <a:cubicBezTo>
                    <a:pt x="0" y="149"/>
                    <a:pt x="33" y="219"/>
                    <a:pt x="87" y="252"/>
                  </a:cubicBezTo>
                  <a:lnTo>
                    <a:pt x="136" y="252"/>
                  </a:lnTo>
                  <a:cubicBezTo>
                    <a:pt x="173" y="252"/>
                    <a:pt x="223" y="219"/>
                    <a:pt x="223" y="186"/>
                  </a:cubicBezTo>
                  <a:cubicBezTo>
                    <a:pt x="239" y="132"/>
                    <a:pt x="239" y="83"/>
                    <a:pt x="206" y="46"/>
                  </a:cubicBezTo>
                  <a:cubicBezTo>
                    <a:pt x="206" y="29"/>
                    <a:pt x="190" y="13"/>
                    <a:pt x="173" y="13"/>
                  </a:cubicBezTo>
                  <a:cubicBezTo>
                    <a:pt x="155" y="4"/>
                    <a:pt x="137" y="0"/>
                    <a:pt x="12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38" name="Google Shape;13338;p33"/>
          <p:cNvSpPr/>
          <p:nvPr/>
        </p:nvSpPr>
        <p:spPr>
          <a:xfrm rot="5400000">
            <a:off x="1544051" y="4459519"/>
            <a:ext cx="420427" cy="461299"/>
          </a:xfrm>
          <a:custGeom>
            <a:avLst/>
            <a:gdLst/>
            <a:ahLst/>
            <a:cxnLst/>
            <a:rect l="l" t="t" r="r" b="b"/>
            <a:pathLst>
              <a:path w="2903" h="2718" extrusionOk="0">
                <a:moveTo>
                  <a:pt x="1564" y="1"/>
                </a:moveTo>
                <a:cubicBezTo>
                  <a:pt x="1273" y="1"/>
                  <a:pt x="1022" y="131"/>
                  <a:pt x="911" y="501"/>
                </a:cubicBezTo>
                <a:cubicBezTo>
                  <a:pt x="685" y="1190"/>
                  <a:pt x="0" y="1581"/>
                  <a:pt x="359" y="2200"/>
                </a:cubicBezTo>
                <a:cubicBezTo>
                  <a:pt x="576" y="2574"/>
                  <a:pt x="867" y="2717"/>
                  <a:pt x="1177" y="2717"/>
                </a:cubicBezTo>
                <a:cubicBezTo>
                  <a:pt x="1580" y="2717"/>
                  <a:pt x="2014" y="2475"/>
                  <a:pt x="2354" y="2183"/>
                </a:cubicBezTo>
                <a:cubicBezTo>
                  <a:pt x="2560" y="1994"/>
                  <a:pt x="2746" y="1754"/>
                  <a:pt x="2767" y="1499"/>
                </a:cubicBezTo>
                <a:cubicBezTo>
                  <a:pt x="2767" y="1223"/>
                  <a:pt x="2903" y="604"/>
                  <a:pt x="2680" y="431"/>
                </a:cubicBezTo>
                <a:cubicBezTo>
                  <a:pt x="2396" y="227"/>
                  <a:pt x="1946" y="1"/>
                  <a:pt x="156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9" name="Google Shape;13339;p33"/>
          <p:cNvSpPr/>
          <p:nvPr/>
        </p:nvSpPr>
        <p:spPr>
          <a:xfrm rot="5400000" flipH="1">
            <a:off x="8568715" y="1861617"/>
            <a:ext cx="343650" cy="281174"/>
          </a:xfrm>
          <a:custGeom>
            <a:avLst/>
            <a:gdLst/>
            <a:ahLst/>
            <a:cxnLst/>
            <a:rect l="l" t="t" r="r" b="b"/>
            <a:pathLst>
              <a:path w="2442" h="1998" extrusionOk="0">
                <a:moveTo>
                  <a:pt x="1079" y="1"/>
                </a:moveTo>
                <a:cubicBezTo>
                  <a:pt x="952" y="1"/>
                  <a:pt x="821" y="27"/>
                  <a:pt x="689" y="85"/>
                </a:cubicBezTo>
                <a:cubicBezTo>
                  <a:pt x="207" y="274"/>
                  <a:pt x="1" y="703"/>
                  <a:pt x="1" y="1202"/>
                </a:cubicBezTo>
                <a:cubicBezTo>
                  <a:pt x="1" y="1425"/>
                  <a:pt x="17" y="1684"/>
                  <a:pt x="207" y="1837"/>
                </a:cubicBezTo>
                <a:cubicBezTo>
                  <a:pt x="354" y="1956"/>
                  <a:pt x="560" y="1997"/>
                  <a:pt x="754" y="1997"/>
                </a:cubicBezTo>
                <a:cubicBezTo>
                  <a:pt x="790" y="1997"/>
                  <a:pt x="824" y="1996"/>
                  <a:pt x="859" y="1994"/>
                </a:cubicBezTo>
                <a:cubicBezTo>
                  <a:pt x="1514" y="1961"/>
                  <a:pt x="2442" y="1528"/>
                  <a:pt x="2095" y="740"/>
                </a:cubicBezTo>
                <a:cubicBezTo>
                  <a:pt x="1910" y="312"/>
                  <a:pt x="1517" y="1"/>
                  <a:pt x="10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0" name="Google Shape;13340;p33"/>
          <p:cNvSpPr/>
          <p:nvPr/>
        </p:nvSpPr>
        <p:spPr>
          <a:xfrm rot="4815172">
            <a:off x="-1745438" y="-1314054"/>
            <a:ext cx="3099704" cy="3353450"/>
          </a:xfrm>
          <a:custGeom>
            <a:avLst/>
            <a:gdLst/>
            <a:ahLst/>
            <a:cxnLst/>
            <a:rect l="l" t="t" r="r" b="b"/>
            <a:pathLst>
              <a:path w="7586" h="8207" extrusionOk="0">
                <a:moveTo>
                  <a:pt x="2484" y="0"/>
                </a:moveTo>
                <a:cubicBezTo>
                  <a:pt x="1587" y="0"/>
                  <a:pt x="290" y="487"/>
                  <a:pt x="149" y="2303"/>
                </a:cubicBezTo>
                <a:cubicBezTo>
                  <a:pt x="1" y="4587"/>
                  <a:pt x="1730" y="7048"/>
                  <a:pt x="3663" y="7926"/>
                </a:cubicBezTo>
                <a:cubicBezTo>
                  <a:pt x="4118" y="8125"/>
                  <a:pt x="4518" y="8207"/>
                  <a:pt x="4864" y="8207"/>
                </a:cubicBezTo>
                <a:cubicBezTo>
                  <a:pt x="5988" y="8207"/>
                  <a:pt x="6546" y="7340"/>
                  <a:pt x="6595" y="6780"/>
                </a:cubicBezTo>
                <a:cubicBezTo>
                  <a:pt x="6651" y="5930"/>
                  <a:pt x="6067" y="4672"/>
                  <a:pt x="6855" y="3413"/>
                </a:cubicBezTo>
                <a:cubicBezTo>
                  <a:pt x="7178" y="2858"/>
                  <a:pt x="7354" y="2415"/>
                  <a:pt x="7438" y="2064"/>
                </a:cubicBezTo>
                <a:cubicBezTo>
                  <a:pt x="7586" y="1424"/>
                  <a:pt x="7298" y="749"/>
                  <a:pt x="6735" y="454"/>
                </a:cubicBezTo>
                <a:cubicBezTo>
                  <a:pt x="6484" y="328"/>
                  <a:pt x="6223" y="279"/>
                  <a:pt x="5972" y="279"/>
                </a:cubicBezTo>
                <a:cubicBezTo>
                  <a:pt x="5758" y="279"/>
                  <a:pt x="5552" y="315"/>
                  <a:pt x="5364" y="370"/>
                </a:cubicBezTo>
                <a:cubicBezTo>
                  <a:pt x="5235" y="404"/>
                  <a:pt x="5082" y="418"/>
                  <a:pt x="4918" y="418"/>
                </a:cubicBezTo>
                <a:cubicBezTo>
                  <a:pt x="4116" y="418"/>
                  <a:pt x="3045" y="74"/>
                  <a:pt x="3045" y="74"/>
                </a:cubicBezTo>
                <a:cubicBezTo>
                  <a:pt x="2896" y="29"/>
                  <a:pt x="2702" y="0"/>
                  <a:pt x="248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1" name="Google Shape;13341;p33"/>
          <p:cNvSpPr/>
          <p:nvPr/>
        </p:nvSpPr>
        <p:spPr>
          <a:xfrm rot="1991266" flipH="1">
            <a:off x="420455" y="1773063"/>
            <a:ext cx="560106" cy="458284"/>
          </a:xfrm>
          <a:custGeom>
            <a:avLst/>
            <a:gdLst/>
            <a:ahLst/>
            <a:cxnLst/>
            <a:rect l="l" t="t" r="r" b="b"/>
            <a:pathLst>
              <a:path w="2442" h="1998" extrusionOk="0">
                <a:moveTo>
                  <a:pt x="1079" y="1"/>
                </a:moveTo>
                <a:cubicBezTo>
                  <a:pt x="952" y="1"/>
                  <a:pt x="821" y="27"/>
                  <a:pt x="689" y="85"/>
                </a:cubicBezTo>
                <a:cubicBezTo>
                  <a:pt x="207" y="274"/>
                  <a:pt x="1" y="703"/>
                  <a:pt x="1" y="1202"/>
                </a:cubicBezTo>
                <a:cubicBezTo>
                  <a:pt x="1" y="1425"/>
                  <a:pt x="17" y="1684"/>
                  <a:pt x="207" y="1837"/>
                </a:cubicBezTo>
                <a:cubicBezTo>
                  <a:pt x="354" y="1956"/>
                  <a:pt x="560" y="1997"/>
                  <a:pt x="754" y="1997"/>
                </a:cubicBezTo>
                <a:cubicBezTo>
                  <a:pt x="790" y="1997"/>
                  <a:pt x="824" y="1996"/>
                  <a:pt x="859" y="1994"/>
                </a:cubicBezTo>
                <a:cubicBezTo>
                  <a:pt x="1514" y="1961"/>
                  <a:pt x="2442" y="1528"/>
                  <a:pt x="2095" y="740"/>
                </a:cubicBezTo>
                <a:cubicBezTo>
                  <a:pt x="1910" y="312"/>
                  <a:pt x="1517" y="1"/>
                  <a:pt x="10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2" name="Google Shape;13342;p33"/>
          <p:cNvSpPr/>
          <p:nvPr/>
        </p:nvSpPr>
        <p:spPr>
          <a:xfrm rot="644044" flipH="1">
            <a:off x="1178214" y="4057563"/>
            <a:ext cx="267799" cy="219124"/>
          </a:xfrm>
          <a:custGeom>
            <a:avLst/>
            <a:gdLst/>
            <a:ahLst/>
            <a:cxnLst/>
            <a:rect l="l" t="t" r="r" b="b"/>
            <a:pathLst>
              <a:path w="2442" h="1998" extrusionOk="0">
                <a:moveTo>
                  <a:pt x="1079" y="1"/>
                </a:moveTo>
                <a:cubicBezTo>
                  <a:pt x="952" y="1"/>
                  <a:pt x="821" y="27"/>
                  <a:pt x="689" y="85"/>
                </a:cubicBezTo>
                <a:cubicBezTo>
                  <a:pt x="207" y="274"/>
                  <a:pt x="1" y="703"/>
                  <a:pt x="1" y="1202"/>
                </a:cubicBezTo>
                <a:cubicBezTo>
                  <a:pt x="1" y="1425"/>
                  <a:pt x="17" y="1684"/>
                  <a:pt x="207" y="1837"/>
                </a:cubicBezTo>
                <a:cubicBezTo>
                  <a:pt x="354" y="1956"/>
                  <a:pt x="560" y="1997"/>
                  <a:pt x="754" y="1997"/>
                </a:cubicBezTo>
                <a:cubicBezTo>
                  <a:pt x="790" y="1997"/>
                  <a:pt x="824" y="1996"/>
                  <a:pt x="859" y="1994"/>
                </a:cubicBezTo>
                <a:cubicBezTo>
                  <a:pt x="1514" y="1961"/>
                  <a:pt x="2442" y="1528"/>
                  <a:pt x="2095" y="740"/>
                </a:cubicBezTo>
                <a:cubicBezTo>
                  <a:pt x="1910" y="312"/>
                  <a:pt x="1517" y="1"/>
                  <a:pt x="10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3" name="Google Shape;13343;p33"/>
          <p:cNvSpPr txBox="1">
            <a:spLocks noGrp="1"/>
          </p:cNvSpPr>
          <p:nvPr>
            <p:ph type="title"/>
          </p:nvPr>
        </p:nvSpPr>
        <p:spPr>
          <a:xfrm>
            <a:off x="720050" y="1491850"/>
            <a:ext cx="7704000" cy="22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13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4" name="Google Shape;13644;p36"/>
          <p:cNvSpPr/>
          <p:nvPr/>
        </p:nvSpPr>
        <p:spPr>
          <a:xfrm>
            <a:off x="-91437" y="4103627"/>
            <a:ext cx="9326881" cy="1039880"/>
          </a:xfrm>
          <a:custGeom>
            <a:avLst/>
            <a:gdLst/>
            <a:ahLst/>
            <a:cxnLst/>
            <a:rect l="l" t="t" r="r" b="b"/>
            <a:pathLst>
              <a:path w="17647" h="6391" extrusionOk="0">
                <a:moveTo>
                  <a:pt x="1" y="0"/>
                </a:moveTo>
                <a:lnTo>
                  <a:pt x="1" y="6391"/>
                </a:lnTo>
                <a:lnTo>
                  <a:pt x="17647" y="6391"/>
                </a:lnTo>
                <a:lnTo>
                  <a:pt x="17647" y="1736"/>
                </a:lnTo>
                <a:cubicBezTo>
                  <a:pt x="17647" y="1630"/>
                  <a:pt x="17502" y="1590"/>
                  <a:pt x="17283" y="1590"/>
                </a:cubicBezTo>
                <a:cubicBezTo>
                  <a:pt x="16649" y="1590"/>
                  <a:pt x="15392" y="1927"/>
                  <a:pt x="15239" y="1979"/>
                </a:cubicBezTo>
                <a:cubicBezTo>
                  <a:pt x="14192" y="2408"/>
                  <a:pt x="13367" y="3093"/>
                  <a:pt x="12473" y="3678"/>
                </a:cubicBezTo>
                <a:cubicBezTo>
                  <a:pt x="11402" y="4369"/>
                  <a:pt x="10189" y="4829"/>
                  <a:pt x="8848" y="4829"/>
                </a:cubicBezTo>
                <a:cubicBezTo>
                  <a:pt x="8557" y="4829"/>
                  <a:pt x="8261" y="4808"/>
                  <a:pt x="7958" y="4762"/>
                </a:cubicBezTo>
                <a:cubicBezTo>
                  <a:pt x="6515" y="4556"/>
                  <a:pt x="5414" y="3798"/>
                  <a:pt x="4433" y="2973"/>
                </a:cubicBezTo>
                <a:cubicBezTo>
                  <a:pt x="3266" y="2012"/>
                  <a:pt x="2203" y="965"/>
                  <a:pt x="743" y="277"/>
                </a:cubicBezTo>
                <a:cubicBezTo>
                  <a:pt x="673" y="244"/>
                  <a:pt x="22" y="54"/>
                  <a:pt x="1" y="0"/>
                </a:cubicBezTo>
                <a:close/>
              </a:path>
            </a:pathLst>
          </a:custGeom>
          <a:solidFill>
            <a:srgbClr val="E5D0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45" name="Google Shape;13645;p36"/>
          <p:cNvGrpSpPr/>
          <p:nvPr/>
        </p:nvGrpSpPr>
        <p:grpSpPr>
          <a:xfrm>
            <a:off x="-76212" y="-5"/>
            <a:ext cx="1803243" cy="1536829"/>
            <a:chOff x="3796300" y="2184925"/>
            <a:chExt cx="427775" cy="364575"/>
          </a:xfrm>
        </p:grpSpPr>
        <p:sp>
          <p:nvSpPr>
            <p:cNvPr id="13646" name="Google Shape;13646;p36"/>
            <p:cNvSpPr/>
            <p:nvPr/>
          </p:nvSpPr>
          <p:spPr>
            <a:xfrm>
              <a:off x="4014925" y="2318400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103" y="0"/>
                  </a:moveTo>
                  <a:cubicBezTo>
                    <a:pt x="33" y="21"/>
                    <a:pt x="0" y="71"/>
                    <a:pt x="0" y="157"/>
                  </a:cubicBezTo>
                  <a:cubicBezTo>
                    <a:pt x="17" y="190"/>
                    <a:pt x="17" y="207"/>
                    <a:pt x="54" y="244"/>
                  </a:cubicBezTo>
                  <a:cubicBezTo>
                    <a:pt x="70" y="260"/>
                    <a:pt x="103" y="260"/>
                    <a:pt x="136" y="260"/>
                  </a:cubicBezTo>
                  <a:cubicBezTo>
                    <a:pt x="157" y="260"/>
                    <a:pt x="190" y="227"/>
                    <a:pt x="206" y="207"/>
                  </a:cubicBezTo>
                  <a:cubicBezTo>
                    <a:pt x="223" y="174"/>
                    <a:pt x="223" y="141"/>
                    <a:pt x="223" y="104"/>
                  </a:cubicBezTo>
                  <a:cubicBezTo>
                    <a:pt x="223" y="71"/>
                    <a:pt x="206" y="38"/>
                    <a:pt x="173" y="21"/>
                  </a:cubicBezTo>
                  <a:cubicBezTo>
                    <a:pt x="173" y="21"/>
                    <a:pt x="157" y="21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7" name="Google Shape;13647;p36"/>
            <p:cNvSpPr/>
            <p:nvPr/>
          </p:nvSpPr>
          <p:spPr>
            <a:xfrm>
              <a:off x="4016250" y="2394475"/>
              <a:ext cx="6425" cy="6375"/>
            </a:xfrm>
            <a:custGeom>
              <a:avLst/>
              <a:gdLst/>
              <a:ahLst/>
              <a:cxnLst/>
              <a:rect l="l" t="t" r="r" b="b"/>
              <a:pathLst>
                <a:path w="257" h="255" extrusionOk="0">
                  <a:moveTo>
                    <a:pt x="137" y="0"/>
                  </a:moveTo>
                  <a:cubicBezTo>
                    <a:pt x="104" y="0"/>
                    <a:pt x="83" y="0"/>
                    <a:pt x="50" y="17"/>
                  </a:cubicBezTo>
                  <a:cubicBezTo>
                    <a:pt x="17" y="70"/>
                    <a:pt x="1" y="153"/>
                    <a:pt x="34" y="206"/>
                  </a:cubicBezTo>
                  <a:cubicBezTo>
                    <a:pt x="63" y="235"/>
                    <a:pt x="99" y="254"/>
                    <a:pt x="130" y="254"/>
                  </a:cubicBezTo>
                  <a:cubicBezTo>
                    <a:pt x="153" y="254"/>
                    <a:pt x="173" y="245"/>
                    <a:pt x="186" y="223"/>
                  </a:cubicBezTo>
                  <a:cubicBezTo>
                    <a:pt x="240" y="190"/>
                    <a:pt x="256" y="103"/>
                    <a:pt x="207" y="50"/>
                  </a:cubicBezTo>
                  <a:cubicBezTo>
                    <a:pt x="207" y="17"/>
                    <a:pt x="186" y="17"/>
                    <a:pt x="17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8" name="Google Shape;13648;p36"/>
            <p:cNvSpPr/>
            <p:nvPr/>
          </p:nvSpPr>
          <p:spPr>
            <a:xfrm>
              <a:off x="3944925" y="2317575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04" y="0"/>
                  </a:moveTo>
                  <a:cubicBezTo>
                    <a:pt x="87" y="0"/>
                    <a:pt x="87" y="17"/>
                    <a:pt x="71" y="17"/>
                  </a:cubicBezTo>
                  <a:cubicBezTo>
                    <a:pt x="34" y="33"/>
                    <a:pt x="1" y="87"/>
                    <a:pt x="1" y="157"/>
                  </a:cubicBezTo>
                  <a:cubicBezTo>
                    <a:pt x="17" y="190"/>
                    <a:pt x="34" y="223"/>
                    <a:pt x="50" y="240"/>
                  </a:cubicBezTo>
                  <a:cubicBezTo>
                    <a:pt x="65" y="254"/>
                    <a:pt x="86" y="267"/>
                    <a:pt x="109" y="267"/>
                  </a:cubicBezTo>
                  <a:cubicBezTo>
                    <a:pt x="118" y="267"/>
                    <a:pt x="127" y="265"/>
                    <a:pt x="137" y="260"/>
                  </a:cubicBezTo>
                  <a:cubicBezTo>
                    <a:pt x="190" y="260"/>
                    <a:pt x="240" y="190"/>
                    <a:pt x="223" y="120"/>
                  </a:cubicBezTo>
                  <a:lnTo>
                    <a:pt x="223" y="87"/>
                  </a:lnTo>
                  <a:cubicBezTo>
                    <a:pt x="207" y="54"/>
                    <a:pt x="190" y="17"/>
                    <a:pt x="153" y="17"/>
                  </a:cubicBezTo>
                  <a:cubicBezTo>
                    <a:pt x="13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9" name="Google Shape;13649;p36"/>
            <p:cNvSpPr/>
            <p:nvPr/>
          </p:nvSpPr>
          <p:spPr>
            <a:xfrm>
              <a:off x="4002450" y="235147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40" y="1"/>
                  </a:moveTo>
                  <a:cubicBezTo>
                    <a:pt x="103" y="1"/>
                    <a:pt x="70" y="1"/>
                    <a:pt x="54" y="17"/>
                  </a:cubicBezTo>
                  <a:cubicBezTo>
                    <a:pt x="0" y="71"/>
                    <a:pt x="0" y="158"/>
                    <a:pt x="37" y="207"/>
                  </a:cubicBezTo>
                  <a:cubicBezTo>
                    <a:pt x="54" y="244"/>
                    <a:pt x="87" y="261"/>
                    <a:pt x="103" y="261"/>
                  </a:cubicBezTo>
                  <a:cubicBezTo>
                    <a:pt x="140" y="261"/>
                    <a:pt x="173" y="244"/>
                    <a:pt x="190" y="224"/>
                  </a:cubicBezTo>
                  <a:cubicBezTo>
                    <a:pt x="244" y="191"/>
                    <a:pt x="244" y="104"/>
                    <a:pt x="206" y="55"/>
                  </a:cubicBezTo>
                  <a:cubicBezTo>
                    <a:pt x="190" y="17"/>
                    <a:pt x="190" y="17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0" name="Google Shape;13650;p36"/>
            <p:cNvSpPr/>
            <p:nvPr/>
          </p:nvSpPr>
          <p:spPr>
            <a:xfrm>
              <a:off x="4017900" y="235107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71" y="0"/>
                  </a:moveTo>
                  <a:cubicBezTo>
                    <a:pt x="38" y="33"/>
                    <a:pt x="1" y="87"/>
                    <a:pt x="17" y="157"/>
                  </a:cubicBezTo>
                  <a:cubicBezTo>
                    <a:pt x="17" y="190"/>
                    <a:pt x="38" y="207"/>
                    <a:pt x="54" y="240"/>
                  </a:cubicBezTo>
                  <a:cubicBezTo>
                    <a:pt x="87" y="260"/>
                    <a:pt x="104" y="260"/>
                    <a:pt x="141" y="260"/>
                  </a:cubicBezTo>
                  <a:cubicBezTo>
                    <a:pt x="190" y="240"/>
                    <a:pt x="244" y="174"/>
                    <a:pt x="223" y="103"/>
                  </a:cubicBezTo>
                  <a:lnTo>
                    <a:pt x="223" y="71"/>
                  </a:lnTo>
                  <a:cubicBezTo>
                    <a:pt x="207" y="33"/>
                    <a:pt x="190" y="17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1" name="Google Shape;13651;p36"/>
            <p:cNvSpPr/>
            <p:nvPr/>
          </p:nvSpPr>
          <p:spPr>
            <a:xfrm>
              <a:off x="4011525" y="236880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10" y="0"/>
                  </a:moveTo>
                  <a:cubicBezTo>
                    <a:pt x="70" y="0"/>
                    <a:pt x="29" y="32"/>
                    <a:pt x="17" y="83"/>
                  </a:cubicBezTo>
                  <a:cubicBezTo>
                    <a:pt x="0" y="149"/>
                    <a:pt x="17" y="219"/>
                    <a:pt x="87" y="252"/>
                  </a:cubicBezTo>
                  <a:cubicBezTo>
                    <a:pt x="99" y="257"/>
                    <a:pt x="112" y="260"/>
                    <a:pt x="126" y="260"/>
                  </a:cubicBezTo>
                  <a:cubicBezTo>
                    <a:pt x="168" y="260"/>
                    <a:pt x="210" y="236"/>
                    <a:pt x="223" y="186"/>
                  </a:cubicBezTo>
                  <a:cubicBezTo>
                    <a:pt x="239" y="116"/>
                    <a:pt x="223" y="29"/>
                    <a:pt x="153" y="13"/>
                  </a:cubicBezTo>
                  <a:cubicBezTo>
                    <a:pt x="140" y="4"/>
                    <a:pt x="125" y="0"/>
                    <a:pt x="11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2" name="Google Shape;13652;p36"/>
            <p:cNvSpPr/>
            <p:nvPr/>
          </p:nvSpPr>
          <p:spPr>
            <a:xfrm>
              <a:off x="4014100" y="2270675"/>
              <a:ext cx="6000" cy="6475"/>
            </a:xfrm>
            <a:custGeom>
              <a:avLst/>
              <a:gdLst/>
              <a:ahLst/>
              <a:cxnLst/>
              <a:rect l="l" t="t" r="r" b="b"/>
              <a:pathLst>
                <a:path w="240" h="259" extrusionOk="0">
                  <a:moveTo>
                    <a:pt x="125" y="0"/>
                  </a:moveTo>
                  <a:cubicBezTo>
                    <a:pt x="80" y="0"/>
                    <a:pt x="30" y="31"/>
                    <a:pt x="17" y="75"/>
                  </a:cubicBezTo>
                  <a:cubicBezTo>
                    <a:pt x="0" y="141"/>
                    <a:pt x="17" y="227"/>
                    <a:pt x="87" y="244"/>
                  </a:cubicBezTo>
                  <a:cubicBezTo>
                    <a:pt x="100" y="254"/>
                    <a:pt x="115" y="259"/>
                    <a:pt x="130" y="259"/>
                  </a:cubicBezTo>
                  <a:cubicBezTo>
                    <a:pt x="170" y="259"/>
                    <a:pt x="211" y="226"/>
                    <a:pt x="223" y="178"/>
                  </a:cubicBezTo>
                  <a:cubicBezTo>
                    <a:pt x="239" y="108"/>
                    <a:pt x="223" y="38"/>
                    <a:pt x="153" y="5"/>
                  </a:cubicBezTo>
                  <a:cubicBezTo>
                    <a:pt x="144" y="2"/>
                    <a:pt x="135" y="0"/>
                    <a:pt x="125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3" name="Google Shape;13653;p36"/>
            <p:cNvSpPr/>
            <p:nvPr/>
          </p:nvSpPr>
          <p:spPr>
            <a:xfrm>
              <a:off x="4001625" y="2397875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03" y="0"/>
                  </a:moveTo>
                  <a:cubicBezTo>
                    <a:pt x="33" y="17"/>
                    <a:pt x="0" y="87"/>
                    <a:pt x="0" y="157"/>
                  </a:cubicBezTo>
                  <a:cubicBezTo>
                    <a:pt x="17" y="190"/>
                    <a:pt x="33" y="223"/>
                    <a:pt x="50" y="243"/>
                  </a:cubicBezTo>
                  <a:cubicBezTo>
                    <a:pt x="64" y="255"/>
                    <a:pt x="85" y="267"/>
                    <a:pt x="108" y="267"/>
                  </a:cubicBezTo>
                  <a:cubicBezTo>
                    <a:pt x="117" y="267"/>
                    <a:pt x="127" y="265"/>
                    <a:pt x="136" y="260"/>
                  </a:cubicBezTo>
                  <a:cubicBezTo>
                    <a:pt x="190" y="260"/>
                    <a:pt x="239" y="190"/>
                    <a:pt x="223" y="120"/>
                  </a:cubicBezTo>
                  <a:cubicBezTo>
                    <a:pt x="223" y="87"/>
                    <a:pt x="206" y="54"/>
                    <a:pt x="190" y="37"/>
                  </a:cubicBezTo>
                  <a:cubicBezTo>
                    <a:pt x="173" y="17"/>
                    <a:pt x="173" y="17"/>
                    <a:pt x="153" y="17"/>
                  </a:cubicBez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4" name="Google Shape;13654;p36"/>
            <p:cNvSpPr/>
            <p:nvPr/>
          </p:nvSpPr>
          <p:spPr>
            <a:xfrm>
              <a:off x="4020900" y="2301700"/>
              <a:ext cx="6525" cy="6425"/>
            </a:xfrm>
            <a:custGeom>
              <a:avLst/>
              <a:gdLst/>
              <a:ahLst/>
              <a:cxnLst/>
              <a:rect l="l" t="t" r="r" b="b"/>
              <a:pathLst>
                <a:path w="261" h="257" extrusionOk="0">
                  <a:moveTo>
                    <a:pt x="140" y="1"/>
                  </a:moveTo>
                  <a:cubicBezTo>
                    <a:pt x="124" y="1"/>
                    <a:pt x="87" y="1"/>
                    <a:pt x="70" y="34"/>
                  </a:cubicBezTo>
                  <a:cubicBezTo>
                    <a:pt x="21" y="71"/>
                    <a:pt x="0" y="153"/>
                    <a:pt x="54" y="207"/>
                  </a:cubicBezTo>
                  <a:cubicBezTo>
                    <a:pt x="70" y="240"/>
                    <a:pt x="87" y="256"/>
                    <a:pt x="124" y="256"/>
                  </a:cubicBezTo>
                  <a:cubicBezTo>
                    <a:pt x="157" y="256"/>
                    <a:pt x="173" y="256"/>
                    <a:pt x="206" y="223"/>
                  </a:cubicBezTo>
                  <a:cubicBezTo>
                    <a:pt x="260" y="190"/>
                    <a:pt x="260" y="104"/>
                    <a:pt x="227" y="50"/>
                  </a:cubicBezTo>
                  <a:cubicBezTo>
                    <a:pt x="206" y="34"/>
                    <a:pt x="190" y="17"/>
                    <a:pt x="17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5" name="Google Shape;13655;p36"/>
            <p:cNvSpPr/>
            <p:nvPr/>
          </p:nvSpPr>
          <p:spPr>
            <a:xfrm>
              <a:off x="4021825" y="2285425"/>
              <a:ext cx="5600" cy="6575"/>
            </a:xfrm>
            <a:custGeom>
              <a:avLst/>
              <a:gdLst/>
              <a:ahLst/>
              <a:cxnLst/>
              <a:rect l="l" t="t" r="r" b="b"/>
              <a:pathLst>
                <a:path w="224" h="263" extrusionOk="0">
                  <a:moveTo>
                    <a:pt x="87" y="0"/>
                  </a:moveTo>
                  <a:cubicBezTo>
                    <a:pt x="33" y="17"/>
                    <a:pt x="0" y="83"/>
                    <a:pt x="0" y="153"/>
                  </a:cubicBezTo>
                  <a:cubicBezTo>
                    <a:pt x="0" y="186"/>
                    <a:pt x="17" y="223"/>
                    <a:pt x="50" y="239"/>
                  </a:cubicBezTo>
                  <a:cubicBezTo>
                    <a:pt x="62" y="251"/>
                    <a:pt x="84" y="263"/>
                    <a:pt x="101" y="263"/>
                  </a:cubicBezTo>
                  <a:cubicBezTo>
                    <a:pt x="109" y="263"/>
                    <a:pt x="115" y="261"/>
                    <a:pt x="120" y="256"/>
                  </a:cubicBezTo>
                  <a:cubicBezTo>
                    <a:pt x="190" y="256"/>
                    <a:pt x="223" y="186"/>
                    <a:pt x="223" y="120"/>
                  </a:cubicBezTo>
                  <a:cubicBezTo>
                    <a:pt x="223" y="83"/>
                    <a:pt x="207" y="50"/>
                    <a:pt x="169" y="33"/>
                  </a:cubicBezTo>
                  <a:cubicBezTo>
                    <a:pt x="169" y="17"/>
                    <a:pt x="153" y="17"/>
                    <a:pt x="153" y="17"/>
                  </a:cubicBezTo>
                  <a:cubicBezTo>
                    <a:pt x="136" y="0"/>
                    <a:pt x="120" y="0"/>
                    <a:pt x="8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6" name="Google Shape;13656;p36"/>
            <p:cNvSpPr/>
            <p:nvPr/>
          </p:nvSpPr>
          <p:spPr>
            <a:xfrm>
              <a:off x="4023475" y="2380525"/>
              <a:ext cx="6100" cy="6650"/>
            </a:xfrm>
            <a:custGeom>
              <a:avLst/>
              <a:gdLst/>
              <a:ahLst/>
              <a:cxnLst/>
              <a:rect l="l" t="t" r="r" b="b"/>
              <a:pathLst>
                <a:path w="244" h="266" extrusionOk="0">
                  <a:moveTo>
                    <a:pt x="123" y="1"/>
                  </a:moveTo>
                  <a:cubicBezTo>
                    <a:pt x="117" y="1"/>
                    <a:pt x="110" y="3"/>
                    <a:pt x="103" y="10"/>
                  </a:cubicBezTo>
                  <a:cubicBezTo>
                    <a:pt x="37" y="10"/>
                    <a:pt x="0" y="76"/>
                    <a:pt x="21" y="146"/>
                  </a:cubicBezTo>
                  <a:cubicBezTo>
                    <a:pt x="21" y="179"/>
                    <a:pt x="37" y="216"/>
                    <a:pt x="54" y="232"/>
                  </a:cubicBezTo>
                  <a:cubicBezTo>
                    <a:pt x="87" y="249"/>
                    <a:pt x="103" y="265"/>
                    <a:pt x="141" y="265"/>
                  </a:cubicBezTo>
                  <a:cubicBezTo>
                    <a:pt x="190" y="249"/>
                    <a:pt x="244" y="179"/>
                    <a:pt x="227" y="113"/>
                  </a:cubicBezTo>
                  <a:cubicBezTo>
                    <a:pt x="227" y="76"/>
                    <a:pt x="207" y="43"/>
                    <a:pt x="190" y="26"/>
                  </a:cubicBezTo>
                  <a:cubicBezTo>
                    <a:pt x="174" y="26"/>
                    <a:pt x="174" y="10"/>
                    <a:pt x="157" y="10"/>
                  </a:cubicBezTo>
                  <a:cubicBezTo>
                    <a:pt x="146" y="10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7" name="Google Shape;13657;p36"/>
            <p:cNvSpPr/>
            <p:nvPr/>
          </p:nvSpPr>
          <p:spPr>
            <a:xfrm>
              <a:off x="4022650" y="2333675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20" y="1"/>
                  </a:moveTo>
                  <a:cubicBezTo>
                    <a:pt x="114" y="1"/>
                    <a:pt x="109" y="2"/>
                    <a:pt x="103" y="8"/>
                  </a:cubicBezTo>
                  <a:cubicBezTo>
                    <a:pt x="70" y="8"/>
                    <a:pt x="54" y="29"/>
                    <a:pt x="33" y="61"/>
                  </a:cubicBezTo>
                  <a:cubicBezTo>
                    <a:pt x="17" y="78"/>
                    <a:pt x="0" y="111"/>
                    <a:pt x="17" y="148"/>
                  </a:cubicBezTo>
                  <a:cubicBezTo>
                    <a:pt x="17" y="181"/>
                    <a:pt x="33" y="214"/>
                    <a:pt x="54" y="235"/>
                  </a:cubicBezTo>
                  <a:cubicBezTo>
                    <a:pt x="70" y="251"/>
                    <a:pt x="103" y="268"/>
                    <a:pt x="136" y="268"/>
                  </a:cubicBezTo>
                  <a:cubicBezTo>
                    <a:pt x="190" y="251"/>
                    <a:pt x="240" y="181"/>
                    <a:pt x="223" y="111"/>
                  </a:cubicBezTo>
                  <a:cubicBezTo>
                    <a:pt x="223" y="78"/>
                    <a:pt x="207" y="45"/>
                    <a:pt x="190" y="29"/>
                  </a:cubicBezTo>
                  <a:cubicBezTo>
                    <a:pt x="174" y="29"/>
                    <a:pt x="174" y="8"/>
                    <a:pt x="157" y="8"/>
                  </a:cubicBezTo>
                  <a:cubicBezTo>
                    <a:pt x="143" y="8"/>
                    <a:pt x="131" y="1"/>
                    <a:pt x="12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8" name="Google Shape;13658;p36"/>
            <p:cNvSpPr/>
            <p:nvPr/>
          </p:nvSpPr>
          <p:spPr>
            <a:xfrm>
              <a:off x="4021400" y="2255000"/>
              <a:ext cx="6025" cy="6425"/>
            </a:xfrm>
            <a:custGeom>
              <a:avLst/>
              <a:gdLst/>
              <a:ahLst/>
              <a:cxnLst/>
              <a:rect l="l" t="t" r="r" b="b"/>
              <a:pathLst>
                <a:path w="241" h="257" extrusionOk="0">
                  <a:moveTo>
                    <a:pt x="118" y="0"/>
                  </a:moveTo>
                  <a:cubicBezTo>
                    <a:pt x="71" y="0"/>
                    <a:pt x="30" y="32"/>
                    <a:pt x="17" y="83"/>
                  </a:cubicBezTo>
                  <a:cubicBezTo>
                    <a:pt x="1" y="149"/>
                    <a:pt x="34" y="219"/>
                    <a:pt x="83" y="252"/>
                  </a:cubicBezTo>
                  <a:cubicBezTo>
                    <a:pt x="92" y="255"/>
                    <a:pt x="102" y="257"/>
                    <a:pt x="112" y="257"/>
                  </a:cubicBezTo>
                  <a:cubicBezTo>
                    <a:pt x="159" y="257"/>
                    <a:pt x="210" y="224"/>
                    <a:pt x="224" y="166"/>
                  </a:cubicBezTo>
                  <a:cubicBezTo>
                    <a:pt x="240" y="116"/>
                    <a:pt x="224" y="30"/>
                    <a:pt x="170" y="13"/>
                  </a:cubicBezTo>
                  <a:cubicBezTo>
                    <a:pt x="152" y="4"/>
                    <a:pt x="135" y="0"/>
                    <a:pt x="11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9" name="Google Shape;13659;p36"/>
            <p:cNvSpPr/>
            <p:nvPr/>
          </p:nvSpPr>
          <p:spPr>
            <a:xfrm>
              <a:off x="4023475" y="2238100"/>
              <a:ext cx="5700" cy="6525"/>
            </a:xfrm>
            <a:custGeom>
              <a:avLst/>
              <a:gdLst/>
              <a:ahLst/>
              <a:cxnLst/>
              <a:rect l="l" t="t" r="r" b="b"/>
              <a:pathLst>
                <a:path w="228" h="261" extrusionOk="0">
                  <a:moveTo>
                    <a:pt x="87" y="1"/>
                  </a:moveTo>
                  <a:cubicBezTo>
                    <a:pt x="70" y="1"/>
                    <a:pt x="54" y="17"/>
                    <a:pt x="37" y="38"/>
                  </a:cubicBezTo>
                  <a:cubicBezTo>
                    <a:pt x="0" y="71"/>
                    <a:pt x="0" y="104"/>
                    <a:pt x="0" y="157"/>
                  </a:cubicBezTo>
                  <a:cubicBezTo>
                    <a:pt x="0" y="190"/>
                    <a:pt x="21" y="223"/>
                    <a:pt x="54" y="244"/>
                  </a:cubicBezTo>
                  <a:cubicBezTo>
                    <a:pt x="70" y="260"/>
                    <a:pt x="103" y="260"/>
                    <a:pt x="124" y="260"/>
                  </a:cubicBezTo>
                  <a:cubicBezTo>
                    <a:pt x="190" y="260"/>
                    <a:pt x="227" y="190"/>
                    <a:pt x="227" y="120"/>
                  </a:cubicBezTo>
                  <a:lnTo>
                    <a:pt x="227" y="104"/>
                  </a:lnTo>
                  <a:cubicBezTo>
                    <a:pt x="207" y="71"/>
                    <a:pt x="190" y="38"/>
                    <a:pt x="157" y="17"/>
                  </a:cubicBezTo>
                  <a:cubicBezTo>
                    <a:pt x="141" y="1"/>
                    <a:pt x="103" y="1"/>
                    <a:pt x="8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0" name="Google Shape;13660;p36"/>
            <p:cNvSpPr/>
            <p:nvPr/>
          </p:nvSpPr>
          <p:spPr>
            <a:xfrm>
              <a:off x="4007600" y="2290575"/>
              <a:ext cx="6100" cy="6500"/>
            </a:xfrm>
            <a:custGeom>
              <a:avLst/>
              <a:gdLst/>
              <a:ahLst/>
              <a:cxnLst/>
              <a:rect l="l" t="t" r="r" b="b"/>
              <a:pathLst>
                <a:path w="244" h="260" extrusionOk="0">
                  <a:moveTo>
                    <a:pt x="104" y="0"/>
                  </a:moveTo>
                  <a:cubicBezTo>
                    <a:pt x="54" y="17"/>
                    <a:pt x="0" y="83"/>
                    <a:pt x="17" y="153"/>
                  </a:cubicBezTo>
                  <a:cubicBezTo>
                    <a:pt x="35" y="214"/>
                    <a:pt x="75" y="259"/>
                    <a:pt x="120" y="259"/>
                  </a:cubicBezTo>
                  <a:cubicBezTo>
                    <a:pt x="127" y="259"/>
                    <a:pt x="134" y="258"/>
                    <a:pt x="141" y="256"/>
                  </a:cubicBezTo>
                  <a:cubicBezTo>
                    <a:pt x="174" y="256"/>
                    <a:pt x="207" y="239"/>
                    <a:pt x="223" y="206"/>
                  </a:cubicBezTo>
                  <a:cubicBezTo>
                    <a:pt x="244" y="186"/>
                    <a:pt x="244" y="153"/>
                    <a:pt x="244" y="120"/>
                  </a:cubicBezTo>
                  <a:cubicBezTo>
                    <a:pt x="223" y="83"/>
                    <a:pt x="223" y="50"/>
                    <a:pt x="190" y="33"/>
                  </a:cubicBezTo>
                  <a:cubicBezTo>
                    <a:pt x="190" y="17"/>
                    <a:pt x="174" y="17"/>
                    <a:pt x="174" y="17"/>
                  </a:cubicBezTo>
                  <a:cubicBezTo>
                    <a:pt x="15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1" name="Google Shape;13661;p36"/>
            <p:cNvSpPr/>
            <p:nvPr/>
          </p:nvSpPr>
          <p:spPr>
            <a:xfrm>
              <a:off x="3993475" y="2293150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37" y="0"/>
                  </a:moveTo>
                  <a:cubicBezTo>
                    <a:pt x="104" y="0"/>
                    <a:pt x="67" y="17"/>
                    <a:pt x="50" y="33"/>
                  </a:cubicBezTo>
                  <a:cubicBezTo>
                    <a:pt x="17" y="50"/>
                    <a:pt x="17" y="83"/>
                    <a:pt x="1" y="120"/>
                  </a:cubicBezTo>
                  <a:cubicBezTo>
                    <a:pt x="1" y="153"/>
                    <a:pt x="17" y="186"/>
                    <a:pt x="34" y="223"/>
                  </a:cubicBezTo>
                  <a:cubicBezTo>
                    <a:pt x="50" y="239"/>
                    <a:pt x="67" y="256"/>
                    <a:pt x="104" y="256"/>
                  </a:cubicBezTo>
                  <a:cubicBezTo>
                    <a:pt x="113" y="261"/>
                    <a:pt x="123" y="263"/>
                    <a:pt x="132" y="263"/>
                  </a:cubicBezTo>
                  <a:cubicBezTo>
                    <a:pt x="155" y="263"/>
                    <a:pt x="176" y="251"/>
                    <a:pt x="190" y="239"/>
                  </a:cubicBezTo>
                  <a:cubicBezTo>
                    <a:pt x="240" y="186"/>
                    <a:pt x="240" y="103"/>
                    <a:pt x="207" y="50"/>
                  </a:cubicBezTo>
                  <a:cubicBezTo>
                    <a:pt x="190" y="33"/>
                    <a:pt x="170" y="17"/>
                    <a:pt x="153" y="17"/>
                  </a:cubicBezTo>
                  <a:cubicBezTo>
                    <a:pt x="153" y="17"/>
                    <a:pt x="137" y="17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2" name="Google Shape;13662;p36"/>
            <p:cNvSpPr/>
            <p:nvPr/>
          </p:nvSpPr>
          <p:spPr>
            <a:xfrm>
              <a:off x="3996050" y="2367975"/>
              <a:ext cx="6000" cy="6725"/>
            </a:xfrm>
            <a:custGeom>
              <a:avLst/>
              <a:gdLst/>
              <a:ahLst/>
              <a:cxnLst/>
              <a:rect l="l" t="t" r="r" b="b"/>
              <a:pathLst>
                <a:path w="240" h="269" extrusionOk="0">
                  <a:moveTo>
                    <a:pt x="137" y="1"/>
                  </a:moveTo>
                  <a:cubicBezTo>
                    <a:pt x="124" y="1"/>
                    <a:pt x="112" y="5"/>
                    <a:pt x="104" y="13"/>
                  </a:cubicBezTo>
                  <a:cubicBezTo>
                    <a:pt x="50" y="13"/>
                    <a:pt x="1" y="79"/>
                    <a:pt x="17" y="149"/>
                  </a:cubicBezTo>
                  <a:cubicBezTo>
                    <a:pt x="17" y="182"/>
                    <a:pt x="34" y="219"/>
                    <a:pt x="50" y="236"/>
                  </a:cubicBezTo>
                  <a:cubicBezTo>
                    <a:pt x="87" y="252"/>
                    <a:pt x="120" y="269"/>
                    <a:pt x="137" y="269"/>
                  </a:cubicBezTo>
                  <a:cubicBezTo>
                    <a:pt x="207" y="252"/>
                    <a:pt x="240" y="182"/>
                    <a:pt x="240" y="116"/>
                  </a:cubicBezTo>
                  <a:cubicBezTo>
                    <a:pt x="223" y="79"/>
                    <a:pt x="207" y="46"/>
                    <a:pt x="190" y="29"/>
                  </a:cubicBezTo>
                  <a:lnTo>
                    <a:pt x="170" y="13"/>
                  </a:lnTo>
                  <a:cubicBezTo>
                    <a:pt x="161" y="5"/>
                    <a:pt x="149" y="1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3" name="Google Shape;13663;p36"/>
            <p:cNvSpPr/>
            <p:nvPr/>
          </p:nvSpPr>
          <p:spPr>
            <a:xfrm>
              <a:off x="3993900" y="2260875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53" y="1"/>
                  </a:moveTo>
                  <a:cubicBezTo>
                    <a:pt x="120" y="1"/>
                    <a:pt x="87" y="1"/>
                    <a:pt x="70" y="17"/>
                  </a:cubicBezTo>
                  <a:cubicBezTo>
                    <a:pt x="33" y="34"/>
                    <a:pt x="17" y="54"/>
                    <a:pt x="17" y="87"/>
                  </a:cubicBezTo>
                  <a:cubicBezTo>
                    <a:pt x="0" y="104"/>
                    <a:pt x="0" y="137"/>
                    <a:pt x="17" y="174"/>
                  </a:cubicBezTo>
                  <a:cubicBezTo>
                    <a:pt x="17" y="207"/>
                    <a:pt x="50" y="240"/>
                    <a:pt x="70" y="261"/>
                  </a:cubicBezTo>
                  <a:cubicBezTo>
                    <a:pt x="81" y="263"/>
                    <a:pt x="91" y="265"/>
                    <a:pt x="101" y="265"/>
                  </a:cubicBezTo>
                  <a:cubicBezTo>
                    <a:pt x="153" y="265"/>
                    <a:pt x="195" y="229"/>
                    <a:pt x="223" y="174"/>
                  </a:cubicBezTo>
                  <a:cubicBezTo>
                    <a:pt x="239" y="104"/>
                    <a:pt x="206" y="34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4" name="Google Shape;13664;p36"/>
            <p:cNvSpPr/>
            <p:nvPr/>
          </p:nvSpPr>
          <p:spPr>
            <a:xfrm>
              <a:off x="3988725" y="2384675"/>
              <a:ext cx="6025" cy="6825"/>
            </a:xfrm>
            <a:custGeom>
              <a:avLst/>
              <a:gdLst/>
              <a:ahLst/>
              <a:cxnLst/>
              <a:rect l="l" t="t" r="r" b="b"/>
              <a:pathLst>
                <a:path w="241" h="273" extrusionOk="0">
                  <a:moveTo>
                    <a:pt x="131" y="0"/>
                  </a:moveTo>
                  <a:cubicBezTo>
                    <a:pt x="121" y="0"/>
                    <a:pt x="112" y="5"/>
                    <a:pt x="104" y="13"/>
                  </a:cubicBezTo>
                  <a:cubicBezTo>
                    <a:pt x="50" y="13"/>
                    <a:pt x="1" y="83"/>
                    <a:pt x="17" y="153"/>
                  </a:cubicBezTo>
                  <a:cubicBezTo>
                    <a:pt x="17" y="186"/>
                    <a:pt x="34" y="219"/>
                    <a:pt x="50" y="235"/>
                  </a:cubicBezTo>
                  <a:cubicBezTo>
                    <a:pt x="88" y="256"/>
                    <a:pt x="121" y="273"/>
                    <a:pt x="137" y="273"/>
                  </a:cubicBezTo>
                  <a:cubicBezTo>
                    <a:pt x="207" y="256"/>
                    <a:pt x="240" y="186"/>
                    <a:pt x="240" y="116"/>
                  </a:cubicBezTo>
                  <a:cubicBezTo>
                    <a:pt x="224" y="83"/>
                    <a:pt x="207" y="50"/>
                    <a:pt x="191" y="29"/>
                  </a:cubicBezTo>
                  <a:lnTo>
                    <a:pt x="174" y="13"/>
                  </a:lnTo>
                  <a:cubicBezTo>
                    <a:pt x="156" y="5"/>
                    <a:pt x="142" y="0"/>
                    <a:pt x="13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5" name="Google Shape;13665;p36"/>
            <p:cNvSpPr/>
            <p:nvPr/>
          </p:nvSpPr>
          <p:spPr>
            <a:xfrm>
              <a:off x="4006350" y="2306025"/>
              <a:ext cx="5600" cy="6425"/>
            </a:xfrm>
            <a:custGeom>
              <a:avLst/>
              <a:gdLst/>
              <a:ahLst/>
              <a:cxnLst/>
              <a:rect l="l" t="t" r="r" b="b"/>
              <a:pathLst>
                <a:path w="224" h="257" extrusionOk="0">
                  <a:moveTo>
                    <a:pt x="104" y="1"/>
                  </a:moveTo>
                  <a:cubicBezTo>
                    <a:pt x="34" y="17"/>
                    <a:pt x="1" y="83"/>
                    <a:pt x="1" y="153"/>
                  </a:cubicBezTo>
                  <a:cubicBezTo>
                    <a:pt x="17" y="186"/>
                    <a:pt x="34" y="223"/>
                    <a:pt x="50" y="240"/>
                  </a:cubicBezTo>
                  <a:cubicBezTo>
                    <a:pt x="67" y="256"/>
                    <a:pt x="104" y="256"/>
                    <a:pt x="137" y="256"/>
                  </a:cubicBezTo>
                  <a:cubicBezTo>
                    <a:pt x="154" y="256"/>
                    <a:pt x="191" y="240"/>
                    <a:pt x="207" y="207"/>
                  </a:cubicBezTo>
                  <a:cubicBezTo>
                    <a:pt x="224" y="170"/>
                    <a:pt x="224" y="137"/>
                    <a:pt x="224" y="104"/>
                  </a:cubicBezTo>
                  <a:cubicBezTo>
                    <a:pt x="224" y="67"/>
                    <a:pt x="207" y="50"/>
                    <a:pt x="191" y="34"/>
                  </a:cubicBezTo>
                  <a:cubicBezTo>
                    <a:pt x="170" y="17"/>
                    <a:pt x="170" y="17"/>
                    <a:pt x="154" y="17"/>
                  </a:cubicBezTo>
                  <a:cubicBezTo>
                    <a:pt x="137" y="1"/>
                    <a:pt x="121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6" name="Google Shape;13666;p36"/>
            <p:cNvSpPr/>
            <p:nvPr/>
          </p:nvSpPr>
          <p:spPr>
            <a:xfrm>
              <a:off x="3990500" y="2337375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03" y="0"/>
                  </a:moveTo>
                  <a:cubicBezTo>
                    <a:pt x="82" y="17"/>
                    <a:pt x="66" y="17"/>
                    <a:pt x="50" y="33"/>
                  </a:cubicBezTo>
                  <a:cubicBezTo>
                    <a:pt x="17" y="66"/>
                    <a:pt x="0" y="103"/>
                    <a:pt x="17" y="153"/>
                  </a:cubicBezTo>
                  <a:cubicBezTo>
                    <a:pt x="17" y="190"/>
                    <a:pt x="33" y="223"/>
                    <a:pt x="50" y="239"/>
                  </a:cubicBezTo>
                  <a:cubicBezTo>
                    <a:pt x="73" y="251"/>
                    <a:pt x="90" y="263"/>
                    <a:pt x="110" y="263"/>
                  </a:cubicBezTo>
                  <a:cubicBezTo>
                    <a:pt x="118" y="263"/>
                    <a:pt x="126" y="261"/>
                    <a:pt x="136" y="256"/>
                  </a:cubicBezTo>
                  <a:cubicBezTo>
                    <a:pt x="186" y="256"/>
                    <a:pt x="239" y="190"/>
                    <a:pt x="239" y="120"/>
                  </a:cubicBezTo>
                  <a:lnTo>
                    <a:pt x="223" y="120"/>
                  </a:lnTo>
                  <a:cubicBezTo>
                    <a:pt x="223" y="66"/>
                    <a:pt x="206" y="33"/>
                    <a:pt x="153" y="17"/>
                  </a:cubicBez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7" name="Google Shape;13667;p36"/>
            <p:cNvSpPr/>
            <p:nvPr/>
          </p:nvSpPr>
          <p:spPr>
            <a:xfrm>
              <a:off x="3984825" y="2323850"/>
              <a:ext cx="6100" cy="6625"/>
            </a:xfrm>
            <a:custGeom>
              <a:avLst/>
              <a:gdLst/>
              <a:ahLst/>
              <a:cxnLst/>
              <a:rect l="l" t="t" r="r" b="b"/>
              <a:pathLst>
                <a:path w="244" h="265" extrusionOk="0">
                  <a:moveTo>
                    <a:pt x="123" y="0"/>
                  </a:moveTo>
                  <a:cubicBezTo>
                    <a:pt x="117" y="0"/>
                    <a:pt x="110" y="2"/>
                    <a:pt x="103" y="9"/>
                  </a:cubicBezTo>
                  <a:cubicBezTo>
                    <a:pt x="70" y="9"/>
                    <a:pt x="37" y="26"/>
                    <a:pt x="21" y="59"/>
                  </a:cubicBezTo>
                  <a:cubicBezTo>
                    <a:pt x="0" y="75"/>
                    <a:pt x="0" y="112"/>
                    <a:pt x="0" y="145"/>
                  </a:cubicBezTo>
                  <a:cubicBezTo>
                    <a:pt x="21" y="178"/>
                    <a:pt x="21" y="215"/>
                    <a:pt x="54" y="232"/>
                  </a:cubicBezTo>
                  <a:cubicBezTo>
                    <a:pt x="70" y="248"/>
                    <a:pt x="103" y="265"/>
                    <a:pt x="140" y="265"/>
                  </a:cubicBezTo>
                  <a:cubicBezTo>
                    <a:pt x="190" y="248"/>
                    <a:pt x="244" y="178"/>
                    <a:pt x="227" y="112"/>
                  </a:cubicBezTo>
                  <a:cubicBezTo>
                    <a:pt x="227" y="75"/>
                    <a:pt x="206" y="42"/>
                    <a:pt x="173" y="26"/>
                  </a:cubicBezTo>
                  <a:cubicBezTo>
                    <a:pt x="173" y="26"/>
                    <a:pt x="173" y="9"/>
                    <a:pt x="157" y="9"/>
                  </a:cubicBezTo>
                  <a:cubicBezTo>
                    <a:pt x="146" y="9"/>
                    <a:pt x="135" y="0"/>
                    <a:pt x="12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8" name="Google Shape;13668;p36"/>
            <p:cNvSpPr/>
            <p:nvPr/>
          </p:nvSpPr>
          <p:spPr>
            <a:xfrm>
              <a:off x="3989975" y="2308225"/>
              <a:ext cx="6100" cy="6800"/>
            </a:xfrm>
            <a:custGeom>
              <a:avLst/>
              <a:gdLst/>
              <a:ahLst/>
              <a:cxnLst/>
              <a:rect l="l" t="t" r="r" b="b"/>
              <a:pathLst>
                <a:path w="244" h="272" extrusionOk="0">
                  <a:moveTo>
                    <a:pt x="134" y="0"/>
                  </a:moveTo>
                  <a:cubicBezTo>
                    <a:pt x="123" y="0"/>
                    <a:pt x="114" y="5"/>
                    <a:pt x="103" y="16"/>
                  </a:cubicBezTo>
                  <a:cubicBezTo>
                    <a:pt x="54" y="16"/>
                    <a:pt x="0" y="82"/>
                    <a:pt x="21" y="152"/>
                  </a:cubicBezTo>
                  <a:cubicBezTo>
                    <a:pt x="21" y="185"/>
                    <a:pt x="38" y="222"/>
                    <a:pt x="54" y="238"/>
                  </a:cubicBezTo>
                  <a:cubicBezTo>
                    <a:pt x="87" y="255"/>
                    <a:pt x="103" y="271"/>
                    <a:pt x="141" y="271"/>
                  </a:cubicBezTo>
                  <a:cubicBezTo>
                    <a:pt x="207" y="255"/>
                    <a:pt x="244" y="185"/>
                    <a:pt x="244" y="119"/>
                  </a:cubicBezTo>
                  <a:cubicBezTo>
                    <a:pt x="227" y="65"/>
                    <a:pt x="207" y="32"/>
                    <a:pt x="174" y="16"/>
                  </a:cubicBezTo>
                  <a:cubicBezTo>
                    <a:pt x="157" y="5"/>
                    <a:pt x="145" y="0"/>
                    <a:pt x="13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9" name="Google Shape;13669;p36"/>
            <p:cNvSpPr/>
            <p:nvPr/>
          </p:nvSpPr>
          <p:spPr>
            <a:xfrm>
              <a:off x="4007600" y="233560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04" y="1"/>
                  </a:moveTo>
                  <a:cubicBezTo>
                    <a:pt x="54" y="17"/>
                    <a:pt x="0" y="88"/>
                    <a:pt x="17" y="158"/>
                  </a:cubicBezTo>
                  <a:cubicBezTo>
                    <a:pt x="17" y="191"/>
                    <a:pt x="38" y="224"/>
                    <a:pt x="54" y="240"/>
                  </a:cubicBezTo>
                  <a:cubicBezTo>
                    <a:pt x="87" y="261"/>
                    <a:pt x="104" y="261"/>
                    <a:pt x="141" y="261"/>
                  </a:cubicBezTo>
                  <a:cubicBezTo>
                    <a:pt x="207" y="240"/>
                    <a:pt x="244" y="191"/>
                    <a:pt x="223" y="104"/>
                  </a:cubicBezTo>
                  <a:cubicBezTo>
                    <a:pt x="223" y="71"/>
                    <a:pt x="207" y="55"/>
                    <a:pt x="190" y="17"/>
                  </a:cubicBezTo>
                  <a:lnTo>
                    <a:pt x="157" y="17"/>
                  </a:lnTo>
                  <a:cubicBezTo>
                    <a:pt x="141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0" name="Google Shape;13670;p36"/>
            <p:cNvSpPr/>
            <p:nvPr/>
          </p:nvSpPr>
          <p:spPr>
            <a:xfrm>
              <a:off x="4003375" y="23820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11" y="1"/>
                  </a:moveTo>
                  <a:cubicBezTo>
                    <a:pt x="70" y="1"/>
                    <a:pt x="29" y="32"/>
                    <a:pt x="17" y="84"/>
                  </a:cubicBezTo>
                  <a:cubicBezTo>
                    <a:pt x="0" y="154"/>
                    <a:pt x="17" y="220"/>
                    <a:pt x="66" y="257"/>
                  </a:cubicBezTo>
                  <a:cubicBezTo>
                    <a:pt x="78" y="260"/>
                    <a:pt x="89" y="261"/>
                    <a:pt x="100" y="261"/>
                  </a:cubicBezTo>
                  <a:cubicBezTo>
                    <a:pt x="157" y="261"/>
                    <a:pt x="209" y="226"/>
                    <a:pt x="223" y="170"/>
                  </a:cubicBezTo>
                  <a:cubicBezTo>
                    <a:pt x="240" y="100"/>
                    <a:pt x="207" y="30"/>
                    <a:pt x="153" y="14"/>
                  </a:cubicBezTo>
                  <a:cubicBezTo>
                    <a:pt x="140" y="5"/>
                    <a:pt x="125" y="1"/>
                    <a:pt x="11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1" name="Google Shape;13671;p36"/>
            <p:cNvSpPr/>
            <p:nvPr/>
          </p:nvSpPr>
          <p:spPr>
            <a:xfrm>
              <a:off x="3999450" y="2320975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37" y="1"/>
                  </a:moveTo>
                  <a:cubicBezTo>
                    <a:pt x="104" y="1"/>
                    <a:pt x="87" y="21"/>
                    <a:pt x="54" y="38"/>
                  </a:cubicBezTo>
                  <a:cubicBezTo>
                    <a:pt x="17" y="87"/>
                    <a:pt x="1" y="157"/>
                    <a:pt x="34" y="227"/>
                  </a:cubicBezTo>
                  <a:cubicBezTo>
                    <a:pt x="54" y="244"/>
                    <a:pt x="87" y="260"/>
                    <a:pt x="120" y="260"/>
                  </a:cubicBezTo>
                  <a:cubicBezTo>
                    <a:pt x="125" y="265"/>
                    <a:pt x="132" y="267"/>
                    <a:pt x="139" y="267"/>
                  </a:cubicBezTo>
                  <a:cubicBezTo>
                    <a:pt x="157" y="267"/>
                    <a:pt x="179" y="255"/>
                    <a:pt x="190" y="244"/>
                  </a:cubicBezTo>
                  <a:cubicBezTo>
                    <a:pt x="223" y="207"/>
                    <a:pt x="240" y="190"/>
                    <a:pt x="240" y="157"/>
                  </a:cubicBezTo>
                  <a:cubicBezTo>
                    <a:pt x="240" y="124"/>
                    <a:pt x="223" y="87"/>
                    <a:pt x="207" y="54"/>
                  </a:cubicBezTo>
                  <a:cubicBezTo>
                    <a:pt x="207" y="38"/>
                    <a:pt x="190" y="21"/>
                    <a:pt x="174" y="21"/>
                  </a:cubicBezTo>
                  <a:cubicBezTo>
                    <a:pt x="157" y="21"/>
                    <a:pt x="157" y="1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2" name="Google Shape;13672;p36"/>
            <p:cNvSpPr/>
            <p:nvPr/>
          </p:nvSpPr>
          <p:spPr>
            <a:xfrm>
              <a:off x="4005950" y="2255825"/>
              <a:ext cx="6425" cy="6750"/>
            </a:xfrm>
            <a:custGeom>
              <a:avLst/>
              <a:gdLst/>
              <a:ahLst/>
              <a:cxnLst/>
              <a:rect l="l" t="t" r="r" b="b"/>
              <a:pathLst>
                <a:path w="257" h="270" extrusionOk="0">
                  <a:moveTo>
                    <a:pt x="127" y="0"/>
                  </a:moveTo>
                  <a:cubicBezTo>
                    <a:pt x="87" y="0"/>
                    <a:pt x="46" y="32"/>
                    <a:pt x="33" y="83"/>
                  </a:cubicBezTo>
                  <a:cubicBezTo>
                    <a:pt x="0" y="153"/>
                    <a:pt x="33" y="236"/>
                    <a:pt x="83" y="256"/>
                  </a:cubicBezTo>
                  <a:cubicBezTo>
                    <a:pt x="102" y="265"/>
                    <a:pt x="119" y="269"/>
                    <a:pt x="135" y="269"/>
                  </a:cubicBezTo>
                  <a:cubicBezTo>
                    <a:pt x="180" y="269"/>
                    <a:pt x="215" y="238"/>
                    <a:pt x="240" y="186"/>
                  </a:cubicBezTo>
                  <a:cubicBezTo>
                    <a:pt x="256" y="116"/>
                    <a:pt x="223" y="30"/>
                    <a:pt x="170" y="13"/>
                  </a:cubicBezTo>
                  <a:cubicBezTo>
                    <a:pt x="156" y="4"/>
                    <a:pt x="142" y="0"/>
                    <a:pt x="12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3" name="Google Shape;13673;p36"/>
            <p:cNvSpPr/>
            <p:nvPr/>
          </p:nvSpPr>
          <p:spPr>
            <a:xfrm>
              <a:off x="4001200" y="2275925"/>
              <a:ext cx="6000" cy="6650"/>
            </a:xfrm>
            <a:custGeom>
              <a:avLst/>
              <a:gdLst/>
              <a:ahLst/>
              <a:cxnLst/>
              <a:rect l="l" t="t" r="r" b="b"/>
              <a:pathLst>
                <a:path w="240" h="266" extrusionOk="0">
                  <a:moveTo>
                    <a:pt x="104" y="1"/>
                  </a:moveTo>
                  <a:cubicBezTo>
                    <a:pt x="50" y="17"/>
                    <a:pt x="1" y="87"/>
                    <a:pt x="17" y="153"/>
                  </a:cubicBezTo>
                  <a:cubicBezTo>
                    <a:pt x="17" y="190"/>
                    <a:pt x="34" y="223"/>
                    <a:pt x="50" y="240"/>
                  </a:cubicBezTo>
                  <a:cubicBezTo>
                    <a:pt x="76" y="252"/>
                    <a:pt x="100" y="265"/>
                    <a:pt x="118" y="265"/>
                  </a:cubicBezTo>
                  <a:cubicBezTo>
                    <a:pt x="126" y="265"/>
                    <a:pt x="132" y="263"/>
                    <a:pt x="137" y="256"/>
                  </a:cubicBezTo>
                  <a:cubicBezTo>
                    <a:pt x="207" y="256"/>
                    <a:pt x="240" y="190"/>
                    <a:pt x="240" y="120"/>
                  </a:cubicBezTo>
                  <a:cubicBezTo>
                    <a:pt x="223" y="87"/>
                    <a:pt x="207" y="50"/>
                    <a:pt x="190" y="34"/>
                  </a:cubicBezTo>
                  <a:cubicBezTo>
                    <a:pt x="190" y="17"/>
                    <a:pt x="170" y="17"/>
                    <a:pt x="170" y="17"/>
                  </a:cubicBezTo>
                  <a:cubicBezTo>
                    <a:pt x="153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4" name="Google Shape;13674;p36"/>
            <p:cNvSpPr/>
            <p:nvPr/>
          </p:nvSpPr>
          <p:spPr>
            <a:xfrm>
              <a:off x="3988725" y="2354150"/>
              <a:ext cx="6025" cy="6575"/>
            </a:xfrm>
            <a:custGeom>
              <a:avLst/>
              <a:gdLst/>
              <a:ahLst/>
              <a:cxnLst/>
              <a:rect l="l" t="t" r="r" b="b"/>
              <a:pathLst>
                <a:path w="241" h="263" extrusionOk="0">
                  <a:moveTo>
                    <a:pt x="111" y="1"/>
                  </a:moveTo>
                  <a:cubicBezTo>
                    <a:pt x="71" y="1"/>
                    <a:pt x="30" y="32"/>
                    <a:pt x="17" y="84"/>
                  </a:cubicBezTo>
                  <a:cubicBezTo>
                    <a:pt x="1" y="154"/>
                    <a:pt x="17" y="220"/>
                    <a:pt x="88" y="257"/>
                  </a:cubicBezTo>
                  <a:cubicBezTo>
                    <a:pt x="99" y="261"/>
                    <a:pt x="112" y="263"/>
                    <a:pt x="125" y="263"/>
                  </a:cubicBezTo>
                  <a:cubicBezTo>
                    <a:pt x="167" y="263"/>
                    <a:pt x="211" y="240"/>
                    <a:pt x="224" y="187"/>
                  </a:cubicBezTo>
                  <a:cubicBezTo>
                    <a:pt x="240" y="117"/>
                    <a:pt x="224" y="34"/>
                    <a:pt x="153" y="13"/>
                  </a:cubicBezTo>
                  <a:cubicBezTo>
                    <a:pt x="140" y="5"/>
                    <a:pt x="126" y="1"/>
                    <a:pt x="11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5" name="Google Shape;13675;p36"/>
            <p:cNvSpPr/>
            <p:nvPr/>
          </p:nvSpPr>
          <p:spPr>
            <a:xfrm>
              <a:off x="3827225" y="233860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03" y="1"/>
                  </a:moveTo>
                  <a:cubicBezTo>
                    <a:pt x="54" y="17"/>
                    <a:pt x="0" y="87"/>
                    <a:pt x="17" y="157"/>
                  </a:cubicBezTo>
                  <a:cubicBezTo>
                    <a:pt x="17" y="190"/>
                    <a:pt x="37" y="207"/>
                    <a:pt x="54" y="244"/>
                  </a:cubicBezTo>
                  <a:cubicBezTo>
                    <a:pt x="87" y="260"/>
                    <a:pt x="120" y="260"/>
                    <a:pt x="141" y="260"/>
                  </a:cubicBezTo>
                  <a:cubicBezTo>
                    <a:pt x="174" y="260"/>
                    <a:pt x="190" y="244"/>
                    <a:pt x="207" y="207"/>
                  </a:cubicBezTo>
                  <a:cubicBezTo>
                    <a:pt x="223" y="174"/>
                    <a:pt x="244" y="141"/>
                    <a:pt x="244" y="104"/>
                  </a:cubicBezTo>
                  <a:cubicBezTo>
                    <a:pt x="223" y="71"/>
                    <a:pt x="207" y="54"/>
                    <a:pt x="190" y="17"/>
                  </a:cubicBezTo>
                  <a:cubicBezTo>
                    <a:pt x="190" y="17"/>
                    <a:pt x="174" y="17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6" name="Google Shape;13676;p36"/>
            <p:cNvSpPr/>
            <p:nvPr/>
          </p:nvSpPr>
          <p:spPr>
            <a:xfrm>
              <a:off x="3947925" y="2268200"/>
              <a:ext cx="6525" cy="6625"/>
            </a:xfrm>
            <a:custGeom>
              <a:avLst/>
              <a:gdLst/>
              <a:ahLst/>
              <a:cxnLst/>
              <a:rect l="l" t="t" r="r" b="b"/>
              <a:pathLst>
                <a:path w="261" h="265" extrusionOk="0">
                  <a:moveTo>
                    <a:pt x="136" y="1"/>
                  </a:moveTo>
                  <a:cubicBezTo>
                    <a:pt x="120" y="1"/>
                    <a:pt x="87" y="17"/>
                    <a:pt x="70" y="34"/>
                  </a:cubicBezTo>
                  <a:cubicBezTo>
                    <a:pt x="17" y="87"/>
                    <a:pt x="0" y="153"/>
                    <a:pt x="54" y="223"/>
                  </a:cubicBezTo>
                  <a:cubicBezTo>
                    <a:pt x="70" y="240"/>
                    <a:pt x="87" y="256"/>
                    <a:pt x="120" y="256"/>
                  </a:cubicBezTo>
                  <a:cubicBezTo>
                    <a:pt x="131" y="262"/>
                    <a:pt x="140" y="265"/>
                    <a:pt x="149" y="265"/>
                  </a:cubicBezTo>
                  <a:cubicBezTo>
                    <a:pt x="168" y="265"/>
                    <a:pt x="183" y="251"/>
                    <a:pt x="206" y="240"/>
                  </a:cubicBezTo>
                  <a:cubicBezTo>
                    <a:pt x="239" y="190"/>
                    <a:pt x="260" y="104"/>
                    <a:pt x="223" y="50"/>
                  </a:cubicBezTo>
                  <a:cubicBezTo>
                    <a:pt x="206" y="34"/>
                    <a:pt x="190" y="17"/>
                    <a:pt x="173" y="17"/>
                  </a:cubicBezTo>
                  <a:cubicBezTo>
                    <a:pt x="157" y="17"/>
                    <a:pt x="157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7" name="Google Shape;13677;p36"/>
            <p:cNvSpPr/>
            <p:nvPr/>
          </p:nvSpPr>
          <p:spPr>
            <a:xfrm>
              <a:off x="3823400" y="2384000"/>
              <a:ext cx="6425" cy="6575"/>
            </a:xfrm>
            <a:custGeom>
              <a:avLst/>
              <a:gdLst/>
              <a:ahLst/>
              <a:cxnLst/>
              <a:rect l="l" t="t" r="r" b="b"/>
              <a:pathLst>
                <a:path w="257" h="263" extrusionOk="0">
                  <a:moveTo>
                    <a:pt x="119" y="0"/>
                  </a:moveTo>
                  <a:cubicBezTo>
                    <a:pt x="102" y="0"/>
                    <a:pt x="81" y="12"/>
                    <a:pt x="67" y="23"/>
                  </a:cubicBezTo>
                  <a:cubicBezTo>
                    <a:pt x="17" y="77"/>
                    <a:pt x="1" y="159"/>
                    <a:pt x="50" y="213"/>
                  </a:cubicBezTo>
                  <a:cubicBezTo>
                    <a:pt x="67" y="230"/>
                    <a:pt x="87" y="246"/>
                    <a:pt x="120" y="262"/>
                  </a:cubicBezTo>
                  <a:cubicBezTo>
                    <a:pt x="153" y="262"/>
                    <a:pt x="170" y="246"/>
                    <a:pt x="207" y="230"/>
                  </a:cubicBezTo>
                  <a:cubicBezTo>
                    <a:pt x="240" y="180"/>
                    <a:pt x="256" y="110"/>
                    <a:pt x="223" y="40"/>
                  </a:cubicBezTo>
                  <a:cubicBezTo>
                    <a:pt x="207" y="23"/>
                    <a:pt x="190" y="23"/>
                    <a:pt x="170" y="7"/>
                  </a:cubicBezTo>
                  <a:lnTo>
                    <a:pt x="137" y="7"/>
                  </a:lnTo>
                  <a:cubicBezTo>
                    <a:pt x="132" y="2"/>
                    <a:pt x="126" y="0"/>
                    <a:pt x="11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8" name="Google Shape;13678;p36"/>
            <p:cNvSpPr/>
            <p:nvPr/>
          </p:nvSpPr>
          <p:spPr>
            <a:xfrm>
              <a:off x="3824225" y="2414575"/>
              <a:ext cx="6525" cy="6425"/>
            </a:xfrm>
            <a:custGeom>
              <a:avLst/>
              <a:gdLst/>
              <a:ahLst/>
              <a:cxnLst/>
              <a:rect l="l" t="t" r="r" b="b"/>
              <a:pathLst>
                <a:path w="261" h="257" extrusionOk="0">
                  <a:moveTo>
                    <a:pt x="140" y="0"/>
                  </a:moveTo>
                  <a:cubicBezTo>
                    <a:pt x="87" y="0"/>
                    <a:pt x="48" y="33"/>
                    <a:pt x="17" y="91"/>
                  </a:cubicBezTo>
                  <a:cubicBezTo>
                    <a:pt x="1" y="157"/>
                    <a:pt x="34" y="227"/>
                    <a:pt x="87" y="243"/>
                  </a:cubicBezTo>
                  <a:cubicBezTo>
                    <a:pt x="101" y="252"/>
                    <a:pt x="115" y="256"/>
                    <a:pt x="130" y="256"/>
                  </a:cubicBezTo>
                  <a:cubicBezTo>
                    <a:pt x="170" y="256"/>
                    <a:pt x="211" y="225"/>
                    <a:pt x="223" y="173"/>
                  </a:cubicBezTo>
                  <a:cubicBezTo>
                    <a:pt x="261" y="107"/>
                    <a:pt x="223" y="37"/>
                    <a:pt x="174" y="4"/>
                  </a:cubicBezTo>
                  <a:cubicBezTo>
                    <a:pt x="162" y="1"/>
                    <a:pt x="151" y="0"/>
                    <a:pt x="14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9" name="Google Shape;13679;p36"/>
            <p:cNvSpPr/>
            <p:nvPr/>
          </p:nvSpPr>
          <p:spPr>
            <a:xfrm>
              <a:off x="3832375" y="2401425"/>
              <a:ext cx="6525" cy="6475"/>
            </a:xfrm>
            <a:custGeom>
              <a:avLst/>
              <a:gdLst/>
              <a:ahLst/>
              <a:cxnLst/>
              <a:rect l="l" t="t" r="r" b="b"/>
              <a:pathLst>
                <a:path w="261" h="259" extrusionOk="0">
                  <a:moveTo>
                    <a:pt x="121" y="0"/>
                  </a:moveTo>
                  <a:cubicBezTo>
                    <a:pt x="78" y="0"/>
                    <a:pt x="44" y="33"/>
                    <a:pt x="17" y="81"/>
                  </a:cubicBezTo>
                  <a:cubicBezTo>
                    <a:pt x="1" y="151"/>
                    <a:pt x="38" y="221"/>
                    <a:pt x="87" y="254"/>
                  </a:cubicBezTo>
                  <a:cubicBezTo>
                    <a:pt x="97" y="257"/>
                    <a:pt x="106" y="258"/>
                    <a:pt x="116" y="258"/>
                  </a:cubicBezTo>
                  <a:cubicBezTo>
                    <a:pt x="162" y="258"/>
                    <a:pt x="210" y="228"/>
                    <a:pt x="223" y="184"/>
                  </a:cubicBezTo>
                  <a:cubicBezTo>
                    <a:pt x="260" y="118"/>
                    <a:pt x="223" y="31"/>
                    <a:pt x="174" y="15"/>
                  </a:cubicBezTo>
                  <a:cubicBezTo>
                    <a:pt x="155" y="5"/>
                    <a:pt x="137" y="0"/>
                    <a:pt x="12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0" name="Google Shape;13680;p36"/>
            <p:cNvSpPr/>
            <p:nvPr/>
          </p:nvSpPr>
          <p:spPr>
            <a:xfrm>
              <a:off x="3827225" y="2288500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13" y="0"/>
                  </a:moveTo>
                  <a:cubicBezTo>
                    <a:pt x="72" y="0"/>
                    <a:pt x="32" y="32"/>
                    <a:pt x="17" y="83"/>
                  </a:cubicBezTo>
                  <a:cubicBezTo>
                    <a:pt x="0" y="149"/>
                    <a:pt x="17" y="219"/>
                    <a:pt x="87" y="252"/>
                  </a:cubicBezTo>
                  <a:cubicBezTo>
                    <a:pt x="96" y="255"/>
                    <a:pt x="106" y="257"/>
                    <a:pt x="116" y="257"/>
                  </a:cubicBezTo>
                  <a:cubicBezTo>
                    <a:pt x="162" y="257"/>
                    <a:pt x="209" y="227"/>
                    <a:pt x="223" y="186"/>
                  </a:cubicBezTo>
                  <a:cubicBezTo>
                    <a:pt x="244" y="116"/>
                    <a:pt x="223" y="30"/>
                    <a:pt x="157" y="13"/>
                  </a:cubicBezTo>
                  <a:cubicBezTo>
                    <a:pt x="143" y="4"/>
                    <a:pt x="128" y="0"/>
                    <a:pt x="11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1" name="Google Shape;13681;p36"/>
            <p:cNvSpPr/>
            <p:nvPr/>
          </p:nvSpPr>
          <p:spPr>
            <a:xfrm>
              <a:off x="3833300" y="2443950"/>
              <a:ext cx="5600" cy="6575"/>
            </a:xfrm>
            <a:custGeom>
              <a:avLst/>
              <a:gdLst/>
              <a:ahLst/>
              <a:cxnLst/>
              <a:rect l="l" t="t" r="r" b="b"/>
              <a:pathLst>
                <a:path w="224" h="263" extrusionOk="0">
                  <a:moveTo>
                    <a:pt x="120" y="0"/>
                  </a:moveTo>
                  <a:cubicBezTo>
                    <a:pt x="107" y="0"/>
                    <a:pt x="93" y="4"/>
                    <a:pt x="83" y="13"/>
                  </a:cubicBezTo>
                  <a:cubicBezTo>
                    <a:pt x="67" y="13"/>
                    <a:pt x="34" y="29"/>
                    <a:pt x="17" y="66"/>
                  </a:cubicBezTo>
                  <a:cubicBezTo>
                    <a:pt x="1" y="83"/>
                    <a:pt x="1" y="116"/>
                    <a:pt x="1" y="153"/>
                  </a:cubicBezTo>
                  <a:cubicBezTo>
                    <a:pt x="1" y="186"/>
                    <a:pt x="17" y="219"/>
                    <a:pt x="34" y="235"/>
                  </a:cubicBezTo>
                  <a:cubicBezTo>
                    <a:pt x="57" y="250"/>
                    <a:pt x="83" y="262"/>
                    <a:pt x="102" y="262"/>
                  </a:cubicBezTo>
                  <a:cubicBezTo>
                    <a:pt x="109" y="262"/>
                    <a:pt x="115" y="260"/>
                    <a:pt x="120" y="256"/>
                  </a:cubicBezTo>
                  <a:cubicBezTo>
                    <a:pt x="186" y="256"/>
                    <a:pt x="223" y="186"/>
                    <a:pt x="223" y="116"/>
                  </a:cubicBezTo>
                  <a:cubicBezTo>
                    <a:pt x="207" y="83"/>
                    <a:pt x="186" y="50"/>
                    <a:pt x="170" y="29"/>
                  </a:cubicBezTo>
                  <a:cubicBezTo>
                    <a:pt x="170" y="13"/>
                    <a:pt x="153" y="13"/>
                    <a:pt x="153" y="13"/>
                  </a:cubicBezTo>
                  <a:cubicBezTo>
                    <a:pt x="145" y="4"/>
                    <a:pt x="133" y="0"/>
                    <a:pt x="12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2" name="Google Shape;13682;p36"/>
            <p:cNvSpPr/>
            <p:nvPr/>
          </p:nvSpPr>
          <p:spPr>
            <a:xfrm>
              <a:off x="3828975" y="2368275"/>
              <a:ext cx="5600" cy="6425"/>
            </a:xfrm>
            <a:custGeom>
              <a:avLst/>
              <a:gdLst/>
              <a:ahLst/>
              <a:cxnLst/>
              <a:rect l="l" t="t" r="r" b="b"/>
              <a:pathLst>
                <a:path w="224" h="257" extrusionOk="0">
                  <a:moveTo>
                    <a:pt x="104" y="1"/>
                  </a:moveTo>
                  <a:cubicBezTo>
                    <a:pt x="33" y="17"/>
                    <a:pt x="0" y="67"/>
                    <a:pt x="0" y="153"/>
                  </a:cubicBezTo>
                  <a:cubicBezTo>
                    <a:pt x="0" y="191"/>
                    <a:pt x="17" y="207"/>
                    <a:pt x="50" y="240"/>
                  </a:cubicBezTo>
                  <a:cubicBezTo>
                    <a:pt x="71" y="257"/>
                    <a:pt x="104" y="257"/>
                    <a:pt x="120" y="257"/>
                  </a:cubicBezTo>
                  <a:cubicBezTo>
                    <a:pt x="190" y="240"/>
                    <a:pt x="223" y="170"/>
                    <a:pt x="223" y="104"/>
                  </a:cubicBezTo>
                  <a:cubicBezTo>
                    <a:pt x="223" y="67"/>
                    <a:pt x="207" y="50"/>
                    <a:pt x="174" y="17"/>
                  </a:cubicBezTo>
                  <a:cubicBezTo>
                    <a:pt x="174" y="17"/>
                    <a:pt x="153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3" name="Google Shape;13683;p36"/>
            <p:cNvSpPr/>
            <p:nvPr/>
          </p:nvSpPr>
          <p:spPr>
            <a:xfrm>
              <a:off x="3842275" y="233437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36" y="1"/>
                  </a:moveTo>
                  <a:cubicBezTo>
                    <a:pt x="103" y="1"/>
                    <a:pt x="87" y="1"/>
                    <a:pt x="54" y="17"/>
                  </a:cubicBezTo>
                  <a:cubicBezTo>
                    <a:pt x="0" y="66"/>
                    <a:pt x="0" y="153"/>
                    <a:pt x="33" y="207"/>
                  </a:cubicBezTo>
                  <a:cubicBezTo>
                    <a:pt x="54" y="240"/>
                    <a:pt x="87" y="256"/>
                    <a:pt x="120" y="256"/>
                  </a:cubicBezTo>
                  <a:cubicBezTo>
                    <a:pt x="136" y="256"/>
                    <a:pt x="173" y="256"/>
                    <a:pt x="190" y="223"/>
                  </a:cubicBezTo>
                  <a:cubicBezTo>
                    <a:pt x="239" y="186"/>
                    <a:pt x="239" y="104"/>
                    <a:pt x="206" y="50"/>
                  </a:cubicBezTo>
                  <a:cubicBezTo>
                    <a:pt x="206" y="33"/>
                    <a:pt x="190" y="17"/>
                    <a:pt x="17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4" name="Google Shape;13684;p36"/>
            <p:cNvSpPr/>
            <p:nvPr/>
          </p:nvSpPr>
          <p:spPr>
            <a:xfrm>
              <a:off x="3842275" y="2287625"/>
              <a:ext cx="6525" cy="6475"/>
            </a:xfrm>
            <a:custGeom>
              <a:avLst/>
              <a:gdLst/>
              <a:ahLst/>
              <a:cxnLst/>
              <a:rect l="l" t="t" r="r" b="b"/>
              <a:pathLst>
                <a:path w="261" h="259" extrusionOk="0">
                  <a:moveTo>
                    <a:pt x="128" y="0"/>
                  </a:moveTo>
                  <a:cubicBezTo>
                    <a:pt x="87" y="0"/>
                    <a:pt x="48" y="33"/>
                    <a:pt x="33" y="81"/>
                  </a:cubicBezTo>
                  <a:cubicBezTo>
                    <a:pt x="0" y="151"/>
                    <a:pt x="33" y="221"/>
                    <a:pt x="87" y="254"/>
                  </a:cubicBezTo>
                  <a:cubicBezTo>
                    <a:pt x="99" y="257"/>
                    <a:pt x="110" y="259"/>
                    <a:pt x="121" y="259"/>
                  </a:cubicBezTo>
                  <a:cubicBezTo>
                    <a:pt x="173" y="259"/>
                    <a:pt x="212" y="226"/>
                    <a:pt x="239" y="168"/>
                  </a:cubicBezTo>
                  <a:cubicBezTo>
                    <a:pt x="260" y="98"/>
                    <a:pt x="223" y="32"/>
                    <a:pt x="173" y="15"/>
                  </a:cubicBezTo>
                  <a:cubicBezTo>
                    <a:pt x="159" y="5"/>
                    <a:pt x="143" y="0"/>
                    <a:pt x="12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5" name="Google Shape;13685;p36"/>
            <p:cNvSpPr/>
            <p:nvPr/>
          </p:nvSpPr>
          <p:spPr>
            <a:xfrm>
              <a:off x="3820425" y="2450325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20" y="1"/>
                  </a:moveTo>
                  <a:cubicBezTo>
                    <a:pt x="103" y="1"/>
                    <a:pt x="66" y="17"/>
                    <a:pt x="50" y="34"/>
                  </a:cubicBezTo>
                  <a:cubicBezTo>
                    <a:pt x="17" y="50"/>
                    <a:pt x="0" y="83"/>
                    <a:pt x="0" y="120"/>
                  </a:cubicBezTo>
                  <a:cubicBezTo>
                    <a:pt x="0" y="153"/>
                    <a:pt x="17" y="186"/>
                    <a:pt x="33" y="223"/>
                  </a:cubicBezTo>
                  <a:cubicBezTo>
                    <a:pt x="51" y="251"/>
                    <a:pt x="81" y="263"/>
                    <a:pt x="112" y="263"/>
                  </a:cubicBezTo>
                  <a:cubicBezTo>
                    <a:pt x="137" y="263"/>
                    <a:pt x="164" y="255"/>
                    <a:pt x="186" y="240"/>
                  </a:cubicBezTo>
                  <a:cubicBezTo>
                    <a:pt x="239" y="186"/>
                    <a:pt x="239" y="104"/>
                    <a:pt x="206" y="50"/>
                  </a:cubicBezTo>
                  <a:cubicBezTo>
                    <a:pt x="186" y="34"/>
                    <a:pt x="169" y="17"/>
                    <a:pt x="153" y="17"/>
                  </a:cubicBezTo>
                  <a:cubicBezTo>
                    <a:pt x="153" y="17"/>
                    <a:pt x="136" y="1"/>
                    <a:pt x="12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6" name="Google Shape;13686;p36"/>
            <p:cNvSpPr/>
            <p:nvPr/>
          </p:nvSpPr>
          <p:spPr>
            <a:xfrm>
              <a:off x="3844425" y="2270775"/>
              <a:ext cx="5600" cy="6425"/>
            </a:xfrm>
            <a:custGeom>
              <a:avLst/>
              <a:gdLst/>
              <a:ahLst/>
              <a:cxnLst/>
              <a:rect l="l" t="t" r="r" b="b"/>
              <a:pathLst>
                <a:path w="224" h="257" extrusionOk="0">
                  <a:moveTo>
                    <a:pt x="104" y="1"/>
                  </a:moveTo>
                  <a:cubicBezTo>
                    <a:pt x="71" y="1"/>
                    <a:pt x="50" y="17"/>
                    <a:pt x="34" y="34"/>
                  </a:cubicBezTo>
                  <a:cubicBezTo>
                    <a:pt x="17" y="71"/>
                    <a:pt x="1" y="104"/>
                    <a:pt x="1" y="153"/>
                  </a:cubicBezTo>
                  <a:cubicBezTo>
                    <a:pt x="17" y="190"/>
                    <a:pt x="34" y="207"/>
                    <a:pt x="50" y="240"/>
                  </a:cubicBezTo>
                  <a:cubicBezTo>
                    <a:pt x="71" y="256"/>
                    <a:pt x="104" y="256"/>
                    <a:pt x="137" y="256"/>
                  </a:cubicBezTo>
                  <a:cubicBezTo>
                    <a:pt x="191" y="240"/>
                    <a:pt x="224" y="190"/>
                    <a:pt x="224" y="120"/>
                  </a:cubicBezTo>
                  <a:lnTo>
                    <a:pt x="224" y="104"/>
                  </a:lnTo>
                  <a:cubicBezTo>
                    <a:pt x="224" y="71"/>
                    <a:pt x="191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7" name="Google Shape;13687;p36"/>
            <p:cNvSpPr/>
            <p:nvPr/>
          </p:nvSpPr>
          <p:spPr>
            <a:xfrm>
              <a:off x="3839275" y="2383750"/>
              <a:ext cx="5600" cy="6400"/>
            </a:xfrm>
            <a:custGeom>
              <a:avLst/>
              <a:gdLst/>
              <a:ahLst/>
              <a:cxnLst/>
              <a:rect l="l" t="t" r="r" b="b"/>
              <a:pathLst>
                <a:path w="224" h="256" extrusionOk="0">
                  <a:moveTo>
                    <a:pt x="71" y="0"/>
                  </a:moveTo>
                  <a:cubicBezTo>
                    <a:pt x="17" y="33"/>
                    <a:pt x="1" y="87"/>
                    <a:pt x="1" y="136"/>
                  </a:cubicBezTo>
                  <a:cubicBezTo>
                    <a:pt x="1" y="169"/>
                    <a:pt x="17" y="207"/>
                    <a:pt x="50" y="223"/>
                  </a:cubicBezTo>
                  <a:cubicBezTo>
                    <a:pt x="71" y="256"/>
                    <a:pt x="104" y="256"/>
                    <a:pt x="120" y="256"/>
                  </a:cubicBezTo>
                  <a:cubicBezTo>
                    <a:pt x="190" y="240"/>
                    <a:pt x="223" y="169"/>
                    <a:pt x="223" y="103"/>
                  </a:cubicBezTo>
                  <a:cubicBezTo>
                    <a:pt x="223" y="87"/>
                    <a:pt x="223" y="87"/>
                    <a:pt x="207" y="66"/>
                  </a:cubicBezTo>
                  <a:cubicBezTo>
                    <a:pt x="207" y="33"/>
                    <a:pt x="174" y="17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8" name="Google Shape;13688;p36"/>
            <p:cNvSpPr/>
            <p:nvPr/>
          </p:nvSpPr>
          <p:spPr>
            <a:xfrm>
              <a:off x="3822475" y="2430550"/>
              <a:ext cx="6100" cy="6400"/>
            </a:xfrm>
            <a:custGeom>
              <a:avLst/>
              <a:gdLst/>
              <a:ahLst/>
              <a:cxnLst/>
              <a:rect l="l" t="t" r="r" b="b"/>
              <a:pathLst>
                <a:path w="244" h="256" extrusionOk="0">
                  <a:moveTo>
                    <a:pt x="104" y="0"/>
                  </a:moveTo>
                  <a:cubicBezTo>
                    <a:pt x="54" y="17"/>
                    <a:pt x="1" y="87"/>
                    <a:pt x="21" y="153"/>
                  </a:cubicBezTo>
                  <a:cubicBezTo>
                    <a:pt x="21" y="190"/>
                    <a:pt x="38" y="223"/>
                    <a:pt x="71" y="239"/>
                  </a:cubicBezTo>
                  <a:cubicBezTo>
                    <a:pt x="87" y="256"/>
                    <a:pt x="124" y="256"/>
                    <a:pt x="141" y="256"/>
                  </a:cubicBezTo>
                  <a:cubicBezTo>
                    <a:pt x="207" y="239"/>
                    <a:pt x="244" y="190"/>
                    <a:pt x="244" y="103"/>
                  </a:cubicBezTo>
                  <a:cubicBezTo>
                    <a:pt x="227" y="70"/>
                    <a:pt x="207" y="50"/>
                    <a:pt x="190" y="33"/>
                  </a:cubicBezTo>
                  <a:cubicBezTo>
                    <a:pt x="190" y="17"/>
                    <a:pt x="174" y="17"/>
                    <a:pt x="174" y="17"/>
                  </a:cubicBezTo>
                  <a:cubicBezTo>
                    <a:pt x="157" y="0"/>
                    <a:pt x="124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9" name="Google Shape;13689;p36"/>
            <p:cNvSpPr/>
            <p:nvPr/>
          </p:nvSpPr>
          <p:spPr>
            <a:xfrm>
              <a:off x="3828975" y="2323150"/>
              <a:ext cx="5600" cy="6575"/>
            </a:xfrm>
            <a:custGeom>
              <a:avLst/>
              <a:gdLst/>
              <a:ahLst/>
              <a:cxnLst/>
              <a:rect l="l" t="t" r="r" b="b"/>
              <a:pathLst>
                <a:path w="224" h="263" extrusionOk="0">
                  <a:moveTo>
                    <a:pt x="104" y="0"/>
                  </a:moveTo>
                  <a:cubicBezTo>
                    <a:pt x="33" y="17"/>
                    <a:pt x="0" y="87"/>
                    <a:pt x="0" y="157"/>
                  </a:cubicBezTo>
                  <a:cubicBezTo>
                    <a:pt x="15" y="215"/>
                    <a:pt x="58" y="263"/>
                    <a:pt x="113" y="263"/>
                  </a:cubicBezTo>
                  <a:cubicBezTo>
                    <a:pt x="120" y="263"/>
                    <a:pt x="128" y="262"/>
                    <a:pt x="137" y="260"/>
                  </a:cubicBezTo>
                  <a:cubicBezTo>
                    <a:pt x="153" y="260"/>
                    <a:pt x="190" y="243"/>
                    <a:pt x="207" y="206"/>
                  </a:cubicBezTo>
                  <a:cubicBezTo>
                    <a:pt x="223" y="173"/>
                    <a:pt x="223" y="140"/>
                    <a:pt x="223" y="103"/>
                  </a:cubicBezTo>
                  <a:cubicBezTo>
                    <a:pt x="223" y="70"/>
                    <a:pt x="207" y="54"/>
                    <a:pt x="190" y="17"/>
                  </a:cubicBezTo>
                  <a:lnTo>
                    <a:pt x="153" y="17"/>
                  </a:lnTo>
                  <a:cubicBezTo>
                    <a:pt x="13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0" name="Google Shape;13690;p36"/>
            <p:cNvSpPr/>
            <p:nvPr/>
          </p:nvSpPr>
          <p:spPr>
            <a:xfrm>
              <a:off x="3898550" y="2245425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03" y="0"/>
                  </a:moveTo>
                  <a:cubicBezTo>
                    <a:pt x="70" y="17"/>
                    <a:pt x="50" y="33"/>
                    <a:pt x="17" y="54"/>
                  </a:cubicBezTo>
                  <a:cubicBezTo>
                    <a:pt x="0" y="87"/>
                    <a:pt x="0" y="120"/>
                    <a:pt x="0" y="157"/>
                  </a:cubicBezTo>
                  <a:cubicBezTo>
                    <a:pt x="17" y="190"/>
                    <a:pt x="17" y="223"/>
                    <a:pt x="50" y="240"/>
                  </a:cubicBezTo>
                  <a:cubicBezTo>
                    <a:pt x="65" y="254"/>
                    <a:pt x="86" y="267"/>
                    <a:pt x="108" y="267"/>
                  </a:cubicBezTo>
                  <a:cubicBezTo>
                    <a:pt x="118" y="267"/>
                    <a:pt x="127" y="265"/>
                    <a:pt x="136" y="260"/>
                  </a:cubicBezTo>
                  <a:cubicBezTo>
                    <a:pt x="190" y="260"/>
                    <a:pt x="240" y="190"/>
                    <a:pt x="223" y="120"/>
                  </a:cubicBezTo>
                  <a:cubicBezTo>
                    <a:pt x="223" y="87"/>
                    <a:pt x="207" y="54"/>
                    <a:pt x="174" y="33"/>
                  </a:cubicBezTo>
                  <a:cubicBezTo>
                    <a:pt x="174" y="17"/>
                    <a:pt x="174" y="17"/>
                    <a:pt x="153" y="17"/>
                  </a:cubicBez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1" name="Google Shape;13691;p36"/>
            <p:cNvSpPr/>
            <p:nvPr/>
          </p:nvSpPr>
          <p:spPr>
            <a:xfrm>
              <a:off x="3828550" y="2462700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104" y="1"/>
                  </a:moveTo>
                  <a:cubicBezTo>
                    <a:pt x="50" y="21"/>
                    <a:pt x="1" y="87"/>
                    <a:pt x="17" y="157"/>
                  </a:cubicBezTo>
                  <a:cubicBezTo>
                    <a:pt x="17" y="190"/>
                    <a:pt x="34" y="227"/>
                    <a:pt x="50" y="244"/>
                  </a:cubicBezTo>
                  <a:cubicBezTo>
                    <a:pt x="88" y="260"/>
                    <a:pt x="104" y="260"/>
                    <a:pt x="121" y="260"/>
                  </a:cubicBezTo>
                  <a:cubicBezTo>
                    <a:pt x="154" y="207"/>
                    <a:pt x="191" y="157"/>
                    <a:pt x="224" y="87"/>
                  </a:cubicBezTo>
                  <a:cubicBezTo>
                    <a:pt x="224" y="71"/>
                    <a:pt x="207" y="54"/>
                    <a:pt x="191" y="38"/>
                  </a:cubicBezTo>
                  <a:cubicBezTo>
                    <a:pt x="191" y="21"/>
                    <a:pt x="170" y="21"/>
                    <a:pt x="170" y="21"/>
                  </a:cubicBezTo>
                  <a:cubicBezTo>
                    <a:pt x="137" y="1"/>
                    <a:pt x="121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2" name="Google Shape;13692;p36"/>
            <p:cNvSpPr/>
            <p:nvPr/>
          </p:nvSpPr>
          <p:spPr>
            <a:xfrm>
              <a:off x="3837525" y="2426925"/>
              <a:ext cx="6100" cy="6550"/>
            </a:xfrm>
            <a:custGeom>
              <a:avLst/>
              <a:gdLst/>
              <a:ahLst/>
              <a:cxnLst/>
              <a:rect l="l" t="t" r="r" b="b"/>
              <a:pathLst>
                <a:path w="244" h="262" extrusionOk="0">
                  <a:moveTo>
                    <a:pt x="102" y="0"/>
                  </a:moveTo>
                  <a:cubicBezTo>
                    <a:pt x="85" y="0"/>
                    <a:pt x="66" y="14"/>
                    <a:pt x="54" y="26"/>
                  </a:cubicBezTo>
                  <a:cubicBezTo>
                    <a:pt x="1" y="75"/>
                    <a:pt x="1" y="162"/>
                    <a:pt x="38" y="215"/>
                  </a:cubicBezTo>
                  <a:cubicBezTo>
                    <a:pt x="57" y="244"/>
                    <a:pt x="89" y="262"/>
                    <a:pt x="122" y="262"/>
                  </a:cubicBezTo>
                  <a:cubicBezTo>
                    <a:pt x="145" y="262"/>
                    <a:pt x="170" y="252"/>
                    <a:pt x="190" y="232"/>
                  </a:cubicBezTo>
                  <a:cubicBezTo>
                    <a:pt x="244" y="178"/>
                    <a:pt x="244" y="112"/>
                    <a:pt x="207" y="42"/>
                  </a:cubicBezTo>
                  <a:cubicBezTo>
                    <a:pt x="190" y="26"/>
                    <a:pt x="174" y="26"/>
                    <a:pt x="157" y="9"/>
                  </a:cubicBezTo>
                  <a:lnTo>
                    <a:pt x="120" y="9"/>
                  </a:lnTo>
                  <a:cubicBezTo>
                    <a:pt x="115" y="3"/>
                    <a:pt x="109" y="0"/>
                    <a:pt x="10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3" name="Google Shape;13693;p36"/>
            <p:cNvSpPr/>
            <p:nvPr/>
          </p:nvSpPr>
          <p:spPr>
            <a:xfrm>
              <a:off x="3948325" y="2252325"/>
              <a:ext cx="6125" cy="6425"/>
            </a:xfrm>
            <a:custGeom>
              <a:avLst/>
              <a:gdLst/>
              <a:ahLst/>
              <a:cxnLst/>
              <a:rect l="l" t="t" r="r" b="b"/>
              <a:pathLst>
                <a:path w="245" h="257" extrusionOk="0">
                  <a:moveTo>
                    <a:pt x="104" y="1"/>
                  </a:moveTo>
                  <a:cubicBezTo>
                    <a:pt x="54" y="1"/>
                    <a:pt x="1" y="67"/>
                    <a:pt x="17" y="137"/>
                  </a:cubicBezTo>
                  <a:cubicBezTo>
                    <a:pt x="17" y="170"/>
                    <a:pt x="38" y="207"/>
                    <a:pt x="54" y="223"/>
                  </a:cubicBezTo>
                  <a:cubicBezTo>
                    <a:pt x="87" y="256"/>
                    <a:pt x="120" y="256"/>
                    <a:pt x="141" y="256"/>
                  </a:cubicBezTo>
                  <a:cubicBezTo>
                    <a:pt x="207" y="240"/>
                    <a:pt x="244" y="170"/>
                    <a:pt x="244" y="104"/>
                  </a:cubicBezTo>
                  <a:cubicBezTo>
                    <a:pt x="223" y="67"/>
                    <a:pt x="207" y="34"/>
                    <a:pt x="190" y="17"/>
                  </a:cubicBezTo>
                  <a:lnTo>
                    <a:pt x="174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4" name="Google Shape;13694;p36"/>
            <p:cNvSpPr/>
            <p:nvPr/>
          </p:nvSpPr>
          <p:spPr>
            <a:xfrm>
              <a:off x="3949675" y="23003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1"/>
                  </a:moveTo>
                  <a:cubicBezTo>
                    <a:pt x="66" y="1"/>
                    <a:pt x="50" y="22"/>
                    <a:pt x="33" y="55"/>
                  </a:cubicBezTo>
                  <a:cubicBezTo>
                    <a:pt x="0" y="88"/>
                    <a:pt x="0" y="125"/>
                    <a:pt x="0" y="158"/>
                  </a:cubicBezTo>
                  <a:cubicBezTo>
                    <a:pt x="17" y="191"/>
                    <a:pt x="33" y="207"/>
                    <a:pt x="50" y="244"/>
                  </a:cubicBezTo>
                  <a:cubicBezTo>
                    <a:pt x="66" y="261"/>
                    <a:pt x="103" y="261"/>
                    <a:pt x="136" y="261"/>
                  </a:cubicBezTo>
                  <a:cubicBezTo>
                    <a:pt x="190" y="244"/>
                    <a:pt x="239" y="191"/>
                    <a:pt x="223" y="104"/>
                  </a:cubicBezTo>
                  <a:cubicBezTo>
                    <a:pt x="223" y="71"/>
                    <a:pt x="207" y="55"/>
                    <a:pt x="190" y="22"/>
                  </a:cubicBezTo>
                  <a:cubicBezTo>
                    <a:pt x="169" y="22"/>
                    <a:pt x="169" y="22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5" name="Google Shape;13695;p36"/>
            <p:cNvSpPr/>
            <p:nvPr/>
          </p:nvSpPr>
          <p:spPr>
            <a:xfrm>
              <a:off x="3820825" y="2353650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137" y="0"/>
                  </a:moveTo>
                  <a:cubicBezTo>
                    <a:pt x="104" y="0"/>
                    <a:pt x="67" y="17"/>
                    <a:pt x="50" y="33"/>
                  </a:cubicBezTo>
                  <a:cubicBezTo>
                    <a:pt x="1" y="71"/>
                    <a:pt x="1" y="157"/>
                    <a:pt x="34" y="207"/>
                  </a:cubicBezTo>
                  <a:cubicBezTo>
                    <a:pt x="50" y="240"/>
                    <a:pt x="67" y="260"/>
                    <a:pt x="104" y="260"/>
                  </a:cubicBezTo>
                  <a:cubicBezTo>
                    <a:pt x="137" y="260"/>
                    <a:pt x="170" y="260"/>
                    <a:pt x="190" y="240"/>
                  </a:cubicBezTo>
                  <a:cubicBezTo>
                    <a:pt x="207" y="207"/>
                    <a:pt x="223" y="190"/>
                    <a:pt x="223" y="157"/>
                  </a:cubicBezTo>
                  <a:cubicBezTo>
                    <a:pt x="223" y="120"/>
                    <a:pt x="223" y="87"/>
                    <a:pt x="207" y="54"/>
                  </a:cubicBezTo>
                  <a:cubicBezTo>
                    <a:pt x="190" y="33"/>
                    <a:pt x="170" y="17"/>
                    <a:pt x="153" y="17"/>
                  </a:cubicBezTo>
                  <a:cubicBezTo>
                    <a:pt x="153" y="0"/>
                    <a:pt x="137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6" name="Google Shape;13696;p36"/>
            <p:cNvSpPr/>
            <p:nvPr/>
          </p:nvSpPr>
          <p:spPr>
            <a:xfrm>
              <a:off x="3864625" y="2391100"/>
              <a:ext cx="6025" cy="6550"/>
            </a:xfrm>
            <a:custGeom>
              <a:avLst/>
              <a:gdLst/>
              <a:ahLst/>
              <a:cxnLst/>
              <a:rect l="l" t="t" r="r" b="b"/>
              <a:pathLst>
                <a:path w="241" h="262" extrusionOk="0">
                  <a:moveTo>
                    <a:pt x="110" y="1"/>
                  </a:moveTo>
                  <a:cubicBezTo>
                    <a:pt x="70" y="1"/>
                    <a:pt x="29" y="34"/>
                    <a:pt x="17" y="82"/>
                  </a:cubicBezTo>
                  <a:cubicBezTo>
                    <a:pt x="1" y="102"/>
                    <a:pt x="1" y="119"/>
                    <a:pt x="1" y="152"/>
                  </a:cubicBezTo>
                  <a:cubicBezTo>
                    <a:pt x="17" y="185"/>
                    <a:pt x="34" y="238"/>
                    <a:pt x="67" y="255"/>
                  </a:cubicBezTo>
                  <a:cubicBezTo>
                    <a:pt x="81" y="259"/>
                    <a:pt x="94" y="261"/>
                    <a:pt x="106" y="261"/>
                  </a:cubicBezTo>
                  <a:cubicBezTo>
                    <a:pt x="139" y="261"/>
                    <a:pt x="163" y="246"/>
                    <a:pt x="191" y="222"/>
                  </a:cubicBezTo>
                  <a:cubicBezTo>
                    <a:pt x="207" y="222"/>
                    <a:pt x="207" y="205"/>
                    <a:pt x="224" y="185"/>
                  </a:cubicBezTo>
                  <a:cubicBezTo>
                    <a:pt x="240" y="119"/>
                    <a:pt x="207" y="32"/>
                    <a:pt x="154" y="16"/>
                  </a:cubicBezTo>
                  <a:cubicBezTo>
                    <a:pt x="140" y="5"/>
                    <a:pt x="125" y="1"/>
                    <a:pt x="11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7" name="Google Shape;13697;p36"/>
            <p:cNvSpPr/>
            <p:nvPr/>
          </p:nvSpPr>
          <p:spPr>
            <a:xfrm>
              <a:off x="3834950" y="2303075"/>
              <a:ext cx="6525" cy="6700"/>
            </a:xfrm>
            <a:custGeom>
              <a:avLst/>
              <a:gdLst/>
              <a:ahLst/>
              <a:cxnLst/>
              <a:rect l="l" t="t" r="r" b="b"/>
              <a:pathLst>
                <a:path w="261" h="268" extrusionOk="0">
                  <a:moveTo>
                    <a:pt x="121" y="1"/>
                  </a:moveTo>
                  <a:cubicBezTo>
                    <a:pt x="78" y="1"/>
                    <a:pt x="44" y="34"/>
                    <a:pt x="17" y="82"/>
                  </a:cubicBezTo>
                  <a:cubicBezTo>
                    <a:pt x="1" y="152"/>
                    <a:pt x="38" y="238"/>
                    <a:pt x="87" y="255"/>
                  </a:cubicBezTo>
                  <a:cubicBezTo>
                    <a:pt x="101" y="264"/>
                    <a:pt x="116" y="268"/>
                    <a:pt x="131" y="268"/>
                  </a:cubicBezTo>
                  <a:cubicBezTo>
                    <a:pt x="172" y="268"/>
                    <a:pt x="211" y="236"/>
                    <a:pt x="223" y="185"/>
                  </a:cubicBezTo>
                  <a:cubicBezTo>
                    <a:pt x="260" y="119"/>
                    <a:pt x="223" y="49"/>
                    <a:pt x="174" y="16"/>
                  </a:cubicBezTo>
                  <a:cubicBezTo>
                    <a:pt x="155" y="6"/>
                    <a:pt x="137" y="1"/>
                    <a:pt x="12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8" name="Google Shape;13698;p36"/>
            <p:cNvSpPr/>
            <p:nvPr/>
          </p:nvSpPr>
          <p:spPr>
            <a:xfrm>
              <a:off x="3835875" y="23510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4" y="0"/>
                  </a:moveTo>
                  <a:cubicBezTo>
                    <a:pt x="50" y="0"/>
                    <a:pt x="1" y="71"/>
                    <a:pt x="17" y="136"/>
                  </a:cubicBezTo>
                  <a:cubicBezTo>
                    <a:pt x="17" y="174"/>
                    <a:pt x="34" y="207"/>
                    <a:pt x="50" y="223"/>
                  </a:cubicBezTo>
                  <a:cubicBezTo>
                    <a:pt x="83" y="260"/>
                    <a:pt x="104" y="260"/>
                    <a:pt x="137" y="260"/>
                  </a:cubicBezTo>
                  <a:cubicBezTo>
                    <a:pt x="170" y="240"/>
                    <a:pt x="186" y="223"/>
                    <a:pt x="207" y="207"/>
                  </a:cubicBezTo>
                  <a:cubicBezTo>
                    <a:pt x="223" y="174"/>
                    <a:pt x="240" y="136"/>
                    <a:pt x="223" y="103"/>
                  </a:cubicBezTo>
                  <a:cubicBezTo>
                    <a:pt x="223" y="71"/>
                    <a:pt x="207" y="33"/>
                    <a:pt x="186" y="17"/>
                  </a:cubicBezTo>
                  <a:cubicBezTo>
                    <a:pt x="170" y="17"/>
                    <a:pt x="170" y="0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9" name="Google Shape;13699;p36"/>
            <p:cNvSpPr/>
            <p:nvPr/>
          </p:nvSpPr>
          <p:spPr>
            <a:xfrm>
              <a:off x="3831550" y="2273600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19" y="0"/>
                  </a:moveTo>
                  <a:cubicBezTo>
                    <a:pt x="102" y="0"/>
                    <a:pt x="82" y="12"/>
                    <a:pt x="71" y="24"/>
                  </a:cubicBezTo>
                  <a:cubicBezTo>
                    <a:pt x="17" y="77"/>
                    <a:pt x="1" y="164"/>
                    <a:pt x="50" y="213"/>
                  </a:cubicBezTo>
                  <a:cubicBezTo>
                    <a:pt x="71" y="246"/>
                    <a:pt x="87" y="267"/>
                    <a:pt x="120" y="267"/>
                  </a:cubicBezTo>
                  <a:cubicBezTo>
                    <a:pt x="153" y="267"/>
                    <a:pt x="174" y="246"/>
                    <a:pt x="207" y="230"/>
                  </a:cubicBezTo>
                  <a:cubicBezTo>
                    <a:pt x="223" y="213"/>
                    <a:pt x="240" y="180"/>
                    <a:pt x="240" y="143"/>
                  </a:cubicBezTo>
                  <a:cubicBezTo>
                    <a:pt x="240" y="110"/>
                    <a:pt x="240" y="77"/>
                    <a:pt x="223" y="40"/>
                  </a:cubicBezTo>
                  <a:cubicBezTo>
                    <a:pt x="207" y="24"/>
                    <a:pt x="190" y="24"/>
                    <a:pt x="174" y="7"/>
                  </a:cubicBezTo>
                  <a:lnTo>
                    <a:pt x="137" y="7"/>
                  </a:lnTo>
                  <a:cubicBezTo>
                    <a:pt x="132" y="2"/>
                    <a:pt x="126" y="0"/>
                    <a:pt x="11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0" name="Google Shape;13700;p36"/>
            <p:cNvSpPr/>
            <p:nvPr/>
          </p:nvSpPr>
          <p:spPr>
            <a:xfrm>
              <a:off x="3824225" y="225840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13" y="0"/>
                  </a:moveTo>
                  <a:cubicBezTo>
                    <a:pt x="70" y="0"/>
                    <a:pt x="29" y="32"/>
                    <a:pt x="17" y="83"/>
                  </a:cubicBezTo>
                  <a:cubicBezTo>
                    <a:pt x="1" y="100"/>
                    <a:pt x="1" y="133"/>
                    <a:pt x="1" y="153"/>
                  </a:cubicBezTo>
                  <a:cubicBezTo>
                    <a:pt x="17" y="203"/>
                    <a:pt x="34" y="236"/>
                    <a:pt x="71" y="257"/>
                  </a:cubicBezTo>
                  <a:cubicBezTo>
                    <a:pt x="85" y="261"/>
                    <a:pt x="98" y="263"/>
                    <a:pt x="110" y="263"/>
                  </a:cubicBezTo>
                  <a:cubicBezTo>
                    <a:pt x="141" y="263"/>
                    <a:pt x="167" y="251"/>
                    <a:pt x="190" y="236"/>
                  </a:cubicBezTo>
                  <a:cubicBezTo>
                    <a:pt x="207" y="219"/>
                    <a:pt x="207" y="203"/>
                    <a:pt x="223" y="186"/>
                  </a:cubicBezTo>
                  <a:cubicBezTo>
                    <a:pt x="240" y="116"/>
                    <a:pt x="207" y="30"/>
                    <a:pt x="157" y="13"/>
                  </a:cubicBezTo>
                  <a:cubicBezTo>
                    <a:pt x="143" y="5"/>
                    <a:pt x="128" y="0"/>
                    <a:pt x="11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1" name="Google Shape;13701;p36"/>
            <p:cNvSpPr/>
            <p:nvPr/>
          </p:nvSpPr>
          <p:spPr>
            <a:xfrm>
              <a:off x="3822475" y="2308600"/>
              <a:ext cx="6100" cy="6600"/>
            </a:xfrm>
            <a:custGeom>
              <a:avLst/>
              <a:gdLst/>
              <a:ahLst/>
              <a:cxnLst/>
              <a:rect l="l" t="t" r="r" b="b"/>
              <a:pathLst>
                <a:path w="244" h="264" extrusionOk="0">
                  <a:moveTo>
                    <a:pt x="104" y="1"/>
                  </a:moveTo>
                  <a:cubicBezTo>
                    <a:pt x="38" y="17"/>
                    <a:pt x="1" y="83"/>
                    <a:pt x="1" y="153"/>
                  </a:cubicBezTo>
                  <a:cubicBezTo>
                    <a:pt x="21" y="186"/>
                    <a:pt x="38" y="223"/>
                    <a:pt x="54" y="240"/>
                  </a:cubicBezTo>
                  <a:cubicBezTo>
                    <a:pt x="66" y="252"/>
                    <a:pt x="86" y="263"/>
                    <a:pt x="110" y="263"/>
                  </a:cubicBezTo>
                  <a:cubicBezTo>
                    <a:pt x="120" y="263"/>
                    <a:pt x="130" y="261"/>
                    <a:pt x="141" y="256"/>
                  </a:cubicBezTo>
                  <a:cubicBezTo>
                    <a:pt x="190" y="256"/>
                    <a:pt x="244" y="186"/>
                    <a:pt x="227" y="120"/>
                  </a:cubicBezTo>
                  <a:cubicBezTo>
                    <a:pt x="227" y="83"/>
                    <a:pt x="207" y="50"/>
                    <a:pt x="190" y="34"/>
                  </a:cubicBezTo>
                  <a:cubicBezTo>
                    <a:pt x="174" y="17"/>
                    <a:pt x="174" y="17"/>
                    <a:pt x="157" y="17"/>
                  </a:cubicBezTo>
                  <a:cubicBezTo>
                    <a:pt x="141" y="1"/>
                    <a:pt x="124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2" name="Google Shape;13702;p36"/>
            <p:cNvSpPr/>
            <p:nvPr/>
          </p:nvSpPr>
          <p:spPr>
            <a:xfrm>
              <a:off x="3827225" y="2244700"/>
              <a:ext cx="6100" cy="6325"/>
            </a:xfrm>
            <a:custGeom>
              <a:avLst/>
              <a:gdLst/>
              <a:ahLst/>
              <a:cxnLst/>
              <a:rect l="l" t="t" r="r" b="b"/>
              <a:pathLst>
                <a:path w="244" h="253" extrusionOk="0">
                  <a:moveTo>
                    <a:pt x="122" y="0"/>
                  </a:moveTo>
                  <a:cubicBezTo>
                    <a:pt x="78" y="0"/>
                    <a:pt x="44" y="32"/>
                    <a:pt x="17" y="83"/>
                  </a:cubicBezTo>
                  <a:cubicBezTo>
                    <a:pt x="0" y="149"/>
                    <a:pt x="37" y="219"/>
                    <a:pt x="87" y="252"/>
                  </a:cubicBezTo>
                  <a:lnTo>
                    <a:pt x="141" y="252"/>
                  </a:lnTo>
                  <a:cubicBezTo>
                    <a:pt x="174" y="252"/>
                    <a:pt x="207" y="219"/>
                    <a:pt x="223" y="186"/>
                  </a:cubicBezTo>
                  <a:cubicBezTo>
                    <a:pt x="244" y="133"/>
                    <a:pt x="244" y="83"/>
                    <a:pt x="207" y="46"/>
                  </a:cubicBezTo>
                  <a:cubicBezTo>
                    <a:pt x="190" y="29"/>
                    <a:pt x="190" y="13"/>
                    <a:pt x="174" y="13"/>
                  </a:cubicBezTo>
                  <a:cubicBezTo>
                    <a:pt x="155" y="4"/>
                    <a:pt x="138" y="0"/>
                    <a:pt x="12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3" name="Google Shape;13703;p36"/>
            <p:cNvSpPr/>
            <p:nvPr/>
          </p:nvSpPr>
          <p:spPr>
            <a:xfrm>
              <a:off x="3973275" y="2355250"/>
              <a:ext cx="6425" cy="6475"/>
            </a:xfrm>
            <a:custGeom>
              <a:avLst/>
              <a:gdLst/>
              <a:ahLst/>
              <a:cxnLst/>
              <a:rect l="l" t="t" r="r" b="b"/>
              <a:pathLst>
                <a:path w="257" h="259" extrusionOk="0">
                  <a:moveTo>
                    <a:pt x="127" y="1"/>
                  </a:moveTo>
                  <a:cubicBezTo>
                    <a:pt x="79" y="1"/>
                    <a:pt x="42" y="22"/>
                    <a:pt x="17" y="73"/>
                  </a:cubicBezTo>
                  <a:cubicBezTo>
                    <a:pt x="1" y="143"/>
                    <a:pt x="33" y="229"/>
                    <a:pt x="87" y="246"/>
                  </a:cubicBezTo>
                  <a:cubicBezTo>
                    <a:pt x="100" y="254"/>
                    <a:pt x="115" y="259"/>
                    <a:pt x="129" y="259"/>
                  </a:cubicBezTo>
                  <a:cubicBezTo>
                    <a:pt x="170" y="259"/>
                    <a:pt x="211" y="227"/>
                    <a:pt x="223" y="176"/>
                  </a:cubicBezTo>
                  <a:cubicBezTo>
                    <a:pt x="256" y="110"/>
                    <a:pt x="223" y="40"/>
                    <a:pt x="174" y="7"/>
                  </a:cubicBezTo>
                  <a:cubicBezTo>
                    <a:pt x="157" y="3"/>
                    <a:pt x="142" y="1"/>
                    <a:pt x="12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4" name="Google Shape;13704;p36"/>
            <p:cNvSpPr/>
            <p:nvPr/>
          </p:nvSpPr>
          <p:spPr>
            <a:xfrm>
              <a:off x="3908025" y="2336575"/>
              <a:ext cx="6425" cy="6475"/>
            </a:xfrm>
            <a:custGeom>
              <a:avLst/>
              <a:gdLst/>
              <a:ahLst/>
              <a:cxnLst/>
              <a:rect l="l" t="t" r="r" b="b"/>
              <a:pathLst>
                <a:path w="257" h="259" extrusionOk="0">
                  <a:moveTo>
                    <a:pt x="126" y="1"/>
                  </a:moveTo>
                  <a:cubicBezTo>
                    <a:pt x="86" y="1"/>
                    <a:pt x="46" y="34"/>
                    <a:pt x="34" y="82"/>
                  </a:cubicBezTo>
                  <a:cubicBezTo>
                    <a:pt x="1" y="152"/>
                    <a:pt x="34" y="222"/>
                    <a:pt x="83" y="255"/>
                  </a:cubicBezTo>
                  <a:cubicBezTo>
                    <a:pt x="95" y="258"/>
                    <a:pt x="107" y="259"/>
                    <a:pt x="118" y="259"/>
                  </a:cubicBezTo>
                  <a:cubicBezTo>
                    <a:pt x="171" y="259"/>
                    <a:pt x="212" y="226"/>
                    <a:pt x="240" y="168"/>
                  </a:cubicBezTo>
                  <a:cubicBezTo>
                    <a:pt x="256" y="119"/>
                    <a:pt x="223" y="32"/>
                    <a:pt x="170" y="16"/>
                  </a:cubicBezTo>
                  <a:cubicBezTo>
                    <a:pt x="156" y="5"/>
                    <a:pt x="141" y="1"/>
                    <a:pt x="12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5" name="Google Shape;13705;p36"/>
            <p:cNvSpPr/>
            <p:nvPr/>
          </p:nvSpPr>
          <p:spPr>
            <a:xfrm>
              <a:off x="3908850" y="2384150"/>
              <a:ext cx="6000" cy="6650"/>
            </a:xfrm>
            <a:custGeom>
              <a:avLst/>
              <a:gdLst/>
              <a:ahLst/>
              <a:cxnLst/>
              <a:rect l="l" t="t" r="r" b="b"/>
              <a:pathLst>
                <a:path w="240" h="266" extrusionOk="0">
                  <a:moveTo>
                    <a:pt x="104" y="1"/>
                  </a:moveTo>
                  <a:cubicBezTo>
                    <a:pt x="50" y="17"/>
                    <a:pt x="1" y="87"/>
                    <a:pt x="17" y="153"/>
                  </a:cubicBezTo>
                  <a:cubicBezTo>
                    <a:pt x="17" y="191"/>
                    <a:pt x="34" y="224"/>
                    <a:pt x="50" y="240"/>
                  </a:cubicBezTo>
                  <a:cubicBezTo>
                    <a:pt x="76" y="252"/>
                    <a:pt x="100" y="265"/>
                    <a:pt x="118" y="265"/>
                  </a:cubicBezTo>
                  <a:cubicBezTo>
                    <a:pt x="125" y="265"/>
                    <a:pt x="132" y="263"/>
                    <a:pt x="137" y="256"/>
                  </a:cubicBezTo>
                  <a:cubicBezTo>
                    <a:pt x="174" y="256"/>
                    <a:pt x="190" y="240"/>
                    <a:pt x="207" y="207"/>
                  </a:cubicBezTo>
                  <a:cubicBezTo>
                    <a:pt x="223" y="191"/>
                    <a:pt x="240" y="153"/>
                    <a:pt x="240" y="120"/>
                  </a:cubicBezTo>
                  <a:cubicBezTo>
                    <a:pt x="223" y="87"/>
                    <a:pt x="207" y="50"/>
                    <a:pt x="190" y="34"/>
                  </a:cubicBezTo>
                  <a:cubicBezTo>
                    <a:pt x="190" y="17"/>
                    <a:pt x="174" y="17"/>
                    <a:pt x="174" y="17"/>
                  </a:cubicBezTo>
                  <a:cubicBezTo>
                    <a:pt x="153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6" name="Google Shape;13706;p36"/>
            <p:cNvSpPr/>
            <p:nvPr/>
          </p:nvSpPr>
          <p:spPr>
            <a:xfrm>
              <a:off x="3917000" y="227510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3" y="1"/>
                  </a:moveTo>
                  <a:cubicBezTo>
                    <a:pt x="54" y="17"/>
                    <a:pt x="0" y="67"/>
                    <a:pt x="17" y="153"/>
                  </a:cubicBezTo>
                  <a:cubicBezTo>
                    <a:pt x="17" y="186"/>
                    <a:pt x="33" y="207"/>
                    <a:pt x="54" y="240"/>
                  </a:cubicBezTo>
                  <a:cubicBezTo>
                    <a:pt x="87" y="256"/>
                    <a:pt x="103" y="256"/>
                    <a:pt x="136" y="256"/>
                  </a:cubicBezTo>
                  <a:cubicBezTo>
                    <a:pt x="207" y="240"/>
                    <a:pt x="240" y="170"/>
                    <a:pt x="223" y="104"/>
                  </a:cubicBezTo>
                  <a:cubicBezTo>
                    <a:pt x="223" y="50"/>
                    <a:pt x="190" y="17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7" name="Google Shape;13707;p36"/>
            <p:cNvSpPr/>
            <p:nvPr/>
          </p:nvSpPr>
          <p:spPr>
            <a:xfrm>
              <a:off x="3911850" y="2290575"/>
              <a:ext cx="5575" cy="6400"/>
            </a:xfrm>
            <a:custGeom>
              <a:avLst/>
              <a:gdLst/>
              <a:ahLst/>
              <a:cxnLst/>
              <a:rect l="l" t="t" r="r" b="b"/>
              <a:pathLst>
                <a:path w="223" h="256" extrusionOk="0">
                  <a:moveTo>
                    <a:pt x="103" y="0"/>
                  </a:moveTo>
                  <a:cubicBezTo>
                    <a:pt x="70" y="0"/>
                    <a:pt x="33" y="17"/>
                    <a:pt x="17" y="50"/>
                  </a:cubicBezTo>
                  <a:cubicBezTo>
                    <a:pt x="0" y="83"/>
                    <a:pt x="0" y="120"/>
                    <a:pt x="0" y="153"/>
                  </a:cubicBezTo>
                  <a:cubicBezTo>
                    <a:pt x="0" y="186"/>
                    <a:pt x="17" y="206"/>
                    <a:pt x="54" y="239"/>
                  </a:cubicBezTo>
                  <a:cubicBezTo>
                    <a:pt x="70" y="256"/>
                    <a:pt x="103" y="256"/>
                    <a:pt x="120" y="256"/>
                  </a:cubicBezTo>
                  <a:cubicBezTo>
                    <a:pt x="190" y="239"/>
                    <a:pt x="223" y="169"/>
                    <a:pt x="223" y="103"/>
                  </a:cubicBezTo>
                  <a:cubicBezTo>
                    <a:pt x="223" y="66"/>
                    <a:pt x="206" y="50"/>
                    <a:pt x="173" y="17"/>
                  </a:cubicBezTo>
                  <a:cubicBezTo>
                    <a:pt x="173" y="17"/>
                    <a:pt x="157" y="17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8" name="Google Shape;13708;p36"/>
            <p:cNvSpPr/>
            <p:nvPr/>
          </p:nvSpPr>
          <p:spPr>
            <a:xfrm>
              <a:off x="3901950" y="2356650"/>
              <a:ext cx="6100" cy="6500"/>
            </a:xfrm>
            <a:custGeom>
              <a:avLst/>
              <a:gdLst/>
              <a:ahLst/>
              <a:cxnLst/>
              <a:rect l="l" t="t" r="r" b="b"/>
              <a:pathLst>
                <a:path w="244" h="260" extrusionOk="0">
                  <a:moveTo>
                    <a:pt x="104" y="0"/>
                  </a:moveTo>
                  <a:cubicBezTo>
                    <a:pt x="38" y="0"/>
                    <a:pt x="0" y="70"/>
                    <a:pt x="17" y="140"/>
                  </a:cubicBezTo>
                  <a:cubicBezTo>
                    <a:pt x="17" y="206"/>
                    <a:pt x="71" y="260"/>
                    <a:pt x="141" y="260"/>
                  </a:cubicBezTo>
                  <a:cubicBezTo>
                    <a:pt x="174" y="243"/>
                    <a:pt x="190" y="223"/>
                    <a:pt x="207" y="206"/>
                  </a:cubicBezTo>
                  <a:cubicBezTo>
                    <a:pt x="223" y="173"/>
                    <a:pt x="244" y="140"/>
                    <a:pt x="223" y="103"/>
                  </a:cubicBezTo>
                  <a:cubicBezTo>
                    <a:pt x="223" y="70"/>
                    <a:pt x="207" y="37"/>
                    <a:pt x="190" y="17"/>
                  </a:cubicBezTo>
                  <a:cubicBezTo>
                    <a:pt x="174" y="17"/>
                    <a:pt x="174" y="0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9" name="Google Shape;13709;p36"/>
            <p:cNvSpPr/>
            <p:nvPr/>
          </p:nvSpPr>
          <p:spPr>
            <a:xfrm>
              <a:off x="3904525" y="2306850"/>
              <a:ext cx="6100" cy="6625"/>
            </a:xfrm>
            <a:custGeom>
              <a:avLst/>
              <a:gdLst/>
              <a:ahLst/>
              <a:cxnLst/>
              <a:rect l="l" t="t" r="r" b="b"/>
              <a:pathLst>
                <a:path w="244" h="265" extrusionOk="0">
                  <a:moveTo>
                    <a:pt x="141" y="1"/>
                  </a:moveTo>
                  <a:cubicBezTo>
                    <a:pt x="120" y="1"/>
                    <a:pt x="87" y="17"/>
                    <a:pt x="71" y="34"/>
                  </a:cubicBezTo>
                  <a:cubicBezTo>
                    <a:pt x="17" y="87"/>
                    <a:pt x="1" y="153"/>
                    <a:pt x="54" y="223"/>
                  </a:cubicBezTo>
                  <a:cubicBezTo>
                    <a:pt x="71" y="240"/>
                    <a:pt x="87" y="256"/>
                    <a:pt x="120" y="256"/>
                  </a:cubicBezTo>
                  <a:cubicBezTo>
                    <a:pt x="131" y="262"/>
                    <a:pt x="140" y="265"/>
                    <a:pt x="149" y="265"/>
                  </a:cubicBezTo>
                  <a:cubicBezTo>
                    <a:pt x="169" y="265"/>
                    <a:pt x="184" y="251"/>
                    <a:pt x="207" y="240"/>
                  </a:cubicBezTo>
                  <a:cubicBezTo>
                    <a:pt x="223" y="223"/>
                    <a:pt x="244" y="190"/>
                    <a:pt x="244" y="153"/>
                  </a:cubicBezTo>
                  <a:cubicBezTo>
                    <a:pt x="244" y="120"/>
                    <a:pt x="244" y="87"/>
                    <a:pt x="223" y="50"/>
                  </a:cubicBezTo>
                  <a:cubicBezTo>
                    <a:pt x="207" y="34"/>
                    <a:pt x="190" y="17"/>
                    <a:pt x="174" y="17"/>
                  </a:cubicBezTo>
                  <a:cubicBezTo>
                    <a:pt x="174" y="17"/>
                    <a:pt x="157" y="1"/>
                    <a:pt x="14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0" name="Google Shape;13710;p36"/>
            <p:cNvSpPr/>
            <p:nvPr/>
          </p:nvSpPr>
          <p:spPr>
            <a:xfrm>
              <a:off x="3900700" y="2371925"/>
              <a:ext cx="5600" cy="6700"/>
            </a:xfrm>
            <a:custGeom>
              <a:avLst/>
              <a:gdLst/>
              <a:ahLst/>
              <a:cxnLst/>
              <a:rect l="l" t="t" r="r" b="b"/>
              <a:pathLst>
                <a:path w="224" h="268" extrusionOk="0">
                  <a:moveTo>
                    <a:pt x="116" y="0"/>
                  </a:moveTo>
                  <a:cubicBezTo>
                    <a:pt x="108" y="0"/>
                    <a:pt x="99" y="2"/>
                    <a:pt x="88" y="7"/>
                  </a:cubicBezTo>
                  <a:cubicBezTo>
                    <a:pt x="34" y="7"/>
                    <a:pt x="1" y="78"/>
                    <a:pt x="1" y="148"/>
                  </a:cubicBezTo>
                  <a:cubicBezTo>
                    <a:pt x="1" y="181"/>
                    <a:pt x="17" y="214"/>
                    <a:pt x="50" y="230"/>
                  </a:cubicBezTo>
                  <a:cubicBezTo>
                    <a:pt x="67" y="251"/>
                    <a:pt x="104" y="267"/>
                    <a:pt x="121" y="267"/>
                  </a:cubicBezTo>
                  <a:cubicBezTo>
                    <a:pt x="154" y="251"/>
                    <a:pt x="191" y="230"/>
                    <a:pt x="207" y="214"/>
                  </a:cubicBezTo>
                  <a:cubicBezTo>
                    <a:pt x="224" y="181"/>
                    <a:pt x="224" y="148"/>
                    <a:pt x="224" y="111"/>
                  </a:cubicBezTo>
                  <a:cubicBezTo>
                    <a:pt x="224" y="78"/>
                    <a:pt x="207" y="45"/>
                    <a:pt x="170" y="24"/>
                  </a:cubicBezTo>
                  <a:lnTo>
                    <a:pt x="154" y="7"/>
                  </a:lnTo>
                  <a:cubicBezTo>
                    <a:pt x="143" y="7"/>
                    <a:pt x="132" y="0"/>
                    <a:pt x="11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1" name="Google Shape;13711;p36"/>
            <p:cNvSpPr/>
            <p:nvPr/>
          </p:nvSpPr>
          <p:spPr>
            <a:xfrm>
              <a:off x="3900300" y="2321800"/>
              <a:ext cx="6425" cy="6625"/>
            </a:xfrm>
            <a:custGeom>
              <a:avLst/>
              <a:gdLst/>
              <a:ahLst/>
              <a:cxnLst/>
              <a:rect l="l" t="t" r="r" b="b"/>
              <a:pathLst>
                <a:path w="257" h="265" extrusionOk="0">
                  <a:moveTo>
                    <a:pt x="137" y="0"/>
                  </a:moveTo>
                  <a:cubicBezTo>
                    <a:pt x="86" y="0"/>
                    <a:pt x="44" y="33"/>
                    <a:pt x="17" y="91"/>
                  </a:cubicBezTo>
                  <a:cubicBezTo>
                    <a:pt x="0" y="157"/>
                    <a:pt x="33" y="227"/>
                    <a:pt x="83" y="260"/>
                  </a:cubicBezTo>
                  <a:cubicBezTo>
                    <a:pt x="92" y="263"/>
                    <a:pt x="102" y="264"/>
                    <a:pt x="111" y="264"/>
                  </a:cubicBezTo>
                  <a:cubicBezTo>
                    <a:pt x="159" y="264"/>
                    <a:pt x="209" y="232"/>
                    <a:pt x="223" y="174"/>
                  </a:cubicBezTo>
                  <a:cubicBezTo>
                    <a:pt x="256" y="108"/>
                    <a:pt x="223" y="38"/>
                    <a:pt x="170" y="5"/>
                  </a:cubicBezTo>
                  <a:cubicBezTo>
                    <a:pt x="158" y="2"/>
                    <a:pt x="147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2" name="Google Shape;13712;p36"/>
            <p:cNvSpPr/>
            <p:nvPr/>
          </p:nvSpPr>
          <p:spPr>
            <a:xfrm>
              <a:off x="3917400" y="2304100"/>
              <a:ext cx="6125" cy="6600"/>
            </a:xfrm>
            <a:custGeom>
              <a:avLst/>
              <a:gdLst/>
              <a:ahLst/>
              <a:cxnLst/>
              <a:rect l="l" t="t" r="r" b="b"/>
              <a:pathLst>
                <a:path w="245" h="264" extrusionOk="0">
                  <a:moveTo>
                    <a:pt x="122" y="0"/>
                  </a:moveTo>
                  <a:cubicBezTo>
                    <a:pt x="115" y="0"/>
                    <a:pt x="109" y="2"/>
                    <a:pt x="104" y="8"/>
                  </a:cubicBezTo>
                  <a:cubicBezTo>
                    <a:pt x="87" y="8"/>
                    <a:pt x="54" y="24"/>
                    <a:pt x="38" y="41"/>
                  </a:cubicBezTo>
                  <a:cubicBezTo>
                    <a:pt x="17" y="57"/>
                    <a:pt x="1" y="111"/>
                    <a:pt x="17" y="144"/>
                  </a:cubicBezTo>
                  <a:cubicBezTo>
                    <a:pt x="17" y="181"/>
                    <a:pt x="38" y="214"/>
                    <a:pt x="54" y="230"/>
                  </a:cubicBezTo>
                  <a:cubicBezTo>
                    <a:pt x="87" y="247"/>
                    <a:pt x="104" y="263"/>
                    <a:pt x="141" y="263"/>
                  </a:cubicBezTo>
                  <a:cubicBezTo>
                    <a:pt x="191" y="247"/>
                    <a:pt x="244" y="197"/>
                    <a:pt x="224" y="127"/>
                  </a:cubicBezTo>
                  <a:lnTo>
                    <a:pt x="224" y="111"/>
                  </a:lnTo>
                  <a:cubicBezTo>
                    <a:pt x="224" y="57"/>
                    <a:pt x="191" y="24"/>
                    <a:pt x="158" y="8"/>
                  </a:cubicBezTo>
                  <a:cubicBezTo>
                    <a:pt x="147" y="8"/>
                    <a:pt x="134" y="0"/>
                    <a:pt x="12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3" name="Google Shape;13713;p36"/>
            <p:cNvSpPr/>
            <p:nvPr/>
          </p:nvSpPr>
          <p:spPr>
            <a:xfrm>
              <a:off x="3920400" y="2260050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24" y="1"/>
                  </a:moveTo>
                  <a:cubicBezTo>
                    <a:pt x="104" y="1"/>
                    <a:pt x="71" y="1"/>
                    <a:pt x="54" y="17"/>
                  </a:cubicBezTo>
                  <a:cubicBezTo>
                    <a:pt x="21" y="50"/>
                    <a:pt x="0" y="87"/>
                    <a:pt x="0" y="120"/>
                  </a:cubicBezTo>
                  <a:cubicBezTo>
                    <a:pt x="0" y="153"/>
                    <a:pt x="21" y="191"/>
                    <a:pt x="38" y="207"/>
                  </a:cubicBezTo>
                  <a:cubicBezTo>
                    <a:pt x="54" y="240"/>
                    <a:pt x="71" y="257"/>
                    <a:pt x="104" y="257"/>
                  </a:cubicBezTo>
                  <a:cubicBezTo>
                    <a:pt x="141" y="257"/>
                    <a:pt x="157" y="257"/>
                    <a:pt x="190" y="224"/>
                  </a:cubicBezTo>
                  <a:cubicBezTo>
                    <a:pt x="227" y="191"/>
                    <a:pt x="244" y="104"/>
                    <a:pt x="207" y="50"/>
                  </a:cubicBezTo>
                  <a:cubicBezTo>
                    <a:pt x="190" y="34"/>
                    <a:pt x="174" y="17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4" name="Google Shape;13714;p36"/>
            <p:cNvSpPr/>
            <p:nvPr/>
          </p:nvSpPr>
          <p:spPr>
            <a:xfrm>
              <a:off x="3922975" y="2334800"/>
              <a:ext cx="6100" cy="6400"/>
            </a:xfrm>
            <a:custGeom>
              <a:avLst/>
              <a:gdLst/>
              <a:ahLst/>
              <a:cxnLst/>
              <a:rect l="l" t="t" r="r" b="b"/>
              <a:pathLst>
                <a:path w="244" h="256" extrusionOk="0">
                  <a:moveTo>
                    <a:pt x="104" y="0"/>
                  </a:moveTo>
                  <a:cubicBezTo>
                    <a:pt x="54" y="16"/>
                    <a:pt x="1" y="66"/>
                    <a:pt x="21" y="153"/>
                  </a:cubicBezTo>
                  <a:cubicBezTo>
                    <a:pt x="21" y="190"/>
                    <a:pt x="38" y="206"/>
                    <a:pt x="54" y="239"/>
                  </a:cubicBezTo>
                  <a:cubicBezTo>
                    <a:pt x="87" y="256"/>
                    <a:pt x="104" y="256"/>
                    <a:pt x="141" y="256"/>
                  </a:cubicBezTo>
                  <a:cubicBezTo>
                    <a:pt x="207" y="239"/>
                    <a:pt x="244" y="169"/>
                    <a:pt x="227" y="103"/>
                  </a:cubicBezTo>
                  <a:cubicBezTo>
                    <a:pt x="227" y="66"/>
                    <a:pt x="207" y="33"/>
                    <a:pt x="190" y="16"/>
                  </a:cubicBezTo>
                  <a:cubicBezTo>
                    <a:pt x="174" y="16"/>
                    <a:pt x="174" y="16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5" name="Google Shape;13715;p36"/>
            <p:cNvSpPr/>
            <p:nvPr/>
          </p:nvSpPr>
          <p:spPr>
            <a:xfrm>
              <a:off x="3915750" y="2351475"/>
              <a:ext cx="6025" cy="6525"/>
            </a:xfrm>
            <a:custGeom>
              <a:avLst/>
              <a:gdLst/>
              <a:ahLst/>
              <a:cxnLst/>
              <a:rect l="l" t="t" r="r" b="b"/>
              <a:pathLst>
                <a:path w="241" h="261" extrusionOk="0">
                  <a:moveTo>
                    <a:pt x="104" y="1"/>
                  </a:moveTo>
                  <a:cubicBezTo>
                    <a:pt x="50" y="17"/>
                    <a:pt x="1" y="71"/>
                    <a:pt x="17" y="158"/>
                  </a:cubicBezTo>
                  <a:cubicBezTo>
                    <a:pt x="17" y="191"/>
                    <a:pt x="34" y="207"/>
                    <a:pt x="50" y="244"/>
                  </a:cubicBezTo>
                  <a:cubicBezTo>
                    <a:pt x="83" y="261"/>
                    <a:pt x="104" y="261"/>
                    <a:pt x="137" y="261"/>
                  </a:cubicBezTo>
                  <a:cubicBezTo>
                    <a:pt x="207" y="244"/>
                    <a:pt x="240" y="174"/>
                    <a:pt x="224" y="104"/>
                  </a:cubicBezTo>
                  <a:cubicBezTo>
                    <a:pt x="224" y="71"/>
                    <a:pt x="207" y="38"/>
                    <a:pt x="186" y="17"/>
                  </a:cubicBezTo>
                  <a:cubicBezTo>
                    <a:pt x="170" y="17"/>
                    <a:pt x="170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6" name="Google Shape;13716;p36"/>
            <p:cNvSpPr/>
            <p:nvPr/>
          </p:nvSpPr>
          <p:spPr>
            <a:xfrm>
              <a:off x="3915250" y="2367350"/>
              <a:ext cx="6525" cy="6950"/>
            </a:xfrm>
            <a:custGeom>
              <a:avLst/>
              <a:gdLst/>
              <a:ahLst/>
              <a:cxnLst/>
              <a:rect l="l" t="t" r="r" b="b"/>
              <a:pathLst>
                <a:path w="261" h="278" extrusionOk="0">
                  <a:moveTo>
                    <a:pt x="140" y="1"/>
                  </a:moveTo>
                  <a:cubicBezTo>
                    <a:pt x="103" y="1"/>
                    <a:pt x="87" y="21"/>
                    <a:pt x="54" y="38"/>
                  </a:cubicBezTo>
                  <a:cubicBezTo>
                    <a:pt x="21" y="87"/>
                    <a:pt x="0" y="158"/>
                    <a:pt x="37" y="228"/>
                  </a:cubicBezTo>
                  <a:cubicBezTo>
                    <a:pt x="54" y="244"/>
                    <a:pt x="87" y="261"/>
                    <a:pt x="124" y="277"/>
                  </a:cubicBezTo>
                  <a:cubicBezTo>
                    <a:pt x="140" y="277"/>
                    <a:pt x="173" y="261"/>
                    <a:pt x="190" y="244"/>
                  </a:cubicBezTo>
                  <a:cubicBezTo>
                    <a:pt x="244" y="190"/>
                    <a:pt x="260" y="104"/>
                    <a:pt x="206" y="54"/>
                  </a:cubicBezTo>
                  <a:cubicBezTo>
                    <a:pt x="206" y="38"/>
                    <a:pt x="190" y="21"/>
                    <a:pt x="173" y="21"/>
                  </a:cubicBezTo>
                  <a:cubicBezTo>
                    <a:pt x="157" y="21"/>
                    <a:pt x="157" y="21"/>
                    <a:pt x="14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7" name="Google Shape;13717;p36"/>
            <p:cNvSpPr/>
            <p:nvPr/>
          </p:nvSpPr>
          <p:spPr>
            <a:xfrm>
              <a:off x="3915750" y="2320875"/>
              <a:ext cx="6025" cy="6525"/>
            </a:xfrm>
            <a:custGeom>
              <a:avLst/>
              <a:gdLst/>
              <a:ahLst/>
              <a:cxnLst/>
              <a:rect l="l" t="t" r="r" b="b"/>
              <a:pathLst>
                <a:path w="241" h="261" extrusionOk="0">
                  <a:moveTo>
                    <a:pt x="128" y="1"/>
                  </a:moveTo>
                  <a:cubicBezTo>
                    <a:pt x="83" y="1"/>
                    <a:pt x="31" y="36"/>
                    <a:pt x="17" y="91"/>
                  </a:cubicBezTo>
                  <a:cubicBezTo>
                    <a:pt x="1" y="145"/>
                    <a:pt x="17" y="231"/>
                    <a:pt x="67" y="248"/>
                  </a:cubicBezTo>
                  <a:cubicBezTo>
                    <a:pt x="86" y="257"/>
                    <a:pt x="104" y="261"/>
                    <a:pt x="122" y="261"/>
                  </a:cubicBezTo>
                  <a:cubicBezTo>
                    <a:pt x="170" y="261"/>
                    <a:pt x="211" y="229"/>
                    <a:pt x="224" y="178"/>
                  </a:cubicBezTo>
                  <a:cubicBezTo>
                    <a:pt x="240" y="108"/>
                    <a:pt x="207" y="42"/>
                    <a:pt x="153" y="5"/>
                  </a:cubicBezTo>
                  <a:cubicBezTo>
                    <a:pt x="146" y="2"/>
                    <a:pt x="137" y="1"/>
                    <a:pt x="12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8" name="Google Shape;13718;p36"/>
            <p:cNvSpPr/>
            <p:nvPr/>
          </p:nvSpPr>
          <p:spPr>
            <a:xfrm>
              <a:off x="3900300" y="227800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7" y="0"/>
                  </a:moveTo>
                  <a:cubicBezTo>
                    <a:pt x="86" y="0"/>
                    <a:pt x="44" y="33"/>
                    <a:pt x="17" y="91"/>
                  </a:cubicBezTo>
                  <a:cubicBezTo>
                    <a:pt x="0" y="157"/>
                    <a:pt x="33" y="227"/>
                    <a:pt x="83" y="244"/>
                  </a:cubicBezTo>
                  <a:cubicBezTo>
                    <a:pt x="104" y="260"/>
                    <a:pt x="120" y="260"/>
                    <a:pt x="137" y="260"/>
                  </a:cubicBezTo>
                  <a:cubicBezTo>
                    <a:pt x="170" y="260"/>
                    <a:pt x="223" y="227"/>
                    <a:pt x="223" y="173"/>
                  </a:cubicBezTo>
                  <a:cubicBezTo>
                    <a:pt x="240" y="124"/>
                    <a:pt x="240" y="70"/>
                    <a:pt x="207" y="37"/>
                  </a:cubicBezTo>
                  <a:cubicBezTo>
                    <a:pt x="207" y="21"/>
                    <a:pt x="186" y="21"/>
                    <a:pt x="170" y="4"/>
                  </a:cubicBezTo>
                  <a:cubicBezTo>
                    <a:pt x="158" y="2"/>
                    <a:pt x="147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9" name="Google Shape;13719;p36"/>
            <p:cNvSpPr/>
            <p:nvPr/>
          </p:nvSpPr>
          <p:spPr>
            <a:xfrm>
              <a:off x="3886075" y="2251925"/>
              <a:ext cx="5600" cy="6475"/>
            </a:xfrm>
            <a:custGeom>
              <a:avLst/>
              <a:gdLst/>
              <a:ahLst/>
              <a:cxnLst/>
              <a:rect l="l" t="t" r="r" b="b"/>
              <a:pathLst>
                <a:path w="224" h="259" extrusionOk="0">
                  <a:moveTo>
                    <a:pt x="120" y="0"/>
                  </a:moveTo>
                  <a:cubicBezTo>
                    <a:pt x="87" y="0"/>
                    <a:pt x="54" y="0"/>
                    <a:pt x="34" y="33"/>
                  </a:cubicBezTo>
                  <a:cubicBezTo>
                    <a:pt x="17" y="50"/>
                    <a:pt x="1" y="83"/>
                    <a:pt x="1" y="120"/>
                  </a:cubicBezTo>
                  <a:cubicBezTo>
                    <a:pt x="1" y="153"/>
                    <a:pt x="1" y="186"/>
                    <a:pt x="17" y="206"/>
                  </a:cubicBezTo>
                  <a:cubicBezTo>
                    <a:pt x="37" y="242"/>
                    <a:pt x="65" y="258"/>
                    <a:pt x="95" y="258"/>
                  </a:cubicBezTo>
                  <a:cubicBezTo>
                    <a:pt x="121" y="258"/>
                    <a:pt x="149" y="246"/>
                    <a:pt x="174" y="223"/>
                  </a:cubicBezTo>
                  <a:cubicBezTo>
                    <a:pt x="223" y="186"/>
                    <a:pt x="223" y="103"/>
                    <a:pt x="190" y="50"/>
                  </a:cubicBezTo>
                  <a:cubicBezTo>
                    <a:pt x="174" y="33"/>
                    <a:pt x="174" y="17"/>
                    <a:pt x="137" y="17"/>
                  </a:cubicBezTo>
                  <a:cubicBezTo>
                    <a:pt x="137" y="0"/>
                    <a:pt x="120" y="0"/>
                    <a:pt x="12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0" name="Google Shape;13720;p36"/>
            <p:cNvSpPr/>
            <p:nvPr/>
          </p:nvSpPr>
          <p:spPr>
            <a:xfrm>
              <a:off x="3883075" y="2296125"/>
              <a:ext cx="6025" cy="6600"/>
            </a:xfrm>
            <a:custGeom>
              <a:avLst/>
              <a:gdLst/>
              <a:ahLst/>
              <a:cxnLst/>
              <a:rect l="l" t="t" r="r" b="b"/>
              <a:pathLst>
                <a:path w="241" h="264" extrusionOk="0">
                  <a:moveTo>
                    <a:pt x="104" y="1"/>
                  </a:moveTo>
                  <a:cubicBezTo>
                    <a:pt x="71" y="17"/>
                    <a:pt x="50" y="34"/>
                    <a:pt x="34" y="50"/>
                  </a:cubicBezTo>
                  <a:cubicBezTo>
                    <a:pt x="17" y="87"/>
                    <a:pt x="1" y="120"/>
                    <a:pt x="17" y="153"/>
                  </a:cubicBezTo>
                  <a:cubicBezTo>
                    <a:pt x="17" y="191"/>
                    <a:pt x="34" y="224"/>
                    <a:pt x="50" y="240"/>
                  </a:cubicBezTo>
                  <a:cubicBezTo>
                    <a:pt x="65" y="252"/>
                    <a:pt x="86" y="263"/>
                    <a:pt x="108" y="263"/>
                  </a:cubicBezTo>
                  <a:cubicBezTo>
                    <a:pt x="118" y="263"/>
                    <a:pt x="127" y="261"/>
                    <a:pt x="137" y="257"/>
                  </a:cubicBezTo>
                  <a:cubicBezTo>
                    <a:pt x="191" y="257"/>
                    <a:pt x="240" y="191"/>
                    <a:pt x="224" y="120"/>
                  </a:cubicBezTo>
                  <a:cubicBezTo>
                    <a:pt x="224" y="87"/>
                    <a:pt x="207" y="50"/>
                    <a:pt x="191" y="34"/>
                  </a:cubicBezTo>
                  <a:cubicBezTo>
                    <a:pt x="174" y="17"/>
                    <a:pt x="174" y="17"/>
                    <a:pt x="154" y="17"/>
                  </a:cubicBezTo>
                  <a:cubicBezTo>
                    <a:pt x="137" y="1"/>
                    <a:pt x="121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1" name="Google Shape;13721;p36"/>
            <p:cNvSpPr/>
            <p:nvPr/>
          </p:nvSpPr>
          <p:spPr>
            <a:xfrm>
              <a:off x="3887425" y="2279325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120" y="1"/>
                  </a:moveTo>
                  <a:cubicBezTo>
                    <a:pt x="103" y="1"/>
                    <a:pt x="66" y="1"/>
                    <a:pt x="50" y="38"/>
                  </a:cubicBezTo>
                  <a:cubicBezTo>
                    <a:pt x="0" y="71"/>
                    <a:pt x="0" y="158"/>
                    <a:pt x="33" y="207"/>
                  </a:cubicBezTo>
                  <a:cubicBezTo>
                    <a:pt x="50" y="244"/>
                    <a:pt x="66" y="261"/>
                    <a:pt x="103" y="261"/>
                  </a:cubicBezTo>
                  <a:cubicBezTo>
                    <a:pt x="136" y="261"/>
                    <a:pt x="153" y="261"/>
                    <a:pt x="186" y="244"/>
                  </a:cubicBezTo>
                  <a:cubicBezTo>
                    <a:pt x="206" y="207"/>
                    <a:pt x="223" y="174"/>
                    <a:pt x="223" y="141"/>
                  </a:cubicBezTo>
                  <a:cubicBezTo>
                    <a:pt x="223" y="104"/>
                    <a:pt x="223" y="71"/>
                    <a:pt x="206" y="54"/>
                  </a:cubicBezTo>
                  <a:cubicBezTo>
                    <a:pt x="186" y="38"/>
                    <a:pt x="169" y="17"/>
                    <a:pt x="153" y="17"/>
                  </a:cubicBezTo>
                  <a:cubicBezTo>
                    <a:pt x="153" y="1"/>
                    <a:pt x="136" y="1"/>
                    <a:pt x="12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2" name="Google Shape;13722;p36"/>
            <p:cNvSpPr/>
            <p:nvPr/>
          </p:nvSpPr>
          <p:spPr>
            <a:xfrm>
              <a:off x="3873200" y="2359775"/>
              <a:ext cx="6000" cy="6375"/>
            </a:xfrm>
            <a:custGeom>
              <a:avLst/>
              <a:gdLst/>
              <a:ahLst/>
              <a:cxnLst/>
              <a:rect l="l" t="t" r="r" b="b"/>
              <a:pathLst>
                <a:path w="240" h="255" extrusionOk="0">
                  <a:moveTo>
                    <a:pt x="128" y="1"/>
                  </a:moveTo>
                  <a:cubicBezTo>
                    <a:pt x="87" y="1"/>
                    <a:pt x="48" y="33"/>
                    <a:pt x="33" y="81"/>
                  </a:cubicBezTo>
                  <a:cubicBezTo>
                    <a:pt x="0" y="151"/>
                    <a:pt x="33" y="221"/>
                    <a:pt x="87" y="254"/>
                  </a:cubicBezTo>
                  <a:lnTo>
                    <a:pt x="136" y="254"/>
                  </a:lnTo>
                  <a:cubicBezTo>
                    <a:pt x="190" y="254"/>
                    <a:pt x="223" y="221"/>
                    <a:pt x="239" y="184"/>
                  </a:cubicBezTo>
                  <a:cubicBezTo>
                    <a:pt x="239" y="135"/>
                    <a:pt x="239" y="81"/>
                    <a:pt x="206" y="48"/>
                  </a:cubicBezTo>
                  <a:cubicBezTo>
                    <a:pt x="206" y="32"/>
                    <a:pt x="190" y="15"/>
                    <a:pt x="173" y="15"/>
                  </a:cubicBezTo>
                  <a:cubicBezTo>
                    <a:pt x="159" y="5"/>
                    <a:pt x="143" y="1"/>
                    <a:pt x="12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3" name="Google Shape;13723;p36"/>
            <p:cNvSpPr/>
            <p:nvPr/>
          </p:nvSpPr>
          <p:spPr>
            <a:xfrm>
              <a:off x="3888250" y="2326750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03" y="0"/>
                  </a:moveTo>
                  <a:cubicBezTo>
                    <a:pt x="86" y="0"/>
                    <a:pt x="68" y="5"/>
                    <a:pt x="50" y="13"/>
                  </a:cubicBezTo>
                  <a:cubicBezTo>
                    <a:pt x="33" y="29"/>
                    <a:pt x="17" y="62"/>
                    <a:pt x="0" y="79"/>
                  </a:cubicBezTo>
                  <a:lnTo>
                    <a:pt x="0" y="165"/>
                  </a:lnTo>
                  <a:cubicBezTo>
                    <a:pt x="17" y="202"/>
                    <a:pt x="33" y="235"/>
                    <a:pt x="70" y="252"/>
                  </a:cubicBezTo>
                  <a:cubicBezTo>
                    <a:pt x="83" y="261"/>
                    <a:pt x="98" y="265"/>
                    <a:pt x="113" y="265"/>
                  </a:cubicBezTo>
                  <a:cubicBezTo>
                    <a:pt x="153" y="265"/>
                    <a:pt x="194" y="233"/>
                    <a:pt x="206" y="182"/>
                  </a:cubicBezTo>
                  <a:cubicBezTo>
                    <a:pt x="239" y="116"/>
                    <a:pt x="206" y="29"/>
                    <a:pt x="153" y="13"/>
                  </a:cubicBezTo>
                  <a:cubicBezTo>
                    <a:pt x="136" y="5"/>
                    <a:pt x="120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4" name="Google Shape;13724;p36"/>
            <p:cNvSpPr/>
            <p:nvPr/>
          </p:nvSpPr>
          <p:spPr>
            <a:xfrm>
              <a:off x="3880925" y="2343150"/>
              <a:ext cx="5600" cy="6700"/>
            </a:xfrm>
            <a:custGeom>
              <a:avLst/>
              <a:gdLst/>
              <a:ahLst/>
              <a:cxnLst/>
              <a:rect l="l" t="t" r="r" b="b"/>
              <a:pathLst>
                <a:path w="224" h="268" extrusionOk="0">
                  <a:moveTo>
                    <a:pt x="108" y="1"/>
                  </a:moveTo>
                  <a:cubicBezTo>
                    <a:pt x="105" y="1"/>
                    <a:pt x="103" y="3"/>
                    <a:pt x="103" y="8"/>
                  </a:cubicBezTo>
                  <a:cubicBezTo>
                    <a:pt x="33" y="8"/>
                    <a:pt x="0" y="78"/>
                    <a:pt x="0" y="144"/>
                  </a:cubicBezTo>
                  <a:cubicBezTo>
                    <a:pt x="17" y="198"/>
                    <a:pt x="33" y="214"/>
                    <a:pt x="54" y="247"/>
                  </a:cubicBezTo>
                  <a:cubicBezTo>
                    <a:pt x="87" y="247"/>
                    <a:pt x="103" y="268"/>
                    <a:pt x="136" y="268"/>
                  </a:cubicBezTo>
                  <a:cubicBezTo>
                    <a:pt x="157" y="247"/>
                    <a:pt x="190" y="231"/>
                    <a:pt x="207" y="214"/>
                  </a:cubicBezTo>
                  <a:cubicBezTo>
                    <a:pt x="223" y="181"/>
                    <a:pt x="223" y="144"/>
                    <a:pt x="223" y="111"/>
                  </a:cubicBezTo>
                  <a:cubicBezTo>
                    <a:pt x="223" y="78"/>
                    <a:pt x="207" y="41"/>
                    <a:pt x="174" y="25"/>
                  </a:cubicBezTo>
                  <a:lnTo>
                    <a:pt x="157" y="8"/>
                  </a:lnTo>
                  <a:lnTo>
                    <a:pt x="136" y="8"/>
                  </a:lnTo>
                  <a:cubicBezTo>
                    <a:pt x="125" y="8"/>
                    <a:pt x="114" y="1"/>
                    <a:pt x="10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5" name="Google Shape;13725;p36"/>
            <p:cNvSpPr/>
            <p:nvPr/>
          </p:nvSpPr>
          <p:spPr>
            <a:xfrm>
              <a:off x="3879175" y="2389725"/>
              <a:ext cx="5700" cy="6525"/>
            </a:xfrm>
            <a:custGeom>
              <a:avLst/>
              <a:gdLst/>
              <a:ahLst/>
              <a:cxnLst/>
              <a:rect l="l" t="t" r="r" b="b"/>
              <a:pathLst>
                <a:path w="228" h="261" extrusionOk="0">
                  <a:moveTo>
                    <a:pt x="87" y="1"/>
                  </a:moveTo>
                  <a:cubicBezTo>
                    <a:pt x="70" y="1"/>
                    <a:pt x="37" y="33"/>
                    <a:pt x="21" y="54"/>
                  </a:cubicBezTo>
                  <a:cubicBezTo>
                    <a:pt x="0" y="87"/>
                    <a:pt x="0" y="120"/>
                    <a:pt x="0" y="157"/>
                  </a:cubicBezTo>
                  <a:cubicBezTo>
                    <a:pt x="0" y="190"/>
                    <a:pt x="21" y="223"/>
                    <a:pt x="37" y="240"/>
                  </a:cubicBezTo>
                  <a:cubicBezTo>
                    <a:pt x="70" y="260"/>
                    <a:pt x="103" y="260"/>
                    <a:pt x="124" y="260"/>
                  </a:cubicBezTo>
                  <a:cubicBezTo>
                    <a:pt x="190" y="260"/>
                    <a:pt x="227" y="190"/>
                    <a:pt x="227" y="120"/>
                  </a:cubicBezTo>
                  <a:cubicBezTo>
                    <a:pt x="206" y="71"/>
                    <a:pt x="190" y="54"/>
                    <a:pt x="173" y="33"/>
                  </a:cubicBezTo>
                  <a:cubicBezTo>
                    <a:pt x="173" y="17"/>
                    <a:pt x="157" y="17"/>
                    <a:pt x="157" y="17"/>
                  </a:cubicBezTo>
                  <a:cubicBezTo>
                    <a:pt x="140" y="1"/>
                    <a:pt x="103" y="1"/>
                    <a:pt x="8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6" name="Google Shape;13726;p36"/>
            <p:cNvSpPr/>
            <p:nvPr/>
          </p:nvSpPr>
          <p:spPr>
            <a:xfrm>
              <a:off x="3897200" y="2291900"/>
              <a:ext cx="6125" cy="6575"/>
            </a:xfrm>
            <a:custGeom>
              <a:avLst/>
              <a:gdLst/>
              <a:ahLst/>
              <a:cxnLst/>
              <a:rect l="l" t="t" r="r" b="b"/>
              <a:pathLst>
                <a:path w="245" h="263" extrusionOk="0">
                  <a:moveTo>
                    <a:pt x="113" y="0"/>
                  </a:moveTo>
                  <a:cubicBezTo>
                    <a:pt x="72" y="0"/>
                    <a:pt x="34" y="32"/>
                    <a:pt x="21" y="83"/>
                  </a:cubicBezTo>
                  <a:cubicBezTo>
                    <a:pt x="1" y="100"/>
                    <a:pt x="1" y="116"/>
                    <a:pt x="1" y="133"/>
                  </a:cubicBezTo>
                  <a:cubicBezTo>
                    <a:pt x="21" y="186"/>
                    <a:pt x="38" y="236"/>
                    <a:pt x="87" y="256"/>
                  </a:cubicBezTo>
                  <a:cubicBezTo>
                    <a:pt x="97" y="261"/>
                    <a:pt x="107" y="263"/>
                    <a:pt x="116" y="263"/>
                  </a:cubicBezTo>
                  <a:cubicBezTo>
                    <a:pt x="142" y="263"/>
                    <a:pt x="166" y="247"/>
                    <a:pt x="190" y="219"/>
                  </a:cubicBezTo>
                  <a:cubicBezTo>
                    <a:pt x="207" y="219"/>
                    <a:pt x="207" y="203"/>
                    <a:pt x="228" y="170"/>
                  </a:cubicBezTo>
                  <a:cubicBezTo>
                    <a:pt x="244" y="100"/>
                    <a:pt x="207" y="30"/>
                    <a:pt x="157" y="13"/>
                  </a:cubicBezTo>
                  <a:cubicBezTo>
                    <a:pt x="143" y="4"/>
                    <a:pt x="128" y="0"/>
                    <a:pt x="11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7" name="Google Shape;13727;p36"/>
            <p:cNvSpPr/>
            <p:nvPr/>
          </p:nvSpPr>
          <p:spPr>
            <a:xfrm>
              <a:off x="3893800" y="23871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7" y="0"/>
                  </a:moveTo>
                  <a:cubicBezTo>
                    <a:pt x="104" y="0"/>
                    <a:pt x="71" y="0"/>
                    <a:pt x="54" y="17"/>
                  </a:cubicBezTo>
                  <a:cubicBezTo>
                    <a:pt x="1" y="71"/>
                    <a:pt x="1" y="157"/>
                    <a:pt x="34" y="207"/>
                  </a:cubicBezTo>
                  <a:cubicBezTo>
                    <a:pt x="54" y="240"/>
                    <a:pt x="87" y="260"/>
                    <a:pt x="104" y="260"/>
                  </a:cubicBezTo>
                  <a:cubicBezTo>
                    <a:pt x="137" y="260"/>
                    <a:pt x="174" y="260"/>
                    <a:pt x="190" y="223"/>
                  </a:cubicBezTo>
                  <a:cubicBezTo>
                    <a:pt x="207" y="207"/>
                    <a:pt x="223" y="174"/>
                    <a:pt x="223" y="136"/>
                  </a:cubicBezTo>
                  <a:cubicBezTo>
                    <a:pt x="240" y="104"/>
                    <a:pt x="223" y="71"/>
                    <a:pt x="207" y="54"/>
                  </a:cubicBezTo>
                  <a:cubicBezTo>
                    <a:pt x="190" y="33"/>
                    <a:pt x="174" y="17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8" name="Google Shape;13728;p36"/>
            <p:cNvSpPr/>
            <p:nvPr/>
          </p:nvSpPr>
          <p:spPr>
            <a:xfrm>
              <a:off x="3895550" y="234210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4" y="1"/>
                  </a:moveTo>
                  <a:cubicBezTo>
                    <a:pt x="34" y="17"/>
                    <a:pt x="1" y="67"/>
                    <a:pt x="17" y="153"/>
                  </a:cubicBezTo>
                  <a:cubicBezTo>
                    <a:pt x="17" y="186"/>
                    <a:pt x="34" y="207"/>
                    <a:pt x="50" y="240"/>
                  </a:cubicBezTo>
                  <a:cubicBezTo>
                    <a:pt x="67" y="256"/>
                    <a:pt x="104" y="256"/>
                    <a:pt x="137" y="256"/>
                  </a:cubicBezTo>
                  <a:cubicBezTo>
                    <a:pt x="190" y="240"/>
                    <a:pt x="240" y="170"/>
                    <a:pt x="223" y="104"/>
                  </a:cubicBezTo>
                  <a:cubicBezTo>
                    <a:pt x="223" y="67"/>
                    <a:pt x="207" y="34"/>
                    <a:pt x="190" y="17"/>
                  </a:cubicBezTo>
                  <a:cubicBezTo>
                    <a:pt x="170" y="17"/>
                    <a:pt x="170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9" name="Google Shape;13729;p36"/>
            <p:cNvSpPr/>
            <p:nvPr/>
          </p:nvSpPr>
          <p:spPr>
            <a:xfrm>
              <a:off x="3926475" y="2287775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11" y="1"/>
                  </a:moveTo>
                  <a:cubicBezTo>
                    <a:pt x="92" y="1"/>
                    <a:pt x="76" y="14"/>
                    <a:pt x="50" y="26"/>
                  </a:cubicBezTo>
                  <a:cubicBezTo>
                    <a:pt x="1" y="75"/>
                    <a:pt x="1" y="162"/>
                    <a:pt x="34" y="215"/>
                  </a:cubicBezTo>
                  <a:cubicBezTo>
                    <a:pt x="50" y="248"/>
                    <a:pt x="87" y="265"/>
                    <a:pt x="120" y="265"/>
                  </a:cubicBezTo>
                  <a:cubicBezTo>
                    <a:pt x="137" y="265"/>
                    <a:pt x="170" y="248"/>
                    <a:pt x="190" y="232"/>
                  </a:cubicBezTo>
                  <a:cubicBezTo>
                    <a:pt x="223" y="215"/>
                    <a:pt x="223" y="178"/>
                    <a:pt x="240" y="145"/>
                  </a:cubicBezTo>
                  <a:cubicBezTo>
                    <a:pt x="240" y="112"/>
                    <a:pt x="223" y="75"/>
                    <a:pt x="207" y="42"/>
                  </a:cubicBezTo>
                  <a:cubicBezTo>
                    <a:pt x="207" y="26"/>
                    <a:pt x="190" y="26"/>
                    <a:pt x="170" y="9"/>
                  </a:cubicBezTo>
                  <a:lnTo>
                    <a:pt x="137" y="9"/>
                  </a:lnTo>
                  <a:cubicBezTo>
                    <a:pt x="127" y="3"/>
                    <a:pt x="119" y="1"/>
                    <a:pt x="11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0" name="Google Shape;13730;p36"/>
            <p:cNvSpPr/>
            <p:nvPr/>
          </p:nvSpPr>
          <p:spPr>
            <a:xfrm>
              <a:off x="3890000" y="23093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6" y="1"/>
                  </a:moveTo>
                  <a:cubicBezTo>
                    <a:pt x="85" y="1"/>
                    <a:pt x="44" y="31"/>
                    <a:pt x="17" y="75"/>
                  </a:cubicBezTo>
                  <a:cubicBezTo>
                    <a:pt x="0" y="141"/>
                    <a:pt x="33" y="227"/>
                    <a:pt x="83" y="244"/>
                  </a:cubicBezTo>
                  <a:cubicBezTo>
                    <a:pt x="103" y="260"/>
                    <a:pt x="120" y="260"/>
                    <a:pt x="136" y="260"/>
                  </a:cubicBezTo>
                  <a:cubicBezTo>
                    <a:pt x="169" y="244"/>
                    <a:pt x="223" y="227"/>
                    <a:pt x="223" y="178"/>
                  </a:cubicBezTo>
                  <a:cubicBezTo>
                    <a:pt x="239" y="124"/>
                    <a:pt x="239" y="75"/>
                    <a:pt x="206" y="38"/>
                  </a:cubicBezTo>
                  <a:cubicBezTo>
                    <a:pt x="206" y="21"/>
                    <a:pt x="186" y="21"/>
                    <a:pt x="169" y="5"/>
                  </a:cubicBezTo>
                  <a:cubicBezTo>
                    <a:pt x="158" y="2"/>
                    <a:pt x="146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1" name="Google Shape;13731;p36"/>
            <p:cNvSpPr/>
            <p:nvPr/>
          </p:nvSpPr>
          <p:spPr>
            <a:xfrm>
              <a:off x="3884325" y="2374275"/>
              <a:ext cx="6100" cy="6500"/>
            </a:xfrm>
            <a:custGeom>
              <a:avLst/>
              <a:gdLst/>
              <a:ahLst/>
              <a:cxnLst/>
              <a:rect l="l" t="t" r="r" b="b"/>
              <a:pathLst>
                <a:path w="244" h="260" extrusionOk="0">
                  <a:moveTo>
                    <a:pt x="104" y="0"/>
                  </a:moveTo>
                  <a:cubicBezTo>
                    <a:pt x="38" y="17"/>
                    <a:pt x="0" y="87"/>
                    <a:pt x="0" y="157"/>
                  </a:cubicBezTo>
                  <a:cubicBezTo>
                    <a:pt x="21" y="190"/>
                    <a:pt x="38" y="206"/>
                    <a:pt x="54" y="239"/>
                  </a:cubicBezTo>
                  <a:cubicBezTo>
                    <a:pt x="71" y="260"/>
                    <a:pt x="104" y="260"/>
                    <a:pt x="141" y="260"/>
                  </a:cubicBezTo>
                  <a:cubicBezTo>
                    <a:pt x="190" y="239"/>
                    <a:pt x="244" y="173"/>
                    <a:pt x="227" y="103"/>
                  </a:cubicBezTo>
                  <a:cubicBezTo>
                    <a:pt x="227" y="70"/>
                    <a:pt x="190" y="17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2" name="Google Shape;13732;p36"/>
            <p:cNvSpPr/>
            <p:nvPr/>
          </p:nvSpPr>
          <p:spPr>
            <a:xfrm>
              <a:off x="3887825" y="2359225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20" y="0"/>
                  </a:moveTo>
                  <a:cubicBezTo>
                    <a:pt x="87" y="0"/>
                    <a:pt x="67" y="0"/>
                    <a:pt x="34" y="37"/>
                  </a:cubicBezTo>
                  <a:cubicBezTo>
                    <a:pt x="17" y="54"/>
                    <a:pt x="1" y="87"/>
                    <a:pt x="1" y="120"/>
                  </a:cubicBezTo>
                  <a:cubicBezTo>
                    <a:pt x="1" y="157"/>
                    <a:pt x="1" y="190"/>
                    <a:pt x="17" y="206"/>
                  </a:cubicBezTo>
                  <a:cubicBezTo>
                    <a:pt x="34" y="243"/>
                    <a:pt x="67" y="260"/>
                    <a:pt x="104" y="260"/>
                  </a:cubicBezTo>
                  <a:cubicBezTo>
                    <a:pt x="120" y="260"/>
                    <a:pt x="153" y="260"/>
                    <a:pt x="170" y="223"/>
                  </a:cubicBezTo>
                  <a:cubicBezTo>
                    <a:pt x="223" y="190"/>
                    <a:pt x="240" y="103"/>
                    <a:pt x="190" y="54"/>
                  </a:cubicBezTo>
                  <a:cubicBezTo>
                    <a:pt x="190" y="37"/>
                    <a:pt x="170" y="17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3" name="Google Shape;13733;p36"/>
            <p:cNvSpPr/>
            <p:nvPr/>
          </p:nvSpPr>
          <p:spPr>
            <a:xfrm>
              <a:off x="3943175" y="2360975"/>
              <a:ext cx="6100" cy="6625"/>
            </a:xfrm>
            <a:custGeom>
              <a:avLst/>
              <a:gdLst/>
              <a:ahLst/>
              <a:cxnLst/>
              <a:rect l="l" t="t" r="r" b="b"/>
              <a:pathLst>
                <a:path w="244" h="265" extrusionOk="0">
                  <a:moveTo>
                    <a:pt x="141" y="0"/>
                  </a:moveTo>
                  <a:cubicBezTo>
                    <a:pt x="104" y="0"/>
                    <a:pt x="71" y="0"/>
                    <a:pt x="54" y="33"/>
                  </a:cubicBezTo>
                  <a:cubicBezTo>
                    <a:pt x="1" y="70"/>
                    <a:pt x="1" y="153"/>
                    <a:pt x="38" y="206"/>
                  </a:cubicBezTo>
                  <a:cubicBezTo>
                    <a:pt x="57" y="247"/>
                    <a:pt x="88" y="264"/>
                    <a:pt x="121" y="264"/>
                  </a:cubicBezTo>
                  <a:cubicBezTo>
                    <a:pt x="145" y="264"/>
                    <a:pt x="169" y="255"/>
                    <a:pt x="190" y="239"/>
                  </a:cubicBezTo>
                  <a:cubicBezTo>
                    <a:pt x="244" y="190"/>
                    <a:pt x="244" y="103"/>
                    <a:pt x="207" y="50"/>
                  </a:cubicBezTo>
                  <a:cubicBezTo>
                    <a:pt x="190" y="33"/>
                    <a:pt x="190" y="17"/>
                    <a:pt x="157" y="17"/>
                  </a:cubicBezTo>
                  <a:cubicBezTo>
                    <a:pt x="157" y="0"/>
                    <a:pt x="141" y="0"/>
                    <a:pt x="14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4" name="Google Shape;13734;p36"/>
            <p:cNvSpPr/>
            <p:nvPr/>
          </p:nvSpPr>
          <p:spPr>
            <a:xfrm>
              <a:off x="3979250" y="2293875"/>
              <a:ext cx="6100" cy="6500"/>
            </a:xfrm>
            <a:custGeom>
              <a:avLst/>
              <a:gdLst/>
              <a:ahLst/>
              <a:cxnLst/>
              <a:rect l="l" t="t" r="r" b="b"/>
              <a:pathLst>
                <a:path w="244" h="260" extrusionOk="0">
                  <a:moveTo>
                    <a:pt x="129" y="0"/>
                  </a:moveTo>
                  <a:cubicBezTo>
                    <a:pt x="83" y="0"/>
                    <a:pt x="34" y="33"/>
                    <a:pt x="17" y="91"/>
                  </a:cubicBezTo>
                  <a:cubicBezTo>
                    <a:pt x="1" y="140"/>
                    <a:pt x="17" y="227"/>
                    <a:pt x="87" y="243"/>
                  </a:cubicBezTo>
                  <a:cubicBezTo>
                    <a:pt x="104" y="260"/>
                    <a:pt x="120" y="260"/>
                    <a:pt x="141" y="260"/>
                  </a:cubicBezTo>
                  <a:cubicBezTo>
                    <a:pt x="174" y="260"/>
                    <a:pt x="207" y="227"/>
                    <a:pt x="223" y="177"/>
                  </a:cubicBezTo>
                  <a:cubicBezTo>
                    <a:pt x="244" y="124"/>
                    <a:pt x="223" y="74"/>
                    <a:pt x="207" y="37"/>
                  </a:cubicBezTo>
                  <a:cubicBezTo>
                    <a:pt x="190" y="21"/>
                    <a:pt x="174" y="21"/>
                    <a:pt x="157" y="4"/>
                  </a:cubicBezTo>
                  <a:cubicBezTo>
                    <a:pt x="148" y="2"/>
                    <a:pt x="139" y="0"/>
                    <a:pt x="12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5" name="Google Shape;13735;p36"/>
            <p:cNvSpPr/>
            <p:nvPr/>
          </p:nvSpPr>
          <p:spPr>
            <a:xfrm>
              <a:off x="3981000" y="2369850"/>
              <a:ext cx="6425" cy="6525"/>
            </a:xfrm>
            <a:custGeom>
              <a:avLst/>
              <a:gdLst/>
              <a:ahLst/>
              <a:cxnLst/>
              <a:rect l="l" t="t" r="r" b="b"/>
              <a:pathLst>
                <a:path w="257" h="261" extrusionOk="0">
                  <a:moveTo>
                    <a:pt x="147" y="0"/>
                  </a:moveTo>
                  <a:cubicBezTo>
                    <a:pt x="99" y="0"/>
                    <a:pt x="48" y="35"/>
                    <a:pt x="34" y="90"/>
                  </a:cubicBezTo>
                  <a:cubicBezTo>
                    <a:pt x="1" y="144"/>
                    <a:pt x="34" y="231"/>
                    <a:pt x="87" y="247"/>
                  </a:cubicBezTo>
                  <a:cubicBezTo>
                    <a:pt x="105" y="256"/>
                    <a:pt x="121" y="260"/>
                    <a:pt x="137" y="260"/>
                  </a:cubicBezTo>
                  <a:cubicBezTo>
                    <a:pt x="180" y="260"/>
                    <a:pt x="216" y="229"/>
                    <a:pt x="240" y="177"/>
                  </a:cubicBezTo>
                  <a:cubicBezTo>
                    <a:pt x="256" y="107"/>
                    <a:pt x="223" y="41"/>
                    <a:pt x="174" y="4"/>
                  </a:cubicBezTo>
                  <a:cubicBezTo>
                    <a:pt x="165" y="1"/>
                    <a:pt x="156" y="0"/>
                    <a:pt x="14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6" name="Google Shape;13736;p36"/>
            <p:cNvSpPr/>
            <p:nvPr/>
          </p:nvSpPr>
          <p:spPr>
            <a:xfrm>
              <a:off x="3978025" y="2340350"/>
              <a:ext cx="5575" cy="6425"/>
            </a:xfrm>
            <a:custGeom>
              <a:avLst/>
              <a:gdLst/>
              <a:ahLst/>
              <a:cxnLst/>
              <a:rect l="l" t="t" r="r" b="b"/>
              <a:pathLst>
                <a:path w="223" h="257" extrusionOk="0">
                  <a:moveTo>
                    <a:pt x="136" y="1"/>
                  </a:moveTo>
                  <a:cubicBezTo>
                    <a:pt x="103" y="1"/>
                    <a:pt x="66" y="1"/>
                    <a:pt x="50" y="34"/>
                  </a:cubicBezTo>
                  <a:cubicBezTo>
                    <a:pt x="0" y="71"/>
                    <a:pt x="0" y="153"/>
                    <a:pt x="33" y="207"/>
                  </a:cubicBezTo>
                  <a:cubicBezTo>
                    <a:pt x="50" y="240"/>
                    <a:pt x="66" y="256"/>
                    <a:pt x="103" y="256"/>
                  </a:cubicBezTo>
                  <a:cubicBezTo>
                    <a:pt x="136" y="256"/>
                    <a:pt x="169" y="256"/>
                    <a:pt x="190" y="223"/>
                  </a:cubicBezTo>
                  <a:cubicBezTo>
                    <a:pt x="206" y="207"/>
                    <a:pt x="223" y="174"/>
                    <a:pt x="223" y="137"/>
                  </a:cubicBezTo>
                  <a:cubicBezTo>
                    <a:pt x="223" y="104"/>
                    <a:pt x="223" y="71"/>
                    <a:pt x="206" y="50"/>
                  </a:cubicBezTo>
                  <a:cubicBezTo>
                    <a:pt x="190" y="34"/>
                    <a:pt x="169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7" name="Google Shape;13737;p36"/>
            <p:cNvSpPr/>
            <p:nvPr/>
          </p:nvSpPr>
          <p:spPr>
            <a:xfrm>
              <a:off x="3975850" y="2261700"/>
              <a:ext cx="6425" cy="6575"/>
            </a:xfrm>
            <a:custGeom>
              <a:avLst/>
              <a:gdLst/>
              <a:ahLst/>
              <a:cxnLst/>
              <a:rect l="l" t="t" r="r" b="b"/>
              <a:pathLst>
                <a:path w="257" h="263" extrusionOk="0">
                  <a:moveTo>
                    <a:pt x="137" y="1"/>
                  </a:moveTo>
                  <a:cubicBezTo>
                    <a:pt x="104" y="1"/>
                    <a:pt x="87" y="1"/>
                    <a:pt x="50" y="38"/>
                  </a:cubicBezTo>
                  <a:cubicBezTo>
                    <a:pt x="17" y="71"/>
                    <a:pt x="1" y="158"/>
                    <a:pt x="34" y="207"/>
                  </a:cubicBezTo>
                  <a:cubicBezTo>
                    <a:pt x="63" y="245"/>
                    <a:pt x="95" y="262"/>
                    <a:pt x="125" y="262"/>
                  </a:cubicBezTo>
                  <a:cubicBezTo>
                    <a:pt x="150" y="262"/>
                    <a:pt x="173" y="250"/>
                    <a:pt x="190" y="228"/>
                  </a:cubicBezTo>
                  <a:cubicBezTo>
                    <a:pt x="240" y="191"/>
                    <a:pt x="256" y="104"/>
                    <a:pt x="207" y="54"/>
                  </a:cubicBezTo>
                  <a:cubicBezTo>
                    <a:pt x="207" y="38"/>
                    <a:pt x="190" y="21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8" name="Google Shape;13738;p36"/>
            <p:cNvSpPr/>
            <p:nvPr/>
          </p:nvSpPr>
          <p:spPr>
            <a:xfrm>
              <a:off x="3967300" y="2297775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103" y="1"/>
                  </a:moveTo>
                  <a:cubicBezTo>
                    <a:pt x="33" y="1"/>
                    <a:pt x="0" y="71"/>
                    <a:pt x="0" y="141"/>
                  </a:cubicBezTo>
                  <a:cubicBezTo>
                    <a:pt x="17" y="174"/>
                    <a:pt x="33" y="207"/>
                    <a:pt x="50" y="228"/>
                  </a:cubicBezTo>
                  <a:cubicBezTo>
                    <a:pt x="66" y="261"/>
                    <a:pt x="103" y="261"/>
                    <a:pt x="136" y="261"/>
                  </a:cubicBezTo>
                  <a:cubicBezTo>
                    <a:pt x="153" y="244"/>
                    <a:pt x="186" y="228"/>
                    <a:pt x="207" y="207"/>
                  </a:cubicBezTo>
                  <a:cubicBezTo>
                    <a:pt x="223" y="174"/>
                    <a:pt x="223" y="141"/>
                    <a:pt x="223" y="104"/>
                  </a:cubicBezTo>
                  <a:cubicBezTo>
                    <a:pt x="223" y="71"/>
                    <a:pt x="207" y="38"/>
                    <a:pt x="186" y="21"/>
                  </a:cubicBezTo>
                  <a:cubicBezTo>
                    <a:pt x="169" y="21"/>
                    <a:pt x="169" y="1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9" name="Google Shape;13739;p36"/>
            <p:cNvSpPr/>
            <p:nvPr/>
          </p:nvSpPr>
          <p:spPr>
            <a:xfrm>
              <a:off x="3971525" y="227892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03" y="0"/>
                  </a:moveTo>
                  <a:cubicBezTo>
                    <a:pt x="71" y="0"/>
                    <a:pt x="54" y="17"/>
                    <a:pt x="38" y="54"/>
                  </a:cubicBezTo>
                  <a:cubicBezTo>
                    <a:pt x="17" y="87"/>
                    <a:pt x="0" y="120"/>
                    <a:pt x="0" y="157"/>
                  </a:cubicBezTo>
                  <a:cubicBezTo>
                    <a:pt x="17" y="190"/>
                    <a:pt x="38" y="207"/>
                    <a:pt x="54" y="223"/>
                  </a:cubicBezTo>
                  <a:cubicBezTo>
                    <a:pt x="71" y="260"/>
                    <a:pt x="103" y="260"/>
                    <a:pt x="141" y="260"/>
                  </a:cubicBezTo>
                  <a:cubicBezTo>
                    <a:pt x="190" y="240"/>
                    <a:pt x="244" y="174"/>
                    <a:pt x="223" y="103"/>
                  </a:cubicBezTo>
                  <a:cubicBezTo>
                    <a:pt x="223" y="70"/>
                    <a:pt x="207" y="33"/>
                    <a:pt x="190" y="17"/>
                  </a:cubicBezTo>
                  <a:cubicBezTo>
                    <a:pt x="174" y="17"/>
                    <a:pt x="174" y="17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0" name="Google Shape;13740;p36"/>
            <p:cNvSpPr/>
            <p:nvPr/>
          </p:nvSpPr>
          <p:spPr>
            <a:xfrm>
              <a:off x="3975025" y="238972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04" y="1"/>
                  </a:moveTo>
                  <a:cubicBezTo>
                    <a:pt x="50" y="17"/>
                    <a:pt x="1" y="87"/>
                    <a:pt x="17" y="157"/>
                  </a:cubicBezTo>
                  <a:cubicBezTo>
                    <a:pt x="17" y="215"/>
                    <a:pt x="68" y="263"/>
                    <a:pt x="116" y="263"/>
                  </a:cubicBezTo>
                  <a:cubicBezTo>
                    <a:pt x="123" y="263"/>
                    <a:pt x="130" y="262"/>
                    <a:pt x="137" y="260"/>
                  </a:cubicBezTo>
                  <a:cubicBezTo>
                    <a:pt x="170" y="260"/>
                    <a:pt x="186" y="240"/>
                    <a:pt x="207" y="207"/>
                  </a:cubicBezTo>
                  <a:cubicBezTo>
                    <a:pt x="223" y="190"/>
                    <a:pt x="240" y="157"/>
                    <a:pt x="223" y="120"/>
                  </a:cubicBezTo>
                  <a:cubicBezTo>
                    <a:pt x="223" y="87"/>
                    <a:pt x="207" y="54"/>
                    <a:pt x="186" y="33"/>
                  </a:cubicBezTo>
                  <a:cubicBezTo>
                    <a:pt x="170" y="17"/>
                    <a:pt x="170" y="17"/>
                    <a:pt x="153" y="17"/>
                  </a:cubicBezTo>
                  <a:cubicBezTo>
                    <a:pt x="13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1" name="Google Shape;13741;p36"/>
            <p:cNvSpPr/>
            <p:nvPr/>
          </p:nvSpPr>
          <p:spPr>
            <a:xfrm>
              <a:off x="3960400" y="23128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6" y="1"/>
                  </a:moveTo>
                  <a:cubicBezTo>
                    <a:pt x="103" y="1"/>
                    <a:pt x="70" y="1"/>
                    <a:pt x="50" y="17"/>
                  </a:cubicBezTo>
                  <a:cubicBezTo>
                    <a:pt x="0" y="71"/>
                    <a:pt x="0" y="157"/>
                    <a:pt x="33" y="207"/>
                  </a:cubicBezTo>
                  <a:cubicBezTo>
                    <a:pt x="50" y="244"/>
                    <a:pt x="87" y="261"/>
                    <a:pt x="103" y="261"/>
                  </a:cubicBezTo>
                  <a:cubicBezTo>
                    <a:pt x="136" y="261"/>
                    <a:pt x="173" y="244"/>
                    <a:pt x="190" y="223"/>
                  </a:cubicBezTo>
                  <a:cubicBezTo>
                    <a:pt x="206" y="207"/>
                    <a:pt x="223" y="174"/>
                    <a:pt x="223" y="141"/>
                  </a:cubicBezTo>
                  <a:cubicBezTo>
                    <a:pt x="239" y="104"/>
                    <a:pt x="223" y="71"/>
                    <a:pt x="206" y="54"/>
                  </a:cubicBezTo>
                  <a:cubicBezTo>
                    <a:pt x="190" y="17"/>
                    <a:pt x="173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2" name="Google Shape;13742;p36"/>
            <p:cNvSpPr/>
            <p:nvPr/>
          </p:nvSpPr>
          <p:spPr>
            <a:xfrm>
              <a:off x="3929475" y="23179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6" y="1"/>
                  </a:moveTo>
                  <a:cubicBezTo>
                    <a:pt x="103" y="1"/>
                    <a:pt x="70" y="1"/>
                    <a:pt x="50" y="38"/>
                  </a:cubicBezTo>
                  <a:cubicBezTo>
                    <a:pt x="0" y="71"/>
                    <a:pt x="0" y="158"/>
                    <a:pt x="33" y="207"/>
                  </a:cubicBezTo>
                  <a:cubicBezTo>
                    <a:pt x="50" y="244"/>
                    <a:pt x="87" y="261"/>
                    <a:pt x="103" y="261"/>
                  </a:cubicBezTo>
                  <a:cubicBezTo>
                    <a:pt x="136" y="261"/>
                    <a:pt x="173" y="261"/>
                    <a:pt x="190" y="244"/>
                  </a:cubicBezTo>
                  <a:cubicBezTo>
                    <a:pt x="239" y="191"/>
                    <a:pt x="239" y="104"/>
                    <a:pt x="206" y="55"/>
                  </a:cubicBezTo>
                  <a:cubicBezTo>
                    <a:pt x="190" y="38"/>
                    <a:pt x="173" y="17"/>
                    <a:pt x="153" y="17"/>
                  </a:cubicBezTo>
                  <a:cubicBezTo>
                    <a:pt x="153" y="1"/>
                    <a:pt x="136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3" name="Google Shape;13743;p36"/>
            <p:cNvSpPr/>
            <p:nvPr/>
          </p:nvSpPr>
          <p:spPr>
            <a:xfrm>
              <a:off x="3962975" y="2342600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129" y="1"/>
                  </a:moveTo>
                  <a:cubicBezTo>
                    <a:pt x="86" y="1"/>
                    <a:pt x="45" y="32"/>
                    <a:pt x="33" y="84"/>
                  </a:cubicBezTo>
                  <a:cubicBezTo>
                    <a:pt x="0" y="150"/>
                    <a:pt x="33" y="220"/>
                    <a:pt x="87" y="253"/>
                  </a:cubicBezTo>
                  <a:lnTo>
                    <a:pt x="136" y="253"/>
                  </a:lnTo>
                  <a:cubicBezTo>
                    <a:pt x="190" y="253"/>
                    <a:pt x="223" y="220"/>
                    <a:pt x="239" y="187"/>
                  </a:cubicBezTo>
                  <a:cubicBezTo>
                    <a:pt x="239" y="133"/>
                    <a:pt x="239" y="84"/>
                    <a:pt x="206" y="47"/>
                  </a:cubicBezTo>
                  <a:cubicBezTo>
                    <a:pt x="206" y="30"/>
                    <a:pt x="190" y="14"/>
                    <a:pt x="173" y="14"/>
                  </a:cubicBezTo>
                  <a:cubicBezTo>
                    <a:pt x="159" y="5"/>
                    <a:pt x="144" y="1"/>
                    <a:pt x="12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4" name="Google Shape;13744;p36"/>
            <p:cNvSpPr/>
            <p:nvPr/>
          </p:nvSpPr>
          <p:spPr>
            <a:xfrm>
              <a:off x="3961225" y="2360250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04" y="0"/>
                  </a:moveTo>
                  <a:cubicBezTo>
                    <a:pt x="87" y="0"/>
                    <a:pt x="70" y="4"/>
                    <a:pt x="54" y="13"/>
                  </a:cubicBezTo>
                  <a:cubicBezTo>
                    <a:pt x="37" y="29"/>
                    <a:pt x="17" y="46"/>
                    <a:pt x="17" y="79"/>
                  </a:cubicBezTo>
                  <a:cubicBezTo>
                    <a:pt x="0" y="116"/>
                    <a:pt x="0" y="132"/>
                    <a:pt x="0" y="165"/>
                  </a:cubicBezTo>
                  <a:cubicBezTo>
                    <a:pt x="17" y="202"/>
                    <a:pt x="37" y="235"/>
                    <a:pt x="70" y="252"/>
                  </a:cubicBezTo>
                  <a:cubicBezTo>
                    <a:pt x="82" y="255"/>
                    <a:pt x="93" y="256"/>
                    <a:pt x="104" y="256"/>
                  </a:cubicBezTo>
                  <a:cubicBezTo>
                    <a:pt x="157" y="256"/>
                    <a:pt x="195" y="223"/>
                    <a:pt x="223" y="165"/>
                  </a:cubicBezTo>
                  <a:cubicBezTo>
                    <a:pt x="243" y="99"/>
                    <a:pt x="206" y="29"/>
                    <a:pt x="157" y="13"/>
                  </a:cubicBezTo>
                  <a:cubicBezTo>
                    <a:pt x="138" y="4"/>
                    <a:pt x="121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5" name="Google Shape;13745;p36"/>
            <p:cNvSpPr/>
            <p:nvPr/>
          </p:nvSpPr>
          <p:spPr>
            <a:xfrm>
              <a:off x="3970700" y="2325200"/>
              <a:ext cx="5600" cy="6450"/>
            </a:xfrm>
            <a:custGeom>
              <a:avLst/>
              <a:gdLst/>
              <a:ahLst/>
              <a:cxnLst/>
              <a:rect l="l" t="t" r="r" b="b"/>
              <a:pathLst>
                <a:path w="224" h="258" extrusionOk="0">
                  <a:moveTo>
                    <a:pt x="110" y="1"/>
                  </a:moveTo>
                  <a:cubicBezTo>
                    <a:pt x="65" y="1"/>
                    <a:pt x="14" y="33"/>
                    <a:pt x="0" y="91"/>
                  </a:cubicBezTo>
                  <a:lnTo>
                    <a:pt x="0" y="141"/>
                  </a:lnTo>
                  <a:cubicBezTo>
                    <a:pt x="0" y="194"/>
                    <a:pt x="17" y="227"/>
                    <a:pt x="71" y="244"/>
                  </a:cubicBezTo>
                  <a:cubicBezTo>
                    <a:pt x="85" y="253"/>
                    <a:pt x="102" y="258"/>
                    <a:pt x="118" y="258"/>
                  </a:cubicBezTo>
                  <a:cubicBezTo>
                    <a:pt x="141" y="258"/>
                    <a:pt x="162" y="249"/>
                    <a:pt x="174" y="227"/>
                  </a:cubicBezTo>
                  <a:cubicBezTo>
                    <a:pt x="190" y="211"/>
                    <a:pt x="207" y="194"/>
                    <a:pt x="207" y="178"/>
                  </a:cubicBezTo>
                  <a:cubicBezTo>
                    <a:pt x="223" y="108"/>
                    <a:pt x="207" y="38"/>
                    <a:pt x="136" y="5"/>
                  </a:cubicBezTo>
                  <a:cubicBezTo>
                    <a:pt x="128" y="2"/>
                    <a:pt x="119" y="1"/>
                    <a:pt x="11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6" name="Google Shape;13746;p36"/>
            <p:cNvSpPr/>
            <p:nvPr/>
          </p:nvSpPr>
          <p:spPr>
            <a:xfrm>
              <a:off x="3973275" y="2311225"/>
              <a:ext cx="6425" cy="6775"/>
            </a:xfrm>
            <a:custGeom>
              <a:avLst/>
              <a:gdLst/>
              <a:ahLst/>
              <a:cxnLst/>
              <a:rect l="l" t="t" r="r" b="b"/>
              <a:pathLst>
                <a:path w="257" h="271" extrusionOk="0">
                  <a:moveTo>
                    <a:pt x="128" y="1"/>
                  </a:moveTo>
                  <a:cubicBezTo>
                    <a:pt x="86" y="1"/>
                    <a:pt x="45" y="33"/>
                    <a:pt x="33" y="81"/>
                  </a:cubicBezTo>
                  <a:cubicBezTo>
                    <a:pt x="1" y="151"/>
                    <a:pt x="33" y="238"/>
                    <a:pt x="87" y="254"/>
                  </a:cubicBezTo>
                  <a:cubicBezTo>
                    <a:pt x="104" y="271"/>
                    <a:pt x="120" y="271"/>
                    <a:pt x="137" y="271"/>
                  </a:cubicBezTo>
                  <a:cubicBezTo>
                    <a:pt x="190" y="254"/>
                    <a:pt x="223" y="238"/>
                    <a:pt x="240" y="184"/>
                  </a:cubicBezTo>
                  <a:cubicBezTo>
                    <a:pt x="256" y="135"/>
                    <a:pt x="240" y="81"/>
                    <a:pt x="207" y="48"/>
                  </a:cubicBezTo>
                  <a:cubicBezTo>
                    <a:pt x="207" y="32"/>
                    <a:pt x="190" y="15"/>
                    <a:pt x="174" y="15"/>
                  </a:cubicBezTo>
                  <a:cubicBezTo>
                    <a:pt x="159" y="5"/>
                    <a:pt x="143" y="1"/>
                    <a:pt x="12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7" name="Google Shape;13747;p36"/>
            <p:cNvSpPr/>
            <p:nvPr/>
          </p:nvSpPr>
          <p:spPr>
            <a:xfrm>
              <a:off x="3844025" y="2366225"/>
              <a:ext cx="5600" cy="6825"/>
            </a:xfrm>
            <a:custGeom>
              <a:avLst/>
              <a:gdLst/>
              <a:ahLst/>
              <a:cxnLst/>
              <a:rect l="l" t="t" r="r" b="b"/>
              <a:pathLst>
                <a:path w="224" h="273" extrusionOk="0">
                  <a:moveTo>
                    <a:pt x="120" y="0"/>
                  </a:moveTo>
                  <a:cubicBezTo>
                    <a:pt x="108" y="0"/>
                    <a:pt x="95" y="5"/>
                    <a:pt x="87" y="13"/>
                  </a:cubicBezTo>
                  <a:cubicBezTo>
                    <a:pt x="66" y="13"/>
                    <a:pt x="33" y="29"/>
                    <a:pt x="17" y="66"/>
                  </a:cubicBezTo>
                  <a:cubicBezTo>
                    <a:pt x="0" y="83"/>
                    <a:pt x="0" y="116"/>
                    <a:pt x="0" y="149"/>
                  </a:cubicBezTo>
                  <a:cubicBezTo>
                    <a:pt x="0" y="186"/>
                    <a:pt x="17" y="219"/>
                    <a:pt x="50" y="235"/>
                  </a:cubicBezTo>
                  <a:cubicBezTo>
                    <a:pt x="66" y="252"/>
                    <a:pt x="103" y="273"/>
                    <a:pt x="120" y="273"/>
                  </a:cubicBezTo>
                  <a:cubicBezTo>
                    <a:pt x="190" y="252"/>
                    <a:pt x="223" y="186"/>
                    <a:pt x="223" y="116"/>
                  </a:cubicBezTo>
                  <a:cubicBezTo>
                    <a:pt x="207" y="83"/>
                    <a:pt x="207" y="46"/>
                    <a:pt x="169" y="29"/>
                  </a:cubicBezTo>
                  <a:lnTo>
                    <a:pt x="153" y="13"/>
                  </a:lnTo>
                  <a:cubicBezTo>
                    <a:pt x="145" y="5"/>
                    <a:pt x="132" y="0"/>
                    <a:pt x="12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8" name="Google Shape;13748;p36"/>
            <p:cNvSpPr/>
            <p:nvPr/>
          </p:nvSpPr>
          <p:spPr>
            <a:xfrm>
              <a:off x="3962975" y="2249375"/>
              <a:ext cx="6000" cy="6475"/>
            </a:xfrm>
            <a:custGeom>
              <a:avLst/>
              <a:gdLst/>
              <a:ahLst/>
              <a:cxnLst/>
              <a:rect l="l" t="t" r="r" b="b"/>
              <a:pathLst>
                <a:path w="240" h="259" extrusionOk="0">
                  <a:moveTo>
                    <a:pt x="109" y="1"/>
                  </a:moveTo>
                  <a:cubicBezTo>
                    <a:pt x="69" y="1"/>
                    <a:pt x="29" y="34"/>
                    <a:pt x="17" y="82"/>
                  </a:cubicBezTo>
                  <a:cubicBezTo>
                    <a:pt x="0" y="152"/>
                    <a:pt x="17" y="222"/>
                    <a:pt x="87" y="255"/>
                  </a:cubicBezTo>
                  <a:cubicBezTo>
                    <a:pt x="95" y="258"/>
                    <a:pt x="105" y="259"/>
                    <a:pt x="114" y="259"/>
                  </a:cubicBezTo>
                  <a:cubicBezTo>
                    <a:pt x="159" y="259"/>
                    <a:pt x="209" y="229"/>
                    <a:pt x="223" y="185"/>
                  </a:cubicBezTo>
                  <a:cubicBezTo>
                    <a:pt x="239" y="119"/>
                    <a:pt x="206" y="32"/>
                    <a:pt x="153" y="16"/>
                  </a:cubicBezTo>
                  <a:cubicBezTo>
                    <a:pt x="139" y="5"/>
                    <a:pt x="124" y="1"/>
                    <a:pt x="10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9" name="Google Shape;13749;p36"/>
            <p:cNvSpPr/>
            <p:nvPr/>
          </p:nvSpPr>
          <p:spPr>
            <a:xfrm>
              <a:off x="3941950" y="2284900"/>
              <a:ext cx="5575" cy="6700"/>
            </a:xfrm>
            <a:custGeom>
              <a:avLst/>
              <a:gdLst/>
              <a:ahLst/>
              <a:cxnLst/>
              <a:rect l="l" t="t" r="r" b="b"/>
              <a:pathLst>
                <a:path w="223" h="268" extrusionOk="0">
                  <a:moveTo>
                    <a:pt x="87" y="1"/>
                  </a:moveTo>
                  <a:cubicBezTo>
                    <a:pt x="33" y="21"/>
                    <a:pt x="0" y="87"/>
                    <a:pt x="0" y="157"/>
                  </a:cubicBezTo>
                  <a:cubicBezTo>
                    <a:pt x="0" y="190"/>
                    <a:pt x="17" y="227"/>
                    <a:pt x="50" y="244"/>
                  </a:cubicBezTo>
                  <a:cubicBezTo>
                    <a:pt x="61" y="255"/>
                    <a:pt x="83" y="267"/>
                    <a:pt x="101" y="267"/>
                  </a:cubicBezTo>
                  <a:cubicBezTo>
                    <a:pt x="108" y="267"/>
                    <a:pt x="115" y="265"/>
                    <a:pt x="120" y="260"/>
                  </a:cubicBezTo>
                  <a:cubicBezTo>
                    <a:pt x="153" y="260"/>
                    <a:pt x="190" y="244"/>
                    <a:pt x="206" y="207"/>
                  </a:cubicBezTo>
                  <a:cubicBezTo>
                    <a:pt x="223" y="190"/>
                    <a:pt x="223" y="157"/>
                    <a:pt x="223" y="124"/>
                  </a:cubicBezTo>
                  <a:cubicBezTo>
                    <a:pt x="223" y="87"/>
                    <a:pt x="206" y="54"/>
                    <a:pt x="169" y="38"/>
                  </a:cubicBezTo>
                  <a:cubicBezTo>
                    <a:pt x="169" y="21"/>
                    <a:pt x="153" y="21"/>
                    <a:pt x="153" y="21"/>
                  </a:cubicBezTo>
                  <a:cubicBezTo>
                    <a:pt x="136" y="1"/>
                    <a:pt x="120" y="1"/>
                    <a:pt x="8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0" name="Google Shape;13750;p36"/>
            <p:cNvSpPr/>
            <p:nvPr/>
          </p:nvSpPr>
          <p:spPr>
            <a:xfrm>
              <a:off x="3968525" y="2375225"/>
              <a:ext cx="6000" cy="6800"/>
            </a:xfrm>
            <a:custGeom>
              <a:avLst/>
              <a:gdLst/>
              <a:ahLst/>
              <a:cxnLst/>
              <a:rect l="l" t="t" r="r" b="b"/>
              <a:pathLst>
                <a:path w="240" h="272" extrusionOk="0">
                  <a:moveTo>
                    <a:pt x="129" y="0"/>
                  </a:moveTo>
                  <a:cubicBezTo>
                    <a:pt x="120" y="0"/>
                    <a:pt x="112" y="5"/>
                    <a:pt x="104" y="16"/>
                  </a:cubicBezTo>
                  <a:cubicBezTo>
                    <a:pt x="54" y="16"/>
                    <a:pt x="1" y="82"/>
                    <a:pt x="17" y="152"/>
                  </a:cubicBezTo>
                  <a:cubicBezTo>
                    <a:pt x="17" y="185"/>
                    <a:pt x="34" y="222"/>
                    <a:pt x="54" y="238"/>
                  </a:cubicBezTo>
                  <a:cubicBezTo>
                    <a:pt x="87" y="255"/>
                    <a:pt x="104" y="271"/>
                    <a:pt x="137" y="271"/>
                  </a:cubicBezTo>
                  <a:cubicBezTo>
                    <a:pt x="207" y="255"/>
                    <a:pt x="240" y="185"/>
                    <a:pt x="223" y="119"/>
                  </a:cubicBezTo>
                  <a:cubicBezTo>
                    <a:pt x="223" y="82"/>
                    <a:pt x="207" y="49"/>
                    <a:pt x="191" y="32"/>
                  </a:cubicBezTo>
                  <a:cubicBezTo>
                    <a:pt x="174" y="32"/>
                    <a:pt x="174" y="16"/>
                    <a:pt x="158" y="16"/>
                  </a:cubicBezTo>
                  <a:cubicBezTo>
                    <a:pt x="147" y="5"/>
                    <a:pt x="138" y="0"/>
                    <a:pt x="12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1" name="Google Shape;13751;p36"/>
            <p:cNvSpPr/>
            <p:nvPr/>
          </p:nvSpPr>
          <p:spPr>
            <a:xfrm>
              <a:off x="3938425" y="2335500"/>
              <a:ext cx="6125" cy="6475"/>
            </a:xfrm>
            <a:custGeom>
              <a:avLst/>
              <a:gdLst/>
              <a:ahLst/>
              <a:cxnLst/>
              <a:rect l="l" t="t" r="r" b="b"/>
              <a:pathLst>
                <a:path w="245" h="259" extrusionOk="0">
                  <a:moveTo>
                    <a:pt x="129" y="1"/>
                  </a:moveTo>
                  <a:cubicBezTo>
                    <a:pt x="83" y="1"/>
                    <a:pt x="35" y="33"/>
                    <a:pt x="22" y="92"/>
                  </a:cubicBezTo>
                  <a:cubicBezTo>
                    <a:pt x="1" y="141"/>
                    <a:pt x="22" y="228"/>
                    <a:pt x="71" y="244"/>
                  </a:cubicBezTo>
                  <a:cubicBezTo>
                    <a:pt x="90" y="254"/>
                    <a:pt x="109" y="259"/>
                    <a:pt x="127" y="259"/>
                  </a:cubicBezTo>
                  <a:cubicBezTo>
                    <a:pt x="174" y="259"/>
                    <a:pt x="213" y="226"/>
                    <a:pt x="228" y="178"/>
                  </a:cubicBezTo>
                  <a:cubicBezTo>
                    <a:pt x="244" y="108"/>
                    <a:pt x="207" y="38"/>
                    <a:pt x="158" y="5"/>
                  </a:cubicBezTo>
                  <a:cubicBezTo>
                    <a:pt x="149" y="2"/>
                    <a:pt x="139" y="1"/>
                    <a:pt x="12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2" name="Google Shape;13752;p36"/>
            <p:cNvSpPr/>
            <p:nvPr/>
          </p:nvSpPr>
          <p:spPr>
            <a:xfrm>
              <a:off x="3938950" y="237817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4" y="1"/>
                  </a:moveTo>
                  <a:cubicBezTo>
                    <a:pt x="67" y="1"/>
                    <a:pt x="34" y="17"/>
                    <a:pt x="17" y="50"/>
                  </a:cubicBezTo>
                  <a:cubicBezTo>
                    <a:pt x="1" y="83"/>
                    <a:pt x="1" y="120"/>
                    <a:pt x="1" y="153"/>
                  </a:cubicBezTo>
                  <a:cubicBezTo>
                    <a:pt x="17" y="186"/>
                    <a:pt x="17" y="207"/>
                    <a:pt x="50" y="240"/>
                  </a:cubicBezTo>
                  <a:cubicBezTo>
                    <a:pt x="67" y="256"/>
                    <a:pt x="104" y="256"/>
                    <a:pt x="137" y="256"/>
                  </a:cubicBezTo>
                  <a:cubicBezTo>
                    <a:pt x="186" y="240"/>
                    <a:pt x="240" y="170"/>
                    <a:pt x="223" y="104"/>
                  </a:cubicBezTo>
                  <a:cubicBezTo>
                    <a:pt x="223" y="67"/>
                    <a:pt x="207" y="50"/>
                    <a:pt x="170" y="17"/>
                  </a:cubicBezTo>
                  <a:cubicBezTo>
                    <a:pt x="170" y="17"/>
                    <a:pt x="153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3" name="Google Shape;13753;p36"/>
            <p:cNvSpPr/>
            <p:nvPr/>
          </p:nvSpPr>
          <p:spPr>
            <a:xfrm>
              <a:off x="3934625" y="225730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20" y="1"/>
                  </a:moveTo>
                  <a:cubicBezTo>
                    <a:pt x="114" y="1"/>
                    <a:pt x="109" y="2"/>
                    <a:pt x="103" y="8"/>
                  </a:cubicBezTo>
                  <a:cubicBezTo>
                    <a:pt x="50" y="8"/>
                    <a:pt x="0" y="74"/>
                    <a:pt x="17" y="144"/>
                  </a:cubicBezTo>
                  <a:cubicBezTo>
                    <a:pt x="17" y="214"/>
                    <a:pt x="87" y="263"/>
                    <a:pt x="136" y="263"/>
                  </a:cubicBezTo>
                  <a:cubicBezTo>
                    <a:pt x="174" y="247"/>
                    <a:pt x="190" y="230"/>
                    <a:pt x="207" y="214"/>
                  </a:cubicBezTo>
                  <a:cubicBezTo>
                    <a:pt x="223" y="177"/>
                    <a:pt x="240" y="144"/>
                    <a:pt x="240" y="111"/>
                  </a:cubicBezTo>
                  <a:cubicBezTo>
                    <a:pt x="223" y="74"/>
                    <a:pt x="207" y="41"/>
                    <a:pt x="190" y="24"/>
                  </a:cubicBezTo>
                  <a:cubicBezTo>
                    <a:pt x="190" y="24"/>
                    <a:pt x="174" y="8"/>
                    <a:pt x="153" y="8"/>
                  </a:cubicBezTo>
                  <a:cubicBezTo>
                    <a:pt x="142" y="8"/>
                    <a:pt x="131" y="1"/>
                    <a:pt x="12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4" name="Google Shape;13754;p36"/>
            <p:cNvSpPr/>
            <p:nvPr/>
          </p:nvSpPr>
          <p:spPr>
            <a:xfrm>
              <a:off x="3933275" y="2272625"/>
              <a:ext cx="5700" cy="6500"/>
            </a:xfrm>
            <a:custGeom>
              <a:avLst/>
              <a:gdLst/>
              <a:ahLst/>
              <a:cxnLst/>
              <a:rect l="l" t="t" r="r" b="b"/>
              <a:pathLst>
                <a:path w="228" h="260" extrusionOk="0">
                  <a:moveTo>
                    <a:pt x="132" y="1"/>
                  </a:moveTo>
                  <a:cubicBezTo>
                    <a:pt x="123" y="1"/>
                    <a:pt x="114" y="5"/>
                    <a:pt x="104" y="13"/>
                  </a:cubicBezTo>
                  <a:cubicBezTo>
                    <a:pt x="38" y="13"/>
                    <a:pt x="1" y="79"/>
                    <a:pt x="1" y="149"/>
                  </a:cubicBezTo>
                  <a:cubicBezTo>
                    <a:pt x="21" y="182"/>
                    <a:pt x="21" y="219"/>
                    <a:pt x="54" y="236"/>
                  </a:cubicBezTo>
                  <a:cubicBezTo>
                    <a:pt x="66" y="248"/>
                    <a:pt x="86" y="259"/>
                    <a:pt x="110" y="259"/>
                  </a:cubicBezTo>
                  <a:cubicBezTo>
                    <a:pt x="120" y="259"/>
                    <a:pt x="130" y="257"/>
                    <a:pt x="141" y="252"/>
                  </a:cubicBezTo>
                  <a:cubicBezTo>
                    <a:pt x="157" y="252"/>
                    <a:pt x="190" y="236"/>
                    <a:pt x="207" y="203"/>
                  </a:cubicBezTo>
                  <a:cubicBezTo>
                    <a:pt x="228" y="182"/>
                    <a:pt x="228" y="149"/>
                    <a:pt x="228" y="116"/>
                  </a:cubicBezTo>
                  <a:cubicBezTo>
                    <a:pt x="228" y="79"/>
                    <a:pt x="207" y="46"/>
                    <a:pt x="174" y="30"/>
                  </a:cubicBezTo>
                  <a:cubicBezTo>
                    <a:pt x="174" y="13"/>
                    <a:pt x="157" y="13"/>
                    <a:pt x="157" y="13"/>
                  </a:cubicBezTo>
                  <a:cubicBezTo>
                    <a:pt x="149" y="5"/>
                    <a:pt x="141" y="1"/>
                    <a:pt x="132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5" name="Google Shape;13755;p36"/>
            <p:cNvSpPr/>
            <p:nvPr/>
          </p:nvSpPr>
          <p:spPr>
            <a:xfrm>
              <a:off x="3934625" y="2302125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03" y="0"/>
                  </a:moveTo>
                  <a:cubicBezTo>
                    <a:pt x="33" y="17"/>
                    <a:pt x="0" y="87"/>
                    <a:pt x="0" y="157"/>
                  </a:cubicBezTo>
                  <a:cubicBezTo>
                    <a:pt x="17" y="190"/>
                    <a:pt x="33" y="223"/>
                    <a:pt x="50" y="239"/>
                  </a:cubicBezTo>
                  <a:cubicBezTo>
                    <a:pt x="65" y="254"/>
                    <a:pt x="86" y="267"/>
                    <a:pt x="108" y="267"/>
                  </a:cubicBezTo>
                  <a:cubicBezTo>
                    <a:pt x="118" y="267"/>
                    <a:pt x="127" y="265"/>
                    <a:pt x="136" y="260"/>
                  </a:cubicBezTo>
                  <a:cubicBezTo>
                    <a:pt x="190" y="260"/>
                    <a:pt x="240" y="190"/>
                    <a:pt x="223" y="120"/>
                  </a:cubicBezTo>
                  <a:cubicBezTo>
                    <a:pt x="223" y="87"/>
                    <a:pt x="207" y="54"/>
                    <a:pt x="190" y="33"/>
                  </a:cubicBezTo>
                  <a:cubicBezTo>
                    <a:pt x="174" y="17"/>
                    <a:pt x="174" y="17"/>
                    <a:pt x="153" y="17"/>
                  </a:cubicBez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6" name="Google Shape;13756;p36"/>
            <p:cNvSpPr/>
            <p:nvPr/>
          </p:nvSpPr>
          <p:spPr>
            <a:xfrm>
              <a:off x="3956050" y="2329625"/>
              <a:ext cx="6125" cy="6425"/>
            </a:xfrm>
            <a:custGeom>
              <a:avLst/>
              <a:gdLst/>
              <a:ahLst/>
              <a:cxnLst/>
              <a:rect l="l" t="t" r="r" b="b"/>
              <a:pathLst>
                <a:path w="245" h="257" extrusionOk="0">
                  <a:moveTo>
                    <a:pt x="104" y="1"/>
                  </a:moveTo>
                  <a:cubicBezTo>
                    <a:pt x="71" y="1"/>
                    <a:pt x="55" y="17"/>
                    <a:pt x="38" y="50"/>
                  </a:cubicBezTo>
                  <a:cubicBezTo>
                    <a:pt x="17" y="87"/>
                    <a:pt x="1" y="120"/>
                    <a:pt x="17" y="153"/>
                  </a:cubicBezTo>
                  <a:cubicBezTo>
                    <a:pt x="17" y="191"/>
                    <a:pt x="38" y="207"/>
                    <a:pt x="55" y="240"/>
                  </a:cubicBezTo>
                  <a:cubicBezTo>
                    <a:pt x="88" y="256"/>
                    <a:pt x="104" y="256"/>
                    <a:pt x="141" y="256"/>
                  </a:cubicBezTo>
                  <a:cubicBezTo>
                    <a:pt x="207" y="240"/>
                    <a:pt x="244" y="170"/>
                    <a:pt x="224" y="104"/>
                  </a:cubicBezTo>
                  <a:cubicBezTo>
                    <a:pt x="224" y="67"/>
                    <a:pt x="207" y="50"/>
                    <a:pt x="191" y="17"/>
                  </a:cubicBezTo>
                  <a:cubicBezTo>
                    <a:pt x="174" y="17"/>
                    <a:pt x="174" y="17"/>
                    <a:pt x="15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7" name="Google Shape;13757;p36"/>
            <p:cNvSpPr/>
            <p:nvPr/>
          </p:nvSpPr>
          <p:spPr>
            <a:xfrm>
              <a:off x="3953900" y="2376425"/>
              <a:ext cx="5700" cy="6425"/>
            </a:xfrm>
            <a:custGeom>
              <a:avLst/>
              <a:gdLst/>
              <a:ahLst/>
              <a:cxnLst/>
              <a:rect l="l" t="t" r="r" b="b"/>
              <a:pathLst>
                <a:path w="228" h="257" extrusionOk="0">
                  <a:moveTo>
                    <a:pt x="103" y="1"/>
                  </a:moveTo>
                  <a:cubicBezTo>
                    <a:pt x="38" y="17"/>
                    <a:pt x="0" y="87"/>
                    <a:pt x="0" y="153"/>
                  </a:cubicBezTo>
                  <a:cubicBezTo>
                    <a:pt x="21" y="190"/>
                    <a:pt x="38" y="223"/>
                    <a:pt x="54" y="240"/>
                  </a:cubicBezTo>
                  <a:cubicBezTo>
                    <a:pt x="87" y="256"/>
                    <a:pt x="103" y="256"/>
                    <a:pt x="141" y="256"/>
                  </a:cubicBezTo>
                  <a:cubicBezTo>
                    <a:pt x="157" y="256"/>
                    <a:pt x="190" y="240"/>
                    <a:pt x="207" y="207"/>
                  </a:cubicBezTo>
                  <a:cubicBezTo>
                    <a:pt x="227" y="190"/>
                    <a:pt x="227" y="153"/>
                    <a:pt x="227" y="120"/>
                  </a:cubicBezTo>
                  <a:cubicBezTo>
                    <a:pt x="227" y="87"/>
                    <a:pt x="207" y="50"/>
                    <a:pt x="190" y="34"/>
                  </a:cubicBezTo>
                  <a:cubicBezTo>
                    <a:pt x="174" y="17"/>
                    <a:pt x="174" y="17"/>
                    <a:pt x="157" y="17"/>
                  </a:cubicBezTo>
                  <a:cubicBezTo>
                    <a:pt x="157" y="1"/>
                    <a:pt x="141" y="1"/>
                    <a:pt x="14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8" name="Google Shape;13758;p36"/>
            <p:cNvSpPr/>
            <p:nvPr/>
          </p:nvSpPr>
          <p:spPr>
            <a:xfrm>
              <a:off x="3959050" y="2285200"/>
              <a:ext cx="6100" cy="6550"/>
            </a:xfrm>
            <a:custGeom>
              <a:avLst/>
              <a:gdLst/>
              <a:ahLst/>
              <a:cxnLst/>
              <a:rect l="l" t="t" r="r" b="b"/>
              <a:pathLst>
                <a:path w="244" h="262" extrusionOk="0">
                  <a:moveTo>
                    <a:pt x="95" y="0"/>
                  </a:moveTo>
                  <a:cubicBezTo>
                    <a:pt x="76" y="0"/>
                    <a:pt x="61" y="14"/>
                    <a:pt x="38" y="26"/>
                  </a:cubicBezTo>
                  <a:cubicBezTo>
                    <a:pt x="21" y="59"/>
                    <a:pt x="1" y="75"/>
                    <a:pt x="1" y="112"/>
                  </a:cubicBezTo>
                  <a:cubicBezTo>
                    <a:pt x="1" y="145"/>
                    <a:pt x="1" y="178"/>
                    <a:pt x="21" y="215"/>
                  </a:cubicBezTo>
                  <a:cubicBezTo>
                    <a:pt x="40" y="244"/>
                    <a:pt x="78" y="262"/>
                    <a:pt x="112" y="262"/>
                  </a:cubicBezTo>
                  <a:cubicBezTo>
                    <a:pt x="137" y="262"/>
                    <a:pt x="160" y="252"/>
                    <a:pt x="174" y="232"/>
                  </a:cubicBezTo>
                  <a:cubicBezTo>
                    <a:pt x="227" y="178"/>
                    <a:pt x="244" y="112"/>
                    <a:pt x="190" y="42"/>
                  </a:cubicBezTo>
                  <a:cubicBezTo>
                    <a:pt x="190" y="26"/>
                    <a:pt x="174" y="26"/>
                    <a:pt x="157" y="9"/>
                  </a:cubicBezTo>
                  <a:lnTo>
                    <a:pt x="124" y="9"/>
                  </a:lnTo>
                  <a:cubicBezTo>
                    <a:pt x="113" y="3"/>
                    <a:pt x="104" y="0"/>
                    <a:pt x="95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9" name="Google Shape;13759;p36"/>
            <p:cNvSpPr/>
            <p:nvPr/>
          </p:nvSpPr>
          <p:spPr>
            <a:xfrm>
              <a:off x="3929875" y="2348575"/>
              <a:ext cx="6525" cy="6750"/>
            </a:xfrm>
            <a:custGeom>
              <a:avLst/>
              <a:gdLst/>
              <a:ahLst/>
              <a:cxnLst/>
              <a:rect l="l" t="t" r="r" b="b"/>
              <a:pathLst>
                <a:path w="261" h="270" extrusionOk="0">
                  <a:moveTo>
                    <a:pt x="130" y="1"/>
                  </a:moveTo>
                  <a:cubicBezTo>
                    <a:pt x="89" y="1"/>
                    <a:pt x="49" y="32"/>
                    <a:pt x="34" y="84"/>
                  </a:cubicBezTo>
                  <a:cubicBezTo>
                    <a:pt x="1" y="154"/>
                    <a:pt x="34" y="220"/>
                    <a:pt x="87" y="257"/>
                  </a:cubicBezTo>
                  <a:cubicBezTo>
                    <a:pt x="106" y="266"/>
                    <a:pt x="123" y="270"/>
                    <a:pt x="139" y="270"/>
                  </a:cubicBezTo>
                  <a:cubicBezTo>
                    <a:pt x="183" y="270"/>
                    <a:pt x="216" y="238"/>
                    <a:pt x="240" y="187"/>
                  </a:cubicBezTo>
                  <a:cubicBezTo>
                    <a:pt x="261" y="117"/>
                    <a:pt x="223" y="30"/>
                    <a:pt x="174" y="14"/>
                  </a:cubicBezTo>
                  <a:cubicBezTo>
                    <a:pt x="160" y="5"/>
                    <a:pt x="145" y="1"/>
                    <a:pt x="13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0" name="Google Shape;13760;p36"/>
            <p:cNvSpPr/>
            <p:nvPr/>
          </p:nvSpPr>
          <p:spPr>
            <a:xfrm>
              <a:off x="3961225" y="2265325"/>
              <a:ext cx="6100" cy="6475"/>
            </a:xfrm>
            <a:custGeom>
              <a:avLst/>
              <a:gdLst/>
              <a:ahLst/>
              <a:cxnLst/>
              <a:rect l="l" t="t" r="r" b="b"/>
              <a:pathLst>
                <a:path w="244" h="259" extrusionOk="0">
                  <a:moveTo>
                    <a:pt x="130" y="0"/>
                  </a:moveTo>
                  <a:cubicBezTo>
                    <a:pt x="121" y="0"/>
                    <a:pt x="111" y="4"/>
                    <a:pt x="103" y="13"/>
                  </a:cubicBezTo>
                  <a:cubicBezTo>
                    <a:pt x="37" y="13"/>
                    <a:pt x="0" y="83"/>
                    <a:pt x="17" y="149"/>
                  </a:cubicBezTo>
                  <a:cubicBezTo>
                    <a:pt x="17" y="186"/>
                    <a:pt x="37" y="219"/>
                    <a:pt x="54" y="235"/>
                  </a:cubicBezTo>
                  <a:cubicBezTo>
                    <a:pt x="65" y="247"/>
                    <a:pt x="85" y="259"/>
                    <a:pt x="109" y="259"/>
                  </a:cubicBezTo>
                  <a:cubicBezTo>
                    <a:pt x="119" y="259"/>
                    <a:pt x="129" y="256"/>
                    <a:pt x="140" y="252"/>
                  </a:cubicBezTo>
                  <a:cubicBezTo>
                    <a:pt x="190" y="252"/>
                    <a:pt x="243" y="186"/>
                    <a:pt x="223" y="116"/>
                  </a:cubicBezTo>
                  <a:cubicBezTo>
                    <a:pt x="223" y="83"/>
                    <a:pt x="206" y="46"/>
                    <a:pt x="190" y="29"/>
                  </a:cubicBezTo>
                  <a:cubicBezTo>
                    <a:pt x="173" y="13"/>
                    <a:pt x="173" y="13"/>
                    <a:pt x="157" y="13"/>
                  </a:cubicBezTo>
                  <a:cubicBezTo>
                    <a:pt x="149" y="4"/>
                    <a:pt x="139" y="0"/>
                    <a:pt x="13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1" name="Google Shape;13761;p36"/>
            <p:cNvSpPr/>
            <p:nvPr/>
          </p:nvSpPr>
          <p:spPr>
            <a:xfrm>
              <a:off x="3928650" y="2364600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20" y="0"/>
                  </a:moveTo>
                  <a:cubicBezTo>
                    <a:pt x="114" y="0"/>
                    <a:pt x="109" y="2"/>
                    <a:pt x="103" y="8"/>
                  </a:cubicBezTo>
                  <a:cubicBezTo>
                    <a:pt x="33" y="8"/>
                    <a:pt x="0" y="78"/>
                    <a:pt x="0" y="148"/>
                  </a:cubicBezTo>
                  <a:cubicBezTo>
                    <a:pt x="17" y="181"/>
                    <a:pt x="17" y="214"/>
                    <a:pt x="50" y="235"/>
                  </a:cubicBezTo>
                  <a:cubicBezTo>
                    <a:pt x="66" y="251"/>
                    <a:pt x="103" y="268"/>
                    <a:pt x="136" y="268"/>
                  </a:cubicBezTo>
                  <a:cubicBezTo>
                    <a:pt x="186" y="251"/>
                    <a:pt x="239" y="181"/>
                    <a:pt x="223" y="111"/>
                  </a:cubicBezTo>
                  <a:cubicBezTo>
                    <a:pt x="223" y="78"/>
                    <a:pt x="206" y="45"/>
                    <a:pt x="169" y="28"/>
                  </a:cubicBezTo>
                  <a:cubicBezTo>
                    <a:pt x="169" y="28"/>
                    <a:pt x="169" y="8"/>
                    <a:pt x="153" y="8"/>
                  </a:cubicBezTo>
                  <a:cubicBezTo>
                    <a:pt x="142" y="8"/>
                    <a:pt x="131" y="0"/>
                    <a:pt x="12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2" name="Google Shape;13762;p36"/>
            <p:cNvSpPr/>
            <p:nvPr/>
          </p:nvSpPr>
          <p:spPr>
            <a:xfrm>
              <a:off x="3821650" y="2477750"/>
              <a:ext cx="5175" cy="6525"/>
            </a:xfrm>
            <a:custGeom>
              <a:avLst/>
              <a:gdLst/>
              <a:ahLst/>
              <a:cxnLst/>
              <a:rect l="l" t="t" r="r" b="b"/>
              <a:pathLst>
                <a:path w="207" h="261" extrusionOk="0">
                  <a:moveTo>
                    <a:pt x="137" y="0"/>
                  </a:moveTo>
                  <a:cubicBezTo>
                    <a:pt x="104" y="0"/>
                    <a:pt x="87" y="17"/>
                    <a:pt x="54" y="38"/>
                  </a:cubicBezTo>
                  <a:cubicBezTo>
                    <a:pt x="17" y="87"/>
                    <a:pt x="1" y="157"/>
                    <a:pt x="34" y="223"/>
                  </a:cubicBezTo>
                  <a:cubicBezTo>
                    <a:pt x="54" y="244"/>
                    <a:pt x="71" y="260"/>
                    <a:pt x="87" y="260"/>
                  </a:cubicBezTo>
                  <a:cubicBezTo>
                    <a:pt x="137" y="190"/>
                    <a:pt x="174" y="120"/>
                    <a:pt x="207" y="38"/>
                  </a:cubicBezTo>
                  <a:cubicBezTo>
                    <a:pt x="190" y="38"/>
                    <a:pt x="174" y="17"/>
                    <a:pt x="174" y="17"/>
                  </a:cubicBezTo>
                  <a:cubicBezTo>
                    <a:pt x="157" y="17"/>
                    <a:pt x="157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3" name="Google Shape;13763;p36"/>
            <p:cNvSpPr/>
            <p:nvPr/>
          </p:nvSpPr>
          <p:spPr>
            <a:xfrm>
              <a:off x="4137775" y="2252750"/>
              <a:ext cx="6000" cy="6375"/>
            </a:xfrm>
            <a:custGeom>
              <a:avLst/>
              <a:gdLst/>
              <a:ahLst/>
              <a:cxnLst/>
              <a:rect l="l" t="t" r="r" b="b"/>
              <a:pathLst>
                <a:path w="240" h="255" extrusionOk="0">
                  <a:moveTo>
                    <a:pt x="137" y="0"/>
                  </a:moveTo>
                  <a:cubicBezTo>
                    <a:pt x="104" y="0"/>
                    <a:pt x="67" y="0"/>
                    <a:pt x="50" y="17"/>
                  </a:cubicBezTo>
                  <a:cubicBezTo>
                    <a:pt x="17" y="50"/>
                    <a:pt x="17" y="87"/>
                    <a:pt x="1" y="120"/>
                  </a:cubicBezTo>
                  <a:cubicBezTo>
                    <a:pt x="1" y="153"/>
                    <a:pt x="17" y="190"/>
                    <a:pt x="34" y="206"/>
                  </a:cubicBezTo>
                  <a:cubicBezTo>
                    <a:pt x="53" y="235"/>
                    <a:pt x="85" y="254"/>
                    <a:pt x="119" y="254"/>
                  </a:cubicBezTo>
                  <a:cubicBezTo>
                    <a:pt x="143" y="254"/>
                    <a:pt x="168" y="245"/>
                    <a:pt x="190" y="223"/>
                  </a:cubicBezTo>
                  <a:cubicBezTo>
                    <a:pt x="240" y="190"/>
                    <a:pt x="240" y="103"/>
                    <a:pt x="207" y="50"/>
                  </a:cubicBezTo>
                  <a:cubicBezTo>
                    <a:pt x="190" y="33"/>
                    <a:pt x="170" y="17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4" name="Google Shape;13764;p36"/>
            <p:cNvSpPr/>
            <p:nvPr/>
          </p:nvSpPr>
          <p:spPr>
            <a:xfrm>
              <a:off x="4139025" y="2280250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40" y="1"/>
                  </a:moveTo>
                  <a:cubicBezTo>
                    <a:pt x="103" y="1"/>
                    <a:pt x="87" y="1"/>
                    <a:pt x="54" y="34"/>
                  </a:cubicBezTo>
                  <a:cubicBezTo>
                    <a:pt x="17" y="67"/>
                    <a:pt x="0" y="154"/>
                    <a:pt x="37" y="207"/>
                  </a:cubicBezTo>
                  <a:cubicBezTo>
                    <a:pt x="70" y="240"/>
                    <a:pt x="87" y="257"/>
                    <a:pt x="120" y="257"/>
                  </a:cubicBezTo>
                  <a:cubicBezTo>
                    <a:pt x="140" y="257"/>
                    <a:pt x="173" y="257"/>
                    <a:pt x="206" y="224"/>
                  </a:cubicBezTo>
                  <a:cubicBezTo>
                    <a:pt x="223" y="207"/>
                    <a:pt x="243" y="170"/>
                    <a:pt x="243" y="137"/>
                  </a:cubicBezTo>
                  <a:cubicBezTo>
                    <a:pt x="243" y="104"/>
                    <a:pt x="243" y="67"/>
                    <a:pt x="206" y="50"/>
                  </a:cubicBezTo>
                  <a:cubicBezTo>
                    <a:pt x="206" y="34"/>
                    <a:pt x="190" y="17"/>
                    <a:pt x="17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5" name="Google Shape;13765;p36"/>
            <p:cNvSpPr/>
            <p:nvPr/>
          </p:nvSpPr>
          <p:spPr>
            <a:xfrm>
              <a:off x="4135200" y="22969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4" y="1"/>
                  </a:moveTo>
                  <a:cubicBezTo>
                    <a:pt x="67" y="1"/>
                    <a:pt x="34" y="34"/>
                    <a:pt x="17" y="54"/>
                  </a:cubicBezTo>
                  <a:cubicBezTo>
                    <a:pt x="1" y="87"/>
                    <a:pt x="1" y="120"/>
                    <a:pt x="1" y="158"/>
                  </a:cubicBezTo>
                  <a:cubicBezTo>
                    <a:pt x="17" y="191"/>
                    <a:pt x="17" y="224"/>
                    <a:pt x="50" y="240"/>
                  </a:cubicBezTo>
                  <a:cubicBezTo>
                    <a:pt x="67" y="261"/>
                    <a:pt x="104" y="261"/>
                    <a:pt x="137" y="261"/>
                  </a:cubicBezTo>
                  <a:cubicBezTo>
                    <a:pt x="190" y="240"/>
                    <a:pt x="240" y="191"/>
                    <a:pt x="223" y="104"/>
                  </a:cubicBezTo>
                  <a:cubicBezTo>
                    <a:pt x="223" y="71"/>
                    <a:pt x="207" y="54"/>
                    <a:pt x="170" y="34"/>
                  </a:cubicBezTo>
                  <a:cubicBezTo>
                    <a:pt x="170" y="17"/>
                    <a:pt x="153" y="17"/>
                    <a:pt x="153" y="17"/>
                  </a:cubicBezTo>
                  <a:cubicBezTo>
                    <a:pt x="13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6" name="Google Shape;13766;p36"/>
            <p:cNvSpPr/>
            <p:nvPr/>
          </p:nvSpPr>
          <p:spPr>
            <a:xfrm>
              <a:off x="4136450" y="2375100"/>
              <a:ext cx="5575" cy="6500"/>
            </a:xfrm>
            <a:custGeom>
              <a:avLst/>
              <a:gdLst/>
              <a:ahLst/>
              <a:cxnLst/>
              <a:rect l="l" t="t" r="r" b="b"/>
              <a:pathLst>
                <a:path w="223" h="260" extrusionOk="0">
                  <a:moveTo>
                    <a:pt x="103" y="0"/>
                  </a:moveTo>
                  <a:cubicBezTo>
                    <a:pt x="37" y="0"/>
                    <a:pt x="0" y="70"/>
                    <a:pt x="0" y="140"/>
                  </a:cubicBezTo>
                  <a:cubicBezTo>
                    <a:pt x="0" y="173"/>
                    <a:pt x="17" y="206"/>
                    <a:pt x="54" y="227"/>
                  </a:cubicBezTo>
                  <a:cubicBezTo>
                    <a:pt x="70" y="260"/>
                    <a:pt x="103" y="260"/>
                    <a:pt x="120" y="260"/>
                  </a:cubicBezTo>
                  <a:cubicBezTo>
                    <a:pt x="190" y="243"/>
                    <a:pt x="223" y="173"/>
                    <a:pt x="223" y="103"/>
                  </a:cubicBezTo>
                  <a:cubicBezTo>
                    <a:pt x="223" y="54"/>
                    <a:pt x="190" y="21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7" name="Google Shape;13767;p36"/>
            <p:cNvSpPr/>
            <p:nvPr/>
          </p:nvSpPr>
          <p:spPr>
            <a:xfrm>
              <a:off x="4152300" y="2278825"/>
              <a:ext cx="6125" cy="6625"/>
            </a:xfrm>
            <a:custGeom>
              <a:avLst/>
              <a:gdLst/>
              <a:ahLst/>
              <a:cxnLst/>
              <a:rect l="l" t="t" r="r" b="b"/>
              <a:pathLst>
                <a:path w="245" h="265" extrusionOk="0">
                  <a:moveTo>
                    <a:pt x="129" y="0"/>
                  </a:moveTo>
                  <a:cubicBezTo>
                    <a:pt x="82" y="0"/>
                    <a:pt x="35" y="30"/>
                    <a:pt x="22" y="74"/>
                  </a:cubicBezTo>
                  <a:cubicBezTo>
                    <a:pt x="1" y="140"/>
                    <a:pt x="38" y="227"/>
                    <a:pt x="88" y="244"/>
                  </a:cubicBezTo>
                  <a:cubicBezTo>
                    <a:pt x="104" y="264"/>
                    <a:pt x="125" y="264"/>
                    <a:pt x="141" y="264"/>
                  </a:cubicBezTo>
                  <a:cubicBezTo>
                    <a:pt x="174" y="244"/>
                    <a:pt x="207" y="227"/>
                    <a:pt x="228" y="178"/>
                  </a:cubicBezTo>
                  <a:cubicBezTo>
                    <a:pt x="244" y="124"/>
                    <a:pt x="228" y="74"/>
                    <a:pt x="207" y="37"/>
                  </a:cubicBezTo>
                  <a:cubicBezTo>
                    <a:pt x="191" y="21"/>
                    <a:pt x="174" y="21"/>
                    <a:pt x="158" y="4"/>
                  </a:cubicBezTo>
                  <a:cubicBezTo>
                    <a:pt x="148" y="1"/>
                    <a:pt x="138" y="0"/>
                    <a:pt x="12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8" name="Google Shape;13768;p36"/>
            <p:cNvSpPr/>
            <p:nvPr/>
          </p:nvSpPr>
          <p:spPr>
            <a:xfrm>
              <a:off x="4142000" y="2309925"/>
              <a:ext cx="6100" cy="6625"/>
            </a:xfrm>
            <a:custGeom>
              <a:avLst/>
              <a:gdLst/>
              <a:ahLst/>
              <a:cxnLst/>
              <a:rect l="l" t="t" r="r" b="b"/>
              <a:pathLst>
                <a:path w="244" h="265" extrusionOk="0">
                  <a:moveTo>
                    <a:pt x="113" y="1"/>
                  </a:moveTo>
                  <a:cubicBezTo>
                    <a:pt x="72" y="1"/>
                    <a:pt x="33" y="32"/>
                    <a:pt x="21" y="84"/>
                  </a:cubicBezTo>
                  <a:cubicBezTo>
                    <a:pt x="1" y="154"/>
                    <a:pt x="21" y="220"/>
                    <a:pt x="87" y="257"/>
                  </a:cubicBezTo>
                  <a:cubicBezTo>
                    <a:pt x="98" y="257"/>
                    <a:pt x="111" y="264"/>
                    <a:pt x="123" y="264"/>
                  </a:cubicBezTo>
                  <a:cubicBezTo>
                    <a:pt x="129" y="264"/>
                    <a:pt x="135" y="263"/>
                    <a:pt x="141" y="257"/>
                  </a:cubicBezTo>
                  <a:cubicBezTo>
                    <a:pt x="174" y="257"/>
                    <a:pt x="207" y="220"/>
                    <a:pt x="227" y="187"/>
                  </a:cubicBezTo>
                  <a:cubicBezTo>
                    <a:pt x="244" y="133"/>
                    <a:pt x="227" y="84"/>
                    <a:pt x="207" y="51"/>
                  </a:cubicBezTo>
                  <a:cubicBezTo>
                    <a:pt x="190" y="30"/>
                    <a:pt x="174" y="14"/>
                    <a:pt x="157" y="14"/>
                  </a:cubicBezTo>
                  <a:cubicBezTo>
                    <a:pt x="143" y="5"/>
                    <a:pt x="128" y="1"/>
                    <a:pt x="11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9" name="Google Shape;13769;p36"/>
            <p:cNvSpPr/>
            <p:nvPr/>
          </p:nvSpPr>
          <p:spPr>
            <a:xfrm>
              <a:off x="4140350" y="2327575"/>
              <a:ext cx="5600" cy="6450"/>
            </a:xfrm>
            <a:custGeom>
              <a:avLst/>
              <a:gdLst/>
              <a:ahLst/>
              <a:cxnLst/>
              <a:rect l="l" t="t" r="r" b="b"/>
              <a:pathLst>
                <a:path w="224" h="258" extrusionOk="0">
                  <a:moveTo>
                    <a:pt x="101" y="0"/>
                  </a:moveTo>
                  <a:cubicBezTo>
                    <a:pt x="86" y="0"/>
                    <a:pt x="69" y="5"/>
                    <a:pt x="50" y="13"/>
                  </a:cubicBezTo>
                  <a:cubicBezTo>
                    <a:pt x="34" y="29"/>
                    <a:pt x="17" y="46"/>
                    <a:pt x="1" y="83"/>
                  </a:cubicBezTo>
                  <a:lnTo>
                    <a:pt x="1" y="169"/>
                  </a:lnTo>
                  <a:cubicBezTo>
                    <a:pt x="17" y="202"/>
                    <a:pt x="34" y="235"/>
                    <a:pt x="67" y="252"/>
                  </a:cubicBezTo>
                  <a:cubicBezTo>
                    <a:pt x="77" y="256"/>
                    <a:pt x="87" y="258"/>
                    <a:pt x="98" y="258"/>
                  </a:cubicBezTo>
                  <a:cubicBezTo>
                    <a:pt x="145" y="258"/>
                    <a:pt x="193" y="223"/>
                    <a:pt x="207" y="169"/>
                  </a:cubicBezTo>
                  <a:cubicBezTo>
                    <a:pt x="223" y="116"/>
                    <a:pt x="207" y="29"/>
                    <a:pt x="137" y="13"/>
                  </a:cubicBezTo>
                  <a:cubicBezTo>
                    <a:pt x="129" y="5"/>
                    <a:pt x="116" y="0"/>
                    <a:pt x="10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0" name="Google Shape;13770;p36"/>
            <p:cNvSpPr/>
            <p:nvPr/>
          </p:nvSpPr>
          <p:spPr>
            <a:xfrm>
              <a:off x="4132625" y="2343750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04" y="1"/>
                  </a:moveTo>
                  <a:cubicBezTo>
                    <a:pt x="50" y="17"/>
                    <a:pt x="1" y="87"/>
                    <a:pt x="17" y="157"/>
                  </a:cubicBezTo>
                  <a:cubicBezTo>
                    <a:pt x="17" y="190"/>
                    <a:pt x="34" y="223"/>
                    <a:pt x="66" y="244"/>
                  </a:cubicBezTo>
                  <a:cubicBezTo>
                    <a:pt x="81" y="256"/>
                    <a:pt x="102" y="267"/>
                    <a:pt x="119" y="267"/>
                  </a:cubicBezTo>
                  <a:cubicBezTo>
                    <a:pt x="125" y="267"/>
                    <a:pt x="132" y="265"/>
                    <a:pt x="137" y="260"/>
                  </a:cubicBezTo>
                  <a:cubicBezTo>
                    <a:pt x="170" y="260"/>
                    <a:pt x="190" y="244"/>
                    <a:pt x="207" y="207"/>
                  </a:cubicBezTo>
                  <a:cubicBezTo>
                    <a:pt x="223" y="190"/>
                    <a:pt x="240" y="157"/>
                    <a:pt x="240" y="120"/>
                  </a:cubicBezTo>
                  <a:cubicBezTo>
                    <a:pt x="223" y="87"/>
                    <a:pt x="207" y="54"/>
                    <a:pt x="190" y="38"/>
                  </a:cubicBezTo>
                  <a:cubicBezTo>
                    <a:pt x="190" y="17"/>
                    <a:pt x="170" y="17"/>
                    <a:pt x="170" y="17"/>
                  </a:cubicBezTo>
                  <a:cubicBezTo>
                    <a:pt x="153" y="17"/>
                    <a:pt x="153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1" name="Google Shape;13771;p36"/>
            <p:cNvSpPr/>
            <p:nvPr/>
          </p:nvSpPr>
          <p:spPr>
            <a:xfrm>
              <a:off x="4169525" y="2304700"/>
              <a:ext cx="5600" cy="6675"/>
            </a:xfrm>
            <a:custGeom>
              <a:avLst/>
              <a:gdLst/>
              <a:ahLst/>
              <a:cxnLst/>
              <a:rect l="l" t="t" r="r" b="b"/>
              <a:pathLst>
                <a:path w="224" h="267" extrusionOk="0">
                  <a:moveTo>
                    <a:pt x="104" y="0"/>
                  </a:moveTo>
                  <a:cubicBezTo>
                    <a:pt x="71" y="17"/>
                    <a:pt x="54" y="17"/>
                    <a:pt x="33" y="54"/>
                  </a:cubicBezTo>
                  <a:cubicBezTo>
                    <a:pt x="17" y="70"/>
                    <a:pt x="1" y="120"/>
                    <a:pt x="1" y="157"/>
                  </a:cubicBezTo>
                  <a:cubicBezTo>
                    <a:pt x="17" y="190"/>
                    <a:pt x="17" y="223"/>
                    <a:pt x="54" y="239"/>
                  </a:cubicBezTo>
                  <a:cubicBezTo>
                    <a:pt x="66" y="254"/>
                    <a:pt x="86" y="267"/>
                    <a:pt x="109" y="267"/>
                  </a:cubicBezTo>
                  <a:cubicBezTo>
                    <a:pt x="118" y="267"/>
                    <a:pt x="127" y="265"/>
                    <a:pt x="137" y="260"/>
                  </a:cubicBezTo>
                  <a:cubicBezTo>
                    <a:pt x="190" y="260"/>
                    <a:pt x="223" y="190"/>
                    <a:pt x="223" y="136"/>
                  </a:cubicBezTo>
                  <a:lnTo>
                    <a:pt x="223" y="120"/>
                  </a:lnTo>
                  <a:cubicBezTo>
                    <a:pt x="223" y="70"/>
                    <a:pt x="190" y="33"/>
                    <a:pt x="157" y="17"/>
                  </a:cubicBezTo>
                  <a:cubicBezTo>
                    <a:pt x="13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2" name="Google Shape;13772;p36"/>
            <p:cNvSpPr/>
            <p:nvPr/>
          </p:nvSpPr>
          <p:spPr>
            <a:xfrm>
              <a:off x="4167350" y="2321525"/>
              <a:ext cx="6525" cy="6700"/>
            </a:xfrm>
            <a:custGeom>
              <a:avLst/>
              <a:gdLst/>
              <a:ahLst/>
              <a:cxnLst/>
              <a:rect l="l" t="t" r="r" b="b"/>
              <a:pathLst>
                <a:path w="261" h="268" extrusionOk="0">
                  <a:moveTo>
                    <a:pt x="128" y="1"/>
                  </a:moveTo>
                  <a:cubicBezTo>
                    <a:pt x="87" y="1"/>
                    <a:pt x="44" y="34"/>
                    <a:pt x="17" y="82"/>
                  </a:cubicBezTo>
                  <a:cubicBezTo>
                    <a:pt x="1" y="152"/>
                    <a:pt x="38" y="238"/>
                    <a:pt x="88" y="255"/>
                  </a:cubicBezTo>
                  <a:cubicBezTo>
                    <a:pt x="102" y="264"/>
                    <a:pt x="117" y="268"/>
                    <a:pt x="132" y="268"/>
                  </a:cubicBezTo>
                  <a:cubicBezTo>
                    <a:pt x="174" y="268"/>
                    <a:pt x="217" y="236"/>
                    <a:pt x="244" y="185"/>
                  </a:cubicBezTo>
                  <a:cubicBezTo>
                    <a:pt x="261" y="119"/>
                    <a:pt x="224" y="32"/>
                    <a:pt x="174" y="16"/>
                  </a:cubicBezTo>
                  <a:cubicBezTo>
                    <a:pt x="159" y="6"/>
                    <a:pt x="144" y="1"/>
                    <a:pt x="12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3" name="Google Shape;13773;p36"/>
            <p:cNvSpPr/>
            <p:nvPr/>
          </p:nvSpPr>
          <p:spPr>
            <a:xfrm>
              <a:off x="4169125" y="227575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20" y="1"/>
                  </a:moveTo>
                  <a:cubicBezTo>
                    <a:pt x="114" y="1"/>
                    <a:pt x="109" y="2"/>
                    <a:pt x="103" y="8"/>
                  </a:cubicBezTo>
                  <a:cubicBezTo>
                    <a:pt x="33" y="8"/>
                    <a:pt x="0" y="78"/>
                    <a:pt x="0" y="144"/>
                  </a:cubicBezTo>
                  <a:cubicBezTo>
                    <a:pt x="17" y="181"/>
                    <a:pt x="33" y="214"/>
                    <a:pt x="49" y="230"/>
                  </a:cubicBezTo>
                  <a:cubicBezTo>
                    <a:pt x="70" y="247"/>
                    <a:pt x="103" y="263"/>
                    <a:pt x="136" y="263"/>
                  </a:cubicBezTo>
                  <a:cubicBezTo>
                    <a:pt x="190" y="247"/>
                    <a:pt x="239" y="181"/>
                    <a:pt x="223" y="111"/>
                  </a:cubicBezTo>
                  <a:cubicBezTo>
                    <a:pt x="223" y="57"/>
                    <a:pt x="190" y="24"/>
                    <a:pt x="153" y="8"/>
                  </a:cubicBezTo>
                  <a:cubicBezTo>
                    <a:pt x="142" y="8"/>
                    <a:pt x="131" y="1"/>
                    <a:pt x="12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4" name="Google Shape;13774;p36"/>
            <p:cNvSpPr/>
            <p:nvPr/>
          </p:nvSpPr>
          <p:spPr>
            <a:xfrm>
              <a:off x="4152300" y="2322625"/>
              <a:ext cx="6125" cy="6475"/>
            </a:xfrm>
            <a:custGeom>
              <a:avLst/>
              <a:gdLst/>
              <a:ahLst/>
              <a:cxnLst/>
              <a:rect l="l" t="t" r="r" b="b"/>
              <a:pathLst>
                <a:path w="245" h="259" extrusionOk="0">
                  <a:moveTo>
                    <a:pt x="130" y="0"/>
                  </a:moveTo>
                  <a:cubicBezTo>
                    <a:pt x="83" y="0"/>
                    <a:pt x="35" y="33"/>
                    <a:pt x="22" y="91"/>
                  </a:cubicBezTo>
                  <a:cubicBezTo>
                    <a:pt x="1" y="141"/>
                    <a:pt x="22" y="227"/>
                    <a:pt x="88" y="244"/>
                  </a:cubicBezTo>
                  <a:cubicBezTo>
                    <a:pt x="102" y="254"/>
                    <a:pt x="118" y="258"/>
                    <a:pt x="133" y="258"/>
                  </a:cubicBezTo>
                  <a:cubicBezTo>
                    <a:pt x="174" y="258"/>
                    <a:pt x="213" y="226"/>
                    <a:pt x="228" y="178"/>
                  </a:cubicBezTo>
                  <a:cubicBezTo>
                    <a:pt x="244" y="108"/>
                    <a:pt x="228" y="38"/>
                    <a:pt x="158" y="5"/>
                  </a:cubicBezTo>
                  <a:cubicBezTo>
                    <a:pt x="149" y="2"/>
                    <a:pt x="139" y="0"/>
                    <a:pt x="13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5" name="Google Shape;13775;p36"/>
            <p:cNvSpPr/>
            <p:nvPr/>
          </p:nvSpPr>
          <p:spPr>
            <a:xfrm>
              <a:off x="4163950" y="2291400"/>
              <a:ext cx="5600" cy="6400"/>
            </a:xfrm>
            <a:custGeom>
              <a:avLst/>
              <a:gdLst/>
              <a:ahLst/>
              <a:cxnLst/>
              <a:rect l="l" t="t" r="r" b="b"/>
              <a:pathLst>
                <a:path w="224" h="256" extrusionOk="0">
                  <a:moveTo>
                    <a:pt x="87" y="0"/>
                  </a:moveTo>
                  <a:cubicBezTo>
                    <a:pt x="71" y="0"/>
                    <a:pt x="34" y="17"/>
                    <a:pt x="17" y="50"/>
                  </a:cubicBezTo>
                  <a:cubicBezTo>
                    <a:pt x="1" y="70"/>
                    <a:pt x="1" y="103"/>
                    <a:pt x="1" y="136"/>
                  </a:cubicBezTo>
                  <a:cubicBezTo>
                    <a:pt x="1" y="173"/>
                    <a:pt x="17" y="206"/>
                    <a:pt x="34" y="223"/>
                  </a:cubicBezTo>
                  <a:cubicBezTo>
                    <a:pt x="71" y="256"/>
                    <a:pt x="87" y="256"/>
                    <a:pt x="120" y="256"/>
                  </a:cubicBezTo>
                  <a:cubicBezTo>
                    <a:pt x="191" y="239"/>
                    <a:pt x="224" y="173"/>
                    <a:pt x="224" y="103"/>
                  </a:cubicBezTo>
                  <a:cubicBezTo>
                    <a:pt x="207" y="70"/>
                    <a:pt x="191" y="33"/>
                    <a:pt x="174" y="17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6" name="Google Shape;13776;p36"/>
            <p:cNvSpPr/>
            <p:nvPr/>
          </p:nvSpPr>
          <p:spPr>
            <a:xfrm>
              <a:off x="4147675" y="2464675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20" y="1"/>
                  </a:moveTo>
                  <a:cubicBezTo>
                    <a:pt x="115" y="1"/>
                    <a:pt x="109" y="3"/>
                    <a:pt x="104" y="8"/>
                  </a:cubicBezTo>
                  <a:cubicBezTo>
                    <a:pt x="50" y="8"/>
                    <a:pt x="0" y="78"/>
                    <a:pt x="17" y="148"/>
                  </a:cubicBezTo>
                  <a:cubicBezTo>
                    <a:pt x="17" y="181"/>
                    <a:pt x="33" y="214"/>
                    <a:pt x="50" y="231"/>
                  </a:cubicBezTo>
                  <a:cubicBezTo>
                    <a:pt x="83" y="251"/>
                    <a:pt x="104" y="268"/>
                    <a:pt x="137" y="268"/>
                  </a:cubicBezTo>
                  <a:cubicBezTo>
                    <a:pt x="207" y="251"/>
                    <a:pt x="240" y="181"/>
                    <a:pt x="240" y="111"/>
                  </a:cubicBezTo>
                  <a:cubicBezTo>
                    <a:pt x="223" y="78"/>
                    <a:pt x="207" y="45"/>
                    <a:pt x="186" y="25"/>
                  </a:cubicBezTo>
                  <a:cubicBezTo>
                    <a:pt x="186" y="25"/>
                    <a:pt x="169" y="8"/>
                    <a:pt x="153" y="8"/>
                  </a:cubicBezTo>
                  <a:cubicBezTo>
                    <a:pt x="142" y="8"/>
                    <a:pt x="131" y="1"/>
                    <a:pt x="12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7" name="Google Shape;13777;p36"/>
            <p:cNvSpPr/>
            <p:nvPr/>
          </p:nvSpPr>
          <p:spPr>
            <a:xfrm>
              <a:off x="4150675" y="2246250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87" y="0"/>
                  </a:moveTo>
                  <a:cubicBezTo>
                    <a:pt x="66" y="0"/>
                    <a:pt x="33" y="21"/>
                    <a:pt x="17" y="54"/>
                  </a:cubicBezTo>
                  <a:cubicBezTo>
                    <a:pt x="0" y="87"/>
                    <a:pt x="0" y="124"/>
                    <a:pt x="0" y="157"/>
                  </a:cubicBezTo>
                  <a:cubicBezTo>
                    <a:pt x="0" y="190"/>
                    <a:pt x="17" y="207"/>
                    <a:pt x="49" y="244"/>
                  </a:cubicBezTo>
                  <a:cubicBezTo>
                    <a:pt x="66" y="260"/>
                    <a:pt x="103" y="260"/>
                    <a:pt x="120" y="260"/>
                  </a:cubicBezTo>
                  <a:cubicBezTo>
                    <a:pt x="190" y="244"/>
                    <a:pt x="223" y="174"/>
                    <a:pt x="223" y="104"/>
                  </a:cubicBezTo>
                  <a:cubicBezTo>
                    <a:pt x="206" y="71"/>
                    <a:pt x="206" y="54"/>
                    <a:pt x="169" y="21"/>
                  </a:cubicBezTo>
                  <a:cubicBezTo>
                    <a:pt x="169" y="21"/>
                    <a:pt x="153" y="21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8" name="Google Shape;13778;p36"/>
            <p:cNvSpPr/>
            <p:nvPr/>
          </p:nvSpPr>
          <p:spPr>
            <a:xfrm>
              <a:off x="4157975" y="2261200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37" y="0"/>
                  </a:moveTo>
                  <a:cubicBezTo>
                    <a:pt x="86" y="0"/>
                    <a:pt x="45" y="33"/>
                    <a:pt x="17" y="91"/>
                  </a:cubicBezTo>
                  <a:cubicBezTo>
                    <a:pt x="1" y="161"/>
                    <a:pt x="34" y="227"/>
                    <a:pt x="83" y="264"/>
                  </a:cubicBezTo>
                  <a:lnTo>
                    <a:pt x="137" y="264"/>
                  </a:lnTo>
                  <a:cubicBezTo>
                    <a:pt x="170" y="264"/>
                    <a:pt x="223" y="227"/>
                    <a:pt x="223" y="178"/>
                  </a:cubicBezTo>
                  <a:cubicBezTo>
                    <a:pt x="240" y="124"/>
                    <a:pt x="240" y="91"/>
                    <a:pt x="207" y="41"/>
                  </a:cubicBezTo>
                  <a:cubicBezTo>
                    <a:pt x="207" y="41"/>
                    <a:pt x="186" y="21"/>
                    <a:pt x="170" y="4"/>
                  </a:cubicBezTo>
                  <a:cubicBezTo>
                    <a:pt x="159" y="2"/>
                    <a:pt x="148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9" name="Google Shape;13779;p36"/>
            <p:cNvSpPr/>
            <p:nvPr/>
          </p:nvSpPr>
          <p:spPr>
            <a:xfrm>
              <a:off x="4160975" y="23849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1"/>
                  </a:moveTo>
                  <a:cubicBezTo>
                    <a:pt x="33" y="17"/>
                    <a:pt x="0" y="87"/>
                    <a:pt x="17" y="158"/>
                  </a:cubicBezTo>
                  <a:cubicBezTo>
                    <a:pt x="17" y="191"/>
                    <a:pt x="33" y="223"/>
                    <a:pt x="50" y="244"/>
                  </a:cubicBezTo>
                  <a:cubicBezTo>
                    <a:pt x="87" y="261"/>
                    <a:pt x="103" y="261"/>
                    <a:pt x="136" y="261"/>
                  </a:cubicBezTo>
                  <a:cubicBezTo>
                    <a:pt x="169" y="261"/>
                    <a:pt x="190" y="244"/>
                    <a:pt x="206" y="207"/>
                  </a:cubicBezTo>
                  <a:cubicBezTo>
                    <a:pt x="223" y="191"/>
                    <a:pt x="239" y="158"/>
                    <a:pt x="223" y="120"/>
                  </a:cubicBezTo>
                  <a:cubicBezTo>
                    <a:pt x="223" y="87"/>
                    <a:pt x="206" y="54"/>
                    <a:pt x="190" y="38"/>
                  </a:cubicBezTo>
                  <a:cubicBezTo>
                    <a:pt x="169" y="17"/>
                    <a:pt x="169" y="17"/>
                    <a:pt x="153" y="17"/>
                  </a:cubicBez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0" name="Google Shape;13780;p36"/>
            <p:cNvSpPr/>
            <p:nvPr/>
          </p:nvSpPr>
          <p:spPr>
            <a:xfrm>
              <a:off x="4160050" y="2337250"/>
              <a:ext cx="6500" cy="6625"/>
            </a:xfrm>
            <a:custGeom>
              <a:avLst/>
              <a:gdLst/>
              <a:ahLst/>
              <a:cxnLst/>
              <a:rect l="l" t="t" r="r" b="b"/>
              <a:pathLst>
                <a:path w="260" h="265" extrusionOk="0">
                  <a:moveTo>
                    <a:pt x="139" y="1"/>
                  </a:moveTo>
                  <a:cubicBezTo>
                    <a:pt x="87" y="1"/>
                    <a:pt x="48" y="34"/>
                    <a:pt x="21" y="92"/>
                  </a:cubicBezTo>
                  <a:cubicBezTo>
                    <a:pt x="0" y="158"/>
                    <a:pt x="37" y="228"/>
                    <a:pt x="87" y="261"/>
                  </a:cubicBezTo>
                  <a:cubicBezTo>
                    <a:pt x="96" y="264"/>
                    <a:pt x="105" y="265"/>
                    <a:pt x="115" y="265"/>
                  </a:cubicBezTo>
                  <a:cubicBezTo>
                    <a:pt x="162" y="265"/>
                    <a:pt x="210" y="232"/>
                    <a:pt x="227" y="174"/>
                  </a:cubicBezTo>
                  <a:cubicBezTo>
                    <a:pt x="260" y="108"/>
                    <a:pt x="227" y="38"/>
                    <a:pt x="173" y="5"/>
                  </a:cubicBezTo>
                  <a:cubicBezTo>
                    <a:pt x="161" y="2"/>
                    <a:pt x="150" y="1"/>
                    <a:pt x="13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1" name="Google Shape;13781;p36"/>
            <p:cNvSpPr/>
            <p:nvPr/>
          </p:nvSpPr>
          <p:spPr>
            <a:xfrm>
              <a:off x="4167350" y="2368275"/>
              <a:ext cx="6125" cy="6600"/>
            </a:xfrm>
            <a:custGeom>
              <a:avLst/>
              <a:gdLst/>
              <a:ahLst/>
              <a:cxnLst/>
              <a:rect l="l" t="t" r="r" b="b"/>
              <a:pathLst>
                <a:path w="245" h="264" extrusionOk="0">
                  <a:moveTo>
                    <a:pt x="141" y="1"/>
                  </a:moveTo>
                  <a:cubicBezTo>
                    <a:pt x="104" y="1"/>
                    <a:pt x="71" y="17"/>
                    <a:pt x="55" y="34"/>
                  </a:cubicBezTo>
                  <a:cubicBezTo>
                    <a:pt x="1" y="67"/>
                    <a:pt x="1" y="153"/>
                    <a:pt x="38" y="224"/>
                  </a:cubicBezTo>
                  <a:cubicBezTo>
                    <a:pt x="55" y="240"/>
                    <a:pt x="88" y="257"/>
                    <a:pt x="104" y="257"/>
                  </a:cubicBezTo>
                  <a:cubicBezTo>
                    <a:pt x="115" y="261"/>
                    <a:pt x="125" y="263"/>
                    <a:pt x="135" y="263"/>
                  </a:cubicBezTo>
                  <a:cubicBezTo>
                    <a:pt x="159" y="263"/>
                    <a:pt x="179" y="252"/>
                    <a:pt x="191" y="240"/>
                  </a:cubicBezTo>
                  <a:cubicBezTo>
                    <a:pt x="244" y="191"/>
                    <a:pt x="244" y="104"/>
                    <a:pt x="207" y="50"/>
                  </a:cubicBezTo>
                  <a:cubicBezTo>
                    <a:pt x="191" y="34"/>
                    <a:pt x="174" y="17"/>
                    <a:pt x="158" y="17"/>
                  </a:cubicBezTo>
                  <a:cubicBezTo>
                    <a:pt x="158" y="1"/>
                    <a:pt x="141" y="1"/>
                    <a:pt x="14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2" name="Google Shape;13782;p36"/>
            <p:cNvSpPr/>
            <p:nvPr/>
          </p:nvSpPr>
          <p:spPr>
            <a:xfrm>
              <a:off x="4149325" y="2292525"/>
              <a:ext cx="6100" cy="6650"/>
            </a:xfrm>
            <a:custGeom>
              <a:avLst/>
              <a:gdLst/>
              <a:ahLst/>
              <a:cxnLst/>
              <a:rect l="l" t="t" r="r" b="b"/>
              <a:pathLst>
                <a:path w="244" h="266" extrusionOk="0">
                  <a:moveTo>
                    <a:pt x="131" y="1"/>
                  </a:moveTo>
                  <a:cubicBezTo>
                    <a:pt x="84" y="1"/>
                    <a:pt x="34" y="36"/>
                    <a:pt x="17" y="91"/>
                  </a:cubicBezTo>
                  <a:cubicBezTo>
                    <a:pt x="0" y="108"/>
                    <a:pt x="0" y="128"/>
                    <a:pt x="0" y="145"/>
                  </a:cubicBezTo>
                  <a:cubicBezTo>
                    <a:pt x="0" y="194"/>
                    <a:pt x="38" y="231"/>
                    <a:pt x="71" y="248"/>
                  </a:cubicBezTo>
                  <a:cubicBezTo>
                    <a:pt x="89" y="261"/>
                    <a:pt x="107" y="266"/>
                    <a:pt x="122" y="266"/>
                  </a:cubicBezTo>
                  <a:cubicBezTo>
                    <a:pt x="148" y="266"/>
                    <a:pt x="170" y="252"/>
                    <a:pt x="190" y="231"/>
                  </a:cubicBezTo>
                  <a:cubicBezTo>
                    <a:pt x="207" y="211"/>
                    <a:pt x="207" y="194"/>
                    <a:pt x="223" y="178"/>
                  </a:cubicBezTo>
                  <a:cubicBezTo>
                    <a:pt x="244" y="108"/>
                    <a:pt x="207" y="42"/>
                    <a:pt x="157" y="5"/>
                  </a:cubicBezTo>
                  <a:cubicBezTo>
                    <a:pt x="149" y="2"/>
                    <a:pt x="140" y="1"/>
                    <a:pt x="13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3" name="Google Shape;13783;p36"/>
            <p:cNvSpPr/>
            <p:nvPr/>
          </p:nvSpPr>
          <p:spPr>
            <a:xfrm>
              <a:off x="4156650" y="23076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6" y="1"/>
                  </a:moveTo>
                  <a:cubicBezTo>
                    <a:pt x="103" y="1"/>
                    <a:pt x="87" y="1"/>
                    <a:pt x="54" y="38"/>
                  </a:cubicBezTo>
                  <a:cubicBezTo>
                    <a:pt x="17" y="71"/>
                    <a:pt x="0" y="157"/>
                    <a:pt x="33" y="207"/>
                  </a:cubicBezTo>
                  <a:cubicBezTo>
                    <a:pt x="54" y="244"/>
                    <a:pt x="87" y="260"/>
                    <a:pt x="120" y="260"/>
                  </a:cubicBezTo>
                  <a:cubicBezTo>
                    <a:pt x="136" y="260"/>
                    <a:pt x="173" y="260"/>
                    <a:pt x="190" y="244"/>
                  </a:cubicBezTo>
                  <a:cubicBezTo>
                    <a:pt x="223" y="207"/>
                    <a:pt x="239" y="174"/>
                    <a:pt x="239" y="141"/>
                  </a:cubicBezTo>
                  <a:cubicBezTo>
                    <a:pt x="239" y="104"/>
                    <a:pt x="239" y="71"/>
                    <a:pt x="206" y="54"/>
                  </a:cubicBezTo>
                  <a:cubicBezTo>
                    <a:pt x="206" y="38"/>
                    <a:pt x="190" y="17"/>
                    <a:pt x="173" y="17"/>
                  </a:cubicBezTo>
                  <a:cubicBezTo>
                    <a:pt x="157" y="1"/>
                    <a:pt x="157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4" name="Google Shape;13784;p36"/>
            <p:cNvSpPr/>
            <p:nvPr/>
          </p:nvSpPr>
          <p:spPr>
            <a:xfrm>
              <a:off x="4154900" y="222915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40" y="0"/>
                  </a:moveTo>
                  <a:cubicBezTo>
                    <a:pt x="103" y="0"/>
                    <a:pt x="70" y="0"/>
                    <a:pt x="54" y="33"/>
                  </a:cubicBezTo>
                  <a:cubicBezTo>
                    <a:pt x="0" y="66"/>
                    <a:pt x="0" y="153"/>
                    <a:pt x="37" y="206"/>
                  </a:cubicBezTo>
                  <a:cubicBezTo>
                    <a:pt x="56" y="245"/>
                    <a:pt x="89" y="261"/>
                    <a:pt x="122" y="261"/>
                  </a:cubicBezTo>
                  <a:cubicBezTo>
                    <a:pt x="145" y="261"/>
                    <a:pt x="169" y="253"/>
                    <a:pt x="190" y="239"/>
                  </a:cubicBezTo>
                  <a:cubicBezTo>
                    <a:pt x="243" y="190"/>
                    <a:pt x="243" y="103"/>
                    <a:pt x="206" y="50"/>
                  </a:cubicBezTo>
                  <a:cubicBezTo>
                    <a:pt x="190" y="33"/>
                    <a:pt x="173" y="17"/>
                    <a:pt x="157" y="17"/>
                  </a:cubicBezTo>
                  <a:cubicBezTo>
                    <a:pt x="157" y="0"/>
                    <a:pt x="140" y="0"/>
                    <a:pt x="14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5" name="Google Shape;13785;p36"/>
            <p:cNvSpPr/>
            <p:nvPr/>
          </p:nvSpPr>
          <p:spPr>
            <a:xfrm>
              <a:off x="4145500" y="2387800"/>
              <a:ext cx="6025" cy="6700"/>
            </a:xfrm>
            <a:custGeom>
              <a:avLst/>
              <a:gdLst/>
              <a:ahLst/>
              <a:cxnLst/>
              <a:rect l="l" t="t" r="r" b="b"/>
              <a:pathLst>
                <a:path w="241" h="268" extrusionOk="0">
                  <a:moveTo>
                    <a:pt x="119" y="1"/>
                  </a:moveTo>
                  <a:cubicBezTo>
                    <a:pt x="103" y="1"/>
                    <a:pt x="82" y="13"/>
                    <a:pt x="67" y="28"/>
                  </a:cubicBezTo>
                  <a:cubicBezTo>
                    <a:pt x="17" y="78"/>
                    <a:pt x="1" y="164"/>
                    <a:pt x="50" y="214"/>
                  </a:cubicBezTo>
                  <a:cubicBezTo>
                    <a:pt x="67" y="234"/>
                    <a:pt x="87" y="251"/>
                    <a:pt x="120" y="267"/>
                  </a:cubicBezTo>
                  <a:cubicBezTo>
                    <a:pt x="153" y="267"/>
                    <a:pt x="170" y="251"/>
                    <a:pt x="207" y="234"/>
                  </a:cubicBezTo>
                  <a:cubicBezTo>
                    <a:pt x="224" y="214"/>
                    <a:pt x="240" y="181"/>
                    <a:pt x="240" y="148"/>
                  </a:cubicBezTo>
                  <a:cubicBezTo>
                    <a:pt x="240" y="110"/>
                    <a:pt x="240" y="78"/>
                    <a:pt x="224" y="45"/>
                  </a:cubicBezTo>
                  <a:cubicBezTo>
                    <a:pt x="207" y="28"/>
                    <a:pt x="191" y="28"/>
                    <a:pt x="170" y="7"/>
                  </a:cubicBezTo>
                  <a:lnTo>
                    <a:pt x="137" y="7"/>
                  </a:lnTo>
                  <a:cubicBezTo>
                    <a:pt x="132" y="3"/>
                    <a:pt x="126" y="1"/>
                    <a:pt x="11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6" name="Google Shape;13786;p36"/>
            <p:cNvSpPr/>
            <p:nvPr/>
          </p:nvSpPr>
          <p:spPr>
            <a:xfrm>
              <a:off x="4149325" y="2448675"/>
              <a:ext cx="6100" cy="6475"/>
            </a:xfrm>
            <a:custGeom>
              <a:avLst/>
              <a:gdLst/>
              <a:ahLst/>
              <a:cxnLst/>
              <a:rect l="l" t="t" r="r" b="b"/>
              <a:pathLst>
                <a:path w="244" h="259" extrusionOk="0">
                  <a:moveTo>
                    <a:pt x="113" y="0"/>
                  </a:moveTo>
                  <a:cubicBezTo>
                    <a:pt x="72" y="0"/>
                    <a:pt x="32" y="32"/>
                    <a:pt x="17" y="83"/>
                  </a:cubicBezTo>
                  <a:cubicBezTo>
                    <a:pt x="0" y="149"/>
                    <a:pt x="17" y="219"/>
                    <a:pt x="87" y="252"/>
                  </a:cubicBezTo>
                  <a:cubicBezTo>
                    <a:pt x="97" y="256"/>
                    <a:pt x="108" y="258"/>
                    <a:pt x="119" y="258"/>
                  </a:cubicBezTo>
                  <a:cubicBezTo>
                    <a:pt x="164" y="258"/>
                    <a:pt x="210" y="226"/>
                    <a:pt x="223" y="186"/>
                  </a:cubicBezTo>
                  <a:cubicBezTo>
                    <a:pt x="244" y="116"/>
                    <a:pt x="223" y="30"/>
                    <a:pt x="157" y="13"/>
                  </a:cubicBezTo>
                  <a:cubicBezTo>
                    <a:pt x="143" y="4"/>
                    <a:pt x="128" y="0"/>
                    <a:pt x="11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7" name="Google Shape;13787;p36"/>
            <p:cNvSpPr/>
            <p:nvPr/>
          </p:nvSpPr>
          <p:spPr>
            <a:xfrm>
              <a:off x="4147675" y="2342750"/>
              <a:ext cx="5600" cy="6600"/>
            </a:xfrm>
            <a:custGeom>
              <a:avLst/>
              <a:gdLst/>
              <a:ahLst/>
              <a:cxnLst/>
              <a:rect l="l" t="t" r="r" b="b"/>
              <a:pathLst>
                <a:path w="224" h="264" extrusionOk="0">
                  <a:moveTo>
                    <a:pt x="120" y="0"/>
                  </a:moveTo>
                  <a:cubicBezTo>
                    <a:pt x="115" y="0"/>
                    <a:pt x="109" y="2"/>
                    <a:pt x="104" y="8"/>
                  </a:cubicBezTo>
                  <a:cubicBezTo>
                    <a:pt x="33" y="8"/>
                    <a:pt x="0" y="78"/>
                    <a:pt x="0" y="144"/>
                  </a:cubicBezTo>
                  <a:cubicBezTo>
                    <a:pt x="0" y="181"/>
                    <a:pt x="17" y="214"/>
                    <a:pt x="50" y="230"/>
                  </a:cubicBezTo>
                  <a:cubicBezTo>
                    <a:pt x="66" y="247"/>
                    <a:pt x="104" y="263"/>
                    <a:pt x="137" y="263"/>
                  </a:cubicBezTo>
                  <a:cubicBezTo>
                    <a:pt x="186" y="247"/>
                    <a:pt x="223" y="181"/>
                    <a:pt x="223" y="111"/>
                  </a:cubicBezTo>
                  <a:cubicBezTo>
                    <a:pt x="223" y="78"/>
                    <a:pt x="207" y="41"/>
                    <a:pt x="169" y="24"/>
                  </a:cubicBezTo>
                  <a:lnTo>
                    <a:pt x="153" y="8"/>
                  </a:lnTo>
                  <a:cubicBezTo>
                    <a:pt x="142" y="8"/>
                    <a:pt x="131" y="0"/>
                    <a:pt x="12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8" name="Google Shape;13788;p36"/>
            <p:cNvSpPr/>
            <p:nvPr/>
          </p:nvSpPr>
          <p:spPr>
            <a:xfrm>
              <a:off x="4154075" y="2357175"/>
              <a:ext cx="5575" cy="6475"/>
            </a:xfrm>
            <a:custGeom>
              <a:avLst/>
              <a:gdLst/>
              <a:ahLst/>
              <a:cxnLst/>
              <a:rect l="l" t="t" r="r" b="b"/>
              <a:pathLst>
                <a:path w="223" h="259" extrusionOk="0">
                  <a:moveTo>
                    <a:pt x="128" y="1"/>
                  </a:moveTo>
                  <a:cubicBezTo>
                    <a:pt x="120" y="1"/>
                    <a:pt x="111" y="6"/>
                    <a:pt x="103" y="16"/>
                  </a:cubicBezTo>
                  <a:cubicBezTo>
                    <a:pt x="33" y="16"/>
                    <a:pt x="0" y="82"/>
                    <a:pt x="0" y="152"/>
                  </a:cubicBezTo>
                  <a:cubicBezTo>
                    <a:pt x="14" y="213"/>
                    <a:pt x="57" y="258"/>
                    <a:pt x="111" y="258"/>
                  </a:cubicBezTo>
                  <a:cubicBezTo>
                    <a:pt x="119" y="258"/>
                    <a:pt x="128" y="257"/>
                    <a:pt x="136" y="255"/>
                  </a:cubicBezTo>
                  <a:cubicBezTo>
                    <a:pt x="157" y="255"/>
                    <a:pt x="190" y="239"/>
                    <a:pt x="206" y="202"/>
                  </a:cubicBezTo>
                  <a:cubicBezTo>
                    <a:pt x="223" y="185"/>
                    <a:pt x="223" y="152"/>
                    <a:pt x="223" y="119"/>
                  </a:cubicBezTo>
                  <a:cubicBezTo>
                    <a:pt x="223" y="82"/>
                    <a:pt x="206" y="49"/>
                    <a:pt x="173" y="33"/>
                  </a:cubicBezTo>
                  <a:cubicBezTo>
                    <a:pt x="173" y="16"/>
                    <a:pt x="157" y="16"/>
                    <a:pt x="157" y="16"/>
                  </a:cubicBezTo>
                  <a:cubicBezTo>
                    <a:pt x="146" y="6"/>
                    <a:pt x="137" y="1"/>
                    <a:pt x="12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9" name="Google Shape;13789;p36"/>
            <p:cNvSpPr/>
            <p:nvPr/>
          </p:nvSpPr>
          <p:spPr>
            <a:xfrm>
              <a:off x="4152300" y="2372500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104" y="1"/>
                  </a:moveTo>
                  <a:cubicBezTo>
                    <a:pt x="55" y="22"/>
                    <a:pt x="1" y="88"/>
                    <a:pt x="22" y="158"/>
                  </a:cubicBezTo>
                  <a:cubicBezTo>
                    <a:pt x="22" y="191"/>
                    <a:pt x="38" y="228"/>
                    <a:pt x="55" y="244"/>
                  </a:cubicBezTo>
                  <a:cubicBezTo>
                    <a:pt x="78" y="256"/>
                    <a:pt x="93" y="268"/>
                    <a:pt x="113" y="268"/>
                  </a:cubicBezTo>
                  <a:cubicBezTo>
                    <a:pt x="121" y="268"/>
                    <a:pt x="130" y="266"/>
                    <a:pt x="141" y="261"/>
                  </a:cubicBezTo>
                  <a:cubicBezTo>
                    <a:pt x="174" y="261"/>
                    <a:pt x="191" y="244"/>
                    <a:pt x="207" y="207"/>
                  </a:cubicBezTo>
                  <a:cubicBezTo>
                    <a:pt x="228" y="191"/>
                    <a:pt x="244" y="158"/>
                    <a:pt x="228" y="125"/>
                  </a:cubicBezTo>
                  <a:cubicBezTo>
                    <a:pt x="228" y="88"/>
                    <a:pt x="207" y="55"/>
                    <a:pt x="191" y="38"/>
                  </a:cubicBezTo>
                  <a:cubicBezTo>
                    <a:pt x="174" y="22"/>
                    <a:pt x="174" y="22"/>
                    <a:pt x="158" y="22"/>
                  </a:cubicBezTo>
                  <a:cubicBezTo>
                    <a:pt x="141" y="1"/>
                    <a:pt x="125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0" name="Google Shape;13790;p36"/>
            <p:cNvSpPr/>
            <p:nvPr/>
          </p:nvSpPr>
          <p:spPr>
            <a:xfrm>
              <a:off x="4148500" y="2418075"/>
              <a:ext cx="6425" cy="6525"/>
            </a:xfrm>
            <a:custGeom>
              <a:avLst/>
              <a:gdLst/>
              <a:ahLst/>
              <a:cxnLst/>
              <a:rect l="l" t="t" r="r" b="b"/>
              <a:pathLst>
                <a:path w="257" h="261" extrusionOk="0">
                  <a:moveTo>
                    <a:pt x="136" y="0"/>
                  </a:moveTo>
                  <a:cubicBezTo>
                    <a:pt x="104" y="0"/>
                    <a:pt x="87" y="0"/>
                    <a:pt x="50" y="33"/>
                  </a:cubicBezTo>
                  <a:cubicBezTo>
                    <a:pt x="17" y="70"/>
                    <a:pt x="0" y="157"/>
                    <a:pt x="33" y="206"/>
                  </a:cubicBezTo>
                  <a:cubicBezTo>
                    <a:pt x="71" y="239"/>
                    <a:pt x="87" y="260"/>
                    <a:pt x="120" y="260"/>
                  </a:cubicBezTo>
                  <a:cubicBezTo>
                    <a:pt x="136" y="260"/>
                    <a:pt x="174" y="260"/>
                    <a:pt x="190" y="223"/>
                  </a:cubicBezTo>
                  <a:cubicBezTo>
                    <a:pt x="240" y="190"/>
                    <a:pt x="256" y="103"/>
                    <a:pt x="207" y="54"/>
                  </a:cubicBezTo>
                  <a:cubicBezTo>
                    <a:pt x="207" y="33"/>
                    <a:pt x="190" y="17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1" name="Google Shape;13791;p36"/>
            <p:cNvSpPr/>
            <p:nvPr/>
          </p:nvSpPr>
          <p:spPr>
            <a:xfrm>
              <a:off x="4209925" y="2437450"/>
              <a:ext cx="5600" cy="6425"/>
            </a:xfrm>
            <a:custGeom>
              <a:avLst/>
              <a:gdLst/>
              <a:ahLst/>
              <a:cxnLst/>
              <a:rect l="l" t="t" r="r" b="b"/>
              <a:pathLst>
                <a:path w="224" h="257" extrusionOk="0">
                  <a:moveTo>
                    <a:pt x="104" y="0"/>
                  </a:moveTo>
                  <a:cubicBezTo>
                    <a:pt x="67" y="0"/>
                    <a:pt x="50" y="17"/>
                    <a:pt x="34" y="33"/>
                  </a:cubicBezTo>
                  <a:cubicBezTo>
                    <a:pt x="17" y="66"/>
                    <a:pt x="1" y="103"/>
                    <a:pt x="1" y="153"/>
                  </a:cubicBezTo>
                  <a:cubicBezTo>
                    <a:pt x="17" y="186"/>
                    <a:pt x="17" y="223"/>
                    <a:pt x="50" y="240"/>
                  </a:cubicBezTo>
                  <a:cubicBezTo>
                    <a:pt x="67" y="256"/>
                    <a:pt x="104" y="256"/>
                    <a:pt x="137" y="256"/>
                  </a:cubicBezTo>
                  <a:cubicBezTo>
                    <a:pt x="190" y="256"/>
                    <a:pt x="223" y="186"/>
                    <a:pt x="223" y="120"/>
                  </a:cubicBezTo>
                  <a:cubicBezTo>
                    <a:pt x="223" y="66"/>
                    <a:pt x="190" y="33"/>
                    <a:pt x="153" y="17"/>
                  </a:cubicBezTo>
                  <a:cubicBezTo>
                    <a:pt x="13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2" name="Google Shape;13792;p36"/>
            <p:cNvSpPr/>
            <p:nvPr/>
          </p:nvSpPr>
          <p:spPr>
            <a:xfrm>
              <a:off x="4114600" y="24420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1"/>
                  </a:moveTo>
                  <a:cubicBezTo>
                    <a:pt x="49" y="1"/>
                    <a:pt x="0" y="71"/>
                    <a:pt x="17" y="141"/>
                  </a:cubicBezTo>
                  <a:cubicBezTo>
                    <a:pt x="17" y="174"/>
                    <a:pt x="33" y="207"/>
                    <a:pt x="66" y="228"/>
                  </a:cubicBezTo>
                  <a:cubicBezTo>
                    <a:pt x="87" y="261"/>
                    <a:pt x="120" y="261"/>
                    <a:pt x="136" y="261"/>
                  </a:cubicBezTo>
                  <a:cubicBezTo>
                    <a:pt x="206" y="244"/>
                    <a:pt x="239" y="174"/>
                    <a:pt x="239" y="104"/>
                  </a:cubicBezTo>
                  <a:cubicBezTo>
                    <a:pt x="223" y="71"/>
                    <a:pt x="223" y="38"/>
                    <a:pt x="190" y="22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3" name="Google Shape;13793;p36"/>
            <p:cNvSpPr/>
            <p:nvPr/>
          </p:nvSpPr>
          <p:spPr>
            <a:xfrm>
              <a:off x="3876600" y="2266875"/>
              <a:ext cx="5675" cy="6675"/>
            </a:xfrm>
            <a:custGeom>
              <a:avLst/>
              <a:gdLst/>
              <a:ahLst/>
              <a:cxnLst/>
              <a:rect l="l" t="t" r="r" b="b"/>
              <a:pathLst>
                <a:path w="227" h="267" extrusionOk="0">
                  <a:moveTo>
                    <a:pt x="103" y="0"/>
                  </a:moveTo>
                  <a:cubicBezTo>
                    <a:pt x="70" y="21"/>
                    <a:pt x="37" y="37"/>
                    <a:pt x="21" y="54"/>
                  </a:cubicBezTo>
                  <a:cubicBezTo>
                    <a:pt x="0" y="87"/>
                    <a:pt x="0" y="124"/>
                    <a:pt x="0" y="157"/>
                  </a:cubicBezTo>
                  <a:cubicBezTo>
                    <a:pt x="0" y="190"/>
                    <a:pt x="21" y="227"/>
                    <a:pt x="54" y="243"/>
                  </a:cubicBezTo>
                  <a:cubicBezTo>
                    <a:pt x="65" y="255"/>
                    <a:pt x="85" y="267"/>
                    <a:pt x="109" y="267"/>
                  </a:cubicBezTo>
                  <a:cubicBezTo>
                    <a:pt x="119" y="267"/>
                    <a:pt x="130" y="265"/>
                    <a:pt x="140" y="260"/>
                  </a:cubicBezTo>
                  <a:cubicBezTo>
                    <a:pt x="190" y="260"/>
                    <a:pt x="227" y="190"/>
                    <a:pt x="227" y="124"/>
                  </a:cubicBezTo>
                  <a:cubicBezTo>
                    <a:pt x="227" y="87"/>
                    <a:pt x="206" y="54"/>
                    <a:pt x="173" y="37"/>
                  </a:cubicBezTo>
                  <a:cubicBezTo>
                    <a:pt x="173" y="21"/>
                    <a:pt x="157" y="21"/>
                    <a:pt x="157" y="21"/>
                  </a:cubicBezTo>
                  <a:cubicBezTo>
                    <a:pt x="140" y="0"/>
                    <a:pt x="124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4" name="Google Shape;13794;p36"/>
            <p:cNvSpPr/>
            <p:nvPr/>
          </p:nvSpPr>
          <p:spPr>
            <a:xfrm>
              <a:off x="3803625" y="2233875"/>
              <a:ext cx="5575" cy="6425"/>
            </a:xfrm>
            <a:custGeom>
              <a:avLst/>
              <a:gdLst/>
              <a:ahLst/>
              <a:cxnLst/>
              <a:rect l="l" t="t" r="r" b="b"/>
              <a:pathLst>
                <a:path w="223" h="257" extrusionOk="0">
                  <a:moveTo>
                    <a:pt x="87" y="1"/>
                  </a:moveTo>
                  <a:cubicBezTo>
                    <a:pt x="70" y="1"/>
                    <a:pt x="33" y="17"/>
                    <a:pt x="17" y="50"/>
                  </a:cubicBezTo>
                  <a:cubicBezTo>
                    <a:pt x="0" y="67"/>
                    <a:pt x="0" y="104"/>
                    <a:pt x="0" y="137"/>
                  </a:cubicBezTo>
                  <a:cubicBezTo>
                    <a:pt x="0" y="170"/>
                    <a:pt x="17" y="207"/>
                    <a:pt x="54" y="223"/>
                  </a:cubicBezTo>
                  <a:cubicBezTo>
                    <a:pt x="70" y="256"/>
                    <a:pt x="103" y="256"/>
                    <a:pt x="120" y="256"/>
                  </a:cubicBezTo>
                  <a:cubicBezTo>
                    <a:pt x="190" y="240"/>
                    <a:pt x="223" y="170"/>
                    <a:pt x="223" y="104"/>
                  </a:cubicBezTo>
                  <a:cubicBezTo>
                    <a:pt x="206" y="67"/>
                    <a:pt x="206" y="34"/>
                    <a:pt x="173" y="17"/>
                  </a:cubicBezTo>
                  <a:lnTo>
                    <a:pt x="157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5" name="Google Shape;13795;p36"/>
            <p:cNvSpPr/>
            <p:nvPr/>
          </p:nvSpPr>
          <p:spPr>
            <a:xfrm>
              <a:off x="3915750" y="2196875"/>
              <a:ext cx="6025" cy="6700"/>
            </a:xfrm>
            <a:custGeom>
              <a:avLst/>
              <a:gdLst/>
              <a:ahLst/>
              <a:cxnLst/>
              <a:rect l="l" t="t" r="r" b="b"/>
              <a:pathLst>
                <a:path w="241" h="268" extrusionOk="0">
                  <a:moveTo>
                    <a:pt x="104" y="1"/>
                  </a:moveTo>
                  <a:cubicBezTo>
                    <a:pt x="67" y="17"/>
                    <a:pt x="50" y="38"/>
                    <a:pt x="34" y="54"/>
                  </a:cubicBezTo>
                  <a:cubicBezTo>
                    <a:pt x="17" y="87"/>
                    <a:pt x="1" y="120"/>
                    <a:pt x="17" y="157"/>
                  </a:cubicBezTo>
                  <a:cubicBezTo>
                    <a:pt x="17" y="190"/>
                    <a:pt x="34" y="223"/>
                    <a:pt x="50" y="244"/>
                  </a:cubicBezTo>
                  <a:cubicBezTo>
                    <a:pt x="74" y="255"/>
                    <a:pt x="91" y="267"/>
                    <a:pt x="111" y="267"/>
                  </a:cubicBezTo>
                  <a:cubicBezTo>
                    <a:pt x="119" y="267"/>
                    <a:pt x="127" y="265"/>
                    <a:pt x="137" y="260"/>
                  </a:cubicBezTo>
                  <a:cubicBezTo>
                    <a:pt x="207" y="260"/>
                    <a:pt x="240" y="190"/>
                    <a:pt x="224" y="120"/>
                  </a:cubicBezTo>
                  <a:cubicBezTo>
                    <a:pt x="224" y="87"/>
                    <a:pt x="207" y="54"/>
                    <a:pt x="186" y="38"/>
                  </a:cubicBezTo>
                  <a:cubicBezTo>
                    <a:pt x="170" y="17"/>
                    <a:pt x="170" y="17"/>
                    <a:pt x="153" y="17"/>
                  </a:cubicBezTo>
                  <a:cubicBezTo>
                    <a:pt x="13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6" name="Google Shape;13796;p36"/>
            <p:cNvSpPr/>
            <p:nvPr/>
          </p:nvSpPr>
          <p:spPr>
            <a:xfrm>
              <a:off x="3842675" y="2317975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104" y="1"/>
                  </a:moveTo>
                  <a:cubicBezTo>
                    <a:pt x="38" y="17"/>
                    <a:pt x="1" y="88"/>
                    <a:pt x="17" y="158"/>
                  </a:cubicBezTo>
                  <a:cubicBezTo>
                    <a:pt x="17" y="191"/>
                    <a:pt x="38" y="224"/>
                    <a:pt x="54" y="244"/>
                  </a:cubicBezTo>
                  <a:cubicBezTo>
                    <a:pt x="66" y="256"/>
                    <a:pt x="86" y="268"/>
                    <a:pt x="110" y="268"/>
                  </a:cubicBezTo>
                  <a:cubicBezTo>
                    <a:pt x="120" y="268"/>
                    <a:pt x="130" y="266"/>
                    <a:pt x="141" y="261"/>
                  </a:cubicBezTo>
                  <a:cubicBezTo>
                    <a:pt x="190" y="261"/>
                    <a:pt x="244" y="191"/>
                    <a:pt x="223" y="121"/>
                  </a:cubicBezTo>
                  <a:cubicBezTo>
                    <a:pt x="223" y="88"/>
                    <a:pt x="207" y="55"/>
                    <a:pt x="190" y="38"/>
                  </a:cubicBezTo>
                  <a:cubicBezTo>
                    <a:pt x="174" y="17"/>
                    <a:pt x="174" y="17"/>
                    <a:pt x="157" y="17"/>
                  </a:cubicBezTo>
                  <a:cubicBezTo>
                    <a:pt x="141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7" name="Google Shape;13797;p36"/>
            <p:cNvSpPr/>
            <p:nvPr/>
          </p:nvSpPr>
          <p:spPr>
            <a:xfrm>
              <a:off x="4055325" y="2234400"/>
              <a:ext cx="6000" cy="6725"/>
            </a:xfrm>
            <a:custGeom>
              <a:avLst/>
              <a:gdLst/>
              <a:ahLst/>
              <a:cxnLst/>
              <a:rect l="l" t="t" r="r" b="b"/>
              <a:pathLst>
                <a:path w="240" h="269" extrusionOk="0">
                  <a:moveTo>
                    <a:pt x="128" y="0"/>
                  </a:moveTo>
                  <a:cubicBezTo>
                    <a:pt x="120" y="0"/>
                    <a:pt x="112" y="4"/>
                    <a:pt x="103" y="13"/>
                  </a:cubicBezTo>
                  <a:cubicBezTo>
                    <a:pt x="66" y="13"/>
                    <a:pt x="50" y="29"/>
                    <a:pt x="33" y="62"/>
                  </a:cubicBezTo>
                  <a:cubicBezTo>
                    <a:pt x="17" y="83"/>
                    <a:pt x="0" y="116"/>
                    <a:pt x="17" y="149"/>
                  </a:cubicBezTo>
                  <a:cubicBezTo>
                    <a:pt x="17" y="186"/>
                    <a:pt x="33" y="219"/>
                    <a:pt x="50" y="235"/>
                  </a:cubicBezTo>
                  <a:cubicBezTo>
                    <a:pt x="87" y="252"/>
                    <a:pt x="103" y="268"/>
                    <a:pt x="136" y="268"/>
                  </a:cubicBezTo>
                  <a:cubicBezTo>
                    <a:pt x="206" y="252"/>
                    <a:pt x="239" y="186"/>
                    <a:pt x="223" y="116"/>
                  </a:cubicBezTo>
                  <a:cubicBezTo>
                    <a:pt x="223" y="83"/>
                    <a:pt x="206" y="46"/>
                    <a:pt x="190" y="29"/>
                  </a:cubicBezTo>
                  <a:cubicBezTo>
                    <a:pt x="169" y="29"/>
                    <a:pt x="169" y="13"/>
                    <a:pt x="153" y="13"/>
                  </a:cubicBezTo>
                  <a:cubicBezTo>
                    <a:pt x="145" y="4"/>
                    <a:pt x="136" y="0"/>
                    <a:pt x="12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8" name="Google Shape;13798;p36"/>
            <p:cNvSpPr/>
            <p:nvPr/>
          </p:nvSpPr>
          <p:spPr>
            <a:xfrm>
              <a:off x="3982250" y="2201200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03" y="1"/>
                  </a:moveTo>
                  <a:cubicBezTo>
                    <a:pt x="70" y="1"/>
                    <a:pt x="54" y="17"/>
                    <a:pt x="37" y="50"/>
                  </a:cubicBezTo>
                  <a:cubicBezTo>
                    <a:pt x="21" y="87"/>
                    <a:pt x="0" y="120"/>
                    <a:pt x="21" y="153"/>
                  </a:cubicBezTo>
                  <a:cubicBezTo>
                    <a:pt x="21" y="190"/>
                    <a:pt x="37" y="207"/>
                    <a:pt x="54" y="240"/>
                  </a:cubicBezTo>
                  <a:cubicBezTo>
                    <a:pt x="70" y="256"/>
                    <a:pt x="103" y="256"/>
                    <a:pt x="140" y="256"/>
                  </a:cubicBezTo>
                  <a:cubicBezTo>
                    <a:pt x="190" y="240"/>
                    <a:pt x="243" y="174"/>
                    <a:pt x="227" y="104"/>
                  </a:cubicBezTo>
                  <a:cubicBezTo>
                    <a:pt x="227" y="71"/>
                    <a:pt x="206" y="34"/>
                    <a:pt x="190" y="17"/>
                  </a:cubicBezTo>
                  <a:cubicBezTo>
                    <a:pt x="173" y="17"/>
                    <a:pt x="173" y="17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9" name="Google Shape;13799;p36"/>
            <p:cNvSpPr/>
            <p:nvPr/>
          </p:nvSpPr>
          <p:spPr>
            <a:xfrm>
              <a:off x="4142525" y="2434875"/>
              <a:ext cx="5575" cy="6400"/>
            </a:xfrm>
            <a:custGeom>
              <a:avLst/>
              <a:gdLst/>
              <a:ahLst/>
              <a:cxnLst/>
              <a:rect l="l" t="t" r="r" b="b"/>
              <a:pathLst>
                <a:path w="223" h="256" extrusionOk="0">
                  <a:moveTo>
                    <a:pt x="103" y="0"/>
                  </a:moveTo>
                  <a:cubicBezTo>
                    <a:pt x="33" y="0"/>
                    <a:pt x="0" y="66"/>
                    <a:pt x="0" y="136"/>
                  </a:cubicBezTo>
                  <a:cubicBezTo>
                    <a:pt x="0" y="169"/>
                    <a:pt x="17" y="206"/>
                    <a:pt x="50" y="223"/>
                  </a:cubicBezTo>
                  <a:cubicBezTo>
                    <a:pt x="66" y="256"/>
                    <a:pt x="103" y="256"/>
                    <a:pt x="136" y="256"/>
                  </a:cubicBezTo>
                  <a:cubicBezTo>
                    <a:pt x="186" y="239"/>
                    <a:pt x="223" y="169"/>
                    <a:pt x="223" y="103"/>
                  </a:cubicBezTo>
                  <a:cubicBezTo>
                    <a:pt x="223" y="66"/>
                    <a:pt x="206" y="33"/>
                    <a:pt x="169" y="17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0" name="Google Shape;13800;p36"/>
            <p:cNvSpPr/>
            <p:nvPr/>
          </p:nvSpPr>
          <p:spPr>
            <a:xfrm>
              <a:off x="4190975" y="2379000"/>
              <a:ext cx="5675" cy="6425"/>
            </a:xfrm>
            <a:custGeom>
              <a:avLst/>
              <a:gdLst/>
              <a:ahLst/>
              <a:cxnLst/>
              <a:rect l="l" t="t" r="r" b="b"/>
              <a:pathLst>
                <a:path w="227" h="257" extrusionOk="0">
                  <a:moveTo>
                    <a:pt x="87" y="1"/>
                  </a:moveTo>
                  <a:cubicBezTo>
                    <a:pt x="70" y="1"/>
                    <a:pt x="37" y="17"/>
                    <a:pt x="21" y="50"/>
                  </a:cubicBezTo>
                  <a:cubicBezTo>
                    <a:pt x="0" y="71"/>
                    <a:pt x="0" y="104"/>
                    <a:pt x="0" y="137"/>
                  </a:cubicBezTo>
                  <a:cubicBezTo>
                    <a:pt x="0" y="174"/>
                    <a:pt x="21" y="207"/>
                    <a:pt x="54" y="223"/>
                  </a:cubicBezTo>
                  <a:cubicBezTo>
                    <a:pt x="70" y="256"/>
                    <a:pt x="103" y="256"/>
                    <a:pt x="124" y="256"/>
                  </a:cubicBezTo>
                  <a:cubicBezTo>
                    <a:pt x="190" y="240"/>
                    <a:pt x="227" y="174"/>
                    <a:pt x="227" y="104"/>
                  </a:cubicBezTo>
                  <a:cubicBezTo>
                    <a:pt x="206" y="71"/>
                    <a:pt x="206" y="34"/>
                    <a:pt x="173" y="17"/>
                  </a:cubicBezTo>
                  <a:lnTo>
                    <a:pt x="157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1" name="Google Shape;13801;p36"/>
            <p:cNvSpPr/>
            <p:nvPr/>
          </p:nvSpPr>
          <p:spPr>
            <a:xfrm>
              <a:off x="4200850" y="2469900"/>
              <a:ext cx="3550" cy="3125"/>
            </a:xfrm>
            <a:custGeom>
              <a:avLst/>
              <a:gdLst/>
              <a:ahLst/>
              <a:cxnLst/>
              <a:rect l="l" t="t" r="r" b="b"/>
              <a:pathLst>
                <a:path w="142" h="125" extrusionOk="0">
                  <a:moveTo>
                    <a:pt x="112" y="1"/>
                  </a:moveTo>
                  <a:cubicBezTo>
                    <a:pt x="64" y="1"/>
                    <a:pt x="14" y="31"/>
                    <a:pt x="1" y="75"/>
                  </a:cubicBezTo>
                  <a:lnTo>
                    <a:pt x="1" y="125"/>
                  </a:lnTo>
                  <a:cubicBezTo>
                    <a:pt x="54" y="92"/>
                    <a:pt x="87" y="59"/>
                    <a:pt x="141" y="5"/>
                  </a:cubicBezTo>
                  <a:cubicBezTo>
                    <a:pt x="132" y="2"/>
                    <a:pt x="122" y="1"/>
                    <a:pt x="112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2" name="Google Shape;13802;p36"/>
            <p:cNvSpPr/>
            <p:nvPr/>
          </p:nvSpPr>
          <p:spPr>
            <a:xfrm>
              <a:off x="4145925" y="226522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03" y="0"/>
                  </a:moveTo>
                  <a:cubicBezTo>
                    <a:pt x="50" y="17"/>
                    <a:pt x="0" y="66"/>
                    <a:pt x="17" y="153"/>
                  </a:cubicBezTo>
                  <a:cubicBezTo>
                    <a:pt x="17" y="190"/>
                    <a:pt x="33" y="206"/>
                    <a:pt x="70" y="239"/>
                  </a:cubicBezTo>
                  <a:cubicBezTo>
                    <a:pt x="87" y="256"/>
                    <a:pt x="120" y="256"/>
                    <a:pt x="136" y="256"/>
                  </a:cubicBezTo>
                  <a:cubicBezTo>
                    <a:pt x="174" y="256"/>
                    <a:pt x="207" y="239"/>
                    <a:pt x="223" y="206"/>
                  </a:cubicBezTo>
                  <a:cubicBezTo>
                    <a:pt x="239" y="169"/>
                    <a:pt x="239" y="136"/>
                    <a:pt x="239" y="103"/>
                  </a:cubicBezTo>
                  <a:cubicBezTo>
                    <a:pt x="223" y="66"/>
                    <a:pt x="223" y="50"/>
                    <a:pt x="190" y="17"/>
                  </a:cubicBezTo>
                  <a:cubicBezTo>
                    <a:pt x="190" y="17"/>
                    <a:pt x="174" y="17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3" name="Google Shape;13803;p36"/>
            <p:cNvSpPr/>
            <p:nvPr/>
          </p:nvSpPr>
          <p:spPr>
            <a:xfrm>
              <a:off x="4172925" y="2476500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04" y="1"/>
                  </a:moveTo>
                  <a:cubicBezTo>
                    <a:pt x="54" y="17"/>
                    <a:pt x="1" y="88"/>
                    <a:pt x="21" y="154"/>
                  </a:cubicBezTo>
                  <a:cubicBezTo>
                    <a:pt x="21" y="191"/>
                    <a:pt x="38" y="224"/>
                    <a:pt x="71" y="240"/>
                  </a:cubicBezTo>
                  <a:cubicBezTo>
                    <a:pt x="87" y="257"/>
                    <a:pt x="124" y="257"/>
                    <a:pt x="141" y="257"/>
                  </a:cubicBezTo>
                  <a:cubicBezTo>
                    <a:pt x="174" y="257"/>
                    <a:pt x="190" y="240"/>
                    <a:pt x="207" y="207"/>
                  </a:cubicBezTo>
                  <a:cubicBezTo>
                    <a:pt x="227" y="170"/>
                    <a:pt x="244" y="137"/>
                    <a:pt x="244" y="104"/>
                  </a:cubicBezTo>
                  <a:cubicBezTo>
                    <a:pt x="227" y="67"/>
                    <a:pt x="207" y="50"/>
                    <a:pt x="190" y="34"/>
                  </a:cubicBezTo>
                  <a:cubicBezTo>
                    <a:pt x="190" y="17"/>
                    <a:pt x="174" y="17"/>
                    <a:pt x="174" y="17"/>
                  </a:cubicBezTo>
                  <a:lnTo>
                    <a:pt x="157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4" name="Google Shape;13804;p36"/>
            <p:cNvSpPr/>
            <p:nvPr/>
          </p:nvSpPr>
          <p:spPr>
            <a:xfrm>
              <a:off x="4169525" y="244725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04" y="0"/>
                  </a:moveTo>
                  <a:cubicBezTo>
                    <a:pt x="54" y="21"/>
                    <a:pt x="1" y="70"/>
                    <a:pt x="17" y="157"/>
                  </a:cubicBezTo>
                  <a:cubicBezTo>
                    <a:pt x="17" y="190"/>
                    <a:pt x="33" y="206"/>
                    <a:pt x="54" y="227"/>
                  </a:cubicBezTo>
                  <a:cubicBezTo>
                    <a:pt x="87" y="260"/>
                    <a:pt x="120" y="260"/>
                    <a:pt x="137" y="260"/>
                  </a:cubicBezTo>
                  <a:cubicBezTo>
                    <a:pt x="207" y="243"/>
                    <a:pt x="240" y="173"/>
                    <a:pt x="240" y="103"/>
                  </a:cubicBezTo>
                  <a:cubicBezTo>
                    <a:pt x="223" y="70"/>
                    <a:pt x="207" y="37"/>
                    <a:pt x="190" y="21"/>
                  </a:cubicBezTo>
                  <a:cubicBezTo>
                    <a:pt x="190" y="21"/>
                    <a:pt x="174" y="21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5" name="Google Shape;13805;p36"/>
            <p:cNvSpPr/>
            <p:nvPr/>
          </p:nvSpPr>
          <p:spPr>
            <a:xfrm>
              <a:off x="4167775" y="2352175"/>
              <a:ext cx="6100" cy="6650"/>
            </a:xfrm>
            <a:custGeom>
              <a:avLst/>
              <a:gdLst/>
              <a:ahLst/>
              <a:cxnLst/>
              <a:rect l="l" t="t" r="r" b="b"/>
              <a:pathLst>
                <a:path w="244" h="266" extrusionOk="0">
                  <a:moveTo>
                    <a:pt x="123" y="1"/>
                  </a:moveTo>
                  <a:cubicBezTo>
                    <a:pt x="117" y="1"/>
                    <a:pt x="110" y="3"/>
                    <a:pt x="103" y="10"/>
                  </a:cubicBezTo>
                  <a:cubicBezTo>
                    <a:pt x="38" y="10"/>
                    <a:pt x="0" y="76"/>
                    <a:pt x="0" y="146"/>
                  </a:cubicBezTo>
                  <a:cubicBezTo>
                    <a:pt x="21" y="179"/>
                    <a:pt x="38" y="216"/>
                    <a:pt x="54" y="233"/>
                  </a:cubicBezTo>
                  <a:cubicBezTo>
                    <a:pt x="71" y="249"/>
                    <a:pt x="103" y="266"/>
                    <a:pt x="141" y="266"/>
                  </a:cubicBezTo>
                  <a:cubicBezTo>
                    <a:pt x="190" y="249"/>
                    <a:pt x="244" y="179"/>
                    <a:pt x="227" y="113"/>
                  </a:cubicBezTo>
                  <a:cubicBezTo>
                    <a:pt x="227" y="76"/>
                    <a:pt x="207" y="43"/>
                    <a:pt x="190" y="27"/>
                  </a:cubicBezTo>
                  <a:cubicBezTo>
                    <a:pt x="174" y="27"/>
                    <a:pt x="174" y="10"/>
                    <a:pt x="157" y="10"/>
                  </a:cubicBezTo>
                  <a:cubicBezTo>
                    <a:pt x="146" y="10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6" name="Google Shape;13806;p36"/>
            <p:cNvSpPr/>
            <p:nvPr/>
          </p:nvSpPr>
          <p:spPr>
            <a:xfrm>
              <a:off x="4179425" y="2412750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11" y="0"/>
                  </a:moveTo>
                  <a:cubicBezTo>
                    <a:pt x="92" y="0"/>
                    <a:pt x="76" y="12"/>
                    <a:pt x="50" y="24"/>
                  </a:cubicBezTo>
                  <a:cubicBezTo>
                    <a:pt x="17" y="77"/>
                    <a:pt x="0" y="164"/>
                    <a:pt x="33" y="213"/>
                  </a:cubicBezTo>
                  <a:cubicBezTo>
                    <a:pt x="50" y="246"/>
                    <a:pt x="87" y="267"/>
                    <a:pt x="120" y="267"/>
                  </a:cubicBezTo>
                  <a:cubicBezTo>
                    <a:pt x="136" y="267"/>
                    <a:pt x="173" y="246"/>
                    <a:pt x="190" y="230"/>
                  </a:cubicBezTo>
                  <a:cubicBezTo>
                    <a:pt x="223" y="213"/>
                    <a:pt x="239" y="180"/>
                    <a:pt x="239" y="143"/>
                  </a:cubicBezTo>
                  <a:cubicBezTo>
                    <a:pt x="239" y="110"/>
                    <a:pt x="239" y="77"/>
                    <a:pt x="206" y="40"/>
                  </a:cubicBezTo>
                  <a:cubicBezTo>
                    <a:pt x="206" y="24"/>
                    <a:pt x="190" y="24"/>
                    <a:pt x="173" y="7"/>
                  </a:cubicBezTo>
                  <a:lnTo>
                    <a:pt x="136" y="7"/>
                  </a:lnTo>
                  <a:cubicBezTo>
                    <a:pt x="127" y="2"/>
                    <a:pt x="118" y="0"/>
                    <a:pt x="11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7" name="Google Shape;13807;p36"/>
            <p:cNvSpPr/>
            <p:nvPr/>
          </p:nvSpPr>
          <p:spPr>
            <a:xfrm>
              <a:off x="4178075" y="2385225"/>
              <a:ext cx="6100" cy="6600"/>
            </a:xfrm>
            <a:custGeom>
              <a:avLst/>
              <a:gdLst/>
              <a:ahLst/>
              <a:cxnLst/>
              <a:rect l="l" t="t" r="r" b="b"/>
              <a:pathLst>
                <a:path w="244" h="264" extrusionOk="0">
                  <a:moveTo>
                    <a:pt x="104" y="1"/>
                  </a:moveTo>
                  <a:cubicBezTo>
                    <a:pt x="86" y="1"/>
                    <a:pt x="66" y="13"/>
                    <a:pt x="54" y="28"/>
                  </a:cubicBezTo>
                  <a:cubicBezTo>
                    <a:pt x="21" y="44"/>
                    <a:pt x="21" y="77"/>
                    <a:pt x="1" y="110"/>
                  </a:cubicBezTo>
                  <a:cubicBezTo>
                    <a:pt x="1" y="148"/>
                    <a:pt x="21" y="181"/>
                    <a:pt x="38" y="213"/>
                  </a:cubicBezTo>
                  <a:cubicBezTo>
                    <a:pt x="57" y="245"/>
                    <a:pt x="89" y="264"/>
                    <a:pt x="123" y="264"/>
                  </a:cubicBezTo>
                  <a:cubicBezTo>
                    <a:pt x="146" y="264"/>
                    <a:pt x="170" y="254"/>
                    <a:pt x="190" y="234"/>
                  </a:cubicBezTo>
                  <a:cubicBezTo>
                    <a:pt x="244" y="181"/>
                    <a:pt x="244" y="110"/>
                    <a:pt x="207" y="44"/>
                  </a:cubicBezTo>
                  <a:cubicBezTo>
                    <a:pt x="190" y="28"/>
                    <a:pt x="174" y="28"/>
                    <a:pt x="157" y="7"/>
                  </a:cubicBezTo>
                  <a:lnTo>
                    <a:pt x="124" y="7"/>
                  </a:lnTo>
                  <a:cubicBezTo>
                    <a:pt x="119" y="3"/>
                    <a:pt x="112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8" name="Google Shape;13808;p36"/>
            <p:cNvSpPr/>
            <p:nvPr/>
          </p:nvSpPr>
          <p:spPr>
            <a:xfrm>
              <a:off x="4181175" y="2318925"/>
              <a:ext cx="6425" cy="6400"/>
            </a:xfrm>
            <a:custGeom>
              <a:avLst/>
              <a:gdLst/>
              <a:ahLst/>
              <a:cxnLst/>
              <a:rect l="l" t="t" r="r" b="b"/>
              <a:pathLst>
                <a:path w="257" h="256" extrusionOk="0">
                  <a:moveTo>
                    <a:pt x="136" y="0"/>
                  </a:moveTo>
                  <a:cubicBezTo>
                    <a:pt x="120" y="0"/>
                    <a:pt x="83" y="0"/>
                    <a:pt x="66" y="33"/>
                  </a:cubicBezTo>
                  <a:cubicBezTo>
                    <a:pt x="17" y="66"/>
                    <a:pt x="0" y="153"/>
                    <a:pt x="50" y="206"/>
                  </a:cubicBezTo>
                  <a:cubicBezTo>
                    <a:pt x="66" y="239"/>
                    <a:pt x="83" y="256"/>
                    <a:pt x="120" y="256"/>
                  </a:cubicBezTo>
                  <a:cubicBezTo>
                    <a:pt x="153" y="256"/>
                    <a:pt x="169" y="256"/>
                    <a:pt x="207" y="223"/>
                  </a:cubicBezTo>
                  <a:cubicBezTo>
                    <a:pt x="240" y="186"/>
                    <a:pt x="256" y="103"/>
                    <a:pt x="223" y="50"/>
                  </a:cubicBezTo>
                  <a:cubicBezTo>
                    <a:pt x="207" y="33"/>
                    <a:pt x="186" y="17"/>
                    <a:pt x="16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9" name="Google Shape;13809;p36"/>
            <p:cNvSpPr/>
            <p:nvPr/>
          </p:nvSpPr>
          <p:spPr>
            <a:xfrm>
              <a:off x="4180250" y="2365300"/>
              <a:ext cx="6100" cy="6575"/>
            </a:xfrm>
            <a:custGeom>
              <a:avLst/>
              <a:gdLst/>
              <a:ahLst/>
              <a:cxnLst/>
              <a:rect l="l" t="t" r="r" b="b"/>
              <a:pathLst>
                <a:path w="244" h="263" extrusionOk="0">
                  <a:moveTo>
                    <a:pt x="103" y="0"/>
                  </a:moveTo>
                  <a:cubicBezTo>
                    <a:pt x="54" y="17"/>
                    <a:pt x="0" y="83"/>
                    <a:pt x="17" y="153"/>
                  </a:cubicBezTo>
                  <a:cubicBezTo>
                    <a:pt x="17" y="186"/>
                    <a:pt x="37" y="223"/>
                    <a:pt x="70" y="240"/>
                  </a:cubicBezTo>
                  <a:cubicBezTo>
                    <a:pt x="82" y="251"/>
                    <a:pt x="102" y="263"/>
                    <a:pt x="120" y="263"/>
                  </a:cubicBezTo>
                  <a:cubicBezTo>
                    <a:pt x="127" y="263"/>
                    <a:pt x="134" y="261"/>
                    <a:pt x="140" y="256"/>
                  </a:cubicBezTo>
                  <a:cubicBezTo>
                    <a:pt x="206" y="256"/>
                    <a:pt x="244" y="186"/>
                    <a:pt x="244" y="120"/>
                  </a:cubicBezTo>
                  <a:cubicBezTo>
                    <a:pt x="223" y="83"/>
                    <a:pt x="223" y="50"/>
                    <a:pt x="190" y="33"/>
                  </a:cubicBezTo>
                  <a:cubicBezTo>
                    <a:pt x="190" y="17"/>
                    <a:pt x="173" y="17"/>
                    <a:pt x="173" y="17"/>
                  </a:cubicBezTo>
                  <a:cubicBezTo>
                    <a:pt x="157" y="0"/>
                    <a:pt x="140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0" name="Google Shape;13810;p36"/>
            <p:cNvSpPr/>
            <p:nvPr/>
          </p:nvSpPr>
          <p:spPr>
            <a:xfrm>
              <a:off x="4172525" y="2261300"/>
              <a:ext cx="3000" cy="6100"/>
            </a:xfrm>
            <a:custGeom>
              <a:avLst/>
              <a:gdLst/>
              <a:ahLst/>
              <a:cxnLst/>
              <a:rect l="l" t="t" r="r" b="b"/>
              <a:pathLst>
                <a:path w="120" h="244" extrusionOk="0">
                  <a:moveTo>
                    <a:pt x="37" y="0"/>
                  </a:moveTo>
                  <a:cubicBezTo>
                    <a:pt x="17" y="37"/>
                    <a:pt x="0" y="54"/>
                    <a:pt x="0" y="87"/>
                  </a:cubicBezTo>
                  <a:cubicBezTo>
                    <a:pt x="0" y="120"/>
                    <a:pt x="0" y="157"/>
                    <a:pt x="17" y="190"/>
                  </a:cubicBezTo>
                  <a:cubicBezTo>
                    <a:pt x="37" y="207"/>
                    <a:pt x="70" y="223"/>
                    <a:pt x="103" y="244"/>
                  </a:cubicBezTo>
                  <a:lnTo>
                    <a:pt x="120" y="244"/>
                  </a:lnTo>
                  <a:cubicBezTo>
                    <a:pt x="87" y="157"/>
                    <a:pt x="70" y="87"/>
                    <a:pt x="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1" name="Google Shape;13811;p36"/>
            <p:cNvSpPr/>
            <p:nvPr/>
          </p:nvSpPr>
          <p:spPr>
            <a:xfrm>
              <a:off x="4182000" y="2349475"/>
              <a:ext cx="6425" cy="6475"/>
            </a:xfrm>
            <a:custGeom>
              <a:avLst/>
              <a:gdLst/>
              <a:ahLst/>
              <a:cxnLst/>
              <a:rect l="l" t="t" r="r" b="b"/>
              <a:pathLst>
                <a:path w="257" h="259" extrusionOk="0">
                  <a:moveTo>
                    <a:pt x="120" y="0"/>
                  </a:moveTo>
                  <a:cubicBezTo>
                    <a:pt x="76" y="0"/>
                    <a:pt x="41" y="33"/>
                    <a:pt x="17" y="81"/>
                  </a:cubicBezTo>
                  <a:cubicBezTo>
                    <a:pt x="0" y="151"/>
                    <a:pt x="33" y="221"/>
                    <a:pt x="87" y="254"/>
                  </a:cubicBezTo>
                  <a:cubicBezTo>
                    <a:pt x="95" y="257"/>
                    <a:pt x="104" y="258"/>
                    <a:pt x="114" y="258"/>
                  </a:cubicBezTo>
                  <a:cubicBezTo>
                    <a:pt x="159" y="258"/>
                    <a:pt x="209" y="226"/>
                    <a:pt x="223" y="167"/>
                  </a:cubicBezTo>
                  <a:cubicBezTo>
                    <a:pt x="256" y="118"/>
                    <a:pt x="223" y="31"/>
                    <a:pt x="174" y="15"/>
                  </a:cubicBezTo>
                  <a:cubicBezTo>
                    <a:pt x="154" y="5"/>
                    <a:pt x="137" y="0"/>
                    <a:pt x="12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2" name="Google Shape;13812;p36"/>
            <p:cNvSpPr/>
            <p:nvPr/>
          </p:nvSpPr>
          <p:spPr>
            <a:xfrm>
              <a:off x="4192725" y="2411300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11" y="1"/>
                  </a:moveTo>
                  <a:cubicBezTo>
                    <a:pt x="69" y="1"/>
                    <a:pt x="29" y="34"/>
                    <a:pt x="17" y="82"/>
                  </a:cubicBezTo>
                  <a:cubicBezTo>
                    <a:pt x="0" y="152"/>
                    <a:pt x="17" y="238"/>
                    <a:pt x="87" y="255"/>
                  </a:cubicBezTo>
                  <a:cubicBezTo>
                    <a:pt x="98" y="255"/>
                    <a:pt x="109" y="262"/>
                    <a:pt x="120" y="262"/>
                  </a:cubicBezTo>
                  <a:cubicBezTo>
                    <a:pt x="125" y="262"/>
                    <a:pt x="131" y="260"/>
                    <a:pt x="136" y="255"/>
                  </a:cubicBezTo>
                  <a:cubicBezTo>
                    <a:pt x="173" y="255"/>
                    <a:pt x="206" y="222"/>
                    <a:pt x="223" y="185"/>
                  </a:cubicBezTo>
                  <a:cubicBezTo>
                    <a:pt x="239" y="135"/>
                    <a:pt x="223" y="82"/>
                    <a:pt x="206" y="49"/>
                  </a:cubicBezTo>
                  <a:cubicBezTo>
                    <a:pt x="190" y="32"/>
                    <a:pt x="173" y="16"/>
                    <a:pt x="157" y="16"/>
                  </a:cubicBezTo>
                  <a:cubicBezTo>
                    <a:pt x="142" y="6"/>
                    <a:pt x="126" y="1"/>
                    <a:pt x="11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3" name="Google Shape;13813;p36"/>
            <p:cNvSpPr/>
            <p:nvPr/>
          </p:nvSpPr>
          <p:spPr>
            <a:xfrm>
              <a:off x="4197050" y="2321900"/>
              <a:ext cx="850" cy="2200"/>
            </a:xfrm>
            <a:custGeom>
              <a:avLst/>
              <a:gdLst/>
              <a:ahLst/>
              <a:cxnLst/>
              <a:rect l="l" t="t" r="r" b="b"/>
              <a:pathLst>
                <a:path w="34" h="88" extrusionOk="0">
                  <a:moveTo>
                    <a:pt x="0" y="1"/>
                  </a:moveTo>
                  <a:lnTo>
                    <a:pt x="0" y="17"/>
                  </a:lnTo>
                  <a:cubicBezTo>
                    <a:pt x="0" y="34"/>
                    <a:pt x="17" y="67"/>
                    <a:pt x="33" y="87"/>
                  </a:cubicBezTo>
                  <a:cubicBezTo>
                    <a:pt x="17" y="67"/>
                    <a:pt x="17" y="34"/>
                    <a:pt x="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4" name="Google Shape;13814;p36"/>
            <p:cNvSpPr/>
            <p:nvPr/>
          </p:nvSpPr>
          <p:spPr>
            <a:xfrm>
              <a:off x="4195300" y="2361800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36" y="0"/>
                  </a:moveTo>
                  <a:cubicBezTo>
                    <a:pt x="103" y="0"/>
                    <a:pt x="70" y="0"/>
                    <a:pt x="54" y="17"/>
                  </a:cubicBezTo>
                  <a:cubicBezTo>
                    <a:pt x="0" y="70"/>
                    <a:pt x="0" y="157"/>
                    <a:pt x="33" y="206"/>
                  </a:cubicBezTo>
                  <a:cubicBezTo>
                    <a:pt x="55" y="237"/>
                    <a:pt x="85" y="256"/>
                    <a:pt x="118" y="256"/>
                  </a:cubicBezTo>
                  <a:cubicBezTo>
                    <a:pt x="142" y="256"/>
                    <a:pt x="167" y="246"/>
                    <a:pt x="190" y="223"/>
                  </a:cubicBezTo>
                  <a:cubicBezTo>
                    <a:pt x="239" y="190"/>
                    <a:pt x="239" y="103"/>
                    <a:pt x="206" y="54"/>
                  </a:cubicBezTo>
                  <a:cubicBezTo>
                    <a:pt x="190" y="37"/>
                    <a:pt x="173" y="17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5" name="Google Shape;13815;p36"/>
            <p:cNvSpPr/>
            <p:nvPr/>
          </p:nvSpPr>
          <p:spPr>
            <a:xfrm>
              <a:off x="4190150" y="2336125"/>
              <a:ext cx="6500" cy="6750"/>
            </a:xfrm>
            <a:custGeom>
              <a:avLst/>
              <a:gdLst/>
              <a:ahLst/>
              <a:cxnLst/>
              <a:rect l="l" t="t" r="r" b="b"/>
              <a:pathLst>
                <a:path w="260" h="270" extrusionOk="0">
                  <a:moveTo>
                    <a:pt x="129" y="0"/>
                  </a:moveTo>
                  <a:cubicBezTo>
                    <a:pt x="87" y="0"/>
                    <a:pt x="44" y="32"/>
                    <a:pt x="17" y="83"/>
                  </a:cubicBezTo>
                  <a:cubicBezTo>
                    <a:pt x="0" y="153"/>
                    <a:pt x="33" y="240"/>
                    <a:pt x="87" y="256"/>
                  </a:cubicBezTo>
                  <a:cubicBezTo>
                    <a:pt x="100" y="265"/>
                    <a:pt x="114" y="269"/>
                    <a:pt x="129" y="269"/>
                  </a:cubicBezTo>
                  <a:cubicBezTo>
                    <a:pt x="170" y="269"/>
                    <a:pt x="211" y="238"/>
                    <a:pt x="223" y="186"/>
                  </a:cubicBezTo>
                  <a:cubicBezTo>
                    <a:pt x="260" y="116"/>
                    <a:pt x="223" y="34"/>
                    <a:pt x="173" y="13"/>
                  </a:cubicBezTo>
                  <a:cubicBezTo>
                    <a:pt x="159" y="4"/>
                    <a:pt x="144" y="0"/>
                    <a:pt x="12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6" name="Google Shape;13816;p36"/>
            <p:cNvSpPr/>
            <p:nvPr/>
          </p:nvSpPr>
          <p:spPr>
            <a:xfrm>
              <a:off x="4178600" y="2288400"/>
              <a:ext cx="5575" cy="6825"/>
            </a:xfrm>
            <a:custGeom>
              <a:avLst/>
              <a:gdLst/>
              <a:ahLst/>
              <a:cxnLst/>
              <a:rect l="l" t="t" r="r" b="b"/>
              <a:pathLst>
                <a:path w="223" h="273" extrusionOk="0">
                  <a:moveTo>
                    <a:pt x="136" y="1"/>
                  </a:moveTo>
                  <a:cubicBezTo>
                    <a:pt x="103" y="1"/>
                    <a:pt x="66" y="17"/>
                    <a:pt x="50" y="34"/>
                  </a:cubicBezTo>
                  <a:cubicBezTo>
                    <a:pt x="0" y="87"/>
                    <a:pt x="0" y="153"/>
                    <a:pt x="33" y="223"/>
                  </a:cubicBezTo>
                  <a:cubicBezTo>
                    <a:pt x="50" y="240"/>
                    <a:pt x="83" y="256"/>
                    <a:pt x="103" y="273"/>
                  </a:cubicBezTo>
                  <a:cubicBezTo>
                    <a:pt x="136" y="273"/>
                    <a:pt x="169" y="256"/>
                    <a:pt x="186" y="240"/>
                  </a:cubicBezTo>
                  <a:cubicBezTo>
                    <a:pt x="206" y="223"/>
                    <a:pt x="223" y="190"/>
                    <a:pt x="223" y="153"/>
                  </a:cubicBezTo>
                  <a:cubicBezTo>
                    <a:pt x="223" y="120"/>
                    <a:pt x="223" y="87"/>
                    <a:pt x="206" y="50"/>
                  </a:cubicBezTo>
                  <a:cubicBezTo>
                    <a:pt x="186" y="34"/>
                    <a:pt x="169" y="17"/>
                    <a:pt x="153" y="17"/>
                  </a:cubicBezTo>
                  <a:cubicBezTo>
                    <a:pt x="153" y="17"/>
                    <a:pt x="136" y="17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7" name="Google Shape;13817;p36"/>
            <p:cNvSpPr/>
            <p:nvPr/>
          </p:nvSpPr>
          <p:spPr>
            <a:xfrm>
              <a:off x="4175100" y="2335425"/>
              <a:ext cx="6100" cy="6700"/>
            </a:xfrm>
            <a:custGeom>
              <a:avLst/>
              <a:gdLst/>
              <a:ahLst/>
              <a:cxnLst/>
              <a:rect l="l" t="t" r="r" b="b"/>
              <a:pathLst>
                <a:path w="244" h="268" extrusionOk="0">
                  <a:moveTo>
                    <a:pt x="121" y="1"/>
                  </a:moveTo>
                  <a:cubicBezTo>
                    <a:pt x="115" y="1"/>
                    <a:pt x="109" y="2"/>
                    <a:pt x="103" y="8"/>
                  </a:cubicBezTo>
                  <a:cubicBezTo>
                    <a:pt x="37" y="8"/>
                    <a:pt x="0" y="78"/>
                    <a:pt x="0" y="144"/>
                  </a:cubicBezTo>
                  <a:cubicBezTo>
                    <a:pt x="17" y="181"/>
                    <a:pt x="37" y="214"/>
                    <a:pt x="54" y="231"/>
                  </a:cubicBezTo>
                  <a:cubicBezTo>
                    <a:pt x="70" y="247"/>
                    <a:pt x="103" y="268"/>
                    <a:pt x="140" y="268"/>
                  </a:cubicBezTo>
                  <a:cubicBezTo>
                    <a:pt x="190" y="247"/>
                    <a:pt x="243" y="181"/>
                    <a:pt x="223" y="111"/>
                  </a:cubicBezTo>
                  <a:cubicBezTo>
                    <a:pt x="223" y="78"/>
                    <a:pt x="206" y="41"/>
                    <a:pt x="190" y="24"/>
                  </a:cubicBezTo>
                  <a:cubicBezTo>
                    <a:pt x="173" y="24"/>
                    <a:pt x="173" y="8"/>
                    <a:pt x="157" y="8"/>
                  </a:cubicBezTo>
                  <a:cubicBezTo>
                    <a:pt x="146" y="8"/>
                    <a:pt x="133" y="1"/>
                    <a:pt x="12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8" name="Google Shape;13818;p36"/>
            <p:cNvSpPr/>
            <p:nvPr/>
          </p:nvSpPr>
          <p:spPr>
            <a:xfrm>
              <a:off x="4186750" y="2302950"/>
              <a:ext cx="4750" cy="6675"/>
            </a:xfrm>
            <a:custGeom>
              <a:avLst/>
              <a:gdLst/>
              <a:ahLst/>
              <a:cxnLst/>
              <a:rect l="l" t="t" r="r" b="b"/>
              <a:pathLst>
                <a:path w="190" h="267" extrusionOk="0">
                  <a:moveTo>
                    <a:pt x="103" y="0"/>
                  </a:moveTo>
                  <a:cubicBezTo>
                    <a:pt x="33" y="21"/>
                    <a:pt x="0" y="87"/>
                    <a:pt x="0" y="157"/>
                  </a:cubicBezTo>
                  <a:cubicBezTo>
                    <a:pt x="0" y="190"/>
                    <a:pt x="17" y="227"/>
                    <a:pt x="50" y="243"/>
                  </a:cubicBezTo>
                  <a:cubicBezTo>
                    <a:pt x="61" y="255"/>
                    <a:pt x="83" y="267"/>
                    <a:pt x="107" y="267"/>
                  </a:cubicBezTo>
                  <a:cubicBezTo>
                    <a:pt x="116" y="267"/>
                    <a:pt x="126" y="265"/>
                    <a:pt x="136" y="260"/>
                  </a:cubicBezTo>
                  <a:cubicBezTo>
                    <a:pt x="153" y="260"/>
                    <a:pt x="169" y="243"/>
                    <a:pt x="190" y="227"/>
                  </a:cubicBezTo>
                  <a:cubicBezTo>
                    <a:pt x="169" y="157"/>
                    <a:pt x="136" y="87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9" name="Google Shape;13819;p36"/>
            <p:cNvSpPr/>
            <p:nvPr/>
          </p:nvSpPr>
          <p:spPr>
            <a:xfrm>
              <a:off x="4128700" y="2267800"/>
              <a:ext cx="5600" cy="6400"/>
            </a:xfrm>
            <a:custGeom>
              <a:avLst/>
              <a:gdLst/>
              <a:ahLst/>
              <a:cxnLst/>
              <a:rect l="l" t="t" r="r" b="b"/>
              <a:pathLst>
                <a:path w="224" h="256" extrusionOk="0">
                  <a:moveTo>
                    <a:pt x="87" y="0"/>
                  </a:moveTo>
                  <a:cubicBezTo>
                    <a:pt x="71" y="17"/>
                    <a:pt x="38" y="33"/>
                    <a:pt x="17" y="50"/>
                  </a:cubicBezTo>
                  <a:cubicBezTo>
                    <a:pt x="1" y="87"/>
                    <a:pt x="1" y="120"/>
                    <a:pt x="1" y="153"/>
                  </a:cubicBezTo>
                  <a:cubicBezTo>
                    <a:pt x="1" y="190"/>
                    <a:pt x="17" y="223"/>
                    <a:pt x="38" y="239"/>
                  </a:cubicBezTo>
                  <a:cubicBezTo>
                    <a:pt x="71" y="256"/>
                    <a:pt x="104" y="256"/>
                    <a:pt x="120" y="256"/>
                  </a:cubicBezTo>
                  <a:cubicBezTo>
                    <a:pt x="191" y="256"/>
                    <a:pt x="223" y="190"/>
                    <a:pt x="223" y="120"/>
                  </a:cubicBezTo>
                  <a:cubicBezTo>
                    <a:pt x="207" y="87"/>
                    <a:pt x="191" y="50"/>
                    <a:pt x="174" y="33"/>
                  </a:cubicBezTo>
                  <a:cubicBezTo>
                    <a:pt x="174" y="17"/>
                    <a:pt x="158" y="17"/>
                    <a:pt x="158" y="17"/>
                  </a:cubicBezTo>
                  <a:cubicBezTo>
                    <a:pt x="141" y="0"/>
                    <a:pt x="104" y="0"/>
                    <a:pt x="8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0" name="Google Shape;13820;p36"/>
            <p:cNvSpPr/>
            <p:nvPr/>
          </p:nvSpPr>
          <p:spPr>
            <a:xfrm>
              <a:off x="3796300" y="2343850"/>
              <a:ext cx="4350" cy="6600"/>
            </a:xfrm>
            <a:custGeom>
              <a:avLst/>
              <a:gdLst/>
              <a:ahLst/>
              <a:cxnLst/>
              <a:rect l="l" t="t" r="r" b="b"/>
              <a:pathLst>
                <a:path w="174" h="264" extrusionOk="0">
                  <a:moveTo>
                    <a:pt x="52" y="1"/>
                  </a:moveTo>
                  <a:cubicBezTo>
                    <a:pt x="37" y="1"/>
                    <a:pt x="19" y="5"/>
                    <a:pt x="0" y="13"/>
                  </a:cubicBezTo>
                  <a:lnTo>
                    <a:pt x="0" y="256"/>
                  </a:lnTo>
                  <a:lnTo>
                    <a:pt x="17" y="256"/>
                  </a:lnTo>
                  <a:cubicBezTo>
                    <a:pt x="31" y="256"/>
                    <a:pt x="43" y="264"/>
                    <a:pt x="54" y="264"/>
                  </a:cubicBezTo>
                  <a:cubicBezTo>
                    <a:pt x="60" y="264"/>
                    <a:pt x="65" y="262"/>
                    <a:pt x="71" y="256"/>
                  </a:cubicBezTo>
                  <a:cubicBezTo>
                    <a:pt x="104" y="256"/>
                    <a:pt x="141" y="219"/>
                    <a:pt x="157" y="186"/>
                  </a:cubicBezTo>
                  <a:cubicBezTo>
                    <a:pt x="174" y="137"/>
                    <a:pt x="157" y="83"/>
                    <a:pt x="141" y="50"/>
                  </a:cubicBezTo>
                  <a:cubicBezTo>
                    <a:pt x="120" y="34"/>
                    <a:pt x="104" y="13"/>
                    <a:pt x="87" y="13"/>
                  </a:cubicBezTo>
                  <a:cubicBezTo>
                    <a:pt x="79" y="5"/>
                    <a:pt x="66" y="1"/>
                    <a:pt x="52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1" name="Google Shape;13821;p36"/>
            <p:cNvSpPr/>
            <p:nvPr/>
          </p:nvSpPr>
          <p:spPr>
            <a:xfrm>
              <a:off x="3796300" y="2437850"/>
              <a:ext cx="4350" cy="6425"/>
            </a:xfrm>
            <a:custGeom>
              <a:avLst/>
              <a:gdLst/>
              <a:ahLst/>
              <a:cxnLst/>
              <a:rect l="l" t="t" r="r" b="b"/>
              <a:pathLst>
                <a:path w="174" h="257" extrusionOk="0">
                  <a:moveTo>
                    <a:pt x="38" y="1"/>
                  </a:moveTo>
                  <a:cubicBezTo>
                    <a:pt x="17" y="1"/>
                    <a:pt x="17" y="1"/>
                    <a:pt x="0" y="17"/>
                  </a:cubicBezTo>
                  <a:lnTo>
                    <a:pt x="0" y="257"/>
                  </a:lnTo>
                  <a:lnTo>
                    <a:pt x="71" y="257"/>
                  </a:lnTo>
                  <a:cubicBezTo>
                    <a:pt x="104" y="257"/>
                    <a:pt x="120" y="240"/>
                    <a:pt x="141" y="207"/>
                  </a:cubicBezTo>
                  <a:cubicBezTo>
                    <a:pt x="157" y="170"/>
                    <a:pt x="174" y="137"/>
                    <a:pt x="157" y="104"/>
                  </a:cubicBezTo>
                  <a:cubicBezTo>
                    <a:pt x="157" y="67"/>
                    <a:pt x="141" y="50"/>
                    <a:pt x="120" y="34"/>
                  </a:cubicBezTo>
                  <a:cubicBezTo>
                    <a:pt x="104" y="17"/>
                    <a:pt x="104" y="17"/>
                    <a:pt x="87" y="17"/>
                  </a:cubicBezTo>
                  <a:cubicBezTo>
                    <a:pt x="71" y="1"/>
                    <a:pt x="54" y="1"/>
                    <a:pt x="3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2" name="Google Shape;13822;p36"/>
            <p:cNvSpPr/>
            <p:nvPr/>
          </p:nvSpPr>
          <p:spPr>
            <a:xfrm>
              <a:off x="3796300" y="2387675"/>
              <a:ext cx="4350" cy="6725"/>
            </a:xfrm>
            <a:custGeom>
              <a:avLst/>
              <a:gdLst/>
              <a:ahLst/>
              <a:cxnLst/>
              <a:rect l="l" t="t" r="r" b="b"/>
              <a:pathLst>
                <a:path w="174" h="269" extrusionOk="0">
                  <a:moveTo>
                    <a:pt x="52" y="0"/>
                  </a:moveTo>
                  <a:cubicBezTo>
                    <a:pt x="37" y="0"/>
                    <a:pt x="19" y="4"/>
                    <a:pt x="0" y="12"/>
                  </a:cubicBezTo>
                  <a:lnTo>
                    <a:pt x="0" y="256"/>
                  </a:lnTo>
                  <a:lnTo>
                    <a:pt x="17" y="256"/>
                  </a:lnTo>
                  <a:cubicBezTo>
                    <a:pt x="31" y="264"/>
                    <a:pt x="47" y="269"/>
                    <a:pt x="62" y="269"/>
                  </a:cubicBezTo>
                  <a:cubicBezTo>
                    <a:pt x="104" y="269"/>
                    <a:pt x="145" y="237"/>
                    <a:pt x="157" y="186"/>
                  </a:cubicBezTo>
                  <a:cubicBezTo>
                    <a:pt x="174" y="115"/>
                    <a:pt x="157" y="33"/>
                    <a:pt x="87" y="12"/>
                  </a:cubicBezTo>
                  <a:cubicBezTo>
                    <a:pt x="79" y="4"/>
                    <a:pt x="66" y="0"/>
                    <a:pt x="5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3" name="Google Shape;13823;p36"/>
            <p:cNvSpPr/>
            <p:nvPr/>
          </p:nvSpPr>
          <p:spPr>
            <a:xfrm>
              <a:off x="4141600" y="2216750"/>
              <a:ext cx="6500" cy="6700"/>
            </a:xfrm>
            <a:custGeom>
              <a:avLst/>
              <a:gdLst/>
              <a:ahLst/>
              <a:cxnLst/>
              <a:rect l="l" t="t" r="r" b="b"/>
              <a:pathLst>
                <a:path w="260" h="268" extrusionOk="0">
                  <a:moveTo>
                    <a:pt x="122" y="1"/>
                  </a:moveTo>
                  <a:cubicBezTo>
                    <a:pt x="78" y="1"/>
                    <a:pt x="44" y="32"/>
                    <a:pt x="17" y="84"/>
                  </a:cubicBezTo>
                  <a:cubicBezTo>
                    <a:pt x="0" y="150"/>
                    <a:pt x="37" y="220"/>
                    <a:pt x="87" y="253"/>
                  </a:cubicBezTo>
                  <a:cubicBezTo>
                    <a:pt x="101" y="263"/>
                    <a:pt x="117" y="268"/>
                    <a:pt x="132" y="268"/>
                  </a:cubicBezTo>
                  <a:cubicBezTo>
                    <a:pt x="173" y="268"/>
                    <a:pt x="211" y="235"/>
                    <a:pt x="223" y="187"/>
                  </a:cubicBezTo>
                  <a:cubicBezTo>
                    <a:pt x="260" y="117"/>
                    <a:pt x="223" y="30"/>
                    <a:pt x="173" y="14"/>
                  </a:cubicBezTo>
                  <a:cubicBezTo>
                    <a:pt x="155" y="5"/>
                    <a:pt x="138" y="1"/>
                    <a:pt x="122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4" name="Google Shape;13824;p36"/>
            <p:cNvSpPr/>
            <p:nvPr/>
          </p:nvSpPr>
          <p:spPr>
            <a:xfrm>
              <a:off x="3806200" y="2356325"/>
              <a:ext cx="5575" cy="6825"/>
            </a:xfrm>
            <a:custGeom>
              <a:avLst/>
              <a:gdLst/>
              <a:ahLst/>
              <a:cxnLst/>
              <a:rect l="l" t="t" r="r" b="b"/>
              <a:pathLst>
                <a:path w="223" h="273" extrusionOk="0">
                  <a:moveTo>
                    <a:pt x="112" y="1"/>
                  </a:moveTo>
                  <a:cubicBezTo>
                    <a:pt x="103" y="1"/>
                    <a:pt x="95" y="5"/>
                    <a:pt x="87" y="13"/>
                  </a:cubicBezTo>
                  <a:cubicBezTo>
                    <a:pt x="54" y="13"/>
                    <a:pt x="33" y="30"/>
                    <a:pt x="17" y="67"/>
                  </a:cubicBezTo>
                  <a:cubicBezTo>
                    <a:pt x="0" y="83"/>
                    <a:pt x="0" y="116"/>
                    <a:pt x="0" y="153"/>
                  </a:cubicBezTo>
                  <a:cubicBezTo>
                    <a:pt x="0" y="186"/>
                    <a:pt x="17" y="219"/>
                    <a:pt x="33" y="236"/>
                  </a:cubicBezTo>
                  <a:cubicBezTo>
                    <a:pt x="70" y="256"/>
                    <a:pt x="87" y="273"/>
                    <a:pt x="120" y="273"/>
                  </a:cubicBezTo>
                  <a:cubicBezTo>
                    <a:pt x="190" y="256"/>
                    <a:pt x="223" y="186"/>
                    <a:pt x="206" y="116"/>
                  </a:cubicBezTo>
                  <a:cubicBezTo>
                    <a:pt x="206" y="83"/>
                    <a:pt x="190" y="50"/>
                    <a:pt x="173" y="30"/>
                  </a:cubicBezTo>
                  <a:cubicBezTo>
                    <a:pt x="157" y="30"/>
                    <a:pt x="157" y="13"/>
                    <a:pt x="136" y="13"/>
                  </a:cubicBezTo>
                  <a:cubicBezTo>
                    <a:pt x="128" y="5"/>
                    <a:pt x="120" y="1"/>
                    <a:pt x="112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5" name="Google Shape;13825;p36"/>
            <p:cNvSpPr/>
            <p:nvPr/>
          </p:nvSpPr>
          <p:spPr>
            <a:xfrm>
              <a:off x="3798875" y="2373025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41" y="1"/>
                  </a:moveTo>
                  <a:cubicBezTo>
                    <a:pt x="104" y="1"/>
                    <a:pt x="87" y="1"/>
                    <a:pt x="54" y="17"/>
                  </a:cubicBezTo>
                  <a:cubicBezTo>
                    <a:pt x="17" y="67"/>
                    <a:pt x="1" y="153"/>
                    <a:pt x="38" y="207"/>
                  </a:cubicBezTo>
                  <a:cubicBezTo>
                    <a:pt x="54" y="240"/>
                    <a:pt x="87" y="256"/>
                    <a:pt x="120" y="256"/>
                  </a:cubicBezTo>
                  <a:cubicBezTo>
                    <a:pt x="141" y="256"/>
                    <a:pt x="174" y="256"/>
                    <a:pt x="190" y="223"/>
                  </a:cubicBezTo>
                  <a:cubicBezTo>
                    <a:pt x="223" y="207"/>
                    <a:pt x="244" y="170"/>
                    <a:pt x="244" y="137"/>
                  </a:cubicBezTo>
                  <a:cubicBezTo>
                    <a:pt x="244" y="104"/>
                    <a:pt x="223" y="67"/>
                    <a:pt x="207" y="50"/>
                  </a:cubicBezTo>
                  <a:cubicBezTo>
                    <a:pt x="207" y="34"/>
                    <a:pt x="190" y="17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6" name="Google Shape;13826;p36"/>
            <p:cNvSpPr/>
            <p:nvPr/>
          </p:nvSpPr>
          <p:spPr>
            <a:xfrm>
              <a:off x="3796300" y="2358800"/>
              <a:ext cx="950" cy="4350"/>
            </a:xfrm>
            <a:custGeom>
              <a:avLst/>
              <a:gdLst/>
              <a:ahLst/>
              <a:cxnLst/>
              <a:rect l="l" t="t" r="r" b="b"/>
              <a:pathLst>
                <a:path w="38" h="174" extrusionOk="0">
                  <a:moveTo>
                    <a:pt x="0" y="1"/>
                  </a:moveTo>
                  <a:lnTo>
                    <a:pt x="0" y="174"/>
                  </a:lnTo>
                  <a:cubicBezTo>
                    <a:pt x="17" y="157"/>
                    <a:pt x="17" y="157"/>
                    <a:pt x="17" y="137"/>
                  </a:cubicBezTo>
                  <a:cubicBezTo>
                    <a:pt x="38" y="87"/>
                    <a:pt x="38" y="34"/>
                    <a:pt x="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7" name="Google Shape;13827;p36"/>
            <p:cNvSpPr/>
            <p:nvPr/>
          </p:nvSpPr>
          <p:spPr>
            <a:xfrm>
              <a:off x="3796300" y="2422400"/>
              <a:ext cx="5600" cy="6500"/>
            </a:xfrm>
            <a:custGeom>
              <a:avLst/>
              <a:gdLst/>
              <a:ahLst/>
              <a:cxnLst/>
              <a:rect l="l" t="t" r="r" b="b"/>
              <a:pathLst>
                <a:path w="224" h="260" extrusionOk="0">
                  <a:moveTo>
                    <a:pt x="104" y="0"/>
                  </a:moveTo>
                  <a:cubicBezTo>
                    <a:pt x="54" y="17"/>
                    <a:pt x="17" y="50"/>
                    <a:pt x="0" y="104"/>
                  </a:cubicBezTo>
                  <a:lnTo>
                    <a:pt x="0" y="170"/>
                  </a:lnTo>
                  <a:cubicBezTo>
                    <a:pt x="15" y="216"/>
                    <a:pt x="57" y="259"/>
                    <a:pt x="114" y="259"/>
                  </a:cubicBezTo>
                  <a:cubicBezTo>
                    <a:pt x="122" y="259"/>
                    <a:pt x="131" y="258"/>
                    <a:pt x="141" y="256"/>
                  </a:cubicBezTo>
                  <a:cubicBezTo>
                    <a:pt x="157" y="256"/>
                    <a:pt x="190" y="240"/>
                    <a:pt x="207" y="207"/>
                  </a:cubicBezTo>
                  <a:cubicBezTo>
                    <a:pt x="223" y="190"/>
                    <a:pt x="223" y="153"/>
                    <a:pt x="223" y="120"/>
                  </a:cubicBezTo>
                  <a:cubicBezTo>
                    <a:pt x="223" y="87"/>
                    <a:pt x="207" y="50"/>
                    <a:pt x="174" y="33"/>
                  </a:cubicBezTo>
                  <a:cubicBezTo>
                    <a:pt x="174" y="17"/>
                    <a:pt x="157" y="17"/>
                    <a:pt x="157" y="17"/>
                  </a:cubicBezTo>
                  <a:cubicBezTo>
                    <a:pt x="141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8" name="Google Shape;13828;p36"/>
            <p:cNvSpPr/>
            <p:nvPr/>
          </p:nvSpPr>
          <p:spPr>
            <a:xfrm>
              <a:off x="3796300" y="2311600"/>
              <a:ext cx="2200" cy="6000"/>
            </a:xfrm>
            <a:custGeom>
              <a:avLst/>
              <a:gdLst/>
              <a:ahLst/>
              <a:cxnLst/>
              <a:rect l="l" t="t" r="r" b="b"/>
              <a:pathLst>
                <a:path w="88" h="240" extrusionOk="0">
                  <a:moveTo>
                    <a:pt x="0" y="0"/>
                  </a:moveTo>
                  <a:lnTo>
                    <a:pt x="0" y="239"/>
                  </a:lnTo>
                  <a:cubicBezTo>
                    <a:pt x="54" y="223"/>
                    <a:pt x="87" y="169"/>
                    <a:pt x="87" y="103"/>
                  </a:cubicBezTo>
                  <a:cubicBezTo>
                    <a:pt x="71" y="66"/>
                    <a:pt x="71" y="33"/>
                    <a:pt x="38" y="17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9" name="Google Shape;13829;p36"/>
            <p:cNvSpPr/>
            <p:nvPr/>
          </p:nvSpPr>
          <p:spPr>
            <a:xfrm>
              <a:off x="4074600" y="2431375"/>
              <a:ext cx="6100" cy="6500"/>
            </a:xfrm>
            <a:custGeom>
              <a:avLst/>
              <a:gdLst/>
              <a:ahLst/>
              <a:cxnLst/>
              <a:rect l="l" t="t" r="r" b="b"/>
              <a:pathLst>
                <a:path w="244" h="260" extrusionOk="0">
                  <a:moveTo>
                    <a:pt x="103" y="0"/>
                  </a:moveTo>
                  <a:cubicBezTo>
                    <a:pt x="54" y="17"/>
                    <a:pt x="0" y="70"/>
                    <a:pt x="17" y="157"/>
                  </a:cubicBezTo>
                  <a:cubicBezTo>
                    <a:pt x="17" y="190"/>
                    <a:pt x="37" y="206"/>
                    <a:pt x="54" y="243"/>
                  </a:cubicBezTo>
                  <a:cubicBezTo>
                    <a:pt x="87" y="260"/>
                    <a:pt x="103" y="260"/>
                    <a:pt x="141" y="260"/>
                  </a:cubicBezTo>
                  <a:cubicBezTo>
                    <a:pt x="190" y="243"/>
                    <a:pt x="244" y="173"/>
                    <a:pt x="223" y="103"/>
                  </a:cubicBezTo>
                  <a:cubicBezTo>
                    <a:pt x="223" y="70"/>
                    <a:pt x="206" y="37"/>
                    <a:pt x="190" y="17"/>
                  </a:cubicBezTo>
                  <a:cubicBezTo>
                    <a:pt x="173" y="17"/>
                    <a:pt x="173" y="17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0" name="Google Shape;13830;p36"/>
            <p:cNvSpPr/>
            <p:nvPr/>
          </p:nvSpPr>
          <p:spPr>
            <a:xfrm>
              <a:off x="4102125" y="2302125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03" y="0"/>
                  </a:moveTo>
                  <a:cubicBezTo>
                    <a:pt x="33" y="17"/>
                    <a:pt x="0" y="87"/>
                    <a:pt x="0" y="157"/>
                  </a:cubicBezTo>
                  <a:cubicBezTo>
                    <a:pt x="17" y="190"/>
                    <a:pt x="17" y="206"/>
                    <a:pt x="50" y="239"/>
                  </a:cubicBezTo>
                  <a:cubicBezTo>
                    <a:pt x="70" y="260"/>
                    <a:pt x="103" y="260"/>
                    <a:pt x="136" y="260"/>
                  </a:cubicBezTo>
                  <a:cubicBezTo>
                    <a:pt x="190" y="239"/>
                    <a:pt x="239" y="173"/>
                    <a:pt x="223" y="103"/>
                  </a:cubicBezTo>
                  <a:cubicBezTo>
                    <a:pt x="223" y="70"/>
                    <a:pt x="206" y="54"/>
                    <a:pt x="173" y="17"/>
                  </a:cubicBezTo>
                  <a:cubicBezTo>
                    <a:pt x="173" y="17"/>
                    <a:pt x="153" y="17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1" name="Google Shape;13831;p36"/>
            <p:cNvSpPr/>
            <p:nvPr/>
          </p:nvSpPr>
          <p:spPr>
            <a:xfrm>
              <a:off x="4041500" y="2408575"/>
              <a:ext cx="6125" cy="6525"/>
            </a:xfrm>
            <a:custGeom>
              <a:avLst/>
              <a:gdLst/>
              <a:ahLst/>
              <a:cxnLst/>
              <a:rect l="l" t="t" r="r" b="b"/>
              <a:pathLst>
                <a:path w="245" h="261" extrusionOk="0">
                  <a:moveTo>
                    <a:pt x="104" y="1"/>
                  </a:moveTo>
                  <a:cubicBezTo>
                    <a:pt x="54" y="22"/>
                    <a:pt x="1" y="88"/>
                    <a:pt x="21" y="158"/>
                  </a:cubicBezTo>
                  <a:cubicBezTo>
                    <a:pt x="21" y="191"/>
                    <a:pt x="38" y="228"/>
                    <a:pt x="54" y="244"/>
                  </a:cubicBezTo>
                  <a:cubicBezTo>
                    <a:pt x="87" y="261"/>
                    <a:pt x="125" y="261"/>
                    <a:pt x="141" y="261"/>
                  </a:cubicBezTo>
                  <a:cubicBezTo>
                    <a:pt x="207" y="261"/>
                    <a:pt x="244" y="191"/>
                    <a:pt x="244" y="125"/>
                  </a:cubicBezTo>
                  <a:cubicBezTo>
                    <a:pt x="228" y="71"/>
                    <a:pt x="207" y="55"/>
                    <a:pt x="191" y="38"/>
                  </a:cubicBezTo>
                  <a:cubicBezTo>
                    <a:pt x="191" y="22"/>
                    <a:pt x="174" y="22"/>
                    <a:pt x="174" y="22"/>
                  </a:cubicBezTo>
                  <a:cubicBezTo>
                    <a:pt x="141" y="1"/>
                    <a:pt x="125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2" name="Google Shape;13832;p36"/>
            <p:cNvSpPr/>
            <p:nvPr/>
          </p:nvSpPr>
          <p:spPr>
            <a:xfrm>
              <a:off x="3817325" y="2400450"/>
              <a:ext cx="6100" cy="6675"/>
            </a:xfrm>
            <a:custGeom>
              <a:avLst/>
              <a:gdLst/>
              <a:ahLst/>
              <a:cxnLst/>
              <a:rect l="l" t="t" r="r" b="b"/>
              <a:pathLst>
                <a:path w="244" h="267" extrusionOk="0">
                  <a:moveTo>
                    <a:pt x="104" y="0"/>
                  </a:moveTo>
                  <a:cubicBezTo>
                    <a:pt x="38" y="17"/>
                    <a:pt x="1" y="87"/>
                    <a:pt x="1" y="157"/>
                  </a:cubicBezTo>
                  <a:cubicBezTo>
                    <a:pt x="21" y="190"/>
                    <a:pt x="38" y="223"/>
                    <a:pt x="54" y="244"/>
                  </a:cubicBezTo>
                  <a:cubicBezTo>
                    <a:pt x="66" y="255"/>
                    <a:pt x="86" y="267"/>
                    <a:pt x="110" y="267"/>
                  </a:cubicBezTo>
                  <a:cubicBezTo>
                    <a:pt x="119" y="267"/>
                    <a:pt x="130" y="265"/>
                    <a:pt x="141" y="260"/>
                  </a:cubicBezTo>
                  <a:cubicBezTo>
                    <a:pt x="190" y="260"/>
                    <a:pt x="244" y="190"/>
                    <a:pt x="227" y="120"/>
                  </a:cubicBezTo>
                  <a:cubicBezTo>
                    <a:pt x="227" y="87"/>
                    <a:pt x="207" y="54"/>
                    <a:pt x="190" y="37"/>
                  </a:cubicBezTo>
                  <a:cubicBezTo>
                    <a:pt x="174" y="17"/>
                    <a:pt x="174" y="17"/>
                    <a:pt x="157" y="17"/>
                  </a:cubicBezTo>
                  <a:cubicBezTo>
                    <a:pt x="141" y="0"/>
                    <a:pt x="124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3" name="Google Shape;13833;p36"/>
            <p:cNvSpPr/>
            <p:nvPr/>
          </p:nvSpPr>
          <p:spPr>
            <a:xfrm>
              <a:off x="3855575" y="2425950"/>
              <a:ext cx="5175" cy="6375"/>
            </a:xfrm>
            <a:custGeom>
              <a:avLst/>
              <a:gdLst/>
              <a:ahLst/>
              <a:cxnLst/>
              <a:rect l="l" t="t" r="r" b="b"/>
              <a:pathLst>
                <a:path w="207" h="255" extrusionOk="0">
                  <a:moveTo>
                    <a:pt x="113" y="0"/>
                  </a:moveTo>
                  <a:cubicBezTo>
                    <a:pt x="92" y="0"/>
                    <a:pt x="73" y="8"/>
                    <a:pt x="54" y="28"/>
                  </a:cubicBezTo>
                  <a:cubicBezTo>
                    <a:pt x="37" y="28"/>
                    <a:pt x="17" y="65"/>
                    <a:pt x="0" y="81"/>
                  </a:cubicBezTo>
                  <a:lnTo>
                    <a:pt x="0" y="168"/>
                  </a:lnTo>
                  <a:cubicBezTo>
                    <a:pt x="17" y="201"/>
                    <a:pt x="37" y="234"/>
                    <a:pt x="70" y="254"/>
                  </a:cubicBezTo>
                  <a:cubicBezTo>
                    <a:pt x="120" y="201"/>
                    <a:pt x="157" y="151"/>
                    <a:pt x="206" y="81"/>
                  </a:cubicBezTo>
                  <a:cubicBezTo>
                    <a:pt x="206" y="48"/>
                    <a:pt x="173" y="28"/>
                    <a:pt x="157" y="11"/>
                  </a:cubicBezTo>
                  <a:cubicBezTo>
                    <a:pt x="141" y="4"/>
                    <a:pt x="127" y="0"/>
                    <a:pt x="11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4" name="Google Shape;13834;p36"/>
            <p:cNvSpPr/>
            <p:nvPr/>
          </p:nvSpPr>
          <p:spPr>
            <a:xfrm>
              <a:off x="3809600" y="243352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41" y="1"/>
                  </a:moveTo>
                  <a:cubicBezTo>
                    <a:pt x="103" y="1"/>
                    <a:pt x="70" y="1"/>
                    <a:pt x="54" y="34"/>
                  </a:cubicBezTo>
                  <a:cubicBezTo>
                    <a:pt x="0" y="71"/>
                    <a:pt x="0" y="157"/>
                    <a:pt x="37" y="207"/>
                  </a:cubicBezTo>
                  <a:cubicBezTo>
                    <a:pt x="54" y="240"/>
                    <a:pt x="87" y="260"/>
                    <a:pt x="103" y="260"/>
                  </a:cubicBezTo>
                  <a:cubicBezTo>
                    <a:pt x="141" y="260"/>
                    <a:pt x="174" y="260"/>
                    <a:pt x="190" y="223"/>
                  </a:cubicBezTo>
                  <a:cubicBezTo>
                    <a:pt x="244" y="190"/>
                    <a:pt x="244" y="104"/>
                    <a:pt x="206" y="54"/>
                  </a:cubicBezTo>
                  <a:cubicBezTo>
                    <a:pt x="190" y="34"/>
                    <a:pt x="174" y="17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5" name="Google Shape;13835;p36"/>
            <p:cNvSpPr/>
            <p:nvPr/>
          </p:nvSpPr>
          <p:spPr>
            <a:xfrm>
              <a:off x="3815275" y="2293400"/>
              <a:ext cx="6000" cy="6475"/>
            </a:xfrm>
            <a:custGeom>
              <a:avLst/>
              <a:gdLst/>
              <a:ahLst/>
              <a:cxnLst/>
              <a:rect l="l" t="t" r="r" b="b"/>
              <a:pathLst>
                <a:path w="240" h="259" extrusionOk="0">
                  <a:moveTo>
                    <a:pt x="123" y="0"/>
                  </a:moveTo>
                  <a:cubicBezTo>
                    <a:pt x="98" y="0"/>
                    <a:pt x="73" y="12"/>
                    <a:pt x="50" y="23"/>
                  </a:cubicBezTo>
                  <a:cubicBezTo>
                    <a:pt x="33" y="40"/>
                    <a:pt x="17" y="56"/>
                    <a:pt x="0" y="93"/>
                  </a:cubicBezTo>
                  <a:lnTo>
                    <a:pt x="0" y="176"/>
                  </a:lnTo>
                  <a:cubicBezTo>
                    <a:pt x="17" y="213"/>
                    <a:pt x="33" y="246"/>
                    <a:pt x="66" y="246"/>
                  </a:cubicBezTo>
                  <a:cubicBezTo>
                    <a:pt x="80" y="255"/>
                    <a:pt x="95" y="259"/>
                    <a:pt x="110" y="259"/>
                  </a:cubicBezTo>
                  <a:cubicBezTo>
                    <a:pt x="151" y="259"/>
                    <a:pt x="191" y="227"/>
                    <a:pt x="206" y="176"/>
                  </a:cubicBezTo>
                  <a:cubicBezTo>
                    <a:pt x="239" y="110"/>
                    <a:pt x="206" y="40"/>
                    <a:pt x="153" y="7"/>
                  </a:cubicBezTo>
                  <a:cubicBezTo>
                    <a:pt x="143" y="2"/>
                    <a:pt x="133" y="0"/>
                    <a:pt x="12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6" name="Google Shape;13836;p36"/>
            <p:cNvSpPr/>
            <p:nvPr/>
          </p:nvSpPr>
          <p:spPr>
            <a:xfrm>
              <a:off x="3810925" y="2465575"/>
              <a:ext cx="6025" cy="6625"/>
            </a:xfrm>
            <a:custGeom>
              <a:avLst/>
              <a:gdLst/>
              <a:ahLst/>
              <a:cxnLst/>
              <a:rect l="l" t="t" r="r" b="b"/>
              <a:pathLst>
                <a:path w="241" h="265" extrusionOk="0">
                  <a:moveTo>
                    <a:pt x="121" y="0"/>
                  </a:moveTo>
                  <a:cubicBezTo>
                    <a:pt x="115" y="0"/>
                    <a:pt x="110" y="2"/>
                    <a:pt x="104" y="9"/>
                  </a:cubicBezTo>
                  <a:cubicBezTo>
                    <a:pt x="71" y="9"/>
                    <a:pt x="50" y="26"/>
                    <a:pt x="34" y="59"/>
                  </a:cubicBezTo>
                  <a:cubicBezTo>
                    <a:pt x="17" y="75"/>
                    <a:pt x="1" y="112"/>
                    <a:pt x="17" y="145"/>
                  </a:cubicBezTo>
                  <a:cubicBezTo>
                    <a:pt x="17" y="178"/>
                    <a:pt x="34" y="215"/>
                    <a:pt x="50" y="232"/>
                  </a:cubicBezTo>
                  <a:cubicBezTo>
                    <a:pt x="88" y="248"/>
                    <a:pt x="104" y="265"/>
                    <a:pt x="137" y="265"/>
                  </a:cubicBezTo>
                  <a:cubicBezTo>
                    <a:pt x="207" y="248"/>
                    <a:pt x="240" y="178"/>
                    <a:pt x="224" y="112"/>
                  </a:cubicBezTo>
                  <a:cubicBezTo>
                    <a:pt x="224" y="75"/>
                    <a:pt x="207" y="42"/>
                    <a:pt x="191" y="26"/>
                  </a:cubicBezTo>
                  <a:cubicBezTo>
                    <a:pt x="174" y="26"/>
                    <a:pt x="174" y="9"/>
                    <a:pt x="153" y="9"/>
                  </a:cubicBezTo>
                  <a:cubicBezTo>
                    <a:pt x="142" y="9"/>
                    <a:pt x="132" y="0"/>
                    <a:pt x="12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7" name="Google Shape;13837;p36"/>
            <p:cNvSpPr/>
            <p:nvPr/>
          </p:nvSpPr>
          <p:spPr>
            <a:xfrm>
              <a:off x="3811750" y="2369925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104" y="1"/>
                  </a:moveTo>
                  <a:cubicBezTo>
                    <a:pt x="71" y="1"/>
                    <a:pt x="55" y="22"/>
                    <a:pt x="38" y="38"/>
                  </a:cubicBezTo>
                  <a:cubicBezTo>
                    <a:pt x="17" y="71"/>
                    <a:pt x="1" y="104"/>
                    <a:pt x="1" y="158"/>
                  </a:cubicBezTo>
                  <a:cubicBezTo>
                    <a:pt x="1" y="191"/>
                    <a:pt x="17" y="228"/>
                    <a:pt x="55" y="244"/>
                  </a:cubicBezTo>
                  <a:cubicBezTo>
                    <a:pt x="71" y="261"/>
                    <a:pt x="104" y="261"/>
                    <a:pt x="141" y="261"/>
                  </a:cubicBezTo>
                  <a:cubicBezTo>
                    <a:pt x="191" y="261"/>
                    <a:pt x="224" y="191"/>
                    <a:pt x="224" y="125"/>
                  </a:cubicBezTo>
                  <a:lnTo>
                    <a:pt x="224" y="104"/>
                  </a:lnTo>
                  <a:cubicBezTo>
                    <a:pt x="224" y="71"/>
                    <a:pt x="191" y="38"/>
                    <a:pt x="158" y="22"/>
                  </a:cubicBezTo>
                  <a:cubicBezTo>
                    <a:pt x="141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8" name="Google Shape;13838;p36"/>
            <p:cNvSpPr/>
            <p:nvPr/>
          </p:nvSpPr>
          <p:spPr>
            <a:xfrm>
              <a:off x="3814750" y="2325725"/>
              <a:ext cx="6100" cy="6675"/>
            </a:xfrm>
            <a:custGeom>
              <a:avLst/>
              <a:gdLst/>
              <a:ahLst/>
              <a:cxnLst/>
              <a:rect l="l" t="t" r="r" b="b"/>
              <a:pathLst>
                <a:path w="244" h="267" extrusionOk="0">
                  <a:moveTo>
                    <a:pt x="124" y="0"/>
                  </a:moveTo>
                  <a:cubicBezTo>
                    <a:pt x="87" y="0"/>
                    <a:pt x="71" y="17"/>
                    <a:pt x="38" y="37"/>
                  </a:cubicBezTo>
                  <a:cubicBezTo>
                    <a:pt x="21" y="54"/>
                    <a:pt x="0" y="87"/>
                    <a:pt x="0" y="120"/>
                  </a:cubicBezTo>
                  <a:cubicBezTo>
                    <a:pt x="0" y="157"/>
                    <a:pt x="0" y="190"/>
                    <a:pt x="21" y="223"/>
                  </a:cubicBezTo>
                  <a:cubicBezTo>
                    <a:pt x="38" y="243"/>
                    <a:pt x="71" y="260"/>
                    <a:pt x="104" y="260"/>
                  </a:cubicBezTo>
                  <a:cubicBezTo>
                    <a:pt x="110" y="265"/>
                    <a:pt x="117" y="267"/>
                    <a:pt x="124" y="267"/>
                  </a:cubicBezTo>
                  <a:cubicBezTo>
                    <a:pt x="142" y="267"/>
                    <a:pt x="162" y="255"/>
                    <a:pt x="174" y="243"/>
                  </a:cubicBezTo>
                  <a:cubicBezTo>
                    <a:pt x="227" y="190"/>
                    <a:pt x="244" y="103"/>
                    <a:pt x="190" y="54"/>
                  </a:cubicBezTo>
                  <a:cubicBezTo>
                    <a:pt x="190" y="37"/>
                    <a:pt x="174" y="17"/>
                    <a:pt x="157" y="17"/>
                  </a:cubicBezTo>
                  <a:cubicBezTo>
                    <a:pt x="141" y="17"/>
                    <a:pt x="141" y="0"/>
                    <a:pt x="12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9" name="Google Shape;13839;p36"/>
            <p:cNvSpPr/>
            <p:nvPr/>
          </p:nvSpPr>
          <p:spPr>
            <a:xfrm>
              <a:off x="3813925" y="2245825"/>
              <a:ext cx="6000" cy="6950"/>
            </a:xfrm>
            <a:custGeom>
              <a:avLst/>
              <a:gdLst/>
              <a:ahLst/>
              <a:cxnLst/>
              <a:rect l="l" t="t" r="r" b="b"/>
              <a:pathLst>
                <a:path w="240" h="278" extrusionOk="0">
                  <a:moveTo>
                    <a:pt x="137" y="1"/>
                  </a:moveTo>
                  <a:cubicBezTo>
                    <a:pt x="120" y="1"/>
                    <a:pt x="87" y="17"/>
                    <a:pt x="71" y="38"/>
                  </a:cubicBezTo>
                  <a:cubicBezTo>
                    <a:pt x="17" y="88"/>
                    <a:pt x="1" y="174"/>
                    <a:pt x="54" y="224"/>
                  </a:cubicBezTo>
                  <a:cubicBezTo>
                    <a:pt x="71" y="244"/>
                    <a:pt x="87" y="261"/>
                    <a:pt x="120" y="277"/>
                  </a:cubicBezTo>
                  <a:cubicBezTo>
                    <a:pt x="157" y="277"/>
                    <a:pt x="174" y="261"/>
                    <a:pt x="207" y="244"/>
                  </a:cubicBezTo>
                  <a:cubicBezTo>
                    <a:pt x="223" y="224"/>
                    <a:pt x="240" y="191"/>
                    <a:pt x="240" y="158"/>
                  </a:cubicBezTo>
                  <a:cubicBezTo>
                    <a:pt x="240" y="121"/>
                    <a:pt x="240" y="88"/>
                    <a:pt x="223" y="55"/>
                  </a:cubicBezTo>
                  <a:cubicBezTo>
                    <a:pt x="207" y="38"/>
                    <a:pt x="190" y="17"/>
                    <a:pt x="174" y="17"/>
                  </a:cubicBezTo>
                  <a:cubicBezTo>
                    <a:pt x="157" y="17"/>
                    <a:pt x="157" y="17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0" name="Google Shape;13840;p36"/>
            <p:cNvSpPr/>
            <p:nvPr/>
          </p:nvSpPr>
          <p:spPr>
            <a:xfrm>
              <a:off x="3844425" y="2412925"/>
              <a:ext cx="6025" cy="6675"/>
            </a:xfrm>
            <a:custGeom>
              <a:avLst/>
              <a:gdLst/>
              <a:ahLst/>
              <a:cxnLst/>
              <a:rect l="l" t="t" r="r" b="b"/>
              <a:pathLst>
                <a:path w="241" h="267" extrusionOk="0">
                  <a:moveTo>
                    <a:pt x="104" y="0"/>
                  </a:moveTo>
                  <a:cubicBezTo>
                    <a:pt x="50" y="17"/>
                    <a:pt x="1" y="87"/>
                    <a:pt x="17" y="157"/>
                  </a:cubicBezTo>
                  <a:cubicBezTo>
                    <a:pt x="17" y="190"/>
                    <a:pt x="34" y="223"/>
                    <a:pt x="71" y="239"/>
                  </a:cubicBezTo>
                  <a:cubicBezTo>
                    <a:pt x="83" y="254"/>
                    <a:pt x="103" y="267"/>
                    <a:pt x="120" y="267"/>
                  </a:cubicBezTo>
                  <a:cubicBezTo>
                    <a:pt x="126" y="267"/>
                    <a:pt x="132" y="265"/>
                    <a:pt x="137" y="260"/>
                  </a:cubicBezTo>
                  <a:cubicBezTo>
                    <a:pt x="207" y="260"/>
                    <a:pt x="240" y="190"/>
                    <a:pt x="240" y="120"/>
                  </a:cubicBezTo>
                  <a:cubicBezTo>
                    <a:pt x="240" y="87"/>
                    <a:pt x="224" y="54"/>
                    <a:pt x="191" y="33"/>
                  </a:cubicBezTo>
                  <a:cubicBezTo>
                    <a:pt x="191" y="17"/>
                    <a:pt x="174" y="17"/>
                    <a:pt x="174" y="17"/>
                  </a:cubicBezTo>
                  <a:cubicBezTo>
                    <a:pt x="153" y="0"/>
                    <a:pt x="137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1" name="Google Shape;13841;p36"/>
            <p:cNvSpPr/>
            <p:nvPr/>
          </p:nvSpPr>
          <p:spPr>
            <a:xfrm>
              <a:off x="3800225" y="2326500"/>
              <a:ext cx="6000" cy="6550"/>
            </a:xfrm>
            <a:custGeom>
              <a:avLst/>
              <a:gdLst/>
              <a:ahLst/>
              <a:cxnLst/>
              <a:rect l="l" t="t" r="r" b="b"/>
              <a:pathLst>
                <a:path w="240" h="262" extrusionOk="0">
                  <a:moveTo>
                    <a:pt x="132" y="0"/>
                  </a:moveTo>
                  <a:cubicBezTo>
                    <a:pt x="83" y="0"/>
                    <a:pt x="43" y="32"/>
                    <a:pt x="17" y="72"/>
                  </a:cubicBezTo>
                  <a:cubicBezTo>
                    <a:pt x="0" y="142"/>
                    <a:pt x="33" y="229"/>
                    <a:pt x="87" y="245"/>
                  </a:cubicBezTo>
                  <a:cubicBezTo>
                    <a:pt x="103" y="262"/>
                    <a:pt x="120" y="262"/>
                    <a:pt x="136" y="262"/>
                  </a:cubicBezTo>
                  <a:cubicBezTo>
                    <a:pt x="169" y="245"/>
                    <a:pt x="206" y="229"/>
                    <a:pt x="223" y="175"/>
                  </a:cubicBezTo>
                  <a:cubicBezTo>
                    <a:pt x="239" y="126"/>
                    <a:pt x="239" y="72"/>
                    <a:pt x="206" y="39"/>
                  </a:cubicBezTo>
                  <a:cubicBezTo>
                    <a:pt x="206" y="23"/>
                    <a:pt x="190" y="23"/>
                    <a:pt x="169" y="6"/>
                  </a:cubicBezTo>
                  <a:cubicBezTo>
                    <a:pt x="156" y="2"/>
                    <a:pt x="144" y="0"/>
                    <a:pt x="13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2" name="Google Shape;13842;p36"/>
            <p:cNvSpPr/>
            <p:nvPr/>
          </p:nvSpPr>
          <p:spPr>
            <a:xfrm>
              <a:off x="3810100" y="2417250"/>
              <a:ext cx="6025" cy="6575"/>
            </a:xfrm>
            <a:custGeom>
              <a:avLst/>
              <a:gdLst/>
              <a:ahLst/>
              <a:cxnLst/>
              <a:rect l="l" t="t" r="r" b="b"/>
              <a:pathLst>
                <a:path w="241" h="263" extrusionOk="0">
                  <a:moveTo>
                    <a:pt x="104" y="0"/>
                  </a:moveTo>
                  <a:cubicBezTo>
                    <a:pt x="34" y="17"/>
                    <a:pt x="1" y="87"/>
                    <a:pt x="1" y="153"/>
                  </a:cubicBezTo>
                  <a:cubicBezTo>
                    <a:pt x="17" y="190"/>
                    <a:pt x="17" y="223"/>
                    <a:pt x="50" y="239"/>
                  </a:cubicBezTo>
                  <a:cubicBezTo>
                    <a:pt x="62" y="251"/>
                    <a:pt x="84" y="263"/>
                    <a:pt x="108" y="263"/>
                  </a:cubicBezTo>
                  <a:cubicBezTo>
                    <a:pt x="117" y="263"/>
                    <a:pt x="127" y="261"/>
                    <a:pt x="137" y="256"/>
                  </a:cubicBezTo>
                  <a:cubicBezTo>
                    <a:pt x="186" y="256"/>
                    <a:pt x="240" y="190"/>
                    <a:pt x="224" y="120"/>
                  </a:cubicBezTo>
                  <a:cubicBezTo>
                    <a:pt x="224" y="87"/>
                    <a:pt x="207" y="50"/>
                    <a:pt x="170" y="33"/>
                  </a:cubicBezTo>
                  <a:cubicBezTo>
                    <a:pt x="170" y="17"/>
                    <a:pt x="170" y="17"/>
                    <a:pt x="154" y="17"/>
                  </a:cubicBezTo>
                  <a:cubicBezTo>
                    <a:pt x="137" y="0"/>
                    <a:pt x="121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3" name="Google Shape;13843;p36"/>
            <p:cNvSpPr/>
            <p:nvPr/>
          </p:nvSpPr>
          <p:spPr>
            <a:xfrm>
              <a:off x="3809600" y="2386825"/>
              <a:ext cx="6525" cy="6475"/>
            </a:xfrm>
            <a:custGeom>
              <a:avLst/>
              <a:gdLst/>
              <a:ahLst/>
              <a:cxnLst/>
              <a:rect l="l" t="t" r="r" b="b"/>
              <a:pathLst>
                <a:path w="261" h="259" extrusionOk="0">
                  <a:moveTo>
                    <a:pt x="122" y="1"/>
                  </a:moveTo>
                  <a:cubicBezTo>
                    <a:pt x="78" y="1"/>
                    <a:pt x="45" y="32"/>
                    <a:pt x="21" y="84"/>
                  </a:cubicBezTo>
                  <a:cubicBezTo>
                    <a:pt x="0" y="149"/>
                    <a:pt x="37" y="220"/>
                    <a:pt x="87" y="253"/>
                  </a:cubicBezTo>
                  <a:cubicBezTo>
                    <a:pt x="97" y="256"/>
                    <a:pt x="107" y="258"/>
                    <a:pt x="118" y="258"/>
                  </a:cubicBezTo>
                  <a:cubicBezTo>
                    <a:pt x="164" y="258"/>
                    <a:pt x="210" y="224"/>
                    <a:pt x="227" y="170"/>
                  </a:cubicBezTo>
                  <a:cubicBezTo>
                    <a:pt x="260" y="117"/>
                    <a:pt x="227" y="30"/>
                    <a:pt x="174" y="13"/>
                  </a:cubicBezTo>
                  <a:cubicBezTo>
                    <a:pt x="155" y="5"/>
                    <a:pt x="138" y="1"/>
                    <a:pt x="122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4" name="Google Shape;13844;p36"/>
            <p:cNvSpPr/>
            <p:nvPr/>
          </p:nvSpPr>
          <p:spPr>
            <a:xfrm>
              <a:off x="4105100" y="225532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37" y="0"/>
                  </a:moveTo>
                  <a:cubicBezTo>
                    <a:pt x="120" y="0"/>
                    <a:pt x="87" y="0"/>
                    <a:pt x="71" y="17"/>
                  </a:cubicBezTo>
                  <a:cubicBezTo>
                    <a:pt x="17" y="70"/>
                    <a:pt x="1" y="153"/>
                    <a:pt x="54" y="206"/>
                  </a:cubicBezTo>
                  <a:cubicBezTo>
                    <a:pt x="71" y="239"/>
                    <a:pt x="87" y="256"/>
                    <a:pt x="120" y="256"/>
                  </a:cubicBezTo>
                  <a:cubicBezTo>
                    <a:pt x="157" y="256"/>
                    <a:pt x="174" y="256"/>
                    <a:pt x="207" y="223"/>
                  </a:cubicBezTo>
                  <a:cubicBezTo>
                    <a:pt x="223" y="206"/>
                    <a:pt x="240" y="173"/>
                    <a:pt x="240" y="136"/>
                  </a:cubicBezTo>
                  <a:cubicBezTo>
                    <a:pt x="240" y="103"/>
                    <a:pt x="240" y="70"/>
                    <a:pt x="223" y="50"/>
                  </a:cubicBezTo>
                  <a:cubicBezTo>
                    <a:pt x="207" y="33"/>
                    <a:pt x="190" y="17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5" name="Google Shape;13845;p36"/>
            <p:cNvSpPr/>
            <p:nvPr/>
          </p:nvSpPr>
          <p:spPr>
            <a:xfrm>
              <a:off x="3802375" y="2402500"/>
              <a:ext cx="6000" cy="6475"/>
            </a:xfrm>
            <a:custGeom>
              <a:avLst/>
              <a:gdLst/>
              <a:ahLst/>
              <a:cxnLst/>
              <a:rect l="l" t="t" r="r" b="b"/>
              <a:pathLst>
                <a:path w="240" h="259" extrusionOk="0">
                  <a:moveTo>
                    <a:pt x="135" y="1"/>
                  </a:moveTo>
                  <a:cubicBezTo>
                    <a:pt x="81" y="1"/>
                    <a:pt x="31" y="31"/>
                    <a:pt x="17" y="75"/>
                  </a:cubicBezTo>
                  <a:cubicBezTo>
                    <a:pt x="1" y="141"/>
                    <a:pt x="34" y="228"/>
                    <a:pt x="83" y="244"/>
                  </a:cubicBezTo>
                  <a:cubicBezTo>
                    <a:pt x="98" y="254"/>
                    <a:pt x="114" y="259"/>
                    <a:pt x="129" y="259"/>
                  </a:cubicBezTo>
                  <a:cubicBezTo>
                    <a:pt x="171" y="259"/>
                    <a:pt x="211" y="226"/>
                    <a:pt x="223" y="178"/>
                  </a:cubicBezTo>
                  <a:cubicBezTo>
                    <a:pt x="240" y="108"/>
                    <a:pt x="223" y="38"/>
                    <a:pt x="170" y="5"/>
                  </a:cubicBezTo>
                  <a:cubicBezTo>
                    <a:pt x="158" y="2"/>
                    <a:pt x="146" y="1"/>
                    <a:pt x="13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6" name="Google Shape;13846;p36"/>
            <p:cNvSpPr/>
            <p:nvPr/>
          </p:nvSpPr>
          <p:spPr>
            <a:xfrm>
              <a:off x="3803200" y="245032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4" y="1"/>
                  </a:moveTo>
                  <a:cubicBezTo>
                    <a:pt x="34" y="17"/>
                    <a:pt x="1" y="67"/>
                    <a:pt x="17" y="153"/>
                  </a:cubicBezTo>
                  <a:cubicBezTo>
                    <a:pt x="17" y="186"/>
                    <a:pt x="34" y="207"/>
                    <a:pt x="50" y="223"/>
                  </a:cubicBezTo>
                  <a:cubicBezTo>
                    <a:pt x="71" y="256"/>
                    <a:pt x="104" y="256"/>
                    <a:pt x="137" y="256"/>
                  </a:cubicBezTo>
                  <a:cubicBezTo>
                    <a:pt x="174" y="256"/>
                    <a:pt x="190" y="223"/>
                    <a:pt x="207" y="207"/>
                  </a:cubicBezTo>
                  <a:cubicBezTo>
                    <a:pt x="223" y="170"/>
                    <a:pt x="240" y="137"/>
                    <a:pt x="223" y="104"/>
                  </a:cubicBezTo>
                  <a:cubicBezTo>
                    <a:pt x="223" y="67"/>
                    <a:pt x="207" y="34"/>
                    <a:pt x="190" y="17"/>
                  </a:cubicBezTo>
                  <a:cubicBezTo>
                    <a:pt x="174" y="17"/>
                    <a:pt x="174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7" name="Google Shape;13847;p36"/>
            <p:cNvSpPr/>
            <p:nvPr/>
          </p:nvSpPr>
          <p:spPr>
            <a:xfrm>
              <a:off x="3806200" y="248290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87" y="1"/>
                  </a:moveTo>
                  <a:cubicBezTo>
                    <a:pt x="33" y="38"/>
                    <a:pt x="0" y="87"/>
                    <a:pt x="17" y="157"/>
                  </a:cubicBezTo>
                  <a:cubicBezTo>
                    <a:pt x="17" y="190"/>
                    <a:pt x="33" y="207"/>
                    <a:pt x="54" y="244"/>
                  </a:cubicBezTo>
                  <a:cubicBezTo>
                    <a:pt x="87" y="260"/>
                    <a:pt x="120" y="260"/>
                    <a:pt x="136" y="260"/>
                  </a:cubicBezTo>
                  <a:cubicBezTo>
                    <a:pt x="206" y="244"/>
                    <a:pt x="239" y="174"/>
                    <a:pt x="239" y="104"/>
                  </a:cubicBezTo>
                  <a:cubicBezTo>
                    <a:pt x="239" y="104"/>
                    <a:pt x="223" y="87"/>
                    <a:pt x="223" y="71"/>
                  </a:cubicBezTo>
                  <a:cubicBezTo>
                    <a:pt x="206" y="38"/>
                    <a:pt x="190" y="17"/>
                    <a:pt x="17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8" name="Google Shape;13848;p36"/>
            <p:cNvSpPr/>
            <p:nvPr/>
          </p:nvSpPr>
          <p:spPr>
            <a:xfrm>
              <a:off x="3811350" y="2340775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04" y="0"/>
                  </a:moveTo>
                  <a:cubicBezTo>
                    <a:pt x="33" y="17"/>
                    <a:pt x="0" y="87"/>
                    <a:pt x="0" y="157"/>
                  </a:cubicBezTo>
                  <a:cubicBezTo>
                    <a:pt x="17" y="190"/>
                    <a:pt x="17" y="223"/>
                    <a:pt x="54" y="239"/>
                  </a:cubicBezTo>
                  <a:cubicBezTo>
                    <a:pt x="66" y="254"/>
                    <a:pt x="86" y="267"/>
                    <a:pt x="109" y="267"/>
                  </a:cubicBezTo>
                  <a:cubicBezTo>
                    <a:pt x="118" y="267"/>
                    <a:pt x="127" y="265"/>
                    <a:pt x="136" y="260"/>
                  </a:cubicBezTo>
                  <a:cubicBezTo>
                    <a:pt x="190" y="260"/>
                    <a:pt x="240" y="190"/>
                    <a:pt x="223" y="120"/>
                  </a:cubicBezTo>
                  <a:cubicBezTo>
                    <a:pt x="223" y="70"/>
                    <a:pt x="190" y="33"/>
                    <a:pt x="157" y="17"/>
                  </a:cubicBezTo>
                  <a:cubicBezTo>
                    <a:pt x="136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9" name="Google Shape;13849;p36"/>
            <p:cNvSpPr/>
            <p:nvPr/>
          </p:nvSpPr>
          <p:spPr>
            <a:xfrm>
              <a:off x="4108100" y="2285425"/>
              <a:ext cx="6525" cy="6575"/>
            </a:xfrm>
            <a:custGeom>
              <a:avLst/>
              <a:gdLst/>
              <a:ahLst/>
              <a:cxnLst/>
              <a:rect l="l" t="t" r="r" b="b"/>
              <a:pathLst>
                <a:path w="261" h="263" extrusionOk="0">
                  <a:moveTo>
                    <a:pt x="140" y="0"/>
                  </a:moveTo>
                  <a:cubicBezTo>
                    <a:pt x="103" y="0"/>
                    <a:pt x="87" y="17"/>
                    <a:pt x="54" y="33"/>
                  </a:cubicBezTo>
                  <a:cubicBezTo>
                    <a:pt x="17" y="66"/>
                    <a:pt x="0" y="153"/>
                    <a:pt x="37" y="223"/>
                  </a:cubicBezTo>
                  <a:cubicBezTo>
                    <a:pt x="70" y="239"/>
                    <a:pt x="87" y="256"/>
                    <a:pt x="120" y="256"/>
                  </a:cubicBezTo>
                  <a:cubicBezTo>
                    <a:pt x="131" y="261"/>
                    <a:pt x="140" y="263"/>
                    <a:pt x="148" y="263"/>
                  </a:cubicBezTo>
                  <a:cubicBezTo>
                    <a:pt x="168" y="263"/>
                    <a:pt x="183" y="251"/>
                    <a:pt x="206" y="239"/>
                  </a:cubicBezTo>
                  <a:cubicBezTo>
                    <a:pt x="244" y="186"/>
                    <a:pt x="260" y="103"/>
                    <a:pt x="223" y="50"/>
                  </a:cubicBezTo>
                  <a:cubicBezTo>
                    <a:pt x="206" y="33"/>
                    <a:pt x="190" y="17"/>
                    <a:pt x="173" y="17"/>
                  </a:cubicBezTo>
                  <a:cubicBezTo>
                    <a:pt x="157" y="0"/>
                    <a:pt x="157" y="0"/>
                    <a:pt x="14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0" name="Google Shape;13850;p36"/>
            <p:cNvSpPr/>
            <p:nvPr/>
          </p:nvSpPr>
          <p:spPr>
            <a:xfrm>
              <a:off x="4113250" y="2269725"/>
              <a:ext cx="6100" cy="6650"/>
            </a:xfrm>
            <a:custGeom>
              <a:avLst/>
              <a:gdLst/>
              <a:ahLst/>
              <a:cxnLst/>
              <a:rect l="l" t="t" r="r" b="b"/>
              <a:pathLst>
                <a:path w="244" h="266" extrusionOk="0">
                  <a:moveTo>
                    <a:pt x="134" y="1"/>
                  </a:moveTo>
                  <a:cubicBezTo>
                    <a:pt x="126" y="1"/>
                    <a:pt x="116" y="3"/>
                    <a:pt x="103" y="10"/>
                  </a:cubicBezTo>
                  <a:cubicBezTo>
                    <a:pt x="54" y="10"/>
                    <a:pt x="0" y="76"/>
                    <a:pt x="17" y="146"/>
                  </a:cubicBezTo>
                  <a:cubicBezTo>
                    <a:pt x="17" y="179"/>
                    <a:pt x="38" y="216"/>
                    <a:pt x="71" y="232"/>
                  </a:cubicBezTo>
                  <a:cubicBezTo>
                    <a:pt x="87" y="249"/>
                    <a:pt x="120" y="265"/>
                    <a:pt x="141" y="265"/>
                  </a:cubicBezTo>
                  <a:cubicBezTo>
                    <a:pt x="207" y="249"/>
                    <a:pt x="244" y="179"/>
                    <a:pt x="244" y="113"/>
                  </a:cubicBezTo>
                  <a:cubicBezTo>
                    <a:pt x="223" y="76"/>
                    <a:pt x="223" y="43"/>
                    <a:pt x="190" y="26"/>
                  </a:cubicBezTo>
                  <a:lnTo>
                    <a:pt x="174" y="10"/>
                  </a:lnTo>
                  <a:cubicBezTo>
                    <a:pt x="163" y="10"/>
                    <a:pt x="152" y="1"/>
                    <a:pt x="13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1" name="Google Shape;13851;p36"/>
            <p:cNvSpPr/>
            <p:nvPr/>
          </p:nvSpPr>
          <p:spPr>
            <a:xfrm>
              <a:off x="4112000" y="2240075"/>
              <a:ext cx="6025" cy="6725"/>
            </a:xfrm>
            <a:custGeom>
              <a:avLst/>
              <a:gdLst/>
              <a:ahLst/>
              <a:cxnLst/>
              <a:rect l="l" t="t" r="r" b="b"/>
              <a:pathLst>
                <a:path w="241" h="269" extrusionOk="0">
                  <a:moveTo>
                    <a:pt x="121" y="1"/>
                  </a:moveTo>
                  <a:cubicBezTo>
                    <a:pt x="115" y="1"/>
                    <a:pt x="110" y="3"/>
                    <a:pt x="104" y="8"/>
                  </a:cubicBezTo>
                  <a:cubicBezTo>
                    <a:pt x="50" y="8"/>
                    <a:pt x="1" y="78"/>
                    <a:pt x="17" y="144"/>
                  </a:cubicBezTo>
                  <a:cubicBezTo>
                    <a:pt x="17" y="181"/>
                    <a:pt x="34" y="214"/>
                    <a:pt x="50" y="231"/>
                  </a:cubicBezTo>
                  <a:cubicBezTo>
                    <a:pt x="88" y="247"/>
                    <a:pt x="104" y="268"/>
                    <a:pt x="137" y="268"/>
                  </a:cubicBezTo>
                  <a:cubicBezTo>
                    <a:pt x="170" y="247"/>
                    <a:pt x="191" y="231"/>
                    <a:pt x="207" y="214"/>
                  </a:cubicBezTo>
                  <a:cubicBezTo>
                    <a:pt x="224" y="181"/>
                    <a:pt x="240" y="144"/>
                    <a:pt x="240" y="111"/>
                  </a:cubicBezTo>
                  <a:cubicBezTo>
                    <a:pt x="224" y="78"/>
                    <a:pt x="207" y="41"/>
                    <a:pt x="191" y="25"/>
                  </a:cubicBezTo>
                  <a:cubicBezTo>
                    <a:pt x="191" y="25"/>
                    <a:pt x="170" y="8"/>
                    <a:pt x="153" y="8"/>
                  </a:cubicBezTo>
                  <a:cubicBezTo>
                    <a:pt x="142" y="8"/>
                    <a:pt x="131" y="1"/>
                    <a:pt x="12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2" name="Google Shape;13852;p36"/>
            <p:cNvSpPr/>
            <p:nvPr/>
          </p:nvSpPr>
          <p:spPr>
            <a:xfrm>
              <a:off x="4109025" y="2315975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16" y="0"/>
                  </a:moveTo>
                  <a:cubicBezTo>
                    <a:pt x="69" y="0"/>
                    <a:pt x="29" y="33"/>
                    <a:pt x="17" y="81"/>
                  </a:cubicBezTo>
                  <a:cubicBezTo>
                    <a:pt x="0" y="151"/>
                    <a:pt x="33" y="238"/>
                    <a:pt x="83" y="254"/>
                  </a:cubicBezTo>
                  <a:cubicBezTo>
                    <a:pt x="97" y="263"/>
                    <a:pt x="112" y="267"/>
                    <a:pt x="128" y="267"/>
                  </a:cubicBezTo>
                  <a:cubicBezTo>
                    <a:pt x="170" y="267"/>
                    <a:pt x="211" y="236"/>
                    <a:pt x="223" y="184"/>
                  </a:cubicBezTo>
                  <a:cubicBezTo>
                    <a:pt x="240" y="118"/>
                    <a:pt x="223" y="48"/>
                    <a:pt x="169" y="15"/>
                  </a:cubicBezTo>
                  <a:cubicBezTo>
                    <a:pt x="151" y="5"/>
                    <a:pt x="133" y="0"/>
                    <a:pt x="11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3" name="Google Shape;13853;p36"/>
            <p:cNvSpPr/>
            <p:nvPr/>
          </p:nvSpPr>
          <p:spPr>
            <a:xfrm>
              <a:off x="4116750" y="2391775"/>
              <a:ext cx="6000" cy="6725"/>
            </a:xfrm>
            <a:custGeom>
              <a:avLst/>
              <a:gdLst/>
              <a:ahLst/>
              <a:cxnLst/>
              <a:rect l="l" t="t" r="r" b="b"/>
              <a:pathLst>
                <a:path w="240" h="269" extrusionOk="0">
                  <a:moveTo>
                    <a:pt x="119" y="1"/>
                  </a:moveTo>
                  <a:cubicBezTo>
                    <a:pt x="67" y="1"/>
                    <a:pt x="28" y="34"/>
                    <a:pt x="1" y="92"/>
                  </a:cubicBezTo>
                  <a:lnTo>
                    <a:pt x="1" y="141"/>
                  </a:lnTo>
                  <a:cubicBezTo>
                    <a:pt x="1" y="195"/>
                    <a:pt x="34" y="244"/>
                    <a:pt x="67" y="261"/>
                  </a:cubicBezTo>
                  <a:cubicBezTo>
                    <a:pt x="77" y="266"/>
                    <a:pt x="88" y="269"/>
                    <a:pt x="100" y="269"/>
                  </a:cubicBezTo>
                  <a:cubicBezTo>
                    <a:pt x="130" y="269"/>
                    <a:pt x="162" y="252"/>
                    <a:pt x="186" y="228"/>
                  </a:cubicBezTo>
                  <a:cubicBezTo>
                    <a:pt x="186" y="211"/>
                    <a:pt x="207" y="195"/>
                    <a:pt x="207" y="178"/>
                  </a:cubicBezTo>
                  <a:cubicBezTo>
                    <a:pt x="240" y="108"/>
                    <a:pt x="207" y="38"/>
                    <a:pt x="153" y="5"/>
                  </a:cubicBezTo>
                  <a:cubicBezTo>
                    <a:pt x="141" y="2"/>
                    <a:pt x="130" y="1"/>
                    <a:pt x="11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4" name="Google Shape;13854;p36"/>
            <p:cNvSpPr/>
            <p:nvPr/>
          </p:nvSpPr>
          <p:spPr>
            <a:xfrm>
              <a:off x="4107275" y="233220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3" y="1"/>
                  </a:moveTo>
                  <a:cubicBezTo>
                    <a:pt x="50" y="1"/>
                    <a:pt x="0" y="67"/>
                    <a:pt x="17" y="137"/>
                  </a:cubicBezTo>
                  <a:cubicBezTo>
                    <a:pt x="17" y="170"/>
                    <a:pt x="33" y="207"/>
                    <a:pt x="50" y="224"/>
                  </a:cubicBezTo>
                  <a:cubicBezTo>
                    <a:pt x="87" y="257"/>
                    <a:pt x="120" y="257"/>
                    <a:pt x="136" y="257"/>
                  </a:cubicBezTo>
                  <a:cubicBezTo>
                    <a:pt x="206" y="240"/>
                    <a:pt x="239" y="170"/>
                    <a:pt x="239" y="104"/>
                  </a:cubicBezTo>
                  <a:cubicBezTo>
                    <a:pt x="223" y="67"/>
                    <a:pt x="206" y="34"/>
                    <a:pt x="190" y="17"/>
                  </a:cubicBezTo>
                  <a:lnTo>
                    <a:pt x="173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5" name="Google Shape;13855;p36"/>
            <p:cNvSpPr/>
            <p:nvPr/>
          </p:nvSpPr>
          <p:spPr>
            <a:xfrm>
              <a:off x="4113250" y="236437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03" y="0"/>
                  </a:moveTo>
                  <a:cubicBezTo>
                    <a:pt x="54" y="17"/>
                    <a:pt x="0" y="87"/>
                    <a:pt x="17" y="157"/>
                  </a:cubicBezTo>
                  <a:cubicBezTo>
                    <a:pt x="17" y="190"/>
                    <a:pt x="38" y="206"/>
                    <a:pt x="54" y="244"/>
                  </a:cubicBezTo>
                  <a:cubicBezTo>
                    <a:pt x="87" y="260"/>
                    <a:pt x="103" y="260"/>
                    <a:pt x="141" y="260"/>
                  </a:cubicBezTo>
                  <a:cubicBezTo>
                    <a:pt x="174" y="260"/>
                    <a:pt x="190" y="244"/>
                    <a:pt x="207" y="206"/>
                  </a:cubicBezTo>
                  <a:cubicBezTo>
                    <a:pt x="223" y="173"/>
                    <a:pt x="244" y="140"/>
                    <a:pt x="223" y="103"/>
                  </a:cubicBezTo>
                  <a:cubicBezTo>
                    <a:pt x="223" y="70"/>
                    <a:pt x="207" y="54"/>
                    <a:pt x="190" y="17"/>
                  </a:cubicBezTo>
                  <a:cubicBezTo>
                    <a:pt x="174" y="17"/>
                    <a:pt x="174" y="17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6" name="Google Shape;13856;p36"/>
            <p:cNvSpPr/>
            <p:nvPr/>
          </p:nvSpPr>
          <p:spPr>
            <a:xfrm>
              <a:off x="4118000" y="2345500"/>
              <a:ext cx="5575" cy="6425"/>
            </a:xfrm>
            <a:custGeom>
              <a:avLst/>
              <a:gdLst/>
              <a:ahLst/>
              <a:cxnLst/>
              <a:rect l="l" t="t" r="r" b="b"/>
              <a:pathLst>
                <a:path w="223" h="257" extrusionOk="0">
                  <a:moveTo>
                    <a:pt x="87" y="1"/>
                  </a:moveTo>
                  <a:cubicBezTo>
                    <a:pt x="54" y="1"/>
                    <a:pt x="33" y="34"/>
                    <a:pt x="17" y="50"/>
                  </a:cubicBezTo>
                  <a:cubicBezTo>
                    <a:pt x="0" y="87"/>
                    <a:pt x="0" y="120"/>
                    <a:pt x="0" y="153"/>
                  </a:cubicBezTo>
                  <a:cubicBezTo>
                    <a:pt x="0" y="190"/>
                    <a:pt x="17" y="223"/>
                    <a:pt x="33" y="240"/>
                  </a:cubicBezTo>
                  <a:cubicBezTo>
                    <a:pt x="70" y="256"/>
                    <a:pt x="87" y="256"/>
                    <a:pt x="120" y="256"/>
                  </a:cubicBezTo>
                  <a:cubicBezTo>
                    <a:pt x="190" y="240"/>
                    <a:pt x="223" y="190"/>
                    <a:pt x="223" y="104"/>
                  </a:cubicBezTo>
                  <a:cubicBezTo>
                    <a:pt x="206" y="71"/>
                    <a:pt x="190" y="50"/>
                    <a:pt x="173" y="34"/>
                  </a:cubicBezTo>
                  <a:cubicBezTo>
                    <a:pt x="173" y="17"/>
                    <a:pt x="157" y="17"/>
                    <a:pt x="136" y="17"/>
                  </a:cubicBezTo>
                  <a:cubicBezTo>
                    <a:pt x="120" y="1"/>
                    <a:pt x="103" y="1"/>
                    <a:pt x="8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7" name="Google Shape;13857;p36"/>
            <p:cNvSpPr/>
            <p:nvPr/>
          </p:nvSpPr>
          <p:spPr>
            <a:xfrm>
              <a:off x="4107275" y="22101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0"/>
                  </a:moveTo>
                  <a:cubicBezTo>
                    <a:pt x="33" y="21"/>
                    <a:pt x="0" y="71"/>
                    <a:pt x="0" y="157"/>
                  </a:cubicBezTo>
                  <a:cubicBezTo>
                    <a:pt x="17" y="190"/>
                    <a:pt x="17" y="207"/>
                    <a:pt x="50" y="244"/>
                  </a:cubicBezTo>
                  <a:cubicBezTo>
                    <a:pt x="70" y="260"/>
                    <a:pt x="103" y="260"/>
                    <a:pt x="136" y="260"/>
                  </a:cubicBezTo>
                  <a:cubicBezTo>
                    <a:pt x="190" y="244"/>
                    <a:pt x="239" y="174"/>
                    <a:pt x="223" y="103"/>
                  </a:cubicBezTo>
                  <a:cubicBezTo>
                    <a:pt x="223" y="71"/>
                    <a:pt x="206" y="38"/>
                    <a:pt x="173" y="21"/>
                  </a:cubicBezTo>
                  <a:cubicBezTo>
                    <a:pt x="173" y="21"/>
                    <a:pt x="153" y="21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8" name="Google Shape;13858;p36"/>
            <p:cNvSpPr/>
            <p:nvPr/>
          </p:nvSpPr>
          <p:spPr>
            <a:xfrm>
              <a:off x="4134800" y="220295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3" y="1"/>
                  </a:moveTo>
                  <a:cubicBezTo>
                    <a:pt x="33" y="17"/>
                    <a:pt x="0" y="67"/>
                    <a:pt x="0" y="153"/>
                  </a:cubicBezTo>
                  <a:cubicBezTo>
                    <a:pt x="17" y="186"/>
                    <a:pt x="33" y="207"/>
                    <a:pt x="50" y="240"/>
                  </a:cubicBezTo>
                  <a:cubicBezTo>
                    <a:pt x="66" y="256"/>
                    <a:pt x="103" y="256"/>
                    <a:pt x="136" y="256"/>
                  </a:cubicBezTo>
                  <a:cubicBezTo>
                    <a:pt x="186" y="240"/>
                    <a:pt x="239" y="170"/>
                    <a:pt x="223" y="104"/>
                  </a:cubicBezTo>
                  <a:cubicBezTo>
                    <a:pt x="223" y="67"/>
                    <a:pt x="206" y="34"/>
                    <a:pt x="186" y="17"/>
                  </a:cubicBezTo>
                  <a:cubicBezTo>
                    <a:pt x="169" y="17"/>
                    <a:pt x="169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9" name="Google Shape;13859;p36"/>
            <p:cNvSpPr/>
            <p:nvPr/>
          </p:nvSpPr>
          <p:spPr>
            <a:xfrm>
              <a:off x="4140775" y="2186150"/>
              <a:ext cx="6400" cy="6525"/>
            </a:xfrm>
            <a:custGeom>
              <a:avLst/>
              <a:gdLst/>
              <a:ahLst/>
              <a:cxnLst/>
              <a:rect l="l" t="t" r="r" b="b"/>
              <a:pathLst>
                <a:path w="256" h="261" extrusionOk="0">
                  <a:moveTo>
                    <a:pt x="136" y="1"/>
                  </a:moveTo>
                  <a:cubicBezTo>
                    <a:pt x="120" y="1"/>
                    <a:pt x="87" y="1"/>
                    <a:pt x="70" y="34"/>
                  </a:cubicBezTo>
                  <a:cubicBezTo>
                    <a:pt x="17" y="71"/>
                    <a:pt x="0" y="157"/>
                    <a:pt x="50" y="207"/>
                  </a:cubicBezTo>
                  <a:cubicBezTo>
                    <a:pt x="70" y="240"/>
                    <a:pt x="87" y="261"/>
                    <a:pt x="120" y="261"/>
                  </a:cubicBezTo>
                  <a:cubicBezTo>
                    <a:pt x="153" y="261"/>
                    <a:pt x="173" y="261"/>
                    <a:pt x="206" y="240"/>
                  </a:cubicBezTo>
                  <a:cubicBezTo>
                    <a:pt x="256" y="190"/>
                    <a:pt x="256" y="104"/>
                    <a:pt x="223" y="54"/>
                  </a:cubicBezTo>
                  <a:cubicBezTo>
                    <a:pt x="206" y="34"/>
                    <a:pt x="190" y="17"/>
                    <a:pt x="173" y="17"/>
                  </a:cubicBezTo>
                  <a:cubicBezTo>
                    <a:pt x="173" y="1"/>
                    <a:pt x="153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0" name="Google Shape;13860;p36"/>
            <p:cNvSpPr/>
            <p:nvPr/>
          </p:nvSpPr>
          <p:spPr>
            <a:xfrm>
              <a:off x="4106450" y="2379425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36" y="0"/>
                  </a:moveTo>
                  <a:cubicBezTo>
                    <a:pt x="103" y="0"/>
                    <a:pt x="83" y="0"/>
                    <a:pt x="50" y="33"/>
                  </a:cubicBezTo>
                  <a:cubicBezTo>
                    <a:pt x="0" y="70"/>
                    <a:pt x="0" y="157"/>
                    <a:pt x="33" y="206"/>
                  </a:cubicBezTo>
                  <a:cubicBezTo>
                    <a:pt x="50" y="239"/>
                    <a:pt x="83" y="260"/>
                    <a:pt x="120" y="260"/>
                  </a:cubicBezTo>
                  <a:cubicBezTo>
                    <a:pt x="136" y="260"/>
                    <a:pt x="169" y="260"/>
                    <a:pt x="186" y="223"/>
                  </a:cubicBezTo>
                  <a:cubicBezTo>
                    <a:pt x="223" y="206"/>
                    <a:pt x="223" y="173"/>
                    <a:pt x="239" y="136"/>
                  </a:cubicBezTo>
                  <a:cubicBezTo>
                    <a:pt x="239" y="103"/>
                    <a:pt x="223" y="70"/>
                    <a:pt x="206" y="54"/>
                  </a:cubicBezTo>
                  <a:cubicBezTo>
                    <a:pt x="206" y="33"/>
                    <a:pt x="186" y="17"/>
                    <a:pt x="16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1" name="Google Shape;13861;p36"/>
            <p:cNvSpPr/>
            <p:nvPr/>
          </p:nvSpPr>
          <p:spPr>
            <a:xfrm>
              <a:off x="4129125" y="2314575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03" y="1"/>
                  </a:moveTo>
                  <a:cubicBezTo>
                    <a:pt x="54" y="17"/>
                    <a:pt x="0" y="87"/>
                    <a:pt x="21" y="153"/>
                  </a:cubicBezTo>
                  <a:cubicBezTo>
                    <a:pt x="21" y="191"/>
                    <a:pt x="37" y="224"/>
                    <a:pt x="70" y="240"/>
                  </a:cubicBezTo>
                  <a:cubicBezTo>
                    <a:pt x="87" y="257"/>
                    <a:pt x="124" y="257"/>
                    <a:pt x="141" y="257"/>
                  </a:cubicBezTo>
                  <a:cubicBezTo>
                    <a:pt x="206" y="240"/>
                    <a:pt x="244" y="191"/>
                    <a:pt x="244" y="104"/>
                  </a:cubicBezTo>
                  <a:cubicBezTo>
                    <a:pt x="227" y="71"/>
                    <a:pt x="206" y="50"/>
                    <a:pt x="190" y="17"/>
                  </a:cubicBezTo>
                  <a:lnTo>
                    <a:pt x="174" y="17"/>
                  </a:lnTo>
                  <a:cubicBezTo>
                    <a:pt x="157" y="1"/>
                    <a:pt x="124" y="1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2" name="Google Shape;13862;p36"/>
            <p:cNvSpPr/>
            <p:nvPr/>
          </p:nvSpPr>
          <p:spPr>
            <a:xfrm>
              <a:off x="4105100" y="235190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20" y="0"/>
                  </a:moveTo>
                  <a:cubicBezTo>
                    <a:pt x="104" y="0"/>
                    <a:pt x="71" y="0"/>
                    <a:pt x="54" y="38"/>
                  </a:cubicBezTo>
                  <a:cubicBezTo>
                    <a:pt x="17" y="54"/>
                    <a:pt x="1" y="87"/>
                    <a:pt x="1" y="124"/>
                  </a:cubicBezTo>
                  <a:cubicBezTo>
                    <a:pt x="1" y="157"/>
                    <a:pt x="17" y="190"/>
                    <a:pt x="34" y="207"/>
                  </a:cubicBezTo>
                  <a:cubicBezTo>
                    <a:pt x="55" y="238"/>
                    <a:pt x="87" y="257"/>
                    <a:pt x="121" y="257"/>
                  </a:cubicBezTo>
                  <a:cubicBezTo>
                    <a:pt x="144" y="257"/>
                    <a:pt x="168" y="248"/>
                    <a:pt x="190" y="227"/>
                  </a:cubicBezTo>
                  <a:cubicBezTo>
                    <a:pt x="223" y="190"/>
                    <a:pt x="240" y="103"/>
                    <a:pt x="207" y="54"/>
                  </a:cubicBezTo>
                  <a:cubicBezTo>
                    <a:pt x="190" y="38"/>
                    <a:pt x="174" y="21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3" name="Google Shape;13863;p36"/>
            <p:cNvSpPr/>
            <p:nvPr/>
          </p:nvSpPr>
          <p:spPr>
            <a:xfrm>
              <a:off x="4140350" y="2232775"/>
              <a:ext cx="5600" cy="6700"/>
            </a:xfrm>
            <a:custGeom>
              <a:avLst/>
              <a:gdLst/>
              <a:ahLst/>
              <a:cxnLst/>
              <a:rect l="l" t="t" r="r" b="b"/>
              <a:pathLst>
                <a:path w="224" h="268" extrusionOk="0">
                  <a:moveTo>
                    <a:pt x="115" y="0"/>
                  </a:moveTo>
                  <a:cubicBezTo>
                    <a:pt x="107" y="0"/>
                    <a:pt x="98" y="2"/>
                    <a:pt x="87" y="8"/>
                  </a:cubicBezTo>
                  <a:cubicBezTo>
                    <a:pt x="34" y="8"/>
                    <a:pt x="1" y="78"/>
                    <a:pt x="1" y="148"/>
                  </a:cubicBezTo>
                  <a:cubicBezTo>
                    <a:pt x="1" y="181"/>
                    <a:pt x="17" y="214"/>
                    <a:pt x="50" y="230"/>
                  </a:cubicBezTo>
                  <a:cubicBezTo>
                    <a:pt x="67" y="251"/>
                    <a:pt x="104" y="267"/>
                    <a:pt x="120" y="267"/>
                  </a:cubicBezTo>
                  <a:cubicBezTo>
                    <a:pt x="190" y="251"/>
                    <a:pt x="223" y="181"/>
                    <a:pt x="223" y="111"/>
                  </a:cubicBezTo>
                  <a:cubicBezTo>
                    <a:pt x="223" y="78"/>
                    <a:pt x="207" y="45"/>
                    <a:pt x="170" y="24"/>
                  </a:cubicBezTo>
                  <a:lnTo>
                    <a:pt x="153" y="8"/>
                  </a:lnTo>
                  <a:cubicBezTo>
                    <a:pt x="142" y="8"/>
                    <a:pt x="131" y="0"/>
                    <a:pt x="115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4" name="Google Shape;13864;p36"/>
            <p:cNvSpPr/>
            <p:nvPr/>
          </p:nvSpPr>
          <p:spPr>
            <a:xfrm>
              <a:off x="4117175" y="2302850"/>
              <a:ext cx="6400" cy="6525"/>
            </a:xfrm>
            <a:custGeom>
              <a:avLst/>
              <a:gdLst/>
              <a:ahLst/>
              <a:cxnLst/>
              <a:rect l="l" t="t" r="r" b="b"/>
              <a:pathLst>
                <a:path w="256" h="261" extrusionOk="0">
                  <a:moveTo>
                    <a:pt x="138" y="0"/>
                  </a:moveTo>
                  <a:cubicBezTo>
                    <a:pt x="87" y="0"/>
                    <a:pt x="44" y="35"/>
                    <a:pt x="17" y="91"/>
                  </a:cubicBezTo>
                  <a:cubicBezTo>
                    <a:pt x="0" y="161"/>
                    <a:pt x="33" y="231"/>
                    <a:pt x="87" y="247"/>
                  </a:cubicBezTo>
                  <a:cubicBezTo>
                    <a:pt x="100" y="256"/>
                    <a:pt x="114" y="260"/>
                    <a:pt x="129" y="260"/>
                  </a:cubicBezTo>
                  <a:cubicBezTo>
                    <a:pt x="170" y="260"/>
                    <a:pt x="211" y="229"/>
                    <a:pt x="223" y="177"/>
                  </a:cubicBezTo>
                  <a:cubicBezTo>
                    <a:pt x="256" y="107"/>
                    <a:pt x="223" y="41"/>
                    <a:pt x="169" y="4"/>
                  </a:cubicBezTo>
                  <a:cubicBezTo>
                    <a:pt x="159" y="1"/>
                    <a:pt x="148" y="0"/>
                    <a:pt x="13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5" name="Google Shape;13865;p36"/>
            <p:cNvSpPr/>
            <p:nvPr/>
          </p:nvSpPr>
          <p:spPr>
            <a:xfrm>
              <a:off x="4119325" y="2421850"/>
              <a:ext cx="6425" cy="6450"/>
            </a:xfrm>
            <a:custGeom>
              <a:avLst/>
              <a:gdLst/>
              <a:ahLst/>
              <a:cxnLst/>
              <a:rect l="l" t="t" r="r" b="b"/>
              <a:pathLst>
                <a:path w="257" h="258" extrusionOk="0">
                  <a:moveTo>
                    <a:pt x="140" y="0"/>
                  </a:moveTo>
                  <a:cubicBezTo>
                    <a:pt x="96" y="0"/>
                    <a:pt x="47" y="35"/>
                    <a:pt x="34" y="88"/>
                  </a:cubicBezTo>
                  <a:cubicBezTo>
                    <a:pt x="1" y="159"/>
                    <a:pt x="34" y="229"/>
                    <a:pt x="83" y="245"/>
                  </a:cubicBezTo>
                  <a:cubicBezTo>
                    <a:pt x="102" y="254"/>
                    <a:pt x="119" y="258"/>
                    <a:pt x="135" y="258"/>
                  </a:cubicBezTo>
                  <a:cubicBezTo>
                    <a:pt x="180" y="258"/>
                    <a:pt x="216" y="226"/>
                    <a:pt x="240" y="175"/>
                  </a:cubicBezTo>
                  <a:cubicBezTo>
                    <a:pt x="256" y="109"/>
                    <a:pt x="223" y="39"/>
                    <a:pt x="170" y="6"/>
                  </a:cubicBezTo>
                  <a:cubicBezTo>
                    <a:pt x="160" y="2"/>
                    <a:pt x="150" y="0"/>
                    <a:pt x="14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6" name="Google Shape;13866;p36"/>
            <p:cNvSpPr/>
            <p:nvPr/>
          </p:nvSpPr>
          <p:spPr>
            <a:xfrm>
              <a:off x="4120575" y="225232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03" y="1"/>
                  </a:moveTo>
                  <a:cubicBezTo>
                    <a:pt x="33" y="17"/>
                    <a:pt x="0" y="87"/>
                    <a:pt x="17" y="153"/>
                  </a:cubicBezTo>
                  <a:cubicBezTo>
                    <a:pt x="17" y="190"/>
                    <a:pt x="33" y="223"/>
                    <a:pt x="54" y="240"/>
                  </a:cubicBezTo>
                  <a:cubicBezTo>
                    <a:pt x="77" y="251"/>
                    <a:pt x="92" y="263"/>
                    <a:pt x="111" y="263"/>
                  </a:cubicBezTo>
                  <a:cubicBezTo>
                    <a:pt x="118" y="263"/>
                    <a:pt x="127" y="261"/>
                    <a:pt x="136" y="256"/>
                  </a:cubicBezTo>
                  <a:cubicBezTo>
                    <a:pt x="173" y="256"/>
                    <a:pt x="190" y="240"/>
                    <a:pt x="206" y="207"/>
                  </a:cubicBezTo>
                  <a:cubicBezTo>
                    <a:pt x="223" y="190"/>
                    <a:pt x="239" y="153"/>
                    <a:pt x="223" y="120"/>
                  </a:cubicBezTo>
                  <a:cubicBezTo>
                    <a:pt x="223" y="87"/>
                    <a:pt x="206" y="50"/>
                    <a:pt x="190" y="34"/>
                  </a:cubicBezTo>
                  <a:cubicBezTo>
                    <a:pt x="173" y="17"/>
                    <a:pt x="173" y="17"/>
                    <a:pt x="157" y="17"/>
                  </a:cubicBez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7" name="Google Shape;13867;p36"/>
            <p:cNvSpPr/>
            <p:nvPr/>
          </p:nvSpPr>
          <p:spPr>
            <a:xfrm>
              <a:off x="4119750" y="2204700"/>
              <a:ext cx="6400" cy="6525"/>
            </a:xfrm>
            <a:custGeom>
              <a:avLst/>
              <a:gdLst/>
              <a:ahLst/>
              <a:cxnLst/>
              <a:rect l="l" t="t" r="r" b="b"/>
              <a:pathLst>
                <a:path w="256" h="261" extrusionOk="0">
                  <a:moveTo>
                    <a:pt x="119" y="0"/>
                  </a:moveTo>
                  <a:cubicBezTo>
                    <a:pt x="76" y="0"/>
                    <a:pt x="41" y="32"/>
                    <a:pt x="17" y="83"/>
                  </a:cubicBezTo>
                  <a:cubicBezTo>
                    <a:pt x="0" y="153"/>
                    <a:pt x="33" y="219"/>
                    <a:pt x="87" y="257"/>
                  </a:cubicBezTo>
                  <a:cubicBezTo>
                    <a:pt x="95" y="259"/>
                    <a:pt x="104" y="261"/>
                    <a:pt x="113" y="261"/>
                  </a:cubicBezTo>
                  <a:cubicBezTo>
                    <a:pt x="159" y="261"/>
                    <a:pt x="209" y="228"/>
                    <a:pt x="223" y="170"/>
                  </a:cubicBezTo>
                  <a:cubicBezTo>
                    <a:pt x="256" y="116"/>
                    <a:pt x="223" y="34"/>
                    <a:pt x="169" y="13"/>
                  </a:cubicBezTo>
                  <a:cubicBezTo>
                    <a:pt x="152" y="5"/>
                    <a:pt x="135" y="0"/>
                    <a:pt x="11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8" name="Google Shape;13868;p36"/>
            <p:cNvSpPr/>
            <p:nvPr/>
          </p:nvSpPr>
          <p:spPr>
            <a:xfrm>
              <a:off x="4112000" y="2189925"/>
              <a:ext cx="6025" cy="6675"/>
            </a:xfrm>
            <a:custGeom>
              <a:avLst/>
              <a:gdLst/>
              <a:ahLst/>
              <a:cxnLst/>
              <a:rect l="l" t="t" r="r" b="b"/>
              <a:pathLst>
                <a:path w="241" h="267" extrusionOk="0">
                  <a:moveTo>
                    <a:pt x="124" y="1"/>
                  </a:moveTo>
                  <a:cubicBezTo>
                    <a:pt x="80" y="1"/>
                    <a:pt x="31" y="35"/>
                    <a:pt x="17" y="89"/>
                  </a:cubicBezTo>
                  <a:cubicBezTo>
                    <a:pt x="1" y="159"/>
                    <a:pt x="17" y="229"/>
                    <a:pt x="88" y="262"/>
                  </a:cubicBezTo>
                  <a:cubicBezTo>
                    <a:pt x="96" y="265"/>
                    <a:pt x="105" y="266"/>
                    <a:pt x="114" y="266"/>
                  </a:cubicBezTo>
                  <a:cubicBezTo>
                    <a:pt x="159" y="266"/>
                    <a:pt x="210" y="234"/>
                    <a:pt x="224" y="175"/>
                  </a:cubicBezTo>
                  <a:cubicBezTo>
                    <a:pt x="240" y="110"/>
                    <a:pt x="224" y="39"/>
                    <a:pt x="153" y="6"/>
                  </a:cubicBezTo>
                  <a:cubicBezTo>
                    <a:pt x="144" y="3"/>
                    <a:pt x="134" y="1"/>
                    <a:pt x="12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9" name="Google Shape;13869;p36"/>
            <p:cNvSpPr/>
            <p:nvPr/>
          </p:nvSpPr>
          <p:spPr>
            <a:xfrm>
              <a:off x="4113650" y="2224800"/>
              <a:ext cx="5700" cy="6525"/>
            </a:xfrm>
            <a:custGeom>
              <a:avLst/>
              <a:gdLst/>
              <a:ahLst/>
              <a:cxnLst/>
              <a:rect l="l" t="t" r="r" b="b"/>
              <a:pathLst>
                <a:path w="228" h="261" extrusionOk="0">
                  <a:moveTo>
                    <a:pt x="104" y="1"/>
                  </a:moveTo>
                  <a:cubicBezTo>
                    <a:pt x="38" y="1"/>
                    <a:pt x="1" y="71"/>
                    <a:pt x="1" y="137"/>
                  </a:cubicBezTo>
                  <a:cubicBezTo>
                    <a:pt x="22" y="207"/>
                    <a:pt x="71" y="261"/>
                    <a:pt x="141" y="261"/>
                  </a:cubicBezTo>
                  <a:cubicBezTo>
                    <a:pt x="158" y="240"/>
                    <a:pt x="191" y="224"/>
                    <a:pt x="207" y="207"/>
                  </a:cubicBezTo>
                  <a:cubicBezTo>
                    <a:pt x="228" y="174"/>
                    <a:pt x="228" y="137"/>
                    <a:pt x="228" y="104"/>
                  </a:cubicBezTo>
                  <a:cubicBezTo>
                    <a:pt x="228" y="71"/>
                    <a:pt x="207" y="34"/>
                    <a:pt x="191" y="17"/>
                  </a:cubicBezTo>
                  <a:cubicBezTo>
                    <a:pt x="174" y="17"/>
                    <a:pt x="174" y="1"/>
                    <a:pt x="15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0" name="Google Shape;13870;p36"/>
            <p:cNvSpPr/>
            <p:nvPr/>
          </p:nvSpPr>
          <p:spPr>
            <a:xfrm>
              <a:off x="4123975" y="2284900"/>
              <a:ext cx="5675" cy="6700"/>
            </a:xfrm>
            <a:custGeom>
              <a:avLst/>
              <a:gdLst/>
              <a:ahLst/>
              <a:cxnLst/>
              <a:rect l="l" t="t" r="r" b="b"/>
              <a:pathLst>
                <a:path w="227" h="268" extrusionOk="0">
                  <a:moveTo>
                    <a:pt x="87" y="1"/>
                  </a:moveTo>
                  <a:cubicBezTo>
                    <a:pt x="87" y="21"/>
                    <a:pt x="70" y="21"/>
                    <a:pt x="70" y="21"/>
                  </a:cubicBezTo>
                  <a:cubicBezTo>
                    <a:pt x="21" y="38"/>
                    <a:pt x="0" y="104"/>
                    <a:pt x="0" y="157"/>
                  </a:cubicBezTo>
                  <a:cubicBezTo>
                    <a:pt x="0" y="190"/>
                    <a:pt x="21" y="227"/>
                    <a:pt x="54" y="244"/>
                  </a:cubicBezTo>
                  <a:cubicBezTo>
                    <a:pt x="65" y="255"/>
                    <a:pt x="85" y="267"/>
                    <a:pt x="103" y="267"/>
                  </a:cubicBezTo>
                  <a:cubicBezTo>
                    <a:pt x="111" y="267"/>
                    <a:pt x="118" y="265"/>
                    <a:pt x="124" y="260"/>
                  </a:cubicBezTo>
                  <a:cubicBezTo>
                    <a:pt x="190" y="260"/>
                    <a:pt x="227" y="190"/>
                    <a:pt x="227" y="124"/>
                  </a:cubicBezTo>
                  <a:cubicBezTo>
                    <a:pt x="227" y="104"/>
                    <a:pt x="206" y="87"/>
                    <a:pt x="206" y="87"/>
                  </a:cubicBezTo>
                  <a:cubicBezTo>
                    <a:pt x="206" y="54"/>
                    <a:pt x="173" y="38"/>
                    <a:pt x="157" y="21"/>
                  </a:cubicBezTo>
                  <a:cubicBezTo>
                    <a:pt x="140" y="1"/>
                    <a:pt x="124" y="1"/>
                    <a:pt x="8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1" name="Google Shape;13871;p36"/>
            <p:cNvSpPr/>
            <p:nvPr/>
          </p:nvSpPr>
          <p:spPr>
            <a:xfrm>
              <a:off x="4125300" y="2360650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122" y="0"/>
                  </a:moveTo>
                  <a:cubicBezTo>
                    <a:pt x="77" y="0"/>
                    <a:pt x="42" y="32"/>
                    <a:pt x="17" y="83"/>
                  </a:cubicBezTo>
                  <a:cubicBezTo>
                    <a:pt x="1" y="149"/>
                    <a:pt x="34" y="219"/>
                    <a:pt x="87" y="252"/>
                  </a:cubicBezTo>
                  <a:lnTo>
                    <a:pt x="137" y="252"/>
                  </a:lnTo>
                  <a:cubicBezTo>
                    <a:pt x="174" y="252"/>
                    <a:pt x="207" y="219"/>
                    <a:pt x="223" y="166"/>
                  </a:cubicBezTo>
                  <a:cubicBezTo>
                    <a:pt x="240" y="133"/>
                    <a:pt x="240" y="83"/>
                    <a:pt x="207" y="46"/>
                  </a:cubicBezTo>
                  <a:cubicBezTo>
                    <a:pt x="190" y="30"/>
                    <a:pt x="190" y="13"/>
                    <a:pt x="174" y="13"/>
                  </a:cubicBezTo>
                  <a:cubicBezTo>
                    <a:pt x="155" y="4"/>
                    <a:pt x="138" y="0"/>
                    <a:pt x="12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2" name="Google Shape;13872;p36"/>
            <p:cNvSpPr/>
            <p:nvPr/>
          </p:nvSpPr>
          <p:spPr>
            <a:xfrm>
              <a:off x="4121900" y="2328300"/>
              <a:ext cx="6425" cy="6675"/>
            </a:xfrm>
            <a:custGeom>
              <a:avLst/>
              <a:gdLst/>
              <a:ahLst/>
              <a:cxnLst/>
              <a:rect l="l" t="t" r="r" b="b"/>
              <a:pathLst>
                <a:path w="257" h="267" extrusionOk="0">
                  <a:moveTo>
                    <a:pt x="137" y="0"/>
                  </a:moveTo>
                  <a:cubicBezTo>
                    <a:pt x="120" y="0"/>
                    <a:pt x="83" y="17"/>
                    <a:pt x="67" y="37"/>
                  </a:cubicBezTo>
                  <a:cubicBezTo>
                    <a:pt x="17" y="70"/>
                    <a:pt x="1" y="157"/>
                    <a:pt x="50" y="223"/>
                  </a:cubicBezTo>
                  <a:cubicBezTo>
                    <a:pt x="69" y="253"/>
                    <a:pt x="99" y="266"/>
                    <a:pt x="131" y="266"/>
                  </a:cubicBezTo>
                  <a:cubicBezTo>
                    <a:pt x="157" y="266"/>
                    <a:pt x="183" y="258"/>
                    <a:pt x="207" y="244"/>
                  </a:cubicBezTo>
                  <a:cubicBezTo>
                    <a:pt x="240" y="190"/>
                    <a:pt x="256" y="103"/>
                    <a:pt x="223" y="54"/>
                  </a:cubicBezTo>
                  <a:cubicBezTo>
                    <a:pt x="207" y="37"/>
                    <a:pt x="186" y="17"/>
                    <a:pt x="170" y="17"/>
                  </a:cubicBezTo>
                  <a:cubicBezTo>
                    <a:pt x="170" y="0"/>
                    <a:pt x="153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3" name="Google Shape;13873;p36"/>
            <p:cNvSpPr/>
            <p:nvPr/>
          </p:nvSpPr>
          <p:spPr>
            <a:xfrm>
              <a:off x="4119750" y="2378050"/>
              <a:ext cx="6000" cy="6550"/>
            </a:xfrm>
            <a:custGeom>
              <a:avLst/>
              <a:gdLst/>
              <a:ahLst/>
              <a:cxnLst/>
              <a:rect l="l" t="t" r="r" b="b"/>
              <a:pathLst>
                <a:path w="240" h="262" extrusionOk="0">
                  <a:moveTo>
                    <a:pt x="123" y="0"/>
                  </a:moveTo>
                  <a:cubicBezTo>
                    <a:pt x="79" y="0"/>
                    <a:pt x="30" y="35"/>
                    <a:pt x="17" y="88"/>
                  </a:cubicBezTo>
                  <a:cubicBezTo>
                    <a:pt x="0" y="142"/>
                    <a:pt x="17" y="228"/>
                    <a:pt x="87" y="245"/>
                  </a:cubicBezTo>
                  <a:cubicBezTo>
                    <a:pt x="103" y="261"/>
                    <a:pt x="120" y="261"/>
                    <a:pt x="120" y="261"/>
                  </a:cubicBezTo>
                  <a:cubicBezTo>
                    <a:pt x="169" y="261"/>
                    <a:pt x="206" y="228"/>
                    <a:pt x="223" y="175"/>
                  </a:cubicBezTo>
                  <a:cubicBezTo>
                    <a:pt x="239" y="125"/>
                    <a:pt x="223" y="72"/>
                    <a:pt x="206" y="39"/>
                  </a:cubicBezTo>
                  <a:cubicBezTo>
                    <a:pt x="190" y="22"/>
                    <a:pt x="169" y="22"/>
                    <a:pt x="153" y="6"/>
                  </a:cubicBezTo>
                  <a:cubicBezTo>
                    <a:pt x="143" y="2"/>
                    <a:pt x="133" y="0"/>
                    <a:pt x="12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4" name="Google Shape;13874;p36"/>
            <p:cNvSpPr/>
            <p:nvPr/>
          </p:nvSpPr>
          <p:spPr>
            <a:xfrm>
              <a:off x="4127050" y="2189050"/>
              <a:ext cx="6425" cy="6525"/>
            </a:xfrm>
            <a:custGeom>
              <a:avLst/>
              <a:gdLst/>
              <a:ahLst/>
              <a:cxnLst/>
              <a:rect l="l" t="t" r="r" b="b"/>
              <a:pathLst>
                <a:path w="257" h="261" extrusionOk="0">
                  <a:moveTo>
                    <a:pt x="143" y="0"/>
                  </a:moveTo>
                  <a:cubicBezTo>
                    <a:pt x="98" y="0"/>
                    <a:pt x="48" y="33"/>
                    <a:pt x="34" y="91"/>
                  </a:cubicBezTo>
                  <a:cubicBezTo>
                    <a:pt x="1" y="145"/>
                    <a:pt x="34" y="227"/>
                    <a:pt x="83" y="248"/>
                  </a:cubicBezTo>
                  <a:cubicBezTo>
                    <a:pt x="102" y="256"/>
                    <a:pt x="119" y="260"/>
                    <a:pt x="136" y="260"/>
                  </a:cubicBezTo>
                  <a:cubicBezTo>
                    <a:pt x="180" y="260"/>
                    <a:pt x="216" y="229"/>
                    <a:pt x="240" y="178"/>
                  </a:cubicBezTo>
                  <a:cubicBezTo>
                    <a:pt x="257" y="107"/>
                    <a:pt x="224" y="41"/>
                    <a:pt x="170" y="4"/>
                  </a:cubicBezTo>
                  <a:cubicBezTo>
                    <a:pt x="161" y="2"/>
                    <a:pt x="152" y="0"/>
                    <a:pt x="14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5" name="Google Shape;13875;p36"/>
            <p:cNvSpPr/>
            <p:nvPr/>
          </p:nvSpPr>
          <p:spPr>
            <a:xfrm>
              <a:off x="4127050" y="2235525"/>
              <a:ext cx="6025" cy="6925"/>
            </a:xfrm>
            <a:custGeom>
              <a:avLst/>
              <a:gdLst/>
              <a:ahLst/>
              <a:cxnLst/>
              <a:rect l="l" t="t" r="r" b="b"/>
              <a:pathLst>
                <a:path w="241" h="277" extrusionOk="0">
                  <a:moveTo>
                    <a:pt x="137" y="1"/>
                  </a:moveTo>
                  <a:cubicBezTo>
                    <a:pt x="104" y="1"/>
                    <a:pt x="67" y="17"/>
                    <a:pt x="50" y="38"/>
                  </a:cubicBezTo>
                  <a:cubicBezTo>
                    <a:pt x="1" y="87"/>
                    <a:pt x="1" y="157"/>
                    <a:pt x="34" y="223"/>
                  </a:cubicBezTo>
                  <a:cubicBezTo>
                    <a:pt x="50" y="244"/>
                    <a:pt x="83" y="260"/>
                    <a:pt x="104" y="277"/>
                  </a:cubicBezTo>
                  <a:cubicBezTo>
                    <a:pt x="137" y="277"/>
                    <a:pt x="170" y="260"/>
                    <a:pt x="186" y="244"/>
                  </a:cubicBezTo>
                  <a:cubicBezTo>
                    <a:pt x="240" y="190"/>
                    <a:pt x="240" y="120"/>
                    <a:pt x="207" y="54"/>
                  </a:cubicBezTo>
                  <a:cubicBezTo>
                    <a:pt x="186" y="38"/>
                    <a:pt x="170" y="17"/>
                    <a:pt x="153" y="17"/>
                  </a:cubicBezTo>
                  <a:cubicBezTo>
                    <a:pt x="153" y="17"/>
                    <a:pt x="137" y="17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6" name="Google Shape;13876;p36"/>
            <p:cNvSpPr/>
            <p:nvPr/>
          </p:nvSpPr>
          <p:spPr>
            <a:xfrm>
              <a:off x="4127475" y="22196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1"/>
                  </a:moveTo>
                  <a:cubicBezTo>
                    <a:pt x="33" y="17"/>
                    <a:pt x="0" y="71"/>
                    <a:pt x="0" y="157"/>
                  </a:cubicBezTo>
                  <a:cubicBezTo>
                    <a:pt x="17" y="190"/>
                    <a:pt x="33" y="207"/>
                    <a:pt x="50" y="240"/>
                  </a:cubicBezTo>
                  <a:cubicBezTo>
                    <a:pt x="66" y="260"/>
                    <a:pt x="103" y="260"/>
                    <a:pt x="136" y="260"/>
                  </a:cubicBezTo>
                  <a:cubicBezTo>
                    <a:pt x="190" y="240"/>
                    <a:pt x="240" y="174"/>
                    <a:pt x="223" y="104"/>
                  </a:cubicBezTo>
                  <a:cubicBezTo>
                    <a:pt x="223" y="71"/>
                    <a:pt x="207" y="34"/>
                    <a:pt x="190" y="17"/>
                  </a:cubicBezTo>
                  <a:cubicBezTo>
                    <a:pt x="169" y="17"/>
                    <a:pt x="169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7" name="Google Shape;13877;p36"/>
            <p:cNvSpPr/>
            <p:nvPr/>
          </p:nvSpPr>
          <p:spPr>
            <a:xfrm>
              <a:off x="3894225" y="2264275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103" y="1"/>
                  </a:moveTo>
                  <a:cubicBezTo>
                    <a:pt x="37" y="22"/>
                    <a:pt x="0" y="88"/>
                    <a:pt x="0" y="158"/>
                  </a:cubicBezTo>
                  <a:cubicBezTo>
                    <a:pt x="17" y="191"/>
                    <a:pt x="17" y="228"/>
                    <a:pt x="54" y="244"/>
                  </a:cubicBezTo>
                  <a:cubicBezTo>
                    <a:pt x="70" y="261"/>
                    <a:pt x="103" y="261"/>
                    <a:pt x="140" y="261"/>
                  </a:cubicBezTo>
                  <a:cubicBezTo>
                    <a:pt x="157" y="261"/>
                    <a:pt x="190" y="244"/>
                    <a:pt x="206" y="207"/>
                  </a:cubicBezTo>
                  <a:cubicBezTo>
                    <a:pt x="223" y="174"/>
                    <a:pt x="223" y="141"/>
                    <a:pt x="223" y="104"/>
                  </a:cubicBezTo>
                  <a:cubicBezTo>
                    <a:pt x="223" y="71"/>
                    <a:pt x="206" y="55"/>
                    <a:pt x="173" y="38"/>
                  </a:cubicBezTo>
                  <a:cubicBezTo>
                    <a:pt x="173" y="22"/>
                    <a:pt x="157" y="22"/>
                    <a:pt x="157" y="22"/>
                  </a:cubicBezTo>
                  <a:cubicBezTo>
                    <a:pt x="140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8" name="Google Shape;13878;p36"/>
            <p:cNvSpPr/>
            <p:nvPr/>
          </p:nvSpPr>
          <p:spPr>
            <a:xfrm>
              <a:off x="3838875" y="2257075"/>
              <a:ext cx="5575" cy="6575"/>
            </a:xfrm>
            <a:custGeom>
              <a:avLst/>
              <a:gdLst/>
              <a:ahLst/>
              <a:cxnLst/>
              <a:rect l="l" t="t" r="r" b="b"/>
              <a:pathLst>
                <a:path w="223" h="263" extrusionOk="0">
                  <a:moveTo>
                    <a:pt x="87" y="0"/>
                  </a:moveTo>
                  <a:cubicBezTo>
                    <a:pt x="66" y="17"/>
                    <a:pt x="33" y="33"/>
                    <a:pt x="17" y="50"/>
                  </a:cubicBezTo>
                  <a:cubicBezTo>
                    <a:pt x="0" y="83"/>
                    <a:pt x="0" y="120"/>
                    <a:pt x="0" y="153"/>
                  </a:cubicBezTo>
                  <a:cubicBezTo>
                    <a:pt x="0" y="186"/>
                    <a:pt x="17" y="223"/>
                    <a:pt x="50" y="239"/>
                  </a:cubicBezTo>
                  <a:cubicBezTo>
                    <a:pt x="61" y="251"/>
                    <a:pt x="83" y="263"/>
                    <a:pt x="101" y="263"/>
                  </a:cubicBezTo>
                  <a:cubicBezTo>
                    <a:pt x="108" y="263"/>
                    <a:pt x="115" y="261"/>
                    <a:pt x="120" y="256"/>
                  </a:cubicBezTo>
                  <a:cubicBezTo>
                    <a:pt x="190" y="256"/>
                    <a:pt x="223" y="186"/>
                    <a:pt x="223" y="120"/>
                  </a:cubicBezTo>
                  <a:cubicBezTo>
                    <a:pt x="206" y="83"/>
                    <a:pt x="206" y="50"/>
                    <a:pt x="169" y="33"/>
                  </a:cubicBezTo>
                  <a:cubicBezTo>
                    <a:pt x="169" y="17"/>
                    <a:pt x="153" y="17"/>
                    <a:pt x="153" y="17"/>
                  </a:cubicBezTo>
                  <a:cubicBezTo>
                    <a:pt x="136" y="0"/>
                    <a:pt x="103" y="0"/>
                    <a:pt x="8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9" name="Google Shape;13879;p36"/>
            <p:cNvSpPr/>
            <p:nvPr/>
          </p:nvSpPr>
          <p:spPr>
            <a:xfrm>
              <a:off x="3840525" y="2210700"/>
              <a:ext cx="5675" cy="6400"/>
            </a:xfrm>
            <a:custGeom>
              <a:avLst/>
              <a:gdLst/>
              <a:ahLst/>
              <a:cxnLst/>
              <a:rect l="l" t="t" r="r" b="b"/>
              <a:pathLst>
                <a:path w="227" h="256" extrusionOk="0">
                  <a:moveTo>
                    <a:pt x="103" y="0"/>
                  </a:moveTo>
                  <a:cubicBezTo>
                    <a:pt x="37" y="0"/>
                    <a:pt x="0" y="66"/>
                    <a:pt x="0" y="136"/>
                  </a:cubicBezTo>
                  <a:cubicBezTo>
                    <a:pt x="21" y="186"/>
                    <a:pt x="37" y="223"/>
                    <a:pt x="54" y="239"/>
                  </a:cubicBezTo>
                  <a:cubicBezTo>
                    <a:pt x="87" y="256"/>
                    <a:pt x="103" y="256"/>
                    <a:pt x="140" y="256"/>
                  </a:cubicBezTo>
                  <a:cubicBezTo>
                    <a:pt x="157" y="239"/>
                    <a:pt x="190" y="223"/>
                    <a:pt x="206" y="206"/>
                  </a:cubicBezTo>
                  <a:cubicBezTo>
                    <a:pt x="227" y="169"/>
                    <a:pt x="227" y="136"/>
                    <a:pt x="227" y="103"/>
                  </a:cubicBezTo>
                  <a:cubicBezTo>
                    <a:pt x="227" y="66"/>
                    <a:pt x="206" y="33"/>
                    <a:pt x="173" y="17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0" name="Google Shape;13880;p36"/>
            <p:cNvSpPr/>
            <p:nvPr/>
          </p:nvSpPr>
          <p:spPr>
            <a:xfrm>
              <a:off x="3821250" y="2230925"/>
              <a:ext cx="5575" cy="6800"/>
            </a:xfrm>
            <a:custGeom>
              <a:avLst/>
              <a:gdLst/>
              <a:ahLst/>
              <a:cxnLst/>
              <a:rect l="l" t="t" r="r" b="b"/>
              <a:pathLst>
                <a:path w="223" h="272" extrusionOk="0">
                  <a:moveTo>
                    <a:pt x="126" y="0"/>
                  </a:moveTo>
                  <a:cubicBezTo>
                    <a:pt x="116" y="0"/>
                    <a:pt x="103" y="5"/>
                    <a:pt x="87" y="16"/>
                  </a:cubicBezTo>
                  <a:cubicBezTo>
                    <a:pt x="33" y="16"/>
                    <a:pt x="0" y="82"/>
                    <a:pt x="0" y="152"/>
                  </a:cubicBezTo>
                  <a:cubicBezTo>
                    <a:pt x="0" y="185"/>
                    <a:pt x="17" y="222"/>
                    <a:pt x="50" y="238"/>
                  </a:cubicBezTo>
                  <a:cubicBezTo>
                    <a:pt x="70" y="255"/>
                    <a:pt x="103" y="271"/>
                    <a:pt x="120" y="271"/>
                  </a:cubicBezTo>
                  <a:cubicBezTo>
                    <a:pt x="153" y="255"/>
                    <a:pt x="190" y="238"/>
                    <a:pt x="206" y="201"/>
                  </a:cubicBezTo>
                  <a:cubicBezTo>
                    <a:pt x="223" y="185"/>
                    <a:pt x="223" y="152"/>
                    <a:pt x="223" y="119"/>
                  </a:cubicBezTo>
                  <a:cubicBezTo>
                    <a:pt x="223" y="82"/>
                    <a:pt x="206" y="49"/>
                    <a:pt x="173" y="32"/>
                  </a:cubicBezTo>
                  <a:lnTo>
                    <a:pt x="153" y="16"/>
                  </a:lnTo>
                  <a:cubicBezTo>
                    <a:pt x="145" y="5"/>
                    <a:pt x="136" y="0"/>
                    <a:pt x="12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1" name="Google Shape;13881;p36"/>
            <p:cNvSpPr/>
            <p:nvPr/>
          </p:nvSpPr>
          <p:spPr>
            <a:xfrm>
              <a:off x="3832775" y="2227075"/>
              <a:ext cx="6525" cy="6825"/>
            </a:xfrm>
            <a:custGeom>
              <a:avLst/>
              <a:gdLst/>
              <a:ahLst/>
              <a:cxnLst/>
              <a:rect l="l" t="t" r="r" b="b"/>
              <a:pathLst>
                <a:path w="261" h="273" extrusionOk="0">
                  <a:moveTo>
                    <a:pt x="132" y="0"/>
                  </a:moveTo>
                  <a:cubicBezTo>
                    <a:pt x="91" y="0"/>
                    <a:pt x="50" y="32"/>
                    <a:pt x="38" y="83"/>
                  </a:cubicBezTo>
                  <a:cubicBezTo>
                    <a:pt x="1" y="149"/>
                    <a:pt x="38" y="236"/>
                    <a:pt x="88" y="252"/>
                  </a:cubicBezTo>
                  <a:cubicBezTo>
                    <a:pt x="104" y="273"/>
                    <a:pt x="125" y="273"/>
                    <a:pt x="141" y="273"/>
                  </a:cubicBezTo>
                  <a:cubicBezTo>
                    <a:pt x="191" y="252"/>
                    <a:pt x="228" y="236"/>
                    <a:pt x="244" y="186"/>
                  </a:cubicBezTo>
                  <a:cubicBezTo>
                    <a:pt x="261" y="133"/>
                    <a:pt x="244" y="83"/>
                    <a:pt x="207" y="46"/>
                  </a:cubicBezTo>
                  <a:cubicBezTo>
                    <a:pt x="207" y="29"/>
                    <a:pt x="191" y="13"/>
                    <a:pt x="174" y="13"/>
                  </a:cubicBezTo>
                  <a:cubicBezTo>
                    <a:pt x="161" y="4"/>
                    <a:pt x="146" y="0"/>
                    <a:pt x="13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2" name="Google Shape;13882;p36"/>
            <p:cNvSpPr/>
            <p:nvPr/>
          </p:nvSpPr>
          <p:spPr>
            <a:xfrm>
              <a:off x="3847425" y="222655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20" y="1"/>
                  </a:moveTo>
                  <a:cubicBezTo>
                    <a:pt x="87" y="1"/>
                    <a:pt x="71" y="17"/>
                    <a:pt x="33" y="34"/>
                  </a:cubicBezTo>
                  <a:cubicBezTo>
                    <a:pt x="17" y="50"/>
                    <a:pt x="0" y="88"/>
                    <a:pt x="0" y="121"/>
                  </a:cubicBezTo>
                  <a:cubicBezTo>
                    <a:pt x="0" y="154"/>
                    <a:pt x="0" y="191"/>
                    <a:pt x="17" y="207"/>
                  </a:cubicBezTo>
                  <a:cubicBezTo>
                    <a:pt x="54" y="240"/>
                    <a:pt x="71" y="257"/>
                    <a:pt x="104" y="257"/>
                  </a:cubicBezTo>
                  <a:cubicBezTo>
                    <a:pt x="137" y="257"/>
                    <a:pt x="157" y="257"/>
                    <a:pt x="190" y="240"/>
                  </a:cubicBezTo>
                  <a:cubicBezTo>
                    <a:pt x="223" y="191"/>
                    <a:pt x="240" y="104"/>
                    <a:pt x="207" y="50"/>
                  </a:cubicBezTo>
                  <a:cubicBezTo>
                    <a:pt x="190" y="34"/>
                    <a:pt x="174" y="17"/>
                    <a:pt x="157" y="17"/>
                  </a:cubicBezTo>
                  <a:cubicBezTo>
                    <a:pt x="137" y="1"/>
                    <a:pt x="137" y="1"/>
                    <a:pt x="12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3" name="Google Shape;13883;p36"/>
            <p:cNvSpPr/>
            <p:nvPr/>
          </p:nvSpPr>
          <p:spPr>
            <a:xfrm>
              <a:off x="3825575" y="2212150"/>
              <a:ext cx="5600" cy="6700"/>
            </a:xfrm>
            <a:custGeom>
              <a:avLst/>
              <a:gdLst/>
              <a:ahLst/>
              <a:cxnLst/>
              <a:rect l="l" t="t" r="r" b="b"/>
              <a:pathLst>
                <a:path w="224" h="268" extrusionOk="0">
                  <a:moveTo>
                    <a:pt x="120" y="1"/>
                  </a:moveTo>
                  <a:cubicBezTo>
                    <a:pt x="114" y="1"/>
                    <a:pt x="109" y="3"/>
                    <a:pt x="103" y="8"/>
                  </a:cubicBezTo>
                  <a:cubicBezTo>
                    <a:pt x="66" y="8"/>
                    <a:pt x="33" y="24"/>
                    <a:pt x="17" y="62"/>
                  </a:cubicBezTo>
                  <a:cubicBezTo>
                    <a:pt x="0" y="78"/>
                    <a:pt x="0" y="111"/>
                    <a:pt x="0" y="148"/>
                  </a:cubicBezTo>
                  <a:cubicBezTo>
                    <a:pt x="0" y="181"/>
                    <a:pt x="17" y="214"/>
                    <a:pt x="50" y="231"/>
                  </a:cubicBezTo>
                  <a:cubicBezTo>
                    <a:pt x="66" y="251"/>
                    <a:pt x="103" y="268"/>
                    <a:pt x="136" y="268"/>
                  </a:cubicBezTo>
                  <a:cubicBezTo>
                    <a:pt x="186" y="251"/>
                    <a:pt x="223" y="181"/>
                    <a:pt x="223" y="111"/>
                  </a:cubicBezTo>
                  <a:cubicBezTo>
                    <a:pt x="223" y="78"/>
                    <a:pt x="207" y="45"/>
                    <a:pt x="169" y="24"/>
                  </a:cubicBezTo>
                  <a:lnTo>
                    <a:pt x="153" y="8"/>
                  </a:lnTo>
                  <a:cubicBezTo>
                    <a:pt x="142" y="8"/>
                    <a:pt x="131" y="1"/>
                    <a:pt x="12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4" name="Google Shape;13884;p36"/>
            <p:cNvSpPr/>
            <p:nvPr/>
          </p:nvSpPr>
          <p:spPr>
            <a:xfrm>
              <a:off x="3829800" y="2195000"/>
              <a:ext cx="6100" cy="6575"/>
            </a:xfrm>
            <a:custGeom>
              <a:avLst/>
              <a:gdLst/>
              <a:ahLst/>
              <a:cxnLst/>
              <a:rect l="l" t="t" r="r" b="b"/>
              <a:pathLst>
                <a:path w="244" h="263" extrusionOk="0">
                  <a:moveTo>
                    <a:pt x="109" y="1"/>
                  </a:moveTo>
                  <a:cubicBezTo>
                    <a:pt x="85" y="1"/>
                    <a:pt x="66" y="15"/>
                    <a:pt x="54" y="26"/>
                  </a:cubicBezTo>
                  <a:cubicBezTo>
                    <a:pt x="0" y="76"/>
                    <a:pt x="0" y="162"/>
                    <a:pt x="38" y="216"/>
                  </a:cubicBezTo>
                  <a:cubicBezTo>
                    <a:pt x="57" y="245"/>
                    <a:pt x="88" y="262"/>
                    <a:pt x="121" y="262"/>
                  </a:cubicBezTo>
                  <a:cubicBezTo>
                    <a:pt x="145" y="262"/>
                    <a:pt x="169" y="253"/>
                    <a:pt x="190" y="232"/>
                  </a:cubicBezTo>
                  <a:cubicBezTo>
                    <a:pt x="244" y="195"/>
                    <a:pt x="244" y="113"/>
                    <a:pt x="207" y="43"/>
                  </a:cubicBezTo>
                  <a:cubicBezTo>
                    <a:pt x="190" y="26"/>
                    <a:pt x="174" y="26"/>
                    <a:pt x="157" y="10"/>
                  </a:cubicBezTo>
                  <a:lnTo>
                    <a:pt x="141" y="10"/>
                  </a:lnTo>
                  <a:cubicBezTo>
                    <a:pt x="130" y="3"/>
                    <a:pt x="119" y="1"/>
                    <a:pt x="10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5" name="Google Shape;13885;p36"/>
            <p:cNvSpPr/>
            <p:nvPr/>
          </p:nvSpPr>
          <p:spPr>
            <a:xfrm>
              <a:off x="3844025" y="224160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03" y="1"/>
                  </a:moveTo>
                  <a:cubicBezTo>
                    <a:pt x="33" y="17"/>
                    <a:pt x="0" y="83"/>
                    <a:pt x="17" y="153"/>
                  </a:cubicBezTo>
                  <a:cubicBezTo>
                    <a:pt x="17" y="186"/>
                    <a:pt x="33" y="224"/>
                    <a:pt x="50" y="240"/>
                  </a:cubicBezTo>
                  <a:cubicBezTo>
                    <a:pt x="62" y="252"/>
                    <a:pt x="83" y="263"/>
                    <a:pt x="107" y="263"/>
                  </a:cubicBezTo>
                  <a:cubicBezTo>
                    <a:pt x="117" y="263"/>
                    <a:pt x="127" y="261"/>
                    <a:pt x="136" y="257"/>
                  </a:cubicBezTo>
                  <a:cubicBezTo>
                    <a:pt x="190" y="257"/>
                    <a:pt x="240" y="186"/>
                    <a:pt x="223" y="120"/>
                  </a:cubicBezTo>
                  <a:cubicBezTo>
                    <a:pt x="223" y="67"/>
                    <a:pt x="190" y="34"/>
                    <a:pt x="153" y="17"/>
                  </a:cubicBez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6" name="Google Shape;13886;p36"/>
            <p:cNvSpPr/>
            <p:nvPr/>
          </p:nvSpPr>
          <p:spPr>
            <a:xfrm>
              <a:off x="3859900" y="2189225"/>
              <a:ext cx="6400" cy="6550"/>
            </a:xfrm>
            <a:custGeom>
              <a:avLst/>
              <a:gdLst/>
              <a:ahLst/>
              <a:cxnLst/>
              <a:rect l="l" t="t" r="r" b="b"/>
              <a:pathLst>
                <a:path w="256" h="262" extrusionOk="0">
                  <a:moveTo>
                    <a:pt x="121" y="1"/>
                  </a:moveTo>
                  <a:cubicBezTo>
                    <a:pt x="76" y="1"/>
                    <a:pt x="41" y="32"/>
                    <a:pt x="17" y="84"/>
                  </a:cubicBezTo>
                  <a:cubicBezTo>
                    <a:pt x="0" y="154"/>
                    <a:pt x="33" y="220"/>
                    <a:pt x="87" y="257"/>
                  </a:cubicBezTo>
                  <a:cubicBezTo>
                    <a:pt x="95" y="260"/>
                    <a:pt x="104" y="261"/>
                    <a:pt x="114" y="261"/>
                  </a:cubicBezTo>
                  <a:cubicBezTo>
                    <a:pt x="159" y="261"/>
                    <a:pt x="209" y="229"/>
                    <a:pt x="223" y="171"/>
                  </a:cubicBezTo>
                  <a:cubicBezTo>
                    <a:pt x="256" y="117"/>
                    <a:pt x="223" y="34"/>
                    <a:pt x="173" y="14"/>
                  </a:cubicBezTo>
                  <a:cubicBezTo>
                    <a:pt x="155" y="5"/>
                    <a:pt x="137" y="1"/>
                    <a:pt x="12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7" name="Google Shape;13887;p36"/>
            <p:cNvSpPr/>
            <p:nvPr/>
          </p:nvSpPr>
          <p:spPr>
            <a:xfrm>
              <a:off x="3865050" y="2302200"/>
              <a:ext cx="6425" cy="6525"/>
            </a:xfrm>
            <a:custGeom>
              <a:avLst/>
              <a:gdLst/>
              <a:ahLst/>
              <a:cxnLst/>
              <a:rect l="l" t="t" r="r" b="b"/>
              <a:pathLst>
                <a:path w="257" h="261" extrusionOk="0">
                  <a:moveTo>
                    <a:pt x="129" y="1"/>
                  </a:moveTo>
                  <a:cubicBezTo>
                    <a:pt x="87" y="1"/>
                    <a:pt x="46" y="32"/>
                    <a:pt x="33" y="84"/>
                  </a:cubicBezTo>
                  <a:cubicBezTo>
                    <a:pt x="0" y="154"/>
                    <a:pt x="33" y="220"/>
                    <a:pt x="87" y="257"/>
                  </a:cubicBezTo>
                  <a:cubicBezTo>
                    <a:pt x="98" y="259"/>
                    <a:pt x="108" y="261"/>
                    <a:pt x="118" y="261"/>
                  </a:cubicBezTo>
                  <a:cubicBezTo>
                    <a:pt x="170" y="261"/>
                    <a:pt x="212" y="226"/>
                    <a:pt x="240" y="170"/>
                  </a:cubicBezTo>
                  <a:cubicBezTo>
                    <a:pt x="256" y="100"/>
                    <a:pt x="223" y="30"/>
                    <a:pt x="174" y="14"/>
                  </a:cubicBezTo>
                  <a:cubicBezTo>
                    <a:pt x="159" y="5"/>
                    <a:pt x="144" y="1"/>
                    <a:pt x="12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8" name="Google Shape;13888;p36"/>
            <p:cNvSpPr/>
            <p:nvPr/>
          </p:nvSpPr>
          <p:spPr>
            <a:xfrm>
              <a:off x="3847825" y="2194125"/>
              <a:ext cx="6125" cy="6600"/>
            </a:xfrm>
            <a:custGeom>
              <a:avLst/>
              <a:gdLst/>
              <a:ahLst/>
              <a:cxnLst/>
              <a:rect l="l" t="t" r="r" b="b"/>
              <a:pathLst>
                <a:path w="245" h="264" extrusionOk="0">
                  <a:moveTo>
                    <a:pt x="126" y="1"/>
                  </a:moveTo>
                  <a:cubicBezTo>
                    <a:pt x="101" y="1"/>
                    <a:pt x="78" y="12"/>
                    <a:pt x="55" y="24"/>
                  </a:cubicBezTo>
                  <a:cubicBezTo>
                    <a:pt x="38" y="24"/>
                    <a:pt x="17" y="61"/>
                    <a:pt x="1" y="78"/>
                  </a:cubicBezTo>
                  <a:lnTo>
                    <a:pt x="1" y="164"/>
                  </a:lnTo>
                  <a:cubicBezTo>
                    <a:pt x="17" y="214"/>
                    <a:pt x="38" y="230"/>
                    <a:pt x="71" y="251"/>
                  </a:cubicBezTo>
                  <a:cubicBezTo>
                    <a:pt x="84" y="260"/>
                    <a:pt x="99" y="264"/>
                    <a:pt x="113" y="264"/>
                  </a:cubicBezTo>
                  <a:cubicBezTo>
                    <a:pt x="154" y="264"/>
                    <a:pt x="195" y="232"/>
                    <a:pt x="207" y="181"/>
                  </a:cubicBezTo>
                  <a:cubicBezTo>
                    <a:pt x="244" y="111"/>
                    <a:pt x="207" y="45"/>
                    <a:pt x="158" y="7"/>
                  </a:cubicBezTo>
                  <a:cubicBezTo>
                    <a:pt x="147" y="3"/>
                    <a:pt x="136" y="1"/>
                    <a:pt x="12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9" name="Google Shape;13889;p36"/>
            <p:cNvSpPr/>
            <p:nvPr/>
          </p:nvSpPr>
          <p:spPr>
            <a:xfrm>
              <a:off x="3855150" y="22093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4" y="0"/>
                  </a:moveTo>
                  <a:cubicBezTo>
                    <a:pt x="34" y="17"/>
                    <a:pt x="1" y="87"/>
                    <a:pt x="17" y="157"/>
                  </a:cubicBezTo>
                  <a:cubicBezTo>
                    <a:pt x="17" y="190"/>
                    <a:pt x="34" y="223"/>
                    <a:pt x="54" y="240"/>
                  </a:cubicBezTo>
                  <a:cubicBezTo>
                    <a:pt x="87" y="260"/>
                    <a:pt x="104" y="260"/>
                    <a:pt x="137" y="260"/>
                  </a:cubicBezTo>
                  <a:cubicBezTo>
                    <a:pt x="190" y="240"/>
                    <a:pt x="240" y="190"/>
                    <a:pt x="223" y="104"/>
                  </a:cubicBezTo>
                  <a:cubicBezTo>
                    <a:pt x="223" y="71"/>
                    <a:pt x="207" y="54"/>
                    <a:pt x="190" y="33"/>
                  </a:cubicBezTo>
                  <a:cubicBezTo>
                    <a:pt x="174" y="17"/>
                    <a:pt x="174" y="17"/>
                    <a:pt x="157" y="17"/>
                  </a:cubicBezTo>
                  <a:cubicBezTo>
                    <a:pt x="13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0" name="Google Shape;13890;p36"/>
            <p:cNvSpPr/>
            <p:nvPr/>
          </p:nvSpPr>
          <p:spPr>
            <a:xfrm>
              <a:off x="3853400" y="2254500"/>
              <a:ext cx="6100" cy="6400"/>
            </a:xfrm>
            <a:custGeom>
              <a:avLst/>
              <a:gdLst/>
              <a:ahLst/>
              <a:cxnLst/>
              <a:rect l="l" t="t" r="r" b="b"/>
              <a:pathLst>
                <a:path w="244" h="256" extrusionOk="0">
                  <a:moveTo>
                    <a:pt x="141" y="0"/>
                  </a:moveTo>
                  <a:cubicBezTo>
                    <a:pt x="104" y="0"/>
                    <a:pt x="71" y="0"/>
                    <a:pt x="54" y="33"/>
                  </a:cubicBezTo>
                  <a:cubicBezTo>
                    <a:pt x="1" y="66"/>
                    <a:pt x="1" y="153"/>
                    <a:pt x="38" y="206"/>
                  </a:cubicBezTo>
                  <a:cubicBezTo>
                    <a:pt x="54" y="239"/>
                    <a:pt x="87" y="256"/>
                    <a:pt x="104" y="256"/>
                  </a:cubicBezTo>
                  <a:cubicBezTo>
                    <a:pt x="141" y="256"/>
                    <a:pt x="174" y="256"/>
                    <a:pt x="190" y="223"/>
                  </a:cubicBezTo>
                  <a:cubicBezTo>
                    <a:pt x="207" y="206"/>
                    <a:pt x="227" y="169"/>
                    <a:pt x="227" y="136"/>
                  </a:cubicBezTo>
                  <a:cubicBezTo>
                    <a:pt x="244" y="103"/>
                    <a:pt x="227" y="66"/>
                    <a:pt x="207" y="50"/>
                  </a:cubicBezTo>
                  <a:cubicBezTo>
                    <a:pt x="190" y="33"/>
                    <a:pt x="174" y="17"/>
                    <a:pt x="157" y="17"/>
                  </a:cubicBezTo>
                  <a:cubicBezTo>
                    <a:pt x="157" y="0"/>
                    <a:pt x="141" y="0"/>
                    <a:pt x="14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1" name="Google Shape;13891;p36"/>
            <p:cNvSpPr/>
            <p:nvPr/>
          </p:nvSpPr>
          <p:spPr>
            <a:xfrm>
              <a:off x="3850000" y="2301300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04" y="0"/>
                  </a:moveTo>
                  <a:cubicBezTo>
                    <a:pt x="34" y="17"/>
                    <a:pt x="1" y="87"/>
                    <a:pt x="17" y="153"/>
                  </a:cubicBezTo>
                  <a:cubicBezTo>
                    <a:pt x="17" y="190"/>
                    <a:pt x="34" y="223"/>
                    <a:pt x="54" y="239"/>
                  </a:cubicBezTo>
                  <a:cubicBezTo>
                    <a:pt x="77" y="251"/>
                    <a:pt x="93" y="263"/>
                    <a:pt x="111" y="263"/>
                  </a:cubicBezTo>
                  <a:cubicBezTo>
                    <a:pt x="119" y="263"/>
                    <a:pt x="127" y="261"/>
                    <a:pt x="137" y="256"/>
                  </a:cubicBezTo>
                  <a:cubicBezTo>
                    <a:pt x="190" y="256"/>
                    <a:pt x="240" y="190"/>
                    <a:pt x="223" y="120"/>
                  </a:cubicBezTo>
                  <a:cubicBezTo>
                    <a:pt x="223" y="87"/>
                    <a:pt x="207" y="50"/>
                    <a:pt x="190" y="33"/>
                  </a:cubicBezTo>
                  <a:cubicBezTo>
                    <a:pt x="174" y="17"/>
                    <a:pt x="174" y="17"/>
                    <a:pt x="157" y="17"/>
                  </a:cubicBezTo>
                  <a:cubicBezTo>
                    <a:pt x="13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2" name="Google Shape;13892;p36"/>
            <p:cNvSpPr/>
            <p:nvPr/>
          </p:nvSpPr>
          <p:spPr>
            <a:xfrm>
              <a:off x="3861650" y="2223975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03" y="1"/>
                  </a:moveTo>
                  <a:cubicBezTo>
                    <a:pt x="50" y="17"/>
                    <a:pt x="0" y="67"/>
                    <a:pt x="17" y="153"/>
                  </a:cubicBezTo>
                  <a:cubicBezTo>
                    <a:pt x="17" y="214"/>
                    <a:pt x="54" y="260"/>
                    <a:pt x="110" y="260"/>
                  </a:cubicBezTo>
                  <a:cubicBezTo>
                    <a:pt x="118" y="260"/>
                    <a:pt x="127" y="259"/>
                    <a:pt x="136" y="257"/>
                  </a:cubicBezTo>
                  <a:cubicBezTo>
                    <a:pt x="169" y="257"/>
                    <a:pt x="186" y="240"/>
                    <a:pt x="207" y="207"/>
                  </a:cubicBezTo>
                  <a:cubicBezTo>
                    <a:pt x="223" y="170"/>
                    <a:pt x="240" y="137"/>
                    <a:pt x="223" y="104"/>
                  </a:cubicBezTo>
                  <a:cubicBezTo>
                    <a:pt x="223" y="67"/>
                    <a:pt x="207" y="50"/>
                    <a:pt x="186" y="17"/>
                  </a:cubicBezTo>
                  <a:cubicBezTo>
                    <a:pt x="169" y="17"/>
                    <a:pt x="169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3" name="Google Shape;13893;p36"/>
            <p:cNvSpPr/>
            <p:nvPr/>
          </p:nvSpPr>
          <p:spPr>
            <a:xfrm>
              <a:off x="3797225" y="229437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37" y="1"/>
                  </a:moveTo>
                  <a:cubicBezTo>
                    <a:pt x="104" y="1"/>
                    <a:pt x="67" y="1"/>
                    <a:pt x="50" y="17"/>
                  </a:cubicBezTo>
                  <a:cubicBezTo>
                    <a:pt x="1" y="71"/>
                    <a:pt x="1" y="157"/>
                    <a:pt x="34" y="207"/>
                  </a:cubicBezTo>
                  <a:cubicBezTo>
                    <a:pt x="53" y="238"/>
                    <a:pt x="84" y="256"/>
                    <a:pt x="116" y="256"/>
                  </a:cubicBezTo>
                  <a:cubicBezTo>
                    <a:pt x="140" y="256"/>
                    <a:pt x="165" y="246"/>
                    <a:pt x="186" y="223"/>
                  </a:cubicBezTo>
                  <a:cubicBezTo>
                    <a:pt x="240" y="190"/>
                    <a:pt x="240" y="104"/>
                    <a:pt x="207" y="54"/>
                  </a:cubicBezTo>
                  <a:cubicBezTo>
                    <a:pt x="186" y="34"/>
                    <a:pt x="170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4" name="Google Shape;13894;p36"/>
            <p:cNvSpPr/>
            <p:nvPr/>
          </p:nvSpPr>
          <p:spPr>
            <a:xfrm>
              <a:off x="3799800" y="2500625"/>
              <a:ext cx="6425" cy="6575"/>
            </a:xfrm>
            <a:custGeom>
              <a:avLst/>
              <a:gdLst/>
              <a:ahLst/>
              <a:cxnLst/>
              <a:rect l="l" t="t" r="r" b="b"/>
              <a:pathLst>
                <a:path w="257" h="263" extrusionOk="0">
                  <a:moveTo>
                    <a:pt x="117" y="0"/>
                  </a:moveTo>
                  <a:cubicBezTo>
                    <a:pt x="70" y="0"/>
                    <a:pt x="29" y="32"/>
                    <a:pt x="17" y="83"/>
                  </a:cubicBezTo>
                  <a:cubicBezTo>
                    <a:pt x="1" y="153"/>
                    <a:pt x="34" y="219"/>
                    <a:pt x="83" y="256"/>
                  </a:cubicBezTo>
                  <a:cubicBezTo>
                    <a:pt x="96" y="260"/>
                    <a:pt x="109" y="262"/>
                    <a:pt x="122" y="262"/>
                  </a:cubicBezTo>
                  <a:cubicBezTo>
                    <a:pt x="166" y="262"/>
                    <a:pt x="211" y="240"/>
                    <a:pt x="223" y="186"/>
                  </a:cubicBezTo>
                  <a:cubicBezTo>
                    <a:pt x="256" y="116"/>
                    <a:pt x="223" y="30"/>
                    <a:pt x="170" y="13"/>
                  </a:cubicBezTo>
                  <a:cubicBezTo>
                    <a:pt x="152" y="4"/>
                    <a:pt x="134" y="0"/>
                    <a:pt x="11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5" name="Google Shape;13895;p36"/>
            <p:cNvSpPr/>
            <p:nvPr/>
          </p:nvSpPr>
          <p:spPr>
            <a:xfrm>
              <a:off x="3798875" y="2251000"/>
              <a:ext cx="5600" cy="6500"/>
            </a:xfrm>
            <a:custGeom>
              <a:avLst/>
              <a:gdLst/>
              <a:ahLst/>
              <a:cxnLst/>
              <a:rect l="l" t="t" r="r" b="b"/>
              <a:pathLst>
                <a:path w="224" h="260" extrusionOk="0">
                  <a:moveTo>
                    <a:pt x="104" y="0"/>
                  </a:moveTo>
                  <a:cubicBezTo>
                    <a:pt x="87" y="0"/>
                    <a:pt x="71" y="0"/>
                    <a:pt x="71" y="17"/>
                  </a:cubicBezTo>
                  <a:cubicBezTo>
                    <a:pt x="17" y="37"/>
                    <a:pt x="1" y="87"/>
                    <a:pt x="1" y="157"/>
                  </a:cubicBezTo>
                  <a:cubicBezTo>
                    <a:pt x="1" y="190"/>
                    <a:pt x="17" y="206"/>
                    <a:pt x="54" y="243"/>
                  </a:cubicBezTo>
                  <a:cubicBezTo>
                    <a:pt x="71" y="260"/>
                    <a:pt x="104" y="260"/>
                    <a:pt x="141" y="260"/>
                  </a:cubicBezTo>
                  <a:cubicBezTo>
                    <a:pt x="190" y="243"/>
                    <a:pt x="223" y="173"/>
                    <a:pt x="223" y="103"/>
                  </a:cubicBezTo>
                  <a:cubicBezTo>
                    <a:pt x="223" y="103"/>
                    <a:pt x="223" y="87"/>
                    <a:pt x="207" y="70"/>
                  </a:cubicBezTo>
                  <a:cubicBezTo>
                    <a:pt x="207" y="54"/>
                    <a:pt x="174" y="17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6" name="Google Shape;13896;p36"/>
            <p:cNvSpPr/>
            <p:nvPr/>
          </p:nvSpPr>
          <p:spPr>
            <a:xfrm>
              <a:off x="3796300" y="2269025"/>
              <a:ext cx="2200" cy="6100"/>
            </a:xfrm>
            <a:custGeom>
              <a:avLst/>
              <a:gdLst/>
              <a:ahLst/>
              <a:cxnLst/>
              <a:rect l="l" t="t" r="r" b="b"/>
              <a:pathLst>
                <a:path w="88" h="244" extrusionOk="0">
                  <a:moveTo>
                    <a:pt x="0" y="1"/>
                  </a:moveTo>
                  <a:lnTo>
                    <a:pt x="0" y="244"/>
                  </a:lnTo>
                  <a:cubicBezTo>
                    <a:pt x="38" y="223"/>
                    <a:pt x="54" y="207"/>
                    <a:pt x="54" y="174"/>
                  </a:cubicBezTo>
                  <a:cubicBezTo>
                    <a:pt x="87" y="104"/>
                    <a:pt x="54" y="38"/>
                    <a:pt x="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7" name="Google Shape;13897;p36"/>
            <p:cNvSpPr/>
            <p:nvPr/>
          </p:nvSpPr>
          <p:spPr>
            <a:xfrm>
              <a:off x="3796300" y="2467450"/>
              <a:ext cx="5600" cy="6500"/>
            </a:xfrm>
            <a:custGeom>
              <a:avLst/>
              <a:gdLst/>
              <a:ahLst/>
              <a:cxnLst/>
              <a:rect l="l" t="t" r="r" b="b"/>
              <a:pathLst>
                <a:path w="224" h="260" extrusionOk="0">
                  <a:moveTo>
                    <a:pt x="87" y="0"/>
                  </a:moveTo>
                  <a:cubicBezTo>
                    <a:pt x="54" y="17"/>
                    <a:pt x="17" y="37"/>
                    <a:pt x="0" y="87"/>
                  </a:cubicBezTo>
                  <a:lnTo>
                    <a:pt x="0" y="190"/>
                  </a:lnTo>
                  <a:cubicBezTo>
                    <a:pt x="17" y="206"/>
                    <a:pt x="38" y="223"/>
                    <a:pt x="38" y="243"/>
                  </a:cubicBezTo>
                  <a:cubicBezTo>
                    <a:pt x="71" y="260"/>
                    <a:pt x="104" y="260"/>
                    <a:pt x="120" y="260"/>
                  </a:cubicBezTo>
                  <a:cubicBezTo>
                    <a:pt x="190" y="243"/>
                    <a:pt x="223" y="190"/>
                    <a:pt x="223" y="103"/>
                  </a:cubicBezTo>
                  <a:cubicBezTo>
                    <a:pt x="207" y="70"/>
                    <a:pt x="190" y="54"/>
                    <a:pt x="174" y="17"/>
                  </a:cubicBezTo>
                  <a:lnTo>
                    <a:pt x="157" y="17"/>
                  </a:lnTo>
                  <a:cubicBezTo>
                    <a:pt x="141" y="0"/>
                    <a:pt x="104" y="0"/>
                    <a:pt x="8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8" name="Google Shape;13898;p36"/>
            <p:cNvSpPr/>
            <p:nvPr/>
          </p:nvSpPr>
          <p:spPr>
            <a:xfrm>
              <a:off x="3796300" y="2485475"/>
              <a:ext cx="425" cy="2200"/>
            </a:xfrm>
            <a:custGeom>
              <a:avLst/>
              <a:gdLst/>
              <a:ahLst/>
              <a:cxnLst/>
              <a:rect l="l" t="t" r="r" b="b"/>
              <a:pathLst>
                <a:path w="17" h="88" extrusionOk="0">
                  <a:moveTo>
                    <a:pt x="0" y="1"/>
                  </a:moveTo>
                  <a:lnTo>
                    <a:pt x="0" y="87"/>
                  </a:lnTo>
                  <a:cubicBezTo>
                    <a:pt x="17" y="54"/>
                    <a:pt x="17" y="17"/>
                    <a:pt x="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9" name="Google Shape;13899;p36"/>
            <p:cNvSpPr/>
            <p:nvPr/>
          </p:nvSpPr>
          <p:spPr>
            <a:xfrm>
              <a:off x="3816925" y="227582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39" y="1"/>
                  </a:moveTo>
                  <a:cubicBezTo>
                    <a:pt x="87" y="1"/>
                    <a:pt x="47" y="33"/>
                    <a:pt x="17" y="91"/>
                  </a:cubicBezTo>
                  <a:cubicBezTo>
                    <a:pt x="0" y="157"/>
                    <a:pt x="37" y="227"/>
                    <a:pt x="87" y="260"/>
                  </a:cubicBezTo>
                  <a:lnTo>
                    <a:pt x="140" y="260"/>
                  </a:lnTo>
                  <a:cubicBezTo>
                    <a:pt x="173" y="260"/>
                    <a:pt x="206" y="227"/>
                    <a:pt x="223" y="178"/>
                  </a:cubicBezTo>
                  <a:cubicBezTo>
                    <a:pt x="243" y="124"/>
                    <a:pt x="243" y="91"/>
                    <a:pt x="206" y="38"/>
                  </a:cubicBezTo>
                  <a:cubicBezTo>
                    <a:pt x="190" y="38"/>
                    <a:pt x="190" y="21"/>
                    <a:pt x="173" y="5"/>
                  </a:cubicBezTo>
                  <a:cubicBezTo>
                    <a:pt x="161" y="2"/>
                    <a:pt x="150" y="1"/>
                    <a:pt x="13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0" name="Google Shape;13900;p36"/>
            <p:cNvSpPr/>
            <p:nvPr/>
          </p:nvSpPr>
          <p:spPr>
            <a:xfrm>
              <a:off x="3802375" y="218532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04" y="1"/>
                  </a:moveTo>
                  <a:cubicBezTo>
                    <a:pt x="34" y="17"/>
                    <a:pt x="1" y="87"/>
                    <a:pt x="17" y="153"/>
                  </a:cubicBezTo>
                  <a:cubicBezTo>
                    <a:pt x="17" y="190"/>
                    <a:pt x="34" y="223"/>
                    <a:pt x="50" y="240"/>
                  </a:cubicBezTo>
                  <a:cubicBezTo>
                    <a:pt x="74" y="252"/>
                    <a:pt x="91" y="263"/>
                    <a:pt x="110" y="263"/>
                  </a:cubicBezTo>
                  <a:cubicBezTo>
                    <a:pt x="119" y="263"/>
                    <a:pt x="127" y="261"/>
                    <a:pt x="137" y="256"/>
                  </a:cubicBezTo>
                  <a:cubicBezTo>
                    <a:pt x="186" y="256"/>
                    <a:pt x="240" y="190"/>
                    <a:pt x="223" y="120"/>
                  </a:cubicBezTo>
                  <a:cubicBezTo>
                    <a:pt x="223" y="87"/>
                    <a:pt x="207" y="50"/>
                    <a:pt x="186" y="34"/>
                  </a:cubicBezTo>
                  <a:cubicBezTo>
                    <a:pt x="170" y="17"/>
                    <a:pt x="170" y="17"/>
                    <a:pt x="153" y="17"/>
                  </a:cubicBezTo>
                  <a:cubicBezTo>
                    <a:pt x="13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1" name="Google Shape;13901;p36"/>
            <p:cNvSpPr/>
            <p:nvPr/>
          </p:nvSpPr>
          <p:spPr>
            <a:xfrm>
              <a:off x="3812700" y="2218425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36" y="0"/>
                  </a:moveTo>
                  <a:cubicBezTo>
                    <a:pt x="103" y="0"/>
                    <a:pt x="66" y="17"/>
                    <a:pt x="50" y="33"/>
                  </a:cubicBezTo>
                  <a:cubicBezTo>
                    <a:pt x="33" y="50"/>
                    <a:pt x="17" y="83"/>
                    <a:pt x="17" y="120"/>
                  </a:cubicBezTo>
                  <a:cubicBezTo>
                    <a:pt x="0" y="153"/>
                    <a:pt x="17" y="186"/>
                    <a:pt x="33" y="223"/>
                  </a:cubicBezTo>
                  <a:cubicBezTo>
                    <a:pt x="51" y="250"/>
                    <a:pt x="81" y="262"/>
                    <a:pt x="112" y="262"/>
                  </a:cubicBezTo>
                  <a:cubicBezTo>
                    <a:pt x="137" y="262"/>
                    <a:pt x="163" y="254"/>
                    <a:pt x="186" y="239"/>
                  </a:cubicBezTo>
                  <a:cubicBezTo>
                    <a:pt x="239" y="186"/>
                    <a:pt x="239" y="103"/>
                    <a:pt x="206" y="50"/>
                  </a:cubicBezTo>
                  <a:cubicBezTo>
                    <a:pt x="186" y="33"/>
                    <a:pt x="169" y="17"/>
                    <a:pt x="153" y="17"/>
                  </a:cubicBezTo>
                  <a:lnTo>
                    <a:pt x="136" y="0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2" name="Google Shape;13902;p36"/>
            <p:cNvSpPr/>
            <p:nvPr/>
          </p:nvSpPr>
          <p:spPr>
            <a:xfrm>
              <a:off x="3815275" y="2198625"/>
              <a:ext cx="5575" cy="6625"/>
            </a:xfrm>
            <a:custGeom>
              <a:avLst/>
              <a:gdLst/>
              <a:ahLst/>
              <a:cxnLst/>
              <a:rect l="l" t="t" r="r" b="b"/>
              <a:pathLst>
                <a:path w="223" h="265" extrusionOk="0">
                  <a:moveTo>
                    <a:pt x="103" y="1"/>
                  </a:moveTo>
                  <a:cubicBezTo>
                    <a:pt x="33" y="17"/>
                    <a:pt x="0" y="87"/>
                    <a:pt x="0" y="153"/>
                  </a:cubicBezTo>
                  <a:cubicBezTo>
                    <a:pt x="0" y="190"/>
                    <a:pt x="17" y="223"/>
                    <a:pt x="50" y="240"/>
                  </a:cubicBezTo>
                  <a:cubicBezTo>
                    <a:pt x="61" y="251"/>
                    <a:pt x="83" y="265"/>
                    <a:pt x="106" y="265"/>
                  </a:cubicBezTo>
                  <a:cubicBezTo>
                    <a:pt x="116" y="265"/>
                    <a:pt x="126" y="262"/>
                    <a:pt x="136" y="256"/>
                  </a:cubicBezTo>
                  <a:cubicBezTo>
                    <a:pt x="186" y="256"/>
                    <a:pt x="223" y="190"/>
                    <a:pt x="223" y="120"/>
                  </a:cubicBezTo>
                  <a:cubicBezTo>
                    <a:pt x="223" y="87"/>
                    <a:pt x="206" y="50"/>
                    <a:pt x="169" y="34"/>
                  </a:cubicBezTo>
                  <a:cubicBezTo>
                    <a:pt x="169" y="17"/>
                    <a:pt x="153" y="17"/>
                    <a:pt x="153" y="17"/>
                  </a:cubicBez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3" name="Google Shape;13903;p36"/>
            <p:cNvSpPr/>
            <p:nvPr/>
          </p:nvSpPr>
          <p:spPr>
            <a:xfrm>
              <a:off x="3810100" y="2263050"/>
              <a:ext cx="6025" cy="6425"/>
            </a:xfrm>
            <a:custGeom>
              <a:avLst/>
              <a:gdLst/>
              <a:ahLst/>
              <a:cxnLst/>
              <a:rect l="l" t="t" r="r" b="b"/>
              <a:pathLst>
                <a:path w="241" h="257" extrusionOk="0">
                  <a:moveTo>
                    <a:pt x="104" y="0"/>
                  </a:moveTo>
                  <a:cubicBezTo>
                    <a:pt x="67" y="0"/>
                    <a:pt x="50" y="17"/>
                    <a:pt x="34" y="50"/>
                  </a:cubicBezTo>
                  <a:cubicBezTo>
                    <a:pt x="17" y="71"/>
                    <a:pt x="1" y="104"/>
                    <a:pt x="1" y="137"/>
                  </a:cubicBezTo>
                  <a:cubicBezTo>
                    <a:pt x="17" y="174"/>
                    <a:pt x="34" y="207"/>
                    <a:pt x="50" y="223"/>
                  </a:cubicBezTo>
                  <a:cubicBezTo>
                    <a:pt x="67" y="256"/>
                    <a:pt x="104" y="256"/>
                    <a:pt x="137" y="256"/>
                  </a:cubicBezTo>
                  <a:cubicBezTo>
                    <a:pt x="186" y="240"/>
                    <a:pt x="240" y="174"/>
                    <a:pt x="224" y="104"/>
                  </a:cubicBezTo>
                  <a:cubicBezTo>
                    <a:pt x="224" y="71"/>
                    <a:pt x="207" y="33"/>
                    <a:pt x="186" y="17"/>
                  </a:cubicBezTo>
                  <a:cubicBezTo>
                    <a:pt x="170" y="17"/>
                    <a:pt x="170" y="0"/>
                    <a:pt x="15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4" name="Google Shape;13904;p36"/>
            <p:cNvSpPr/>
            <p:nvPr/>
          </p:nvSpPr>
          <p:spPr>
            <a:xfrm>
              <a:off x="3807950" y="2309850"/>
              <a:ext cx="5600" cy="6500"/>
            </a:xfrm>
            <a:custGeom>
              <a:avLst/>
              <a:gdLst/>
              <a:ahLst/>
              <a:cxnLst/>
              <a:rect l="l" t="t" r="r" b="b"/>
              <a:pathLst>
                <a:path w="224" h="260" extrusionOk="0">
                  <a:moveTo>
                    <a:pt x="87" y="0"/>
                  </a:moveTo>
                  <a:cubicBezTo>
                    <a:pt x="33" y="17"/>
                    <a:pt x="0" y="70"/>
                    <a:pt x="0" y="157"/>
                  </a:cubicBezTo>
                  <a:cubicBezTo>
                    <a:pt x="0" y="190"/>
                    <a:pt x="33" y="223"/>
                    <a:pt x="50" y="239"/>
                  </a:cubicBezTo>
                  <a:cubicBezTo>
                    <a:pt x="66" y="260"/>
                    <a:pt x="103" y="260"/>
                    <a:pt x="120" y="260"/>
                  </a:cubicBezTo>
                  <a:cubicBezTo>
                    <a:pt x="153" y="260"/>
                    <a:pt x="190" y="239"/>
                    <a:pt x="207" y="206"/>
                  </a:cubicBezTo>
                  <a:cubicBezTo>
                    <a:pt x="223" y="173"/>
                    <a:pt x="223" y="136"/>
                    <a:pt x="223" y="103"/>
                  </a:cubicBezTo>
                  <a:cubicBezTo>
                    <a:pt x="223" y="70"/>
                    <a:pt x="207" y="54"/>
                    <a:pt x="169" y="17"/>
                  </a:cubicBezTo>
                  <a:cubicBezTo>
                    <a:pt x="169" y="17"/>
                    <a:pt x="153" y="17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5" name="Google Shape;13905;p36"/>
            <p:cNvSpPr/>
            <p:nvPr/>
          </p:nvSpPr>
          <p:spPr>
            <a:xfrm>
              <a:off x="3804450" y="2280500"/>
              <a:ext cx="5675" cy="6600"/>
            </a:xfrm>
            <a:custGeom>
              <a:avLst/>
              <a:gdLst/>
              <a:ahLst/>
              <a:cxnLst/>
              <a:rect l="l" t="t" r="r" b="b"/>
              <a:pathLst>
                <a:path w="227" h="264" extrusionOk="0">
                  <a:moveTo>
                    <a:pt x="118" y="0"/>
                  </a:moveTo>
                  <a:cubicBezTo>
                    <a:pt x="109" y="0"/>
                    <a:pt x="99" y="2"/>
                    <a:pt x="87" y="7"/>
                  </a:cubicBezTo>
                  <a:cubicBezTo>
                    <a:pt x="37" y="7"/>
                    <a:pt x="0" y="73"/>
                    <a:pt x="0" y="144"/>
                  </a:cubicBezTo>
                  <a:cubicBezTo>
                    <a:pt x="0" y="177"/>
                    <a:pt x="21" y="214"/>
                    <a:pt x="54" y="230"/>
                  </a:cubicBezTo>
                  <a:cubicBezTo>
                    <a:pt x="70" y="247"/>
                    <a:pt x="103" y="263"/>
                    <a:pt x="124" y="263"/>
                  </a:cubicBezTo>
                  <a:cubicBezTo>
                    <a:pt x="190" y="247"/>
                    <a:pt x="227" y="177"/>
                    <a:pt x="227" y="111"/>
                  </a:cubicBezTo>
                  <a:cubicBezTo>
                    <a:pt x="227" y="73"/>
                    <a:pt x="206" y="40"/>
                    <a:pt x="173" y="24"/>
                  </a:cubicBezTo>
                  <a:lnTo>
                    <a:pt x="157" y="7"/>
                  </a:lnTo>
                  <a:cubicBezTo>
                    <a:pt x="146" y="7"/>
                    <a:pt x="135" y="0"/>
                    <a:pt x="11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6" name="Google Shape;13906;p36"/>
            <p:cNvSpPr/>
            <p:nvPr/>
          </p:nvSpPr>
          <p:spPr>
            <a:xfrm>
              <a:off x="3801875" y="2201625"/>
              <a:ext cx="6100" cy="6500"/>
            </a:xfrm>
            <a:custGeom>
              <a:avLst/>
              <a:gdLst/>
              <a:ahLst/>
              <a:cxnLst/>
              <a:rect l="l" t="t" r="r" b="b"/>
              <a:pathLst>
                <a:path w="244" h="260" extrusionOk="0">
                  <a:moveTo>
                    <a:pt x="140" y="0"/>
                  </a:moveTo>
                  <a:cubicBezTo>
                    <a:pt x="103" y="0"/>
                    <a:pt x="87" y="0"/>
                    <a:pt x="54" y="33"/>
                  </a:cubicBezTo>
                  <a:cubicBezTo>
                    <a:pt x="0" y="70"/>
                    <a:pt x="0" y="157"/>
                    <a:pt x="37" y="206"/>
                  </a:cubicBezTo>
                  <a:cubicBezTo>
                    <a:pt x="54" y="239"/>
                    <a:pt x="87" y="260"/>
                    <a:pt x="124" y="260"/>
                  </a:cubicBezTo>
                  <a:cubicBezTo>
                    <a:pt x="140" y="260"/>
                    <a:pt x="173" y="260"/>
                    <a:pt x="190" y="223"/>
                  </a:cubicBezTo>
                  <a:cubicBezTo>
                    <a:pt x="243" y="190"/>
                    <a:pt x="243" y="103"/>
                    <a:pt x="206" y="54"/>
                  </a:cubicBezTo>
                  <a:cubicBezTo>
                    <a:pt x="206" y="33"/>
                    <a:pt x="190" y="17"/>
                    <a:pt x="173" y="17"/>
                  </a:cubicBezTo>
                  <a:cubicBezTo>
                    <a:pt x="157" y="0"/>
                    <a:pt x="157" y="0"/>
                    <a:pt x="14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7" name="Google Shape;13907;p36"/>
            <p:cNvSpPr/>
            <p:nvPr/>
          </p:nvSpPr>
          <p:spPr>
            <a:xfrm>
              <a:off x="3928125" y="224285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04" y="0"/>
                  </a:moveTo>
                  <a:cubicBezTo>
                    <a:pt x="54" y="0"/>
                    <a:pt x="1" y="70"/>
                    <a:pt x="21" y="136"/>
                  </a:cubicBezTo>
                  <a:cubicBezTo>
                    <a:pt x="21" y="174"/>
                    <a:pt x="38" y="207"/>
                    <a:pt x="54" y="223"/>
                  </a:cubicBezTo>
                  <a:cubicBezTo>
                    <a:pt x="87" y="260"/>
                    <a:pt x="104" y="260"/>
                    <a:pt x="141" y="260"/>
                  </a:cubicBezTo>
                  <a:cubicBezTo>
                    <a:pt x="207" y="240"/>
                    <a:pt x="244" y="174"/>
                    <a:pt x="227" y="103"/>
                  </a:cubicBezTo>
                  <a:cubicBezTo>
                    <a:pt x="227" y="70"/>
                    <a:pt x="207" y="33"/>
                    <a:pt x="190" y="17"/>
                  </a:cubicBezTo>
                  <a:cubicBezTo>
                    <a:pt x="174" y="17"/>
                    <a:pt x="174" y="0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8" name="Google Shape;13908;p36"/>
            <p:cNvSpPr/>
            <p:nvPr/>
          </p:nvSpPr>
          <p:spPr>
            <a:xfrm>
              <a:off x="3905875" y="2260575"/>
              <a:ext cx="6400" cy="6325"/>
            </a:xfrm>
            <a:custGeom>
              <a:avLst/>
              <a:gdLst/>
              <a:ahLst/>
              <a:cxnLst/>
              <a:rect l="l" t="t" r="r" b="b"/>
              <a:pathLst>
                <a:path w="256" h="253" extrusionOk="0">
                  <a:moveTo>
                    <a:pt x="127" y="0"/>
                  </a:moveTo>
                  <a:cubicBezTo>
                    <a:pt x="86" y="0"/>
                    <a:pt x="45" y="31"/>
                    <a:pt x="33" y="83"/>
                  </a:cubicBezTo>
                  <a:cubicBezTo>
                    <a:pt x="0" y="149"/>
                    <a:pt x="33" y="219"/>
                    <a:pt x="87" y="252"/>
                  </a:cubicBezTo>
                  <a:lnTo>
                    <a:pt x="136" y="252"/>
                  </a:lnTo>
                  <a:cubicBezTo>
                    <a:pt x="190" y="252"/>
                    <a:pt x="223" y="219"/>
                    <a:pt x="239" y="170"/>
                  </a:cubicBezTo>
                  <a:cubicBezTo>
                    <a:pt x="256" y="132"/>
                    <a:pt x="239" y="83"/>
                    <a:pt x="223" y="46"/>
                  </a:cubicBezTo>
                  <a:cubicBezTo>
                    <a:pt x="206" y="29"/>
                    <a:pt x="190" y="13"/>
                    <a:pt x="169" y="13"/>
                  </a:cubicBezTo>
                  <a:cubicBezTo>
                    <a:pt x="156" y="4"/>
                    <a:pt x="141" y="0"/>
                    <a:pt x="12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9" name="Google Shape;13909;p36"/>
            <p:cNvSpPr/>
            <p:nvPr/>
          </p:nvSpPr>
          <p:spPr>
            <a:xfrm>
              <a:off x="3932875" y="2222550"/>
              <a:ext cx="6525" cy="6525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9" y="0"/>
                  </a:moveTo>
                  <a:cubicBezTo>
                    <a:pt x="87" y="0"/>
                    <a:pt x="48" y="33"/>
                    <a:pt x="17" y="91"/>
                  </a:cubicBezTo>
                  <a:cubicBezTo>
                    <a:pt x="0" y="161"/>
                    <a:pt x="37" y="227"/>
                    <a:pt x="87" y="248"/>
                  </a:cubicBezTo>
                  <a:cubicBezTo>
                    <a:pt x="101" y="256"/>
                    <a:pt x="116" y="260"/>
                    <a:pt x="131" y="260"/>
                  </a:cubicBezTo>
                  <a:cubicBezTo>
                    <a:pt x="172" y="260"/>
                    <a:pt x="211" y="229"/>
                    <a:pt x="223" y="177"/>
                  </a:cubicBezTo>
                  <a:cubicBezTo>
                    <a:pt x="260" y="107"/>
                    <a:pt x="223" y="41"/>
                    <a:pt x="173" y="4"/>
                  </a:cubicBezTo>
                  <a:cubicBezTo>
                    <a:pt x="162" y="1"/>
                    <a:pt x="150" y="0"/>
                    <a:pt x="13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0" name="Google Shape;13910;p36"/>
            <p:cNvSpPr/>
            <p:nvPr/>
          </p:nvSpPr>
          <p:spPr>
            <a:xfrm>
              <a:off x="3930300" y="2192500"/>
              <a:ext cx="5575" cy="6725"/>
            </a:xfrm>
            <a:custGeom>
              <a:avLst/>
              <a:gdLst/>
              <a:ahLst/>
              <a:cxnLst/>
              <a:rect l="l" t="t" r="r" b="b"/>
              <a:pathLst>
                <a:path w="223" h="269" extrusionOk="0">
                  <a:moveTo>
                    <a:pt x="109" y="1"/>
                  </a:moveTo>
                  <a:cubicBezTo>
                    <a:pt x="62" y="1"/>
                    <a:pt x="14" y="35"/>
                    <a:pt x="0" y="89"/>
                  </a:cubicBezTo>
                  <a:lnTo>
                    <a:pt x="0" y="143"/>
                  </a:lnTo>
                  <a:cubicBezTo>
                    <a:pt x="0" y="192"/>
                    <a:pt x="17" y="246"/>
                    <a:pt x="70" y="262"/>
                  </a:cubicBezTo>
                  <a:cubicBezTo>
                    <a:pt x="79" y="267"/>
                    <a:pt x="90" y="269"/>
                    <a:pt x="100" y="269"/>
                  </a:cubicBezTo>
                  <a:cubicBezTo>
                    <a:pt x="129" y="269"/>
                    <a:pt x="161" y="253"/>
                    <a:pt x="173" y="229"/>
                  </a:cubicBezTo>
                  <a:cubicBezTo>
                    <a:pt x="190" y="213"/>
                    <a:pt x="206" y="192"/>
                    <a:pt x="206" y="176"/>
                  </a:cubicBezTo>
                  <a:cubicBezTo>
                    <a:pt x="223" y="110"/>
                    <a:pt x="206" y="40"/>
                    <a:pt x="140" y="7"/>
                  </a:cubicBezTo>
                  <a:cubicBezTo>
                    <a:pt x="130" y="3"/>
                    <a:pt x="120" y="1"/>
                    <a:pt x="10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1" name="Google Shape;13911;p36"/>
            <p:cNvSpPr/>
            <p:nvPr/>
          </p:nvSpPr>
          <p:spPr>
            <a:xfrm>
              <a:off x="3920925" y="222750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01" y="0"/>
                  </a:moveTo>
                  <a:cubicBezTo>
                    <a:pt x="84" y="0"/>
                    <a:pt x="66" y="4"/>
                    <a:pt x="50" y="12"/>
                  </a:cubicBezTo>
                  <a:cubicBezTo>
                    <a:pt x="33" y="29"/>
                    <a:pt x="17" y="50"/>
                    <a:pt x="17" y="83"/>
                  </a:cubicBezTo>
                  <a:cubicBezTo>
                    <a:pt x="0" y="116"/>
                    <a:pt x="0" y="132"/>
                    <a:pt x="0" y="169"/>
                  </a:cubicBezTo>
                  <a:cubicBezTo>
                    <a:pt x="17" y="202"/>
                    <a:pt x="33" y="235"/>
                    <a:pt x="66" y="256"/>
                  </a:cubicBezTo>
                  <a:cubicBezTo>
                    <a:pt x="78" y="258"/>
                    <a:pt x="89" y="260"/>
                    <a:pt x="99" y="260"/>
                  </a:cubicBezTo>
                  <a:cubicBezTo>
                    <a:pt x="152" y="260"/>
                    <a:pt x="192" y="227"/>
                    <a:pt x="223" y="186"/>
                  </a:cubicBezTo>
                  <a:cubicBezTo>
                    <a:pt x="239" y="116"/>
                    <a:pt x="206" y="29"/>
                    <a:pt x="153" y="12"/>
                  </a:cubicBezTo>
                  <a:cubicBezTo>
                    <a:pt x="136" y="4"/>
                    <a:pt x="119" y="0"/>
                    <a:pt x="10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2" name="Google Shape;13912;p36"/>
            <p:cNvSpPr/>
            <p:nvPr/>
          </p:nvSpPr>
          <p:spPr>
            <a:xfrm>
              <a:off x="3910100" y="221450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03" y="1"/>
                  </a:moveTo>
                  <a:cubicBezTo>
                    <a:pt x="37" y="17"/>
                    <a:pt x="0" y="87"/>
                    <a:pt x="0" y="157"/>
                  </a:cubicBezTo>
                  <a:cubicBezTo>
                    <a:pt x="21" y="190"/>
                    <a:pt x="37" y="223"/>
                    <a:pt x="54" y="240"/>
                  </a:cubicBezTo>
                  <a:cubicBezTo>
                    <a:pt x="70" y="260"/>
                    <a:pt x="103" y="260"/>
                    <a:pt x="140" y="260"/>
                  </a:cubicBezTo>
                  <a:cubicBezTo>
                    <a:pt x="190" y="260"/>
                    <a:pt x="243" y="190"/>
                    <a:pt x="227" y="120"/>
                  </a:cubicBezTo>
                  <a:cubicBezTo>
                    <a:pt x="227" y="87"/>
                    <a:pt x="206" y="54"/>
                    <a:pt x="190" y="34"/>
                  </a:cubicBezTo>
                  <a:cubicBezTo>
                    <a:pt x="173" y="17"/>
                    <a:pt x="173" y="17"/>
                    <a:pt x="157" y="17"/>
                  </a:cubicBezTo>
                  <a:cubicBezTo>
                    <a:pt x="140" y="1"/>
                    <a:pt x="124" y="1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3" name="Google Shape;13913;p36"/>
            <p:cNvSpPr/>
            <p:nvPr/>
          </p:nvSpPr>
          <p:spPr>
            <a:xfrm>
              <a:off x="3913600" y="2243675"/>
              <a:ext cx="5575" cy="6675"/>
            </a:xfrm>
            <a:custGeom>
              <a:avLst/>
              <a:gdLst/>
              <a:ahLst/>
              <a:cxnLst/>
              <a:rect l="l" t="t" r="r" b="b"/>
              <a:pathLst>
                <a:path w="223" h="267" extrusionOk="0">
                  <a:moveTo>
                    <a:pt x="103" y="0"/>
                  </a:moveTo>
                  <a:cubicBezTo>
                    <a:pt x="33" y="21"/>
                    <a:pt x="0" y="87"/>
                    <a:pt x="0" y="157"/>
                  </a:cubicBezTo>
                  <a:cubicBezTo>
                    <a:pt x="17" y="190"/>
                    <a:pt x="33" y="227"/>
                    <a:pt x="66" y="244"/>
                  </a:cubicBezTo>
                  <a:cubicBezTo>
                    <a:pt x="81" y="255"/>
                    <a:pt x="93" y="267"/>
                    <a:pt x="111" y="267"/>
                  </a:cubicBezTo>
                  <a:cubicBezTo>
                    <a:pt x="119" y="267"/>
                    <a:pt x="127" y="265"/>
                    <a:pt x="136" y="260"/>
                  </a:cubicBezTo>
                  <a:cubicBezTo>
                    <a:pt x="153" y="260"/>
                    <a:pt x="190" y="244"/>
                    <a:pt x="206" y="207"/>
                  </a:cubicBezTo>
                  <a:cubicBezTo>
                    <a:pt x="223" y="190"/>
                    <a:pt x="223" y="157"/>
                    <a:pt x="223" y="124"/>
                  </a:cubicBezTo>
                  <a:cubicBezTo>
                    <a:pt x="223" y="87"/>
                    <a:pt x="206" y="54"/>
                    <a:pt x="190" y="37"/>
                  </a:cubicBezTo>
                  <a:cubicBezTo>
                    <a:pt x="169" y="21"/>
                    <a:pt x="169" y="21"/>
                    <a:pt x="153" y="21"/>
                  </a:cubicBezTo>
                  <a:lnTo>
                    <a:pt x="136" y="21"/>
                  </a:lnTo>
                  <a:cubicBezTo>
                    <a:pt x="120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4" name="Google Shape;13914;p36"/>
            <p:cNvSpPr/>
            <p:nvPr/>
          </p:nvSpPr>
          <p:spPr>
            <a:xfrm>
              <a:off x="3922575" y="2209850"/>
              <a:ext cx="6500" cy="6850"/>
            </a:xfrm>
            <a:custGeom>
              <a:avLst/>
              <a:gdLst/>
              <a:ahLst/>
              <a:cxnLst/>
              <a:rect l="l" t="t" r="r" b="b"/>
              <a:pathLst>
                <a:path w="260" h="274" extrusionOk="0">
                  <a:moveTo>
                    <a:pt x="129" y="1"/>
                  </a:moveTo>
                  <a:cubicBezTo>
                    <a:pt x="88" y="1"/>
                    <a:pt x="49" y="32"/>
                    <a:pt x="37" y="84"/>
                  </a:cubicBezTo>
                  <a:cubicBezTo>
                    <a:pt x="0" y="154"/>
                    <a:pt x="37" y="240"/>
                    <a:pt x="87" y="257"/>
                  </a:cubicBezTo>
                  <a:cubicBezTo>
                    <a:pt x="103" y="273"/>
                    <a:pt x="120" y="273"/>
                    <a:pt x="140" y="273"/>
                  </a:cubicBezTo>
                  <a:cubicBezTo>
                    <a:pt x="190" y="257"/>
                    <a:pt x="223" y="240"/>
                    <a:pt x="243" y="187"/>
                  </a:cubicBezTo>
                  <a:cubicBezTo>
                    <a:pt x="260" y="137"/>
                    <a:pt x="243" y="84"/>
                    <a:pt x="206" y="51"/>
                  </a:cubicBezTo>
                  <a:cubicBezTo>
                    <a:pt x="206" y="34"/>
                    <a:pt x="190" y="13"/>
                    <a:pt x="173" y="13"/>
                  </a:cubicBezTo>
                  <a:cubicBezTo>
                    <a:pt x="159" y="5"/>
                    <a:pt x="144" y="1"/>
                    <a:pt x="12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5" name="Google Shape;13915;p36"/>
            <p:cNvSpPr/>
            <p:nvPr/>
          </p:nvSpPr>
          <p:spPr>
            <a:xfrm>
              <a:off x="3948325" y="2221675"/>
              <a:ext cx="6125" cy="6525"/>
            </a:xfrm>
            <a:custGeom>
              <a:avLst/>
              <a:gdLst/>
              <a:ahLst/>
              <a:cxnLst/>
              <a:rect l="l" t="t" r="r" b="b"/>
              <a:pathLst>
                <a:path w="245" h="261" extrusionOk="0">
                  <a:moveTo>
                    <a:pt x="119" y="0"/>
                  </a:moveTo>
                  <a:cubicBezTo>
                    <a:pt x="76" y="0"/>
                    <a:pt x="33" y="23"/>
                    <a:pt x="17" y="76"/>
                  </a:cubicBezTo>
                  <a:cubicBezTo>
                    <a:pt x="1" y="142"/>
                    <a:pt x="17" y="229"/>
                    <a:pt x="87" y="245"/>
                  </a:cubicBezTo>
                  <a:cubicBezTo>
                    <a:pt x="102" y="256"/>
                    <a:pt x="118" y="260"/>
                    <a:pt x="133" y="260"/>
                  </a:cubicBezTo>
                  <a:cubicBezTo>
                    <a:pt x="173" y="260"/>
                    <a:pt x="211" y="227"/>
                    <a:pt x="223" y="179"/>
                  </a:cubicBezTo>
                  <a:cubicBezTo>
                    <a:pt x="244" y="109"/>
                    <a:pt x="223" y="39"/>
                    <a:pt x="157" y="6"/>
                  </a:cubicBezTo>
                  <a:cubicBezTo>
                    <a:pt x="145" y="2"/>
                    <a:pt x="132" y="0"/>
                    <a:pt x="11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6" name="Google Shape;13916;p36"/>
            <p:cNvSpPr/>
            <p:nvPr/>
          </p:nvSpPr>
          <p:spPr>
            <a:xfrm>
              <a:off x="3950075" y="2204700"/>
              <a:ext cx="6000" cy="6850"/>
            </a:xfrm>
            <a:custGeom>
              <a:avLst/>
              <a:gdLst/>
              <a:ahLst/>
              <a:cxnLst/>
              <a:rect l="l" t="t" r="r" b="b"/>
              <a:pathLst>
                <a:path w="240" h="274" extrusionOk="0">
                  <a:moveTo>
                    <a:pt x="129" y="1"/>
                  </a:moveTo>
                  <a:cubicBezTo>
                    <a:pt x="120" y="1"/>
                    <a:pt x="112" y="5"/>
                    <a:pt x="104" y="13"/>
                  </a:cubicBezTo>
                  <a:cubicBezTo>
                    <a:pt x="87" y="13"/>
                    <a:pt x="71" y="34"/>
                    <a:pt x="50" y="50"/>
                  </a:cubicBezTo>
                  <a:cubicBezTo>
                    <a:pt x="17" y="67"/>
                    <a:pt x="1" y="116"/>
                    <a:pt x="17" y="153"/>
                  </a:cubicBezTo>
                  <a:cubicBezTo>
                    <a:pt x="17" y="186"/>
                    <a:pt x="34" y="219"/>
                    <a:pt x="50" y="240"/>
                  </a:cubicBezTo>
                  <a:cubicBezTo>
                    <a:pt x="87" y="257"/>
                    <a:pt x="104" y="273"/>
                    <a:pt x="137" y="273"/>
                  </a:cubicBezTo>
                  <a:cubicBezTo>
                    <a:pt x="191" y="257"/>
                    <a:pt x="240" y="186"/>
                    <a:pt x="240" y="137"/>
                  </a:cubicBezTo>
                  <a:lnTo>
                    <a:pt x="240" y="116"/>
                  </a:lnTo>
                  <a:cubicBezTo>
                    <a:pt x="223" y="67"/>
                    <a:pt x="207" y="34"/>
                    <a:pt x="153" y="13"/>
                  </a:cubicBezTo>
                  <a:cubicBezTo>
                    <a:pt x="145" y="5"/>
                    <a:pt x="137" y="1"/>
                    <a:pt x="12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7" name="Google Shape;13917;p36"/>
            <p:cNvSpPr/>
            <p:nvPr/>
          </p:nvSpPr>
          <p:spPr>
            <a:xfrm>
              <a:off x="3950500" y="234725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3" y="1"/>
                  </a:moveTo>
                  <a:cubicBezTo>
                    <a:pt x="33" y="17"/>
                    <a:pt x="0" y="67"/>
                    <a:pt x="0" y="153"/>
                  </a:cubicBezTo>
                  <a:cubicBezTo>
                    <a:pt x="17" y="186"/>
                    <a:pt x="33" y="207"/>
                    <a:pt x="54" y="240"/>
                  </a:cubicBezTo>
                  <a:cubicBezTo>
                    <a:pt x="70" y="256"/>
                    <a:pt x="103" y="256"/>
                    <a:pt x="136" y="256"/>
                  </a:cubicBezTo>
                  <a:cubicBezTo>
                    <a:pt x="190" y="240"/>
                    <a:pt x="239" y="170"/>
                    <a:pt x="223" y="104"/>
                  </a:cubicBezTo>
                  <a:cubicBezTo>
                    <a:pt x="223" y="67"/>
                    <a:pt x="206" y="50"/>
                    <a:pt x="190" y="17"/>
                  </a:cubicBezTo>
                  <a:cubicBezTo>
                    <a:pt x="174" y="17"/>
                    <a:pt x="174" y="17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8" name="Google Shape;13918;p36"/>
            <p:cNvSpPr/>
            <p:nvPr/>
          </p:nvSpPr>
          <p:spPr>
            <a:xfrm>
              <a:off x="3937600" y="2207600"/>
              <a:ext cx="6025" cy="6525"/>
            </a:xfrm>
            <a:custGeom>
              <a:avLst/>
              <a:gdLst/>
              <a:ahLst/>
              <a:cxnLst/>
              <a:rect l="l" t="t" r="r" b="b"/>
              <a:pathLst>
                <a:path w="241" h="261" extrusionOk="0">
                  <a:moveTo>
                    <a:pt x="137" y="0"/>
                  </a:moveTo>
                  <a:cubicBezTo>
                    <a:pt x="104" y="0"/>
                    <a:pt x="71" y="21"/>
                    <a:pt x="55" y="37"/>
                  </a:cubicBezTo>
                  <a:cubicBezTo>
                    <a:pt x="1" y="70"/>
                    <a:pt x="1" y="157"/>
                    <a:pt x="34" y="206"/>
                  </a:cubicBezTo>
                  <a:cubicBezTo>
                    <a:pt x="55" y="244"/>
                    <a:pt x="88" y="260"/>
                    <a:pt x="104" y="260"/>
                  </a:cubicBezTo>
                  <a:cubicBezTo>
                    <a:pt x="137" y="260"/>
                    <a:pt x="174" y="260"/>
                    <a:pt x="191" y="244"/>
                  </a:cubicBezTo>
                  <a:cubicBezTo>
                    <a:pt x="207" y="206"/>
                    <a:pt x="224" y="190"/>
                    <a:pt x="224" y="157"/>
                  </a:cubicBezTo>
                  <a:cubicBezTo>
                    <a:pt x="240" y="124"/>
                    <a:pt x="224" y="87"/>
                    <a:pt x="207" y="54"/>
                  </a:cubicBezTo>
                  <a:cubicBezTo>
                    <a:pt x="191" y="37"/>
                    <a:pt x="174" y="21"/>
                    <a:pt x="158" y="21"/>
                  </a:cubicBezTo>
                  <a:cubicBezTo>
                    <a:pt x="158" y="0"/>
                    <a:pt x="137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9" name="Google Shape;13919;p36"/>
            <p:cNvSpPr/>
            <p:nvPr/>
          </p:nvSpPr>
          <p:spPr>
            <a:xfrm>
              <a:off x="3944525" y="219130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1"/>
                  </a:moveTo>
                  <a:cubicBezTo>
                    <a:pt x="66" y="1"/>
                    <a:pt x="50" y="17"/>
                    <a:pt x="33" y="55"/>
                  </a:cubicBezTo>
                  <a:cubicBezTo>
                    <a:pt x="17" y="88"/>
                    <a:pt x="0" y="120"/>
                    <a:pt x="0" y="158"/>
                  </a:cubicBezTo>
                  <a:cubicBezTo>
                    <a:pt x="17" y="191"/>
                    <a:pt x="33" y="207"/>
                    <a:pt x="50" y="240"/>
                  </a:cubicBezTo>
                  <a:cubicBezTo>
                    <a:pt x="66" y="261"/>
                    <a:pt x="103" y="261"/>
                    <a:pt x="136" y="261"/>
                  </a:cubicBezTo>
                  <a:cubicBezTo>
                    <a:pt x="190" y="240"/>
                    <a:pt x="239" y="174"/>
                    <a:pt x="223" y="104"/>
                  </a:cubicBezTo>
                  <a:cubicBezTo>
                    <a:pt x="223" y="71"/>
                    <a:pt x="206" y="34"/>
                    <a:pt x="190" y="17"/>
                  </a:cubicBezTo>
                  <a:cubicBezTo>
                    <a:pt x="169" y="17"/>
                    <a:pt x="169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0" name="Google Shape;13920;p36"/>
            <p:cNvSpPr/>
            <p:nvPr/>
          </p:nvSpPr>
          <p:spPr>
            <a:xfrm>
              <a:off x="3940600" y="2237175"/>
              <a:ext cx="6525" cy="6675"/>
            </a:xfrm>
            <a:custGeom>
              <a:avLst/>
              <a:gdLst/>
              <a:ahLst/>
              <a:cxnLst/>
              <a:rect l="l" t="t" r="r" b="b"/>
              <a:pathLst>
                <a:path w="261" h="267" extrusionOk="0">
                  <a:moveTo>
                    <a:pt x="146" y="1"/>
                  </a:moveTo>
                  <a:cubicBezTo>
                    <a:pt x="99" y="1"/>
                    <a:pt x="51" y="33"/>
                    <a:pt x="38" y="91"/>
                  </a:cubicBezTo>
                  <a:cubicBezTo>
                    <a:pt x="1" y="157"/>
                    <a:pt x="38" y="227"/>
                    <a:pt x="87" y="260"/>
                  </a:cubicBezTo>
                  <a:cubicBezTo>
                    <a:pt x="100" y="264"/>
                    <a:pt x="113" y="266"/>
                    <a:pt x="124" y="266"/>
                  </a:cubicBezTo>
                  <a:cubicBezTo>
                    <a:pt x="175" y="266"/>
                    <a:pt x="214" y="232"/>
                    <a:pt x="244" y="178"/>
                  </a:cubicBezTo>
                  <a:cubicBezTo>
                    <a:pt x="260" y="108"/>
                    <a:pt x="223" y="38"/>
                    <a:pt x="174" y="5"/>
                  </a:cubicBezTo>
                  <a:cubicBezTo>
                    <a:pt x="165" y="2"/>
                    <a:pt x="155" y="1"/>
                    <a:pt x="14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1" name="Google Shape;13921;p36"/>
            <p:cNvSpPr/>
            <p:nvPr/>
          </p:nvSpPr>
          <p:spPr>
            <a:xfrm>
              <a:off x="3875350" y="221882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4" y="1"/>
                  </a:moveTo>
                  <a:cubicBezTo>
                    <a:pt x="50" y="17"/>
                    <a:pt x="1" y="87"/>
                    <a:pt x="17" y="153"/>
                  </a:cubicBezTo>
                  <a:cubicBezTo>
                    <a:pt x="17" y="190"/>
                    <a:pt x="34" y="223"/>
                    <a:pt x="50" y="240"/>
                  </a:cubicBezTo>
                  <a:cubicBezTo>
                    <a:pt x="87" y="256"/>
                    <a:pt x="104" y="256"/>
                    <a:pt x="137" y="256"/>
                  </a:cubicBezTo>
                  <a:cubicBezTo>
                    <a:pt x="207" y="240"/>
                    <a:pt x="240" y="190"/>
                    <a:pt x="223" y="104"/>
                  </a:cubicBezTo>
                  <a:cubicBezTo>
                    <a:pt x="223" y="67"/>
                    <a:pt x="207" y="50"/>
                    <a:pt x="190" y="34"/>
                  </a:cubicBezTo>
                  <a:cubicBezTo>
                    <a:pt x="174" y="17"/>
                    <a:pt x="174" y="17"/>
                    <a:pt x="153" y="17"/>
                  </a:cubicBezTo>
                  <a:cubicBezTo>
                    <a:pt x="13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2" name="Google Shape;13922;p36"/>
            <p:cNvSpPr/>
            <p:nvPr/>
          </p:nvSpPr>
          <p:spPr>
            <a:xfrm>
              <a:off x="3875350" y="2188225"/>
              <a:ext cx="6000" cy="6650"/>
            </a:xfrm>
            <a:custGeom>
              <a:avLst/>
              <a:gdLst/>
              <a:ahLst/>
              <a:cxnLst/>
              <a:rect l="l" t="t" r="r" b="b"/>
              <a:pathLst>
                <a:path w="240" h="266" extrusionOk="0">
                  <a:moveTo>
                    <a:pt x="127" y="0"/>
                  </a:moveTo>
                  <a:cubicBezTo>
                    <a:pt x="82" y="0"/>
                    <a:pt x="31" y="33"/>
                    <a:pt x="17" y="91"/>
                  </a:cubicBezTo>
                  <a:cubicBezTo>
                    <a:pt x="1" y="157"/>
                    <a:pt x="17" y="227"/>
                    <a:pt x="87" y="260"/>
                  </a:cubicBezTo>
                  <a:cubicBezTo>
                    <a:pt x="97" y="264"/>
                    <a:pt x="107" y="266"/>
                    <a:pt x="117" y="266"/>
                  </a:cubicBezTo>
                  <a:cubicBezTo>
                    <a:pt x="161" y="266"/>
                    <a:pt x="210" y="231"/>
                    <a:pt x="223" y="178"/>
                  </a:cubicBezTo>
                  <a:cubicBezTo>
                    <a:pt x="240" y="107"/>
                    <a:pt x="207" y="37"/>
                    <a:pt x="153" y="4"/>
                  </a:cubicBezTo>
                  <a:cubicBezTo>
                    <a:pt x="145" y="2"/>
                    <a:pt x="136" y="0"/>
                    <a:pt x="12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3" name="Google Shape;13923;p36"/>
            <p:cNvSpPr/>
            <p:nvPr/>
          </p:nvSpPr>
          <p:spPr>
            <a:xfrm>
              <a:off x="3867625" y="2203875"/>
              <a:ext cx="6425" cy="6525"/>
            </a:xfrm>
            <a:custGeom>
              <a:avLst/>
              <a:gdLst/>
              <a:ahLst/>
              <a:cxnLst/>
              <a:rect l="l" t="t" r="r" b="b"/>
              <a:pathLst>
                <a:path w="257" h="261" extrusionOk="0">
                  <a:moveTo>
                    <a:pt x="129" y="0"/>
                  </a:moveTo>
                  <a:cubicBezTo>
                    <a:pt x="87" y="0"/>
                    <a:pt x="46" y="32"/>
                    <a:pt x="34" y="83"/>
                  </a:cubicBezTo>
                  <a:cubicBezTo>
                    <a:pt x="1" y="149"/>
                    <a:pt x="34" y="219"/>
                    <a:pt x="87" y="252"/>
                  </a:cubicBezTo>
                  <a:cubicBezTo>
                    <a:pt x="103" y="258"/>
                    <a:pt x="119" y="260"/>
                    <a:pt x="134" y="260"/>
                  </a:cubicBezTo>
                  <a:cubicBezTo>
                    <a:pt x="178" y="260"/>
                    <a:pt x="215" y="236"/>
                    <a:pt x="240" y="186"/>
                  </a:cubicBezTo>
                  <a:cubicBezTo>
                    <a:pt x="256" y="116"/>
                    <a:pt x="223" y="30"/>
                    <a:pt x="174" y="13"/>
                  </a:cubicBezTo>
                  <a:cubicBezTo>
                    <a:pt x="159" y="5"/>
                    <a:pt x="144" y="0"/>
                    <a:pt x="12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4" name="Google Shape;13924;p36"/>
            <p:cNvSpPr/>
            <p:nvPr/>
          </p:nvSpPr>
          <p:spPr>
            <a:xfrm>
              <a:off x="3904525" y="2184925"/>
              <a:ext cx="6100" cy="6575"/>
            </a:xfrm>
            <a:custGeom>
              <a:avLst/>
              <a:gdLst/>
              <a:ahLst/>
              <a:cxnLst/>
              <a:rect l="l" t="t" r="r" b="b"/>
              <a:pathLst>
                <a:path w="244" h="263" extrusionOk="0">
                  <a:moveTo>
                    <a:pt x="104" y="0"/>
                  </a:moveTo>
                  <a:cubicBezTo>
                    <a:pt x="87" y="17"/>
                    <a:pt x="87" y="17"/>
                    <a:pt x="71" y="17"/>
                  </a:cubicBezTo>
                  <a:cubicBezTo>
                    <a:pt x="38" y="33"/>
                    <a:pt x="1" y="103"/>
                    <a:pt x="17" y="153"/>
                  </a:cubicBezTo>
                  <a:cubicBezTo>
                    <a:pt x="17" y="186"/>
                    <a:pt x="38" y="223"/>
                    <a:pt x="54" y="239"/>
                  </a:cubicBezTo>
                  <a:cubicBezTo>
                    <a:pt x="66" y="251"/>
                    <a:pt x="86" y="263"/>
                    <a:pt x="109" y="263"/>
                  </a:cubicBezTo>
                  <a:cubicBezTo>
                    <a:pt x="119" y="263"/>
                    <a:pt x="130" y="261"/>
                    <a:pt x="141" y="256"/>
                  </a:cubicBezTo>
                  <a:cubicBezTo>
                    <a:pt x="190" y="256"/>
                    <a:pt x="244" y="186"/>
                    <a:pt x="223" y="120"/>
                  </a:cubicBezTo>
                  <a:lnTo>
                    <a:pt x="223" y="83"/>
                  </a:lnTo>
                  <a:cubicBezTo>
                    <a:pt x="207" y="50"/>
                    <a:pt x="190" y="33"/>
                    <a:pt x="157" y="17"/>
                  </a:cubicBezTo>
                  <a:cubicBezTo>
                    <a:pt x="141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5" name="Google Shape;13925;p36"/>
            <p:cNvSpPr/>
            <p:nvPr/>
          </p:nvSpPr>
          <p:spPr>
            <a:xfrm>
              <a:off x="3874950" y="2234950"/>
              <a:ext cx="6400" cy="6675"/>
            </a:xfrm>
            <a:custGeom>
              <a:avLst/>
              <a:gdLst/>
              <a:ahLst/>
              <a:cxnLst/>
              <a:rect l="l" t="t" r="r" b="b"/>
              <a:pathLst>
                <a:path w="256" h="267" extrusionOk="0">
                  <a:moveTo>
                    <a:pt x="111" y="0"/>
                  </a:moveTo>
                  <a:cubicBezTo>
                    <a:pt x="92" y="0"/>
                    <a:pt x="76" y="12"/>
                    <a:pt x="50" y="24"/>
                  </a:cubicBezTo>
                  <a:cubicBezTo>
                    <a:pt x="17" y="77"/>
                    <a:pt x="0" y="164"/>
                    <a:pt x="33" y="213"/>
                  </a:cubicBezTo>
                  <a:cubicBezTo>
                    <a:pt x="50" y="246"/>
                    <a:pt x="87" y="267"/>
                    <a:pt x="120" y="267"/>
                  </a:cubicBezTo>
                  <a:cubicBezTo>
                    <a:pt x="136" y="267"/>
                    <a:pt x="169" y="246"/>
                    <a:pt x="190" y="230"/>
                  </a:cubicBezTo>
                  <a:cubicBezTo>
                    <a:pt x="239" y="197"/>
                    <a:pt x="256" y="110"/>
                    <a:pt x="206" y="40"/>
                  </a:cubicBezTo>
                  <a:cubicBezTo>
                    <a:pt x="206" y="24"/>
                    <a:pt x="190" y="24"/>
                    <a:pt x="169" y="7"/>
                  </a:cubicBezTo>
                  <a:lnTo>
                    <a:pt x="136" y="7"/>
                  </a:lnTo>
                  <a:cubicBezTo>
                    <a:pt x="127" y="2"/>
                    <a:pt x="118" y="0"/>
                    <a:pt x="11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6" name="Google Shape;13926;p36"/>
            <p:cNvSpPr/>
            <p:nvPr/>
          </p:nvSpPr>
          <p:spPr>
            <a:xfrm>
              <a:off x="3871950" y="2284300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20" y="1"/>
                  </a:moveTo>
                  <a:cubicBezTo>
                    <a:pt x="115" y="1"/>
                    <a:pt x="109" y="3"/>
                    <a:pt x="104" y="8"/>
                  </a:cubicBezTo>
                  <a:lnTo>
                    <a:pt x="67" y="8"/>
                  </a:lnTo>
                  <a:cubicBezTo>
                    <a:pt x="34" y="45"/>
                    <a:pt x="1" y="95"/>
                    <a:pt x="1" y="148"/>
                  </a:cubicBezTo>
                  <a:cubicBezTo>
                    <a:pt x="17" y="181"/>
                    <a:pt x="17" y="214"/>
                    <a:pt x="50" y="231"/>
                  </a:cubicBezTo>
                  <a:cubicBezTo>
                    <a:pt x="67" y="251"/>
                    <a:pt x="104" y="268"/>
                    <a:pt x="137" y="268"/>
                  </a:cubicBezTo>
                  <a:cubicBezTo>
                    <a:pt x="186" y="251"/>
                    <a:pt x="240" y="181"/>
                    <a:pt x="223" y="111"/>
                  </a:cubicBezTo>
                  <a:lnTo>
                    <a:pt x="223" y="78"/>
                  </a:lnTo>
                  <a:cubicBezTo>
                    <a:pt x="207" y="45"/>
                    <a:pt x="186" y="25"/>
                    <a:pt x="153" y="8"/>
                  </a:cubicBezTo>
                  <a:cubicBezTo>
                    <a:pt x="142" y="8"/>
                    <a:pt x="131" y="1"/>
                    <a:pt x="12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7" name="Google Shape;13927;p36"/>
            <p:cNvSpPr/>
            <p:nvPr/>
          </p:nvSpPr>
          <p:spPr>
            <a:xfrm>
              <a:off x="3868450" y="2251700"/>
              <a:ext cx="6100" cy="6625"/>
            </a:xfrm>
            <a:custGeom>
              <a:avLst/>
              <a:gdLst/>
              <a:ahLst/>
              <a:cxnLst/>
              <a:rect l="l" t="t" r="r" b="b"/>
              <a:pathLst>
                <a:path w="244" h="265" extrusionOk="0">
                  <a:moveTo>
                    <a:pt x="125" y="0"/>
                  </a:moveTo>
                  <a:cubicBezTo>
                    <a:pt x="117" y="0"/>
                    <a:pt x="109" y="2"/>
                    <a:pt x="104" y="9"/>
                  </a:cubicBezTo>
                  <a:cubicBezTo>
                    <a:pt x="54" y="9"/>
                    <a:pt x="1" y="75"/>
                    <a:pt x="17" y="145"/>
                  </a:cubicBezTo>
                  <a:cubicBezTo>
                    <a:pt x="17" y="178"/>
                    <a:pt x="38" y="215"/>
                    <a:pt x="54" y="232"/>
                  </a:cubicBezTo>
                  <a:cubicBezTo>
                    <a:pt x="87" y="248"/>
                    <a:pt x="120" y="265"/>
                    <a:pt x="141" y="265"/>
                  </a:cubicBezTo>
                  <a:cubicBezTo>
                    <a:pt x="174" y="248"/>
                    <a:pt x="190" y="232"/>
                    <a:pt x="207" y="215"/>
                  </a:cubicBezTo>
                  <a:cubicBezTo>
                    <a:pt x="244" y="178"/>
                    <a:pt x="244" y="145"/>
                    <a:pt x="244" y="112"/>
                  </a:cubicBezTo>
                  <a:cubicBezTo>
                    <a:pt x="223" y="75"/>
                    <a:pt x="207" y="42"/>
                    <a:pt x="190" y="26"/>
                  </a:cubicBezTo>
                  <a:lnTo>
                    <a:pt x="174" y="9"/>
                  </a:lnTo>
                  <a:cubicBezTo>
                    <a:pt x="163" y="9"/>
                    <a:pt x="143" y="0"/>
                    <a:pt x="125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8" name="Google Shape;13928;p36"/>
            <p:cNvSpPr/>
            <p:nvPr/>
          </p:nvSpPr>
          <p:spPr>
            <a:xfrm>
              <a:off x="3877525" y="231375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03" y="1"/>
                  </a:moveTo>
                  <a:cubicBezTo>
                    <a:pt x="33" y="17"/>
                    <a:pt x="0" y="83"/>
                    <a:pt x="0" y="153"/>
                  </a:cubicBezTo>
                  <a:cubicBezTo>
                    <a:pt x="17" y="186"/>
                    <a:pt x="17" y="224"/>
                    <a:pt x="50" y="240"/>
                  </a:cubicBezTo>
                  <a:cubicBezTo>
                    <a:pt x="61" y="252"/>
                    <a:pt x="83" y="263"/>
                    <a:pt x="107" y="263"/>
                  </a:cubicBezTo>
                  <a:cubicBezTo>
                    <a:pt x="117" y="263"/>
                    <a:pt x="127" y="261"/>
                    <a:pt x="136" y="257"/>
                  </a:cubicBezTo>
                  <a:cubicBezTo>
                    <a:pt x="190" y="257"/>
                    <a:pt x="239" y="186"/>
                    <a:pt x="223" y="120"/>
                  </a:cubicBezTo>
                  <a:cubicBezTo>
                    <a:pt x="223" y="83"/>
                    <a:pt x="206" y="50"/>
                    <a:pt x="169" y="34"/>
                  </a:cubicBezTo>
                  <a:cubicBezTo>
                    <a:pt x="169" y="17"/>
                    <a:pt x="153" y="17"/>
                    <a:pt x="153" y="17"/>
                  </a:cubicBez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9" name="Google Shape;13929;p36"/>
            <p:cNvSpPr/>
            <p:nvPr/>
          </p:nvSpPr>
          <p:spPr>
            <a:xfrm>
              <a:off x="3889475" y="2216150"/>
              <a:ext cx="6525" cy="6425"/>
            </a:xfrm>
            <a:custGeom>
              <a:avLst/>
              <a:gdLst/>
              <a:ahLst/>
              <a:cxnLst/>
              <a:rect l="l" t="t" r="r" b="b"/>
              <a:pathLst>
                <a:path w="261" h="257" extrusionOk="0">
                  <a:moveTo>
                    <a:pt x="146" y="0"/>
                  </a:moveTo>
                  <a:cubicBezTo>
                    <a:pt x="101" y="0"/>
                    <a:pt x="51" y="30"/>
                    <a:pt x="38" y="71"/>
                  </a:cubicBezTo>
                  <a:cubicBezTo>
                    <a:pt x="1" y="141"/>
                    <a:pt x="38" y="227"/>
                    <a:pt x="87" y="244"/>
                  </a:cubicBezTo>
                  <a:cubicBezTo>
                    <a:pt x="106" y="253"/>
                    <a:pt x="123" y="257"/>
                    <a:pt x="139" y="257"/>
                  </a:cubicBezTo>
                  <a:cubicBezTo>
                    <a:pt x="183" y="257"/>
                    <a:pt x="217" y="225"/>
                    <a:pt x="244" y="174"/>
                  </a:cubicBezTo>
                  <a:cubicBezTo>
                    <a:pt x="260" y="108"/>
                    <a:pt x="227" y="38"/>
                    <a:pt x="174" y="5"/>
                  </a:cubicBezTo>
                  <a:cubicBezTo>
                    <a:pt x="165" y="2"/>
                    <a:pt x="156" y="0"/>
                    <a:pt x="14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0" name="Google Shape;13930;p36"/>
            <p:cNvSpPr/>
            <p:nvPr/>
          </p:nvSpPr>
          <p:spPr>
            <a:xfrm>
              <a:off x="3898125" y="2202825"/>
              <a:ext cx="6025" cy="6650"/>
            </a:xfrm>
            <a:custGeom>
              <a:avLst/>
              <a:gdLst/>
              <a:ahLst/>
              <a:cxnLst/>
              <a:rect l="l" t="t" r="r" b="b"/>
              <a:pathLst>
                <a:path w="241" h="266" extrusionOk="0">
                  <a:moveTo>
                    <a:pt x="124" y="0"/>
                  </a:moveTo>
                  <a:cubicBezTo>
                    <a:pt x="80" y="0"/>
                    <a:pt x="31" y="35"/>
                    <a:pt x="17" y="88"/>
                  </a:cubicBezTo>
                  <a:cubicBezTo>
                    <a:pt x="1" y="158"/>
                    <a:pt x="17" y="228"/>
                    <a:pt x="87" y="261"/>
                  </a:cubicBezTo>
                  <a:cubicBezTo>
                    <a:pt x="96" y="264"/>
                    <a:pt x="105" y="266"/>
                    <a:pt x="114" y="266"/>
                  </a:cubicBezTo>
                  <a:cubicBezTo>
                    <a:pt x="159" y="266"/>
                    <a:pt x="210" y="233"/>
                    <a:pt x="224" y="175"/>
                  </a:cubicBezTo>
                  <a:cubicBezTo>
                    <a:pt x="240" y="109"/>
                    <a:pt x="207" y="39"/>
                    <a:pt x="153" y="6"/>
                  </a:cubicBezTo>
                  <a:cubicBezTo>
                    <a:pt x="144" y="2"/>
                    <a:pt x="134" y="0"/>
                    <a:pt x="12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1" name="Google Shape;13931;p36"/>
            <p:cNvSpPr/>
            <p:nvPr/>
          </p:nvSpPr>
          <p:spPr>
            <a:xfrm>
              <a:off x="3902875" y="2228200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37" y="1"/>
                  </a:moveTo>
                  <a:cubicBezTo>
                    <a:pt x="104" y="1"/>
                    <a:pt x="83" y="22"/>
                    <a:pt x="50" y="38"/>
                  </a:cubicBezTo>
                  <a:cubicBezTo>
                    <a:pt x="1" y="88"/>
                    <a:pt x="1" y="158"/>
                    <a:pt x="34" y="228"/>
                  </a:cubicBezTo>
                  <a:cubicBezTo>
                    <a:pt x="52" y="255"/>
                    <a:pt x="81" y="267"/>
                    <a:pt x="112" y="267"/>
                  </a:cubicBezTo>
                  <a:cubicBezTo>
                    <a:pt x="137" y="267"/>
                    <a:pt x="164" y="259"/>
                    <a:pt x="186" y="244"/>
                  </a:cubicBezTo>
                  <a:cubicBezTo>
                    <a:pt x="240" y="191"/>
                    <a:pt x="240" y="104"/>
                    <a:pt x="207" y="55"/>
                  </a:cubicBezTo>
                  <a:cubicBezTo>
                    <a:pt x="207" y="38"/>
                    <a:pt x="186" y="22"/>
                    <a:pt x="170" y="22"/>
                  </a:cubicBezTo>
                  <a:cubicBezTo>
                    <a:pt x="153" y="22"/>
                    <a:pt x="137" y="1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2" name="Google Shape;13932;p36"/>
            <p:cNvSpPr/>
            <p:nvPr/>
          </p:nvSpPr>
          <p:spPr>
            <a:xfrm>
              <a:off x="3889075" y="2185325"/>
              <a:ext cx="6100" cy="6600"/>
            </a:xfrm>
            <a:custGeom>
              <a:avLst/>
              <a:gdLst/>
              <a:ahLst/>
              <a:cxnLst/>
              <a:rect l="l" t="t" r="r" b="b"/>
              <a:pathLst>
                <a:path w="244" h="264" extrusionOk="0">
                  <a:moveTo>
                    <a:pt x="140" y="1"/>
                  </a:moveTo>
                  <a:cubicBezTo>
                    <a:pt x="103" y="1"/>
                    <a:pt x="70" y="17"/>
                    <a:pt x="54" y="34"/>
                  </a:cubicBezTo>
                  <a:cubicBezTo>
                    <a:pt x="0" y="87"/>
                    <a:pt x="0" y="153"/>
                    <a:pt x="37" y="223"/>
                  </a:cubicBezTo>
                  <a:cubicBezTo>
                    <a:pt x="54" y="240"/>
                    <a:pt x="87" y="256"/>
                    <a:pt x="103" y="256"/>
                  </a:cubicBezTo>
                  <a:cubicBezTo>
                    <a:pt x="114" y="261"/>
                    <a:pt x="125" y="263"/>
                    <a:pt x="134" y="263"/>
                  </a:cubicBezTo>
                  <a:cubicBezTo>
                    <a:pt x="158" y="263"/>
                    <a:pt x="178" y="252"/>
                    <a:pt x="190" y="240"/>
                  </a:cubicBezTo>
                  <a:cubicBezTo>
                    <a:pt x="243" y="190"/>
                    <a:pt x="243" y="104"/>
                    <a:pt x="206" y="50"/>
                  </a:cubicBezTo>
                  <a:cubicBezTo>
                    <a:pt x="190" y="34"/>
                    <a:pt x="173" y="17"/>
                    <a:pt x="157" y="17"/>
                  </a:cubicBezTo>
                  <a:lnTo>
                    <a:pt x="140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3" name="Google Shape;13933;p36"/>
            <p:cNvSpPr/>
            <p:nvPr/>
          </p:nvSpPr>
          <p:spPr>
            <a:xfrm>
              <a:off x="3882675" y="22020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4" y="1"/>
                  </a:moveTo>
                  <a:cubicBezTo>
                    <a:pt x="50" y="17"/>
                    <a:pt x="0" y="87"/>
                    <a:pt x="17" y="157"/>
                  </a:cubicBezTo>
                  <a:cubicBezTo>
                    <a:pt x="17" y="190"/>
                    <a:pt x="33" y="223"/>
                    <a:pt x="50" y="244"/>
                  </a:cubicBezTo>
                  <a:cubicBezTo>
                    <a:pt x="87" y="260"/>
                    <a:pt x="104" y="260"/>
                    <a:pt x="137" y="260"/>
                  </a:cubicBezTo>
                  <a:cubicBezTo>
                    <a:pt x="207" y="244"/>
                    <a:pt x="240" y="190"/>
                    <a:pt x="240" y="104"/>
                  </a:cubicBezTo>
                  <a:cubicBezTo>
                    <a:pt x="223" y="71"/>
                    <a:pt x="207" y="54"/>
                    <a:pt x="190" y="38"/>
                  </a:cubicBezTo>
                  <a:cubicBezTo>
                    <a:pt x="170" y="17"/>
                    <a:pt x="170" y="17"/>
                    <a:pt x="153" y="17"/>
                  </a:cubicBezTo>
                  <a:cubicBezTo>
                    <a:pt x="13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4" name="Google Shape;13934;p36"/>
            <p:cNvSpPr/>
            <p:nvPr/>
          </p:nvSpPr>
          <p:spPr>
            <a:xfrm>
              <a:off x="3888250" y="223212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3" y="1"/>
                  </a:moveTo>
                  <a:cubicBezTo>
                    <a:pt x="33" y="17"/>
                    <a:pt x="0" y="71"/>
                    <a:pt x="0" y="153"/>
                  </a:cubicBezTo>
                  <a:cubicBezTo>
                    <a:pt x="17" y="190"/>
                    <a:pt x="33" y="207"/>
                    <a:pt x="50" y="223"/>
                  </a:cubicBezTo>
                  <a:cubicBezTo>
                    <a:pt x="70" y="256"/>
                    <a:pt x="103" y="256"/>
                    <a:pt x="136" y="256"/>
                  </a:cubicBezTo>
                  <a:cubicBezTo>
                    <a:pt x="190" y="240"/>
                    <a:pt x="239" y="174"/>
                    <a:pt x="223" y="104"/>
                  </a:cubicBezTo>
                  <a:cubicBezTo>
                    <a:pt x="223" y="71"/>
                    <a:pt x="206" y="34"/>
                    <a:pt x="190" y="17"/>
                  </a:cubicBezTo>
                  <a:cubicBezTo>
                    <a:pt x="173" y="17"/>
                    <a:pt x="173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5" name="Google Shape;13935;p36"/>
            <p:cNvSpPr/>
            <p:nvPr/>
          </p:nvSpPr>
          <p:spPr>
            <a:xfrm>
              <a:off x="4169125" y="2400450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87" y="0"/>
                  </a:moveTo>
                  <a:cubicBezTo>
                    <a:pt x="70" y="0"/>
                    <a:pt x="33" y="17"/>
                    <a:pt x="17" y="54"/>
                  </a:cubicBezTo>
                  <a:cubicBezTo>
                    <a:pt x="0" y="87"/>
                    <a:pt x="0" y="120"/>
                    <a:pt x="0" y="157"/>
                  </a:cubicBezTo>
                  <a:cubicBezTo>
                    <a:pt x="0" y="190"/>
                    <a:pt x="17" y="206"/>
                    <a:pt x="33" y="244"/>
                  </a:cubicBezTo>
                  <a:cubicBezTo>
                    <a:pt x="70" y="260"/>
                    <a:pt x="87" y="260"/>
                    <a:pt x="120" y="260"/>
                  </a:cubicBezTo>
                  <a:cubicBezTo>
                    <a:pt x="190" y="244"/>
                    <a:pt x="223" y="173"/>
                    <a:pt x="223" y="103"/>
                  </a:cubicBezTo>
                  <a:cubicBezTo>
                    <a:pt x="206" y="70"/>
                    <a:pt x="190" y="54"/>
                    <a:pt x="173" y="17"/>
                  </a:cubicBezTo>
                  <a:cubicBezTo>
                    <a:pt x="173" y="17"/>
                    <a:pt x="153" y="17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6" name="Google Shape;13936;p36"/>
            <p:cNvSpPr/>
            <p:nvPr/>
          </p:nvSpPr>
          <p:spPr>
            <a:xfrm>
              <a:off x="4209525" y="2408175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03" y="1"/>
                  </a:moveTo>
                  <a:cubicBezTo>
                    <a:pt x="33" y="17"/>
                    <a:pt x="0" y="87"/>
                    <a:pt x="0" y="157"/>
                  </a:cubicBezTo>
                  <a:cubicBezTo>
                    <a:pt x="17" y="190"/>
                    <a:pt x="17" y="223"/>
                    <a:pt x="50" y="244"/>
                  </a:cubicBezTo>
                  <a:cubicBezTo>
                    <a:pt x="61" y="255"/>
                    <a:pt x="83" y="267"/>
                    <a:pt x="107" y="267"/>
                  </a:cubicBezTo>
                  <a:cubicBezTo>
                    <a:pt x="117" y="267"/>
                    <a:pt x="127" y="265"/>
                    <a:pt x="136" y="260"/>
                  </a:cubicBezTo>
                  <a:cubicBezTo>
                    <a:pt x="186" y="260"/>
                    <a:pt x="239" y="190"/>
                    <a:pt x="223" y="120"/>
                  </a:cubicBezTo>
                  <a:cubicBezTo>
                    <a:pt x="223" y="71"/>
                    <a:pt x="186" y="38"/>
                    <a:pt x="153" y="17"/>
                  </a:cubicBez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7" name="Google Shape;13937;p36"/>
            <p:cNvSpPr/>
            <p:nvPr/>
          </p:nvSpPr>
          <p:spPr>
            <a:xfrm>
              <a:off x="4202600" y="2348075"/>
              <a:ext cx="5600" cy="6425"/>
            </a:xfrm>
            <a:custGeom>
              <a:avLst/>
              <a:gdLst/>
              <a:ahLst/>
              <a:cxnLst/>
              <a:rect l="l" t="t" r="r" b="b"/>
              <a:pathLst>
                <a:path w="224" h="257" extrusionOk="0">
                  <a:moveTo>
                    <a:pt x="88" y="1"/>
                  </a:moveTo>
                  <a:cubicBezTo>
                    <a:pt x="34" y="1"/>
                    <a:pt x="1" y="71"/>
                    <a:pt x="1" y="137"/>
                  </a:cubicBezTo>
                  <a:cubicBezTo>
                    <a:pt x="1" y="174"/>
                    <a:pt x="17" y="207"/>
                    <a:pt x="50" y="223"/>
                  </a:cubicBezTo>
                  <a:cubicBezTo>
                    <a:pt x="71" y="256"/>
                    <a:pt x="104" y="256"/>
                    <a:pt x="121" y="256"/>
                  </a:cubicBezTo>
                  <a:cubicBezTo>
                    <a:pt x="191" y="240"/>
                    <a:pt x="224" y="174"/>
                    <a:pt x="224" y="104"/>
                  </a:cubicBezTo>
                  <a:cubicBezTo>
                    <a:pt x="224" y="71"/>
                    <a:pt x="207" y="34"/>
                    <a:pt x="174" y="17"/>
                  </a:cubicBezTo>
                  <a:lnTo>
                    <a:pt x="154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8" name="Google Shape;13938;p36"/>
            <p:cNvSpPr/>
            <p:nvPr/>
          </p:nvSpPr>
          <p:spPr>
            <a:xfrm>
              <a:off x="4204375" y="2423875"/>
              <a:ext cx="5575" cy="6700"/>
            </a:xfrm>
            <a:custGeom>
              <a:avLst/>
              <a:gdLst/>
              <a:ahLst/>
              <a:cxnLst/>
              <a:rect l="l" t="t" r="r" b="b"/>
              <a:pathLst>
                <a:path w="223" h="268" extrusionOk="0">
                  <a:moveTo>
                    <a:pt x="102" y="0"/>
                  </a:moveTo>
                  <a:cubicBezTo>
                    <a:pt x="96" y="0"/>
                    <a:pt x="89" y="2"/>
                    <a:pt x="83" y="7"/>
                  </a:cubicBezTo>
                  <a:cubicBezTo>
                    <a:pt x="50" y="7"/>
                    <a:pt x="33" y="28"/>
                    <a:pt x="17" y="61"/>
                  </a:cubicBezTo>
                  <a:cubicBezTo>
                    <a:pt x="0" y="78"/>
                    <a:pt x="0" y="111"/>
                    <a:pt x="0" y="148"/>
                  </a:cubicBezTo>
                  <a:cubicBezTo>
                    <a:pt x="0" y="181"/>
                    <a:pt x="17" y="214"/>
                    <a:pt x="33" y="234"/>
                  </a:cubicBezTo>
                  <a:cubicBezTo>
                    <a:pt x="66" y="251"/>
                    <a:pt x="83" y="267"/>
                    <a:pt x="120" y="267"/>
                  </a:cubicBezTo>
                  <a:cubicBezTo>
                    <a:pt x="186" y="251"/>
                    <a:pt x="223" y="181"/>
                    <a:pt x="223" y="111"/>
                  </a:cubicBezTo>
                  <a:cubicBezTo>
                    <a:pt x="206" y="78"/>
                    <a:pt x="186" y="45"/>
                    <a:pt x="169" y="28"/>
                  </a:cubicBezTo>
                  <a:cubicBezTo>
                    <a:pt x="153" y="28"/>
                    <a:pt x="153" y="7"/>
                    <a:pt x="136" y="7"/>
                  </a:cubicBezTo>
                  <a:cubicBezTo>
                    <a:pt x="125" y="7"/>
                    <a:pt x="114" y="0"/>
                    <a:pt x="10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9" name="Google Shape;13939;p36"/>
            <p:cNvSpPr/>
            <p:nvPr/>
          </p:nvSpPr>
          <p:spPr>
            <a:xfrm>
              <a:off x="4212925" y="2393125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20" y="1"/>
                  </a:moveTo>
                  <a:cubicBezTo>
                    <a:pt x="87" y="1"/>
                    <a:pt x="70" y="21"/>
                    <a:pt x="33" y="38"/>
                  </a:cubicBezTo>
                  <a:cubicBezTo>
                    <a:pt x="17" y="54"/>
                    <a:pt x="0" y="87"/>
                    <a:pt x="0" y="124"/>
                  </a:cubicBezTo>
                  <a:cubicBezTo>
                    <a:pt x="0" y="157"/>
                    <a:pt x="0" y="190"/>
                    <a:pt x="17" y="227"/>
                  </a:cubicBezTo>
                  <a:cubicBezTo>
                    <a:pt x="33" y="244"/>
                    <a:pt x="70" y="260"/>
                    <a:pt x="103" y="260"/>
                  </a:cubicBezTo>
                  <a:cubicBezTo>
                    <a:pt x="108" y="265"/>
                    <a:pt x="114" y="267"/>
                    <a:pt x="121" y="267"/>
                  </a:cubicBezTo>
                  <a:cubicBezTo>
                    <a:pt x="138" y="267"/>
                    <a:pt x="159" y="255"/>
                    <a:pt x="173" y="244"/>
                  </a:cubicBezTo>
                  <a:cubicBezTo>
                    <a:pt x="223" y="190"/>
                    <a:pt x="239" y="104"/>
                    <a:pt x="190" y="54"/>
                  </a:cubicBezTo>
                  <a:cubicBezTo>
                    <a:pt x="190" y="38"/>
                    <a:pt x="173" y="21"/>
                    <a:pt x="153" y="21"/>
                  </a:cubicBezTo>
                  <a:cubicBezTo>
                    <a:pt x="136" y="21"/>
                    <a:pt x="136" y="1"/>
                    <a:pt x="12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0" name="Google Shape;13940;p36"/>
            <p:cNvSpPr/>
            <p:nvPr/>
          </p:nvSpPr>
          <p:spPr>
            <a:xfrm>
              <a:off x="4213325" y="2362725"/>
              <a:ext cx="1775" cy="4650"/>
            </a:xfrm>
            <a:custGeom>
              <a:avLst/>
              <a:gdLst/>
              <a:ahLst/>
              <a:cxnLst/>
              <a:rect l="l" t="t" r="r" b="b"/>
              <a:pathLst>
                <a:path w="71" h="186" extrusionOk="0">
                  <a:moveTo>
                    <a:pt x="17" y="0"/>
                  </a:moveTo>
                  <a:cubicBezTo>
                    <a:pt x="17" y="0"/>
                    <a:pt x="1" y="0"/>
                    <a:pt x="1" y="17"/>
                  </a:cubicBezTo>
                  <a:lnTo>
                    <a:pt x="1" y="103"/>
                  </a:lnTo>
                  <a:cubicBezTo>
                    <a:pt x="17" y="135"/>
                    <a:pt x="32" y="167"/>
                    <a:pt x="67" y="169"/>
                  </a:cubicBezTo>
                  <a:lnTo>
                    <a:pt x="67" y="169"/>
                  </a:lnTo>
                  <a:cubicBezTo>
                    <a:pt x="51" y="108"/>
                    <a:pt x="32" y="46"/>
                    <a:pt x="17" y="0"/>
                  </a:cubicBezTo>
                  <a:close/>
                  <a:moveTo>
                    <a:pt x="67" y="169"/>
                  </a:moveTo>
                  <a:cubicBezTo>
                    <a:pt x="68" y="175"/>
                    <a:pt x="69" y="180"/>
                    <a:pt x="71" y="186"/>
                  </a:cubicBezTo>
                  <a:lnTo>
                    <a:pt x="71" y="169"/>
                  </a:lnTo>
                  <a:cubicBezTo>
                    <a:pt x="69" y="169"/>
                    <a:pt x="68" y="169"/>
                    <a:pt x="67" y="169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1" name="Google Shape;13941;p36"/>
            <p:cNvSpPr/>
            <p:nvPr/>
          </p:nvSpPr>
          <p:spPr>
            <a:xfrm>
              <a:off x="4149725" y="2203675"/>
              <a:ext cx="5700" cy="6475"/>
            </a:xfrm>
            <a:custGeom>
              <a:avLst/>
              <a:gdLst/>
              <a:ahLst/>
              <a:cxnLst/>
              <a:rect l="l" t="t" r="r" b="b"/>
              <a:pathLst>
                <a:path w="228" h="259" extrusionOk="0">
                  <a:moveTo>
                    <a:pt x="147" y="1"/>
                  </a:moveTo>
                  <a:cubicBezTo>
                    <a:pt x="102" y="1"/>
                    <a:pt x="52" y="33"/>
                    <a:pt x="38" y="91"/>
                  </a:cubicBezTo>
                  <a:cubicBezTo>
                    <a:pt x="1" y="141"/>
                    <a:pt x="38" y="227"/>
                    <a:pt x="87" y="244"/>
                  </a:cubicBezTo>
                  <a:cubicBezTo>
                    <a:pt x="103" y="254"/>
                    <a:pt x="118" y="259"/>
                    <a:pt x="132" y="259"/>
                  </a:cubicBezTo>
                  <a:cubicBezTo>
                    <a:pt x="168" y="259"/>
                    <a:pt x="201" y="230"/>
                    <a:pt x="228" y="194"/>
                  </a:cubicBezTo>
                  <a:cubicBezTo>
                    <a:pt x="207" y="124"/>
                    <a:pt x="191" y="75"/>
                    <a:pt x="174" y="5"/>
                  </a:cubicBezTo>
                  <a:cubicBezTo>
                    <a:pt x="166" y="2"/>
                    <a:pt x="157" y="1"/>
                    <a:pt x="14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2" name="Google Shape;13942;p36"/>
            <p:cNvSpPr/>
            <p:nvPr/>
          </p:nvSpPr>
          <p:spPr>
            <a:xfrm>
              <a:off x="4165700" y="2245000"/>
              <a:ext cx="3850" cy="6025"/>
            </a:xfrm>
            <a:custGeom>
              <a:avLst/>
              <a:gdLst/>
              <a:ahLst/>
              <a:cxnLst/>
              <a:rect l="l" t="t" r="r" b="b"/>
              <a:pathLst>
                <a:path w="154" h="241" extrusionOk="0">
                  <a:moveTo>
                    <a:pt x="67" y="1"/>
                  </a:moveTo>
                  <a:cubicBezTo>
                    <a:pt x="17" y="17"/>
                    <a:pt x="1" y="71"/>
                    <a:pt x="1" y="137"/>
                  </a:cubicBezTo>
                  <a:cubicBezTo>
                    <a:pt x="1" y="174"/>
                    <a:pt x="34" y="207"/>
                    <a:pt x="50" y="224"/>
                  </a:cubicBezTo>
                  <a:cubicBezTo>
                    <a:pt x="67" y="240"/>
                    <a:pt x="104" y="240"/>
                    <a:pt x="121" y="240"/>
                  </a:cubicBezTo>
                  <a:lnTo>
                    <a:pt x="154" y="240"/>
                  </a:lnTo>
                  <a:cubicBezTo>
                    <a:pt x="121" y="154"/>
                    <a:pt x="104" y="71"/>
                    <a:pt x="6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3" name="Google Shape;13943;p36"/>
            <p:cNvSpPr/>
            <p:nvPr/>
          </p:nvSpPr>
          <p:spPr>
            <a:xfrm>
              <a:off x="4197050" y="244042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36" y="1"/>
                  </a:moveTo>
                  <a:cubicBezTo>
                    <a:pt x="103" y="1"/>
                    <a:pt x="87" y="1"/>
                    <a:pt x="50" y="34"/>
                  </a:cubicBezTo>
                  <a:cubicBezTo>
                    <a:pt x="17" y="67"/>
                    <a:pt x="0" y="154"/>
                    <a:pt x="33" y="207"/>
                  </a:cubicBezTo>
                  <a:cubicBezTo>
                    <a:pt x="50" y="240"/>
                    <a:pt x="87" y="257"/>
                    <a:pt x="120" y="257"/>
                  </a:cubicBezTo>
                  <a:cubicBezTo>
                    <a:pt x="136" y="257"/>
                    <a:pt x="169" y="257"/>
                    <a:pt x="190" y="224"/>
                  </a:cubicBezTo>
                  <a:cubicBezTo>
                    <a:pt x="223" y="207"/>
                    <a:pt x="239" y="170"/>
                    <a:pt x="239" y="137"/>
                  </a:cubicBezTo>
                  <a:cubicBezTo>
                    <a:pt x="239" y="104"/>
                    <a:pt x="223" y="67"/>
                    <a:pt x="206" y="50"/>
                  </a:cubicBezTo>
                  <a:cubicBezTo>
                    <a:pt x="206" y="34"/>
                    <a:pt x="190" y="17"/>
                    <a:pt x="16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4" name="Google Shape;13944;p36"/>
            <p:cNvSpPr/>
            <p:nvPr/>
          </p:nvSpPr>
          <p:spPr>
            <a:xfrm>
              <a:off x="3804450" y="2526300"/>
              <a:ext cx="3525" cy="5575"/>
            </a:xfrm>
            <a:custGeom>
              <a:avLst/>
              <a:gdLst/>
              <a:ahLst/>
              <a:cxnLst/>
              <a:rect l="l" t="t" r="r" b="b"/>
              <a:pathLst>
                <a:path w="141" h="223" extrusionOk="0">
                  <a:moveTo>
                    <a:pt x="140" y="0"/>
                  </a:moveTo>
                  <a:cubicBezTo>
                    <a:pt x="103" y="0"/>
                    <a:pt x="87" y="0"/>
                    <a:pt x="70" y="17"/>
                  </a:cubicBezTo>
                  <a:cubicBezTo>
                    <a:pt x="21" y="70"/>
                    <a:pt x="0" y="157"/>
                    <a:pt x="54" y="206"/>
                  </a:cubicBezTo>
                  <a:cubicBezTo>
                    <a:pt x="54" y="223"/>
                    <a:pt x="54" y="223"/>
                    <a:pt x="70" y="223"/>
                  </a:cubicBezTo>
                  <a:cubicBezTo>
                    <a:pt x="87" y="157"/>
                    <a:pt x="124" y="70"/>
                    <a:pt x="14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5" name="Google Shape;13945;p36"/>
            <p:cNvSpPr/>
            <p:nvPr/>
          </p:nvSpPr>
          <p:spPr>
            <a:xfrm>
              <a:off x="4206025" y="2377250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87" y="1"/>
                  </a:moveTo>
                  <a:cubicBezTo>
                    <a:pt x="37" y="17"/>
                    <a:pt x="0" y="87"/>
                    <a:pt x="0" y="157"/>
                  </a:cubicBezTo>
                  <a:cubicBezTo>
                    <a:pt x="0" y="190"/>
                    <a:pt x="37" y="223"/>
                    <a:pt x="54" y="244"/>
                  </a:cubicBezTo>
                  <a:cubicBezTo>
                    <a:pt x="70" y="260"/>
                    <a:pt x="103" y="260"/>
                    <a:pt x="120" y="260"/>
                  </a:cubicBezTo>
                  <a:cubicBezTo>
                    <a:pt x="157" y="260"/>
                    <a:pt x="190" y="244"/>
                    <a:pt x="206" y="207"/>
                  </a:cubicBezTo>
                  <a:cubicBezTo>
                    <a:pt x="223" y="174"/>
                    <a:pt x="223" y="141"/>
                    <a:pt x="223" y="104"/>
                  </a:cubicBezTo>
                  <a:cubicBezTo>
                    <a:pt x="223" y="71"/>
                    <a:pt x="206" y="54"/>
                    <a:pt x="173" y="17"/>
                  </a:cubicBezTo>
                  <a:cubicBezTo>
                    <a:pt x="173" y="17"/>
                    <a:pt x="157" y="17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6" name="Google Shape;13946;p36"/>
            <p:cNvSpPr/>
            <p:nvPr/>
          </p:nvSpPr>
          <p:spPr>
            <a:xfrm>
              <a:off x="4192725" y="2455125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11" y="0"/>
                  </a:moveTo>
                  <a:cubicBezTo>
                    <a:pt x="69" y="0"/>
                    <a:pt x="29" y="33"/>
                    <a:pt x="17" y="81"/>
                  </a:cubicBezTo>
                  <a:cubicBezTo>
                    <a:pt x="0" y="151"/>
                    <a:pt x="17" y="238"/>
                    <a:pt x="87" y="254"/>
                  </a:cubicBezTo>
                  <a:cubicBezTo>
                    <a:pt x="100" y="263"/>
                    <a:pt x="114" y="267"/>
                    <a:pt x="129" y="267"/>
                  </a:cubicBezTo>
                  <a:cubicBezTo>
                    <a:pt x="170" y="267"/>
                    <a:pt x="211" y="235"/>
                    <a:pt x="223" y="184"/>
                  </a:cubicBezTo>
                  <a:cubicBezTo>
                    <a:pt x="239" y="118"/>
                    <a:pt x="223" y="31"/>
                    <a:pt x="157" y="15"/>
                  </a:cubicBezTo>
                  <a:cubicBezTo>
                    <a:pt x="142" y="5"/>
                    <a:pt x="126" y="0"/>
                    <a:pt x="11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7" name="Google Shape;13947;p36"/>
            <p:cNvSpPr/>
            <p:nvPr/>
          </p:nvSpPr>
          <p:spPr>
            <a:xfrm>
              <a:off x="4186325" y="2397875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04" y="0"/>
                  </a:moveTo>
                  <a:cubicBezTo>
                    <a:pt x="50" y="0"/>
                    <a:pt x="1" y="70"/>
                    <a:pt x="17" y="140"/>
                  </a:cubicBezTo>
                  <a:cubicBezTo>
                    <a:pt x="17" y="173"/>
                    <a:pt x="34" y="206"/>
                    <a:pt x="50" y="223"/>
                  </a:cubicBezTo>
                  <a:cubicBezTo>
                    <a:pt x="83" y="260"/>
                    <a:pt x="120" y="260"/>
                    <a:pt x="137" y="260"/>
                  </a:cubicBezTo>
                  <a:cubicBezTo>
                    <a:pt x="170" y="243"/>
                    <a:pt x="186" y="223"/>
                    <a:pt x="207" y="206"/>
                  </a:cubicBezTo>
                  <a:cubicBezTo>
                    <a:pt x="223" y="173"/>
                    <a:pt x="240" y="140"/>
                    <a:pt x="240" y="103"/>
                  </a:cubicBezTo>
                  <a:cubicBezTo>
                    <a:pt x="223" y="70"/>
                    <a:pt x="207" y="37"/>
                    <a:pt x="186" y="17"/>
                  </a:cubicBezTo>
                  <a:lnTo>
                    <a:pt x="170" y="0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8" name="Google Shape;13948;p36"/>
            <p:cNvSpPr/>
            <p:nvPr/>
          </p:nvSpPr>
          <p:spPr>
            <a:xfrm>
              <a:off x="4089225" y="2184925"/>
              <a:ext cx="5600" cy="3600"/>
            </a:xfrm>
            <a:custGeom>
              <a:avLst/>
              <a:gdLst/>
              <a:ahLst/>
              <a:cxnLst/>
              <a:rect l="l" t="t" r="r" b="b"/>
              <a:pathLst>
                <a:path w="224" h="144" extrusionOk="0">
                  <a:moveTo>
                    <a:pt x="1" y="0"/>
                  </a:moveTo>
                  <a:lnTo>
                    <a:pt x="1" y="33"/>
                  </a:lnTo>
                  <a:cubicBezTo>
                    <a:pt x="1" y="66"/>
                    <a:pt x="17" y="103"/>
                    <a:pt x="50" y="120"/>
                  </a:cubicBezTo>
                  <a:cubicBezTo>
                    <a:pt x="65" y="132"/>
                    <a:pt x="86" y="143"/>
                    <a:pt x="102" y="143"/>
                  </a:cubicBezTo>
                  <a:cubicBezTo>
                    <a:pt x="109" y="143"/>
                    <a:pt x="116" y="141"/>
                    <a:pt x="120" y="136"/>
                  </a:cubicBezTo>
                  <a:cubicBezTo>
                    <a:pt x="190" y="136"/>
                    <a:pt x="223" y="66"/>
                    <a:pt x="22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9" name="Google Shape;13949;p36"/>
            <p:cNvSpPr/>
            <p:nvPr/>
          </p:nvSpPr>
          <p:spPr>
            <a:xfrm>
              <a:off x="4198275" y="2393950"/>
              <a:ext cx="6125" cy="6525"/>
            </a:xfrm>
            <a:custGeom>
              <a:avLst/>
              <a:gdLst/>
              <a:ahLst/>
              <a:cxnLst/>
              <a:rect l="l" t="t" r="r" b="b"/>
              <a:pathLst>
                <a:path w="245" h="261" extrusionOk="0">
                  <a:moveTo>
                    <a:pt x="140" y="0"/>
                  </a:moveTo>
                  <a:cubicBezTo>
                    <a:pt x="87" y="0"/>
                    <a:pt x="48" y="33"/>
                    <a:pt x="17" y="91"/>
                  </a:cubicBezTo>
                  <a:cubicBezTo>
                    <a:pt x="1" y="141"/>
                    <a:pt x="38" y="227"/>
                    <a:pt x="87" y="244"/>
                  </a:cubicBezTo>
                  <a:cubicBezTo>
                    <a:pt x="104" y="260"/>
                    <a:pt x="120" y="260"/>
                    <a:pt x="141" y="260"/>
                  </a:cubicBezTo>
                  <a:cubicBezTo>
                    <a:pt x="174" y="244"/>
                    <a:pt x="223" y="227"/>
                    <a:pt x="223" y="174"/>
                  </a:cubicBezTo>
                  <a:cubicBezTo>
                    <a:pt x="244" y="124"/>
                    <a:pt x="244" y="71"/>
                    <a:pt x="207" y="38"/>
                  </a:cubicBezTo>
                  <a:cubicBezTo>
                    <a:pt x="207" y="21"/>
                    <a:pt x="190" y="21"/>
                    <a:pt x="174" y="5"/>
                  </a:cubicBezTo>
                  <a:cubicBezTo>
                    <a:pt x="162" y="2"/>
                    <a:pt x="151" y="0"/>
                    <a:pt x="14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0" name="Google Shape;13950;p36"/>
            <p:cNvSpPr/>
            <p:nvPr/>
          </p:nvSpPr>
          <p:spPr>
            <a:xfrm>
              <a:off x="4068625" y="2184925"/>
              <a:ext cx="6000" cy="5025"/>
            </a:xfrm>
            <a:custGeom>
              <a:avLst/>
              <a:gdLst/>
              <a:ahLst/>
              <a:cxnLst/>
              <a:rect l="l" t="t" r="r" b="b"/>
              <a:pathLst>
                <a:path w="240" h="201" extrusionOk="0">
                  <a:moveTo>
                    <a:pt x="33" y="0"/>
                  </a:moveTo>
                  <a:cubicBezTo>
                    <a:pt x="33" y="17"/>
                    <a:pt x="17" y="17"/>
                    <a:pt x="17" y="33"/>
                  </a:cubicBezTo>
                  <a:cubicBezTo>
                    <a:pt x="0" y="83"/>
                    <a:pt x="33" y="169"/>
                    <a:pt x="87" y="186"/>
                  </a:cubicBezTo>
                  <a:cubicBezTo>
                    <a:pt x="100" y="196"/>
                    <a:pt x="115" y="201"/>
                    <a:pt x="130" y="201"/>
                  </a:cubicBezTo>
                  <a:cubicBezTo>
                    <a:pt x="170" y="201"/>
                    <a:pt x="211" y="168"/>
                    <a:pt x="223" y="120"/>
                  </a:cubicBezTo>
                  <a:cubicBezTo>
                    <a:pt x="239" y="83"/>
                    <a:pt x="239" y="33"/>
                    <a:pt x="22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1" name="Google Shape;13951;p36"/>
            <p:cNvSpPr/>
            <p:nvPr/>
          </p:nvSpPr>
          <p:spPr>
            <a:xfrm>
              <a:off x="4106850" y="2474350"/>
              <a:ext cx="1275" cy="425"/>
            </a:xfrm>
            <a:custGeom>
              <a:avLst/>
              <a:gdLst/>
              <a:ahLst/>
              <a:cxnLst/>
              <a:rect l="l" t="t" r="r" b="b"/>
              <a:pathLst>
                <a:path w="51" h="17" extrusionOk="0">
                  <a:moveTo>
                    <a:pt x="1" y="0"/>
                  </a:moveTo>
                  <a:cubicBezTo>
                    <a:pt x="17" y="0"/>
                    <a:pt x="34" y="17"/>
                    <a:pt x="50" y="17"/>
                  </a:cubicBezTo>
                  <a:cubicBezTo>
                    <a:pt x="50" y="17"/>
                    <a:pt x="34" y="17"/>
                    <a:pt x="3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2" name="Google Shape;13952;p36"/>
            <p:cNvSpPr/>
            <p:nvPr/>
          </p:nvSpPr>
          <p:spPr>
            <a:xfrm>
              <a:off x="4182400" y="2442650"/>
              <a:ext cx="6025" cy="6375"/>
            </a:xfrm>
            <a:custGeom>
              <a:avLst/>
              <a:gdLst/>
              <a:ahLst/>
              <a:cxnLst/>
              <a:rect l="l" t="t" r="r" b="b"/>
              <a:pathLst>
                <a:path w="241" h="255" extrusionOk="0">
                  <a:moveTo>
                    <a:pt x="111" y="0"/>
                  </a:moveTo>
                  <a:cubicBezTo>
                    <a:pt x="70" y="0"/>
                    <a:pt x="29" y="33"/>
                    <a:pt x="17" y="81"/>
                  </a:cubicBezTo>
                  <a:cubicBezTo>
                    <a:pt x="1" y="151"/>
                    <a:pt x="17" y="221"/>
                    <a:pt x="87" y="254"/>
                  </a:cubicBezTo>
                  <a:lnTo>
                    <a:pt x="137" y="254"/>
                  </a:lnTo>
                  <a:cubicBezTo>
                    <a:pt x="174" y="254"/>
                    <a:pt x="207" y="221"/>
                    <a:pt x="224" y="168"/>
                  </a:cubicBezTo>
                  <a:cubicBezTo>
                    <a:pt x="240" y="135"/>
                    <a:pt x="224" y="81"/>
                    <a:pt x="207" y="48"/>
                  </a:cubicBezTo>
                  <a:cubicBezTo>
                    <a:pt x="191" y="32"/>
                    <a:pt x="174" y="15"/>
                    <a:pt x="158" y="15"/>
                  </a:cubicBezTo>
                  <a:cubicBezTo>
                    <a:pt x="143" y="5"/>
                    <a:pt x="127" y="0"/>
                    <a:pt x="11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3" name="Google Shape;13953;p36"/>
            <p:cNvSpPr/>
            <p:nvPr/>
          </p:nvSpPr>
          <p:spPr>
            <a:xfrm>
              <a:off x="3796300" y="2514750"/>
              <a:ext cx="1375" cy="4675"/>
            </a:xfrm>
            <a:custGeom>
              <a:avLst/>
              <a:gdLst/>
              <a:ahLst/>
              <a:cxnLst/>
              <a:rect l="l" t="t" r="r" b="b"/>
              <a:pathLst>
                <a:path w="55" h="187" extrusionOk="0">
                  <a:moveTo>
                    <a:pt x="0" y="1"/>
                  </a:moveTo>
                  <a:lnTo>
                    <a:pt x="0" y="186"/>
                  </a:lnTo>
                  <a:cubicBezTo>
                    <a:pt x="17" y="170"/>
                    <a:pt x="38" y="153"/>
                    <a:pt x="38" y="137"/>
                  </a:cubicBezTo>
                  <a:cubicBezTo>
                    <a:pt x="54" y="83"/>
                    <a:pt x="38" y="34"/>
                    <a:pt x="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4" name="Google Shape;13954;p36"/>
            <p:cNvSpPr/>
            <p:nvPr/>
          </p:nvSpPr>
          <p:spPr>
            <a:xfrm>
              <a:off x="4187975" y="2475175"/>
              <a:ext cx="5600" cy="5600"/>
            </a:xfrm>
            <a:custGeom>
              <a:avLst/>
              <a:gdLst/>
              <a:ahLst/>
              <a:cxnLst/>
              <a:rect l="l" t="t" r="r" b="b"/>
              <a:pathLst>
                <a:path w="224" h="224" extrusionOk="0">
                  <a:moveTo>
                    <a:pt x="104" y="0"/>
                  </a:moveTo>
                  <a:cubicBezTo>
                    <a:pt x="38" y="17"/>
                    <a:pt x="1" y="87"/>
                    <a:pt x="1" y="157"/>
                  </a:cubicBezTo>
                  <a:cubicBezTo>
                    <a:pt x="1" y="190"/>
                    <a:pt x="17" y="207"/>
                    <a:pt x="38" y="223"/>
                  </a:cubicBezTo>
                  <a:cubicBezTo>
                    <a:pt x="104" y="190"/>
                    <a:pt x="157" y="157"/>
                    <a:pt x="223" y="120"/>
                  </a:cubicBezTo>
                  <a:cubicBezTo>
                    <a:pt x="223" y="87"/>
                    <a:pt x="207" y="54"/>
                    <a:pt x="174" y="37"/>
                  </a:cubicBezTo>
                  <a:cubicBezTo>
                    <a:pt x="174" y="17"/>
                    <a:pt x="157" y="17"/>
                    <a:pt x="157" y="17"/>
                  </a:cubicBezTo>
                  <a:cubicBezTo>
                    <a:pt x="141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5" name="Google Shape;13955;p36"/>
            <p:cNvSpPr/>
            <p:nvPr/>
          </p:nvSpPr>
          <p:spPr>
            <a:xfrm>
              <a:off x="4218900" y="2421050"/>
              <a:ext cx="5175" cy="6525"/>
            </a:xfrm>
            <a:custGeom>
              <a:avLst/>
              <a:gdLst/>
              <a:ahLst/>
              <a:cxnLst/>
              <a:rect l="l" t="t" r="r" b="b"/>
              <a:pathLst>
                <a:path w="207" h="261" extrusionOk="0">
                  <a:moveTo>
                    <a:pt x="141" y="1"/>
                  </a:moveTo>
                  <a:cubicBezTo>
                    <a:pt x="103" y="1"/>
                    <a:pt x="70" y="17"/>
                    <a:pt x="54" y="38"/>
                  </a:cubicBezTo>
                  <a:cubicBezTo>
                    <a:pt x="0" y="71"/>
                    <a:pt x="0" y="158"/>
                    <a:pt x="37" y="207"/>
                  </a:cubicBezTo>
                  <a:cubicBezTo>
                    <a:pt x="54" y="244"/>
                    <a:pt x="70" y="261"/>
                    <a:pt x="103" y="261"/>
                  </a:cubicBezTo>
                  <a:cubicBezTo>
                    <a:pt x="141" y="261"/>
                    <a:pt x="157" y="261"/>
                    <a:pt x="190" y="244"/>
                  </a:cubicBezTo>
                  <a:cubicBezTo>
                    <a:pt x="190" y="174"/>
                    <a:pt x="190" y="104"/>
                    <a:pt x="207" y="54"/>
                  </a:cubicBezTo>
                  <a:cubicBezTo>
                    <a:pt x="190" y="38"/>
                    <a:pt x="174" y="17"/>
                    <a:pt x="157" y="17"/>
                  </a:cubicBezTo>
                  <a:cubicBezTo>
                    <a:pt x="157" y="1"/>
                    <a:pt x="141" y="1"/>
                    <a:pt x="14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6" name="Google Shape;13956;p36"/>
            <p:cNvSpPr/>
            <p:nvPr/>
          </p:nvSpPr>
          <p:spPr>
            <a:xfrm>
              <a:off x="4207775" y="245422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21" y="1"/>
                  </a:moveTo>
                  <a:cubicBezTo>
                    <a:pt x="76" y="1"/>
                    <a:pt x="41" y="32"/>
                    <a:pt x="17" y="84"/>
                  </a:cubicBezTo>
                  <a:cubicBezTo>
                    <a:pt x="0" y="154"/>
                    <a:pt x="33" y="220"/>
                    <a:pt x="87" y="257"/>
                  </a:cubicBezTo>
                  <a:cubicBezTo>
                    <a:pt x="96" y="262"/>
                    <a:pt x="106" y="264"/>
                    <a:pt x="115" y="264"/>
                  </a:cubicBezTo>
                  <a:cubicBezTo>
                    <a:pt x="139" y="264"/>
                    <a:pt x="163" y="251"/>
                    <a:pt x="190" y="236"/>
                  </a:cubicBezTo>
                  <a:cubicBezTo>
                    <a:pt x="206" y="220"/>
                    <a:pt x="223" y="187"/>
                    <a:pt x="239" y="154"/>
                  </a:cubicBezTo>
                  <a:cubicBezTo>
                    <a:pt x="239" y="100"/>
                    <a:pt x="223" y="30"/>
                    <a:pt x="173" y="14"/>
                  </a:cubicBezTo>
                  <a:cubicBezTo>
                    <a:pt x="155" y="5"/>
                    <a:pt x="137" y="1"/>
                    <a:pt x="12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7" name="Google Shape;13957;p36"/>
            <p:cNvSpPr/>
            <p:nvPr/>
          </p:nvSpPr>
          <p:spPr>
            <a:xfrm>
              <a:off x="3800225" y="2543500"/>
              <a:ext cx="3000" cy="6000"/>
            </a:xfrm>
            <a:custGeom>
              <a:avLst/>
              <a:gdLst/>
              <a:ahLst/>
              <a:cxnLst/>
              <a:rect l="l" t="t" r="r" b="b"/>
              <a:pathLst>
                <a:path w="120" h="240" extrusionOk="0">
                  <a:moveTo>
                    <a:pt x="103" y="1"/>
                  </a:moveTo>
                  <a:cubicBezTo>
                    <a:pt x="66" y="1"/>
                    <a:pt x="50" y="17"/>
                    <a:pt x="33" y="50"/>
                  </a:cubicBezTo>
                  <a:cubicBezTo>
                    <a:pt x="17" y="67"/>
                    <a:pt x="0" y="104"/>
                    <a:pt x="17" y="137"/>
                  </a:cubicBezTo>
                  <a:cubicBezTo>
                    <a:pt x="17" y="170"/>
                    <a:pt x="33" y="207"/>
                    <a:pt x="50" y="224"/>
                  </a:cubicBezTo>
                  <a:cubicBezTo>
                    <a:pt x="50" y="224"/>
                    <a:pt x="66" y="224"/>
                    <a:pt x="66" y="240"/>
                  </a:cubicBezTo>
                  <a:cubicBezTo>
                    <a:pt x="87" y="153"/>
                    <a:pt x="103" y="67"/>
                    <a:pt x="12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8" name="Google Shape;13958;p36"/>
            <p:cNvSpPr/>
            <p:nvPr/>
          </p:nvSpPr>
          <p:spPr>
            <a:xfrm>
              <a:off x="3935450" y="2184925"/>
              <a:ext cx="1775" cy="425"/>
            </a:xfrm>
            <a:custGeom>
              <a:avLst/>
              <a:gdLst/>
              <a:ahLst/>
              <a:cxnLst/>
              <a:rect l="l" t="t" r="r" b="b"/>
              <a:pathLst>
                <a:path w="71" h="17" extrusionOk="0">
                  <a:moveTo>
                    <a:pt x="0" y="0"/>
                  </a:moveTo>
                  <a:cubicBezTo>
                    <a:pt x="0" y="17"/>
                    <a:pt x="17" y="17"/>
                    <a:pt x="38" y="17"/>
                  </a:cubicBezTo>
                  <a:cubicBezTo>
                    <a:pt x="54" y="17"/>
                    <a:pt x="54" y="17"/>
                    <a:pt x="7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9" name="Google Shape;13959;p36"/>
            <p:cNvSpPr/>
            <p:nvPr/>
          </p:nvSpPr>
          <p:spPr>
            <a:xfrm>
              <a:off x="3920400" y="2184925"/>
              <a:ext cx="5175" cy="1675"/>
            </a:xfrm>
            <a:custGeom>
              <a:avLst/>
              <a:gdLst/>
              <a:ahLst/>
              <a:cxnLst/>
              <a:rect l="l" t="t" r="r" b="b"/>
              <a:pathLst>
                <a:path w="207" h="67" extrusionOk="0">
                  <a:moveTo>
                    <a:pt x="0" y="0"/>
                  </a:moveTo>
                  <a:lnTo>
                    <a:pt x="21" y="17"/>
                  </a:lnTo>
                  <a:cubicBezTo>
                    <a:pt x="38" y="50"/>
                    <a:pt x="71" y="66"/>
                    <a:pt x="87" y="66"/>
                  </a:cubicBezTo>
                  <a:cubicBezTo>
                    <a:pt x="124" y="66"/>
                    <a:pt x="157" y="66"/>
                    <a:pt x="174" y="33"/>
                  </a:cubicBezTo>
                  <a:cubicBezTo>
                    <a:pt x="190" y="33"/>
                    <a:pt x="190" y="17"/>
                    <a:pt x="20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0" name="Google Shape;13960;p36"/>
            <p:cNvSpPr/>
            <p:nvPr/>
          </p:nvSpPr>
          <p:spPr>
            <a:xfrm>
              <a:off x="3796300" y="2218425"/>
              <a:ext cx="5175" cy="6400"/>
            </a:xfrm>
            <a:custGeom>
              <a:avLst/>
              <a:gdLst/>
              <a:ahLst/>
              <a:cxnLst/>
              <a:rect l="l" t="t" r="r" b="b"/>
              <a:pathLst>
                <a:path w="207" h="256" extrusionOk="0">
                  <a:moveTo>
                    <a:pt x="71" y="0"/>
                  </a:moveTo>
                  <a:cubicBezTo>
                    <a:pt x="54" y="0"/>
                    <a:pt x="17" y="17"/>
                    <a:pt x="0" y="33"/>
                  </a:cubicBezTo>
                  <a:lnTo>
                    <a:pt x="0" y="223"/>
                  </a:lnTo>
                  <a:cubicBezTo>
                    <a:pt x="17" y="223"/>
                    <a:pt x="17" y="223"/>
                    <a:pt x="17" y="239"/>
                  </a:cubicBezTo>
                  <a:cubicBezTo>
                    <a:pt x="54" y="256"/>
                    <a:pt x="71" y="256"/>
                    <a:pt x="104" y="256"/>
                  </a:cubicBezTo>
                  <a:cubicBezTo>
                    <a:pt x="141" y="256"/>
                    <a:pt x="157" y="239"/>
                    <a:pt x="174" y="206"/>
                  </a:cubicBezTo>
                  <a:cubicBezTo>
                    <a:pt x="190" y="169"/>
                    <a:pt x="207" y="136"/>
                    <a:pt x="190" y="103"/>
                  </a:cubicBezTo>
                  <a:cubicBezTo>
                    <a:pt x="190" y="66"/>
                    <a:pt x="174" y="50"/>
                    <a:pt x="157" y="17"/>
                  </a:cubicBezTo>
                  <a:cubicBezTo>
                    <a:pt x="141" y="17"/>
                    <a:pt x="141" y="17"/>
                    <a:pt x="12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1" name="Google Shape;13961;p36"/>
            <p:cNvSpPr/>
            <p:nvPr/>
          </p:nvSpPr>
          <p:spPr>
            <a:xfrm>
              <a:off x="4005025" y="2184925"/>
              <a:ext cx="4350" cy="1250"/>
            </a:xfrm>
            <a:custGeom>
              <a:avLst/>
              <a:gdLst/>
              <a:ahLst/>
              <a:cxnLst/>
              <a:rect l="l" t="t" r="r" b="b"/>
              <a:pathLst>
                <a:path w="174" h="50" extrusionOk="0">
                  <a:moveTo>
                    <a:pt x="0" y="0"/>
                  </a:moveTo>
                  <a:lnTo>
                    <a:pt x="17" y="17"/>
                  </a:lnTo>
                  <a:cubicBezTo>
                    <a:pt x="54" y="50"/>
                    <a:pt x="70" y="50"/>
                    <a:pt x="103" y="50"/>
                  </a:cubicBezTo>
                  <a:cubicBezTo>
                    <a:pt x="141" y="33"/>
                    <a:pt x="157" y="33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2" name="Google Shape;13962;p36"/>
            <p:cNvSpPr/>
            <p:nvPr/>
          </p:nvSpPr>
          <p:spPr>
            <a:xfrm>
              <a:off x="3816500" y="2184925"/>
              <a:ext cx="6000" cy="4350"/>
            </a:xfrm>
            <a:custGeom>
              <a:avLst/>
              <a:gdLst/>
              <a:ahLst/>
              <a:cxnLst/>
              <a:rect l="l" t="t" r="r" b="b"/>
              <a:pathLst>
                <a:path w="240" h="174" extrusionOk="0">
                  <a:moveTo>
                    <a:pt x="17" y="0"/>
                  </a:moveTo>
                  <a:cubicBezTo>
                    <a:pt x="1" y="66"/>
                    <a:pt x="34" y="136"/>
                    <a:pt x="87" y="169"/>
                  </a:cubicBezTo>
                  <a:cubicBezTo>
                    <a:pt x="99" y="172"/>
                    <a:pt x="110" y="174"/>
                    <a:pt x="121" y="174"/>
                  </a:cubicBezTo>
                  <a:cubicBezTo>
                    <a:pt x="174" y="174"/>
                    <a:pt x="212" y="141"/>
                    <a:pt x="240" y="83"/>
                  </a:cubicBezTo>
                  <a:lnTo>
                    <a:pt x="240" y="0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3" name="Google Shape;13963;p36"/>
            <p:cNvSpPr/>
            <p:nvPr/>
          </p:nvSpPr>
          <p:spPr>
            <a:xfrm>
              <a:off x="3837125" y="2184925"/>
              <a:ext cx="5575" cy="3000"/>
            </a:xfrm>
            <a:custGeom>
              <a:avLst/>
              <a:gdLst/>
              <a:ahLst/>
              <a:cxnLst/>
              <a:rect l="l" t="t" r="r" b="b"/>
              <a:pathLst>
                <a:path w="223" h="120" extrusionOk="0">
                  <a:moveTo>
                    <a:pt x="0" y="0"/>
                  </a:moveTo>
                  <a:cubicBezTo>
                    <a:pt x="17" y="33"/>
                    <a:pt x="33" y="66"/>
                    <a:pt x="54" y="83"/>
                  </a:cubicBezTo>
                  <a:cubicBezTo>
                    <a:pt x="70" y="103"/>
                    <a:pt x="103" y="120"/>
                    <a:pt x="136" y="120"/>
                  </a:cubicBezTo>
                  <a:cubicBezTo>
                    <a:pt x="173" y="103"/>
                    <a:pt x="206" y="50"/>
                    <a:pt x="22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4" name="Google Shape;13964;p36"/>
            <p:cNvSpPr/>
            <p:nvPr/>
          </p:nvSpPr>
          <p:spPr>
            <a:xfrm>
              <a:off x="4189725" y="2425275"/>
              <a:ext cx="6000" cy="6375"/>
            </a:xfrm>
            <a:custGeom>
              <a:avLst/>
              <a:gdLst/>
              <a:ahLst/>
              <a:cxnLst/>
              <a:rect l="l" t="t" r="r" b="b"/>
              <a:pathLst>
                <a:path w="240" h="255" extrusionOk="0">
                  <a:moveTo>
                    <a:pt x="125" y="1"/>
                  </a:moveTo>
                  <a:cubicBezTo>
                    <a:pt x="80" y="1"/>
                    <a:pt x="28" y="31"/>
                    <a:pt x="1" y="75"/>
                  </a:cubicBezTo>
                  <a:lnTo>
                    <a:pt x="1" y="141"/>
                  </a:lnTo>
                  <a:cubicBezTo>
                    <a:pt x="1" y="195"/>
                    <a:pt x="34" y="228"/>
                    <a:pt x="71" y="244"/>
                  </a:cubicBezTo>
                  <a:cubicBezTo>
                    <a:pt x="84" y="251"/>
                    <a:pt x="101" y="255"/>
                    <a:pt x="118" y="255"/>
                  </a:cubicBezTo>
                  <a:cubicBezTo>
                    <a:pt x="143" y="255"/>
                    <a:pt x="169" y="247"/>
                    <a:pt x="190" y="228"/>
                  </a:cubicBezTo>
                  <a:cubicBezTo>
                    <a:pt x="190" y="211"/>
                    <a:pt x="207" y="195"/>
                    <a:pt x="207" y="178"/>
                  </a:cubicBezTo>
                  <a:cubicBezTo>
                    <a:pt x="240" y="108"/>
                    <a:pt x="207" y="38"/>
                    <a:pt x="153" y="5"/>
                  </a:cubicBezTo>
                  <a:cubicBezTo>
                    <a:pt x="144" y="2"/>
                    <a:pt x="135" y="1"/>
                    <a:pt x="12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5" name="Google Shape;13965;p36"/>
            <p:cNvSpPr/>
            <p:nvPr/>
          </p:nvSpPr>
          <p:spPr>
            <a:xfrm>
              <a:off x="4109425" y="2409150"/>
              <a:ext cx="6000" cy="6775"/>
            </a:xfrm>
            <a:custGeom>
              <a:avLst/>
              <a:gdLst/>
              <a:ahLst/>
              <a:cxnLst/>
              <a:rect l="l" t="t" r="r" b="b"/>
              <a:pathLst>
                <a:path w="240" h="271" extrusionOk="0">
                  <a:moveTo>
                    <a:pt x="110" y="0"/>
                  </a:moveTo>
                  <a:cubicBezTo>
                    <a:pt x="70" y="0"/>
                    <a:pt x="29" y="33"/>
                    <a:pt x="17" y="81"/>
                  </a:cubicBezTo>
                  <a:cubicBezTo>
                    <a:pt x="1" y="151"/>
                    <a:pt x="17" y="238"/>
                    <a:pt x="87" y="254"/>
                  </a:cubicBezTo>
                  <a:cubicBezTo>
                    <a:pt x="104" y="271"/>
                    <a:pt x="120" y="271"/>
                    <a:pt x="137" y="271"/>
                  </a:cubicBezTo>
                  <a:cubicBezTo>
                    <a:pt x="170" y="254"/>
                    <a:pt x="207" y="238"/>
                    <a:pt x="224" y="184"/>
                  </a:cubicBezTo>
                  <a:cubicBezTo>
                    <a:pt x="240" y="135"/>
                    <a:pt x="224" y="81"/>
                    <a:pt x="207" y="48"/>
                  </a:cubicBezTo>
                  <a:cubicBezTo>
                    <a:pt x="191" y="32"/>
                    <a:pt x="170" y="15"/>
                    <a:pt x="153" y="15"/>
                  </a:cubicBezTo>
                  <a:cubicBezTo>
                    <a:pt x="140" y="5"/>
                    <a:pt x="125" y="0"/>
                    <a:pt x="11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6" name="Google Shape;13966;p36"/>
            <p:cNvSpPr/>
            <p:nvPr/>
          </p:nvSpPr>
          <p:spPr>
            <a:xfrm>
              <a:off x="4107275" y="242675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05" y="1"/>
                  </a:moveTo>
                  <a:cubicBezTo>
                    <a:pt x="91" y="1"/>
                    <a:pt x="79" y="6"/>
                    <a:pt x="70" y="16"/>
                  </a:cubicBezTo>
                  <a:cubicBezTo>
                    <a:pt x="33" y="33"/>
                    <a:pt x="17" y="49"/>
                    <a:pt x="17" y="82"/>
                  </a:cubicBezTo>
                  <a:cubicBezTo>
                    <a:pt x="0" y="119"/>
                    <a:pt x="0" y="152"/>
                    <a:pt x="17" y="169"/>
                  </a:cubicBezTo>
                  <a:cubicBezTo>
                    <a:pt x="17" y="202"/>
                    <a:pt x="50" y="239"/>
                    <a:pt x="87" y="255"/>
                  </a:cubicBezTo>
                  <a:cubicBezTo>
                    <a:pt x="96" y="258"/>
                    <a:pt x="105" y="260"/>
                    <a:pt x="114" y="260"/>
                  </a:cubicBezTo>
                  <a:cubicBezTo>
                    <a:pt x="159" y="260"/>
                    <a:pt x="209" y="229"/>
                    <a:pt x="223" y="185"/>
                  </a:cubicBezTo>
                  <a:cubicBezTo>
                    <a:pt x="239" y="119"/>
                    <a:pt x="223" y="33"/>
                    <a:pt x="153" y="16"/>
                  </a:cubicBezTo>
                  <a:cubicBezTo>
                    <a:pt x="136" y="6"/>
                    <a:pt x="120" y="1"/>
                    <a:pt x="10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7" name="Google Shape;13967;p36"/>
            <p:cNvSpPr/>
            <p:nvPr/>
          </p:nvSpPr>
          <p:spPr>
            <a:xfrm>
              <a:off x="4119750" y="2472000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20" y="0"/>
                  </a:moveTo>
                  <a:cubicBezTo>
                    <a:pt x="114" y="0"/>
                    <a:pt x="109" y="2"/>
                    <a:pt x="103" y="8"/>
                  </a:cubicBezTo>
                  <a:cubicBezTo>
                    <a:pt x="33" y="8"/>
                    <a:pt x="0" y="78"/>
                    <a:pt x="17" y="144"/>
                  </a:cubicBezTo>
                  <a:cubicBezTo>
                    <a:pt x="17" y="181"/>
                    <a:pt x="33" y="214"/>
                    <a:pt x="50" y="230"/>
                  </a:cubicBezTo>
                  <a:cubicBezTo>
                    <a:pt x="66" y="247"/>
                    <a:pt x="103" y="268"/>
                    <a:pt x="136" y="268"/>
                  </a:cubicBezTo>
                  <a:cubicBezTo>
                    <a:pt x="169" y="247"/>
                    <a:pt x="190" y="230"/>
                    <a:pt x="206" y="214"/>
                  </a:cubicBezTo>
                  <a:cubicBezTo>
                    <a:pt x="223" y="181"/>
                    <a:pt x="239" y="144"/>
                    <a:pt x="223" y="111"/>
                  </a:cubicBezTo>
                  <a:cubicBezTo>
                    <a:pt x="223" y="78"/>
                    <a:pt x="206" y="41"/>
                    <a:pt x="190" y="24"/>
                  </a:cubicBezTo>
                  <a:cubicBezTo>
                    <a:pt x="169" y="24"/>
                    <a:pt x="169" y="8"/>
                    <a:pt x="153" y="8"/>
                  </a:cubicBezTo>
                  <a:cubicBezTo>
                    <a:pt x="142" y="8"/>
                    <a:pt x="131" y="0"/>
                    <a:pt x="12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8" name="Google Shape;13968;p36"/>
            <p:cNvSpPr/>
            <p:nvPr/>
          </p:nvSpPr>
          <p:spPr>
            <a:xfrm>
              <a:off x="4106850" y="245930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7" y="0"/>
                  </a:moveTo>
                  <a:cubicBezTo>
                    <a:pt x="104" y="0"/>
                    <a:pt x="67" y="0"/>
                    <a:pt x="50" y="17"/>
                  </a:cubicBezTo>
                  <a:cubicBezTo>
                    <a:pt x="34" y="54"/>
                    <a:pt x="17" y="87"/>
                    <a:pt x="17" y="120"/>
                  </a:cubicBezTo>
                  <a:cubicBezTo>
                    <a:pt x="1" y="157"/>
                    <a:pt x="17" y="190"/>
                    <a:pt x="34" y="207"/>
                  </a:cubicBezTo>
                  <a:cubicBezTo>
                    <a:pt x="50" y="240"/>
                    <a:pt x="87" y="260"/>
                    <a:pt x="104" y="260"/>
                  </a:cubicBezTo>
                  <a:cubicBezTo>
                    <a:pt x="137" y="260"/>
                    <a:pt x="170" y="260"/>
                    <a:pt x="190" y="223"/>
                  </a:cubicBezTo>
                  <a:cubicBezTo>
                    <a:pt x="240" y="190"/>
                    <a:pt x="240" y="104"/>
                    <a:pt x="207" y="54"/>
                  </a:cubicBezTo>
                  <a:cubicBezTo>
                    <a:pt x="190" y="33"/>
                    <a:pt x="170" y="17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9" name="Google Shape;13969;p36"/>
            <p:cNvSpPr/>
            <p:nvPr/>
          </p:nvSpPr>
          <p:spPr>
            <a:xfrm>
              <a:off x="4127475" y="2436600"/>
              <a:ext cx="6000" cy="6550"/>
            </a:xfrm>
            <a:custGeom>
              <a:avLst/>
              <a:gdLst/>
              <a:ahLst/>
              <a:cxnLst/>
              <a:rect l="l" t="t" r="r" b="b"/>
              <a:pathLst>
                <a:path w="240" h="262" extrusionOk="0">
                  <a:moveTo>
                    <a:pt x="111" y="1"/>
                  </a:moveTo>
                  <a:cubicBezTo>
                    <a:pt x="70" y="1"/>
                    <a:pt x="29" y="32"/>
                    <a:pt x="17" y="84"/>
                  </a:cubicBezTo>
                  <a:cubicBezTo>
                    <a:pt x="0" y="154"/>
                    <a:pt x="17" y="220"/>
                    <a:pt x="87" y="257"/>
                  </a:cubicBezTo>
                  <a:cubicBezTo>
                    <a:pt x="95" y="260"/>
                    <a:pt x="104" y="261"/>
                    <a:pt x="114" y="261"/>
                  </a:cubicBezTo>
                  <a:cubicBezTo>
                    <a:pt x="159" y="261"/>
                    <a:pt x="209" y="229"/>
                    <a:pt x="223" y="170"/>
                  </a:cubicBezTo>
                  <a:cubicBezTo>
                    <a:pt x="240" y="100"/>
                    <a:pt x="223" y="34"/>
                    <a:pt x="153" y="14"/>
                  </a:cubicBezTo>
                  <a:cubicBezTo>
                    <a:pt x="140" y="5"/>
                    <a:pt x="125" y="1"/>
                    <a:pt x="11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0" name="Google Shape;13970;p36"/>
            <p:cNvSpPr/>
            <p:nvPr/>
          </p:nvSpPr>
          <p:spPr>
            <a:xfrm>
              <a:off x="4121400" y="2456550"/>
              <a:ext cx="5675" cy="6700"/>
            </a:xfrm>
            <a:custGeom>
              <a:avLst/>
              <a:gdLst/>
              <a:ahLst/>
              <a:cxnLst/>
              <a:rect l="l" t="t" r="r" b="b"/>
              <a:pathLst>
                <a:path w="227" h="268" extrusionOk="0">
                  <a:moveTo>
                    <a:pt x="118" y="0"/>
                  </a:moveTo>
                  <a:cubicBezTo>
                    <a:pt x="109" y="0"/>
                    <a:pt x="99" y="2"/>
                    <a:pt x="87" y="7"/>
                  </a:cubicBezTo>
                  <a:cubicBezTo>
                    <a:pt x="37" y="7"/>
                    <a:pt x="0" y="77"/>
                    <a:pt x="0" y="143"/>
                  </a:cubicBezTo>
                  <a:cubicBezTo>
                    <a:pt x="21" y="214"/>
                    <a:pt x="70" y="267"/>
                    <a:pt x="124" y="267"/>
                  </a:cubicBezTo>
                  <a:cubicBezTo>
                    <a:pt x="157" y="247"/>
                    <a:pt x="190" y="230"/>
                    <a:pt x="206" y="214"/>
                  </a:cubicBezTo>
                  <a:cubicBezTo>
                    <a:pt x="227" y="181"/>
                    <a:pt x="227" y="143"/>
                    <a:pt x="227" y="110"/>
                  </a:cubicBezTo>
                  <a:cubicBezTo>
                    <a:pt x="227" y="77"/>
                    <a:pt x="206" y="40"/>
                    <a:pt x="173" y="24"/>
                  </a:cubicBezTo>
                  <a:lnTo>
                    <a:pt x="157" y="7"/>
                  </a:lnTo>
                  <a:cubicBezTo>
                    <a:pt x="146" y="7"/>
                    <a:pt x="135" y="0"/>
                    <a:pt x="11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1" name="Google Shape;13971;p36"/>
            <p:cNvSpPr/>
            <p:nvPr/>
          </p:nvSpPr>
          <p:spPr>
            <a:xfrm>
              <a:off x="4123975" y="2406950"/>
              <a:ext cx="6100" cy="6575"/>
            </a:xfrm>
            <a:custGeom>
              <a:avLst/>
              <a:gdLst/>
              <a:ahLst/>
              <a:cxnLst/>
              <a:rect l="l" t="t" r="r" b="b"/>
              <a:pathLst>
                <a:path w="244" h="263" extrusionOk="0">
                  <a:moveTo>
                    <a:pt x="140" y="0"/>
                  </a:moveTo>
                  <a:cubicBezTo>
                    <a:pt x="103" y="0"/>
                    <a:pt x="87" y="17"/>
                    <a:pt x="54" y="33"/>
                  </a:cubicBezTo>
                  <a:cubicBezTo>
                    <a:pt x="0" y="87"/>
                    <a:pt x="0" y="153"/>
                    <a:pt x="37" y="223"/>
                  </a:cubicBezTo>
                  <a:cubicBezTo>
                    <a:pt x="54" y="239"/>
                    <a:pt x="87" y="256"/>
                    <a:pt x="124" y="256"/>
                  </a:cubicBezTo>
                  <a:cubicBezTo>
                    <a:pt x="129" y="260"/>
                    <a:pt x="135" y="262"/>
                    <a:pt x="142" y="262"/>
                  </a:cubicBezTo>
                  <a:cubicBezTo>
                    <a:pt x="158" y="262"/>
                    <a:pt x="178" y="251"/>
                    <a:pt x="190" y="239"/>
                  </a:cubicBezTo>
                  <a:cubicBezTo>
                    <a:pt x="227" y="206"/>
                    <a:pt x="227" y="190"/>
                    <a:pt x="243" y="153"/>
                  </a:cubicBezTo>
                  <a:cubicBezTo>
                    <a:pt x="243" y="120"/>
                    <a:pt x="227" y="87"/>
                    <a:pt x="206" y="50"/>
                  </a:cubicBezTo>
                  <a:cubicBezTo>
                    <a:pt x="206" y="33"/>
                    <a:pt x="190" y="17"/>
                    <a:pt x="173" y="17"/>
                  </a:cubicBezTo>
                  <a:cubicBezTo>
                    <a:pt x="157" y="0"/>
                    <a:pt x="140" y="0"/>
                    <a:pt x="14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2" name="Google Shape;13972;p36"/>
            <p:cNvSpPr/>
            <p:nvPr/>
          </p:nvSpPr>
          <p:spPr>
            <a:xfrm>
              <a:off x="4072425" y="2451150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24" y="1"/>
                  </a:moveTo>
                  <a:cubicBezTo>
                    <a:pt x="87" y="1"/>
                    <a:pt x="71" y="1"/>
                    <a:pt x="38" y="34"/>
                  </a:cubicBezTo>
                  <a:cubicBezTo>
                    <a:pt x="21" y="50"/>
                    <a:pt x="1" y="87"/>
                    <a:pt x="1" y="120"/>
                  </a:cubicBezTo>
                  <a:cubicBezTo>
                    <a:pt x="1" y="137"/>
                    <a:pt x="1" y="174"/>
                    <a:pt x="21" y="207"/>
                  </a:cubicBezTo>
                  <a:cubicBezTo>
                    <a:pt x="54" y="223"/>
                    <a:pt x="87" y="240"/>
                    <a:pt x="124" y="256"/>
                  </a:cubicBezTo>
                  <a:cubicBezTo>
                    <a:pt x="141" y="256"/>
                    <a:pt x="157" y="256"/>
                    <a:pt x="174" y="240"/>
                  </a:cubicBezTo>
                  <a:cubicBezTo>
                    <a:pt x="228" y="190"/>
                    <a:pt x="244" y="104"/>
                    <a:pt x="190" y="50"/>
                  </a:cubicBezTo>
                  <a:cubicBezTo>
                    <a:pt x="190" y="34"/>
                    <a:pt x="174" y="17"/>
                    <a:pt x="157" y="17"/>
                  </a:cubicBezTo>
                  <a:cubicBezTo>
                    <a:pt x="141" y="1"/>
                    <a:pt x="141" y="1"/>
                    <a:pt x="12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3" name="Google Shape;13973;p36"/>
            <p:cNvSpPr/>
            <p:nvPr/>
          </p:nvSpPr>
          <p:spPr>
            <a:xfrm>
              <a:off x="4033775" y="242580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24" y="1"/>
                  </a:moveTo>
                  <a:cubicBezTo>
                    <a:pt x="104" y="1"/>
                    <a:pt x="71" y="17"/>
                    <a:pt x="54" y="34"/>
                  </a:cubicBezTo>
                  <a:cubicBezTo>
                    <a:pt x="21" y="54"/>
                    <a:pt x="21" y="87"/>
                    <a:pt x="1" y="120"/>
                  </a:cubicBezTo>
                  <a:lnTo>
                    <a:pt x="1" y="157"/>
                  </a:lnTo>
                  <a:cubicBezTo>
                    <a:pt x="54" y="190"/>
                    <a:pt x="104" y="223"/>
                    <a:pt x="157" y="260"/>
                  </a:cubicBezTo>
                  <a:cubicBezTo>
                    <a:pt x="174" y="260"/>
                    <a:pt x="174" y="240"/>
                    <a:pt x="190" y="240"/>
                  </a:cubicBezTo>
                  <a:cubicBezTo>
                    <a:pt x="244" y="190"/>
                    <a:pt x="244" y="104"/>
                    <a:pt x="207" y="54"/>
                  </a:cubicBezTo>
                  <a:cubicBezTo>
                    <a:pt x="190" y="34"/>
                    <a:pt x="174" y="17"/>
                    <a:pt x="157" y="17"/>
                  </a:cubicBezTo>
                  <a:cubicBezTo>
                    <a:pt x="157" y="1"/>
                    <a:pt x="141" y="1"/>
                    <a:pt x="12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4" name="Google Shape;13974;p36"/>
            <p:cNvSpPr/>
            <p:nvPr/>
          </p:nvSpPr>
          <p:spPr>
            <a:xfrm>
              <a:off x="4048000" y="2438675"/>
              <a:ext cx="4350" cy="3950"/>
            </a:xfrm>
            <a:custGeom>
              <a:avLst/>
              <a:gdLst/>
              <a:ahLst/>
              <a:cxnLst/>
              <a:rect l="l" t="t" r="r" b="b"/>
              <a:pathLst>
                <a:path w="174" h="158" extrusionOk="0">
                  <a:moveTo>
                    <a:pt x="50" y="1"/>
                  </a:moveTo>
                  <a:cubicBezTo>
                    <a:pt x="34" y="1"/>
                    <a:pt x="17" y="17"/>
                    <a:pt x="1" y="17"/>
                  </a:cubicBezTo>
                  <a:cubicBezTo>
                    <a:pt x="50" y="71"/>
                    <a:pt x="120" y="104"/>
                    <a:pt x="174" y="158"/>
                  </a:cubicBezTo>
                  <a:lnTo>
                    <a:pt x="174" y="104"/>
                  </a:lnTo>
                  <a:cubicBezTo>
                    <a:pt x="174" y="71"/>
                    <a:pt x="153" y="54"/>
                    <a:pt x="137" y="17"/>
                  </a:cubicBezTo>
                  <a:cubicBezTo>
                    <a:pt x="120" y="17"/>
                    <a:pt x="120" y="17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5" name="Google Shape;13975;p36"/>
            <p:cNvSpPr/>
            <p:nvPr/>
          </p:nvSpPr>
          <p:spPr>
            <a:xfrm>
              <a:off x="4102525" y="2396225"/>
              <a:ext cx="5600" cy="6575"/>
            </a:xfrm>
            <a:custGeom>
              <a:avLst/>
              <a:gdLst/>
              <a:ahLst/>
              <a:cxnLst/>
              <a:rect l="l" t="t" r="r" b="b"/>
              <a:pathLst>
                <a:path w="224" h="263" extrusionOk="0">
                  <a:moveTo>
                    <a:pt x="87" y="0"/>
                  </a:moveTo>
                  <a:cubicBezTo>
                    <a:pt x="71" y="17"/>
                    <a:pt x="34" y="33"/>
                    <a:pt x="17" y="50"/>
                  </a:cubicBezTo>
                  <a:cubicBezTo>
                    <a:pt x="1" y="83"/>
                    <a:pt x="1" y="120"/>
                    <a:pt x="1" y="153"/>
                  </a:cubicBezTo>
                  <a:cubicBezTo>
                    <a:pt x="1" y="186"/>
                    <a:pt x="17" y="223"/>
                    <a:pt x="54" y="239"/>
                  </a:cubicBezTo>
                  <a:cubicBezTo>
                    <a:pt x="66" y="251"/>
                    <a:pt x="86" y="263"/>
                    <a:pt x="102" y="263"/>
                  </a:cubicBezTo>
                  <a:cubicBezTo>
                    <a:pt x="109" y="263"/>
                    <a:pt x="115" y="261"/>
                    <a:pt x="120" y="256"/>
                  </a:cubicBezTo>
                  <a:cubicBezTo>
                    <a:pt x="190" y="256"/>
                    <a:pt x="223" y="186"/>
                    <a:pt x="223" y="120"/>
                  </a:cubicBezTo>
                  <a:cubicBezTo>
                    <a:pt x="207" y="83"/>
                    <a:pt x="207" y="50"/>
                    <a:pt x="174" y="33"/>
                  </a:cubicBezTo>
                  <a:cubicBezTo>
                    <a:pt x="174" y="17"/>
                    <a:pt x="157" y="17"/>
                    <a:pt x="157" y="17"/>
                  </a:cubicBezTo>
                  <a:cubicBezTo>
                    <a:pt x="137" y="0"/>
                    <a:pt x="120" y="0"/>
                    <a:pt x="8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6" name="Google Shape;13976;p36"/>
            <p:cNvSpPr/>
            <p:nvPr/>
          </p:nvSpPr>
          <p:spPr>
            <a:xfrm>
              <a:off x="3817850" y="2495375"/>
              <a:ext cx="1250" cy="3025"/>
            </a:xfrm>
            <a:custGeom>
              <a:avLst/>
              <a:gdLst/>
              <a:ahLst/>
              <a:cxnLst/>
              <a:rect l="l" t="t" r="r" b="b"/>
              <a:pathLst>
                <a:path w="50" h="121" extrusionOk="0">
                  <a:moveTo>
                    <a:pt x="50" y="0"/>
                  </a:moveTo>
                  <a:cubicBezTo>
                    <a:pt x="33" y="0"/>
                    <a:pt x="33" y="17"/>
                    <a:pt x="17" y="33"/>
                  </a:cubicBezTo>
                  <a:cubicBezTo>
                    <a:pt x="0" y="54"/>
                    <a:pt x="0" y="87"/>
                    <a:pt x="0" y="120"/>
                  </a:cubicBezTo>
                  <a:cubicBezTo>
                    <a:pt x="17" y="71"/>
                    <a:pt x="33" y="33"/>
                    <a:pt x="5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7" name="Google Shape;13977;p36"/>
            <p:cNvSpPr/>
            <p:nvPr/>
          </p:nvSpPr>
          <p:spPr>
            <a:xfrm>
              <a:off x="4099950" y="2443025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04" y="0"/>
                  </a:moveTo>
                  <a:cubicBezTo>
                    <a:pt x="54" y="17"/>
                    <a:pt x="1" y="87"/>
                    <a:pt x="17" y="153"/>
                  </a:cubicBezTo>
                  <a:cubicBezTo>
                    <a:pt x="17" y="190"/>
                    <a:pt x="34" y="223"/>
                    <a:pt x="71" y="239"/>
                  </a:cubicBezTo>
                  <a:cubicBezTo>
                    <a:pt x="82" y="251"/>
                    <a:pt x="102" y="262"/>
                    <a:pt x="119" y="262"/>
                  </a:cubicBezTo>
                  <a:cubicBezTo>
                    <a:pt x="126" y="262"/>
                    <a:pt x="132" y="260"/>
                    <a:pt x="137" y="256"/>
                  </a:cubicBezTo>
                  <a:cubicBezTo>
                    <a:pt x="174" y="256"/>
                    <a:pt x="190" y="239"/>
                    <a:pt x="207" y="206"/>
                  </a:cubicBezTo>
                  <a:cubicBezTo>
                    <a:pt x="223" y="190"/>
                    <a:pt x="240" y="153"/>
                    <a:pt x="223" y="120"/>
                  </a:cubicBezTo>
                  <a:cubicBezTo>
                    <a:pt x="223" y="87"/>
                    <a:pt x="207" y="50"/>
                    <a:pt x="190" y="33"/>
                  </a:cubicBezTo>
                  <a:cubicBezTo>
                    <a:pt x="174" y="17"/>
                    <a:pt x="174" y="17"/>
                    <a:pt x="157" y="17"/>
                  </a:cubicBezTo>
                  <a:lnTo>
                    <a:pt x="137" y="17"/>
                  </a:lnTo>
                  <a:cubicBezTo>
                    <a:pt x="13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8" name="Google Shape;13978;p36"/>
            <p:cNvSpPr/>
            <p:nvPr/>
          </p:nvSpPr>
          <p:spPr>
            <a:xfrm>
              <a:off x="4130875" y="23905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4" y="0"/>
                  </a:moveTo>
                  <a:cubicBezTo>
                    <a:pt x="71" y="0"/>
                    <a:pt x="54" y="21"/>
                    <a:pt x="33" y="54"/>
                  </a:cubicBezTo>
                  <a:cubicBezTo>
                    <a:pt x="17" y="87"/>
                    <a:pt x="0" y="124"/>
                    <a:pt x="17" y="157"/>
                  </a:cubicBezTo>
                  <a:cubicBezTo>
                    <a:pt x="17" y="190"/>
                    <a:pt x="33" y="207"/>
                    <a:pt x="54" y="244"/>
                  </a:cubicBezTo>
                  <a:cubicBezTo>
                    <a:pt x="87" y="260"/>
                    <a:pt x="104" y="260"/>
                    <a:pt x="136" y="260"/>
                  </a:cubicBezTo>
                  <a:cubicBezTo>
                    <a:pt x="190" y="244"/>
                    <a:pt x="240" y="174"/>
                    <a:pt x="223" y="104"/>
                  </a:cubicBezTo>
                  <a:cubicBezTo>
                    <a:pt x="223" y="71"/>
                    <a:pt x="207" y="54"/>
                    <a:pt x="190" y="21"/>
                  </a:cubicBezTo>
                  <a:cubicBezTo>
                    <a:pt x="174" y="21"/>
                    <a:pt x="174" y="21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9" name="Google Shape;13979;p36"/>
            <p:cNvSpPr/>
            <p:nvPr/>
          </p:nvSpPr>
          <p:spPr>
            <a:xfrm>
              <a:off x="4145925" y="2484475"/>
              <a:ext cx="5175" cy="2775"/>
            </a:xfrm>
            <a:custGeom>
              <a:avLst/>
              <a:gdLst/>
              <a:ahLst/>
              <a:cxnLst/>
              <a:rect l="l" t="t" r="r" b="b"/>
              <a:pathLst>
                <a:path w="207" h="111" extrusionOk="0">
                  <a:moveTo>
                    <a:pt x="85" y="1"/>
                  </a:moveTo>
                  <a:cubicBezTo>
                    <a:pt x="67" y="1"/>
                    <a:pt x="45" y="13"/>
                    <a:pt x="33" y="24"/>
                  </a:cubicBezTo>
                  <a:cubicBezTo>
                    <a:pt x="17" y="41"/>
                    <a:pt x="0" y="57"/>
                    <a:pt x="0" y="78"/>
                  </a:cubicBezTo>
                  <a:cubicBezTo>
                    <a:pt x="70" y="94"/>
                    <a:pt x="136" y="94"/>
                    <a:pt x="207" y="111"/>
                  </a:cubicBezTo>
                  <a:cubicBezTo>
                    <a:pt x="207" y="94"/>
                    <a:pt x="190" y="57"/>
                    <a:pt x="190" y="57"/>
                  </a:cubicBezTo>
                  <a:cubicBezTo>
                    <a:pt x="174" y="24"/>
                    <a:pt x="153" y="24"/>
                    <a:pt x="136" y="8"/>
                  </a:cubicBezTo>
                  <a:lnTo>
                    <a:pt x="103" y="8"/>
                  </a:lnTo>
                  <a:cubicBezTo>
                    <a:pt x="99" y="3"/>
                    <a:pt x="92" y="1"/>
                    <a:pt x="8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0" name="Google Shape;13980;p36"/>
            <p:cNvSpPr/>
            <p:nvPr/>
          </p:nvSpPr>
          <p:spPr>
            <a:xfrm>
              <a:off x="4157475" y="2435600"/>
              <a:ext cx="6500" cy="6475"/>
            </a:xfrm>
            <a:custGeom>
              <a:avLst/>
              <a:gdLst/>
              <a:ahLst/>
              <a:cxnLst/>
              <a:rect l="l" t="t" r="r" b="b"/>
              <a:pathLst>
                <a:path w="260" h="259" extrusionOk="0">
                  <a:moveTo>
                    <a:pt x="138" y="0"/>
                  </a:moveTo>
                  <a:cubicBezTo>
                    <a:pt x="86" y="0"/>
                    <a:pt x="48" y="30"/>
                    <a:pt x="21" y="74"/>
                  </a:cubicBezTo>
                  <a:cubicBezTo>
                    <a:pt x="0" y="140"/>
                    <a:pt x="37" y="227"/>
                    <a:pt x="87" y="243"/>
                  </a:cubicBezTo>
                  <a:cubicBezTo>
                    <a:pt x="101" y="254"/>
                    <a:pt x="117" y="258"/>
                    <a:pt x="132" y="258"/>
                  </a:cubicBezTo>
                  <a:cubicBezTo>
                    <a:pt x="173" y="258"/>
                    <a:pt x="212" y="225"/>
                    <a:pt x="227" y="177"/>
                  </a:cubicBezTo>
                  <a:cubicBezTo>
                    <a:pt x="260" y="107"/>
                    <a:pt x="227" y="37"/>
                    <a:pt x="173" y="4"/>
                  </a:cubicBezTo>
                  <a:cubicBezTo>
                    <a:pt x="161" y="1"/>
                    <a:pt x="149" y="0"/>
                    <a:pt x="13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1" name="Google Shape;13981;p36"/>
            <p:cNvSpPr/>
            <p:nvPr/>
          </p:nvSpPr>
          <p:spPr>
            <a:xfrm>
              <a:off x="4157975" y="24781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4" y="1"/>
                  </a:moveTo>
                  <a:cubicBezTo>
                    <a:pt x="67" y="1"/>
                    <a:pt x="50" y="22"/>
                    <a:pt x="34" y="55"/>
                  </a:cubicBezTo>
                  <a:cubicBezTo>
                    <a:pt x="17" y="88"/>
                    <a:pt x="1" y="125"/>
                    <a:pt x="17" y="158"/>
                  </a:cubicBezTo>
                  <a:cubicBezTo>
                    <a:pt x="17" y="191"/>
                    <a:pt x="34" y="207"/>
                    <a:pt x="50" y="244"/>
                  </a:cubicBezTo>
                  <a:cubicBezTo>
                    <a:pt x="83" y="261"/>
                    <a:pt x="104" y="261"/>
                    <a:pt x="137" y="261"/>
                  </a:cubicBezTo>
                  <a:cubicBezTo>
                    <a:pt x="207" y="244"/>
                    <a:pt x="240" y="174"/>
                    <a:pt x="223" y="104"/>
                  </a:cubicBezTo>
                  <a:cubicBezTo>
                    <a:pt x="223" y="71"/>
                    <a:pt x="207" y="55"/>
                    <a:pt x="186" y="22"/>
                  </a:cubicBezTo>
                  <a:cubicBezTo>
                    <a:pt x="170" y="22"/>
                    <a:pt x="170" y="22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2" name="Google Shape;13982;p36"/>
            <p:cNvSpPr/>
            <p:nvPr/>
          </p:nvSpPr>
          <p:spPr>
            <a:xfrm>
              <a:off x="4164375" y="2417650"/>
              <a:ext cx="5600" cy="6425"/>
            </a:xfrm>
            <a:custGeom>
              <a:avLst/>
              <a:gdLst/>
              <a:ahLst/>
              <a:cxnLst/>
              <a:rect l="l" t="t" r="r" b="b"/>
              <a:pathLst>
                <a:path w="224" h="257" extrusionOk="0">
                  <a:moveTo>
                    <a:pt x="87" y="1"/>
                  </a:moveTo>
                  <a:cubicBezTo>
                    <a:pt x="87" y="1"/>
                    <a:pt x="70" y="1"/>
                    <a:pt x="70" y="17"/>
                  </a:cubicBezTo>
                  <a:cubicBezTo>
                    <a:pt x="17" y="34"/>
                    <a:pt x="0" y="87"/>
                    <a:pt x="0" y="153"/>
                  </a:cubicBezTo>
                  <a:cubicBezTo>
                    <a:pt x="0" y="190"/>
                    <a:pt x="17" y="223"/>
                    <a:pt x="54" y="240"/>
                  </a:cubicBezTo>
                  <a:cubicBezTo>
                    <a:pt x="70" y="256"/>
                    <a:pt x="103" y="256"/>
                    <a:pt x="120" y="256"/>
                  </a:cubicBezTo>
                  <a:cubicBezTo>
                    <a:pt x="190" y="256"/>
                    <a:pt x="223" y="190"/>
                    <a:pt x="223" y="120"/>
                  </a:cubicBezTo>
                  <a:cubicBezTo>
                    <a:pt x="223" y="104"/>
                    <a:pt x="207" y="87"/>
                    <a:pt x="207" y="87"/>
                  </a:cubicBezTo>
                  <a:cubicBezTo>
                    <a:pt x="190" y="50"/>
                    <a:pt x="174" y="17"/>
                    <a:pt x="157" y="17"/>
                  </a:cubicBezTo>
                  <a:cubicBezTo>
                    <a:pt x="136" y="1"/>
                    <a:pt x="103" y="1"/>
                    <a:pt x="8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3" name="Google Shape;13983;p36"/>
            <p:cNvSpPr/>
            <p:nvPr/>
          </p:nvSpPr>
          <p:spPr>
            <a:xfrm>
              <a:off x="4162200" y="2461050"/>
              <a:ext cx="6525" cy="6475"/>
            </a:xfrm>
            <a:custGeom>
              <a:avLst/>
              <a:gdLst/>
              <a:ahLst/>
              <a:cxnLst/>
              <a:rect l="l" t="t" r="r" b="b"/>
              <a:pathLst>
                <a:path w="261" h="259" extrusionOk="0">
                  <a:moveTo>
                    <a:pt x="141" y="1"/>
                  </a:moveTo>
                  <a:cubicBezTo>
                    <a:pt x="120" y="1"/>
                    <a:pt x="87" y="1"/>
                    <a:pt x="71" y="34"/>
                  </a:cubicBezTo>
                  <a:cubicBezTo>
                    <a:pt x="17" y="67"/>
                    <a:pt x="1" y="153"/>
                    <a:pt x="54" y="207"/>
                  </a:cubicBezTo>
                  <a:cubicBezTo>
                    <a:pt x="72" y="242"/>
                    <a:pt x="100" y="258"/>
                    <a:pt x="131" y="258"/>
                  </a:cubicBezTo>
                  <a:cubicBezTo>
                    <a:pt x="157" y="258"/>
                    <a:pt x="184" y="246"/>
                    <a:pt x="207" y="223"/>
                  </a:cubicBezTo>
                  <a:cubicBezTo>
                    <a:pt x="244" y="190"/>
                    <a:pt x="261" y="104"/>
                    <a:pt x="223" y="50"/>
                  </a:cubicBezTo>
                  <a:cubicBezTo>
                    <a:pt x="207" y="34"/>
                    <a:pt x="190" y="17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4" name="Google Shape;13984;p36"/>
            <p:cNvSpPr/>
            <p:nvPr/>
          </p:nvSpPr>
          <p:spPr>
            <a:xfrm>
              <a:off x="4175500" y="2429725"/>
              <a:ext cx="5700" cy="6400"/>
            </a:xfrm>
            <a:custGeom>
              <a:avLst/>
              <a:gdLst/>
              <a:ahLst/>
              <a:cxnLst/>
              <a:rect l="l" t="t" r="r" b="b"/>
              <a:pathLst>
                <a:path w="228" h="256" extrusionOk="0">
                  <a:moveTo>
                    <a:pt x="104" y="0"/>
                  </a:moveTo>
                  <a:cubicBezTo>
                    <a:pt x="71" y="0"/>
                    <a:pt x="38" y="17"/>
                    <a:pt x="21" y="50"/>
                  </a:cubicBezTo>
                  <a:cubicBezTo>
                    <a:pt x="1" y="83"/>
                    <a:pt x="1" y="120"/>
                    <a:pt x="1" y="153"/>
                  </a:cubicBezTo>
                  <a:cubicBezTo>
                    <a:pt x="1" y="186"/>
                    <a:pt x="21" y="206"/>
                    <a:pt x="54" y="239"/>
                  </a:cubicBezTo>
                  <a:cubicBezTo>
                    <a:pt x="71" y="256"/>
                    <a:pt x="104" y="256"/>
                    <a:pt x="141" y="256"/>
                  </a:cubicBezTo>
                  <a:cubicBezTo>
                    <a:pt x="190" y="239"/>
                    <a:pt x="227" y="169"/>
                    <a:pt x="227" y="103"/>
                  </a:cubicBezTo>
                  <a:cubicBezTo>
                    <a:pt x="227" y="66"/>
                    <a:pt x="207" y="33"/>
                    <a:pt x="174" y="17"/>
                  </a:cubicBezTo>
                  <a:cubicBezTo>
                    <a:pt x="174" y="17"/>
                    <a:pt x="157" y="17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5" name="Google Shape;13985;p36"/>
            <p:cNvSpPr/>
            <p:nvPr/>
          </p:nvSpPr>
          <p:spPr>
            <a:xfrm>
              <a:off x="3955650" y="22355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4" y="1"/>
                  </a:moveTo>
                  <a:cubicBezTo>
                    <a:pt x="54" y="1"/>
                    <a:pt x="0" y="71"/>
                    <a:pt x="17" y="141"/>
                  </a:cubicBezTo>
                  <a:cubicBezTo>
                    <a:pt x="17" y="174"/>
                    <a:pt x="33" y="207"/>
                    <a:pt x="71" y="223"/>
                  </a:cubicBezTo>
                  <a:cubicBezTo>
                    <a:pt x="87" y="260"/>
                    <a:pt x="120" y="260"/>
                    <a:pt x="137" y="260"/>
                  </a:cubicBezTo>
                  <a:cubicBezTo>
                    <a:pt x="207" y="244"/>
                    <a:pt x="240" y="174"/>
                    <a:pt x="240" y="104"/>
                  </a:cubicBezTo>
                  <a:cubicBezTo>
                    <a:pt x="223" y="71"/>
                    <a:pt x="207" y="38"/>
                    <a:pt x="190" y="17"/>
                  </a:cubicBezTo>
                  <a:lnTo>
                    <a:pt x="174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6" name="Google Shape;13986;p36"/>
            <p:cNvSpPr/>
            <p:nvPr/>
          </p:nvSpPr>
          <p:spPr>
            <a:xfrm>
              <a:off x="4180250" y="2460125"/>
              <a:ext cx="6100" cy="6625"/>
            </a:xfrm>
            <a:custGeom>
              <a:avLst/>
              <a:gdLst/>
              <a:ahLst/>
              <a:cxnLst/>
              <a:rect l="l" t="t" r="r" b="b"/>
              <a:pathLst>
                <a:path w="244" h="265" extrusionOk="0">
                  <a:moveTo>
                    <a:pt x="157" y="0"/>
                  </a:moveTo>
                  <a:cubicBezTo>
                    <a:pt x="120" y="0"/>
                    <a:pt x="87" y="0"/>
                    <a:pt x="70" y="21"/>
                  </a:cubicBezTo>
                  <a:cubicBezTo>
                    <a:pt x="54" y="38"/>
                    <a:pt x="37" y="54"/>
                    <a:pt x="17" y="87"/>
                  </a:cubicBezTo>
                  <a:cubicBezTo>
                    <a:pt x="0" y="104"/>
                    <a:pt x="17" y="141"/>
                    <a:pt x="17" y="174"/>
                  </a:cubicBezTo>
                  <a:cubicBezTo>
                    <a:pt x="37" y="207"/>
                    <a:pt x="54" y="244"/>
                    <a:pt x="87" y="260"/>
                  </a:cubicBezTo>
                  <a:cubicBezTo>
                    <a:pt x="96" y="263"/>
                    <a:pt x="105" y="264"/>
                    <a:pt x="115" y="264"/>
                  </a:cubicBezTo>
                  <a:cubicBezTo>
                    <a:pt x="162" y="264"/>
                    <a:pt x="209" y="232"/>
                    <a:pt x="223" y="174"/>
                  </a:cubicBezTo>
                  <a:cubicBezTo>
                    <a:pt x="244" y="104"/>
                    <a:pt x="223" y="38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7" name="Google Shape;13987;p36"/>
            <p:cNvSpPr/>
            <p:nvPr/>
          </p:nvSpPr>
          <p:spPr>
            <a:xfrm>
              <a:off x="4136850" y="2404175"/>
              <a:ext cx="5700" cy="6600"/>
            </a:xfrm>
            <a:custGeom>
              <a:avLst/>
              <a:gdLst/>
              <a:ahLst/>
              <a:cxnLst/>
              <a:rect l="l" t="t" r="r" b="b"/>
              <a:pathLst>
                <a:path w="228" h="264" extrusionOk="0">
                  <a:moveTo>
                    <a:pt x="118" y="1"/>
                  </a:moveTo>
                  <a:cubicBezTo>
                    <a:pt x="110" y="1"/>
                    <a:pt x="100" y="2"/>
                    <a:pt x="87" y="8"/>
                  </a:cubicBezTo>
                  <a:cubicBezTo>
                    <a:pt x="71" y="8"/>
                    <a:pt x="54" y="24"/>
                    <a:pt x="38" y="41"/>
                  </a:cubicBezTo>
                  <a:cubicBezTo>
                    <a:pt x="21" y="57"/>
                    <a:pt x="1" y="111"/>
                    <a:pt x="1" y="144"/>
                  </a:cubicBezTo>
                  <a:cubicBezTo>
                    <a:pt x="1" y="177"/>
                    <a:pt x="21" y="214"/>
                    <a:pt x="54" y="231"/>
                  </a:cubicBezTo>
                  <a:cubicBezTo>
                    <a:pt x="71" y="247"/>
                    <a:pt x="104" y="264"/>
                    <a:pt x="124" y="264"/>
                  </a:cubicBezTo>
                  <a:cubicBezTo>
                    <a:pt x="190" y="247"/>
                    <a:pt x="227" y="177"/>
                    <a:pt x="227" y="128"/>
                  </a:cubicBezTo>
                  <a:lnTo>
                    <a:pt x="227" y="111"/>
                  </a:lnTo>
                  <a:cubicBezTo>
                    <a:pt x="207" y="57"/>
                    <a:pt x="190" y="24"/>
                    <a:pt x="157" y="8"/>
                  </a:cubicBezTo>
                  <a:cubicBezTo>
                    <a:pt x="146" y="8"/>
                    <a:pt x="135" y="1"/>
                    <a:pt x="11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8" name="Google Shape;13988;p36"/>
            <p:cNvSpPr/>
            <p:nvPr/>
          </p:nvSpPr>
          <p:spPr>
            <a:xfrm>
              <a:off x="4135200" y="2451575"/>
              <a:ext cx="5600" cy="6500"/>
            </a:xfrm>
            <a:custGeom>
              <a:avLst/>
              <a:gdLst/>
              <a:ahLst/>
              <a:cxnLst/>
              <a:rect l="l" t="t" r="r" b="b"/>
              <a:pathLst>
                <a:path w="224" h="260" extrusionOk="0">
                  <a:moveTo>
                    <a:pt x="104" y="0"/>
                  </a:moveTo>
                  <a:cubicBezTo>
                    <a:pt x="34" y="0"/>
                    <a:pt x="1" y="70"/>
                    <a:pt x="1" y="136"/>
                  </a:cubicBezTo>
                  <a:cubicBezTo>
                    <a:pt x="1" y="173"/>
                    <a:pt x="17" y="206"/>
                    <a:pt x="50" y="223"/>
                  </a:cubicBezTo>
                  <a:cubicBezTo>
                    <a:pt x="67" y="260"/>
                    <a:pt x="104" y="260"/>
                    <a:pt x="137" y="260"/>
                  </a:cubicBezTo>
                  <a:cubicBezTo>
                    <a:pt x="190" y="239"/>
                    <a:pt x="223" y="173"/>
                    <a:pt x="223" y="103"/>
                  </a:cubicBezTo>
                  <a:cubicBezTo>
                    <a:pt x="223" y="70"/>
                    <a:pt x="207" y="33"/>
                    <a:pt x="170" y="17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9" name="Google Shape;13989;p36"/>
            <p:cNvSpPr/>
            <p:nvPr/>
          </p:nvSpPr>
          <p:spPr>
            <a:xfrm>
              <a:off x="4134800" y="2467450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36" y="0"/>
                  </a:moveTo>
                  <a:cubicBezTo>
                    <a:pt x="103" y="0"/>
                    <a:pt x="66" y="17"/>
                    <a:pt x="50" y="37"/>
                  </a:cubicBezTo>
                  <a:cubicBezTo>
                    <a:pt x="0" y="87"/>
                    <a:pt x="0" y="157"/>
                    <a:pt x="33" y="223"/>
                  </a:cubicBezTo>
                  <a:cubicBezTo>
                    <a:pt x="50" y="243"/>
                    <a:pt x="66" y="260"/>
                    <a:pt x="103" y="260"/>
                  </a:cubicBezTo>
                  <a:cubicBezTo>
                    <a:pt x="113" y="265"/>
                    <a:pt x="122" y="267"/>
                    <a:pt x="132" y="267"/>
                  </a:cubicBezTo>
                  <a:cubicBezTo>
                    <a:pt x="154" y="267"/>
                    <a:pt x="174" y="255"/>
                    <a:pt x="186" y="243"/>
                  </a:cubicBezTo>
                  <a:cubicBezTo>
                    <a:pt x="239" y="190"/>
                    <a:pt x="239" y="103"/>
                    <a:pt x="206" y="54"/>
                  </a:cubicBezTo>
                  <a:cubicBezTo>
                    <a:pt x="186" y="37"/>
                    <a:pt x="169" y="17"/>
                    <a:pt x="153" y="17"/>
                  </a:cubicBezTo>
                  <a:lnTo>
                    <a:pt x="136" y="0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0" name="Google Shape;13990;p36"/>
            <p:cNvSpPr/>
            <p:nvPr/>
          </p:nvSpPr>
          <p:spPr>
            <a:xfrm>
              <a:off x="4134800" y="2420950"/>
              <a:ext cx="6400" cy="6525"/>
            </a:xfrm>
            <a:custGeom>
              <a:avLst/>
              <a:gdLst/>
              <a:ahLst/>
              <a:cxnLst/>
              <a:rect l="l" t="t" r="r" b="b"/>
              <a:pathLst>
                <a:path w="256" h="261" extrusionOk="0">
                  <a:moveTo>
                    <a:pt x="136" y="1"/>
                  </a:moveTo>
                  <a:cubicBezTo>
                    <a:pt x="85" y="1"/>
                    <a:pt x="44" y="31"/>
                    <a:pt x="17" y="75"/>
                  </a:cubicBezTo>
                  <a:cubicBezTo>
                    <a:pt x="0" y="145"/>
                    <a:pt x="33" y="228"/>
                    <a:pt x="83" y="248"/>
                  </a:cubicBezTo>
                  <a:cubicBezTo>
                    <a:pt x="97" y="257"/>
                    <a:pt x="112" y="261"/>
                    <a:pt x="127" y="261"/>
                  </a:cubicBezTo>
                  <a:cubicBezTo>
                    <a:pt x="170" y="261"/>
                    <a:pt x="211" y="230"/>
                    <a:pt x="223" y="178"/>
                  </a:cubicBezTo>
                  <a:cubicBezTo>
                    <a:pt x="256" y="108"/>
                    <a:pt x="223" y="42"/>
                    <a:pt x="169" y="5"/>
                  </a:cubicBezTo>
                  <a:cubicBezTo>
                    <a:pt x="158" y="2"/>
                    <a:pt x="146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1" name="Google Shape;13991;p36"/>
            <p:cNvSpPr/>
            <p:nvPr/>
          </p:nvSpPr>
          <p:spPr>
            <a:xfrm>
              <a:off x="4153650" y="2402200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04" y="0"/>
                  </a:moveTo>
                  <a:cubicBezTo>
                    <a:pt x="50" y="17"/>
                    <a:pt x="1" y="87"/>
                    <a:pt x="17" y="153"/>
                  </a:cubicBezTo>
                  <a:cubicBezTo>
                    <a:pt x="17" y="190"/>
                    <a:pt x="34" y="223"/>
                    <a:pt x="71" y="240"/>
                  </a:cubicBezTo>
                  <a:cubicBezTo>
                    <a:pt x="82" y="251"/>
                    <a:pt x="102" y="265"/>
                    <a:pt x="118" y="265"/>
                  </a:cubicBezTo>
                  <a:cubicBezTo>
                    <a:pt x="125" y="265"/>
                    <a:pt x="132" y="262"/>
                    <a:pt x="137" y="256"/>
                  </a:cubicBezTo>
                  <a:cubicBezTo>
                    <a:pt x="207" y="256"/>
                    <a:pt x="240" y="190"/>
                    <a:pt x="240" y="120"/>
                  </a:cubicBezTo>
                  <a:cubicBezTo>
                    <a:pt x="223" y="87"/>
                    <a:pt x="223" y="50"/>
                    <a:pt x="190" y="33"/>
                  </a:cubicBezTo>
                  <a:cubicBezTo>
                    <a:pt x="190" y="17"/>
                    <a:pt x="174" y="17"/>
                    <a:pt x="174" y="17"/>
                  </a:cubicBezTo>
                  <a:cubicBezTo>
                    <a:pt x="153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2" name="Google Shape;13992;p36"/>
            <p:cNvSpPr/>
            <p:nvPr/>
          </p:nvSpPr>
          <p:spPr>
            <a:xfrm>
              <a:off x="4139950" y="2359925"/>
              <a:ext cx="5575" cy="6625"/>
            </a:xfrm>
            <a:custGeom>
              <a:avLst/>
              <a:gdLst/>
              <a:ahLst/>
              <a:cxnLst/>
              <a:rect l="l" t="t" r="r" b="b"/>
              <a:pathLst>
                <a:path w="223" h="265" extrusionOk="0">
                  <a:moveTo>
                    <a:pt x="88" y="1"/>
                  </a:moveTo>
                  <a:cubicBezTo>
                    <a:pt x="64" y="1"/>
                    <a:pt x="45" y="14"/>
                    <a:pt x="33" y="26"/>
                  </a:cubicBezTo>
                  <a:cubicBezTo>
                    <a:pt x="17" y="59"/>
                    <a:pt x="0" y="75"/>
                    <a:pt x="0" y="112"/>
                  </a:cubicBezTo>
                  <a:cubicBezTo>
                    <a:pt x="0" y="145"/>
                    <a:pt x="0" y="178"/>
                    <a:pt x="17" y="215"/>
                  </a:cubicBezTo>
                  <a:cubicBezTo>
                    <a:pt x="33" y="248"/>
                    <a:pt x="66" y="265"/>
                    <a:pt x="83" y="265"/>
                  </a:cubicBezTo>
                  <a:cubicBezTo>
                    <a:pt x="120" y="265"/>
                    <a:pt x="153" y="248"/>
                    <a:pt x="169" y="232"/>
                  </a:cubicBezTo>
                  <a:cubicBezTo>
                    <a:pt x="223" y="195"/>
                    <a:pt x="223" y="112"/>
                    <a:pt x="186" y="42"/>
                  </a:cubicBezTo>
                  <a:cubicBezTo>
                    <a:pt x="169" y="26"/>
                    <a:pt x="169" y="26"/>
                    <a:pt x="136" y="9"/>
                  </a:cubicBezTo>
                  <a:lnTo>
                    <a:pt x="120" y="9"/>
                  </a:lnTo>
                  <a:cubicBezTo>
                    <a:pt x="109" y="3"/>
                    <a:pt x="98" y="1"/>
                    <a:pt x="8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3" name="Google Shape;13993;p36"/>
            <p:cNvSpPr/>
            <p:nvPr/>
          </p:nvSpPr>
          <p:spPr>
            <a:xfrm>
              <a:off x="4062125" y="2263575"/>
              <a:ext cx="5700" cy="6575"/>
            </a:xfrm>
            <a:custGeom>
              <a:avLst/>
              <a:gdLst/>
              <a:ahLst/>
              <a:cxnLst/>
              <a:rect l="l" t="t" r="r" b="b"/>
              <a:pathLst>
                <a:path w="228" h="263" extrusionOk="0">
                  <a:moveTo>
                    <a:pt x="130" y="0"/>
                  </a:moveTo>
                  <a:cubicBezTo>
                    <a:pt x="119" y="0"/>
                    <a:pt x="106" y="4"/>
                    <a:pt x="87" y="12"/>
                  </a:cubicBezTo>
                  <a:cubicBezTo>
                    <a:pt x="71" y="12"/>
                    <a:pt x="38" y="29"/>
                    <a:pt x="21" y="66"/>
                  </a:cubicBezTo>
                  <a:cubicBezTo>
                    <a:pt x="0" y="83"/>
                    <a:pt x="0" y="116"/>
                    <a:pt x="0" y="153"/>
                  </a:cubicBezTo>
                  <a:cubicBezTo>
                    <a:pt x="0" y="186"/>
                    <a:pt x="21" y="219"/>
                    <a:pt x="54" y="235"/>
                  </a:cubicBezTo>
                  <a:cubicBezTo>
                    <a:pt x="66" y="250"/>
                    <a:pt x="86" y="262"/>
                    <a:pt x="104" y="262"/>
                  </a:cubicBezTo>
                  <a:cubicBezTo>
                    <a:pt x="111" y="262"/>
                    <a:pt x="118" y="260"/>
                    <a:pt x="124" y="256"/>
                  </a:cubicBezTo>
                  <a:cubicBezTo>
                    <a:pt x="190" y="256"/>
                    <a:pt x="227" y="186"/>
                    <a:pt x="227" y="116"/>
                  </a:cubicBezTo>
                  <a:cubicBezTo>
                    <a:pt x="227" y="83"/>
                    <a:pt x="207" y="50"/>
                    <a:pt x="174" y="29"/>
                  </a:cubicBezTo>
                  <a:cubicBezTo>
                    <a:pt x="174" y="12"/>
                    <a:pt x="157" y="12"/>
                    <a:pt x="157" y="12"/>
                  </a:cubicBezTo>
                  <a:cubicBezTo>
                    <a:pt x="149" y="4"/>
                    <a:pt x="141" y="0"/>
                    <a:pt x="13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4" name="Google Shape;13994;p36"/>
            <p:cNvSpPr/>
            <p:nvPr/>
          </p:nvSpPr>
          <p:spPr>
            <a:xfrm>
              <a:off x="4035950" y="2375900"/>
              <a:ext cx="6500" cy="6525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145" y="1"/>
                  </a:moveTo>
                  <a:cubicBezTo>
                    <a:pt x="99" y="1"/>
                    <a:pt x="51" y="34"/>
                    <a:pt x="37" y="92"/>
                  </a:cubicBezTo>
                  <a:cubicBezTo>
                    <a:pt x="0" y="158"/>
                    <a:pt x="37" y="228"/>
                    <a:pt x="87" y="244"/>
                  </a:cubicBezTo>
                  <a:cubicBezTo>
                    <a:pt x="103" y="261"/>
                    <a:pt x="120" y="261"/>
                    <a:pt x="140" y="261"/>
                  </a:cubicBezTo>
                  <a:cubicBezTo>
                    <a:pt x="190" y="261"/>
                    <a:pt x="223" y="228"/>
                    <a:pt x="243" y="174"/>
                  </a:cubicBezTo>
                  <a:cubicBezTo>
                    <a:pt x="260" y="125"/>
                    <a:pt x="243" y="71"/>
                    <a:pt x="206" y="38"/>
                  </a:cubicBezTo>
                  <a:cubicBezTo>
                    <a:pt x="206" y="38"/>
                    <a:pt x="190" y="22"/>
                    <a:pt x="173" y="5"/>
                  </a:cubicBezTo>
                  <a:cubicBezTo>
                    <a:pt x="164" y="2"/>
                    <a:pt x="155" y="1"/>
                    <a:pt x="14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5" name="Google Shape;13995;p36"/>
            <p:cNvSpPr/>
            <p:nvPr/>
          </p:nvSpPr>
          <p:spPr>
            <a:xfrm>
              <a:off x="4035950" y="2282700"/>
              <a:ext cx="6100" cy="6475"/>
            </a:xfrm>
            <a:custGeom>
              <a:avLst/>
              <a:gdLst/>
              <a:ahLst/>
              <a:cxnLst/>
              <a:rect l="l" t="t" r="r" b="b"/>
              <a:pathLst>
                <a:path w="244" h="259" extrusionOk="0">
                  <a:moveTo>
                    <a:pt x="126" y="0"/>
                  </a:moveTo>
                  <a:cubicBezTo>
                    <a:pt x="80" y="0"/>
                    <a:pt x="33" y="35"/>
                    <a:pt x="17" y="89"/>
                  </a:cubicBezTo>
                  <a:cubicBezTo>
                    <a:pt x="0" y="159"/>
                    <a:pt x="17" y="229"/>
                    <a:pt x="87" y="245"/>
                  </a:cubicBezTo>
                  <a:cubicBezTo>
                    <a:pt x="101" y="254"/>
                    <a:pt x="116" y="258"/>
                    <a:pt x="131" y="258"/>
                  </a:cubicBezTo>
                  <a:cubicBezTo>
                    <a:pt x="172" y="258"/>
                    <a:pt x="211" y="227"/>
                    <a:pt x="223" y="175"/>
                  </a:cubicBezTo>
                  <a:cubicBezTo>
                    <a:pt x="243" y="109"/>
                    <a:pt x="223" y="39"/>
                    <a:pt x="157" y="6"/>
                  </a:cubicBezTo>
                  <a:cubicBezTo>
                    <a:pt x="147" y="2"/>
                    <a:pt x="136" y="0"/>
                    <a:pt x="12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6" name="Google Shape;13996;p36"/>
            <p:cNvSpPr/>
            <p:nvPr/>
          </p:nvSpPr>
          <p:spPr>
            <a:xfrm>
              <a:off x="4040275" y="223645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3" y="1"/>
                  </a:moveTo>
                  <a:cubicBezTo>
                    <a:pt x="50" y="17"/>
                    <a:pt x="0" y="67"/>
                    <a:pt x="17" y="153"/>
                  </a:cubicBezTo>
                  <a:cubicBezTo>
                    <a:pt x="17" y="186"/>
                    <a:pt x="33" y="207"/>
                    <a:pt x="50" y="240"/>
                  </a:cubicBezTo>
                  <a:cubicBezTo>
                    <a:pt x="87" y="256"/>
                    <a:pt x="120" y="256"/>
                    <a:pt x="136" y="256"/>
                  </a:cubicBezTo>
                  <a:cubicBezTo>
                    <a:pt x="207" y="240"/>
                    <a:pt x="240" y="170"/>
                    <a:pt x="240" y="104"/>
                  </a:cubicBezTo>
                  <a:cubicBezTo>
                    <a:pt x="223" y="67"/>
                    <a:pt x="207" y="50"/>
                    <a:pt x="190" y="17"/>
                  </a:cubicBezTo>
                  <a:cubicBezTo>
                    <a:pt x="190" y="17"/>
                    <a:pt x="174" y="17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7" name="Google Shape;13997;p36"/>
            <p:cNvSpPr/>
            <p:nvPr/>
          </p:nvSpPr>
          <p:spPr>
            <a:xfrm>
              <a:off x="4032125" y="2318400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20" y="0"/>
                  </a:moveTo>
                  <a:cubicBezTo>
                    <a:pt x="87" y="0"/>
                    <a:pt x="67" y="21"/>
                    <a:pt x="34" y="38"/>
                  </a:cubicBezTo>
                  <a:cubicBezTo>
                    <a:pt x="17" y="54"/>
                    <a:pt x="1" y="87"/>
                    <a:pt x="1" y="124"/>
                  </a:cubicBezTo>
                  <a:cubicBezTo>
                    <a:pt x="1" y="157"/>
                    <a:pt x="1" y="190"/>
                    <a:pt x="17" y="227"/>
                  </a:cubicBezTo>
                  <a:cubicBezTo>
                    <a:pt x="44" y="254"/>
                    <a:pt x="78" y="267"/>
                    <a:pt x="108" y="267"/>
                  </a:cubicBezTo>
                  <a:cubicBezTo>
                    <a:pt x="133" y="267"/>
                    <a:pt x="155" y="259"/>
                    <a:pt x="170" y="244"/>
                  </a:cubicBezTo>
                  <a:cubicBezTo>
                    <a:pt x="223" y="190"/>
                    <a:pt x="240" y="104"/>
                    <a:pt x="190" y="54"/>
                  </a:cubicBezTo>
                  <a:cubicBezTo>
                    <a:pt x="190" y="38"/>
                    <a:pt x="170" y="21"/>
                    <a:pt x="153" y="21"/>
                  </a:cubicBezTo>
                  <a:cubicBezTo>
                    <a:pt x="137" y="21"/>
                    <a:pt x="137" y="0"/>
                    <a:pt x="12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8" name="Google Shape;13998;p36"/>
            <p:cNvSpPr/>
            <p:nvPr/>
          </p:nvSpPr>
          <p:spPr>
            <a:xfrm>
              <a:off x="4034300" y="2393425"/>
              <a:ext cx="6000" cy="6550"/>
            </a:xfrm>
            <a:custGeom>
              <a:avLst/>
              <a:gdLst/>
              <a:ahLst/>
              <a:cxnLst/>
              <a:rect l="l" t="t" r="r" b="b"/>
              <a:pathLst>
                <a:path w="240" h="262" extrusionOk="0">
                  <a:moveTo>
                    <a:pt x="123" y="1"/>
                  </a:moveTo>
                  <a:cubicBezTo>
                    <a:pt x="99" y="1"/>
                    <a:pt x="78" y="14"/>
                    <a:pt x="66" y="26"/>
                  </a:cubicBezTo>
                  <a:cubicBezTo>
                    <a:pt x="33" y="42"/>
                    <a:pt x="17" y="59"/>
                    <a:pt x="17" y="75"/>
                  </a:cubicBezTo>
                  <a:cubicBezTo>
                    <a:pt x="0" y="112"/>
                    <a:pt x="0" y="145"/>
                    <a:pt x="17" y="162"/>
                  </a:cubicBezTo>
                  <a:cubicBezTo>
                    <a:pt x="17" y="215"/>
                    <a:pt x="50" y="232"/>
                    <a:pt x="66" y="248"/>
                  </a:cubicBezTo>
                  <a:cubicBezTo>
                    <a:pt x="85" y="257"/>
                    <a:pt x="102" y="261"/>
                    <a:pt x="118" y="261"/>
                  </a:cubicBezTo>
                  <a:cubicBezTo>
                    <a:pt x="162" y="261"/>
                    <a:pt x="196" y="230"/>
                    <a:pt x="223" y="178"/>
                  </a:cubicBezTo>
                  <a:cubicBezTo>
                    <a:pt x="239" y="112"/>
                    <a:pt x="206" y="42"/>
                    <a:pt x="153" y="9"/>
                  </a:cubicBezTo>
                  <a:cubicBezTo>
                    <a:pt x="143" y="3"/>
                    <a:pt x="133" y="1"/>
                    <a:pt x="12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9" name="Google Shape;13999;p36"/>
            <p:cNvSpPr/>
            <p:nvPr/>
          </p:nvSpPr>
          <p:spPr>
            <a:xfrm>
              <a:off x="4040275" y="2330875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03" y="0"/>
                  </a:moveTo>
                  <a:cubicBezTo>
                    <a:pt x="33" y="17"/>
                    <a:pt x="0" y="87"/>
                    <a:pt x="17" y="157"/>
                  </a:cubicBezTo>
                  <a:cubicBezTo>
                    <a:pt x="17" y="190"/>
                    <a:pt x="33" y="223"/>
                    <a:pt x="50" y="244"/>
                  </a:cubicBezTo>
                  <a:cubicBezTo>
                    <a:pt x="76" y="255"/>
                    <a:pt x="92" y="267"/>
                    <a:pt x="111" y="267"/>
                  </a:cubicBezTo>
                  <a:cubicBezTo>
                    <a:pt x="119" y="267"/>
                    <a:pt x="127" y="265"/>
                    <a:pt x="136" y="260"/>
                  </a:cubicBezTo>
                  <a:cubicBezTo>
                    <a:pt x="174" y="260"/>
                    <a:pt x="190" y="244"/>
                    <a:pt x="207" y="206"/>
                  </a:cubicBezTo>
                  <a:cubicBezTo>
                    <a:pt x="223" y="190"/>
                    <a:pt x="240" y="157"/>
                    <a:pt x="223" y="120"/>
                  </a:cubicBezTo>
                  <a:cubicBezTo>
                    <a:pt x="223" y="87"/>
                    <a:pt x="207" y="54"/>
                    <a:pt x="190" y="37"/>
                  </a:cubicBezTo>
                  <a:cubicBezTo>
                    <a:pt x="174" y="17"/>
                    <a:pt x="174" y="17"/>
                    <a:pt x="153" y="17"/>
                  </a:cubicBez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0" name="Google Shape;14000;p36"/>
            <p:cNvSpPr/>
            <p:nvPr/>
          </p:nvSpPr>
          <p:spPr>
            <a:xfrm>
              <a:off x="4033375" y="2345925"/>
              <a:ext cx="6100" cy="6675"/>
            </a:xfrm>
            <a:custGeom>
              <a:avLst/>
              <a:gdLst/>
              <a:ahLst/>
              <a:cxnLst/>
              <a:rect l="l" t="t" r="r" b="b"/>
              <a:pathLst>
                <a:path w="244" h="267" extrusionOk="0">
                  <a:moveTo>
                    <a:pt x="140" y="0"/>
                  </a:moveTo>
                  <a:cubicBezTo>
                    <a:pt x="103" y="0"/>
                    <a:pt x="70" y="17"/>
                    <a:pt x="54" y="33"/>
                  </a:cubicBezTo>
                  <a:cubicBezTo>
                    <a:pt x="0" y="87"/>
                    <a:pt x="0" y="157"/>
                    <a:pt x="37" y="223"/>
                  </a:cubicBezTo>
                  <a:cubicBezTo>
                    <a:pt x="54" y="239"/>
                    <a:pt x="87" y="260"/>
                    <a:pt x="103" y="260"/>
                  </a:cubicBezTo>
                  <a:cubicBezTo>
                    <a:pt x="114" y="265"/>
                    <a:pt x="124" y="267"/>
                    <a:pt x="134" y="267"/>
                  </a:cubicBezTo>
                  <a:cubicBezTo>
                    <a:pt x="158" y="267"/>
                    <a:pt x="178" y="254"/>
                    <a:pt x="190" y="239"/>
                  </a:cubicBezTo>
                  <a:cubicBezTo>
                    <a:pt x="206" y="223"/>
                    <a:pt x="223" y="190"/>
                    <a:pt x="243" y="157"/>
                  </a:cubicBezTo>
                  <a:cubicBezTo>
                    <a:pt x="243" y="120"/>
                    <a:pt x="223" y="87"/>
                    <a:pt x="206" y="54"/>
                  </a:cubicBezTo>
                  <a:cubicBezTo>
                    <a:pt x="190" y="33"/>
                    <a:pt x="173" y="17"/>
                    <a:pt x="157" y="17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1" name="Google Shape;14001;p36"/>
            <p:cNvSpPr/>
            <p:nvPr/>
          </p:nvSpPr>
          <p:spPr>
            <a:xfrm>
              <a:off x="4034300" y="229870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3" y="1"/>
                  </a:moveTo>
                  <a:cubicBezTo>
                    <a:pt x="50" y="17"/>
                    <a:pt x="0" y="88"/>
                    <a:pt x="17" y="154"/>
                  </a:cubicBezTo>
                  <a:cubicBezTo>
                    <a:pt x="17" y="191"/>
                    <a:pt x="33" y="224"/>
                    <a:pt x="50" y="240"/>
                  </a:cubicBezTo>
                  <a:cubicBezTo>
                    <a:pt x="83" y="257"/>
                    <a:pt x="103" y="257"/>
                    <a:pt x="136" y="257"/>
                  </a:cubicBezTo>
                  <a:cubicBezTo>
                    <a:pt x="206" y="240"/>
                    <a:pt x="239" y="191"/>
                    <a:pt x="223" y="104"/>
                  </a:cubicBezTo>
                  <a:cubicBezTo>
                    <a:pt x="223" y="67"/>
                    <a:pt x="206" y="50"/>
                    <a:pt x="186" y="34"/>
                  </a:cubicBezTo>
                  <a:cubicBezTo>
                    <a:pt x="169" y="17"/>
                    <a:pt x="169" y="17"/>
                    <a:pt x="153" y="17"/>
                  </a:cubicBez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2" name="Google Shape;14002;p36"/>
            <p:cNvSpPr/>
            <p:nvPr/>
          </p:nvSpPr>
          <p:spPr>
            <a:xfrm>
              <a:off x="4051000" y="237367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08" y="1"/>
                  </a:moveTo>
                  <a:cubicBezTo>
                    <a:pt x="85" y="1"/>
                    <a:pt x="65" y="12"/>
                    <a:pt x="54" y="24"/>
                  </a:cubicBezTo>
                  <a:cubicBezTo>
                    <a:pt x="0" y="78"/>
                    <a:pt x="0" y="160"/>
                    <a:pt x="33" y="214"/>
                  </a:cubicBezTo>
                  <a:cubicBezTo>
                    <a:pt x="54" y="230"/>
                    <a:pt x="87" y="247"/>
                    <a:pt x="103" y="263"/>
                  </a:cubicBezTo>
                  <a:cubicBezTo>
                    <a:pt x="136" y="263"/>
                    <a:pt x="173" y="247"/>
                    <a:pt x="190" y="230"/>
                  </a:cubicBezTo>
                  <a:cubicBezTo>
                    <a:pt x="206" y="214"/>
                    <a:pt x="223" y="181"/>
                    <a:pt x="223" y="144"/>
                  </a:cubicBezTo>
                  <a:cubicBezTo>
                    <a:pt x="239" y="111"/>
                    <a:pt x="223" y="78"/>
                    <a:pt x="206" y="41"/>
                  </a:cubicBezTo>
                  <a:cubicBezTo>
                    <a:pt x="190" y="24"/>
                    <a:pt x="173" y="24"/>
                    <a:pt x="157" y="8"/>
                  </a:cubicBezTo>
                  <a:lnTo>
                    <a:pt x="136" y="8"/>
                  </a:lnTo>
                  <a:cubicBezTo>
                    <a:pt x="127" y="3"/>
                    <a:pt x="117" y="1"/>
                    <a:pt x="10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3" name="Google Shape;14003;p36"/>
            <p:cNvSpPr/>
            <p:nvPr/>
          </p:nvSpPr>
          <p:spPr>
            <a:xfrm>
              <a:off x="4043675" y="2358475"/>
              <a:ext cx="5600" cy="6550"/>
            </a:xfrm>
            <a:custGeom>
              <a:avLst/>
              <a:gdLst/>
              <a:ahLst/>
              <a:cxnLst/>
              <a:rect l="l" t="t" r="r" b="b"/>
              <a:pathLst>
                <a:path w="224" h="262" extrusionOk="0">
                  <a:moveTo>
                    <a:pt x="96" y="1"/>
                  </a:moveTo>
                  <a:cubicBezTo>
                    <a:pt x="54" y="1"/>
                    <a:pt x="13" y="32"/>
                    <a:pt x="0" y="84"/>
                  </a:cubicBezTo>
                  <a:lnTo>
                    <a:pt x="0" y="150"/>
                  </a:lnTo>
                  <a:cubicBezTo>
                    <a:pt x="0" y="187"/>
                    <a:pt x="38" y="236"/>
                    <a:pt x="71" y="253"/>
                  </a:cubicBezTo>
                  <a:cubicBezTo>
                    <a:pt x="80" y="259"/>
                    <a:pt x="92" y="261"/>
                    <a:pt x="104" y="261"/>
                  </a:cubicBezTo>
                  <a:cubicBezTo>
                    <a:pt x="132" y="261"/>
                    <a:pt x="162" y="248"/>
                    <a:pt x="174" y="236"/>
                  </a:cubicBezTo>
                  <a:cubicBezTo>
                    <a:pt x="190" y="220"/>
                    <a:pt x="207" y="203"/>
                    <a:pt x="207" y="187"/>
                  </a:cubicBezTo>
                  <a:cubicBezTo>
                    <a:pt x="223" y="117"/>
                    <a:pt x="207" y="30"/>
                    <a:pt x="141" y="14"/>
                  </a:cubicBezTo>
                  <a:cubicBezTo>
                    <a:pt x="126" y="5"/>
                    <a:pt x="111" y="1"/>
                    <a:pt x="9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4" name="Google Shape;14004;p36"/>
            <p:cNvSpPr/>
            <p:nvPr/>
          </p:nvSpPr>
          <p:spPr>
            <a:xfrm>
              <a:off x="4054400" y="2403100"/>
              <a:ext cx="6100" cy="6750"/>
            </a:xfrm>
            <a:custGeom>
              <a:avLst/>
              <a:gdLst/>
              <a:ahLst/>
              <a:cxnLst/>
              <a:rect l="l" t="t" r="r" b="b"/>
              <a:pathLst>
                <a:path w="244" h="270" extrusionOk="0">
                  <a:moveTo>
                    <a:pt x="113" y="1"/>
                  </a:moveTo>
                  <a:cubicBezTo>
                    <a:pt x="72" y="1"/>
                    <a:pt x="33" y="32"/>
                    <a:pt x="21" y="84"/>
                  </a:cubicBezTo>
                  <a:cubicBezTo>
                    <a:pt x="0" y="154"/>
                    <a:pt x="21" y="241"/>
                    <a:pt x="87" y="257"/>
                  </a:cubicBezTo>
                  <a:cubicBezTo>
                    <a:pt x="101" y="266"/>
                    <a:pt x="116" y="270"/>
                    <a:pt x="131" y="270"/>
                  </a:cubicBezTo>
                  <a:cubicBezTo>
                    <a:pt x="172" y="270"/>
                    <a:pt x="212" y="238"/>
                    <a:pt x="227" y="187"/>
                  </a:cubicBezTo>
                  <a:cubicBezTo>
                    <a:pt x="243" y="117"/>
                    <a:pt x="227" y="34"/>
                    <a:pt x="157" y="14"/>
                  </a:cubicBezTo>
                  <a:cubicBezTo>
                    <a:pt x="143" y="5"/>
                    <a:pt x="128" y="1"/>
                    <a:pt x="11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5" name="Google Shape;14005;p36"/>
            <p:cNvSpPr/>
            <p:nvPr/>
          </p:nvSpPr>
          <p:spPr>
            <a:xfrm>
              <a:off x="4052325" y="232715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11" y="0"/>
                  </a:moveTo>
                  <a:cubicBezTo>
                    <a:pt x="70" y="0"/>
                    <a:pt x="29" y="32"/>
                    <a:pt x="17" y="83"/>
                  </a:cubicBezTo>
                  <a:cubicBezTo>
                    <a:pt x="1" y="149"/>
                    <a:pt x="17" y="236"/>
                    <a:pt x="83" y="252"/>
                  </a:cubicBezTo>
                  <a:cubicBezTo>
                    <a:pt x="97" y="252"/>
                    <a:pt x="109" y="260"/>
                    <a:pt x="120" y="260"/>
                  </a:cubicBezTo>
                  <a:cubicBezTo>
                    <a:pt x="126" y="260"/>
                    <a:pt x="131" y="258"/>
                    <a:pt x="137" y="252"/>
                  </a:cubicBezTo>
                  <a:cubicBezTo>
                    <a:pt x="170" y="252"/>
                    <a:pt x="207" y="219"/>
                    <a:pt x="223" y="186"/>
                  </a:cubicBezTo>
                  <a:cubicBezTo>
                    <a:pt x="240" y="133"/>
                    <a:pt x="223" y="83"/>
                    <a:pt x="207" y="46"/>
                  </a:cubicBezTo>
                  <a:cubicBezTo>
                    <a:pt x="186" y="30"/>
                    <a:pt x="170" y="13"/>
                    <a:pt x="153" y="13"/>
                  </a:cubicBezTo>
                  <a:cubicBezTo>
                    <a:pt x="140" y="5"/>
                    <a:pt x="126" y="0"/>
                    <a:pt x="11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6" name="Google Shape;14006;p36"/>
            <p:cNvSpPr/>
            <p:nvPr/>
          </p:nvSpPr>
          <p:spPr>
            <a:xfrm>
              <a:off x="4044600" y="2312100"/>
              <a:ext cx="6000" cy="6850"/>
            </a:xfrm>
            <a:custGeom>
              <a:avLst/>
              <a:gdLst/>
              <a:ahLst/>
              <a:cxnLst/>
              <a:rect l="l" t="t" r="r" b="b"/>
              <a:pathLst>
                <a:path w="240" h="274" extrusionOk="0">
                  <a:moveTo>
                    <a:pt x="128" y="1"/>
                  </a:moveTo>
                  <a:cubicBezTo>
                    <a:pt x="120" y="1"/>
                    <a:pt x="112" y="5"/>
                    <a:pt x="104" y="13"/>
                  </a:cubicBezTo>
                  <a:cubicBezTo>
                    <a:pt x="67" y="13"/>
                    <a:pt x="50" y="30"/>
                    <a:pt x="34" y="67"/>
                  </a:cubicBezTo>
                  <a:cubicBezTo>
                    <a:pt x="17" y="83"/>
                    <a:pt x="1" y="116"/>
                    <a:pt x="17" y="149"/>
                  </a:cubicBezTo>
                  <a:cubicBezTo>
                    <a:pt x="17" y="186"/>
                    <a:pt x="34" y="219"/>
                    <a:pt x="50" y="236"/>
                  </a:cubicBezTo>
                  <a:cubicBezTo>
                    <a:pt x="83" y="252"/>
                    <a:pt x="104" y="273"/>
                    <a:pt x="137" y="273"/>
                  </a:cubicBezTo>
                  <a:cubicBezTo>
                    <a:pt x="186" y="252"/>
                    <a:pt x="240" y="186"/>
                    <a:pt x="223" y="116"/>
                  </a:cubicBezTo>
                  <a:cubicBezTo>
                    <a:pt x="223" y="83"/>
                    <a:pt x="207" y="46"/>
                    <a:pt x="186" y="30"/>
                  </a:cubicBezTo>
                  <a:cubicBezTo>
                    <a:pt x="170" y="30"/>
                    <a:pt x="170" y="13"/>
                    <a:pt x="153" y="13"/>
                  </a:cubicBezTo>
                  <a:cubicBezTo>
                    <a:pt x="145" y="5"/>
                    <a:pt x="137" y="1"/>
                    <a:pt x="12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7" name="Google Shape;14007;p36"/>
            <p:cNvSpPr/>
            <p:nvPr/>
          </p:nvSpPr>
          <p:spPr>
            <a:xfrm>
              <a:off x="4048825" y="2295050"/>
              <a:ext cx="6525" cy="6600"/>
            </a:xfrm>
            <a:custGeom>
              <a:avLst/>
              <a:gdLst/>
              <a:ahLst/>
              <a:cxnLst/>
              <a:rect l="l" t="t" r="r" b="b"/>
              <a:pathLst>
                <a:path w="261" h="264" extrusionOk="0">
                  <a:moveTo>
                    <a:pt x="120" y="0"/>
                  </a:moveTo>
                  <a:cubicBezTo>
                    <a:pt x="101" y="0"/>
                    <a:pt x="78" y="13"/>
                    <a:pt x="54" y="27"/>
                  </a:cubicBezTo>
                  <a:cubicBezTo>
                    <a:pt x="17" y="77"/>
                    <a:pt x="1" y="163"/>
                    <a:pt x="54" y="213"/>
                  </a:cubicBezTo>
                  <a:cubicBezTo>
                    <a:pt x="74" y="244"/>
                    <a:pt x="106" y="263"/>
                    <a:pt x="139" y="263"/>
                  </a:cubicBezTo>
                  <a:cubicBezTo>
                    <a:pt x="162" y="263"/>
                    <a:pt x="186" y="254"/>
                    <a:pt x="207" y="234"/>
                  </a:cubicBezTo>
                  <a:cubicBezTo>
                    <a:pt x="244" y="180"/>
                    <a:pt x="260" y="110"/>
                    <a:pt x="223" y="44"/>
                  </a:cubicBezTo>
                  <a:cubicBezTo>
                    <a:pt x="207" y="27"/>
                    <a:pt x="190" y="27"/>
                    <a:pt x="174" y="7"/>
                  </a:cubicBezTo>
                  <a:lnTo>
                    <a:pt x="141" y="7"/>
                  </a:lnTo>
                  <a:cubicBezTo>
                    <a:pt x="135" y="2"/>
                    <a:pt x="128" y="0"/>
                    <a:pt x="12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8" name="Google Shape;14008;p36"/>
            <p:cNvSpPr/>
            <p:nvPr/>
          </p:nvSpPr>
          <p:spPr>
            <a:xfrm>
              <a:off x="4075525" y="2384575"/>
              <a:ext cx="6425" cy="6675"/>
            </a:xfrm>
            <a:custGeom>
              <a:avLst/>
              <a:gdLst/>
              <a:ahLst/>
              <a:cxnLst/>
              <a:rect l="l" t="t" r="r" b="b"/>
              <a:pathLst>
                <a:path w="257" h="267" extrusionOk="0">
                  <a:moveTo>
                    <a:pt x="136" y="0"/>
                  </a:moveTo>
                  <a:cubicBezTo>
                    <a:pt x="104" y="0"/>
                    <a:pt x="83" y="17"/>
                    <a:pt x="50" y="33"/>
                  </a:cubicBezTo>
                  <a:cubicBezTo>
                    <a:pt x="0" y="87"/>
                    <a:pt x="0" y="157"/>
                    <a:pt x="33" y="223"/>
                  </a:cubicBezTo>
                  <a:cubicBezTo>
                    <a:pt x="50" y="239"/>
                    <a:pt x="83" y="260"/>
                    <a:pt x="120" y="260"/>
                  </a:cubicBezTo>
                  <a:cubicBezTo>
                    <a:pt x="125" y="265"/>
                    <a:pt x="131" y="267"/>
                    <a:pt x="137" y="267"/>
                  </a:cubicBezTo>
                  <a:cubicBezTo>
                    <a:pt x="154" y="267"/>
                    <a:pt x="174" y="254"/>
                    <a:pt x="186" y="239"/>
                  </a:cubicBezTo>
                  <a:cubicBezTo>
                    <a:pt x="240" y="190"/>
                    <a:pt x="256" y="103"/>
                    <a:pt x="207" y="54"/>
                  </a:cubicBezTo>
                  <a:cubicBezTo>
                    <a:pt x="207" y="33"/>
                    <a:pt x="186" y="17"/>
                    <a:pt x="169" y="17"/>
                  </a:cubicBezTo>
                  <a:cubicBezTo>
                    <a:pt x="153" y="17"/>
                    <a:pt x="153" y="0"/>
                    <a:pt x="1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9" name="Google Shape;14009;p36"/>
            <p:cNvSpPr/>
            <p:nvPr/>
          </p:nvSpPr>
          <p:spPr>
            <a:xfrm>
              <a:off x="4046250" y="2388525"/>
              <a:ext cx="6525" cy="6475"/>
            </a:xfrm>
            <a:custGeom>
              <a:avLst/>
              <a:gdLst/>
              <a:ahLst/>
              <a:cxnLst/>
              <a:rect l="l" t="t" r="r" b="b"/>
              <a:pathLst>
                <a:path w="261" h="259" extrusionOk="0">
                  <a:moveTo>
                    <a:pt x="128" y="1"/>
                  </a:moveTo>
                  <a:cubicBezTo>
                    <a:pt x="88" y="1"/>
                    <a:pt x="50" y="34"/>
                    <a:pt x="38" y="81"/>
                  </a:cubicBezTo>
                  <a:cubicBezTo>
                    <a:pt x="1" y="152"/>
                    <a:pt x="38" y="222"/>
                    <a:pt x="87" y="255"/>
                  </a:cubicBezTo>
                  <a:cubicBezTo>
                    <a:pt x="99" y="257"/>
                    <a:pt x="110" y="259"/>
                    <a:pt x="121" y="259"/>
                  </a:cubicBezTo>
                  <a:cubicBezTo>
                    <a:pt x="174" y="259"/>
                    <a:pt x="213" y="226"/>
                    <a:pt x="244" y="168"/>
                  </a:cubicBezTo>
                  <a:cubicBezTo>
                    <a:pt x="260" y="119"/>
                    <a:pt x="223" y="32"/>
                    <a:pt x="174" y="16"/>
                  </a:cubicBezTo>
                  <a:cubicBezTo>
                    <a:pt x="159" y="5"/>
                    <a:pt x="144" y="1"/>
                    <a:pt x="12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0" name="Google Shape;14010;p36"/>
            <p:cNvSpPr/>
            <p:nvPr/>
          </p:nvSpPr>
          <p:spPr>
            <a:xfrm>
              <a:off x="4087900" y="2351600"/>
              <a:ext cx="5675" cy="6825"/>
            </a:xfrm>
            <a:custGeom>
              <a:avLst/>
              <a:gdLst/>
              <a:ahLst/>
              <a:cxnLst/>
              <a:rect l="l" t="t" r="r" b="b"/>
              <a:pathLst>
                <a:path w="227" h="273" extrusionOk="0">
                  <a:moveTo>
                    <a:pt x="132" y="0"/>
                  </a:moveTo>
                  <a:cubicBezTo>
                    <a:pt x="123" y="0"/>
                    <a:pt x="114" y="4"/>
                    <a:pt x="103" y="12"/>
                  </a:cubicBezTo>
                  <a:cubicBezTo>
                    <a:pt x="37" y="12"/>
                    <a:pt x="0" y="82"/>
                    <a:pt x="0" y="153"/>
                  </a:cubicBezTo>
                  <a:cubicBezTo>
                    <a:pt x="21" y="186"/>
                    <a:pt x="37" y="219"/>
                    <a:pt x="54" y="239"/>
                  </a:cubicBezTo>
                  <a:cubicBezTo>
                    <a:pt x="70" y="256"/>
                    <a:pt x="103" y="272"/>
                    <a:pt x="140" y="272"/>
                  </a:cubicBezTo>
                  <a:cubicBezTo>
                    <a:pt x="157" y="256"/>
                    <a:pt x="190" y="239"/>
                    <a:pt x="206" y="202"/>
                  </a:cubicBezTo>
                  <a:cubicBezTo>
                    <a:pt x="227" y="186"/>
                    <a:pt x="227" y="153"/>
                    <a:pt x="227" y="115"/>
                  </a:cubicBezTo>
                  <a:cubicBezTo>
                    <a:pt x="227" y="82"/>
                    <a:pt x="206" y="50"/>
                    <a:pt x="190" y="33"/>
                  </a:cubicBezTo>
                  <a:cubicBezTo>
                    <a:pt x="173" y="33"/>
                    <a:pt x="173" y="12"/>
                    <a:pt x="157" y="12"/>
                  </a:cubicBezTo>
                  <a:cubicBezTo>
                    <a:pt x="149" y="4"/>
                    <a:pt x="140" y="0"/>
                    <a:pt x="13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1" name="Google Shape;14011;p36"/>
            <p:cNvSpPr/>
            <p:nvPr/>
          </p:nvSpPr>
          <p:spPr>
            <a:xfrm>
              <a:off x="4090975" y="2384250"/>
              <a:ext cx="6000" cy="6850"/>
            </a:xfrm>
            <a:custGeom>
              <a:avLst/>
              <a:gdLst/>
              <a:ahLst/>
              <a:cxnLst/>
              <a:rect l="l" t="t" r="r" b="b"/>
              <a:pathLst>
                <a:path w="240" h="274" extrusionOk="0">
                  <a:moveTo>
                    <a:pt x="129" y="1"/>
                  </a:moveTo>
                  <a:cubicBezTo>
                    <a:pt x="120" y="1"/>
                    <a:pt x="112" y="5"/>
                    <a:pt x="104" y="13"/>
                  </a:cubicBezTo>
                  <a:lnTo>
                    <a:pt x="83" y="13"/>
                  </a:lnTo>
                  <a:cubicBezTo>
                    <a:pt x="34" y="30"/>
                    <a:pt x="1" y="100"/>
                    <a:pt x="17" y="149"/>
                  </a:cubicBezTo>
                  <a:cubicBezTo>
                    <a:pt x="17" y="187"/>
                    <a:pt x="34" y="220"/>
                    <a:pt x="50" y="236"/>
                  </a:cubicBezTo>
                  <a:cubicBezTo>
                    <a:pt x="83" y="252"/>
                    <a:pt x="104" y="273"/>
                    <a:pt x="137" y="273"/>
                  </a:cubicBezTo>
                  <a:cubicBezTo>
                    <a:pt x="207" y="252"/>
                    <a:pt x="240" y="187"/>
                    <a:pt x="240" y="116"/>
                  </a:cubicBezTo>
                  <a:cubicBezTo>
                    <a:pt x="224" y="100"/>
                    <a:pt x="224" y="100"/>
                    <a:pt x="224" y="83"/>
                  </a:cubicBezTo>
                  <a:cubicBezTo>
                    <a:pt x="207" y="46"/>
                    <a:pt x="186" y="30"/>
                    <a:pt x="153" y="13"/>
                  </a:cubicBezTo>
                  <a:cubicBezTo>
                    <a:pt x="145" y="5"/>
                    <a:pt x="137" y="1"/>
                    <a:pt x="12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2" name="Google Shape;14012;p36"/>
            <p:cNvSpPr/>
            <p:nvPr/>
          </p:nvSpPr>
          <p:spPr>
            <a:xfrm>
              <a:off x="4046675" y="2344725"/>
              <a:ext cx="6100" cy="6375"/>
            </a:xfrm>
            <a:custGeom>
              <a:avLst/>
              <a:gdLst/>
              <a:ahLst/>
              <a:cxnLst/>
              <a:rect l="l" t="t" r="r" b="b"/>
              <a:pathLst>
                <a:path w="244" h="255" extrusionOk="0">
                  <a:moveTo>
                    <a:pt x="111" y="1"/>
                  </a:moveTo>
                  <a:cubicBezTo>
                    <a:pt x="71" y="1"/>
                    <a:pt x="33" y="33"/>
                    <a:pt x="21" y="81"/>
                  </a:cubicBezTo>
                  <a:cubicBezTo>
                    <a:pt x="0" y="151"/>
                    <a:pt x="21" y="221"/>
                    <a:pt x="70" y="254"/>
                  </a:cubicBezTo>
                  <a:lnTo>
                    <a:pt x="124" y="254"/>
                  </a:lnTo>
                  <a:cubicBezTo>
                    <a:pt x="173" y="254"/>
                    <a:pt x="206" y="221"/>
                    <a:pt x="227" y="168"/>
                  </a:cubicBezTo>
                  <a:cubicBezTo>
                    <a:pt x="243" y="135"/>
                    <a:pt x="227" y="81"/>
                    <a:pt x="190" y="48"/>
                  </a:cubicBezTo>
                  <a:cubicBezTo>
                    <a:pt x="190" y="32"/>
                    <a:pt x="173" y="15"/>
                    <a:pt x="157" y="15"/>
                  </a:cubicBezTo>
                  <a:cubicBezTo>
                    <a:pt x="142" y="5"/>
                    <a:pt x="127" y="1"/>
                    <a:pt x="11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3" name="Google Shape;14013;p36"/>
            <p:cNvSpPr/>
            <p:nvPr/>
          </p:nvSpPr>
          <p:spPr>
            <a:xfrm>
              <a:off x="4094375" y="2335025"/>
              <a:ext cx="6025" cy="6600"/>
            </a:xfrm>
            <a:custGeom>
              <a:avLst/>
              <a:gdLst/>
              <a:ahLst/>
              <a:cxnLst/>
              <a:rect l="l" t="t" r="r" b="b"/>
              <a:pathLst>
                <a:path w="241" h="264" extrusionOk="0">
                  <a:moveTo>
                    <a:pt x="108" y="1"/>
                  </a:moveTo>
                  <a:cubicBezTo>
                    <a:pt x="86" y="1"/>
                    <a:pt x="65" y="12"/>
                    <a:pt x="50" y="24"/>
                  </a:cubicBezTo>
                  <a:cubicBezTo>
                    <a:pt x="1" y="78"/>
                    <a:pt x="1" y="160"/>
                    <a:pt x="34" y="214"/>
                  </a:cubicBezTo>
                  <a:cubicBezTo>
                    <a:pt x="50" y="230"/>
                    <a:pt x="88" y="247"/>
                    <a:pt x="104" y="263"/>
                  </a:cubicBezTo>
                  <a:cubicBezTo>
                    <a:pt x="137" y="263"/>
                    <a:pt x="174" y="247"/>
                    <a:pt x="191" y="230"/>
                  </a:cubicBezTo>
                  <a:cubicBezTo>
                    <a:pt x="240" y="181"/>
                    <a:pt x="240" y="111"/>
                    <a:pt x="207" y="40"/>
                  </a:cubicBezTo>
                  <a:cubicBezTo>
                    <a:pt x="191" y="24"/>
                    <a:pt x="174" y="24"/>
                    <a:pt x="153" y="7"/>
                  </a:cubicBezTo>
                  <a:lnTo>
                    <a:pt x="137" y="7"/>
                  </a:lnTo>
                  <a:cubicBezTo>
                    <a:pt x="127" y="3"/>
                    <a:pt x="118" y="1"/>
                    <a:pt x="10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4" name="Google Shape;14014;p36"/>
            <p:cNvSpPr/>
            <p:nvPr/>
          </p:nvSpPr>
          <p:spPr>
            <a:xfrm>
              <a:off x="4083675" y="2274175"/>
              <a:ext cx="6000" cy="6925"/>
            </a:xfrm>
            <a:custGeom>
              <a:avLst/>
              <a:gdLst/>
              <a:ahLst/>
              <a:cxnLst/>
              <a:rect l="l" t="t" r="r" b="b"/>
              <a:pathLst>
                <a:path w="240" h="277" extrusionOk="0">
                  <a:moveTo>
                    <a:pt x="136" y="1"/>
                  </a:moveTo>
                  <a:cubicBezTo>
                    <a:pt x="103" y="1"/>
                    <a:pt x="87" y="17"/>
                    <a:pt x="50" y="38"/>
                  </a:cubicBezTo>
                  <a:cubicBezTo>
                    <a:pt x="0" y="87"/>
                    <a:pt x="0" y="174"/>
                    <a:pt x="33" y="223"/>
                  </a:cubicBezTo>
                  <a:cubicBezTo>
                    <a:pt x="50" y="244"/>
                    <a:pt x="87" y="260"/>
                    <a:pt x="120" y="277"/>
                  </a:cubicBezTo>
                  <a:cubicBezTo>
                    <a:pt x="136" y="277"/>
                    <a:pt x="169" y="260"/>
                    <a:pt x="190" y="244"/>
                  </a:cubicBezTo>
                  <a:cubicBezTo>
                    <a:pt x="223" y="223"/>
                    <a:pt x="223" y="190"/>
                    <a:pt x="239" y="157"/>
                  </a:cubicBezTo>
                  <a:cubicBezTo>
                    <a:pt x="239" y="120"/>
                    <a:pt x="223" y="87"/>
                    <a:pt x="206" y="54"/>
                  </a:cubicBezTo>
                  <a:cubicBezTo>
                    <a:pt x="206" y="38"/>
                    <a:pt x="190" y="17"/>
                    <a:pt x="169" y="17"/>
                  </a:cubicBezTo>
                  <a:cubicBezTo>
                    <a:pt x="153" y="17"/>
                    <a:pt x="153" y="17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5" name="Google Shape;14015;p36"/>
            <p:cNvSpPr/>
            <p:nvPr/>
          </p:nvSpPr>
          <p:spPr>
            <a:xfrm>
              <a:off x="4087075" y="2303950"/>
              <a:ext cx="6000" cy="6450"/>
            </a:xfrm>
            <a:custGeom>
              <a:avLst/>
              <a:gdLst/>
              <a:ahLst/>
              <a:cxnLst/>
              <a:rect l="l" t="t" r="r" b="b"/>
              <a:pathLst>
                <a:path w="240" h="258" extrusionOk="0">
                  <a:moveTo>
                    <a:pt x="112" y="1"/>
                  </a:moveTo>
                  <a:cubicBezTo>
                    <a:pt x="70" y="1"/>
                    <a:pt x="29" y="32"/>
                    <a:pt x="17" y="84"/>
                  </a:cubicBezTo>
                  <a:cubicBezTo>
                    <a:pt x="0" y="150"/>
                    <a:pt x="17" y="220"/>
                    <a:pt x="87" y="253"/>
                  </a:cubicBezTo>
                  <a:cubicBezTo>
                    <a:pt x="96" y="256"/>
                    <a:pt x="105" y="257"/>
                    <a:pt x="115" y="257"/>
                  </a:cubicBezTo>
                  <a:cubicBezTo>
                    <a:pt x="159" y="257"/>
                    <a:pt x="209" y="227"/>
                    <a:pt x="223" y="187"/>
                  </a:cubicBezTo>
                  <a:cubicBezTo>
                    <a:pt x="239" y="117"/>
                    <a:pt x="223" y="30"/>
                    <a:pt x="157" y="14"/>
                  </a:cubicBezTo>
                  <a:cubicBezTo>
                    <a:pt x="143" y="5"/>
                    <a:pt x="127" y="1"/>
                    <a:pt x="112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6" name="Google Shape;14016;p36"/>
            <p:cNvSpPr/>
            <p:nvPr/>
          </p:nvSpPr>
          <p:spPr>
            <a:xfrm>
              <a:off x="4094375" y="2288300"/>
              <a:ext cx="6425" cy="6425"/>
            </a:xfrm>
            <a:custGeom>
              <a:avLst/>
              <a:gdLst/>
              <a:ahLst/>
              <a:cxnLst/>
              <a:rect l="l" t="t" r="r" b="b"/>
              <a:pathLst>
                <a:path w="257" h="257" extrusionOk="0">
                  <a:moveTo>
                    <a:pt x="140" y="1"/>
                  </a:moveTo>
                  <a:cubicBezTo>
                    <a:pt x="86" y="1"/>
                    <a:pt x="45" y="33"/>
                    <a:pt x="17" y="91"/>
                  </a:cubicBezTo>
                  <a:cubicBezTo>
                    <a:pt x="1" y="157"/>
                    <a:pt x="34" y="227"/>
                    <a:pt x="88" y="244"/>
                  </a:cubicBezTo>
                  <a:cubicBezTo>
                    <a:pt x="101" y="253"/>
                    <a:pt x="115" y="257"/>
                    <a:pt x="130" y="257"/>
                  </a:cubicBezTo>
                  <a:cubicBezTo>
                    <a:pt x="170" y="257"/>
                    <a:pt x="211" y="225"/>
                    <a:pt x="224" y="174"/>
                  </a:cubicBezTo>
                  <a:cubicBezTo>
                    <a:pt x="257" y="108"/>
                    <a:pt x="224" y="38"/>
                    <a:pt x="174" y="5"/>
                  </a:cubicBezTo>
                  <a:cubicBezTo>
                    <a:pt x="162" y="2"/>
                    <a:pt x="151" y="1"/>
                    <a:pt x="14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7" name="Google Shape;14017;p36"/>
            <p:cNvSpPr/>
            <p:nvPr/>
          </p:nvSpPr>
          <p:spPr>
            <a:xfrm>
              <a:off x="4048000" y="242322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04" y="0"/>
                  </a:moveTo>
                  <a:cubicBezTo>
                    <a:pt x="50" y="17"/>
                    <a:pt x="1" y="87"/>
                    <a:pt x="17" y="157"/>
                  </a:cubicBezTo>
                  <a:cubicBezTo>
                    <a:pt x="17" y="215"/>
                    <a:pt x="71" y="263"/>
                    <a:pt x="117" y="263"/>
                  </a:cubicBezTo>
                  <a:cubicBezTo>
                    <a:pt x="124" y="263"/>
                    <a:pt x="131" y="262"/>
                    <a:pt x="137" y="260"/>
                  </a:cubicBezTo>
                  <a:cubicBezTo>
                    <a:pt x="174" y="260"/>
                    <a:pt x="190" y="240"/>
                    <a:pt x="207" y="207"/>
                  </a:cubicBezTo>
                  <a:cubicBezTo>
                    <a:pt x="223" y="174"/>
                    <a:pt x="240" y="137"/>
                    <a:pt x="240" y="104"/>
                  </a:cubicBezTo>
                  <a:cubicBezTo>
                    <a:pt x="223" y="71"/>
                    <a:pt x="207" y="54"/>
                    <a:pt x="190" y="17"/>
                  </a:cubicBezTo>
                  <a:cubicBezTo>
                    <a:pt x="190" y="17"/>
                    <a:pt x="174" y="17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8" name="Google Shape;14018;p36"/>
            <p:cNvSpPr/>
            <p:nvPr/>
          </p:nvSpPr>
          <p:spPr>
            <a:xfrm>
              <a:off x="4094800" y="2318925"/>
              <a:ext cx="5600" cy="6400"/>
            </a:xfrm>
            <a:custGeom>
              <a:avLst/>
              <a:gdLst/>
              <a:ahLst/>
              <a:cxnLst/>
              <a:rect l="l" t="t" r="r" b="b"/>
              <a:pathLst>
                <a:path w="224" h="256" extrusionOk="0">
                  <a:moveTo>
                    <a:pt x="103" y="0"/>
                  </a:moveTo>
                  <a:cubicBezTo>
                    <a:pt x="33" y="17"/>
                    <a:pt x="0" y="83"/>
                    <a:pt x="0" y="153"/>
                  </a:cubicBezTo>
                  <a:cubicBezTo>
                    <a:pt x="0" y="186"/>
                    <a:pt x="17" y="206"/>
                    <a:pt x="54" y="239"/>
                  </a:cubicBezTo>
                  <a:cubicBezTo>
                    <a:pt x="71" y="256"/>
                    <a:pt x="103" y="256"/>
                    <a:pt x="136" y="256"/>
                  </a:cubicBezTo>
                  <a:cubicBezTo>
                    <a:pt x="190" y="239"/>
                    <a:pt x="223" y="169"/>
                    <a:pt x="223" y="103"/>
                  </a:cubicBezTo>
                  <a:cubicBezTo>
                    <a:pt x="223" y="66"/>
                    <a:pt x="207" y="50"/>
                    <a:pt x="174" y="17"/>
                  </a:cubicBezTo>
                  <a:cubicBezTo>
                    <a:pt x="174" y="17"/>
                    <a:pt x="157" y="17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9" name="Google Shape;14019;p36"/>
            <p:cNvSpPr/>
            <p:nvPr/>
          </p:nvSpPr>
          <p:spPr>
            <a:xfrm>
              <a:off x="4069450" y="2401375"/>
              <a:ext cx="5575" cy="6400"/>
            </a:xfrm>
            <a:custGeom>
              <a:avLst/>
              <a:gdLst/>
              <a:ahLst/>
              <a:cxnLst/>
              <a:rect l="l" t="t" r="r" b="b"/>
              <a:pathLst>
                <a:path w="223" h="256" extrusionOk="0">
                  <a:moveTo>
                    <a:pt x="87" y="0"/>
                  </a:moveTo>
                  <a:cubicBezTo>
                    <a:pt x="37" y="17"/>
                    <a:pt x="0" y="83"/>
                    <a:pt x="0" y="153"/>
                  </a:cubicBezTo>
                  <a:cubicBezTo>
                    <a:pt x="0" y="186"/>
                    <a:pt x="17" y="223"/>
                    <a:pt x="54" y="240"/>
                  </a:cubicBezTo>
                  <a:cubicBezTo>
                    <a:pt x="70" y="256"/>
                    <a:pt x="103" y="256"/>
                    <a:pt x="120" y="256"/>
                  </a:cubicBezTo>
                  <a:cubicBezTo>
                    <a:pt x="190" y="256"/>
                    <a:pt x="223" y="186"/>
                    <a:pt x="223" y="120"/>
                  </a:cubicBezTo>
                  <a:cubicBezTo>
                    <a:pt x="223" y="83"/>
                    <a:pt x="206" y="50"/>
                    <a:pt x="173" y="33"/>
                  </a:cubicBezTo>
                  <a:cubicBezTo>
                    <a:pt x="173" y="17"/>
                    <a:pt x="157" y="17"/>
                    <a:pt x="157" y="17"/>
                  </a:cubicBezTo>
                  <a:cubicBezTo>
                    <a:pt x="140" y="0"/>
                    <a:pt x="120" y="0"/>
                    <a:pt x="8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0" name="Google Shape;14020;p36"/>
            <p:cNvSpPr/>
            <p:nvPr/>
          </p:nvSpPr>
          <p:spPr>
            <a:xfrm>
              <a:off x="4095625" y="2366950"/>
              <a:ext cx="6100" cy="6675"/>
            </a:xfrm>
            <a:custGeom>
              <a:avLst/>
              <a:gdLst/>
              <a:ahLst/>
              <a:cxnLst/>
              <a:rect l="l" t="t" r="r" b="b"/>
              <a:pathLst>
                <a:path w="244" h="267" extrusionOk="0">
                  <a:moveTo>
                    <a:pt x="103" y="0"/>
                  </a:moveTo>
                  <a:cubicBezTo>
                    <a:pt x="70" y="17"/>
                    <a:pt x="54" y="37"/>
                    <a:pt x="38" y="54"/>
                  </a:cubicBezTo>
                  <a:cubicBezTo>
                    <a:pt x="21" y="87"/>
                    <a:pt x="0" y="120"/>
                    <a:pt x="21" y="157"/>
                  </a:cubicBezTo>
                  <a:cubicBezTo>
                    <a:pt x="21" y="190"/>
                    <a:pt x="38" y="223"/>
                    <a:pt x="54" y="244"/>
                  </a:cubicBezTo>
                  <a:cubicBezTo>
                    <a:pt x="77" y="255"/>
                    <a:pt x="92" y="267"/>
                    <a:pt x="112" y="267"/>
                  </a:cubicBezTo>
                  <a:cubicBezTo>
                    <a:pt x="121" y="267"/>
                    <a:pt x="130" y="265"/>
                    <a:pt x="141" y="260"/>
                  </a:cubicBezTo>
                  <a:cubicBezTo>
                    <a:pt x="207" y="260"/>
                    <a:pt x="244" y="190"/>
                    <a:pt x="227" y="120"/>
                  </a:cubicBezTo>
                  <a:cubicBezTo>
                    <a:pt x="227" y="87"/>
                    <a:pt x="207" y="54"/>
                    <a:pt x="190" y="37"/>
                  </a:cubicBezTo>
                  <a:cubicBezTo>
                    <a:pt x="174" y="17"/>
                    <a:pt x="174" y="17"/>
                    <a:pt x="157" y="17"/>
                  </a:cubicBezTo>
                  <a:cubicBezTo>
                    <a:pt x="141" y="0"/>
                    <a:pt x="124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1" name="Google Shape;14021;p36"/>
            <p:cNvSpPr/>
            <p:nvPr/>
          </p:nvSpPr>
          <p:spPr>
            <a:xfrm>
              <a:off x="4096550" y="2271600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104" y="1"/>
                  </a:moveTo>
                  <a:cubicBezTo>
                    <a:pt x="66" y="1"/>
                    <a:pt x="50" y="17"/>
                    <a:pt x="33" y="38"/>
                  </a:cubicBezTo>
                  <a:cubicBezTo>
                    <a:pt x="17" y="71"/>
                    <a:pt x="1" y="104"/>
                    <a:pt x="1" y="141"/>
                  </a:cubicBezTo>
                  <a:cubicBezTo>
                    <a:pt x="1" y="174"/>
                    <a:pt x="17" y="207"/>
                    <a:pt x="50" y="223"/>
                  </a:cubicBezTo>
                  <a:cubicBezTo>
                    <a:pt x="66" y="260"/>
                    <a:pt x="104" y="260"/>
                    <a:pt x="120" y="260"/>
                  </a:cubicBezTo>
                  <a:cubicBezTo>
                    <a:pt x="190" y="244"/>
                    <a:pt x="223" y="190"/>
                    <a:pt x="223" y="120"/>
                  </a:cubicBezTo>
                  <a:lnTo>
                    <a:pt x="223" y="104"/>
                  </a:lnTo>
                  <a:cubicBezTo>
                    <a:pt x="207" y="54"/>
                    <a:pt x="190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2" name="Google Shape;14022;p36"/>
            <p:cNvSpPr/>
            <p:nvPr/>
          </p:nvSpPr>
          <p:spPr>
            <a:xfrm>
              <a:off x="4079325" y="2339525"/>
              <a:ext cx="6025" cy="6425"/>
            </a:xfrm>
            <a:custGeom>
              <a:avLst/>
              <a:gdLst/>
              <a:ahLst/>
              <a:cxnLst/>
              <a:rect l="l" t="t" r="r" b="b"/>
              <a:pathLst>
                <a:path w="241" h="257" extrusionOk="0">
                  <a:moveTo>
                    <a:pt x="104" y="1"/>
                  </a:moveTo>
                  <a:cubicBezTo>
                    <a:pt x="34" y="1"/>
                    <a:pt x="1" y="67"/>
                    <a:pt x="17" y="137"/>
                  </a:cubicBezTo>
                  <a:cubicBezTo>
                    <a:pt x="17" y="170"/>
                    <a:pt x="34" y="207"/>
                    <a:pt x="55" y="223"/>
                  </a:cubicBezTo>
                  <a:cubicBezTo>
                    <a:pt x="88" y="256"/>
                    <a:pt x="104" y="256"/>
                    <a:pt x="137" y="256"/>
                  </a:cubicBezTo>
                  <a:cubicBezTo>
                    <a:pt x="174" y="240"/>
                    <a:pt x="191" y="223"/>
                    <a:pt x="207" y="207"/>
                  </a:cubicBezTo>
                  <a:cubicBezTo>
                    <a:pt x="224" y="170"/>
                    <a:pt x="240" y="137"/>
                    <a:pt x="224" y="104"/>
                  </a:cubicBezTo>
                  <a:cubicBezTo>
                    <a:pt x="224" y="67"/>
                    <a:pt x="207" y="34"/>
                    <a:pt x="191" y="17"/>
                  </a:cubicBezTo>
                  <a:cubicBezTo>
                    <a:pt x="174" y="17"/>
                    <a:pt x="174" y="1"/>
                    <a:pt x="15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3" name="Google Shape;14023;p36"/>
            <p:cNvSpPr/>
            <p:nvPr/>
          </p:nvSpPr>
          <p:spPr>
            <a:xfrm>
              <a:off x="3860300" y="2239450"/>
              <a:ext cx="5600" cy="6400"/>
            </a:xfrm>
            <a:custGeom>
              <a:avLst/>
              <a:gdLst/>
              <a:ahLst/>
              <a:cxnLst/>
              <a:rect l="l" t="t" r="r" b="b"/>
              <a:pathLst>
                <a:path w="224" h="256" extrusionOk="0">
                  <a:moveTo>
                    <a:pt x="87" y="0"/>
                  </a:moveTo>
                  <a:cubicBezTo>
                    <a:pt x="34" y="17"/>
                    <a:pt x="1" y="66"/>
                    <a:pt x="1" y="153"/>
                  </a:cubicBezTo>
                  <a:cubicBezTo>
                    <a:pt x="1" y="190"/>
                    <a:pt x="17" y="206"/>
                    <a:pt x="54" y="223"/>
                  </a:cubicBezTo>
                  <a:cubicBezTo>
                    <a:pt x="71" y="256"/>
                    <a:pt x="104" y="256"/>
                    <a:pt x="120" y="256"/>
                  </a:cubicBezTo>
                  <a:cubicBezTo>
                    <a:pt x="157" y="256"/>
                    <a:pt x="190" y="223"/>
                    <a:pt x="207" y="206"/>
                  </a:cubicBezTo>
                  <a:cubicBezTo>
                    <a:pt x="223" y="169"/>
                    <a:pt x="223" y="136"/>
                    <a:pt x="223" y="103"/>
                  </a:cubicBezTo>
                  <a:cubicBezTo>
                    <a:pt x="223" y="66"/>
                    <a:pt x="207" y="33"/>
                    <a:pt x="174" y="17"/>
                  </a:cubicBezTo>
                  <a:cubicBezTo>
                    <a:pt x="174" y="17"/>
                    <a:pt x="157" y="17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4" name="Google Shape;14024;p36"/>
            <p:cNvSpPr/>
            <p:nvPr/>
          </p:nvSpPr>
          <p:spPr>
            <a:xfrm>
              <a:off x="3856900" y="2315300"/>
              <a:ext cx="6425" cy="6525"/>
            </a:xfrm>
            <a:custGeom>
              <a:avLst/>
              <a:gdLst/>
              <a:ahLst/>
              <a:cxnLst/>
              <a:rect l="l" t="t" r="r" b="b"/>
              <a:pathLst>
                <a:path w="257" h="261" extrusionOk="0">
                  <a:moveTo>
                    <a:pt x="137" y="1"/>
                  </a:moveTo>
                  <a:cubicBezTo>
                    <a:pt x="86" y="1"/>
                    <a:pt x="45" y="33"/>
                    <a:pt x="17" y="91"/>
                  </a:cubicBezTo>
                  <a:cubicBezTo>
                    <a:pt x="1" y="145"/>
                    <a:pt x="34" y="228"/>
                    <a:pt x="87" y="248"/>
                  </a:cubicBezTo>
                  <a:cubicBezTo>
                    <a:pt x="100" y="257"/>
                    <a:pt x="115" y="261"/>
                    <a:pt x="130" y="261"/>
                  </a:cubicBezTo>
                  <a:cubicBezTo>
                    <a:pt x="170" y="261"/>
                    <a:pt x="211" y="230"/>
                    <a:pt x="223" y="178"/>
                  </a:cubicBezTo>
                  <a:cubicBezTo>
                    <a:pt x="256" y="108"/>
                    <a:pt x="223" y="42"/>
                    <a:pt x="170" y="5"/>
                  </a:cubicBezTo>
                  <a:cubicBezTo>
                    <a:pt x="159" y="2"/>
                    <a:pt x="148" y="1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5" name="Google Shape;14025;p36"/>
            <p:cNvSpPr/>
            <p:nvPr/>
          </p:nvSpPr>
          <p:spPr>
            <a:xfrm>
              <a:off x="3856500" y="2284500"/>
              <a:ext cx="6000" cy="6925"/>
            </a:xfrm>
            <a:custGeom>
              <a:avLst/>
              <a:gdLst/>
              <a:ahLst/>
              <a:cxnLst/>
              <a:rect l="l" t="t" r="r" b="b"/>
              <a:pathLst>
                <a:path w="240" h="277" extrusionOk="0">
                  <a:moveTo>
                    <a:pt x="136" y="0"/>
                  </a:moveTo>
                  <a:cubicBezTo>
                    <a:pt x="103" y="0"/>
                    <a:pt x="66" y="17"/>
                    <a:pt x="50" y="37"/>
                  </a:cubicBezTo>
                  <a:cubicBezTo>
                    <a:pt x="0" y="87"/>
                    <a:pt x="0" y="157"/>
                    <a:pt x="33" y="223"/>
                  </a:cubicBezTo>
                  <a:cubicBezTo>
                    <a:pt x="50" y="243"/>
                    <a:pt x="66" y="260"/>
                    <a:pt x="103" y="276"/>
                  </a:cubicBezTo>
                  <a:cubicBezTo>
                    <a:pt x="136" y="276"/>
                    <a:pt x="169" y="260"/>
                    <a:pt x="186" y="243"/>
                  </a:cubicBezTo>
                  <a:cubicBezTo>
                    <a:pt x="239" y="190"/>
                    <a:pt x="239" y="103"/>
                    <a:pt x="206" y="54"/>
                  </a:cubicBezTo>
                  <a:cubicBezTo>
                    <a:pt x="186" y="37"/>
                    <a:pt x="169" y="17"/>
                    <a:pt x="153" y="17"/>
                  </a:cubicBezTo>
                  <a:cubicBezTo>
                    <a:pt x="153" y="17"/>
                    <a:pt x="136" y="17"/>
                    <a:pt x="1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6" name="Google Shape;14026;p36"/>
            <p:cNvSpPr/>
            <p:nvPr/>
          </p:nvSpPr>
          <p:spPr>
            <a:xfrm>
              <a:off x="3861650" y="22690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1"/>
                  </a:moveTo>
                  <a:cubicBezTo>
                    <a:pt x="33" y="1"/>
                    <a:pt x="0" y="71"/>
                    <a:pt x="0" y="141"/>
                  </a:cubicBezTo>
                  <a:cubicBezTo>
                    <a:pt x="17" y="174"/>
                    <a:pt x="33" y="207"/>
                    <a:pt x="50" y="223"/>
                  </a:cubicBezTo>
                  <a:cubicBezTo>
                    <a:pt x="66" y="260"/>
                    <a:pt x="103" y="260"/>
                    <a:pt x="136" y="260"/>
                  </a:cubicBezTo>
                  <a:cubicBezTo>
                    <a:pt x="186" y="244"/>
                    <a:pt x="240" y="174"/>
                    <a:pt x="223" y="104"/>
                  </a:cubicBezTo>
                  <a:cubicBezTo>
                    <a:pt x="223" y="71"/>
                    <a:pt x="207" y="38"/>
                    <a:pt x="186" y="17"/>
                  </a:cubicBezTo>
                  <a:cubicBezTo>
                    <a:pt x="169" y="17"/>
                    <a:pt x="169" y="1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7" name="Google Shape;14027;p36"/>
            <p:cNvSpPr/>
            <p:nvPr/>
          </p:nvSpPr>
          <p:spPr>
            <a:xfrm>
              <a:off x="3850425" y="2395400"/>
              <a:ext cx="6100" cy="6575"/>
            </a:xfrm>
            <a:custGeom>
              <a:avLst/>
              <a:gdLst/>
              <a:ahLst/>
              <a:cxnLst/>
              <a:rect l="l" t="t" r="r" b="b"/>
              <a:pathLst>
                <a:path w="244" h="263" extrusionOk="0">
                  <a:moveTo>
                    <a:pt x="130" y="0"/>
                  </a:moveTo>
                  <a:cubicBezTo>
                    <a:pt x="121" y="0"/>
                    <a:pt x="111" y="4"/>
                    <a:pt x="103" y="13"/>
                  </a:cubicBezTo>
                  <a:cubicBezTo>
                    <a:pt x="70" y="13"/>
                    <a:pt x="54" y="33"/>
                    <a:pt x="37" y="66"/>
                  </a:cubicBezTo>
                  <a:cubicBezTo>
                    <a:pt x="0" y="83"/>
                    <a:pt x="0" y="116"/>
                    <a:pt x="0" y="153"/>
                  </a:cubicBezTo>
                  <a:cubicBezTo>
                    <a:pt x="17" y="186"/>
                    <a:pt x="37" y="219"/>
                    <a:pt x="54" y="239"/>
                  </a:cubicBezTo>
                  <a:cubicBezTo>
                    <a:pt x="65" y="251"/>
                    <a:pt x="85" y="263"/>
                    <a:pt x="109" y="263"/>
                  </a:cubicBezTo>
                  <a:cubicBezTo>
                    <a:pt x="119" y="263"/>
                    <a:pt x="129" y="261"/>
                    <a:pt x="140" y="256"/>
                  </a:cubicBezTo>
                  <a:cubicBezTo>
                    <a:pt x="190" y="256"/>
                    <a:pt x="243" y="186"/>
                    <a:pt x="223" y="116"/>
                  </a:cubicBezTo>
                  <a:cubicBezTo>
                    <a:pt x="223" y="83"/>
                    <a:pt x="206" y="50"/>
                    <a:pt x="190" y="33"/>
                  </a:cubicBezTo>
                  <a:cubicBezTo>
                    <a:pt x="173" y="13"/>
                    <a:pt x="173" y="13"/>
                    <a:pt x="157" y="13"/>
                  </a:cubicBezTo>
                  <a:cubicBezTo>
                    <a:pt x="148" y="4"/>
                    <a:pt x="139" y="0"/>
                    <a:pt x="13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8" name="Google Shape;14028;p36"/>
            <p:cNvSpPr/>
            <p:nvPr/>
          </p:nvSpPr>
          <p:spPr>
            <a:xfrm>
              <a:off x="3853000" y="2351075"/>
              <a:ext cx="6100" cy="6625"/>
            </a:xfrm>
            <a:custGeom>
              <a:avLst/>
              <a:gdLst/>
              <a:ahLst/>
              <a:cxnLst/>
              <a:rect l="l" t="t" r="r" b="b"/>
              <a:pathLst>
                <a:path w="244" h="265" extrusionOk="0">
                  <a:moveTo>
                    <a:pt x="140" y="0"/>
                  </a:moveTo>
                  <a:cubicBezTo>
                    <a:pt x="103" y="0"/>
                    <a:pt x="70" y="17"/>
                    <a:pt x="54" y="33"/>
                  </a:cubicBezTo>
                  <a:cubicBezTo>
                    <a:pt x="37" y="54"/>
                    <a:pt x="17" y="87"/>
                    <a:pt x="17" y="120"/>
                  </a:cubicBezTo>
                  <a:cubicBezTo>
                    <a:pt x="0" y="157"/>
                    <a:pt x="17" y="190"/>
                    <a:pt x="37" y="207"/>
                  </a:cubicBezTo>
                  <a:cubicBezTo>
                    <a:pt x="56" y="247"/>
                    <a:pt x="88" y="264"/>
                    <a:pt x="121" y="264"/>
                  </a:cubicBezTo>
                  <a:cubicBezTo>
                    <a:pt x="144" y="264"/>
                    <a:pt x="169" y="255"/>
                    <a:pt x="190" y="240"/>
                  </a:cubicBezTo>
                  <a:cubicBezTo>
                    <a:pt x="243" y="190"/>
                    <a:pt x="243" y="103"/>
                    <a:pt x="206" y="54"/>
                  </a:cubicBezTo>
                  <a:cubicBezTo>
                    <a:pt x="190" y="33"/>
                    <a:pt x="173" y="17"/>
                    <a:pt x="157" y="17"/>
                  </a:cubicBezTo>
                  <a:cubicBezTo>
                    <a:pt x="157" y="0"/>
                    <a:pt x="140" y="0"/>
                    <a:pt x="14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9" name="Google Shape;14029;p36"/>
            <p:cNvSpPr/>
            <p:nvPr/>
          </p:nvSpPr>
          <p:spPr>
            <a:xfrm>
              <a:off x="3855575" y="2331275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103" y="1"/>
                  </a:moveTo>
                  <a:cubicBezTo>
                    <a:pt x="37" y="21"/>
                    <a:pt x="0" y="87"/>
                    <a:pt x="0" y="157"/>
                  </a:cubicBezTo>
                  <a:cubicBezTo>
                    <a:pt x="0" y="190"/>
                    <a:pt x="17" y="207"/>
                    <a:pt x="54" y="244"/>
                  </a:cubicBezTo>
                  <a:cubicBezTo>
                    <a:pt x="70" y="261"/>
                    <a:pt x="103" y="261"/>
                    <a:pt x="140" y="261"/>
                  </a:cubicBezTo>
                  <a:cubicBezTo>
                    <a:pt x="190" y="244"/>
                    <a:pt x="223" y="174"/>
                    <a:pt x="223" y="104"/>
                  </a:cubicBezTo>
                  <a:cubicBezTo>
                    <a:pt x="223" y="71"/>
                    <a:pt x="206" y="54"/>
                    <a:pt x="173" y="21"/>
                  </a:cubicBezTo>
                  <a:cubicBezTo>
                    <a:pt x="173" y="21"/>
                    <a:pt x="157" y="21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0" name="Google Shape;14030;p36"/>
            <p:cNvSpPr/>
            <p:nvPr/>
          </p:nvSpPr>
          <p:spPr>
            <a:xfrm>
              <a:off x="3865875" y="2344675"/>
              <a:ext cx="5600" cy="6600"/>
            </a:xfrm>
            <a:custGeom>
              <a:avLst/>
              <a:gdLst/>
              <a:ahLst/>
              <a:cxnLst/>
              <a:rect l="l" t="t" r="r" b="b"/>
              <a:pathLst>
                <a:path w="224" h="264" extrusionOk="0">
                  <a:moveTo>
                    <a:pt x="87" y="1"/>
                  </a:moveTo>
                  <a:cubicBezTo>
                    <a:pt x="71" y="17"/>
                    <a:pt x="38" y="34"/>
                    <a:pt x="17" y="50"/>
                  </a:cubicBezTo>
                  <a:cubicBezTo>
                    <a:pt x="0" y="83"/>
                    <a:pt x="0" y="120"/>
                    <a:pt x="0" y="153"/>
                  </a:cubicBezTo>
                  <a:cubicBezTo>
                    <a:pt x="0" y="186"/>
                    <a:pt x="17" y="223"/>
                    <a:pt x="54" y="240"/>
                  </a:cubicBezTo>
                  <a:cubicBezTo>
                    <a:pt x="66" y="252"/>
                    <a:pt x="86" y="263"/>
                    <a:pt x="102" y="263"/>
                  </a:cubicBezTo>
                  <a:cubicBezTo>
                    <a:pt x="109" y="263"/>
                    <a:pt x="115" y="261"/>
                    <a:pt x="120" y="256"/>
                  </a:cubicBezTo>
                  <a:cubicBezTo>
                    <a:pt x="190" y="256"/>
                    <a:pt x="223" y="186"/>
                    <a:pt x="223" y="120"/>
                  </a:cubicBezTo>
                  <a:cubicBezTo>
                    <a:pt x="223" y="83"/>
                    <a:pt x="207" y="50"/>
                    <a:pt x="174" y="34"/>
                  </a:cubicBezTo>
                  <a:cubicBezTo>
                    <a:pt x="174" y="17"/>
                    <a:pt x="157" y="17"/>
                    <a:pt x="157" y="17"/>
                  </a:cubicBezTo>
                  <a:cubicBezTo>
                    <a:pt x="141" y="1"/>
                    <a:pt x="120" y="1"/>
                    <a:pt x="8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1" name="Google Shape;14031;p36"/>
            <p:cNvSpPr/>
            <p:nvPr/>
          </p:nvSpPr>
          <p:spPr>
            <a:xfrm>
              <a:off x="3885250" y="2403425"/>
              <a:ext cx="3025" cy="2600"/>
            </a:xfrm>
            <a:custGeom>
              <a:avLst/>
              <a:gdLst/>
              <a:ahLst/>
              <a:cxnLst/>
              <a:rect l="l" t="t" r="r" b="b"/>
              <a:pathLst>
                <a:path w="121" h="104" extrusionOk="0">
                  <a:moveTo>
                    <a:pt x="87" y="1"/>
                  </a:moveTo>
                  <a:cubicBezTo>
                    <a:pt x="50" y="1"/>
                    <a:pt x="34" y="21"/>
                    <a:pt x="17" y="38"/>
                  </a:cubicBezTo>
                  <a:cubicBezTo>
                    <a:pt x="1" y="54"/>
                    <a:pt x="1" y="71"/>
                    <a:pt x="1" y="104"/>
                  </a:cubicBezTo>
                  <a:cubicBezTo>
                    <a:pt x="34" y="71"/>
                    <a:pt x="87" y="38"/>
                    <a:pt x="12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2" name="Google Shape;14032;p36"/>
            <p:cNvSpPr/>
            <p:nvPr/>
          </p:nvSpPr>
          <p:spPr>
            <a:xfrm>
              <a:off x="3854325" y="2378600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37" y="0"/>
                  </a:moveTo>
                  <a:cubicBezTo>
                    <a:pt x="120" y="0"/>
                    <a:pt x="87" y="17"/>
                    <a:pt x="67" y="33"/>
                  </a:cubicBezTo>
                  <a:cubicBezTo>
                    <a:pt x="17" y="66"/>
                    <a:pt x="1" y="153"/>
                    <a:pt x="50" y="223"/>
                  </a:cubicBezTo>
                  <a:cubicBezTo>
                    <a:pt x="67" y="239"/>
                    <a:pt x="87" y="256"/>
                    <a:pt x="120" y="256"/>
                  </a:cubicBezTo>
                  <a:cubicBezTo>
                    <a:pt x="130" y="261"/>
                    <a:pt x="138" y="263"/>
                    <a:pt x="146" y="263"/>
                  </a:cubicBezTo>
                  <a:cubicBezTo>
                    <a:pt x="165" y="263"/>
                    <a:pt x="181" y="251"/>
                    <a:pt x="207" y="239"/>
                  </a:cubicBezTo>
                  <a:cubicBezTo>
                    <a:pt x="223" y="206"/>
                    <a:pt x="240" y="190"/>
                    <a:pt x="240" y="153"/>
                  </a:cubicBezTo>
                  <a:cubicBezTo>
                    <a:pt x="240" y="120"/>
                    <a:pt x="240" y="87"/>
                    <a:pt x="223" y="50"/>
                  </a:cubicBezTo>
                  <a:cubicBezTo>
                    <a:pt x="207" y="33"/>
                    <a:pt x="190" y="17"/>
                    <a:pt x="170" y="17"/>
                  </a:cubicBezTo>
                  <a:cubicBezTo>
                    <a:pt x="153" y="0"/>
                    <a:pt x="153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3" name="Google Shape;14033;p36"/>
            <p:cNvSpPr/>
            <p:nvPr/>
          </p:nvSpPr>
          <p:spPr>
            <a:xfrm>
              <a:off x="3871950" y="2406000"/>
              <a:ext cx="6000" cy="6950"/>
            </a:xfrm>
            <a:custGeom>
              <a:avLst/>
              <a:gdLst/>
              <a:ahLst/>
              <a:cxnLst/>
              <a:rect l="l" t="t" r="r" b="b"/>
              <a:pathLst>
                <a:path w="240" h="278" extrusionOk="0">
                  <a:moveTo>
                    <a:pt x="137" y="1"/>
                  </a:moveTo>
                  <a:cubicBezTo>
                    <a:pt x="104" y="1"/>
                    <a:pt x="83" y="22"/>
                    <a:pt x="50" y="38"/>
                  </a:cubicBezTo>
                  <a:cubicBezTo>
                    <a:pt x="17" y="88"/>
                    <a:pt x="1" y="174"/>
                    <a:pt x="34" y="228"/>
                  </a:cubicBezTo>
                  <a:cubicBezTo>
                    <a:pt x="67" y="244"/>
                    <a:pt x="83" y="261"/>
                    <a:pt x="120" y="277"/>
                  </a:cubicBezTo>
                  <a:cubicBezTo>
                    <a:pt x="153" y="277"/>
                    <a:pt x="170" y="261"/>
                    <a:pt x="207" y="244"/>
                  </a:cubicBezTo>
                  <a:cubicBezTo>
                    <a:pt x="223" y="228"/>
                    <a:pt x="240" y="191"/>
                    <a:pt x="240" y="158"/>
                  </a:cubicBezTo>
                  <a:cubicBezTo>
                    <a:pt x="240" y="125"/>
                    <a:pt x="240" y="88"/>
                    <a:pt x="223" y="55"/>
                  </a:cubicBezTo>
                  <a:cubicBezTo>
                    <a:pt x="207" y="38"/>
                    <a:pt x="186" y="22"/>
                    <a:pt x="170" y="22"/>
                  </a:cubicBezTo>
                  <a:cubicBezTo>
                    <a:pt x="153" y="22"/>
                    <a:pt x="153" y="22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4" name="Google Shape;14034;p36"/>
            <p:cNvSpPr/>
            <p:nvPr/>
          </p:nvSpPr>
          <p:spPr>
            <a:xfrm>
              <a:off x="3870200" y="2327475"/>
              <a:ext cx="6000" cy="6825"/>
            </a:xfrm>
            <a:custGeom>
              <a:avLst/>
              <a:gdLst/>
              <a:ahLst/>
              <a:cxnLst/>
              <a:rect l="l" t="t" r="r" b="b"/>
              <a:pathLst>
                <a:path w="240" h="273" extrusionOk="0">
                  <a:moveTo>
                    <a:pt x="137" y="0"/>
                  </a:moveTo>
                  <a:cubicBezTo>
                    <a:pt x="104" y="0"/>
                    <a:pt x="71" y="17"/>
                    <a:pt x="50" y="33"/>
                  </a:cubicBezTo>
                  <a:cubicBezTo>
                    <a:pt x="1" y="87"/>
                    <a:pt x="1" y="153"/>
                    <a:pt x="34" y="223"/>
                  </a:cubicBezTo>
                  <a:cubicBezTo>
                    <a:pt x="55" y="254"/>
                    <a:pt x="86" y="272"/>
                    <a:pt x="118" y="272"/>
                  </a:cubicBezTo>
                  <a:cubicBezTo>
                    <a:pt x="142" y="272"/>
                    <a:pt x="167" y="262"/>
                    <a:pt x="190" y="239"/>
                  </a:cubicBezTo>
                  <a:cubicBezTo>
                    <a:pt x="240" y="190"/>
                    <a:pt x="240" y="103"/>
                    <a:pt x="207" y="50"/>
                  </a:cubicBezTo>
                  <a:cubicBezTo>
                    <a:pt x="190" y="33"/>
                    <a:pt x="174" y="17"/>
                    <a:pt x="153" y="17"/>
                  </a:cubicBezTo>
                  <a:cubicBezTo>
                    <a:pt x="153" y="17"/>
                    <a:pt x="137" y="17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5" name="Google Shape;14035;p36"/>
            <p:cNvSpPr/>
            <p:nvPr/>
          </p:nvSpPr>
          <p:spPr>
            <a:xfrm>
              <a:off x="3861650" y="2363550"/>
              <a:ext cx="5600" cy="6625"/>
            </a:xfrm>
            <a:custGeom>
              <a:avLst/>
              <a:gdLst/>
              <a:ahLst/>
              <a:cxnLst/>
              <a:rect l="l" t="t" r="r" b="b"/>
              <a:pathLst>
                <a:path w="224" h="265" extrusionOk="0">
                  <a:moveTo>
                    <a:pt x="83" y="0"/>
                  </a:moveTo>
                  <a:cubicBezTo>
                    <a:pt x="33" y="17"/>
                    <a:pt x="0" y="87"/>
                    <a:pt x="0" y="153"/>
                  </a:cubicBezTo>
                  <a:cubicBezTo>
                    <a:pt x="0" y="190"/>
                    <a:pt x="17" y="223"/>
                    <a:pt x="50" y="239"/>
                  </a:cubicBezTo>
                  <a:cubicBezTo>
                    <a:pt x="61" y="251"/>
                    <a:pt x="83" y="265"/>
                    <a:pt x="101" y="265"/>
                  </a:cubicBezTo>
                  <a:cubicBezTo>
                    <a:pt x="108" y="265"/>
                    <a:pt x="115" y="262"/>
                    <a:pt x="120" y="256"/>
                  </a:cubicBezTo>
                  <a:cubicBezTo>
                    <a:pt x="153" y="256"/>
                    <a:pt x="186" y="239"/>
                    <a:pt x="207" y="206"/>
                  </a:cubicBezTo>
                  <a:cubicBezTo>
                    <a:pt x="223" y="190"/>
                    <a:pt x="223" y="153"/>
                    <a:pt x="223" y="120"/>
                  </a:cubicBezTo>
                  <a:cubicBezTo>
                    <a:pt x="223" y="87"/>
                    <a:pt x="207" y="50"/>
                    <a:pt x="169" y="33"/>
                  </a:cubicBezTo>
                  <a:cubicBezTo>
                    <a:pt x="169" y="17"/>
                    <a:pt x="153" y="17"/>
                    <a:pt x="153" y="17"/>
                  </a:cubicBezTo>
                  <a:cubicBezTo>
                    <a:pt x="136" y="0"/>
                    <a:pt x="120" y="0"/>
                    <a:pt x="8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6" name="Google Shape;14036;p36"/>
            <p:cNvSpPr/>
            <p:nvPr/>
          </p:nvSpPr>
          <p:spPr>
            <a:xfrm>
              <a:off x="3857325" y="240850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40" y="0"/>
                  </a:moveTo>
                  <a:cubicBezTo>
                    <a:pt x="82" y="0"/>
                    <a:pt x="31" y="35"/>
                    <a:pt x="17" y="91"/>
                  </a:cubicBezTo>
                  <a:cubicBezTo>
                    <a:pt x="0" y="144"/>
                    <a:pt x="33" y="231"/>
                    <a:pt x="87" y="247"/>
                  </a:cubicBezTo>
                  <a:cubicBezTo>
                    <a:pt x="103" y="264"/>
                    <a:pt x="120" y="264"/>
                    <a:pt x="136" y="264"/>
                  </a:cubicBezTo>
                  <a:cubicBezTo>
                    <a:pt x="173" y="264"/>
                    <a:pt x="206" y="231"/>
                    <a:pt x="223" y="177"/>
                  </a:cubicBezTo>
                  <a:cubicBezTo>
                    <a:pt x="239" y="128"/>
                    <a:pt x="239" y="74"/>
                    <a:pt x="206" y="41"/>
                  </a:cubicBezTo>
                  <a:lnTo>
                    <a:pt x="173" y="4"/>
                  </a:lnTo>
                  <a:cubicBezTo>
                    <a:pt x="162" y="1"/>
                    <a:pt x="151" y="0"/>
                    <a:pt x="14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7" name="Google Shape;14037;p36"/>
            <p:cNvSpPr/>
            <p:nvPr/>
          </p:nvSpPr>
          <p:spPr>
            <a:xfrm>
              <a:off x="4063875" y="2370875"/>
              <a:ext cx="5600" cy="6400"/>
            </a:xfrm>
            <a:custGeom>
              <a:avLst/>
              <a:gdLst/>
              <a:ahLst/>
              <a:cxnLst/>
              <a:rect l="l" t="t" r="r" b="b"/>
              <a:pathLst>
                <a:path w="224" h="256" extrusionOk="0">
                  <a:moveTo>
                    <a:pt x="87" y="0"/>
                  </a:moveTo>
                  <a:cubicBezTo>
                    <a:pt x="71" y="0"/>
                    <a:pt x="54" y="17"/>
                    <a:pt x="34" y="33"/>
                  </a:cubicBezTo>
                  <a:cubicBezTo>
                    <a:pt x="1" y="66"/>
                    <a:pt x="1" y="103"/>
                    <a:pt x="1" y="153"/>
                  </a:cubicBezTo>
                  <a:cubicBezTo>
                    <a:pt x="1" y="190"/>
                    <a:pt x="17" y="206"/>
                    <a:pt x="34" y="239"/>
                  </a:cubicBezTo>
                  <a:cubicBezTo>
                    <a:pt x="71" y="256"/>
                    <a:pt x="104" y="256"/>
                    <a:pt x="120" y="256"/>
                  </a:cubicBezTo>
                  <a:cubicBezTo>
                    <a:pt x="190" y="239"/>
                    <a:pt x="223" y="190"/>
                    <a:pt x="223" y="120"/>
                  </a:cubicBezTo>
                  <a:lnTo>
                    <a:pt x="223" y="103"/>
                  </a:lnTo>
                  <a:cubicBezTo>
                    <a:pt x="207" y="49"/>
                    <a:pt x="190" y="17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8" name="Google Shape;14038;p36"/>
            <p:cNvSpPr/>
            <p:nvPr/>
          </p:nvSpPr>
          <p:spPr>
            <a:xfrm>
              <a:off x="4061300" y="2434350"/>
              <a:ext cx="6525" cy="6525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7" y="1"/>
                  </a:moveTo>
                  <a:cubicBezTo>
                    <a:pt x="120" y="1"/>
                    <a:pt x="87" y="1"/>
                    <a:pt x="71" y="21"/>
                  </a:cubicBezTo>
                  <a:cubicBezTo>
                    <a:pt x="17" y="71"/>
                    <a:pt x="0" y="157"/>
                    <a:pt x="54" y="207"/>
                  </a:cubicBezTo>
                  <a:cubicBezTo>
                    <a:pt x="71" y="244"/>
                    <a:pt x="87" y="260"/>
                    <a:pt x="120" y="260"/>
                  </a:cubicBezTo>
                  <a:cubicBezTo>
                    <a:pt x="157" y="260"/>
                    <a:pt x="174" y="244"/>
                    <a:pt x="207" y="227"/>
                  </a:cubicBezTo>
                  <a:cubicBezTo>
                    <a:pt x="240" y="190"/>
                    <a:pt x="260" y="104"/>
                    <a:pt x="223" y="54"/>
                  </a:cubicBezTo>
                  <a:cubicBezTo>
                    <a:pt x="207" y="21"/>
                    <a:pt x="190" y="21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9" name="Google Shape;14039;p36"/>
            <p:cNvSpPr/>
            <p:nvPr/>
          </p:nvSpPr>
          <p:spPr>
            <a:xfrm>
              <a:off x="4061700" y="2387450"/>
              <a:ext cx="6125" cy="6725"/>
            </a:xfrm>
            <a:custGeom>
              <a:avLst/>
              <a:gdLst/>
              <a:ahLst/>
              <a:cxnLst/>
              <a:rect l="l" t="t" r="r" b="b"/>
              <a:pathLst>
                <a:path w="245" h="269" extrusionOk="0">
                  <a:moveTo>
                    <a:pt x="129" y="1"/>
                  </a:moveTo>
                  <a:cubicBezTo>
                    <a:pt x="83" y="1"/>
                    <a:pt x="35" y="33"/>
                    <a:pt x="17" y="92"/>
                  </a:cubicBezTo>
                  <a:cubicBezTo>
                    <a:pt x="1" y="162"/>
                    <a:pt x="17" y="228"/>
                    <a:pt x="88" y="265"/>
                  </a:cubicBezTo>
                  <a:cubicBezTo>
                    <a:pt x="97" y="267"/>
                    <a:pt x="106" y="269"/>
                    <a:pt x="116" y="269"/>
                  </a:cubicBezTo>
                  <a:cubicBezTo>
                    <a:pt x="162" y="269"/>
                    <a:pt x="210" y="236"/>
                    <a:pt x="224" y="178"/>
                  </a:cubicBezTo>
                  <a:cubicBezTo>
                    <a:pt x="244" y="108"/>
                    <a:pt x="224" y="42"/>
                    <a:pt x="158" y="5"/>
                  </a:cubicBezTo>
                  <a:cubicBezTo>
                    <a:pt x="149" y="2"/>
                    <a:pt x="139" y="1"/>
                    <a:pt x="12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0" name="Google Shape;14040;p36"/>
            <p:cNvSpPr/>
            <p:nvPr/>
          </p:nvSpPr>
          <p:spPr>
            <a:xfrm>
              <a:off x="4061700" y="2418075"/>
              <a:ext cx="6125" cy="6525"/>
            </a:xfrm>
            <a:custGeom>
              <a:avLst/>
              <a:gdLst/>
              <a:ahLst/>
              <a:cxnLst/>
              <a:rect l="l" t="t" r="r" b="b"/>
              <a:pathLst>
                <a:path w="245" h="261" extrusionOk="0">
                  <a:moveTo>
                    <a:pt x="104" y="0"/>
                  </a:moveTo>
                  <a:cubicBezTo>
                    <a:pt x="55" y="17"/>
                    <a:pt x="1" y="87"/>
                    <a:pt x="17" y="157"/>
                  </a:cubicBezTo>
                  <a:cubicBezTo>
                    <a:pt x="17" y="190"/>
                    <a:pt x="38" y="223"/>
                    <a:pt x="71" y="239"/>
                  </a:cubicBezTo>
                  <a:cubicBezTo>
                    <a:pt x="88" y="260"/>
                    <a:pt x="121" y="260"/>
                    <a:pt x="141" y="260"/>
                  </a:cubicBezTo>
                  <a:cubicBezTo>
                    <a:pt x="207" y="260"/>
                    <a:pt x="244" y="190"/>
                    <a:pt x="244" y="120"/>
                  </a:cubicBezTo>
                  <a:cubicBezTo>
                    <a:pt x="224" y="87"/>
                    <a:pt x="224" y="54"/>
                    <a:pt x="191" y="33"/>
                  </a:cubicBezTo>
                  <a:cubicBezTo>
                    <a:pt x="191" y="17"/>
                    <a:pt x="174" y="17"/>
                    <a:pt x="174" y="17"/>
                  </a:cubicBezTo>
                  <a:cubicBezTo>
                    <a:pt x="158" y="0"/>
                    <a:pt x="141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1" name="Google Shape;14041;p36"/>
            <p:cNvSpPr/>
            <p:nvPr/>
          </p:nvSpPr>
          <p:spPr>
            <a:xfrm>
              <a:off x="4066450" y="2326650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37" y="0"/>
                  </a:moveTo>
                  <a:cubicBezTo>
                    <a:pt x="104" y="0"/>
                    <a:pt x="71" y="0"/>
                    <a:pt x="54" y="33"/>
                  </a:cubicBezTo>
                  <a:cubicBezTo>
                    <a:pt x="34" y="50"/>
                    <a:pt x="17" y="83"/>
                    <a:pt x="17" y="120"/>
                  </a:cubicBezTo>
                  <a:cubicBezTo>
                    <a:pt x="1" y="153"/>
                    <a:pt x="17" y="186"/>
                    <a:pt x="34" y="206"/>
                  </a:cubicBezTo>
                  <a:cubicBezTo>
                    <a:pt x="54" y="239"/>
                    <a:pt x="87" y="256"/>
                    <a:pt x="104" y="256"/>
                  </a:cubicBezTo>
                  <a:cubicBezTo>
                    <a:pt x="137" y="256"/>
                    <a:pt x="174" y="256"/>
                    <a:pt x="190" y="239"/>
                  </a:cubicBezTo>
                  <a:cubicBezTo>
                    <a:pt x="240" y="186"/>
                    <a:pt x="240" y="103"/>
                    <a:pt x="207" y="50"/>
                  </a:cubicBezTo>
                  <a:cubicBezTo>
                    <a:pt x="190" y="33"/>
                    <a:pt x="174" y="17"/>
                    <a:pt x="157" y="17"/>
                  </a:cubicBezTo>
                  <a:cubicBezTo>
                    <a:pt x="157" y="0"/>
                    <a:pt x="137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2" name="Google Shape;14042;p36"/>
            <p:cNvSpPr/>
            <p:nvPr/>
          </p:nvSpPr>
          <p:spPr>
            <a:xfrm>
              <a:off x="4057900" y="2357050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03" y="1"/>
                  </a:moveTo>
                  <a:cubicBezTo>
                    <a:pt x="66" y="21"/>
                    <a:pt x="50" y="38"/>
                    <a:pt x="33" y="54"/>
                  </a:cubicBezTo>
                  <a:cubicBezTo>
                    <a:pt x="17" y="87"/>
                    <a:pt x="0" y="124"/>
                    <a:pt x="0" y="157"/>
                  </a:cubicBezTo>
                  <a:cubicBezTo>
                    <a:pt x="17" y="190"/>
                    <a:pt x="33" y="227"/>
                    <a:pt x="50" y="244"/>
                  </a:cubicBezTo>
                  <a:cubicBezTo>
                    <a:pt x="62" y="255"/>
                    <a:pt x="84" y="267"/>
                    <a:pt x="107" y="267"/>
                  </a:cubicBezTo>
                  <a:cubicBezTo>
                    <a:pt x="117" y="267"/>
                    <a:pt x="127" y="265"/>
                    <a:pt x="136" y="260"/>
                  </a:cubicBezTo>
                  <a:cubicBezTo>
                    <a:pt x="190" y="260"/>
                    <a:pt x="240" y="190"/>
                    <a:pt x="223" y="124"/>
                  </a:cubicBezTo>
                  <a:cubicBezTo>
                    <a:pt x="223" y="87"/>
                    <a:pt x="207" y="54"/>
                    <a:pt x="190" y="38"/>
                  </a:cubicBezTo>
                  <a:cubicBezTo>
                    <a:pt x="169" y="21"/>
                    <a:pt x="169" y="21"/>
                    <a:pt x="153" y="21"/>
                  </a:cubicBez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3" name="Google Shape;14043;p36"/>
            <p:cNvSpPr/>
            <p:nvPr/>
          </p:nvSpPr>
          <p:spPr>
            <a:xfrm>
              <a:off x="3926475" y="2384575"/>
              <a:ext cx="5600" cy="4350"/>
            </a:xfrm>
            <a:custGeom>
              <a:avLst/>
              <a:gdLst/>
              <a:ahLst/>
              <a:cxnLst/>
              <a:rect l="l" t="t" r="r" b="b"/>
              <a:pathLst>
                <a:path w="224" h="174" extrusionOk="0">
                  <a:moveTo>
                    <a:pt x="120" y="0"/>
                  </a:moveTo>
                  <a:cubicBezTo>
                    <a:pt x="87" y="0"/>
                    <a:pt x="50" y="0"/>
                    <a:pt x="34" y="17"/>
                  </a:cubicBezTo>
                  <a:cubicBezTo>
                    <a:pt x="17" y="54"/>
                    <a:pt x="1" y="87"/>
                    <a:pt x="1" y="120"/>
                  </a:cubicBezTo>
                  <a:lnTo>
                    <a:pt x="1" y="174"/>
                  </a:lnTo>
                  <a:cubicBezTo>
                    <a:pt x="67" y="157"/>
                    <a:pt x="137" y="157"/>
                    <a:pt x="207" y="157"/>
                  </a:cubicBezTo>
                  <a:cubicBezTo>
                    <a:pt x="223" y="120"/>
                    <a:pt x="207" y="70"/>
                    <a:pt x="190" y="54"/>
                  </a:cubicBezTo>
                  <a:cubicBezTo>
                    <a:pt x="170" y="33"/>
                    <a:pt x="153" y="17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4" name="Google Shape;14044;p36"/>
            <p:cNvSpPr/>
            <p:nvPr/>
          </p:nvSpPr>
          <p:spPr>
            <a:xfrm>
              <a:off x="4063050" y="234160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04" y="0"/>
                  </a:moveTo>
                  <a:cubicBezTo>
                    <a:pt x="50" y="21"/>
                    <a:pt x="1" y="87"/>
                    <a:pt x="17" y="157"/>
                  </a:cubicBezTo>
                  <a:cubicBezTo>
                    <a:pt x="17" y="190"/>
                    <a:pt x="34" y="227"/>
                    <a:pt x="67" y="243"/>
                  </a:cubicBezTo>
                  <a:cubicBezTo>
                    <a:pt x="87" y="260"/>
                    <a:pt x="120" y="260"/>
                    <a:pt x="137" y="260"/>
                  </a:cubicBezTo>
                  <a:cubicBezTo>
                    <a:pt x="207" y="260"/>
                    <a:pt x="240" y="190"/>
                    <a:pt x="240" y="103"/>
                  </a:cubicBezTo>
                  <a:cubicBezTo>
                    <a:pt x="223" y="70"/>
                    <a:pt x="207" y="37"/>
                    <a:pt x="170" y="21"/>
                  </a:cubicBezTo>
                  <a:cubicBezTo>
                    <a:pt x="153" y="0"/>
                    <a:pt x="137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5" name="Google Shape;14045;p36"/>
            <p:cNvSpPr/>
            <p:nvPr/>
          </p:nvSpPr>
          <p:spPr>
            <a:xfrm>
              <a:off x="4011925" y="2411450"/>
              <a:ext cx="6000" cy="6225"/>
            </a:xfrm>
            <a:custGeom>
              <a:avLst/>
              <a:gdLst/>
              <a:ahLst/>
              <a:cxnLst/>
              <a:rect l="l" t="t" r="r" b="b"/>
              <a:pathLst>
                <a:path w="240" h="249" extrusionOk="0">
                  <a:moveTo>
                    <a:pt x="120" y="1"/>
                  </a:moveTo>
                  <a:cubicBezTo>
                    <a:pt x="115" y="1"/>
                    <a:pt x="109" y="3"/>
                    <a:pt x="104" y="10"/>
                  </a:cubicBezTo>
                  <a:cubicBezTo>
                    <a:pt x="71" y="10"/>
                    <a:pt x="50" y="26"/>
                    <a:pt x="34" y="59"/>
                  </a:cubicBezTo>
                  <a:cubicBezTo>
                    <a:pt x="17" y="76"/>
                    <a:pt x="1" y="113"/>
                    <a:pt x="1" y="146"/>
                  </a:cubicBezTo>
                  <a:cubicBezTo>
                    <a:pt x="50" y="179"/>
                    <a:pt x="104" y="216"/>
                    <a:pt x="174" y="249"/>
                  </a:cubicBezTo>
                  <a:cubicBezTo>
                    <a:pt x="207" y="232"/>
                    <a:pt x="240" y="162"/>
                    <a:pt x="223" y="113"/>
                  </a:cubicBezTo>
                  <a:cubicBezTo>
                    <a:pt x="223" y="76"/>
                    <a:pt x="207" y="43"/>
                    <a:pt x="190" y="26"/>
                  </a:cubicBezTo>
                  <a:cubicBezTo>
                    <a:pt x="174" y="26"/>
                    <a:pt x="174" y="10"/>
                    <a:pt x="153" y="10"/>
                  </a:cubicBezTo>
                  <a:cubicBezTo>
                    <a:pt x="142" y="10"/>
                    <a:pt x="131" y="1"/>
                    <a:pt x="12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6" name="Google Shape;14046;p36"/>
            <p:cNvSpPr/>
            <p:nvPr/>
          </p:nvSpPr>
          <p:spPr>
            <a:xfrm>
              <a:off x="4026975" y="240992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4" y="1"/>
                  </a:moveTo>
                  <a:cubicBezTo>
                    <a:pt x="34" y="1"/>
                    <a:pt x="1" y="71"/>
                    <a:pt x="17" y="153"/>
                  </a:cubicBezTo>
                  <a:cubicBezTo>
                    <a:pt x="17" y="190"/>
                    <a:pt x="34" y="223"/>
                    <a:pt x="67" y="240"/>
                  </a:cubicBezTo>
                  <a:cubicBezTo>
                    <a:pt x="87" y="256"/>
                    <a:pt x="104" y="256"/>
                    <a:pt x="137" y="256"/>
                  </a:cubicBezTo>
                  <a:cubicBezTo>
                    <a:pt x="170" y="256"/>
                    <a:pt x="190" y="223"/>
                    <a:pt x="207" y="207"/>
                  </a:cubicBezTo>
                  <a:cubicBezTo>
                    <a:pt x="223" y="174"/>
                    <a:pt x="240" y="137"/>
                    <a:pt x="223" y="104"/>
                  </a:cubicBezTo>
                  <a:cubicBezTo>
                    <a:pt x="223" y="71"/>
                    <a:pt x="207" y="34"/>
                    <a:pt x="190" y="17"/>
                  </a:cubicBezTo>
                  <a:cubicBezTo>
                    <a:pt x="170" y="17"/>
                    <a:pt x="170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7" name="Google Shape;14047;p36"/>
            <p:cNvSpPr/>
            <p:nvPr/>
          </p:nvSpPr>
          <p:spPr>
            <a:xfrm>
              <a:off x="3989150" y="2400850"/>
              <a:ext cx="5175" cy="3950"/>
            </a:xfrm>
            <a:custGeom>
              <a:avLst/>
              <a:gdLst/>
              <a:ahLst/>
              <a:cxnLst/>
              <a:rect l="l" t="t" r="r" b="b"/>
              <a:pathLst>
                <a:path w="207" h="158" extrusionOk="0">
                  <a:moveTo>
                    <a:pt x="104" y="1"/>
                  </a:moveTo>
                  <a:cubicBezTo>
                    <a:pt x="87" y="1"/>
                    <a:pt x="54" y="1"/>
                    <a:pt x="17" y="38"/>
                  </a:cubicBezTo>
                  <a:cubicBezTo>
                    <a:pt x="17" y="38"/>
                    <a:pt x="17" y="54"/>
                    <a:pt x="0" y="54"/>
                  </a:cubicBezTo>
                  <a:cubicBezTo>
                    <a:pt x="71" y="87"/>
                    <a:pt x="136" y="124"/>
                    <a:pt x="207" y="157"/>
                  </a:cubicBezTo>
                  <a:cubicBezTo>
                    <a:pt x="207" y="124"/>
                    <a:pt x="207" y="87"/>
                    <a:pt x="190" y="54"/>
                  </a:cubicBezTo>
                  <a:cubicBezTo>
                    <a:pt x="174" y="38"/>
                    <a:pt x="157" y="21"/>
                    <a:pt x="136" y="21"/>
                  </a:cubicBezTo>
                  <a:cubicBezTo>
                    <a:pt x="120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8" name="Google Shape;14048;p36"/>
            <p:cNvSpPr/>
            <p:nvPr/>
          </p:nvSpPr>
          <p:spPr>
            <a:xfrm>
              <a:off x="4066875" y="2294100"/>
              <a:ext cx="6100" cy="6650"/>
            </a:xfrm>
            <a:custGeom>
              <a:avLst/>
              <a:gdLst/>
              <a:ahLst/>
              <a:cxnLst/>
              <a:rect l="l" t="t" r="r" b="b"/>
              <a:pathLst>
                <a:path w="244" h="266" extrusionOk="0">
                  <a:moveTo>
                    <a:pt x="114" y="1"/>
                  </a:moveTo>
                  <a:cubicBezTo>
                    <a:pt x="95" y="1"/>
                    <a:pt x="80" y="9"/>
                    <a:pt x="70" y="28"/>
                  </a:cubicBezTo>
                  <a:cubicBezTo>
                    <a:pt x="37" y="28"/>
                    <a:pt x="17" y="65"/>
                    <a:pt x="17" y="82"/>
                  </a:cubicBezTo>
                  <a:cubicBezTo>
                    <a:pt x="0" y="115"/>
                    <a:pt x="0" y="148"/>
                    <a:pt x="17" y="168"/>
                  </a:cubicBezTo>
                  <a:cubicBezTo>
                    <a:pt x="17" y="201"/>
                    <a:pt x="54" y="234"/>
                    <a:pt x="87" y="251"/>
                  </a:cubicBezTo>
                  <a:cubicBezTo>
                    <a:pt x="101" y="261"/>
                    <a:pt x="117" y="266"/>
                    <a:pt x="132" y="266"/>
                  </a:cubicBezTo>
                  <a:cubicBezTo>
                    <a:pt x="173" y="266"/>
                    <a:pt x="211" y="233"/>
                    <a:pt x="223" y="185"/>
                  </a:cubicBezTo>
                  <a:cubicBezTo>
                    <a:pt x="243" y="115"/>
                    <a:pt x="223" y="45"/>
                    <a:pt x="157" y="12"/>
                  </a:cubicBezTo>
                  <a:cubicBezTo>
                    <a:pt x="141" y="5"/>
                    <a:pt x="127" y="1"/>
                    <a:pt x="11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9" name="Google Shape;14049;p36"/>
            <p:cNvSpPr/>
            <p:nvPr/>
          </p:nvSpPr>
          <p:spPr>
            <a:xfrm>
              <a:off x="4029550" y="2362950"/>
              <a:ext cx="5600" cy="6600"/>
            </a:xfrm>
            <a:custGeom>
              <a:avLst/>
              <a:gdLst/>
              <a:ahLst/>
              <a:cxnLst/>
              <a:rect l="l" t="t" r="r" b="b"/>
              <a:pathLst>
                <a:path w="224" h="264" extrusionOk="0">
                  <a:moveTo>
                    <a:pt x="108" y="0"/>
                  </a:moveTo>
                  <a:cubicBezTo>
                    <a:pt x="100" y="0"/>
                    <a:pt x="93" y="2"/>
                    <a:pt x="87" y="8"/>
                  </a:cubicBezTo>
                  <a:cubicBezTo>
                    <a:pt x="67" y="8"/>
                    <a:pt x="34" y="24"/>
                    <a:pt x="17" y="57"/>
                  </a:cubicBezTo>
                  <a:cubicBezTo>
                    <a:pt x="1" y="74"/>
                    <a:pt x="1" y="111"/>
                    <a:pt x="1" y="144"/>
                  </a:cubicBezTo>
                  <a:cubicBezTo>
                    <a:pt x="1" y="177"/>
                    <a:pt x="17" y="214"/>
                    <a:pt x="34" y="230"/>
                  </a:cubicBezTo>
                  <a:cubicBezTo>
                    <a:pt x="67" y="247"/>
                    <a:pt x="104" y="263"/>
                    <a:pt x="120" y="263"/>
                  </a:cubicBezTo>
                  <a:cubicBezTo>
                    <a:pt x="190" y="247"/>
                    <a:pt x="223" y="177"/>
                    <a:pt x="223" y="111"/>
                  </a:cubicBezTo>
                  <a:cubicBezTo>
                    <a:pt x="207" y="74"/>
                    <a:pt x="190" y="41"/>
                    <a:pt x="170" y="24"/>
                  </a:cubicBezTo>
                  <a:lnTo>
                    <a:pt x="153" y="8"/>
                  </a:lnTo>
                  <a:cubicBezTo>
                    <a:pt x="142" y="8"/>
                    <a:pt x="124" y="0"/>
                    <a:pt x="10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0" name="Google Shape;14050;p36"/>
            <p:cNvSpPr/>
            <p:nvPr/>
          </p:nvSpPr>
          <p:spPr>
            <a:xfrm>
              <a:off x="4066050" y="2246775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36" y="0"/>
                  </a:moveTo>
                  <a:cubicBezTo>
                    <a:pt x="103" y="0"/>
                    <a:pt x="87" y="17"/>
                    <a:pt x="50" y="33"/>
                  </a:cubicBezTo>
                  <a:cubicBezTo>
                    <a:pt x="17" y="83"/>
                    <a:pt x="0" y="153"/>
                    <a:pt x="33" y="223"/>
                  </a:cubicBezTo>
                  <a:cubicBezTo>
                    <a:pt x="50" y="239"/>
                    <a:pt x="87" y="256"/>
                    <a:pt x="120" y="256"/>
                  </a:cubicBezTo>
                  <a:cubicBezTo>
                    <a:pt x="125" y="261"/>
                    <a:pt x="131" y="263"/>
                    <a:pt x="138" y="263"/>
                  </a:cubicBezTo>
                  <a:cubicBezTo>
                    <a:pt x="156" y="263"/>
                    <a:pt x="178" y="251"/>
                    <a:pt x="190" y="239"/>
                  </a:cubicBezTo>
                  <a:cubicBezTo>
                    <a:pt x="223" y="206"/>
                    <a:pt x="239" y="186"/>
                    <a:pt x="239" y="153"/>
                  </a:cubicBezTo>
                  <a:cubicBezTo>
                    <a:pt x="239" y="120"/>
                    <a:pt x="223" y="83"/>
                    <a:pt x="206" y="50"/>
                  </a:cubicBezTo>
                  <a:cubicBezTo>
                    <a:pt x="206" y="33"/>
                    <a:pt x="190" y="17"/>
                    <a:pt x="173" y="17"/>
                  </a:cubicBezTo>
                  <a:cubicBezTo>
                    <a:pt x="153" y="0"/>
                    <a:pt x="153" y="0"/>
                    <a:pt x="1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1" name="Google Shape;14051;p36"/>
            <p:cNvSpPr/>
            <p:nvPr/>
          </p:nvSpPr>
          <p:spPr>
            <a:xfrm>
              <a:off x="4056150" y="2281075"/>
              <a:ext cx="6000" cy="6650"/>
            </a:xfrm>
            <a:custGeom>
              <a:avLst/>
              <a:gdLst/>
              <a:ahLst/>
              <a:cxnLst/>
              <a:rect l="l" t="t" r="r" b="b"/>
              <a:pathLst>
                <a:path w="240" h="266" extrusionOk="0">
                  <a:moveTo>
                    <a:pt x="103" y="1"/>
                  </a:moveTo>
                  <a:cubicBezTo>
                    <a:pt x="54" y="17"/>
                    <a:pt x="0" y="88"/>
                    <a:pt x="17" y="154"/>
                  </a:cubicBezTo>
                  <a:cubicBezTo>
                    <a:pt x="17" y="191"/>
                    <a:pt x="33" y="224"/>
                    <a:pt x="54" y="240"/>
                  </a:cubicBezTo>
                  <a:cubicBezTo>
                    <a:pt x="77" y="252"/>
                    <a:pt x="92" y="265"/>
                    <a:pt x="110" y="265"/>
                  </a:cubicBezTo>
                  <a:cubicBezTo>
                    <a:pt x="118" y="265"/>
                    <a:pt x="127" y="263"/>
                    <a:pt x="136" y="257"/>
                  </a:cubicBezTo>
                  <a:cubicBezTo>
                    <a:pt x="206" y="257"/>
                    <a:pt x="239" y="191"/>
                    <a:pt x="239" y="121"/>
                  </a:cubicBezTo>
                  <a:cubicBezTo>
                    <a:pt x="223" y="88"/>
                    <a:pt x="206" y="50"/>
                    <a:pt x="190" y="34"/>
                  </a:cubicBezTo>
                  <a:cubicBezTo>
                    <a:pt x="173" y="17"/>
                    <a:pt x="173" y="17"/>
                    <a:pt x="157" y="17"/>
                  </a:cubicBez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2" name="Google Shape;14052;p36"/>
            <p:cNvSpPr/>
            <p:nvPr/>
          </p:nvSpPr>
          <p:spPr>
            <a:xfrm>
              <a:off x="4026050" y="2193900"/>
              <a:ext cx="6100" cy="6675"/>
            </a:xfrm>
            <a:custGeom>
              <a:avLst/>
              <a:gdLst/>
              <a:ahLst/>
              <a:cxnLst/>
              <a:rect l="l" t="t" r="r" b="b"/>
              <a:pathLst>
                <a:path w="244" h="267" extrusionOk="0">
                  <a:moveTo>
                    <a:pt x="141" y="0"/>
                  </a:moveTo>
                  <a:cubicBezTo>
                    <a:pt x="104" y="0"/>
                    <a:pt x="71" y="16"/>
                    <a:pt x="54" y="33"/>
                  </a:cubicBezTo>
                  <a:cubicBezTo>
                    <a:pt x="38" y="54"/>
                    <a:pt x="21" y="87"/>
                    <a:pt x="21" y="120"/>
                  </a:cubicBezTo>
                  <a:cubicBezTo>
                    <a:pt x="0" y="157"/>
                    <a:pt x="21" y="190"/>
                    <a:pt x="38" y="223"/>
                  </a:cubicBezTo>
                  <a:cubicBezTo>
                    <a:pt x="54" y="239"/>
                    <a:pt x="87" y="260"/>
                    <a:pt x="104" y="260"/>
                  </a:cubicBezTo>
                  <a:cubicBezTo>
                    <a:pt x="114" y="264"/>
                    <a:pt x="124" y="266"/>
                    <a:pt x="134" y="266"/>
                  </a:cubicBezTo>
                  <a:cubicBezTo>
                    <a:pt x="158" y="266"/>
                    <a:pt x="178" y="254"/>
                    <a:pt x="190" y="239"/>
                  </a:cubicBezTo>
                  <a:cubicBezTo>
                    <a:pt x="244" y="190"/>
                    <a:pt x="244" y="103"/>
                    <a:pt x="207" y="54"/>
                  </a:cubicBezTo>
                  <a:cubicBezTo>
                    <a:pt x="190" y="33"/>
                    <a:pt x="174" y="16"/>
                    <a:pt x="157" y="16"/>
                  </a:cubicBezTo>
                  <a:lnTo>
                    <a:pt x="141" y="0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3" name="Google Shape;14053;p36"/>
            <p:cNvSpPr/>
            <p:nvPr/>
          </p:nvSpPr>
          <p:spPr>
            <a:xfrm>
              <a:off x="4032125" y="222182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37" y="0"/>
                  </a:moveTo>
                  <a:cubicBezTo>
                    <a:pt x="120" y="0"/>
                    <a:pt x="87" y="17"/>
                    <a:pt x="67" y="33"/>
                  </a:cubicBezTo>
                  <a:cubicBezTo>
                    <a:pt x="17" y="70"/>
                    <a:pt x="1" y="153"/>
                    <a:pt x="50" y="206"/>
                  </a:cubicBezTo>
                  <a:cubicBezTo>
                    <a:pt x="67" y="239"/>
                    <a:pt x="87" y="256"/>
                    <a:pt x="120" y="256"/>
                  </a:cubicBezTo>
                  <a:cubicBezTo>
                    <a:pt x="153" y="256"/>
                    <a:pt x="170" y="256"/>
                    <a:pt x="207" y="239"/>
                  </a:cubicBezTo>
                  <a:cubicBezTo>
                    <a:pt x="223" y="206"/>
                    <a:pt x="240" y="190"/>
                    <a:pt x="240" y="153"/>
                  </a:cubicBezTo>
                  <a:cubicBezTo>
                    <a:pt x="240" y="120"/>
                    <a:pt x="240" y="87"/>
                    <a:pt x="223" y="50"/>
                  </a:cubicBezTo>
                  <a:cubicBezTo>
                    <a:pt x="207" y="33"/>
                    <a:pt x="190" y="17"/>
                    <a:pt x="170" y="17"/>
                  </a:cubicBezTo>
                  <a:cubicBezTo>
                    <a:pt x="153" y="0"/>
                    <a:pt x="153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4" name="Google Shape;14054;p36"/>
            <p:cNvSpPr/>
            <p:nvPr/>
          </p:nvSpPr>
          <p:spPr>
            <a:xfrm>
              <a:off x="4078925" y="2289325"/>
              <a:ext cx="6425" cy="6525"/>
            </a:xfrm>
            <a:custGeom>
              <a:avLst/>
              <a:gdLst/>
              <a:ahLst/>
              <a:cxnLst/>
              <a:rect l="l" t="t" r="r" b="b"/>
              <a:pathLst>
                <a:path w="257" h="261" extrusionOk="0">
                  <a:moveTo>
                    <a:pt x="129" y="0"/>
                  </a:moveTo>
                  <a:cubicBezTo>
                    <a:pt x="87" y="0"/>
                    <a:pt x="46" y="32"/>
                    <a:pt x="33" y="83"/>
                  </a:cubicBezTo>
                  <a:cubicBezTo>
                    <a:pt x="0" y="153"/>
                    <a:pt x="33" y="219"/>
                    <a:pt x="87" y="256"/>
                  </a:cubicBezTo>
                  <a:cubicBezTo>
                    <a:pt x="98" y="259"/>
                    <a:pt x="108" y="260"/>
                    <a:pt x="118" y="260"/>
                  </a:cubicBezTo>
                  <a:cubicBezTo>
                    <a:pt x="170" y="260"/>
                    <a:pt x="212" y="225"/>
                    <a:pt x="240" y="170"/>
                  </a:cubicBezTo>
                  <a:cubicBezTo>
                    <a:pt x="256" y="100"/>
                    <a:pt x="223" y="30"/>
                    <a:pt x="174" y="13"/>
                  </a:cubicBezTo>
                  <a:cubicBezTo>
                    <a:pt x="159" y="4"/>
                    <a:pt x="144" y="0"/>
                    <a:pt x="12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5" name="Google Shape;14055;p36"/>
            <p:cNvSpPr/>
            <p:nvPr/>
          </p:nvSpPr>
          <p:spPr>
            <a:xfrm>
              <a:off x="4029150" y="2268625"/>
              <a:ext cx="5575" cy="6675"/>
            </a:xfrm>
            <a:custGeom>
              <a:avLst/>
              <a:gdLst/>
              <a:ahLst/>
              <a:cxnLst/>
              <a:rect l="l" t="t" r="r" b="b"/>
              <a:pathLst>
                <a:path w="223" h="267" extrusionOk="0">
                  <a:moveTo>
                    <a:pt x="83" y="0"/>
                  </a:moveTo>
                  <a:cubicBezTo>
                    <a:pt x="33" y="17"/>
                    <a:pt x="0" y="87"/>
                    <a:pt x="0" y="157"/>
                  </a:cubicBezTo>
                  <a:cubicBezTo>
                    <a:pt x="0" y="190"/>
                    <a:pt x="17" y="223"/>
                    <a:pt x="50" y="239"/>
                  </a:cubicBezTo>
                  <a:cubicBezTo>
                    <a:pt x="61" y="254"/>
                    <a:pt x="84" y="267"/>
                    <a:pt x="101" y="267"/>
                  </a:cubicBezTo>
                  <a:cubicBezTo>
                    <a:pt x="109" y="267"/>
                    <a:pt x="115" y="265"/>
                    <a:pt x="120" y="260"/>
                  </a:cubicBezTo>
                  <a:cubicBezTo>
                    <a:pt x="186" y="260"/>
                    <a:pt x="223" y="190"/>
                    <a:pt x="223" y="120"/>
                  </a:cubicBezTo>
                  <a:cubicBezTo>
                    <a:pt x="223" y="87"/>
                    <a:pt x="206" y="54"/>
                    <a:pt x="169" y="33"/>
                  </a:cubicBezTo>
                  <a:cubicBezTo>
                    <a:pt x="169" y="17"/>
                    <a:pt x="153" y="17"/>
                    <a:pt x="153" y="17"/>
                  </a:cubicBezTo>
                  <a:cubicBezTo>
                    <a:pt x="136" y="0"/>
                    <a:pt x="120" y="0"/>
                    <a:pt x="8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6" name="Google Shape;14056;p36"/>
            <p:cNvSpPr/>
            <p:nvPr/>
          </p:nvSpPr>
          <p:spPr>
            <a:xfrm>
              <a:off x="4006350" y="2212025"/>
              <a:ext cx="6025" cy="6600"/>
            </a:xfrm>
            <a:custGeom>
              <a:avLst/>
              <a:gdLst/>
              <a:ahLst/>
              <a:cxnLst/>
              <a:rect l="l" t="t" r="r" b="b"/>
              <a:pathLst>
                <a:path w="241" h="264" extrusionOk="0">
                  <a:moveTo>
                    <a:pt x="111" y="0"/>
                  </a:moveTo>
                  <a:cubicBezTo>
                    <a:pt x="71" y="0"/>
                    <a:pt x="30" y="32"/>
                    <a:pt x="17" y="83"/>
                  </a:cubicBezTo>
                  <a:cubicBezTo>
                    <a:pt x="1" y="153"/>
                    <a:pt x="17" y="219"/>
                    <a:pt x="88" y="256"/>
                  </a:cubicBezTo>
                  <a:cubicBezTo>
                    <a:pt x="88" y="256"/>
                    <a:pt x="95" y="264"/>
                    <a:pt x="105" y="264"/>
                  </a:cubicBezTo>
                  <a:cubicBezTo>
                    <a:pt x="110" y="264"/>
                    <a:pt x="115" y="262"/>
                    <a:pt x="121" y="256"/>
                  </a:cubicBezTo>
                  <a:cubicBezTo>
                    <a:pt x="170" y="256"/>
                    <a:pt x="207" y="219"/>
                    <a:pt x="224" y="186"/>
                  </a:cubicBezTo>
                  <a:cubicBezTo>
                    <a:pt x="240" y="133"/>
                    <a:pt x="224" y="83"/>
                    <a:pt x="207" y="50"/>
                  </a:cubicBezTo>
                  <a:cubicBezTo>
                    <a:pt x="191" y="29"/>
                    <a:pt x="170" y="13"/>
                    <a:pt x="154" y="13"/>
                  </a:cubicBezTo>
                  <a:cubicBezTo>
                    <a:pt x="140" y="4"/>
                    <a:pt x="126" y="0"/>
                    <a:pt x="11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7" name="Google Shape;14057;p36"/>
            <p:cNvSpPr/>
            <p:nvPr/>
          </p:nvSpPr>
          <p:spPr>
            <a:xfrm>
              <a:off x="4017500" y="2224500"/>
              <a:ext cx="6000" cy="6825"/>
            </a:xfrm>
            <a:custGeom>
              <a:avLst/>
              <a:gdLst/>
              <a:ahLst/>
              <a:cxnLst/>
              <a:rect l="l" t="t" r="r" b="b"/>
              <a:pathLst>
                <a:path w="240" h="273" extrusionOk="0">
                  <a:moveTo>
                    <a:pt x="129" y="1"/>
                  </a:moveTo>
                  <a:cubicBezTo>
                    <a:pt x="120" y="1"/>
                    <a:pt x="112" y="5"/>
                    <a:pt x="103" y="13"/>
                  </a:cubicBezTo>
                  <a:cubicBezTo>
                    <a:pt x="70" y="13"/>
                    <a:pt x="54" y="29"/>
                    <a:pt x="33" y="66"/>
                  </a:cubicBezTo>
                  <a:cubicBezTo>
                    <a:pt x="17" y="83"/>
                    <a:pt x="0" y="116"/>
                    <a:pt x="17" y="149"/>
                  </a:cubicBezTo>
                  <a:cubicBezTo>
                    <a:pt x="17" y="186"/>
                    <a:pt x="33" y="219"/>
                    <a:pt x="54" y="236"/>
                  </a:cubicBezTo>
                  <a:cubicBezTo>
                    <a:pt x="70" y="252"/>
                    <a:pt x="103" y="273"/>
                    <a:pt x="136" y="273"/>
                  </a:cubicBezTo>
                  <a:cubicBezTo>
                    <a:pt x="190" y="252"/>
                    <a:pt x="239" y="186"/>
                    <a:pt x="223" y="116"/>
                  </a:cubicBezTo>
                  <a:cubicBezTo>
                    <a:pt x="223" y="83"/>
                    <a:pt x="206" y="46"/>
                    <a:pt x="190" y="29"/>
                  </a:cubicBezTo>
                  <a:cubicBezTo>
                    <a:pt x="173" y="29"/>
                    <a:pt x="173" y="13"/>
                    <a:pt x="157" y="13"/>
                  </a:cubicBezTo>
                  <a:cubicBezTo>
                    <a:pt x="147" y="5"/>
                    <a:pt x="137" y="1"/>
                    <a:pt x="12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8" name="Google Shape;14058;p36"/>
            <p:cNvSpPr/>
            <p:nvPr/>
          </p:nvSpPr>
          <p:spPr>
            <a:xfrm>
              <a:off x="4011925" y="219462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27" y="0"/>
                  </a:moveTo>
                  <a:cubicBezTo>
                    <a:pt x="82" y="0"/>
                    <a:pt x="31" y="33"/>
                    <a:pt x="17" y="74"/>
                  </a:cubicBezTo>
                  <a:cubicBezTo>
                    <a:pt x="1" y="144"/>
                    <a:pt x="17" y="231"/>
                    <a:pt x="87" y="247"/>
                  </a:cubicBezTo>
                  <a:cubicBezTo>
                    <a:pt x="104" y="264"/>
                    <a:pt x="120" y="264"/>
                    <a:pt x="137" y="264"/>
                  </a:cubicBezTo>
                  <a:cubicBezTo>
                    <a:pt x="174" y="247"/>
                    <a:pt x="207" y="231"/>
                    <a:pt x="223" y="177"/>
                  </a:cubicBezTo>
                  <a:cubicBezTo>
                    <a:pt x="240" y="128"/>
                    <a:pt x="223" y="74"/>
                    <a:pt x="207" y="41"/>
                  </a:cubicBezTo>
                  <a:cubicBezTo>
                    <a:pt x="190" y="25"/>
                    <a:pt x="174" y="25"/>
                    <a:pt x="153" y="4"/>
                  </a:cubicBezTo>
                  <a:cubicBezTo>
                    <a:pt x="145" y="1"/>
                    <a:pt x="136" y="0"/>
                    <a:pt x="12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9" name="Google Shape;14059;p36"/>
            <p:cNvSpPr/>
            <p:nvPr/>
          </p:nvSpPr>
          <p:spPr>
            <a:xfrm>
              <a:off x="4010600" y="224110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40" y="0"/>
                  </a:moveTo>
                  <a:cubicBezTo>
                    <a:pt x="103" y="0"/>
                    <a:pt x="70" y="0"/>
                    <a:pt x="54" y="21"/>
                  </a:cubicBezTo>
                  <a:cubicBezTo>
                    <a:pt x="0" y="70"/>
                    <a:pt x="0" y="157"/>
                    <a:pt x="37" y="206"/>
                  </a:cubicBezTo>
                  <a:cubicBezTo>
                    <a:pt x="54" y="244"/>
                    <a:pt x="87" y="260"/>
                    <a:pt x="103" y="260"/>
                  </a:cubicBezTo>
                  <a:cubicBezTo>
                    <a:pt x="140" y="260"/>
                    <a:pt x="173" y="260"/>
                    <a:pt x="190" y="227"/>
                  </a:cubicBezTo>
                  <a:cubicBezTo>
                    <a:pt x="206" y="206"/>
                    <a:pt x="227" y="173"/>
                    <a:pt x="227" y="140"/>
                  </a:cubicBezTo>
                  <a:cubicBezTo>
                    <a:pt x="243" y="103"/>
                    <a:pt x="227" y="70"/>
                    <a:pt x="206" y="54"/>
                  </a:cubicBezTo>
                  <a:cubicBezTo>
                    <a:pt x="190" y="37"/>
                    <a:pt x="173" y="21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0" name="Google Shape;14060;p36"/>
            <p:cNvSpPr/>
            <p:nvPr/>
          </p:nvSpPr>
          <p:spPr>
            <a:xfrm>
              <a:off x="4044075" y="2269575"/>
              <a:ext cx="6125" cy="6500"/>
            </a:xfrm>
            <a:custGeom>
              <a:avLst/>
              <a:gdLst/>
              <a:ahLst/>
              <a:cxnLst/>
              <a:rect l="l" t="t" r="r" b="b"/>
              <a:pathLst>
                <a:path w="245" h="260" extrusionOk="0">
                  <a:moveTo>
                    <a:pt x="119" y="1"/>
                  </a:moveTo>
                  <a:cubicBezTo>
                    <a:pt x="72" y="1"/>
                    <a:pt x="34" y="34"/>
                    <a:pt x="22" y="82"/>
                  </a:cubicBezTo>
                  <a:cubicBezTo>
                    <a:pt x="1" y="152"/>
                    <a:pt x="38" y="222"/>
                    <a:pt x="88" y="255"/>
                  </a:cubicBezTo>
                  <a:cubicBezTo>
                    <a:pt x="97" y="258"/>
                    <a:pt x="107" y="259"/>
                    <a:pt x="117" y="259"/>
                  </a:cubicBezTo>
                  <a:cubicBezTo>
                    <a:pt x="163" y="259"/>
                    <a:pt x="211" y="229"/>
                    <a:pt x="228" y="185"/>
                  </a:cubicBezTo>
                  <a:cubicBezTo>
                    <a:pt x="244" y="119"/>
                    <a:pt x="228" y="32"/>
                    <a:pt x="174" y="16"/>
                  </a:cubicBezTo>
                  <a:cubicBezTo>
                    <a:pt x="155" y="6"/>
                    <a:pt x="136" y="1"/>
                    <a:pt x="11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1" name="Google Shape;14061;p36"/>
            <p:cNvSpPr/>
            <p:nvPr/>
          </p:nvSpPr>
          <p:spPr>
            <a:xfrm>
              <a:off x="4047600" y="2219250"/>
              <a:ext cx="5575" cy="6400"/>
            </a:xfrm>
            <a:custGeom>
              <a:avLst/>
              <a:gdLst/>
              <a:ahLst/>
              <a:cxnLst/>
              <a:rect l="l" t="t" r="r" b="b"/>
              <a:pathLst>
                <a:path w="223" h="256" extrusionOk="0">
                  <a:moveTo>
                    <a:pt x="103" y="0"/>
                  </a:moveTo>
                  <a:cubicBezTo>
                    <a:pt x="33" y="0"/>
                    <a:pt x="0" y="70"/>
                    <a:pt x="0" y="136"/>
                  </a:cubicBezTo>
                  <a:cubicBezTo>
                    <a:pt x="17" y="173"/>
                    <a:pt x="33" y="206"/>
                    <a:pt x="50" y="223"/>
                  </a:cubicBezTo>
                  <a:cubicBezTo>
                    <a:pt x="66" y="256"/>
                    <a:pt x="103" y="256"/>
                    <a:pt x="136" y="256"/>
                  </a:cubicBezTo>
                  <a:cubicBezTo>
                    <a:pt x="169" y="239"/>
                    <a:pt x="190" y="223"/>
                    <a:pt x="206" y="206"/>
                  </a:cubicBezTo>
                  <a:cubicBezTo>
                    <a:pt x="223" y="173"/>
                    <a:pt x="223" y="136"/>
                    <a:pt x="223" y="103"/>
                  </a:cubicBezTo>
                  <a:cubicBezTo>
                    <a:pt x="223" y="70"/>
                    <a:pt x="206" y="33"/>
                    <a:pt x="190" y="17"/>
                  </a:cubicBezTo>
                  <a:cubicBezTo>
                    <a:pt x="169" y="17"/>
                    <a:pt x="169" y="0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2" name="Google Shape;14062;p36"/>
            <p:cNvSpPr/>
            <p:nvPr/>
          </p:nvSpPr>
          <p:spPr>
            <a:xfrm>
              <a:off x="4035125" y="2252150"/>
              <a:ext cx="6400" cy="6600"/>
            </a:xfrm>
            <a:custGeom>
              <a:avLst/>
              <a:gdLst/>
              <a:ahLst/>
              <a:cxnLst/>
              <a:rect l="l" t="t" r="r" b="b"/>
              <a:pathLst>
                <a:path w="256" h="264" extrusionOk="0">
                  <a:moveTo>
                    <a:pt x="111" y="1"/>
                  </a:moveTo>
                  <a:cubicBezTo>
                    <a:pt x="92" y="1"/>
                    <a:pt x="76" y="13"/>
                    <a:pt x="50" y="24"/>
                  </a:cubicBezTo>
                  <a:cubicBezTo>
                    <a:pt x="17" y="74"/>
                    <a:pt x="0" y="160"/>
                    <a:pt x="33" y="214"/>
                  </a:cubicBezTo>
                  <a:cubicBezTo>
                    <a:pt x="50" y="230"/>
                    <a:pt x="87" y="247"/>
                    <a:pt x="120" y="263"/>
                  </a:cubicBezTo>
                  <a:cubicBezTo>
                    <a:pt x="136" y="263"/>
                    <a:pt x="173" y="247"/>
                    <a:pt x="190" y="230"/>
                  </a:cubicBezTo>
                  <a:cubicBezTo>
                    <a:pt x="239" y="177"/>
                    <a:pt x="256" y="111"/>
                    <a:pt x="206" y="41"/>
                  </a:cubicBezTo>
                  <a:cubicBezTo>
                    <a:pt x="206" y="24"/>
                    <a:pt x="190" y="24"/>
                    <a:pt x="173" y="8"/>
                  </a:cubicBezTo>
                  <a:lnTo>
                    <a:pt x="136" y="8"/>
                  </a:lnTo>
                  <a:cubicBezTo>
                    <a:pt x="127" y="3"/>
                    <a:pt x="118" y="1"/>
                    <a:pt x="11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3" name="Google Shape;14063;p36"/>
            <p:cNvSpPr/>
            <p:nvPr/>
          </p:nvSpPr>
          <p:spPr>
            <a:xfrm>
              <a:off x="4050575" y="225192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87" y="0"/>
                  </a:moveTo>
                  <a:cubicBezTo>
                    <a:pt x="34" y="33"/>
                    <a:pt x="1" y="83"/>
                    <a:pt x="17" y="136"/>
                  </a:cubicBezTo>
                  <a:cubicBezTo>
                    <a:pt x="17" y="169"/>
                    <a:pt x="34" y="206"/>
                    <a:pt x="50" y="223"/>
                  </a:cubicBezTo>
                  <a:cubicBezTo>
                    <a:pt x="87" y="256"/>
                    <a:pt x="120" y="256"/>
                    <a:pt x="137" y="256"/>
                  </a:cubicBezTo>
                  <a:cubicBezTo>
                    <a:pt x="207" y="239"/>
                    <a:pt x="240" y="169"/>
                    <a:pt x="240" y="103"/>
                  </a:cubicBezTo>
                  <a:cubicBezTo>
                    <a:pt x="223" y="83"/>
                    <a:pt x="223" y="83"/>
                    <a:pt x="223" y="66"/>
                  </a:cubicBezTo>
                  <a:cubicBezTo>
                    <a:pt x="207" y="33"/>
                    <a:pt x="190" y="17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4" name="Google Shape;14064;p36"/>
            <p:cNvSpPr/>
            <p:nvPr/>
          </p:nvSpPr>
          <p:spPr>
            <a:xfrm>
              <a:off x="4038925" y="2206775"/>
              <a:ext cx="6125" cy="6525"/>
            </a:xfrm>
            <a:custGeom>
              <a:avLst/>
              <a:gdLst/>
              <a:ahLst/>
              <a:cxnLst/>
              <a:rect l="l" t="t" r="r" b="b"/>
              <a:pathLst>
                <a:path w="245" h="261" extrusionOk="0">
                  <a:moveTo>
                    <a:pt x="104" y="0"/>
                  </a:moveTo>
                  <a:cubicBezTo>
                    <a:pt x="54" y="17"/>
                    <a:pt x="1" y="87"/>
                    <a:pt x="21" y="157"/>
                  </a:cubicBezTo>
                  <a:cubicBezTo>
                    <a:pt x="21" y="190"/>
                    <a:pt x="38" y="207"/>
                    <a:pt x="54" y="239"/>
                  </a:cubicBezTo>
                  <a:cubicBezTo>
                    <a:pt x="87" y="260"/>
                    <a:pt x="104" y="260"/>
                    <a:pt x="141" y="260"/>
                  </a:cubicBezTo>
                  <a:cubicBezTo>
                    <a:pt x="174" y="260"/>
                    <a:pt x="190" y="239"/>
                    <a:pt x="207" y="207"/>
                  </a:cubicBezTo>
                  <a:cubicBezTo>
                    <a:pt x="228" y="174"/>
                    <a:pt x="244" y="136"/>
                    <a:pt x="228" y="103"/>
                  </a:cubicBezTo>
                  <a:cubicBezTo>
                    <a:pt x="228" y="70"/>
                    <a:pt x="207" y="54"/>
                    <a:pt x="190" y="17"/>
                  </a:cubicBezTo>
                  <a:cubicBezTo>
                    <a:pt x="174" y="17"/>
                    <a:pt x="174" y="17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5" name="Google Shape;14065;p36"/>
            <p:cNvSpPr/>
            <p:nvPr/>
          </p:nvSpPr>
          <p:spPr>
            <a:xfrm>
              <a:off x="4040675" y="2191300"/>
              <a:ext cx="5600" cy="6600"/>
            </a:xfrm>
            <a:custGeom>
              <a:avLst/>
              <a:gdLst/>
              <a:ahLst/>
              <a:cxnLst/>
              <a:rect l="l" t="t" r="r" b="b"/>
              <a:pathLst>
                <a:path w="224" h="264" extrusionOk="0">
                  <a:moveTo>
                    <a:pt x="104" y="1"/>
                  </a:moveTo>
                  <a:cubicBezTo>
                    <a:pt x="34" y="17"/>
                    <a:pt x="1" y="88"/>
                    <a:pt x="1" y="158"/>
                  </a:cubicBezTo>
                  <a:cubicBezTo>
                    <a:pt x="15" y="215"/>
                    <a:pt x="58" y="264"/>
                    <a:pt x="113" y="264"/>
                  </a:cubicBezTo>
                  <a:cubicBezTo>
                    <a:pt x="121" y="264"/>
                    <a:pt x="129" y="263"/>
                    <a:pt x="137" y="261"/>
                  </a:cubicBezTo>
                  <a:cubicBezTo>
                    <a:pt x="158" y="261"/>
                    <a:pt x="191" y="240"/>
                    <a:pt x="207" y="207"/>
                  </a:cubicBezTo>
                  <a:cubicBezTo>
                    <a:pt x="224" y="174"/>
                    <a:pt x="224" y="137"/>
                    <a:pt x="224" y="104"/>
                  </a:cubicBezTo>
                  <a:cubicBezTo>
                    <a:pt x="224" y="71"/>
                    <a:pt x="207" y="55"/>
                    <a:pt x="174" y="17"/>
                  </a:cubicBezTo>
                  <a:lnTo>
                    <a:pt x="158" y="17"/>
                  </a:lnTo>
                  <a:cubicBezTo>
                    <a:pt x="13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6" name="Google Shape;14066;p36"/>
            <p:cNvSpPr/>
            <p:nvPr/>
          </p:nvSpPr>
          <p:spPr>
            <a:xfrm>
              <a:off x="4053975" y="2202450"/>
              <a:ext cx="6100" cy="6500"/>
            </a:xfrm>
            <a:custGeom>
              <a:avLst/>
              <a:gdLst/>
              <a:ahLst/>
              <a:cxnLst/>
              <a:rect l="l" t="t" r="r" b="b"/>
              <a:pathLst>
                <a:path w="244" h="260" extrusionOk="0">
                  <a:moveTo>
                    <a:pt x="141" y="0"/>
                  </a:moveTo>
                  <a:cubicBezTo>
                    <a:pt x="104" y="0"/>
                    <a:pt x="71" y="0"/>
                    <a:pt x="54" y="21"/>
                  </a:cubicBezTo>
                  <a:cubicBezTo>
                    <a:pt x="1" y="70"/>
                    <a:pt x="1" y="157"/>
                    <a:pt x="38" y="206"/>
                  </a:cubicBezTo>
                  <a:cubicBezTo>
                    <a:pt x="54" y="243"/>
                    <a:pt x="87" y="260"/>
                    <a:pt x="104" y="260"/>
                  </a:cubicBezTo>
                  <a:cubicBezTo>
                    <a:pt x="141" y="260"/>
                    <a:pt x="174" y="260"/>
                    <a:pt x="190" y="227"/>
                  </a:cubicBezTo>
                  <a:cubicBezTo>
                    <a:pt x="244" y="190"/>
                    <a:pt x="244" y="103"/>
                    <a:pt x="207" y="54"/>
                  </a:cubicBezTo>
                  <a:cubicBezTo>
                    <a:pt x="190" y="37"/>
                    <a:pt x="174" y="21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7" name="Google Shape;14067;p36"/>
            <p:cNvSpPr/>
            <p:nvPr/>
          </p:nvSpPr>
          <p:spPr>
            <a:xfrm>
              <a:off x="3974500" y="2185750"/>
              <a:ext cx="5700" cy="6400"/>
            </a:xfrm>
            <a:custGeom>
              <a:avLst/>
              <a:gdLst/>
              <a:ahLst/>
              <a:cxnLst/>
              <a:rect l="l" t="t" r="r" b="b"/>
              <a:pathLst>
                <a:path w="228" h="256" extrusionOk="0">
                  <a:moveTo>
                    <a:pt x="104" y="0"/>
                  </a:moveTo>
                  <a:cubicBezTo>
                    <a:pt x="38" y="17"/>
                    <a:pt x="1" y="87"/>
                    <a:pt x="1" y="153"/>
                  </a:cubicBezTo>
                  <a:cubicBezTo>
                    <a:pt x="22" y="190"/>
                    <a:pt x="22" y="223"/>
                    <a:pt x="55" y="239"/>
                  </a:cubicBezTo>
                  <a:cubicBezTo>
                    <a:pt x="71" y="256"/>
                    <a:pt x="104" y="256"/>
                    <a:pt x="141" y="256"/>
                  </a:cubicBezTo>
                  <a:cubicBezTo>
                    <a:pt x="158" y="256"/>
                    <a:pt x="191" y="239"/>
                    <a:pt x="207" y="206"/>
                  </a:cubicBezTo>
                  <a:cubicBezTo>
                    <a:pt x="228" y="173"/>
                    <a:pt x="228" y="136"/>
                    <a:pt x="228" y="103"/>
                  </a:cubicBezTo>
                  <a:cubicBezTo>
                    <a:pt x="228" y="70"/>
                    <a:pt x="207" y="50"/>
                    <a:pt x="174" y="33"/>
                  </a:cubicBezTo>
                  <a:cubicBezTo>
                    <a:pt x="174" y="17"/>
                    <a:pt x="174" y="17"/>
                    <a:pt x="158" y="17"/>
                  </a:cubicBezTo>
                  <a:cubicBezTo>
                    <a:pt x="141" y="0"/>
                    <a:pt x="125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8" name="Google Shape;14068;p36"/>
            <p:cNvSpPr/>
            <p:nvPr/>
          </p:nvSpPr>
          <p:spPr>
            <a:xfrm>
              <a:off x="3983175" y="224800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1"/>
                  </a:moveTo>
                  <a:cubicBezTo>
                    <a:pt x="33" y="1"/>
                    <a:pt x="0" y="71"/>
                    <a:pt x="17" y="137"/>
                  </a:cubicBezTo>
                  <a:cubicBezTo>
                    <a:pt x="17" y="174"/>
                    <a:pt x="33" y="207"/>
                    <a:pt x="50" y="223"/>
                  </a:cubicBezTo>
                  <a:cubicBezTo>
                    <a:pt x="87" y="260"/>
                    <a:pt x="103" y="260"/>
                    <a:pt x="136" y="260"/>
                  </a:cubicBezTo>
                  <a:cubicBezTo>
                    <a:pt x="190" y="240"/>
                    <a:pt x="239" y="174"/>
                    <a:pt x="223" y="104"/>
                  </a:cubicBezTo>
                  <a:cubicBezTo>
                    <a:pt x="223" y="71"/>
                    <a:pt x="206" y="34"/>
                    <a:pt x="190" y="17"/>
                  </a:cubicBezTo>
                  <a:cubicBezTo>
                    <a:pt x="169" y="17"/>
                    <a:pt x="169" y="1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9" name="Google Shape;14069;p36"/>
            <p:cNvSpPr/>
            <p:nvPr/>
          </p:nvSpPr>
          <p:spPr>
            <a:xfrm>
              <a:off x="3971100" y="2236300"/>
              <a:ext cx="6025" cy="6475"/>
            </a:xfrm>
            <a:custGeom>
              <a:avLst/>
              <a:gdLst/>
              <a:ahLst/>
              <a:cxnLst/>
              <a:rect l="l" t="t" r="r" b="b"/>
              <a:pathLst>
                <a:path w="241" h="259" extrusionOk="0">
                  <a:moveTo>
                    <a:pt x="125" y="1"/>
                  </a:moveTo>
                  <a:cubicBezTo>
                    <a:pt x="79" y="1"/>
                    <a:pt x="31" y="33"/>
                    <a:pt x="17" y="73"/>
                  </a:cubicBezTo>
                  <a:cubicBezTo>
                    <a:pt x="1" y="143"/>
                    <a:pt x="17" y="229"/>
                    <a:pt x="88" y="246"/>
                  </a:cubicBezTo>
                  <a:cubicBezTo>
                    <a:pt x="101" y="255"/>
                    <a:pt x="115" y="259"/>
                    <a:pt x="130" y="259"/>
                  </a:cubicBezTo>
                  <a:cubicBezTo>
                    <a:pt x="170" y="259"/>
                    <a:pt x="211" y="227"/>
                    <a:pt x="224" y="176"/>
                  </a:cubicBezTo>
                  <a:cubicBezTo>
                    <a:pt x="240" y="110"/>
                    <a:pt x="224" y="40"/>
                    <a:pt x="158" y="7"/>
                  </a:cubicBezTo>
                  <a:cubicBezTo>
                    <a:pt x="147" y="3"/>
                    <a:pt x="136" y="1"/>
                    <a:pt x="12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0" name="Google Shape;14070;p36"/>
            <p:cNvSpPr/>
            <p:nvPr/>
          </p:nvSpPr>
          <p:spPr>
            <a:xfrm>
              <a:off x="3977600" y="221842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04" y="0"/>
                  </a:moveTo>
                  <a:cubicBezTo>
                    <a:pt x="104" y="0"/>
                    <a:pt x="83" y="0"/>
                    <a:pt x="83" y="17"/>
                  </a:cubicBezTo>
                  <a:cubicBezTo>
                    <a:pt x="34" y="33"/>
                    <a:pt x="1" y="83"/>
                    <a:pt x="17" y="153"/>
                  </a:cubicBezTo>
                  <a:cubicBezTo>
                    <a:pt x="17" y="186"/>
                    <a:pt x="34" y="223"/>
                    <a:pt x="50" y="239"/>
                  </a:cubicBezTo>
                  <a:cubicBezTo>
                    <a:pt x="83" y="256"/>
                    <a:pt x="104" y="256"/>
                    <a:pt x="137" y="256"/>
                  </a:cubicBezTo>
                  <a:cubicBezTo>
                    <a:pt x="207" y="239"/>
                    <a:pt x="240" y="186"/>
                    <a:pt x="223" y="103"/>
                  </a:cubicBezTo>
                  <a:lnTo>
                    <a:pt x="223" y="83"/>
                  </a:lnTo>
                  <a:cubicBezTo>
                    <a:pt x="207" y="50"/>
                    <a:pt x="186" y="17"/>
                    <a:pt x="153" y="17"/>
                  </a:cubicBezTo>
                  <a:cubicBezTo>
                    <a:pt x="13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1" name="Google Shape;14071;p36"/>
            <p:cNvSpPr/>
            <p:nvPr/>
          </p:nvSpPr>
          <p:spPr>
            <a:xfrm>
              <a:off x="3962150" y="221882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36" y="1"/>
                  </a:moveTo>
                  <a:cubicBezTo>
                    <a:pt x="103" y="1"/>
                    <a:pt x="66" y="1"/>
                    <a:pt x="50" y="34"/>
                  </a:cubicBezTo>
                  <a:cubicBezTo>
                    <a:pt x="0" y="67"/>
                    <a:pt x="0" y="153"/>
                    <a:pt x="33" y="207"/>
                  </a:cubicBezTo>
                  <a:cubicBezTo>
                    <a:pt x="50" y="240"/>
                    <a:pt x="83" y="256"/>
                    <a:pt x="103" y="256"/>
                  </a:cubicBezTo>
                  <a:cubicBezTo>
                    <a:pt x="136" y="256"/>
                    <a:pt x="169" y="256"/>
                    <a:pt x="186" y="223"/>
                  </a:cubicBezTo>
                  <a:cubicBezTo>
                    <a:pt x="239" y="190"/>
                    <a:pt x="239" y="104"/>
                    <a:pt x="206" y="50"/>
                  </a:cubicBezTo>
                  <a:cubicBezTo>
                    <a:pt x="186" y="34"/>
                    <a:pt x="186" y="17"/>
                    <a:pt x="16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2" name="Google Shape;14072;p36"/>
            <p:cNvSpPr/>
            <p:nvPr/>
          </p:nvSpPr>
          <p:spPr>
            <a:xfrm>
              <a:off x="3967300" y="220295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03" y="1"/>
                  </a:moveTo>
                  <a:cubicBezTo>
                    <a:pt x="50" y="17"/>
                    <a:pt x="0" y="83"/>
                    <a:pt x="17" y="153"/>
                  </a:cubicBezTo>
                  <a:cubicBezTo>
                    <a:pt x="17" y="186"/>
                    <a:pt x="33" y="223"/>
                    <a:pt x="50" y="240"/>
                  </a:cubicBezTo>
                  <a:cubicBezTo>
                    <a:pt x="73" y="252"/>
                    <a:pt x="90" y="263"/>
                    <a:pt x="110" y="263"/>
                  </a:cubicBezTo>
                  <a:cubicBezTo>
                    <a:pt x="118" y="263"/>
                    <a:pt x="127" y="261"/>
                    <a:pt x="136" y="256"/>
                  </a:cubicBezTo>
                  <a:cubicBezTo>
                    <a:pt x="207" y="256"/>
                    <a:pt x="240" y="186"/>
                    <a:pt x="223" y="120"/>
                  </a:cubicBezTo>
                  <a:cubicBezTo>
                    <a:pt x="223" y="83"/>
                    <a:pt x="207" y="50"/>
                    <a:pt x="186" y="34"/>
                  </a:cubicBezTo>
                  <a:cubicBezTo>
                    <a:pt x="169" y="17"/>
                    <a:pt x="169" y="17"/>
                    <a:pt x="153" y="17"/>
                  </a:cubicBez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3" name="Google Shape;14073;p36"/>
            <p:cNvSpPr/>
            <p:nvPr/>
          </p:nvSpPr>
          <p:spPr>
            <a:xfrm>
              <a:off x="3991725" y="218597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94" y="1"/>
                  </a:moveTo>
                  <a:cubicBezTo>
                    <a:pt x="76" y="1"/>
                    <a:pt x="60" y="13"/>
                    <a:pt x="33" y="24"/>
                  </a:cubicBezTo>
                  <a:cubicBezTo>
                    <a:pt x="17" y="41"/>
                    <a:pt x="1" y="78"/>
                    <a:pt x="1" y="111"/>
                  </a:cubicBezTo>
                  <a:cubicBezTo>
                    <a:pt x="1" y="144"/>
                    <a:pt x="1" y="181"/>
                    <a:pt x="17" y="214"/>
                  </a:cubicBezTo>
                  <a:cubicBezTo>
                    <a:pt x="48" y="245"/>
                    <a:pt x="83" y="263"/>
                    <a:pt x="117" y="263"/>
                  </a:cubicBezTo>
                  <a:cubicBezTo>
                    <a:pt x="142" y="263"/>
                    <a:pt x="167" y="253"/>
                    <a:pt x="190" y="230"/>
                  </a:cubicBezTo>
                  <a:cubicBezTo>
                    <a:pt x="223" y="181"/>
                    <a:pt x="240" y="111"/>
                    <a:pt x="207" y="41"/>
                  </a:cubicBezTo>
                  <a:cubicBezTo>
                    <a:pt x="190" y="24"/>
                    <a:pt x="174" y="8"/>
                    <a:pt x="157" y="8"/>
                  </a:cubicBezTo>
                  <a:lnTo>
                    <a:pt x="120" y="8"/>
                  </a:lnTo>
                  <a:cubicBezTo>
                    <a:pt x="110" y="3"/>
                    <a:pt x="102" y="1"/>
                    <a:pt x="9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4" name="Google Shape;14074;p36"/>
            <p:cNvSpPr/>
            <p:nvPr/>
          </p:nvSpPr>
          <p:spPr>
            <a:xfrm>
              <a:off x="3995650" y="2243350"/>
              <a:ext cx="6400" cy="6425"/>
            </a:xfrm>
            <a:custGeom>
              <a:avLst/>
              <a:gdLst/>
              <a:ahLst/>
              <a:cxnLst/>
              <a:rect l="l" t="t" r="r" b="b"/>
              <a:pathLst>
                <a:path w="256" h="257" extrusionOk="0">
                  <a:moveTo>
                    <a:pt x="127" y="1"/>
                  </a:moveTo>
                  <a:cubicBezTo>
                    <a:pt x="86" y="1"/>
                    <a:pt x="45" y="32"/>
                    <a:pt x="33" y="83"/>
                  </a:cubicBezTo>
                  <a:cubicBezTo>
                    <a:pt x="0" y="154"/>
                    <a:pt x="33" y="220"/>
                    <a:pt x="83" y="257"/>
                  </a:cubicBezTo>
                  <a:lnTo>
                    <a:pt x="136" y="257"/>
                  </a:lnTo>
                  <a:cubicBezTo>
                    <a:pt x="186" y="257"/>
                    <a:pt x="223" y="220"/>
                    <a:pt x="239" y="170"/>
                  </a:cubicBezTo>
                  <a:cubicBezTo>
                    <a:pt x="256" y="137"/>
                    <a:pt x="239" y="83"/>
                    <a:pt x="223" y="50"/>
                  </a:cubicBezTo>
                  <a:cubicBezTo>
                    <a:pt x="206" y="34"/>
                    <a:pt x="186" y="13"/>
                    <a:pt x="169" y="13"/>
                  </a:cubicBezTo>
                  <a:cubicBezTo>
                    <a:pt x="156" y="5"/>
                    <a:pt x="142" y="1"/>
                    <a:pt x="12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5" name="Google Shape;14075;p36"/>
            <p:cNvSpPr/>
            <p:nvPr/>
          </p:nvSpPr>
          <p:spPr>
            <a:xfrm>
              <a:off x="3993075" y="221350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07" y="1"/>
                  </a:moveTo>
                  <a:cubicBezTo>
                    <a:pt x="83" y="1"/>
                    <a:pt x="61" y="12"/>
                    <a:pt x="50" y="24"/>
                  </a:cubicBezTo>
                  <a:cubicBezTo>
                    <a:pt x="0" y="74"/>
                    <a:pt x="0" y="160"/>
                    <a:pt x="33" y="214"/>
                  </a:cubicBezTo>
                  <a:cubicBezTo>
                    <a:pt x="50" y="230"/>
                    <a:pt x="83" y="247"/>
                    <a:pt x="103" y="263"/>
                  </a:cubicBezTo>
                  <a:cubicBezTo>
                    <a:pt x="136" y="263"/>
                    <a:pt x="169" y="247"/>
                    <a:pt x="186" y="230"/>
                  </a:cubicBezTo>
                  <a:cubicBezTo>
                    <a:pt x="223" y="214"/>
                    <a:pt x="223" y="177"/>
                    <a:pt x="239" y="144"/>
                  </a:cubicBezTo>
                  <a:cubicBezTo>
                    <a:pt x="239" y="111"/>
                    <a:pt x="223" y="74"/>
                    <a:pt x="206" y="41"/>
                  </a:cubicBezTo>
                  <a:cubicBezTo>
                    <a:pt x="186" y="24"/>
                    <a:pt x="186" y="24"/>
                    <a:pt x="153" y="8"/>
                  </a:cubicBezTo>
                  <a:lnTo>
                    <a:pt x="136" y="8"/>
                  </a:lnTo>
                  <a:cubicBezTo>
                    <a:pt x="127" y="3"/>
                    <a:pt x="116" y="1"/>
                    <a:pt x="10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6" name="Google Shape;14076;p36"/>
            <p:cNvSpPr/>
            <p:nvPr/>
          </p:nvSpPr>
          <p:spPr>
            <a:xfrm>
              <a:off x="3999875" y="2198450"/>
              <a:ext cx="6100" cy="6600"/>
            </a:xfrm>
            <a:custGeom>
              <a:avLst/>
              <a:gdLst/>
              <a:ahLst/>
              <a:cxnLst/>
              <a:rect l="l" t="t" r="r" b="b"/>
              <a:pathLst>
                <a:path w="244" h="264" extrusionOk="0">
                  <a:moveTo>
                    <a:pt x="121" y="0"/>
                  </a:moveTo>
                  <a:cubicBezTo>
                    <a:pt x="115" y="0"/>
                    <a:pt x="109" y="2"/>
                    <a:pt x="103" y="8"/>
                  </a:cubicBezTo>
                  <a:cubicBezTo>
                    <a:pt x="54" y="8"/>
                    <a:pt x="0" y="78"/>
                    <a:pt x="17" y="144"/>
                  </a:cubicBezTo>
                  <a:cubicBezTo>
                    <a:pt x="17" y="181"/>
                    <a:pt x="37" y="214"/>
                    <a:pt x="54" y="230"/>
                  </a:cubicBezTo>
                  <a:cubicBezTo>
                    <a:pt x="87" y="247"/>
                    <a:pt x="103" y="263"/>
                    <a:pt x="140" y="263"/>
                  </a:cubicBezTo>
                  <a:cubicBezTo>
                    <a:pt x="173" y="247"/>
                    <a:pt x="190" y="230"/>
                    <a:pt x="206" y="214"/>
                  </a:cubicBezTo>
                  <a:cubicBezTo>
                    <a:pt x="223" y="181"/>
                    <a:pt x="243" y="144"/>
                    <a:pt x="223" y="111"/>
                  </a:cubicBezTo>
                  <a:cubicBezTo>
                    <a:pt x="223" y="78"/>
                    <a:pt x="206" y="41"/>
                    <a:pt x="190" y="24"/>
                  </a:cubicBezTo>
                  <a:cubicBezTo>
                    <a:pt x="173" y="24"/>
                    <a:pt x="173" y="8"/>
                    <a:pt x="157" y="8"/>
                  </a:cubicBezTo>
                  <a:cubicBezTo>
                    <a:pt x="146" y="8"/>
                    <a:pt x="133" y="0"/>
                    <a:pt x="12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7" name="Google Shape;14077;p36"/>
            <p:cNvSpPr/>
            <p:nvPr/>
          </p:nvSpPr>
          <p:spPr>
            <a:xfrm>
              <a:off x="3989150" y="2230375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87" y="1"/>
                  </a:moveTo>
                  <a:cubicBezTo>
                    <a:pt x="71" y="1"/>
                    <a:pt x="33" y="17"/>
                    <a:pt x="17" y="54"/>
                  </a:cubicBezTo>
                  <a:cubicBezTo>
                    <a:pt x="0" y="87"/>
                    <a:pt x="0" y="120"/>
                    <a:pt x="0" y="157"/>
                  </a:cubicBezTo>
                  <a:cubicBezTo>
                    <a:pt x="0" y="190"/>
                    <a:pt x="17" y="207"/>
                    <a:pt x="33" y="223"/>
                  </a:cubicBezTo>
                  <a:cubicBezTo>
                    <a:pt x="71" y="260"/>
                    <a:pt x="104" y="260"/>
                    <a:pt x="120" y="260"/>
                  </a:cubicBezTo>
                  <a:cubicBezTo>
                    <a:pt x="190" y="244"/>
                    <a:pt x="223" y="174"/>
                    <a:pt x="223" y="104"/>
                  </a:cubicBezTo>
                  <a:cubicBezTo>
                    <a:pt x="207" y="71"/>
                    <a:pt x="190" y="38"/>
                    <a:pt x="174" y="17"/>
                  </a:cubicBezTo>
                  <a:cubicBezTo>
                    <a:pt x="174" y="17"/>
                    <a:pt x="157" y="17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8" name="Google Shape;14078;p36"/>
            <p:cNvSpPr/>
            <p:nvPr/>
          </p:nvSpPr>
          <p:spPr>
            <a:xfrm>
              <a:off x="4003375" y="222600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13" y="1"/>
                  </a:moveTo>
                  <a:cubicBezTo>
                    <a:pt x="59" y="1"/>
                    <a:pt x="14" y="33"/>
                    <a:pt x="0" y="72"/>
                  </a:cubicBezTo>
                  <a:lnTo>
                    <a:pt x="0" y="143"/>
                  </a:lnTo>
                  <a:cubicBezTo>
                    <a:pt x="0" y="192"/>
                    <a:pt x="33" y="229"/>
                    <a:pt x="66" y="246"/>
                  </a:cubicBezTo>
                  <a:cubicBezTo>
                    <a:pt x="82" y="252"/>
                    <a:pt x="99" y="256"/>
                    <a:pt x="116" y="256"/>
                  </a:cubicBezTo>
                  <a:cubicBezTo>
                    <a:pt x="139" y="256"/>
                    <a:pt x="160" y="248"/>
                    <a:pt x="169" y="229"/>
                  </a:cubicBezTo>
                  <a:cubicBezTo>
                    <a:pt x="186" y="213"/>
                    <a:pt x="207" y="192"/>
                    <a:pt x="207" y="176"/>
                  </a:cubicBezTo>
                  <a:cubicBezTo>
                    <a:pt x="240" y="110"/>
                    <a:pt x="207" y="39"/>
                    <a:pt x="153" y="6"/>
                  </a:cubicBezTo>
                  <a:cubicBezTo>
                    <a:pt x="139" y="2"/>
                    <a:pt x="126" y="1"/>
                    <a:pt x="11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9" name="Google Shape;14079;p36"/>
            <p:cNvSpPr/>
            <p:nvPr/>
          </p:nvSpPr>
          <p:spPr>
            <a:xfrm>
              <a:off x="3986575" y="22771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0"/>
                  </a:moveTo>
                  <a:cubicBezTo>
                    <a:pt x="33" y="21"/>
                    <a:pt x="0" y="87"/>
                    <a:pt x="17" y="157"/>
                  </a:cubicBezTo>
                  <a:cubicBezTo>
                    <a:pt x="17" y="190"/>
                    <a:pt x="33" y="227"/>
                    <a:pt x="70" y="244"/>
                  </a:cubicBezTo>
                  <a:cubicBezTo>
                    <a:pt x="87" y="260"/>
                    <a:pt x="103" y="260"/>
                    <a:pt x="136" y="260"/>
                  </a:cubicBezTo>
                  <a:cubicBezTo>
                    <a:pt x="174" y="260"/>
                    <a:pt x="190" y="244"/>
                    <a:pt x="207" y="206"/>
                  </a:cubicBezTo>
                  <a:cubicBezTo>
                    <a:pt x="223" y="173"/>
                    <a:pt x="239" y="140"/>
                    <a:pt x="223" y="103"/>
                  </a:cubicBezTo>
                  <a:cubicBezTo>
                    <a:pt x="223" y="70"/>
                    <a:pt x="207" y="54"/>
                    <a:pt x="190" y="21"/>
                  </a:cubicBezTo>
                  <a:lnTo>
                    <a:pt x="157" y="21"/>
                  </a:lnTo>
                  <a:cubicBezTo>
                    <a:pt x="157" y="0"/>
                    <a:pt x="157" y="0"/>
                    <a:pt x="1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0" name="Google Shape;14080;p36"/>
            <p:cNvSpPr/>
            <p:nvPr/>
          </p:nvSpPr>
          <p:spPr>
            <a:xfrm>
              <a:off x="4022650" y="2208925"/>
              <a:ext cx="6000" cy="6650"/>
            </a:xfrm>
            <a:custGeom>
              <a:avLst/>
              <a:gdLst/>
              <a:ahLst/>
              <a:cxnLst/>
              <a:rect l="l" t="t" r="r" b="b"/>
              <a:pathLst>
                <a:path w="240" h="266" extrusionOk="0">
                  <a:moveTo>
                    <a:pt x="103" y="1"/>
                  </a:moveTo>
                  <a:cubicBezTo>
                    <a:pt x="54" y="17"/>
                    <a:pt x="0" y="88"/>
                    <a:pt x="17" y="153"/>
                  </a:cubicBezTo>
                  <a:cubicBezTo>
                    <a:pt x="17" y="191"/>
                    <a:pt x="33" y="224"/>
                    <a:pt x="70" y="240"/>
                  </a:cubicBezTo>
                  <a:cubicBezTo>
                    <a:pt x="82" y="252"/>
                    <a:pt x="102" y="265"/>
                    <a:pt x="118" y="265"/>
                  </a:cubicBezTo>
                  <a:cubicBezTo>
                    <a:pt x="125" y="265"/>
                    <a:pt x="132" y="263"/>
                    <a:pt x="136" y="257"/>
                  </a:cubicBezTo>
                  <a:cubicBezTo>
                    <a:pt x="207" y="257"/>
                    <a:pt x="240" y="191"/>
                    <a:pt x="240" y="121"/>
                  </a:cubicBezTo>
                  <a:cubicBezTo>
                    <a:pt x="223" y="71"/>
                    <a:pt x="207" y="34"/>
                    <a:pt x="174" y="17"/>
                  </a:cubicBezTo>
                  <a:cubicBezTo>
                    <a:pt x="157" y="1"/>
                    <a:pt x="136" y="1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1" name="Google Shape;14081;p36"/>
            <p:cNvSpPr/>
            <p:nvPr/>
          </p:nvSpPr>
          <p:spPr>
            <a:xfrm>
              <a:off x="4089225" y="2427550"/>
              <a:ext cx="6425" cy="6575"/>
            </a:xfrm>
            <a:custGeom>
              <a:avLst/>
              <a:gdLst/>
              <a:ahLst/>
              <a:cxnLst/>
              <a:rect l="l" t="t" r="r" b="b"/>
              <a:pathLst>
                <a:path w="257" h="263" extrusionOk="0">
                  <a:moveTo>
                    <a:pt x="137" y="1"/>
                  </a:moveTo>
                  <a:cubicBezTo>
                    <a:pt x="104" y="1"/>
                    <a:pt x="87" y="17"/>
                    <a:pt x="50" y="34"/>
                  </a:cubicBezTo>
                  <a:cubicBezTo>
                    <a:pt x="17" y="87"/>
                    <a:pt x="1" y="153"/>
                    <a:pt x="34" y="223"/>
                  </a:cubicBezTo>
                  <a:cubicBezTo>
                    <a:pt x="63" y="250"/>
                    <a:pt x="97" y="263"/>
                    <a:pt x="129" y="263"/>
                  </a:cubicBezTo>
                  <a:cubicBezTo>
                    <a:pt x="156" y="263"/>
                    <a:pt x="183" y="255"/>
                    <a:pt x="207" y="240"/>
                  </a:cubicBezTo>
                  <a:cubicBezTo>
                    <a:pt x="240" y="190"/>
                    <a:pt x="256" y="104"/>
                    <a:pt x="207" y="50"/>
                  </a:cubicBezTo>
                  <a:cubicBezTo>
                    <a:pt x="207" y="34"/>
                    <a:pt x="190" y="17"/>
                    <a:pt x="174" y="17"/>
                  </a:cubicBezTo>
                  <a:cubicBezTo>
                    <a:pt x="153" y="17"/>
                    <a:pt x="153" y="1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2" name="Google Shape;14082;p36"/>
            <p:cNvSpPr/>
            <p:nvPr/>
          </p:nvSpPr>
          <p:spPr>
            <a:xfrm>
              <a:off x="4080675" y="236910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4" y="1"/>
                  </a:moveTo>
                  <a:cubicBezTo>
                    <a:pt x="50" y="1"/>
                    <a:pt x="1" y="71"/>
                    <a:pt x="17" y="137"/>
                  </a:cubicBezTo>
                  <a:cubicBezTo>
                    <a:pt x="17" y="174"/>
                    <a:pt x="34" y="207"/>
                    <a:pt x="50" y="224"/>
                  </a:cubicBezTo>
                  <a:cubicBezTo>
                    <a:pt x="83" y="261"/>
                    <a:pt x="104" y="261"/>
                    <a:pt x="137" y="261"/>
                  </a:cubicBezTo>
                  <a:cubicBezTo>
                    <a:pt x="207" y="240"/>
                    <a:pt x="240" y="174"/>
                    <a:pt x="240" y="104"/>
                  </a:cubicBezTo>
                  <a:cubicBezTo>
                    <a:pt x="223" y="71"/>
                    <a:pt x="207" y="34"/>
                    <a:pt x="186" y="17"/>
                  </a:cubicBezTo>
                  <a:cubicBezTo>
                    <a:pt x="186" y="17"/>
                    <a:pt x="170" y="1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3" name="Google Shape;14083;p36"/>
            <p:cNvSpPr/>
            <p:nvPr/>
          </p:nvSpPr>
          <p:spPr>
            <a:xfrm>
              <a:off x="4099550" y="2227375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120" y="1"/>
                  </a:moveTo>
                  <a:cubicBezTo>
                    <a:pt x="87" y="1"/>
                    <a:pt x="50" y="1"/>
                    <a:pt x="33" y="34"/>
                  </a:cubicBezTo>
                  <a:cubicBezTo>
                    <a:pt x="17" y="55"/>
                    <a:pt x="0" y="88"/>
                    <a:pt x="0" y="121"/>
                  </a:cubicBezTo>
                  <a:cubicBezTo>
                    <a:pt x="0" y="158"/>
                    <a:pt x="0" y="191"/>
                    <a:pt x="17" y="207"/>
                  </a:cubicBezTo>
                  <a:cubicBezTo>
                    <a:pt x="33" y="240"/>
                    <a:pt x="70" y="261"/>
                    <a:pt x="87" y="261"/>
                  </a:cubicBezTo>
                  <a:cubicBezTo>
                    <a:pt x="120" y="261"/>
                    <a:pt x="153" y="261"/>
                    <a:pt x="173" y="224"/>
                  </a:cubicBezTo>
                  <a:cubicBezTo>
                    <a:pt x="223" y="191"/>
                    <a:pt x="223" y="104"/>
                    <a:pt x="190" y="55"/>
                  </a:cubicBezTo>
                  <a:cubicBezTo>
                    <a:pt x="173" y="34"/>
                    <a:pt x="173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4" name="Google Shape;14084;p36"/>
            <p:cNvSpPr/>
            <p:nvPr/>
          </p:nvSpPr>
          <p:spPr>
            <a:xfrm>
              <a:off x="4084900" y="2444675"/>
              <a:ext cx="6100" cy="6675"/>
            </a:xfrm>
            <a:custGeom>
              <a:avLst/>
              <a:gdLst/>
              <a:ahLst/>
              <a:cxnLst/>
              <a:rect l="l" t="t" r="r" b="b"/>
              <a:pathLst>
                <a:path w="244" h="267" extrusionOk="0">
                  <a:moveTo>
                    <a:pt x="104" y="0"/>
                  </a:moveTo>
                  <a:cubicBezTo>
                    <a:pt x="71" y="21"/>
                    <a:pt x="54" y="37"/>
                    <a:pt x="38" y="54"/>
                  </a:cubicBezTo>
                  <a:cubicBezTo>
                    <a:pt x="17" y="87"/>
                    <a:pt x="1" y="124"/>
                    <a:pt x="17" y="157"/>
                  </a:cubicBezTo>
                  <a:cubicBezTo>
                    <a:pt x="17" y="190"/>
                    <a:pt x="38" y="227"/>
                    <a:pt x="54" y="243"/>
                  </a:cubicBezTo>
                  <a:cubicBezTo>
                    <a:pt x="78" y="255"/>
                    <a:pt x="93" y="267"/>
                    <a:pt x="113" y="267"/>
                  </a:cubicBezTo>
                  <a:cubicBezTo>
                    <a:pt x="121" y="267"/>
                    <a:pt x="130" y="265"/>
                    <a:pt x="141" y="260"/>
                  </a:cubicBezTo>
                  <a:cubicBezTo>
                    <a:pt x="190" y="260"/>
                    <a:pt x="244" y="190"/>
                    <a:pt x="223" y="124"/>
                  </a:cubicBezTo>
                  <a:cubicBezTo>
                    <a:pt x="223" y="87"/>
                    <a:pt x="207" y="54"/>
                    <a:pt x="190" y="37"/>
                  </a:cubicBezTo>
                  <a:cubicBezTo>
                    <a:pt x="174" y="21"/>
                    <a:pt x="174" y="21"/>
                    <a:pt x="157" y="21"/>
                  </a:cubicBezTo>
                  <a:cubicBezTo>
                    <a:pt x="141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5" name="Google Shape;14085;p36"/>
            <p:cNvSpPr/>
            <p:nvPr/>
          </p:nvSpPr>
          <p:spPr>
            <a:xfrm>
              <a:off x="4092625" y="2459800"/>
              <a:ext cx="6125" cy="6425"/>
            </a:xfrm>
            <a:custGeom>
              <a:avLst/>
              <a:gdLst/>
              <a:ahLst/>
              <a:cxnLst/>
              <a:rect l="l" t="t" r="r" b="b"/>
              <a:pathLst>
                <a:path w="245" h="257" extrusionOk="0">
                  <a:moveTo>
                    <a:pt x="113" y="1"/>
                  </a:moveTo>
                  <a:cubicBezTo>
                    <a:pt x="72" y="1"/>
                    <a:pt x="32" y="32"/>
                    <a:pt x="17" y="84"/>
                  </a:cubicBezTo>
                  <a:cubicBezTo>
                    <a:pt x="1" y="154"/>
                    <a:pt x="17" y="220"/>
                    <a:pt x="87" y="257"/>
                  </a:cubicBezTo>
                  <a:lnTo>
                    <a:pt x="141" y="257"/>
                  </a:lnTo>
                  <a:cubicBezTo>
                    <a:pt x="174" y="257"/>
                    <a:pt x="207" y="220"/>
                    <a:pt x="223" y="170"/>
                  </a:cubicBezTo>
                  <a:cubicBezTo>
                    <a:pt x="244" y="137"/>
                    <a:pt x="223" y="84"/>
                    <a:pt x="207" y="51"/>
                  </a:cubicBezTo>
                  <a:cubicBezTo>
                    <a:pt x="190" y="34"/>
                    <a:pt x="174" y="13"/>
                    <a:pt x="158" y="13"/>
                  </a:cubicBezTo>
                  <a:cubicBezTo>
                    <a:pt x="143" y="5"/>
                    <a:pt x="128" y="1"/>
                    <a:pt x="11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6" name="Google Shape;14086;p36"/>
            <p:cNvSpPr/>
            <p:nvPr/>
          </p:nvSpPr>
          <p:spPr>
            <a:xfrm>
              <a:off x="4099950" y="2194850"/>
              <a:ext cx="5600" cy="6700"/>
            </a:xfrm>
            <a:custGeom>
              <a:avLst/>
              <a:gdLst/>
              <a:ahLst/>
              <a:cxnLst/>
              <a:rect l="l" t="t" r="r" b="b"/>
              <a:pathLst>
                <a:path w="224" h="268" extrusionOk="0">
                  <a:moveTo>
                    <a:pt x="102" y="0"/>
                  </a:moveTo>
                  <a:cubicBezTo>
                    <a:pt x="87" y="0"/>
                    <a:pt x="71" y="5"/>
                    <a:pt x="54" y="16"/>
                  </a:cubicBezTo>
                  <a:cubicBezTo>
                    <a:pt x="34" y="32"/>
                    <a:pt x="17" y="65"/>
                    <a:pt x="1" y="82"/>
                  </a:cubicBezTo>
                  <a:lnTo>
                    <a:pt x="1" y="168"/>
                  </a:lnTo>
                  <a:cubicBezTo>
                    <a:pt x="17" y="201"/>
                    <a:pt x="34" y="238"/>
                    <a:pt x="71" y="255"/>
                  </a:cubicBezTo>
                  <a:cubicBezTo>
                    <a:pt x="84" y="263"/>
                    <a:pt x="98" y="268"/>
                    <a:pt x="113" y="268"/>
                  </a:cubicBezTo>
                  <a:cubicBezTo>
                    <a:pt x="154" y="268"/>
                    <a:pt x="195" y="236"/>
                    <a:pt x="207" y="185"/>
                  </a:cubicBezTo>
                  <a:cubicBezTo>
                    <a:pt x="223" y="119"/>
                    <a:pt x="207" y="32"/>
                    <a:pt x="137" y="16"/>
                  </a:cubicBezTo>
                  <a:cubicBezTo>
                    <a:pt x="128" y="5"/>
                    <a:pt x="116" y="0"/>
                    <a:pt x="10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7" name="Google Shape;14087;p36"/>
            <p:cNvSpPr/>
            <p:nvPr/>
          </p:nvSpPr>
          <p:spPr>
            <a:xfrm>
              <a:off x="4096550" y="2413750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04" y="0"/>
                  </a:moveTo>
                  <a:cubicBezTo>
                    <a:pt x="50" y="21"/>
                    <a:pt x="1" y="87"/>
                    <a:pt x="17" y="157"/>
                  </a:cubicBezTo>
                  <a:cubicBezTo>
                    <a:pt x="17" y="190"/>
                    <a:pt x="33" y="227"/>
                    <a:pt x="50" y="243"/>
                  </a:cubicBezTo>
                  <a:cubicBezTo>
                    <a:pt x="76" y="255"/>
                    <a:pt x="92" y="267"/>
                    <a:pt x="111" y="267"/>
                  </a:cubicBezTo>
                  <a:cubicBezTo>
                    <a:pt x="119" y="267"/>
                    <a:pt x="127" y="265"/>
                    <a:pt x="137" y="260"/>
                  </a:cubicBezTo>
                  <a:cubicBezTo>
                    <a:pt x="207" y="260"/>
                    <a:pt x="240" y="190"/>
                    <a:pt x="223" y="124"/>
                  </a:cubicBezTo>
                  <a:cubicBezTo>
                    <a:pt x="223" y="87"/>
                    <a:pt x="207" y="54"/>
                    <a:pt x="190" y="37"/>
                  </a:cubicBezTo>
                  <a:cubicBezTo>
                    <a:pt x="170" y="21"/>
                    <a:pt x="170" y="21"/>
                    <a:pt x="153" y="21"/>
                  </a:cubicBezTo>
                  <a:cubicBezTo>
                    <a:pt x="13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8" name="Google Shape;14088;p36"/>
            <p:cNvSpPr/>
            <p:nvPr/>
          </p:nvSpPr>
          <p:spPr>
            <a:xfrm>
              <a:off x="4084500" y="2402100"/>
              <a:ext cx="6000" cy="6650"/>
            </a:xfrm>
            <a:custGeom>
              <a:avLst/>
              <a:gdLst/>
              <a:ahLst/>
              <a:cxnLst/>
              <a:rect l="l" t="t" r="r" b="b"/>
              <a:pathLst>
                <a:path w="240" h="266" extrusionOk="0">
                  <a:moveTo>
                    <a:pt x="128" y="0"/>
                  </a:moveTo>
                  <a:cubicBezTo>
                    <a:pt x="81" y="0"/>
                    <a:pt x="30" y="33"/>
                    <a:pt x="17" y="91"/>
                  </a:cubicBezTo>
                  <a:cubicBezTo>
                    <a:pt x="0" y="157"/>
                    <a:pt x="17" y="227"/>
                    <a:pt x="87" y="260"/>
                  </a:cubicBezTo>
                  <a:cubicBezTo>
                    <a:pt x="96" y="264"/>
                    <a:pt x="106" y="266"/>
                    <a:pt x="116" y="266"/>
                  </a:cubicBezTo>
                  <a:cubicBezTo>
                    <a:pt x="161" y="266"/>
                    <a:pt x="209" y="231"/>
                    <a:pt x="223" y="178"/>
                  </a:cubicBezTo>
                  <a:cubicBezTo>
                    <a:pt x="239" y="107"/>
                    <a:pt x="223" y="37"/>
                    <a:pt x="157" y="4"/>
                  </a:cubicBezTo>
                  <a:cubicBezTo>
                    <a:pt x="148" y="2"/>
                    <a:pt x="138" y="0"/>
                    <a:pt x="12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9" name="Google Shape;14089;p36"/>
            <p:cNvSpPr/>
            <p:nvPr/>
          </p:nvSpPr>
          <p:spPr>
            <a:xfrm>
              <a:off x="4079325" y="2245325"/>
              <a:ext cx="6025" cy="6625"/>
            </a:xfrm>
            <a:custGeom>
              <a:avLst/>
              <a:gdLst/>
              <a:ahLst/>
              <a:cxnLst/>
              <a:rect l="l" t="t" r="r" b="b"/>
              <a:pathLst>
                <a:path w="241" h="265" extrusionOk="0">
                  <a:moveTo>
                    <a:pt x="129" y="0"/>
                  </a:moveTo>
                  <a:cubicBezTo>
                    <a:pt x="82" y="0"/>
                    <a:pt x="31" y="33"/>
                    <a:pt x="17" y="91"/>
                  </a:cubicBezTo>
                  <a:cubicBezTo>
                    <a:pt x="1" y="161"/>
                    <a:pt x="17" y="227"/>
                    <a:pt x="88" y="264"/>
                  </a:cubicBezTo>
                  <a:lnTo>
                    <a:pt x="137" y="264"/>
                  </a:lnTo>
                  <a:cubicBezTo>
                    <a:pt x="174" y="264"/>
                    <a:pt x="207" y="227"/>
                    <a:pt x="224" y="178"/>
                  </a:cubicBezTo>
                  <a:cubicBezTo>
                    <a:pt x="240" y="141"/>
                    <a:pt x="224" y="75"/>
                    <a:pt x="207" y="37"/>
                  </a:cubicBezTo>
                  <a:cubicBezTo>
                    <a:pt x="191" y="37"/>
                    <a:pt x="174" y="21"/>
                    <a:pt x="158" y="4"/>
                  </a:cubicBezTo>
                  <a:cubicBezTo>
                    <a:pt x="149" y="2"/>
                    <a:pt x="139" y="0"/>
                    <a:pt x="12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0" name="Google Shape;14090;p36"/>
            <p:cNvSpPr/>
            <p:nvPr/>
          </p:nvSpPr>
          <p:spPr>
            <a:xfrm>
              <a:off x="4081100" y="2324075"/>
              <a:ext cx="5575" cy="6400"/>
            </a:xfrm>
            <a:custGeom>
              <a:avLst/>
              <a:gdLst/>
              <a:ahLst/>
              <a:cxnLst/>
              <a:rect l="l" t="t" r="r" b="b"/>
              <a:pathLst>
                <a:path w="223" h="256" extrusionOk="0">
                  <a:moveTo>
                    <a:pt x="103" y="0"/>
                  </a:moveTo>
                  <a:cubicBezTo>
                    <a:pt x="33" y="17"/>
                    <a:pt x="0" y="66"/>
                    <a:pt x="0" y="153"/>
                  </a:cubicBezTo>
                  <a:cubicBezTo>
                    <a:pt x="17" y="223"/>
                    <a:pt x="66" y="256"/>
                    <a:pt x="120" y="256"/>
                  </a:cubicBezTo>
                  <a:cubicBezTo>
                    <a:pt x="153" y="256"/>
                    <a:pt x="190" y="223"/>
                    <a:pt x="206" y="206"/>
                  </a:cubicBezTo>
                  <a:cubicBezTo>
                    <a:pt x="223" y="169"/>
                    <a:pt x="223" y="136"/>
                    <a:pt x="223" y="103"/>
                  </a:cubicBezTo>
                  <a:cubicBezTo>
                    <a:pt x="223" y="66"/>
                    <a:pt x="206" y="33"/>
                    <a:pt x="169" y="17"/>
                  </a:cubicBezTo>
                  <a:cubicBezTo>
                    <a:pt x="169" y="17"/>
                    <a:pt x="153" y="17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1" name="Google Shape;14091;p36"/>
            <p:cNvSpPr/>
            <p:nvPr/>
          </p:nvSpPr>
          <p:spPr>
            <a:xfrm>
              <a:off x="4076350" y="2415375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25" y="1"/>
                  </a:moveTo>
                  <a:cubicBezTo>
                    <a:pt x="81" y="1"/>
                    <a:pt x="30" y="31"/>
                    <a:pt x="17" y="75"/>
                  </a:cubicBezTo>
                  <a:cubicBezTo>
                    <a:pt x="0" y="141"/>
                    <a:pt x="17" y="228"/>
                    <a:pt x="87" y="244"/>
                  </a:cubicBezTo>
                  <a:cubicBezTo>
                    <a:pt x="100" y="254"/>
                    <a:pt x="116" y="259"/>
                    <a:pt x="131" y="259"/>
                  </a:cubicBezTo>
                  <a:cubicBezTo>
                    <a:pt x="171" y="259"/>
                    <a:pt x="211" y="226"/>
                    <a:pt x="223" y="178"/>
                  </a:cubicBezTo>
                  <a:cubicBezTo>
                    <a:pt x="240" y="108"/>
                    <a:pt x="223" y="38"/>
                    <a:pt x="153" y="5"/>
                  </a:cubicBezTo>
                  <a:cubicBezTo>
                    <a:pt x="144" y="2"/>
                    <a:pt x="135" y="1"/>
                    <a:pt x="12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2" name="Google Shape;14092;p36"/>
            <p:cNvSpPr/>
            <p:nvPr/>
          </p:nvSpPr>
          <p:spPr>
            <a:xfrm>
              <a:off x="4076350" y="22592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2" y="1"/>
                  </a:moveTo>
                  <a:cubicBezTo>
                    <a:pt x="59" y="1"/>
                    <a:pt x="24" y="33"/>
                    <a:pt x="0" y="81"/>
                  </a:cubicBezTo>
                  <a:lnTo>
                    <a:pt x="0" y="151"/>
                  </a:lnTo>
                  <a:cubicBezTo>
                    <a:pt x="0" y="184"/>
                    <a:pt x="33" y="238"/>
                    <a:pt x="71" y="255"/>
                  </a:cubicBezTo>
                  <a:cubicBezTo>
                    <a:pt x="79" y="259"/>
                    <a:pt x="89" y="261"/>
                    <a:pt x="100" y="261"/>
                  </a:cubicBezTo>
                  <a:cubicBezTo>
                    <a:pt x="129" y="261"/>
                    <a:pt x="163" y="246"/>
                    <a:pt x="190" y="222"/>
                  </a:cubicBezTo>
                  <a:cubicBezTo>
                    <a:pt x="190" y="222"/>
                    <a:pt x="207" y="201"/>
                    <a:pt x="207" y="184"/>
                  </a:cubicBezTo>
                  <a:cubicBezTo>
                    <a:pt x="240" y="118"/>
                    <a:pt x="207" y="32"/>
                    <a:pt x="153" y="15"/>
                  </a:cubicBezTo>
                  <a:cubicBezTo>
                    <a:pt x="135" y="5"/>
                    <a:pt x="118" y="1"/>
                    <a:pt x="102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3" name="Google Shape;14093;p36"/>
            <p:cNvSpPr/>
            <p:nvPr/>
          </p:nvSpPr>
          <p:spPr>
            <a:xfrm>
              <a:off x="4074600" y="2309425"/>
              <a:ext cx="5575" cy="6425"/>
            </a:xfrm>
            <a:custGeom>
              <a:avLst/>
              <a:gdLst/>
              <a:ahLst/>
              <a:cxnLst/>
              <a:rect l="l" t="t" r="r" b="b"/>
              <a:pathLst>
                <a:path w="223" h="257" extrusionOk="0">
                  <a:moveTo>
                    <a:pt x="87" y="1"/>
                  </a:moveTo>
                  <a:cubicBezTo>
                    <a:pt x="37" y="17"/>
                    <a:pt x="0" y="87"/>
                    <a:pt x="0" y="153"/>
                  </a:cubicBezTo>
                  <a:cubicBezTo>
                    <a:pt x="0" y="190"/>
                    <a:pt x="17" y="207"/>
                    <a:pt x="54" y="240"/>
                  </a:cubicBezTo>
                  <a:cubicBezTo>
                    <a:pt x="70" y="256"/>
                    <a:pt x="103" y="256"/>
                    <a:pt x="120" y="256"/>
                  </a:cubicBezTo>
                  <a:cubicBezTo>
                    <a:pt x="190" y="240"/>
                    <a:pt x="223" y="174"/>
                    <a:pt x="223" y="104"/>
                  </a:cubicBezTo>
                  <a:cubicBezTo>
                    <a:pt x="223" y="71"/>
                    <a:pt x="206" y="50"/>
                    <a:pt x="173" y="17"/>
                  </a:cubicBezTo>
                  <a:cubicBezTo>
                    <a:pt x="173" y="17"/>
                    <a:pt x="157" y="17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4" name="Google Shape;14094;p36"/>
            <p:cNvSpPr/>
            <p:nvPr/>
          </p:nvSpPr>
          <p:spPr>
            <a:xfrm>
              <a:off x="4072425" y="235447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41" y="0"/>
                  </a:moveTo>
                  <a:cubicBezTo>
                    <a:pt x="124" y="0"/>
                    <a:pt x="87" y="0"/>
                    <a:pt x="54" y="38"/>
                  </a:cubicBezTo>
                  <a:cubicBezTo>
                    <a:pt x="21" y="71"/>
                    <a:pt x="1" y="157"/>
                    <a:pt x="54" y="207"/>
                  </a:cubicBezTo>
                  <a:cubicBezTo>
                    <a:pt x="71" y="244"/>
                    <a:pt x="87" y="260"/>
                    <a:pt x="124" y="260"/>
                  </a:cubicBezTo>
                  <a:cubicBezTo>
                    <a:pt x="157" y="260"/>
                    <a:pt x="174" y="260"/>
                    <a:pt x="207" y="227"/>
                  </a:cubicBezTo>
                  <a:cubicBezTo>
                    <a:pt x="228" y="207"/>
                    <a:pt x="244" y="174"/>
                    <a:pt x="244" y="141"/>
                  </a:cubicBezTo>
                  <a:cubicBezTo>
                    <a:pt x="244" y="104"/>
                    <a:pt x="244" y="71"/>
                    <a:pt x="228" y="54"/>
                  </a:cubicBezTo>
                  <a:cubicBezTo>
                    <a:pt x="207" y="38"/>
                    <a:pt x="190" y="21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5" name="Google Shape;14095;p36"/>
            <p:cNvSpPr/>
            <p:nvPr/>
          </p:nvSpPr>
          <p:spPr>
            <a:xfrm>
              <a:off x="4066875" y="219945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03" y="1"/>
                  </a:moveTo>
                  <a:cubicBezTo>
                    <a:pt x="54" y="17"/>
                    <a:pt x="0" y="87"/>
                    <a:pt x="17" y="157"/>
                  </a:cubicBezTo>
                  <a:cubicBezTo>
                    <a:pt x="17" y="190"/>
                    <a:pt x="37" y="207"/>
                    <a:pt x="54" y="244"/>
                  </a:cubicBezTo>
                  <a:cubicBezTo>
                    <a:pt x="87" y="260"/>
                    <a:pt x="120" y="260"/>
                    <a:pt x="140" y="260"/>
                  </a:cubicBezTo>
                  <a:cubicBezTo>
                    <a:pt x="206" y="244"/>
                    <a:pt x="243" y="174"/>
                    <a:pt x="243" y="104"/>
                  </a:cubicBezTo>
                  <a:cubicBezTo>
                    <a:pt x="223" y="71"/>
                    <a:pt x="206" y="54"/>
                    <a:pt x="190" y="17"/>
                  </a:cubicBezTo>
                  <a:cubicBezTo>
                    <a:pt x="190" y="17"/>
                    <a:pt x="173" y="17"/>
                    <a:pt x="17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6" name="Google Shape;14096;p36"/>
            <p:cNvSpPr/>
            <p:nvPr/>
          </p:nvSpPr>
          <p:spPr>
            <a:xfrm>
              <a:off x="4064700" y="2219250"/>
              <a:ext cx="6100" cy="6625"/>
            </a:xfrm>
            <a:custGeom>
              <a:avLst/>
              <a:gdLst/>
              <a:ahLst/>
              <a:cxnLst/>
              <a:rect l="l" t="t" r="r" b="b"/>
              <a:pathLst>
                <a:path w="244" h="265" extrusionOk="0">
                  <a:moveTo>
                    <a:pt x="124" y="0"/>
                  </a:moveTo>
                  <a:cubicBezTo>
                    <a:pt x="104" y="0"/>
                    <a:pt x="71" y="17"/>
                    <a:pt x="54" y="33"/>
                  </a:cubicBezTo>
                  <a:cubicBezTo>
                    <a:pt x="21" y="50"/>
                    <a:pt x="1" y="87"/>
                    <a:pt x="1" y="120"/>
                  </a:cubicBezTo>
                  <a:cubicBezTo>
                    <a:pt x="1" y="153"/>
                    <a:pt x="21" y="190"/>
                    <a:pt x="38" y="206"/>
                  </a:cubicBezTo>
                  <a:cubicBezTo>
                    <a:pt x="57" y="247"/>
                    <a:pt x="88" y="264"/>
                    <a:pt x="121" y="264"/>
                  </a:cubicBezTo>
                  <a:cubicBezTo>
                    <a:pt x="145" y="264"/>
                    <a:pt x="169" y="255"/>
                    <a:pt x="190" y="239"/>
                  </a:cubicBezTo>
                  <a:cubicBezTo>
                    <a:pt x="227" y="190"/>
                    <a:pt x="244" y="103"/>
                    <a:pt x="207" y="50"/>
                  </a:cubicBezTo>
                  <a:cubicBezTo>
                    <a:pt x="190" y="33"/>
                    <a:pt x="174" y="17"/>
                    <a:pt x="157" y="17"/>
                  </a:cubicBezTo>
                  <a:cubicBezTo>
                    <a:pt x="141" y="0"/>
                    <a:pt x="141" y="0"/>
                    <a:pt x="12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7" name="Google Shape;14097;p36"/>
            <p:cNvSpPr/>
            <p:nvPr/>
          </p:nvSpPr>
          <p:spPr>
            <a:xfrm>
              <a:off x="3867625" y="2377150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39" y="0"/>
                  </a:moveTo>
                  <a:cubicBezTo>
                    <a:pt x="86" y="0"/>
                    <a:pt x="44" y="33"/>
                    <a:pt x="17" y="91"/>
                  </a:cubicBezTo>
                  <a:cubicBezTo>
                    <a:pt x="1" y="161"/>
                    <a:pt x="34" y="227"/>
                    <a:pt x="87" y="264"/>
                  </a:cubicBezTo>
                  <a:lnTo>
                    <a:pt x="137" y="264"/>
                  </a:lnTo>
                  <a:cubicBezTo>
                    <a:pt x="174" y="264"/>
                    <a:pt x="207" y="227"/>
                    <a:pt x="223" y="178"/>
                  </a:cubicBezTo>
                  <a:cubicBezTo>
                    <a:pt x="240" y="124"/>
                    <a:pt x="240" y="75"/>
                    <a:pt x="207" y="42"/>
                  </a:cubicBezTo>
                  <a:cubicBezTo>
                    <a:pt x="190" y="42"/>
                    <a:pt x="190" y="21"/>
                    <a:pt x="174" y="5"/>
                  </a:cubicBezTo>
                  <a:cubicBezTo>
                    <a:pt x="162" y="2"/>
                    <a:pt x="150" y="0"/>
                    <a:pt x="13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8" name="Google Shape;14098;p36"/>
            <p:cNvSpPr/>
            <p:nvPr/>
          </p:nvSpPr>
          <p:spPr>
            <a:xfrm>
              <a:off x="4054400" y="2186150"/>
              <a:ext cx="6100" cy="6700"/>
            </a:xfrm>
            <a:custGeom>
              <a:avLst/>
              <a:gdLst/>
              <a:ahLst/>
              <a:cxnLst/>
              <a:rect l="l" t="t" r="r" b="b"/>
              <a:pathLst>
                <a:path w="244" h="268" extrusionOk="0">
                  <a:moveTo>
                    <a:pt x="103" y="1"/>
                  </a:moveTo>
                  <a:cubicBezTo>
                    <a:pt x="37" y="17"/>
                    <a:pt x="0" y="87"/>
                    <a:pt x="0" y="157"/>
                  </a:cubicBezTo>
                  <a:cubicBezTo>
                    <a:pt x="21" y="190"/>
                    <a:pt x="21" y="223"/>
                    <a:pt x="54" y="240"/>
                  </a:cubicBezTo>
                  <a:cubicBezTo>
                    <a:pt x="66" y="255"/>
                    <a:pt x="86" y="267"/>
                    <a:pt x="110" y="267"/>
                  </a:cubicBezTo>
                  <a:cubicBezTo>
                    <a:pt x="120" y="267"/>
                    <a:pt x="130" y="265"/>
                    <a:pt x="140" y="261"/>
                  </a:cubicBezTo>
                  <a:cubicBezTo>
                    <a:pt x="190" y="261"/>
                    <a:pt x="243" y="190"/>
                    <a:pt x="227" y="120"/>
                  </a:cubicBezTo>
                  <a:cubicBezTo>
                    <a:pt x="227" y="87"/>
                    <a:pt x="206" y="54"/>
                    <a:pt x="173" y="34"/>
                  </a:cubicBezTo>
                  <a:cubicBezTo>
                    <a:pt x="173" y="17"/>
                    <a:pt x="157" y="17"/>
                    <a:pt x="157" y="17"/>
                  </a:cubicBezTo>
                  <a:cubicBezTo>
                    <a:pt x="140" y="1"/>
                    <a:pt x="124" y="1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9" name="Google Shape;14099;p36"/>
            <p:cNvSpPr/>
            <p:nvPr/>
          </p:nvSpPr>
          <p:spPr>
            <a:xfrm>
              <a:off x="4069025" y="2276650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29" y="1"/>
                  </a:moveTo>
                  <a:cubicBezTo>
                    <a:pt x="81" y="1"/>
                    <a:pt x="31" y="33"/>
                    <a:pt x="17" y="91"/>
                  </a:cubicBezTo>
                  <a:cubicBezTo>
                    <a:pt x="1" y="145"/>
                    <a:pt x="17" y="227"/>
                    <a:pt x="87" y="248"/>
                  </a:cubicBezTo>
                  <a:cubicBezTo>
                    <a:pt x="104" y="265"/>
                    <a:pt x="120" y="265"/>
                    <a:pt x="137" y="265"/>
                  </a:cubicBezTo>
                  <a:cubicBezTo>
                    <a:pt x="174" y="265"/>
                    <a:pt x="207" y="227"/>
                    <a:pt x="223" y="178"/>
                  </a:cubicBezTo>
                  <a:cubicBezTo>
                    <a:pt x="240" y="124"/>
                    <a:pt x="223" y="75"/>
                    <a:pt x="207" y="42"/>
                  </a:cubicBezTo>
                  <a:cubicBezTo>
                    <a:pt x="190" y="21"/>
                    <a:pt x="174" y="21"/>
                    <a:pt x="157" y="5"/>
                  </a:cubicBezTo>
                  <a:cubicBezTo>
                    <a:pt x="148" y="2"/>
                    <a:pt x="139" y="1"/>
                    <a:pt x="12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0" name="Google Shape;14100;p36"/>
            <p:cNvSpPr/>
            <p:nvPr/>
          </p:nvSpPr>
          <p:spPr>
            <a:xfrm>
              <a:off x="4059550" y="2310675"/>
              <a:ext cx="6100" cy="6500"/>
            </a:xfrm>
            <a:custGeom>
              <a:avLst/>
              <a:gdLst/>
              <a:ahLst/>
              <a:cxnLst/>
              <a:rect l="l" t="t" r="r" b="b"/>
              <a:pathLst>
                <a:path w="244" h="260" extrusionOk="0">
                  <a:moveTo>
                    <a:pt x="103" y="0"/>
                  </a:moveTo>
                  <a:cubicBezTo>
                    <a:pt x="54" y="0"/>
                    <a:pt x="0" y="70"/>
                    <a:pt x="21" y="140"/>
                  </a:cubicBezTo>
                  <a:cubicBezTo>
                    <a:pt x="21" y="190"/>
                    <a:pt x="37" y="227"/>
                    <a:pt x="70" y="243"/>
                  </a:cubicBezTo>
                  <a:cubicBezTo>
                    <a:pt x="87" y="260"/>
                    <a:pt x="124" y="260"/>
                    <a:pt x="141" y="260"/>
                  </a:cubicBezTo>
                  <a:cubicBezTo>
                    <a:pt x="174" y="243"/>
                    <a:pt x="190" y="227"/>
                    <a:pt x="207" y="206"/>
                  </a:cubicBezTo>
                  <a:cubicBezTo>
                    <a:pt x="227" y="173"/>
                    <a:pt x="244" y="140"/>
                    <a:pt x="227" y="103"/>
                  </a:cubicBezTo>
                  <a:cubicBezTo>
                    <a:pt x="227" y="70"/>
                    <a:pt x="207" y="37"/>
                    <a:pt x="190" y="21"/>
                  </a:cubicBezTo>
                  <a:cubicBezTo>
                    <a:pt x="174" y="21"/>
                    <a:pt x="174" y="0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1" name="Google Shape;14101;p36"/>
            <p:cNvSpPr/>
            <p:nvPr/>
          </p:nvSpPr>
          <p:spPr>
            <a:xfrm>
              <a:off x="3959050" y="2188575"/>
              <a:ext cx="6100" cy="6675"/>
            </a:xfrm>
            <a:custGeom>
              <a:avLst/>
              <a:gdLst/>
              <a:ahLst/>
              <a:cxnLst/>
              <a:rect l="l" t="t" r="r" b="b"/>
              <a:pathLst>
                <a:path w="244" h="267" extrusionOk="0">
                  <a:moveTo>
                    <a:pt x="112" y="0"/>
                  </a:moveTo>
                  <a:cubicBezTo>
                    <a:pt x="93" y="0"/>
                    <a:pt x="77" y="12"/>
                    <a:pt x="54" y="23"/>
                  </a:cubicBezTo>
                  <a:cubicBezTo>
                    <a:pt x="21" y="77"/>
                    <a:pt x="1" y="164"/>
                    <a:pt x="38" y="213"/>
                  </a:cubicBezTo>
                  <a:cubicBezTo>
                    <a:pt x="54" y="229"/>
                    <a:pt x="87" y="246"/>
                    <a:pt x="124" y="267"/>
                  </a:cubicBezTo>
                  <a:cubicBezTo>
                    <a:pt x="141" y="267"/>
                    <a:pt x="174" y="246"/>
                    <a:pt x="190" y="229"/>
                  </a:cubicBezTo>
                  <a:cubicBezTo>
                    <a:pt x="227" y="213"/>
                    <a:pt x="244" y="180"/>
                    <a:pt x="244" y="143"/>
                  </a:cubicBezTo>
                  <a:cubicBezTo>
                    <a:pt x="244" y="110"/>
                    <a:pt x="244" y="77"/>
                    <a:pt x="207" y="40"/>
                  </a:cubicBezTo>
                  <a:cubicBezTo>
                    <a:pt x="207" y="23"/>
                    <a:pt x="190" y="7"/>
                    <a:pt x="174" y="7"/>
                  </a:cubicBezTo>
                  <a:lnTo>
                    <a:pt x="141" y="7"/>
                  </a:lnTo>
                  <a:cubicBezTo>
                    <a:pt x="130" y="2"/>
                    <a:pt x="121" y="0"/>
                    <a:pt x="11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2" name="Google Shape;14102;p36"/>
            <p:cNvSpPr/>
            <p:nvPr/>
          </p:nvSpPr>
          <p:spPr>
            <a:xfrm>
              <a:off x="4077575" y="2212750"/>
              <a:ext cx="5700" cy="6700"/>
            </a:xfrm>
            <a:custGeom>
              <a:avLst/>
              <a:gdLst/>
              <a:ahLst/>
              <a:cxnLst/>
              <a:rect l="l" t="t" r="r" b="b"/>
              <a:pathLst>
                <a:path w="228" h="268" extrusionOk="0">
                  <a:moveTo>
                    <a:pt x="87" y="0"/>
                  </a:moveTo>
                  <a:cubicBezTo>
                    <a:pt x="71" y="21"/>
                    <a:pt x="38" y="38"/>
                    <a:pt x="22" y="54"/>
                  </a:cubicBezTo>
                  <a:cubicBezTo>
                    <a:pt x="1" y="87"/>
                    <a:pt x="1" y="124"/>
                    <a:pt x="1" y="157"/>
                  </a:cubicBezTo>
                  <a:cubicBezTo>
                    <a:pt x="1" y="190"/>
                    <a:pt x="22" y="227"/>
                    <a:pt x="38" y="244"/>
                  </a:cubicBezTo>
                  <a:cubicBezTo>
                    <a:pt x="61" y="255"/>
                    <a:pt x="85" y="267"/>
                    <a:pt x="104" y="267"/>
                  </a:cubicBezTo>
                  <a:cubicBezTo>
                    <a:pt x="111" y="267"/>
                    <a:pt x="119" y="265"/>
                    <a:pt x="125" y="260"/>
                  </a:cubicBezTo>
                  <a:cubicBezTo>
                    <a:pt x="191" y="260"/>
                    <a:pt x="228" y="190"/>
                    <a:pt x="228" y="124"/>
                  </a:cubicBezTo>
                  <a:cubicBezTo>
                    <a:pt x="207" y="87"/>
                    <a:pt x="191" y="54"/>
                    <a:pt x="174" y="38"/>
                  </a:cubicBezTo>
                  <a:cubicBezTo>
                    <a:pt x="174" y="21"/>
                    <a:pt x="158" y="21"/>
                    <a:pt x="158" y="21"/>
                  </a:cubicBezTo>
                  <a:cubicBezTo>
                    <a:pt x="125" y="0"/>
                    <a:pt x="104" y="0"/>
                    <a:pt x="8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3" name="Google Shape;14103;p36"/>
            <p:cNvSpPr/>
            <p:nvPr/>
          </p:nvSpPr>
          <p:spPr>
            <a:xfrm>
              <a:off x="4090475" y="2257900"/>
              <a:ext cx="6100" cy="6400"/>
            </a:xfrm>
            <a:custGeom>
              <a:avLst/>
              <a:gdLst/>
              <a:ahLst/>
              <a:cxnLst/>
              <a:rect l="l" t="t" r="r" b="b"/>
              <a:pathLst>
                <a:path w="244" h="256" extrusionOk="0">
                  <a:moveTo>
                    <a:pt x="103" y="0"/>
                  </a:moveTo>
                  <a:cubicBezTo>
                    <a:pt x="70" y="0"/>
                    <a:pt x="54" y="33"/>
                    <a:pt x="37" y="50"/>
                  </a:cubicBezTo>
                  <a:cubicBezTo>
                    <a:pt x="21" y="87"/>
                    <a:pt x="0" y="120"/>
                    <a:pt x="21" y="153"/>
                  </a:cubicBezTo>
                  <a:cubicBezTo>
                    <a:pt x="21" y="190"/>
                    <a:pt x="37" y="223"/>
                    <a:pt x="54" y="239"/>
                  </a:cubicBezTo>
                  <a:cubicBezTo>
                    <a:pt x="87" y="256"/>
                    <a:pt x="103" y="256"/>
                    <a:pt x="140" y="256"/>
                  </a:cubicBezTo>
                  <a:cubicBezTo>
                    <a:pt x="206" y="256"/>
                    <a:pt x="244" y="190"/>
                    <a:pt x="227" y="120"/>
                  </a:cubicBezTo>
                  <a:cubicBezTo>
                    <a:pt x="227" y="87"/>
                    <a:pt x="206" y="50"/>
                    <a:pt x="190" y="33"/>
                  </a:cubicBezTo>
                  <a:cubicBezTo>
                    <a:pt x="173" y="17"/>
                    <a:pt x="173" y="17"/>
                    <a:pt x="157" y="17"/>
                  </a:cubicBezTo>
                  <a:cubicBezTo>
                    <a:pt x="140" y="0"/>
                    <a:pt x="124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4" name="Google Shape;14104;p36"/>
            <p:cNvSpPr/>
            <p:nvPr/>
          </p:nvSpPr>
          <p:spPr>
            <a:xfrm>
              <a:off x="4092225" y="221132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20" y="1"/>
                  </a:moveTo>
                  <a:cubicBezTo>
                    <a:pt x="114" y="1"/>
                    <a:pt x="109" y="3"/>
                    <a:pt x="103" y="8"/>
                  </a:cubicBezTo>
                  <a:cubicBezTo>
                    <a:pt x="54" y="8"/>
                    <a:pt x="0" y="78"/>
                    <a:pt x="17" y="144"/>
                  </a:cubicBezTo>
                  <a:cubicBezTo>
                    <a:pt x="17" y="198"/>
                    <a:pt x="33" y="214"/>
                    <a:pt x="70" y="247"/>
                  </a:cubicBezTo>
                  <a:cubicBezTo>
                    <a:pt x="87" y="247"/>
                    <a:pt x="120" y="264"/>
                    <a:pt x="136" y="264"/>
                  </a:cubicBezTo>
                  <a:cubicBezTo>
                    <a:pt x="174" y="247"/>
                    <a:pt x="206" y="231"/>
                    <a:pt x="223" y="214"/>
                  </a:cubicBezTo>
                  <a:cubicBezTo>
                    <a:pt x="239" y="181"/>
                    <a:pt x="239" y="144"/>
                    <a:pt x="239" y="111"/>
                  </a:cubicBezTo>
                  <a:cubicBezTo>
                    <a:pt x="223" y="78"/>
                    <a:pt x="223" y="41"/>
                    <a:pt x="190" y="25"/>
                  </a:cubicBezTo>
                  <a:lnTo>
                    <a:pt x="174" y="8"/>
                  </a:lnTo>
                  <a:lnTo>
                    <a:pt x="157" y="8"/>
                  </a:lnTo>
                  <a:cubicBezTo>
                    <a:pt x="143" y="8"/>
                    <a:pt x="131" y="1"/>
                    <a:pt x="12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5" name="Google Shape;14105;p36"/>
            <p:cNvSpPr/>
            <p:nvPr/>
          </p:nvSpPr>
          <p:spPr>
            <a:xfrm>
              <a:off x="4084900" y="2227900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22" y="0"/>
                  </a:moveTo>
                  <a:cubicBezTo>
                    <a:pt x="78" y="0"/>
                    <a:pt x="44" y="32"/>
                    <a:pt x="17" y="83"/>
                  </a:cubicBezTo>
                  <a:cubicBezTo>
                    <a:pt x="1" y="153"/>
                    <a:pt x="38" y="219"/>
                    <a:pt x="87" y="256"/>
                  </a:cubicBezTo>
                  <a:lnTo>
                    <a:pt x="141" y="256"/>
                  </a:lnTo>
                  <a:cubicBezTo>
                    <a:pt x="174" y="256"/>
                    <a:pt x="207" y="219"/>
                    <a:pt x="223" y="186"/>
                  </a:cubicBezTo>
                  <a:cubicBezTo>
                    <a:pt x="244" y="137"/>
                    <a:pt x="244" y="83"/>
                    <a:pt x="207" y="50"/>
                  </a:cubicBezTo>
                  <a:cubicBezTo>
                    <a:pt x="190" y="34"/>
                    <a:pt x="190" y="13"/>
                    <a:pt x="174" y="13"/>
                  </a:cubicBezTo>
                  <a:cubicBezTo>
                    <a:pt x="155" y="4"/>
                    <a:pt x="138" y="0"/>
                    <a:pt x="12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6" name="Google Shape;14106;p36"/>
            <p:cNvSpPr/>
            <p:nvPr/>
          </p:nvSpPr>
          <p:spPr>
            <a:xfrm>
              <a:off x="4072950" y="2231725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03" y="0"/>
                  </a:moveTo>
                  <a:cubicBezTo>
                    <a:pt x="50" y="17"/>
                    <a:pt x="0" y="87"/>
                    <a:pt x="17" y="153"/>
                  </a:cubicBezTo>
                  <a:cubicBezTo>
                    <a:pt x="17" y="190"/>
                    <a:pt x="33" y="223"/>
                    <a:pt x="50" y="239"/>
                  </a:cubicBezTo>
                  <a:cubicBezTo>
                    <a:pt x="73" y="251"/>
                    <a:pt x="90" y="263"/>
                    <a:pt x="110" y="263"/>
                  </a:cubicBezTo>
                  <a:cubicBezTo>
                    <a:pt x="118" y="263"/>
                    <a:pt x="127" y="261"/>
                    <a:pt x="136" y="256"/>
                  </a:cubicBezTo>
                  <a:cubicBezTo>
                    <a:pt x="169" y="256"/>
                    <a:pt x="186" y="239"/>
                    <a:pt x="207" y="206"/>
                  </a:cubicBezTo>
                  <a:cubicBezTo>
                    <a:pt x="223" y="190"/>
                    <a:pt x="239" y="153"/>
                    <a:pt x="239" y="120"/>
                  </a:cubicBezTo>
                  <a:cubicBezTo>
                    <a:pt x="223" y="87"/>
                    <a:pt x="207" y="50"/>
                    <a:pt x="186" y="33"/>
                  </a:cubicBezTo>
                  <a:cubicBezTo>
                    <a:pt x="169" y="17"/>
                    <a:pt x="169" y="17"/>
                    <a:pt x="153" y="17"/>
                  </a:cubicBez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7" name="Google Shape;14107;p36"/>
            <p:cNvSpPr/>
            <p:nvPr/>
          </p:nvSpPr>
          <p:spPr>
            <a:xfrm>
              <a:off x="4096150" y="2242425"/>
              <a:ext cx="5575" cy="6425"/>
            </a:xfrm>
            <a:custGeom>
              <a:avLst/>
              <a:gdLst/>
              <a:ahLst/>
              <a:cxnLst/>
              <a:rect l="l" t="t" r="r" b="b"/>
              <a:pathLst>
                <a:path w="223" h="257" extrusionOk="0">
                  <a:moveTo>
                    <a:pt x="103" y="1"/>
                  </a:moveTo>
                  <a:cubicBezTo>
                    <a:pt x="33" y="17"/>
                    <a:pt x="0" y="87"/>
                    <a:pt x="0" y="153"/>
                  </a:cubicBezTo>
                  <a:cubicBezTo>
                    <a:pt x="0" y="191"/>
                    <a:pt x="17" y="207"/>
                    <a:pt x="49" y="240"/>
                  </a:cubicBezTo>
                  <a:cubicBezTo>
                    <a:pt x="66" y="257"/>
                    <a:pt x="103" y="257"/>
                    <a:pt x="136" y="257"/>
                  </a:cubicBezTo>
                  <a:cubicBezTo>
                    <a:pt x="186" y="240"/>
                    <a:pt x="223" y="174"/>
                    <a:pt x="223" y="104"/>
                  </a:cubicBezTo>
                  <a:cubicBezTo>
                    <a:pt x="223" y="71"/>
                    <a:pt x="186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8" name="Google Shape;14108;p36"/>
            <p:cNvSpPr/>
            <p:nvPr/>
          </p:nvSpPr>
          <p:spPr>
            <a:xfrm>
              <a:off x="4081500" y="2195650"/>
              <a:ext cx="6425" cy="6775"/>
            </a:xfrm>
            <a:custGeom>
              <a:avLst/>
              <a:gdLst/>
              <a:ahLst/>
              <a:cxnLst/>
              <a:rect l="l" t="t" r="r" b="b"/>
              <a:pathLst>
                <a:path w="257" h="271" extrusionOk="0">
                  <a:moveTo>
                    <a:pt x="137" y="0"/>
                  </a:moveTo>
                  <a:cubicBezTo>
                    <a:pt x="120" y="0"/>
                    <a:pt x="87" y="17"/>
                    <a:pt x="71" y="33"/>
                  </a:cubicBezTo>
                  <a:cubicBezTo>
                    <a:pt x="17" y="87"/>
                    <a:pt x="1" y="153"/>
                    <a:pt x="50" y="223"/>
                  </a:cubicBezTo>
                  <a:cubicBezTo>
                    <a:pt x="72" y="252"/>
                    <a:pt x="104" y="271"/>
                    <a:pt x="137" y="271"/>
                  </a:cubicBezTo>
                  <a:cubicBezTo>
                    <a:pt x="160" y="271"/>
                    <a:pt x="185" y="261"/>
                    <a:pt x="207" y="239"/>
                  </a:cubicBezTo>
                  <a:cubicBezTo>
                    <a:pt x="256" y="190"/>
                    <a:pt x="256" y="103"/>
                    <a:pt x="223" y="50"/>
                  </a:cubicBezTo>
                  <a:cubicBezTo>
                    <a:pt x="207" y="33"/>
                    <a:pt x="190" y="17"/>
                    <a:pt x="174" y="17"/>
                  </a:cubicBezTo>
                  <a:cubicBezTo>
                    <a:pt x="174" y="17"/>
                    <a:pt x="153" y="17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09" name="Google Shape;14109;p36"/>
          <p:cNvSpPr/>
          <p:nvPr/>
        </p:nvSpPr>
        <p:spPr>
          <a:xfrm rot="10284816">
            <a:off x="7432085" y="-1126321"/>
            <a:ext cx="2752853" cy="2418573"/>
          </a:xfrm>
          <a:custGeom>
            <a:avLst/>
            <a:gdLst/>
            <a:ahLst/>
            <a:cxnLst/>
            <a:rect l="l" t="t" r="r" b="b"/>
            <a:pathLst>
              <a:path w="2079" h="1827" extrusionOk="0">
                <a:moveTo>
                  <a:pt x="1037" y="0"/>
                </a:moveTo>
                <a:cubicBezTo>
                  <a:pt x="780" y="0"/>
                  <a:pt x="535" y="110"/>
                  <a:pt x="326" y="298"/>
                </a:cubicBezTo>
                <a:cubicBezTo>
                  <a:pt x="174" y="434"/>
                  <a:pt x="0" y="590"/>
                  <a:pt x="0" y="797"/>
                </a:cubicBezTo>
                <a:cubicBezTo>
                  <a:pt x="0" y="1003"/>
                  <a:pt x="136" y="1188"/>
                  <a:pt x="277" y="1328"/>
                </a:cubicBezTo>
                <a:cubicBezTo>
                  <a:pt x="525" y="1587"/>
                  <a:pt x="915" y="1827"/>
                  <a:pt x="1262" y="1827"/>
                </a:cubicBezTo>
                <a:cubicBezTo>
                  <a:pt x="1491" y="1827"/>
                  <a:pt x="1701" y="1722"/>
                  <a:pt x="1839" y="1448"/>
                </a:cubicBezTo>
                <a:cubicBezTo>
                  <a:pt x="2078" y="966"/>
                  <a:pt x="1975" y="364"/>
                  <a:pt x="1476" y="108"/>
                </a:cubicBezTo>
                <a:cubicBezTo>
                  <a:pt x="1329" y="34"/>
                  <a:pt x="1181" y="0"/>
                  <a:pt x="1037" y="0"/>
                </a:cubicBezTo>
                <a:close/>
              </a:path>
            </a:pathLst>
          </a:custGeom>
          <a:solidFill>
            <a:srgbClr val="E5D0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10" name="Google Shape;14110;p36"/>
          <p:cNvSpPr/>
          <p:nvPr/>
        </p:nvSpPr>
        <p:spPr>
          <a:xfrm flipH="1">
            <a:off x="1663975" y="74025"/>
            <a:ext cx="343650" cy="281174"/>
          </a:xfrm>
          <a:custGeom>
            <a:avLst/>
            <a:gdLst/>
            <a:ahLst/>
            <a:cxnLst/>
            <a:rect l="l" t="t" r="r" b="b"/>
            <a:pathLst>
              <a:path w="2442" h="1998" extrusionOk="0">
                <a:moveTo>
                  <a:pt x="1079" y="1"/>
                </a:moveTo>
                <a:cubicBezTo>
                  <a:pt x="952" y="1"/>
                  <a:pt x="821" y="27"/>
                  <a:pt x="689" y="85"/>
                </a:cubicBezTo>
                <a:cubicBezTo>
                  <a:pt x="207" y="274"/>
                  <a:pt x="1" y="703"/>
                  <a:pt x="1" y="1202"/>
                </a:cubicBezTo>
                <a:cubicBezTo>
                  <a:pt x="1" y="1425"/>
                  <a:pt x="17" y="1684"/>
                  <a:pt x="207" y="1837"/>
                </a:cubicBezTo>
                <a:cubicBezTo>
                  <a:pt x="354" y="1956"/>
                  <a:pt x="560" y="1997"/>
                  <a:pt x="754" y="1997"/>
                </a:cubicBezTo>
                <a:cubicBezTo>
                  <a:pt x="790" y="1997"/>
                  <a:pt x="824" y="1996"/>
                  <a:pt x="859" y="1994"/>
                </a:cubicBezTo>
                <a:cubicBezTo>
                  <a:pt x="1514" y="1961"/>
                  <a:pt x="2442" y="1528"/>
                  <a:pt x="2095" y="740"/>
                </a:cubicBezTo>
                <a:cubicBezTo>
                  <a:pt x="1910" y="312"/>
                  <a:pt x="1517" y="1"/>
                  <a:pt x="10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11" name="Google Shape;14111;p36"/>
          <p:cNvSpPr/>
          <p:nvPr/>
        </p:nvSpPr>
        <p:spPr>
          <a:xfrm flipH="1">
            <a:off x="431119" y="1075526"/>
            <a:ext cx="420427" cy="461299"/>
          </a:xfrm>
          <a:custGeom>
            <a:avLst/>
            <a:gdLst/>
            <a:ahLst/>
            <a:cxnLst/>
            <a:rect l="l" t="t" r="r" b="b"/>
            <a:pathLst>
              <a:path w="2903" h="2718" extrusionOk="0">
                <a:moveTo>
                  <a:pt x="1564" y="1"/>
                </a:moveTo>
                <a:cubicBezTo>
                  <a:pt x="1273" y="1"/>
                  <a:pt x="1022" y="131"/>
                  <a:pt x="911" y="501"/>
                </a:cubicBezTo>
                <a:cubicBezTo>
                  <a:pt x="685" y="1190"/>
                  <a:pt x="0" y="1581"/>
                  <a:pt x="359" y="2200"/>
                </a:cubicBezTo>
                <a:cubicBezTo>
                  <a:pt x="576" y="2574"/>
                  <a:pt x="867" y="2717"/>
                  <a:pt x="1177" y="2717"/>
                </a:cubicBezTo>
                <a:cubicBezTo>
                  <a:pt x="1580" y="2717"/>
                  <a:pt x="2014" y="2475"/>
                  <a:pt x="2354" y="2183"/>
                </a:cubicBezTo>
                <a:cubicBezTo>
                  <a:pt x="2560" y="1994"/>
                  <a:pt x="2746" y="1754"/>
                  <a:pt x="2767" y="1499"/>
                </a:cubicBezTo>
                <a:cubicBezTo>
                  <a:pt x="2767" y="1223"/>
                  <a:pt x="2903" y="604"/>
                  <a:pt x="2680" y="431"/>
                </a:cubicBezTo>
                <a:cubicBezTo>
                  <a:pt x="2396" y="227"/>
                  <a:pt x="1946" y="1"/>
                  <a:pt x="156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6">
    <p:spTree>
      <p:nvGrpSpPr>
        <p:cNvPr id="1" name="Shape 14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3" name="Google Shape;14113;p37"/>
          <p:cNvSpPr/>
          <p:nvPr/>
        </p:nvSpPr>
        <p:spPr>
          <a:xfrm rot="5400000">
            <a:off x="-2161345" y="2008941"/>
            <a:ext cx="5369585" cy="1199303"/>
          </a:xfrm>
          <a:custGeom>
            <a:avLst/>
            <a:gdLst/>
            <a:ahLst/>
            <a:cxnLst/>
            <a:rect l="l" t="t" r="r" b="b"/>
            <a:pathLst>
              <a:path w="17647" h="6391" extrusionOk="0">
                <a:moveTo>
                  <a:pt x="1" y="0"/>
                </a:moveTo>
                <a:lnTo>
                  <a:pt x="1" y="6391"/>
                </a:lnTo>
                <a:lnTo>
                  <a:pt x="17647" y="6391"/>
                </a:lnTo>
                <a:lnTo>
                  <a:pt x="17647" y="1736"/>
                </a:lnTo>
                <a:cubicBezTo>
                  <a:pt x="17647" y="1630"/>
                  <a:pt x="17502" y="1590"/>
                  <a:pt x="17283" y="1590"/>
                </a:cubicBezTo>
                <a:cubicBezTo>
                  <a:pt x="16649" y="1590"/>
                  <a:pt x="15392" y="1927"/>
                  <a:pt x="15239" y="1979"/>
                </a:cubicBezTo>
                <a:cubicBezTo>
                  <a:pt x="14192" y="2408"/>
                  <a:pt x="13367" y="3093"/>
                  <a:pt x="12473" y="3678"/>
                </a:cubicBezTo>
                <a:cubicBezTo>
                  <a:pt x="11402" y="4369"/>
                  <a:pt x="10189" y="4829"/>
                  <a:pt x="8848" y="4829"/>
                </a:cubicBezTo>
                <a:cubicBezTo>
                  <a:pt x="8557" y="4829"/>
                  <a:pt x="8261" y="4808"/>
                  <a:pt x="7958" y="4762"/>
                </a:cubicBezTo>
                <a:cubicBezTo>
                  <a:pt x="6515" y="4556"/>
                  <a:pt x="5414" y="3798"/>
                  <a:pt x="4433" y="2973"/>
                </a:cubicBezTo>
                <a:cubicBezTo>
                  <a:pt x="3266" y="2012"/>
                  <a:pt x="2203" y="965"/>
                  <a:pt x="743" y="277"/>
                </a:cubicBezTo>
                <a:cubicBezTo>
                  <a:pt x="673" y="244"/>
                  <a:pt x="22" y="54"/>
                  <a:pt x="1" y="0"/>
                </a:cubicBezTo>
                <a:close/>
              </a:path>
            </a:pathLst>
          </a:custGeom>
          <a:solidFill>
            <a:srgbClr val="E5D0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14" name="Google Shape;14114;p37"/>
          <p:cNvSpPr/>
          <p:nvPr/>
        </p:nvSpPr>
        <p:spPr>
          <a:xfrm rot="-7617907" flipH="1">
            <a:off x="7250634" y="3261999"/>
            <a:ext cx="2637619" cy="2894050"/>
          </a:xfrm>
          <a:custGeom>
            <a:avLst/>
            <a:gdLst/>
            <a:ahLst/>
            <a:cxnLst/>
            <a:rect l="l" t="t" r="r" b="b"/>
            <a:pathLst>
              <a:path w="2903" h="2718" extrusionOk="0">
                <a:moveTo>
                  <a:pt x="1564" y="1"/>
                </a:moveTo>
                <a:cubicBezTo>
                  <a:pt x="1273" y="1"/>
                  <a:pt x="1022" y="131"/>
                  <a:pt x="911" y="501"/>
                </a:cubicBezTo>
                <a:cubicBezTo>
                  <a:pt x="685" y="1190"/>
                  <a:pt x="0" y="1581"/>
                  <a:pt x="359" y="2200"/>
                </a:cubicBezTo>
                <a:cubicBezTo>
                  <a:pt x="576" y="2574"/>
                  <a:pt x="867" y="2717"/>
                  <a:pt x="1177" y="2717"/>
                </a:cubicBezTo>
                <a:cubicBezTo>
                  <a:pt x="1580" y="2717"/>
                  <a:pt x="2014" y="2475"/>
                  <a:pt x="2354" y="2183"/>
                </a:cubicBezTo>
                <a:cubicBezTo>
                  <a:pt x="2560" y="1994"/>
                  <a:pt x="2746" y="1754"/>
                  <a:pt x="2767" y="1499"/>
                </a:cubicBezTo>
                <a:cubicBezTo>
                  <a:pt x="2767" y="1223"/>
                  <a:pt x="2903" y="604"/>
                  <a:pt x="2680" y="431"/>
                </a:cubicBezTo>
                <a:cubicBezTo>
                  <a:pt x="2396" y="227"/>
                  <a:pt x="1946" y="1"/>
                  <a:pt x="156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15" name="Google Shape;14115;p37"/>
          <p:cNvGrpSpPr/>
          <p:nvPr/>
        </p:nvGrpSpPr>
        <p:grpSpPr>
          <a:xfrm rot="10800000">
            <a:off x="7366061" y="11"/>
            <a:ext cx="1777950" cy="1118873"/>
            <a:chOff x="4560800" y="2780575"/>
            <a:chExt cx="421775" cy="265425"/>
          </a:xfrm>
        </p:grpSpPr>
        <p:sp>
          <p:nvSpPr>
            <p:cNvPr id="14116" name="Google Shape;14116;p37"/>
            <p:cNvSpPr/>
            <p:nvPr/>
          </p:nvSpPr>
          <p:spPr>
            <a:xfrm>
              <a:off x="4696950" y="2817575"/>
              <a:ext cx="6000" cy="6825"/>
            </a:xfrm>
            <a:custGeom>
              <a:avLst/>
              <a:gdLst/>
              <a:ahLst/>
              <a:cxnLst/>
              <a:rect l="l" t="t" r="r" b="b"/>
              <a:pathLst>
                <a:path w="240" h="273" extrusionOk="0">
                  <a:moveTo>
                    <a:pt x="127" y="0"/>
                  </a:moveTo>
                  <a:cubicBezTo>
                    <a:pt x="87" y="0"/>
                    <a:pt x="45" y="32"/>
                    <a:pt x="33" y="83"/>
                  </a:cubicBezTo>
                  <a:cubicBezTo>
                    <a:pt x="0" y="153"/>
                    <a:pt x="33" y="236"/>
                    <a:pt x="87" y="256"/>
                  </a:cubicBezTo>
                  <a:cubicBezTo>
                    <a:pt x="103" y="256"/>
                    <a:pt x="120" y="273"/>
                    <a:pt x="136" y="273"/>
                  </a:cubicBezTo>
                  <a:cubicBezTo>
                    <a:pt x="169" y="256"/>
                    <a:pt x="223" y="236"/>
                    <a:pt x="240" y="186"/>
                  </a:cubicBezTo>
                  <a:cubicBezTo>
                    <a:pt x="240" y="133"/>
                    <a:pt x="240" y="83"/>
                    <a:pt x="207" y="50"/>
                  </a:cubicBezTo>
                  <a:cubicBezTo>
                    <a:pt x="207" y="30"/>
                    <a:pt x="190" y="13"/>
                    <a:pt x="169" y="13"/>
                  </a:cubicBezTo>
                  <a:cubicBezTo>
                    <a:pt x="156" y="4"/>
                    <a:pt x="142" y="0"/>
                    <a:pt x="12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7" name="Google Shape;14117;p37"/>
            <p:cNvSpPr/>
            <p:nvPr/>
          </p:nvSpPr>
          <p:spPr>
            <a:xfrm>
              <a:off x="4693950" y="283155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23" y="1"/>
                  </a:moveTo>
                  <a:cubicBezTo>
                    <a:pt x="79" y="1"/>
                    <a:pt x="31" y="33"/>
                    <a:pt x="17" y="72"/>
                  </a:cubicBezTo>
                  <a:cubicBezTo>
                    <a:pt x="17" y="110"/>
                    <a:pt x="1" y="126"/>
                    <a:pt x="17" y="143"/>
                  </a:cubicBezTo>
                  <a:cubicBezTo>
                    <a:pt x="17" y="192"/>
                    <a:pt x="34" y="229"/>
                    <a:pt x="83" y="246"/>
                  </a:cubicBezTo>
                  <a:cubicBezTo>
                    <a:pt x="99" y="252"/>
                    <a:pt x="113" y="256"/>
                    <a:pt x="128" y="256"/>
                  </a:cubicBezTo>
                  <a:cubicBezTo>
                    <a:pt x="148" y="256"/>
                    <a:pt x="167" y="248"/>
                    <a:pt x="186" y="229"/>
                  </a:cubicBezTo>
                  <a:cubicBezTo>
                    <a:pt x="207" y="213"/>
                    <a:pt x="223" y="192"/>
                    <a:pt x="223" y="176"/>
                  </a:cubicBezTo>
                  <a:cubicBezTo>
                    <a:pt x="240" y="110"/>
                    <a:pt x="223" y="39"/>
                    <a:pt x="153" y="6"/>
                  </a:cubicBezTo>
                  <a:cubicBezTo>
                    <a:pt x="144" y="2"/>
                    <a:pt x="133" y="1"/>
                    <a:pt x="12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8" name="Google Shape;14118;p37"/>
            <p:cNvSpPr/>
            <p:nvPr/>
          </p:nvSpPr>
          <p:spPr>
            <a:xfrm>
              <a:off x="4704675" y="2876225"/>
              <a:ext cx="6425" cy="6475"/>
            </a:xfrm>
            <a:custGeom>
              <a:avLst/>
              <a:gdLst/>
              <a:ahLst/>
              <a:cxnLst/>
              <a:rect l="l" t="t" r="r" b="b"/>
              <a:pathLst>
                <a:path w="257" h="259" extrusionOk="0">
                  <a:moveTo>
                    <a:pt x="143" y="1"/>
                  </a:moveTo>
                  <a:cubicBezTo>
                    <a:pt x="98" y="1"/>
                    <a:pt x="47" y="33"/>
                    <a:pt x="34" y="91"/>
                  </a:cubicBezTo>
                  <a:cubicBezTo>
                    <a:pt x="1" y="141"/>
                    <a:pt x="34" y="227"/>
                    <a:pt x="87" y="244"/>
                  </a:cubicBezTo>
                  <a:cubicBezTo>
                    <a:pt x="105" y="254"/>
                    <a:pt x="122" y="259"/>
                    <a:pt x="138" y="259"/>
                  </a:cubicBezTo>
                  <a:cubicBezTo>
                    <a:pt x="181" y="259"/>
                    <a:pt x="216" y="226"/>
                    <a:pt x="240" y="178"/>
                  </a:cubicBezTo>
                  <a:cubicBezTo>
                    <a:pt x="256" y="108"/>
                    <a:pt x="223" y="38"/>
                    <a:pt x="170" y="5"/>
                  </a:cubicBezTo>
                  <a:cubicBezTo>
                    <a:pt x="161" y="2"/>
                    <a:pt x="152" y="1"/>
                    <a:pt x="14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9" name="Google Shape;14119;p37"/>
            <p:cNvSpPr/>
            <p:nvPr/>
          </p:nvSpPr>
          <p:spPr>
            <a:xfrm>
              <a:off x="4701700" y="2846650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120" y="0"/>
                  </a:moveTo>
                  <a:cubicBezTo>
                    <a:pt x="103" y="0"/>
                    <a:pt x="66" y="0"/>
                    <a:pt x="50" y="37"/>
                  </a:cubicBezTo>
                  <a:cubicBezTo>
                    <a:pt x="0" y="70"/>
                    <a:pt x="0" y="157"/>
                    <a:pt x="33" y="206"/>
                  </a:cubicBezTo>
                  <a:cubicBezTo>
                    <a:pt x="50" y="244"/>
                    <a:pt x="66" y="260"/>
                    <a:pt x="103" y="260"/>
                  </a:cubicBezTo>
                  <a:cubicBezTo>
                    <a:pt x="136" y="260"/>
                    <a:pt x="153" y="260"/>
                    <a:pt x="186" y="227"/>
                  </a:cubicBezTo>
                  <a:cubicBezTo>
                    <a:pt x="206" y="206"/>
                    <a:pt x="223" y="173"/>
                    <a:pt x="223" y="140"/>
                  </a:cubicBezTo>
                  <a:cubicBezTo>
                    <a:pt x="223" y="103"/>
                    <a:pt x="223" y="70"/>
                    <a:pt x="206" y="54"/>
                  </a:cubicBezTo>
                  <a:cubicBezTo>
                    <a:pt x="186" y="37"/>
                    <a:pt x="169" y="21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0" name="Google Shape;14120;p37"/>
            <p:cNvSpPr/>
            <p:nvPr/>
          </p:nvSpPr>
          <p:spPr>
            <a:xfrm>
              <a:off x="4713650" y="2814475"/>
              <a:ext cx="5575" cy="6650"/>
            </a:xfrm>
            <a:custGeom>
              <a:avLst/>
              <a:gdLst/>
              <a:ahLst/>
              <a:cxnLst/>
              <a:rect l="l" t="t" r="r" b="b"/>
              <a:pathLst>
                <a:path w="223" h="266" extrusionOk="0">
                  <a:moveTo>
                    <a:pt x="103" y="1"/>
                  </a:moveTo>
                  <a:cubicBezTo>
                    <a:pt x="54" y="17"/>
                    <a:pt x="0" y="88"/>
                    <a:pt x="17" y="154"/>
                  </a:cubicBezTo>
                  <a:cubicBezTo>
                    <a:pt x="17" y="191"/>
                    <a:pt x="37" y="224"/>
                    <a:pt x="54" y="240"/>
                  </a:cubicBezTo>
                  <a:cubicBezTo>
                    <a:pt x="77" y="252"/>
                    <a:pt x="92" y="265"/>
                    <a:pt x="112" y="265"/>
                  </a:cubicBezTo>
                  <a:cubicBezTo>
                    <a:pt x="120" y="265"/>
                    <a:pt x="129" y="263"/>
                    <a:pt x="140" y="257"/>
                  </a:cubicBezTo>
                  <a:cubicBezTo>
                    <a:pt x="190" y="257"/>
                    <a:pt x="223" y="224"/>
                    <a:pt x="223" y="174"/>
                  </a:cubicBezTo>
                  <a:cubicBezTo>
                    <a:pt x="206" y="121"/>
                    <a:pt x="173" y="71"/>
                    <a:pt x="157" y="17"/>
                  </a:cubicBezTo>
                  <a:cubicBezTo>
                    <a:pt x="140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1" name="Google Shape;14121;p37"/>
            <p:cNvSpPr/>
            <p:nvPr/>
          </p:nvSpPr>
          <p:spPr>
            <a:xfrm>
              <a:off x="4702925" y="280017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31" y="0"/>
                  </a:moveTo>
                  <a:cubicBezTo>
                    <a:pt x="83" y="0"/>
                    <a:pt x="31" y="35"/>
                    <a:pt x="17" y="91"/>
                  </a:cubicBezTo>
                  <a:cubicBezTo>
                    <a:pt x="1" y="144"/>
                    <a:pt x="17" y="231"/>
                    <a:pt x="87" y="247"/>
                  </a:cubicBezTo>
                  <a:cubicBezTo>
                    <a:pt x="87" y="264"/>
                    <a:pt x="120" y="264"/>
                    <a:pt x="120" y="264"/>
                  </a:cubicBezTo>
                  <a:cubicBezTo>
                    <a:pt x="174" y="247"/>
                    <a:pt x="207" y="231"/>
                    <a:pt x="223" y="177"/>
                  </a:cubicBezTo>
                  <a:cubicBezTo>
                    <a:pt x="240" y="128"/>
                    <a:pt x="223" y="74"/>
                    <a:pt x="207" y="41"/>
                  </a:cubicBezTo>
                  <a:cubicBezTo>
                    <a:pt x="190" y="25"/>
                    <a:pt x="174" y="25"/>
                    <a:pt x="157" y="4"/>
                  </a:cubicBezTo>
                  <a:cubicBezTo>
                    <a:pt x="149" y="1"/>
                    <a:pt x="140" y="0"/>
                    <a:pt x="13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2" name="Google Shape;14122;p37"/>
            <p:cNvSpPr/>
            <p:nvPr/>
          </p:nvSpPr>
          <p:spPr>
            <a:xfrm>
              <a:off x="4712400" y="2890975"/>
              <a:ext cx="3025" cy="5575"/>
            </a:xfrm>
            <a:custGeom>
              <a:avLst/>
              <a:gdLst/>
              <a:ahLst/>
              <a:cxnLst/>
              <a:rect l="l" t="t" r="r" b="b"/>
              <a:pathLst>
                <a:path w="121" h="223" extrusionOk="0">
                  <a:moveTo>
                    <a:pt x="104" y="0"/>
                  </a:moveTo>
                  <a:cubicBezTo>
                    <a:pt x="50" y="17"/>
                    <a:pt x="1" y="83"/>
                    <a:pt x="17" y="153"/>
                  </a:cubicBezTo>
                  <a:cubicBezTo>
                    <a:pt x="17" y="186"/>
                    <a:pt x="34" y="206"/>
                    <a:pt x="34" y="223"/>
                  </a:cubicBezTo>
                  <a:cubicBezTo>
                    <a:pt x="67" y="153"/>
                    <a:pt x="104" y="83"/>
                    <a:pt x="12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3" name="Google Shape;14123;p37"/>
            <p:cNvSpPr/>
            <p:nvPr/>
          </p:nvSpPr>
          <p:spPr>
            <a:xfrm>
              <a:off x="4686650" y="284890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26" y="1"/>
                  </a:moveTo>
                  <a:cubicBezTo>
                    <a:pt x="85" y="1"/>
                    <a:pt x="41" y="32"/>
                    <a:pt x="17" y="83"/>
                  </a:cubicBezTo>
                  <a:cubicBezTo>
                    <a:pt x="0" y="154"/>
                    <a:pt x="33" y="220"/>
                    <a:pt x="87" y="257"/>
                  </a:cubicBezTo>
                  <a:lnTo>
                    <a:pt x="136" y="257"/>
                  </a:lnTo>
                  <a:cubicBezTo>
                    <a:pt x="169" y="257"/>
                    <a:pt x="223" y="220"/>
                    <a:pt x="223" y="170"/>
                  </a:cubicBezTo>
                  <a:cubicBezTo>
                    <a:pt x="239" y="137"/>
                    <a:pt x="239" y="83"/>
                    <a:pt x="206" y="50"/>
                  </a:cubicBezTo>
                  <a:cubicBezTo>
                    <a:pt x="206" y="34"/>
                    <a:pt x="190" y="13"/>
                    <a:pt x="169" y="13"/>
                  </a:cubicBezTo>
                  <a:cubicBezTo>
                    <a:pt x="156" y="5"/>
                    <a:pt x="141" y="1"/>
                    <a:pt x="12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4" name="Google Shape;14124;p37"/>
            <p:cNvSpPr/>
            <p:nvPr/>
          </p:nvSpPr>
          <p:spPr>
            <a:xfrm>
              <a:off x="4690875" y="2804175"/>
              <a:ext cx="5675" cy="6425"/>
            </a:xfrm>
            <a:custGeom>
              <a:avLst/>
              <a:gdLst/>
              <a:ahLst/>
              <a:cxnLst/>
              <a:rect l="l" t="t" r="r" b="b"/>
              <a:pathLst>
                <a:path w="227" h="257" extrusionOk="0">
                  <a:moveTo>
                    <a:pt x="103" y="1"/>
                  </a:moveTo>
                  <a:cubicBezTo>
                    <a:pt x="37" y="1"/>
                    <a:pt x="0" y="71"/>
                    <a:pt x="0" y="137"/>
                  </a:cubicBezTo>
                  <a:cubicBezTo>
                    <a:pt x="21" y="174"/>
                    <a:pt x="37" y="207"/>
                    <a:pt x="54" y="223"/>
                  </a:cubicBezTo>
                  <a:cubicBezTo>
                    <a:pt x="70" y="256"/>
                    <a:pt x="103" y="256"/>
                    <a:pt x="140" y="256"/>
                  </a:cubicBezTo>
                  <a:cubicBezTo>
                    <a:pt x="157" y="240"/>
                    <a:pt x="190" y="223"/>
                    <a:pt x="206" y="207"/>
                  </a:cubicBezTo>
                  <a:cubicBezTo>
                    <a:pt x="227" y="174"/>
                    <a:pt x="227" y="137"/>
                    <a:pt x="227" y="104"/>
                  </a:cubicBezTo>
                  <a:cubicBezTo>
                    <a:pt x="227" y="71"/>
                    <a:pt x="206" y="34"/>
                    <a:pt x="190" y="17"/>
                  </a:cubicBezTo>
                  <a:cubicBezTo>
                    <a:pt x="173" y="17"/>
                    <a:pt x="173" y="1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5" name="Google Shape;14125;p37"/>
            <p:cNvSpPr/>
            <p:nvPr/>
          </p:nvSpPr>
          <p:spPr>
            <a:xfrm>
              <a:off x="4669850" y="2899425"/>
              <a:ext cx="6500" cy="6500"/>
            </a:xfrm>
            <a:custGeom>
              <a:avLst/>
              <a:gdLst/>
              <a:ahLst/>
              <a:cxnLst/>
              <a:rect l="l" t="t" r="r" b="b"/>
              <a:pathLst>
                <a:path w="260" h="260" extrusionOk="0">
                  <a:moveTo>
                    <a:pt x="145" y="0"/>
                  </a:moveTo>
                  <a:cubicBezTo>
                    <a:pt x="99" y="0"/>
                    <a:pt x="51" y="33"/>
                    <a:pt x="37" y="91"/>
                  </a:cubicBezTo>
                  <a:cubicBezTo>
                    <a:pt x="0" y="157"/>
                    <a:pt x="37" y="227"/>
                    <a:pt x="87" y="243"/>
                  </a:cubicBezTo>
                  <a:cubicBezTo>
                    <a:pt x="103" y="260"/>
                    <a:pt x="120" y="260"/>
                    <a:pt x="140" y="260"/>
                  </a:cubicBezTo>
                  <a:cubicBezTo>
                    <a:pt x="190" y="260"/>
                    <a:pt x="223" y="227"/>
                    <a:pt x="243" y="178"/>
                  </a:cubicBezTo>
                  <a:cubicBezTo>
                    <a:pt x="260" y="124"/>
                    <a:pt x="243" y="74"/>
                    <a:pt x="206" y="37"/>
                  </a:cubicBezTo>
                  <a:lnTo>
                    <a:pt x="173" y="4"/>
                  </a:lnTo>
                  <a:cubicBezTo>
                    <a:pt x="164" y="2"/>
                    <a:pt x="155" y="0"/>
                    <a:pt x="145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6" name="Google Shape;14126;p37"/>
            <p:cNvSpPr/>
            <p:nvPr/>
          </p:nvSpPr>
          <p:spPr>
            <a:xfrm>
              <a:off x="4681075" y="2913925"/>
              <a:ext cx="6000" cy="6650"/>
            </a:xfrm>
            <a:custGeom>
              <a:avLst/>
              <a:gdLst/>
              <a:ahLst/>
              <a:cxnLst/>
              <a:rect l="l" t="t" r="r" b="b"/>
              <a:pathLst>
                <a:path w="240" h="266" extrusionOk="0">
                  <a:moveTo>
                    <a:pt x="120" y="1"/>
                  </a:moveTo>
                  <a:cubicBezTo>
                    <a:pt x="115" y="1"/>
                    <a:pt x="109" y="3"/>
                    <a:pt x="104" y="10"/>
                  </a:cubicBezTo>
                  <a:cubicBezTo>
                    <a:pt x="33" y="10"/>
                    <a:pt x="0" y="76"/>
                    <a:pt x="17" y="146"/>
                  </a:cubicBezTo>
                  <a:cubicBezTo>
                    <a:pt x="17" y="179"/>
                    <a:pt x="33" y="216"/>
                    <a:pt x="50" y="232"/>
                  </a:cubicBezTo>
                  <a:cubicBezTo>
                    <a:pt x="66" y="249"/>
                    <a:pt x="104" y="265"/>
                    <a:pt x="137" y="265"/>
                  </a:cubicBezTo>
                  <a:cubicBezTo>
                    <a:pt x="186" y="249"/>
                    <a:pt x="240" y="179"/>
                    <a:pt x="223" y="113"/>
                  </a:cubicBezTo>
                  <a:cubicBezTo>
                    <a:pt x="223" y="59"/>
                    <a:pt x="186" y="26"/>
                    <a:pt x="153" y="10"/>
                  </a:cubicBezTo>
                  <a:cubicBezTo>
                    <a:pt x="142" y="10"/>
                    <a:pt x="131" y="1"/>
                    <a:pt x="12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7" name="Google Shape;14127;p37"/>
            <p:cNvSpPr/>
            <p:nvPr/>
          </p:nvSpPr>
          <p:spPr>
            <a:xfrm>
              <a:off x="4681475" y="2942925"/>
              <a:ext cx="5600" cy="6575"/>
            </a:xfrm>
            <a:custGeom>
              <a:avLst/>
              <a:gdLst/>
              <a:ahLst/>
              <a:cxnLst/>
              <a:rect l="l" t="t" r="r" b="b"/>
              <a:pathLst>
                <a:path w="224" h="263" extrusionOk="0">
                  <a:moveTo>
                    <a:pt x="104" y="0"/>
                  </a:moveTo>
                  <a:cubicBezTo>
                    <a:pt x="67" y="17"/>
                    <a:pt x="50" y="17"/>
                    <a:pt x="34" y="33"/>
                  </a:cubicBezTo>
                  <a:cubicBezTo>
                    <a:pt x="17" y="66"/>
                    <a:pt x="1" y="120"/>
                    <a:pt x="1" y="153"/>
                  </a:cubicBezTo>
                  <a:cubicBezTo>
                    <a:pt x="17" y="190"/>
                    <a:pt x="34" y="223"/>
                    <a:pt x="50" y="239"/>
                  </a:cubicBezTo>
                  <a:cubicBezTo>
                    <a:pt x="62" y="251"/>
                    <a:pt x="84" y="263"/>
                    <a:pt x="108" y="263"/>
                  </a:cubicBezTo>
                  <a:cubicBezTo>
                    <a:pt x="117" y="263"/>
                    <a:pt x="127" y="261"/>
                    <a:pt x="137" y="256"/>
                  </a:cubicBezTo>
                  <a:cubicBezTo>
                    <a:pt x="191" y="256"/>
                    <a:pt x="224" y="190"/>
                    <a:pt x="224" y="120"/>
                  </a:cubicBezTo>
                  <a:cubicBezTo>
                    <a:pt x="224" y="66"/>
                    <a:pt x="191" y="33"/>
                    <a:pt x="154" y="17"/>
                  </a:cubicBezTo>
                  <a:cubicBezTo>
                    <a:pt x="137" y="0"/>
                    <a:pt x="121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8" name="Google Shape;14128;p37"/>
            <p:cNvSpPr/>
            <p:nvPr/>
          </p:nvSpPr>
          <p:spPr>
            <a:xfrm>
              <a:off x="4666850" y="2867250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37" y="1"/>
                  </a:moveTo>
                  <a:cubicBezTo>
                    <a:pt x="104" y="1"/>
                    <a:pt x="71" y="1"/>
                    <a:pt x="54" y="38"/>
                  </a:cubicBezTo>
                  <a:cubicBezTo>
                    <a:pt x="1" y="71"/>
                    <a:pt x="1" y="158"/>
                    <a:pt x="33" y="207"/>
                  </a:cubicBezTo>
                  <a:cubicBezTo>
                    <a:pt x="54" y="245"/>
                    <a:pt x="82" y="263"/>
                    <a:pt x="113" y="263"/>
                  </a:cubicBezTo>
                  <a:cubicBezTo>
                    <a:pt x="139" y="263"/>
                    <a:pt x="166" y="250"/>
                    <a:pt x="190" y="228"/>
                  </a:cubicBezTo>
                  <a:cubicBezTo>
                    <a:pt x="240" y="191"/>
                    <a:pt x="240" y="104"/>
                    <a:pt x="207" y="54"/>
                  </a:cubicBezTo>
                  <a:cubicBezTo>
                    <a:pt x="190" y="38"/>
                    <a:pt x="174" y="21"/>
                    <a:pt x="157" y="21"/>
                  </a:cubicBezTo>
                  <a:cubicBezTo>
                    <a:pt x="157" y="1"/>
                    <a:pt x="137" y="1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9" name="Google Shape;14129;p37"/>
            <p:cNvSpPr/>
            <p:nvPr/>
          </p:nvSpPr>
          <p:spPr>
            <a:xfrm>
              <a:off x="4664275" y="2917000"/>
              <a:ext cx="6000" cy="6550"/>
            </a:xfrm>
            <a:custGeom>
              <a:avLst/>
              <a:gdLst/>
              <a:ahLst/>
              <a:cxnLst/>
              <a:rect l="l" t="t" r="r" b="b"/>
              <a:pathLst>
                <a:path w="240" h="262" extrusionOk="0">
                  <a:moveTo>
                    <a:pt x="127" y="0"/>
                  </a:moveTo>
                  <a:cubicBezTo>
                    <a:pt x="81" y="0"/>
                    <a:pt x="45" y="22"/>
                    <a:pt x="17" y="72"/>
                  </a:cubicBezTo>
                  <a:cubicBezTo>
                    <a:pt x="0" y="142"/>
                    <a:pt x="33" y="229"/>
                    <a:pt x="87" y="245"/>
                  </a:cubicBezTo>
                  <a:cubicBezTo>
                    <a:pt x="104" y="262"/>
                    <a:pt x="120" y="262"/>
                    <a:pt x="136" y="262"/>
                  </a:cubicBezTo>
                  <a:cubicBezTo>
                    <a:pt x="174" y="245"/>
                    <a:pt x="207" y="229"/>
                    <a:pt x="223" y="175"/>
                  </a:cubicBezTo>
                  <a:cubicBezTo>
                    <a:pt x="240" y="126"/>
                    <a:pt x="240" y="72"/>
                    <a:pt x="207" y="39"/>
                  </a:cubicBezTo>
                  <a:cubicBezTo>
                    <a:pt x="190" y="23"/>
                    <a:pt x="190" y="6"/>
                    <a:pt x="174" y="6"/>
                  </a:cubicBezTo>
                  <a:cubicBezTo>
                    <a:pt x="157" y="2"/>
                    <a:pt x="142" y="0"/>
                    <a:pt x="12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0" name="Google Shape;14130;p37"/>
            <p:cNvSpPr/>
            <p:nvPr/>
          </p:nvSpPr>
          <p:spPr>
            <a:xfrm>
              <a:off x="4675925" y="2929625"/>
              <a:ext cx="5575" cy="6400"/>
            </a:xfrm>
            <a:custGeom>
              <a:avLst/>
              <a:gdLst/>
              <a:ahLst/>
              <a:cxnLst/>
              <a:rect l="l" t="t" r="r" b="b"/>
              <a:pathLst>
                <a:path w="223" h="256" extrusionOk="0">
                  <a:moveTo>
                    <a:pt x="83" y="0"/>
                  </a:moveTo>
                  <a:cubicBezTo>
                    <a:pt x="66" y="0"/>
                    <a:pt x="33" y="17"/>
                    <a:pt x="17" y="50"/>
                  </a:cubicBezTo>
                  <a:cubicBezTo>
                    <a:pt x="0" y="66"/>
                    <a:pt x="0" y="103"/>
                    <a:pt x="0" y="136"/>
                  </a:cubicBezTo>
                  <a:cubicBezTo>
                    <a:pt x="0" y="169"/>
                    <a:pt x="17" y="206"/>
                    <a:pt x="50" y="223"/>
                  </a:cubicBezTo>
                  <a:cubicBezTo>
                    <a:pt x="66" y="256"/>
                    <a:pt x="103" y="256"/>
                    <a:pt x="120" y="256"/>
                  </a:cubicBezTo>
                  <a:cubicBezTo>
                    <a:pt x="186" y="239"/>
                    <a:pt x="223" y="169"/>
                    <a:pt x="223" y="103"/>
                  </a:cubicBezTo>
                  <a:cubicBezTo>
                    <a:pt x="206" y="66"/>
                    <a:pt x="206" y="33"/>
                    <a:pt x="169" y="17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1" name="Google Shape;14131;p37"/>
            <p:cNvSpPr/>
            <p:nvPr/>
          </p:nvSpPr>
          <p:spPr>
            <a:xfrm>
              <a:off x="4662525" y="2884475"/>
              <a:ext cx="5700" cy="6525"/>
            </a:xfrm>
            <a:custGeom>
              <a:avLst/>
              <a:gdLst/>
              <a:ahLst/>
              <a:cxnLst/>
              <a:rect l="l" t="t" r="r" b="b"/>
              <a:pathLst>
                <a:path w="228" h="261" extrusionOk="0">
                  <a:moveTo>
                    <a:pt x="103" y="0"/>
                  </a:moveTo>
                  <a:cubicBezTo>
                    <a:pt x="70" y="0"/>
                    <a:pt x="37" y="17"/>
                    <a:pt x="21" y="54"/>
                  </a:cubicBezTo>
                  <a:cubicBezTo>
                    <a:pt x="0" y="87"/>
                    <a:pt x="0" y="120"/>
                    <a:pt x="0" y="157"/>
                  </a:cubicBezTo>
                  <a:cubicBezTo>
                    <a:pt x="0" y="190"/>
                    <a:pt x="21" y="207"/>
                    <a:pt x="54" y="240"/>
                  </a:cubicBezTo>
                  <a:cubicBezTo>
                    <a:pt x="70" y="260"/>
                    <a:pt x="103" y="260"/>
                    <a:pt x="141" y="260"/>
                  </a:cubicBezTo>
                  <a:cubicBezTo>
                    <a:pt x="190" y="240"/>
                    <a:pt x="227" y="174"/>
                    <a:pt x="227" y="103"/>
                  </a:cubicBezTo>
                  <a:cubicBezTo>
                    <a:pt x="227" y="70"/>
                    <a:pt x="206" y="54"/>
                    <a:pt x="174" y="17"/>
                  </a:cubicBezTo>
                  <a:cubicBezTo>
                    <a:pt x="174" y="17"/>
                    <a:pt x="157" y="17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2" name="Google Shape;14132;p37"/>
            <p:cNvSpPr/>
            <p:nvPr/>
          </p:nvSpPr>
          <p:spPr>
            <a:xfrm>
              <a:off x="4684475" y="2898950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02" y="0"/>
                  </a:moveTo>
                  <a:cubicBezTo>
                    <a:pt x="84" y="0"/>
                    <a:pt x="60" y="12"/>
                    <a:pt x="34" y="23"/>
                  </a:cubicBezTo>
                  <a:cubicBezTo>
                    <a:pt x="17" y="40"/>
                    <a:pt x="1" y="73"/>
                    <a:pt x="1" y="110"/>
                  </a:cubicBezTo>
                  <a:cubicBezTo>
                    <a:pt x="1" y="143"/>
                    <a:pt x="1" y="176"/>
                    <a:pt x="17" y="213"/>
                  </a:cubicBezTo>
                  <a:cubicBezTo>
                    <a:pt x="50" y="229"/>
                    <a:pt x="71" y="246"/>
                    <a:pt x="104" y="262"/>
                  </a:cubicBezTo>
                  <a:cubicBezTo>
                    <a:pt x="137" y="262"/>
                    <a:pt x="153" y="246"/>
                    <a:pt x="190" y="229"/>
                  </a:cubicBezTo>
                  <a:cubicBezTo>
                    <a:pt x="223" y="176"/>
                    <a:pt x="240" y="110"/>
                    <a:pt x="207" y="40"/>
                  </a:cubicBezTo>
                  <a:cubicBezTo>
                    <a:pt x="190" y="23"/>
                    <a:pt x="174" y="7"/>
                    <a:pt x="153" y="7"/>
                  </a:cubicBezTo>
                  <a:lnTo>
                    <a:pt x="120" y="7"/>
                  </a:lnTo>
                  <a:cubicBezTo>
                    <a:pt x="115" y="2"/>
                    <a:pt x="109" y="0"/>
                    <a:pt x="10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3" name="Google Shape;14133;p37"/>
            <p:cNvSpPr/>
            <p:nvPr/>
          </p:nvSpPr>
          <p:spPr>
            <a:xfrm>
              <a:off x="4881550" y="2984550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04" y="1"/>
                  </a:moveTo>
                  <a:cubicBezTo>
                    <a:pt x="71" y="1"/>
                    <a:pt x="54" y="17"/>
                    <a:pt x="38" y="50"/>
                  </a:cubicBezTo>
                  <a:cubicBezTo>
                    <a:pt x="21" y="87"/>
                    <a:pt x="1" y="120"/>
                    <a:pt x="21" y="153"/>
                  </a:cubicBezTo>
                  <a:cubicBezTo>
                    <a:pt x="21" y="190"/>
                    <a:pt x="38" y="207"/>
                    <a:pt x="54" y="223"/>
                  </a:cubicBezTo>
                  <a:cubicBezTo>
                    <a:pt x="87" y="256"/>
                    <a:pt x="104" y="256"/>
                    <a:pt x="141" y="256"/>
                  </a:cubicBezTo>
                  <a:cubicBezTo>
                    <a:pt x="207" y="240"/>
                    <a:pt x="244" y="174"/>
                    <a:pt x="227" y="104"/>
                  </a:cubicBezTo>
                  <a:cubicBezTo>
                    <a:pt x="227" y="71"/>
                    <a:pt x="207" y="34"/>
                    <a:pt x="190" y="17"/>
                  </a:cubicBezTo>
                  <a:cubicBezTo>
                    <a:pt x="174" y="17"/>
                    <a:pt x="174" y="17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4" name="Google Shape;14134;p37"/>
            <p:cNvSpPr/>
            <p:nvPr/>
          </p:nvSpPr>
          <p:spPr>
            <a:xfrm>
              <a:off x="4673350" y="280675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3" y="1"/>
                  </a:moveTo>
                  <a:cubicBezTo>
                    <a:pt x="66" y="1"/>
                    <a:pt x="33" y="17"/>
                    <a:pt x="17" y="50"/>
                  </a:cubicBezTo>
                  <a:cubicBezTo>
                    <a:pt x="0" y="87"/>
                    <a:pt x="0" y="120"/>
                    <a:pt x="0" y="153"/>
                  </a:cubicBezTo>
                  <a:cubicBezTo>
                    <a:pt x="17" y="190"/>
                    <a:pt x="17" y="207"/>
                    <a:pt x="50" y="240"/>
                  </a:cubicBezTo>
                  <a:cubicBezTo>
                    <a:pt x="66" y="256"/>
                    <a:pt x="103" y="256"/>
                    <a:pt x="136" y="256"/>
                  </a:cubicBezTo>
                  <a:cubicBezTo>
                    <a:pt x="186" y="240"/>
                    <a:pt x="239" y="174"/>
                    <a:pt x="223" y="104"/>
                  </a:cubicBezTo>
                  <a:cubicBezTo>
                    <a:pt x="223" y="71"/>
                    <a:pt x="206" y="50"/>
                    <a:pt x="169" y="17"/>
                  </a:cubicBezTo>
                  <a:cubicBezTo>
                    <a:pt x="169" y="17"/>
                    <a:pt x="153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5" name="Google Shape;14135;p37"/>
            <p:cNvSpPr/>
            <p:nvPr/>
          </p:nvSpPr>
          <p:spPr>
            <a:xfrm>
              <a:off x="4641500" y="2952800"/>
              <a:ext cx="5575" cy="6425"/>
            </a:xfrm>
            <a:custGeom>
              <a:avLst/>
              <a:gdLst/>
              <a:ahLst/>
              <a:cxnLst/>
              <a:rect l="l" t="t" r="r" b="b"/>
              <a:pathLst>
                <a:path w="223" h="257" extrusionOk="0">
                  <a:moveTo>
                    <a:pt x="87" y="1"/>
                  </a:moveTo>
                  <a:cubicBezTo>
                    <a:pt x="37" y="17"/>
                    <a:pt x="0" y="83"/>
                    <a:pt x="0" y="153"/>
                  </a:cubicBezTo>
                  <a:cubicBezTo>
                    <a:pt x="0" y="186"/>
                    <a:pt x="17" y="207"/>
                    <a:pt x="54" y="240"/>
                  </a:cubicBezTo>
                  <a:cubicBezTo>
                    <a:pt x="70" y="256"/>
                    <a:pt x="103" y="256"/>
                    <a:pt x="120" y="256"/>
                  </a:cubicBezTo>
                  <a:cubicBezTo>
                    <a:pt x="190" y="240"/>
                    <a:pt x="223" y="170"/>
                    <a:pt x="223" y="104"/>
                  </a:cubicBezTo>
                  <a:cubicBezTo>
                    <a:pt x="223" y="67"/>
                    <a:pt x="206" y="50"/>
                    <a:pt x="173" y="17"/>
                  </a:cubicBezTo>
                  <a:cubicBezTo>
                    <a:pt x="173" y="17"/>
                    <a:pt x="157" y="17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6" name="Google Shape;14136;p37"/>
            <p:cNvSpPr/>
            <p:nvPr/>
          </p:nvSpPr>
          <p:spPr>
            <a:xfrm>
              <a:off x="4628600" y="3029975"/>
              <a:ext cx="6125" cy="6725"/>
            </a:xfrm>
            <a:custGeom>
              <a:avLst/>
              <a:gdLst/>
              <a:ahLst/>
              <a:cxnLst/>
              <a:rect l="l" t="t" r="r" b="b"/>
              <a:pathLst>
                <a:path w="245" h="269" extrusionOk="0">
                  <a:moveTo>
                    <a:pt x="126" y="0"/>
                  </a:moveTo>
                  <a:cubicBezTo>
                    <a:pt x="80" y="0"/>
                    <a:pt x="31" y="35"/>
                    <a:pt x="1" y="89"/>
                  </a:cubicBezTo>
                  <a:lnTo>
                    <a:pt x="1" y="142"/>
                  </a:lnTo>
                  <a:cubicBezTo>
                    <a:pt x="1" y="192"/>
                    <a:pt x="38" y="229"/>
                    <a:pt x="71" y="262"/>
                  </a:cubicBezTo>
                  <a:cubicBezTo>
                    <a:pt x="84" y="266"/>
                    <a:pt x="97" y="268"/>
                    <a:pt x="108" y="268"/>
                  </a:cubicBezTo>
                  <a:cubicBezTo>
                    <a:pt x="140" y="268"/>
                    <a:pt x="166" y="253"/>
                    <a:pt x="191" y="229"/>
                  </a:cubicBezTo>
                  <a:cubicBezTo>
                    <a:pt x="207" y="212"/>
                    <a:pt x="207" y="192"/>
                    <a:pt x="224" y="175"/>
                  </a:cubicBezTo>
                  <a:cubicBezTo>
                    <a:pt x="244" y="109"/>
                    <a:pt x="207" y="39"/>
                    <a:pt x="158" y="6"/>
                  </a:cubicBezTo>
                  <a:cubicBezTo>
                    <a:pt x="148" y="2"/>
                    <a:pt x="137" y="0"/>
                    <a:pt x="12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7" name="Google Shape;14137;p37"/>
            <p:cNvSpPr/>
            <p:nvPr/>
          </p:nvSpPr>
          <p:spPr>
            <a:xfrm>
              <a:off x="4881150" y="2941850"/>
              <a:ext cx="6100" cy="6575"/>
            </a:xfrm>
            <a:custGeom>
              <a:avLst/>
              <a:gdLst/>
              <a:ahLst/>
              <a:cxnLst/>
              <a:rect l="l" t="t" r="r" b="b"/>
              <a:pathLst>
                <a:path w="244" h="263" extrusionOk="0">
                  <a:moveTo>
                    <a:pt x="125" y="0"/>
                  </a:moveTo>
                  <a:cubicBezTo>
                    <a:pt x="75" y="0"/>
                    <a:pt x="32" y="22"/>
                    <a:pt x="17" y="76"/>
                  </a:cubicBezTo>
                  <a:cubicBezTo>
                    <a:pt x="0" y="146"/>
                    <a:pt x="37" y="233"/>
                    <a:pt x="87" y="249"/>
                  </a:cubicBezTo>
                  <a:cubicBezTo>
                    <a:pt x="101" y="258"/>
                    <a:pt x="116" y="262"/>
                    <a:pt x="131" y="262"/>
                  </a:cubicBezTo>
                  <a:cubicBezTo>
                    <a:pt x="172" y="262"/>
                    <a:pt x="211" y="231"/>
                    <a:pt x="223" y="179"/>
                  </a:cubicBezTo>
                  <a:cubicBezTo>
                    <a:pt x="243" y="109"/>
                    <a:pt x="223" y="43"/>
                    <a:pt x="173" y="6"/>
                  </a:cubicBezTo>
                  <a:cubicBezTo>
                    <a:pt x="157" y="2"/>
                    <a:pt x="141" y="0"/>
                    <a:pt x="125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8" name="Google Shape;14138;p37"/>
            <p:cNvSpPr/>
            <p:nvPr/>
          </p:nvSpPr>
          <p:spPr>
            <a:xfrm>
              <a:off x="4631600" y="3016200"/>
              <a:ext cx="6100" cy="6625"/>
            </a:xfrm>
            <a:custGeom>
              <a:avLst/>
              <a:gdLst/>
              <a:ahLst/>
              <a:cxnLst/>
              <a:rect l="l" t="t" r="r" b="b"/>
              <a:pathLst>
                <a:path w="244" h="265" extrusionOk="0">
                  <a:moveTo>
                    <a:pt x="129" y="0"/>
                  </a:moveTo>
                  <a:cubicBezTo>
                    <a:pt x="83" y="0"/>
                    <a:pt x="35" y="33"/>
                    <a:pt x="21" y="91"/>
                  </a:cubicBezTo>
                  <a:cubicBezTo>
                    <a:pt x="0" y="145"/>
                    <a:pt x="21" y="227"/>
                    <a:pt x="87" y="248"/>
                  </a:cubicBezTo>
                  <a:cubicBezTo>
                    <a:pt x="104" y="264"/>
                    <a:pt x="124" y="264"/>
                    <a:pt x="141" y="264"/>
                  </a:cubicBezTo>
                  <a:cubicBezTo>
                    <a:pt x="174" y="264"/>
                    <a:pt x="207" y="227"/>
                    <a:pt x="227" y="178"/>
                  </a:cubicBezTo>
                  <a:cubicBezTo>
                    <a:pt x="244" y="124"/>
                    <a:pt x="227" y="75"/>
                    <a:pt x="207" y="42"/>
                  </a:cubicBezTo>
                  <a:cubicBezTo>
                    <a:pt x="190" y="21"/>
                    <a:pt x="174" y="21"/>
                    <a:pt x="157" y="5"/>
                  </a:cubicBezTo>
                  <a:cubicBezTo>
                    <a:pt x="148" y="2"/>
                    <a:pt x="139" y="0"/>
                    <a:pt x="12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9" name="Google Shape;14139;p37"/>
            <p:cNvSpPr/>
            <p:nvPr/>
          </p:nvSpPr>
          <p:spPr>
            <a:xfrm>
              <a:off x="4634175" y="2966525"/>
              <a:ext cx="6100" cy="6625"/>
            </a:xfrm>
            <a:custGeom>
              <a:avLst/>
              <a:gdLst/>
              <a:ahLst/>
              <a:cxnLst/>
              <a:rect l="l" t="t" r="r" b="b"/>
              <a:pathLst>
                <a:path w="244" h="265" extrusionOk="0">
                  <a:moveTo>
                    <a:pt x="141" y="0"/>
                  </a:moveTo>
                  <a:cubicBezTo>
                    <a:pt x="104" y="0"/>
                    <a:pt x="71" y="17"/>
                    <a:pt x="54" y="33"/>
                  </a:cubicBezTo>
                  <a:cubicBezTo>
                    <a:pt x="1" y="70"/>
                    <a:pt x="1" y="153"/>
                    <a:pt x="38" y="206"/>
                  </a:cubicBezTo>
                  <a:cubicBezTo>
                    <a:pt x="57" y="247"/>
                    <a:pt x="88" y="264"/>
                    <a:pt x="121" y="264"/>
                  </a:cubicBezTo>
                  <a:cubicBezTo>
                    <a:pt x="145" y="264"/>
                    <a:pt x="169" y="255"/>
                    <a:pt x="190" y="239"/>
                  </a:cubicBezTo>
                  <a:cubicBezTo>
                    <a:pt x="244" y="190"/>
                    <a:pt x="244" y="103"/>
                    <a:pt x="207" y="50"/>
                  </a:cubicBezTo>
                  <a:cubicBezTo>
                    <a:pt x="190" y="33"/>
                    <a:pt x="174" y="17"/>
                    <a:pt x="157" y="17"/>
                  </a:cubicBezTo>
                  <a:cubicBezTo>
                    <a:pt x="157" y="0"/>
                    <a:pt x="141" y="0"/>
                    <a:pt x="14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0" name="Google Shape;14140;p37"/>
            <p:cNvSpPr/>
            <p:nvPr/>
          </p:nvSpPr>
          <p:spPr>
            <a:xfrm>
              <a:off x="4637275" y="2998575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39" y="1"/>
                  </a:moveTo>
                  <a:cubicBezTo>
                    <a:pt x="87" y="1"/>
                    <a:pt x="44" y="36"/>
                    <a:pt x="17" y="91"/>
                  </a:cubicBezTo>
                  <a:cubicBezTo>
                    <a:pt x="0" y="161"/>
                    <a:pt x="33" y="231"/>
                    <a:pt x="83" y="264"/>
                  </a:cubicBezTo>
                  <a:lnTo>
                    <a:pt x="136" y="264"/>
                  </a:lnTo>
                  <a:cubicBezTo>
                    <a:pt x="169" y="264"/>
                    <a:pt x="223" y="231"/>
                    <a:pt x="223" y="178"/>
                  </a:cubicBezTo>
                  <a:cubicBezTo>
                    <a:pt x="239" y="145"/>
                    <a:pt x="239" y="91"/>
                    <a:pt x="206" y="58"/>
                  </a:cubicBezTo>
                  <a:cubicBezTo>
                    <a:pt x="206" y="42"/>
                    <a:pt x="186" y="25"/>
                    <a:pt x="169" y="5"/>
                  </a:cubicBezTo>
                  <a:cubicBezTo>
                    <a:pt x="159" y="2"/>
                    <a:pt x="149" y="1"/>
                    <a:pt x="13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1" name="Google Shape;14141;p37"/>
            <p:cNvSpPr/>
            <p:nvPr/>
          </p:nvSpPr>
          <p:spPr>
            <a:xfrm>
              <a:off x="4696950" y="2861375"/>
              <a:ext cx="6425" cy="6750"/>
            </a:xfrm>
            <a:custGeom>
              <a:avLst/>
              <a:gdLst/>
              <a:ahLst/>
              <a:cxnLst/>
              <a:rect l="l" t="t" r="r" b="b"/>
              <a:pathLst>
                <a:path w="257" h="270" extrusionOk="0">
                  <a:moveTo>
                    <a:pt x="120" y="0"/>
                  </a:moveTo>
                  <a:cubicBezTo>
                    <a:pt x="76" y="0"/>
                    <a:pt x="41" y="32"/>
                    <a:pt x="17" y="83"/>
                  </a:cubicBezTo>
                  <a:cubicBezTo>
                    <a:pt x="0" y="153"/>
                    <a:pt x="33" y="236"/>
                    <a:pt x="87" y="256"/>
                  </a:cubicBezTo>
                  <a:cubicBezTo>
                    <a:pt x="100" y="265"/>
                    <a:pt x="115" y="269"/>
                    <a:pt x="129" y="269"/>
                  </a:cubicBezTo>
                  <a:cubicBezTo>
                    <a:pt x="170" y="269"/>
                    <a:pt x="211" y="238"/>
                    <a:pt x="223" y="186"/>
                  </a:cubicBezTo>
                  <a:cubicBezTo>
                    <a:pt x="256" y="116"/>
                    <a:pt x="223" y="50"/>
                    <a:pt x="169" y="13"/>
                  </a:cubicBezTo>
                  <a:cubicBezTo>
                    <a:pt x="152" y="4"/>
                    <a:pt x="135" y="0"/>
                    <a:pt x="12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2" name="Google Shape;14142;p37"/>
            <p:cNvSpPr/>
            <p:nvPr/>
          </p:nvSpPr>
          <p:spPr>
            <a:xfrm>
              <a:off x="4690450" y="2926525"/>
              <a:ext cx="6100" cy="6700"/>
            </a:xfrm>
            <a:custGeom>
              <a:avLst/>
              <a:gdLst/>
              <a:ahLst/>
              <a:cxnLst/>
              <a:rect l="l" t="t" r="r" b="b"/>
              <a:pathLst>
                <a:path w="244" h="268" extrusionOk="0">
                  <a:moveTo>
                    <a:pt x="141" y="1"/>
                  </a:moveTo>
                  <a:cubicBezTo>
                    <a:pt x="104" y="1"/>
                    <a:pt x="71" y="21"/>
                    <a:pt x="54" y="38"/>
                  </a:cubicBezTo>
                  <a:cubicBezTo>
                    <a:pt x="1" y="87"/>
                    <a:pt x="1" y="157"/>
                    <a:pt x="38" y="227"/>
                  </a:cubicBezTo>
                  <a:cubicBezTo>
                    <a:pt x="54" y="244"/>
                    <a:pt x="87" y="260"/>
                    <a:pt x="104" y="260"/>
                  </a:cubicBezTo>
                  <a:cubicBezTo>
                    <a:pt x="115" y="265"/>
                    <a:pt x="125" y="267"/>
                    <a:pt x="135" y="267"/>
                  </a:cubicBezTo>
                  <a:cubicBezTo>
                    <a:pt x="159" y="267"/>
                    <a:pt x="179" y="255"/>
                    <a:pt x="190" y="244"/>
                  </a:cubicBezTo>
                  <a:cubicBezTo>
                    <a:pt x="207" y="227"/>
                    <a:pt x="223" y="190"/>
                    <a:pt x="223" y="157"/>
                  </a:cubicBezTo>
                  <a:cubicBezTo>
                    <a:pt x="244" y="124"/>
                    <a:pt x="223" y="87"/>
                    <a:pt x="207" y="54"/>
                  </a:cubicBezTo>
                  <a:cubicBezTo>
                    <a:pt x="190" y="38"/>
                    <a:pt x="174" y="21"/>
                    <a:pt x="157" y="21"/>
                  </a:cubicBezTo>
                  <a:lnTo>
                    <a:pt x="141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3" name="Google Shape;14143;p37"/>
            <p:cNvSpPr/>
            <p:nvPr/>
          </p:nvSpPr>
          <p:spPr>
            <a:xfrm>
              <a:off x="4714050" y="2843650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104" y="1"/>
                  </a:moveTo>
                  <a:cubicBezTo>
                    <a:pt x="87" y="1"/>
                    <a:pt x="54" y="17"/>
                    <a:pt x="54" y="38"/>
                  </a:cubicBezTo>
                  <a:cubicBezTo>
                    <a:pt x="21" y="71"/>
                    <a:pt x="1" y="104"/>
                    <a:pt x="21" y="157"/>
                  </a:cubicBezTo>
                  <a:cubicBezTo>
                    <a:pt x="21" y="190"/>
                    <a:pt x="38" y="223"/>
                    <a:pt x="54" y="244"/>
                  </a:cubicBezTo>
                  <a:cubicBezTo>
                    <a:pt x="78" y="256"/>
                    <a:pt x="93" y="267"/>
                    <a:pt x="113" y="267"/>
                  </a:cubicBezTo>
                  <a:cubicBezTo>
                    <a:pt x="121" y="267"/>
                    <a:pt x="130" y="265"/>
                    <a:pt x="141" y="260"/>
                  </a:cubicBezTo>
                  <a:cubicBezTo>
                    <a:pt x="190" y="260"/>
                    <a:pt x="244" y="190"/>
                    <a:pt x="228" y="120"/>
                  </a:cubicBezTo>
                  <a:cubicBezTo>
                    <a:pt x="228" y="71"/>
                    <a:pt x="190" y="38"/>
                    <a:pt x="157" y="17"/>
                  </a:cubicBezTo>
                  <a:cubicBezTo>
                    <a:pt x="141" y="1"/>
                    <a:pt x="124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4" name="Google Shape;14144;p37"/>
            <p:cNvSpPr/>
            <p:nvPr/>
          </p:nvSpPr>
          <p:spPr>
            <a:xfrm>
              <a:off x="4712400" y="286055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11" y="0"/>
                  </a:moveTo>
                  <a:cubicBezTo>
                    <a:pt x="70" y="0"/>
                    <a:pt x="29" y="32"/>
                    <a:pt x="17" y="83"/>
                  </a:cubicBezTo>
                  <a:cubicBezTo>
                    <a:pt x="1" y="149"/>
                    <a:pt x="17" y="219"/>
                    <a:pt x="87" y="252"/>
                  </a:cubicBezTo>
                  <a:cubicBezTo>
                    <a:pt x="96" y="255"/>
                    <a:pt x="106" y="257"/>
                    <a:pt x="115" y="257"/>
                  </a:cubicBezTo>
                  <a:cubicBezTo>
                    <a:pt x="160" y="257"/>
                    <a:pt x="210" y="227"/>
                    <a:pt x="223" y="186"/>
                  </a:cubicBezTo>
                  <a:cubicBezTo>
                    <a:pt x="240" y="116"/>
                    <a:pt x="223" y="30"/>
                    <a:pt x="153" y="13"/>
                  </a:cubicBezTo>
                  <a:cubicBezTo>
                    <a:pt x="140" y="5"/>
                    <a:pt x="126" y="0"/>
                    <a:pt x="11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5" name="Google Shape;14145;p37"/>
            <p:cNvSpPr/>
            <p:nvPr/>
          </p:nvSpPr>
          <p:spPr>
            <a:xfrm>
              <a:off x="4720150" y="2875500"/>
              <a:ext cx="425" cy="2100"/>
            </a:xfrm>
            <a:custGeom>
              <a:avLst/>
              <a:gdLst/>
              <a:ahLst/>
              <a:cxnLst/>
              <a:rect l="l" t="t" r="r" b="b"/>
              <a:pathLst>
                <a:path w="17" h="84" extrusionOk="0">
                  <a:moveTo>
                    <a:pt x="17" y="1"/>
                  </a:moveTo>
                  <a:cubicBezTo>
                    <a:pt x="0" y="34"/>
                    <a:pt x="0" y="50"/>
                    <a:pt x="0" y="83"/>
                  </a:cubicBezTo>
                  <a:cubicBezTo>
                    <a:pt x="0" y="67"/>
                    <a:pt x="17" y="34"/>
                    <a:pt x="1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6" name="Google Shape;14146;p37"/>
            <p:cNvSpPr/>
            <p:nvPr/>
          </p:nvSpPr>
          <p:spPr>
            <a:xfrm>
              <a:off x="4697350" y="2911575"/>
              <a:ext cx="5600" cy="6600"/>
            </a:xfrm>
            <a:custGeom>
              <a:avLst/>
              <a:gdLst/>
              <a:ahLst/>
              <a:cxnLst/>
              <a:rect l="l" t="t" r="r" b="b"/>
              <a:pathLst>
                <a:path w="224" h="264" extrusionOk="0">
                  <a:moveTo>
                    <a:pt x="104" y="1"/>
                  </a:moveTo>
                  <a:cubicBezTo>
                    <a:pt x="34" y="17"/>
                    <a:pt x="1" y="83"/>
                    <a:pt x="1" y="153"/>
                  </a:cubicBezTo>
                  <a:cubicBezTo>
                    <a:pt x="1" y="186"/>
                    <a:pt x="17" y="223"/>
                    <a:pt x="50" y="240"/>
                  </a:cubicBezTo>
                  <a:cubicBezTo>
                    <a:pt x="65" y="252"/>
                    <a:pt x="86" y="263"/>
                    <a:pt x="102" y="263"/>
                  </a:cubicBezTo>
                  <a:cubicBezTo>
                    <a:pt x="109" y="263"/>
                    <a:pt x="116" y="261"/>
                    <a:pt x="120" y="256"/>
                  </a:cubicBezTo>
                  <a:cubicBezTo>
                    <a:pt x="153" y="256"/>
                    <a:pt x="191" y="240"/>
                    <a:pt x="207" y="207"/>
                  </a:cubicBezTo>
                  <a:cubicBezTo>
                    <a:pt x="224" y="186"/>
                    <a:pt x="224" y="153"/>
                    <a:pt x="224" y="120"/>
                  </a:cubicBezTo>
                  <a:cubicBezTo>
                    <a:pt x="224" y="83"/>
                    <a:pt x="207" y="50"/>
                    <a:pt x="174" y="34"/>
                  </a:cubicBezTo>
                  <a:cubicBezTo>
                    <a:pt x="174" y="17"/>
                    <a:pt x="153" y="17"/>
                    <a:pt x="153" y="17"/>
                  </a:cubicBezTo>
                  <a:cubicBezTo>
                    <a:pt x="13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7" name="Google Shape;14147;p37"/>
            <p:cNvSpPr/>
            <p:nvPr/>
          </p:nvSpPr>
          <p:spPr>
            <a:xfrm>
              <a:off x="4708500" y="2830175"/>
              <a:ext cx="5575" cy="6700"/>
            </a:xfrm>
            <a:custGeom>
              <a:avLst/>
              <a:gdLst/>
              <a:ahLst/>
              <a:cxnLst/>
              <a:rect l="l" t="t" r="r" b="b"/>
              <a:pathLst>
                <a:path w="223" h="268" extrusionOk="0">
                  <a:moveTo>
                    <a:pt x="121" y="1"/>
                  </a:moveTo>
                  <a:cubicBezTo>
                    <a:pt x="115" y="1"/>
                    <a:pt x="109" y="2"/>
                    <a:pt x="103" y="8"/>
                  </a:cubicBezTo>
                  <a:cubicBezTo>
                    <a:pt x="70" y="8"/>
                    <a:pt x="37" y="24"/>
                    <a:pt x="17" y="61"/>
                  </a:cubicBezTo>
                  <a:cubicBezTo>
                    <a:pt x="0" y="78"/>
                    <a:pt x="0" y="111"/>
                    <a:pt x="0" y="144"/>
                  </a:cubicBezTo>
                  <a:cubicBezTo>
                    <a:pt x="0" y="181"/>
                    <a:pt x="17" y="214"/>
                    <a:pt x="54" y="231"/>
                  </a:cubicBezTo>
                  <a:cubicBezTo>
                    <a:pt x="70" y="247"/>
                    <a:pt x="103" y="268"/>
                    <a:pt x="140" y="268"/>
                  </a:cubicBezTo>
                  <a:cubicBezTo>
                    <a:pt x="190" y="247"/>
                    <a:pt x="223" y="181"/>
                    <a:pt x="223" y="111"/>
                  </a:cubicBezTo>
                  <a:cubicBezTo>
                    <a:pt x="223" y="78"/>
                    <a:pt x="206" y="41"/>
                    <a:pt x="173" y="24"/>
                  </a:cubicBezTo>
                  <a:lnTo>
                    <a:pt x="157" y="8"/>
                  </a:lnTo>
                  <a:cubicBezTo>
                    <a:pt x="146" y="8"/>
                    <a:pt x="133" y="1"/>
                    <a:pt x="12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8" name="Google Shape;14148;p37"/>
            <p:cNvSpPr/>
            <p:nvPr/>
          </p:nvSpPr>
          <p:spPr>
            <a:xfrm>
              <a:off x="4698600" y="2896125"/>
              <a:ext cx="6100" cy="6500"/>
            </a:xfrm>
            <a:custGeom>
              <a:avLst/>
              <a:gdLst/>
              <a:ahLst/>
              <a:cxnLst/>
              <a:rect l="l" t="t" r="r" b="b"/>
              <a:pathLst>
                <a:path w="244" h="260" extrusionOk="0">
                  <a:moveTo>
                    <a:pt x="103" y="0"/>
                  </a:moveTo>
                  <a:cubicBezTo>
                    <a:pt x="54" y="17"/>
                    <a:pt x="0" y="83"/>
                    <a:pt x="21" y="153"/>
                  </a:cubicBezTo>
                  <a:cubicBezTo>
                    <a:pt x="21" y="214"/>
                    <a:pt x="71" y="259"/>
                    <a:pt x="119" y="259"/>
                  </a:cubicBezTo>
                  <a:cubicBezTo>
                    <a:pt x="126" y="259"/>
                    <a:pt x="134" y="258"/>
                    <a:pt x="141" y="256"/>
                  </a:cubicBezTo>
                  <a:cubicBezTo>
                    <a:pt x="174" y="256"/>
                    <a:pt x="190" y="239"/>
                    <a:pt x="207" y="206"/>
                  </a:cubicBezTo>
                  <a:cubicBezTo>
                    <a:pt x="227" y="186"/>
                    <a:pt x="244" y="153"/>
                    <a:pt x="227" y="120"/>
                  </a:cubicBezTo>
                  <a:cubicBezTo>
                    <a:pt x="227" y="83"/>
                    <a:pt x="207" y="50"/>
                    <a:pt x="190" y="33"/>
                  </a:cubicBezTo>
                  <a:cubicBezTo>
                    <a:pt x="174" y="17"/>
                    <a:pt x="174" y="17"/>
                    <a:pt x="157" y="17"/>
                  </a:cubicBezTo>
                  <a:cubicBezTo>
                    <a:pt x="141" y="0"/>
                    <a:pt x="124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9" name="Google Shape;14149;p37"/>
            <p:cNvSpPr/>
            <p:nvPr/>
          </p:nvSpPr>
          <p:spPr>
            <a:xfrm>
              <a:off x="4692200" y="2881475"/>
              <a:ext cx="6000" cy="6650"/>
            </a:xfrm>
            <a:custGeom>
              <a:avLst/>
              <a:gdLst/>
              <a:ahLst/>
              <a:cxnLst/>
              <a:rect l="l" t="t" r="r" b="b"/>
              <a:pathLst>
                <a:path w="240" h="266" extrusionOk="0">
                  <a:moveTo>
                    <a:pt x="104" y="1"/>
                  </a:moveTo>
                  <a:cubicBezTo>
                    <a:pt x="34" y="17"/>
                    <a:pt x="1" y="87"/>
                    <a:pt x="17" y="153"/>
                  </a:cubicBezTo>
                  <a:cubicBezTo>
                    <a:pt x="17" y="190"/>
                    <a:pt x="34" y="223"/>
                    <a:pt x="50" y="240"/>
                  </a:cubicBezTo>
                  <a:cubicBezTo>
                    <a:pt x="76" y="252"/>
                    <a:pt x="92" y="265"/>
                    <a:pt x="111" y="265"/>
                  </a:cubicBezTo>
                  <a:cubicBezTo>
                    <a:pt x="119" y="265"/>
                    <a:pt x="127" y="263"/>
                    <a:pt x="137" y="256"/>
                  </a:cubicBezTo>
                  <a:cubicBezTo>
                    <a:pt x="190" y="256"/>
                    <a:pt x="240" y="190"/>
                    <a:pt x="223" y="120"/>
                  </a:cubicBezTo>
                  <a:cubicBezTo>
                    <a:pt x="223" y="87"/>
                    <a:pt x="207" y="50"/>
                    <a:pt x="190" y="34"/>
                  </a:cubicBezTo>
                  <a:cubicBezTo>
                    <a:pt x="174" y="17"/>
                    <a:pt x="174" y="17"/>
                    <a:pt x="153" y="17"/>
                  </a:cubicBezTo>
                  <a:cubicBezTo>
                    <a:pt x="13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0" name="Google Shape;14150;p37"/>
            <p:cNvSpPr/>
            <p:nvPr/>
          </p:nvSpPr>
          <p:spPr>
            <a:xfrm>
              <a:off x="4672825" y="3023200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04" y="1"/>
                  </a:moveTo>
                  <a:cubicBezTo>
                    <a:pt x="54" y="17"/>
                    <a:pt x="1" y="87"/>
                    <a:pt x="21" y="153"/>
                  </a:cubicBezTo>
                  <a:cubicBezTo>
                    <a:pt x="21" y="190"/>
                    <a:pt x="38" y="223"/>
                    <a:pt x="54" y="240"/>
                  </a:cubicBezTo>
                  <a:cubicBezTo>
                    <a:pt x="87" y="256"/>
                    <a:pt x="104" y="256"/>
                    <a:pt x="141" y="256"/>
                  </a:cubicBezTo>
                  <a:cubicBezTo>
                    <a:pt x="174" y="256"/>
                    <a:pt x="190" y="240"/>
                    <a:pt x="207" y="207"/>
                  </a:cubicBezTo>
                  <a:cubicBezTo>
                    <a:pt x="227" y="174"/>
                    <a:pt x="244" y="137"/>
                    <a:pt x="227" y="104"/>
                  </a:cubicBezTo>
                  <a:cubicBezTo>
                    <a:pt x="227" y="71"/>
                    <a:pt x="207" y="50"/>
                    <a:pt x="190" y="17"/>
                  </a:cubicBezTo>
                  <a:lnTo>
                    <a:pt x="157" y="17"/>
                  </a:lnTo>
                  <a:cubicBezTo>
                    <a:pt x="141" y="1"/>
                    <a:pt x="124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1" name="Google Shape;14151;p37"/>
            <p:cNvSpPr/>
            <p:nvPr/>
          </p:nvSpPr>
          <p:spPr>
            <a:xfrm>
              <a:off x="4672000" y="2975400"/>
              <a:ext cx="4350" cy="6600"/>
            </a:xfrm>
            <a:custGeom>
              <a:avLst/>
              <a:gdLst/>
              <a:ahLst/>
              <a:cxnLst/>
              <a:rect l="l" t="t" r="r" b="b"/>
              <a:pathLst>
                <a:path w="174" h="264" extrusionOk="0">
                  <a:moveTo>
                    <a:pt x="142" y="0"/>
                  </a:moveTo>
                  <a:cubicBezTo>
                    <a:pt x="88" y="0"/>
                    <a:pt x="48" y="35"/>
                    <a:pt x="17" y="90"/>
                  </a:cubicBezTo>
                  <a:cubicBezTo>
                    <a:pt x="1" y="161"/>
                    <a:pt x="34" y="231"/>
                    <a:pt x="87" y="247"/>
                  </a:cubicBezTo>
                  <a:cubicBezTo>
                    <a:pt x="104" y="264"/>
                    <a:pt x="120" y="264"/>
                    <a:pt x="120" y="264"/>
                  </a:cubicBezTo>
                  <a:cubicBezTo>
                    <a:pt x="120" y="247"/>
                    <a:pt x="120" y="231"/>
                    <a:pt x="137" y="210"/>
                  </a:cubicBezTo>
                  <a:cubicBezTo>
                    <a:pt x="137" y="144"/>
                    <a:pt x="157" y="74"/>
                    <a:pt x="174" y="25"/>
                  </a:cubicBezTo>
                  <a:lnTo>
                    <a:pt x="174" y="4"/>
                  </a:lnTo>
                  <a:cubicBezTo>
                    <a:pt x="163" y="1"/>
                    <a:pt x="152" y="0"/>
                    <a:pt x="14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2" name="Google Shape;14152;p37"/>
            <p:cNvSpPr/>
            <p:nvPr/>
          </p:nvSpPr>
          <p:spPr>
            <a:xfrm>
              <a:off x="4653550" y="2854925"/>
              <a:ext cx="6425" cy="6525"/>
            </a:xfrm>
            <a:custGeom>
              <a:avLst/>
              <a:gdLst/>
              <a:ahLst/>
              <a:cxnLst/>
              <a:rect l="l" t="t" r="r" b="b"/>
              <a:pathLst>
                <a:path w="257" h="261" extrusionOk="0">
                  <a:moveTo>
                    <a:pt x="128" y="1"/>
                  </a:moveTo>
                  <a:cubicBezTo>
                    <a:pt x="86" y="1"/>
                    <a:pt x="46" y="34"/>
                    <a:pt x="34" y="82"/>
                  </a:cubicBezTo>
                  <a:cubicBezTo>
                    <a:pt x="1" y="152"/>
                    <a:pt x="34" y="222"/>
                    <a:pt x="87" y="255"/>
                  </a:cubicBezTo>
                  <a:cubicBezTo>
                    <a:pt x="103" y="259"/>
                    <a:pt x="117" y="261"/>
                    <a:pt x="131" y="261"/>
                  </a:cubicBezTo>
                  <a:cubicBezTo>
                    <a:pt x="177" y="261"/>
                    <a:pt x="214" y="238"/>
                    <a:pt x="240" y="185"/>
                  </a:cubicBezTo>
                  <a:cubicBezTo>
                    <a:pt x="256" y="119"/>
                    <a:pt x="223" y="32"/>
                    <a:pt x="174" y="16"/>
                  </a:cubicBezTo>
                  <a:cubicBezTo>
                    <a:pt x="159" y="6"/>
                    <a:pt x="143" y="1"/>
                    <a:pt x="12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3" name="Google Shape;14153;p37"/>
            <p:cNvSpPr/>
            <p:nvPr/>
          </p:nvSpPr>
          <p:spPr>
            <a:xfrm>
              <a:off x="4668600" y="294590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37" y="1"/>
                  </a:moveTo>
                  <a:cubicBezTo>
                    <a:pt x="120" y="1"/>
                    <a:pt x="87" y="1"/>
                    <a:pt x="67" y="34"/>
                  </a:cubicBezTo>
                  <a:cubicBezTo>
                    <a:pt x="17" y="71"/>
                    <a:pt x="1" y="153"/>
                    <a:pt x="50" y="207"/>
                  </a:cubicBezTo>
                  <a:cubicBezTo>
                    <a:pt x="67" y="240"/>
                    <a:pt x="87" y="256"/>
                    <a:pt x="120" y="256"/>
                  </a:cubicBezTo>
                  <a:cubicBezTo>
                    <a:pt x="153" y="256"/>
                    <a:pt x="170" y="256"/>
                    <a:pt x="207" y="223"/>
                  </a:cubicBezTo>
                  <a:cubicBezTo>
                    <a:pt x="223" y="207"/>
                    <a:pt x="240" y="174"/>
                    <a:pt x="240" y="137"/>
                  </a:cubicBezTo>
                  <a:cubicBezTo>
                    <a:pt x="240" y="104"/>
                    <a:pt x="240" y="71"/>
                    <a:pt x="223" y="50"/>
                  </a:cubicBezTo>
                  <a:cubicBezTo>
                    <a:pt x="207" y="34"/>
                    <a:pt x="190" y="17"/>
                    <a:pt x="170" y="17"/>
                  </a:cubicBezTo>
                  <a:cubicBezTo>
                    <a:pt x="153" y="1"/>
                    <a:pt x="153" y="1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4" name="Google Shape;14154;p37"/>
            <p:cNvSpPr/>
            <p:nvPr/>
          </p:nvSpPr>
          <p:spPr>
            <a:xfrm>
              <a:off x="4664275" y="296085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27" y="0"/>
                  </a:moveTo>
                  <a:cubicBezTo>
                    <a:pt x="80" y="0"/>
                    <a:pt x="31" y="30"/>
                    <a:pt x="17" y="71"/>
                  </a:cubicBezTo>
                  <a:cubicBezTo>
                    <a:pt x="0" y="141"/>
                    <a:pt x="17" y="227"/>
                    <a:pt x="87" y="244"/>
                  </a:cubicBezTo>
                  <a:cubicBezTo>
                    <a:pt x="100" y="252"/>
                    <a:pt x="115" y="257"/>
                    <a:pt x="129" y="257"/>
                  </a:cubicBezTo>
                  <a:cubicBezTo>
                    <a:pt x="170" y="257"/>
                    <a:pt x="211" y="225"/>
                    <a:pt x="223" y="174"/>
                  </a:cubicBezTo>
                  <a:cubicBezTo>
                    <a:pt x="240" y="108"/>
                    <a:pt x="223" y="38"/>
                    <a:pt x="157" y="5"/>
                  </a:cubicBezTo>
                  <a:cubicBezTo>
                    <a:pt x="148" y="2"/>
                    <a:pt x="138" y="0"/>
                    <a:pt x="12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5" name="Google Shape;14155;p37"/>
            <p:cNvSpPr/>
            <p:nvPr/>
          </p:nvSpPr>
          <p:spPr>
            <a:xfrm>
              <a:off x="4766925" y="3020950"/>
              <a:ext cx="6425" cy="6475"/>
            </a:xfrm>
            <a:custGeom>
              <a:avLst/>
              <a:gdLst/>
              <a:ahLst/>
              <a:cxnLst/>
              <a:rect l="l" t="t" r="r" b="b"/>
              <a:pathLst>
                <a:path w="257" h="259" extrusionOk="0">
                  <a:moveTo>
                    <a:pt x="146" y="0"/>
                  </a:moveTo>
                  <a:cubicBezTo>
                    <a:pt x="98" y="0"/>
                    <a:pt x="48" y="33"/>
                    <a:pt x="34" y="91"/>
                  </a:cubicBezTo>
                  <a:cubicBezTo>
                    <a:pt x="1" y="140"/>
                    <a:pt x="34" y="227"/>
                    <a:pt x="87" y="243"/>
                  </a:cubicBezTo>
                  <a:cubicBezTo>
                    <a:pt x="105" y="253"/>
                    <a:pt x="122" y="258"/>
                    <a:pt x="138" y="258"/>
                  </a:cubicBezTo>
                  <a:cubicBezTo>
                    <a:pt x="181" y="258"/>
                    <a:pt x="216" y="225"/>
                    <a:pt x="240" y="177"/>
                  </a:cubicBezTo>
                  <a:cubicBezTo>
                    <a:pt x="256" y="107"/>
                    <a:pt x="223" y="37"/>
                    <a:pt x="174" y="4"/>
                  </a:cubicBezTo>
                  <a:cubicBezTo>
                    <a:pt x="165" y="1"/>
                    <a:pt x="155" y="0"/>
                    <a:pt x="14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6" name="Google Shape;14156;p37"/>
            <p:cNvSpPr/>
            <p:nvPr/>
          </p:nvSpPr>
          <p:spPr>
            <a:xfrm>
              <a:off x="4658300" y="2903325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103" y="1"/>
                  </a:moveTo>
                  <a:cubicBezTo>
                    <a:pt x="33" y="22"/>
                    <a:pt x="0" y="71"/>
                    <a:pt x="0" y="158"/>
                  </a:cubicBezTo>
                  <a:cubicBezTo>
                    <a:pt x="0" y="191"/>
                    <a:pt x="17" y="207"/>
                    <a:pt x="50" y="228"/>
                  </a:cubicBezTo>
                  <a:cubicBezTo>
                    <a:pt x="66" y="261"/>
                    <a:pt x="103" y="261"/>
                    <a:pt x="120" y="261"/>
                  </a:cubicBezTo>
                  <a:cubicBezTo>
                    <a:pt x="153" y="261"/>
                    <a:pt x="190" y="228"/>
                    <a:pt x="206" y="207"/>
                  </a:cubicBezTo>
                  <a:cubicBezTo>
                    <a:pt x="223" y="174"/>
                    <a:pt x="223" y="141"/>
                    <a:pt x="223" y="104"/>
                  </a:cubicBezTo>
                  <a:cubicBezTo>
                    <a:pt x="223" y="71"/>
                    <a:pt x="206" y="38"/>
                    <a:pt x="169" y="22"/>
                  </a:cubicBezTo>
                  <a:cubicBezTo>
                    <a:pt x="169" y="22"/>
                    <a:pt x="153" y="22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7" name="Google Shape;14157;p37"/>
            <p:cNvSpPr/>
            <p:nvPr/>
          </p:nvSpPr>
          <p:spPr>
            <a:xfrm>
              <a:off x="4661275" y="2930750"/>
              <a:ext cx="6025" cy="6450"/>
            </a:xfrm>
            <a:custGeom>
              <a:avLst/>
              <a:gdLst/>
              <a:ahLst/>
              <a:cxnLst/>
              <a:rect l="l" t="t" r="r" b="b"/>
              <a:pathLst>
                <a:path w="241" h="258" extrusionOk="0">
                  <a:moveTo>
                    <a:pt x="127" y="1"/>
                  </a:moveTo>
                  <a:cubicBezTo>
                    <a:pt x="82" y="1"/>
                    <a:pt x="31" y="33"/>
                    <a:pt x="17" y="91"/>
                  </a:cubicBezTo>
                  <a:cubicBezTo>
                    <a:pt x="1" y="108"/>
                    <a:pt x="1" y="124"/>
                    <a:pt x="1" y="141"/>
                  </a:cubicBezTo>
                  <a:cubicBezTo>
                    <a:pt x="17" y="194"/>
                    <a:pt x="34" y="227"/>
                    <a:pt x="71" y="244"/>
                  </a:cubicBezTo>
                  <a:cubicBezTo>
                    <a:pt x="92" y="253"/>
                    <a:pt x="110" y="258"/>
                    <a:pt x="127" y="258"/>
                  </a:cubicBezTo>
                  <a:cubicBezTo>
                    <a:pt x="149" y="258"/>
                    <a:pt x="169" y="249"/>
                    <a:pt x="191" y="227"/>
                  </a:cubicBezTo>
                  <a:cubicBezTo>
                    <a:pt x="207" y="211"/>
                    <a:pt x="207" y="194"/>
                    <a:pt x="224" y="178"/>
                  </a:cubicBezTo>
                  <a:cubicBezTo>
                    <a:pt x="240" y="108"/>
                    <a:pt x="207" y="38"/>
                    <a:pt x="153" y="5"/>
                  </a:cubicBezTo>
                  <a:cubicBezTo>
                    <a:pt x="145" y="2"/>
                    <a:pt x="136" y="1"/>
                    <a:pt x="12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8" name="Google Shape;14158;p37"/>
            <p:cNvSpPr/>
            <p:nvPr/>
          </p:nvSpPr>
          <p:spPr>
            <a:xfrm>
              <a:off x="4679725" y="2960025"/>
              <a:ext cx="2200" cy="4350"/>
            </a:xfrm>
            <a:custGeom>
              <a:avLst/>
              <a:gdLst/>
              <a:ahLst/>
              <a:cxnLst/>
              <a:rect l="l" t="t" r="r" b="b"/>
              <a:pathLst>
                <a:path w="88" h="174" extrusionOk="0">
                  <a:moveTo>
                    <a:pt x="87" y="0"/>
                  </a:moveTo>
                  <a:cubicBezTo>
                    <a:pt x="54" y="0"/>
                    <a:pt x="17" y="38"/>
                    <a:pt x="17" y="71"/>
                  </a:cubicBezTo>
                  <a:cubicBezTo>
                    <a:pt x="1" y="104"/>
                    <a:pt x="1" y="141"/>
                    <a:pt x="17" y="174"/>
                  </a:cubicBezTo>
                  <a:cubicBezTo>
                    <a:pt x="34" y="104"/>
                    <a:pt x="71" y="54"/>
                    <a:pt x="8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9" name="Google Shape;14159;p37"/>
            <p:cNvSpPr/>
            <p:nvPr/>
          </p:nvSpPr>
          <p:spPr>
            <a:xfrm>
              <a:off x="4827025" y="2980650"/>
              <a:ext cx="6100" cy="6500"/>
            </a:xfrm>
            <a:custGeom>
              <a:avLst/>
              <a:gdLst/>
              <a:ahLst/>
              <a:cxnLst/>
              <a:rect l="l" t="t" r="r" b="b"/>
              <a:pathLst>
                <a:path w="244" h="260" extrusionOk="0">
                  <a:moveTo>
                    <a:pt x="104" y="0"/>
                  </a:moveTo>
                  <a:cubicBezTo>
                    <a:pt x="54" y="21"/>
                    <a:pt x="1" y="70"/>
                    <a:pt x="17" y="157"/>
                  </a:cubicBezTo>
                  <a:cubicBezTo>
                    <a:pt x="17" y="190"/>
                    <a:pt x="38" y="206"/>
                    <a:pt x="54" y="227"/>
                  </a:cubicBezTo>
                  <a:cubicBezTo>
                    <a:pt x="87" y="260"/>
                    <a:pt x="120" y="260"/>
                    <a:pt x="141" y="260"/>
                  </a:cubicBezTo>
                  <a:cubicBezTo>
                    <a:pt x="207" y="243"/>
                    <a:pt x="244" y="173"/>
                    <a:pt x="244" y="103"/>
                  </a:cubicBezTo>
                  <a:cubicBezTo>
                    <a:pt x="223" y="54"/>
                    <a:pt x="207" y="21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0" name="Google Shape;14160;p37"/>
            <p:cNvSpPr/>
            <p:nvPr/>
          </p:nvSpPr>
          <p:spPr>
            <a:xfrm>
              <a:off x="4810325" y="2983600"/>
              <a:ext cx="6425" cy="6550"/>
            </a:xfrm>
            <a:custGeom>
              <a:avLst/>
              <a:gdLst/>
              <a:ahLst/>
              <a:cxnLst/>
              <a:rect l="l" t="t" r="r" b="b"/>
              <a:pathLst>
                <a:path w="257" h="262" extrusionOk="0">
                  <a:moveTo>
                    <a:pt x="140" y="0"/>
                  </a:moveTo>
                  <a:cubicBezTo>
                    <a:pt x="96" y="0"/>
                    <a:pt x="47" y="35"/>
                    <a:pt x="34" y="88"/>
                  </a:cubicBezTo>
                  <a:cubicBezTo>
                    <a:pt x="1" y="158"/>
                    <a:pt x="34" y="228"/>
                    <a:pt x="87" y="245"/>
                  </a:cubicBezTo>
                  <a:cubicBezTo>
                    <a:pt x="104" y="261"/>
                    <a:pt x="120" y="261"/>
                    <a:pt x="137" y="261"/>
                  </a:cubicBezTo>
                  <a:cubicBezTo>
                    <a:pt x="190" y="261"/>
                    <a:pt x="223" y="228"/>
                    <a:pt x="240" y="175"/>
                  </a:cubicBezTo>
                  <a:cubicBezTo>
                    <a:pt x="256" y="125"/>
                    <a:pt x="240" y="72"/>
                    <a:pt x="207" y="39"/>
                  </a:cubicBezTo>
                  <a:cubicBezTo>
                    <a:pt x="207" y="22"/>
                    <a:pt x="190" y="22"/>
                    <a:pt x="170" y="6"/>
                  </a:cubicBezTo>
                  <a:cubicBezTo>
                    <a:pt x="160" y="2"/>
                    <a:pt x="150" y="0"/>
                    <a:pt x="14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1" name="Google Shape;14161;p37"/>
            <p:cNvSpPr/>
            <p:nvPr/>
          </p:nvSpPr>
          <p:spPr>
            <a:xfrm>
              <a:off x="4823625" y="2949300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04" y="1"/>
                  </a:moveTo>
                  <a:cubicBezTo>
                    <a:pt x="33" y="17"/>
                    <a:pt x="0" y="87"/>
                    <a:pt x="17" y="157"/>
                  </a:cubicBezTo>
                  <a:cubicBezTo>
                    <a:pt x="17" y="190"/>
                    <a:pt x="33" y="223"/>
                    <a:pt x="71" y="244"/>
                  </a:cubicBezTo>
                  <a:cubicBezTo>
                    <a:pt x="82" y="256"/>
                    <a:pt x="94" y="267"/>
                    <a:pt x="111" y="267"/>
                  </a:cubicBezTo>
                  <a:cubicBezTo>
                    <a:pt x="119" y="267"/>
                    <a:pt x="127" y="265"/>
                    <a:pt x="137" y="260"/>
                  </a:cubicBezTo>
                  <a:cubicBezTo>
                    <a:pt x="174" y="260"/>
                    <a:pt x="190" y="244"/>
                    <a:pt x="207" y="207"/>
                  </a:cubicBezTo>
                  <a:cubicBezTo>
                    <a:pt x="223" y="190"/>
                    <a:pt x="240" y="157"/>
                    <a:pt x="223" y="120"/>
                  </a:cubicBezTo>
                  <a:cubicBezTo>
                    <a:pt x="223" y="87"/>
                    <a:pt x="207" y="54"/>
                    <a:pt x="190" y="38"/>
                  </a:cubicBezTo>
                  <a:cubicBezTo>
                    <a:pt x="174" y="17"/>
                    <a:pt x="174" y="17"/>
                    <a:pt x="153" y="17"/>
                  </a:cubicBezTo>
                  <a:lnTo>
                    <a:pt x="137" y="17"/>
                  </a:lnTo>
                  <a:cubicBezTo>
                    <a:pt x="13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2" name="Google Shape;14162;p37"/>
            <p:cNvSpPr/>
            <p:nvPr/>
          </p:nvSpPr>
          <p:spPr>
            <a:xfrm>
              <a:off x="4797450" y="2984975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36" y="0"/>
                  </a:moveTo>
                  <a:cubicBezTo>
                    <a:pt x="103" y="0"/>
                    <a:pt x="66" y="0"/>
                    <a:pt x="50" y="33"/>
                  </a:cubicBezTo>
                  <a:cubicBezTo>
                    <a:pt x="0" y="70"/>
                    <a:pt x="0" y="157"/>
                    <a:pt x="33" y="206"/>
                  </a:cubicBezTo>
                  <a:cubicBezTo>
                    <a:pt x="50" y="239"/>
                    <a:pt x="87" y="260"/>
                    <a:pt x="103" y="260"/>
                  </a:cubicBezTo>
                  <a:cubicBezTo>
                    <a:pt x="136" y="260"/>
                    <a:pt x="169" y="260"/>
                    <a:pt x="190" y="239"/>
                  </a:cubicBezTo>
                  <a:cubicBezTo>
                    <a:pt x="206" y="206"/>
                    <a:pt x="223" y="173"/>
                    <a:pt x="223" y="136"/>
                  </a:cubicBezTo>
                  <a:cubicBezTo>
                    <a:pt x="239" y="103"/>
                    <a:pt x="223" y="70"/>
                    <a:pt x="206" y="54"/>
                  </a:cubicBezTo>
                  <a:cubicBezTo>
                    <a:pt x="190" y="33"/>
                    <a:pt x="169" y="17"/>
                    <a:pt x="153" y="17"/>
                  </a:cubicBezTo>
                  <a:cubicBezTo>
                    <a:pt x="153" y="0"/>
                    <a:pt x="136" y="0"/>
                    <a:pt x="1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3" name="Google Shape;14163;p37"/>
            <p:cNvSpPr/>
            <p:nvPr/>
          </p:nvSpPr>
          <p:spPr>
            <a:xfrm>
              <a:off x="4781975" y="2989950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20" y="0"/>
                  </a:moveTo>
                  <a:cubicBezTo>
                    <a:pt x="115" y="0"/>
                    <a:pt x="109" y="2"/>
                    <a:pt x="104" y="7"/>
                  </a:cubicBezTo>
                  <a:lnTo>
                    <a:pt x="67" y="7"/>
                  </a:lnTo>
                  <a:cubicBezTo>
                    <a:pt x="34" y="24"/>
                    <a:pt x="1" y="94"/>
                    <a:pt x="17" y="143"/>
                  </a:cubicBezTo>
                  <a:cubicBezTo>
                    <a:pt x="17" y="181"/>
                    <a:pt x="34" y="214"/>
                    <a:pt x="50" y="230"/>
                  </a:cubicBezTo>
                  <a:cubicBezTo>
                    <a:pt x="67" y="246"/>
                    <a:pt x="104" y="267"/>
                    <a:pt x="137" y="267"/>
                  </a:cubicBezTo>
                  <a:cubicBezTo>
                    <a:pt x="190" y="246"/>
                    <a:pt x="240" y="181"/>
                    <a:pt x="223" y="110"/>
                  </a:cubicBezTo>
                  <a:lnTo>
                    <a:pt x="223" y="77"/>
                  </a:lnTo>
                  <a:cubicBezTo>
                    <a:pt x="207" y="40"/>
                    <a:pt x="190" y="24"/>
                    <a:pt x="153" y="7"/>
                  </a:cubicBezTo>
                  <a:cubicBezTo>
                    <a:pt x="142" y="7"/>
                    <a:pt x="131" y="0"/>
                    <a:pt x="12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4" name="Google Shape;14164;p37"/>
            <p:cNvSpPr/>
            <p:nvPr/>
          </p:nvSpPr>
          <p:spPr>
            <a:xfrm>
              <a:off x="4766525" y="29905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6" y="1"/>
                  </a:moveTo>
                  <a:cubicBezTo>
                    <a:pt x="103" y="17"/>
                    <a:pt x="50" y="54"/>
                    <a:pt x="17" y="87"/>
                  </a:cubicBezTo>
                  <a:cubicBezTo>
                    <a:pt x="0" y="120"/>
                    <a:pt x="17" y="174"/>
                    <a:pt x="33" y="207"/>
                  </a:cubicBezTo>
                  <a:cubicBezTo>
                    <a:pt x="50" y="223"/>
                    <a:pt x="87" y="244"/>
                    <a:pt x="103" y="261"/>
                  </a:cubicBezTo>
                  <a:cubicBezTo>
                    <a:pt x="136" y="261"/>
                    <a:pt x="169" y="244"/>
                    <a:pt x="190" y="223"/>
                  </a:cubicBezTo>
                  <a:cubicBezTo>
                    <a:pt x="239" y="174"/>
                    <a:pt x="239" y="87"/>
                    <a:pt x="207" y="38"/>
                  </a:cubicBezTo>
                  <a:cubicBezTo>
                    <a:pt x="190" y="17"/>
                    <a:pt x="169" y="1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5" name="Google Shape;14165;p37"/>
            <p:cNvSpPr/>
            <p:nvPr/>
          </p:nvSpPr>
          <p:spPr>
            <a:xfrm>
              <a:off x="4775500" y="3007850"/>
              <a:ext cx="6100" cy="6450"/>
            </a:xfrm>
            <a:custGeom>
              <a:avLst/>
              <a:gdLst/>
              <a:ahLst/>
              <a:cxnLst/>
              <a:rect l="l" t="t" r="r" b="b"/>
              <a:pathLst>
                <a:path w="244" h="258" extrusionOk="0">
                  <a:moveTo>
                    <a:pt x="113" y="0"/>
                  </a:moveTo>
                  <a:cubicBezTo>
                    <a:pt x="71" y="0"/>
                    <a:pt x="32" y="31"/>
                    <a:pt x="17" y="83"/>
                  </a:cubicBezTo>
                  <a:cubicBezTo>
                    <a:pt x="0" y="149"/>
                    <a:pt x="17" y="219"/>
                    <a:pt x="70" y="252"/>
                  </a:cubicBezTo>
                  <a:cubicBezTo>
                    <a:pt x="83" y="256"/>
                    <a:pt x="96" y="258"/>
                    <a:pt x="109" y="258"/>
                  </a:cubicBezTo>
                  <a:cubicBezTo>
                    <a:pt x="163" y="258"/>
                    <a:pt x="209" y="223"/>
                    <a:pt x="223" y="170"/>
                  </a:cubicBezTo>
                  <a:cubicBezTo>
                    <a:pt x="243" y="99"/>
                    <a:pt x="206" y="29"/>
                    <a:pt x="157" y="13"/>
                  </a:cubicBezTo>
                  <a:cubicBezTo>
                    <a:pt x="142" y="4"/>
                    <a:pt x="127" y="0"/>
                    <a:pt x="11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6" name="Google Shape;14166;p37"/>
            <p:cNvSpPr/>
            <p:nvPr/>
          </p:nvSpPr>
          <p:spPr>
            <a:xfrm>
              <a:off x="4780225" y="3033100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37" y="1"/>
                  </a:moveTo>
                  <a:cubicBezTo>
                    <a:pt x="104" y="1"/>
                    <a:pt x="71" y="17"/>
                    <a:pt x="54" y="34"/>
                  </a:cubicBezTo>
                  <a:cubicBezTo>
                    <a:pt x="1" y="87"/>
                    <a:pt x="1" y="153"/>
                    <a:pt x="34" y="223"/>
                  </a:cubicBezTo>
                  <a:cubicBezTo>
                    <a:pt x="54" y="250"/>
                    <a:pt x="83" y="263"/>
                    <a:pt x="114" y="263"/>
                  </a:cubicBezTo>
                  <a:cubicBezTo>
                    <a:pt x="140" y="263"/>
                    <a:pt x="166" y="255"/>
                    <a:pt x="190" y="240"/>
                  </a:cubicBezTo>
                  <a:cubicBezTo>
                    <a:pt x="240" y="190"/>
                    <a:pt x="240" y="104"/>
                    <a:pt x="207" y="50"/>
                  </a:cubicBezTo>
                  <a:cubicBezTo>
                    <a:pt x="190" y="34"/>
                    <a:pt x="190" y="17"/>
                    <a:pt x="174" y="17"/>
                  </a:cubicBezTo>
                  <a:cubicBezTo>
                    <a:pt x="157" y="17"/>
                    <a:pt x="137" y="17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7" name="Google Shape;14167;p37"/>
            <p:cNvSpPr/>
            <p:nvPr/>
          </p:nvSpPr>
          <p:spPr>
            <a:xfrm>
              <a:off x="4679725" y="28359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4" y="1"/>
                  </a:moveTo>
                  <a:cubicBezTo>
                    <a:pt x="71" y="1"/>
                    <a:pt x="54" y="17"/>
                    <a:pt x="34" y="54"/>
                  </a:cubicBezTo>
                  <a:cubicBezTo>
                    <a:pt x="17" y="87"/>
                    <a:pt x="1" y="120"/>
                    <a:pt x="17" y="157"/>
                  </a:cubicBezTo>
                  <a:cubicBezTo>
                    <a:pt x="17" y="190"/>
                    <a:pt x="34" y="207"/>
                    <a:pt x="54" y="244"/>
                  </a:cubicBezTo>
                  <a:cubicBezTo>
                    <a:pt x="87" y="260"/>
                    <a:pt x="104" y="260"/>
                    <a:pt x="137" y="260"/>
                  </a:cubicBezTo>
                  <a:cubicBezTo>
                    <a:pt x="191" y="244"/>
                    <a:pt x="240" y="174"/>
                    <a:pt x="224" y="104"/>
                  </a:cubicBezTo>
                  <a:cubicBezTo>
                    <a:pt x="224" y="71"/>
                    <a:pt x="207" y="54"/>
                    <a:pt x="191" y="17"/>
                  </a:cubicBezTo>
                  <a:cubicBezTo>
                    <a:pt x="174" y="17"/>
                    <a:pt x="174" y="17"/>
                    <a:pt x="15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8" name="Google Shape;14168;p37"/>
            <p:cNvSpPr/>
            <p:nvPr/>
          </p:nvSpPr>
          <p:spPr>
            <a:xfrm>
              <a:off x="4668600" y="282397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04" y="0"/>
                  </a:moveTo>
                  <a:cubicBezTo>
                    <a:pt x="87" y="0"/>
                    <a:pt x="87" y="17"/>
                    <a:pt x="67" y="17"/>
                  </a:cubicBezTo>
                  <a:cubicBezTo>
                    <a:pt x="34" y="33"/>
                    <a:pt x="1" y="83"/>
                    <a:pt x="1" y="153"/>
                  </a:cubicBezTo>
                  <a:cubicBezTo>
                    <a:pt x="17" y="186"/>
                    <a:pt x="34" y="223"/>
                    <a:pt x="50" y="239"/>
                  </a:cubicBezTo>
                  <a:cubicBezTo>
                    <a:pt x="67" y="256"/>
                    <a:pt x="104" y="256"/>
                    <a:pt x="137" y="256"/>
                  </a:cubicBezTo>
                  <a:cubicBezTo>
                    <a:pt x="190" y="256"/>
                    <a:pt x="240" y="186"/>
                    <a:pt x="223" y="120"/>
                  </a:cubicBezTo>
                  <a:lnTo>
                    <a:pt x="223" y="83"/>
                  </a:lnTo>
                  <a:cubicBezTo>
                    <a:pt x="207" y="50"/>
                    <a:pt x="190" y="17"/>
                    <a:pt x="153" y="17"/>
                  </a:cubicBezTo>
                  <a:cubicBezTo>
                    <a:pt x="13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9" name="Google Shape;14169;p37"/>
            <p:cNvSpPr/>
            <p:nvPr/>
          </p:nvSpPr>
          <p:spPr>
            <a:xfrm>
              <a:off x="4652225" y="2871000"/>
              <a:ext cx="5675" cy="6600"/>
            </a:xfrm>
            <a:custGeom>
              <a:avLst/>
              <a:gdLst/>
              <a:ahLst/>
              <a:cxnLst/>
              <a:rect l="l" t="t" r="r" b="b"/>
              <a:pathLst>
                <a:path w="227" h="264" extrusionOk="0">
                  <a:moveTo>
                    <a:pt x="123" y="0"/>
                  </a:moveTo>
                  <a:cubicBezTo>
                    <a:pt x="116" y="0"/>
                    <a:pt x="110" y="2"/>
                    <a:pt x="103" y="8"/>
                  </a:cubicBezTo>
                  <a:cubicBezTo>
                    <a:pt x="37" y="8"/>
                    <a:pt x="0" y="78"/>
                    <a:pt x="0" y="144"/>
                  </a:cubicBezTo>
                  <a:cubicBezTo>
                    <a:pt x="0" y="181"/>
                    <a:pt x="21" y="214"/>
                    <a:pt x="54" y="230"/>
                  </a:cubicBezTo>
                  <a:cubicBezTo>
                    <a:pt x="70" y="247"/>
                    <a:pt x="103" y="263"/>
                    <a:pt x="140" y="263"/>
                  </a:cubicBezTo>
                  <a:cubicBezTo>
                    <a:pt x="190" y="247"/>
                    <a:pt x="227" y="181"/>
                    <a:pt x="227" y="111"/>
                  </a:cubicBezTo>
                  <a:cubicBezTo>
                    <a:pt x="227" y="78"/>
                    <a:pt x="206" y="41"/>
                    <a:pt x="173" y="24"/>
                  </a:cubicBezTo>
                  <a:lnTo>
                    <a:pt x="157" y="8"/>
                  </a:lnTo>
                  <a:cubicBezTo>
                    <a:pt x="146" y="8"/>
                    <a:pt x="135" y="0"/>
                    <a:pt x="12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0" name="Google Shape;14170;p37"/>
            <p:cNvSpPr/>
            <p:nvPr/>
          </p:nvSpPr>
          <p:spPr>
            <a:xfrm>
              <a:off x="4674175" y="28535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1"/>
                  </a:moveTo>
                  <a:cubicBezTo>
                    <a:pt x="33" y="17"/>
                    <a:pt x="0" y="71"/>
                    <a:pt x="0" y="157"/>
                  </a:cubicBezTo>
                  <a:cubicBezTo>
                    <a:pt x="17" y="190"/>
                    <a:pt x="17" y="207"/>
                    <a:pt x="50" y="240"/>
                  </a:cubicBezTo>
                  <a:cubicBezTo>
                    <a:pt x="70" y="260"/>
                    <a:pt x="103" y="260"/>
                    <a:pt x="136" y="260"/>
                  </a:cubicBezTo>
                  <a:cubicBezTo>
                    <a:pt x="190" y="240"/>
                    <a:pt x="239" y="174"/>
                    <a:pt x="223" y="104"/>
                  </a:cubicBezTo>
                  <a:cubicBezTo>
                    <a:pt x="223" y="71"/>
                    <a:pt x="206" y="34"/>
                    <a:pt x="173" y="17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1" name="Google Shape;14171;p37"/>
            <p:cNvSpPr/>
            <p:nvPr/>
          </p:nvSpPr>
          <p:spPr>
            <a:xfrm>
              <a:off x="4665100" y="2791300"/>
              <a:ext cx="6100" cy="6400"/>
            </a:xfrm>
            <a:custGeom>
              <a:avLst/>
              <a:gdLst/>
              <a:ahLst/>
              <a:cxnLst/>
              <a:rect l="l" t="t" r="r" b="b"/>
              <a:pathLst>
                <a:path w="244" h="256" extrusionOk="0">
                  <a:moveTo>
                    <a:pt x="103" y="0"/>
                  </a:moveTo>
                  <a:cubicBezTo>
                    <a:pt x="54" y="17"/>
                    <a:pt x="0" y="87"/>
                    <a:pt x="21" y="153"/>
                  </a:cubicBezTo>
                  <a:cubicBezTo>
                    <a:pt x="21" y="190"/>
                    <a:pt x="38" y="223"/>
                    <a:pt x="71" y="239"/>
                  </a:cubicBezTo>
                  <a:cubicBezTo>
                    <a:pt x="87" y="256"/>
                    <a:pt x="124" y="256"/>
                    <a:pt x="141" y="256"/>
                  </a:cubicBezTo>
                  <a:cubicBezTo>
                    <a:pt x="174" y="256"/>
                    <a:pt x="207" y="239"/>
                    <a:pt x="227" y="206"/>
                  </a:cubicBezTo>
                  <a:cubicBezTo>
                    <a:pt x="244" y="190"/>
                    <a:pt x="244" y="153"/>
                    <a:pt x="244" y="120"/>
                  </a:cubicBezTo>
                  <a:cubicBezTo>
                    <a:pt x="227" y="87"/>
                    <a:pt x="227" y="50"/>
                    <a:pt x="190" y="33"/>
                  </a:cubicBezTo>
                  <a:cubicBezTo>
                    <a:pt x="190" y="17"/>
                    <a:pt x="174" y="17"/>
                    <a:pt x="174" y="17"/>
                  </a:cubicBezTo>
                  <a:cubicBezTo>
                    <a:pt x="157" y="0"/>
                    <a:pt x="141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2" name="Google Shape;14172;p37"/>
            <p:cNvSpPr/>
            <p:nvPr/>
          </p:nvSpPr>
          <p:spPr>
            <a:xfrm>
              <a:off x="4682725" y="2791525"/>
              <a:ext cx="5600" cy="6600"/>
            </a:xfrm>
            <a:custGeom>
              <a:avLst/>
              <a:gdLst/>
              <a:ahLst/>
              <a:cxnLst/>
              <a:rect l="l" t="t" r="r" b="b"/>
              <a:pathLst>
                <a:path w="224" h="264" extrusionOk="0">
                  <a:moveTo>
                    <a:pt x="91" y="1"/>
                  </a:moveTo>
                  <a:cubicBezTo>
                    <a:pt x="69" y="1"/>
                    <a:pt x="49" y="13"/>
                    <a:pt x="38" y="24"/>
                  </a:cubicBezTo>
                  <a:cubicBezTo>
                    <a:pt x="17" y="61"/>
                    <a:pt x="0" y="78"/>
                    <a:pt x="0" y="111"/>
                  </a:cubicBezTo>
                  <a:cubicBezTo>
                    <a:pt x="0" y="144"/>
                    <a:pt x="0" y="181"/>
                    <a:pt x="17" y="214"/>
                  </a:cubicBezTo>
                  <a:cubicBezTo>
                    <a:pt x="38" y="245"/>
                    <a:pt x="69" y="263"/>
                    <a:pt x="102" y="263"/>
                  </a:cubicBezTo>
                  <a:cubicBezTo>
                    <a:pt x="126" y="263"/>
                    <a:pt x="151" y="253"/>
                    <a:pt x="174" y="230"/>
                  </a:cubicBezTo>
                  <a:cubicBezTo>
                    <a:pt x="223" y="181"/>
                    <a:pt x="223" y="111"/>
                    <a:pt x="190" y="41"/>
                  </a:cubicBezTo>
                  <a:cubicBezTo>
                    <a:pt x="174" y="24"/>
                    <a:pt x="174" y="24"/>
                    <a:pt x="157" y="8"/>
                  </a:cubicBezTo>
                  <a:lnTo>
                    <a:pt x="120" y="8"/>
                  </a:lnTo>
                  <a:cubicBezTo>
                    <a:pt x="110" y="3"/>
                    <a:pt x="101" y="1"/>
                    <a:pt x="9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3" name="Google Shape;14173;p37"/>
            <p:cNvSpPr/>
            <p:nvPr/>
          </p:nvSpPr>
          <p:spPr>
            <a:xfrm>
              <a:off x="4684900" y="2866425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57" y="1"/>
                  </a:moveTo>
                  <a:cubicBezTo>
                    <a:pt x="120" y="1"/>
                    <a:pt x="87" y="1"/>
                    <a:pt x="54" y="17"/>
                  </a:cubicBezTo>
                  <a:cubicBezTo>
                    <a:pt x="33" y="34"/>
                    <a:pt x="17" y="54"/>
                    <a:pt x="0" y="87"/>
                  </a:cubicBezTo>
                  <a:lnTo>
                    <a:pt x="0" y="174"/>
                  </a:lnTo>
                  <a:cubicBezTo>
                    <a:pt x="17" y="207"/>
                    <a:pt x="33" y="240"/>
                    <a:pt x="70" y="261"/>
                  </a:cubicBezTo>
                  <a:cubicBezTo>
                    <a:pt x="78" y="263"/>
                    <a:pt x="86" y="265"/>
                    <a:pt x="95" y="265"/>
                  </a:cubicBezTo>
                  <a:cubicBezTo>
                    <a:pt x="141" y="265"/>
                    <a:pt x="192" y="229"/>
                    <a:pt x="206" y="174"/>
                  </a:cubicBezTo>
                  <a:cubicBezTo>
                    <a:pt x="239" y="104"/>
                    <a:pt x="206" y="34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4" name="Google Shape;14174;p37"/>
            <p:cNvSpPr/>
            <p:nvPr/>
          </p:nvSpPr>
          <p:spPr>
            <a:xfrm>
              <a:off x="4793125" y="3001775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03" y="0"/>
                  </a:moveTo>
                  <a:cubicBezTo>
                    <a:pt x="70" y="17"/>
                    <a:pt x="54" y="33"/>
                    <a:pt x="33" y="50"/>
                  </a:cubicBezTo>
                  <a:cubicBezTo>
                    <a:pt x="17" y="83"/>
                    <a:pt x="0" y="120"/>
                    <a:pt x="17" y="153"/>
                  </a:cubicBezTo>
                  <a:cubicBezTo>
                    <a:pt x="17" y="186"/>
                    <a:pt x="33" y="223"/>
                    <a:pt x="54" y="239"/>
                  </a:cubicBezTo>
                  <a:cubicBezTo>
                    <a:pt x="77" y="251"/>
                    <a:pt x="92" y="263"/>
                    <a:pt x="111" y="263"/>
                  </a:cubicBezTo>
                  <a:cubicBezTo>
                    <a:pt x="118" y="263"/>
                    <a:pt x="126" y="261"/>
                    <a:pt x="136" y="256"/>
                  </a:cubicBezTo>
                  <a:cubicBezTo>
                    <a:pt x="206" y="256"/>
                    <a:pt x="239" y="186"/>
                    <a:pt x="223" y="120"/>
                  </a:cubicBezTo>
                  <a:cubicBezTo>
                    <a:pt x="223" y="83"/>
                    <a:pt x="206" y="50"/>
                    <a:pt x="190" y="33"/>
                  </a:cubicBezTo>
                  <a:cubicBezTo>
                    <a:pt x="173" y="17"/>
                    <a:pt x="173" y="17"/>
                    <a:pt x="157" y="17"/>
                  </a:cubicBez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5" name="Google Shape;14175;p37"/>
            <p:cNvSpPr/>
            <p:nvPr/>
          </p:nvSpPr>
          <p:spPr>
            <a:xfrm>
              <a:off x="4661700" y="2841850"/>
              <a:ext cx="6525" cy="6475"/>
            </a:xfrm>
            <a:custGeom>
              <a:avLst/>
              <a:gdLst/>
              <a:ahLst/>
              <a:cxnLst/>
              <a:rect l="l" t="t" r="r" b="b"/>
              <a:pathLst>
                <a:path w="261" h="259" extrusionOk="0">
                  <a:moveTo>
                    <a:pt x="141" y="1"/>
                  </a:moveTo>
                  <a:cubicBezTo>
                    <a:pt x="96" y="1"/>
                    <a:pt x="50" y="33"/>
                    <a:pt x="33" y="73"/>
                  </a:cubicBezTo>
                  <a:cubicBezTo>
                    <a:pt x="0" y="143"/>
                    <a:pt x="33" y="229"/>
                    <a:pt x="87" y="246"/>
                  </a:cubicBezTo>
                  <a:cubicBezTo>
                    <a:pt x="106" y="255"/>
                    <a:pt x="123" y="259"/>
                    <a:pt x="138" y="259"/>
                  </a:cubicBezTo>
                  <a:cubicBezTo>
                    <a:pt x="182" y="259"/>
                    <a:pt x="215" y="227"/>
                    <a:pt x="239" y="176"/>
                  </a:cubicBezTo>
                  <a:cubicBezTo>
                    <a:pt x="260" y="110"/>
                    <a:pt x="223" y="40"/>
                    <a:pt x="174" y="7"/>
                  </a:cubicBezTo>
                  <a:cubicBezTo>
                    <a:pt x="163" y="3"/>
                    <a:pt x="152" y="1"/>
                    <a:pt x="14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6" name="Google Shape;14176;p37"/>
            <p:cNvSpPr/>
            <p:nvPr/>
          </p:nvSpPr>
          <p:spPr>
            <a:xfrm>
              <a:off x="4677575" y="2882725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103" y="0"/>
                  </a:moveTo>
                  <a:cubicBezTo>
                    <a:pt x="37" y="21"/>
                    <a:pt x="0" y="87"/>
                    <a:pt x="0" y="157"/>
                  </a:cubicBezTo>
                  <a:cubicBezTo>
                    <a:pt x="17" y="190"/>
                    <a:pt x="37" y="227"/>
                    <a:pt x="54" y="244"/>
                  </a:cubicBezTo>
                  <a:cubicBezTo>
                    <a:pt x="87" y="260"/>
                    <a:pt x="103" y="260"/>
                    <a:pt x="140" y="260"/>
                  </a:cubicBezTo>
                  <a:cubicBezTo>
                    <a:pt x="157" y="260"/>
                    <a:pt x="190" y="244"/>
                    <a:pt x="206" y="206"/>
                  </a:cubicBezTo>
                  <a:cubicBezTo>
                    <a:pt x="223" y="173"/>
                    <a:pt x="223" y="140"/>
                    <a:pt x="223" y="103"/>
                  </a:cubicBezTo>
                  <a:cubicBezTo>
                    <a:pt x="223" y="70"/>
                    <a:pt x="206" y="54"/>
                    <a:pt x="173" y="37"/>
                  </a:cubicBezTo>
                  <a:cubicBezTo>
                    <a:pt x="173" y="21"/>
                    <a:pt x="173" y="21"/>
                    <a:pt x="157" y="21"/>
                  </a:cubicBezTo>
                  <a:cubicBezTo>
                    <a:pt x="157" y="0"/>
                    <a:pt x="140" y="0"/>
                    <a:pt x="14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7" name="Google Shape;14177;p37"/>
            <p:cNvSpPr/>
            <p:nvPr/>
          </p:nvSpPr>
          <p:spPr>
            <a:xfrm>
              <a:off x="4658300" y="280850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03" y="1"/>
                  </a:moveTo>
                  <a:cubicBezTo>
                    <a:pt x="33" y="17"/>
                    <a:pt x="0" y="83"/>
                    <a:pt x="0" y="153"/>
                  </a:cubicBezTo>
                  <a:cubicBezTo>
                    <a:pt x="17" y="186"/>
                    <a:pt x="33" y="223"/>
                    <a:pt x="50" y="240"/>
                  </a:cubicBezTo>
                  <a:cubicBezTo>
                    <a:pt x="61" y="252"/>
                    <a:pt x="83" y="263"/>
                    <a:pt x="107" y="263"/>
                  </a:cubicBezTo>
                  <a:cubicBezTo>
                    <a:pt x="117" y="263"/>
                    <a:pt x="127" y="261"/>
                    <a:pt x="136" y="256"/>
                  </a:cubicBezTo>
                  <a:cubicBezTo>
                    <a:pt x="190" y="256"/>
                    <a:pt x="239" y="186"/>
                    <a:pt x="223" y="120"/>
                  </a:cubicBezTo>
                  <a:cubicBezTo>
                    <a:pt x="223" y="83"/>
                    <a:pt x="206" y="50"/>
                    <a:pt x="190" y="34"/>
                  </a:cubicBezTo>
                  <a:cubicBezTo>
                    <a:pt x="169" y="17"/>
                    <a:pt x="169" y="17"/>
                    <a:pt x="153" y="17"/>
                  </a:cubicBez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8" name="Google Shape;14178;p37"/>
            <p:cNvSpPr/>
            <p:nvPr/>
          </p:nvSpPr>
          <p:spPr>
            <a:xfrm>
              <a:off x="4650975" y="29183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7" y="1"/>
                  </a:moveTo>
                  <a:cubicBezTo>
                    <a:pt x="120" y="1"/>
                    <a:pt x="87" y="1"/>
                    <a:pt x="71" y="17"/>
                  </a:cubicBezTo>
                  <a:cubicBezTo>
                    <a:pt x="17" y="71"/>
                    <a:pt x="1" y="158"/>
                    <a:pt x="50" y="207"/>
                  </a:cubicBezTo>
                  <a:cubicBezTo>
                    <a:pt x="71" y="244"/>
                    <a:pt x="87" y="261"/>
                    <a:pt x="120" y="261"/>
                  </a:cubicBezTo>
                  <a:cubicBezTo>
                    <a:pt x="153" y="261"/>
                    <a:pt x="174" y="261"/>
                    <a:pt x="207" y="223"/>
                  </a:cubicBezTo>
                  <a:cubicBezTo>
                    <a:pt x="223" y="207"/>
                    <a:pt x="240" y="174"/>
                    <a:pt x="240" y="141"/>
                  </a:cubicBezTo>
                  <a:cubicBezTo>
                    <a:pt x="240" y="104"/>
                    <a:pt x="240" y="71"/>
                    <a:pt x="223" y="54"/>
                  </a:cubicBezTo>
                  <a:cubicBezTo>
                    <a:pt x="207" y="38"/>
                    <a:pt x="190" y="17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9" name="Google Shape;14179;p37"/>
            <p:cNvSpPr/>
            <p:nvPr/>
          </p:nvSpPr>
          <p:spPr>
            <a:xfrm>
              <a:off x="4649625" y="2890975"/>
              <a:ext cx="6125" cy="6325"/>
            </a:xfrm>
            <a:custGeom>
              <a:avLst/>
              <a:gdLst/>
              <a:ahLst/>
              <a:cxnLst/>
              <a:rect l="l" t="t" r="r" b="b"/>
              <a:pathLst>
                <a:path w="245" h="253" extrusionOk="0">
                  <a:moveTo>
                    <a:pt x="141" y="0"/>
                  </a:moveTo>
                  <a:cubicBezTo>
                    <a:pt x="104" y="0"/>
                    <a:pt x="71" y="0"/>
                    <a:pt x="55" y="17"/>
                  </a:cubicBezTo>
                  <a:cubicBezTo>
                    <a:pt x="38" y="50"/>
                    <a:pt x="22" y="66"/>
                    <a:pt x="22" y="103"/>
                  </a:cubicBezTo>
                  <a:cubicBezTo>
                    <a:pt x="1" y="136"/>
                    <a:pt x="22" y="169"/>
                    <a:pt x="38" y="206"/>
                  </a:cubicBezTo>
                  <a:cubicBezTo>
                    <a:pt x="57" y="235"/>
                    <a:pt x="89" y="253"/>
                    <a:pt x="122" y="253"/>
                  </a:cubicBezTo>
                  <a:cubicBezTo>
                    <a:pt x="146" y="253"/>
                    <a:pt x="170" y="244"/>
                    <a:pt x="191" y="223"/>
                  </a:cubicBezTo>
                  <a:cubicBezTo>
                    <a:pt x="244" y="186"/>
                    <a:pt x="244" y="103"/>
                    <a:pt x="207" y="50"/>
                  </a:cubicBezTo>
                  <a:cubicBezTo>
                    <a:pt x="191" y="17"/>
                    <a:pt x="174" y="17"/>
                    <a:pt x="15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0" name="Google Shape;14180;p37"/>
            <p:cNvSpPr/>
            <p:nvPr/>
          </p:nvSpPr>
          <p:spPr>
            <a:xfrm>
              <a:off x="4647050" y="2935175"/>
              <a:ext cx="6125" cy="6425"/>
            </a:xfrm>
            <a:custGeom>
              <a:avLst/>
              <a:gdLst/>
              <a:ahLst/>
              <a:cxnLst/>
              <a:rect l="l" t="t" r="r" b="b"/>
              <a:pathLst>
                <a:path w="245" h="257" extrusionOk="0">
                  <a:moveTo>
                    <a:pt x="104" y="1"/>
                  </a:moveTo>
                  <a:cubicBezTo>
                    <a:pt x="71" y="1"/>
                    <a:pt x="55" y="17"/>
                    <a:pt x="38" y="50"/>
                  </a:cubicBezTo>
                  <a:cubicBezTo>
                    <a:pt x="22" y="87"/>
                    <a:pt x="1" y="120"/>
                    <a:pt x="1" y="153"/>
                  </a:cubicBezTo>
                  <a:cubicBezTo>
                    <a:pt x="22" y="191"/>
                    <a:pt x="38" y="207"/>
                    <a:pt x="55" y="240"/>
                  </a:cubicBezTo>
                  <a:cubicBezTo>
                    <a:pt x="71" y="256"/>
                    <a:pt x="104" y="256"/>
                    <a:pt x="141" y="256"/>
                  </a:cubicBezTo>
                  <a:cubicBezTo>
                    <a:pt x="191" y="240"/>
                    <a:pt x="244" y="191"/>
                    <a:pt x="228" y="104"/>
                  </a:cubicBezTo>
                  <a:cubicBezTo>
                    <a:pt x="228" y="67"/>
                    <a:pt x="207" y="50"/>
                    <a:pt x="191" y="17"/>
                  </a:cubicBezTo>
                  <a:cubicBezTo>
                    <a:pt x="174" y="17"/>
                    <a:pt x="174" y="17"/>
                    <a:pt x="15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1" name="Google Shape;14181;p37"/>
            <p:cNvSpPr/>
            <p:nvPr/>
          </p:nvSpPr>
          <p:spPr>
            <a:xfrm>
              <a:off x="4653150" y="282437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36" y="1"/>
                  </a:moveTo>
                  <a:cubicBezTo>
                    <a:pt x="103" y="1"/>
                    <a:pt x="66" y="1"/>
                    <a:pt x="50" y="34"/>
                  </a:cubicBezTo>
                  <a:cubicBezTo>
                    <a:pt x="0" y="67"/>
                    <a:pt x="0" y="153"/>
                    <a:pt x="33" y="207"/>
                  </a:cubicBezTo>
                  <a:cubicBezTo>
                    <a:pt x="50" y="240"/>
                    <a:pt x="66" y="256"/>
                    <a:pt x="103" y="256"/>
                  </a:cubicBezTo>
                  <a:cubicBezTo>
                    <a:pt x="136" y="256"/>
                    <a:pt x="169" y="256"/>
                    <a:pt x="190" y="223"/>
                  </a:cubicBezTo>
                  <a:cubicBezTo>
                    <a:pt x="239" y="190"/>
                    <a:pt x="239" y="104"/>
                    <a:pt x="206" y="50"/>
                  </a:cubicBezTo>
                  <a:cubicBezTo>
                    <a:pt x="190" y="34"/>
                    <a:pt x="169" y="17"/>
                    <a:pt x="153" y="17"/>
                  </a:cubicBezTo>
                  <a:cubicBezTo>
                    <a:pt x="153" y="1"/>
                    <a:pt x="136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2" name="Google Shape;14182;p37"/>
            <p:cNvSpPr/>
            <p:nvPr/>
          </p:nvSpPr>
          <p:spPr>
            <a:xfrm>
              <a:off x="4650150" y="2794125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07" y="0"/>
                  </a:moveTo>
                  <a:cubicBezTo>
                    <a:pt x="84" y="0"/>
                    <a:pt x="62" y="12"/>
                    <a:pt x="50" y="23"/>
                  </a:cubicBezTo>
                  <a:cubicBezTo>
                    <a:pt x="1" y="77"/>
                    <a:pt x="1" y="164"/>
                    <a:pt x="34" y="213"/>
                  </a:cubicBezTo>
                  <a:cubicBezTo>
                    <a:pt x="50" y="230"/>
                    <a:pt x="83" y="246"/>
                    <a:pt x="104" y="267"/>
                  </a:cubicBezTo>
                  <a:cubicBezTo>
                    <a:pt x="137" y="267"/>
                    <a:pt x="170" y="246"/>
                    <a:pt x="186" y="230"/>
                  </a:cubicBezTo>
                  <a:cubicBezTo>
                    <a:pt x="223" y="213"/>
                    <a:pt x="223" y="180"/>
                    <a:pt x="240" y="143"/>
                  </a:cubicBezTo>
                  <a:cubicBezTo>
                    <a:pt x="240" y="110"/>
                    <a:pt x="223" y="77"/>
                    <a:pt x="207" y="40"/>
                  </a:cubicBezTo>
                  <a:cubicBezTo>
                    <a:pt x="186" y="23"/>
                    <a:pt x="186" y="23"/>
                    <a:pt x="153" y="7"/>
                  </a:cubicBezTo>
                  <a:lnTo>
                    <a:pt x="137" y="7"/>
                  </a:lnTo>
                  <a:cubicBezTo>
                    <a:pt x="127" y="2"/>
                    <a:pt x="117" y="0"/>
                    <a:pt x="10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3" name="Google Shape;14183;p37"/>
            <p:cNvSpPr/>
            <p:nvPr/>
          </p:nvSpPr>
          <p:spPr>
            <a:xfrm>
              <a:off x="4646650" y="284107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03" y="1"/>
                  </a:moveTo>
                  <a:cubicBezTo>
                    <a:pt x="54" y="1"/>
                    <a:pt x="0" y="71"/>
                    <a:pt x="17" y="141"/>
                  </a:cubicBezTo>
                  <a:cubicBezTo>
                    <a:pt x="17" y="174"/>
                    <a:pt x="38" y="207"/>
                    <a:pt x="54" y="223"/>
                  </a:cubicBezTo>
                  <a:cubicBezTo>
                    <a:pt x="87" y="260"/>
                    <a:pt x="103" y="260"/>
                    <a:pt x="141" y="260"/>
                  </a:cubicBezTo>
                  <a:cubicBezTo>
                    <a:pt x="207" y="244"/>
                    <a:pt x="244" y="174"/>
                    <a:pt x="223" y="104"/>
                  </a:cubicBezTo>
                  <a:cubicBezTo>
                    <a:pt x="223" y="71"/>
                    <a:pt x="207" y="38"/>
                    <a:pt x="190" y="17"/>
                  </a:cubicBezTo>
                  <a:cubicBezTo>
                    <a:pt x="174" y="17"/>
                    <a:pt x="174" y="1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4" name="Google Shape;14184;p37"/>
            <p:cNvSpPr/>
            <p:nvPr/>
          </p:nvSpPr>
          <p:spPr>
            <a:xfrm>
              <a:off x="4684075" y="2819050"/>
              <a:ext cx="5575" cy="6600"/>
            </a:xfrm>
            <a:custGeom>
              <a:avLst/>
              <a:gdLst/>
              <a:ahLst/>
              <a:cxnLst/>
              <a:rect l="l" t="t" r="r" b="b"/>
              <a:pathLst>
                <a:path w="223" h="264" extrusionOk="0">
                  <a:moveTo>
                    <a:pt x="107" y="1"/>
                  </a:moveTo>
                  <a:cubicBezTo>
                    <a:pt x="83" y="1"/>
                    <a:pt x="61" y="12"/>
                    <a:pt x="50" y="24"/>
                  </a:cubicBezTo>
                  <a:cubicBezTo>
                    <a:pt x="0" y="74"/>
                    <a:pt x="0" y="160"/>
                    <a:pt x="33" y="214"/>
                  </a:cubicBezTo>
                  <a:cubicBezTo>
                    <a:pt x="50" y="247"/>
                    <a:pt x="66" y="263"/>
                    <a:pt x="103" y="263"/>
                  </a:cubicBezTo>
                  <a:cubicBezTo>
                    <a:pt x="136" y="263"/>
                    <a:pt x="169" y="247"/>
                    <a:pt x="190" y="230"/>
                  </a:cubicBezTo>
                  <a:cubicBezTo>
                    <a:pt x="206" y="214"/>
                    <a:pt x="223" y="177"/>
                    <a:pt x="223" y="144"/>
                  </a:cubicBezTo>
                  <a:cubicBezTo>
                    <a:pt x="223" y="111"/>
                    <a:pt x="223" y="74"/>
                    <a:pt x="206" y="41"/>
                  </a:cubicBezTo>
                  <a:cubicBezTo>
                    <a:pt x="190" y="24"/>
                    <a:pt x="169" y="24"/>
                    <a:pt x="153" y="8"/>
                  </a:cubicBezTo>
                  <a:lnTo>
                    <a:pt x="136" y="8"/>
                  </a:lnTo>
                  <a:cubicBezTo>
                    <a:pt x="126" y="3"/>
                    <a:pt x="116" y="1"/>
                    <a:pt x="10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5" name="Google Shape;14185;p37"/>
            <p:cNvSpPr/>
            <p:nvPr/>
          </p:nvSpPr>
          <p:spPr>
            <a:xfrm>
              <a:off x="4589550" y="2850975"/>
              <a:ext cx="5575" cy="6675"/>
            </a:xfrm>
            <a:custGeom>
              <a:avLst/>
              <a:gdLst/>
              <a:ahLst/>
              <a:cxnLst/>
              <a:rect l="l" t="t" r="r" b="b"/>
              <a:pathLst>
                <a:path w="223" h="267" extrusionOk="0">
                  <a:moveTo>
                    <a:pt x="87" y="0"/>
                  </a:moveTo>
                  <a:cubicBezTo>
                    <a:pt x="70" y="17"/>
                    <a:pt x="33" y="33"/>
                    <a:pt x="17" y="54"/>
                  </a:cubicBezTo>
                  <a:cubicBezTo>
                    <a:pt x="0" y="87"/>
                    <a:pt x="0" y="120"/>
                    <a:pt x="0" y="157"/>
                  </a:cubicBezTo>
                  <a:cubicBezTo>
                    <a:pt x="0" y="190"/>
                    <a:pt x="17" y="223"/>
                    <a:pt x="54" y="240"/>
                  </a:cubicBezTo>
                  <a:cubicBezTo>
                    <a:pt x="66" y="254"/>
                    <a:pt x="86" y="267"/>
                    <a:pt x="102" y="267"/>
                  </a:cubicBezTo>
                  <a:cubicBezTo>
                    <a:pt x="109" y="267"/>
                    <a:pt x="115" y="265"/>
                    <a:pt x="120" y="260"/>
                  </a:cubicBezTo>
                  <a:cubicBezTo>
                    <a:pt x="190" y="260"/>
                    <a:pt x="223" y="190"/>
                    <a:pt x="223" y="120"/>
                  </a:cubicBezTo>
                  <a:cubicBezTo>
                    <a:pt x="206" y="87"/>
                    <a:pt x="206" y="54"/>
                    <a:pt x="173" y="33"/>
                  </a:cubicBezTo>
                  <a:cubicBezTo>
                    <a:pt x="173" y="17"/>
                    <a:pt x="157" y="17"/>
                    <a:pt x="157" y="17"/>
                  </a:cubicBezTo>
                  <a:cubicBezTo>
                    <a:pt x="136" y="0"/>
                    <a:pt x="120" y="0"/>
                    <a:pt x="8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6" name="Google Shape;14186;p37"/>
            <p:cNvSpPr/>
            <p:nvPr/>
          </p:nvSpPr>
          <p:spPr>
            <a:xfrm>
              <a:off x="4586550" y="2947650"/>
              <a:ext cx="5600" cy="6425"/>
            </a:xfrm>
            <a:custGeom>
              <a:avLst/>
              <a:gdLst/>
              <a:ahLst/>
              <a:cxnLst/>
              <a:rect l="l" t="t" r="r" b="b"/>
              <a:pathLst>
                <a:path w="224" h="257" extrusionOk="0">
                  <a:moveTo>
                    <a:pt x="104" y="1"/>
                  </a:moveTo>
                  <a:cubicBezTo>
                    <a:pt x="34" y="17"/>
                    <a:pt x="1" y="67"/>
                    <a:pt x="1" y="153"/>
                  </a:cubicBezTo>
                  <a:cubicBezTo>
                    <a:pt x="1" y="186"/>
                    <a:pt x="17" y="207"/>
                    <a:pt x="50" y="240"/>
                  </a:cubicBezTo>
                  <a:cubicBezTo>
                    <a:pt x="71" y="256"/>
                    <a:pt x="104" y="256"/>
                    <a:pt x="137" y="256"/>
                  </a:cubicBezTo>
                  <a:cubicBezTo>
                    <a:pt x="190" y="240"/>
                    <a:pt x="223" y="170"/>
                    <a:pt x="223" y="104"/>
                  </a:cubicBezTo>
                  <a:cubicBezTo>
                    <a:pt x="223" y="67"/>
                    <a:pt x="207" y="50"/>
                    <a:pt x="174" y="17"/>
                  </a:cubicBezTo>
                  <a:cubicBezTo>
                    <a:pt x="174" y="17"/>
                    <a:pt x="153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7" name="Google Shape;14187;p37"/>
            <p:cNvSpPr/>
            <p:nvPr/>
          </p:nvSpPr>
          <p:spPr>
            <a:xfrm>
              <a:off x="4591300" y="2927350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26" y="0"/>
                  </a:moveTo>
                  <a:cubicBezTo>
                    <a:pt x="81" y="0"/>
                    <a:pt x="31" y="33"/>
                    <a:pt x="17" y="91"/>
                  </a:cubicBezTo>
                  <a:cubicBezTo>
                    <a:pt x="0" y="157"/>
                    <a:pt x="17" y="227"/>
                    <a:pt x="87" y="260"/>
                  </a:cubicBezTo>
                  <a:cubicBezTo>
                    <a:pt x="95" y="263"/>
                    <a:pt x="104" y="264"/>
                    <a:pt x="114" y="264"/>
                  </a:cubicBezTo>
                  <a:cubicBezTo>
                    <a:pt x="159" y="264"/>
                    <a:pt x="209" y="232"/>
                    <a:pt x="223" y="174"/>
                  </a:cubicBezTo>
                  <a:cubicBezTo>
                    <a:pt x="240" y="108"/>
                    <a:pt x="223" y="38"/>
                    <a:pt x="153" y="5"/>
                  </a:cubicBezTo>
                  <a:cubicBezTo>
                    <a:pt x="145" y="2"/>
                    <a:pt x="136" y="0"/>
                    <a:pt x="12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8" name="Google Shape;14188;p37"/>
            <p:cNvSpPr/>
            <p:nvPr/>
          </p:nvSpPr>
          <p:spPr>
            <a:xfrm>
              <a:off x="4591300" y="29776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0"/>
                  </a:moveTo>
                  <a:cubicBezTo>
                    <a:pt x="50" y="0"/>
                    <a:pt x="0" y="71"/>
                    <a:pt x="17" y="141"/>
                  </a:cubicBezTo>
                  <a:cubicBezTo>
                    <a:pt x="17" y="174"/>
                    <a:pt x="33" y="207"/>
                    <a:pt x="50" y="223"/>
                  </a:cubicBezTo>
                  <a:cubicBezTo>
                    <a:pt x="87" y="260"/>
                    <a:pt x="103" y="260"/>
                    <a:pt x="136" y="260"/>
                  </a:cubicBezTo>
                  <a:cubicBezTo>
                    <a:pt x="169" y="244"/>
                    <a:pt x="190" y="223"/>
                    <a:pt x="207" y="207"/>
                  </a:cubicBezTo>
                  <a:cubicBezTo>
                    <a:pt x="223" y="174"/>
                    <a:pt x="240" y="141"/>
                    <a:pt x="223" y="104"/>
                  </a:cubicBezTo>
                  <a:cubicBezTo>
                    <a:pt x="223" y="71"/>
                    <a:pt x="207" y="38"/>
                    <a:pt x="190" y="17"/>
                  </a:cubicBezTo>
                  <a:cubicBezTo>
                    <a:pt x="169" y="17"/>
                    <a:pt x="169" y="0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9" name="Google Shape;14189;p37"/>
            <p:cNvSpPr/>
            <p:nvPr/>
          </p:nvSpPr>
          <p:spPr>
            <a:xfrm>
              <a:off x="4765600" y="3036925"/>
              <a:ext cx="6100" cy="6500"/>
            </a:xfrm>
            <a:custGeom>
              <a:avLst/>
              <a:gdLst/>
              <a:ahLst/>
              <a:cxnLst/>
              <a:rect l="l" t="t" r="r" b="b"/>
              <a:pathLst>
                <a:path w="244" h="260" extrusionOk="0">
                  <a:moveTo>
                    <a:pt x="103" y="0"/>
                  </a:moveTo>
                  <a:cubicBezTo>
                    <a:pt x="37" y="17"/>
                    <a:pt x="0" y="87"/>
                    <a:pt x="0" y="157"/>
                  </a:cubicBezTo>
                  <a:cubicBezTo>
                    <a:pt x="21" y="190"/>
                    <a:pt x="37" y="206"/>
                    <a:pt x="54" y="243"/>
                  </a:cubicBezTo>
                  <a:cubicBezTo>
                    <a:pt x="70" y="260"/>
                    <a:pt x="103" y="260"/>
                    <a:pt x="140" y="260"/>
                  </a:cubicBezTo>
                  <a:cubicBezTo>
                    <a:pt x="190" y="243"/>
                    <a:pt x="244" y="173"/>
                    <a:pt x="227" y="103"/>
                  </a:cubicBezTo>
                  <a:cubicBezTo>
                    <a:pt x="227" y="70"/>
                    <a:pt x="206" y="54"/>
                    <a:pt x="190" y="17"/>
                  </a:cubicBezTo>
                  <a:cubicBezTo>
                    <a:pt x="173" y="17"/>
                    <a:pt x="173" y="17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0" name="Google Shape;14190;p37"/>
            <p:cNvSpPr/>
            <p:nvPr/>
          </p:nvSpPr>
          <p:spPr>
            <a:xfrm>
              <a:off x="4625200" y="3002600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04" y="0"/>
                  </a:moveTo>
                  <a:cubicBezTo>
                    <a:pt x="50" y="17"/>
                    <a:pt x="1" y="87"/>
                    <a:pt x="17" y="153"/>
                  </a:cubicBezTo>
                  <a:cubicBezTo>
                    <a:pt x="17" y="190"/>
                    <a:pt x="34" y="206"/>
                    <a:pt x="50" y="239"/>
                  </a:cubicBezTo>
                  <a:cubicBezTo>
                    <a:pt x="87" y="256"/>
                    <a:pt x="120" y="256"/>
                    <a:pt x="137" y="256"/>
                  </a:cubicBezTo>
                  <a:cubicBezTo>
                    <a:pt x="174" y="256"/>
                    <a:pt x="191" y="239"/>
                    <a:pt x="207" y="206"/>
                  </a:cubicBezTo>
                  <a:cubicBezTo>
                    <a:pt x="223" y="173"/>
                    <a:pt x="240" y="136"/>
                    <a:pt x="240" y="103"/>
                  </a:cubicBezTo>
                  <a:cubicBezTo>
                    <a:pt x="223" y="70"/>
                    <a:pt x="207" y="50"/>
                    <a:pt x="191" y="17"/>
                  </a:cubicBezTo>
                  <a:cubicBezTo>
                    <a:pt x="191" y="17"/>
                    <a:pt x="174" y="17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1" name="Google Shape;14191;p37"/>
            <p:cNvSpPr/>
            <p:nvPr/>
          </p:nvSpPr>
          <p:spPr>
            <a:xfrm>
              <a:off x="4752700" y="3023625"/>
              <a:ext cx="6125" cy="6675"/>
            </a:xfrm>
            <a:custGeom>
              <a:avLst/>
              <a:gdLst/>
              <a:ahLst/>
              <a:cxnLst/>
              <a:rect l="l" t="t" r="r" b="b"/>
              <a:pathLst>
                <a:path w="245" h="267" extrusionOk="0">
                  <a:moveTo>
                    <a:pt x="104" y="0"/>
                  </a:moveTo>
                  <a:cubicBezTo>
                    <a:pt x="54" y="17"/>
                    <a:pt x="1" y="87"/>
                    <a:pt x="22" y="157"/>
                  </a:cubicBezTo>
                  <a:cubicBezTo>
                    <a:pt x="22" y="190"/>
                    <a:pt x="38" y="223"/>
                    <a:pt x="54" y="239"/>
                  </a:cubicBezTo>
                  <a:cubicBezTo>
                    <a:pt x="78" y="254"/>
                    <a:pt x="93" y="267"/>
                    <a:pt x="113" y="267"/>
                  </a:cubicBezTo>
                  <a:cubicBezTo>
                    <a:pt x="122" y="267"/>
                    <a:pt x="130" y="265"/>
                    <a:pt x="141" y="260"/>
                  </a:cubicBezTo>
                  <a:cubicBezTo>
                    <a:pt x="207" y="260"/>
                    <a:pt x="244" y="190"/>
                    <a:pt x="228" y="120"/>
                  </a:cubicBezTo>
                  <a:cubicBezTo>
                    <a:pt x="228" y="87"/>
                    <a:pt x="207" y="54"/>
                    <a:pt x="191" y="33"/>
                  </a:cubicBezTo>
                  <a:cubicBezTo>
                    <a:pt x="174" y="17"/>
                    <a:pt x="174" y="17"/>
                    <a:pt x="158" y="17"/>
                  </a:cubicBezTo>
                  <a:cubicBezTo>
                    <a:pt x="141" y="0"/>
                    <a:pt x="125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2" name="Google Shape;14192;p37"/>
            <p:cNvSpPr/>
            <p:nvPr/>
          </p:nvSpPr>
          <p:spPr>
            <a:xfrm>
              <a:off x="4645000" y="2981975"/>
              <a:ext cx="5600" cy="6625"/>
            </a:xfrm>
            <a:custGeom>
              <a:avLst/>
              <a:gdLst/>
              <a:ahLst/>
              <a:cxnLst/>
              <a:rect l="l" t="t" r="r" b="b"/>
              <a:pathLst>
                <a:path w="224" h="265" extrusionOk="0">
                  <a:moveTo>
                    <a:pt x="83" y="1"/>
                  </a:moveTo>
                  <a:cubicBezTo>
                    <a:pt x="33" y="17"/>
                    <a:pt x="0" y="87"/>
                    <a:pt x="0" y="153"/>
                  </a:cubicBezTo>
                  <a:cubicBezTo>
                    <a:pt x="0" y="190"/>
                    <a:pt x="33" y="223"/>
                    <a:pt x="50" y="240"/>
                  </a:cubicBezTo>
                  <a:cubicBezTo>
                    <a:pt x="61" y="251"/>
                    <a:pt x="83" y="265"/>
                    <a:pt x="101" y="265"/>
                  </a:cubicBezTo>
                  <a:cubicBezTo>
                    <a:pt x="108" y="265"/>
                    <a:pt x="115" y="262"/>
                    <a:pt x="120" y="256"/>
                  </a:cubicBezTo>
                  <a:cubicBezTo>
                    <a:pt x="153" y="256"/>
                    <a:pt x="186" y="240"/>
                    <a:pt x="207" y="207"/>
                  </a:cubicBezTo>
                  <a:cubicBezTo>
                    <a:pt x="223" y="190"/>
                    <a:pt x="223" y="153"/>
                    <a:pt x="223" y="120"/>
                  </a:cubicBezTo>
                  <a:cubicBezTo>
                    <a:pt x="223" y="87"/>
                    <a:pt x="207" y="50"/>
                    <a:pt x="169" y="34"/>
                  </a:cubicBezTo>
                  <a:cubicBezTo>
                    <a:pt x="169" y="17"/>
                    <a:pt x="153" y="17"/>
                    <a:pt x="153" y="17"/>
                  </a:cubicBezTo>
                  <a:cubicBezTo>
                    <a:pt x="137" y="17"/>
                    <a:pt x="137" y="17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3" name="Google Shape;14193;p37"/>
            <p:cNvSpPr/>
            <p:nvPr/>
          </p:nvSpPr>
          <p:spPr>
            <a:xfrm>
              <a:off x="4614075" y="2940350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04" y="0"/>
                  </a:moveTo>
                  <a:cubicBezTo>
                    <a:pt x="34" y="17"/>
                    <a:pt x="1" y="66"/>
                    <a:pt x="1" y="153"/>
                  </a:cubicBezTo>
                  <a:cubicBezTo>
                    <a:pt x="17" y="190"/>
                    <a:pt x="34" y="206"/>
                    <a:pt x="50" y="239"/>
                  </a:cubicBezTo>
                  <a:cubicBezTo>
                    <a:pt x="67" y="256"/>
                    <a:pt x="104" y="256"/>
                    <a:pt x="137" y="256"/>
                  </a:cubicBezTo>
                  <a:cubicBezTo>
                    <a:pt x="186" y="239"/>
                    <a:pt x="240" y="169"/>
                    <a:pt x="223" y="103"/>
                  </a:cubicBezTo>
                  <a:cubicBezTo>
                    <a:pt x="223" y="66"/>
                    <a:pt x="207" y="49"/>
                    <a:pt x="186" y="17"/>
                  </a:cubicBezTo>
                  <a:cubicBezTo>
                    <a:pt x="170" y="17"/>
                    <a:pt x="170" y="17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4" name="Google Shape;14194;p37"/>
            <p:cNvSpPr/>
            <p:nvPr/>
          </p:nvSpPr>
          <p:spPr>
            <a:xfrm>
              <a:off x="4595525" y="2912400"/>
              <a:ext cx="6100" cy="6625"/>
            </a:xfrm>
            <a:custGeom>
              <a:avLst/>
              <a:gdLst/>
              <a:ahLst/>
              <a:cxnLst/>
              <a:rect l="l" t="t" r="r" b="b"/>
              <a:pathLst>
                <a:path w="244" h="265" extrusionOk="0">
                  <a:moveTo>
                    <a:pt x="141" y="1"/>
                  </a:moveTo>
                  <a:cubicBezTo>
                    <a:pt x="104" y="1"/>
                    <a:pt x="87" y="17"/>
                    <a:pt x="54" y="34"/>
                  </a:cubicBezTo>
                  <a:cubicBezTo>
                    <a:pt x="21" y="87"/>
                    <a:pt x="0" y="153"/>
                    <a:pt x="38" y="223"/>
                  </a:cubicBezTo>
                  <a:cubicBezTo>
                    <a:pt x="54" y="240"/>
                    <a:pt x="87" y="256"/>
                    <a:pt x="124" y="256"/>
                  </a:cubicBezTo>
                  <a:cubicBezTo>
                    <a:pt x="129" y="262"/>
                    <a:pt x="135" y="265"/>
                    <a:pt x="143" y="265"/>
                  </a:cubicBezTo>
                  <a:cubicBezTo>
                    <a:pt x="159" y="265"/>
                    <a:pt x="179" y="251"/>
                    <a:pt x="190" y="240"/>
                  </a:cubicBezTo>
                  <a:cubicBezTo>
                    <a:pt x="227" y="223"/>
                    <a:pt x="244" y="190"/>
                    <a:pt x="244" y="153"/>
                  </a:cubicBezTo>
                  <a:cubicBezTo>
                    <a:pt x="244" y="120"/>
                    <a:pt x="244" y="87"/>
                    <a:pt x="207" y="50"/>
                  </a:cubicBezTo>
                  <a:cubicBezTo>
                    <a:pt x="207" y="34"/>
                    <a:pt x="190" y="17"/>
                    <a:pt x="174" y="17"/>
                  </a:cubicBezTo>
                  <a:cubicBezTo>
                    <a:pt x="157" y="17"/>
                    <a:pt x="157" y="1"/>
                    <a:pt x="14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5" name="Google Shape;14195;p37"/>
            <p:cNvSpPr/>
            <p:nvPr/>
          </p:nvSpPr>
          <p:spPr>
            <a:xfrm>
              <a:off x="4599025" y="2942125"/>
              <a:ext cx="6425" cy="6475"/>
            </a:xfrm>
            <a:custGeom>
              <a:avLst/>
              <a:gdLst/>
              <a:ahLst/>
              <a:cxnLst/>
              <a:rect l="l" t="t" r="r" b="b"/>
              <a:pathLst>
                <a:path w="257" h="259" extrusionOk="0">
                  <a:moveTo>
                    <a:pt x="119" y="1"/>
                  </a:moveTo>
                  <a:cubicBezTo>
                    <a:pt x="76" y="1"/>
                    <a:pt x="41" y="34"/>
                    <a:pt x="17" y="82"/>
                  </a:cubicBezTo>
                  <a:cubicBezTo>
                    <a:pt x="1" y="152"/>
                    <a:pt x="34" y="222"/>
                    <a:pt x="87" y="255"/>
                  </a:cubicBezTo>
                  <a:cubicBezTo>
                    <a:pt x="96" y="258"/>
                    <a:pt x="105" y="259"/>
                    <a:pt x="115" y="259"/>
                  </a:cubicBezTo>
                  <a:cubicBezTo>
                    <a:pt x="160" y="259"/>
                    <a:pt x="210" y="229"/>
                    <a:pt x="223" y="185"/>
                  </a:cubicBezTo>
                  <a:cubicBezTo>
                    <a:pt x="256" y="119"/>
                    <a:pt x="223" y="32"/>
                    <a:pt x="170" y="16"/>
                  </a:cubicBezTo>
                  <a:cubicBezTo>
                    <a:pt x="152" y="5"/>
                    <a:pt x="135" y="1"/>
                    <a:pt x="11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6" name="Google Shape;14196;p37"/>
            <p:cNvSpPr/>
            <p:nvPr/>
          </p:nvSpPr>
          <p:spPr>
            <a:xfrm>
              <a:off x="4591300" y="28835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26" y="0"/>
                  </a:moveTo>
                  <a:cubicBezTo>
                    <a:pt x="81" y="0"/>
                    <a:pt x="31" y="33"/>
                    <a:pt x="17" y="91"/>
                  </a:cubicBezTo>
                  <a:cubicBezTo>
                    <a:pt x="0" y="157"/>
                    <a:pt x="33" y="227"/>
                    <a:pt x="87" y="260"/>
                  </a:cubicBezTo>
                  <a:lnTo>
                    <a:pt x="136" y="260"/>
                  </a:lnTo>
                  <a:cubicBezTo>
                    <a:pt x="169" y="260"/>
                    <a:pt x="207" y="227"/>
                    <a:pt x="223" y="173"/>
                  </a:cubicBezTo>
                  <a:cubicBezTo>
                    <a:pt x="240" y="124"/>
                    <a:pt x="223" y="70"/>
                    <a:pt x="207" y="37"/>
                  </a:cubicBezTo>
                  <a:cubicBezTo>
                    <a:pt x="190" y="37"/>
                    <a:pt x="169" y="21"/>
                    <a:pt x="153" y="4"/>
                  </a:cubicBezTo>
                  <a:cubicBezTo>
                    <a:pt x="145" y="2"/>
                    <a:pt x="136" y="0"/>
                    <a:pt x="12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7" name="Google Shape;14197;p37"/>
            <p:cNvSpPr/>
            <p:nvPr/>
          </p:nvSpPr>
          <p:spPr>
            <a:xfrm>
              <a:off x="4592950" y="2962200"/>
              <a:ext cx="5700" cy="6500"/>
            </a:xfrm>
            <a:custGeom>
              <a:avLst/>
              <a:gdLst/>
              <a:ahLst/>
              <a:cxnLst/>
              <a:rect l="l" t="t" r="r" b="b"/>
              <a:pathLst>
                <a:path w="228" h="260" extrusionOk="0">
                  <a:moveTo>
                    <a:pt x="103" y="0"/>
                  </a:moveTo>
                  <a:cubicBezTo>
                    <a:pt x="37" y="0"/>
                    <a:pt x="0" y="70"/>
                    <a:pt x="0" y="140"/>
                  </a:cubicBezTo>
                  <a:cubicBezTo>
                    <a:pt x="21" y="223"/>
                    <a:pt x="70" y="260"/>
                    <a:pt x="141" y="260"/>
                  </a:cubicBezTo>
                  <a:cubicBezTo>
                    <a:pt x="157" y="243"/>
                    <a:pt x="190" y="223"/>
                    <a:pt x="207" y="206"/>
                  </a:cubicBezTo>
                  <a:cubicBezTo>
                    <a:pt x="227" y="173"/>
                    <a:pt x="227" y="140"/>
                    <a:pt x="227" y="103"/>
                  </a:cubicBezTo>
                  <a:cubicBezTo>
                    <a:pt x="227" y="70"/>
                    <a:pt x="207" y="37"/>
                    <a:pt x="174" y="17"/>
                  </a:cubicBezTo>
                  <a:cubicBezTo>
                    <a:pt x="174" y="17"/>
                    <a:pt x="174" y="0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8" name="Google Shape;14198;p37"/>
            <p:cNvSpPr/>
            <p:nvPr/>
          </p:nvSpPr>
          <p:spPr>
            <a:xfrm>
              <a:off x="4602850" y="2896125"/>
              <a:ext cx="5575" cy="6400"/>
            </a:xfrm>
            <a:custGeom>
              <a:avLst/>
              <a:gdLst/>
              <a:ahLst/>
              <a:cxnLst/>
              <a:rect l="l" t="t" r="r" b="b"/>
              <a:pathLst>
                <a:path w="223" h="256" extrusionOk="0">
                  <a:moveTo>
                    <a:pt x="87" y="0"/>
                  </a:moveTo>
                  <a:cubicBezTo>
                    <a:pt x="70" y="0"/>
                    <a:pt x="37" y="17"/>
                    <a:pt x="17" y="50"/>
                  </a:cubicBezTo>
                  <a:cubicBezTo>
                    <a:pt x="0" y="83"/>
                    <a:pt x="0" y="120"/>
                    <a:pt x="0" y="153"/>
                  </a:cubicBezTo>
                  <a:cubicBezTo>
                    <a:pt x="0" y="186"/>
                    <a:pt x="17" y="223"/>
                    <a:pt x="37" y="239"/>
                  </a:cubicBezTo>
                  <a:cubicBezTo>
                    <a:pt x="70" y="256"/>
                    <a:pt x="87" y="256"/>
                    <a:pt x="120" y="256"/>
                  </a:cubicBezTo>
                  <a:cubicBezTo>
                    <a:pt x="190" y="239"/>
                    <a:pt x="223" y="186"/>
                    <a:pt x="223" y="103"/>
                  </a:cubicBezTo>
                  <a:cubicBezTo>
                    <a:pt x="206" y="66"/>
                    <a:pt x="190" y="50"/>
                    <a:pt x="173" y="17"/>
                  </a:cubicBezTo>
                  <a:lnTo>
                    <a:pt x="157" y="17"/>
                  </a:lnTo>
                  <a:cubicBezTo>
                    <a:pt x="120" y="0"/>
                    <a:pt x="103" y="0"/>
                    <a:pt x="8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9" name="Google Shape;14199;p37"/>
            <p:cNvSpPr/>
            <p:nvPr/>
          </p:nvSpPr>
          <p:spPr>
            <a:xfrm>
              <a:off x="4588300" y="2897450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11" y="0"/>
                  </a:moveTo>
                  <a:cubicBezTo>
                    <a:pt x="71" y="0"/>
                    <a:pt x="29" y="32"/>
                    <a:pt x="17" y="83"/>
                  </a:cubicBezTo>
                  <a:cubicBezTo>
                    <a:pt x="1" y="100"/>
                    <a:pt x="1" y="116"/>
                    <a:pt x="1" y="133"/>
                  </a:cubicBezTo>
                  <a:cubicBezTo>
                    <a:pt x="1" y="186"/>
                    <a:pt x="34" y="236"/>
                    <a:pt x="67" y="257"/>
                  </a:cubicBezTo>
                  <a:cubicBezTo>
                    <a:pt x="81" y="261"/>
                    <a:pt x="94" y="263"/>
                    <a:pt x="105" y="263"/>
                  </a:cubicBezTo>
                  <a:cubicBezTo>
                    <a:pt x="138" y="263"/>
                    <a:pt x="162" y="247"/>
                    <a:pt x="186" y="219"/>
                  </a:cubicBezTo>
                  <a:cubicBezTo>
                    <a:pt x="207" y="219"/>
                    <a:pt x="207" y="203"/>
                    <a:pt x="223" y="170"/>
                  </a:cubicBezTo>
                  <a:cubicBezTo>
                    <a:pt x="240" y="116"/>
                    <a:pt x="207" y="30"/>
                    <a:pt x="153" y="13"/>
                  </a:cubicBezTo>
                  <a:cubicBezTo>
                    <a:pt x="140" y="5"/>
                    <a:pt x="126" y="0"/>
                    <a:pt x="11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0" name="Google Shape;14200;p37"/>
            <p:cNvSpPr/>
            <p:nvPr/>
          </p:nvSpPr>
          <p:spPr>
            <a:xfrm>
              <a:off x="4592525" y="3007150"/>
              <a:ext cx="6125" cy="6600"/>
            </a:xfrm>
            <a:custGeom>
              <a:avLst/>
              <a:gdLst/>
              <a:ahLst/>
              <a:cxnLst/>
              <a:rect l="l" t="t" r="r" b="b"/>
              <a:pathLst>
                <a:path w="245" h="264" extrusionOk="0">
                  <a:moveTo>
                    <a:pt x="126" y="1"/>
                  </a:moveTo>
                  <a:cubicBezTo>
                    <a:pt x="117" y="1"/>
                    <a:pt x="109" y="2"/>
                    <a:pt x="104" y="8"/>
                  </a:cubicBezTo>
                  <a:cubicBezTo>
                    <a:pt x="54" y="8"/>
                    <a:pt x="1" y="74"/>
                    <a:pt x="17" y="144"/>
                  </a:cubicBezTo>
                  <a:cubicBezTo>
                    <a:pt x="17" y="177"/>
                    <a:pt x="38" y="214"/>
                    <a:pt x="71" y="231"/>
                  </a:cubicBezTo>
                  <a:cubicBezTo>
                    <a:pt x="87" y="247"/>
                    <a:pt x="120" y="264"/>
                    <a:pt x="141" y="264"/>
                  </a:cubicBezTo>
                  <a:cubicBezTo>
                    <a:pt x="207" y="247"/>
                    <a:pt x="244" y="177"/>
                    <a:pt x="244" y="111"/>
                  </a:cubicBezTo>
                  <a:cubicBezTo>
                    <a:pt x="224" y="74"/>
                    <a:pt x="224" y="41"/>
                    <a:pt x="191" y="24"/>
                  </a:cubicBezTo>
                  <a:lnTo>
                    <a:pt x="174" y="8"/>
                  </a:lnTo>
                  <a:cubicBezTo>
                    <a:pt x="163" y="8"/>
                    <a:pt x="143" y="1"/>
                    <a:pt x="12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1" name="Google Shape;14201;p37"/>
            <p:cNvSpPr/>
            <p:nvPr/>
          </p:nvSpPr>
          <p:spPr>
            <a:xfrm>
              <a:off x="4587375" y="3022800"/>
              <a:ext cx="6525" cy="6575"/>
            </a:xfrm>
            <a:custGeom>
              <a:avLst/>
              <a:gdLst/>
              <a:ahLst/>
              <a:cxnLst/>
              <a:rect l="l" t="t" r="r" b="b"/>
              <a:pathLst>
                <a:path w="261" h="263" extrusionOk="0">
                  <a:moveTo>
                    <a:pt x="141" y="0"/>
                  </a:moveTo>
                  <a:cubicBezTo>
                    <a:pt x="104" y="0"/>
                    <a:pt x="87" y="17"/>
                    <a:pt x="54" y="33"/>
                  </a:cubicBezTo>
                  <a:cubicBezTo>
                    <a:pt x="17" y="87"/>
                    <a:pt x="1" y="153"/>
                    <a:pt x="38" y="223"/>
                  </a:cubicBezTo>
                  <a:cubicBezTo>
                    <a:pt x="71" y="239"/>
                    <a:pt x="87" y="256"/>
                    <a:pt x="120" y="256"/>
                  </a:cubicBezTo>
                  <a:cubicBezTo>
                    <a:pt x="126" y="261"/>
                    <a:pt x="133" y="263"/>
                    <a:pt x="141" y="263"/>
                  </a:cubicBezTo>
                  <a:cubicBezTo>
                    <a:pt x="159" y="263"/>
                    <a:pt x="179" y="251"/>
                    <a:pt x="190" y="239"/>
                  </a:cubicBezTo>
                  <a:cubicBezTo>
                    <a:pt x="244" y="190"/>
                    <a:pt x="260" y="103"/>
                    <a:pt x="207" y="50"/>
                  </a:cubicBezTo>
                  <a:cubicBezTo>
                    <a:pt x="207" y="33"/>
                    <a:pt x="190" y="17"/>
                    <a:pt x="174" y="17"/>
                  </a:cubicBezTo>
                  <a:cubicBezTo>
                    <a:pt x="157" y="17"/>
                    <a:pt x="157" y="0"/>
                    <a:pt x="14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2" name="Google Shape;14202;p37"/>
            <p:cNvSpPr/>
            <p:nvPr/>
          </p:nvSpPr>
          <p:spPr>
            <a:xfrm>
              <a:off x="4732600" y="3014150"/>
              <a:ext cx="6025" cy="6675"/>
            </a:xfrm>
            <a:custGeom>
              <a:avLst/>
              <a:gdLst/>
              <a:ahLst/>
              <a:cxnLst/>
              <a:rect l="l" t="t" r="r" b="b"/>
              <a:pathLst>
                <a:path w="241" h="267" extrusionOk="0">
                  <a:moveTo>
                    <a:pt x="104" y="0"/>
                  </a:moveTo>
                  <a:cubicBezTo>
                    <a:pt x="34" y="21"/>
                    <a:pt x="1" y="87"/>
                    <a:pt x="17" y="157"/>
                  </a:cubicBezTo>
                  <a:cubicBezTo>
                    <a:pt x="17" y="190"/>
                    <a:pt x="34" y="227"/>
                    <a:pt x="50" y="243"/>
                  </a:cubicBezTo>
                  <a:cubicBezTo>
                    <a:pt x="74" y="255"/>
                    <a:pt x="91" y="267"/>
                    <a:pt x="111" y="267"/>
                  </a:cubicBezTo>
                  <a:cubicBezTo>
                    <a:pt x="119" y="267"/>
                    <a:pt x="127" y="265"/>
                    <a:pt x="137" y="260"/>
                  </a:cubicBezTo>
                  <a:cubicBezTo>
                    <a:pt x="186" y="260"/>
                    <a:pt x="240" y="190"/>
                    <a:pt x="224" y="124"/>
                  </a:cubicBezTo>
                  <a:cubicBezTo>
                    <a:pt x="224" y="87"/>
                    <a:pt x="207" y="54"/>
                    <a:pt x="186" y="37"/>
                  </a:cubicBezTo>
                  <a:cubicBezTo>
                    <a:pt x="170" y="21"/>
                    <a:pt x="170" y="21"/>
                    <a:pt x="153" y="21"/>
                  </a:cubicBezTo>
                  <a:cubicBezTo>
                    <a:pt x="13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3" name="Google Shape;14203;p37"/>
            <p:cNvSpPr/>
            <p:nvPr/>
          </p:nvSpPr>
          <p:spPr>
            <a:xfrm>
              <a:off x="4717975" y="3015475"/>
              <a:ext cx="5600" cy="6425"/>
            </a:xfrm>
            <a:custGeom>
              <a:avLst/>
              <a:gdLst/>
              <a:ahLst/>
              <a:cxnLst/>
              <a:rect l="l" t="t" r="r" b="b"/>
              <a:pathLst>
                <a:path w="224" h="257" extrusionOk="0">
                  <a:moveTo>
                    <a:pt x="120" y="1"/>
                  </a:moveTo>
                  <a:cubicBezTo>
                    <a:pt x="104" y="1"/>
                    <a:pt x="87" y="17"/>
                    <a:pt x="50" y="17"/>
                  </a:cubicBezTo>
                  <a:cubicBezTo>
                    <a:pt x="17" y="34"/>
                    <a:pt x="0" y="87"/>
                    <a:pt x="0" y="153"/>
                  </a:cubicBezTo>
                  <a:cubicBezTo>
                    <a:pt x="17" y="190"/>
                    <a:pt x="33" y="223"/>
                    <a:pt x="50" y="240"/>
                  </a:cubicBezTo>
                  <a:cubicBezTo>
                    <a:pt x="87" y="256"/>
                    <a:pt x="104" y="256"/>
                    <a:pt x="137" y="256"/>
                  </a:cubicBezTo>
                  <a:cubicBezTo>
                    <a:pt x="153" y="256"/>
                    <a:pt x="190" y="240"/>
                    <a:pt x="207" y="207"/>
                  </a:cubicBezTo>
                  <a:cubicBezTo>
                    <a:pt x="223" y="174"/>
                    <a:pt x="223" y="137"/>
                    <a:pt x="223" y="104"/>
                  </a:cubicBezTo>
                  <a:cubicBezTo>
                    <a:pt x="223" y="71"/>
                    <a:pt x="207" y="50"/>
                    <a:pt x="174" y="17"/>
                  </a:cubicBezTo>
                  <a:cubicBezTo>
                    <a:pt x="174" y="17"/>
                    <a:pt x="153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4" name="Google Shape;14204;p37"/>
            <p:cNvSpPr/>
            <p:nvPr/>
          </p:nvSpPr>
          <p:spPr>
            <a:xfrm>
              <a:off x="4702925" y="3017650"/>
              <a:ext cx="5600" cy="6000"/>
            </a:xfrm>
            <a:custGeom>
              <a:avLst/>
              <a:gdLst/>
              <a:ahLst/>
              <a:cxnLst/>
              <a:rect l="l" t="t" r="r" b="b"/>
              <a:pathLst>
                <a:path w="224" h="240" extrusionOk="0">
                  <a:moveTo>
                    <a:pt x="54" y="0"/>
                  </a:moveTo>
                  <a:cubicBezTo>
                    <a:pt x="34" y="0"/>
                    <a:pt x="34" y="17"/>
                    <a:pt x="17" y="33"/>
                  </a:cubicBezTo>
                  <a:cubicBezTo>
                    <a:pt x="1" y="50"/>
                    <a:pt x="1" y="87"/>
                    <a:pt x="1" y="120"/>
                  </a:cubicBezTo>
                  <a:cubicBezTo>
                    <a:pt x="1" y="153"/>
                    <a:pt x="17" y="190"/>
                    <a:pt x="54" y="206"/>
                  </a:cubicBezTo>
                  <a:cubicBezTo>
                    <a:pt x="71" y="239"/>
                    <a:pt x="104" y="239"/>
                    <a:pt x="120" y="239"/>
                  </a:cubicBezTo>
                  <a:cubicBezTo>
                    <a:pt x="190" y="223"/>
                    <a:pt x="223" y="153"/>
                    <a:pt x="223" y="87"/>
                  </a:cubicBezTo>
                  <a:cubicBezTo>
                    <a:pt x="223" y="50"/>
                    <a:pt x="207" y="17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5" name="Google Shape;14205;p37"/>
            <p:cNvSpPr/>
            <p:nvPr/>
          </p:nvSpPr>
          <p:spPr>
            <a:xfrm>
              <a:off x="4608000" y="2880650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03" y="1"/>
                  </a:moveTo>
                  <a:cubicBezTo>
                    <a:pt x="37" y="17"/>
                    <a:pt x="0" y="67"/>
                    <a:pt x="0" y="153"/>
                  </a:cubicBezTo>
                  <a:cubicBezTo>
                    <a:pt x="17" y="186"/>
                    <a:pt x="37" y="207"/>
                    <a:pt x="54" y="240"/>
                  </a:cubicBezTo>
                  <a:cubicBezTo>
                    <a:pt x="70" y="256"/>
                    <a:pt x="103" y="256"/>
                    <a:pt x="141" y="256"/>
                  </a:cubicBezTo>
                  <a:cubicBezTo>
                    <a:pt x="190" y="240"/>
                    <a:pt x="244" y="170"/>
                    <a:pt x="223" y="104"/>
                  </a:cubicBezTo>
                  <a:cubicBezTo>
                    <a:pt x="223" y="67"/>
                    <a:pt x="190" y="17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6" name="Google Shape;14206;p37"/>
            <p:cNvSpPr/>
            <p:nvPr/>
          </p:nvSpPr>
          <p:spPr>
            <a:xfrm>
              <a:off x="4710250" y="3032075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46" y="1"/>
                  </a:moveTo>
                  <a:cubicBezTo>
                    <a:pt x="98" y="1"/>
                    <a:pt x="47" y="33"/>
                    <a:pt x="33" y="75"/>
                  </a:cubicBezTo>
                  <a:cubicBezTo>
                    <a:pt x="0" y="145"/>
                    <a:pt x="33" y="231"/>
                    <a:pt x="87" y="248"/>
                  </a:cubicBezTo>
                  <a:cubicBezTo>
                    <a:pt x="103" y="264"/>
                    <a:pt x="120" y="264"/>
                    <a:pt x="136" y="264"/>
                  </a:cubicBezTo>
                  <a:cubicBezTo>
                    <a:pt x="190" y="248"/>
                    <a:pt x="223" y="231"/>
                    <a:pt x="239" y="178"/>
                  </a:cubicBezTo>
                  <a:cubicBezTo>
                    <a:pt x="239" y="128"/>
                    <a:pt x="239" y="75"/>
                    <a:pt x="206" y="42"/>
                  </a:cubicBezTo>
                  <a:cubicBezTo>
                    <a:pt x="206" y="25"/>
                    <a:pt x="190" y="25"/>
                    <a:pt x="173" y="5"/>
                  </a:cubicBezTo>
                  <a:cubicBezTo>
                    <a:pt x="165" y="2"/>
                    <a:pt x="155" y="1"/>
                    <a:pt x="14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7" name="Google Shape;14207;p37"/>
            <p:cNvSpPr/>
            <p:nvPr/>
          </p:nvSpPr>
          <p:spPr>
            <a:xfrm>
              <a:off x="4724875" y="3031350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20" y="1"/>
                  </a:moveTo>
                  <a:cubicBezTo>
                    <a:pt x="83" y="1"/>
                    <a:pt x="67" y="17"/>
                    <a:pt x="34" y="34"/>
                  </a:cubicBezTo>
                  <a:cubicBezTo>
                    <a:pt x="17" y="54"/>
                    <a:pt x="1" y="87"/>
                    <a:pt x="1" y="120"/>
                  </a:cubicBezTo>
                  <a:cubicBezTo>
                    <a:pt x="1" y="157"/>
                    <a:pt x="1" y="190"/>
                    <a:pt x="17" y="223"/>
                  </a:cubicBezTo>
                  <a:cubicBezTo>
                    <a:pt x="50" y="240"/>
                    <a:pt x="67" y="260"/>
                    <a:pt x="104" y="260"/>
                  </a:cubicBezTo>
                  <a:cubicBezTo>
                    <a:pt x="108" y="265"/>
                    <a:pt x="115" y="267"/>
                    <a:pt x="122" y="267"/>
                  </a:cubicBezTo>
                  <a:cubicBezTo>
                    <a:pt x="139" y="267"/>
                    <a:pt x="163" y="254"/>
                    <a:pt x="186" y="240"/>
                  </a:cubicBezTo>
                  <a:cubicBezTo>
                    <a:pt x="223" y="190"/>
                    <a:pt x="240" y="104"/>
                    <a:pt x="186" y="54"/>
                  </a:cubicBezTo>
                  <a:cubicBezTo>
                    <a:pt x="186" y="34"/>
                    <a:pt x="170" y="17"/>
                    <a:pt x="153" y="17"/>
                  </a:cubicBezTo>
                  <a:cubicBezTo>
                    <a:pt x="137" y="17"/>
                    <a:pt x="137" y="1"/>
                    <a:pt x="12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8" name="Google Shape;14208;p37"/>
            <p:cNvSpPr/>
            <p:nvPr/>
          </p:nvSpPr>
          <p:spPr>
            <a:xfrm>
              <a:off x="4580075" y="2793050"/>
              <a:ext cx="6100" cy="4425"/>
            </a:xfrm>
            <a:custGeom>
              <a:avLst/>
              <a:gdLst/>
              <a:ahLst/>
              <a:cxnLst/>
              <a:rect l="l" t="t" r="r" b="b"/>
              <a:pathLst>
                <a:path w="244" h="177" extrusionOk="0">
                  <a:moveTo>
                    <a:pt x="227" y="0"/>
                  </a:moveTo>
                  <a:lnTo>
                    <a:pt x="227" y="0"/>
                  </a:lnTo>
                  <a:cubicBezTo>
                    <a:pt x="157" y="17"/>
                    <a:pt x="70" y="33"/>
                    <a:pt x="0" y="50"/>
                  </a:cubicBezTo>
                  <a:cubicBezTo>
                    <a:pt x="0" y="83"/>
                    <a:pt x="21" y="103"/>
                    <a:pt x="37" y="136"/>
                  </a:cubicBezTo>
                  <a:cubicBezTo>
                    <a:pt x="54" y="153"/>
                    <a:pt x="70" y="169"/>
                    <a:pt x="103" y="169"/>
                  </a:cubicBezTo>
                  <a:cubicBezTo>
                    <a:pt x="114" y="174"/>
                    <a:pt x="123" y="176"/>
                    <a:pt x="131" y="176"/>
                  </a:cubicBezTo>
                  <a:cubicBezTo>
                    <a:pt x="151" y="176"/>
                    <a:pt x="166" y="165"/>
                    <a:pt x="190" y="153"/>
                  </a:cubicBezTo>
                  <a:cubicBezTo>
                    <a:pt x="227" y="120"/>
                    <a:pt x="243" y="50"/>
                    <a:pt x="22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9" name="Google Shape;14209;p37"/>
            <p:cNvSpPr/>
            <p:nvPr/>
          </p:nvSpPr>
          <p:spPr>
            <a:xfrm>
              <a:off x="4939175" y="2974250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03" y="0"/>
                  </a:moveTo>
                  <a:cubicBezTo>
                    <a:pt x="33" y="17"/>
                    <a:pt x="0" y="87"/>
                    <a:pt x="0" y="153"/>
                  </a:cubicBezTo>
                  <a:cubicBezTo>
                    <a:pt x="17" y="190"/>
                    <a:pt x="17" y="223"/>
                    <a:pt x="50" y="240"/>
                  </a:cubicBezTo>
                  <a:cubicBezTo>
                    <a:pt x="61" y="251"/>
                    <a:pt x="83" y="265"/>
                    <a:pt x="106" y="265"/>
                  </a:cubicBezTo>
                  <a:cubicBezTo>
                    <a:pt x="116" y="265"/>
                    <a:pt x="126" y="262"/>
                    <a:pt x="136" y="256"/>
                  </a:cubicBezTo>
                  <a:cubicBezTo>
                    <a:pt x="190" y="256"/>
                    <a:pt x="239" y="190"/>
                    <a:pt x="223" y="120"/>
                  </a:cubicBezTo>
                  <a:cubicBezTo>
                    <a:pt x="223" y="87"/>
                    <a:pt x="206" y="50"/>
                    <a:pt x="169" y="33"/>
                  </a:cubicBezTo>
                  <a:cubicBezTo>
                    <a:pt x="169" y="17"/>
                    <a:pt x="153" y="17"/>
                    <a:pt x="153" y="17"/>
                  </a:cubicBez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0" name="Google Shape;14210;p37"/>
            <p:cNvSpPr/>
            <p:nvPr/>
          </p:nvSpPr>
          <p:spPr>
            <a:xfrm>
              <a:off x="4969675" y="301630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4" y="1"/>
                  </a:moveTo>
                  <a:cubicBezTo>
                    <a:pt x="50" y="1"/>
                    <a:pt x="1" y="71"/>
                    <a:pt x="17" y="141"/>
                  </a:cubicBezTo>
                  <a:cubicBezTo>
                    <a:pt x="17" y="190"/>
                    <a:pt x="34" y="223"/>
                    <a:pt x="67" y="244"/>
                  </a:cubicBezTo>
                  <a:cubicBezTo>
                    <a:pt x="83" y="260"/>
                    <a:pt x="120" y="260"/>
                    <a:pt x="137" y="260"/>
                  </a:cubicBezTo>
                  <a:cubicBezTo>
                    <a:pt x="170" y="244"/>
                    <a:pt x="186" y="223"/>
                    <a:pt x="223" y="207"/>
                  </a:cubicBezTo>
                  <a:cubicBezTo>
                    <a:pt x="240" y="174"/>
                    <a:pt x="240" y="141"/>
                    <a:pt x="240" y="104"/>
                  </a:cubicBezTo>
                  <a:cubicBezTo>
                    <a:pt x="223" y="71"/>
                    <a:pt x="207" y="38"/>
                    <a:pt x="186" y="17"/>
                  </a:cubicBezTo>
                  <a:lnTo>
                    <a:pt x="170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1" name="Google Shape;14211;p37"/>
            <p:cNvSpPr/>
            <p:nvPr/>
          </p:nvSpPr>
          <p:spPr>
            <a:xfrm>
              <a:off x="4787550" y="3019300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04" y="0"/>
                  </a:moveTo>
                  <a:cubicBezTo>
                    <a:pt x="33" y="21"/>
                    <a:pt x="0" y="87"/>
                    <a:pt x="0" y="157"/>
                  </a:cubicBezTo>
                  <a:cubicBezTo>
                    <a:pt x="17" y="190"/>
                    <a:pt x="33" y="227"/>
                    <a:pt x="50" y="243"/>
                  </a:cubicBezTo>
                  <a:cubicBezTo>
                    <a:pt x="64" y="255"/>
                    <a:pt x="85" y="267"/>
                    <a:pt x="108" y="267"/>
                  </a:cubicBezTo>
                  <a:cubicBezTo>
                    <a:pt x="117" y="267"/>
                    <a:pt x="127" y="265"/>
                    <a:pt x="136" y="260"/>
                  </a:cubicBezTo>
                  <a:cubicBezTo>
                    <a:pt x="190" y="260"/>
                    <a:pt x="240" y="190"/>
                    <a:pt x="223" y="124"/>
                  </a:cubicBezTo>
                  <a:cubicBezTo>
                    <a:pt x="223" y="87"/>
                    <a:pt x="207" y="54"/>
                    <a:pt x="190" y="37"/>
                  </a:cubicBezTo>
                  <a:cubicBezTo>
                    <a:pt x="174" y="21"/>
                    <a:pt x="174" y="21"/>
                    <a:pt x="153" y="21"/>
                  </a:cubicBezTo>
                  <a:cubicBezTo>
                    <a:pt x="136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2" name="Google Shape;14212;p37"/>
            <p:cNvSpPr/>
            <p:nvPr/>
          </p:nvSpPr>
          <p:spPr>
            <a:xfrm>
              <a:off x="4866100" y="2941150"/>
              <a:ext cx="5675" cy="6525"/>
            </a:xfrm>
            <a:custGeom>
              <a:avLst/>
              <a:gdLst/>
              <a:ahLst/>
              <a:cxnLst/>
              <a:rect l="l" t="t" r="r" b="b"/>
              <a:pathLst>
                <a:path w="227" h="261" extrusionOk="0">
                  <a:moveTo>
                    <a:pt x="103" y="1"/>
                  </a:moveTo>
                  <a:cubicBezTo>
                    <a:pt x="37" y="1"/>
                    <a:pt x="0" y="71"/>
                    <a:pt x="0" y="137"/>
                  </a:cubicBezTo>
                  <a:cubicBezTo>
                    <a:pt x="0" y="174"/>
                    <a:pt x="21" y="207"/>
                    <a:pt x="54" y="224"/>
                  </a:cubicBezTo>
                  <a:cubicBezTo>
                    <a:pt x="70" y="261"/>
                    <a:pt x="103" y="261"/>
                    <a:pt x="124" y="261"/>
                  </a:cubicBezTo>
                  <a:cubicBezTo>
                    <a:pt x="190" y="240"/>
                    <a:pt x="227" y="174"/>
                    <a:pt x="227" y="104"/>
                  </a:cubicBezTo>
                  <a:cubicBezTo>
                    <a:pt x="227" y="71"/>
                    <a:pt x="206" y="34"/>
                    <a:pt x="173" y="17"/>
                  </a:cubicBezTo>
                  <a:lnTo>
                    <a:pt x="157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3" name="Google Shape;14213;p37"/>
            <p:cNvSpPr/>
            <p:nvPr/>
          </p:nvSpPr>
          <p:spPr>
            <a:xfrm>
              <a:off x="4787550" y="2974650"/>
              <a:ext cx="5175" cy="4525"/>
            </a:xfrm>
            <a:custGeom>
              <a:avLst/>
              <a:gdLst/>
              <a:ahLst/>
              <a:cxnLst/>
              <a:rect l="l" t="t" r="r" b="b"/>
              <a:pathLst>
                <a:path w="207" h="181" extrusionOk="0">
                  <a:moveTo>
                    <a:pt x="190" y="1"/>
                  </a:moveTo>
                  <a:cubicBezTo>
                    <a:pt x="120" y="55"/>
                    <a:pt x="71" y="88"/>
                    <a:pt x="0" y="137"/>
                  </a:cubicBezTo>
                  <a:lnTo>
                    <a:pt x="17" y="158"/>
                  </a:lnTo>
                  <a:cubicBezTo>
                    <a:pt x="29" y="169"/>
                    <a:pt x="51" y="181"/>
                    <a:pt x="74" y="181"/>
                  </a:cubicBezTo>
                  <a:cubicBezTo>
                    <a:pt x="84" y="181"/>
                    <a:pt x="94" y="179"/>
                    <a:pt x="104" y="174"/>
                  </a:cubicBezTo>
                  <a:cubicBezTo>
                    <a:pt x="153" y="174"/>
                    <a:pt x="207" y="104"/>
                    <a:pt x="190" y="34"/>
                  </a:cubicBezTo>
                  <a:lnTo>
                    <a:pt x="190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4" name="Google Shape;14214;p37"/>
            <p:cNvSpPr/>
            <p:nvPr/>
          </p:nvSpPr>
          <p:spPr>
            <a:xfrm>
              <a:off x="4896600" y="298280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04" y="1"/>
                  </a:moveTo>
                  <a:cubicBezTo>
                    <a:pt x="54" y="17"/>
                    <a:pt x="0" y="87"/>
                    <a:pt x="17" y="157"/>
                  </a:cubicBezTo>
                  <a:cubicBezTo>
                    <a:pt x="17" y="190"/>
                    <a:pt x="38" y="223"/>
                    <a:pt x="71" y="244"/>
                  </a:cubicBezTo>
                  <a:cubicBezTo>
                    <a:pt x="87" y="260"/>
                    <a:pt x="120" y="260"/>
                    <a:pt x="141" y="260"/>
                  </a:cubicBezTo>
                  <a:cubicBezTo>
                    <a:pt x="174" y="260"/>
                    <a:pt x="190" y="244"/>
                    <a:pt x="207" y="207"/>
                  </a:cubicBezTo>
                  <a:cubicBezTo>
                    <a:pt x="223" y="174"/>
                    <a:pt x="244" y="141"/>
                    <a:pt x="244" y="104"/>
                  </a:cubicBezTo>
                  <a:cubicBezTo>
                    <a:pt x="223" y="71"/>
                    <a:pt x="207" y="54"/>
                    <a:pt x="190" y="17"/>
                  </a:cubicBezTo>
                  <a:cubicBezTo>
                    <a:pt x="174" y="17"/>
                    <a:pt x="174" y="17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5" name="Google Shape;14215;p37"/>
            <p:cNvSpPr/>
            <p:nvPr/>
          </p:nvSpPr>
          <p:spPr>
            <a:xfrm>
              <a:off x="4567700" y="2872425"/>
              <a:ext cx="5575" cy="6675"/>
            </a:xfrm>
            <a:custGeom>
              <a:avLst/>
              <a:gdLst/>
              <a:ahLst/>
              <a:cxnLst/>
              <a:rect l="l" t="t" r="r" b="b"/>
              <a:pathLst>
                <a:path w="223" h="267" extrusionOk="0">
                  <a:moveTo>
                    <a:pt x="83" y="0"/>
                  </a:moveTo>
                  <a:cubicBezTo>
                    <a:pt x="66" y="21"/>
                    <a:pt x="33" y="37"/>
                    <a:pt x="17" y="54"/>
                  </a:cubicBezTo>
                  <a:cubicBezTo>
                    <a:pt x="0" y="87"/>
                    <a:pt x="0" y="124"/>
                    <a:pt x="0" y="157"/>
                  </a:cubicBezTo>
                  <a:cubicBezTo>
                    <a:pt x="0" y="190"/>
                    <a:pt x="17" y="227"/>
                    <a:pt x="33" y="243"/>
                  </a:cubicBezTo>
                  <a:cubicBezTo>
                    <a:pt x="57" y="255"/>
                    <a:pt x="82" y="267"/>
                    <a:pt x="101" y="267"/>
                  </a:cubicBezTo>
                  <a:cubicBezTo>
                    <a:pt x="108" y="267"/>
                    <a:pt x="115" y="265"/>
                    <a:pt x="120" y="260"/>
                  </a:cubicBezTo>
                  <a:cubicBezTo>
                    <a:pt x="186" y="260"/>
                    <a:pt x="223" y="190"/>
                    <a:pt x="223" y="124"/>
                  </a:cubicBezTo>
                  <a:cubicBezTo>
                    <a:pt x="206" y="87"/>
                    <a:pt x="186" y="54"/>
                    <a:pt x="169" y="37"/>
                  </a:cubicBezTo>
                  <a:cubicBezTo>
                    <a:pt x="169" y="21"/>
                    <a:pt x="153" y="21"/>
                    <a:pt x="153" y="21"/>
                  </a:cubicBezTo>
                  <a:cubicBezTo>
                    <a:pt x="136" y="0"/>
                    <a:pt x="103" y="0"/>
                    <a:pt x="8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6" name="Google Shape;14216;p37"/>
            <p:cNvSpPr/>
            <p:nvPr/>
          </p:nvSpPr>
          <p:spPr>
            <a:xfrm>
              <a:off x="4690050" y="3023450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08" y="0"/>
                  </a:moveTo>
                  <a:cubicBezTo>
                    <a:pt x="85" y="0"/>
                    <a:pt x="65" y="12"/>
                    <a:pt x="54" y="24"/>
                  </a:cubicBezTo>
                  <a:cubicBezTo>
                    <a:pt x="33" y="40"/>
                    <a:pt x="17" y="77"/>
                    <a:pt x="17" y="110"/>
                  </a:cubicBezTo>
                  <a:cubicBezTo>
                    <a:pt x="0" y="143"/>
                    <a:pt x="17" y="180"/>
                    <a:pt x="33" y="213"/>
                  </a:cubicBezTo>
                  <a:cubicBezTo>
                    <a:pt x="54" y="244"/>
                    <a:pt x="85" y="263"/>
                    <a:pt x="118" y="263"/>
                  </a:cubicBezTo>
                  <a:cubicBezTo>
                    <a:pt x="142" y="263"/>
                    <a:pt x="167" y="253"/>
                    <a:pt x="190" y="230"/>
                  </a:cubicBezTo>
                  <a:cubicBezTo>
                    <a:pt x="239" y="180"/>
                    <a:pt x="239" y="110"/>
                    <a:pt x="206" y="40"/>
                  </a:cubicBezTo>
                  <a:cubicBezTo>
                    <a:pt x="190" y="24"/>
                    <a:pt x="173" y="7"/>
                    <a:pt x="157" y="7"/>
                  </a:cubicBezTo>
                  <a:lnTo>
                    <a:pt x="136" y="7"/>
                  </a:lnTo>
                  <a:cubicBezTo>
                    <a:pt x="127" y="2"/>
                    <a:pt x="117" y="0"/>
                    <a:pt x="10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7" name="Google Shape;14217;p37"/>
            <p:cNvSpPr/>
            <p:nvPr/>
          </p:nvSpPr>
          <p:spPr>
            <a:xfrm>
              <a:off x="4606750" y="2802425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04" y="1"/>
                  </a:moveTo>
                  <a:cubicBezTo>
                    <a:pt x="67" y="17"/>
                    <a:pt x="50" y="38"/>
                    <a:pt x="34" y="54"/>
                  </a:cubicBezTo>
                  <a:cubicBezTo>
                    <a:pt x="17" y="87"/>
                    <a:pt x="1" y="120"/>
                    <a:pt x="1" y="157"/>
                  </a:cubicBezTo>
                  <a:cubicBezTo>
                    <a:pt x="17" y="190"/>
                    <a:pt x="34" y="223"/>
                    <a:pt x="50" y="244"/>
                  </a:cubicBezTo>
                  <a:cubicBezTo>
                    <a:pt x="62" y="255"/>
                    <a:pt x="84" y="267"/>
                    <a:pt x="107" y="267"/>
                  </a:cubicBezTo>
                  <a:cubicBezTo>
                    <a:pt x="117" y="267"/>
                    <a:pt x="127" y="265"/>
                    <a:pt x="137" y="260"/>
                  </a:cubicBezTo>
                  <a:cubicBezTo>
                    <a:pt x="191" y="260"/>
                    <a:pt x="240" y="190"/>
                    <a:pt x="223" y="120"/>
                  </a:cubicBezTo>
                  <a:cubicBezTo>
                    <a:pt x="223" y="87"/>
                    <a:pt x="207" y="54"/>
                    <a:pt x="191" y="38"/>
                  </a:cubicBezTo>
                  <a:cubicBezTo>
                    <a:pt x="170" y="17"/>
                    <a:pt x="170" y="17"/>
                    <a:pt x="153" y="17"/>
                  </a:cubicBezTo>
                  <a:cubicBezTo>
                    <a:pt x="13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8" name="Google Shape;14218;p37"/>
            <p:cNvSpPr/>
            <p:nvPr/>
          </p:nvSpPr>
          <p:spPr>
            <a:xfrm>
              <a:off x="4954225" y="2975175"/>
              <a:ext cx="6400" cy="6525"/>
            </a:xfrm>
            <a:custGeom>
              <a:avLst/>
              <a:gdLst/>
              <a:ahLst/>
              <a:cxnLst/>
              <a:rect l="l" t="t" r="r" b="b"/>
              <a:pathLst>
                <a:path w="256" h="261" extrusionOk="0">
                  <a:moveTo>
                    <a:pt x="119" y="0"/>
                  </a:moveTo>
                  <a:cubicBezTo>
                    <a:pt x="76" y="0"/>
                    <a:pt x="41" y="32"/>
                    <a:pt x="17" y="83"/>
                  </a:cubicBezTo>
                  <a:cubicBezTo>
                    <a:pt x="0" y="153"/>
                    <a:pt x="33" y="219"/>
                    <a:pt x="83" y="256"/>
                  </a:cubicBezTo>
                  <a:cubicBezTo>
                    <a:pt x="92" y="259"/>
                    <a:pt x="101" y="260"/>
                    <a:pt x="111" y="260"/>
                  </a:cubicBezTo>
                  <a:cubicBezTo>
                    <a:pt x="159" y="260"/>
                    <a:pt x="209" y="228"/>
                    <a:pt x="223" y="170"/>
                  </a:cubicBezTo>
                  <a:cubicBezTo>
                    <a:pt x="256" y="116"/>
                    <a:pt x="223" y="34"/>
                    <a:pt x="169" y="13"/>
                  </a:cubicBezTo>
                  <a:cubicBezTo>
                    <a:pt x="152" y="4"/>
                    <a:pt x="135" y="0"/>
                    <a:pt x="11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9" name="Google Shape;14219;p37"/>
            <p:cNvSpPr/>
            <p:nvPr/>
          </p:nvSpPr>
          <p:spPr>
            <a:xfrm>
              <a:off x="4760025" y="3006925"/>
              <a:ext cx="6100" cy="6575"/>
            </a:xfrm>
            <a:custGeom>
              <a:avLst/>
              <a:gdLst/>
              <a:ahLst/>
              <a:cxnLst/>
              <a:rect l="l" t="t" r="r" b="b"/>
              <a:pathLst>
                <a:path w="244" h="263" extrusionOk="0">
                  <a:moveTo>
                    <a:pt x="104" y="0"/>
                  </a:moveTo>
                  <a:cubicBezTo>
                    <a:pt x="54" y="17"/>
                    <a:pt x="1" y="83"/>
                    <a:pt x="17" y="153"/>
                  </a:cubicBezTo>
                  <a:cubicBezTo>
                    <a:pt x="17" y="186"/>
                    <a:pt x="38" y="223"/>
                    <a:pt x="54" y="240"/>
                  </a:cubicBezTo>
                  <a:cubicBezTo>
                    <a:pt x="78" y="251"/>
                    <a:pt x="93" y="263"/>
                    <a:pt x="113" y="263"/>
                  </a:cubicBezTo>
                  <a:cubicBezTo>
                    <a:pt x="121" y="263"/>
                    <a:pt x="130" y="261"/>
                    <a:pt x="141" y="256"/>
                  </a:cubicBezTo>
                  <a:cubicBezTo>
                    <a:pt x="207" y="256"/>
                    <a:pt x="244" y="186"/>
                    <a:pt x="223" y="120"/>
                  </a:cubicBezTo>
                  <a:cubicBezTo>
                    <a:pt x="223" y="83"/>
                    <a:pt x="207" y="50"/>
                    <a:pt x="190" y="33"/>
                  </a:cubicBezTo>
                  <a:cubicBezTo>
                    <a:pt x="174" y="17"/>
                    <a:pt x="174" y="17"/>
                    <a:pt x="157" y="17"/>
                  </a:cubicBezTo>
                  <a:cubicBezTo>
                    <a:pt x="141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0" name="Google Shape;14220;p37"/>
            <p:cNvSpPr/>
            <p:nvPr/>
          </p:nvSpPr>
          <p:spPr>
            <a:xfrm>
              <a:off x="4623875" y="2784275"/>
              <a:ext cx="6100" cy="6625"/>
            </a:xfrm>
            <a:custGeom>
              <a:avLst/>
              <a:gdLst/>
              <a:ahLst/>
              <a:cxnLst/>
              <a:rect l="l" t="t" r="r" b="b"/>
              <a:pathLst>
                <a:path w="244" h="265" extrusionOk="0">
                  <a:moveTo>
                    <a:pt x="139" y="1"/>
                  </a:moveTo>
                  <a:cubicBezTo>
                    <a:pt x="87" y="1"/>
                    <a:pt x="48" y="33"/>
                    <a:pt x="21" y="92"/>
                  </a:cubicBezTo>
                  <a:cubicBezTo>
                    <a:pt x="0" y="162"/>
                    <a:pt x="37" y="228"/>
                    <a:pt x="87" y="248"/>
                  </a:cubicBezTo>
                  <a:cubicBezTo>
                    <a:pt x="103" y="265"/>
                    <a:pt x="124" y="265"/>
                    <a:pt x="140" y="265"/>
                  </a:cubicBezTo>
                  <a:cubicBezTo>
                    <a:pt x="173" y="265"/>
                    <a:pt x="206" y="228"/>
                    <a:pt x="227" y="178"/>
                  </a:cubicBezTo>
                  <a:cubicBezTo>
                    <a:pt x="244" y="125"/>
                    <a:pt x="244" y="75"/>
                    <a:pt x="206" y="42"/>
                  </a:cubicBezTo>
                  <a:cubicBezTo>
                    <a:pt x="190" y="22"/>
                    <a:pt x="190" y="22"/>
                    <a:pt x="173" y="5"/>
                  </a:cubicBezTo>
                  <a:cubicBezTo>
                    <a:pt x="161" y="2"/>
                    <a:pt x="150" y="1"/>
                    <a:pt x="13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1" name="Google Shape;14221;p37"/>
            <p:cNvSpPr/>
            <p:nvPr/>
          </p:nvSpPr>
          <p:spPr>
            <a:xfrm>
              <a:off x="4631600" y="2842925"/>
              <a:ext cx="6525" cy="6475"/>
            </a:xfrm>
            <a:custGeom>
              <a:avLst/>
              <a:gdLst/>
              <a:ahLst/>
              <a:cxnLst/>
              <a:rect l="l" t="t" r="r" b="b"/>
              <a:pathLst>
                <a:path w="261" h="259" extrusionOk="0">
                  <a:moveTo>
                    <a:pt x="122" y="0"/>
                  </a:moveTo>
                  <a:cubicBezTo>
                    <a:pt x="78" y="0"/>
                    <a:pt x="45" y="32"/>
                    <a:pt x="21" y="83"/>
                  </a:cubicBezTo>
                  <a:cubicBezTo>
                    <a:pt x="0" y="149"/>
                    <a:pt x="38" y="219"/>
                    <a:pt x="87" y="252"/>
                  </a:cubicBezTo>
                  <a:cubicBezTo>
                    <a:pt x="97" y="256"/>
                    <a:pt x="108" y="258"/>
                    <a:pt x="118" y="258"/>
                  </a:cubicBezTo>
                  <a:cubicBezTo>
                    <a:pt x="164" y="258"/>
                    <a:pt x="210" y="224"/>
                    <a:pt x="227" y="170"/>
                  </a:cubicBezTo>
                  <a:cubicBezTo>
                    <a:pt x="260" y="100"/>
                    <a:pt x="227" y="30"/>
                    <a:pt x="174" y="13"/>
                  </a:cubicBezTo>
                  <a:cubicBezTo>
                    <a:pt x="155" y="4"/>
                    <a:pt x="138" y="0"/>
                    <a:pt x="12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2" name="Google Shape;14222;p37"/>
            <p:cNvSpPr/>
            <p:nvPr/>
          </p:nvSpPr>
          <p:spPr>
            <a:xfrm>
              <a:off x="4628200" y="2813150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36" y="0"/>
                  </a:moveTo>
                  <a:cubicBezTo>
                    <a:pt x="120" y="0"/>
                    <a:pt x="87" y="21"/>
                    <a:pt x="71" y="37"/>
                  </a:cubicBezTo>
                  <a:cubicBezTo>
                    <a:pt x="17" y="87"/>
                    <a:pt x="0" y="157"/>
                    <a:pt x="54" y="227"/>
                  </a:cubicBezTo>
                  <a:cubicBezTo>
                    <a:pt x="71" y="244"/>
                    <a:pt x="87" y="260"/>
                    <a:pt x="120" y="260"/>
                  </a:cubicBezTo>
                  <a:cubicBezTo>
                    <a:pt x="131" y="265"/>
                    <a:pt x="140" y="267"/>
                    <a:pt x="148" y="267"/>
                  </a:cubicBezTo>
                  <a:cubicBezTo>
                    <a:pt x="168" y="267"/>
                    <a:pt x="183" y="255"/>
                    <a:pt x="207" y="244"/>
                  </a:cubicBezTo>
                  <a:cubicBezTo>
                    <a:pt x="223" y="207"/>
                    <a:pt x="240" y="190"/>
                    <a:pt x="240" y="157"/>
                  </a:cubicBezTo>
                  <a:cubicBezTo>
                    <a:pt x="240" y="124"/>
                    <a:pt x="240" y="87"/>
                    <a:pt x="223" y="54"/>
                  </a:cubicBezTo>
                  <a:cubicBezTo>
                    <a:pt x="207" y="37"/>
                    <a:pt x="190" y="21"/>
                    <a:pt x="174" y="21"/>
                  </a:cubicBezTo>
                  <a:cubicBezTo>
                    <a:pt x="157" y="21"/>
                    <a:pt x="157" y="0"/>
                    <a:pt x="1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3" name="Google Shape;14223;p37"/>
            <p:cNvSpPr/>
            <p:nvPr/>
          </p:nvSpPr>
          <p:spPr>
            <a:xfrm>
              <a:off x="4638925" y="2827275"/>
              <a:ext cx="6500" cy="6475"/>
            </a:xfrm>
            <a:custGeom>
              <a:avLst/>
              <a:gdLst/>
              <a:ahLst/>
              <a:cxnLst/>
              <a:rect l="l" t="t" r="r" b="b"/>
              <a:pathLst>
                <a:path w="260" h="259" extrusionOk="0">
                  <a:moveTo>
                    <a:pt x="144" y="0"/>
                  </a:moveTo>
                  <a:cubicBezTo>
                    <a:pt x="98" y="0"/>
                    <a:pt x="51" y="30"/>
                    <a:pt x="37" y="74"/>
                  </a:cubicBezTo>
                  <a:cubicBezTo>
                    <a:pt x="0" y="140"/>
                    <a:pt x="37" y="227"/>
                    <a:pt x="87" y="243"/>
                  </a:cubicBezTo>
                  <a:cubicBezTo>
                    <a:pt x="106" y="254"/>
                    <a:pt x="123" y="258"/>
                    <a:pt x="140" y="258"/>
                  </a:cubicBezTo>
                  <a:cubicBezTo>
                    <a:pt x="183" y="258"/>
                    <a:pt x="216" y="225"/>
                    <a:pt x="243" y="177"/>
                  </a:cubicBezTo>
                  <a:cubicBezTo>
                    <a:pt x="260" y="107"/>
                    <a:pt x="223" y="37"/>
                    <a:pt x="173" y="4"/>
                  </a:cubicBezTo>
                  <a:cubicBezTo>
                    <a:pt x="164" y="1"/>
                    <a:pt x="154" y="0"/>
                    <a:pt x="14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4" name="Google Shape;14224;p37"/>
            <p:cNvSpPr/>
            <p:nvPr/>
          </p:nvSpPr>
          <p:spPr>
            <a:xfrm>
              <a:off x="4635525" y="2796850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87" y="1"/>
                  </a:moveTo>
                  <a:cubicBezTo>
                    <a:pt x="70" y="1"/>
                    <a:pt x="33" y="17"/>
                    <a:pt x="17" y="55"/>
                  </a:cubicBezTo>
                  <a:cubicBezTo>
                    <a:pt x="0" y="88"/>
                    <a:pt x="0" y="121"/>
                    <a:pt x="0" y="158"/>
                  </a:cubicBezTo>
                  <a:cubicBezTo>
                    <a:pt x="0" y="191"/>
                    <a:pt x="17" y="207"/>
                    <a:pt x="50" y="240"/>
                  </a:cubicBezTo>
                  <a:cubicBezTo>
                    <a:pt x="70" y="261"/>
                    <a:pt x="103" y="261"/>
                    <a:pt x="120" y="261"/>
                  </a:cubicBezTo>
                  <a:cubicBezTo>
                    <a:pt x="190" y="240"/>
                    <a:pt x="223" y="174"/>
                    <a:pt x="223" y="104"/>
                  </a:cubicBezTo>
                  <a:cubicBezTo>
                    <a:pt x="223" y="71"/>
                    <a:pt x="206" y="55"/>
                    <a:pt x="173" y="17"/>
                  </a:cubicBezTo>
                  <a:cubicBezTo>
                    <a:pt x="173" y="17"/>
                    <a:pt x="153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5" name="Google Shape;14225;p37"/>
            <p:cNvSpPr/>
            <p:nvPr/>
          </p:nvSpPr>
          <p:spPr>
            <a:xfrm>
              <a:off x="4638925" y="2873750"/>
              <a:ext cx="6500" cy="6625"/>
            </a:xfrm>
            <a:custGeom>
              <a:avLst/>
              <a:gdLst/>
              <a:ahLst/>
              <a:cxnLst/>
              <a:rect l="l" t="t" r="r" b="b"/>
              <a:pathLst>
                <a:path w="260" h="265" extrusionOk="0">
                  <a:moveTo>
                    <a:pt x="140" y="1"/>
                  </a:moveTo>
                  <a:cubicBezTo>
                    <a:pt x="103" y="1"/>
                    <a:pt x="87" y="17"/>
                    <a:pt x="54" y="34"/>
                  </a:cubicBezTo>
                  <a:cubicBezTo>
                    <a:pt x="0" y="87"/>
                    <a:pt x="0" y="153"/>
                    <a:pt x="37" y="223"/>
                  </a:cubicBezTo>
                  <a:cubicBezTo>
                    <a:pt x="54" y="240"/>
                    <a:pt x="87" y="256"/>
                    <a:pt x="120" y="256"/>
                  </a:cubicBezTo>
                  <a:cubicBezTo>
                    <a:pt x="126" y="262"/>
                    <a:pt x="133" y="265"/>
                    <a:pt x="141" y="265"/>
                  </a:cubicBezTo>
                  <a:cubicBezTo>
                    <a:pt x="159" y="265"/>
                    <a:pt x="178" y="251"/>
                    <a:pt x="190" y="240"/>
                  </a:cubicBezTo>
                  <a:cubicBezTo>
                    <a:pt x="243" y="190"/>
                    <a:pt x="260" y="104"/>
                    <a:pt x="206" y="50"/>
                  </a:cubicBezTo>
                  <a:cubicBezTo>
                    <a:pt x="206" y="34"/>
                    <a:pt x="190" y="17"/>
                    <a:pt x="173" y="17"/>
                  </a:cubicBezTo>
                  <a:cubicBezTo>
                    <a:pt x="157" y="17"/>
                    <a:pt x="157" y="1"/>
                    <a:pt x="14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6" name="Google Shape;14226;p37"/>
            <p:cNvSpPr/>
            <p:nvPr/>
          </p:nvSpPr>
          <p:spPr>
            <a:xfrm>
              <a:off x="4640675" y="2905900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87" y="1"/>
                  </a:moveTo>
                  <a:cubicBezTo>
                    <a:pt x="70" y="1"/>
                    <a:pt x="33" y="38"/>
                    <a:pt x="17" y="55"/>
                  </a:cubicBezTo>
                  <a:cubicBezTo>
                    <a:pt x="0" y="88"/>
                    <a:pt x="0" y="125"/>
                    <a:pt x="0" y="158"/>
                  </a:cubicBezTo>
                  <a:cubicBezTo>
                    <a:pt x="0" y="191"/>
                    <a:pt x="17" y="228"/>
                    <a:pt x="50" y="244"/>
                  </a:cubicBezTo>
                  <a:cubicBezTo>
                    <a:pt x="70" y="261"/>
                    <a:pt x="103" y="261"/>
                    <a:pt x="120" y="261"/>
                  </a:cubicBezTo>
                  <a:cubicBezTo>
                    <a:pt x="190" y="244"/>
                    <a:pt x="223" y="191"/>
                    <a:pt x="223" y="104"/>
                  </a:cubicBezTo>
                  <a:cubicBezTo>
                    <a:pt x="223" y="71"/>
                    <a:pt x="206" y="55"/>
                    <a:pt x="173" y="22"/>
                  </a:cubicBezTo>
                  <a:lnTo>
                    <a:pt x="153" y="22"/>
                  </a:lnTo>
                  <a:cubicBezTo>
                    <a:pt x="136" y="1"/>
                    <a:pt x="120" y="1"/>
                    <a:pt x="8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7" name="Google Shape;14227;p37"/>
            <p:cNvSpPr/>
            <p:nvPr/>
          </p:nvSpPr>
          <p:spPr>
            <a:xfrm>
              <a:off x="4641075" y="2810375"/>
              <a:ext cx="5600" cy="6725"/>
            </a:xfrm>
            <a:custGeom>
              <a:avLst/>
              <a:gdLst/>
              <a:ahLst/>
              <a:cxnLst/>
              <a:rect l="l" t="t" r="r" b="b"/>
              <a:pathLst>
                <a:path w="224" h="269" extrusionOk="0">
                  <a:moveTo>
                    <a:pt x="121" y="1"/>
                  </a:moveTo>
                  <a:cubicBezTo>
                    <a:pt x="115" y="1"/>
                    <a:pt x="109" y="3"/>
                    <a:pt x="104" y="8"/>
                  </a:cubicBezTo>
                  <a:cubicBezTo>
                    <a:pt x="87" y="8"/>
                    <a:pt x="54" y="29"/>
                    <a:pt x="34" y="45"/>
                  </a:cubicBezTo>
                  <a:cubicBezTo>
                    <a:pt x="17" y="62"/>
                    <a:pt x="1" y="111"/>
                    <a:pt x="17" y="148"/>
                  </a:cubicBezTo>
                  <a:cubicBezTo>
                    <a:pt x="17" y="181"/>
                    <a:pt x="34" y="214"/>
                    <a:pt x="54" y="235"/>
                  </a:cubicBezTo>
                  <a:cubicBezTo>
                    <a:pt x="71" y="252"/>
                    <a:pt x="104" y="268"/>
                    <a:pt x="137" y="268"/>
                  </a:cubicBezTo>
                  <a:cubicBezTo>
                    <a:pt x="190" y="252"/>
                    <a:pt x="223" y="198"/>
                    <a:pt x="223" y="132"/>
                  </a:cubicBezTo>
                  <a:lnTo>
                    <a:pt x="223" y="111"/>
                  </a:lnTo>
                  <a:cubicBezTo>
                    <a:pt x="223" y="62"/>
                    <a:pt x="190" y="29"/>
                    <a:pt x="157" y="8"/>
                  </a:cubicBezTo>
                  <a:cubicBezTo>
                    <a:pt x="144" y="8"/>
                    <a:pt x="132" y="1"/>
                    <a:pt x="12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8" name="Google Shape;14228;p37"/>
            <p:cNvSpPr/>
            <p:nvPr/>
          </p:nvSpPr>
          <p:spPr>
            <a:xfrm>
              <a:off x="4620875" y="2954125"/>
              <a:ext cx="6525" cy="6750"/>
            </a:xfrm>
            <a:custGeom>
              <a:avLst/>
              <a:gdLst/>
              <a:ahLst/>
              <a:cxnLst/>
              <a:rect l="l" t="t" r="r" b="b"/>
              <a:pathLst>
                <a:path w="261" h="270" extrusionOk="0">
                  <a:moveTo>
                    <a:pt x="122" y="1"/>
                  </a:moveTo>
                  <a:cubicBezTo>
                    <a:pt x="78" y="1"/>
                    <a:pt x="44" y="32"/>
                    <a:pt x="17" y="84"/>
                  </a:cubicBezTo>
                  <a:cubicBezTo>
                    <a:pt x="1" y="154"/>
                    <a:pt x="38" y="236"/>
                    <a:pt x="87" y="257"/>
                  </a:cubicBezTo>
                  <a:cubicBezTo>
                    <a:pt x="102" y="266"/>
                    <a:pt x="117" y="270"/>
                    <a:pt x="131" y="270"/>
                  </a:cubicBezTo>
                  <a:cubicBezTo>
                    <a:pt x="172" y="270"/>
                    <a:pt x="211" y="238"/>
                    <a:pt x="223" y="187"/>
                  </a:cubicBezTo>
                  <a:cubicBezTo>
                    <a:pt x="260" y="117"/>
                    <a:pt x="223" y="30"/>
                    <a:pt x="174" y="14"/>
                  </a:cubicBezTo>
                  <a:cubicBezTo>
                    <a:pt x="155" y="5"/>
                    <a:pt x="138" y="1"/>
                    <a:pt x="122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9" name="Google Shape;14229;p37"/>
            <p:cNvSpPr/>
            <p:nvPr/>
          </p:nvSpPr>
          <p:spPr>
            <a:xfrm>
              <a:off x="4618300" y="3017650"/>
              <a:ext cx="6100" cy="6400"/>
            </a:xfrm>
            <a:custGeom>
              <a:avLst/>
              <a:gdLst/>
              <a:ahLst/>
              <a:cxnLst/>
              <a:rect l="l" t="t" r="r" b="b"/>
              <a:pathLst>
                <a:path w="244" h="256" extrusionOk="0">
                  <a:moveTo>
                    <a:pt x="141" y="0"/>
                  </a:moveTo>
                  <a:cubicBezTo>
                    <a:pt x="104" y="0"/>
                    <a:pt x="87" y="0"/>
                    <a:pt x="54" y="33"/>
                  </a:cubicBezTo>
                  <a:cubicBezTo>
                    <a:pt x="17" y="66"/>
                    <a:pt x="1" y="153"/>
                    <a:pt x="38" y="206"/>
                  </a:cubicBezTo>
                  <a:cubicBezTo>
                    <a:pt x="54" y="239"/>
                    <a:pt x="87" y="256"/>
                    <a:pt x="120" y="256"/>
                  </a:cubicBezTo>
                  <a:cubicBezTo>
                    <a:pt x="141" y="256"/>
                    <a:pt x="174" y="256"/>
                    <a:pt x="190" y="223"/>
                  </a:cubicBezTo>
                  <a:cubicBezTo>
                    <a:pt x="223" y="206"/>
                    <a:pt x="244" y="169"/>
                    <a:pt x="244" y="136"/>
                  </a:cubicBezTo>
                  <a:cubicBezTo>
                    <a:pt x="244" y="103"/>
                    <a:pt x="244" y="66"/>
                    <a:pt x="207" y="50"/>
                  </a:cubicBezTo>
                  <a:cubicBezTo>
                    <a:pt x="207" y="33"/>
                    <a:pt x="190" y="17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0" name="Google Shape;14230;p37"/>
            <p:cNvSpPr/>
            <p:nvPr/>
          </p:nvSpPr>
          <p:spPr>
            <a:xfrm>
              <a:off x="4639325" y="2857875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04" y="1"/>
                  </a:moveTo>
                  <a:cubicBezTo>
                    <a:pt x="38" y="1"/>
                    <a:pt x="1" y="67"/>
                    <a:pt x="21" y="137"/>
                  </a:cubicBezTo>
                  <a:cubicBezTo>
                    <a:pt x="21" y="170"/>
                    <a:pt x="38" y="207"/>
                    <a:pt x="54" y="223"/>
                  </a:cubicBezTo>
                  <a:cubicBezTo>
                    <a:pt x="87" y="256"/>
                    <a:pt x="104" y="256"/>
                    <a:pt x="141" y="256"/>
                  </a:cubicBezTo>
                  <a:cubicBezTo>
                    <a:pt x="190" y="240"/>
                    <a:pt x="244" y="170"/>
                    <a:pt x="227" y="104"/>
                  </a:cubicBezTo>
                  <a:cubicBezTo>
                    <a:pt x="227" y="67"/>
                    <a:pt x="207" y="34"/>
                    <a:pt x="190" y="17"/>
                  </a:cubicBezTo>
                  <a:cubicBezTo>
                    <a:pt x="174" y="17"/>
                    <a:pt x="174" y="1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1" name="Google Shape;14231;p37"/>
            <p:cNvSpPr/>
            <p:nvPr/>
          </p:nvSpPr>
          <p:spPr>
            <a:xfrm>
              <a:off x="4614500" y="3034350"/>
              <a:ext cx="5575" cy="6500"/>
            </a:xfrm>
            <a:custGeom>
              <a:avLst/>
              <a:gdLst/>
              <a:ahLst/>
              <a:cxnLst/>
              <a:rect l="l" t="t" r="r" b="b"/>
              <a:pathLst>
                <a:path w="223" h="260" extrusionOk="0">
                  <a:moveTo>
                    <a:pt x="103" y="0"/>
                  </a:moveTo>
                  <a:cubicBezTo>
                    <a:pt x="66" y="17"/>
                    <a:pt x="33" y="37"/>
                    <a:pt x="17" y="54"/>
                  </a:cubicBezTo>
                  <a:cubicBezTo>
                    <a:pt x="0" y="87"/>
                    <a:pt x="0" y="120"/>
                    <a:pt x="0" y="157"/>
                  </a:cubicBezTo>
                  <a:cubicBezTo>
                    <a:pt x="0" y="190"/>
                    <a:pt x="17" y="223"/>
                    <a:pt x="50" y="243"/>
                  </a:cubicBezTo>
                  <a:cubicBezTo>
                    <a:pt x="66" y="260"/>
                    <a:pt x="103" y="260"/>
                    <a:pt x="136" y="260"/>
                  </a:cubicBezTo>
                  <a:cubicBezTo>
                    <a:pt x="190" y="260"/>
                    <a:pt x="223" y="190"/>
                    <a:pt x="223" y="120"/>
                  </a:cubicBezTo>
                  <a:cubicBezTo>
                    <a:pt x="223" y="87"/>
                    <a:pt x="206" y="54"/>
                    <a:pt x="169" y="37"/>
                  </a:cubicBezTo>
                  <a:cubicBezTo>
                    <a:pt x="169" y="17"/>
                    <a:pt x="153" y="17"/>
                    <a:pt x="153" y="17"/>
                  </a:cubicBez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2" name="Google Shape;14232;p37"/>
            <p:cNvSpPr/>
            <p:nvPr/>
          </p:nvSpPr>
          <p:spPr>
            <a:xfrm>
              <a:off x="4617475" y="2893550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37" y="0"/>
                  </a:moveTo>
                  <a:cubicBezTo>
                    <a:pt x="104" y="0"/>
                    <a:pt x="71" y="0"/>
                    <a:pt x="50" y="17"/>
                  </a:cubicBezTo>
                  <a:cubicBezTo>
                    <a:pt x="1" y="66"/>
                    <a:pt x="1" y="153"/>
                    <a:pt x="34" y="206"/>
                  </a:cubicBezTo>
                  <a:cubicBezTo>
                    <a:pt x="50" y="239"/>
                    <a:pt x="87" y="256"/>
                    <a:pt x="104" y="256"/>
                  </a:cubicBezTo>
                  <a:cubicBezTo>
                    <a:pt x="137" y="256"/>
                    <a:pt x="174" y="239"/>
                    <a:pt x="190" y="223"/>
                  </a:cubicBezTo>
                  <a:cubicBezTo>
                    <a:pt x="207" y="206"/>
                    <a:pt x="223" y="169"/>
                    <a:pt x="223" y="136"/>
                  </a:cubicBezTo>
                  <a:cubicBezTo>
                    <a:pt x="240" y="103"/>
                    <a:pt x="223" y="66"/>
                    <a:pt x="207" y="50"/>
                  </a:cubicBezTo>
                  <a:cubicBezTo>
                    <a:pt x="190" y="17"/>
                    <a:pt x="174" y="17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3" name="Google Shape;14233;p37"/>
            <p:cNvSpPr/>
            <p:nvPr/>
          </p:nvSpPr>
          <p:spPr>
            <a:xfrm>
              <a:off x="4617075" y="299012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20" y="0"/>
                  </a:moveTo>
                  <a:cubicBezTo>
                    <a:pt x="103" y="0"/>
                    <a:pt x="66" y="0"/>
                    <a:pt x="50" y="33"/>
                  </a:cubicBezTo>
                  <a:cubicBezTo>
                    <a:pt x="17" y="54"/>
                    <a:pt x="17" y="87"/>
                    <a:pt x="0" y="120"/>
                  </a:cubicBezTo>
                  <a:cubicBezTo>
                    <a:pt x="0" y="157"/>
                    <a:pt x="17" y="190"/>
                    <a:pt x="33" y="207"/>
                  </a:cubicBezTo>
                  <a:cubicBezTo>
                    <a:pt x="52" y="237"/>
                    <a:pt x="83" y="256"/>
                    <a:pt x="117" y="256"/>
                  </a:cubicBezTo>
                  <a:cubicBezTo>
                    <a:pt x="141" y="256"/>
                    <a:pt x="167" y="246"/>
                    <a:pt x="190" y="223"/>
                  </a:cubicBezTo>
                  <a:cubicBezTo>
                    <a:pt x="239" y="190"/>
                    <a:pt x="239" y="103"/>
                    <a:pt x="206" y="54"/>
                  </a:cubicBezTo>
                  <a:cubicBezTo>
                    <a:pt x="190" y="33"/>
                    <a:pt x="169" y="17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4" name="Google Shape;14234;p37"/>
            <p:cNvSpPr/>
            <p:nvPr/>
          </p:nvSpPr>
          <p:spPr>
            <a:xfrm>
              <a:off x="4619225" y="284840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4" y="0"/>
                  </a:moveTo>
                  <a:cubicBezTo>
                    <a:pt x="34" y="0"/>
                    <a:pt x="1" y="70"/>
                    <a:pt x="1" y="136"/>
                  </a:cubicBezTo>
                  <a:cubicBezTo>
                    <a:pt x="17" y="174"/>
                    <a:pt x="34" y="207"/>
                    <a:pt x="50" y="223"/>
                  </a:cubicBezTo>
                  <a:cubicBezTo>
                    <a:pt x="67" y="260"/>
                    <a:pt x="104" y="260"/>
                    <a:pt x="137" y="260"/>
                  </a:cubicBezTo>
                  <a:cubicBezTo>
                    <a:pt x="186" y="240"/>
                    <a:pt x="240" y="174"/>
                    <a:pt x="223" y="103"/>
                  </a:cubicBezTo>
                  <a:cubicBezTo>
                    <a:pt x="223" y="70"/>
                    <a:pt x="207" y="33"/>
                    <a:pt x="186" y="17"/>
                  </a:cubicBezTo>
                  <a:cubicBezTo>
                    <a:pt x="170" y="17"/>
                    <a:pt x="170" y="0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5" name="Google Shape;14235;p37"/>
            <p:cNvSpPr/>
            <p:nvPr/>
          </p:nvSpPr>
          <p:spPr>
            <a:xfrm>
              <a:off x="4620875" y="279825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12" y="0"/>
                  </a:moveTo>
                  <a:cubicBezTo>
                    <a:pt x="71" y="0"/>
                    <a:pt x="32" y="33"/>
                    <a:pt x="17" y="81"/>
                  </a:cubicBezTo>
                  <a:cubicBezTo>
                    <a:pt x="1" y="102"/>
                    <a:pt x="1" y="118"/>
                    <a:pt x="1" y="135"/>
                  </a:cubicBezTo>
                  <a:cubicBezTo>
                    <a:pt x="17" y="184"/>
                    <a:pt x="38" y="238"/>
                    <a:pt x="71" y="254"/>
                  </a:cubicBezTo>
                  <a:cubicBezTo>
                    <a:pt x="84" y="259"/>
                    <a:pt x="96" y="261"/>
                    <a:pt x="108" y="261"/>
                  </a:cubicBezTo>
                  <a:cubicBezTo>
                    <a:pt x="140" y="261"/>
                    <a:pt x="166" y="245"/>
                    <a:pt x="190" y="221"/>
                  </a:cubicBezTo>
                  <a:cubicBezTo>
                    <a:pt x="207" y="205"/>
                    <a:pt x="207" y="184"/>
                    <a:pt x="223" y="168"/>
                  </a:cubicBezTo>
                  <a:cubicBezTo>
                    <a:pt x="244" y="102"/>
                    <a:pt x="207" y="32"/>
                    <a:pt x="157" y="15"/>
                  </a:cubicBezTo>
                  <a:cubicBezTo>
                    <a:pt x="143" y="5"/>
                    <a:pt x="127" y="0"/>
                    <a:pt x="11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6" name="Google Shape;14236;p37"/>
            <p:cNvSpPr/>
            <p:nvPr/>
          </p:nvSpPr>
          <p:spPr>
            <a:xfrm>
              <a:off x="4606350" y="2973200"/>
              <a:ext cx="6000" cy="6650"/>
            </a:xfrm>
            <a:custGeom>
              <a:avLst/>
              <a:gdLst/>
              <a:ahLst/>
              <a:cxnLst/>
              <a:rect l="l" t="t" r="r" b="b"/>
              <a:pathLst>
                <a:path w="240" h="266" extrusionOk="0">
                  <a:moveTo>
                    <a:pt x="106" y="1"/>
                  </a:moveTo>
                  <a:cubicBezTo>
                    <a:pt x="83" y="1"/>
                    <a:pt x="61" y="14"/>
                    <a:pt x="50" y="26"/>
                  </a:cubicBezTo>
                  <a:cubicBezTo>
                    <a:pt x="0" y="75"/>
                    <a:pt x="0" y="162"/>
                    <a:pt x="33" y="216"/>
                  </a:cubicBezTo>
                  <a:cubicBezTo>
                    <a:pt x="50" y="232"/>
                    <a:pt x="83" y="249"/>
                    <a:pt x="103" y="265"/>
                  </a:cubicBezTo>
                  <a:cubicBezTo>
                    <a:pt x="136" y="265"/>
                    <a:pt x="169" y="249"/>
                    <a:pt x="186" y="232"/>
                  </a:cubicBezTo>
                  <a:cubicBezTo>
                    <a:pt x="239" y="178"/>
                    <a:pt x="239" y="113"/>
                    <a:pt x="207" y="42"/>
                  </a:cubicBezTo>
                  <a:cubicBezTo>
                    <a:pt x="186" y="26"/>
                    <a:pt x="169" y="9"/>
                    <a:pt x="153" y="9"/>
                  </a:cubicBezTo>
                  <a:lnTo>
                    <a:pt x="136" y="9"/>
                  </a:lnTo>
                  <a:cubicBezTo>
                    <a:pt x="127" y="3"/>
                    <a:pt x="116" y="1"/>
                    <a:pt x="10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7" name="Google Shape;14237;p37"/>
            <p:cNvSpPr/>
            <p:nvPr/>
          </p:nvSpPr>
          <p:spPr>
            <a:xfrm>
              <a:off x="4629950" y="2983725"/>
              <a:ext cx="5600" cy="6425"/>
            </a:xfrm>
            <a:custGeom>
              <a:avLst/>
              <a:gdLst/>
              <a:ahLst/>
              <a:cxnLst/>
              <a:rect l="l" t="t" r="r" b="b"/>
              <a:pathLst>
                <a:path w="224" h="257" extrusionOk="0">
                  <a:moveTo>
                    <a:pt x="87" y="1"/>
                  </a:moveTo>
                  <a:cubicBezTo>
                    <a:pt x="66" y="1"/>
                    <a:pt x="33" y="17"/>
                    <a:pt x="17" y="50"/>
                  </a:cubicBezTo>
                  <a:cubicBezTo>
                    <a:pt x="1" y="83"/>
                    <a:pt x="1" y="120"/>
                    <a:pt x="1" y="153"/>
                  </a:cubicBezTo>
                  <a:cubicBezTo>
                    <a:pt x="1" y="186"/>
                    <a:pt x="17" y="223"/>
                    <a:pt x="50" y="240"/>
                  </a:cubicBezTo>
                  <a:cubicBezTo>
                    <a:pt x="66" y="256"/>
                    <a:pt x="104" y="256"/>
                    <a:pt x="120" y="256"/>
                  </a:cubicBezTo>
                  <a:cubicBezTo>
                    <a:pt x="190" y="240"/>
                    <a:pt x="223" y="186"/>
                    <a:pt x="223" y="104"/>
                  </a:cubicBezTo>
                  <a:cubicBezTo>
                    <a:pt x="207" y="67"/>
                    <a:pt x="207" y="50"/>
                    <a:pt x="170" y="17"/>
                  </a:cubicBezTo>
                  <a:lnTo>
                    <a:pt x="153" y="17"/>
                  </a:lnTo>
                  <a:cubicBezTo>
                    <a:pt x="137" y="1"/>
                    <a:pt x="104" y="1"/>
                    <a:pt x="8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8" name="Google Shape;14238;p37"/>
            <p:cNvSpPr/>
            <p:nvPr/>
          </p:nvSpPr>
          <p:spPr>
            <a:xfrm>
              <a:off x="4608400" y="2909825"/>
              <a:ext cx="5700" cy="6425"/>
            </a:xfrm>
            <a:custGeom>
              <a:avLst/>
              <a:gdLst/>
              <a:ahLst/>
              <a:cxnLst/>
              <a:rect l="l" t="t" r="r" b="b"/>
              <a:pathLst>
                <a:path w="228" h="257" extrusionOk="0">
                  <a:moveTo>
                    <a:pt x="104" y="1"/>
                  </a:moveTo>
                  <a:cubicBezTo>
                    <a:pt x="71" y="1"/>
                    <a:pt x="54" y="17"/>
                    <a:pt x="38" y="34"/>
                  </a:cubicBezTo>
                  <a:cubicBezTo>
                    <a:pt x="21" y="50"/>
                    <a:pt x="1" y="104"/>
                    <a:pt x="1" y="137"/>
                  </a:cubicBezTo>
                  <a:cubicBezTo>
                    <a:pt x="21" y="174"/>
                    <a:pt x="21" y="207"/>
                    <a:pt x="54" y="223"/>
                  </a:cubicBezTo>
                  <a:cubicBezTo>
                    <a:pt x="71" y="256"/>
                    <a:pt x="104" y="256"/>
                    <a:pt x="141" y="256"/>
                  </a:cubicBezTo>
                  <a:cubicBezTo>
                    <a:pt x="190" y="240"/>
                    <a:pt x="228" y="190"/>
                    <a:pt x="228" y="120"/>
                  </a:cubicBezTo>
                  <a:lnTo>
                    <a:pt x="228" y="104"/>
                  </a:lnTo>
                  <a:cubicBezTo>
                    <a:pt x="228" y="50"/>
                    <a:pt x="190" y="17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9" name="Google Shape;14239;p37"/>
            <p:cNvSpPr/>
            <p:nvPr/>
          </p:nvSpPr>
          <p:spPr>
            <a:xfrm>
              <a:off x="4608000" y="3005175"/>
              <a:ext cx="5575" cy="6625"/>
            </a:xfrm>
            <a:custGeom>
              <a:avLst/>
              <a:gdLst/>
              <a:ahLst/>
              <a:cxnLst/>
              <a:rect l="l" t="t" r="r" b="b"/>
              <a:pathLst>
                <a:path w="223" h="265" extrusionOk="0">
                  <a:moveTo>
                    <a:pt x="87" y="0"/>
                  </a:moveTo>
                  <a:cubicBezTo>
                    <a:pt x="70" y="17"/>
                    <a:pt x="37" y="33"/>
                    <a:pt x="17" y="50"/>
                  </a:cubicBezTo>
                  <a:cubicBezTo>
                    <a:pt x="0" y="87"/>
                    <a:pt x="0" y="120"/>
                    <a:pt x="0" y="153"/>
                  </a:cubicBezTo>
                  <a:cubicBezTo>
                    <a:pt x="0" y="190"/>
                    <a:pt x="17" y="223"/>
                    <a:pt x="37" y="239"/>
                  </a:cubicBezTo>
                  <a:cubicBezTo>
                    <a:pt x="61" y="251"/>
                    <a:pt x="76" y="265"/>
                    <a:pt x="94" y="265"/>
                  </a:cubicBezTo>
                  <a:cubicBezTo>
                    <a:pt x="102" y="265"/>
                    <a:pt x="110" y="262"/>
                    <a:pt x="120" y="256"/>
                  </a:cubicBezTo>
                  <a:cubicBezTo>
                    <a:pt x="190" y="256"/>
                    <a:pt x="223" y="190"/>
                    <a:pt x="223" y="120"/>
                  </a:cubicBezTo>
                  <a:cubicBezTo>
                    <a:pt x="206" y="87"/>
                    <a:pt x="190" y="50"/>
                    <a:pt x="173" y="33"/>
                  </a:cubicBezTo>
                  <a:cubicBezTo>
                    <a:pt x="173" y="17"/>
                    <a:pt x="157" y="17"/>
                    <a:pt x="157" y="17"/>
                  </a:cubicBezTo>
                  <a:cubicBezTo>
                    <a:pt x="120" y="0"/>
                    <a:pt x="103" y="0"/>
                    <a:pt x="8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0" name="Google Shape;14240;p37"/>
            <p:cNvSpPr/>
            <p:nvPr/>
          </p:nvSpPr>
          <p:spPr>
            <a:xfrm>
              <a:off x="4611500" y="286560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20" y="1"/>
                  </a:moveTo>
                  <a:cubicBezTo>
                    <a:pt x="83" y="1"/>
                    <a:pt x="66" y="1"/>
                    <a:pt x="33" y="34"/>
                  </a:cubicBezTo>
                  <a:cubicBezTo>
                    <a:pt x="17" y="50"/>
                    <a:pt x="1" y="87"/>
                    <a:pt x="1" y="120"/>
                  </a:cubicBezTo>
                  <a:cubicBezTo>
                    <a:pt x="1" y="153"/>
                    <a:pt x="1" y="191"/>
                    <a:pt x="17" y="207"/>
                  </a:cubicBezTo>
                  <a:cubicBezTo>
                    <a:pt x="33" y="240"/>
                    <a:pt x="66" y="257"/>
                    <a:pt x="104" y="257"/>
                  </a:cubicBezTo>
                  <a:cubicBezTo>
                    <a:pt x="120" y="257"/>
                    <a:pt x="153" y="257"/>
                    <a:pt x="170" y="224"/>
                  </a:cubicBezTo>
                  <a:cubicBezTo>
                    <a:pt x="223" y="191"/>
                    <a:pt x="240" y="104"/>
                    <a:pt x="186" y="50"/>
                  </a:cubicBezTo>
                  <a:cubicBezTo>
                    <a:pt x="186" y="34"/>
                    <a:pt x="170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1" name="Google Shape;14241;p37"/>
            <p:cNvSpPr/>
            <p:nvPr/>
          </p:nvSpPr>
          <p:spPr>
            <a:xfrm>
              <a:off x="4603250" y="3022375"/>
              <a:ext cx="5700" cy="6600"/>
            </a:xfrm>
            <a:custGeom>
              <a:avLst/>
              <a:gdLst/>
              <a:ahLst/>
              <a:cxnLst/>
              <a:rect l="l" t="t" r="r" b="b"/>
              <a:pathLst>
                <a:path w="228" h="264" extrusionOk="0">
                  <a:moveTo>
                    <a:pt x="87" y="1"/>
                  </a:moveTo>
                  <a:cubicBezTo>
                    <a:pt x="87" y="17"/>
                    <a:pt x="71" y="17"/>
                    <a:pt x="71" y="17"/>
                  </a:cubicBezTo>
                  <a:cubicBezTo>
                    <a:pt x="21" y="34"/>
                    <a:pt x="1" y="104"/>
                    <a:pt x="1" y="153"/>
                  </a:cubicBezTo>
                  <a:cubicBezTo>
                    <a:pt x="1" y="186"/>
                    <a:pt x="21" y="223"/>
                    <a:pt x="54" y="240"/>
                  </a:cubicBezTo>
                  <a:cubicBezTo>
                    <a:pt x="66" y="252"/>
                    <a:pt x="86" y="263"/>
                    <a:pt x="104" y="263"/>
                  </a:cubicBezTo>
                  <a:cubicBezTo>
                    <a:pt x="111" y="263"/>
                    <a:pt x="118" y="261"/>
                    <a:pt x="124" y="256"/>
                  </a:cubicBezTo>
                  <a:cubicBezTo>
                    <a:pt x="190" y="256"/>
                    <a:pt x="227" y="186"/>
                    <a:pt x="227" y="120"/>
                  </a:cubicBezTo>
                  <a:cubicBezTo>
                    <a:pt x="227" y="104"/>
                    <a:pt x="207" y="83"/>
                    <a:pt x="207" y="83"/>
                  </a:cubicBezTo>
                  <a:cubicBezTo>
                    <a:pt x="207" y="50"/>
                    <a:pt x="174" y="34"/>
                    <a:pt x="157" y="17"/>
                  </a:cubicBezTo>
                  <a:cubicBezTo>
                    <a:pt x="141" y="1"/>
                    <a:pt x="104" y="1"/>
                    <a:pt x="8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2" name="Google Shape;14242;p37"/>
            <p:cNvSpPr/>
            <p:nvPr/>
          </p:nvSpPr>
          <p:spPr>
            <a:xfrm>
              <a:off x="4599850" y="2989700"/>
              <a:ext cx="6000" cy="6650"/>
            </a:xfrm>
            <a:custGeom>
              <a:avLst/>
              <a:gdLst/>
              <a:ahLst/>
              <a:cxnLst/>
              <a:rect l="l" t="t" r="r" b="b"/>
              <a:pathLst>
                <a:path w="240" h="266" extrusionOk="0">
                  <a:moveTo>
                    <a:pt x="104" y="1"/>
                  </a:moveTo>
                  <a:cubicBezTo>
                    <a:pt x="34" y="17"/>
                    <a:pt x="1" y="87"/>
                    <a:pt x="17" y="153"/>
                  </a:cubicBezTo>
                  <a:cubicBezTo>
                    <a:pt x="17" y="191"/>
                    <a:pt x="34" y="224"/>
                    <a:pt x="54" y="240"/>
                  </a:cubicBezTo>
                  <a:cubicBezTo>
                    <a:pt x="77" y="252"/>
                    <a:pt x="92" y="265"/>
                    <a:pt x="111" y="265"/>
                  </a:cubicBezTo>
                  <a:cubicBezTo>
                    <a:pt x="118" y="265"/>
                    <a:pt x="127" y="263"/>
                    <a:pt x="137" y="256"/>
                  </a:cubicBezTo>
                  <a:cubicBezTo>
                    <a:pt x="174" y="256"/>
                    <a:pt x="190" y="240"/>
                    <a:pt x="207" y="207"/>
                  </a:cubicBezTo>
                  <a:cubicBezTo>
                    <a:pt x="223" y="191"/>
                    <a:pt x="240" y="153"/>
                    <a:pt x="223" y="120"/>
                  </a:cubicBezTo>
                  <a:cubicBezTo>
                    <a:pt x="223" y="87"/>
                    <a:pt x="207" y="50"/>
                    <a:pt x="190" y="34"/>
                  </a:cubicBezTo>
                  <a:cubicBezTo>
                    <a:pt x="174" y="17"/>
                    <a:pt x="174" y="17"/>
                    <a:pt x="157" y="17"/>
                  </a:cubicBezTo>
                  <a:cubicBezTo>
                    <a:pt x="13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3" name="Google Shape;14243;p37"/>
            <p:cNvSpPr/>
            <p:nvPr/>
          </p:nvSpPr>
          <p:spPr>
            <a:xfrm>
              <a:off x="4606750" y="29570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4" y="1"/>
                  </a:moveTo>
                  <a:cubicBezTo>
                    <a:pt x="34" y="17"/>
                    <a:pt x="1" y="87"/>
                    <a:pt x="1" y="158"/>
                  </a:cubicBezTo>
                  <a:cubicBezTo>
                    <a:pt x="17" y="191"/>
                    <a:pt x="34" y="207"/>
                    <a:pt x="50" y="244"/>
                  </a:cubicBezTo>
                  <a:cubicBezTo>
                    <a:pt x="67" y="261"/>
                    <a:pt x="104" y="261"/>
                    <a:pt x="137" y="261"/>
                  </a:cubicBezTo>
                  <a:cubicBezTo>
                    <a:pt x="191" y="244"/>
                    <a:pt x="240" y="174"/>
                    <a:pt x="223" y="104"/>
                  </a:cubicBezTo>
                  <a:cubicBezTo>
                    <a:pt x="223" y="71"/>
                    <a:pt x="207" y="55"/>
                    <a:pt x="191" y="17"/>
                  </a:cubicBezTo>
                  <a:cubicBezTo>
                    <a:pt x="170" y="17"/>
                    <a:pt x="170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4" name="Google Shape;14244;p37"/>
            <p:cNvSpPr/>
            <p:nvPr/>
          </p:nvSpPr>
          <p:spPr>
            <a:xfrm>
              <a:off x="4606350" y="2926425"/>
              <a:ext cx="6400" cy="6525"/>
            </a:xfrm>
            <a:custGeom>
              <a:avLst/>
              <a:gdLst/>
              <a:ahLst/>
              <a:cxnLst/>
              <a:rect l="l" t="t" r="r" b="b"/>
              <a:pathLst>
                <a:path w="256" h="261" extrusionOk="0">
                  <a:moveTo>
                    <a:pt x="144" y="1"/>
                  </a:moveTo>
                  <a:cubicBezTo>
                    <a:pt x="99" y="1"/>
                    <a:pt x="47" y="36"/>
                    <a:pt x="33" y="91"/>
                  </a:cubicBezTo>
                  <a:cubicBezTo>
                    <a:pt x="0" y="145"/>
                    <a:pt x="33" y="231"/>
                    <a:pt x="83" y="248"/>
                  </a:cubicBezTo>
                  <a:cubicBezTo>
                    <a:pt x="97" y="257"/>
                    <a:pt x="112" y="261"/>
                    <a:pt x="128" y="261"/>
                  </a:cubicBezTo>
                  <a:cubicBezTo>
                    <a:pt x="171" y="261"/>
                    <a:pt x="215" y="229"/>
                    <a:pt x="239" y="178"/>
                  </a:cubicBezTo>
                  <a:cubicBezTo>
                    <a:pt x="256" y="108"/>
                    <a:pt x="223" y="42"/>
                    <a:pt x="169" y="5"/>
                  </a:cubicBezTo>
                  <a:cubicBezTo>
                    <a:pt x="162" y="2"/>
                    <a:pt x="153" y="1"/>
                    <a:pt x="14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5" name="Google Shape;14245;p37"/>
            <p:cNvSpPr/>
            <p:nvPr/>
          </p:nvSpPr>
          <p:spPr>
            <a:xfrm>
              <a:off x="4632525" y="2890450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04" y="1"/>
                  </a:moveTo>
                  <a:cubicBezTo>
                    <a:pt x="50" y="21"/>
                    <a:pt x="1" y="87"/>
                    <a:pt x="17" y="157"/>
                  </a:cubicBezTo>
                  <a:cubicBezTo>
                    <a:pt x="17" y="190"/>
                    <a:pt x="34" y="227"/>
                    <a:pt x="50" y="244"/>
                  </a:cubicBezTo>
                  <a:cubicBezTo>
                    <a:pt x="76" y="255"/>
                    <a:pt x="92" y="267"/>
                    <a:pt x="111" y="267"/>
                  </a:cubicBezTo>
                  <a:cubicBezTo>
                    <a:pt x="119" y="267"/>
                    <a:pt x="127" y="265"/>
                    <a:pt x="137" y="260"/>
                  </a:cubicBezTo>
                  <a:cubicBezTo>
                    <a:pt x="170" y="260"/>
                    <a:pt x="190" y="244"/>
                    <a:pt x="207" y="207"/>
                  </a:cubicBezTo>
                  <a:cubicBezTo>
                    <a:pt x="223" y="190"/>
                    <a:pt x="240" y="157"/>
                    <a:pt x="240" y="124"/>
                  </a:cubicBezTo>
                  <a:cubicBezTo>
                    <a:pt x="223" y="87"/>
                    <a:pt x="207" y="54"/>
                    <a:pt x="190" y="38"/>
                  </a:cubicBezTo>
                  <a:cubicBezTo>
                    <a:pt x="170" y="21"/>
                    <a:pt x="170" y="21"/>
                    <a:pt x="153" y="21"/>
                  </a:cubicBezTo>
                  <a:cubicBezTo>
                    <a:pt x="13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6" name="Google Shape;14246;p37"/>
            <p:cNvSpPr/>
            <p:nvPr/>
          </p:nvSpPr>
          <p:spPr>
            <a:xfrm>
              <a:off x="4620050" y="2923525"/>
              <a:ext cx="6425" cy="6525"/>
            </a:xfrm>
            <a:custGeom>
              <a:avLst/>
              <a:gdLst/>
              <a:ahLst/>
              <a:cxnLst/>
              <a:rect l="l" t="t" r="r" b="b"/>
              <a:pathLst>
                <a:path w="257" h="261" extrusionOk="0">
                  <a:moveTo>
                    <a:pt x="137" y="1"/>
                  </a:moveTo>
                  <a:cubicBezTo>
                    <a:pt x="120" y="1"/>
                    <a:pt x="87" y="17"/>
                    <a:pt x="71" y="38"/>
                  </a:cubicBezTo>
                  <a:cubicBezTo>
                    <a:pt x="17" y="71"/>
                    <a:pt x="1" y="158"/>
                    <a:pt x="50" y="207"/>
                  </a:cubicBezTo>
                  <a:cubicBezTo>
                    <a:pt x="71" y="244"/>
                    <a:pt x="87" y="261"/>
                    <a:pt x="120" y="261"/>
                  </a:cubicBezTo>
                  <a:cubicBezTo>
                    <a:pt x="153" y="261"/>
                    <a:pt x="174" y="261"/>
                    <a:pt x="207" y="244"/>
                  </a:cubicBezTo>
                  <a:cubicBezTo>
                    <a:pt x="240" y="191"/>
                    <a:pt x="256" y="104"/>
                    <a:pt x="223" y="55"/>
                  </a:cubicBezTo>
                  <a:cubicBezTo>
                    <a:pt x="207" y="38"/>
                    <a:pt x="190" y="17"/>
                    <a:pt x="174" y="17"/>
                  </a:cubicBezTo>
                  <a:cubicBezTo>
                    <a:pt x="153" y="1"/>
                    <a:pt x="153" y="1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7" name="Google Shape;14247;p37"/>
            <p:cNvSpPr/>
            <p:nvPr/>
          </p:nvSpPr>
          <p:spPr>
            <a:xfrm>
              <a:off x="4629025" y="2941050"/>
              <a:ext cx="6525" cy="6475"/>
            </a:xfrm>
            <a:custGeom>
              <a:avLst/>
              <a:gdLst/>
              <a:ahLst/>
              <a:cxnLst/>
              <a:rect l="l" t="t" r="r" b="b"/>
              <a:pathLst>
                <a:path w="261" h="259" extrusionOk="0">
                  <a:moveTo>
                    <a:pt x="147" y="1"/>
                  </a:moveTo>
                  <a:cubicBezTo>
                    <a:pt x="101" y="1"/>
                    <a:pt x="48" y="33"/>
                    <a:pt x="21" y="92"/>
                  </a:cubicBezTo>
                  <a:cubicBezTo>
                    <a:pt x="0" y="162"/>
                    <a:pt x="38" y="228"/>
                    <a:pt x="87" y="244"/>
                  </a:cubicBezTo>
                  <a:cubicBezTo>
                    <a:pt x="102" y="254"/>
                    <a:pt x="117" y="259"/>
                    <a:pt x="133" y="259"/>
                  </a:cubicBezTo>
                  <a:cubicBezTo>
                    <a:pt x="174" y="259"/>
                    <a:pt x="217" y="226"/>
                    <a:pt x="244" y="178"/>
                  </a:cubicBezTo>
                  <a:cubicBezTo>
                    <a:pt x="260" y="108"/>
                    <a:pt x="227" y="38"/>
                    <a:pt x="174" y="5"/>
                  </a:cubicBezTo>
                  <a:cubicBezTo>
                    <a:pt x="165" y="2"/>
                    <a:pt x="156" y="1"/>
                    <a:pt x="14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8" name="Google Shape;14248;p37"/>
            <p:cNvSpPr/>
            <p:nvPr/>
          </p:nvSpPr>
          <p:spPr>
            <a:xfrm>
              <a:off x="4635925" y="2923125"/>
              <a:ext cx="5600" cy="6675"/>
            </a:xfrm>
            <a:custGeom>
              <a:avLst/>
              <a:gdLst/>
              <a:ahLst/>
              <a:cxnLst/>
              <a:rect l="l" t="t" r="r" b="b"/>
              <a:pathLst>
                <a:path w="224" h="267" extrusionOk="0">
                  <a:moveTo>
                    <a:pt x="104" y="0"/>
                  </a:moveTo>
                  <a:cubicBezTo>
                    <a:pt x="87" y="0"/>
                    <a:pt x="87" y="17"/>
                    <a:pt x="71" y="17"/>
                  </a:cubicBezTo>
                  <a:cubicBezTo>
                    <a:pt x="17" y="33"/>
                    <a:pt x="1" y="104"/>
                    <a:pt x="1" y="157"/>
                  </a:cubicBezTo>
                  <a:cubicBezTo>
                    <a:pt x="1" y="190"/>
                    <a:pt x="17" y="223"/>
                    <a:pt x="54" y="240"/>
                  </a:cubicBezTo>
                  <a:cubicBezTo>
                    <a:pt x="66" y="254"/>
                    <a:pt x="86" y="267"/>
                    <a:pt x="109" y="267"/>
                  </a:cubicBezTo>
                  <a:cubicBezTo>
                    <a:pt x="118" y="267"/>
                    <a:pt x="127" y="265"/>
                    <a:pt x="137" y="260"/>
                  </a:cubicBezTo>
                  <a:cubicBezTo>
                    <a:pt x="190" y="260"/>
                    <a:pt x="223" y="190"/>
                    <a:pt x="223" y="120"/>
                  </a:cubicBezTo>
                  <a:cubicBezTo>
                    <a:pt x="223" y="104"/>
                    <a:pt x="223" y="87"/>
                    <a:pt x="207" y="87"/>
                  </a:cubicBezTo>
                  <a:cubicBezTo>
                    <a:pt x="207" y="54"/>
                    <a:pt x="174" y="17"/>
                    <a:pt x="157" y="17"/>
                  </a:cubicBezTo>
                  <a:cubicBezTo>
                    <a:pt x="13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9" name="Google Shape;14249;p37"/>
            <p:cNvSpPr/>
            <p:nvPr/>
          </p:nvSpPr>
          <p:spPr>
            <a:xfrm>
              <a:off x="4625625" y="2907775"/>
              <a:ext cx="5575" cy="6825"/>
            </a:xfrm>
            <a:custGeom>
              <a:avLst/>
              <a:gdLst/>
              <a:ahLst/>
              <a:cxnLst/>
              <a:rect l="l" t="t" r="r" b="b"/>
              <a:pathLst>
                <a:path w="223" h="273" extrusionOk="0">
                  <a:moveTo>
                    <a:pt x="129" y="0"/>
                  </a:moveTo>
                  <a:cubicBezTo>
                    <a:pt x="120" y="0"/>
                    <a:pt x="112" y="4"/>
                    <a:pt x="103" y="13"/>
                  </a:cubicBezTo>
                  <a:cubicBezTo>
                    <a:pt x="33" y="13"/>
                    <a:pt x="0" y="83"/>
                    <a:pt x="0" y="153"/>
                  </a:cubicBezTo>
                  <a:cubicBezTo>
                    <a:pt x="0" y="186"/>
                    <a:pt x="17" y="219"/>
                    <a:pt x="54" y="235"/>
                  </a:cubicBezTo>
                  <a:cubicBezTo>
                    <a:pt x="70" y="256"/>
                    <a:pt x="103" y="272"/>
                    <a:pt x="136" y="272"/>
                  </a:cubicBezTo>
                  <a:cubicBezTo>
                    <a:pt x="190" y="256"/>
                    <a:pt x="223" y="186"/>
                    <a:pt x="223" y="116"/>
                  </a:cubicBezTo>
                  <a:cubicBezTo>
                    <a:pt x="223" y="83"/>
                    <a:pt x="206" y="50"/>
                    <a:pt x="174" y="29"/>
                  </a:cubicBezTo>
                  <a:lnTo>
                    <a:pt x="157" y="13"/>
                  </a:lnTo>
                  <a:cubicBezTo>
                    <a:pt x="147" y="4"/>
                    <a:pt x="137" y="0"/>
                    <a:pt x="12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0" name="Google Shape;14250;p37"/>
            <p:cNvSpPr/>
            <p:nvPr/>
          </p:nvSpPr>
          <p:spPr>
            <a:xfrm>
              <a:off x="4623875" y="2878300"/>
              <a:ext cx="6100" cy="6600"/>
            </a:xfrm>
            <a:custGeom>
              <a:avLst/>
              <a:gdLst/>
              <a:ahLst/>
              <a:cxnLst/>
              <a:rect l="l" t="t" r="r" b="b"/>
              <a:pathLst>
                <a:path w="244" h="264" extrusionOk="0">
                  <a:moveTo>
                    <a:pt x="127" y="1"/>
                  </a:moveTo>
                  <a:cubicBezTo>
                    <a:pt x="118" y="1"/>
                    <a:pt x="110" y="3"/>
                    <a:pt x="103" y="8"/>
                  </a:cubicBezTo>
                  <a:cubicBezTo>
                    <a:pt x="54" y="8"/>
                    <a:pt x="0" y="74"/>
                    <a:pt x="21" y="144"/>
                  </a:cubicBezTo>
                  <a:cubicBezTo>
                    <a:pt x="21" y="177"/>
                    <a:pt x="37" y="214"/>
                    <a:pt x="70" y="231"/>
                  </a:cubicBezTo>
                  <a:cubicBezTo>
                    <a:pt x="87" y="247"/>
                    <a:pt x="124" y="264"/>
                    <a:pt x="140" y="264"/>
                  </a:cubicBezTo>
                  <a:cubicBezTo>
                    <a:pt x="173" y="247"/>
                    <a:pt x="206" y="231"/>
                    <a:pt x="227" y="214"/>
                  </a:cubicBezTo>
                  <a:cubicBezTo>
                    <a:pt x="244" y="177"/>
                    <a:pt x="244" y="144"/>
                    <a:pt x="244" y="111"/>
                  </a:cubicBezTo>
                  <a:cubicBezTo>
                    <a:pt x="227" y="74"/>
                    <a:pt x="227" y="41"/>
                    <a:pt x="190" y="25"/>
                  </a:cubicBezTo>
                  <a:lnTo>
                    <a:pt x="173" y="8"/>
                  </a:lnTo>
                  <a:cubicBezTo>
                    <a:pt x="162" y="8"/>
                    <a:pt x="144" y="1"/>
                    <a:pt x="12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1" name="Google Shape;14251;p37"/>
            <p:cNvSpPr/>
            <p:nvPr/>
          </p:nvSpPr>
          <p:spPr>
            <a:xfrm>
              <a:off x="4623875" y="282810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29" y="0"/>
                  </a:moveTo>
                  <a:cubicBezTo>
                    <a:pt x="82" y="0"/>
                    <a:pt x="35" y="33"/>
                    <a:pt x="21" y="91"/>
                  </a:cubicBezTo>
                  <a:cubicBezTo>
                    <a:pt x="0" y="161"/>
                    <a:pt x="37" y="227"/>
                    <a:pt x="87" y="248"/>
                  </a:cubicBezTo>
                  <a:cubicBezTo>
                    <a:pt x="101" y="256"/>
                    <a:pt x="116" y="260"/>
                    <a:pt x="131" y="260"/>
                  </a:cubicBezTo>
                  <a:cubicBezTo>
                    <a:pt x="172" y="260"/>
                    <a:pt x="212" y="229"/>
                    <a:pt x="227" y="177"/>
                  </a:cubicBezTo>
                  <a:cubicBezTo>
                    <a:pt x="244" y="107"/>
                    <a:pt x="227" y="41"/>
                    <a:pt x="157" y="4"/>
                  </a:cubicBezTo>
                  <a:cubicBezTo>
                    <a:pt x="148" y="1"/>
                    <a:pt x="138" y="0"/>
                    <a:pt x="12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2" name="Google Shape;14252;p37"/>
            <p:cNvSpPr/>
            <p:nvPr/>
          </p:nvSpPr>
          <p:spPr>
            <a:xfrm>
              <a:off x="4625625" y="286285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20" y="1"/>
                  </a:moveTo>
                  <a:cubicBezTo>
                    <a:pt x="114" y="1"/>
                    <a:pt x="109" y="2"/>
                    <a:pt x="103" y="8"/>
                  </a:cubicBezTo>
                  <a:cubicBezTo>
                    <a:pt x="33" y="8"/>
                    <a:pt x="0" y="74"/>
                    <a:pt x="17" y="144"/>
                  </a:cubicBezTo>
                  <a:cubicBezTo>
                    <a:pt x="17" y="214"/>
                    <a:pt x="70" y="263"/>
                    <a:pt x="136" y="263"/>
                  </a:cubicBezTo>
                  <a:cubicBezTo>
                    <a:pt x="174" y="247"/>
                    <a:pt x="190" y="230"/>
                    <a:pt x="206" y="214"/>
                  </a:cubicBezTo>
                  <a:cubicBezTo>
                    <a:pt x="223" y="177"/>
                    <a:pt x="239" y="144"/>
                    <a:pt x="223" y="111"/>
                  </a:cubicBezTo>
                  <a:cubicBezTo>
                    <a:pt x="223" y="74"/>
                    <a:pt x="206" y="41"/>
                    <a:pt x="190" y="24"/>
                  </a:cubicBezTo>
                  <a:cubicBezTo>
                    <a:pt x="174" y="24"/>
                    <a:pt x="174" y="8"/>
                    <a:pt x="157" y="8"/>
                  </a:cubicBezTo>
                  <a:cubicBezTo>
                    <a:pt x="143" y="8"/>
                    <a:pt x="131" y="1"/>
                    <a:pt x="12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3" name="Google Shape;14253;p37"/>
            <p:cNvSpPr/>
            <p:nvPr/>
          </p:nvSpPr>
          <p:spPr>
            <a:xfrm>
              <a:off x="4619225" y="29703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4" y="1"/>
                  </a:moveTo>
                  <a:cubicBezTo>
                    <a:pt x="50" y="1"/>
                    <a:pt x="1" y="71"/>
                    <a:pt x="17" y="141"/>
                  </a:cubicBezTo>
                  <a:cubicBezTo>
                    <a:pt x="17" y="174"/>
                    <a:pt x="34" y="207"/>
                    <a:pt x="67" y="228"/>
                  </a:cubicBezTo>
                  <a:cubicBezTo>
                    <a:pt x="83" y="261"/>
                    <a:pt x="120" y="261"/>
                    <a:pt x="137" y="261"/>
                  </a:cubicBezTo>
                  <a:cubicBezTo>
                    <a:pt x="207" y="244"/>
                    <a:pt x="240" y="174"/>
                    <a:pt x="240" y="104"/>
                  </a:cubicBezTo>
                  <a:cubicBezTo>
                    <a:pt x="223" y="71"/>
                    <a:pt x="223" y="38"/>
                    <a:pt x="186" y="21"/>
                  </a:cubicBezTo>
                  <a:lnTo>
                    <a:pt x="170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4" name="Google Shape;14254;p37"/>
            <p:cNvSpPr/>
            <p:nvPr/>
          </p:nvSpPr>
          <p:spPr>
            <a:xfrm>
              <a:off x="4818475" y="3042150"/>
              <a:ext cx="5575" cy="3450"/>
            </a:xfrm>
            <a:custGeom>
              <a:avLst/>
              <a:gdLst/>
              <a:ahLst/>
              <a:cxnLst/>
              <a:rect l="l" t="t" r="r" b="b"/>
              <a:pathLst>
                <a:path w="223" h="138" extrusionOk="0">
                  <a:moveTo>
                    <a:pt x="110" y="1"/>
                  </a:moveTo>
                  <a:cubicBezTo>
                    <a:pt x="70" y="1"/>
                    <a:pt x="29" y="32"/>
                    <a:pt x="17" y="84"/>
                  </a:cubicBezTo>
                  <a:cubicBezTo>
                    <a:pt x="0" y="100"/>
                    <a:pt x="0" y="117"/>
                    <a:pt x="0" y="117"/>
                  </a:cubicBezTo>
                  <a:lnTo>
                    <a:pt x="223" y="137"/>
                  </a:lnTo>
                  <a:cubicBezTo>
                    <a:pt x="223" y="84"/>
                    <a:pt x="206" y="34"/>
                    <a:pt x="153" y="14"/>
                  </a:cubicBezTo>
                  <a:cubicBezTo>
                    <a:pt x="140" y="5"/>
                    <a:pt x="125" y="1"/>
                    <a:pt x="11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5" name="Google Shape;14255;p37"/>
            <p:cNvSpPr/>
            <p:nvPr/>
          </p:nvSpPr>
          <p:spPr>
            <a:xfrm>
              <a:off x="4739000" y="302877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04" y="0"/>
                  </a:moveTo>
                  <a:cubicBezTo>
                    <a:pt x="34" y="17"/>
                    <a:pt x="1" y="87"/>
                    <a:pt x="17" y="157"/>
                  </a:cubicBezTo>
                  <a:cubicBezTo>
                    <a:pt x="17" y="215"/>
                    <a:pt x="58" y="263"/>
                    <a:pt x="113" y="263"/>
                  </a:cubicBezTo>
                  <a:cubicBezTo>
                    <a:pt x="120" y="263"/>
                    <a:pt x="128" y="262"/>
                    <a:pt x="137" y="260"/>
                  </a:cubicBezTo>
                  <a:cubicBezTo>
                    <a:pt x="174" y="260"/>
                    <a:pt x="190" y="240"/>
                    <a:pt x="207" y="207"/>
                  </a:cubicBezTo>
                  <a:cubicBezTo>
                    <a:pt x="223" y="174"/>
                    <a:pt x="240" y="137"/>
                    <a:pt x="223" y="104"/>
                  </a:cubicBezTo>
                  <a:cubicBezTo>
                    <a:pt x="223" y="71"/>
                    <a:pt x="207" y="54"/>
                    <a:pt x="190" y="17"/>
                  </a:cubicBezTo>
                  <a:cubicBezTo>
                    <a:pt x="174" y="17"/>
                    <a:pt x="174" y="17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6" name="Google Shape;14256;p37"/>
            <p:cNvSpPr/>
            <p:nvPr/>
          </p:nvSpPr>
          <p:spPr>
            <a:xfrm>
              <a:off x="4664275" y="3010725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04" y="1"/>
                  </a:moveTo>
                  <a:cubicBezTo>
                    <a:pt x="54" y="17"/>
                    <a:pt x="0" y="88"/>
                    <a:pt x="17" y="158"/>
                  </a:cubicBezTo>
                  <a:cubicBezTo>
                    <a:pt x="17" y="191"/>
                    <a:pt x="33" y="224"/>
                    <a:pt x="54" y="240"/>
                  </a:cubicBezTo>
                  <a:cubicBezTo>
                    <a:pt x="78" y="255"/>
                    <a:pt x="101" y="267"/>
                    <a:pt x="119" y="267"/>
                  </a:cubicBezTo>
                  <a:cubicBezTo>
                    <a:pt x="126" y="267"/>
                    <a:pt x="132" y="265"/>
                    <a:pt x="136" y="261"/>
                  </a:cubicBezTo>
                  <a:cubicBezTo>
                    <a:pt x="174" y="261"/>
                    <a:pt x="190" y="240"/>
                    <a:pt x="207" y="207"/>
                  </a:cubicBezTo>
                  <a:cubicBezTo>
                    <a:pt x="223" y="191"/>
                    <a:pt x="240" y="158"/>
                    <a:pt x="240" y="121"/>
                  </a:cubicBezTo>
                  <a:cubicBezTo>
                    <a:pt x="223" y="88"/>
                    <a:pt x="207" y="55"/>
                    <a:pt x="190" y="34"/>
                  </a:cubicBezTo>
                  <a:cubicBezTo>
                    <a:pt x="190" y="17"/>
                    <a:pt x="174" y="17"/>
                    <a:pt x="174" y="17"/>
                  </a:cubicBezTo>
                  <a:cubicBezTo>
                    <a:pt x="15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7" name="Google Shape;14257;p37"/>
            <p:cNvSpPr/>
            <p:nvPr/>
          </p:nvSpPr>
          <p:spPr>
            <a:xfrm>
              <a:off x="4752300" y="3039900"/>
              <a:ext cx="6100" cy="4775"/>
            </a:xfrm>
            <a:custGeom>
              <a:avLst/>
              <a:gdLst/>
              <a:ahLst/>
              <a:cxnLst/>
              <a:rect l="l" t="t" r="r" b="b"/>
              <a:pathLst>
                <a:path w="244" h="191" extrusionOk="0">
                  <a:moveTo>
                    <a:pt x="141" y="1"/>
                  </a:moveTo>
                  <a:cubicBezTo>
                    <a:pt x="103" y="1"/>
                    <a:pt x="87" y="1"/>
                    <a:pt x="54" y="21"/>
                  </a:cubicBezTo>
                  <a:cubicBezTo>
                    <a:pt x="17" y="71"/>
                    <a:pt x="0" y="141"/>
                    <a:pt x="38" y="190"/>
                  </a:cubicBezTo>
                  <a:lnTo>
                    <a:pt x="223" y="190"/>
                  </a:lnTo>
                  <a:cubicBezTo>
                    <a:pt x="244" y="157"/>
                    <a:pt x="244" y="87"/>
                    <a:pt x="207" y="54"/>
                  </a:cubicBezTo>
                  <a:cubicBezTo>
                    <a:pt x="207" y="38"/>
                    <a:pt x="190" y="21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8" name="Google Shape;14258;p37"/>
            <p:cNvSpPr/>
            <p:nvPr/>
          </p:nvSpPr>
          <p:spPr>
            <a:xfrm>
              <a:off x="4744975" y="3008650"/>
              <a:ext cx="6525" cy="6750"/>
            </a:xfrm>
            <a:custGeom>
              <a:avLst/>
              <a:gdLst/>
              <a:ahLst/>
              <a:cxnLst/>
              <a:rect l="l" t="t" r="r" b="b"/>
              <a:pathLst>
                <a:path w="261" h="270" extrusionOk="0">
                  <a:moveTo>
                    <a:pt x="131" y="1"/>
                  </a:moveTo>
                  <a:cubicBezTo>
                    <a:pt x="91" y="1"/>
                    <a:pt x="50" y="32"/>
                    <a:pt x="38" y="84"/>
                  </a:cubicBezTo>
                  <a:cubicBezTo>
                    <a:pt x="1" y="154"/>
                    <a:pt x="38" y="241"/>
                    <a:pt x="87" y="257"/>
                  </a:cubicBezTo>
                  <a:cubicBezTo>
                    <a:pt x="106" y="266"/>
                    <a:pt x="123" y="270"/>
                    <a:pt x="139" y="270"/>
                  </a:cubicBezTo>
                  <a:cubicBezTo>
                    <a:pt x="183" y="270"/>
                    <a:pt x="217" y="239"/>
                    <a:pt x="244" y="187"/>
                  </a:cubicBezTo>
                  <a:cubicBezTo>
                    <a:pt x="260" y="117"/>
                    <a:pt x="227" y="34"/>
                    <a:pt x="174" y="14"/>
                  </a:cubicBezTo>
                  <a:cubicBezTo>
                    <a:pt x="161" y="5"/>
                    <a:pt x="146" y="1"/>
                    <a:pt x="13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9" name="Google Shape;14259;p37"/>
            <p:cNvSpPr/>
            <p:nvPr/>
          </p:nvSpPr>
          <p:spPr>
            <a:xfrm>
              <a:off x="4698600" y="3035900"/>
              <a:ext cx="5700" cy="6600"/>
            </a:xfrm>
            <a:custGeom>
              <a:avLst/>
              <a:gdLst/>
              <a:ahLst/>
              <a:cxnLst/>
              <a:rect l="l" t="t" r="r" b="b"/>
              <a:pathLst>
                <a:path w="228" h="264" extrusionOk="0">
                  <a:moveTo>
                    <a:pt x="118" y="1"/>
                  </a:moveTo>
                  <a:cubicBezTo>
                    <a:pt x="109" y="1"/>
                    <a:pt x="99" y="3"/>
                    <a:pt x="87" y="8"/>
                  </a:cubicBezTo>
                  <a:cubicBezTo>
                    <a:pt x="37" y="8"/>
                    <a:pt x="0" y="78"/>
                    <a:pt x="0" y="144"/>
                  </a:cubicBezTo>
                  <a:cubicBezTo>
                    <a:pt x="0" y="181"/>
                    <a:pt x="21" y="214"/>
                    <a:pt x="54" y="231"/>
                  </a:cubicBezTo>
                  <a:cubicBezTo>
                    <a:pt x="70" y="247"/>
                    <a:pt x="103" y="264"/>
                    <a:pt x="124" y="264"/>
                  </a:cubicBezTo>
                  <a:cubicBezTo>
                    <a:pt x="157" y="247"/>
                    <a:pt x="190" y="231"/>
                    <a:pt x="207" y="214"/>
                  </a:cubicBezTo>
                  <a:cubicBezTo>
                    <a:pt x="227" y="181"/>
                    <a:pt x="227" y="144"/>
                    <a:pt x="227" y="111"/>
                  </a:cubicBezTo>
                  <a:cubicBezTo>
                    <a:pt x="227" y="78"/>
                    <a:pt x="207" y="41"/>
                    <a:pt x="174" y="25"/>
                  </a:cubicBezTo>
                  <a:lnTo>
                    <a:pt x="157" y="8"/>
                  </a:lnTo>
                  <a:cubicBezTo>
                    <a:pt x="146" y="8"/>
                    <a:pt x="135" y="1"/>
                    <a:pt x="11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0" name="Google Shape;14260;p37"/>
            <p:cNvSpPr/>
            <p:nvPr/>
          </p:nvSpPr>
          <p:spPr>
            <a:xfrm>
              <a:off x="4666025" y="2995275"/>
              <a:ext cx="5600" cy="6600"/>
            </a:xfrm>
            <a:custGeom>
              <a:avLst/>
              <a:gdLst/>
              <a:ahLst/>
              <a:cxnLst/>
              <a:rect l="l" t="t" r="r" b="b"/>
              <a:pathLst>
                <a:path w="224" h="264" extrusionOk="0">
                  <a:moveTo>
                    <a:pt x="104" y="1"/>
                  </a:moveTo>
                  <a:cubicBezTo>
                    <a:pt x="34" y="17"/>
                    <a:pt x="1" y="87"/>
                    <a:pt x="1" y="157"/>
                  </a:cubicBezTo>
                  <a:cubicBezTo>
                    <a:pt x="15" y="215"/>
                    <a:pt x="55" y="263"/>
                    <a:pt x="111" y="263"/>
                  </a:cubicBezTo>
                  <a:cubicBezTo>
                    <a:pt x="120" y="263"/>
                    <a:pt x="128" y="262"/>
                    <a:pt x="137" y="260"/>
                  </a:cubicBezTo>
                  <a:cubicBezTo>
                    <a:pt x="170" y="260"/>
                    <a:pt x="190" y="240"/>
                    <a:pt x="207" y="207"/>
                  </a:cubicBezTo>
                  <a:cubicBezTo>
                    <a:pt x="223" y="190"/>
                    <a:pt x="223" y="157"/>
                    <a:pt x="223" y="120"/>
                  </a:cubicBezTo>
                  <a:cubicBezTo>
                    <a:pt x="223" y="87"/>
                    <a:pt x="207" y="54"/>
                    <a:pt x="190" y="33"/>
                  </a:cubicBezTo>
                  <a:cubicBezTo>
                    <a:pt x="170" y="17"/>
                    <a:pt x="170" y="17"/>
                    <a:pt x="153" y="17"/>
                  </a:cubicBezTo>
                  <a:cubicBezTo>
                    <a:pt x="13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1" name="Google Shape;14261;p37"/>
            <p:cNvSpPr/>
            <p:nvPr/>
          </p:nvSpPr>
          <p:spPr>
            <a:xfrm>
              <a:off x="4679325" y="3006925"/>
              <a:ext cx="5600" cy="6000"/>
            </a:xfrm>
            <a:custGeom>
              <a:avLst/>
              <a:gdLst/>
              <a:ahLst/>
              <a:cxnLst/>
              <a:rect l="l" t="t" r="r" b="b"/>
              <a:pathLst>
                <a:path w="224" h="240" extrusionOk="0">
                  <a:moveTo>
                    <a:pt x="70" y="0"/>
                  </a:moveTo>
                  <a:cubicBezTo>
                    <a:pt x="70" y="17"/>
                    <a:pt x="50" y="17"/>
                    <a:pt x="50" y="17"/>
                  </a:cubicBezTo>
                  <a:cubicBezTo>
                    <a:pt x="0" y="50"/>
                    <a:pt x="0" y="136"/>
                    <a:pt x="33" y="186"/>
                  </a:cubicBezTo>
                  <a:cubicBezTo>
                    <a:pt x="50" y="223"/>
                    <a:pt x="87" y="240"/>
                    <a:pt x="120" y="240"/>
                  </a:cubicBezTo>
                  <a:cubicBezTo>
                    <a:pt x="136" y="240"/>
                    <a:pt x="174" y="240"/>
                    <a:pt x="190" y="223"/>
                  </a:cubicBezTo>
                  <a:cubicBezTo>
                    <a:pt x="207" y="207"/>
                    <a:pt x="223" y="186"/>
                    <a:pt x="223" y="169"/>
                  </a:cubicBezTo>
                  <a:cubicBezTo>
                    <a:pt x="174" y="120"/>
                    <a:pt x="120" y="66"/>
                    <a:pt x="7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2" name="Google Shape;14262;p37"/>
            <p:cNvSpPr/>
            <p:nvPr/>
          </p:nvSpPr>
          <p:spPr>
            <a:xfrm>
              <a:off x="4755800" y="2998275"/>
              <a:ext cx="2100" cy="1350"/>
            </a:xfrm>
            <a:custGeom>
              <a:avLst/>
              <a:gdLst/>
              <a:ahLst/>
              <a:cxnLst/>
              <a:rect l="l" t="t" r="r" b="b"/>
              <a:pathLst>
                <a:path w="84" h="54" extrusionOk="0">
                  <a:moveTo>
                    <a:pt x="83" y="0"/>
                  </a:moveTo>
                  <a:cubicBezTo>
                    <a:pt x="50" y="17"/>
                    <a:pt x="34" y="37"/>
                    <a:pt x="1" y="54"/>
                  </a:cubicBezTo>
                  <a:cubicBezTo>
                    <a:pt x="34" y="54"/>
                    <a:pt x="67" y="37"/>
                    <a:pt x="8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3" name="Google Shape;14263;p37"/>
            <p:cNvSpPr/>
            <p:nvPr/>
          </p:nvSpPr>
          <p:spPr>
            <a:xfrm>
              <a:off x="4911650" y="2981575"/>
              <a:ext cx="5600" cy="6575"/>
            </a:xfrm>
            <a:custGeom>
              <a:avLst/>
              <a:gdLst/>
              <a:ahLst/>
              <a:cxnLst/>
              <a:rect l="l" t="t" r="r" b="b"/>
              <a:pathLst>
                <a:path w="224" h="263" extrusionOk="0">
                  <a:moveTo>
                    <a:pt x="87" y="0"/>
                  </a:moveTo>
                  <a:cubicBezTo>
                    <a:pt x="33" y="17"/>
                    <a:pt x="0" y="87"/>
                    <a:pt x="0" y="153"/>
                  </a:cubicBezTo>
                  <a:cubicBezTo>
                    <a:pt x="0" y="190"/>
                    <a:pt x="17" y="223"/>
                    <a:pt x="54" y="239"/>
                  </a:cubicBezTo>
                  <a:cubicBezTo>
                    <a:pt x="66" y="251"/>
                    <a:pt x="86" y="263"/>
                    <a:pt x="102" y="263"/>
                  </a:cubicBezTo>
                  <a:cubicBezTo>
                    <a:pt x="109" y="263"/>
                    <a:pt x="115" y="261"/>
                    <a:pt x="120" y="256"/>
                  </a:cubicBezTo>
                  <a:cubicBezTo>
                    <a:pt x="190" y="256"/>
                    <a:pt x="223" y="190"/>
                    <a:pt x="223" y="120"/>
                  </a:cubicBezTo>
                  <a:cubicBezTo>
                    <a:pt x="223" y="87"/>
                    <a:pt x="207" y="50"/>
                    <a:pt x="174" y="33"/>
                  </a:cubicBezTo>
                  <a:cubicBezTo>
                    <a:pt x="174" y="17"/>
                    <a:pt x="157" y="17"/>
                    <a:pt x="157" y="17"/>
                  </a:cubicBezTo>
                  <a:cubicBezTo>
                    <a:pt x="136" y="0"/>
                    <a:pt x="120" y="0"/>
                    <a:pt x="8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4" name="Google Shape;14264;p37"/>
            <p:cNvSpPr/>
            <p:nvPr/>
          </p:nvSpPr>
          <p:spPr>
            <a:xfrm>
              <a:off x="4903500" y="2998675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37" y="1"/>
                  </a:moveTo>
                  <a:cubicBezTo>
                    <a:pt x="104" y="1"/>
                    <a:pt x="71" y="21"/>
                    <a:pt x="50" y="38"/>
                  </a:cubicBezTo>
                  <a:cubicBezTo>
                    <a:pt x="34" y="54"/>
                    <a:pt x="17" y="87"/>
                    <a:pt x="17" y="124"/>
                  </a:cubicBezTo>
                  <a:cubicBezTo>
                    <a:pt x="1" y="157"/>
                    <a:pt x="17" y="190"/>
                    <a:pt x="34" y="227"/>
                  </a:cubicBezTo>
                  <a:cubicBezTo>
                    <a:pt x="50" y="244"/>
                    <a:pt x="87" y="260"/>
                    <a:pt x="104" y="260"/>
                  </a:cubicBezTo>
                  <a:cubicBezTo>
                    <a:pt x="113" y="265"/>
                    <a:pt x="123" y="267"/>
                    <a:pt x="133" y="267"/>
                  </a:cubicBezTo>
                  <a:cubicBezTo>
                    <a:pt x="157" y="267"/>
                    <a:pt x="179" y="255"/>
                    <a:pt x="190" y="244"/>
                  </a:cubicBezTo>
                  <a:cubicBezTo>
                    <a:pt x="240" y="190"/>
                    <a:pt x="240" y="104"/>
                    <a:pt x="207" y="54"/>
                  </a:cubicBezTo>
                  <a:cubicBezTo>
                    <a:pt x="190" y="38"/>
                    <a:pt x="174" y="21"/>
                    <a:pt x="153" y="21"/>
                  </a:cubicBezTo>
                  <a:lnTo>
                    <a:pt x="137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5" name="Google Shape;14265;p37"/>
            <p:cNvSpPr/>
            <p:nvPr/>
          </p:nvSpPr>
          <p:spPr>
            <a:xfrm>
              <a:off x="4903925" y="2966525"/>
              <a:ext cx="6000" cy="6375"/>
            </a:xfrm>
            <a:custGeom>
              <a:avLst/>
              <a:gdLst/>
              <a:ahLst/>
              <a:cxnLst/>
              <a:rect l="l" t="t" r="r" b="b"/>
              <a:pathLst>
                <a:path w="240" h="255" extrusionOk="0">
                  <a:moveTo>
                    <a:pt x="157" y="0"/>
                  </a:moveTo>
                  <a:cubicBezTo>
                    <a:pt x="120" y="0"/>
                    <a:pt x="87" y="0"/>
                    <a:pt x="70" y="17"/>
                  </a:cubicBezTo>
                  <a:cubicBezTo>
                    <a:pt x="54" y="33"/>
                    <a:pt x="33" y="50"/>
                    <a:pt x="17" y="87"/>
                  </a:cubicBezTo>
                  <a:cubicBezTo>
                    <a:pt x="0" y="103"/>
                    <a:pt x="0" y="136"/>
                    <a:pt x="17" y="173"/>
                  </a:cubicBezTo>
                  <a:cubicBezTo>
                    <a:pt x="17" y="206"/>
                    <a:pt x="54" y="239"/>
                    <a:pt x="87" y="239"/>
                  </a:cubicBezTo>
                  <a:cubicBezTo>
                    <a:pt x="100" y="249"/>
                    <a:pt x="115" y="254"/>
                    <a:pt x="130" y="254"/>
                  </a:cubicBezTo>
                  <a:cubicBezTo>
                    <a:pt x="170" y="254"/>
                    <a:pt x="211" y="221"/>
                    <a:pt x="223" y="173"/>
                  </a:cubicBezTo>
                  <a:cubicBezTo>
                    <a:pt x="239" y="103"/>
                    <a:pt x="223" y="33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6" name="Google Shape;14266;p37"/>
            <p:cNvSpPr/>
            <p:nvPr/>
          </p:nvSpPr>
          <p:spPr>
            <a:xfrm>
              <a:off x="4909475" y="3026600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141" y="1"/>
                  </a:moveTo>
                  <a:cubicBezTo>
                    <a:pt x="120" y="1"/>
                    <a:pt x="87" y="17"/>
                    <a:pt x="71" y="38"/>
                  </a:cubicBezTo>
                  <a:cubicBezTo>
                    <a:pt x="17" y="87"/>
                    <a:pt x="1" y="158"/>
                    <a:pt x="54" y="224"/>
                  </a:cubicBezTo>
                  <a:cubicBezTo>
                    <a:pt x="71" y="244"/>
                    <a:pt x="87" y="261"/>
                    <a:pt x="120" y="261"/>
                  </a:cubicBezTo>
                  <a:cubicBezTo>
                    <a:pt x="131" y="265"/>
                    <a:pt x="140" y="267"/>
                    <a:pt x="149" y="267"/>
                  </a:cubicBezTo>
                  <a:cubicBezTo>
                    <a:pt x="169" y="267"/>
                    <a:pt x="184" y="256"/>
                    <a:pt x="207" y="244"/>
                  </a:cubicBezTo>
                  <a:cubicBezTo>
                    <a:pt x="223" y="207"/>
                    <a:pt x="244" y="191"/>
                    <a:pt x="244" y="158"/>
                  </a:cubicBezTo>
                  <a:cubicBezTo>
                    <a:pt x="244" y="120"/>
                    <a:pt x="244" y="87"/>
                    <a:pt x="223" y="54"/>
                  </a:cubicBezTo>
                  <a:cubicBezTo>
                    <a:pt x="207" y="38"/>
                    <a:pt x="190" y="17"/>
                    <a:pt x="174" y="17"/>
                  </a:cubicBezTo>
                  <a:cubicBezTo>
                    <a:pt x="157" y="17"/>
                    <a:pt x="157" y="1"/>
                    <a:pt x="14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7" name="Google Shape;14267;p37"/>
            <p:cNvSpPr/>
            <p:nvPr/>
          </p:nvSpPr>
          <p:spPr>
            <a:xfrm>
              <a:off x="4906075" y="294897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11" y="1"/>
                  </a:moveTo>
                  <a:cubicBezTo>
                    <a:pt x="70" y="1"/>
                    <a:pt x="29" y="32"/>
                    <a:pt x="17" y="84"/>
                  </a:cubicBezTo>
                  <a:cubicBezTo>
                    <a:pt x="1" y="154"/>
                    <a:pt x="17" y="220"/>
                    <a:pt x="87" y="257"/>
                  </a:cubicBezTo>
                  <a:lnTo>
                    <a:pt x="137" y="257"/>
                  </a:lnTo>
                  <a:cubicBezTo>
                    <a:pt x="174" y="257"/>
                    <a:pt x="207" y="220"/>
                    <a:pt x="223" y="170"/>
                  </a:cubicBezTo>
                  <a:cubicBezTo>
                    <a:pt x="240" y="133"/>
                    <a:pt x="223" y="84"/>
                    <a:pt x="207" y="51"/>
                  </a:cubicBezTo>
                  <a:cubicBezTo>
                    <a:pt x="190" y="30"/>
                    <a:pt x="174" y="14"/>
                    <a:pt x="153" y="14"/>
                  </a:cubicBezTo>
                  <a:cubicBezTo>
                    <a:pt x="140" y="5"/>
                    <a:pt x="126" y="1"/>
                    <a:pt x="11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8" name="Google Shape;14268;p37"/>
            <p:cNvSpPr/>
            <p:nvPr/>
          </p:nvSpPr>
          <p:spPr>
            <a:xfrm>
              <a:off x="4848575" y="3041150"/>
              <a:ext cx="6000" cy="4450"/>
            </a:xfrm>
            <a:custGeom>
              <a:avLst/>
              <a:gdLst/>
              <a:ahLst/>
              <a:cxnLst/>
              <a:rect l="l" t="t" r="r" b="b"/>
              <a:pathLst>
                <a:path w="240" h="178" extrusionOk="0">
                  <a:moveTo>
                    <a:pt x="126" y="0"/>
                  </a:moveTo>
                  <a:cubicBezTo>
                    <a:pt x="81" y="0"/>
                    <a:pt x="30" y="33"/>
                    <a:pt x="17" y="91"/>
                  </a:cubicBezTo>
                  <a:cubicBezTo>
                    <a:pt x="0" y="107"/>
                    <a:pt x="0" y="140"/>
                    <a:pt x="17" y="177"/>
                  </a:cubicBezTo>
                  <a:lnTo>
                    <a:pt x="223" y="177"/>
                  </a:lnTo>
                  <a:cubicBezTo>
                    <a:pt x="239" y="107"/>
                    <a:pt x="223" y="37"/>
                    <a:pt x="153" y="4"/>
                  </a:cubicBezTo>
                  <a:cubicBezTo>
                    <a:pt x="144" y="2"/>
                    <a:pt x="135" y="0"/>
                    <a:pt x="12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9" name="Google Shape;14269;p37"/>
            <p:cNvSpPr/>
            <p:nvPr/>
          </p:nvSpPr>
          <p:spPr>
            <a:xfrm>
              <a:off x="4894950" y="3029425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20" y="0"/>
                  </a:moveTo>
                  <a:cubicBezTo>
                    <a:pt x="115" y="0"/>
                    <a:pt x="109" y="2"/>
                    <a:pt x="104" y="7"/>
                  </a:cubicBezTo>
                  <a:cubicBezTo>
                    <a:pt x="66" y="7"/>
                    <a:pt x="50" y="28"/>
                    <a:pt x="33" y="61"/>
                  </a:cubicBezTo>
                  <a:cubicBezTo>
                    <a:pt x="17" y="78"/>
                    <a:pt x="0" y="111"/>
                    <a:pt x="0" y="148"/>
                  </a:cubicBezTo>
                  <a:cubicBezTo>
                    <a:pt x="17" y="181"/>
                    <a:pt x="33" y="214"/>
                    <a:pt x="50" y="234"/>
                  </a:cubicBezTo>
                  <a:cubicBezTo>
                    <a:pt x="66" y="251"/>
                    <a:pt x="104" y="267"/>
                    <a:pt x="137" y="267"/>
                  </a:cubicBezTo>
                  <a:cubicBezTo>
                    <a:pt x="186" y="251"/>
                    <a:pt x="240" y="181"/>
                    <a:pt x="223" y="111"/>
                  </a:cubicBezTo>
                  <a:cubicBezTo>
                    <a:pt x="223" y="78"/>
                    <a:pt x="207" y="45"/>
                    <a:pt x="186" y="28"/>
                  </a:cubicBezTo>
                  <a:cubicBezTo>
                    <a:pt x="170" y="28"/>
                    <a:pt x="170" y="7"/>
                    <a:pt x="153" y="7"/>
                  </a:cubicBezTo>
                  <a:cubicBezTo>
                    <a:pt x="142" y="7"/>
                    <a:pt x="131" y="0"/>
                    <a:pt x="12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0" name="Google Shape;14270;p37"/>
            <p:cNvSpPr/>
            <p:nvPr/>
          </p:nvSpPr>
          <p:spPr>
            <a:xfrm>
              <a:off x="4900100" y="301382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43" y="1"/>
                  </a:moveTo>
                  <a:cubicBezTo>
                    <a:pt x="133" y="1"/>
                    <a:pt x="120" y="5"/>
                    <a:pt x="104" y="13"/>
                  </a:cubicBezTo>
                  <a:cubicBezTo>
                    <a:pt x="50" y="13"/>
                    <a:pt x="1" y="83"/>
                    <a:pt x="17" y="153"/>
                  </a:cubicBezTo>
                  <a:cubicBezTo>
                    <a:pt x="17" y="186"/>
                    <a:pt x="34" y="219"/>
                    <a:pt x="67" y="240"/>
                  </a:cubicBezTo>
                  <a:cubicBezTo>
                    <a:pt x="78" y="251"/>
                    <a:pt x="100" y="263"/>
                    <a:pt x="118" y="263"/>
                  </a:cubicBezTo>
                  <a:cubicBezTo>
                    <a:pt x="125" y="263"/>
                    <a:pt x="132" y="261"/>
                    <a:pt x="137" y="256"/>
                  </a:cubicBezTo>
                  <a:cubicBezTo>
                    <a:pt x="207" y="256"/>
                    <a:pt x="240" y="186"/>
                    <a:pt x="240" y="116"/>
                  </a:cubicBezTo>
                  <a:cubicBezTo>
                    <a:pt x="223" y="67"/>
                    <a:pt x="207" y="34"/>
                    <a:pt x="170" y="13"/>
                  </a:cubicBezTo>
                  <a:cubicBezTo>
                    <a:pt x="161" y="5"/>
                    <a:pt x="153" y="1"/>
                    <a:pt x="14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1" name="Google Shape;14271;p37"/>
            <p:cNvSpPr/>
            <p:nvPr/>
          </p:nvSpPr>
          <p:spPr>
            <a:xfrm>
              <a:off x="4833100" y="3040425"/>
              <a:ext cx="6000" cy="5175"/>
            </a:xfrm>
            <a:custGeom>
              <a:avLst/>
              <a:gdLst/>
              <a:ahLst/>
              <a:cxnLst/>
              <a:rect l="l" t="t" r="r" b="b"/>
              <a:pathLst>
                <a:path w="240" h="207" extrusionOk="0">
                  <a:moveTo>
                    <a:pt x="104" y="0"/>
                  </a:moveTo>
                  <a:cubicBezTo>
                    <a:pt x="50" y="17"/>
                    <a:pt x="1" y="66"/>
                    <a:pt x="17" y="153"/>
                  </a:cubicBezTo>
                  <a:cubicBezTo>
                    <a:pt x="17" y="169"/>
                    <a:pt x="17" y="186"/>
                    <a:pt x="34" y="206"/>
                  </a:cubicBezTo>
                  <a:lnTo>
                    <a:pt x="223" y="206"/>
                  </a:lnTo>
                  <a:cubicBezTo>
                    <a:pt x="223" y="169"/>
                    <a:pt x="240" y="136"/>
                    <a:pt x="240" y="103"/>
                  </a:cubicBezTo>
                  <a:cubicBezTo>
                    <a:pt x="223" y="66"/>
                    <a:pt x="207" y="33"/>
                    <a:pt x="186" y="17"/>
                  </a:cubicBezTo>
                  <a:cubicBezTo>
                    <a:pt x="186" y="17"/>
                    <a:pt x="170" y="17"/>
                    <a:pt x="17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2" name="Google Shape;14272;p37"/>
            <p:cNvSpPr/>
            <p:nvPr/>
          </p:nvSpPr>
          <p:spPr>
            <a:xfrm>
              <a:off x="4578825" y="2964775"/>
              <a:ext cx="5600" cy="6500"/>
            </a:xfrm>
            <a:custGeom>
              <a:avLst/>
              <a:gdLst/>
              <a:ahLst/>
              <a:cxnLst/>
              <a:rect l="l" t="t" r="r" b="b"/>
              <a:pathLst>
                <a:path w="224" h="260" extrusionOk="0">
                  <a:moveTo>
                    <a:pt x="120" y="0"/>
                  </a:moveTo>
                  <a:cubicBezTo>
                    <a:pt x="87" y="0"/>
                    <a:pt x="50" y="0"/>
                    <a:pt x="34" y="37"/>
                  </a:cubicBezTo>
                  <a:cubicBezTo>
                    <a:pt x="17" y="54"/>
                    <a:pt x="1" y="87"/>
                    <a:pt x="1" y="120"/>
                  </a:cubicBezTo>
                  <a:cubicBezTo>
                    <a:pt x="1" y="157"/>
                    <a:pt x="1" y="190"/>
                    <a:pt x="17" y="206"/>
                  </a:cubicBezTo>
                  <a:cubicBezTo>
                    <a:pt x="34" y="243"/>
                    <a:pt x="71" y="260"/>
                    <a:pt x="87" y="260"/>
                  </a:cubicBezTo>
                  <a:cubicBezTo>
                    <a:pt x="120" y="260"/>
                    <a:pt x="153" y="260"/>
                    <a:pt x="174" y="223"/>
                  </a:cubicBezTo>
                  <a:cubicBezTo>
                    <a:pt x="223" y="190"/>
                    <a:pt x="223" y="103"/>
                    <a:pt x="190" y="54"/>
                  </a:cubicBezTo>
                  <a:cubicBezTo>
                    <a:pt x="174" y="37"/>
                    <a:pt x="174" y="17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3" name="Google Shape;14273;p37"/>
            <p:cNvSpPr/>
            <p:nvPr/>
          </p:nvSpPr>
          <p:spPr>
            <a:xfrm>
              <a:off x="4575825" y="3008975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88" y="1"/>
                  </a:moveTo>
                  <a:cubicBezTo>
                    <a:pt x="67" y="1"/>
                    <a:pt x="50" y="21"/>
                    <a:pt x="34" y="38"/>
                  </a:cubicBezTo>
                  <a:cubicBezTo>
                    <a:pt x="17" y="71"/>
                    <a:pt x="1" y="104"/>
                    <a:pt x="1" y="158"/>
                  </a:cubicBezTo>
                  <a:cubicBezTo>
                    <a:pt x="1" y="191"/>
                    <a:pt x="17" y="207"/>
                    <a:pt x="50" y="228"/>
                  </a:cubicBezTo>
                  <a:cubicBezTo>
                    <a:pt x="67" y="261"/>
                    <a:pt x="104" y="261"/>
                    <a:pt x="121" y="261"/>
                  </a:cubicBezTo>
                  <a:cubicBezTo>
                    <a:pt x="191" y="244"/>
                    <a:pt x="224" y="191"/>
                    <a:pt x="224" y="125"/>
                  </a:cubicBezTo>
                  <a:lnTo>
                    <a:pt x="224" y="104"/>
                  </a:lnTo>
                  <a:cubicBezTo>
                    <a:pt x="207" y="54"/>
                    <a:pt x="191" y="21"/>
                    <a:pt x="15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4" name="Google Shape;14274;p37"/>
            <p:cNvSpPr/>
            <p:nvPr/>
          </p:nvSpPr>
          <p:spPr>
            <a:xfrm>
              <a:off x="4579250" y="2932325"/>
              <a:ext cx="5575" cy="6600"/>
            </a:xfrm>
            <a:custGeom>
              <a:avLst/>
              <a:gdLst/>
              <a:ahLst/>
              <a:cxnLst/>
              <a:rect l="l" t="t" r="r" b="b"/>
              <a:pathLst>
                <a:path w="223" h="264" extrusionOk="0">
                  <a:moveTo>
                    <a:pt x="108" y="1"/>
                  </a:moveTo>
                  <a:cubicBezTo>
                    <a:pt x="92" y="1"/>
                    <a:pt x="73" y="9"/>
                    <a:pt x="54" y="28"/>
                  </a:cubicBezTo>
                  <a:cubicBezTo>
                    <a:pt x="33" y="28"/>
                    <a:pt x="17" y="61"/>
                    <a:pt x="0" y="78"/>
                  </a:cubicBezTo>
                  <a:lnTo>
                    <a:pt x="0" y="164"/>
                  </a:lnTo>
                  <a:cubicBezTo>
                    <a:pt x="17" y="201"/>
                    <a:pt x="33" y="234"/>
                    <a:pt x="70" y="251"/>
                  </a:cubicBezTo>
                  <a:cubicBezTo>
                    <a:pt x="83" y="260"/>
                    <a:pt x="98" y="264"/>
                    <a:pt x="112" y="264"/>
                  </a:cubicBezTo>
                  <a:cubicBezTo>
                    <a:pt x="153" y="264"/>
                    <a:pt x="194" y="232"/>
                    <a:pt x="206" y="181"/>
                  </a:cubicBezTo>
                  <a:cubicBezTo>
                    <a:pt x="223" y="115"/>
                    <a:pt x="206" y="28"/>
                    <a:pt x="136" y="12"/>
                  </a:cubicBezTo>
                  <a:cubicBezTo>
                    <a:pt x="129" y="5"/>
                    <a:pt x="120" y="1"/>
                    <a:pt x="10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5" name="Google Shape;14275;p37"/>
            <p:cNvSpPr/>
            <p:nvPr/>
          </p:nvSpPr>
          <p:spPr>
            <a:xfrm>
              <a:off x="4584400" y="299270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6" y="0"/>
                  </a:moveTo>
                  <a:cubicBezTo>
                    <a:pt x="120" y="0"/>
                    <a:pt x="87" y="0"/>
                    <a:pt x="70" y="33"/>
                  </a:cubicBezTo>
                  <a:cubicBezTo>
                    <a:pt x="17" y="71"/>
                    <a:pt x="0" y="157"/>
                    <a:pt x="54" y="207"/>
                  </a:cubicBezTo>
                  <a:cubicBezTo>
                    <a:pt x="70" y="240"/>
                    <a:pt x="87" y="260"/>
                    <a:pt x="120" y="260"/>
                  </a:cubicBezTo>
                  <a:cubicBezTo>
                    <a:pt x="157" y="260"/>
                    <a:pt x="173" y="260"/>
                    <a:pt x="206" y="223"/>
                  </a:cubicBezTo>
                  <a:cubicBezTo>
                    <a:pt x="223" y="207"/>
                    <a:pt x="239" y="174"/>
                    <a:pt x="239" y="136"/>
                  </a:cubicBezTo>
                  <a:cubicBezTo>
                    <a:pt x="239" y="104"/>
                    <a:pt x="239" y="71"/>
                    <a:pt x="223" y="54"/>
                  </a:cubicBezTo>
                  <a:cubicBezTo>
                    <a:pt x="206" y="33"/>
                    <a:pt x="190" y="17"/>
                    <a:pt x="17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6" name="Google Shape;14276;p37"/>
            <p:cNvSpPr/>
            <p:nvPr/>
          </p:nvSpPr>
          <p:spPr>
            <a:xfrm>
              <a:off x="4581000" y="29148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25" y="1"/>
                  </a:moveTo>
                  <a:cubicBezTo>
                    <a:pt x="80" y="1"/>
                    <a:pt x="30" y="31"/>
                    <a:pt x="17" y="75"/>
                  </a:cubicBezTo>
                  <a:cubicBezTo>
                    <a:pt x="0" y="141"/>
                    <a:pt x="17" y="227"/>
                    <a:pt x="87" y="244"/>
                  </a:cubicBezTo>
                  <a:cubicBezTo>
                    <a:pt x="103" y="260"/>
                    <a:pt x="120" y="260"/>
                    <a:pt x="136" y="260"/>
                  </a:cubicBezTo>
                  <a:cubicBezTo>
                    <a:pt x="169" y="244"/>
                    <a:pt x="206" y="227"/>
                    <a:pt x="223" y="178"/>
                  </a:cubicBezTo>
                  <a:cubicBezTo>
                    <a:pt x="239" y="124"/>
                    <a:pt x="223" y="75"/>
                    <a:pt x="206" y="38"/>
                  </a:cubicBezTo>
                  <a:cubicBezTo>
                    <a:pt x="190" y="21"/>
                    <a:pt x="169" y="21"/>
                    <a:pt x="153" y="5"/>
                  </a:cubicBezTo>
                  <a:cubicBezTo>
                    <a:pt x="144" y="2"/>
                    <a:pt x="135" y="1"/>
                    <a:pt x="12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7" name="Google Shape;14277;p37"/>
            <p:cNvSpPr/>
            <p:nvPr/>
          </p:nvSpPr>
          <p:spPr>
            <a:xfrm>
              <a:off x="4564200" y="2965325"/>
              <a:ext cx="6100" cy="6550"/>
            </a:xfrm>
            <a:custGeom>
              <a:avLst/>
              <a:gdLst/>
              <a:ahLst/>
              <a:cxnLst/>
              <a:rect l="l" t="t" r="r" b="b"/>
              <a:pathLst>
                <a:path w="244" h="262" extrusionOk="0">
                  <a:moveTo>
                    <a:pt x="120" y="1"/>
                  </a:moveTo>
                  <a:cubicBezTo>
                    <a:pt x="77" y="1"/>
                    <a:pt x="44" y="33"/>
                    <a:pt x="17" y="81"/>
                  </a:cubicBezTo>
                  <a:cubicBezTo>
                    <a:pt x="0" y="151"/>
                    <a:pt x="37" y="221"/>
                    <a:pt x="87" y="254"/>
                  </a:cubicBezTo>
                  <a:cubicBezTo>
                    <a:pt x="98" y="254"/>
                    <a:pt x="109" y="262"/>
                    <a:pt x="121" y="262"/>
                  </a:cubicBezTo>
                  <a:cubicBezTo>
                    <a:pt x="127" y="262"/>
                    <a:pt x="133" y="260"/>
                    <a:pt x="140" y="254"/>
                  </a:cubicBezTo>
                  <a:cubicBezTo>
                    <a:pt x="173" y="254"/>
                    <a:pt x="206" y="221"/>
                    <a:pt x="223" y="184"/>
                  </a:cubicBezTo>
                  <a:cubicBezTo>
                    <a:pt x="243" y="135"/>
                    <a:pt x="243" y="81"/>
                    <a:pt x="206" y="48"/>
                  </a:cubicBezTo>
                  <a:cubicBezTo>
                    <a:pt x="190" y="32"/>
                    <a:pt x="190" y="15"/>
                    <a:pt x="173" y="15"/>
                  </a:cubicBezTo>
                  <a:cubicBezTo>
                    <a:pt x="154" y="5"/>
                    <a:pt x="137" y="1"/>
                    <a:pt x="12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8" name="Google Shape;14278;p37"/>
            <p:cNvSpPr/>
            <p:nvPr/>
          </p:nvSpPr>
          <p:spPr>
            <a:xfrm>
              <a:off x="4573675" y="3025675"/>
              <a:ext cx="6425" cy="6675"/>
            </a:xfrm>
            <a:custGeom>
              <a:avLst/>
              <a:gdLst/>
              <a:ahLst/>
              <a:cxnLst/>
              <a:rect l="l" t="t" r="r" b="b"/>
              <a:pathLst>
                <a:path w="257" h="267" extrusionOk="0">
                  <a:moveTo>
                    <a:pt x="139" y="1"/>
                  </a:moveTo>
                  <a:cubicBezTo>
                    <a:pt x="86" y="1"/>
                    <a:pt x="44" y="33"/>
                    <a:pt x="17" y="91"/>
                  </a:cubicBezTo>
                  <a:cubicBezTo>
                    <a:pt x="0" y="157"/>
                    <a:pt x="33" y="228"/>
                    <a:pt x="87" y="261"/>
                  </a:cubicBezTo>
                  <a:cubicBezTo>
                    <a:pt x="96" y="264"/>
                    <a:pt x="106" y="266"/>
                    <a:pt x="116" y="266"/>
                  </a:cubicBezTo>
                  <a:cubicBezTo>
                    <a:pt x="161" y="266"/>
                    <a:pt x="210" y="232"/>
                    <a:pt x="223" y="178"/>
                  </a:cubicBezTo>
                  <a:cubicBezTo>
                    <a:pt x="256" y="108"/>
                    <a:pt x="223" y="38"/>
                    <a:pt x="174" y="5"/>
                  </a:cubicBezTo>
                  <a:cubicBezTo>
                    <a:pt x="162" y="2"/>
                    <a:pt x="150" y="1"/>
                    <a:pt x="13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9" name="Google Shape;14279;p37"/>
            <p:cNvSpPr/>
            <p:nvPr/>
          </p:nvSpPr>
          <p:spPr>
            <a:xfrm>
              <a:off x="4562950" y="3011850"/>
              <a:ext cx="6000" cy="6650"/>
            </a:xfrm>
            <a:custGeom>
              <a:avLst/>
              <a:gdLst/>
              <a:ahLst/>
              <a:cxnLst/>
              <a:rect l="l" t="t" r="r" b="b"/>
              <a:pathLst>
                <a:path w="240" h="266" extrusionOk="0">
                  <a:moveTo>
                    <a:pt x="111" y="1"/>
                  </a:moveTo>
                  <a:cubicBezTo>
                    <a:pt x="92" y="1"/>
                    <a:pt x="76" y="14"/>
                    <a:pt x="50" y="26"/>
                  </a:cubicBezTo>
                  <a:cubicBezTo>
                    <a:pt x="1" y="76"/>
                    <a:pt x="1" y="162"/>
                    <a:pt x="34" y="216"/>
                  </a:cubicBezTo>
                  <a:cubicBezTo>
                    <a:pt x="50" y="232"/>
                    <a:pt x="87" y="249"/>
                    <a:pt x="120" y="265"/>
                  </a:cubicBezTo>
                  <a:cubicBezTo>
                    <a:pt x="137" y="265"/>
                    <a:pt x="170" y="249"/>
                    <a:pt x="190" y="232"/>
                  </a:cubicBezTo>
                  <a:cubicBezTo>
                    <a:pt x="223" y="216"/>
                    <a:pt x="223" y="179"/>
                    <a:pt x="240" y="146"/>
                  </a:cubicBezTo>
                  <a:cubicBezTo>
                    <a:pt x="240" y="113"/>
                    <a:pt x="223" y="76"/>
                    <a:pt x="207" y="43"/>
                  </a:cubicBezTo>
                  <a:cubicBezTo>
                    <a:pt x="207" y="26"/>
                    <a:pt x="190" y="26"/>
                    <a:pt x="170" y="10"/>
                  </a:cubicBezTo>
                  <a:lnTo>
                    <a:pt x="137" y="10"/>
                  </a:lnTo>
                  <a:cubicBezTo>
                    <a:pt x="127" y="3"/>
                    <a:pt x="118" y="1"/>
                    <a:pt x="11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0" name="Google Shape;14280;p37"/>
            <p:cNvSpPr/>
            <p:nvPr/>
          </p:nvSpPr>
          <p:spPr>
            <a:xfrm>
              <a:off x="4651800" y="2998100"/>
              <a:ext cx="6100" cy="6675"/>
            </a:xfrm>
            <a:custGeom>
              <a:avLst/>
              <a:gdLst/>
              <a:ahLst/>
              <a:cxnLst/>
              <a:rect l="l" t="t" r="r" b="b"/>
              <a:pathLst>
                <a:path w="244" h="267" extrusionOk="0">
                  <a:moveTo>
                    <a:pt x="95" y="0"/>
                  </a:moveTo>
                  <a:cubicBezTo>
                    <a:pt x="76" y="0"/>
                    <a:pt x="61" y="12"/>
                    <a:pt x="38" y="24"/>
                  </a:cubicBezTo>
                  <a:cubicBezTo>
                    <a:pt x="17" y="61"/>
                    <a:pt x="1" y="77"/>
                    <a:pt x="1" y="110"/>
                  </a:cubicBezTo>
                  <a:cubicBezTo>
                    <a:pt x="1" y="147"/>
                    <a:pt x="1" y="180"/>
                    <a:pt x="17" y="213"/>
                  </a:cubicBezTo>
                  <a:cubicBezTo>
                    <a:pt x="38" y="230"/>
                    <a:pt x="71" y="250"/>
                    <a:pt x="104" y="267"/>
                  </a:cubicBezTo>
                  <a:cubicBezTo>
                    <a:pt x="120" y="267"/>
                    <a:pt x="157" y="250"/>
                    <a:pt x="174" y="230"/>
                  </a:cubicBezTo>
                  <a:cubicBezTo>
                    <a:pt x="223" y="180"/>
                    <a:pt x="244" y="110"/>
                    <a:pt x="190" y="44"/>
                  </a:cubicBezTo>
                  <a:cubicBezTo>
                    <a:pt x="190" y="24"/>
                    <a:pt x="174" y="24"/>
                    <a:pt x="157" y="7"/>
                  </a:cubicBezTo>
                  <a:lnTo>
                    <a:pt x="120" y="7"/>
                  </a:lnTo>
                  <a:cubicBezTo>
                    <a:pt x="110" y="2"/>
                    <a:pt x="102" y="0"/>
                    <a:pt x="95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1" name="Google Shape;14281;p37"/>
            <p:cNvSpPr/>
            <p:nvPr/>
          </p:nvSpPr>
          <p:spPr>
            <a:xfrm>
              <a:off x="4653975" y="2948150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122" y="1"/>
                  </a:moveTo>
                  <a:cubicBezTo>
                    <a:pt x="78" y="1"/>
                    <a:pt x="44" y="32"/>
                    <a:pt x="17" y="84"/>
                  </a:cubicBezTo>
                  <a:cubicBezTo>
                    <a:pt x="0" y="150"/>
                    <a:pt x="33" y="220"/>
                    <a:pt x="87" y="253"/>
                  </a:cubicBezTo>
                  <a:lnTo>
                    <a:pt x="136" y="253"/>
                  </a:lnTo>
                  <a:cubicBezTo>
                    <a:pt x="173" y="253"/>
                    <a:pt x="206" y="220"/>
                    <a:pt x="223" y="187"/>
                  </a:cubicBezTo>
                  <a:cubicBezTo>
                    <a:pt x="239" y="133"/>
                    <a:pt x="239" y="84"/>
                    <a:pt x="206" y="47"/>
                  </a:cubicBezTo>
                  <a:cubicBezTo>
                    <a:pt x="190" y="30"/>
                    <a:pt x="190" y="14"/>
                    <a:pt x="173" y="14"/>
                  </a:cubicBezTo>
                  <a:cubicBezTo>
                    <a:pt x="155" y="5"/>
                    <a:pt x="138" y="1"/>
                    <a:pt x="122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2" name="Google Shape;14282;p37"/>
            <p:cNvSpPr/>
            <p:nvPr/>
          </p:nvSpPr>
          <p:spPr>
            <a:xfrm>
              <a:off x="4657875" y="3026025"/>
              <a:ext cx="5600" cy="6700"/>
            </a:xfrm>
            <a:custGeom>
              <a:avLst/>
              <a:gdLst/>
              <a:ahLst/>
              <a:cxnLst/>
              <a:rect l="l" t="t" r="r" b="b"/>
              <a:pathLst>
                <a:path w="224" h="268" extrusionOk="0">
                  <a:moveTo>
                    <a:pt x="107" y="1"/>
                  </a:moveTo>
                  <a:cubicBezTo>
                    <a:pt x="84" y="1"/>
                    <a:pt x="62" y="12"/>
                    <a:pt x="50" y="24"/>
                  </a:cubicBezTo>
                  <a:cubicBezTo>
                    <a:pt x="1" y="77"/>
                    <a:pt x="1" y="164"/>
                    <a:pt x="34" y="214"/>
                  </a:cubicBezTo>
                  <a:cubicBezTo>
                    <a:pt x="50" y="230"/>
                    <a:pt x="67" y="247"/>
                    <a:pt x="104" y="267"/>
                  </a:cubicBezTo>
                  <a:cubicBezTo>
                    <a:pt x="137" y="267"/>
                    <a:pt x="170" y="247"/>
                    <a:pt x="186" y="230"/>
                  </a:cubicBezTo>
                  <a:cubicBezTo>
                    <a:pt x="207" y="214"/>
                    <a:pt x="223" y="181"/>
                    <a:pt x="223" y="143"/>
                  </a:cubicBezTo>
                  <a:cubicBezTo>
                    <a:pt x="223" y="110"/>
                    <a:pt x="223" y="77"/>
                    <a:pt x="207" y="40"/>
                  </a:cubicBezTo>
                  <a:cubicBezTo>
                    <a:pt x="186" y="24"/>
                    <a:pt x="170" y="7"/>
                    <a:pt x="153" y="7"/>
                  </a:cubicBezTo>
                  <a:lnTo>
                    <a:pt x="137" y="7"/>
                  </a:lnTo>
                  <a:cubicBezTo>
                    <a:pt x="127" y="3"/>
                    <a:pt x="117" y="1"/>
                    <a:pt x="10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3" name="Google Shape;14283;p37"/>
            <p:cNvSpPr/>
            <p:nvPr/>
          </p:nvSpPr>
          <p:spPr>
            <a:xfrm>
              <a:off x="4596875" y="3040275"/>
              <a:ext cx="5575" cy="3575"/>
            </a:xfrm>
            <a:custGeom>
              <a:avLst/>
              <a:gdLst/>
              <a:ahLst/>
              <a:cxnLst/>
              <a:rect l="l" t="t" r="r" b="b"/>
              <a:pathLst>
                <a:path w="223" h="143" extrusionOk="0">
                  <a:moveTo>
                    <a:pt x="117" y="1"/>
                  </a:moveTo>
                  <a:cubicBezTo>
                    <a:pt x="67" y="1"/>
                    <a:pt x="27" y="35"/>
                    <a:pt x="0" y="89"/>
                  </a:cubicBezTo>
                  <a:lnTo>
                    <a:pt x="0" y="142"/>
                  </a:lnTo>
                  <a:lnTo>
                    <a:pt x="223" y="142"/>
                  </a:lnTo>
                  <a:cubicBezTo>
                    <a:pt x="223" y="89"/>
                    <a:pt x="190" y="39"/>
                    <a:pt x="153" y="6"/>
                  </a:cubicBezTo>
                  <a:cubicBezTo>
                    <a:pt x="140" y="2"/>
                    <a:pt x="128" y="1"/>
                    <a:pt x="11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4" name="Google Shape;14284;p37"/>
            <p:cNvSpPr/>
            <p:nvPr/>
          </p:nvSpPr>
          <p:spPr>
            <a:xfrm>
              <a:off x="4652225" y="2965800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05" y="0"/>
                  </a:moveTo>
                  <a:cubicBezTo>
                    <a:pt x="88" y="0"/>
                    <a:pt x="70" y="4"/>
                    <a:pt x="54" y="13"/>
                  </a:cubicBezTo>
                  <a:cubicBezTo>
                    <a:pt x="37" y="29"/>
                    <a:pt x="21" y="46"/>
                    <a:pt x="0" y="79"/>
                  </a:cubicBezTo>
                  <a:lnTo>
                    <a:pt x="0" y="165"/>
                  </a:lnTo>
                  <a:cubicBezTo>
                    <a:pt x="21" y="202"/>
                    <a:pt x="37" y="235"/>
                    <a:pt x="70" y="252"/>
                  </a:cubicBezTo>
                  <a:cubicBezTo>
                    <a:pt x="79" y="255"/>
                    <a:pt x="89" y="256"/>
                    <a:pt x="98" y="256"/>
                  </a:cubicBezTo>
                  <a:cubicBezTo>
                    <a:pt x="145" y="256"/>
                    <a:pt x="193" y="223"/>
                    <a:pt x="206" y="165"/>
                  </a:cubicBezTo>
                  <a:cubicBezTo>
                    <a:pt x="243" y="116"/>
                    <a:pt x="206" y="29"/>
                    <a:pt x="157" y="13"/>
                  </a:cubicBezTo>
                  <a:cubicBezTo>
                    <a:pt x="140" y="4"/>
                    <a:pt x="123" y="0"/>
                    <a:pt x="105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5" name="Google Shape;14285;p37"/>
            <p:cNvSpPr/>
            <p:nvPr/>
          </p:nvSpPr>
          <p:spPr>
            <a:xfrm>
              <a:off x="4659525" y="2980925"/>
              <a:ext cx="6125" cy="6650"/>
            </a:xfrm>
            <a:custGeom>
              <a:avLst/>
              <a:gdLst/>
              <a:ahLst/>
              <a:cxnLst/>
              <a:rect l="l" t="t" r="r" b="b"/>
              <a:pathLst>
                <a:path w="245" h="266" extrusionOk="0">
                  <a:moveTo>
                    <a:pt x="121" y="1"/>
                  </a:moveTo>
                  <a:cubicBezTo>
                    <a:pt x="115" y="1"/>
                    <a:pt x="109" y="3"/>
                    <a:pt x="104" y="10"/>
                  </a:cubicBezTo>
                  <a:cubicBezTo>
                    <a:pt x="38" y="10"/>
                    <a:pt x="1" y="76"/>
                    <a:pt x="1" y="146"/>
                  </a:cubicBezTo>
                  <a:cubicBezTo>
                    <a:pt x="17" y="179"/>
                    <a:pt x="38" y="216"/>
                    <a:pt x="54" y="232"/>
                  </a:cubicBezTo>
                  <a:cubicBezTo>
                    <a:pt x="71" y="249"/>
                    <a:pt x="104" y="265"/>
                    <a:pt x="141" y="265"/>
                  </a:cubicBezTo>
                  <a:cubicBezTo>
                    <a:pt x="190" y="249"/>
                    <a:pt x="244" y="179"/>
                    <a:pt x="223" y="113"/>
                  </a:cubicBezTo>
                  <a:cubicBezTo>
                    <a:pt x="223" y="76"/>
                    <a:pt x="207" y="43"/>
                    <a:pt x="190" y="26"/>
                  </a:cubicBezTo>
                  <a:cubicBezTo>
                    <a:pt x="174" y="26"/>
                    <a:pt x="174" y="10"/>
                    <a:pt x="157" y="10"/>
                  </a:cubicBezTo>
                  <a:cubicBezTo>
                    <a:pt x="146" y="10"/>
                    <a:pt x="134" y="1"/>
                    <a:pt x="12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6" name="Google Shape;14286;p37"/>
            <p:cNvSpPr/>
            <p:nvPr/>
          </p:nvSpPr>
          <p:spPr>
            <a:xfrm>
              <a:off x="4643250" y="3028775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87" y="0"/>
                  </a:moveTo>
                  <a:cubicBezTo>
                    <a:pt x="50" y="0"/>
                    <a:pt x="33" y="17"/>
                    <a:pt x="17" y="54"/>
                  </a:cubicBezTo>
                  <a:cubicBezTo>
                    <a:pt x="0" y="87"/>
                    <a:pt x="0" y="120"/>
                    <a:pt x="0" y="157"/>
                  </a:cubicBezTo>
                  <a:cubicBezTo>
                    <a:pt x="0" y="190"/>
                    <a:pt x="17" y="207"/>
                    <a:pt x="33" y="223"/>
                  </a:cubicBezTo>
                  <a:cubicBezTo>
                    <a:pt x="70" y="260"/>
                    <a:pt x="87" y="260"/>
                    <a:pt x="120" y="260"/>
                  </a:cubicBezTo>
                  <a:cubicBezTo>
                    <a:pt x="190" y="240"/>
                    <a:pt x="223" y="174"/>
                    <a:pt x="223" y="104"/>
                  </a:cubicBezTo>
                  <a:cubicBezTo>
                    <a:pt x="207" y="71"/>
                    <a:pt x="190" y="33"/>
                    <a:pt x="174" y="17"/>
                  </a:cubicBezTo>
                  <a:cubicBezTo>
                    <a:pt x="153" y="17"/>
                    <a:pt x="153" y="17"/>
                    <a:pt x="1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7" name="Google Shape;14287;p37"/>
            <p:cNvSpPr/>
            <p:nvPr/>
          </p:nvSpPr>
          <p:spPr>
            <a:xfrm>
              <a:off x="4648400" y="3013325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04" y="0"/>
                  </a:moveTo>
                  <a:cubicBezTo>
                    <a:pt x="33" y="0"/>
                    <a:pt x="1" y="70"/>
                    <a:pt x="1" y="136"/>
                  </a:cubicBezTo>
                  <a:cubicBezTo>
                    <a:pt x="17" y="173"/>
                    <a:pt x="17" y="206"/>
                    <a:pt x="50" y="223"/>
                  </a:cubicBezTo>
                  <a:cubicBezTo>
                    <a:pt x="71" y="260"/>
                    <a:pt x="104" y="260"/>
                    <a:pt x="137" y="260"/>
                  </a:cubicBezTo>
                  <a:cubicBezTo>
                    <a:pt x="190" y="239"/>
                    <a:pt x="240" y="173"/>
                    <a:pt x="223" y="103"/>
                  </a:cubicBezTo>
                  <a:cubicBezTo>
                    <a:pt x="223" y="54"/>
                    <a:pt x="190" y="17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8" name="Google Shape;14288;p37"/>
            <p:cNvSpPr/>
            <p:nvPr/>
          </p:nvSpPr>
          <p:spPr>
            <a:xfrm>
              <a:off x="4569750" y="2995275"/>
              <a:ext cx="6100" cy="6675"/>
            </a:xfrm>
            <a:custGeom>
              <a:avLst/>
              <a:gdLst/>
              <a:ahLst/>
              <a:cxnLst/>
              <a:rect l="l" t="t" r="r" b="b"/>
              <a:pathLst>
                <a:path w="244" h="267" extrusionOk="0">
                  <a:moveTo>
                    <a:pt x="104" y="1"/>
                  </a:moveTo>
                  <a:cubicBezTo>
                    <a:pt x="71" y="17"/>
                    <a:pt x="54" y="33"/>
                    <a:pt x="38" y="54"/>
                  </a:cubicBezTo>
                  <a:cubicBezTo>
                    <a:pt x="21" y="87"/>
                    <a:pt x="1" y="120"/>
                    <a:pt x="21" y="157"/>
                  </a:cubicBezTo>
                  <a:cubicBezTo>
                    <a:pt x="21" y="190"/>
                    <a:pt x="38" y="223"/>
                    <a:pt x="54" y="240"/>
                  </a:cubicBezTo>
                  <a:cubicBezTo>
                    <a:pt x="78" y="254"/>
                    <a:pt x="93" y="267"/>
                    <a:pt x="113" y="267"/>
                  </a:cubicBezTo>
                  <a:cubicBezTo>
                    <a:pt x="121" y="267"/>
                    <a:pt x="130" y="265"/>
                    <a:pt x="141" y="260"/>
                  </a:cubicBezTo>
                  <a:cubicBezTo>
                    <a:pt x="190" y="260"/>
                    <a:pt x="244" y="190"/>
                    <a:pt x="227" y="120"/>
                  </a:cubicBezTo>
                  <a:cubicBezTo>
                    <a:pt x="227" y="87"/>
                    <a:pt x="207" y="54"/>
                    <a:pt x="190" y="33"/>
                  </a:cubicBezTo>
                  <a:cubicBezTo>
                    <a:pt x="174" y="17"/>
                    <a:pt x="174" y="17"/>
                    <a:pt x="157" y="17"/>
                  </a:cubicBezTo>
                  <a:cubicBezTo>
                    <a:pt x="141" y="1"/>
                    <a:pt x="124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9" name="Google Shape;14289;p37"/>
            <p:cNvSpPr/>
            <p:nvPr/>
          </p:nvSpPr>
          <p:spPr>
            <a:xfrm>
              <a:off x="4958850" y="3000675"/>
              <a:ext cx="6525" cy="6575"/>
            </a:xfrm>
            <a:custGeom>
              <a:avLst/>
              <a:gdLst/>
              <a:ahLst/>
              <a:cxnLst/>
              <a:rect l="l" t="t" r="r" b="b"/>
              <a:pathLst>
                <a:path w="261" h="263" extrusionOk="0">
                  <a:moveTo>
                    <a:pt x="122" y="0"/>
                  </a:moveTo>
                  <a:cubicBezTo>
                    <a:pt x="104" y="0"/>
                    <a:pt x="82" y="12"/>
                    <a:pt x="71" y="24"/>
                  </a:cubicBezTo>
                  <a:cubicBezTo>
                    <a:pt x="21" y="77"/>
                    <a:pt x="1" y="164"/>
                    <a:pt x="54" y="213"/>
                  </a:cubicBezTo>
                  <a:cubicBezTo>
                    <a:pt x="73" y="244"/>
                    <a:pt x="105" y="263"/>
                    <a:pt x="137" y="263"/>
                  </a:cubicBezTo>
                  <a:cubicBezTo>
                    <a:pt x="161" y="263"/>
                    <a:pt x="186" y="253"/>
                    <a:pt x="207" y="230"/>
                  </a:cubicBezTo>
                  <a:cubicBezTo>
                    <a:pt x="260" y="180"/>
                    <a:pt x="260" y="110"/>
                    <a:pt x="227" y="44"/>
                  </a:cubicBezTo>
                  <a:cubicBezTo>
                    <a:pt x="207" y="24"/>
                    <a:pt x="190" y="24"/>
                    <a:pt x="174" y="7"/>
                  </a:cubicBezTo>
                  <a:lnTo>
                    <a:pt x="141" y="7"/>
                  </a:lnTo>
                  <a:cubicBezTo>
                    <a:pt x="136" y="2"/>
                    <a:pt x="129" y="0"/>
                    <a:pt x="12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0" name="Google Shape;14290;p37"/>
            <p:cNvSpPr/>
            <p:nvPr/>
          </p:nvSpPr>
          <p:spPr>
            <a:xfrm>
              <a:off x="4566350" y="2796025"/>
              <a:ext cx="5600" cy="4400"/>
            </a:xfrm>
            <a:custGeom>
              <a:avLst/>
              <a:gdLst/>
              <a:ahLst/>
              <a:cxnLst/>
              <a:rect l="l" t="t" r="r" b="b"/>
              <a:pathLst>
                <a:path w="224" h="176" extrusionOk="0">
                  <a:moveTo>
                    <a:pt x="223" y="1"/>
                  </a:moveTo>
                  <a:cubicBezTo>
                    <a:pt x="174" y="17"/>
                    <a:pt x="104" y="34"/>
                    <a:pt x="54" y="34"/>
                  </a:cubicBezTo>
                  <a:cubicBezTo>
                    <a:pt x="34" y="34"/>
                    <a:pt x="17" y="50"/>
                    <a:pt x="1" y="50"/>
                  </a:cubicBezTo>
                  <a:cubicBezTo>
                    <a:pt x="1" y="104"/>
                    <a:pt x="34" y="154"/>
                    <a:pt x="71" y="170"/>
                  </a:cubicBezTo>
                  <a:cubicBezTo>
                    <a:pt x="83" y="174"/>
                    <a:pt x="95" y="176"/>
                    <a:pt x="106" y="176"/>
                  </a:cubicBezTo>
                  <a:cubicBezTo>
                    <a:pt x="156" y="176"/>
                    <a:pt x="197" y="141"/>
                    <a:pt x="223" y="88"/>
                  </a:cubicBezTo>
                  <a:lnTo>
                    <a:pt x="223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1" name="Google Shape;14291;p37"/>
            <p:cNvSpPr/>
            <p:nvPr/>
          </p:nvSpPr>
          <p:spPr>
            <a:xfrm>
              <a:off x="4561200" y="3026600"/>
              <a:ext cx="3425" cy="6625"/>
            </a:xfrm>
            <a:custGeom>
              <a:avLst/>
              <a:gdLst/>
              <a:ahLst/>
              <a:cxnLst/>
              <a:rect l="l" t="t" r="r" b="b"/>
              <a:pathLst>
                <a:path w="137" h="265" extrusionOk="0">
                  <a:moveTo>
                    <a:pt x="1" y="1"/>
                  </a:moveTo>
                  <a:lnTo>
                    <a:pt x="1" y="261"/>
                  </a:lnTo>
                  <a:cubicBezTo>
                    <a:pt x="10" y="263"/>
                    <a:pt x="19" y="265"/>
                    <a:pt x="27" y="265"/>
                  </a:cubicBezTo>
                  <a:cubicBezTo>
                    <a:pt x="70" y="265"/>
                    <a:pt x="106" y="232"/>
                    <a:pt x="120" y="174"/>
                  </a:cubicBezTo>
                  <a:cubicBezTo>
                    <a:pt x="137" y="120"/>
                    <a:pt x="104" y="38"/>
                    <a:pt x="54" y="17"/>
                  </a:cubicBezTo>
                  <a:cubicBezTo>
                    <a:pt x="34" y="1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2" name="Google Shape;14292;p37"/>
            <p:cNvSpPr/>
            <p:nvPr/>
          </p:nvSpPr>
          <p:spPr>
            <a:xfrm>
              <a:off x="4977400" y="3003000"/>
              <a:ext cx="1675" cy="3025"/>
            </a:xfrm>
            <a:custGeom>
              <a:avLst/>
              <a:gdLst/>
              <a:ahLst/>
              <a:cxnLst/>
              <a:rect l="l" t="t" r="r" b="b"/>
              <a:pathLst>
                <a:path w="67" h="121" extrusionOk="0">
                  <a:moveTo>
                    <a:pt x="1" y="1"/>
                  </a:moveTo>
                  <a:lnTo>
                    <a:pt x="1" y="34"/>
                  </a:lnTo>
                  <a:cubicBezTo>
                    <a:pt x="17" y="71"/>
                    <a:pt x="34" y="104"/>
                    <a:pt x="67" y="120"/>
                  </a:cubicBezTo>
                  <a:cubicBezTo>
                    <a:pt x="34" y="71"/>
                    <a:pt x="17" y="34"/>
                    <a:pt x="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3" name="Google Shape;14293;p37"/>
            <p:cNvSpPr/>
            <p:nvPr/>
          </p:nvSpPr>
          <p:spPr>
            <a:xfrm>
              <a:off x="4566775" y="3041325"/>
              <a:ext cx="5175" cy="2100"/>
            </a:xfrm>
            <a:custGeom>
              <a:avLst/>
              <a:gdLst/>
              <a:ahLst/>
              <a:cxnLst/>
              <a:rect l="l" t="t" r="r" b="b"/>
              <a:pathLst>
                <a:path w="207" h="84" extrusionOk="0">
                  <a:moveTo>
                    <a:pt x="96" y="1"/>
                  </a:moveTo>
                  <a:cubicBezTo>
                    <a:pt x="53" y="1"/>
                    <a:pt x="12" y="32"/>
                    <a:pt x="0" y="84"/>
                  </a:cubicBezTo>
                  <a:lnTo>
                    <a:pt x="206" y="84"/>
                  </a:lnTo>
                  <a:cubicBezTo>
                    <a:pt x="190" y="47"/>
                    <a:pt x="173" y="30"/>
                    <a:pt x="140" y="14"/>
                  </a:cubicBezTo>
                  <a:cubicBezTo>
                    <a:pt x="126" y="5"/>
                    <a:pt x="111" y="1"/>
                    <a:pt x="9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4" name="Google Shape;14294;p37"/>
            <p:cNvSpPr/>
            <p:nvPr/>
          </p:nvSpPr>
          <p:spPr>
            <a:xfrm>
              <a:off x="4962350" y="3032725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19" y="1"/>
                  </a:moveTo>
                  <a:cubicBezTo>
                    <a:pt x="76" y="1"/>
                    <a:pt x="41" y="34"/>
                    <a:pt x="17" y="82"/>
                  </a:cubicBezTo>
                  <a:cubicBezTo>
                    <a:pt x="1" y="152"/>
                    <a:pt x="34" y="238"/>
                    <a:pt x="87" y="255"/>
                  </a:cubicBezTo>
                  <a:cubicBezTo>
                    <a:pt x="98" y="255"/>
                    <a:pt x="109" y="262"/>
                    <a:pt x="120" y="262"/>
                  </a:cubicBezTo>
                  <a:cubicBezTo>
                    <a:pt x="126" y="262"/>
                    <a:pt x="131" y="260"/>
                    <a:pt x="137" y="255"/>
                  </a:cubicBezTo>
                  <a:cubicBezTo>
                    <a:pt x="170" y="255"/>
                    <a:pt x="207" y="222"/>
                    <a:pt x="224" y="185"/>
                  </a:cubicBezTo>
                  <a:cubicBezTo>
                    <a:pt x="240" y="135"/>
                    <a:pt x="240" y="82"/>
                    <a:pt x="207" y="49"/>
                  </a:cubicBezTo>
                  <a:cubicBezTo>
                    <a:pt x="191" y="32"/>
                    <a:pt x="191" y="16"/>
                    <a:pt x="170" y="16"/>
                  </a:cubicBezTo>
                  <a:cubicBezTo>
                    <a:pt x="152" y="5"/>
                    <a:pt x="135" y="1"/>
                    <a:pt x="11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5" name="Google Shape;14295;p37"/>
            <p:cNvSpPr/>
            <p:nvPr/>
          </p:nvSpPr>
          <p:spPr>
            <a:xfrm>
              <a:off x="4966175" y="2987125"/>
              <a:ext cx="5175" cy="6175"/>
            </a:xfrm>
            <a:custGeom>
              <a:avLst/>
              <a:gdLst/>
              <a:ahLst/>
              <a:cxnLst/>
              <a:rect l="l" t="t" r="r" b="b"/>
              <a:pathLst>
                <a:path w="207" h="247" extrusionOk="0">
                  <a:moveTo>
                    <a:pt x="87" y="1"/>
                  </a:moveTo>
                  <a:cubicBezTo>
                    <a:pt x="38" y="17"/>
                    <a:pt x="0" y="71"/>
                    <a:pt x="17" y="137"/>
                  </a:cubicBezTo>
                  <a:cubicBezTo>
                    <a:pt x="17" y="174"/>
                    <a:pt x="38" y="207"/>
                    <a:pt x="71" y="223"/>
                  </a:cubicBezTo>
                  <a:cubicBezTo>
                    <a:pt x="82" y="235"/>
                    <a:pt x="102" y="247"/>
                    <a:pt x="120" y="247"/>
                  </a:cubicBezTo>
                  <a:cubicBezTo>
                    <a:pt x="127" y="247"/>
                    <a:pt x="135" y="245"/>
                    <a:pt x="141" y="240"/>
                  </a:cubicBezTo>
                  <a:cubicBezTo>
                    <a:pt x="174" y="240"/>
                    <a:pt x="190" y="223"/>
                    <a:pt x="207" y="207"/>
                  </a:cubicBezTo>
                  <a:cubicBezTo>
                    <a:pt x="174" y="137"/>
                    <a:pt x="141" y="71"/>
                    <a:pt x="8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6" name="Google Shape;14296;p37"/>
            <p:cNvSpPr/>
            <p:nvPr/>
          </p:nvSpPr>
          <p:spPr>
            <a:xfrm>
              <a:off x="4976900" y="3032175"/>
              <a:ext cx="5675" cy="6525"/>
            </a:xfrm>
            <a:custGeom>
              <a:avLst/>
              <a:gdLst/>
              <a:ahLst/>
              <a:cxnLst/>
              <a:rect l="l" t="t" r="r" b="b"/>
              <a:pathLst>
                <a:path w="227" h="261" extrusionOk="0">
                  <a:moveTo>
                    <a:pt x="124" y="1"/>
                  </a:moveTo>
                  <a:cubicBezTo>
                    <a:pt x="87" y="1"/>
                    <a:pt x="54" y="1"/>
                    <a:pt x="37" y="38"/>
                  </a:cubicBezTo>
                  <a:cubicBezTo>
                    <a:pt x="21" y="54"/>
                    <a:pt x="0" y="87"/>
                    <a:pt x="0" y="124"/>
                  </a:cubicBezTo>
                  <a:cubicBezTo>
                    <a:pt x="0" y="157"/>
                    <a:pt x="0" y="190"/>
                    <a:pt x="21" y="207"/>
                  </a:cubicBezTo>
                  <a:cubicBezTo>
                    <a:pt x="37" y="244"/>
                    <a:pt x="70" y="260"/>
                    <a:pt x="87" y="260"/>
                  </a:cubicBezTo>
                  <a:cubicBezTo>
                    <a:pt x="124" y="260"/>
                    <a:pt x="157" y="260"/>
                    <a:pt x="173" y="227"/>
                  </a:cubicBezTo>
                  <a:cubicBezTo>
                    <a:pt x="227" y="190"/>
                    <a:pt x="227" y="104"/>
                    <a:pt x="190" y="54"/>
                  </a:cubicBezTo>
                  <a:cubicBezTo>
                    <a:pt x="173" y="38"/>
                    <a:pt x="173" y="21"/>
                    <a:pt x="157" y="21"/>
                  </a:cubicBezTo>
                  <a:cubicBezTo>
                    <a:pt x="140" y="1"/>
                    <a:pt x="124" y="1"/>
                    <a:pt x="12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7" name="Google Shape;14297;p37"/>
            <p:cNvSpPr/>
            <p:nvPr/>
          </p:nvSpPr>
          <p:spPr>
            <a:xfrm>
              <a:off x="4610975" y="2786550"/>
              <a:ext cx="5700" cy="5600"/>
            </a:xfrm>
            <a:custGeom>
              <a:avLst/>
              <a:gdLst/>
              <a:ahLst/>
              <a:cxnLst/>
              <a:rect l="l" t="t" r="r" b="b"/>
              <a:pathLst>
                <a:path w="228" h="224" extrusionOk="0">
                  <a:moveTo>
                    <a:pt x="191" y="1"/>
                  </a:moveTo>
                  <a:cubicBezTo>
                    <a:pt x="125" y="1"/>
                    <a:pt x="71" y="17"/>
                    <a:pt x="22" y="17"/>
                  </a:cubicBezTo>
                  <a:cubicBezTo>
                    <a:pt x="1" y="71"/>
                    <a:pt x="1" y="137"/>
                    <a:pt x="38" y="174"/>
                  </a:cubicBezTo>
                  <a:cubicBezTo>
                    <a:pt x="54" y="207"/>
                    <a:pt x="71" y="223"/>
                    <a:pt x="104" y="223"/>
                  </a:cubicBezTo>
                  <a:cubicBezTo>
                    <a:pt x="141" y="223"/>
                    <a:pt x="158" y="223"/>
                    <a:pt x="191" y="190"/>
                  </a:cubicBezTo>
                  <a:cubicBezTo>
                    <a:pt x="207" y="174"/>
                    <a:pt x="228" y="137"/>
                    <a:pt x="228" y="104"/>
                  </a:cubicBezTo>
                  <a:cubicBezTo>
                    <a:pt x="228" y="71"/>
                    <a:pt x="228" y="34"/>
                    <a:pt x="207" y="17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8" name="Google Shape;14298;p37"/>
            <p:cNvSpPr/>
            <p:nvPr/>
          </p:nvSpPr>
          <p:spPr>
            <a:xfrm>
              <a:off x="4900925" y="3043000"/>
              <a:ext cx="5600" cy="3000"/>
            </a:xfrm>
            <a:custGeom>
              <a:avLst/>
              <a:gdLst/>
              <a:ahLst/>
              <a:cxnLst/>
              <a:rect l="l" t="t" r="r" b="b"/>
              <a:pathLst>
                <a:path w="224" h="120" extrusionOk="0">
                  <a:moveTo>
                    <a:pt x="87" y="0"/>
                  </a:moveTo>
                  <a:cubicBezTo>
                    <a:pt x="71" y="17"/>
                    <a:pt x="50" y="17"/>
                    <a:pt x="34" y="33"/>
                  </a:cubicBezTo>
                  <a:cubicBezTo>
                    <a:pt x="17" y="66"/>
                    <a:pt x="1" y="83"/>
                    <a:pt x="1" y="120"/>
                  </a:cubicBezTo>
                  <a:lnTo>
                    <a:pt x="223" y="120"/>
                  </a:lnTo>
                  <a:cubicBezTo>
                    <a:pt x="207" y="66"/>
                    <a:pt x="190" y="33"/>
                    <a:pt x="153" y="17"/>
                  </a:cubicBezTo>
                  <a:cubicBezTo>
                    <a:pt x="137" y="0"/>
                    <a:pt x="104" y="0"/>
                    <a:pt x="8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9" name="Google Shape;14299;p37"/>
            <p:cNvSpPr/>
            <p:nvPr/>
          </p:nvSpPr>
          <p:spPr>
            <a:xfrm>
              <a:off x="4739000" y="3044225"/>
              <a:ext cx="3025" cy="450"/>
            </a:xfrm>
            <a:custGeom>
              <a:avLst/>
              <a:gdLst/>
              <a:ahLst/>
              <a:cxnLst/>
              <a:rect l="l" t="t" r="r" b="b"/>
              <a:pathLst>
                <a:path w="121" h="18" extrusionOk="0">
                  <a:moveTo>
                    <a:pt x="34" y="1"/>
                  </a:moveTo>
                  <a:cubicBezTo>
                    <a:pt x="34" y="1"/>
                    <a:pt x="17" y="17"/>
                    <a:pt x="1" y="17"/>
                  </a:cubicBezTo>
                  <a:lnTo>
                    <a:pt x="120" y="17"/>
                  </a:lnTo>
                  <a:cubicBezTo>
                    <a:pt x="104" y="17"/>
                    <a:pt x="104" y="17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0" name="Google Shape;14300;p37"/>
            <p:cNvSpPr/>
            <p:nvPr/>
          </p:nvSpPr>
          <p:spPr>
            <a:xfrm>
              <a:off x="4581400" y="3039500"/>
              <a:ext cx="5600" cy="3925"/>
            </a:xfrm>
            <a:custGeom>
              <a:avLst/>
              <a:gdLst/>
              <a:ahLst/>
              <a:cxnLst/>
              <a:rect l="l" t="t" r="r" b="b"/>
              <a:pathLst>
                <a:path w="224" h="157" extrusionOk="0">
                  <a:moveTo>
                    <a:pt x="104" y="0"/>
                  </a:moveTo>
                  <a:cubicBezTo>
                    <a:pt x="34" y="17"/>
                    <a:pt x="1" y="87"/>
                    <a:pt x="1" y="157"/>
                  </a:cubicBezTo>
                  <a:lnTo>
                    <a:pt x="223" y="157"/>
                  </a:lnTo>
                  <a:lnTo>
                    <a:pt x="223" y="103"/>
                  </a:lnTo>
                  <a:cubicBezTo>
                    <a:pt x="223" y="70"/>
                    <a:pt x="207" y="54"/>
                    <a:pt x="174" y="17"/>
                  </a:cubicBezTo>
                  <a:lnTo>
                    <a:pt x="153" y="17"/>
                  </a:lnTo>
                  <a:cubicBezTo>
                    <a:pt x="13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1" name="Google Shape;14301;p37"/>
            <p:cNvSpPr/>
            <p:nvPr/>
          </p:nvSpPr>
          <p:spPr>
            <a:xfrm>
              <a:off x="4916400" y="2961450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10" y="1"/>
                  </a:moveTo>
                  <a:cubicBezTo>
                    <a:pt x="70" y="1"/>
                    <a:pt x="29" y="32"/>
                    <a:pt x="17" y="84"/>
                  </a:cubicBezTo>
                  <a:cubicBezTo>
                    <a:pt x="0" y="150"/>
                    <a:pt x="17" y="236"/>
                    <a:pt x="70" y="253"/>
                  </a:cubicBezTo>
                  <a:cubicBezTo>
                    <a:pt x="88" y="263"/>
                    <a:pt x="106" y="267"/>
                    <a:pt x="124" y="267"/>
                  </a:cubicBezTo>
                  <a:cubicBezTo>
                    <a:pt x="170" y="267"/>
                    <a:pt x="211" y="235"/>
                    <a:pt x="223" y="187"/>
                  </a:cubicBezTo>
                  <a:cubicBezTo>
                    <a:pt x="239" y="117"/>
                    <a:pt x="206" y="30"/>
                    <a:pt x="153" y="14"/>
                  </a:cubicBezTo>
                  <a:cubicBezTo>
                    <a:pt x="139" y="5"/>
                    <a:pt x="125" y="1"/>
                    <a:pt x="11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2" name="Google Shape;14302;p37"/>
            <p:cNvSpPr/>
            <p:nvPr/>
          </p:nvSpPr>
          <p:spPr>
            <a:xfrm>
              <a:off x="4649225" y="3042175"/>
              <a:ext cx="4775" cy="2075"/>
            </a:xfrm>
            <a:custGeom>
              <a:avLst/>
              <a:gdLst/>
              <a:ahLst/>
              <a:cxnLst/>
              <a:rect l="l" t="t" r="r" b="b"/>
              <a:pathLst>
                <a:path w="191" h="83" extrusionOk="0">
                  <a:moveTo>
                    <a:pt x="112" y="0"/>
                  </a:moveTo>
                  <a:cubicBezTo>
                    <a:pt x="104" y="0"/>
                    <a:pt x="95" y="5"/>
                    <a:pt x="87" y="13"/>
                  </a:cubicBezTo>
                  <a:cubicBezTo>
                    <a:pt x="54" y="13"/>
                    <a:pt x="38" y="33"/>
                    <a:pt x="17" y="50"/>
                  </a:cubicBezTo>
                  <a:lnTo>
                    <a:pt x="0" y="66"/>
                  </a:lnTo>
                  <a:lnTo>
                    <a:pt x="190" y="83"/>
                  </a:lnTo>
                  <a:cubicBezTo>
                    <a:pt x="190" y="50"/>
                    <a:pt x="157" y="33"/>
                    <a:pt x="141" y="13"/>
                  </a:cubicBezTo>
                  <a:cubicBezTo>
                    <a:pt x="130" y="5"/>
                    <a:pt x="121" y="0"/>
                    <a:pt x="11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3" name="Google Shape;14303;p37"/>
            <p:cNvSpPr/>
            <p:nvPr/>
          </p:nvSpPr>
          <p:spPr>
            <a:xfrm>
              <a:off x="4681075" y="3038675"/>
              <a:ext cx="5600" cy="5575"/>
            </a:xfrm>
            <a:custGeom>
              <a:avLst/>
              <a:gdLst/>
              <a:ahLst/>
              <a:cxnLst/>
              <a:rect l="l" t="t" r="r" b="b"/>
              <a:pathLst>
                <a:path w="224" h="223" extrusionOk="0">
                  <a:moveTo>
                    <a:pt x="83" y="0"/>
                  </a:moveTo>
                  <a:cubicBezTo>
                    <a:pt x="66" y="0"/>
                    <a:pt x="33" y="17"/>
                    <a:pt x="17" y="50"/>
                  </a:cubicBezTo>
                  <a:cubicBezTo>
                    <a:pt x="0" y="87"/>
                    <a:pt x="0" y="120"/>
                    <a:pt x="0" y="153"/>
                  </a:cubicBezTo>
                  <a:cubicBezTo>
                    <a:pt x="0" y="173"/>
                    <a:pt x="17" y="206"/>
                    <a:pt x="33" y="223"/>
                  </a:cubicBezTo>
                  <a:lnTo>
                    <a:pt x="186" y="223"/>
                  </a:lnTo>
                  <a:cubicBezTo>
                    <a:pt x="207" y="190"/>
                    <a:pt x="223" y="153"/>
                    <a:pt x="223" y="103"/>
                  </a:cubicBezTo>
                  <a:cubicBezTo>
                    <a:pt x="207" y="70"/>
                    <a:pt x="207" y="33"/>
                    <a:pt x="170" y="17"/>
                  </a:cubicBezTo>
                  <a:cubicBezTo>
                    <a:pt x="170" y="17"/>
                    <a:pt x="153" y="17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4" name="Google Shape;14304;p37"/>
            <p:cNvSpPr/>
            <p:nvPr/>
          </p:nvSpPr>
          <p:spPr>
            <a:xfrm>
              <a:off x="4666025" y="3040425"/>
              <a:ext cx="5600" cy="3825"/>
            </a:xfrm>
            <a:custGeom>
              <a:avLst/>
              <a:gdLst/>
              <a:ahLst/>
              <a:cxnLst/>
              <a:rect l="l" t="t" r="r" b="b"/>
              <a:pathLst>
                <a:path w="224" h="153" extrusionOk="0">
                  <a:moveTo>
                    <a:pt x="104" y="0"/>
                  </a:moveTo>
                  <a:cubicBezTo>
                    <a:pt x="34" y="17"/>
                    <a:pt x="1" y="83"/>
                    <a:pt x="1" y="153"/>
                  </a:cubicBezTo>
                  <a:lnTo>
                    <a:pt x="223" y="153"/>
                  </a:lnTo>
                  <a:lnTo>
                    <a:pt x="223" y="120"/>
                  </a:lnTo>
                  <a:cubicBezTo>
                    <a:pt x="223" y="83"/>
                    <a:pt x="207" y="50"/>
                    <a:pt x="170" y="33"/>
                  </a:cubicBezTo>
                  <a:cubicBezTo>
                    <a:pt x="170" y="17"/>
                    <a:pt x="153" y="17"/>
                    <a:pt x="153" y="17"/>
                  </a:cubicBezTo>
                  <a:cubicBezTo>
                    <a:pt x="13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5" name="Google Shape;14305;p37"/>
            <p:cNvSpPr/>
            <p:nvPr/>
          </p:nvSpPr>
          <p:spPr>
            <a:xfrm>
              <a:off x="4917625" y="3041250"/>
              <a:ext cx="6100" cy="4750"/>
            </a:xfrm>
            <a:custGeom>
              <a:avLst/>
              <a:gdLst/>
              <a:ahLst/>
              <a:cxnLst/>
              <a:rect l="l" t="t" r="r" b="b"/>
              <a:pathLst>
                <a:path w="244" h="190" extrusionOk="0">
                  <a:moveTo>
                    <a:pt x="104" y="0"/>
                  </a:moveTo>
                  <a:cubicBezTo>
                    <a:pt x="54" y="17"/>
                    <a:pt x="1" y="87"/>
                    <a:pt x="21" y="153"/>
                  </a:cubicBezTo>
                  <a:cubicBezTo>
                    <a:pt x="21" y="173"/>
                    <a:pt x="21" y="173"/>
                    <a:pt x="38" y="190"/>
                  </a:cubicBezTo>
                  <a:lnTo>
                    <a:pt x="227" y="190"/>
                  </a:lnTo>
                  <a:cubicBezTo>
                    <a:pt x="227" y="173"/>
                    <a:pt x="244" y="136"/>
                    <a:pt x="244" y="103"/>
                  </a:cubicBezTo>
                  <a:cubicBezTo>
                    <a:pt x="227" y="70"/>
                    <a:pt x="207" y="50"/>
                    <a:pt x="190" y="17"/>
                  </a:cubicBezTo>
                  <a:cubicBezTo>
                    <a:pt x="190" y="17"/>
                    <a:pt x="174" y="17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6" name="Google Shape;14306;p37"/>
            <p:cNvSpPr/>
            <p:nvPr/>
          </p:nvSpPr>
          <p:spPr>
            <a:xfrm>
              <a:off x="4924950" y="3024025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103" y="1"/>
                  </a:moveTo>
                  <a:cubicBezTo>
                    <a:pt x="37" y="17"/>
                    <a:pt x="0" y="71"/>
                    <a:pt x="0" y="157"/>
                  </a:cubicBezTo>
                  <a:cubicBezTo>
                    <a:pt x="17" y="190"/>
                    <a:pt x="37" y="207"/>
                    <a:pt x="54" y="223"/>
                  </a:cubicBezTo>
                  <a:cubicBezTo>
                    <a:pt x="70" y="261"/>
                    <a:pt x="103" y="261"/>
                    <a:pt x="140" y="261"/>
                  </a:cubicBezTo>
                  <a:cubicBezTo>
                    <a:pt x="157" y="261"/>
                    <a:pt x="190" y="223"/>
                    <a:pt x="206" y="207"/>
                  </a:cubicBezTo>
                  <a:cubicBezTo>
                    <a:pt x="223" y="174"/>
                    <a:pt x="223" y="141"/>
                    <a:pt x="223" y="104"/>
                  </a:cubicBezTo>
                  <a:cubicBezTo>
                    <a:pt x="223" y="71"/>
                    <a:pt x="206" y="38"/>
                    <a:pt x="190" y="17"/>
                  </a:cubicBezTo>
                  <a:cubicBezTo>
                    <a:pt x="173" y="17"/>
                    <a:pt x="173" y="17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7" name="Google Shape;14307;p37"/>
            <p:cNvSpPr/>
            <p:nvPr/>
          </p:nvSpPr>
          <p:spPr>
            <a:xfrm>
              <a:off x="4924125" y="297630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25" y="1"/>
                  </a:moveTo>
                  <a:cubicBezTo>
                    <a:pt x="80" y="1"/>
                    <a:pt x="30" y="30"/>
                    <a:pt x="17" y="71"/>
                  </a:cubicBezTo>
                  <a:cubicBezTo>
                    <a:pt x="0" y="141"/>
                    <a:pt x="17" y="228"/>
                    <a:pt x="87" y="244"/>
                  </a:cubicBezTo>
                  <a:cubicBezTo>
                    <a:pt x="100" y="253"/>
                    <a:pt x="115" y="257"/>
                    <a:pt x="129" y="257"/>
                  </a:cubicBezTo>
                  <a:cubicBezTo>
                    <a:pt x="170" y="257"/>
                    <a:pt x="211" y="226"/>
                    <a:pt x="223" y="174"/>
                  </a:cubicBezTo>
                  <a:cubicBezTo>
                    <a:pt x="239" y="108"/>
                    <a:pt x="223" y="38"/>
                    <a:pt x="153" y="5"/>
                  </a:cubicBezTo>
                  <a:cubicBezTo>
                    <a:pt x="144" y="2"/>
                    <a:pt x="135" y="1"/>
                    <a:pt x="12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8" name="Google Shape;14308;p37"/>
            <p:cNvSpPr/>
            <p:nvPr/>
          </p:nvSpPr>
          <p:spPr>
            <a:xfrm>
              <a:off x="4931425" y="2960575"/>
              <a:ext cx="6425" cy="6475"/>
            </a:xfrm>
            <a:custGeom>
              <a:avLst/>
              <a:gdLst/>
              <a:ahLst/>
              <a:cxnLst/>
              <a:rect l="l" t="t" r="r" b="b"/>
              <a:pathLst>
                <a:path w="257" h="259" extrusionOk="0">
                  <a:moveTo>
                    <a:pt x="119" y="1"/>
                  </a:moveTo>
                  <a:cubicBezTo>
                    <a:pt x="76" y="1"/>
                    <a:pt x="41" y="34"/>
                    <a:pt x="17" y="82"/>
                  </a:cubicBezTo>
                  <a:cubicBezTo>
                    <a:pt x="1" y="152"/>
                    <a:pt x="34" y="222"/>
                    <a:pt x="88" y="255"/>
                  </a:cubicBezTo>
                  <a:cubicBezTo>
                    <a:pt x="96" y="258"/>
                    <a:pt x="105" y="259"/>
                    <a:pt x="114" y="259"/>
                  </a:cubicBezTo>
                  <a:cubicBezTo>
                    <a:pt x="159" y="259"/>
                    <a:pt x="210" y="226"/>
                    <a:pt x="224" y="168"/>
                  </a:cubicBezTo>
                  <a:cubicBezTo>
                    <a:pt x="257" y="119"/>
                    <a:pt x="224" y="32"/>
                    <a:pt x="170" y="16"/>
                  </a:cubicBezTo>
                  <a:cubicBezTo>
                    <a:pt x="152" y="5"/>
                    <a:pt x="135" y="1"/>
                    <a:pt x="11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9" name="Google Shape;14309;p37"/>
            <p:cNvSpPr/>
            <p:nvPr/>
          </p:nvSpPr>
          <p:spPr>
            <a:xfrm>
              <a:off x="4931850" y="2990950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04" y="0"/>
                  </a:moveTo>
                  <a:cubicBezTo>
                    <a:pt x="33" y="21"/>
                    <a:pt x="0" y="87"/>
                    <a:pt x="0" y="157"/>
                  </a:cubicBezTo>
                  <a:cubicBezTo>
                    <a:pt x="17" y="190"/>
                    <a:pt x="17" y="227"/>
                    <a:pt x="50" y="244"/>
                  </a:cubicBezTo>
                  <a:cubicBezTo>
                    <a:pt x="65" y="255"/>
                    <a:pt x="85" y="267"/>
                    <a:pt x="108" y="267"/>
                  </a:cubicBezTo>
                  <a:cubicBezTo>
                    <a:pt x="117" y="267"/>
                    <a:pt x="127" y="265"/>
                    <a:pt x="137" y="260"/>
                  </a:cubicBezTo>
                  <a:cubicBezTo>
                    <a:pt x="190" y="260"/>
                    <a:pt x="240" y="190"/>
                    <a:pt x="223" y="124"/>
                  </a:cubicBezTo>
                  <a:cubicBezTo>
                    <a:pt x="223" y="87"/>
                    <a:pt x="207" y="54"/>
                    <a:pt x="174" y="37"/>
                  </a:cubicBezTo>
                  <a:cubicBezTo>
                    <a:pt x="174" y="21"/>
                    <a:pt x="153" y="21"/>
                    <a:pt x="153" y="21"/>
                  </a:cubicBezTo>
                  <a:cubicBezTo>
                    <a:pt x="13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0" name="Google Shape;14310;p37"/>
            <p:cNvSpPr/>
            <p:nvPr/>
          </p:nvSpPr>
          <p:spPr>
            <a:xfrm>
              <a:off x="4913400" y="2933850"/>
              <a:ext cx="5175" cy="4200"/>
            </a:xfrm>
            <a:custGeom>
              <a:avLst/>
              <a:gdLst/>
              <a:ahLst/>
              <a:cxnLst/>
              <a:rect l="l" t="t" r="r" b="b"/>
              <a:pathLst>
                <a:path w="207" h="168" extrusionOk="0">
                  <a:moveTo>
                    <a:pt x="0" y="0"/>
                  </a:moveTo>
                  <a:lnTo>
                    <a:pt x="0" y="54"/>
                  </a:lnTo>
                  <a:cubicBezTo>
                    <a:pt x="0" y="103"/>
                    <a:pt x="33" y="140"/>
                    <a:pt x="66" y="157"/>
                  </a:cubicBezTo>
                  <a:cubicBezTo>
                    <a:pt x="82" y="164"/>
                    <a:pt x="99" y="168"/>
                    <a:pt x="117" y="168"/>
                  </a:cubicBezTo>
                  <a:cubicBezTo>
                    <a:pt x="142" y="168"/>
                    <a:pt x="168" y="160"/>
                    <a:pt x="190" y="140"/>
                  </a:cubicBezTo>
                  <a:cubicBezTo>
                    <a:pt x="190" y="120"/>
                    <a:pt x="207" y="120"/>
                    <a:pt x="207" y="103"/>
                  </a:cubicBezTo>
                  <a:cubicBezTo>
                    <a:pt x="137" y="70"/>
                    <a:pt x="66" y="37"/>
                    <a:pt x="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1" name="Google Shape;14311;p37"/>
            <p:cNvSpPr/>
            <p:nvPr/>
          </p:nvSpPr>
          <p:spPr>
            <a:xfrm>
              <a:off x="4955050" y="3017750"/>
              <a:ext cx="5575" cy="6475"/>
            </a:xfrm>
            <a:custGeom>
              <a:avLst/>
              <a:gdLst/>
              <a:ahLst/>
              <a:cxnLst/>
              <a:rect l="l" t="t" r="r" b="b"/>
              <a:pathLst>
                <a:path w="223" h="259" extrusionOk="0">
                  <a:moveTo>
                    <a:pt x="114" y="0"/>
                  </a:moveTo>
                  <a:cubicBezTo>
                    <a:pt x="103" y="0"/>
                    <a:pt x="95" y="4"/>
                    <a:pt x="87" y="13"/>
                  </a:cubicBezTo>
                  <a:cubicBezTo>
                    <a:pt x="70" y="13"/>
                    <a:pt x="33" y="29"/>
                    <a:pt x="17" y="62"/>
                  </a:cubicBezTo>
                  <a:cubicBezTo>
                    <a:pt x="0" y="83"/>
                    <a:pt x="0" y="116"/>
                    <a:pt x="0" y="149"/>
                  </a:cubicBezTo>
                  <a:cubicBezTo>
                    <a:pt x="0" y="186"/>
                    <a:pt x="17" y="219"/>
                    <a:pt x="33" y="235"/>
                  </a:cubicBezTo>
                  <a:cubicBezTo>
                    <a:pt x="59" y="247"/>
                    <a:pt x="75" y="259"/>
                    <a:pt x="94" y="259"/>
                  </a:cubicBezTo>
                  <a:cubicBezTo>
                    <a:pt x="102" y="259"/>
                    <a:pt x="110" y="257"/>
                    <a:pt x="120" y="252"/>
                  </a:cubicBezTo>
                  <a:cubicBezTo>
                    <a:pt x="190" y="252"/>
                    <a:pt x="223" y="186"/>
                    <a:pt x="223" y="116"/>
                  </a:cubicBezTo>
                  <a:cubicBezTo>
                    <a:pt x="206" y="83"/>
                    <a:pt x="190" y="46"/>
                    <a:pt x="173" y="29"/>
                  </a:cubicBezTo>
                  <a:cubicBezTo>
                    <a:pt x="173" y="13"/>
                    <a:pt x="153" y="13"/>
                    <a:pt x="153" y="13"/>
                  </a:cubicBezTo>
                  <a:cubicBezTo>
                    <a:pt x="136" y="4"/>
                    <a:pt x="124" y="0"/>
                    <a:pt x="11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2" name="Google Shape;14312;p37"/>
            <p:cNvSpPr/>
            <p:nvPr/>
          </p:nvSpPr>
          <p:spPr>
            <a:xfrm>
              <a:off x="4920725" y="29467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6" y="1"/>
                  </a:moveTo>
                  <a:cubicBezTo>
                    <a:pt x="103" y="1"/>
                    <a:pt x="83" y="1"/>
                    <a:pt x="50" y="17"/>
                  </a:cubicBezTo>
                  <a:cubicBezTo>
                    <a:pt x="0" y="71"/>
                    <a:pt x="0" y="157"/>
                    <a:pt x="33" y="207"/>
                  </a:cubicBezTo>
                  <a:cubicBezTo>
                    <a:pt x="50" y="244"/>
                    <a:pt x="83" y="260"/>
                    <a:pt x="120" y="260"/>
                  </a:cubicBezTo>
                  <a:cubicBezTo>
                    <a:pt x="136" y="260"/>
                    <a:pt x="169" y="260"/>
                    <a:pt x="186" y="223"/>
                  </a:cubicBezTo>
                  <a:cubicBezTo>
                    <a:pt x="223" y="207"/>
                    <a:pt x="223" y="174"/>
                    <a:pt x="239" y="141"/>
                  </a:cubicBezTo>
                  <a:cubicBezTo>
                    <a:pt x="239" y="104"/>
                    <a:pt x="223" y="71"/>
                    <a:pt x="206" y="54"/>
                  </a:cubicBezTo>
                  <a:cubicBezTo>
                    <a:pt x="206" y="38"/>
                    <a:pt x="186" y="17"/>
                    <a:pt x="16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3" name="Google Shape;14313;p37"/>
            <p:cNvSpPr/>
            <p:nvPr/>
          </p:nvSpPr>
          <p:spPr>
            <a:xfrm>
              <a:off x="4918150" y="2996100"/>
              <a:ext cx="5575" cy="6600"/>
            </a:xfrm>
            <a:custGeom>
              <a:avLst/>
              <a:gdLst/>
              <a:ahLst/>
              <a:cxnLst/>
              <a:rect l="l" t="t" r="r" b="b"/>
              <a:pathLst>
                <a:path w="223" h="264" extrusionOk="0">
                  <a:moveTo>
                    <a:pt x="103" y="0"/>
                  </a:moveTo>
                  <a:cubicBezTo>
                    <a:pt x="33" y="21"/>
                    <a:pt x="0" y="87"/>
                    <a:pt x="0" y="157"/>
                  </a:cubicBezTo>
                  <a:cubicBezTo>
                    <a:pt x="14" y="218"/>
                    <a:pt x="54" y="263"/>
                    <a:pt x="110" y="263"/>
                  </a:cubicBezTo>
                  <a:cubicBezTo>
                    <a:pt x="118" y="263"/>
                    <a:pt x="127" y="262"/>
                    <a:pt x="136" y="260"/>
                  </a:cubicBezTo>
                  <a:cubicBezTo>
                    <a:pt x="153" y="260"/>
                    <a:pt x="186" y="244"/>
                    <a:pt x="206" y="207"/>
                  </a:cubicBezTo>
                  <a:cubicBezTo>
                    <a:pt x="223" y="190"/>
                    <a:pt x="223" y="157"/>
                    <a:pt x="223" y="124"/>
                  </a:cubicBezTo>
                  <a:cubicBezTo>
                    <a:pt x="223" y="87"/>
                    <a:pt x="206" y="54"/>
                    <a:pt x="169" y="38"/>
                  </a:cubicBezTo>
                  <a:cubicBezTo>
                    <a:pt x="169" y="21"/>
                    <a:pt x="153" y="21"/>
                    <a:pt x="153" y="21"/>
                  </a:cubicBez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4" name="Google Shape;14314;p37"/>
            <p:cNvSpPr/>
            <p:nvPr/>
          </p:nvSpPr>
          <p:spPr>
            <a:xfrm>
              <a:off x="4916400" y="30115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1"/>
                  </a:moveTo>
                  <a:cubicBezTo>
                    <a:pt x="33" y="22"/>
                    <a:pt x="0" y="88"/>
                    <a:pt x="17" y="158"/>
                  </a:cubicBezTo>
                  <a:cubicBezTo>
                    <a:pt x="17" y="191"/>
                    <a:pt x="33" y="228"/>
                    <a:pt x="50" y="244"/>
                  </a:cubicBezTo>
                  <a:cubicBezTo>
                    <a:pt x="87" y="261"/>
                    <a:pt x="103" y="261"/>
                    <a:pt x="136" y="261"/>
                  </a:cubicBezTo>
                  <a:cubicBezTo>
                    <a:pt x="173" y="261"/>
                    <a:pt x="190" y="244"/>
                    <a:pt x="206" y="207"/>
                  </a:cubicBezTo>
                  <a:cubicBezTo>
                    <a:pt x="223" y="174"/>
                    <a:pt x="239" y="141"/>
                    <a:pt x="223" y="104"/>
                  </a:cubicBezTo>
                  <a:cubicBezTo>
                    <a:pt x="223" y="71"/>
                    <a:pt x="206" y="55"/>
                    <a:pt x="190" y="38"/>
                  </a:cubicBezTo>
                  <a:cubicBezTo>
                    <a:pt x="173" y="22"/>
                    <a:pt x="173" y="22"/>
                    <a:pt x="153" y="22"/>
                  </a:cubicBez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5" name="Google Shape;14315;p37"/>
            <p:cNvSpPr/>
            <p:nvPr/>
          </p:nvSpPr>
          <p:spPr>
            <a:xfrm>
              <a:off x="4931425" y="3007325"/>
              <a:ext cx="6025" cy="6425"/>
            </a:xfrm>
            <a:custGeom>
              <a:avLst/>
              <a:gdLst/>
              <a:ahLst/>
              <a:cxnLst/>
              <a:rect l="l" t="t" r="r" b="b"/>
              <a:pathLst>
                <a:path w="241" h="257" extrusionOk="0">
                  <a:moveTo>
                    <a:pt x="137" y="1"/>
                  </a:moveTo>
                  <a:cubicBezTo>
                    <a:pt x="104" y="1"/>
                    <a:pt x="67" y="1"/>
                    <a:pt x="50" y="34"/>
                  </a:cubicBezTo>
                  <a:cubicBezTo>
                    <a:pt x="1" y="67"/>
                    <a:pt x="1" y="153"/>
                    <a:pt x="34" y="207"/>
                  </a:cubicBezTo>
                  <a:cubicBezTo>
                    <a:pt x="50" y="240"/>
                    <a:pt x="88" y="257"/>
                    <a:pt x="104" y="257"/>
                  </a:cubicBezTo>
                  <a:cubicBezTo>
                    <a:pt x="137" y="257"/>
                    <a:pt x="170" y="257"/>
                    <a:pt x="191" y="224"/>
                  </a:cubicBezTo>
                  <a:cubicBezTo>
                    <a:pt x="240" y="191"/>
                    <a:pt x="240" y="104"/>
                    <a:pt x="207" y="50"/>
                  </a:cubicBezTo>
                  <a:cubicBezTo>
                    <a:pt x="191" y="34"/>
                    <a:pt x="170" y="17"/>
                    <a:pt x="15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6" name="Google Shape;14316;p37"/>
            <p:cNvSpPr/>
            <p:nvPr/>
          </p:nvSpPr>
          <p:spPr>
            <a:xfrm>
              <a:off x="4950300" y="3036500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04" y="1"/>
                  </a:moveTo>
                  <a:cubicBezTo>
                    <a:pt x="54" y="17"/>
                    <a:pt x="0" y="87"/>
                    <a:pt x="17" y="157"/>
                  </a:cubicBezTo>
                  <a:cubicBezTo>
                    <a:pt x="17" y="190"/>
                    <a:pt x="33" y="223"/>
                    <a:pt x="54" y="240"/>
                  </a:cubicBezTo>
                  <a:cubicBezTo>
                    <a:pt x="78" y="255"/>
                    <a:pt x="93" y="267"/>
                    <a:pt x="112" y="267"/>
                  </a:cubicBezTo>
                  <a:cubicBezTo>
                    <a:pt x="119" y="267"/>
                    <a:pt x="127" y="265"/>
                    <a:pt x="137" y="260"/>
                  </a:cubicBezTo>
                  <a:cubicBezTo>
                    <a:pt x="174" y="260"/>
                    <a:pt x="190" y="240"/>
                    <a:pt x="207" y="207"/>
                  </a:cubicBezTo>
                  <a:cubicBezTo>
                    <a:pt x="223" y="190"/>
                    <a:pt x="240" y="157"/>
                    <a:pt x="223" y="120"/>
                  </a:cubicBezTo>
                  <a:cubicBezTo>
                    <a:pt x="223" y="87"/>
                    <a:pt x="207" y="54"/>
                    <a:pt x="190" y="34"/>
                  </a:cubicBezTo>
                  <a:cubicBezTo>
                    <a:pt x="174" y="17"/>
                    <a:pt x="174" y="17"/>
                    <a:pt x="157" y="17"/>
                  </a:cubicBezTo>
                  <a:cubicBezTo>
                    <a:pt x="13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7" name="Google Shape;14317;p37"/>
            <p:cNvSpPr/>
            <p:nvPr/>
          </p:nvSpPr>
          <p:spPr>
            <a:xfrm>
              <a:off x="4944325" y="3004350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03" y="0"/>
                  </a:moveTo>
                  <a:cubicBezTo>
                    <a:pt x="50" y="17"/>
                    <a:pt x="0" y="83"/>
                    <a:pt x="17" y="153"/>
                  </a:cubicBezTo>
                  <a:cubicBezTo>
                    <a:pt x="17" y="186"/>
                    <a:pt x="33" y="223"/>
                    <a:pt x="50" y="239"/>
                  </a:cubicBezTo>
                  <a:cubicBezTo>
                    <a:pt x="87" y="256"/>
                    <a:pt x="120" y="256"/>
                    <a:pt x="136" y="256"/>
                  </a:cubicBezTo>
                  <a:cubicBezTo>
                    <a:pt x="207" y="239"/>
                    <a:pt x="239" y="186"/>
                    <a:pt x="239" y="103"/>
                  </a:cubicBezTo>
                  <a:cubicBezTo>
                    <a:pt x="223" y="66"/>
                    <a:pt x="207" y="50"/>
                    <a:pt x="190" y="33"/>
                  </a:cubicBezTo>
                  <a:cubicBezTo>
                    <a:pt x="190" y="17"/>
                    <a:pt x="169" y="17"/>
                    <a:pt x="169" y="17"/>
                  </a:cubicBezTo>
                  <a:cubicBezTo>
                    <a:pt x="153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8" name="Google Shape;14318;p37"/>
            <p:cNvSpPr/>
            <p:nvPr/>
          </p:nvSpPr>
          <p:spPr>
            <a:xfrm>
              <a:off x="4945975" y="298827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40" y="0"/>
                  </a:moveTo>
                  <a:cubicBezTo>
                    <a:pt x="84" y="0"/>
                    <a:pt x="35" y="35"/>
                    <a:pt x="21" y="91"/>
                  </a:cubicBezTo>
                  <a:cubicBezTo>
                    <a:pt x="0" y="161"/>
                    <a:pt x="37" y="231"/>
                    <a:pt x="87" y="248"/>
                  </a:cubicBezTo>
                  <a:cubicBezTo>
                    <a:pt x="101" y="256"/>
                    <a:pt x="116" y="260"/>
                    <a:pt x="131" y="260"/>
                  </a:cubicBezTo>
                  <a:cubicBezTo>
                    <a:pt x="172" y="260"/>
                    <a:pt x="212" y="229"/>
                    <a:pt x="227" y="177"/>
                  </a:cubicBezTo>
                  <a:cubicBezTo>
                    <a:pt x="244" y="107"/>
                    <a:pt x="227" y="41"/>
                    <a:pt x="173" y="4"/>
                  </a:cubicBezTo>
                  <a:cubicBezTo>
                    <a:pt x="162" y="2"/>
                    <a:pt x="151" y="0"/>
                    <a:pt x="14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9" name="Google Shape;14319;p37"/>
            <p:cNvSpPr/>
            <p:nvPr/>
          </p:nvSpPr>
          <p:spPr>
            <a:xfrm>
              <a:off x="4932675" y="3039300"/>
              <a:ext cx="6100" cy="6700"/>
            </a:xfrm>
            <a:custGeom>
              <a:avLst/>
              <a:gdLst/>
              <a:ahLst/>
              <a:cxnLst/>
              <a:rect l="l" t="t" r="r" b="b"/>
              <a:pathLst>
                <a:path w="244" h="268" extrusionOk="0">
                  <a:moveTo>
                    <a:pt x="121" y="1"/>
                  </a:moveTo>
                  <a:cubicBezTo>
                    <a:pt x="115" y="1"/>
                    <a:pt x="109" y="3"/>
                    <a:pt x="104" y="8"/>
                  </a:cubicBezTo>
                  <a:cubicBezTo>
                    <a:pt x="71" y="8"/>
                    <a:pt x="54" y="25"/>
                    <a:pt x="38" y="62"/>
                  </a:cubicBezTo>
                  <a:cubicBezTo>
                    <a:pt x="17" y="78"/>
                    <a:pt x="0" y="111"/>
                    <a:pt x="17" y="148"/>
                  </a:cubicBezTo>
                  <a:cubicBezTo>
                    <a:pt x="17" y="181"/>
                    <a:pt x="38" y="214"/>
                    <a:pt x="54" y="231"/>
                  </a:cubicBezTo>
                  <a:cubicBezTo>
                    <a:pt x="87" y="251"/>
                    <a:pt x="104" y="268"/>
                    <a:pt x="141" y="268"/>
                  </a:cubicBezTo>
                  <a:cubicBezTo>
                    <a:pt x="207" y="251"/>
                    <a:pt x="244" y="181"/>
                    <a:pt x="223" y="111"/>
                  </a:cubicBezTo>
                  <a:cubicBezTo>
                    <a:pt x="223" y="78"/>
                    <a:pt x="207" y="45"/>
                    <a:pt x="190" y="25"/>
                  </a:cubicBezTo>
                  <a:cubicBezTo>
                    <a:pt x="174" y="25"/>
                    <a:pt x="174" y="8"/>
                    <a:pt x="157" y="8"/>
                  </a:cubicBezTo>
                  <a:cubicBezTo>
                    <a:pt x="146" y="8"/>
                    <a:pt x="133" y="1"/>
                    <a:pt x="12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0" name="Google Shape;14320;p37"/>
            <p:cNvSpPr/>
            <p:nvPr/>
          </p:nvSpPr>
          <p:spPr>
            <a:xfrm>
              <a:off x="4942150" y="3024025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20" y="1"/>
                  </a:moveTo>
                  <a:cubicBezTo>
                    <a:pt x="104" y="1"/>
                    <a:pt x="71" y="17"/>
                    <a:pt x="50" y="38"/>
                  </a:cubicBezTo>
                  <a:cubicBezTo>
                    <a:pt x="17" y="54"/>
                    <a:pt x="1" y="87"/>
                    <a:pt x="1" y="120"/>
                  </a:cubicBezTo>
                  <a:cubicBezTo>
                    <a:pt x="1" y="157"/>
                    <a:pt x="17" y="190"/>
                    <a:pt x="34" y="223"/>
                  </a:cubicBezTo>
                  <a:cubicBezTo>
                    <a:pt x="55" y="253"/>
                    <a:pt x="84" y="267"/>
                    <a:pt x="116" y="267"/>
                  </a:cubicBezTo>
                  <a:cubicBezTo>
                    <a:pt x="141" y="267"/>
                    <a:pt x="167" y="259"/>
                    <a:pt x="190" y="244"/>
                  </a:cubicBezTo>
                  <a:cubicBezTo>
                    <a:pt x="223" y="190"/>
                    <a:pt x="240" y="104"/>
                    <a:pt x="207" y="54"/>
                  </a:cubicBezTo>
                  <a:cubicBezTo>
                    <a:pt x="190" y="38"/>
                    <a:pt x="174" y="17"/>
                    <a:pt x="153" y="17"/>
                  </a:cubicBezTo>
                  <a:cubicBezTo>
                    <a:pt x="137" y="17"/>
                    <a:pt x="137" y="1"/>
                    <a:pt x="12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1" name="Google Shape;14321;p37"/>
            <p:cNvSpPr/>
            <p:nvPr/>
          </p:nvSpPr>
          <p:spPr>
            <a:xfrm>
              <a:off x="4933600" y="2946325"/>
              <a:ext cx="4250" cy="3925"/>
            </a:xfrm>
            <a:custGeom>
              <a:avLst/>
              <a:gdLst/>
              <a:ahLst/>
              <a:cxnLst/>
              <a:rect l="l" t="t" r="r" b="b"/>
              <a:pathLst>
                <a:path w="170" h="157" extrusionOk="0">
                  <a:moveTo>
                    <a:pt x="1" y="0"/>
                  </a:moveTo>
                  <a:lnTo>
                    <a:pt x="1" y="54"/>
                  </a:lnTo>
                  <a:cubicBezTo>
                    <a:pt x="1" y="87"/>
                    <a:pt x="17" y="120"/>
                    <a:pt x="50" y="136"/>
                  </a:cubicBezTo>
                  <a:cubicBezTo>
                    <a:pt x="67" y="157"/>
                    <a:pt x="104" y="157"/>
                    <a:pt x="137" y="157"/>
                  </a:cubicBezTo>
                  <a:cubicBezTo>
                    <a:pt x="137" y="157"/>
                    <a:pt x="153" y="157"/>
                    <a:pt x="170" y="136"/>
                  </a:cubicBezTo>
                  <a:cubicBezTo>
                    <a:pt x="120" y="103"/>
                    <a:pt x="50" y="54"/>
                    <a:pt x="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2" name="Google Shape;14322;p37"/>
            <p:cNvSpPr/>
            <p:nvPr/>
          </p:nvSpPr>
          <p:spPr>
            <a:xfrm>
              <a:off x="4656950" y="2780575"/>
              <a:ext cx="5600" cy="4925"/>
            </a:xfrm>
            <a:custGeom>
              <a:avLst/>
              <a:gdLst/>
              <a:ahLst/>
              <a:cxnLst/>
              <a:rect l="l" t="t" r="r" b="b"/>
              <a:pathLst>
                <a:path w="224" h="197" extrusionOk="0">
                  <a:moveTo>
                    <a:pt x="17" y="1"/>
                  </a:moveTo>
                  <a:cubicBezTo>
                    <a:pt x="1" y="34"/>
                    <a:pt x="1" y="50"/>
                    <a:pt x="1" y="87"/>
                  </a:cubicBezTo>
                  <a:cubicBezTo>
                    <a:pt x="1" y="120"/>
                    <a:pt x="17" y="153"/>
                    <a:pt x="54" y="170"/>
                  </a:cubicBezTo>
                  <a:cubicBezTo>
                    <a:pt x="66" y="184"/>
                    <a:pt x="86" y="197"/>
                    <a:pt x="110" y="197"/>
                  </a:cubicBezTo>
                  <a:cubicBezTo>
                    <a:pt x="120" y="197"/>
                    <a:pt x="130" y="195"/>
                    <a:pt x="141" y="190"/>
                  </a:cubicBezTo>
                  <a:cubicBezTo>
                    <a:pt x="157" y="190"/>
                    <a:pt x="190" y="170"/>
                    <a:pt x="207" y="137"/>
                  </a:cubicBezTo>
                  <a:cubicBezTo>
                    <a:pt x="223" y="120"/>
                    <a:pt x="223" y="87"/>
                    <a:pt x="223" y="50"/>
                  </a:cubicBezTo>
                  <a:cubicBezTo>
                    <a:pt x="223" y="34"/>
                    <a:pt x="223" y="17"/>
                    <a:pt x="207" y="17"/>
                  </a:cubicBezTo>
                  <a:cubicBezTo>
                    <a:pt x="141" y="1"/>
                    <a:pt x="87" y="1"/>
                    <a:pt x="1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3" name="Google Shape;14323;p37"/>
            <p:cNvSpPr/>
            <p:nvPr/>
          </p:nvSpPr>
          <p:spPr>
            <a:xfrm>
              <a:off x="4851975" y="2990525"/>
              <a:ext cx="5575" cy="6700"/>
            </a:xfrm>
            <a:custGeom>
              <a:avLst/>
              <a:gdLst/>
              <a:ahLst/>
              <a:cxnLst/>
              <a:rect l="l" t="t" r="r" b="b"/>
              <a:pathLst>
                <a:path w="223" h="268" extrusionOk="0">
                  <a:moveTo>
                    <a:pt x="103" y="1"/>
                  </a:moveTo>
                  <a:cubicBezTo>
                    <a:pt x="33" y="17"/>
                    <a:pt x="0" y="87"/>
                    <a:pt x="0" y="158"/>
                  </a:cubicBezTo>
                  <a:cubicBezTo>
                    <a:pt x="17" y="191"/>
                    <a:pt x="17" y="223"/>
                    <a:pt x="50" y="244"/>
                  </a:cubicBezTo>
                  <a:cubicBezTo>
                    <a:pt x="64" y="256"/>
                    <a:pt x="85" y="267"/>
                    <a:pt x="108" y="267"/>
                  </a:cubicBezTo>
                  <a:cubicBezTo>
                    <a:pt x="117" y="267"/>
                    <a:pt x="127" y="265"/>
                    <a:pt x="136" y="261"/>
                  </a:cubicBezTo>
                  <a:cubicBezTo>
                    <a:pt x="153" y="261"/>
                    <a:pt x="190" y="244"/>
                    <a:pt x="206" y="207"/>
                  </a:cubicBezTo>
                  <a:cubicBezTo>
                    <a:pt x="223" y="191"/>
                    <a:pt x="223" y="158"/>
                    <a:pt x="223" y="120"/>
                  </a:cubicBezTo>
                  <a:cubicBezTo>
                    <a:pt x="223" y="87"/>
                    <a:pt x="206" y="54"/>
                    <a:pt x="173" y="38"/>
                  </a:cubicBezTo>
                  <a:cubicBezTo>
                    <a:pt x="173" y="17"/>
                    <a:pt x="153" y="17"/>
                    <a:pt x="153" y="17"/>
                  </a:cubicBez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4" name="Google Shape;14324;p37"/>
            <p:cNvSpPr/>
            <p:nvPr/>
          </p:nvSpPr>
          <p:spPr>
            <a:xfrm>
              <a:off x="4859700" y="300600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4" y="0"/>
                  </a:moveTo>
                  <a:cubicBezTo>
                    <a:pt x="71" y="0"/>
                    <a:pt x="50" y="17"/>
                    <a:pt x="33" y="54"/>
                  </a:cubicBezTo>
                  <a:cubicBezTo>
                    <a:pt x="17" y="87"/>
                    <a:pt x="0" y="120"/>
                    <a:pt x="17" y="157"/>
                  </a:cubicBezTo>
                  <a:cubicBezTo>
                    <a:pt x="17" y="190"/>
                    <a:pt x="33" y="206"/>
                    <a:pt x="50" y="244"/>
                  </a:cubicBezTo>
                  <a:cubicBezTo>
                    <a:pt x="71" y="260"/>
                    <a:pt x="104" y="260"/>
                    <a:pt x="137" y="260"/>
                  </a:cubicBezTo>
                  <a:cubicBezTo>
                    <a:pt x="190" y="244"/>
                    <a:pt x="240" y="173"/>
                    <a:pt x="223" y="103"/>
                  </a:cubicBezTo>
                  <a:cubicBezTo>
                    <a:pt x="223" y="70"/>
                    <a:pt x="207" y="54"/>
                    <a:pt x="190" y="17"/>
                  </a:cubicBezTo>
                  <a:cubicBezTo>
                    <a:pt x="174" y="17"/>
                    <a:pt x="174" y="17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5" name="Google Shape;14325;p37"/>
            <p:cNvSpPr/>
            <p:nvPr/>
          </p:nvSpPr>
          <p:spPr>
            <a:xfrm>
              <a:off x="4854950" y="3023200"/>
              <a:ext cx="6000" cy="6650"/>
            </a:xfrm>
            <a:custGeom>
              <a:avLst/>
              <a:gdLst/>
              <a:ahLst/>
              <a:cxnLst/>
              <a:rect l="l" t="t" r="r" b="b"/>
              <a:pathLst>
                <a:path w="240" h="266" extrusionOk="0">
                  <a:moveTo>
                    <a:pt x="104" y="1"/>
                  </a:moveTo>
                  <a:cubicBezTo>
                    <a:pt x="87" y="1"/>
                    <a:pt x="87" y="17"/>
                    <a:pt x="87" y="17"/>
                  </a:cubicBezTo>
                  <a:cubicBezTo>
                    <a:pt x="34" y="34"/>
                    <a:pt x="1" y="87"/>
                    <a:pt x="17" y="153"/>
                  </a:cubicBezTo>
                  <a:cubicBezTo>
                    <a:pt x="17" y="190"/>
                    <a:pt x="34" y="223"/>
                    <a:pt x="54" y="240"/>
                  </a:cubicBezTo>
                  <a:cubicBezTo>
                    <a:pt x="78" y="252"/>
                    <a:pt x="93" y="265"/>
                    <a:pt x="111" y="265"/>
                  </a:cubicBezTo>
                  <a:cubicBezTo>
                    <a:pt x="119" y="265"/>
                    <a:pt x="127" y="263"/>
                    <a:pt x="137" y="256"/>
                  </a:cubicBezTo>
                  <a:cubicBezTo>
                    <a:pt x="207" y="256"/>
                    <a:pt x="240" y="190"/>
                    <a:pt x="223" y="120"/>
                  </a:cubicBezTo>
                  <a:lnTo>
                    <a:pt x="223" y="87"/>
                  </a:lnTo>
                  <a:cubicBezTo>
                    <a:pt x="207" y="50"/>
                    <a:pt x="190" y="17"/>
                    <a:pt x="157" y="17"/>
                  </a:cubicBezTo>
                  <a:cubicBezTo>
                    <a:pt x="13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6" name="Google Shape;14326;p37"/>
            <p:cNvSpPr/>
            <p:nvPr/>
          </p:nvSpPr>
          <p:spPr>
            <a:xfrm>
              <a:off x="4872575" y="2925700"/>
              <a:ext cx="6000" cy="5175"/>
            </a:xfrm>
            <a:custGeom>
              <a:avLst/>
              <a:gdLst/>
              <a:ahLst/>
              <a:cxnLst/>
              <a:rect l="l" t="t" r="r" b="b"/>
              <a:pathLst>
                <a:path w="240" h="207" extrusionOk="0">
                  <a:moveTo>
                    <a:pt x="207" y="1"/>
                  </a:moveTo>
                  <a:cubicBezTo>
                    <a:pt x="137" y="1"/>
                    <a:pt x="71" y="1"/>
                    <a:pt x="17" y="17"/>
                  </a:cubicBezTo>
                  <a:cubicBezTo>
                    <a:pt x="1" y="54"/>
                    <a:pt x="1" y="120"/>
                    <a:pt x="17" y="157"/>
                  </a:cubicBezTo>
                  <a:cubicBezTo>
                    <a:pt x="34" y="190"/>
                    <a:pt x="71" y="207"/>
                    <a:pt x="104" y="207"/>
                  </a:cubicBezTo>
                  <a:cubicBezTo>
                    <a:pt x="120" y="207"/>
                    <a:pt x="153" y="207"/>
                    <a:pt x="174" y="174"/>
                  </a:cubicBezTo>
                  <a:cubicBezTo>
                    <a:pt x="223" y="137"/>
                    <a:pt x="240" y="54"/>
                    <a:pt x="20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7" name="Google Shape;14327;p37"/>
            <p:cNvSpPr/>
            <p:nvPr/>
          </p:nvSpPr>
          <p:spPr>
            <a:xfrm>
              <a:off x="4858350" y="2927875"/>
              <a:ext cx="6125" cy="5900"/>
            </a:xfrm>
            <a:custGeom>
              <a:avLst/>
              <a:gdLst/>
              <a:ahLst/>
              <a:cxnLst/>
              <a:rect l="l" t="t" r="r" b="b"/>
              <a:pathLst>
                <a:path w="245" h="236" extrusionOk="0">
                  <a:moveTo>
                    <a:pt x="191" y="0"/>
                  </a:moveTo>
                  <a:cubicBezTo>
                    <a:pt x="141" y="17"/>
                    <a:pt x="87" y="33"/>
                    <a:pt x="38" y="50"/>
                  </a:cubicBezTo>
                  <a:lnTo>
                    <a:pt x="21" y="50"/>
                  </a:lnTo>
                  <a:cubicBezTo>
                    <a:pt x="1" y="120"/>
                    <a:pt x="38" y="206"/>
                    <a:pt x="87" y="223"/>
                  </a:cubicBezTo>
                  <a:cubicBezTo>
                    <a:pt x="102" y="232"/>
                    <a:pt x="117" y="236"/>
                    <a:pt x="132" y="236"/>
                  </a:cubicBezTo>
                  <a:cubicBezTo>
                    <a:pt x="173" y="236"/>
                    <a:pt x="212" y="204"/>
                    <a:pt x="228" y="153"/>
                  </a:cubicBezTo>
                  <a:cubicBezTo>
                    <a:pt x="244" y="103"/>
                    <a:pt x="228" y="33"/>
                    <a:pt x="19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8" name="Google Shape;14328;p37"/>
            <p:cNvSpPr/>
            <p:nvPr/>
          </p:nvSpPr>
          <p:spPr>
            <a:xfrm>
              <a:off x="4851150" y="2942800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26" y="1"/>
                  </a:moveTo>
                  <a:cubicBezTo>
                    <a:pt x="81" y="1"/>
                    <a:pt x="30" y="34"/>
                    <a:pt x="17" y="92"/>
                  </a:cubicBezTo>
                  <a:cubicBezTo>
                    <a:pt x="0" y="158"/>
                    <a:pt x="17" y="228"/>
                    <a:pt x="83" y="261"/>
                  </a:cubicBezTo>
                  <a:cubicBezTo>
                    <a:pt x="92" y="264"/>
                    <a:pt x="101" y="265"/>
                    <a:pt x="111" y="265"/>
                  </a:cubicBezTo>
                  <a:cubicBezTo>
                    <a:pt x="159" y="265"/>
                    <a:pt x="209" y="232"/>
                    <a:pt x="223" y="174"/>
                  </a:cubicBezTo>
                  <a:cubicBezTo>
                    <a:pt x="239" y="108"/>
                    <a:pt x="223" y="38"/>
                    <a:pt x="153" y="5"/>
                  </a:cubicBezTo>
                  <a:cubicBezTo>
                    <a:pt x="144" y="2"/>
                    <a:pt x="135" y="1"/>
                    <a:pt x="12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9" name="Google Shape;14329;p37"/>
            <p:cNvSpPr/>
            <p:nvPr/>
          </p:nvSpPr>
          <p:spPr>
            <a:xfrm>
              <a:off x="4858875" y="2957975"/>
              <a:ext cx="5600" cy="6400"/>
            </a:xfrm>
            <a:custGeom>
              <a:avLst/>
              <a:gdLst/>
              <a:ahLst/>
              <a:cxnLst/>
              <a:rect l="l" t="t" r="r" b="b"/>
              <a:pathLst>
                <a:path w="224" h="256" extrusionOk="0">
                  <a:moveTo>
                    <a:pt x="83" y="0"/>
                  </a:moveTo>
                  <a:cubicBezTo>
                    <a:pt x="33" y="0"/>
                    <a:pt x="0" y="66"/>
                    <a:pt x="0" y="136"/>
                  </a:cubicBezTo>
                  <a:cubicBezTo>
                    <a:pt x="0" y="169"/>
                    <a:pt x="17" y="206"/>
                    <a:pt x="50" y="223"/>
                  </a:cubicBezTo>
                  <a:cubicBezTo>
                    <a:pt x="66" y="256"/>
                    <a:pt x="104" y="256"/>
                    <a:pt x="120" y="256"/>
                  </a:cubicBezTo>
                  <a:cubicBezTo>
                    <a:pt x="186" y="239"/>
                    <a:pt x="223" y="169"/>
                    <a:pt x="223" y="103"/>
                  </a:cubicBezTo>
                  <a:cubicBezTo>
                    <a:pt x="223" y="66"/>
                    <a:pt x="207" y="33"/>
                    <a:pt x="170" y="17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0" name="Google Shape;14330;p37"/>
            <p:cNvSpPr/>
            <p:nvPr/>
          </p:nvSpPr>
          <p:spPr>
            <a:xfrm>
              <a:off x="4858350" y="2973825"/>
              <a:ext cx="6125" cy="6600"/>
            </a:xfrm>
            <a:custGeom>
              <a:avLst/>
              <a:gdLst/>
              <a:ahLst/>
              <a:cxnLst/>
              <a:rect l="l" t="t" r="r" b="b"/>
              <a:pathLst>
                <a:path w="245" h="264" extrusionOk="0">
                  <a:moveTo>
                    <a:pt x="125" y="1"/>
                  </a:moveTo>
                  <a:cubicBezTo>
                    <a:pt x="104" y="1"/>
                    <a:pt x="71" y="17"/>
                    <a:pt x="54" y="34"/>
                  </a:cubicBezTo>
                  <a:cubicBezTo>
                    <a:pt x="1" y="88"/>
                    <a:pt x="1" y="153"/>
                    <a:pt x="38" y="224"/>
                  </a:cubicBezTo>
                  <a:cubicBezTo>
                    <a:pt x="54" y="240"/>
                    <a:pt x="71" y="257"/>
                    <a:pt x="104" y="257"/>
                  </a:cubicBezTo>
                  <a:cubicBezTo>
                    <a:pt x="115" y="261"/>
                    <a:pt x="124" y="263"/>
                    <a:pt x="132" y="263"/>
                  </a:cubicBezTo>
                  <a:cubicBezTo>
                    <a:pt x="152" y="263"/>
                    <a:pt x="167" y="252"/>
                    <a:pt x="191" y="240"/>
                  </a:cubicBezTo>
                  <a:cubicBezTo>
                    <a:pt x="244" y="191"/>
                    <a:pt x="244" y="104"/>
                    <a:pt x="207" y="50"/>
                  </a:cubicBezTo>
                  <a:cubicBezTo>
                    <a:pt x="191" y="34"/>
                    <a:pt x="174" y="17"/>
                    <a:pt x="158" y="17"/>
                  </a:cubicBezTo>
                  <a:cubicBezTo>
                    <a:pt x="158" y="17"/>
                    <a:pt x="141" y="1"/>
                    <a:pt x="12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1" name="Google Shape;14331;p37"/>
            <p:cNvSpPr/>
            <p:nvPr/>
          </p:nvSpPr>
          <p:spPr>
            <a:xfrm>
              <a:off x="4880725" y="3030825"/>
              <a:ext cx="5600" cy="6375"/>
            </a:xfrm>
            <a:custGeom>
              <a:avLst/>
              <a:gdLst/>
              <a:ahLst/>
              <a:cxnLst/>
              <a:rect l="l" t="t" r="r" b="b"/>
              <a:pathLst>
                <a:path w="224" h="255" extrusionOk="0">
                  <a:moveTo>
                    <a:pt x="122" y="1"/>
                  </a:moveTo>
                  <a:cubicBezTo>
                    <a:pt x="65" y="1"/>
                    <a:pt x="14" y="33"/>
                    <a:pt x="1" y="92"/>
                  </a:cubicBezTo>
                  <a:lnTo>
                    <a:pt x="1" y="141"/>
                  </a:lnTo>
                  <a:cubicBezTo>
                    <a:pt x="1" y="195"/>
                    <a:pt x="34" y="228"/>
                    <a:pt x="71" y="244"/>
                  </a:cubicBezTo>
                  <a:cubicBezTo>
                    <a:pt x="84" y="251"/>
                    <a:pt x="101" y="255"/>
                    <a:pt x="118" y="255"/>
                  </a:cubicBezTo>
                  <a:cubicBezTo>
                    <a:pt x="142" y="255"/>
                    <a:pt x="164" y="247"/>
                    <a:pt x="174" y="228"/>
                  </a:cubicBezTo>
                  <a:cubicBezTo>
                    <a:pt x="190" y="211"/>
                    <a:pt x="207" y="195"/>
                    <a:pt x="207" y="178"/>
                  </a:cubicBezTo>
                  <a:cubicBezTo>
                    <a:pt x="223" y="108"/>
                    <a:pt x="207" y="38"/>
                    <a:pt x="157" y="5"/>
                  </a:cubicBezTo>
                  <a:cubicBezTo>
                    <a:pt x="145" y="2"/>
                    <a:pt x="133" y="1"/>
                    <a:pt x="122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2" name="Google Shape;14332;p37"/>
            <p:cNvSpPr/>
            <p:nvPr/>
          </p:nvSpPr>
          <p:spPr>
            <a:xfrm>
              <a:off x="4877325" y="3003425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04" y="0"/>
                  </a:moveTo>
                  <a:cubicBezTo>
                    <a:pt x="33" y="0"/>
                    <a:pt x="0" y="70"/>
                    <a:pt x="17" y="140"/>
                  </a:cubicBezTo>
                  <a:cubicBezTo>
                    <a:pt x="17" y="173"/>
                    <a:pt x="33" y="206"/>
                    <a:pt x="50" y="223"/>
                  </a:cubicBezTo>
                  <a:cubicBezTo>
                    <a:pt x="87" y="260"/>
                    <a:pt x="104" y="260"/>
                    <a:pt x="137" y="260"/>
                  </a:cubicBezTo>
                  <a:cubicBezTo>
                    <a:pt x="170" y="243"/>
                    <a:pt x="190" y="223"/>
                    <a:pt x="207" y="206"/>
                  </a:cubicBezTo>
                  <a:cubicBezTo>
                    <a:pt x="223" y="173"/>
                    <a:pt x="240" y="140"/>
                    <a:pt x="223" y="103"/>
                  </a:cubicBezTo>
                  <a:cubicBezTo>
                    <a:pt x="223" y="70"/>
                    <a:pt x="207" y="37"/>
                    <a:pt x="190" y="17"/>
                  </a:cubicBezTo>
                  <a:cubicBezTo>
                    <a:pt x="170" y="17"/>
                    <a:pt x="170" y="0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3" name="Google Shape;14333;p37"/>
            <p:cNvSpPr/>
            <p:nvPr/>
          </p:nvSpPr>
          <p:spPr>
            <a:xfrm>
              <a:off x="4846000" y="2933425"/>
              <a:ext cx="2600" cy="1375"/>
            </a:xfrm>
            <a:custGeom>
              <a:avLst/>
              <a:gdLst/>
              <a:ahLst/>
              <a:cxnLst/>
              <a:rect l="l" t="t" r="r" b="b"/>
              <a:pathLst>
                <a:path w="104" h="55" extrusionOk="0">
                  <a:moveTo>
                    <a:pt x="103" y="1"/>
                  </a:moveTo>
                  <a:lnTo>
                    <a:pt x="103" y="1"/>
                  </a:lnTo>
                  <a:cubicBezTo>
                    <a:pt x="66" y="17"/>
                    <a:pt x="33" y="34"/>
                    <a:pt x="0" y="54"/>
                  </a:cubicBezTo>
                  <a:cubicBezTo>
                    <a:pt x="33" y="54"/>
                    <a:pt x="66" y="34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4" name="Google Shape;14334;p37"/>
            <p:cNvSpPr/>
            <p:nvPr/>
          </p:nvSpPr>
          <p:spPr>
            <a:xfrm>
              <a:off x="4873000" y="2955025"/>
              <a:ext cx="6000" cy="6475"/>
            </a:xfrm>
            <a:custGeom>
              <a:avLst/>
              <a:gdLst/>
              <a:ahLst/>
              <a:cxnLst/>
              <a:rect l="l" t="t" r="r" b="b"/>
              <a:pathLst>
                <a:path w="240" h="259" extrusionOk="0">
                  <a:moveTo>
                    <a:pt x="111" y="0"/>
                  </a:moveTo>
                  <a:cubicBezTo>
                    <a:pt x="69" y="0"/>
                    <a:pt x="29" y="33"/>
                    <a:pt x="17" y="81"/>
                  </a:cubicBezTo>
                  <a:cubicBezTo>
                    <a:pt x="0" y="151"/>
                    <a:pt x="17" y="221"/>
                    <a:pt x="87" y="254"/>
                  </a:cubicBezTo>
                  <a:cubicBezTo>
                    <a:pt x="96" y="257"/>
                    <a:pt x="105" y="258"/>
                    <a:pt x="114" y="258"/>
                  </a:cubicBezTo>
                  <a:cubicBezTo>
                    <a:pt x="159" y="258"/>
                    <a:pt x="209" y="228"/>
                    <a:pt x="223" y="184"/>
                  </a:cubicBezTo>
                  <a:cubicBezTo>
                    <a:pt x="239" y="118"/>
                    <a:pt x="223" y="31"/>
                    <a:pt x="157" y="15"/>
                  </a:cubicBezTo>
                  <a:cubicBezTo>
                    <a:pt x="142" y="5"/>
                    <a:pt x="127" y="0"/>
                    <a:pt x="11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5" name="Google Shape;14335;p37"/>
            <p:cNvSpPr/>
            <p:nvPr/>
          </p:nvSpPr>
          <p:spPr>
            <a:xfrm>
              <a:off x="4883725" y="3016850"/>
              <a:ext cx="6100" cy="6800"/>
            </a:xfrm>
            <a:custGeom>
              <a:avLst/>
              <a:gdLst/>
              <a:ahLst/>
              <a:cxnLst/>
              <a:rect l="l" t="t" r="r" b="b"/>
              <a:pathLst>
                <a:path w="244" h="272" extrusionOk="0">
                  <a:moveTo>
                    <a:pt x="111" y="1"/>
                  </a:moveTo>
                  <a:cubicBezTo>
                    <a:pt x="71" y="1"/>
                    <a:pt x="32" y="34"/>
                    <a:pt x="17" y="82"/>
                  </a:cubicBezTo>
                  <a:cubicBezTo>
                    <a:pt x="0" y="152"/>
                    <a:pt x="17" y="238"/>
                    <a:pt x="70" y="255"/>
                  </a:cubicBezTo>
                  <a:cubicBezTo>
                    <a:pt x="87" y="271"/>
                    <a:pt x="103" y="271"/>
                    <a:pt x="120" y="271"/>
                  </a:cubicBezTo>
                  <a:cubicBezTo>
                    <a:pt x="173" y="255"/>
                    <a:pt x="206" y="238"/>
                    <a:pt x="223" y="185"/>
                  </a:cubicBezTo>
                  <a:cubicBezTo>
                    <a:pt x="243" y="135"/>
                    <a:pt x="223" y="82"/>
                    <a:pt x="206" y="49"/>
                  </a:cubicBezTo>
                  <a:cubicBezTo>
                    <a:pt x="190" y="32"/>
                    <a:pt x="173" y="16"/>
                    <a:pt x="157" y="16"/>
                  </a:cubicBezTo>
                  <a:cubicBezTo>
                    <a:pt x="142" y="6"/>
                    <a:pt x="127" y="1"/>
                    <a:pt x="11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6" name="Google Shape;14336;p37"/>
            <p:cNvSpPr/>
            <p:nvPr/>
          </p:nvSpPr>
          <p:spPr>
            <a:xfrm>
              <a:off x="4870425" y="3018475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36" y="0"/>
                  </a:moveTo>
                  <a:cubicBezTo>
                    <a:pt x="103" y="0"/>
                    <a:pt x="70" y="0"/>
                    <a:pt x="54" y="17"/>
                  </a:cubicBezTo>
                  <a:cubicBezTo>
                    <a:pt x="0" y="70"/>
                    <a:pt x="0" y="157"/>
                    <a:pt x="33" y="206"/>
                  </a:cubicBezTo>
                  <a:cubicBezTo>
                    <a:pt x="54" y="239"/>
                    <a:pt x="87" y="260"/>
                    <a:pt x="103" y="260"/>
                  </a:cubicBezTo>
                  <a:cubicBezTo>
                    <a:pt x="136" y="260"/>
                    <a:pt x="173" y="239"/>
                    <a:pt x="190" y="223"/>
                  </a:cubicBezTo>
                  <a:cubicBezTo>
                    <a:pt x="223" y="206"/>
                    <a:pt x="223" y="173"/>
                    <a:pt x="239" y="136"/>
                  </a:cubicBezTo>
                  <a:cubicBezTo>
                    <a:pt x="239" y="103"/>
                    <a:pt x="223" y="70"/>
                    <a:pt x="206" y="54"/>
                  </a:cubicBezTo>
                  <a:cubicBezTo>
                    <a:pt x="190" y="17"/>
                    <a:pt x="190" y="17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7" name="Google Shape;14337;p37"/>
            <p:cNvSpPr/>
            <p:nvPr/>
          </p:nvSpPr>
          <p:spPr>
            <a:xfrm>
              <a:off x="4871250" y="2970950"/>
              <a:ext cx="6100" cy="6475"/>
            </a:xfrm>
            <a:custGeom>
              <a:avLst/>
              <a:gdLst/>
              <a:ahLst/>
              <a:cxnLst/>
              <a:rect l="l" t="t" r="r" b="b"/>
              <a:pathLst>
                <a:path w="244" h="259" extrusionOk="0">
                  <a:moveTo>
                    <a:pt x="132" y="1"/>
                  </a:moveTo>
                  <a:cubicBezTo>
                    <a:pt x="123" y="1"/>
                    <a:pt x="114" y="5"/>
                    <a:pt x="103" y="13"/>
                  </a:cubicBezTo>
                  <a:cubicBezTo>
                    <a:pt x="54" y="13"/>
                    <a:pt x="0" y="79"/>
                    <a:pt x="21" y="149"/>
                  </a:cubicBezTo>
                  <a:cubicBezTo>
                    <a:pt x="21" y="182"/>
                    <a:pt x="37" y="219"/>
                    <a:pt x="54" y="236"/>
                  </a:cubicBezTo>
                  <a:cubicBezTo>
                    <a:pt x="77" y="247"/>
                    <a:pt x="92" y="259"/>
                    <a:pt x="112" y="259"/>
                  </a:cubicBezTo>
                  <a:cubicBezTo>
                    <a:pt x="120" y="259"/>
                    <a:pt x="130" y="257"/>
                    <a:pt x="140" y="252"/>
                  </a:cubicBezTo>
                  <a:cubicBezTo>
                    <a:pt x="206" y="252"/>
                    <a:pt x="243" y="182"/>
                    <a:pt x="227" y="116"/>
                  </a:cubicBezTo>
                  <a:cubicBezTo>
                    <a:pt x="227" y="79"/>
                    <a:pt x="206" y="46"/>
                    <a:pt x="190" y="29"/>
                  </a:cubicBezTo>
                  <a:cubicBezTo>
                    <a:pt x="173" y="13"/>
                    <a:pt x="173" y="13"/>
                    <a:pt x="157" y="13"/>
                  </a:cubicBezTo>
                  <a:cubicBezTo>
                    <a:pt x="149" y="5"/>
                    <a:pt x="140" y="1"/>
                    <a:pt x="132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8" name="Google Shape;14338;p37"/>
            <p:cNvSpPr/>
            <p:nvPr/>
          </p:nvSpPr>
          <p:spPr>
            <a:xfrm>
              <a:off x="4866600" y="3035275"/>
              <a:ext cx="5600" cy="6400"/>
            </a:xfrm>
            <a:custGeom>
              <a:avLst/>
              <a:gdLst/>
              <a:ahLst/>
              <a:cxnLst/>
              <a:rect l="l" t="t" r="r" b="b"/>
              <a:pathLst>
                <a:path w="224" h="256" extrusionOk="0">
                  <a:moveTo>
                    <a:pt x="83" y="0"/>
                  </a:moveTo>
                  <a:cubicBezTo>
                    <a:pt x="67" y="0"/>
                    <a:pt x="34" y="17"/>
                    <a:pt x="17" y="50"/>
                  </a:cubicBezTo>
                  <a:cubicBezTo>
                    <a:pt x="1" y="83"/>
                    <a:pt x="1" y="120"/>
                    <a:pt x="1" y="153"/>
                  </a:cubicBezTo>
                  <a:cubicBezTo>
                    <a:pt x="1" y="186"/>
                    <a:pt x="17" y="206"/>
                    <a:pt x="34" y="239"/>
                  </a:cubicBezTo>
                  <a:cubicBezTo>
                    <a:pt x="67" y="256"/>
                    <a:pt x="104" y="256"/>
                    <a:pt x="120" y="256"/>
                  </a:cubicBezTo>
                  <a:cubicBezTo>
                    <a:pt x="186" y="239"/>
                    <a:pt x="223" y="169"/>
                    <a:pt x="223" y="103"/>
                  </a:cubicBezTo>
                  <a:cubicBezTo>
                    <a:pt x="207" y="66"/>
                    <a:pt x="186" y="50"/>
                    <a:pt x="170" y="17"/>
                  </a:cubicBezTo>
                  <a:cubicBezTo>
                    <a:pt x="170" y="17"/>
                    <a:pt x="153" y="17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9" name="Google Shape;14339;p37"/>
            <p:cNvSpPr/>
            <p:nvPr/>
          </p:nvSpPr>
          <p:spPr>
            <a:xfrm>
              <a:off x="4869175" y="299077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93" y="1"/>
                  </a:moveTo>
                  <a:cubicBezTo>
                    <a:pt x="72" y="1"/>
                    <a:pt x="57" y="13"/>
                    <a:pt x="34" y="28"/>
                  </a:cubicBezTo>
                  <a:cubicBezTo>
                    <a:pt x="17" y="61"/>
                    <a:pt x="1" y="77"/>
                    <a:pt x="1" y="110"/>
                  </a:cubicBezTo>
                  <a:cubicBezTo>
                    <a:pt x="1" y="148"/>
                    <a:pt x="1" y="181"/>
                    <a:pt x="17" y="213"/>
                  </a:cubicBezTo>
                  <a:cubicBezTo>
                    <a:pt x="46" y="245"/>
                    <a:pt x="83" y="264"/>
                    <a:pt x="118" y="264"/>
                  </a:cubicBezTo>
                  <a:cubicBezTo>
                    <a:pt x="142" y="264"/>
                    <a:pt x="166" y="255"/>
                    <a:pt x="186" y="234"/>
                  </a:cubicBezTo>
                  <a:cubicBezTo>
                    <a:pt x="223" y="181"/>
                    <a:pt x="240" y="110"/>
                    <a:pt x="186" y="44"/>
                  </a:cubicBezTo>
                  <a:cubicBezTo>
                    <a:pt x="186" y="28"/>
                    <a:pt x="170" y="28"/>
                    <a:pt x="153" y="7"/>
                  </a:cubicBezTo>
                  <a:lnTo>
                    <a:pt x="120" y="7"/>
                  </a:lnTo>
                  <a:cubicBezTo>
                    <a:pt x="110" y="3"/>
                    <a:pt x="101" y="1"/>
                    <a:pt x="9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0" name="Google Shape;14340;p37"/>
            <p:cNvSpPr/>
            <p:nvPr/>
          </p:nvSpPr>
          <p:spPr>
            <a:xfrm>
              <a:off x="4839500" y="30236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6" y="0"/>
                  </a:moveTo>
                  <a:cubicBezTo>
                    <a:pt x="103" y="0"/>
                    <a:pt x="70" y="0"/>
                    <a:pt x="54" y="33"/>
                  </a:cubicBezTo>
                  <a:cubicBezTo>
                    <a:pt x="0" y="70"/>
                    <a:pt x="0" y="157"/>
                    <a:pt x="33" y="206"/>
                  </a:cubicBezTo>
                  <a:cubicBezTo>
                    <a:pt x="54" y="239"/>
                    <a:pt x="87" y="260"/>
                    <a:pt x="103" y="260"/>
                  </a:cubicBezTo>
                  <a:cubicBezTo>
                    <a:pt x="136" y="260"/>
                    <a:pt x="174" y="260"/>
                    <a:pt x="190" y="239"/>
                  </a:cubicBezTo>
                  <a:cubicBezTo>
                    <a:pt x="239" y="190"/>
                    <a:pt x="239" y="103"/>
                    <a:pt x="207" y="54"/>
                  </a:cubicBezTo>
                  <a:cubicBezTo>
                    <a:pt x="190" y="33"/>
                    <a:pt x="190" y="17"/>
                    <a:pt x="174" y="17"/>
                  </a:cubicBezTo>
                  <a:cubicBezTo>
                    <a:pt x="157" y="0"/>
                    <a:pt x="136" y="0"/>
                    <a:pt x="1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1" name="Google Shape;14341;p37"/>
            <p:cNvSpPr/>
            <p:nvPr/>
          </p:nvSpPr>
          <p:spPr>
            <a:xfrm>
              <a:off x="4816300" y="2966200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113" y="0"/>
                  </a:moveTo>
                  <a:cubicBezTo>
                    <a:pt x="70" y="0"/>
                    <a:pt x="29" y="32"/>
                    <a:pt x="17" y="83"/>
                  </a:cubicBezTo>
                  <a:cubicBezTo>
                    <a:pt x="1" y="149"/>
                    <a:pt x="17" y="219"/>
                    <a:pt x="87" y="252"/>
                  </a:cubicBezTo>
                  <a:lnTo>
                    <a:pt x="137" y="252"/>
                  </a:lnTo>
                  <a:cubicBezTo>
                    <a:pt x="174" y="252"/>
                    <a:pt x="207" y="219"/>
                    <a:pt x="223" y="166"/>
                  </a:cubicBezTo>
                  <a:cubicBezTo>
                    <a:pt x="240" y="133"/>
                    <a:pt x="223" y="83"/>
                    <a:pt x="207" y="46"/>
                  </a:cubicBezTo>
                  <a:cubicBezTo>
                    <a:pt x="190" y="30"/>
                    <a:pt x="174" y="13"/>
                    <a:pt x="157" y="13"/>
                  </a:cubicBezTo>
                  <a:cubicBezTo>
                    <a:pt x="143" y="4"/>
                    <a:pt x="128" y="0"/>
                    <a:pt x="11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2" name="Google Shape;14342;p37"/>
            <p:cNvSpPr/>
            <p:nvPr/>
          </p:nvSpPr>
          <p:spPr>
            <a:xfrm>
              <a:off x="4815075" y="3012500"/>
              <a:ext cx="5575" cy="6575"/>
            </a:xfrm>
            <a:custGeom>
              <a:avLst/>
              <a:gdLst/>
              <a:ahLst/>
              <a:cxnLst/>
              <a:rect l="l" t="t" r="r" b="b"/>
              <a:pathLst>
                <a:path w="223" h="263" extrusionOk="0">
                  <a:moveTo>
                    <a:pt x="136" y="0"/>
                  </a:moveTo>
                  <a:cubicBezTo>
                    <a:pt x="103" y="0"/>
                    <a:pt x="66" y="17"/>
                    <a:pt x="50" y="33"/>
                  </a:cubicBezTo>
                  <a:cubicBezTo>
                    <a:pt x="0" y="87"/>
                    <a:pt x="0" y="153"/>
                    <a:pt x="33" y="223"/>
                  </a:cubicBezTo>
                  <a:cubicBezTo>
                    <a:pt x="50" y="239"/>
                    <a:pt x="83" y="256"/>
                    <a:pt x="103" y="256"/>
                  </a:cubicBezTo>
                  <a:cubicBezTo>
                    <a:pt x="113" y="260"/>
                    <a:pt x="123" y="262"/>
                    <a:pt x="132" y="262"/>
                  </a:cubicBezTo>
                  <a:cubicBezTo>
                    <a:pt x="154" y="262"/>
                    <a:pt x="174" y="251"/>
                    <a:pt x="186" y="239"/>
                  </a:cubicBezTo>
                  <a:cubicBezTo>
                    <a:pt x="206" y="206"/>
                    <a:pt x="223" y="190"/>
                    <a:pt x="223" y="153"/>
                  </a:cubicBezTo>
                  <a:cubicBezTo>
                    <a:pt x="223" y="120"/>
                    <a:pt x="223" y="87"/>
                    <a:pt x="206" y="50"/>
                  </a:cubicBezTo>
                  <a:cubicBezTo>
                    <a:pt x="186" y="33"/>
                    <a:pt x="169" y="17"/>
                    <a:pt x="153" y="17"/>
                  </a:cubicBezTo>
                  <a:lnTo>
                    <a:pt x="136" y="0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3" name="Google Shape;14343;p37"/>
            <p:cNvSpPr/>
            <p:nvPr/>
          </p:nvSpPr>
          <p:spPr>
            <a:xfrm>
              <a:off x="4825800" y="302650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25" y="1"/>
                  </a:moveTo>
                  <a:cubicBezTo>
                    <a:pt x="80" y="1"/>
                    <a:pt x="30" y="31"/>
                    <a:pt x="17" y="75"/>
                  </a:cubicBezTo>
                  <a:cubicBezTo>
                    <a:pt x="0" y="145"/>
                    <a:pt x="17" y="228"/>
                    <a:pt x="87" y="248"/>
                  </a:cubicBezTo>
                  <a:cubicBezTo>
                    <a:pt x="100" y="257"/>
                    <a:pt x="114" y="261"/>
                    <a:pt x="129" y="261"/>
                  </a:cubicBezTo>
                  <a:cubicBezTo>
                    <a:pt x="170" y="261"/>
                    <a:pt x="211" y="230"/>
                    <a:pt x="223" y="178"/>
                  </a:cubicBezTo>
                  <a:cubicBezTo>
                    <a:pt x="239" y="108"/>
                    <a:pt x="223" y="42"/>
                    <a:pt x="153" y="5"/>
                  </a:cubicBezTo>
                  <a:cubicBezTo>
                    <a:pt x="144" y="2"/>
                    <a:pt x="135" y="1"/>
                    <a:pt x="12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4" name="Google Shape;14344;p37"/>
            <p:cNvSpPr/>
            <p:nvPr/>
          </p:nvSpPr>
          <p:spPr>
            <a:xfrm>
              <a:off x="4810325" y="3027400"/>
              <a:ext cx="6425" cy="6650"/>
            </a:xfrm>
            <a:custGeom>
              <a:avLst/>
              <a:gdLst/>
              <a:ahLst/>
              <a:cxnLst/>
              <a:rect l="l" t="t" r="r" b="b"/>
              <a:pathLst>
                <a:path w="257" h="266" extrusionOk="0">
                  <a:moveTo>
                    <a:pt x="134" y="0"/>
                  </a:moveTo>
                  <a:cubicBezTo>
                    <a:pt x="84" y="0"/>
                    <a:pt x="44" y="35"/>
                    <a:pt x="17" y="88"/>
                  </a:cubicBezTo>
                  <a:cubicBezTo>
                    <a:pt x="1" y="159"/>
                    <a:pt x="34" y="229"/>
                    <a:pt x="87" y="262"/>
                  </a:cubicBezTo>
                  <a:cubicBezTo>
                    <a:pt x="96" y="264"/>
                    <a:pt x="105" y="266"/>
                    <a:pt x="114" y="266"/>
                  </a:cubicBezTo>
                  <a:cubicBezTo>
                    <a:pt x="159" y="266"/>
                    <a:pt x="210" y="233"/>
                    <a:pt x="223" y="175"/>
                  </a:cubicBezTo>
                  <a:cubicBezTo>
                    <a:pt x="256" y="109"/>
                    <a:pt x="223" y="39"/>
                    <a:pt x="170" y="6"/>
                  </a:cubicBezTo>
                  <a:cubicBezTo>
                    <a:pt x="157" y="2"/>
                    <a:pt x="145" y="0"/>
                    <a:pt x="13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5" name="Google Shape;14345;p37"/>
            <p:cNvSpPr/>
            <p:nvPr/>
          </p:nvSpPr>
          <p:spPr>
            <a:xfrm>
              <a:off x="4821875" y="299610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03" y="0"/>
                  </a:moveTo>
                  <a:cubicBezTo>
                    <a:pt x="70" y="0"/>
                    <a:pt x="54" y="21"/>
                    <a:pt x="17" y="54"/>
                  </a:cubicBezTo>
                  <a:cubicBezTo>
                    <a:pt x="0" y="87"/>
                    <a:pt x="0" y="124"/>
                    <a:pt x="0" y="157"/>
                  </a:cubicBezTo>
                  <a:cubicBezTo>
                    <a:pt x="17" y="190"/>
                    <a:pt x="17" y="207"/>
                    <a:pt x="54" y="244"/>
                  </a:cubicBezTo>
                  <a:cubicBezTo>
                    <a:pt x="70" y="260"/>
                    <a:pt x="103" y="260"/>
                    <a:pt x="141" y="260"/>
                  </a:cubicBezTo>
                  <a:cubicBezTo>
                    <a:pt x="190" y="244"/>
                    <a:pt x="244" y="174"/>
                    <a:pt x="223" y="104"/>
                  </a:cubicBezTo>
                  <a:cubicBezTo>
                    <a:pt x="223" y="71"/>
                    <a:pt x="207" y="54"/>
                    <a:pt x="174" y="21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6" name="Google Shape;14346;p37"/>
            <p:cNvSpPr/>
            <p:nvPr/>
          </p:nvSpPr>
          <p:spPr>
            <a:xfrm>
              <a:off x="4800025" y="3014950"/>
              <a:ext cx="6400" cy="6525"/>
            </a:xfrm>
            <a:custGeom>
              <a:avLst/>
              <a:gdLst/>
              <a:ahLst/>
              <a:cxnLst/>
              <a:rect l="l" t="t" r="r" b="b"/>
              <a:pathLst>
                <a:path w="256" h="261" extrusionOk="0">
                  <a:moveTo>
                    <a:pt x="142" y="1"/>
                  </a:moveTo>
                  <a:cubicBezTo>
                    <a:pt x="97" y="1"/>
                    <a:pt x="47" y="30"/>
                    <a:pt x="33" y="71"/>
                  </a:cubicBezTo>
                  <a:cubicBezTo>
                    <a:pt x="0" y="141"/>
                    <a:pt x="33" y="228"/>
                    <a:pt x="87" y="244"/>
                  </a:cubicBezTo>
                  <a:cubicBezTo>
                    <a:pt x="103" y="261"/>
                    <a:pt x="120" y="261"/>
                    <a:pt x="136" y="261"/>
                  </a:cubicBezTo>
                  <a:cubicBezTo>
                    <a:pt x="190" y="244"/>
                    <a:pt x="223" y="228"/>
                    <a:pt x="239" y="174"/>
                  </a:cubicBezTo>
                  <a:cubicBezTo>
                    <a:pt x="256" y="125"/>
                    <a:pt x="239" y="71"/>
                    <a:pt x="206" y="38"/>
                  </a:cubicBezTo>
                  <a:cubicBezTo>
                    <a:pt x="206" y="22"/>
                    <a:pt x="190" y="22"/>
                    <a:pt x="169" y="5"/>
                  </a:cubicBezTo>
                  <a:cubicBezTo>
                    <a:pt x="161" y="2"/>
                    <a:pt x="151" y="1"/>
                    <a:pt x="142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7" name="Google Shape;14347;p37"/>
            <p:cNvSpPr/>
            <p:nvPr/>
          </p:nvSpPr>
          <p:spPr>
            <a:xfrm>
              <a:off x="4807750" y="2997525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94" y="1"/>
                  </a:moveTo>
                  <a:cubicBezTo>
                    <a:pt x="54" y="1"/>
                    <a:pt x="13" y="32"/>
                    <a:pt x="1" y="84"/>
                  </a:cubicBezTo>
                  <a:lnTo>
                    <a:pt x="1" y="133"/>
                  </a:lnTo>
                  <a:cubicBezTo>
                    <a:pt x="1" y="187"/>
                    <a:pt x="17" y="236"/>
                    <a:pt x="66" y="253"/>
                  </a:cubicBezTo>
                  <a:cubicBezTo>
                    <a:pt x="77" y="258"/>
                    <a:pt x="88" y="261"/>
                    <a:pt x="99" y="261"/>
                  </a:cubicBezTo>
                  <a:cubicBezTo>
                    <a:pt x="128" y="261"/>
                    <a:pt x="158" y="244"/>
                    <a:pt x="170" y="220"/>
                  </a:cubicBezTo>
                  <a:cubicBezTo>
                    <a:pt x="190" y="203"/>
                    <a:pt x="207" y="203"/>
                    <a:pt x="207" y="170"/>
                  </a:cubicBezTo>
                  <a:cubicBezTo>
                    <a:pt x="223" y="100"/>
                    <a:pt x="207" y="30"/>
                    <a:pt x="137" y="14"/>
                  </a:cubicBezTo>
                  <a:cubicBezTo>
                    <a:pt x="123" y="5"/>
                    <a:pt x="109" y="1"/>
                    <a:pt x="9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8" name="Google Shape;14348;p37"/>
            <p:cNvSpPr/>
            <p:nvPr/>
          </p:nvSpPr>
          <p:spPr>
            <a:xfrm>
              <a:off x="4804250" y="2969925"/>
              <a:ext cx="5700" cy="6525"/>
            </a:xfrm>
            <a:custGeom>
              <a:avLst/>
              <a:gdLst/>
              <a:ahLst/>
              <a:cxnLst/>
              <a:rect l="l" t="t" r="r" b="b"/>
              <a:pathLst>
                <a:path w="228" h="261" extrusionOk="0">
                  <a:moveTo>
                    <a:pt x="103" y="0"/>
                  </a:moveTo>
                  <a:cubicBezTo>
                    <a:pt x="37" y="17"/>
                    <a:pt x="0" y="87"/>
                    <a:pt x="0" y="157"/>
                  </a:cubicBezTo>
                  <a:cubicBezTo>
                    <a:pt x="21" y="190"/>
                    <a:pt x="37" y="223"/>
                    <a:pt x="54" y="244"/>
                  </a:cubicBezTo>
                  <a:cubicBezTo>
                    <a:pt x="70" y="260"/>
                    <a:pt x="103" y="260"/>
                    <a:pt x="141" y="260"/>
                  </a:cubicBezTo>
                  <a:cubicBezTo>
                    <a:pt x="157" y="260"/>
                    <a:pt x="190" y="244"/>
                    <a:pt x="206" y="206"/>
                  </a:cubicBezTo>
                  <a:cubicBezTo>
                    <a:pt x="227" y="173"/>
                    <a:pt x="227" y="140"/>
                    <a:pt x="227" y="103"/>
                  </a:cubicBezTo>
                  <a:cubicBezTo>
                    <a:pt x="227" y="70"/>
                    <a:pt x="206" y="54"/>
                    <a:pt x="190" y="37"/>
                  </a:cubicBezTo>
                  <a:cubicBezTo>
                    <a:pt x="174" y="17"/>
                    <a:pt x="174" y="17"/>
                    <a:pt x="157" y="17"/>
                  </a:cubicBezTo>
                  <a:cubicBezTo>
                    <a:pt x="141" y="0"/>
                    <a:pt x="124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9" name="Google Shape;14349;p37"/>
            <p:cNvSpPr/>
            <p:nvPr/>
          </p:nvSpPr>
          <p:spPr>
            <a:xfrm>
              <a:off x="4885875" y="2967350"/>
              <a:ext cx="6525" cy="6400"/>
            </a:xfrm>
            <a:custGeom>
              <a:avLst/>
              <a:gdLst/>
              <a:ahLst/>
              <a:cxnLst/>
              <a:rect l="l" t="t" r="r" b="b"/>
              <a:pathLst>
                <a:path w="261" h="256" extrusionOk="0">
                  <a:moveTo>
                    <a:pt x="137" y="0"/>
                  </a:moveTo>
                  <a:cubicBezTo>
                    <a:pt x="120" y="0"/>
                    <a:pt x="87" y="0"/>
                    <a:pt x="71" y="37"/>
                  </a:cubicBezTo>
                  <a:cubicBezTo>
                    <a:pt x="17" y="70"/>
                    <a:pt x="1" y="157"/>
                    <a:pt x="54" y="206"/>
                  </a:cubicBezTo>
                  <a:cubicBezTo>
                    <a:pt x="73" y="237"/>
                    <a:pt x="104" y="256"/>
                    <a:pt x="137" y="256"/>
                  </a:cubicBezTo>
                  <a:cubicBezTo>
                    <a:pt x="161" y="256"/>
                    <a:pt x="186" y="246"/>
                    <a:pt x="207" y="223"/>
                  </a:cubicBezTo>
                  <a:cubicBezTo>
                    <a:pt x="240" y="190"/>
                    <a:pt x="260" y="103"/>
                    <a:pt x="223" y="54"/>
                  </a:cubicBezTo>
                  <a:cubicBezTo>
                    <a:pt x="207" y="37"/>
                    <a:pt x="190" y="17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0" name="Google Shape;14350;p37"/>
            <p:cNvSpPr/>
            <p:nvPr/>
          </p:nvSpPr>
          <p:spPr>
            <a:xfrm>
              <a:off x="4836500" y="2993350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12" y="1"/>
                  </a:moveTo>
                  <a:cubicBezTo>
                    <a:pt x="93" y="1"/>
                    <a:pt x="77" y="13"/>
                    <a:pt x="50" y="28"/>
                  </a:cubicBezTo>
                  <a:cubicBezTo>
                    <a:pt x="17" y="78"/>
                    <a:pt x="1" y="164"/>
                    <a:pt x="34" y="214"/>
                  </a:cubicBezTo>
                  <a:cubicBezTo>
                    <a:pt x="50" y="251"/>
                    <a:pt x="87" y="267"/>
                    <a:pt x="120" y="267"/>
                  </a:cubicBezTo>
                  <a:cubicBezTo>
                    <a:pt x="137" y="267"/>
                    <a:pt x="174" y="251"/>
                    <a:pt x="190" y="234"/>
                  </a:cubicBezTo>
                  <a:cubicBezTo>
                    <a:pt x="223" y="214"/>
                    <a:pt x="240" y="181"/>
                    <a:pt x="240" y="148"/>
                  </a:cubicBezTo>
                  <a:cubicBezTo>
                    <a:pt x="240" y="110"/>
                    <a:pt x="223" y="78"/>
                    <a:pt x="207" y="45"/>
                  </a:cubicBezTo>
                  <a:cubicBezTo>
                    <a:pt x="207" y="28"/>
                    <a:pt x="190" y="28"/>
                    <a:pt x="174" y="7"/>
                  </a:cubicBezTo>
                  <a:lnTo>
                    <a:pt x="137" y="7"/>
                  </a:lnTo>
                  <a:cubicBezTo>
                    <a:pt x="127" y="3"/>
                    <a:pt x="119" y="1"/>
                    <a:pt x="112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1" name="Google Shape;14351;p37"/>
            <p:cNvSpPr/>
            <p:nvPr/>
          </p:nvSpPr>
          <p:spPr>
            <a:xfrm>
              <a:off x="4844650" y="3007750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04" y="0"/>
                  </a:moveTo>
                  <a:cubicBezTo>
                    <a:pt x="54" y="17"/>
                    <a:pt x="1" y="87"/>
                    <a:pt x="17" y="153"/>
                  </a:cubicBezTo>
                  <a:cubicBezTo>
                    <a:pt x="17" y="190"/>
                    <a:pt x="33" y="223"/>
                    <a:pt x="54" y="240"/>
                  </a:cubicBezTo>
                  <a:cubicBezTo>
                    <a:pt x="77" y="251"/>
                    <a:pt x="92" y="265"/>
                    <a:pt x="111" y="265"/>
                  </a:cubicBezTo>
                  <a:cubicBezTo>
                    <a:pt x="118" y="265"/>
                    <a:pt x="127" y="262"/>
                    <a:pt x="137" y="256"/>
                  </a:cubicBezTo>
                  <a:cubicBezTo>
                    <a:pt x="207" y="256"/>
                    <a:pt x="240" y="190"/>
                    <a:pt x="223" y="120"/>
                  </a:cubicBezTo>
                  <a:cubicBezTo>
                    <a:pt x="223" y="87"/>
                    <a:pt x="207" y="50"/>
                    <a:pt x="190" y="33"/>
                  </a:cubicBezTo>
                  <a:cubicBezTo>
                    <a:pt x="174" y="17"/>
                    <a:pt x="174" y="17"/>
                    <a:pt x="157" y="17"/>
                  </a:cubicBezTo>
                  <a:cubicBezTo>
                    <a:pt x="13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2" name="Google Shape;14352;p37"/>
            <p:cNvSpPr/>
            <p:nvPr/>
          </p:nvSpPr>
          <p:spPr>
            <a:xfrm>
              <a:off x="4843425" y="2978200"/>
              <a:ext cx="5575" cy="6550"/>
            </a:xfrm>
            <a:custGeom>
              <a:avLst/>
              <a:gdLst/>
              <a:ahLst/>
              <a:cxnLst/>
              <a:rect l="l" t="t" r="r" b="b"/>
              <a:pathLst>
                <a:path w="223" h="262" extrusionOk="0">
                  <a:moveTo>
                    <a:pt x="128" y="0"/>
                  </a:moveTo>
                  <a:cubicBezTo>
                    <a:pt x="120" y="0"/>
                    <a:pt x="111" y="5"/>
                    <a:pt x="103" y="16"/>
                  </a:cubicBezTo>
                  <a:cubicBezTo>
                    <a:pt x="33" y="16"/>
                    <a:pt x="0" y="82"/>
                    <a:pt x="0" y="152"/>
                  </a:cubicBezTo>
                  <a:cubicBezTo>
                    <a:pt x="17" y="185"/>
                    <a:pt x="33" y="222"/>
                    <a:pt x="50" y="238"/>
                  </a:cubicBezTo>
                  <a:cubicBezTo>
                    <a:pt x="61" y="250"/>
                    <a:pt x="83" y="262"/>
                    <a:pt x="107" y="262"/>
                  </a:cubicBezTo>
                  <a:cubicBezTo>
                    <a:pt x="116" y="262"/>
                    <a:pt x="126" y="260"/>
                    <a:pt x="136" y="255"/>
                  </a:cubicBezTo>
                  <a:cubicBezTo>
                    <a:pt x="169" y="255"/>
                    <a:pt x="186" y="238"/>
                    <a:pt x="206" y="201"/>
                  </a:cubicBezTo>
                  <a:cubicBezTo>
                    <a:pt x="223" y="185"/>
                    <a:pt x="223" y="152"/>
                    <a:pt x="223" y="119"/>
                  </a:cubicBezTo>
                  <a:cubicBezTo>
                    <a:pt x="223" y="82"/>
                    <a:pt x="206" y="49"/>
                    <a:pt x="186" y="32"/>
                  </a:cubicBezTo>
                  <a:cubicBezTo>
                    <a:pt x="169" y="16"/>
                    <a:pt x="169" y="16"/>
                    <a:pt x="153" y="16"/>
                  </a:cubicBezTo>
                  <a:cubicBezTo>
                    <a:pt x="144" y="5"/>
                    <a:pt x="136" y="0"/>
                    <a:pt x="12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3" name="Google Shape;14353;p37"/>
            <p:cNvSpPr/>
            <p:nvPr/>
          </p:nvSpPr>
          <p:spPr>
            <a:xfrm>
              <a:off x="4838250" y="2948475"/>
              <a:ext cx="6025" cy="6425"/>
            </a:xfrm>
            <a:custGeom>
              <a:avLst/>
              <a:gdLst/>
              <a:ahLst/>
              <a:cxnLst/>
              <a:rect l="l" t="t" r="r" b="b"/>
              <a:pathLst>
                <a:path w="241" h="257" extrusionOk="0">
                  <a:moveTo>
                    <a:pt x="104" y="1"/>
                  </a:moveTo>
                  <a:cubicBezTo>
                    <a:pt x="50" y="1"/>
                    <a:pt x="1" y="71"/>
                    <a:pt x="17" y="137"/>
                  </a:cubicBezTo>
                  <a:cubicBezTo>
                    <a:pt x="17" y="174"/>
                    <a:pt x="34" y="207"/>
                    <a:pt x="50" y="223"/>
                  </a:cubicBezTo>
                  <a:cubicBezTo>
                    <a:pt x="83" y="256"/>
                    <a:pt x="120" y="256"/>
                    <a:pt x="137" y="256"/>
                  </a:cubicBezTo>
                  <a:cubicBezTo>
                    <a:pt x="207" y="240"/>
                    <a:pt x="240" y="174"/>
                    <a:pt x="240" y="104"/>
                  </a:cubicBezTo>
                  <a:cubicBezTo>
                    <a:pt x="224" y="71"/>
                    <a:pt x="207" y="34"/>
                    <a:pt x="186" y="17"/>
                  </a:cubicBezTo>
                  <a:lnTo>
                    <a:pt x="170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4" name="Google Shape;14354;p37"/>
            <p:cNvSpPr/>
            <p:nvPr/>
          </p:nvSpPr>
          <p:spPr>
            <a:xfrm>
              <a:off x="4844650" y="2962900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33" y="0"/>
                  </a:moveTo>
                  <a:cubicBezTo>
                    <a:pt x="124" y="0"/>
                    <a:pt x="115" y="2"/>
                    <a:pt x="104" y="9"/>
                  </a:cubicBezTo>
                  <a:cubicBezTo>
                    <a:pt x="54" y="9"/>
                    <a:pt x="1" y="75"/>
                    <a:pt x="17" y="145"/>
                  </a:cubicBezTo>
                  <a:cubicBezTo>
                    <a:pt x="33" y="215"/>
                    <a:pt x="87" y="265"/>
                    <a:pt x="137" y="265"/>
                  </a:cubicBezTo>
                  <a:cubicBezTo>
                    <a:pt x="174" y="248"/>
                    <a:pt x="207" y="232"/>
                    <a:pt x="223" y="215"/>
                  </a:cubicBezTo>
                  <a:cubicBezTo>
                    <a:pt x="240" y="178"/>
                    <a:pt x="240" y="145"/>
                    <a:pt x="240" y="112"/>
                  </a:cubicBezTo>
                  <a:cubicBezTo>
                    <a:pt x="223" y="75"/>
                    <a:pt x="223" y="42"/>
                    <a:pt x="190" y="26"/>
                  </a:cubicBezTo>
                  <a:lnTo>
                    <a:pt x="174" y="9"/>
                  </a:lnTo>
                  <a:cubicBezTo>
                    <a:pt x="163" y="9"/>
                    <a:pt x="150" y="0"/>
                    <a:pt x="13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5" name="Google Shape;14355;p37"/>
            <p:cNvSpPr/>
            <p:nvPr/>
          </p:nvSpPr>
          <p:spPr>
            <a:xfrm>
              <a:off x="4830525" y="2965700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37" y="0"/>
                  </a:moveTo>
                  <a:cubicBezTo>
                    <a:pt x="104" y="0"/>
                    <a:pt x="67" y="0"/>
                    <a:pt x="50" y="17"/>
                  </a:cubicBezTo>
                  <a:cubicBezTo>
                    <a:pt x="17" y="50"/>
                    <a:pt x="17" y="66"/>
                    <a:pt x="1" y="103"/>
                  </a:cubicBezTo>
                  <a:cubicBezTo>
                    <a:pt x="1" y="153"/>
                    <a:pt x="17" y="169"/>
                    <a:pt x="34" y="206"/>
                  </a:cubicBezTo>
                  <a:cubicBezTo>
                    <a:pt x="50" y="239"/>
                    <a:pt x="67" y="256"/>
                    <a:pt x="104" y="256"/>
                  </a:cubicBezTo>
                  <a:cubicBezTo>
                    <a:pt x="137" y="256"/>
                    <a:pt x="170" y="239"/>
                    <a:pt x="186" y="223"/>
                  </a:cubicBezTo>
                  <a:cubicBezTo>
                    <a:pt x="240" y="186"/>
                    <a:pt x="240" y="103"/>
                    <a:pt x="207" y="50"/>
                  </a:cubicBezTo>
                  <a:cubicBezTo>
                    <a:pt x="186" y="33"/>
                    <a:pt x="170" y="17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6" name="Google Shape;14356;p37"/>
            <p:cNvSpPr/>
            <p:nvPr/>
          </p:nvSpPr>
          <p:spPr>
            <a:xfrm>
              <a:off x="4827425" y="3009725"/>
              <a:ext cx="6125" cy="6600"/>
            </a:xfrm>
            <a:custGeom>
              <a:avLst/>
              <a:gdLst/>
              <a:ahLst/>
              <a:cxnLst/>
              <a:rect l="l" t="t" r="r" b="b"/>
              <a:pathLst>
                <a:path w="245" h="264" extrusionOk="0">
                  <a:moveTo>
                    <a:pt x="123" y="1"/>
                  </a:moveTo>
                  <a:cubicBezTo>
                    <a:pt x="117" y="1"/>
                    <a:pt x="111" y="2"/>
                    <a:pt x="104" y="8"/>
                  </a:cubicBezTo>
                  <a:cubicBezTo>
                    <a:pt x="88" y="8"/>
                    <a:pt x="71" y="24"/>
                    <a:pt x="55" y="41"/>
                  </a:cubicBezTo>
                  <a:cubicBezTo>
                    <a:pt x="22" y="57"/>
                    <a:pt x="1" y="111"/>
                    <a:pt x="22" y="144"/>
                  </a:cubicBezTo>
                  <a:cubicBezTo>
                    <a:pt x="22" y="177"/>
                    <a:pt x="38" y="214"/>
                    <a:pt x="55" y="231"/>
                  </a:cubicBezTo>
                  <a:cubicBezTo>
                    <a:pt x="88" y="247"/>
                    <a:pt x="104" y="264"/>
                    <a:pt x="141" y="264"/>
                  </a:cubicBezTo>
                  <a:cubicBezTo>
                    <a:pt x="191" y="247"/>
                    <a:pt x="244" y="198"/>
                    <a:pt x="244" y="128"/>
                  </a:cubicBezTo>
                  <a:lnTo>
                    <a:pt x="244" y="111"/>
                  </a:lnTo>
                  <a:cubicBezTo>
                    <a:pt x="228" y="57"/>
                    <a:pt x="207" y="24"/>
                    <a:pt x="158" y="8"/>
                  </a:cubicBezTo>
                  <a:cubicBezTo>
                    <a:pt x="147" y="8"/>
                    <a:pt x="136" y="1"/>
                    <a:pt x="12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7" name="Google Shape;14357;p37"/>
            <p:cNvSpPr/>
            <p:nvPr/>
          </p:nvSpPr>
          <p:spPr>
            <a:xfrm>
              <a:off x="4595525" y="2790700"/>
              <a:ext cx="5700" cy="6600"/>
            </a:xfrm>
            <a:custGeom>
              <a:avLst/>
              <a:gdLst/>
              <a:ahLst/>
              <a:cxnLst/>
              <a:rect l="l" t="t" r="r" b="b"/>
              <a:pathLst>
                <a:path w="228" h="264" extrusionOk="0">
                  <a:moveTo>
                    <a:pt x="123" y="0"/>
                  </a:moveTo>
                  <a:cubicBezTo>
                    <a:pt x="117" y="0"/>
                    <a:pt x="110" y="2"/>
                    <a:pt x="104" y="8"/>
                  </a:cubicBezTo>
                  <a:lnTo>
                    <a:pt x="71" y="8"/>
                  </a:lnTo>
                  <a:cubicBezTo>
                    <a:pt x="21" y="24"/>
                    <a:pt x="0" y="94"/>
                    <a:pt x="0" y="144"/>
                  </a:cubicBezTo>
                  <a:cubicBezTo>
                    <a:pt x="0" y="177"/>
                    <a:pt x="21" y="214"/>
                    <a:pt x="54" y="230"/>
                  </a:cubicBezTo>
                  <a:cubicBezTo>
                    <a:pt x="71" y="247"/>
                    <a:pt x="104" y="263"/>
                    <a:pt x="141" y="263"/>
                  </a:cubicBezTo>
                  <a:cubicBezTo>
                    <a:pt x="190" y="247"/>
                    <a:pt x="227" y="177"/>
                    <a:pt x="227" y="111"/>
                  </a:cubicBezTo>
                  <a:cubicBezTo>
                    <a:pt x="227" y="94"/>
                    <a:pt x="227" y="94"/>
                    <a:pt x="207" y="74"/>
                  </a:cubicBezTo>
                  <a:cubicBezTo>
                    <a:pt x="207" y="41"/>
                    <a:pt x="174" y="24"/>
                    <a:pt x="157" y="8"/>
                  </a:cubicBezTo>
                  <a:cubicBezTo>
                    <a:pt x="146" y="8"/>
                    <a:pt x="135" y="0"/>
                    <a:pt x="12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8" name="Google Shape;14358;p37"/>
            <p:cNvSpPr/>
            <p:nvPr/>
          </p:nvSpPr>
          <p:spPr>
            <a:xfrm>
              <a:off x="4561625" y="2857250"/>
              <a:ext cx="3925" cy="6625"/>
            </a:xfrm>
            <a:custGeom>
              <a:avLst/>
              <a:gdLst/>
              <a:ahLst/>
              <a:cxnLst/>
              <a:rect l="l" t="t" r="r" b="b"/>
              <a:pathLst>
                <a:path w="157" h="265" extrusionOk="0">
                  <a:moveTo>
                    <a:pt x="36" y="0"/>
                  </a:moveTo>
                  <a:cubicBezTo>
                    <a:pt x="30" y="0"/>
                    <a:pt x="23" y="2"/>
                    <a:pt x="17" y="9"/>
                  </a:cubicBezTo>
                  <a:lnTo>
                    <a:pt x="0" y="9"/>
                  </a:lnTo>
                  <a:lnTo>
                    <a:pt x="0" y="248"/>
                  </a:lnTo>
                  <a:cubicBezTo>
                    <a:pt x="17" y="265"/>
                    <a:pt x="37" y="265"/>
                    <a:pt x="54" y="265"/>
                  </a:cubicBezTo>
                  <a:cubicBezTo>
                    <a:pt x="87" y="248"/>
                    <a:pt x="103" y="232"/>
                    <a:pt x="120" y="215"/>
                  </a:cubicBezTo>
                  <a:cubicBezTo>
                    <a:pt x="140" y="178"/>
                    <a:pt x="157" y="145"/>
                    <a:pt x="140" y="112"/>
                  </a:cubicBezTo>
                  <a:cubicBezTo>
                    <a:pt x="140" y="75"/>
                    <a:pt x="120" y="42"/>
                    <a:pt x="103" y="26"/>
                  </a:cubicBezTo>
                  <a:cubicBezTo>
                    <a:pt x="87" y="26"/>
                    <a:pt x="87" y="9"/>
                    <a:pt x="70" y="9"/>
                  </a:cubicBezTo>
                  <a:cubicBezTo>
                    <a:pt x="59" y="9"/>
                    <a:pt x="48" y="0"/>
                    <a:pt x="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9" name="Google Shape;14359;p37"/>
            <p:cNvSpPr/>
            <p:nvPr/>
          </p:nvSpPr>
          <p:spPr>
            <a:xfrm>
              <a:off x="4578000" y="28848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7" y="1"/>
                  </a:moveTo>
                  <a:cubicBezTo>
                    <a:pt x="104" y="1"/>
                    <a:pt x="83" y="17"/>
                    <a:pt x="50" y="38"/>
                  </a:cubicBezTo>
                  <a:cubicBezTo>
                    <a:pt x="17" y="71"/>
                    <a:pt x="1" y="158"/>
                    <a:pt x="34" y="207"/>
                  </a:cubicBezTo>
                  <a:cubicBezTo>
                    <a:pt x="67" y="244"/>
                    <a:pt x="83" y="261"/>
                    <a:pt x="120" y="261"/>
                  </a:cubicBezTo>
                  <a:cubicBezTo>
                    <a:pt x="153" y="261"/>
                    <a:pt x="170" y="261"/>
                    <a:pt x="207" y="244"/>
                  </a:cubicBezTo>
                  <a:cubicBezTo>
                    <a:pt x="223" y="207"/>
                    <a:pt x="240" y="191"/>
                    <a:pt x="240" y="158"/>
                  </a:cubicBezTo>
                  <a:cubicBezTo>
                    <a:pt x="240" y="120"/>
                    <a:pt x="240" y="87"/>
                    <a:pt x="207" y="54"/>
                  </a:cubicBezTo>
                  <a:cubicBezTo>
                    <a:pt x="207" y="38"/>
                    <a:pt x="186" y="17"/>
                    <a:pt x="170" y="17"/>
                  </a:cubicBezTo>
                  <a:cubicBezTo>
                    <a:pt x="153" y="1"/>
                    <a:pt x="153" y="1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0" name="Google Shape;14360;p37"/>
            <p:cNvSpPr/>
            <p:nvPr/>
          </p:nvSpPr>
          <p:spPr>
            <a:xfrm>
              <a:off x="4568100" y="291930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04" y="1"/>
                  </a:moveTo>
                  <a:cubicBezTo>
                    <a:pt x="50" y="17"/>
                    <a:pt x="1" y="83"/>
                    <a:pt x="17" y="153"/>
                  </a:cubicBezTo>
                  <a:cubicBezTo>
                    <a:pt x="17" y="186"/>
                    <a:pt x="34" y="224"/>
                    <a:pt x="67" y="240"/>
                  </a:cubicBezTo>
                  <a:cubicBezTo>
                    <a:pt x="81" y="252"/>
                    <a:pt x="102" y="263"/>
                    <a:pt x="119" y="263"/>
                  </a:cubicBezTo>
                  <a:cubicBezTo>
                    <a:pt x="126" y="263"/>
                    <a:pt x="132" y="261"/>
                    <a:pt x="137" y="257"/>
                  </a:cubicBezTo>
                  <a:cubicBezTo>
                    <a:pt x="207" y="257"/>
                    <a:pt x="240" y="186"/>
                    <a:pt x="240" y="121"/>
                  </a:cubicBezTo>
                  <a:cubicBezTo>
                    <a:pt x="223" y="83"/>
                    <a:pt x="223" y="50"/>
                    <a:pt x="190" y="34"/>
                  </a:cubicBezTo>
                  <a:cubicBezTo>
                    <a:pt x="190" y="17"/>
                    <a:pt x="170" y="17"/>
                    <a:pt x="170" y="17"/>
                  </a:cubicBezTo>
                  <a:cubicBezTo>
                    <a:pt x="153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1" name="Google Shape;14361;p37"/>
            <p:cNvSpPr/>
            <p:nvPr/>
          </p:nvSpPr>
          <p:spPr>
            <a:xfrm>
              <a:off x="4576650" y="2857475"/>
              <a:ext cx="6025" cy="6525"/>
            </a:xfrm>
            <a:custGeom>
              <a:avLst/>
              <a:gdLst/>
              <a:ahLst/>
              <a:cxnLst/>
              <a:rect l="l" t="t" r="r" b="b"/>
              <a:pathLst>
                <a:path w="241" h="261" extrusionOk="0">
                  <a:moveTo>
                    <a:pt x="137" y="0"/>
                  </a:moveTo>
                  <a:cubicBezTo>
                    <a:pt x="104" y="0"/>
                    <a:pt x="71" y="0"/>
                    <a:pt x="55" y="33"/>
                  </a:cubicBezTo>
                  <a:cubicBezTo>
                    <a:pt x="17" y="50"/>
                    <a:pt x="17" y="83"/>
                    <a:pt x="1" y="120"/>
                  </a:cubicBezTo>
                  <a:cubicBezTo>
                    <a:pt x="1" y="153"/>
                    <a:pt x="17" y="186"/>
                    <a:pt x="34" y="206"/>
                  </a:cubicBezTo>
                  <a:cubicBezTo>
                    <a:pt x="56" y="245"/>
                    <a:pt x="87" y="261"/>
                    <a:pt x="121" y="261"/>
                  </a:cubicBezTo>
                  <a:cubicBezTo>
                    <a:pt x="144" y="261"/>
                    <a:pt x="168" y="253"/>
                    <a:pt x="191" y="239"/>
                  </a:cubicBezTo>
                  <a:cubicBezTo>
                    <a:pt x="240" y="186"/>
                    <a:pt x="240" y="103"/>
                    <a:pt x="207" y="50"/>
                  </a:cubicBezTo>
                  <a:cubicBezTo>
                    <a:pt x="191" y="33"/>
                    <a:pt x="174" y="17"/>
                    <a:pt x="158" y="17"/>
                  </a:cubicBezTo>
                  <a:cubicBezTo>
                    <a:pt x="158" y="0"/>
                    <a:pt x="137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2" name="Google Shape;14362;p37"/>
            <p:cNvSpPr/>
            <p:nvPr/>
          </p:nvSpPr>
          <p:spPr>
            <a:xfrm>
              <a:off x="4573675" y="28075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1"/>
                  </a:moveTo>
                  <a:cubicBezTo>
                    <a:pt x="33" y="17"/>
                    <a:pt x="0" y="87"/>
                    <a:pt x="0" y="157"/>
                  </a:cubicBezTo>
                  <a:cubicBezTo>
                    <a:pt x="17" y="190"/>
                    <a:pt x="33" y="223"/>
                    <a:pt x="50" y="244"/>
                  </a:cubicBezTo>
                  <a:cubicBezTo>
                    <a:pt x="70" y="260"/>
                    <a:pt x="103" y="260"/>
                    <a:pt x="136" y="260"/>
                  </a:cubicBezTo>
                  <a:cubicBezTo>
                    <a:pt x="190" y="260"/>
                    <a:pt x="240" y="190"/>
                    <a:pt x="223" y="120"/>
                  </a:cubicBezTo>
                  <a:cubicBezTo>
                    <a:pt x="223" y="87"/>
                    <a:pt x="207" y="54"/>
                    <a:pt x="190" y="38"/>
                  </a:cubicBezTo>
                  <a:cubicBezTo>
                    <a:pt x="174" y="17"/>
                    <a:pt x="174" y="17"/>
                    <a:pt x="153" y="17"/>
                  </a:cubicBez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3" name="Google Shape;14363;p37"/>
            <p:cNvSpPr/>
            <p:nvPr/>
          </p:nvSpPr>
          <p:spPr>
            <a:xfrm>
              <a:off x="4571500" y="294890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04" y="0"/>
                  </a:moveTo>
                  <a:cubicBezTo>
                    <a:pt x="54" y="0"/>
                    <a:pt x="1" y="70"/>
                    <a:pt x="17" y="136"/>
                  </a:cubicBezTo>
                  <a:cubicBezTo>
                    <a:pt x="17" y="190"/>
                    <a:pt x="34" y="223"/>
                    <a:pt x="71" y="239"/>
                  </a:cubicBezTo>
                  <a:cubicBezTo>
                    <a:pt x="87" y="239"/>
                    <a:pt x="120" y="260"/>
                    <a:pt x="137" y="260"/>
                  </a:cubicBezTo>
                  <a:cubicBezTo>
                    <a:pt x="174" y="239"/>
                    <a:pt x="190" y="223"/>
                    <a:pt x="207" y="206"/>
                  </a:cubicBezTo>
                  <a:cubicBezTo>
                    <a:pt x="240" y="173"/>
                    <a:pt x="240" y="136"/>
                    <a:pt x="240" y="103"/>
                  </a:cubicBezTo>
                  <a:cubicBezTo>
                    <a:pt x="223" y="70"/>
                    <a:pt x="207" y="33"/>
                    <a:pt x="190" y="17"/>
                  </a:cubicBezTo>
                  <a:lnTo>
                    <a:pt x="174" y="0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4" name="Google Shape;14364;p37"/>
            <p:cNvSpPr/>
            <p:nvPr/>
          </p:nvSpPr>
          <p:spPr>
            <a:xfrm>
              <a:off x="4574075" y="2901675"/>
              <a:ext cx="6025" cy="6600"/>
            </a:xfrm>
            <a:custGeom>
              <a:avLst/>
              <a:gdLst/>
              <a:ahLst/>
              <a:cxnLst/>
              <a:rect l="l" t="t" r="r" b="b"/>
              <a:pathLst>
                <a:path w="241" h="264" extrusionOk="0">
                  <a:moveTo>
                    <a:pt x="104" y="1"/>
                  </a:moveTo>
                  <a:cubicBezTo>
                    <a:pt x="71" y="17"/>
                    <a:pt x="34" y="34"/>
                    <a:pt x="17" y="50"/>
                  </a:cubicBezTo>
                  <a:cubicBezTo>
                    <a:pt x="1" y="88"/>
                    <a:pt x="1" y="120"/>
                    <a:pt x="1" y="153"/>
                  </a:cubicBezTo>
                  <a:cubicBezTo>
                    <a:pt x="17" y="191"/>
                    <a:pt x="17" y="224"/>
                    <a:pt x="54" y="240"/>
                  </a:cubicBezTo>
                  <a:cubicBezTo>
                    <a:pt x="66" y="252"/>
                    <a:pt x="86" y="263"/>
                    <a:pt x="108" y="263"/>
                  </a:cubicBezTo>
                  <a:cubicBezTo>
                    <a:pt x="118" y="263"/>
                    <a:pt x="127" y="261"/>
                    <a:pt x="137" y="257"/>
                  </a:cubicBezTo>
                  <a:cubicBezTo>
                    <a:pt x="191" y="257"/>
                    <a:pt x="240" y="191"/>
                    <a:pt x="224" y="120"/>
                  </a:cubicBezTo>
                  <a:cubicBezTo>
                    <a:pt x="224" y="88"/>
                    <a:pt x="207" y="50"/>
                    <a:pt x="174" y="34"/>
                  </a:cubicBezTo>
                  <a:cubicBezTo>
                    <a:pt x="174" y="17"/>
                    <a:pt x="158" y="17"/>
                    <a:pt x="158" y="17"/>
                  </a:cubicBezTo>
                  <a:cubicBezTo>
                    <a:pt x="13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5" name="Google Shape;14365;p37"/>
            <p:cNvSpPr/>
            <p:nvPr/>
          </p:nvSpPr>
          <p:spPr>
            <a:xfrm>
              <a:off x="4575425" y="2979825"/>
              <a:ext cx="5600" cy="6500"/>
            </a:xfrm>
            <a:custGeom>
              <a:avLst/>
              <a:gdLst/>
              <a:ahLst/>
              <a:cxnLst/>
              <a:rect l="l" t="t" r="r" b="b"/>
              <a:pathLst>
                <a:path w="224" h="260" extrusionOk="0">
                  <a:moveTo>
                    <a:pt x="104" y="0"/>
                  </a:moveTo>
                  <a:cubicBezTo>
                    <a:pt x="33" y="17"/>
                    <a:pt x="0" y="87"/>
                    <a:pt x="0" y="157"/>
                  </a:cubicBezTo>
                  <a:cubicBezTo>
                    <a:pt x="0" y="190"/>
                    <a:pt x="17" y="223"/>
                    <a:pt x="50" y="239"/>
                  </a:cubicBezTo>
                  <a:cubicBezTo>
                    <a:pt x="66" y="260"/>
                    <a:pt x="104" y="260"/>
                    <a:pt x="137" y="260"/>
                  </a:cubicBezTo>
                  <a:cubicBezTo>
                    <a:pt x="186" y="239"/>
                    <a:pt x="223" y="190"/>
                    <a:pt x="223" y="103"/>
                  </a:cubicBezTo>
                  <a:cubicBezTo>
                    <a:pt x="223" y="70"/>
                    <a:pt x="186" y="17"/>
                    <a:pt x="153" y="17"/>
                  </a:cubicBezTo>
                  <a:cubicBezTo>
                    <a:pt x="13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6" name="Google Shape;14366;p37"/>
            <p:cNvSpPr/>
            <p:nvPr/>
          </p:nvSpPr>
          <p:spPr>
            <a:xfrm>
              <a:off x="4561625" y="2909000"/>
              <a:ext cx="425" cy="3025"/>
            </a:xfrm>
            <a:custGeom>
              <a:avLst/>
              <a:gdLst/>
              <a:ahLst/>
              <a:cxnLst/>
              <a:rect l="l" t="t" r="r" b="b"/>
              <a:pathLst>
                <a:path w="17" h="121" extrusionOk="0">
                  <a:moveTo>
                    <a:pt x="0" y="1"/>
                  </a:moveTo>
                  <a:lnTo>
                    <a:pt x="0" y="120"/>
                  </a:lnTo>
                  <a:cubicBezTo>
                    <a:pt x="17" y="83"/>
                    <a:pt x="17" y="34"/>
                    <a:pt x="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7" name="Google Shape;14367;p37"/>
            <p:cNvSpPr/>
            <p:nvPr/>
          </p:nvSpPr>
          <p:spPr>
            <a:xfrm>
              <a:off x="4566350" y="282437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4" y="1"/>
                  </a:moveTo>
                  <a:cubicBezTo>
                    <a:pt x="34" y="17"/>
                    <a:pt x="1" y="87"/>
                    <a:pt x="1" y="153"/>
                  </a:cubicBezTo>
                  <a:cubicBezTo>
                    <a:pt x="17" y="190"/>
                    <a:pt x="34" y="223"/>
                    <a:pt x="54" y="240"/>
                  </a:cubicBezTo>
                  <a:cubicBezTo>
                    <a:pt x="71" y="256"/>
                    <a:pt x="104" y="256"/>
                    <a:pt x="137" y="256"/>
                  </a:cubicBezTo>
                  <a:cubicBezTo>
                    <a:pt x="190" y="256"/>
                    <a:pt x="240" y="190"/>
                    <a:pt x="223" y="120"/>
                  </a:cubicBezTo>
                  <a:cubicBezTo>
                    <a:pt x="223" y="87"/>
                    <a:pt x="207" y="50"/>
                    <a:pt x="190" y="34"/>
                  </a:cubicBezTo>
                  <a:cubicBezTo>
                    <a:pt x="174" y="17"/>
                    <a:pt x="174" y="17"/>
                    <a:pt x="157" y="17"/>
                  </a:cubicBezTo>
                  <a:cubicBezTo>
                    <a:pt x="13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8" name="Google Shape;14368;p37"/>
            <p:cNvSpPr/>
            <p:nvPr/>
          </p:nvSpPr>
          <p:spPr>
            <a:xfrm>
              <a:off x="4565950" y="2840675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36" y="0"/>
                  </a:moveTo>
                  <a:cubicBezTo>
                    <a:pt x="103" y="0"/>
                    <a:pt x="70" y="0"/>
                    <a:pt x="50" y="17"/>
                  </a:cubicBezTo>
                  <a:cubicBezTo>
                    <a:pt x="0" y="70"/>
                    <a:pt x="0" y="157"/>
                    <a:pt x="33" y="206"/>
                  </a:cubicBezTo>
                  <a:cubicBezTo>
                    <a:pt x="50" y="239"/>
                    <a:pt x="87" y="260"/>
                    <a:pt x="103" y="260"/>
                  </a:cubicBezTo>
                  <a:cubicBezTo>
                    <a:pt x="136" y="260"/>
                    <a:pt x="173" y="239"/>
                    <a:pt x="190" y="223"/>
                  </a:cubicBezTo>
                  <a:cubicBezTo>
                    <a:pt x="239" y="190"/>
                    <a:pt x="239" y="103"/>
                    <a:pt x="206" y="54"/>
                  </a:cubicBezTo>
                  <a:cubicBezTo>
                    <a:pt x="190" y="33"/>
                    <a:pt x="190" y="17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9" name="Google Shape;14369;p37"/>
            <p:cNvSpPr/>
            <p:nvPr/>
          </p:nvSpPr>
          <p:spPr>
            <a:xfrm>
              <a:off x="4560800" y="2809425"/>
              <a:ext cx="4350" cy="6475"/>
            </a:xfrm>
            <a:custGeom>
              <a:avLst/>
              <a:gdLst/>
              <a:ahLst/>
              <a:cxnLst/>
              <a:rect l="l" t="t" r="r" b="b"/>
              <a:pathLst>
                <a:path w="174" h="259" extrusionOk="0">
                  <a:moveTo>
                    <a:pt x="42" y="1"/>
                  </a:moveTo>
                  <a:cubicBezTo>
                    <a:pt x="29" y="1"/>
                    <a:pt x="17" y="5"/>
                    <a:pt x="0" y="13"/>
                  </a:cubicBezTo>
                  <a:cubicBezTo>
                    <a:pt x="17" y="100"/>
                    <a:pt x="17" y="186"/>
                    <a:pt x="33" y="252"/>
                  </a:cubicBezTo>
                  <a:cubicBezTo>
                    <a:pt x="40" y="256"/>
                    <a:pt x="48" y="258"/>
                    <a:pt x="56" y="258"/>
                  </a:cubicBezTo>
                  <a:cubicBezTo>
                    <a:pt x="88" y="258"/>
                    <a:pt x="123" y="226"/>
                    <a:pt x="136" y="186"/>
                  </a:cubicBezTo>
                  <a:cubicBezTo>
                    <a:pt x="173" y="116"/>
                    <a:pt x="136" y="30"/>
                    <a:pt x="87" y="13"/>
                  </a:cubicBezTo>
                  <a:cubicBezTo>
                    <a:pt x="68" y="5"/>
                    <a:pt x="55" y="1"/>
                    <a:pt x="42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0" name="Google Shape;14370;p37"/>
            <p:cNvSpPr/>
            <p:nvPr/>
          </p:nvSpPr>
          <p:spPr>
            <a:xfrm>
              <a:off x="4562950" y="2889850"/>
              <a:ext cx="5600" cy="6700"/>
            </a:xfrm>
            <a:custGeom>
              <a:avLst/>
              <a:gdLst/>
              <a:ahLst/>
              <a:cxnLst/>
              <a:rect l="l" t="t" r="r" b="b"/>
              <a:pathLst>
                <a:path w="224" h="268" extrusionOk="0">
                  <a:moveTo>
                    <a:pt x="115" y="1"/>
                  </a:moveTo>
                  <a:cubicBezTo>
                    <a:pt x="107" y="1"/>
                    <a:pt x="98" y="3"/>
                    <a:pt x="87" y="8"/>
                  </a:cubicBezTo>
                  <a:lnTo>
                    <a:pt x="67" y="8"/>
                  </a:lnTo>
                  <a:cubicBezTo>
                    <a:pt x="17" y="45"/>
                    <a:pt x="1" y="95"/>
                    <a:pt x="1" y="148"/>
                  </a:cubicBezTo>
                  <a:cubicBezTo>
                    <a:pt x="1" y="181"/>
                    <a:pt x="17" y="214"/>
                    <a:pt x="50" y="231"/>
                  </a:cubicBezTo>
                  <a:cubicBezTo>
                    <a:pt x="67" y="268"/>
                    <a:pt x="104" y="268"/>
                    <a:pt x="120" y="268"/>
                  </a:cubicBezTo>
                  <a:cubicBezTo>
                    <a:pt x="190" y="251"/>
                    <a:pt x="223" y="181"/>
                    <a:pt x="223" y="111"/>
                  </a:cubicBezTo>
                  <a:cubicBezTo>
                    <a:pt x="223" y="95"/>
                    <a:pt x="207" y="95"/>
                    <a:pt x="207" y="78"/>
                  </a:cubicBezTo>
                  <a:cubicBezTo>
                    <a:pt x="207" y="45"/>
                    <a:pt x="170" y="25"/>
                    <a:pt x="153" y="8"/>
                  </a:cubicBezTo>
                  <a:cubicBezTo>
                    <a:pt x="142" y="8"/>
                    <a:pt x="131" y="1"/>
                    <a:pt x="11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1" name="Google Shape;14371;p37"/>
            <p:cNvSpPr/>
            <p:nvPr/>
          </p:nvSpPr>
          <p:spPr>
            <a:xfrm>
              <a:off x="4561625" y="2951050"/>
              <a:ext cx="950" cy="5175"/>
            </a:xfrm>
            <a:custGeom>
              <a:avLst/>
              <a:gdLst/>
              <a:ahLst/>
              <a:cxnLst/>
              <a:rect l="l" t="t" r="r" b="b"/>
              <a:pathLst>
                <a:path w="38" h="207" extrusionOk="0">
                  <a:moveTo>
                    <a:pt x="0" y="1"/>
                  </a:moveTo>
                  <a:lnTo>
                    <a:pt x="0" y="207"/>
                  </a:lnTo>
                  <a:cubicBezTo>
                    <a:pt x="17" y="174"/>
                    <a:pt x="37" y="120"/>
                    <a:pt x="37" y="87"/>
                  </a:cubicBezTo>
                  <a:cubicBezTo>
                    <a:pt x="17" y="50"/>
                    <a:pt x="17" y="34"/>
                    <a:pt x="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2" name="Google Shape;14372;p37"/>
            <p:cNvSpPr/>
            <p:nvPr/>
          </p:nvSpPr>
          <p:spPr>
            <a:xfrm>
              <a:off x="4561625" y="2933250"/>
              <a:ext cx="5575" cy="6600"/>
            </a:xfrm>
            <a:custGeom>
              <a:avLst/>
              <a:gdLst/>
              <a:ahLst/>
              <a:cxnLst/>
              <a:rect l="l" t="t" r="r" b="b"/>
              <a:pathLst>
                <a:path w="223" h="264" extrusionOk="0">
                  <a:moveTo>
                    <a:pt x="85" y="1"/>
                  </a:moveTo>
                  <a:cubicBezTo>
                    <a:pt x="69" y="1"/>
                    <a:pt x="49" y="13"/>
                    <a:pt x="37" y="24"/>
                  </a:cubicBezTo>
                  <a:cubicBezTo>
                    <a:pt x="17" y="41"/>
                    <a:pt x="0" y="61"/>
                    <a:pt x="0" y="94"/>
                  </a:cubicBezTo>
                  <a:lnTo>
                    <a:pt x="0" y="164"/>
                  </a:lnTo>
                  <a:cubicBezTo>
                    <a:pt x="0" y="181"/>
                    <a:pt x="0" y="197"/>
                    <a:pt x="17" y="214"/>
                  </a:cubicBezTo>
                  <a:cubicBezTo>
                    <a:pt x="38" y="245"/>
                    <a:pt x="69" y="263"/>
                    <a:pt x="101" y="263"/>
                  </a:cubicBezTo>
                  <a:cubicBezTo>
                    <a:pt x="125" y="263"/>
                    <a:pt x="150" y="253"/>
                    <a:pt x="173" y="230"/>
                  </a:cubicBezTo>
                  <a:cubicBezTo>
                    <a:pt x="206" y="181"/>
                    <a:pt x="223" y="111"/>
                    <a:pt x="190" y="41"/>
                  </a:cubicBezTo>
                  <a:cubicBezTo>
                    <a:pt x="173" y="24"/>
                    <a:pt x="157" y="8"/>
                    <a:pt x="140" y="8"/>
                  </a:cubicBezTo>
                  <a:lnTo>
                    <a:pt x="103" y="8"/>
                  </a:lnTo>
                  <a:cubicBezTo>
                    <a:pt x="98" y="3"/>
                    <a:pt x="92" y="1"/>
                    <a:pt x="8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3" name="Google Shape;14373;p37"/>
            <p:cNvSpPr/>
            <p:nvPr/>
          </p:nvSpPr>
          <p:spPr>
            <a:xfrm>
              <a:off x="4579250" y="2837675"/>
              <a:ext cx="5575" cy="6425"/>
            </a:xfrm>
            <a:custGeom>
              <a:avLst/>
              <a:gdLst/>
              <a:ahLst/>
              <a:cxnLst/>
              <a:rect l="l" t="t" r="r" b="b"/>
              <a:pathLst>
                <a:path w="223" h="257" extrusionOk="0">
                  <a:moveTo>
                    <a:pt x="87" y="1"/>
                  </a:moveTo>
                  <a:cubicBezTo>
                    <a:pt x="33" y="17"/>
                    <a:pt x="0" y="71"/>
                    <a:pt x="0" y="153"/>
                  </a:cubicBezTo>
                  <a:cubicBezTo>
                    <a:pt x="0" y="190"/>
                    <a:pt x="17" y="207"/>
                    <a:pt x="54" y="240"/>
                  </a:cubicBezTo>
                  <a:cubicBezTo>
                    <a:pt x="70" y="256"/>
                    <a:pt x="103" y="256"/>
                    <a:pt x="120" y="256"/>
                  </a:cubicBezTo>
                  <a:cubicBezTo>
                    <a:pt x="190" y="240"/>
                    <a:pt x="223" y="174"/>
                    <a:pt x="223" y="104"/>
                  </a:cubicBezTo>
                  <a:cubicBezTo>
                    <a:pt x="223" y="71"/>
                    <a:pt x="206" y="50"/>
                    <a:pt x="173" y="17"/>
                  </a:cubicBezTo>
                  <a:cubicBezTo>
                    <a:pt x="173" y="17"/>
                    <a:pt x="157" y="17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4" name="Google Shape;14374;p37"/>
            <p:cNvSpPr/>
            <p:nvPr/>
          </p:nvSpPr>
          <p:spPr>
            <a:xfrm>
              <a:off x="4613550" y="2815575"/>
              <a:ext cx="6125" cy="6675"/>
            </a:xfrm>
            <a:custGeom>
              <a:avLst/>
              <a:gdLst/>
              <a:ahLst/>
              <a:cxnLst/>
              <a:rect l="l" t="t" r="r" b="b"/>
              <a:pathLst>
                <a:path w="245" h="267" extrusionOk="0">
                  <a:moveTo>
                    <a:pt x="128" y="1"/>
                  </a:moveTo>
                  <a:cubicBezTo>
                    <a:pt x="82" y="1"/>
                    <a:pt x="47" y="23"/>
                    <a:pt x="22" y="77"/>
                  </a:cubicBezTo>
                  <a:cubicBezTo>
                    <a:pt x="1" y="147"/>
                    <a:pt x="38" y="233"/>
                    <a:pt x="88" y="250"/>
                  </a:cubicBezTo>
                  <a:cubicBezTo>
                    <a:pt x="104" y="266"/>
                    <a:pt x="125" y="266"/>
                    <a:pt x="141" y="266"/>
                  </a:cubicBezTo>
                  <a:cubicBezTo>
                    <a:pt x="174" y="250"/>
                    <a:pt x="207" y="233"/>
                    <a:pt x="228" y="180"/>
                  </a:cubicBezTo>
                  <a:cubicBezTo>
                    <a:pt x="244" y="130"/>
                    <a:pt x="244" y="77"/>
                    <a:pt x="207" y="44"/>
                  </a:cubicBezTo>
                  <a:cubicBezTo>
                    <a:pt x="191" y="27"/>
                    <a:pt x="191" y="6"/>
                    <a:pt x="174" y="6"/>
                  </a:cubicBezTo>
                  <a:cubicBezTo>
                    <a:pt x="158" y="3"/>
                    <a:pt x="143" y="1"/>
                    <a:pt x="12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5" name="Google Shape;14375;p37"/>
            <p:cNvSpPr/>
            <p:nvPr/>
          </p:nvSpPr>
          <p:spPr>
            <a:xfrm>
              <a:off x="4640675" y="278140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53" y="1"/>
                  </a:moveTo>
                  <a:cubicBezTo>
                    <a:pt x="120" y="1"/>
                    <a:pt x="87" y="17"/>
                    <a:pt x="70" y="17"/>
                  </a:cubicBezTo>
                  <a:cubicBezTo>
                    <a:pt x="17" y="33"/>
                    <a:pt x="0" y="87"/>
                    <a:pt x="17" y="137"/>
                  </a:cubicBezTo>
                  <a:cubicBezTo>
                    <a:pt x="17" y="174"/>
                    <a:pt x="33" y="207"/>
                    <a:pt x="50" y="223"/>
                  </a:cubicBezTo>
                  <a:cubicBezTo>
                    <a:pt x="87" y="260"/>
                    <a:pt x="103" y="260"/>
                    <a:pt x="136" y="260"/>
                  </a:cubicBezTo>
                  <a:cubicBezTo>
                    <a:pt x="190" y="240"/>
                    <a:pt x="239" y="174"/>
                    <a:pt x="223" y="104"/>
                  </a:cubicBezTo>
                  <a:cubicBezTo>
                    <a:pt x="223" y="54"/>
                    <a:pt x="190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6" name="Google Shape;14376;p37"/>
            <p:cNvSpPr/>
            <p:nvPr/>
          </p:nvSpPr>
          <p:spPr>
            <a:xfrm>
              <a:off x="4611925" y="2833050"/>
              <a:ext cx="6000" cy="6550"/>
            </a:xfrm>
            <a:custGeom>
              <a:avLst/>
              <a:gdLst/>
              <a:ahLst/>
              <a:cxnLst/>
              <a:rect l="l" t="t" r="r" b="b"/>
              <a:pathLst>
                <a:path w="240" h="262" extrusionOk="0">
                  <a:moveTo>
                    <a:pt x="103" y="0"/>
                  </a:moveTo>
                  <a:cubicBezTo>
                    <a:pt x="86" y="0"/>
                    <a:pt x="68" y="4"/>
                    <a:pt x="49" y="12"/>
                  </a:cubicBezTo>
                  <a:cubicBezTo>
                    <a:pt x="33" y="29"/>
                    <a:pt x="16" y="50"/>
                    <a:pt x="0" y="83"/>
                  </a:cubicBezTo>
                  <a:lnTo>
                    <a:pt x="0" y="169"/>
                  </a:lnTo>
                  <a:cubicBezTo>
                    <a:pt x="16" y="202"/>
                    <a:pt x="33" y="235"/>
                    <a:pt x="66" y="256"/>
                  </a:cubicBezTo>
                  <a:cubicBezTo>
                    <a:pt x="78" y="260"/>
                    <a:pt x="92" y="262"/>
                    <a:pt x="105" y="262"/>
                  </a:cubicBezTo>
                  <a:cubicBezTo>
                    <a:pt x="149" y="262"/>
                    <a:pt x="194" y="239"/>
                    <a:pt x="206" y="186"/>
                  </a:cubicBezTo>
                  <a:cubicBezTo>
                    <a:pt x="239" y="116"/>
                    <a:pt x="206" y="29"/>
                    <a:pt x="153" y="12"/>
                  </a:cubicBezTo>
                  <a:cubicBezTo>
                    <a:pt x="136" y="4"/>
                    <a:pt x="120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7" name="Google Shape;14377;p37"/>
            <p:cNvSpPr/>
            <p:nvPr/>
          </p:nvSpPr>
          <p:spPr>
            <a:xfrm>
              <a:off x="4798275" y="3032300"/>
              <a:ext cx="6000" cy="6725"/>
            </a:xfrm>
            <a:custGeom>
              <a:avLst/>
              <a:gdLst/>
              <a:ahLst/>
              <a:cxnLst/>
              <a:rect l="l" t="t" r="r" b="b"/>
              <a:pathLst>
                <a:path w="240" h="269" extrusionOk="0">
                  <a:moveTo>
                    <a:pt x="104" y="1"/>
                  </a:moveTo>
                  <a:cubicBezTo>
                    <a:pt x="87" y="1"/>
                    <a:pt x="70" y="6"/>
                    <a:pt x="54" y="16"/>
                  </a:cubicBezTo>
                  <a:cubicBezTo>
                    <a:pt x="33" y="33"/>
                    <a:pt x="17" y="66"/>
                    <a:pt x="17" y="82"/>
                  </a:cubicBezTo>
                  <a:cubicBezTo>
                    <a:pt x="0" y="119"/>
                    <a:pt x="0" y="152"/>
                    <a:pt x="0" y="169"/>
                  </a:cubicBezTo>
                  <a:cubicBezTo>
                    <a:pt x="17" y="202"/>
                    <a:pt x="33" y="239"/>
                    <a:pt x="70" y="255"/>
                  </a:cubicBezTo>
                  <a:cubicBezTo>
                    <a:pt x="88" y="264"/>
                    <a:pt x="104" y="268"/>
                    <a:pt x="120" y="268"/>
                  </a:cubicBezTo>
                  <a:cubicBezTo>
                    <a:pt x="163" y="268"/>
                    <a:pt x="199" y="237"/>
                    <a:pt x="223" y="185"/>
                  </a:cubicBezTo>
                  <a:cubicBezTo>
                    <a:pt x="239" y="119"/>
                    <a:pt x="206" y="33"/>
                    <a:pt x="157" y="16"/>
                  </a:cubicBezTo>
                  <a:cubicBezTo>
                    <a:pt x="138" y="6"/>
                    <a:pt x="121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8" name="Google Shape;14378;p37"/>
            <p:cNvSpPr/>
            <p:nvPr/>
          </p:nvSpPr>
          <p:spPr>
            <a:xfrm>
              <a:off x="4580575" y="2821700"/>
              <a:ext cx="6425" cy="6425"/>
            </a:xfrm>
            <a:custGeom>
              <a:avLst/>
              <a:gdLst/>
              <a:ahLst/>
              <a:cxnLst/>
              <a:rect l="l" t="t" r="r" b="b"/>
              <a:pathLst>
                <a:path w="257" h="257" extrusionOk="0">
                  <a:moveTo>
                    <a:pt x="136" y="0"/>
                  </a:moveTo>
                  <a:cubicBezTo>
                    <a:pt x="85" y="0"/>
                    <a:pt x="44" y="30"/>
                    <a:pt x="17" y="71"/>
                  </a:cubicBezTo>
                  <a:cubicBezTo>
                    <a:pt x="1" y="141"/>
                    <a:pt x="34" y="227"/>
                    <a:pt x="83" y="244"/>
                  </a:cubicBezTo>
                  <a:cubicBezTo>
                    <a:pt x="97" y="253"/>
                    <a:pt x="113" y="257"/>
                    <a:pt x="128" y="257"/>
                  </a:cubicBezTo>
                  <a:cubicBezTo>
                    <a:pt x="170" y="257"/>
                    <a:pt x="211" y="225"/>
                    <a:pt x="223" y="174"/>
                  </a:cubicBezTo>
                  <a:cubicBezTo>
                    <a:pt x="256" y="108"/>
                    <a:pt x="223" y="38"/>
                    <a:pt x="170" y="5"/>
                  </a:cubicBezTo>
                  <a:cubicBezTo>
                    <a:pt x="158" y="2"/>
                    <a:pt x="147" y="0"/>
                    <a:pt x="1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9" name="Google Shape;14379;p37"/>
            <p:cNvSpPr/>
            <p:nvPr/>
          </p:nvSpPr>
          <p:spPr>
            <a:xfrm>
              <a:off x="4945150" y="2958375"/>
              <a:ext cx="5575" cy="6000"/>
            </a:xfrm>
            <a:custGeom>
              <a:avLst/>
              <a:gdLst/>
              <a:ahLst/>
              <a:cxnLst/>
              <a:rect l="l" t="t" r="r" b="b"/>
              <a:pathLst>
                <a:path w="223" h="240" extrusionOk="0">
                  <a:moveTo>
                    <a:pt x="54" y="1"/>
                  </a:moveTo>
                  <a:cubicBezTo>
                    <a:pt x="17" y="50"/>
                    <a:pt x="0" y="137"/>
                    <a:pt x="54" y="190"/>
                  </a:cubicBezTo>
                  <a:cubicBezTo>
                    <a:pt x="70" y="207"/>
                    <a:pt x="87" y="223"/>
                    <a:pt x="120" y="240"/>
                  </a:cubicBezTo>
                  <a:cubicBezTo>
                    <a:pt x="157" y="240"/>
                    <a:pt x="174" y="223"/>
                    <a:pt x="206" y="207"/>
                  </a:cubicBezTo>
                  <a:cubicBezTo>
                    <a:pt x="206" y="190"/>
                    <a:pt x="223" y="190"/>
                    <a:pt x="223" y="170"/>
                  </a:cubicBezTo>
                  <a:cubicBezTo>
                    <a:pt x="174" y="120"/>
                    <a:pt x="120" y="50"/>
                    <a:pt x="7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0" name="Google Shape;14380;p37"/>
            <p:cNvSpPr/>
            <p:nvPr/>
          </p:nvSpPr>
          <p:spPr>
            <a:xfrm>
              <a:off x="4893200" y="295362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3" y="1"/>
                  </a:moveTo>
                  <a:cubicBezTo>
                    <a:pt x="50" y="1"/>
                    <a:pt x="0" y="71"/>
                    <a:pt x="17" y="137"/>
                  </a:cubicBezTo>
                  <a:cubicBezTo>
                    <a:pt x="17" y="174"/>
                    <a:pt x="33" y="207"/>
                    <a:pt x="50" y="223"/>
                  </a:cubicBezTo>
                  <a:cubicBezTo>
                    <a:pt x="87" y="256"/>
                    <a:pt x="103" y="256"/>
                    <a:pt x="136" y="256"/>
                  </a:cubicBezTo>
                  <a:cubicBezTo>
                    <a:pt x="207" y="240"/>
                    <a:pt x="240" y="174"/>
                    <a:pt x="240" y="104"/>
                  </a:cubicBezTo>
                  <a:cubicBezTo>
                    <a:pt x="223" y="71"/>
                    <a:pt x="207" y="34"/>
                    <a:pt x="190" y="17"/>
                  </a:cubicBezTo>
                  <a:cubicBezTo>
                    <a:pt x="190" y="17"/>
                    <a:pt x="174" y="1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1" name="Google Shape;14381;p37"/>
            <p:cNvSpPr/>
            <p:nvPr/>
          </p:nvSpPr>
          <p:spPr>
            <a:xfrm>
              <a:off x="4899175" y="2936000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87" y="1"/>
                  </a:moveTo>
                  <a:cubicBezTo>
                    <a:pt x="71" y="1"/>
                    <a:pt x="38" y="17"/>
                    <a:pt x="17" y="54"/>
                  </a:cubicBezTo>
                  <a:cubicBezTo>
                    <a:pt x="1" y="71"/>
                    <a:pt x="1" y="104"/>
                    <a:pt x="1" y="137"/>
                  </a:cubicBezTo>
                  <a:cubicBezTo>
                    <a:pt x="1" y="174"/>
                    <a:pt x="17" y="207"/>
                    <a:pt x="54" y="223"/>
                  </a:cubicBezTo>
                  <a:cubicBezTo>
                    <a:pt x="71" y="261"/>
                    <a:pt x="104" y="261"/>
                    <a:pt x="120" y="261"/>
                  </a:cubicBezTo>
                  <a:cubicBezTo>
                    <a:pt x="190" y="240"/>
                    <a:pt x="223" y="174"/>
                    <a:pt x="223" y="104"/>
                  </a:cubicBezTo>
                  <a:cubicBezTo>
                    <a:pt x="223" y="71"/>
                    <a:pt x="207" y="34"/>
                    <a:pt x="174" y="17"/>
                  </a:cubicBezTo>
                  <a:cubicBezTo>
                    <a:pt x="174" y="17"/>
                    <a:pt x="157" y="17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2" name="Google Shape;14382;p37"/>
            <p:cNvSpPr/>
            <p:nvPr/>
          </p:nvSpPr>
          <p:spPr>
            <a:xfrm>
              <a:off x="4888050" y="2926525"/>
              <a:ext cx="5575" cy="3950"/>
            </a:xfrm>
            <a:custGeom>
              <a:avLst/>
              <a:gdLst/>
              <a:ahLst/>
              <a:cxnLst/>
              <a:rect l="l" t="t" r="r" b="b"/>
              <a:pathLst>
                <a:path w="223" h="158" extrusionOk="0">
                  <a:moveTo>
                    <a:pt x="0" y="1"/>
                  </a:moveTo>
                  <a:lnTo>
                    <a:pt x="0" y="54"/>
                  </a:lnTo>
                  <a:cubicBezTo>
                    <a:pt x="0" y="87"/>
                    <a:pt x="17" y="124"/>
                    <a:pt x="33" y="141"/>
                  </a:cubicBezTo>
                  <a:cubicBezTo>
                    <a:pt x="70" y="157"/>
                    <a:pt x="103" y="157"/>
                    <a:pt x="120" y="157"/>
                  </a:cubicBezTo>
                  <a:cubicBezTo>
                    <a:pt x="173" y="157"/>
                    <a:pt x="223" y="87"/>
                    <a:pt x="223" y="38"/>
                  </a:cubicBezTo>
                  <a:cubicBezTo>
                    <a:pt x="153" y="21"/>
                    <a:pt x="87" y="1"/>
                    <a:pt x="1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3" name="Google Shape;14383;p37"/>
            <p:cNvSpPr/>
            <p:nvPr/>
          </p:nvSpPr>
          <p:spPr>
            <a:xfrm>
              <a:off x="4889275" y="299950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29" y="0"/>
                  </a:moveTo>
                  <a:cubicBezTo>
                    <a:pt x="83" y="0"/>
                    <a:pt x="35" y="33"/>
                    <a:pt x="21" y="91"/>
                  </a:cubicBezTo>
                  <a:cubicBezTo>
                    <a:pt x="1" y="141"/>
                    <a:pt x="21" y="227"/>
                    <a:pt x="87" y="244"/>
                  </a:cubicBezTo>
                  <a:cubicBezTo>
                    <a:pt x="104" y="260"/>
                    <a:pt x="124" y="260"/>
                    <a:pt x="141" y="260"/>
                  </a:cubicBezTo>
                  <a:cubicBezTo>
                    <a:pt x="174" y="260"/>
                    <a:pt x="207" y="227"/>
                    <a:pt x="227" y="174"/>
                  </a:cubicBezTo>
                  <a:cubicBezTo>
                    <a:pt x="244" y="124"/>
                    <a:pt x="227" y="71"/>
                    <a:pt x="207" y="38"/>
                  </a:cubicBezTo>
                  <a:cubicBezTo>
                    <a:pt x="190" y="21"/>
                    <a:pt x="174" y="21"/>
                    <a:pt x="157" y="5"/>
                  </a:cubicBezTo>
                  <a:cubicBezTo>
                    <a:pt x="148" y="2"/>
                    <a:pt x="139" y="0"/>
                    <a:pt x="12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4" name="Google Shape;14384;p37"/>
            <p:cNvSpPr/>
            <p:nvPr/>
          </p:nvSpPr>
          <p:spPr>
            <a:xfrm>
              <a:off x="4588725" y="2808550"/>
              <a:ext cx="6400" cy="6475"/>
            </a:xfrm>
            <a:custGeom>
              <a:avLst/>
              <a:gdLst/>
              <a:ahLst/>
              <a:cxnLst/>
              <a:rect l="l" t="t" r="r" b="b"/>
              <a:pathLst>
                <a:path w="256" h="259" extrusionOk="0">
                  <a:moveTo>
                    <a:pt x="126" y="1"/>
                  </a:moveTo>
                  <a:cubicBezTo>
                    <a:pt x="86" y="1"/>
                    <a:pt x="45" y="33"/>
                    <a:pt x="33" y="81"/>
                  </a:cubicBezTo>
                  <a:cubicBezTo>
                    <a:pt x="0" y="151"/>
                    <a:pt x="33" y="221"/>
                    <a:pt x="87" y="254"/>
                  </a:cubicBezTo>
                  <a:cubicBezTo>
                    <a:pt x="98" y="257"/>
                    <a:pt x="109" y="259"/>
                    <a:pt x="120" y="259"/>
                  </a:cubicBezTo>
                  <a:cubicBezTo>
                    <a:pt x="171" y="259"/>
                    <a:pt x="212" y="226"/>
                    <a:pt x="239" y="168"/>
                  </a:cubicBezTo>
                  <a:cubicBezTo>
                    <a:pt x="256" y="102"/>
                    <a:pt x="223" y="32"/>
                    <a:pt x="169" y="15"/>
                  </a:cubicBezTo>
                  <a:cubicBezTo>
                    <a:pt x="156" y="5"/>
                    <a:pt x="141" y="1"/>
                    <a:pt x="12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5" name="Google Shape;14385;p37"/>
            <p:cNvSpPr/>
            <p:nvPr/>
          </p:nvSpPr>
          <p:spPr>
            <a:xfrm>
              <a:off x="4584800" y="2869825"/>
              <a:ext cx="6100" cy="6700"/>
            </a:xfrm>
            <a:custGeom>
              <a:avLst/>
              <a:gdLst/>
              <a:ahLst/>
              <a:cxnLst/>
              <a:rect l="l" t="t" r="r" b="b"/>
              <a:pathLst>
                <a:path w="244" h="268" extrusionOk="0">
                  <a:moveTo>
                    <a:pt x="104" y="1"/>
                  </a:moveTo>
                  <a:cubicBezTo>
                    <a:pt x="54" y="22"/>
                    <a:pt x="1" y="88"/>
                    <a:pt x="17" y="158"/>
                  </a:cubicBezTo>
                  <a:cubicBezTo>
                    <a:pt x="17" y="191"/>
                    <a:pt x="38" y="228"/>
                    <a:pt x="71" y="244"/>
                  </a:cubicBezTo>
                  <a:cubicBezTo>
                    <a:pt x="82" y="256"/>
                    <a:pt x="102" y="268"/>
                    <a:pt x="120" y="268"/>
                  </a:cubicBezTo>
                  <a:cubicBezTo>
                    <a:pt x="128" y="268"/>
                    <a:pt x="135" y="266"/>
                    <a:pt x="141" y="261"/>
                  </a:cubicBezTo>
                  <a:cubicBezTo>
                    <a:pt x="174" y="261"/>
                    <a:pt x="207" y="244"/>
                    <a:pt x="223" y="207"/>
                  </a:cubicBezTo>
                  <a:cubicBezTo>
                    <a:pt x="244" y="191"/>
                    <a:pt x="244" y="158"/>
                    <a:pt x="244" y="125"/>
                  </a:cubicBezTo>
                  <a:cubicBezTo>
                    <a:pt x="223" y="88"/>
                    <a:pt x="223" y="55"/>
                    <a:pt x="190" y="38"/>
                  </a:cubicBezTo>
                  <a:cubicBezTo>
                    <a:pt x="190" y="22"/>
                    <a:pt x="174" y="22"/>
                    <a:pt x="174" y="22"/>
                  </a:cubicBezTo>
                  <a:cubicBezTo>
                    <a:pt x="15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6" name="Google Shape;14386;p37"/>
            <p:cNvSpPr/>
            <p:nvPr/>
          </p:nvSpPr>
          <p:spPr>
            <a:xfrm>
              <a:off x="4593875" y="2833750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37" y="1"/>
                  </a:moveTo>
                  <a:cubicBezTo>
                    <a:pt x="104" y="1"/>
                    <a:pt x="66" y="22"/>
                    <a:pt x="50" y="38"/>
                  </a:cubicBezTo>
                  <a:cubicBezTo>
                    <a:pt x="0" y="88"/>
                    <a:pt x="0" y="158"/>
                    <a:pt x="33" y="228"/>
                  </a:cubicBezTo>
                  <a:cubicBezTo>
                    <a:pt x="52" y="255"/>
                    <a:pt x="81" y="267"/>
                    <a:pt x="113" y="267"/>
                  </a:cubicBezTo>
                  <a:cubicBezTo>
                    <a:pt x="139" y="267"/>
                    <a:pt x="166" y="259"/>
                    <a:pt x="190" y="244"/>
                  </a:cubicBezTo>
                  <a:cubicBezTo>
                    <a:pt x="240" y="191"/>
                    <a:pt x="240" y="104"/>
                    <a:pt x="207" y="55"/>
                  </a:cubicBezTo>
                  <a:cubicBezTo>
                    <a:pt x="190" y="38"/>
                    <a:pt x="170" y="22"/>
                    <a:pt x="153" y="22"/>
                  </a:cubicBezTo>
                  <a:lnTo>
                    <a:pt x="137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7" name="Google Shape;14387;p37"/>
            <p:cNvSpPr/>
            <p:nvPr/>
          </p:nvSpPr>
          <p:spPr>
            <a:xfrm>
              <a:off x="4604600" y="2849350"/>
              <a:ext cx="5575" cy="6550"/>
            </a:xfrm>
            <a:custGeom>
              <a:avLst/>
              <a:gdLst/>
              <a:ahLst/>
              <a:cxnLst/>
              <a:rect l="l" t="t" r="r" b="b"/>
              <a:pathLst>
                <a:path w="223" h="262" extrusionOk="0">
                  <a:moveTo>
                    <a:pt x="114" y="1"/>
                  </a:moveTo>
                  <a:cubicBezTo>
                    <a:pt x="107" y="1"/>
                    <a:pt x="103" y="6"/>
                    <a:pt x="103" y="16"/>
                  </a:cubicBezTo>
                  <a:cubicBezTo>
                    <a:pt x="33" y="16"/>
                    <a:pt x="0" y="82"/>
                    <a:pt x="0" y="152"/>
                  </a:cubicBezTo>
                  <a:cubicBezTo>
                    <a:pt x="0" y="185"/>
                    <a:pt x="33" y="222"/>
                    <a:pt x="50" y="239"/>
                  </a:cubicBezTo>
                  <a:cubicBezTo>
                    <a:pt x="64" y="250"/>
                    <a:pt x="85" y="262"/>
                    <a:pt x="102" y="262"/>
                  </a:cubicBezTo>
                  <a:cubicBezTo>
                    <a:pt x="109" y="262"/>
                    <a:pt x="115" y="260"/>
                    <a:pt x="120" y="255"/>
                  </a:cubicBezTo>
                  <a:cubicBezTo>
                    <a:pt x="153" y="255"/>
                    <a:pt x="190" y="239"/>
                    <a:pt x="206" y="202"/>
                  </a:cubicBezTo>
                  <a:cubicBezTo>
                    <a:pt x="223" y="185"/>
                    <a:pt x="223" y="152"/>
                    <a:pt x="223" y="119"/>
                  </a:cubicBezTo>
                  <a:cubicBezTo>
                    <a:pt x="223" y="82"/>
                    <a:pt x="206" y="49"/>
                    <a:pt x="173" y="32"/>
                  </a:cubicBezTo>
                  <a:cubicBezTo>
                    <a:pt x="173" y="16"/>
                    <a:pt x="153" y="16"/>
                    <a:pt x="153" y="16"/>
                  </a:cubicBezTo>
                  <a:lnTo>
                    <a:pt x="136" y="16"/>
                  </a:lnTo>
                  <a:cubicBezTo>
                    <a:pt x="128" y="6"/>
                    <a:pt x="120" y="1"/>
                    <a:pt x="11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8" name="Google Shape;14388;p37"/>
            <p:cNvSpPr/>
            <p:nvPr/>
          </p:nvSpPr>
          <p:spPr>
            <a:xfrm>
              <a:off x="4561625" y="2982800"/>
              <a:ext cx="3000" cy="6525"/>
            </a:xfrm>
            <a:custGeom>
              <a:avLst/>
              <a:gdLst/>
              <a:ahLst/>
              <a:cxnLst/>
              <a:rect l="l" t="t" r="r" b="b"/>
              <a:pathLst>
                <a:path w="120" h="261" extrusionOk="0">
                  <a:moveTo>
                    <a:pt x="0" y="1"/>
                  </a:moveTo>
                  <a:lnTo>
                    <a:pt x="0" y="260"/>
                  </a:lnTo>
                  <a:cubicBezTo>
                    <a:pt x="54" y="260"/>
                    <a:pt x="87" y="223"/>
                    <a:pt x="103" y="174"/>
                  </a:cubicBezTo>
                  <a:cubicBezTo>
                    <a:pt x="120" y="141"/>
                    <a:pt x="103" y="87"/>
                    <a:pt x="87" y="38"/>
                  </a:cubicBezTo>
                  <a:cubicBezTo>
                    <a:pt x="70" y="38"/>
                    <a:pt x="54" y="17"/>
                    <a:pt x="37" y="17"/>
                  </a:cubicBezTo>
                  <a:cubicBezTo>
                    <a:pt x="17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9" name="Google Shape;14389;p37"/>
            <p:cNvSpPr/>
            <p:nvPr/>
          </p:nvSpPr>
          <p:spPr>
            <a:xfrm>
              <a:off x="4601200" y="2820050"/>
              <a:ext cx="5575" cy="6700"/>
            </a:xfrm>
            <a:custGeom>
              <a:avLst/>
              <a:gdLst/>
              <a:ahLst/>
              <a:cxnLst/>
              <a:rect l="l" t="t" r="r" b="b"/>
              <a:pathLst>
                <a:path w="223" h="268" extrusionOk="0">
                  <a:moveTo>
                    <a:pt x="103" y="1"/>
                  </a:moveTo>
                  <a:cubicBezTo>
                    <a:pt x="33" y="17"/>
                    <a:pt x="0" y="87"/>
                    <a:pt x="0" y="157"/>
                  </a:cubicBezTo>
                  <a:cubicBezTo>
                    <a:pt x="0" y="190"/>
                    <a:pt x="17" y="223"/>
                    <a:pt x="50" y="240"/>
                  </a:cubicBezTo>
                  <a:cubicBezTo>
                    <a:pt x="61" y="254"/>
                    <a:pt x="84" y="267"/>
                    <a:pt x="108" y="267"/>
                  </a:cubicBezTo>
                  <a:cubicBezTo>
                    <a:pt x="117" y="267"/>
                    <a:pt x="127" y="265"/>
                    <a:pt x="136" y="260"/>
                  </a:cubicBezTo>
                  <a:cubicBezTo>
                    <a:pt x="186" y="260"/>
                    <a:pt x="223" y="190"/>
                    <a:pt x="223" y="120"/>
                  </a:cubicBezTo>
                  <a:cubicBezTo>
                    <a:pt x="223" y="87"/>
                    <a:pt x="206" y="54"/>
                    <a:pt x="169" y="34"/>
                  </a:cubicBezTo>
                  <a:cubicBezTo>
                    <a:pt x="169" y="17"/>
                    <a:pt x="153" y="17"/>
                    <a:pt x="153" y="17"/>
                  </a:cubicBez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0" name="Google Shape;14390;p37"/>
            <p:cNvSpPr/>
            <p:nvPr/>
          </p:nvSpPr>
          <p:spPr>
            <a:xfrm>
              <a:off x="4596875" y="2866125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121" y="0"/>
                  </a:moveTo>
                  <a:cubicBezTo>
                    <a:pt x="76" y="0"/>
                    <a:pt x="41" y="31"/>
                    <a:pt x="17" y="83"/>
                  </a:cubicBezTo>
                  <a:cubicBezTo>
                    <a:pt x="0" y="149"/>
                    <a:pt x="33" y="219"/>
                    <a:pt x="87" y="252"/>
                  </a:cubicBezTo>
                  <a:lnTo>
                    <a:pt x="136" y="252"/>
                  </a:lnTo>
                  <a:cubicBezTo>
                    <a:pt x="173" y="252"/>
                    <a:pt x="223" y="219"/>
                    <a:pt x="223" y="186"/>
                  </a:cubicBezTo>
                  <a:cubicBezTo>
                    <a:pt x="239" y="132"/>
                    <a:pt x="239" y="83"/>
                    <a:pt x="206" y="46"/>
                  </a:cubicBezTo>
                  <a:cubicBezTo>
                    <a:pt x="206" y="29"/>
                    <a:pt x="190" y="13"/>
                    <a:pt x="173" y="13"/>
                  </a:cubicBezTo>
                  <a:cubicBezTo>
                    <a:pt x="155" y="4"/>
                    <a:pt x="137" y="0"/>
                    <a:pt x="12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91" name="Google Shape;14391;p37"/>
          <p:cNvSpPr/>
          <p:nvPr/>
        </p:nvSpPr>
        <p:spPr>
          <a:xfrm rot="10800000" flipH="1">
            <a:off x="410206" y="1976937"/>
            <a:ext cx="846599" cy="692702"/>
          </a:xfrm>
          <a:custGeom>
            <a:avLst/>
            <a:gdLst/>
            <a:ahLst/>
            <a:cxnLst/>
            <a:rect l="l" t="t" r="r" b="b"/>
            <a:pathLst>
              <a:path w="2442" h="1998" extrusionOk="0">
                <a:moveTo>
                  <a:pt x="1079" y="1"/>
                </a:moveTo>
                <a:cubicBezTo>
                  <a:pt x="952" y="1"/>
                  <a:pt x="821" y="27"/>
                  <a:pt x="689" y="85"/>
                </a:cubicBezTo>
                <a:cubicBezTo>
                  <a:pt x="207" y="274"/>
                  <a:pt x="1" y="703"/>
                  <a:pt x="1" y="1202"/>
                </a:cubicBezTo>
                <a:cubicBezTo>
                  <a:pt x="1" y="1425"/>
                  <a:pt x="17" y="1684"/>
                  <a:pt x="207" y="1837"/>
                </a:cubicBezTo>
                <a:cubicBezTo>
                  <a:pt x="354" y="1956"/>
                  <a:pt x="560" y="1997"/>
                  <a:pt x="754" y="1997"/>
                </a:cubicBezTo>
                <a:cubicBezTo>
                  <a:pt x="790" y="1997"/>
                  <a:pt x="824" y="1996"/>
                  <a:pt x="859" y="1994"/>
                </a:cubicBezTo>
                <a:cubicBezTo>
                  <a:pt x="1514" y="1961"/>
                  <a:pt x="2442" y="1528"/>
                  <a:pt x="2095" y="740"/>
                </a:cubicBezTo>
                <a:cubicBezTo>
                  <a:pt x="1910" y="312"/>
                  <a:pt x="1517" y="1"/>
                  <a:pt x="1079" y="1"/>
                </a:cubicBezTo>
                <a:close/>
              </a:path>
            </a:pathLst>
          </a:custGeom>
          <a:solidFill>
            <a:srgbClr val="E5D0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2" name="Google Shape;14392;p37"/>
          <p:cNvSpPr/>
          <p:nvPr/>
        </p:nvSpPr>
        <p:spPr>
          <a:xfrm flipH="1">
            <a:off x="351625" y="3210400"/>
            <a:ext cx="343650" cy="281174"/>
          </a:xfrm>
          <a:custGeom>
            <a:avLst/>
            <a:gdLst/>
            <a:ahLst/>
            <a:cxnLst/>
            <a:rect l="l" t="t" r="r" b="b"/>
            <a:pathLst>
              <a:path w="2442" h="1998" extrusionOk="0">
                <a:moveTo>
                  <a:pt x="1079" y="1"/>
                </a:moveTo>
                <a:cubicBezTo>
                  <a:pt x="952" y="1"/>
                  <a:pt x="821" y="27"/>
                  <a:pt x="689" y="85"/>
                </a:cubicBezTo>
                <a:cubicBezTo>
                  <a:pt x="207" y="274"/>
                  <a:pt x="1" y="703"/>
                  <a:pt x="1" y="1202"/>
                </a:cubicBezTo>
                <a:cubicBezTo>
                  <a:pt x="1" y="1425"/>
                  <a:pt x="17" y="1684"/>
                  <a:pt x="207" y="1837"/>
                </a:cubicBezTo>
                <a:cubicBezTo>
                  <a:pt x="354" y="1956"/>
                  <a:pt x="560" y="1997"/>
                  <a:pt x="754" y="1997"/>
                </a:cubicBezTo>
                <a:cubicBezTo>
                  <a:pt x="790" y="1997"/>
                  <a:pt x="824" y="1996"/>
                  <a:pt x="859" y="1994"/>
                </a:cubicBezTo>
                <a:cubicBezTo>
                  <a:pt x="1514" y="1961"/>
                  <a:pt x="2442" y="1528"/>
                  <a:pt x="2095" y="740"/>
                </a:cubicBezTo>
                <a:cubicBezTo>
                  <a:pt x="1910" y="312"/>
                  <a:pt x="1517" y="1"/>
                  <a:pt x="10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3" name="Google Shape;14393;p37"/>
          <p:cNvSpPr/>
          <p:nvPr/>
        </p:nvSpPr>
        <p:spPr>
          <a:xfrm flipH="1">
            <a:off x="6945632" y="4478376"/>
            <a:ext cx="420427" cy="461299"/>
          </a:xfrm>
          <a:custGeom>
            <a:avLst/>
            <a:gdLst/>
            <a:ahLst/>
            <a:cxnLst/>
            <a:rect l="l" t="t" r="r" b="b"/>
            <a:pathLst>
              <a:path w="2903" h="2718" extrusionOk="0">
                <a:moveTo>
                  <a:pt x="1564" y="1"/>
                </a:moveTo>
                <a:cubicBezTo>
                  <a:pt x="1273" y="1"/>
                  <a:pt x="1022" y="131"/>
                  <a:pt x="911" y="501"/>
                </a:cubicBezTo>
                <a:cubicBezTo>
                  <a:pt x="685" y="1190"/>
                  <a:pt x="0" y="1581"/>
                  <a:pt x="359" y="2200"/>
                </a:cubicBezTo>
                <a:cubicBezTo>
                  <a:pt x="576" y="2574"/>
                  <a:pt x="867" y="2717"/>
                  <a:pt x="1177" y="2717"/>
                </a:cubicBezTo>
                <a:cubicBezTo>
                  <a:pt x="1580" y="2717"/>
                  <a:pt x="2014" y="2475"/>
                  <a:pt x="2354" y="2183"/>
                </a:cubicBezTo>
                <a:cubicBezTo>
                  <a:pt x="2560" y="1994"/>
                  <a:pt x="2746" y="1754"/>
                  <a:pt x="2767" y="1499"/>
                </a:cubicBezTo>
                <a:cubicBezTo>
                  <a:pt x="2767" y="1223"/>
                  <a:pt x="2903" y="604"/>
                  <a:pt x="2680" y="431"/>
                </a:cubicBezTo>
                <a:cubicBezTo>
                  <a:pt x="2396" y="227"/>
                  <a:pt x="1946" y="1"/>
                  <a:pt x="156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7">
    <p:spTree>
      <p:nvGrpSpPr>
        <p:cNvPr id="1" name="Shape 14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5" name="Google Shape;14395;p38"/>
          <p:cNvSpPr/>
          <p:nvPr/>
        </p:nvSpPr>
        <p:spPr>
          <a:xfrm rot="10800000">
            <a:off x="-481625" y="-182998"/>
            <a:ext cx="1791600" cy="1887873"/>
          </a:xfrm>
          <a:custGeom>
            <a:avLst/>
            <a:gdLst/>
            <a:ahLst/>
            <a:cxnLst/>
            <a:rect l="l" t="t" r="r" b="b"/>
            <a:pathLst>
              <a:path w="3592" h="3785" extrusionOk="0">
                <a:moveTo>
                  <a:pt x="1450" y="1"/>
                </a:moveTo>
                <a:cubicBezTo>
                  <a:pt x="1202" y="1"/>
                  <a:pt x="970" y="64"/>
                  <a:pt x="809" y="263"/>
                </a:cubicBezTo>
                <a:cubicBezTo>
                  <a:pt x="706" y="400"/>
                  <a:pt x="652" y="589"/>
                  <a:pt x="619" y="762"/>
                </a:cubicBezTo>
                <a:cubicBezTo>
                  <a:pt x="413" y="1772"/>
                  <a:pt x="207" y="2787"/>
                  <a:pt x="1" y="3784"/>
                </a:cubicBezTo>
                <a:lnTo>
                  <a:pt x="3592" y="3784"/>
                </a:lnTo>
                <a:lnTo>
                  <a:pt x="3592" y="400"/>
                </a:lnTo>
                <a:cubicBezTo>
                  <a:pt x="3039" y="263"/>
                  <a:pt x="2442" y="193"/>
                  <a:pt x="2062" y="90"/>
                </a:cubicBezTo>
                <a:cubicBezTo>
                  <a:pt x="1869" y="44"/>
                  <a:pt x="1654" y="1"/>
                  <a:pt x="1450" y="1"/>
                </a:cubicBezTo>
                <a:close/>
              </a:path>
            </a:pathLst>
          </a:custGeom>
          <a:solidFill>
            <a:srgbClr val="E5D0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96" name="Google Shape;14396;p38"/>
          <p:cNvGrpSpPr/>
          <p:nvPr/>
        </p:nvGrpSpPr>
        <p:grpSpPr>
          <a:xfrm flipH="1">
            <a:off x="8674412" y="-183011"/>
            <a:ext cx="901674" cy="1575190"/>
            <a:chOff x="5052950" y="2452900"/>
            <a:chExt cx="213900" cy="373675"/>
          </a:xfrm>
        </p:grpSpPr>
        <p:sp>
          <p:nvSpPr>
            <p:cNvPr id="14397" name="Google Shape;14397;p38"/>
            <p:cNvSpPr/>
            <p:nvPr/>
          </p:nvSpPr>
          <p:spPr>
            <a:xfrm>
              <a:off x="5133675" y="2625975"/>
              <a:ext cx="6100" cy="6575"/>
            </a:xfrm>
            <a:custGeom>
              <a:avLst/>
              <a:gdLst/>
              <a:ahLst/>
              <a:cxnLst/>
              <a:rect l="l" t="t" r="r" b="b"/>
              <a:pathLst>
                <a:path w="244" h="263" extrusionOk="0">
                  <a:moveTo>
                    <a:pt x="103" y="0"/>
                  </a:moveTo>
                  <a:cubicBezTo>
                    <a:pt x="70" y="17"/>
                    <a:pt x="54" y="33"/>
                    <a:pt x="37" y="50"/>
                  </a:cubicBezTo>
                  <a:cubicBezTo>
                    <a:pt x="0" y="87"/>
                    <a:pt x="0" y="120"/>
                    <a:pt x="0" y="153"/>
                  </a:cubicBezTo>
                  <a:cubicBezTo>
                    <a:pt x="17" y="190"/>
                    <a:pt x="37" y="223"/>
                    <a:pt x="54" y="239"/>
                  </a:cubicBezTo>
                  <a:cubicBezTo>
                    <a:pt x="65" y="251"/>
                    <a:pt x="85" y="263"/>
                    <a:pt x="109" y="263"/>
                  </a:cubicBezTo>
                  <a:cubicBezTo>
                    <a:pt x="119" y="263"/>
                    <a:pt x="129" y="261"/>
                    <a:pt x="140" y="256"/>
                  </a:cubicBezTo>
                  <a:cubicBezTo>
                    <a:pt x="190" y="256"/>
                    <a:pt x="243" y="190"/>
                    <a:pt x="223" y="120"/>
                  </a:cubicBezTo>
                  <a:cubicBezTo>
                    <a:pt x="223" y="87"/>
                    <a:pt x="206" y="50"/>
                    <a:pt x="190" y="33"/>
                  </a:cubicBezTo>
                  <a:cubicBezTo>
                    <a:pt x="173" y="17"/>
                    <a:pt x="173" y="17"/>
                    <a:pt x="157" y="17"/>
                  </a:cubicBezTo>
                  <a:cubicBezTo>
                    <a:pt x="140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8" name="Google Shape;14398;p38"/>
            <p:cNvSpPr/>
            <p:nvPr/>
          </p:nvSpPr>
          <p:spPr>
            <a:xfrm>
              <a:off x="5133675" y="250135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03" y="1"/>
                  </a:moveTo>
                  <a:cubicBezTo>
                    <a:pt x="54" y="21"/>
                    <a:pt x="0" y="71"/>
                    <a:pt x="17" y="157"/>
                  </a:cubicBezTo>
                  <a:cubicBezTo>
                    <a:pt x="17" y="190"/>
                    <a:pt x="37" y="207"/>
                    <a:pt x="54" y="244"/>
                  </a:cubicBezTo>
                  <a:cubicBezTo>
                    <a:pt x="87" y="260"/>
                    <a:pt x="120" y="260"/>
                    <a:pt x="140" y="260"/>
                  </a:cubicBezTo>
                  <a:cubicBezTo>
                    <a:pt x="206" y="244"/>
                    <a:pt x="243" y="174"/>
                    <a:pt x="243" y="104"/>
                  </a:cubicBezTo>
                  <a:cubicBezTo>
                    <a:pt x="223" y="71"/>
                    <a:pt x="206" y="21"/>
                    <a:pt x="17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9" name="Google Shape;14399;p38"/>
            <p:cNvSpPr/>
            <p:nvPr/>
          </p:nvSpPr>
          <p:spPr>
            <a:xfrm>
              <a:off x="5132025" y="2593950"/>
              <a:ext cx="6400" cy="6675"/>
            </a:xfrm>
            <a:custGeom>
              <a:avLst/>
              <a:gdLst/>
              <a:ahLst/>
              <a:cxnLst/>
              <a:rect l="l" t="t" r="r" b="b"/>
              <a:pathLst>
                <a:path w="256" h="267" extrusionOk="0">
                  <a:moveTo>
                    <a:pt x="118" y="0"/>
                  </a:moveTo>
                  <a:cubicBezTo>
                    <a:pt x="100" y="0"/>
                    <a:pt x="78" y="13"/>
                    <a:pt x="66" y="28"/>
                  </a:cubicBezTo>
                  <a:cubicBezTo>
                    <a:pt x="17" y="77"/>
                    <a:pt x="0" y="164"/>
                    <a:pt x="50" y="213"/>
                  </a:cubicBezTo>
                  <a:cubicBezTo>
                    <a:pt x="66" y="234"/>
                    <a:pt x="83" y="250"/>
                    <a:pt x="120" y="267"/>
                  </a:cubicBezTo>
                  <a:cubicBezTo>
                    <a:pt x="153" y="267"/>
                    <a:pt x="169" y="250"/>
                    <a:pt x="206" y="234"/>
                  </a:cubicBezTo>
                  <a:cubicBezTo>
                    <a:pt x="239" y="180"/>
                    <a:pt x="256" y="110"/>
                    <a:pt x="223" y="44"/>
                  </a:cubicBezTo>
                  <a:cubicBezTo>
                    <a:pt x="206" y="28"/>
                    <a:pt x="186" y="7"/>
                    <a:pt x="169" y="7"/>
                  </a:cubicBezTo>
                  <a:lnTo>
                    <a:pt x="136" y="7"/>
                  </a:lnTo>
                  <a:cubicBezTo>
                    <a:pt x="132" y="2"/>
                    <a:pt x="125" y="0"/>
                    <a:pt x="11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0" name="Google Shape;14400;p38"/>
            <p:cNvSpPr/>
            <p:nvPr/>
          </p:nvSpPr>
          <p:spPr>
            <a:xfrm>
              <a:off x="5134075" y="2530625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04" y="1"/>
                  </a:moveTo>
                  <a:cubicBezTo>
                    <a:pt x="87" y="1"/>
                    <a:pt x="71" y="17"/>
                    <a:pt x="54" y="33"/>
                  </a:cubicBezTo>
                  <a:cubicBezTo>
                    <a:pt x="21" y="50"/>
                    <a:pt x="1" y="104"/>
                    <a:pt x="21" y="137"/>
                  </a:cubicBezTo>
                  <a:cubicBezTo>
                    <a:pt x="21" y="170"/>
                    <a:pt x="38" y="207"/>
                    <a:pt x="54" y="223"/>
                  </a:cubicBezTo>
                  <a:cubicBezTo>
                    <a:pt x="87" y="256"/>
                    <a:pt x="104" y="256"/>
                    <a:pt x="141" y="256"/>
                  </a:cubicBezTo>
                  <a:cubicBezTo>
                    <a:pt x="190" y="240"/>
                    <a:pt x="244" y="190"/>
                    <a:pt x="244" y="120"/>
                  </a:cubicBezTo>
                  <a:lnTo>
                    <a:pt x="244" y="104"/>
                  </a:lnTo>
                  <a:cubicBezTo>
                    <a:pt x="227" y="50"/>
                    <a:pt x="207" y="17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1" name="Google Shape;14401;p38"/>
            <p:cNvSpPr/>
            <p:nvPr/>
          </p:nvSpPr>
          <p:spPr>
            <a:xfrm>
              <a:off x="5132425" y="25472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26" y="0"/>
                  </a:moveTo>
                  <a:cubicBezTo>
                    <a:pt x="81" y="0"/>
                    <a:pt x="31" y="33"/>
                    <a:pt x="17" y="91"/>
                  </a:cubicBezTo>
                  <a:cubicBezTo>
                    <a:pt x="1" y="145"/>
                    <a:pt x="17" y="227"/>
                    <a:pt x="87" y="248"/>
                  </a:cubicBezTo>
                  <a:cubicBezTo>
                    <a:pt x="100" y="256"/>
                    <a:pt x="115" y="261"/>
                    <a:pt x="130" y="261"/>
                  </a:cubicBezTo>
                  <a:cubicBezTo>
                    <a:pt x="170" y="261"/>
                    <a:pt x="211" y="229"/>
                    <a:pt x="223" y="178"/>
                  </a:cubicBezTo>
                  <a:cubicBezTo>
                    <a:pt x="240" y="107"/>
                    <a:pt x="223" y="42"/>
                    <a:pt x="153" y="4"/>
                  </a:cubicBezTo>
                  <a:cubicBezTo>
                    <a:pt x="145" y="2"/>
                    <a:pt x="136" y="0"/>
                    <a:pt x="12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2" name="Google Shape;14402;p38"/>
            <p:cNvSpPr/>
            <p:nvPr/>
          </p:nvSpPr>
          <p:spPr>
            <a:xfrm>
              <a:off x="5125925" y="2610500"/>
              <a:ext cx="5600" cy="6600"/>
            </a:xfrm>
            <a:custGeom>
              <a:avLst/>
              <a:gdLst/>
              <a:ahLst/>
              <a:cxnLst/>
              <a:rect l="l" t="t" r="r" b="b"/>
              <a:pathLst>
                <a:path w="224" h="264" extrusionOk="0">
                  <a:moveTo>
                    <a:pt x="87" y="1"/>
                  </a:moveTo>
                  <a:cubicBezTo>
                    <a:pt x="38" y="17"/>
                    <a:pt x="1" y="87"/>
                    <a:pt x="1" y="153"/>
                  </a:cubicBezTo>
                  <a:cubicBezTo>
                    <a:pt x="1" y="190"/>
                    <a:pt x="17" y="223"/>
                    <a:pt x="55" y="240"/>
                  </a:cubicBezTo>
                  <a:cubicBezTo>
                    <a:pt x="66" y="252"/>
                    <a:pt x="86" y="263"/>
                    <a:pt x="103" y="263"/>
                  </a:cubicBezTo>
                  <a:cubicBezTo>
                    <a:pt x="109" y="263"/>
                    <a:pt x="116" y="261"/>
                    <a:pt x="120" y="256"/>
                  </a:cubicBezTo>
                  <a:cubicBezTo>
                    <a:pt x="158" y="256"/>
                    <a:pt x="191" y="240"/>
                    <a:pt x="207" y="207"/>
                  </a:cubicBezTo>
                  <a:cubicBezTo>
                    <a:pt x="224" y="190"/>
                    <a:pt x="224" y="153"/>
                    <a:pt x="224" y="120"/>
                  </a:cubicBezTo>
                  <a:cubicBezTo>
                    <a:pt x="224" y="87"/>
                    <a:pt x="207" y="50"/>
                    <a:pt x="174" y="34"/>
                  </a:cubicBezTo>
                  <a:cubicBezTo>
                    <a:pt x="174" y="17"/>
                    <a:pt x="158" y="17"/>
                    <a:pt x="158" y="17"/>
                  </a:cubicBezTo>
                  <a:cubicBezTo>
                    <a:pt x="141" y="1"/>
                    <a:pt x="120" y="1"/>
                    <a:pt x="8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3" name="Google Shape;14403;p38"/>
            <p:cNvSpPr/>
            <p:nvPr/>
          </p:nvSpPr>
          <p:spPr>
            <a:xfrm>
              <a:off x="5128925" y="2643075"/>
              <a:ext cx="6100" cy="6700"/>
            </a:xfrm>
            <a:custGeom>
              <a:avLst/>
              <a:gdLst/>
              <a:ahLst/>
              <a:cxnLst/>
              <a:rect l="l" t="t" r="r" b="b"/>
              <a:pathLst>
                <a:path w="244" h="268" extrusionOk="0">
                  <a:moveTo>
                    <a:pt x="104" y="1"/>
                  </a:moveTo>
                  <a:cubicBezTo>
                    <a:pt x="87" y="21"/>
                    <a:pt x="87" y="21"/>
                    <a:pt x="71" y="21"/>
                  </a:cubicBezTo>
                  <a:cubicBezTo>
                    <a:pt x="38" y="38"/>
                    <a:pt x="0" y="104"/>
                    <a:pt x="0" y="157"/>
                  </a:cubicBezTo>
                  <a:cubicBezTo>
                    <a:pt x="21" y="190"/>
                    <a:pt x="38" y="227"/>
                    <a:pt x="54" y="244"/>
                  </a:cubicBezTo>
                  <a:cubicBezTo>
                    <a:pt x="66" y="255"/>
                    <a:pt x="86" y="267"/>
                    <a:pt x="109" y="267"/>
                  </a:cubicBezTo>
                  <a:cubicBezTo>
                    <a:pt x="119" y="267"/>
                    <a:pt x="130" y="265"/>
                    <a:pt x="141" y="260"/>
                  </a:cubicBezTo>
                  <a:cubicBezTo>
                    <a:pt x="190" y="260"/>
                    <a:pt x="244" y="190"/>
                    <a:pt x="227" y="124"/>
                  </a:cubicBezTo>
                  <a:lnTo>
                    <a:pt x="227" y="87"/>
                  </a:lnTo>
                  <a:cubicBezTo>
                    <a:pt x="207" y="54"/>
                    <a:pt x="190" y="38"/>
                    <a:pt x="157" y="21"/>
                  </a:cubicBezTo>
                  <a:cubicBezTo>
                    <a:pt x="141" y="1"/>
                    <a:pt x="124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4" name="Google Shape;14404;p38"/>
            <p:cNvSpPr/>
            <p:nvPr/>
          </p:nvSpPr>
          <p:spPr>
            <a:xfrm>
              <a:off x="5132425" y="25778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4" y="1"/>
                  </a:moveTo>
                  <a:cubicBezTo>
                    <a:pt x="50" y="17"/>
                    <a:pt x="1" y="87"/>
                    <a:pt x="17" y="157"/>
                  </a:cubicBezTo>
                  <a:cubicBezTo>
                    <a:pt x="17" y="190"/>
                    <a:pt x="34" y="207"/>
                    <a:pt x="50" y="240"/>
                  </a:cubicBezTo>
                  <a:cubicBezTo>
                    <a:pt x="87" y="261"/>
                    <a:pt x="120" y="261"/>
                    <a:pt x="137" y="261"/>
                  </a:cubicBezTo>
                  <a:cubicBezTo>
                    <a:pt x="207" y="240"/>
                    <a:pt x="240" y="174"/>
                    <a:pt x="240" y="104"/>
                  </a:cubicBezTo>
                  <a:cubicBezTo>
                    <a:pt x="223" y="71"/>
                    <a:pt x="207" y="54"/>
                    <a:pt x="190" y="17"/>
                  </a:cubicBezTo>
                  <a:cubicBezTo>
                    <a:pt x="190" y="17"/>
                    <a:pt x="170" y="17"/>
                    <a:pt x="17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5" name="Google Shape;14405;p38"/>
            <p:cNvSpPr/>
            <p:nvPr/>
          </p:nvSpPr>
          <p:spPr>
            <a:xfrm>
              <a:off x="5130275" y="2470125"/>
              <a:ext cx="6000" cy="6825"/>
            </a:xfrm>
            <a:custGeom>
              <a:avLst/>
              <a:gdLst/>
              <a:ahLst/>
              <a:cxnLst/>
              <a:rect l="l" t="t" r="r" b="b"/>
              <a:pathLst>
                <a:path w="240" h="273" extrusionOk="0">
                  <a:moveTo>
                    <a:pt x="126" y="0"/>
                  </a:moveTo>
                  <a:cubicBezTo>
                    <a:pt x="120" y="0"/>
                    <a:pt x="111" y="4"/>
                    <a:pt x="103" y="13"/>
                  </a:cubicBezTo>
                  <a:cubicBezTo>
                    <a:pt x="50" y="13"/>
                    <a:pt x="0" y="83"/>
                    <a:pt x="17" y="153"/>
                  </a:cubicBezTo>
                  <a:cubicBezTo>
                    <a:pt x="17" y="186"/>
                    <a:pt x="33" y="219"/>
                    <a:pt x="70" y="239"/>
                  </a:cubicBezTo>
                  <a:cubicBezTo>
                    <a:pt x="87" y="256"/>
                    <a:pt x="103" y="272"/>
                    <a:pt x="136" y="272"/>
                  </a:cubicBezTo>
                  <a:cubicBezTo>
                    <a:pt x="173" y="256"/>
                    <a:pt x="190" y="239"/>
                    <a:pt x="206" y="202"/>
                  </a:cubicBezTo>
                  <a:cubicBezTo>
                    <a:pt x="223" y="186"/>
                    <a:pt x="239" y="153"/>
                    <a:pt x="223" y="116"/>
                  </a:cubicBezTo>
                  <a:cubicBezTo>
                    <a:pt x="223" y="83"/>
                    <a:pt x="206" y="50"/>
                    <a:pt x="190" y="33"/>
                  </a:cubicBezTo>
                  <a:cubicBezTo>
                    <a:pt x="173" y="13"/>
                    <a:pt x="173" y="13"/>
                    <a:pt x="153" y="13"/>
                  </a:cubicBezTo>
                  <a:lnTo>
                    <a:pt x="136" y="13"/>
                  </a:lnTo>
                  <a:cubicBezTo>
                    <a:pt x="136" y="4"/>
                    <a:pt x="132" y="0"/>
                    <a:pt x="12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6" name="Google Shape;14406;p38"/>
            <p:cNvSpPr/>
            <p:nvPr/>
          </p:nvSpPr>
          <p:spPr>
            <a:xfrm>
              <a:off x="5116975" y="2504300"/>
              <a:ext cx="6400" cy="6550"/>
            </a:xfrm>
            <a:custGeom>
              <a:avLst/>
              <a:gdLst/>
              <a:ahLst/>
              <a:cxnLst/>
              <a:rect l="l" t="t" r="r" b="b"/>
              <a:pathLst>
                <a:path w="256" h="262" extrusionOk="0">
                  <a:moveTo>
                    <a:pt x="140" y="1"/>
                  </a:moveTo>
                  <a:cubicBezTo>
                    <a:pt x="95" y="1"/>
                    <a:pt x="47" y="35"/>
                    <a:pt x="33" y="89"/>
                  </a:cubicBezTo>
                  <a:cubicBezTo>
                    <a:pt x="0" y="159"/>
                    <a:pt x="33" y="229"/>
                    <a:pt x="87" y="262"/>
                  </a:cubicBezTo>
                  <a:lnTo>
                    <a:pt x="136" y="262"/>
                  </a:lnTo>
                  <a:cubicBezTo>
                    <a:pt x="190" y="262"/>
                    <a:pt x="223" y="229"/>
                    <a:pt x="239" y="175"/>
                  </a:cubicBezTo>
                  <a:cubicBezTo>
                    <a:pt x="256" y="126"/>
                    <a:pt x="239" y="72"/>
                    <a:pt x="206" y="39"/>
                  </a:cubicBezTo>
                  <a:cubicBezTo>
                    <a:pt x="206" y="39"/>
                    <a:pt x="190" y="23"/>
                    <a:pt x="169" y="6"/>
                  </a:cubicBezTo>
                  <a:cubicBezTo>
                    <a:pt x="160" y="2"/>
                    <a:pt x="150" y="1"/>
                    <a:pt x="14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7" name="Google Shape;14407;p38"/>
            <p:cNvSpPr/>
            <p:nvPr/>
          </p:nvSpPr>
          <p:spPr>
            <a:xfrm>
              <a:off x="5106650" y="2535675"/>
              <a:ext cx="6425" cy="6525"/>
            </a:xfrm>
            <a:custGeom>
              <a:avLst/>
              <a:gdLst/>
              <a:ahLst/>
              <a:cxnLst/>
              <a:rect l="l" t="t" r="r" b="b"/>
              <a:pathLst>
                <a:path w="257" h="261" extrusionOk="0">
                  <a:moveTo>
                    <a:pt x="142" y="0"/>
                  </a:moveTo>
                  <a:cubicBezTo>
                    <a:pt x="97" y="0"/>
                    <a:pt x="47" y="30"/>
                    <a:pt x="34" y="71"/>
                  </a:cubicBezTo>
                  <a:cubicBezTo>
                    <a:pt x="1" y="141"/>
                    <a:pt x="34" y="227"/>
                    <a:pt x="88" y="244"/>
                  </a:cubicBezTo>
                  <a:cubicBezTo>
                    <a:pt x="104" y="260"/>
                    <a:pt x="120" y="260"/>
                    <a:pt x="137" y="260"/>
                  </a:cubicBezTo>
                  <a:cubicBezTo>
                    <a:pt x="191" y="244"/>
                    <a:pt x="224" y="227"/>
                    <a:pt x="240" y="174"/>
                  </a:cubicBezTo>
                  <a:cubicBezTo>
                    <a:pt x="257" y="124"/>
                    <a:pt x="240" y="71"/>
                    <a:pt x="207" y="38"/>
                  </a:cubicBezTo>
                  <a:cubicBezTo>
                    <a:pt x="207" y="21"/>
                    <a:pt x="191" y="21"/>
                    <a:pt x="170" y="5"/>
                  </a:cubicBezTo>
                  <a:cubicBezTo>
                    <a:pt x="161" y="2"/>
                    <a:pt x="152" y="0"/>
                    <a:pt x="14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8" name="Google Shape;14408;p38"/>
            <p:cNvSpPr/>
            <p:nvPr/>
          </p:nvSpPr>
          <p:spPr>
            <a:xfrm>
              <a:off x="5110875" y="2490625"/>
              <a:ext cx="5700" cy="6700"/>
            </a:xfrm>
            <a:custGeom>
              <a:avLst/>
              <a:gdLst/>
              <a:ahLst/>
              <a:cxnLst/>
              <a:rect l="l" t="t" r="r" b="b"/>
              <a:pathLst>
                <a:path w="228" h="268" extrusionOk="0">
                  <a:moveTo>
                    <a:pt x="104" y="1"/>
                  </a:moveTo>
                  <a:cubicBezTo>
                    <a:pt x="38" y="17"/>
                    <a:pt x="1" y="87"/>
                    <a:pt x="1" y="157"/>
                  </a:cubicBezTo>
                  <a:cubicBezTo>
                    <a:pt x="22" y="190"/>
                    <a:pt x="38" y="223"/>
                    <a:pt x="55" y="244"/>
                  </a:cubicBezTo>
                  <a:cubicBezTo>
                    <a:pt x="66" y="256"/>
                    <a:pt x="86" y="267"/>
                    <a:pt x="110" y="267"/>
                  </a:cubicBezTo>
                  <a:cubicBezTo>
                    <a:pt x="120" y="267"/>
                    <a:pt x="130" y="265"/>
                    <a:pt x="141" y="261"/>
                  </a:cubicBezTo>
                  <a:cubicBezTo>
                    <a:pt x="174" y="261"/>
                    <a:pt x="191" y="244"/>
                    <a:pt x="207" y="207"/>
                  </a:cubicBezTo>
                  <a:cubicBezTo>
                    <a:pt x="228" y="190"/>
                    <a:pt x="228" y="157"/>
                    <a:pt x="228" y="120"/>
                  </a:cubicBezTo>
                  <a:cubicBezTo>
                    <a:pt x="228" y="87"/>
                    <a:pt x="207" y="54"/>
                    <a:pt x="191" y="38"/>
                  </a:cubicBezTo>
                  <a:cubicBezTo>
                    <a:pt x="174" y="17"/>
                    <a:pt x="174" y="17"/>
                    <a:pt x="158" y="17"/>
                  </a:cubicBezTo>
                  <a:cubicBezTo>
                    <a:pt x="141" y="1"/>
                    <a:pt x="125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9" name="Google Shape;14409;p38"/>
            <p:cNvSpPr/>
            <p:nvPr/>
          </p:nvSpPr>
          <p:spPr>
            <a:xfrm>
              <a:off x="5099750" y="2677100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04" y="0"/>
                  </a:moveTo>
                  <a:cubicBezTo>
                    <a:pt x="54" y="17"/>
                    <a:pt x="1" y="83"/>
                    <a:pt x="17" y="153"/>
                  </a:cubicBezTo>
                  <a:cubicBezTo>
                    <a:pt x="17" y="186"/>
                    <a:pt x="34" y="223"/>
                    <a:pt x="54" y="239"/>
                  </a:cubicBezTo>
                  <a:cubicBezTo>
                    <a:pt x="87" y="256"/>
                    <a:pt x="104" y="256"/>
                    <a:pt x="137" y="256"/>
                  </a:cubicBezTo>
                  <a:cubicBezTo>
                    <a:pt x="207" y="239"/>
                    <a:pt x="240" y="186"/>
                    <a:pt x="223" y="103"/>
                  </a:cubicBezTo>
                  <a:cubicBezTo>
                    <a:pt x="223" y="66"/>
                    <a:pt x="207" y="50"/>
                    <a:pt x="190" y="17"/>
                  </a:cubicBezTo>
                  <a:lnTo>
                    <a:pt x="157" y="17"/>
                  </a:lnTo>
                  <a:cubicBezTo>
                    <a:pt x="13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0" name="Google Shape;14410;p38"/>
            <p:cNvSpPr/>
            <p:nvPr/>
          </p:nvSpPr>
          <p:spPr>
            <a:xfrm>
              <a:off x="5122950" y="2486900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112" y="1"/>
                  </a:moveTo>
                  <a:cubicBezTo>
                    <a:pt x="70" y="1"/>
                    <a:pt x="29" y="32"/>
                    <a:pt x="17" y="84"/>
                  </a:cubicBezTo>
                  <a:cubicBezTo>
                    <a:pt x="0" y="150"/>
                    <a:pt x="17" y="220"/>
                    <a:pt x="87" y="253"/>
                  </a:cubicBezTo>
                  <a:lnTo>
                    <a:pt x="136" y="253"/>
                  </a:lnTo>
                  <a:cubicBezTo>
                    <a:pt x="174" y="253"/>
                    <a:pt x="206" y="220"/>
                    <a:pt x="223" y="187"/>
                  </a:cubicBezTo>
                  <a:cubicBezTo>
                    <a:pt x="239" y="133"/>
                    <a:pt x="223" y="84"/>
                    <a:pt x="206" y="47"/>
                  </a:cubicBezTo>
                  <a:cubicBezTo>
                    <a:pt x="190" y="30"/>
                    <a:pt x="174" y="14"/>
                    <a:pt x="157" y="14"/>
                  </a:cubicBezTo>
                  <a:cubicBezTo>
                    <a:pt x="143" y="5"/>
                    <a:pt x="127" y="1"/>
                    <a:pt x="112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1" name="Google Shape;14411;p38"/>
            <p:cNvSpPr/>
            <p:nvPr/>
          </p:nvSpPr>
          <p:spPr>
            <a:xfrm>
              <a:off x="5099350" y="2693200"/>
              <a:ext cx="6400" cy="6600"/>
            </a:xfrm>
            <a:custGeom>
              <a:avLst/>
              <a:gdLst/>
              <a:ahLst/>
              <a:cxnLst/>
              <a:rect l="l" t="t" r="r" b="b"/>
              <a:pathLst>
                <a:path w="256" h="264" extrusionOk="0">
                  <a:moveTo>
                    <a:pt x="111" y="1"/>
                  </a:moveTo>
                  <a:cubicBezTo>
                    <a:pt x="92" y="1"/>
                    <a:pt x="76" y="12"/>
                    <a:pt x="50" y="24"/>
                  </a:cubicBezTo>
                  <a:cubicBezTo>
                    <a:pt x="17" y="78"/>
                    <a:pt x="0" y="160"/>
                    <a:pt x="33" y="214"/>
                  </a:cubicBezTo>
                  <a:cubicBezTo>
                    <a:pt x="50" y="247"/>
                    <a:pt x="87" y="263"/>
                    <a:pt x="120" y="263"/>
                  </a:cubicBezTo>
                  <a:cubicBezTo>
                    <a:pt x="136" y="263"/>
                    <a:pt x="173" y="247"/>
                    <a:pt x="190" y="230"/>
                  </a:cubicBezTo>
                  <a:cubicBezTo>
                    <a:pt x="239" y="181"/>
                    <a:pt x="256" y="111"/>
                    <a:pt x="206" y="41"/>
                  </a:cubicBezTo>
                  <a:cubicBezTo>
                    <a:pt x="206" y="24"/>
                    <a:pt x="190" y="24"/>
                    <a:pt x="173" y="8"/>
                  </a:cubicBezTo>
                  <a:lnTo>
                    <a:pt x="136" y="8"/>
                  </a:lnTo>
                  <a:cubicBezTo>
                    <a:pt x="127" y="3"/>
                    <a:pt x="118" y="1"/>
                    <a:pt x="11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2" name="Google Shape;14412;p38"/>
            <p:cNvSpPr/>
            <p:nvPr/>
          </p:nvSpPr>
          <p:spPr>
            <a:xfrm>
              <a:off x="5124700" y="2562875"/>
              <a:ext cx="6425" cy="6525"/>
            </a:xfrm>
            <a:custGeom>
              <a:avLst/>
              <a:gdLst/>
              <a:ahLst/>
              <a:cxnLst/>
              <a:rect l="l" t="t" r="r" b="b"/>
              <a:pathLst>
                <a:path w="257" h="261" extrusionOk="0">
                  <a:moveTo>
                    <a:pt x="127" y="0"/>
                  </a:moveTo>
                  <a:cubicBezTo>
                    <a:pt x="87" y="0"/>
                    <a:pt x="46" y="32"/>
                    <a:pt x="33" y="83"/>
                  </a:cubicBezTo>
                  <a:cubicBezTo>
                    <a:pt x="0" y="154"/>
                    <a:pt x="33" y="219"/>
                    <a:pt x="87" y="257"/>
                  </a:cubicBezTo>
                  <a:cubicBezTo>
                    <a:pt x="99" y="259"/>
                    <a:pt x="110" y="261"/>
                    <a:pt x="121" y="261"/>
                  </a:cubicBezTo>
                  <a:cubicBezTo>
                    <a:pt x="171" y="261"/>
                    <a:pt x="212" y="231"/>
                    <a:pt x="240" y="186"/>
                  </a:cubicBezTo>
                  <a:cubicBezTo>
                    <a:pt x="256" y="116"/>
                    <a:pt x="223" y="34"/>
                    <a:pt x="169" y="13"/>
                  </a:cubicBezTo>
                  <a:cubicBezTo>
                    <a:pt x="156" y="5"/>
                    <a:pt x="142" y="0"/>
                    <a:pt x="12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3" name="Google Shape;14413;p38"/>
            <p:cNvSpPr/>
            <p:nvPr/>
          </p:nvSpPr>
          <p:spPr>
            <a:xfrm>
              <a:off x="5121700" y="253320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37" y="1"/>
                  </a:moveTo>
                  <a:cubicBezTo>
                    <a:pt x="104" y="1"/>
                    <a:pt x="67" y="17"/>
                    <a:pt x="50" y="34"/>
                  </a:cubicBezTo>
                  <a:cubicBezTo>
                    <a:pt x="1" y="87"/>
                    <a:pt x="1" y="153"/>
                    <a:pt x="34" y="223"/>
                  </a:cubicBezTo>
                  <a:cubicBezTo>
                    <a:pt x="50" y="240"/>
                    <a:pt x="83" y="256"/>
                    <a:pt x="104" y="256"/>
                  </a:cubicBezTo>
                  <a:cubicBezTo>
                    <a:pt x="114" y="261"/>
                    <a:pt x="123" y="263"/>
                    <a:pt x="133" y="263"/>
                  </a:cubicBezTo>
                  <a:cubicBezTo>
                    <a:pt x="155" y="263"/>
                    <a:pt x="175" y="251"/>
                    <a:pt x="186" y="240"/>
                  </a:cubicBezTo>
                  <a:cubicBezTo>
                    <a:pt x="207" y="223"/>
                    <a:pt x="224" y="190"/>
                    <a:pt x="224" y="153"/>
                  </a:cubicBezTo>
                  <a:cubicBezTo>
                    <a:pt x="240" y="120"/>
                    <a:pt x="224" y="87"/>
                    <a:pt x="207" y="50"/>
                  </a:cubicBezTo>
                  <a:cubicBezTo>
                    <a:pt x="186" y="34"/>
                    <a:pt x="170" y="17"/>
                    <a:pt x="153" y="17"/>
                  </a:cubicBezTo>
                  <a:lnTo>
                    <a:pt x="137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4" name="Google Shape;14414;p38"/>
            <p:cNvSpPr/>
            <p:nvPr/>
          </p:nvSpPr>
          <p:spPr>
            <a:xfrm>
              <a:off x="5128500" y="2516825"/>
              <a:ext cx="6125" cy="6500"/>
            </a:xfrm>
            <a:custGeom>
              <a:avLst/>
              <a:gdLst/>
              <a:ahLst/>
              <a:cxnLst/>
              <a:rect l="l" t="t" r="r" b="b"/>
              <a:pathLst>
                <a:path w="245" h="260" extrusionOk="0">
                  <a:moveTo>
                    <a:pt x="104" y="0"/>
                  </a:moveTo>
                  <a:cubicBezTo>
                    <a:pt x="71" y="0"/>
                    <a:pt x="55" y="21"/>
                    <a:pt x="38" y="54"/>
                  </a:cubicBezTo>
                  <a:cubicBezTo>
                    <a:pt x="17" y="87"/>
                    <a:pt x="1" y="124"/>
                    <a:pt x="1" y="157"/>
                  </a:cubicBezTo>
                  <a:cubicBezTo>
                    <a:pt x="17" y="190"/>
                    <a:pt x="38" y="227"/>
                    <a:pt x="55" y="243"/>
                  </a:cubicBezTo>
                  <a:cubicBezTo>
                    <a:pt x="71" y="260"/>
                    <a:pt x="104" y="260"/>
                    <a:pt x="141" y="260"/>
                  </a:cubicBezTo>
                  <a:cubicBezTo>
                    <a:pt x="191" y="243"/>
                    <a:pt x="244" y="190"/>
                    <a:pt x="224" y="103"/>
                  </a:cubicBezTo>
                  <a:cubicBezTo>
                    <a:pt x="224" y="70"/>
                    <a:pt x="207" y="54"/>
                    <a:pt x="191" y="21"/>
                  </a:cubicBezTo>
                  <a:lnTo>
                    <a:pt x="158" y="21"/>
                  </a:lnTo>
                  <a:cubicBezTo>
                    <a:pt x="141" y="0"/>
                    <a:pt x="121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5" name="Google Shape;14415;p38"/>
            <p:cNvSpPr/>
            <p:nvPr/>
          </p:nvSpPr>
          <p:spPr>
            <a:xfrm>
              <a:off x="5143150" y="25142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6" y="1"/>
                  </a:moveTo>
                  <a:cubicBezTo>
                    <a:pt x="104" y="1"/>
                    <a:pt x="87" y="1"/>
                    <a:pt x="50" y="22"/>
                  </a:cubicBezTo>
                  <a:cubicBezTo>
                    <a:pt x="17" y="71"/>
                    <a:pt x="0" y="158"/>
                    <a:pt x="33" y="207"/>
                  </a:cubicBezTo>
                  <a:cubicBezTo>
                    <a:pt x="50" y="244"/>
                    <a:pt x="87" y="261"/>
                    <a:pt x="120" y="261"/>
                  </a:cubicBezTo>
                  <a:cubicBezTo>
                    <a:pt x="136" y="261"/>
                    <a:pt x="174" y="244"/>
                    <a:pt x="190" y="228"/>
                  </a:cubicBezTo>
                  <a:cubicBezTo>
                    <a:pt x="223" y="207"/>
                    <a:pt x="240" y="174"/>
                    <a:pt x="240" y="141"/>
                  </a:cubicBezTo>
                  <a:cubicBezTo>
                    <a:pt x="240" y="104"/>
                    <a:pt x="240" y="71"/>
                    <a:pt x="207" y="55"/>
                  </a:cubicBezTo>
                  <a:cubicBezTo>
                    <a:pt x="207" y="22"/>
                    <a:pt x="190" y="22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6" name="Google Shape;14416;p38"/>
            <p:cNvSpPr/>
            <p:nvPr/>
          </p:nvSpPr>
          <p:spPr>
            <a:xfrm>
              <a:off x="5139750" y="256112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3" y="1"/>
                  </a:moveTo>
                  <a:cubicBezTo>
                    <a:pt x="50" y="17"/>
                    <a:pt x="0" y="83"/>
                    <a:pt x="17" y="153"/>
                  </a:cubicBezTo>
                  <a:cubicBezTo>
                    <a:pt x="17" y="186"/>
                    <a:pt x="33" y="207"/>
                    <a:pt x="66" y="240"/>
                  </a:cubicBezTo>
                  <a:cubicBezTo>
                    <a:pt x="83" y="256"/>
                    <a:pt x="120" y="256"/>
                    <a:pt x="136" y="256"/>
                  </a:cubicBezTo>
                  <a:cubicBezTo>
                    <a:pt x="207" y="240"/>
                    <a:pt x="240" y="170"/>
                    <a:pt x="240" y="104"/>
                  </a:cubicBezTo>
                  <a:cubicBezTo>
                    <a:pt x="223" y="67"/>
                    <a:pt x="207" y="50"/>
                    <a:pt x="186" y="17"/>
                  </a:cubicBezTo>
                  <a:cubicBezTo>
                    <a:pt x="186" y="17"/>
                    <a:pt x="169" y="17"/>
                    <a:pt x="16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7" name="Google Shape;14417;p38"/>
            <p:cNvSpPr/>
            <p:nvPr/>
          </p:nvSpPr>
          <p:spPr>
            <a:xfrm>
              <a:off x="5081300" y="2617450"/>
              <a:ext cx="6000" cy="6550"/>
            </a:xfrm>
            <a:custGeom>
              <a:avLst/>
              <a:gdLst/>
              <a:ahLst/>
              <a:cxnLst/>
              <a:rect l="l" t="t" r="r" b="b"/>
              <a:pathLst>
                <a:path w="240" h="262" extrusionOk="0">
                  <a:moveTo>
                    <a:pt x="110" y="1"/>
                  </a:moveTo>
                  <a:cubicBezTo>
                    <a:pt x="70" y="1"/>
                    <a:pt x="29" y="33"/>
                    <a:pt x="17" y="81"/>
                  </a:cubicBezTo>
                  <a:cubicBezTo>
                    <a:pt x="1" y="98"/>
                    <a:pt x="1" y="119"/>
                    <a:pt x="1" y="152"/>
                  </a:cubicBezTo>
                  <a:cubicBezTo>
                    <a:pt x="17" y="185"/>
                    <a:pt x="34" y="238"/>
                    <a:pt x="87" y="255"/>
                  </a:cubicBezTo>
                  <a:cubicBezTo>
                    <a:pt x="96" y="259"/>
                    <a:pt x="105" y="261"/>
                    <a:pt x="114" y="261"/>
                  </a:cubicBezTo>
                  <a:cubicBezTo>
                    <a:pt x="138" y="261"/>
                    <a:pt x="163" y="246"/>
                    <a:pt x="190" y="222"/>
                  </a:cubicBezTo>
                  <a:cubicBezTo>
                    <a:pt x="207" y="222"/>
                    <a:pt x="207" y="201"/>
                    <a:pt x="223" y="185"/>
                  </a:cubicBezTo>
                  <a:cubicBezTo>
                    <a:pt x="240" y="119"/>
                    <a:pt x="207" y="32"/>
                    <a:pt x="153" y="15"/>
                  </a:cubicBezTo>
                  <a:cubicBezTo>
                    <a:pt x="140" y="5"/>
                    <a:pt x="125" y="1"/>
                    <a:pt x="11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8" name="Google Shape;14418;p38"/>
            <p:cNvSpPr/>
            <p:nvPr/>
          </p:nvSpPr>
          <p:spPr>
            <a:xfrm>
              <a:off x="5166350" y="2483825"/>
              <a:ext cx="2175" cy="1275"/>
            </a:xfrm>
            <a:custGeom>
              <a:avLst/>
              <a:gdLst/>
              <a:ahLst/>
              <a:cxnLst/>
              <a:rect l="l" t="t" r="r" b="b"/>
              <a:pathLst>
                <a:path w="87" h="51" extrusionOk="0">
                  <a:moveTo>
                    <a:pt x="0" y="1"/>
                  </a:moveTo>
                  <a:cubicBezTo>
                    <a:pt x="0" y="17"/>
                    <a:pt x="0" y="17"/>
                    <a:pt x="17" y="17"/>
                  </a:cubicBezTo>
                  <a:cubicBezTo>
                    <a:pt x="33" y="34"/>
                    <a:pt x="50" y="50"/>
                    <a:pt x="87" y="50"/>
                  </a:cubicBezTo>
                  <a:cubicBezTo>
                    <a:pt x="50" y="34"/>
                    <a:pt x="17" y="17"/>
                    <a:pt x="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9" name="Google Shape;14419;p38"/>
            <p:cNvSpPr/>
            <p:nvPr/>
          </p:nvSpPr>
          <p:spPr>
            <a:xfrm>
              <a:off x="5118625" y="2627900"/>
              <a:ext cx="6100" cy="6650"/>
            </a:xfrm>
            <a:custGeom>
              <a:avLst/>
              <a:gdLst/>
              <a:ahLst/>
              <a:cxnLst/>
              <a:rect l="l" t="t" r="r" b="b"/>
              <a:pathLst>
                <a:path w="244" h="266" extrusionOk="0">
                  <a:moveTo>
                    <a:pt x="123" y="1"/>
                  </a:moveTo>
                  <a:cubicBezTo>
                    <a:pt x="117" y="1"/>
                    <a:pt x="110" y="3"/>
                    <a:pt x="103" y="10"/>
                  </a:cubicBezTo>
                  <a:cubicBezTo>
                    <a:pt x="37" y="10"/>
                    <a:pt x="0" y="76"/>
                    <a:pt x="0" y="146"/>
                  </a:cubicBezTo>
                  <a:cubicBezTo>
                    <a:pt x="21" y="179"/>
                    <a:pt x="37" y="216"/>
                    <a:pt x="54" y="232"/>
                  </a:cubicBezTo>
                  <a:cubicBezTo>
                    <a:pt x="70" y="249"/>
                    <a:pt x="103" y="265"/>
                    <a:pt x="140" y="265"/>
                  </a:cubicBezTo>
                  <a:cubicBezTo>
                    <a:pt x="190" y="249"/>
                    <a:pt x="243" y="179"/>
                    <a:pt x="227" y="113"/>
                  </a:cubicBezTo>
                  <a:cubicBezTo>
                    <a:pt x="227" y="76"/>
                    <a:pt x="206" y="43"/>
                    <a:pt x="190" y="26"/>
                  </a:cubicBezTo>
                  <a:cubicBezTo>
                    <a:pt x="173" y="26"/>
                    <a:pt x="173" y="10"/>
                    <a:pt x="157" y="10"/>
                  </a:cubicBezTo>
                  <a:cubicBezTo>
                    <a:pt x="146" y="10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0" name="Google Shape;14420;p38"/>
            <p:cNvSpPr/>
            <p:nvPr/>
          </p:nvSpPr>
          <p:spPr>
            <a:xfrm>
              <a:off x="5223025" y="2532275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04" y="0"/>
                  </a:moveTo>
                  <a:cubicBezTo>
                    <a:pt x="50" y="21"/>
                    <a:pt x="1" y="87"/>
                    <a:pt x="17" y="157"/>
                  </a:cubicBezTo>
                  <a:cubicBezTo>
                    <a:pt x="17" y="190"/>
                    <a:pt x="34" y="227"/>
                    <a:pt x="50" y="244"/>
                  </a:cubicBezTo>
                  <a:cubicBezTo>
                    <a:pt x="76" y="255"/>
                    <a:pt x="92" y="267"/>
                    <a:pt x="111" y="267"/>
                  </a:cubicBezTo>
                  <a:cubicBezTo>
                    <a:pt x="119" y="267"/>
                    <a:pt x="127" y="265"/>
                    <a:pt x="137" y="260"/>
                  </a:cubicBezTo>
                  <a:cubicBezTo>
                    <a:pt x="174" y="260"/>
                    <a:pt x="190" y="244"/>
                    <a:pt x="207" y="207"/>
                  </a:cubicBezTo>
                  <a:cubicBezTo>
                    <a:pt x="223" y="190"/>
                    <a:pt x="240" y="157"/>
                    <a:pt x="223" y="124"/>
                  </a:cubicBezTo>
                  <a:cubicBezTo>
                    <a:pt x="223" y="87"/>
                    <a:pt x="207" y="54"/>
                    <a:pt x="190" y="38"/>
                  </a:cubicBezTo>
                  <a:cubicBezTo>
                    <a:pt x="174" y="21"/>
                    <a:pt x="174" y="21"/>
                    <a:pt x="153" y="21"/>
                  </a:cubicBezTo>
                  <a:cubicBezTo>
                    <a:pt x="13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1" name="Google Shape;14421;p38"/>
            <p:cNvSpPr/>
            <p:nvPr/>
          </p:nvSpPr>
          <p:spPr>
            <a:xfrm>
              <a:off x="5122950" y="2703675"/>
              <a:ext cx="6000" cy="6650"/>
            </a:xfrm>
            <a:custGeom>
              <a:avLst/>
              <a:gdLst/>
              <a:ahLst/>
              <a:cxnLst/>
              <a:rect l="l" t="t" r="r" b="b"/>
              <a:pathLst>
                <a:path w="240" h="266" extrusionOk="0">
                  <a:moveTo>
                    <a:pt x="103" y="1"/>
                  </a:moveTo>
                  <a:cubicBezTo>
                    <a:pt x="70" y="17"/>
                    <a:pt x="33" y="34"/>
                    <a:pt x="17" y="50"/>
                  </a:cubicBezTo>
                  <a:cubicBezTo>
                    <a:pt x="0" y="87"/>
                    <a:pt x="0" y="120"/>
                    <a:pt x="0" y="153"/>
                  </a:cubicBezTo>
                  <a:cubicBezTo>
                    <a:pt x="17" y="190"/>
                    <a:pt x="17" y="223"/>
                    <a:pt x="54" y="240"/>
                  </a:cubicBezTo>
                  <a:cubicBezTo>
                    <a:pt x="66" y="252"/>
                    <a:pt x="85" y="265"/>
                    <a:pt x="107" y="265"/>
                  </a:cubicBezTo>
                  <a:cubicBezTo>
                    <a:pt x="117" y="265"/>
                    <a:pt x="127" y="263"/>
                    <a:pt x="136" y="256"/>
                  </a:cubicBezTo>
                  <a:cubicBezTo>
                    <a:pt x="190" y="256"/>
                    <a:pt x="239" y="190"/>
                    <a:pt x="223" y="120"/>
                  </a:cubicBezTo>
                  <a:cubicBezTo>
                    <a:pt x="223" y="87"/>
                    <a:pt x="206" y="50"/>
                    <a:pt x="174" y="34"/>
                  </a:cubicBezTo>
                  <a:cubicBezTo>
                    <a:pt x="174" y="17"/>
                    <a:pt x="157" y="17"/>
                    <a:pt x="157" y="17"/>
                  </a:cubicBez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2" name="Google Shape;14422;p38"/>
            <p:cNvSpPr/>
            <p:nvPr/>
          </p:nvSpPr>
          <p:spPr>
            <a:xfrm>
              <a:off x="5231575" y="2544750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104" y="0"/>
                  </a:moveTo>
                  <a:cubicBezTo>
                    <a:pt x="38" y="17"/>
                    <a:pt x="1" y="87"/>
                    <a:pt x="1" y="157"/>
                  </a:cubicBezTo>
                  <a:cubicBezTo>
                    <a:pt x="17" y="190"/>
                    <a:pt x="38" y="206"/>
                    <a:pt x="54" y="244"/>
                  </a:cubicBezTo>
                  <a:cubicBezTo>
                    <a:pt x="71" y="260"/>
                    <a:pt x="104" y="260"/>
                    <a:pt x="141" y="260"/>
                  </a:cubicBezTo>
                  <a:cubicBezTo>
                    <a:pt x="174" y="260"/>
                    <a:pt x="191" y="244"/>
                    <a:pt x="207" y="206"/>
                  </a:cubicBezTo>
                  <a:cubicBezTo>
                    <a:pt x="224" y="174"/>
                    <a:pt x="224" y="141"/>
                    <a:pt x="224" y="103"/>
                  </a:cubicBezTo>
                  <a:cubicBezTo>
                    <a:pt x="224" y="70"/>
                    <a:pt x="207" y="54"/>
                    <a:pt x="191" y="17"/>
                  </a:cubicBezTo>
                  <a:cubicBezTo>
                    <a:pt x="174" y="17"/>
                    <a:pt x="174" y="17"/>
                    <a:pt x="15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3" name="Google Shape;14423;p38"/>
            <p:cNvSpPr/>
            <p:nvPr/>
          </p:nvSpPr>
          <p:spPr>
            <a:xfrm>
              <a:off x="5224275" y="2561950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03" y="1"/>
                  </a:moveTo>
                  <a:cubicBezTo>
                    <a:pt x="54" y="17"/>
                    <a:pt x="0" y="87"/>
                    <a:pt x="21" y="153"/>
                  </a:cubicBezTo>
                  <a:cubicBezTo>
                    <a:pt x="21" y="191"/>
                    <a:pt x="37" y="223"/>
                    <a:pt x="54" y="240"/>
                  </a:cubicBezTo>
                  <a:cubicBezTo>
                    <a:pt x="87" y="256"/>
                    <a:pt x="124" y="256"/>
                    <a:pt x="140" y="256"/>
                  </a:cubicBezTo>
                  <a:cubicBezTo>
                    <a:pt x="206" y="256"/>
                    <a:pt x="243" y="191"/>
                    <a:pt x="243" y="104"/>
                  </a:cubicBezTo>
                  <a:cubicBezTo>
                    <a:pt x="227" y="87"/>
                    <a:pt x="206" y="50"/>
                    <a:pt x="190" y="34"/>
                  </a:cubicBezTo>
                  <a:cubicBezTo>
                    <a:pt x="190" y="17"/>
                    <a:pt x="173" y="17"/>
                    <a:pt x="173" y="17"/>
                  </a:cubicBezTo>
                  <a:cubicBezTo>
                    <a:pt x="157" y="1"/>
                    <a:pt x="124" y="1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4" name="Google Shape;14424;p38"/>
            <p:cNvSpPr/>
            <p:nvPr/>
          </p:nvSpPr>
          <p:spPr>
            <a:xfrm>
              <a:off x="5110475" y="2613500"/>
              <a:ext cx="6100" cy="6400"/>
            </a:xfrm>
            <a:custGeom>
              <a:avLst/>
              <a:gdLst/>
              <a:ahLst/>
              <a:cxnLst/>
              <a:rect l="l" t="t" r="r" b="b"/>
              <a:pathLst>
                <a:path w="244" h="256" extrusionOk="0">
                  <a:moveTo>
                    <a:pt x="141" y="0"/>
                  </a:moveTo>
                  <a:cubicBezTo>
                    <a:pt x="104" y="0"/>
                    <a:pt x="87" y="0"/>
                    <a:pt x="54" y="33"/>
                  </a:cubicBezTo>
                  <a:cubicBezTo>
                    <a:pt x="0" y="70"/>
                    <a:pt x="0" y="153"/>
                    <a:pt x="38" y="206"/>
                  </a:cubicBezTo>
                  <a:cubicBezTo>
                    <a:pt x="54" y="239"/>
                    <a:pt x="87" y="256"/>
                    <a:pt x="120" y="256"/>
                  </a:cubicBezTo>
                  <a:cubicBezTo>
                    <a:pt x="141" y="256"/>
                    <a:pt x="174" y="256"/>
                    <a:pt x="190" y="223"/>
                  </a:cubicBezTo>
                  <a:cubicBezTo>
                    <a:pt x="223" y="206"/>
                    <a:pt x="223" y="173"/>
                    <a:pt x="244" y="136"/>
                  </a:cubicBezTo>
                  <a:cubicBezTo>
                    <a:pt x="244" y="103"/>
                    <a:pt x="223" y="70"/>
                    <a:pt x="207" y="50"/>
                  </a:cubicBezTo>
                  <a:cubicBezTo>
                    <a:pt x="207" y="33"/>
                    <a:pt x="190" y="17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5" name="Google Shape;14425;p38"/>
            <p:cNvSpPr/>
            <p:nvPr/>
          </p:nvSpPr>
          <p:spPr>
            <a:xfrm>
              <a:off x="5112225" y="25683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4" y="0"/>
                  </a:moveTo>
                  <a:cubicBezTo>
                    <a:pt x="50" y="21"/>
                    <a:pt x="1" y="71"/>
                    <a:pt x="17" y="157"/>
                  </a:cubicBezTo>
                  <a:cubicBezTo>
                    <a:pt x="17" y="190"/>
                    <a:pt x="34" y="207"/>
                    <a:pt x="50" y="244"/>
                  </a:cubicBezTo>
                  <a:cubicBezTo>
                    <a:pt x="87" y="260"/>
                    <a:pt x="104" y="260"/>
                    <a:pt x="137" y="260"/>
                  </a:cubicBezTo>
                  <a:cubicBezTo>
                    <a:pt x="207" y="244"/>
                    <a:pt x="240" y="174"/>
                    <a:pt x="223" y="104"/>
                  </a:cubicBezTo>
                  <a:cubicBezTo>
                    <a:pt x="223" y="71"/>
                    <a:pt x="207" y="54"/>
                    <a:pt x="190" y="21"/>
                  </a:cubicBezTo>
                  <a:cubicBezTo>
                    <a:pt x="174" y="21"/>
                    <a:pt x="174" y="21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6" name="Google Shape;14426;p38"/>
            <p:cNvSpPr/>
            <p:nvPr/>
          </p:nvSpPr>
          <p:spPr>
            <a:xfrm>
              <a:off x="5113475" y="2643600"/>
              <a:ext cx="6100" cy="6575"/>
            </a:xfrm>
            <a:custGeom>
              <a:avLst/>
              <a:gdLst/>
              <a:ahLst/>
              <a:cxnLst/>
              <a:rect l="l" t="t" r="r" b="b"/>
              <a:pathLst>
                <a:path w="244" h="263" extrusionOk="0">
                  <a:moveTo>
                    <a:pt x="140" y="0"/>
                  </a:moveTo>
                  <a:cubicBezTo>
                    <a:pt x="103" y="0"/>
                    <a:pt x="70" y="17"/>
                    <a:pt x="54" y="33"/>
                  </a:cubicBezTo>
                  <a:cubicBezTo>
                    <a:pt x="0" y="83"/>
                    <a:pt x="0" y="153"/>
                    <a:pt x="37" y="223"/>
                  </a:cubicBezTo>
                  <a:cubicBezTo>
                    <a:pt x="54" y="239"/>
                    <a:pt x="87" y="256"/>
                    <a:pt x="103" y="256"/>
                  </a:cubicBezTo>
                  <a:cubicBezTo>
                    <a:pt x="114" y="261"/>
                    <a:pt x="124" y="263"/>
                    <a:pt x="134" y="263"/>
                  </a:cubicBezTo>
                  <a:cubicBezTo>
                    <a:pt x="158" y="263"/>
                    <a:pt x="178" y="251"/>
                    <a:pt x="190" y="239"/>
                  </a:cubicBezTo>
                  <a:cubicBezTo>
                    <a:pt x="243" y="186"/>
                    <a:pt x="243" y="103"/>
                    <a:pt x="206" y="50"/>
                  </a:cubicBezTo>
                  <a:cubicBezTo>
                    <a:pt x="190" y="33"/>
                    <a:pt x="173" y="17"/>
                    <a:pt x="157" y="17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7" name="Google Shape;14427;p38"/>
            <p:cNvSpPr/>
            <p:nvPr/>
          </p:nvSpPr>
          <p:spPr>
            <a:xfrm>
              <a:off x="5122525" y="2661025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28" y="0"/>
                  </a:moveTo>
                  <a:cubicBezTo>
                    <a:pt x="83" y="0"/>
                    <a:pt x="31" y="35"/>
                    <a:pt x="17" y="91"/>
                  </a:cubicBezTo>
                  <a:cubicBezTo>
                    <a:pt x="1" y="161"/>
                    <a:pt x="17" y="231"/>
                    <a:pt x="71" y="264"/>
                  </a:cubicBezTo>
                  <a:cubicBezTo>
                    <a:pt x="82" y="267"/>
                    <a:pt x="94" y="268"/>
                    <a:pt x="105" y="268"/>
                  </a:cubicBezTo>
                  <a:cubicBezTo>
                    <a:pt x="159" y="268"/>
                    <a:pt x="210" y="235"/>
                    <a:pt x="223" y="177"/>
                  </a:cubicBezTo>
                  <a:cubicBezTo>
                    <a:pt x="240" y="107"/>
                    <a:pt x="207" y="41"/>
                    <a:pt x="153" y="4"/>
                  </a:cubicBezTo>
                  <a:cubicBezTo>
                    <a:pt x="146" y="1"/>
                    <a:pt x="137" y="0"/>
                    <a:pt x="12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8" name="Google Shape;14428;p38"/>
            <p:cNvSpPr/>
            <p:nvPr/>
          </p:nvSpPr>
          <p:spPr>
            <a:xfrm>
              <a:off x="5114400" y="2518250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94" y="0"/>
                  </a:moveTo>
                  <a:cubicBezTo>
                    <a:pt x="53" y="0"/>
                    <a:pt x="12" y="32"/>
                    <a:pt x="0" y="83"/>
                  </a:cubicBezTo>
                  <a:lnTo>
                    <a:pt x="0" y="133"/>
                  </a:lnTo>
                  <a:cubicBezTo>
                    <a:pt x="0" y="186"/>
                    <a:pt x="17" y="236"/>
                    <a:pt x="66" y="252"/>
                  </a:cubicBezTo>
                  <a:cubicBezTo>
                    <a:pt x="76" y="258"/>
                    <a:pt x="88" y="261"/>
                    <a:pt x="99" y="261"/>
                  </a:cubicBezTo>
                  <a:cubicBezTo>
                    <a:pt x="128" y="261"/>
                    <a:pt x="157" y="243"/>
                    <a:pt x="169" y="219"/>
                  </a:cubicBezTo>
                  <a:cubicBezTo>
                    <a:pt x="190" y="219"/>
                    <a:pt x="206" y="203"/>
                    <a:pt x="206" y="170"/>
                  </a:cubicBezTo>
                  <a:cubicBezTo>
                    <a:pt x="223" y="116"/>
                    <a:pt x="206" y="30"/>
                    <a:pt x="136" y="13"/>
                  </a:cubicBezTo>
                  <a:cubicBezTo>
                    <a:pt x="123" y="4"/>
                    <a:pt x="108" y="0"/>
                    <a:pt x="9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9" name="Google Shape;14429;p38"/>
            <p:cNvSpPr/>
            <p:nvPr/>
          </p:nvSpPr>
          <p:spPr>
            <a:xfrm>
              <a:off x="5116975" y="2548100"/>
              <a:ext cx="6400" cy="6675"/>
            </a:xfrm>
            <a:custGeom>
              <a:avLst/>
              <a:gdLst/>
              <a:ahLst/>
              <a:cxnLst/>
              <a:rect l="l" t="t" r="r" b="b"/>
              <a:pathLst>
                <a:path w="256" h="267" extrusionOk="0">
                  <a:moveTo>
                    <a:pt x="134" y="1"/>
                  </a:moveTo>
                  <a:cubicBezTo>
                    <a:pt x="84" y="1"/>
                    <a:pt x="44" y="35"/>
                    <a:pt x="17" y="89"/>
                  </a:cubicBezTo>
                  <a:cubicBezTo>
                    <a:pt x="0" y="159"/>
                    <a:pt x="33" y="229"/>
                    <a:pt x="87" y="262"/>
                  </a:cubicBezTo>
                  <a:cubicBezTo>
                    <a:pt x="95" y="265"/>
                    <a:pt x="104" y="266"/>
                    <a:pt x="114" y="266"/>
                  </a:cubicBezTo>
                  <a:cubicBezTo>
                    <a:pt x="159" y="266"/>
                    <a:pt x="209" y="234"/>
                    <a:pt x="223" y="176"/>
                  </a:cubicBezTo>
                  <a:cubicBezTo>
                    <a:pt x="256" y="110"/>
                    <a:pt x="223" y="40"/>
                    <a:pt x="169" y="7"/>
                  </a:cubicBezTo>
                  <a:cubicBezTo>
                    <a:pt x="157" y="3"/>
                    <a:pt x="145" y="1"/>
                    <a:pt x="13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0" name="Google Shape;14430;p38"/>
            <p:cNvSpPr/>
            <p:nvPr/>
          </p:nvSpPr>
          <p:spPr>
            <a:xfrm>
              <a:off x="5118625" y="258297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03" y="1"/>
                  </a:moveTo>
                  <a:cubicBezTo>
                    <a:pt x="54" y="1"/>
                    <a:pt x="0" y="71"/>
                    <a:pt x="21" y="137"/>
                  </a:cubicBezTo>
                  <a:cubicBezTo>
                    <a:pt x="21" y="224"/>
                    <a:pt x="87" y="261"/>
                    <a:pt x="140" y="261"/>
                  </a:cubicBezTo>
                  <a:cubicBezTo>
                    <a:pt x="173" y="240"/>
                    <a:pt x="190" y="224"/>
                    <a:pt x="206" y="207"/>
                  </a:cubicBezTo>
                  <a:cubicBezTo>
                    <a:pt x="227" y="174"/>
                    <a:pt x="243" y="137"/>
                    <a:pt x="243" y="104"/>
                  </a:cubicBezTo>
                  <a:cubicBezTo>
                    <a:pt x="227" y="71"/>
                    <a:pt x="206" y="34"/>
                    <a:pt x="190" y="17"/>
                  </a:cubicBezTo>
                  <a:cubicBezTo>
                    <a:pt x="190" y="17"/>
                    <a:pt x="173" y="1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1" name="Google Shape;14431;p38"/>
            <p:cNvSpPr/>
            <p:nvPr/>
          </p:nvSpPr>
          <p:spPr>
            <a:xfrm>
              <a:off x="5117375" y="2598450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104" y="0"/>
                  </a:moveTo>
                  <a:cubicBezTo>
                    <a:pt x="34" y="0"/>
                    <a:pt x="1" y="70"/>
                    <a:pt x="1" y="136"/>
                  </a:cubicBezTo>
                  <a:cubicBezTo>
                    <a:pt x="17" y="174"/>
                    <a:pt x="17" y="207"/>
                    <a:pt x="50" y="223"/>
                  </a:cubicBezTo>
                  <a:cubicBezTo>
                    <a:pt x="71" y="260"/>
                    <a:pt x="104" y="260"/>
                    <a:pt x="137" y="260"/>
                  </a:cubicBezTo>
                  <a:cubicBezTo>
                    <a:pt x="153" y="239"/>
                    <a:pt x="190" y="223"/>
                    <a:pt x="207" y="207"/>
                  </a:cubicBezTo>
                  <a:cubicBezTo>
                    <a:pt x="223" y="174"/>
                    <a:pt x="223" y="136"/>
                    <a:pt x="223" y="103"/>
                  </a:cubicBezTo>
                  <a:cubicBezTo>
                    <a:pt x="223" y="70"/>
                    <a:pt x="207" y="33"/>
                    <a:pt x="174" y="17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2" name="Google Shape;14432;p38"/>
            <p:cNvSpPr/>
            <p:nvPr/>
          </p:nvSpPr>
          <p:spPr>
            <a:xfrm>
              <a:off x="5093375" y="2493200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03" y="1"/>
                  </a:moveTo>
                  <a:cubicBezTo>
                    <a:pt x="66" y="17"/>
                    <a:pt x="50" y="38"/>
                    <a:pt x="33" y="54"/>
                  </a:cubicBezTo>
                  <a:cubicBezTo>
                    <a:pt x="17" y="87"/>
                    <a:pt x="0" y="120"/>
                    <a:pt x="0" y="158"/>
                  </a:cubicBezTo>
                  <a:cubicBezTo>
                    <a:pt x="17" y="191"/>
                    <a:pt x="33" y="224"/>
                    <a:pt x="50" y="244"/>
                  </a:cubicBezTo>
                  <a:cubicBezTo>
                    <a:pt x="61" y="256"/>
                    <a:pt x="83" y="267"/>
                    <a:pt x="107" y="267"/>
                  </a:cubicBezTo>
                  <a:cubicBezTo>
                    <a:pt x="116" y="267"/>
                    <a:pt x="126" y="265"/>
                    <a:pt x="136" y="261"/>
                  </a:cubicBezTo>
                  <a:cubicBezTo>
                    <a:pt x="186" y="261"/>
                    <a:pt x="239" y="191"/>
                    <a:pt x="223" y="120"/>
                  </a:cubicBezTo>
                  <a:cubicBezTo>
                    <a:pt x="223" y="87"/>
                    <a:pt x="206" y="54"/>
                    <a:pt x="186" y="38"/>
                  </a:cubicBezTo>
                  <a:cubicBezTo>
                    <a:pt x="169" y="17"/>
                    <a:pt x="169" y="17"/>
                    <a:pt x="153" y="17"/>
                  </a:cubicBez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3" name="Google Shape;14433;p38"/>
            <p:cNvSpPr/>
            <p:nvPr/>
          </p:nvSpPr>
          <p:spPr>
            <a:xfrm>
              <a:off x="5078325" y="24953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0"/>
                  </a:moveTo>
                  <a:cubicBezTo>
                    <a:pt x="33" y="17"/>
                    <a:pt x="0" y="71"/>
                    <a:pt x="17" y="157"/>
                  </a:cubicBezTo>
                  <a:cubicBezTo>
                    <a:pt x="17" y="190"/>
                    <a:pt x="33" y="207"/>
                    <a:pt x="50" y="240"/>
                  </a:cubicBezTo>
                  <a:cubicBezTo>
                    <a:pt x="66" y="260"/>
                    <a:pt x="103" y="260"/>
                    <a:pt x="136" y="260"/>
                  </a:cubicBezTo>
                  <a:cubicBezTo>
                    <a:pt x="190" y="240"/>
                    <a:pt x="239" y="174"/>
                    <a:pt x="223" y="104"/>
                  </a:cubicBezTo>
                  <a:cubicBezTo>
                    <a:pt x="223" y="71"/>
                    <a:pt x="206" y="33"/>
                    <a:pt x="190" y="17"/>
                  </a:cubicBezTo>
                  <a:cubicBezTo>
                    <a:pt x="169" y="17"/>
                    <a:pt x="169" y="17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4" name="Google Shape;14434;p38"/>
            <p:cNvSpPr/>
            <p:nvPr/>
          </p:nvSpPr>
          <p:spPr>
            <a:xfrm>
              <a:off x="5085625" y="2478150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104" y="1"/>
                  </a:moveTo>
                  <a:cubicBezTo>
                    <a:pt x="34" y="1"/>
                    <a:pt x="1" y="71"/>
                    <a:pt x="1" y="141"/>
                  </a:cubicBezTo>
                  <a:cubicBezTo>
                    <a:pt x="1" y="174"/>
                    <a:pt x="17" y="207"/>
                    <a:pt x="50" y="228"/>
                  </a:cubicBezTo>
                  <a:cubicBezTo>
                    <a:pt x="67" y="261"/>
                    <a:pt x="104" y="261"/>
                    <a:pt x="120" y="261"/>
                  </a:cubicBezTo>
                  <a:cubicBezTo>
                    <a:pt x="153" y="244"/>
                    <a:pt x="186" y="228"/>
                    <a:pt x="207" y="207"/>
                  </a:cubicBezTo>
                  <a:cubicBezTo>
                    <a:pt x="223" y="174"/>
                    <a:pt x="223" y="141"/>
                    <a:pt x="223" y="104"/>
                  </a:cubicBezTo>
                  <a:cubicBezTo>
                    <a:pt x="223" y="71"/>
                    <a:pt x="207" y="38"/>
                    <a:pt x="170" y="22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5" name="Google Shape;14435;p38"/>
            <p:cNvSpPr/>
            <p:nvPr/>
          </p:nvSpPr>
          <p:spPr>
            <a:xfrm>
              <a:off x="5088625" y="2510650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20" y="1"/>
                  </a:moveTo>
                  <a:cubicBezTo>
                    <a:pt x="114" y="1"/>
                    <a:pt x="109" y="2"/>
                    <a:pt x="103" y="8"/>
                  </a:cubicBezTo>
                  <a:lnTo>
                    <a:pt x="66" y="8"/>
                  </a:lnTo>
                  <a:cubicBezTo>
                    <a:pt x="33" y="41"/>
                    <a:pt x="0" y="94"/>
                    <a:pt x="17" y="144"/>
                  </a:cubicBezTo>
                  <a:cubicBezTo>
                    <a:pt x="17" y="181"/>
                    <a:pt x="33" y="214"/>
                    <a:pt x="50" y="231"/>
                  </a:cubicBezTo>
                  <a:cubicBezTo>
                    <a:pt x="66" y="268"/>
                    <a:pt x="103" y="268"/>
                    <a:pt x="136" y="268"/>
                  </a:cubicBezTo>
                  <a:cubicBezTo>
                    <a:pt x="190" y="247"/>
                    <a:pt x="240" y="181"/>
                    <a:pt x="223" y="111"/>
                  </a:cubicBezTo>
                  <a:lnTo>
                    <a:pt x="223" y="78"/>
                  </a:lnTo>
                  <a:cubicBezTo>
                    <a:pt x="207" y="41"/>
                    <a:pt x="190" y="24"/>
                    <a:pt x="153" y="8"/>
                  </a:cubicBezTo>
                  <a:cubicBezTo>
                    <a:pt x="142" y="8"/>
                    <a:pt x="131" y="1"/>
                    <a:pt x="12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6" name="Google Shape;14436;p38"/>
            <p:cNvSpPr/>
            <p:nvPr/>
          </p:nvSpPr>
          <p:spPr>
            <a:xfrm>
              <a:off x="5064100" y="2452900"/>
              <a:ext cx="6100" cy="6600"/>
            </a:xfrm>
            <a:custGeom>
              <a:avLst/>
              <a:gdLst/>
              <a:ahLst/>
              <a:cxnLst/>
              <a:rect l="l" t="t" r="r" b="b"/>
              <a:pathLst>
                <a:path w="244" h="264" extrusionOk="0">
                  <a:moveTo>
                    <a:pt x="120" y="1"/>
                  </a:moveTo>
                  <a:cubicBezTo>
                    <a:pt x="103" y="1"/>
                    <a:pt x="70" y="17"/>
                    <a:pt x="54" y="34"/>
                  </a:cubicBezTo>
                  <a:cubicBezTo>
                    <a:pt x="17" y="50"/>
                    <a:pt x="0" y="83"/>
                    <a:pt x="0" y="120"/>
                  </a:cubicBezTo>
                  <a:cubicBezTo>
                    <a:pt x="0" y="153"/>
                    <a:pt x="17" y="186"/>
                    <a:pt x="37" y="223"/>
                  </a:cubicBezTo>
                  <a:cubicBezTo>
                    <a:pt x="54" y="240"/>
                    <a:pt x="70" y="256"/>
                    <a:pt x="103" y="256"/>
                  </a:cubicBezTo>
                  <a:cubicBezTo>
                    <a:pt x="114" y="261"/>
                    <a:pt x="123" y="263"/>
                    <a:pt x="131" y="263"/>
                  </a:cubicBezTo>
                  <a:cubicBezTo>
                    <a:pt x="151" y="263"/>
                    <a:pt x="167" y="252"/>
                    <a:pt x="190" y="240"/>
                  </a:cubicBezTo>
                  <a:cubicBezTo>
                    <a:pt x="223" y="186"/>
                    <a:pt x="243" y="104"/>
                    <a:pt x="206" y="50"/>
                  </a:cubicBezTo>
                  <a:cubicBezTo>
                    <a:pt x="190" y="34"/>
                    <a:pt x="173" y="17"/>
                    <a:pt x="157" y="17"/>
                  </a:cubicBezTo>
                  <a:cubicBezTo>
                    <a:pt x="157" y="1"/>
                    <a:pt x="140" y="1"/>
                    <a:pt x="12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7" name="Google Shape;14437;p38"/>
            <p:cNvSpPr/>
            <p:nvPr/>
          </p:nvSpPr>
          <p:spPr>
            <a:xfrm>
              <a:off x="5082125" y="2528550"/>
              <a:ext cx="6100" cy="6475"/>
            </a:xfrm>
            <a:custGeom>
              <a:avLst/>
              <a:gdLst/>
              <a:ahLst/>
              <a:cxnLst/>
              <a:rect l="l" t="t" r="r" b="b"/>
              <a:pathLst>
                <a:path w="244" h="259" extrusionOk="0">
                  <a:moveTo>
                    <a:pt x="113" y="1"/>
                  </a:moveTo>
                  <a:cubicBezTo>
                    <a:pt x="72" y="1"/>
                    <a:pt x="32" y="32"/>
                    <a:pt x="17" y="84"/>
                  </a:cubicBezTo>
                  <a:cubicBezTo>
                    <a:pt x="1" y="149"/>
                    <a:pt x="17" y="220"/>
                    <a:pt x="87" y="253"/>
                  </a:cubicBezTo>
                  <a:cubicBezTo>
                    <a:pt x="97" y="256"/>
                    <a:pt x="108" y="258"/>
                    <a:pt x="118" y="258"/>
                  </a:cubicBezTo>
                  <a:cubicBezTo>
                    <a:pt x="164" y="258"/>
                    <a:pt x="210" y="224"/>
                    <a:pt x="223" y="170"/>
                  </a:cubicBezTo>
                  <a:cubicBezTo>
                    <a:pt x="244" y="116"/>
                    <a:pt x="207" y="30"/>
                    <a:pt x="157" y="13"/>
                  </a:cubicBezTo>
                  <a:cubicBezTo>
                    <a:pt x="143" y="5"/>
                    <a:pt x="128" y="1"/>
                    <a:pt x="11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8" name="Google Shape;14438;p38"/>
            <p:cNvSpPr/>
            <p:nvPr/>
          </p:nvSpPr>
          <p:spPr>
            <a:xfrm>
              <a:off x="5097600" y="2569700"/>
              <a:ext cx="5575" cy="6400"/>
            </a:xfrm>
            <a:custGeom>
              <a:avLst/>
              <a:gdLst/>
              <a:ahLst/>
              <a:cxnLst/>
              <a:rect l="l" t="t" r="r" b="b"/>
              <a:pathLst>
                <a:path w="223" h="256" extrusionOk="0">
                  <a:moveTo>
                    <a:pt x="103" y="0"/>
                  </a:moveTo>
                  <a:cubicBezTo>
                    <a:pt x="37" y="0"/>
                    <a:pt x="0" y="70"/>
                    <a:pt x="0" y="136"/>
                  </a:cubicBezTo>
                  <a:cubicBezTo>
                    <a:pt x="17" y="190"/>
                    <a:pt x="37" y="223"/>
                    <a:pt x="70" y="239"/>
                  </a:cubicBezTo>
                  <a:cubicBezTo>
                    <a:pt x="87" y="239"/>
                    <a:pt x="103" y="256"/>
                    <a:pt x="140" y="256"/>
                  </a:cubicBezTo>
                  <a:cubicBezTo>
                    <a:pt x="157" y="239"/>
                    <a:pt x="190" y="223"/>
                    <a:pt x="206" y="206"/>
                  </a:cubicBezTo>
                  <a:cubicBezTo>
                    <a:pt x="223" y="173"/>
                    <a:pt x="223" y="136"/>
                    <a:pt x="223" y="103"/>
                  </a:cubicBezTo>
                  <a:cubicBezTo>
                    <a:pt x="223" y="70"/>
                    <a:pt x="206" y="33"/>
                    <a:pt x="190" y="17"/>
                  </a:cubicBezTo>
                  <a:cubicBezTo>
                    <a:pt x="173" y="17"/>
                    <a:pt x="173" y="0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9" name="Google Shape;14439;p38"/>
            <p:cNvSpPr/>
            <p:nvPr/>
          </p:nvSpPr>
          <p:spPr>
            <a:xfrm>
              <a:off x="5219125" y="2577825"/>
              <a:ext cx="6500" cy="6525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140" y="1"/>
                  </a:moveTo>
                  <a:cubicBezTo>
                    <a:pt x="103" y="1"/>
                    <a:pt x="87" y="1"/>
                    <a:pt x="54" y="17"/>
                  </a:cubicBezTo>
                  <a:cubicBezTo>
                    <a:pt x="21" y="71"/>
                    <a:pt x="0" y="157"/>
                    <a:pt x="37" y="207"/>
                  </a:cubicBezTo>
                  <a:cubicBezTo>
                    <a:pt x="54" y="240"/>
                    <a:pt x="87" y="261"/>
                    <a:pt x="124" y="261"/>
                  </a:cubicBezTo>
                  <a:cubicBezTo>
                    <a:pt x="140" y="261"/>
                    <a:pt x="173" y="261"/>
                    <a:pt x="190" y="223"/>
                  </a:cubicBezTo>
                  <a:cubicBezTo>
                    <a:pt x="243" y="190"/>
                    <a:pt x="260" y="104"/>
                    <a:pt x="206" y="54"/>
                  </a:cubicBezTo>
                  <a:cubicBezTo>
                    <a:pt x="206" y="34"/>
                    <a:pt x="190" y="17"/>
                    <a:pt x="17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0" name="Google Shape;14440;p38"/>
            <p:cNvSpPr/>
            <p:nvPr/>
          </p:nvSpPr>
          <p:spPr>
            <a:xfrm>
              <a:off x="5091600" y="2461475"/>
              <a:ext cx="6425" cy="6400"/>
            </a:xfrm>
            <a:custGeom>
              <a:avLst/>
              <a:gdLst/>
              <a:ahLst/>
              <a:cxnLst/>
              <a:rect l="l" t="t" r="r" b="b"/>
              <a:pathLst>
                <a:path w="257" h="256" extrusionOk="0">
                  <a:moveTo>
                    <a:pt x="137" y="0"/>
                  </a:moveTo>
                  <a:cubicBezTo>
                    <a:pt x="121" y="0"/>
                    <a:pt x="88" y="0"/>
                    <a:pt x="71" y="17"/>
                  </a:cubicBezTo>
                  <a:cubicBezTo>
                    <a:pt x="17" y="70"/>
                    <a:pt x="1" y="153"/>
                    <a:pt x="50" y="206"/>
                  </a:cubicBezTo>
                  <a:cubicBezTo>
                    <a:pt x="71" y="239"/>
                    <a:pt x="88" y="256"/>
                    <a:pt x="121" y="256"/>
                  </a:cubicBezTo>
                  <a:cubicBezTo>
                    <a:pt x="154" y="256"/>
                    <a:pt x="174" y="239"/>
                    <a:pt x="207" y="223"/>
                  </a:cubicBezTo>
                  <a:cubicBezTo>
                    <a:pt x="240" y="190"/>
                    <a:pt x="257" y="103"/>
                    <a:pt x="224" y="50"/>
                  </a:cubicBezTo>
                  <a:cubicBezTo>
                    <a:pt x="207" y="33"/>
                    <a:pt x="191" y="17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1" name="Google Shape;14441;p38"/>
            <p:cNvSpPr/>
            <p:nvPr/>
          </p:nvSpPr>
          <p:spPr>
            <a:xfrm>
              <a:off x="5094200" y="2540000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03" y="1"/>
                  </a:moveTo>
                  <a:cubicBezTo>
                    <a:pt x="33" y="21"/>
                    <a:pt x="0" y="87"/>
                    <a:pt x="0" y="157"/>
                  </a:cubicBezTo>
                  <a:cubicBezTo>
                    <a:pt x="17" y="190"/>
                    <a:pt x="33" y="227"/>
                    <a:pt x="50" y="244"/>
                  </a:cubicBezTo>
                  <a:cubicBezTo>
                    <a:pt x="64" y="256"/>
                    <a:pt x="85" y="267"/>
                    <a:pt x="107" y="267"/>
                  </a:cubicBezTo>
                  <a:cubicBezTo>
                    <a:pt x="117" y="267"/>
                    <a:pt x="126" y="265"/>
                    <a:pt x="136" y="260"/>
                  </a:cubicBezTo>
                  <a:cubicBezTo>
                    <a:pt x="190" y="260"/>
                    <a:pt x="239" y="190"/>
                    <a:pt x="223" y="124"/>
                  </a:cubicBezTo>
                  <a:cubicBezTo>
                    <a:pt x="223" y="87"/>
                    <a:pt x="206" y="54"/>
                    <a:pt x="190" y="38"/>
                  </a:cubicBezTo>
                  <a:cubicBezTo>
                    <a:pt x="173" y="21"/>
                    <a:pt x="173" y="21"/>
                    <a:pt x="153" y="21"/>
                  </a:cubicBez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2" name="Google Shape;14442;p38"/>
            <p:cNvSpPr/>
            <p:nvPr/>
          </p:nvSpPr>
          <p:spPr>
            <a:xfrm>
              <a:off x="5082550" y="2570925"/>
              <a:ext cx="6100" cy="6700"/>
            </a:xfrm>
            <a:custGeom>
              <a:avLst/>
              <a:gdLst/>
              <a:ahLst/>
              <a:cxnLst/>
              <a:rect l="l" t="t" r="r" b="b"/>
              <a:pathLst>
                <a:path w="244" h="268" extrusionOk="0">
                  <a:moveTo>
                    <a:pt x="103" y="1"/>
                  </a:moveTo>
                  <a:cubicBezTo>
                    <a:pt x="70" y="21"/>
                    <a:pt x="37" y="38"/>
                    <a:pt x="21" y="54"/>
                  </a:cubicBezTo>
                  <a:cubicBezTo>
                    <a:pt x="0" y="87"/>
                    <a:pt x="0" y="124"/>
                    <a:pt x="0" y="157"/>
                  </a:cubicBezTo>
                  <a:cubicBezTo>
                    <a:pt x="21" y="190"/>
                    <a:pt x="21" y="227"/>
                    <a:pt x="54" y="244"/>
                  </a:cubicBezTo>
                  <a:cubicBezTo>
                    <a:pt x="65" y="255"/>
                    <a:pt x="85" y="267"/>
                    <a:pt x="109" y="267"/>
                  </a:cubicBezTo>
                  <a:cubicBezTo>
                    <a:pt x="119" y="267"/>
                    <a:pt x="129" y="265"/>
                    <a:pt x="140" y="260"/>
                  </a:cubicBezTo>
                  <a:cubicBezTo>
                    <a:pt x="190" y="260"/>
                    <a:pt x="243" y="190"/>
                    <a:pt x="227" y="124"/>
                  </a:cubicBezTo>
                  <a:cubicBezTo>
                    <a:pt x="227" y="87"/>
                    <a:pt x="206" y="54"/>
                    <a:pt x="173" y="38"/>
                  </a:cubicBezTo>
                  <a:cubicBezTo>
                    <a:pt x="173" y="21"/>
                    <a:pt x="173" y="21"/>
                    <a:pt x="157" y="21"/>
                  </a:cubicBezTo>
                  <a:cubicBezTo>
                    <a:pt x="140" y="1"/>
                    <a:pt x="124" y="1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3" name="Google Shape;14443;p38"/>
            <p:cNvSpPr/>
            <p:nvPr/>
          </p:nvSpPr>
          <p:spPr>
            <a:xfrm>
              <a:off x="5072225" y="2557625"/>
              <a:ext cx="6125" cy="6525"/>
            </a:xfrm>
            <a:custGeom>
              <a:avLst/>
              <a:gdLst/>
              <a:ahLst/>
              <a:cxnLst/>
              <a:rect l="l" t="t" r="r" b="b"/>
              <a:pathLst>
                <a:path w="245" h="261" extrusionOk="0">
                  <a:moveTo>
                    <a:pt x="104" y="1"/>
                  </a:moveTo>
                  <a:cubicBezTo>
                    <a:pt x="38" y="17"/>
                    <a:pt x="1" y="87"/>
                    <a:pt x="1" y="157"/>
                  </a:cubicBezTo>
                  <a:cubicBezTo>
                    <a:pt x="21" y="190"/>
                    <a:pt x="38" y="223"/>
                    <a:pt x="54" y="244"/>
                  </a:cubicBezTo>
                  <a:cubicBezTo>
                    <a:pt x="71" y="260"/>
                    <a:pt x="104" y="260"/>
                    <a:pt x="141" y="260"/>
                  </a:cubicBezTo>
                  <a:cubicBezTo>
                    <a:pt x="191" y="244"/>
                    <a:pt x="244" y="190"/>
                    <a:pt x="228" y="104"/>
                  </a:cubicBezTo>
                  <a:cubicBezTo>
                    <a:pt x="228" y="71"/>
                    <a:pt x="207" y="54"/>
                    <a:pt x="191" y="17"/>
                  </a:cubicBezTo>
                  <a:lnTo>
                    <a:pt x="158" y="17"/>
                  </a:lnTo>
                  <a:cubicBezTo>
                    <a:pt x="141" y="1"/>
                    <a:pt x="125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4" name="Google Shape;14444;p38"/>
            <p:cNvSpPr/>
            <p:nvPr/>
          </p:nvSpPr>
          <p:spPr>
            <a:xfrm>
              <a:off x="5073575" y="2541650"/>
              <a:ext cx="6425" cy="6475"/>
            </a:xfrm>
            <a:custGeom>
              <a:avLst/>
              <a:gdLst/>
              <a:ahLst/>
              <a:cxnLst/>
              <a:rect l="l" t="t" r="r" b="b"/>
              <a:pathLst>
                <a:path w="257" h="259" extrusionOk="0">
                  <a:moveTo>
                    <a:pt x="145" y="1"/>
                  </a:moveTo>
                  <a:cubicBezTo>
                    <a:pt x="98" y="1"/>
                    <a:pt x="47" y="33"/>
                    <a:pt x="33" y="91"/>
                  </a:cubicBezTo>
                  <a:cubicBezTo>
                    <a:pt x="0" y="161"/>
                    <a:pt x="33" y="227"/>
                    <a:pt x="87" y="244"/>
                  </a:cubicBezTo>
                  <a:cubicBezTo>
                    <a:pt x="105" y="254"/>
                    <a:pt x="122" y="259"/>
                    <a:pt x="138" y="259"/>
                  </a:cubicBezTo>
                  <a:cubicBezTo>
                    <a:pt x="181" y="259"/>
                    <a:pt x="216" y="226"/>
                    <a:pt x="240" y="178"/>
                  </a:cubicBezTo>
                  <a:cubicBezTo>
                    <a:pt x="256" y="108"/>
                    <a:pt x="223" y="38"/>
                    <a:pt x="174" y="5"/>
                  </a:cubicBezTo>
                  <a:cubicBezTo>
                    <a:pt x="165" y="2"/>
                    <a:pt x="155" y="1"/>
                    <a:pt x="14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5" name="Google Shape;14445;p38"/>
            <p:cNvSpPr/>
            <p:nvPr/>
          </p:nvSpPr>
          <p:spPr>
            <a:xfrm>
              <a:off x="5071400" y="2604950"/>
              <a:ext cx="5600" cy="6575"/>
            </a:xfrm>
            <a:custGeom>
              <a:avLst/>
              <a:gdLst/>
              <a:ahLst/>
              <a:cxnLst/>
              <a:rect l="l" t="t" r="r" b="b"/>
              <a:pathLst>
                <a:path w="224" h="263" extrusionOk="0">
                  <a:moveTo>
                    <a:pt x="120" y="0"/>
                  </a:moveTo>
                  <a:cubicBezTo>
                    <a:pt x="104" y="0"/>
                    <a:pt x="71" y="17"/>
                    <a:pt x="54" y="33"/>
                  </a:cubicBezTo>
                  <a:cubicBezTo>
                    <a:pt x="1" y="83"/>
                    <a:pt x="1" y="153"/>
                    <a:pt x="34" y="223"/>
                  </a:cubicBezTo>
                  <a:cubicBezTo>
                    <a:pt x="54" y="239"/>
                    <a:pt x="71" y="256"/>
                    <a:pt x="104" y="256"/>
                  </a:cubicBezTo>
                  <a:cubicBezTo>
                    <a:pt x="114" y="261"/>
                    <a:pt x="122" y="263"/>
                    <a:pt x="130" y="263"/>
                  </a:cubicBezTo>
                  <a:cubicBezTo>
                    <a:pt x="150" y="263"/>
                    <a:pt x="167" y="251"/>
                    <a:pt x="191" y="239"/>
                  </a:cubicBezTo>
                  <a:cubicBezTo>
                    <a:pt x="207" y="206"/>
                    <a:pt x="224" y="186"/>
                    <a:pt x="224" y="153"/>
                  </a:cubicBezTo>
                  <a:cubicBezTo>
                    <a:pt x="224" y="120"/>
                    <a:pt x="224" y="83"/>
                    <a:pt x="207" y="50"/>
                  </a:cubicBezTo>
                  <a:cubicBezTo>
                    <a:pt x="191" y="33"/>
                    <a:pt x="174" y="17"/>
                    <a:pt x="158" y="17"/>
                  </a:cubicBezTo>
                  <a:cubicBezTo>
                    <a:pt x="158" y="17"/>
                    <a:pt x="137" y="0"/>
                    <a:pt x="12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6" name="Google Shape;14446;p38"/>
            <p:cNvSpPr/>
            <p:nvPr/>
          </p:nvSpPr>
          <p:spPr>
            <a:xfrm>
              <a:off x="5078325" y="2589900"/>
              <a:ext cx="5575" cy="6575"/>
            </a:xfrm>
            <a:custGeom>
              <a:avLst/>
              <a:gdLst/>
              <a:ahLst/>
              <a:cxnLst/>
              <a:rect l="l" t="t" r="r" b="b"/>
              <a:pathLst>
                <a:path w="223" h="263" extrusionOk="0">
                  <a:moveTo>
                    <a:pt x="103" y="0"/>
                  </a:moveTo>
                  <a:cubicBezTo>
                    <a:pt x="33" y="17"/>
                    <a:pt x="0" y="87"/>
                    <a:pt x="0" y="153"/>
                  </a:cubicBezTo>
                  <a:cubicBezTo>
                    <a:pt x="17" y="190"/>
                    <a:pt x="17" y="223"/>
                    <a:pt x="50" y="239"/>
                  </a:cubicBezTo>
                  <a:cubicBezTo>
                    <a:pt x="61" y="251"/>
                    <a:pt x="83" y="263"/>
                    <a:pt x="107" y="263"/>
                  </a:cubicBezTo>
                  <a:cubicBezTo>
                    <a:pt x="117" y="263"/>
                    <a:pt x="127" y="261"/>
                    <a:pt x="136" y="256"/>
                  </a:cubicBezTo>
                  <a:cubicBezTo>
                    <a:pt x="153" y="256"/>
                    <a:pt x="190" y="239"/>
                    <a:pt x="206" y="206"/>
                  </a:cubicBezTo>
                  <a:cubicBezTo>
                    <a:pt x="223" y="190"/>
                    <a:pt x="223" y="153"/>
                    <a:pt x="223" y="120"/>
                  </a:cubicBezTo>
                  <a:cubicBezTo>
                    <a:pt x="223" y="87"/>
                    <a:pt x="206" y="50"/>
                    <a:pt x="169" y="33"/>
                  </a:cubicBezTo>
                  <a:cubicBezTo>
                    <a:pt x="169" y="17"/>
                    <a:pt x="153" y="17"/>
                    <a:pt x="153" y="17"/>
                  </a:cubicBez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7" name="Google Shape;14447;p38"/>
            <p:cNvSpPr/>
            <p:nvPr/>
          </p:nvSpPr>
          <p:spPr>
            <a:xfrm>
              <a:off x="5070175" y="2577425"/>
              <a:ext cx="5600" cy="6650"/>
            </a:xfrm>
            <a:custGeom>
              <a:avLst/>
              <a:gdLst/>
              <a:ahLst/>
              <a:cxnLst/>
              <a:rect l="l" t="t" r="r" b="b"/>
              <a:pathLst>
                <a:path w="224" h="266" extrusionOk="0">
                  <a:moveTo>
                    <a:pt x="120" y="0"/>
                  </a:moveTo>
                  <a:cubicBezTo>
                    <a:pt x="83" y="0"/>
                    <a:pt x="50" y="17"/>
                    <a:pt x="33" y="33"/>
                  </a:cubicBezTo>
                  <a:cubicBezTo>
                    <a:pt x="17" y="50"/>
                    <a:pt x="0" y="87"/>
                    <a:pt x="0" y="120"/>
                  </a:cubicBezTo>
                  <a:cubicBezTo>
                    <a:pt x="0" y="153"/>
                    <a:pt x="0" y="190"/>
                    <a:pt x="17" y="223"/>
                  </a:cubicBezTo>
                  <a:cubicBezTo>
                    <a:pt x="35" y="252"/>
                    <a:pt x="64" y="265"/>
                    <a:pt x="95" y="265"/>
                  </a:cubicBezTo>
                  <a:cubicBezTo>
                    <a:pt x="120" y="265"/>
                    <a:pt x="147" y="256"/>
                    <a:pt x="169" y="239"/>
                  </a:cubicBezTo>
                  <a:cubicBezTo>
                    <a:pt x="223" y="190"/>
                    <a:pt x="223" y="103"/>
                    <a:pt x="186" y="50"/>
                  </a:cubicBezTo>
                  <a:cubicBezTo>
                    <a:pt x="169" y="33"/>
                    <a:pt x="153" y="17"/>
                    <a:pt x="136" y="17"/>
                  </a:cubicBezTo>
                  <a:cubicBezTo>
                    <a:pt x="136" y="0"/>
                    <a:pt x="120" y="0"/>
                    <a:pt x="12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8" name="Google Shape;14448;p38"/>
            <p:cNvSpPr/>
            <p:nvPr/>
          </p:nvSpPr>
          <p:spPr>
            <a:xfrm>
              <a:off x="5073150" y="2511075"/>
              <a:ext cx="6025" cy="6700"/>
            </a:xfrm>
            <a:custGeom>
              <a:avLst/>
              <a:gdLst/>
              <a:ahLst/>
              <a:cxnLst/>
              <a:rect l="l" t="t" r="r" b="b"/>
              <a:pathLst>
                <a:path w="241" h="268" extrusionOk="0">
                  <a:moveTo>
                    <a:pt x="108" y="1"/>
                  </a:moveTo>
                  <a:cubicBezTo>
                    <a:pt x="84" y="1"/>
                    <a:pt x="62" y="12"/>
                    <a:pt x="50" y="24"/>
                  </a:cubicBezTo>
                  <a:cubicBezTo>
                    <a:pt x="1" y="77"/>
                    <a:pt x="1" y="164"/>
                    <a:pt x="34" y="214"/>
                  </a:cubicBezTo>
                  <a:cubicBezTo>
                    <a:pt x="50" y="230"/>
                    <a:pt x="88" y="251"/>
                    <a:pt x="104" y="267"/>
                  </a:cubicBezTo>
                  <a:cubicBezTo>
                    <a:pt x="137" y="267"/>
                    <a:pt x="170" y="251"/>
                    <a:pt x="191" y="230"/>
                  </a:cubicBezTo>
                  <a:cubicBezTo>
                    <a:pt x="240" y="181"/>
                    <a:pt x="240" y="110"/>
                    <a:pt x="207" y="45"/>
                  </a:cubicBezTo>
                  <a:cubicBezTo>
                    <a:pt x="191" y="24"/>
                    <a:pt x="170" y="7"/>
                    <a:pt x="154" y="7"/>
                  </a:cubicBezTo>
                  <a:lnTo>
                    <a:pt x="137" y="7"/>
                  </a:lnTo>
                  <a:cubicBezTo>
                    <a:pt x="127" y="3"/>
                    <a:pt x="117" y="1"/>
                    <a:pt x="10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9" name="Google Shape;14449;p38"/>
            <p:cNvSpPr/>
            <p:nvPr/>
          </p:nvSpPr>
          <p:spPr>
            <a:xfrm>
              <a:off x="5076975" y="2465800"/>
              <a:ext cx="5600" cy="6400"/>
            </a:xfrm>
            <a:custGeom>
              <a:avLst/>
              <a:gdLst/>
              <a:ahLst/>
              <a:cxnLst/>
              <a:rect l="l" t="t" r="r" b="b"/>
              <a:pathLst>
                <a:path w="224" h="256" extrusionOk="0">
                  <a:moveTo>
                    <a:pt x="104" y="0"/>
                  </a:moveTo>
                  <a:cubicBezTo>
                    <a:pt x="38" y="17"/>
                    <a:pt x="1" y="66"/>
                    <a:pt x="1" y="153"/>
                  </a:cubicBezTo>
                  <a:cubicBezTo>
                    <a:pt x="17" y="186"/>
                    <a:pt x="17" y="206"/>
                    <a:pt x="54" y="239"/>
                  </a:cubicBezTo>
                  <a:cubicBezTo>
                    <a:pt x="71" y="256"/>
                    <a:pt x="104" y="256"/>
                    <a:pt x="141" y="256"/>
                  </a:cubicBezTo>
                  <a:cubicBezTo>
                    <a:pt x="157" y="256"/>
                    <a:pt x="190" y="239"/>
                    <a:pt x="207" y="206"/>
                  </a:cubicBezTo>
                  <a:cubicBezTo>
                    <a:pt x="223" y="169"/>
                    <a:pt x="223" y="136"/>
                    <a:pt x="223" y="103"/>
                  </a:cubicBezTo>
                  <a:cubicBezTo>
                    <a:pt x="223" y="66"/>
                    <a:pt x="207" y="50"/>
                    <a:pt x="174" y="17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0" name="Google Shape;14450;p38"/>
            <p:cNvSpPr/>
            <p:nvPr/>
          </p:nvSpPr>
          <p:spPr>
            <a:xfrm>
              <a:off x="5070175" y="248075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36" y="0"/>
                  </a:moveTo>
                  <a:cubicBezTo>
                    <a:pt x="103" y="0"/>
                    <a:pt x="83" y="0"/>
                    <a:pt x="50" y="37"/>
                  </a:cubicBezTo>
                  <a:cubicBezTo>
                    <a:pt x="0" y="70"/>
                    <a:pt x="0" y="157"/>
                    <a:pt x="33" y="206"/>
                  </a:cubicBezTo>
                  <a:cubicBezTo>
                    <a:pt x="50" y="243"/>
                    <a:pt x="83" y="260"/>
                    <a:pt x="120" y="260"/>
                  </a:cubicBezTo>
                  <a:cubicBezTo>
                    <a:pt x="136" y="260"/>
                    <a:pt x="169" y="260"/>
                    <a:pt x="186" y="243"/>
                  </a:cubicBezTo>
                  <a:cubicBezTo>
                    <a:pt x="223" y="206"/>
                    <a:pt x="223" y="173"/>
                    <a:pt x="240" y="140"/>
                  </a:cubicBezTo>
                  <a:cubicBezTo>
                    <a:pt x="240" y="103"/>
                    <a:pt x="223" y="70"/>
                    <a:pt x="207" y="54"/>
                  </a:cubicBezTo>
                  <a:cubicBezTo>
                    <a:pt x="207" y="37"/>
                    <a:pt x="186" y="21"/>
                    <a:pt x="169" y="21"/>
                  </a:cubicBezTo>
                  <a:cubicBezTo>
                    <a:pt x="153" y="0"/>
                    <a:pt x="153" y="0"/>
                    <a:pt x="1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1" name="Google Shape;14451;p38"/>
            <p:cNvSpPr/>
            <p:nvPr/>
          </p:nvSpPr>
          <p:spPr>
            <a:xfrm>
              <a:off x="5060700" y="2592700"/>
              <a:ext cx="5575" cy="6600"/>
            </a:xfrm>
            <a:custGeom>
              <a:avLst/>
              <a:gdLst/>
              <a:ahLst/>
              <a:cxnLst/>
              <a:rect l="l" t="t" r="r" b="b"/>
              <a:pathLst>
                <a:path w="223" h="264" extrusionOk="0">
                  <a:moveTo>
                    <a:pt x="120" y="0"/>
                  </a:moveTo>
                  <a:cubicBezTo>
                    <a:pt x="114" y="0"/>
                    <a:pt x="109" y="2"/>
                    <a:pt x="103" y="8"/>
                  </a:cubicBezTo>
                  <a:cubicBezTo>
                    <a:pt x="70" y="8"/>
                    <a:pt x="33" y="24"/>
                    <a:pt x="17" y="57"/>
                  </a:cubicBezTo>
                  <a:cubicBezTo>
                    <a:pt x="0" y="78"/>
                    <a:pt x="0" y="111"/>
                    <a:pt x="0" y="144"/>
                  </a:cubicBezTo>
                  <a:cubicBezTo>
                    <a:pt x="0" y="181"/>
                    <a:pt x="17" y="214"/>
                    <a:pt x="50" y="230"/>
                  </a:cubicBezTo>
                  <a:cubicBezTo>
                    <a:pt x="70" y="247"/>
                    <a:pt x="103" y="263"/>
                    <a:pt x="136" y="263"/>
                  </a:cubicBezTo>
                  <a:cubicBezTo>
                    <a:pt x="190" y="247"/>
                    <a:pt x="223" y="181"/>
                    <a:pt x="223" y="111"/>
                  </a:cubicBezTo>
                  <a:cubicBezTo>
                    <a:pt x="223" y="78"/>
                    <a:pt x="206" y="41"/>
                    <a:pt x="173" y="24"/>
                  </a:cubicBezTo>
                  <a:lnTo>
                    <a:pt x="153" y="8"/>
                  </a:lnTo>
                  <a:cubicBezTo>
                    <a:pt x="142" y="8"/>
                    <a:pt x="131" y="0"/>
                    <a:pt x="12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2" name="Google Shape;14452;p38"/>
            <p:cNvSpPr/>
            <p:nvPr/>
          </p:nvSpPr>
          <p:spPr>
            <a:xfrm>
              <a:off x="5058950" y="2560625"/>
              <a:ext cx="6500" cy="6500"/>
            </a:xfrm>
            <a:custGeom>
              <a:avLst/>
              <a:gdLst/>
              <a:ahLst/>
              <a:cxnLst/>
              <a:rect l="l" t="t" r="r" b="b"/>
              <a:pathLst>
                <a:path w="260" h="260" extrusionOk="0">
                  <a:moveTo>
                    <a:pt x="140" y="0"/>
                  </a:moveTo>
                  <a:cubicBezTo>
                    <a:pt x="103" y="0"/>
                    <a:pt x="87" y="0"/>
                    <a:pt x="54" y="37"/>
                  </a:cubicBezTo>
                  <a:cubicBezTo>
                    <a:pt x="17" y="70"/>
                    <a:pt x="0" y="157"/>
                    <a:pt x="37" y="206"/>
                  </a:cubicBezTo>
                  <a:cubicBezTo>
                    <a:pt x="54" y="244"/>
                    <a:pt x="87" y="260"/>
                    <a:pt x="120" y="260"/>
                  </a:cubicBezTo>
                  <a:cubicBezTo>
                    <a:pt x="140" y="260"/>
                    <a:pt x="173" y="260"/>
                    <a:pt x="190" y="227"/>
                  </a:cubicBezTo>
                  <a:cubicBezTo>
                    <a:pt x="243" y="190"/>
                    <a:pt x="260" y="103"/>
                    <a:pt x="206" y="54"/>
                  </a:cubicBezTo>
                  <a:cubicBezTo>
                    <a:pt x="206" y="37"/>
                    <a:pt x="190" y="21"/>
                    <a:pt x="17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3" name="Google Shape;14453;p38"/>
            <p:cNvSpPr/>
            <p:nvPr/>
          </p:nvSpPr>
          <p:spPr>
            <a:xfrm>
              <a:off x="5060700" y="2467850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03" y="1"/>
                  </a:moveTo>
                  <a:cubicBezTo>
                    <a:pt x="50" y="21"/>
                    <a:pt x="0" y="87"/>
                    <a:pt x="17" y="157"/>
                  </a:cubicBezTo>
                  <a:cubicBezTo>
                    <a:pt x="17" y="190"/>
                    <a:pt x="33" y="227"/>
                    <a:pt x="50" y="244"/>
                  </a:cubicBezTo>
                  <a:cubicBezTo>
                    <a:pt x="76" y="256"/>
                    <a:pt x="92" y="267"/>
                    <a:pt x="111" y="267"/>
                  </a:cubicBezTo>
                  <a:cubicBezTo>
                    <a:pt x="118" y="267"/>
                    <a:pt x="127" y="265"/>
                    <a:pt x="136" y="260"/>
                  </a:cubicBezTo>
                  <a:cubicBezTo>
                    <a:pt x="206" y="260"/>
                    <a:pt x="239" y="190"/>
                    <a:pt x="223" y="124"/>
                  </a:cubicBezTo>
                  <a:cubicBezTo>
                    <a:pt x="223" y="71"/>
                    <a:pt x="190" y="38"/>
                    <a:pt x="153" y="21"/>
                  </a:cubicBez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4" name="Google Shape;14454;p38"/>
            <p:cNvSpPr/>
            <p:nvPr/>
          </p:nvSpPr>
          <p:spPr>
            <a:xfrm>
              <a:off x="5055525" y="2483325"/>
              <a:ext cx="5600" cy="6675"/>
            </a:xfrm>
            <a:custGeom>
              <a:avLst/>
              <a:gdLst/>
              <a:ahLst/>
              <a:cxnLst/>
              <a:rect l="l" t="t" r="r" b="b"/>
              <a:pathLst>
                <a:path w="224" h="267" extrusionOk="0">
                  <a:moveTo>
                    <a:pt x="104" y="0"/>
                  </a:moveTo>
                  <a:cubicBezTo>
                    <a:pt x="71" y="21"/>
                    <a:pt x="34" y="37"/>
                    <a:pt x="17" y="54"/>
                  </a:cubicBezTo>
                  <a:cubicBezTo>
                    <a:pt x="1" y="87"/>
                    <a:pt x="1" y="124"/>
                    <a:pt x="1" y="157"/>
                  </a:cubicBezTo>
                  <a:cubicBezTo>
                    <a:pt x="1" y="190"/>
                    <a:pt x="17" y="227"/>
                    <a:pt x="50" y="243"/>
                  </a:cubicBezTo>
                  <a:cubicBezTo>
                    <a:pt x="65" y="255"/>
                    <a:pt x="86" y="267"/>
                    <a:pt x="108" y="267"/>
                  </a:cubicBezTo>
                  <a:cubicBezTo>
                    <a:pt x="118" y="267"/>
                    <a:pt x="127" y="265"/>
                    <a:pt x="137" y="260"/>
                  </a:cubicBezTo>
                  <a:cubicBezTo>
                    <a:pt x="191" y="260"/>
                    <a:pt x="224" y="190"/>
                    <a:pt x="224" y="124"/>
                  </a:cubicBezTo>
                  <a:cubicBezTo>
                    <a:pt x="224" y="87"/>
                    <a:pt x="207" y="54"/>
                    <a:pt x="174" y="37"/>
                  </a:cubicBezTo>
                  <a:cubicBezTo>
                    <a:pt x="174" y="21"/>
                    <a:pt x="154" y="21"/>
                    <a:pt x="154" y="21"/>
                  </a:cubicBezTo>
                  <a:cubicBezTo>
                    <a:pt x="137" y="0"/>
                    <a:pt x="121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5" name="Google Shape;14455;p38"/>
            <p:cNvSpPr/>
            <p:nvPr/>
          </p:nvSpPr>
          <p:spPr>
            <a:xfrm>
              <a:off x="5059350" y="2544325"/>
              <a:ext cx="6100" cy="6700"/>
            </a:xfrm>
            <a:custGeom>
              <a:avLst/>
              <a:gdLst/>
              <a:ahLst/>
              <a:cxnLst/>
              <a:rect l="l" t="t" r="r" b="b"/>
              <a:pathLst>
                <a:path w="244" h="268" extrusionOk="0">
                  <a:moveTo>
                    <a:pt x="104" y="1"/>
                  </a:moveTo>
                  <a:cubicBezTo>
                    <a:pt x="54" y="17"/>
                    <a:pt x="1" y="87"/>
                    <a:pt x="21" y="158"/>
                  </a:cubicBezTo>
                  <a:cubicBezTo>
                    <a:pt x="21" y="191"/>
                    <a:pt x="38" y="223"/>
                    <a:pt x="54" y="240"/>
                  </a:cubicBezTo>
                  <a:cubicBezTo>
                    <a:pt x="78" y="255"/>
                    <a:pt x="93" y="267"/>
                    <a:pt x="113" y="267"/>
                  </a:cubicBezTo>
                  <a:cubicBezTo>
                    <a:pt x="121" y="267"/>
                    <a:pt x="130" y="265"/>
                    <a:pt x="141" y="261"/>
                  </a:cubicBezTo>
                  <a:cubicBezTo>
                    <a:pt x="207" y="261"/>
                    <a:pt x="244" y="191"/>
                    <a:pt x="227" y="120"/>
                  </a:cubicBezTo>
                  <a:cubicBezTo>
                    <a:pt x="227" y="87"/>
                    <a:pt x="207" y="54"/>
                    <a:pt x="190" y="34"/>
                  </a:cubicBezTo>
                  <a:cubicBezTo>
                    <a:pt x="174" y="17"/>
                    <a:pt x="174" y="17"/>
                    <a:pt x="157" y="17"/>
                  </a:cubicBezTo>
                  <a:cubicBezTo>
                    <a:pt x="141" y="1"/>
                    <a:pt x="124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6" name="Google Shape;14456;p38"/>
            <p:cNvSpPr/>
            <p:nvPr/>
          </p:nvSpPr>
          <p:spPr>
            <a:xfrm>
              <a:off x="5052950" y="2670600"/>
              <a:ext cx="2600" cy="6525"/>
            </a:xfrm>
            <a:custGeom>
              <a:avLst/>
              <a:gdLst/>
              <a:ahLst/>
              <a:cxnLst/>
              <a:rect l="l" t="t" r="r" b="b"/>
              <a:pathLst>
                <a:path w="104" h="261" extrusionOk="0">
                  <a:moveTo>
                    <a:pt x="1" y="0"/>
                  </a:moveTo>
                  <a:lnTo>
                    <a:pt x="1" y="260"/>
                  </a:lnTo>
                  <a:cubicBezTo>
                    <a:pt x="71" y="240"/>
                    <a:pt x="104" y="174"/>
                    <a:pt x="104" y="103"/>
                  </a:cubicBezTo>
                  <a:cubicBezTo>
                    <a:pt x="104" y="70"/>
                    <a:pt x="87" y="33"/>
                    <a:pt x="50" y="17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7" name="Google Shape;14457;p38"/>
            <p:cNvSpPr/>
            <p:nvPr/>
          </p:nvSpPr>
          <p:spPr>
            <a:xfrm>
              <a:off x="5095950" y="2616075"/>
              <a:ext cx="5575" cy="6625"/>
            </a:xfrm>
            <a:custGeom>
              <a:avLst/>
              <a:gdLst/>
              <a:ahLst/>
              <a:cxnLst/>
              <a:rect l="l" t="t" r="r" b="b"/>
              <a:pathLst>
                <a:path w="223" h="265" extrusionOk="0">
                  <a:moveTo>
                    <a:pt x="103" y="0"/>
                  </a:moveTo>
                  <a:cubicBezTo>
                    <a:pt x="66" y="17"/>
                    <a:pt x="33" y="33"/>
                    <a:pt x="17" y="50"/>
                  </a:cubicBezTo>
                  <a:cubicBezTo>
                    <a:pt x="0" y="87"/>
                    <a:pt x="0" y="120"/>
                    <a:pt x="0" y="153"/>
                  </a:cubicBezTo>
                  <a:cubicBezTo>
                    <a:pt x="0" y="190"/>
                    <a:pt x="17" y="223"/>
                    <a:pt x="50" y="240"/>
                  </a:cubicBezTo>
                  <a:cubicBezTo>
                    <a:pt x="61" y="251"/>
                    <a:pt x="83" y="265"/>
                    <a:pt x="100" y="265"/>
                  </a:cubicBezTo>
                  <a:cubicBezTo>
                    <a:pt x="108" y="265"/>
                    <a:pt x="115" y="262"/>
                    <a:pt x="120" y="256"/>
                  </a:cubicBezTo>
                  <a:cubicBezTo>
                    <a:pt x="186" y="256"/>
                    <a:pt x="223" y="190"/>
                    <a:pt x="223" y="120"/>
                  </a:cubicBezTo>
                  <a:cubicBezTo>
                    <a:pt x="223" y="87"/>
                    <a:pt x="206" y="50"/>
                    <a:pt x="169" y="33"/>
                  </a:cubicBezTo>
                  <a:cubicBezTo>
                    <a:pt x="169" y="17"/>
                    <a:pt x="153" y="17"/>
                    <a:pt x="153" y="17"/>
                  </a:cubicBez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8" name="Google Shape;14458;p38"/>
            <p:cNvSpPr/>
            <p:nvPr/>
          </p:nvSpPr>
          <p:spPr>
            <a:xfrm>
              <a:off x="5079550" y="2667600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04" y="1"/>
                  </a:moveTo>
                  <a:cubicBezTo>
                    <a:pt x="38" y="17"/>
                    <a:pt x="1" y="87"/>
                    <a:pt x="17" y="153"/>
                  </a:cubicBezTo>
                  <a:cubicBezTo>
                    <a:pt x="17" y="190"/>
                    <a:pt x="38" y="223"/>
                    <a:pt x="54" y="240"/>
                  </a:cubicBezTo>
                  <a:cubicBezTo>
                    <a:pt x="71" y="256"/>
                    <a:pt x="104" y="256"/>
                    <a:pt x="141" y="256"/>
                  </a:cubicBezTo>
                  <a:cubicBezTo>
                    <a:pt x="190" y="240"/>
                    <a:pt x="244" y="190"/>
                    <a:pt x="223" y="104"/>
                  </a:cubicBezTo>
                  <a:cubicBezTo>
                    <a:pt x="223" y="71"/>
                    <a:pt x="207" y="50"/>
                    <a:pt x="190" y="17"/>
                  </a:cubicBezTo>
                  <a:lnTo>
                    <a:pt x="157" y="17"/>
                  </a:lnTo>
                  <a:cubicBezTo>
                    <a:pt x="141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9" name="Google Shape;14459;p38"/>
            <p:cNvSpPr/>
            <p:nvPr/>
          </p:nvSpPr>
          <p:spPr>
            <a:xfrm>
              <a:off x="5066675" y="2527625"/>
              <a:ext cx="6100" cy="6600"/>
            </a:xfrm>
            <a:custGeom>
              <a:avLst/>
              <a:gdLst/>
              <a:ahLst/>
              <a:cxnLst/>
              <a:rect l="l" t="t" r="r" b="b"/>
              <a:pathLst>
                <a:path w="244" h="264" extrusionOk="0">
                  <a:moveTo>
                    <a:pt x="103" y="1"/>
                  </a:moveTo>
                  <a:cubicBezTo>
                    <a:pt x="54" y="17"/>
                    <a:pt x="0" y="83"/>
                    <a:pt x="17" y="153"/>
                  </a:cubicBezTo>
                  <a:cubicBezTo>
                    <a:pt x="17" y="186"/>
                    <a:pt x="37" y="224"/>
                    <a:pt x="54" y="240"/>
                  </a:cubicBezTo>
                  <a:cubicBezTo>
                    <a:pt x="77" y="252"/>
                    <a:pt x="92" y="263"/>
                    <a:pt x="112" y="263"/>
                  </a:cubicBezTo>
                  <a:cubicBezTo>
                    <a:pt x="120" y="263"/>
                    <a:pt x="130" y="261"/>
                    <a:pt x="140" y="257"/>
                  </a:cubicBezTo>
                  <a:cubicBezTo>
                    <a:pt x="206" y="257"/>
                    <a:pt x="243" y="186"/>
                    <a:pt x="243" y="121"/>
                  </a:cubicBezTo>
                  <a:cubicBezTo>
                    <a:pt x="223" y="83"/>
                    <a:pt x="206" y="50"/>
                    <a:pt x="190" y="34"/>
                  </a:cubicBezTo>
                  <a:cubicBezTo>
                    <a:pt x="173" y="17"/>
                    <a:pt x="173" y="17"/>
                    <a:pt x="157" y="17"/>
                  </a:cubicBezTo>
                  <a:cubicBezTo>
                    <a:pt x="140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0" name="Google Shape;14460;p38"/>
            <p:cNvSpPr/>
            <p:nvPr/>
          </p:nvSpPr>
          <p:spPr>
            <a:xfrm>
              <a:off x="5059350" y="251392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13" y="0"/>
                  </a:moveTo>
                  <a:cubicBezTo>
                    <a:pt x="72" y="0"/>
                    <a:pt x="33" y="32"/>
                    <a:pt x="21" y="83"/>
                  </a:cubicBezTo>
                  <a:cubicBezTo>
                    <a:pt x="1" y="153"/>
                    <a:pt x="21" y="219"/>
                    <a:pt x="87" y="256"/>
                  </a:cubicBezTo>
                  <a:cubicBezTo>
                    <a:pt x="96" y="259"/>
                    <a:pt x="106" y="260"/>
                    <a:pt x="115" y="260"/>
                  </a:cubicBezTo>
                  <a:cubicBezTo>
                    <a:pt x="162" y="260"/>
                    <a:pt x="210" y="228"/>
                    <a:pt x="227" y="170"/>
                  </a:cubicBezTo>
                  <a:cubicBezTo>
                    <a:pt x="244" y="116"/>
                    <a:pt x="207" y="34"/>
                    <a:pt x="157" y="13"/>
                  </a:cubicBezTo>
                  <a:cubicBezTo>
                    <a:pt x="143" y="4"/>
                    <a:pt x="128" y="0"/>
                    <a:pt x="11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1" name="Google Shape;14461;p38"/>
            <p:cNvSpPr/>
            <p:nvPr/>
          </p:nvSpPr>
          <p:spPr>
            <a:xfrm>
              <a:off x="5052950" y="2628125"/>
              <a:ext cx="2600" cy="6000"/>
            </a:xfrm>
            <a:custGeom>
              <a:avLst/>
              <a:gdLst/>
              <a:ahLst/>
              <a:cxnLst/>
              <a:rect l="l" t="t" r="r" b="b"/>
              <a:pathLst>
                <a:path w="104" h="240" extrusionOk="0">
                  <a:moveTo>
                    <a:pt x="1" y="1"/>
                  </a:moveTo>
                  <a:lnTo>
                    <a:pt x="1" y="240"/>
                  </a:lnTo>
                  <a:cubicBezTo>
                    <a:pt x="34" y="240"/>
                    <a:pt x="71" y="207"/>
                    <a:pt x="87" y="170"/>
                  </a:cubicBezTo>
                  <a:cubicBezTo>
                    <a:pt x="104" y="104"/>
                    <a:pt x="71" y="17"/>
                    <a:pt x="1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2" name="Google Shape;14462;p38"/>
            <p:cNvSpPr/>
            <p:nvPr/>
          </p:nvSpPr>
          <p:spPr>
            <a:xfrm>
              <a:off x="5055950" y="2610100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71" y="0"/>
                  </a:moveTo>
                  <a:cubicBezTo>
                    <a:pt x="33" y="33"/>
                    <a:pt x="0" y="83"/>
                    <a:pt x="0" y="136"/>
                  </a:cubicBezTo>
                  <a:cubicBezTo>
                    <a:pt x="17" y="169"/>
                    <a:pt x="17" y="206"/>
                    <a:pt x="54" y="223"/>
                  </a:cubicBezTo>
                  <a:cubicBezTo>
                    <a:pt x="71" y="256"/>
                    <a:pt x="104" y="256"/>
                    <a:pt x="137" y="256"/>
                  </a:cubicBezTo>
                  <a:cubicBezTo>
                    <a:pt x="190" y="239"/>
                    <a:pt x="240" y="169"/>
                    <a:pt x="223" y="103"/>
                  </a:cubicBezTo>
                  <a:lnTo>
                    <a:pt x="223" y="66"/>
                  </a:lnTo>
                  <a:cubicBezTo>
                    <a:pt x="207" y="33"/>
                    <a:pt x="190" y="17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3" name="Google Shape;14463;p38"/>
            <p:cNvSpPr/>
            <p:nvPr/>
          </p:nvSpPr>
          <p:spPr>
            <a:xfrm>
              <a:off x="5052950" y="2577425"/>
              <a:ext cx="5600" cy="6400"/>
            </a:xfrm>
            <a:custGeom>
              <a:avLst/>
              <a:gdLst/>
              <a:ahLst/>
              <a:cxnLst/>
              <a:rect l="l" t="t" r="r" b="b"/>
              <a:pathLst>
                <a:path w="224" h="256" extrusionOk="0">
                  <a:moveTo>
                    <a:pt x="87" y="0"/>
                  </a:moveTo>
                  <a:cubicBezTo>
                    <a:pt x="50" y="0"/>
                    <a:pt x="17" y="33"/>
                    <a:pt x="1" y="87"/>
                  </a:cubicBezTo>
                  <a:lnTo>
                    <a:pt x="1" y="173"/>
                  </a:lnTo>
                  <a:cubicBezTo>
                    <a:pt x="17" y="190"/>
                    <a:pt x="17" y="223"/>
                    <a:pt x="34" y="223"/>
                  </a:cubicBezTo>
                  <a:cubicBezTo>
                    <a:pt x="71" y="256"/>
                    <a:pt x="104" y="256"/>
                    <a:pt x="120" y="256"/>
                  </a:cubicBezTo>
                  <a:cubicBezTo>
                    <a:pt x="153" y="256"/>
                    <a:pt x="174" y="223"/>
                    <a:pt x="191" y="206"/>
                  </a:cubicBezTo>
                  <a:cubicBezTo>
                    <a:pt x="224" y="173"/>
                    <a:pt x="224" y="136"/>
                    <a:pt x="224" y="103"/>
                  </a:cubicBezTo>
                  <a:cubicBezTo>
                    <a:pt x="207" y="70"/>
                    <a:pt x="191" y="33"/>
                    <a:pt x="174" y="17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4" name="Google Shape;14464;p38"/>
            <p:cNvSpPr/>
            <p:nvPr/>
          </p:nvSpPr>
          <p:spPr>
            <a:xfrm>
              <a:off x="5099750" y="2646475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29" y="1"/>
                  </a:moveTo>
                  <a:cubicBezTo>
                    <a:pt x="81" y="1"/>
                    <a:pt x="31" y="33"/>
                    <a:pt x="17" y="91"/>
                  </a:cubicBezTo>
                  <a:cubicBezTo>
                    <a:pt x="1" y="157"/>
                    <a:pt x="17" y="227"/>
                    <a:pt x="71" y="260"/>
                  </a:cubicBezTo>
                  <a:cubicBezTo>
                    <a:pt x="82" y="263"/>
                    <a:pt x="93" y="265"/>
                    <a:pt x="105" y="265"/>
                  </a:cubicBezTo>
                  <a:cubicBezTo>
                    <a:pt x="159" y="265"/>
                    <a:pt x="210" y="232"/>
                    <a:pt x="223" y="174"/>
                  </a:cubicBezTo>
                  <a:cubicBezTo>
                    <a:pt x="240" y="108"/>
                    <a:pt x="207" y="38"/>
                    <a:pt x="157" y="5"/>
                  </a:cubicBezTo>
                  <a:cubicBezTo>
                    <a:pt x="148" y="2"/>
                    <a:pt x="139" y="1"/>
                    <a:pt x="12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5" name="Google Shape;14465;p38"/>
            <p:cNvSpPr/>
            <p:nvPr/>
          </p:nvSpPr>
          <p:spPr>
            <a:xfrm>
              <a:off x="5052950" y="2500525"/>
              <a:ext cx="1275" cy="5600"/>
            </a:xfrm>
            <a:custGeom>
              <a:avLst/>
              <a:gdLst/>
              <a:ahLst/>
              <a:cxnLst/>
              <a:rect l="l" t="t" r="r" b="b"/>
              <a:pathLst>
                <a:path w="51" h="224" extrusionOk="0">
                  <a:moveTo>
                    <a:pt x="1" y="1"/>
                  </a:moveTo>
                  <a:lnTo>
                    <a:pt x="1" y="223"/>
                  </a:lnTo>
                  <a:lnTo>
                    <a:pt x="17" y="207"/>
                  </a:lnTo>
                  <a:cubicBezTo>
                    <a:pt x="34" y="190"/>
                    <a:pt x="50" y="157"/>
                    <a:pt x="50" y="120"/>
                  </a:cubicBezTo>
                  <a:cubicBezTo>
                    <a:pt x="50" y="87"/>
                    <a:pt x="50" y="54"/>
                    <a:pt x="34" y="34"/>
                  </a:cubicBezTo>
                  <a:cubicBezTo>
                    <a:pt x="17" y="17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6" name="Google Shape;14466;p38"/>
            <p:cNvSpPr/>
            <p:nvPr/>
          </p:nvSpPr>
          <p:spPr>
            <a:xfrm>
              <a:off x="5052950" y="2717400"/>
              <a:ext cx="1775" cy="5175"/>
            </a:xfrm>
            <a:custGeom>
              <a:avLst/>
              <a:gdLst/>
              <a:ahLst/>
              <a:cxnLst/>
              <a:rect l="l" t="t" r="r" b="b"/>
              <a:pathLst>
                <a:path w="71" h="207" extrusionOk="0">
                  <a:moveTo>
                    <a:pt x="1" y="0"/>
                  </a:moveTo>
                  <a:lnTo>
                    <a:pt x="1" y="206"/>
                  </a:lnTo>
                  <a:lnTo>
                    <a:pt x="17" y="206"/>
                  </a:lnTo>
                  <a:cubicBezTo>
                    <a:pt x="34" y="190"/>
                    <a:pt x="34" y="173"/>
                    <a:pt x="50" y="157"/>
                  </a:cubicBezTo>
                  <a:cubicBezTo>
                    <a:pt x="71" y="87"/>
                    <a:pt x="50" y="37"/>
                    <a:pt x="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7" name="Google Shape;14467;p38"/>
            <p:cNvSpPr/>
            <p:nvPr/>
          </p:nvSpPr>
          <p:spPr>
            <a:xfrm>
              <a:off x="5052950" y="2529550"/>
              <a:ext cx="5200" cy="6575"/>
            </a:xfrm>
            <a:custGeom>
              <a:avLst/>
              <a:gdLst/>
              <a:ahLst/>
              <a:cxnLst/>
              <a:rect l="l" t="t" r="r" b="b"/>
              <a:pathLst>
                <a:path w="208" h="263" extrusionOk="0">
                  <a:moveTo>
                    <a:pt x="91" y="0"/>
                  </a:moveTo>
                  <a:cubicBezTo>
                    <a:pt x="61" y="0"/>
                    <a:pt x="25" y="16"/>
                    <a:pt x="1" y="44"/>
                  </a:cubicBezTo>
                  <a:lnTo>
                    <a:pt x="1" y="233"/>
                  </a:lnTo>
                  <a:cubicBezTo>
                    <a:pt x="17" y="233"/>
                    <a:pt x="17" y="250"/>
                    <a:pt x="34" y="250"/>
                  </a:cubicBezTo>
                  <a:cubicBezTo>
                    <a:pt x="52" y="258"/>
                    <a:pt x="70" y="263"/>
                    <a:pt x="85" y="263"/>
                  </a:cubicBezTo>
                  <a:cubicBezTo>
                    <a:pt x="129" y="263"/>
                    <a:pt x="163" y="231"/>
                    <a:pt x="191" y="180"/>
                  </a:cubicBezTo>
                  <a:cubicBezTo>
                    <a:pt x="207" y="109"/>
                    <a:pt x="174" y="44"/>
                    <a:pt x="120" y="6"/>
                  </a:cubicBezTo>
                  <a:cubicBezTo>
                    <a:pt x="112" y="2"/>
                    <a:pt x="102" y="0"/>
                    <a:pt x="9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8" name="Google Shape;14468;p38"/>
            <p:cNvSpPr/>
            <p:nvPr/>
          </p:nvSpPr>
          <p:spPr>
            <a:xfrm>
              <a:off x="5061100" y="249712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4" y="1"/>
                  </a:moveTo>
                  <a:cubicBezTo>
                    <a:pt x="87" y="1"/>
                    <a:pt x="54" y="17"/>
                    <a:pt x="54" y="34"/>
                  </a:cubicBezTo>
                  <a:cubicBezTo>
                    <a:pt x="17" y="67"/>
                    <a:pt x="1" y="104"/>
                    <a:pt x="17" y="153"/>
                  </a:cubicBezTo>
                  <a:cubicBezTo>
                    <a:pt x="17" y="190"/>
                    <a:pt x="34" y="223"/>
                    <a:pt x="54" y="240"/>
                  </a:cubicBezTo>
                  <a:cubicBezTo>
                    <a:pt x="87" y="256"/>
                    <a:pt x="104" y="256"/>
                    <a:pt x="137" y="256"/>
                  </a:cubicBezTo>
                  <a:cubicBezTo>
                    <a:pt x="190" y="240"/>
                    <a:pt x="240" y="190"/>
                    <a:pt x="223" y="120"/>
                  </a:cubicBezTo>
                  <a:lnTo>
                    <a:pt x="223" y="104"/>
                  </a:lnTo>
                  <a:cubicBezTo>
                    <a:pt x="223" y="67"/>
                    <a:pt x="190" y="17"/>
                    <a:pt x="157" y="17"/>
                  </a:cubicBezTo>
                  <a:cubicBezTo>
                    <a:pt x="13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9" name="Google Shape;14469;p38"/>
            <p:cNvSpPr/>
            <p:nvPr/>
          </p:nvSpPr>
          <p:spPr>
            <a:xfrm>
              <a:off x="5137175" y="248640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36" y="1"/>
                  </a:moveTo>
                  <a:cubicBezTo>
                    <a:pt x="103" y="1"/>
                    <a:pt x="66" y="1"/>
                    <a:pt x="50" y="34"/>
                  </a:cubicBezTo>
                  <a:cubicBezTo>
                    <a:pt x="17" y="50"/>
                    <a:pt x="17" y="83"/>
                    <a:pt x="0" y="120"/>
                  </a:cubicBezTo>
                  <a:cubicBezTo>
                    <a:pt x="0" y="153"/>
                    <a:pt x="17" y="186"/>
                    <a:pt x="33" y="207"/>
                  </a:cubicBezTo>
                  <a:cubicBezTo>
                    <a:pt x="50" y="240"/>
                    <a:pt x="66" y="256"/>
                    <a:pt x="103" y="256"/>
                  </a:cubicBezTo>
                  <a:cubicBezTo>
                    <a:pt x="136" y="256"/>
                    <a:pt x="169" y="256"/>
                    <a:pt x="186" y="223"/>
                  </a:cubicBezTo>
                  <a:cubicBezTo>
                    <a:pt x="239" y="186"/>
                    <a:pt x="239" y="104"/>
                    <a:pt x="206" y="50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0" name="Google Shape;14470;p38"/>
            <p:cNvSpPr/>
            <p:nvPr/>
          </p:nvSpPr>
          <p:spPr>
            <a:xfrm>
              <a:off x="5185200" y="2601675"/>
              <a:ext cx="6100" cy="6700"/>
            </a:xfrm>
            <a:custGeom>
              <a:avLst/>
              <a:gdLst/>
              <a:ahLst/>
              <a:cxnLst/>
              <a:rect l="l" t="t" r="r" b="b"/>
              <a:pathLst>
                <a:path w="244" h="268" extrusionOk="0">
                  <a:moveTo>
                    <a:pt x="125" y="0"/>
                  </a:moveTo>
                  <a:cubicBezTo>
                    <a:pt x="117" y="0"/>
                    <a:pt x="109" y="2"/>
                    <a:pt x="104" y="7"/>
                  </a:cubicBezTo>
                  <a:cubicBezTo>
                    <a:pt x="54" y="7"/>
                    <a:pt x="1" y="78"/>
                    <a:pt x="17" y="148"/>
                  </a:cubicBezTo>
                  <a:cubicBezTo>
                    <a:pt x="17" y="181"/>
                    <a:pt x="38" y="214"/>
                    <a:pt x="54" y="234"/>
                  </a:cubicBezTo>
                  <a:cubicBezTo>
                    <a:pt x="87" y="251"/>
                    <a:pt x="120" y="267"/>
                    <a:pt x="141" y="267"/>
                  </a:cubicBezTo>
                  <a:cubicBezTo>
                    <a:pt x="207" y="251"/>
                    <a:pt x="244" y="181"/>
                    <a:pt x="244" y="110"/>
                  </a:cubicBezTo>
                  <a:cubicBezTo>
                    <a:pt x="223" y="78"/>
                    <a:pt x="207" y="45"/>
                    <a:pt x="190" y="28"/>
                  </a:cubicBezTo>
                  <a:lnTo>
                    <a:pt x="174" y="7"/>
                  </a:lnTo>
                  <a:cubicBezTo>
                    <a:pt x="163" y="7"/>
                    <a:pt x="143" y="0"/>
                    <a:pt x="125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1" name="Google Shape;14471;p38"/>
            <p:cNvSpPr/>
            <p:nvPr/>
          </p:nvSpPr>
          <p:spPr>
            <a:xfrm>
              <a:off x="5228175" y="2595125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11" y="1"/>
                  </a:moveTo>
                  <a:cubicBezTo>
                    <a:pt x="70" y="1"/>
                    <a:pt x="29" y="32"/>
                    <a:pt x="17" y="84"/>
                  </a:cubicBezTo>
                  <a:cubicBezTo>
                    <a:pt x="1" y="150"/>
                    <a:pt x="34" y="236"/>
                    <a:pt x="87" y="253"/>
                  </a:cubicBezTo>
                  <a:cubicBezTo>
                    <a:pt x="101" y="263"/>
                    <a:pt x="116" y="268"/>
                    <a:pt x="131" y="268"/>
                  </a:cubicBezTo>
                  <a:cubicBezTo>
                    <a:pt x="171" y="268"/>
                    <a:pt x="211" y="235"/>
                    <a:pt x="223" y="187"/>
                  </a:cubicBezTo>
                  <a:cubicBezTo>
                    <a:pt x="240" y="117"/>
                    <a:pt x="223" y="30"/>
                    <a:pt x="153" y="14"/>
                  </a:cubicBezTo>
                  <a:cubicBezTo>
                    <a:pt x="140" y="5"/>
                    <a:pt x="126" y="1"/>
                    <a:pt x="11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2" name="Google Shape;14472;p38"/>
            <p:cNvSpPr/>
            <p:nvPr/>
          </p:nvSpPr>
          <p:spPr>
            <a:xfrm>
              <a:off x="5177875" y="2491975"/>
              <a:ext cx="6125" cy="6425"/>
            </a:xfrm>
            <a:custGeom>
              <a:avLst/>
              <a:gdLst/>
              <a:ahLst/>
              <a:cxnLst/>
              <a:rect l="l" t="t" r="r" b="b"/>
              <a:pathLst>
                <a:path w="245" h="257" extrusionOk="0">
                  <a:moveTo>
                    <a:pt x="104" y="0"/>
                  </a:moveTo>
                  <a:cubicBezTo>
                    <a:pt x="38" y="17"/>
                    <a:pt x="1" y="66"/>
                    <a:pt x="21" y="136"/>
                  </a:cubicBezTo>
                  <a:cubicBezTo>
                    <a:pt x="21" y="169"/>
                    <a:pt x="38" y="207"/>
                    <a:pt x="54" y="223"/>
                  </a:cubicBezTo>
                  <a:cubicBezTo>
                    <a:pt x="87" y="240"/>
                    <a:pt x="104" y="256"/>
                    <a:pt x="141" y="256"/>
                  </a:cubicBezTo>
                  <a:cubicBezTo>
                    <a:pt x="207" y="240"/>
                    <a:pt x="244" y="169"/>
                    <a:pt x="228" y="103"/>
                  </a:cubicBezTo>
                  <a:lnTo>
                    <a:pt x="228" y="66"/>
                  </a:lnTo>
                  <a:cubicBezTo>
                    <a:pt x="191" y="50"/>
                    <a:pt x="141" y="17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3" name="Google Shape;14473;p38"/>
            <p:cNvSpPr/>
            <p:nvPr/>
          </p:nvSpPr>
          <p:spPr>
            <a:xfrm>
              <a:off x="5228600" y="26379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0"/>
                  </a:moveTo>
                  <a:cubicBezTo>
                    <a:pt x="70" y="0"/>
                    <a:pt x="54" y="21"/>
                    <a:pt x="33" y="54"/>
                  </a:cubicBezTo>
                  <a:cubicBezTo>
                    <a:pt x="17" y="71"/>
                    <a:pt x="0" y="104"/>
                    <a:pt x="17" y="141"/>
                  </a:cubicBezTo>
                  <a:cubicBezTo>
                    <a:pt x="17" y="174"/>
                    <a:pt x="33" y="207"/>
                    <a:pt x="54" y="227"/>
                  </a:cubicBezTo>
                  <a:cubicBezTo>
                    <a:pt x="87" y="260"/>
                    <a:pt x="103" y="260"/>
                    <a:pt x="136" y="260"/>
                  </a:cubicBezTo>
                  <a:cubicBezTo>
                    <a:pt x="190" y="244"/>
                    <a:pt x="239" y="174"/>
                    <a:pt x="223" y="104"/>
                  </a:cubicBezTo>
                  <a:cubicBezTo>
                    <a:pt x="223" y="71"/>
                    <a:pt x="206" y="38"/>
                    <a:pt x="190" y="21"/>
                  </a:cubicBezTo>
                  <a:cubicBezTo>
                    <a:pt x="173" y="21"/>
                    <a:pt x="173" y="0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4" name="Google Shape;14474;p38"/>
            <p:cNvSpPr/>
            <p:nvPr/>
          </p:nvSpPr>
          <p:spPr>
            <a:xfrm>
              <a:off x="5152625" y="270110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4" y="1"/>
                  </a:moveTo>
                  <a:cubicBezTo>
                    <a:pt x="50" y="1"/>
                    <a:pt x="1" y="71"/>
                    <a:pt x="17" y="137"/>
                  </a:cubicBezTo>
                  <a:cubicBezTo>
                    <a:pt x="17" y="174"/>
                    <a:pt x="34" y="207"/>
                    <a:pt x="50" y="223"/>
                  </a:cubicBezTo>
                  <a:cubicBezTo>
                    <a:pt x="83" y="256"/>
                    <a:pt x="104" y="256"/>
                    <a:pt x="137" y="256"/>
                  </a:cubicBezTo>
                  <a:cubicBezTo>
                    <a:pt x="207" y="240"/>
                    <a:pt x="240" y="174"/>
                    <a:pt x="223" y="104"/>
                  </a:cubicBezTo>
                  <a:cubicBezTo>
                    <a:pt x="223" y="71"/>
                    <a:pt x="207" y="34"/>
                    <a:pt x="186" y="17"/>
                  </a:cubicBezTo>
                  <a:cubicBezTo>
                    <a:pt x="170" y="17"/>
                    <a:pt x="170" y="1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5" name="Google Shape;14475;p38"/>
            <p:cNvSpPr/>
            <p:nvPr/>
          </p:nvSpPr>
          <p:spPr>
            <a:xfrm>
              <a:off x="5138000" y="2701925"/>
              <a:ext cx="5575" cy="6700"/>
            </a:xfrm>
            <a:custGeom>
              <a:avLst/>
              <a:gdLst/>
              <a:ahLst/>
              <a:cxnLst/>
              <a:rect l="l" t="t" r="r" b="b"/>
              <a:pathLst>
                <a:path w="223" h="268" extrusionOk="0">
                  <a:moveTo>
                    <a:pt x="103" y="1"/>
                  </a:moveTo>
                  <a:cubicBezTo>
                    <a:pt x="33" y="17"/>
                    <a:pt x="0" y="87"/>
                    <a:pt x="0" y="157"/>
                  </a:cubicBezTo>
                  <a:cubicBezTo>
                    <a:pt x="17" y="190"/>
                    <a:pt x="33" y="223"/>
                    <a:pt x="50" y="244"/>
                  </a:cubicBezTo>
                  <a:cubicBezTo>
                    <a:pt x="76" y="256"/>
                    <a:pt x="92" y="267"/>
                    <a:pt x="111" y="267"/>
                  </a:cubicBezTo>
                  <a:cubicBezTo>
                    <a:pt x="118" y="267"/>
                    <a:pt x="127" y="265"/>
                    <a:pt x="136" y="260"/>
                  </a:cubicBezTo>
                  <a:cubicBezTo>
                    <a:pt x="153" y="260"/>
                    <a:pt x="190" y="244"/>
                    <a:pt x="206" y="207"/>
                  </a:cubicBezTo>
                  <a:cubicBezTo>
                    <a:pt x="223" y="190"/>
                    <a:pt x="223" y="157"/>
                    <a:pt x="223" y="120"/>
                  </a:cubicBezTo>
                  <a:cubicBezTo>
                    <a:pt x="223" y="87"/>
                    <a:pt x="206" y="54"/>
                    <a:pt x="190" y="38"/>
                  </a:cubicBezTo>
                  <a:cubicBezTo>
                    <a:pt x="173" y="17"/>
                    <a:pt x="173" y="17"/>
                    <a:pt x="153" y="17"/>
                  </a:cubicBezTo>
                  <a:lnTo>
                    <a:pt x="136" y="17"/>
                  </a:lnTo>
                  <a:cubicBezTo>
                    <a:pt x="120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6" name="Google Shape;14476;p38"/>
            <p:cNvSpPr/>
            <p:nvPr/>
          </p:nvSpPr>
          <p:spPr>
            <a:xfrm>
              <a:off x="5107075" y="266030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03" y="0"/>
                  </a:moveTo>
                  <a:cubicBezTo>
                    <a:pt x="50" y="17"/>
                    <a:pt x="0" y="87"/>
                    <a:pt x="17" y="157"/>
                  </a:cubicBezTo>
                  <a:cubicBezTo>
                    <a:pt x="17" y="190"/>
                    <a:pt x="33" y="223"/>
                    <a:pt x="50" y="239"/>
                  </a:cubicBezTo>
                  <a:cubicBezTo>
                    <a:pt x="87" y="260"/>
                    <a:pt x="103" y="260"/>
                    <a:pt x="136" y="260"/>
                  </a:cubicBezTo>
                  <a:cubicBezTo>
                    <a:pt x="207" y="239"/>
                    <a:pt x="240" y="190"/>
                    <a:pt x="223" y="103"/>
                  </a:cubicBezTo>
                  <a:cubicBezTo>
                    <a:pt x="223" y="70"/>
                    <a:pt x="207" y="54"/>
                    <a:pt x="190" y="17"/>
                  </a:cubicBezTo>
                  <a:lnTo>
                    <a:pt x="153" y="17"/>
                  </a:ln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7" name="Google Shape;14477;p38"/>
            <p:cNvSpPr/>
            <p:nvPr/>
          </p:nvSpPr>
          <p:spPr>
            <a:xfrm>
              <a:off x="5170675" y="2602775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03" y="1"/>
                  </a:moveTo>
                  <a:cubicBezTo>
                    <a:pt x="33" y="17"/>
                    <a:pt x="0" y="87"/>
                    <a:pt x="17" y="153"/>
                  </a:cubicBezTo>
                  <a:cubicBezTo>
                    <a:pt x="17" y="190"/>
                    <a:pt x="33" y="223"/>
                    <a:pt x="66" y="240"/>
                  </a:cubicBezTo>
                  <a:cubicBezTo>
                    <a:pt x="78" y="251"/>
                    <a:pt x="92" y="263"/>
                    <a:pt x="110" y="263"/>
                  </a:cubicBezTo>
                  <a:cubicBezTo>
                    <a:pt x="118" y="263"/>
                    <a:pt x="127" y="261"/>
                    <a:pt x="136" y="256"/>
                  </a:cubicBezTo>
                  <a:cubicBezTo>
                    <a:pt x="169" y="256"/>
                    <a:pt x="186" y="240"/>
                    <a:pt x="206" y="207"/>
                  </a:cubicBezTo>
                  <a:cubicBezTo>
                    <a:pt x="223" y="190"/>
                    <a:pt x="239" y="153"/>
                    <a:pt x="223" y="120"/>
                  </a:cubicBezTo>
                  <a:cubicBezTo>
                    <a:pt x="223" y="87"/>
                    <a:pt x="206" y="50"/>
                    <a:pt x="186" y="34"/>
                  </a:cubicBezTo>
                  <a:cubicBezTo>
                    <a:pt x="169" y="17"/>
                    <a:pt x="169" y="17"/>
                    <a:pt x="153" y="17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8" name="Google Shape;14478;p38"/>
            <p:cNvSpPr/>
            <p:nvPr/>
          </p:nvSpPr>
          <p:spPr>
            <a:xfrm>
              <a:off x="5115225" y="2471775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03" y="0"/>
                  </a:moveTo>
                  <a:cubicBezTo>
                    <a:pt x="70" y="17"/>
                    <a:pt x="54" y="33"/>
                    <a:pt x="33" y="50"/>
                  </a:cubicBezTo>
                  <a:cubicBezTo>
                    <a:pt x="17" y="87"/>
                    <a:pt x="0" y="120"/>
                    <a:pt x="17" y="153"/>
                  </a:cubicBezTo>
                  <a:cubicBezTo>
                    <a:pt x="17" y="190"/>
                    <a:pt x="33" y="223"/>
                    <a:pt x="54" y="239"/>
                  </a:cubicBezTo>
                  <a:cubicBezTo>
                    <a:pt x="65" y="251"/>
                    <a:pt x="85" y="265"/>
                    <a:pt x="107" y="265"/>
                  </a:cubicBezTo>
                  <a:cubicBezTo>
                    <a:pt x="116" y="265"/>
                    <a:pt x="126" y="262"/>
                    <a:pt x="136" y="256"/>
                  </a:cubicBezTo>
                  <a:cubicBezTo>
                    <a:pt x="190" y="256"/>
                    <a:pt x="239" y="190"/>
                    <a:pt x="223" y="120"/>
                  </a:cubicBezTo>
                  <a:cubicBezTo>
                    <a:pt x="223" y="87"/>
                    <a:pt x="206" y="50"/>
                    <a:pt x="190" y="33"/>
                  </a:cubicBezTo>
                  <a:cubicBezTo>
                    <a:pt x="173" y="17"/>
                    <a:pt x="173" y="17"/>
                    <a:pt x="157" y="17"/>
                  </a:cubicBez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9" name="Google Shape;14479;p38"/>
            <p:cNvSpPr/>
            <p:nvPr/>
          </p:nvSpPr>
          <p:spPr>
            <a:xfrm>
              <a:off x="5065025" y="2668850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103" y="0"/>
                  </a:moveTo>
                  <a:cubicBezTo>
                    <a:pt x="33" y="0"/>
                    <a:pt x="0" y="70"/>
                    <a:pt x="0" y="140"/>
                  </a:cubicBezTo>
                  <a:cubicBezTo>
                    <a:pt x="17" y="190"/>
                    <a:pt x="33" y="227"/>
                    <a:pt x="50" y="244"/>
                  </a:cubicBezTo>
                  <a:cubicBezTo>
                    <a:pt x="83" y="260"/>
                    <a:pt x="103" y="260"/>
                    <a:pt x="136" y="260"/>
                  </a:cubicBezTo>
                  <a:cubicBezTo>
                    <a:pt x="153" y="244"/>
                    <a:pt x="186" y="227"/>
                    <a:pt x="206" y="206"/>
                  </a:cubicBezTo>
                  <a:cubicBezTo>
                    <a:pt x="223" y="173"/>
                    <a:pt x="223" y="140"/>
                    <a:pt x="223" y="103"/>
                  </a:cubicBezTo>
                  <a:cubicBezTo>
                    <a:pt x="223" y="70"/>
                    <a:pt x="206" y="37"/>
                    <a:pt x="169" y="21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0" name="Google Shape;14480;p38"/>
            <p:cNvSpPr/>
            <p:nvPr/>
          </p:nvSpPr>
          <p:spPr>
            <a:xfrm>
              <a:off x="5165000" y="2494550"/>
              <a:ext cx="6100" cy="6575"/>
            </a:xfrm>
            <a:custGeom>
              <a:avLst/>
              <a:gdLst/>
              <a:ahLst/>
              <a:cxnLst/>
              <a:rect l="l" t="t" r="r" b="b"/>
              <a:pathLst>
                <a:path w="244" h="263" extrusionOk="0">
                  <a:moveTo>
                    <a:pt x="124" y="0"/>
                  </a:moveTo>
                  <a:cubicBezTo>
                    <a:pt x="104" y="0"/>
                    <a:pt x="71" y="17"/>
                    <a:pt x="54" y="33"/>
                  </a:cubicBezTo>
                  <a:cubicBezTo>
                    <a:pt x="0" y="87"/>
                    <a:pt x="0" y="153"/>
                    <a:pt x="38" y="223"/>
                  </a:cubicBezTo>
                  <a:cubicBezTo>
                    <a:pt x="54" y="240"/>
                    <a:pt x="71" y="256"/>
                    <a:pt x="104" y="256"/>
                  </a:cubicBezTo>
                  <a:cubicBezTo>
                    <a:pt x="114" y="261"/>
                    <a:pt x="124" y="263"/>
                    <a:pt x="132" y="263"/>
                  </a:cubicBezTo>
                  <a:cubicBezTo>
                    <a:pt x="152" y="263"/>
                    <a:pt x="167" y="251"/>
                    <a:pt x="190" y="240"/>
                  </a:cubicBezTo>
                  <a:cubicBezTo>
                    <a:pt x="244" y="190"/>
                    <a:pt x="244" y="104"/>
                    <a:pt x="207" y="50"/>
                  </a:cubicBezTo>
                  <a:cubicBezTo>
                    <a:pt x="190" y="33"/>
                    <a:pt x="174" y="17"/>
                    <a:pt x="157" y="17"/>
                  </a:cubicBezTo>
                  <a:cubicBezTo>
                    <a:pt x="157" y="17"/>
                    <a:pt x="141" y="0"/>
                    <a:pt x="12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1" name="Google Shape;14481;p38"/>
            <p:cNvSpPr/>
            <p:nvPr/>
          </p:nvSpPr>
          <p:spPr>
            <a:xfrm>
              <a:off x="5166350" y="252670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1"/>
                  </a:moveTo>
                  <a:cubicBezTo>
                    <a:pt x="70" y="1"/>
                    <a:pt x="50" y="38"/>
                    <a:pt x="33" y="54"/>
                  </a:cubicBezTo>
                  <a:cubicBezTo>
                    <a:pt x="17" y="87"/>
                    <a:pt x="0" y="120"/>
                    <a:pt x="17" y="158"/>
                  </a:cubicBezTo>
                  <a:cubicBezTo>
                    <a:pt x="17" y="190"/>
                    <a:pt x="33" y="223"/>
                    <a:pt x="50" y="244"/>
                  </a:cubicBezTo>
                  <a:cubicBezTo>
                    <a:pt x="70" y="261"/>
                    <a:pt x="103" y="261"/>
                    <a:pt x="136" y="261"/>
                  </a:cubicBezTo>
                  <a:cubicBezTo>
                    <a:pt x="190" y="244"/>
                    <a:pt x="239" y="190"/>
                    <a:pt x="223" y="104"/>
                  </a:cubicBezTo>
                  <a:cubicBezTo>
                    <a:pt x="223" y="71"/>
                    <a:pt x="206" y="54"/>
                    <a:pt x="190" y="17"/>
                  </a:cubicBezTo>
                  <a:lnTo>
                    <a:pt x="153" y="17"/>
                  </a:ln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2" name="Google Shape;14482;p38"/>
            <p:cNvSpPr/>
            <p:nvPr/>
          </p:nvSpPr>
          <p:spPr>
            <a:xfrm>
              <a:off x="5161600" y="2543925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04" y="0"/>
                  </a:moveTo>
                  <a:lnTo>
                    <a:pt x="87" y="17"/>
                  </a:lnTo>
                  <a:cubicBezTo>
                    <a:pt x="33" y="33"/>
                    <a:pt x="0" y="103"/>
                    <a:pt x="17" y="153"/>
                  </a:cubicBezTo>
                  <a:cubicBezTo>
                    <a:pt x="17" y="190"/>
                    <a:pt x="33" y="223"/>
                    <a:pt x="54" y="239"/>
                  </a:cubicBezTo>
                  <a:cubicBezTo>
                    <a:pt x="77" y="251"/>
                    <a:pt x="92" y="265"/>
                    <a:pt x="110" y="265"/>
                  </a:cubicBezTo>
                  <a:cubicBezTo>
                    <a:pt x="118" y="265"/>
                    <a:pt x="127" y="262"/>
                    <a:pt x="136" y="256"/>
                  </a:cubicBezTo>
                  <a:cubicBezTo>
                    <a:pt x="207" y="256"/>
                    <a:pt x="240" y="190"/>
                    <a:pt x="223" y="120"/>
                  </a:cubicBezTo>
                  <a:lnTo>
                    <a:pt x="223" y="87"/>
                  </a:lnTo>
                  <a:cubicBezTo>
                    <a:pt x="207" y="50"/>
                    <a:pt x="190" y="17"/>
                    <a:pt x="157" y="17"/>
                  </a:cubicBezTo>
                  <a:cubicBezTo>
                    <a:pt x="136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3" name="Google Shape;14483;p38"/>
            <p:cNvSpPr/>
            <p:nvPr/>
          </p:nvSpPr>
          <p:spPr>
            <a:xfrm>
              <a:off x="5158600" y="2511250"/>
              <a:ext cx="5600" cy="6675"/>
            </a:xfrm>
            <a:custGeom>
              <a:avLst/>
              <a:gdLst/>
              <a:ahLst/>
              <a:cxnLst/>
              <a:rect l="l" t="t" r="r" b="b"/>
              <a:pathLst>
                <a:path w="224" h="267" extrusionOk="0">
                  <a:moveTo>
                    <a:pt x="104" y="0"/>
                  </a:moveTo>
                  <a:cubicBezTo>
                    <a:pt x="34" y="17"/>
                    <a:pt x="1" y="87"/>
                    <a:pt x="1" y="157"/>
                  </a:cubicBezTo>
                  <a:cubicBezTo>
                    <a:pt x="17" y="190"/>
                    <a:pt x="17" y="223"/>
                    <a:pt x="50" y="244"/>
                  </a:cubicBezTo>
                  <a:cubicBezTo>
                    <a:pt x="65" y="255"/>
                    <a:pt x="86" y="267"/>
                    <a:pt x="108" y="267"/>
                  </a:cubicBezTo>
                  <a:cubicBezTo>
                    <a:pt x="118" y="267"/>
                    <a:pt x="127" y="265"/>
                    <a:pt x="137" y="260"/>
                  </a:cubicBezTo>
                  <a:cubicBezTo>
                    <a:pt x="153" y="260"/>
                    <a:pt x="191" y="244"/>
                    <a:pt x="207" y="207"/>
                  </a:cubicBezTo>
                  <a:cubicBezTo>
                    <a:pt x="224" y="190"/>
                    <a:pt x="224" y="157"/>
                    <a:pt x="224" y="120"/>
                  </a:cubicBezTo>
                  <a:cubicBezTo>
                    <a:pt x="224" y="87"/>
                    <a:pt x="207" y="54"/>
                    <a:pt x="174" y="38"/>
                  </a:cubicBezTo>
                  <a:cubicBezTo>
                    <a:pt x="174" y="17"/>
                    <a:pt x="174" y="17"/>
                    <a:pt x="153" y="17"/>
                  </a:cubicBezTo>
                  <a:cubicBezTo>
                    <a:pt x="13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4" name="Google Shape;14484;p38"/>
            <p:cNvSpPr/>
            <p:nvPr/>
          </p:nvSpPr>
          <p:spPr>
            <a:xfrm>
              <a:off x="5145325" y="25911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1"/>
                  </a:moveTo>
                  <a:cubicBezTo>
                    <a:pt x="33" y="1"/>
                    <a:pt x="0" y="71"/>
                    <a:pt x="17" y="141"/>
                  </a:cubicBezTo>
                  <a:cubicBezTo>
                    <a:pt x="17" y="174"/>
                    <a:pt x="33" y="207"/>
                    <a:pt x="49" y="223"/>
                  </a:cubicBezTo>
                  <a:cubicBezTo>
                    <a:pt x="66" y="260"/>
                    <a:pt x="103" y="260"/>
                    <a:pt x="136" y="260"/>
                  </a:cubicBezTo>
                  <a:cubicBezTo>
                    <a:pt x="190" y="244"/>
                    <a:pt x="239" y="174"/>
                    <a:pt x="223" y="104"/>
                  </a:cubicBezTo>
                  <a:cubicBezTo>
                    <a:pt x="223" y="71"/>
                    <a:pt x="206" y="38"/>
                    <a:pt x="190" y="17"/>
                  </a:cubicBezTo>
                  <a:cubicBezTo>
                    <a:pt x="169" y="17"/>
                    <a:pt x="169" y="1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5" name="Google Shape;14485;p38"/>
            <p:cNvSpPr/>
            <p:nvPr/>
          </p:nvSpPr>
          <p:spPr>
            <a:xfrm>
              <a:off x="5144375" y="2638450"/>
              <a:ext cx="6125" cy="6400"/>
            </a:xfrm>
            <a:custGeom>
              <a:avLst/>
              <a:gdLst/>
              <a:ahLst/>
              <a:cxnLst/>
              <a:rect l="l" t="t" r="r" b="b"/>
              <a:pathLst>
                <a:path w="245" h="256" extrusionOk="0">
                  <a:moveTo>
                    <a:pt x="141" y="0"/>
                  </a:moveTo>
                  <a:cubicBezTo>
                    <a:pt x="104" y="0"/>
                    <a:pt x="71" y="0"/>
                    <a:pt x="55" y="33"/>
                  </a:cubicBezTo>
                  <a:cubicBezTo>
                    <a:pt x="1" y="66"/>
                    <a:pt x="1" y="153"/>
                    <a:pt x="38" y="206"/>
                  </a:cubicBezTo>
                  <a:cubicBezTo>
                    <a:pt x="55" y="239"/>
                    <a:pt x="87" y="256"/>
                    <a:pt x="104" y="256"/>
                  </a:cubicBezTo>
                  <a:cubicBezTo>
                    <a:pt x="141" y="256"/>
                    <a:pt x="174" y="256"/>
                    <a:pt x="191" y="223"/>
                  </a:cubicBezTo>
                  <a:cubicBezTo>
                    <a:pt x="207" y="206"/>
                    <a:pt x="228" y="169"/>
                    <a:pt x="228" y="136"/>
                  </a:cubicBezTo>
                  <a:cubicBezTo>
                    <a:pt x="244" y="103"/>
                    <a:pt x="228" y="66"/>
                    <a:pt x="207" y="50"/>
                  </a:cubicBezTo>
                  <a:cubicBezTo>
                    <a:pt x="191" y="33"/>
                    <a:pt x="174" y="17"/>
                    <a:pt x="15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6" name="Google Shape;14486;p38"/>
            <p:cNvSpPr/>
            <p:nvPr/>
          </p:nvSpPr>
          <p:spPr>
            <a:xfrm>
              <a:off x="5143150" y="2610925"/>
              <a:ext cx="6000" cy="6375"/>
            </a:xfrm>
            <a:custGeom>
              <a:avLst/>
              <a:gdLst/>
              <a:ahLst/>
              <a:cxnLst/>
              <a:rect l="l" t="t" r="r" b="b"/>
              <a:pathLst>
                <a:path w="240" h="255" extrusionOk="0">
                  <a:moveTo>
                    <a:pt x="120" y="0"/>
                  </a:moveTo>
                  <a:cubicBezTo>
                    <a:pt x="87" y="0"/>
                    <a:pt x="71" y="0"/>
                    <a:pt x="33" y="33"/>
                  </a:cubicBezTo>
                  <a:cubicBezTo>
                    <a:pt x="17" y="50"/>
                    <a:pt x="0" y="87"/>
                    <a:pt x="0" y="120"/>
                  </a:cubicBezTo>
                  <a:cubicBezTo>
                    <a:pt x="0" y="153"/>
                    <a:pt x="0" y="190"/>
                    <a:pt x="17" y="206"/>
                  </a:cubicBezTo>
                  <a:cubicBezTo>
                    <a:pt x="36" y="235"/>
                    <a:pt x="74" y="255"/>
                    <a:pt x="110" y="255"/>
                  </a:cubicBezTo>
                  <a:cubicBezTo>
                    <a:pt x="134" y="255"/>
                    <a:pt x="158" y="245"/>
                    <a:pt x="174" y="223"/>
                  </a:cubicBezTo>
                  <a:cubicBezTo>
                    <a:pt x="223" y="190"/>
                    <a:pt x="240" y="103"/>
                    <a:pt x="190" y="50"/>
                  </a:cubicBezTo>
                  <a:cubicBezTo>
                    <a:pt x="190" y="33"/>
                    <a:pt x="174" y="17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7" name="Google Shape;14487;p38"/>
            <p:cNvSpPr/>
            <p:nvPr/>
          </p:nvSpPr>
          <p:spPr>
            <a:xfrm>
              <a:off x="5167175" y="257350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03" y="1"/>
                  </a:moveTo>
                  <a:cubicBezTo>
                    <a:pt x="37" y="21"/>
                    <a:pt x="0" y="87"/>
                    <a:pt x="17" y="157"/>
                  </a:cubicBezTo>
                  <a:cubicBezTo>
                    <a:pt x="17" y="190"/>
                    <a:pt x="37" y="207"/>
                    <a:pt x="54" y="244"/>
                  </a:cubicBezTo>
                  <a:cubicBezTo>
                    <a:pt x="87" y="260"/>
                    <a:pt x="103" y="260"/>
                    <a:pt x="140" y="260"/>
                  </a:cubicBezTo>
                  <a:cubicBezTo>
                    <a:pt x="190" y="244"/>
                    <a:pt x="243" y="174"/>
                    <a:pt x="223" y="104"/>
                  </a:cubicBezTo>
                  <a:cubicBezTo>
                    <a:pt x="223" y="71"/>
                    <a:pt x="206" y="54"/>
                    <a:pt x="190" y="21"/>
                  </a:cubicBezTo>
                  <a:cubicBezTo>
                    <a:pt x="173" y="21"/>
                    <a:pt x="173" y="21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8" name="Google Shape;14488;p38"/>
            <p:cNvSpPr/>
            <p:nvPr/>
          </p:nvSpPr>
          <p:spPr>
            <a:xfrm>
              <a:off x="5247975" y="2696375"/>
              <a:ext cx="5600" cy="6500"/>
            </a:xfrm>
            <a:custGeom>
              <a:avLst/>
              <a:gdLst/>
              <a:ahLst/>
              <a:cxnLst/>
              <a:rect l="l" t="t" r="r" b="b"/>
              <a:pathLst>
                <a:path w="224" h="260" extrusionOk="0">
                  <a:moveTo>
                    <a:pt x="83" y="0"/>
                  </a:moveTo>
                  <a:cubicBezTo>
                    <a:pt x="66" y="0"/>
                    <a:pt x="50" y="17"/>
                    <a:pt x="33" y="33"/>
                  </a:cubicBezTo>
                  <a:cubicBezTo>
                    <a:pt x="0" y="70"/>
                    <a:pt x="0" y="103"/>
                    <a:pt x="0" y="157"/>
                  </a:cubicBezTo>
                  <a:cubicBezTo>
                    <a:pt x="0" y="190"/>
                    <a:pt x="17" y="223"/>
                    <a:pt x="33" y="239"/>
                  </a:cubicBezTo>
                  <a:cubicBezTo>
                    <a:pt x="66" y="260"/>
                    <a:pt x="104" y="260"/>
                    <a:pt x="120" y="260"/>
                  </a:cubicBezTo>
                  <a:cubicBezTo>
                    <a:pt x="186" y="260"/>
                    <a:pt x="223" y="190"/>
                    <a:pt x="223" y="120"/>
                  </a:cubicBezTo>
                  <a:lnTo>
                    <a:pt x="223" y="103"/>
                  </a:lnTo>
                  <a:cubicBezTo>
                    <a:pt x="207" y="70"/>
                    <a:pt x="186" y="33"/>
                    <a:pt x="153" y="17"/>
                  </a:cubicBezTo>
                  <a:cubicBezTo>
                    <a:pt x="136" y="0"/>
                    <a:pt x="104" y="0"/>
                    <a:pt x="8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9" name="Google Shape;14489;p38"/>
            <p:cNvSpPr/>
            <p:nvPr/>
          </p:nvSpPr>
          <p:spPr>
            <a:xfrm>
              <a:off x="5180050" y="2693800"/>
              <a:ext cx="6100" cy="6500"/>
            </a:xfrm>
            <a:custGeom>
              <a:avLst/>
              <a:gdLst/>
              <a:ahLst/>
              <a:cxnLst/>
              <a:rect l="l" t="t" r="r" b="b"/>
              <a:pathLst>
                <a:path w="244" h="260" extrusionOk="0">
                  <a:moveTo>
                    <a:pt x="104" y="0"/>
                  </a:moveTo>
                  <a:cubicBezTo>
                    <a:pt x="54" y="0"/>
                    <a:pt x="0" y="70"/>
                    <a:pt x="17" y="136"/>
                  </a:cubicBezTo>
                  <a:cubicBezTo>
                    <a:pt x="17" y="173"/>
                    <a:pt x="38" y="206"/>
                    <a:pt x="54" y="223"/>
                  </a:cubicBezTo>
                  <a:cubicBezTo>
                    <a:pt x="87" y="260"/>
                    <a:pt x="120" y="260"/>
                    <a:pt x="141" y="260"/>
                  </a:cubicBezTo>
                  <a:cubicBezTo>
                    <a:pt x="207" y="239"/>
                    <a:pt x="244" y="173"/>
                    <a:pt x="244" y="103"/>
                  </a:cubicBezTo>
                  <a:cubicBezTo>
                    <a:pt x="223" y="70"/>
                    <a:pt x="207" y="33"/>
                    <a:pt x="190" y="17"/>
                  </a:cubicBezTo>
                  <a:lnTo>
                    <a:pt x="174" y="0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0" name="Google Shape;14490;p38"/>
            <p:cNvSpPr/>
            <p:nvPr/>
          </p:nvSpPr>
          <p:spPr>
            <a:xfrm>
              <a:off x="5225600" y="2734200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04" y="0"/>
                  </a:moveTo>
                  <a:cubicBezTo>
                    <a:pt x="50" y="17"/>
                    <a:pt x="1" y="87"/>
                    <a:pt x="17" y="153"/>
                  </a:cubicBezTo>
                  <a:cubicBezTo>
                    <a:pt x="17" y="190"/>
                    <a:pt x="34" y="223"/>
                    <a:pt x="50" y="239"/>
                  </a:cubicBezTo>
                  <a:cubicBezTo>
                    <a:pt x="76" y="251"/>
                    <a:pt x="101" y="263"/>
                    <a:pt x="118" y="263"/>
                  </a:cubicBezTo>
                  <a:cubicBezTo>
                    <a:pt x="126" y="263"/>
                    <a:pt x="132" y="261"/>
                    <a:pt x="137" y="256"/>
                  </a:cubicBezTo>
                  <a:cubicBezTo>
                    <a:pt x="207" y="256"/>
                    <a:pt x="240" y="190"/>
                    <a:pt x="240" y="120"/>
                  </a:cubicBezTo>
                  <a:cubicBezTo>
                    <a:pt x="223" y="87"/>
                    <a:pt x="207" y="50"/>
                    <a:pt x="190" y="33"/>
                  </a:cubicBezTo>
                  <a:cubicBezTo>
                    <a:pt x="190" y="17"/>
                    <a:pt x="174" y="17"/>
                    <a:pt x="174" y="17"/>
                  </a:cubicBezTo>
                  <a:cubicBezTo>
                    <a:pt x="13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1" name="Google Shape;14491;p38"/>
            <p:cNvSpPr/>
            <p:nvPr/>
          </p:nvSpPr>
          <p:spPr>
            <a:xfrm>
              <a:off x="5147475" y="2793050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04" y="0"/>
                  </a:moveTo>
                  <a:cubicBezTo>
                    <a:pt x="50" y="17"/>
                    <a:pt x="1" y="66"/>
                    <a:pt x="17" y="153"/>
                  </a:cubicBezTo>
                  <a:cubicBezTo>
                    <a:pt x="17" y="186"/>
                    <a:pt x="34" y="207"/>
                    <a:pt x="50" y="223"/>
                  </a:cubicBezTo>
                  <a:cubicBezTo>
                    <a:pt x="83" y="256"/>
                    <a:pt x="104" y="256"/>
                    <a:pt x="137" y="256"/>
                  </a:cubicBezTo>
                  <a:cubicBezTo>
                    <a:pt x="207" y="240"/>
                    <a:pt x="240" y="169"/>
                    <a:pt x="223" y="103"/>
                  </a:cubicBezTo>
                  <a:cubicBezTo>
                    <a:pt x="223" y="66"/>
                    <a:pt x="207" y="33"/>
                    <a:pt x="186" y="17"/>
                  </a:cubicBezTo>
                  <a:cubicBezTo>
                    <a:pt x="170" y="17"/>
                    <a:pt x="170" y="17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2" name="Google Shape;14492;p38"/>
            <p:cNvSpPr/>
            <p:nvPr/>
          </p:nvSpPr>
          <p:spPr>
            <a:xfrm>
              <a:off x="5119950" y="28002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4" y="1"/>
                  </a:moveTo>
                  <a:cubicBezTo>
                    <a:pt x="34" y="22"/>
                    <a:pt x="1" y="71"/>
                    <a:pt x="1" y="158"/>
                  </a:cubicBezTo>
                  <a:cubicBezTo>
                    <a:pt x="17" y="191"/>
                    <a:pt x="34" y="207"/>
                    <a:pt x="50" y="228"/>
                  </a:cubicBezTo>
                  <a:cubicBezTo>
                    <a:pt x="71" y="261"/>
                    <a:pt x="104" y="261"/>
                    <a:pt x="137" y="261"/>
                  </a:cubicBezTo>
                  <a:cubicBezTo>
                    <a:pt x="190" y="244"/>
                    <a:pt x="240" y="174"/>
                    <a:pt x="223" y="104"/>
                  </a:cubicBezTo>
                  <a:cubicBezTo>
                    <a:pt x="223" y="71"/>
                    <a:pt x="207" y="38"/>
                    <a:pt x="190" y="22"/>
                  </a:cubicBezTo>
                  <a:cubicBezTo>
                    <a:pt x="174" y="22"/>
                    <a:pt x="174" y="22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3" name="Google Shape;14493;p38"/>
            <p:cNvSpPr/>
            <p:nvPr/>
          </p:nvSpPr>
          <p:spPr>
            <a:xfrm>
              <a:off x="5105325" y="2801425"/>
              <a:ext cx="5575" cy="6600"/>
            </a:xfrm>
            <a:custGeom>
              <a:avLst/>
              <a:gdLst/>
              <a:ahLst/>
              <a:cxnLst/>
              <a:rect l="l" t="t" r="r" b="b"/>
              <a:pathLst>
                <a:path w="223" h="264" extrusionOk="0">
                  <a:moveTo>
                    <a:pt x="108" y="0"/>
                  </a:moveTo>
                  <a:cubicBezTo>
                    <a:pt x="105" y="0"/>
                    <a:pt x="103" y="2"/>
                    <a:pt x="103" y="8"/>
                  </a:cubicBezTo>
                  <a:cubicBezTo>
                    <a:pt x="37" y="8"/>
                    <a:pt x="0" y="78"/>
                    <a:pt x="0" y="144"/>
                  </a:cubicBezTo>
                  <a:cubicBezTo>
                    <a:pt x="0" y="197"/>
                    <a:pt x="37" y="214"/>
                    <a:pt x="54" y="247"/>
                  </a:cubicBezTo>
                  <a:cubicBezTo>
                    <a:pt x="87" y="247"/>
                    <a:pt x="103" y="263"/>
                    <a:pt x="141" y="263"/>
                  </a:cubicBezTo>
                  <a:cubicBezTo>
                    <a:pt x="157" y="247"/>
                    <a:pt x="190" y="230"/>
                    <a:pt x="206" y="214"/>
                  </a:cubicBezTo>
                  <a:cubicBezTo>
                    <a:pt x="223" y="181"/>
                    <a:pt x="223" y="144"/>
                    <a:pt x="223" y="111"/>
                  </a:cubicBezTo>
                  <a:cubicBezTo>
                    <a:pt x="223" y="78"/>
                    <a:pt x="206" y="41"/>
                    <a:pt x="173" y="24"/>
                  </a:cubicBezTo>
                  <a:lnTo>
                    <a:pt x="157" y="8"/>
                  </a:lnTo>
                  <a:lnTo>
                    <a:pt x="141" y="8"/>
                  </a:lnTo>
                  <a:cubicBezTo>
                    <a:pt x="127" y="8"/>
                    <a:pt x="115" y="0"/>
                    <a:pt x="10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4" name="Google Shape;14494;p38"/>
            <p:cNvSpPr/>
            <p:nvPr/>
          </p:nvSpPr>
          <p:spPr>
            <a:xfrm>
              <a:off x="5258700" y="2634925"/>
              <a:ext cx="5575" cy="6700"/>
            </a:xfrm>
            <a:custGeom>
              <a:avLst/>
              <a:gdLst/>
              <a:ahLst/>
              <a:cxnLst/>
              <a:rect l="l" t="t" r="r" b="b"/>
              <a:pathLst>
                <a:path w="223" h="268" extrusionOk="0">
                  <a:moveTo>
                    <a:pt x="87" y="1"/>
                  </a:moveTo>
                  <a:cubicBezTo>
                    <a:pt x="33" y="17"/>
                    <a:pt x="0" y="87"/>
                    <a:pt x="0" y="158"/>
                  </a:cubicBezTo>
                  <a:cubicBezTo>
                    <a:pt x="0" y="191"/>
                    <a:pt x="17" y="224"/>
                    <a:pt x="50" y="244"/>
                  </a:cubicBezTo>
                  <a:cubicBezTo>
                    <a:pt x="61" y="256"/>
                    <a:pt x="83" y="267"/>
                    <a:pt x="101" y="267"/>
                  </a:cubicBezTo>
                  <a:cubicBezTo>
                    <a:pt x="108" y="267"/>
                    <a:pt x="115" y="265"/>
                    <a:pt x="120" y="261"/>
                  </a:cubicBezTo>
                  <a:cubicBezTo>
                    <a:pt x="190" y="261"/>
                    <a:pt x="223" y="191"/>
                    <a:pt x="223" y="120"/>
                  </a:cubicBezTo>
                  <a:cubicBezTo>
                    <a:pt x="223" y="87"/>
                    <a:pt x="206" y="54"/>
                    <a:pt x="169" y="38"/>
                  </a:cubicBezTo>
                  <a:cubicBezTo>
                    <a:pt x="169" y="17"/>
                    <a:pt x="153" y="17"/>
                    <a:pt x="153" y="17"/>
                  </a:cubicBezTo>
                  <a:cubicBezTo>
                    <a:pt x="136" y="1"/>
                    <a:pt x="120" y="1"/>
                    <a:pt x="8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5" name="Google Shape;14495;p38"/>
            <p:cNvSpPr/>
            <p:nvPr/>
          </p:nvSpPr>
          <p:spPr>
            <a:xfrm>
              <a:off x="5155200" y="2561850"/>
              <a:ext cx="6000" cy="6475"/>
            </a:xfrm>
            <a:custGeom>
              <a:avLst/>
              <a:gdLst/>
              <a:ahLst/>
              <a:cxnLst/>
              <a:rect l="l" t="t" r="r" b="b"/>
              <a:pathLst>
                <a:path w="240" h="259" extrusionOk="0">
                  <a:moveTo>
                    <a:pt x="127" y="1"/>
                  </a:moveTo>
                  <a:cubicBezTo>
                    <a:pt x="82" y="1"/>
                    <a:pt x="31" y="33"/>
                    <a:pt x="17" y="91"/>
                  </a:cubicBezTo>
                  <a:cubicBezTo>
                    <a:pt x="1" y="157"/>
                    <a:pt x="17" y="227"/>
                    <a:pt x="83" y="244"/>
                  </a:cubicBezTo>
                  <a:cubicBezTo>
                    <a:pt x="98" y="254"/>
                    <a:pt x="114" y="259"/>
                    <a:pt x="129" y="259"/>
                  </a:cubicBezTo>
                  <a:cubicBezTo>
                    <a:pt x="171" y="259"/>
                    <a:pt x="211" y="226"/>
                    <a:pt x="223" y="178"/>
                  </a:cubicBezTo>
                  <a:cubicBezTo>
                    <a:pt x="240" y="108"/>
                    <a:pt x="223" y="38"/>
                    <a:pt x="153" y="5"/>
                  </a:cubicBezTo>
                  <a:cubicBezTo>
                    <a:pt x="145" y="2"/>
                    <a:pt x="136" y="1"/>
                    <a:pt x="12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6" name="Google Shape;14496;p38"/>
            <p:cNvSpPr/>
            <p:nvPr/>
          </p:nvSpPr>
          <p:spPr>
            <a:xfrm>
              <a:off x="5241900" y="2682750"/>
              <a:ext cx="6100" cy="6500"/>
            </a:xfrm>
            <a:custGeom>
              <a:avLst/>
              <a:gdLst/>
              <a:ahLst/>
              <a:cxnLst/>
              <a:rect l="l" t="t" r="r" b="b"/>
              <a:pathLst>
                <a:path w="244" h="260" extrusionOk="0">
                  <a:moveTo>
                    <a:pt x="130" y="1"/>
                  </a:moveTo>
                  <a:cubicBezTo>
                    <a:pt x="121" y="1"/>
                    <a:pt x="111" y="5"/>
                    <a:pt x="103" y="13"/>
                  </a:cubicBezTo>
                  <a:cubicBezTo>
                    <a:pt x="70" y="13"/>
                    <a:pt x="54" y="30"/>
                    <a:pt x="37" y="63"/>
                  </a:cubicBezTo>
                  <a:cubicBezTo>
                    <a:pt x="17" y="83"/>
                    <a:pt x="0" y="116"/>
                    <a:pt x="0" y="149"/>
                  </a:cubicBezTo>
                  <a:cubicBezTo>
                    <a:pt x="17" y="186"/>
                    <a:pt x="37" y="219"/>
                    <a:pt x="54" y="236"/>
                  </a:cubicBezTo>
                  <a:cubicBezTo>
                    <a:pt x="65" y="248"/>
                    <a:pt x="85" y="259"/>
                    <a:pt x="109" y="259"/>
                  </a:cubicBezTo>
                  <a:cubicBezTo>
                    <a:pt x="119" y="259"/>
                    <a:pt x="129" y="257"/>
                    <a:pt x="140" y="252"/>
                  </a:cubicBezTo>
                  <a:cubicBezTo>
                    <a:pt x="190" y="252"/>
                    <a:pt x="243" y="186"/>
                    <a:pt x="223" y="116"/>
                  </a:cubicBezTo>
                  <a:cubicBezTo>
                    <a:pt x="223" y="83"/>
                    <a:pt x="206" y="46"/>
                    <a:pt x="190" y="30"/>
                  </a:cubicBezTo>
                  <a:cubicBezTo>
                    <a:pt x="173" y="13"/>
                    <a:pt x="173" y="13"/>
                    <a:pt x="157" y="13"/>
                  </a:cubicBezTo>
                  <a:cubicBezTo>
                    <a:pt x="149" y="5"/>
                    <a:pt x="139" y="1"/>
                    <a:pt x="13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7" name="Google Shape;14497;p38"/>
            <p:cNvSpPr/>
            <p:nvPr/>
          </p:nvSpPr>
          <p:spPr>
            <a:xfrm>
              <a:off x="5074400" y="2759550"/>
              <a:ext cx="6100" cy="6575"/>
            </a:xfrm>
            <a:custGeom>
              <a:avLst/>
              <a:gdLst/>
              <a:ahLst/>
              <a:cxnLst/>
              <a:rect l="l" t="t" r="r" b="b"/>
              <a:pathLst>
                <a:path w="244" h="263" extrusionOk="0">
                  <a:moveTo>
                    <a:pt x="104" y="0"/>
                  </a:moveTo>
                  <a:cubicBezTo>
                    <a:pt x="38" y="17"/>
                    <a:pt x="0" y="83"/>
                    <a:pt x="17" y="153"/>
                  </a:cubicBezTo>
                  <a:cubicBezTo>
                    <a:pt x="17" y="186"/>
                    <a:pt x="38" y="223"/>
                    <a:pt x="54" y="240"/>
                  </a:cubicBezTo>
                  <a:cubicBezTo>
                    <a:pt x="66" y="251"/>
                    <a:pt x="86" y="263"/>
                    <a:pt x="109" y="263"/>
                  </a:cubicBezTo>
                  <a:cubicBezTo>
                    <a:pt x="119" y="263"/>
                    <a:pt x="130" y="261"/>
                    <a:pt x="141" y="256"/>
                  </a:cubicBezTo>
                  <a:cubicBezTo>
                    <a:pt x="190" y="256"/>
                    <a:pt x="244" y="186"/>
                    <a:pt x="223" y="120"/>
                  </a:cubicBezTo>
                  <a:cubicBezTo>
                    <a:pt x="223" y="83"/>
                    <a:pt x="207" y="50"/>
                    <a:pt x="190" y="33"/>
                  </a:cubicBezTo>
                  <a:cubicBezTo>
                    <a:pt x="174" y="17"/>
                    <a:pt x="174" y="17"/>
                    <a:pt x="157" y="17"/>
                  </a:cubicBezTo>
                  <a:cubicBezTo>
                    <a:pt x="141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8" name="Google Shape;14498;p38"/>
            <p:cNvSpPr/>
            <p:nvPr/>
          </p:nvSpPr>
          <p:spPr>
            <a:xfrm>
              <a:off x="5172325" y="2726475"/>
              <a:ext cx="6500" cy="6575"/>
            </a:xfrm>
            <a:custGeom>
              <a:avLst/>
              <a:gdLst/>
              <a:ahLst/>
              <a:cxnLst/>
              <a:rect l="l" t="t" r="r" b="b"/>
              <a:pathLst>
                <a:path w="260" h="263" extrusionOk="0">
                  <a:moveTo>
                    <a:pt x="140" y="0"/>
                  </a:moveTo>
                  <a:cubicBezTo>
                    <a:pt x="120" y="0"/>
                    <a:pt x="87" y="16"/>
                    <a:pt x="54" y="33"/>
                  </a:cubicBezTo>
                  <a:cubicBezTo>
                    <a:pt x="17" y="87"/>
                    <a:pt x="0" y="153"/>
                    <a:pt x="54" y="223"/>
                  </a:cubicBezTo>
                  <a:cubicBezTo>
                    <a:pt x="70" y="239"/>
                    <a:pt x="87" y="256"/>
                    <a:pt x="120" y="256"/>
                  </a:cubicBezTo>
                  <a:cubicBezTo>
                    <a:pt x="131" y="260"/>
                    <a:pt x="140" y="262"/>
                    <a:pt x="148" y="262"/>
                  </a:cubicBezTo>
                  <a:cubicBezTo>
                    <a:pt x="168" y="262"/>
                    <a:pt x="183" y="251"/>
                    <a:pt x="206" y="239"/>
                  </a:cubicBezTo>
                  <a:cubicBezTo>
                    <a:pt x="243" y="190"/>
                    <a:pt x="260" y="103"/>
                    <a:pt x="223" y="49"/>
                  </a:cubicBezTo>
                  <a:cubicBezTo>
                    <a:pt x="206" y="33"/>
                    <a:pt x="190" y="16"/>
                    <a:pt x="173" y="16"/>
                  </a:cubicBezTo>
                  <a:cubicBezTo>
                    <a:pt x="157" y="16"/>
                    <a:pt x="157" y="0"/>
                    <a:pt x="14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9" name="Google Shape;14499;p38"/>
            <p:cNvSpPr/>
            <p:nvPr/>
          </p:nvSpPr>
          <p:spPr>
            <a:xfrm>
              <a:off x="5090275" y="2802850"/>
              <a:ext cx="5700" cy="6675"/>
            </a:xfrm>
            <a:custGeom>
              <a:avLst/>
              <a:gdLst/>
              <a:ahLst/>
              <a:cxnLst/>
              <a:rect l="l" t="t" r="r" b="b"/>
              <a:pathLst>
                <a:path w="228" h="267" extrusionOk="0">
                  <a:moveTo>
                    <a:pt x="87" y="0"/>
                  </a:moveTo>
                  <a:cubicBezTo>
                    <a:pt x="70" y="21"/>
                    <a:pt x="37" y="37"/>
                    <a:pt x="21" y="54"/>
                  </a:cubicBezTo>
                  <a:cubicBezTo>
                    <a:pt x="0" y="87"/>
                    <a:pt x="0" y="124"/>
                    <a:pt x="0" y="157"/>
                  </a:cubicBezTo>
                  <a:cubicBezTo>
                    <a:pt x="0" y="190"/>
                    <a:pt x="21" y="227"/>
                    <a:pt x="54" y="243"/>
                  </a:cubicBezTo>
                  <a:cubicBezTo>
                    <a:pt x="66" y="255"/>
                    <a:pt x="86" y="267"/>
                    <a:pt x="104" y="267"/>
                  </a:cubicBezTo>
                  <a:cubicBezTo>
                    <a:pt x="111" y="267"/>
                    <a:pt x="118" y="265"/>
                    <a:pt x="124" y="260"/>
                  </a:cubicBezTo>
                  <a:cubicBezTo>
                    <a:pt x="190" y="260"/>
                    <a:pt x="227" y="190"/>
                    <a:pt x="227" y="124"/>
                  </a:cubicBezTo>
                  <a:cubicBezTo>
                    <a:pt x="227" y="87"/>
                    <a:pt x="207" y="54"/>
                    <a:pt x="174" y="37"/>
                  </a:cubicBezTo>
                  <a:cubicBezTo>
                    <a:pt x="174" y="21"/>
                    <a:pt x="157" y="21"/>
                    <a:pt x="157" y="21"/>
                  </a:cubicBezTo>
                  <a:cubicBezTo>
                    <a:pt x="141" y="0"/>
                    <a:pt x="124" y="0"/>
                    <a:pt x="8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0" name="Google Shape;14500;p38"/>
            <p:cNvSpPr/>
            <p:nvPr/>
          </p:nvSpPr>
          <p:spPr>
            <a:xfrm>
              <a:off x="5172725" y="2679925"/>
              <a:ext cx="6100" cy="6475"/>
            </a:xfrm>
            <a:custGeom>
              <a:avLst/>
              <a:gdLst/>
              <a:ahLst/>
              <a:cxnLst/>
              <a:rect l="l" t="t" r="r" b="b"/>
              <a:pathLst>
                <a:path w="244" h="259" extrusionOk="0">
                  <a:moveTo>
                    <a:pt x="118" y="1"/>
                  </a:moveTo>
                  <a:cubicBezTo>
                    <a:pt x="75" y="1"/>
                    <a:pt x="34" y="22"/>
                    <a:pt x="21" y="73"/>
                  </a:cubicBezTo>
                  <a:cubicBezTo>
                    <a:pt x="1" y="143"/>
                    <a:pt x="21" y="229"/>
                    <a:pt x="87" y="246"/>
                  </a:cubicBezTo>
                  <a:cubicBezTo>
                    <a:pt x="102" y="255"/>
                    <a:pt x="117" y="259"/>
                    <a:pt x="132" y="259"/>
                  </a:cubicBezTo>
                  <a:cubicBezTo>
                    <a:pt x="173" y="259"/>
                    <a:pt x="212" y="227"/>
                    <a:pt x="227" y="176"/>
                  </a:cubicBezTo>
                  <a:cubicBezTo>
                    <a:pt x="244" y="110"/>
                    <a:pt x="227" y="40"/>
                    <a:pt x="157" y="7"/>
                  </a:cubicBezTo>
                  <a:cubicBezTo>
                    <a:pt x="145" y="3"/>
                    <a:pt x="131" y="1"/>
                    <a:pt x="11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1" name="Google Shape;14501;p38"/>
            <p:cNvSpPr/>
            <p:nvPr/>
          </p:nvSpPr>
          <p:spPr>
            <a:xfrm>
              <a:off x="5240250" y="2606825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20" y="0"/>
                  </a:moveTo>
                  <a:cubicBezTo>
                    <a:pt x="114" y="0"/>
                    <a:pt x="109" y="2"/>
                    <a:pt x="103" y="8"/>
                  </a:cubicBezTo>
                  <a:cubicBezTo>
                    <a:pt x="50" y="8"/>
                    <a:pt x="0" y="78"/>
                    <a:pt x="17" y="148"/>
                  </a:cubicBezTo>
                  <a:cubicBezTo>
                    <a:pt x="17" y="181"/>
                    <a:pt x="33" y="214"/>
                    <a:pt x="50" y="234"/>
                  </a:cubicBezTo>
                  <a:cubicBezTo>
                    <a:pt x="83" y="251"/>
                    <a:pt x="103" y="267"/>
                    <a:pt x="136" y="267"/>
                  </a:cubicBezTo>
                  <a:cubicBezTo>
                    <a:pt x="206" y="251"/>
                    <a:pt x="239" y="181"/>
                    <a:pt x="239" y="111"/>
                  </a:cubicBezTo>
                  <a:cubicBezTo>
                    <a:pt x="223" y="78"/>
                    <a:pt x="206" y="45"/>
                    <a:pt x="186" y="28"/>
                  </a:cubicBezTo>
                  <a:cubicBezTo>
                    <a:pt x="169" y="28"/>
                    <a:pt x="169" y="8"/>
                    <a:pt x="153" y="8"/>
                  </a:cubicBezTo>
                  <a:cubicBezTo>
                    <a:pt x="142" y="8"/>
                    <a:pt x="131" y="0"/>
                    <a:pt x="12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2" name="Google Shape;14502;p38"/>
            <p:cNvSpPr/>
            <p:nvPr/>
          </p:nvSpPr>
          <p:spPr>
            <a:xfrm>
              <a:off x="5172725" y="2710600"/>
              <a:ext cx="6100" cy="6400"/>
            </a:xfrm>
            <a:custGeom>
              <a:avLst/>
              <a:gdLst/>
              <a:ahLst/>
              <a:cxnLst/>
              <a:rect l="l" t="t" r="r" b="b"/>
              <a:pathLst>
                <a:path w="244" h="256" extrusionOk="0">
                  <a:moveTo>
                    <a:pt x="104" y="0"/>
                  </a:moveTo>
                  <a:cubicBezTo>
                    <a:pt x="54" y="0"/>
                    <a:pt x="1" y="66"/>
                    <a:pt x="21" y="136"/>
                  </a:cubicBezTo>
                  <a:cubicBezTo>
                    <a:pt x="21" y="169"/>
                    <a:pt x="38" y="206"/>
                    <a:pt x="54" y="223"/>
                  </a:cubicBezTo>
                  <a:cubicBezTo>
                    <a:pt x="87" y="256"/>
                    <a:pt x="124" y="256"/>
                    <a:pt x="141" y="256"/>
                  </a:cubicBezTo>
                  <a:cubicBezTo>
                    <a:pt x="207" y="239"/>
                    <a:pt x="244" y="169"/>
                    <a:pt x="244" y="103"/>
                  </a:cubicBezTo>
                  <a:cubicBezTo>
                    <a:pt x="227" y="66"/>
                    <a:pt x="207" y="33"/>
                    <a:pt x="190" y="17"/>
                  </a:cubicBezTo>
                  <a:lnTo>
                    <a:pt x="174" y="0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3" name="Google Shape;14503;p38"/>
            <p:cNvSpPr/>
            <p:nvPr/>
          </p:nvSpPr>
          <p:spPr>
            <a:xfrm>
              <a:off x="5243650" y="263627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3" y="0"/>
                  </a:moveTo>
                  <a:cubicBezTo>
                    <a:pt x="50" y="17"/>
                    <a:pt x="0" y="66"/>
                    <a:pt x="17" y="153"/>
                  </a:cubicBezTo>
                  <a:cubicBezTo>
                    <a:pt x="17" y="190"/>
                    <a:pt x="33" y="223"/>
                    <a:pt x="70" y="240"/>
                  </a:cubicBezTo>
                  <a:cubicBezTo>
                    <a:pt x="87" y="256"/>
                    <a:pt x="120" y="256"/>
                    <a:pt x="136" y="256"/>
                  </a:cubicBezTo>
                  <a:cubicBezTo>
                    <a:pt x="173" y="256"/>
                    <a:pt x="190" y="240"/>
                    <a:pt x="206" y="207"/>
                  </a:cubicBezTo>
                  <a:cubicBezTo>
                    <a:pt x="223" y="170"/>
                    <a:pt x="239" y="137"/>
                    <a:pt x="223" y="104"/>
                  </a:cubicBezTo>
                  <a:cubicBezTo>
                    <a:pt x="223" y="66"/>
                    <a:pt x="206" y="50"/>
                    <a:pt x="190" y="17"/>
                  </a:cubicBezTo>
                  <a:cubicBezTo>
                    <a:pt x="173" y="17"/>
                    <a:pt x="173" y="17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4" name="Google Shape;14504;p38"/>
            <p:cNvSpPr/>
            <p:nvPr/>
          </p:nvSpPr>
          <p:spPr>
            <a:xfrm>
              <a:off x="5168925" y="264957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03" y="0"/>
                  </a:moveTo>
                  <a:cubicBezTo>
                    <a:pt x="70" y="0"/>
                    <a:pt x="33" y="17"/>
                    <a:pt x="17" y="50"/>
                  </a:cubicBezTo>
                  <a:cubicBezTo>
                    <a:pt x="0" y="87"/>
                    <a:pt x="0" y="120"/>
                    <a:pt x="0" y="153"/>
                  </a:cubicBezTo>
                  <a:cubicBezTo>
                    <a:pt x="17" y="190"/>
                    <a:pt x="17" y="206"/>
                    <a:pt x="50" y="223"/>
                  </a:cubicBezTo>
                  <a:cubicBezTo>
                    <a:pt x="70" y="256"/>
                    <a:pt x="103" y="256"/>
                    <a:pt x="136" y="256"/>
                  </a:cubicBezTo>
                  <a:cubicBezTo>
                    <a:pt x="190" y="239"/>
                    <a:pt x="239" y="173"/>
                    <a:pt x="223" y="103"/>
                  </a:cubicBezTo>
                  <a:cubicBezTo>
                    <a:pt x="223" y="70"/>
                    <a:pt x="206" y="33"/>
                    <a:pt x="173" y="17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5" name="Google Shape;14505;p38"/>
            <p:cNvSpPr/>
            <p:nvPr/>
          </p:nvSpPr>
          <p:spPr>
            <a:xfrm>
              <a:off x="5265075" y="2649575"/>
              <a:ext cx="1775" cy="6000"/>
            </a:xfrm>
            <a:custGeom>
              <a:avLst/>
              <a:gdLst/>
              <a:ahLst/>
              <a:cxnLst/>
              <a:rect l="l" t="t" r="r" b="b"/>
              <a:pathLst>
                <a:path w="71" h="240" extrusionOk="0">
                  <a:moveTo>
                    <a:pt x="71" y="0"/>
                  </a:moveTo>
                  <a:cubicBezTo>
                    <a:pt x="17" y="33"/>
                    <a:pt x="1" y="87"/>
                    <a:pt x="1" y="153"/>
                  </a:cubicBezTo>
                  <a:cubicBezTo>
                    <a:pt x="1" y="190"/>
                    <a:pt x="38" y="223"/>
                    <a:pt x="54" y="239"/>
                  </a:cubicBezTo>
                  <a:cubicBezTo>
                    <a:pt x="71" y="173"/>
                    <a:pt x="71" y="87"/>
                    <a:pt x="7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6" name="Google Shape;14506;p38"/>
            <p:cNvSpPr/>
            <p:nvPr/>
          </p:nvSpPr>
          <p:spPr>
            <a:xfrm>
              <a:off x="5201600" y="255030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1"/>
                  </a:moveTo>
                  <a:cubicBezTo>
                    <a:pt x="66" y="1"/>
                    <a:pt x="50" y="22"/>
                    <a:pt x="33" y="55"/>
                  </a:cubicBezTo>
                  <a:cubicBezTo>
                    <a:pt x="17" y="71"/>
                    <a:pt x="0" y="104"/>
                    <a:pt x="17" y="141"/>
                  </a:cubicBezTo>
                  <a:cubicBezTo>
                    <a:pt x="17" y="174"/>
                    <a:pt x="33" y="207"/>
                    <a:pt x="50" y="228"/>
                  </a:cubicBezTo>
                  <a:cubicBezTo>
                    <a:pt x="66" y="261"/>
                    <a:pt x="103" y="261"/>
                    <a:pt x="136" y="261"/>
                  </a:cubicBezTo>
                  <a:cubicBezTo>
                    <a:pt x="186" y="244"/>
                    <a:pt x="239" y="174"/>
                    <a:pt x="223" y="104"/>
                  </a:cubicBezTo>
                  <a:cubicBezTo>
                    <a:pt x="223" y="71"/>
                    <a:pt x="206" y="38"/>
                    <a:pt x="186" y="22"/>
                  </a:cubicBezTo>
                  <a:cubicBezTo>
                    <a:pt x="169" y="22"/>
                    <a:pt x="169" y="1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7" name="Google Shape;14507;p38"/>
            <p:cNvSpPr/>
            <p:nvPr/>
          </p:nvSpPr>
          <p:spPr>
            <a:xfrm>
              <a:off x="5187375" y="2551550"/>
              <a:ext cx="6000" cy="6375"/>
            </a:xfrm>
            <a:custGeom>
              <a:avLst/>
              <a:gdLst/>
              <a:ahLst/>
              <a:cxnLst/>
              <a:rect l="l" t="t" r="r" b="b"/>
              <a:pathLst>
                <a:path w="240" h="255" extrusionOk="0">
                  <a:moveTo>
                    <a:pt x="121" y="0"/>
                  </a:moveTo>
                  <a:cubicBezTo>
                    <a:pt x="64" y="0"/>
                    <a:pt x="14" y="33"/>
                    <a:pt x="0" y="91"/>
                  </a:cubicBezTo>
                  <a:lnTo>
                    <a:pt x="0" y="141"/>
                  </a:lnTo>
                  <a:cubicBezTo>
                    <a:pt x="0" y="194"/>
                    <a:pt x="33" y="227"/>
                    <a:pt x="70" y="244"/>
                  </a:cubicBezTo>
                  <a:cubicBezTo>
                    <a:pt x="84" y="251"/>
                    <a:pt x="101" y="255"/>
                    <a:pt x="118" y="255"/>
                  </a:cubicBezTo>
                  <a:cubicBezTo>
                    <a:pt x="141" y="255"/>
                    <a:pt x="164" y="247"/>
                    <a:pt x="173" y="227"/>
                  </a:cubicBezTo>
                  <a:cubicBezTo>
                    <a:pt x="190" y="211"/>
                    <a:pt x="206" y="194"/>
                    <a:pt x="206" y="178"/>
                  </a:cubicBezTo>
                  <a:cubicBezTo>
                    <a:pt x="239" y="108"/>
                    <a:pt x="206" y="38"/>
                    <a:pt x="157" y="5"/>
                  </a:cubicBezTo>
                  <a:cubicBezTo>
                    <a:pt x="145" y="2"/>
                    <a:pt x="133" y="0"/>
                    <a:pt x="12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8" name="Google Shape;14508;p38"/>
            <p:cNvSpPr/>
            <p:nvPr/>
          </p:nvSpPr>
          <p:spPr>
            <a:xfrm>
              <a:off x="5190350" y="2537750"/>
              <a:ext cx="6100" cy="6600"/>
            </a:xfrm>
            <a:custGeom>
              <a:avLst/>
              <a:gdLst/>
              <a:ahLst/>
              <a:cxnLst/>
              <a:rect l="l" t="t" r="r" b="b"/>
              <a:pathLst>
                <a:path w="244" h="264" extrusionOk="0">
                  <a:moveTo>
                    <a:pt x="116" y="1"/>
                  </a:moveTo>
                  <a:cubicBezTo>
                    <a:pt x="74" y="1"/>
                    <a:pt x="33" y="25"/>
                    <a:pt x="17" y="74"/>
                  </a:cubicBezTo>
                  <a:cubicBezTo>
                    <a:pt x="1" y="144"/>
                    <a:pt x="17" y="231"/>
                    <a:pt x="87" y="247"/>
                  </a:cubicBezTo>
                  <a:cubicBezTo>
                    <a:pt x="87" y="264"/>
                    <a:pt x="104" y="264"/>
                    <a:pt x="120" y="264"/>
                  </a:cubicBezTo>
                  <a:cubicBezTo>
                    <a:pt x="174" y="247"/>
                    <a:pt x="207" y="231"/>
                    <a:pt x="223" y="177"/>
                  </a:cubicBezTo>
                  <a:cubicBezTo>
                    <a:pt x="244" y="128"/>
                    <a:pt x="223" y="74"/>
                    <a:pt x="207" y="41"/>
                  </a:cubicBezTo>
                  <a:cubicBezTo>
                    <a:pt x="190" y="25"/>
                    <a:pt x="174" y="8"/>
                    <a:pt x="157" y="8"/>
                  </a:cubicBezTo>
                  <a:cubicBezTo>
                    <a:pt x="144" y="3"/>
                    <a:pt x="130" y="1"/>
                    <a:pt x="11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9" name="Google Shape;14509;p38"/>
            <p:cNvSpPr/>
            <p:nvPr/>
          </p:nvSpPr>
          <p:spPr>
            <a:xfrm>
              <a:off x="5155625" y="26044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0"/>
                  </a:moveTo>
                  <a:cubicBezTo>
                    <a:pt x="66" y="0"/>
                    <a:pt x="50" y="21"/>
                    <a:pt x="33" y="54"/>
                  </a:cubicBezTo>
                  <a:cubicBezTo>
                    <a:pt x="17" y="87"/>
                    <a:pt x="0" y="124"/>
                    <a:pt x="0" y="157"/>
                  </a:cubicBezTo>
                  <a:cubicBezTo>
                    <a:pt x="17" y="190"/>
                    <a:pt x="33" y="227"/>
                    <a:pt x="50" y="244"/>
                  </a:cubicBezTo>
                  <a:cubicBezTo>
                    <a:pt x="66" y="260"/>
                    <a:pt x="103" y="260"/>
                    <a:pt x="136" y="260"/>
                  </a:cubicBezTo>
                  <a:cubicBezTo>
                    <a:pt x="190" y="244"/>
                    <a:pt x="239" y="190"/>
                    <a:pt x="223" y="104"/>
                  </a:cubicBezTo>
                  <a:cubicBezTo>
                    <a:pt x="223" y="71"/>
                    <a:pt x="206" y="54"/>
                    <a:pt x="190" y="21"/>
                  </a:cubicBezTo>
                  <a:lnTo>
                    <a:pt x="153" y="21"/>
                  </a:ln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0" name="Google Shape;14510;p38"/>
            <p:cNvSpPr/>
            <p:nvPr/>
          </p:nvSpPr>
          <p:spPr>
            <a:xfrm>
              <a:off x="5190350" y="2631525"/>
              <a:ext cx="5600" cy="6650"/>
            </a:xfrm>
            <a:custGeom>
              <a:avLst/>
              <a:gdLst/>
              <a:ahLst/>
              <a:cxnLst/>
              <a:rect l="l" t="t" r="r" b="b"/>
              <a:pathLst>
                <a:path w="224" h="266" extrusionOk="0">
                  <a:moveTo>
                    <a:pt x="104" y="1"/>
                  </a:moveTo>
                  <a:cubicBezTo>
                    <a:pt x="38" y="17"/>
                    <a:pt x="1" y="87"/>
                    <a:pt x="1" y="153"/>
                  </a:cubicBezTo>
                  <a:cubicBezTo>
                    <a:pt x="17" y="190"/>
                    <a:pt x="38" y="223"/>
                    <a:pt x="54" y="240"/>
                  </a:cubicBezTo>
                  <a:cubicBezTo>
                    <a:pt x="66" y="252"/>
                    <a:pt x="86" y="265"/>
                    <a:pt x="109" y="265"/>
                  </a:cubicBezTo>
                  <a:cubicBezTo>
                    <a:pt x="119" y="265"/>
                    <a:pt x="130" y="263"/>
                    <a:pt x="141" y="256"/>
                  </a:cubicBezTo>
                  <a:cubicBezTo>
                    <a:pt x="157" y="256"/>
                    <a:pt x="190" y="240"/>
                    <a:pt x="207" y="207"/>
                  </a:cubicBezTo>
                  <a:cubicBezTo>
                    <a:pt x="223" y="190"/>
                    <a:pt x="223" y="153"/>
                    <a:pt x="223" y="120"/>
                  </a:cubicBezTo>
                  <a:cubicBezTo>
                    <a:pt x="223" y="87"/>
                    <a:pt x="207" y="50"/>
                    <a:pt x="190" y="34"/>
                  </a:cubicBezTo>
                  <a:cubicBezTo>
                    <a:pt x="174" y="17"/>
                    <a:pt x="174" y="17"/>
                    <a:pt x="157" y="17"/>
                  </a:cubicBezTo>
                  <a:cubicBezTo>
                    <a:pt x="141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1" name="Google Shape;14511;p38"/>
            <p:cNvSpPr/>
            <p:nvPr/>
          </p:nvSpPr>
          <p:spPr>
            <a:xfrm>
              <a:off x="5188200" y="2505275"/>
              <a:ext cx="6100" cy="6400"/>
            </a:xfrm>
            <a:custGeom>
              <a:avLst/>
              <a:gdLst/>
              <a:ahLst/>
              <a:cxnLst/>
              <a:rect l="l" t="t" r="r" b="b"/>
              <a:pathLst>
                <a:path w="244" h="256" extrusionOk="0">
                  <a:moveTo>
                    <a:pt x="103" y="0"/>
                  </a:moveTo>
                  <a:cubicBezTo>
                    <a:pt x="70" y="0"/>
                    <a:pt x="54" y="17"/>
                    <a:pt x="37" y="50"/>
                  </a:cubicBezTo>
                  <a:cubicBezTo>
                    <a:pt x="21" y="87"/>
                    <a:pt x="0" y="120"/>
                    <a:pt x="21" y="153"/>
                  </a:cubicBezTo>
                  <a:cubicBezTo>
                    <a:pt x="21" y="190"/>
                    <a:pt x="37" y="206"/>
                    <a:pt x="54" y="239"/>
                  </a:cubicBezTo>
                  <a:cubicBezTo>
                    <a:pt x="87" y="256"/>
                    <a:pt x="103" y="256"/>
                    <a:pt x="140" y="256"/>
                  </a:cubicBezTo>
                  <a:cubicBezTo>
                    <a:pt x="206" y="239"/>
                    <a:pt x="243" y="173"/>
                    <a:pt x="227" y="103"/>
                  </a:cubicBezTo>
                  <a:cubicBezTo>
                    <a:pt x="227" y="70"/>
                    <a:pt x="206" y="50"/>
                    <a:pt x="190" y="17"/>
                  </a:cubicBezTo>
                  <a:cubicBezTo>
                    <a:pt x="173" y="17"/>
                    <a:pt x="173" y="17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2" name="Google Shape;14512;p38"/>
            <p:cNvSpPr/>
            <p:nvPr/>
          </p:nvSpPr>
          <p:spPr>
            <a:xfrm>
              <a:off x="5195925" y="2520225"/>
              <a:ext cx="6100" cy="6500"/>
            </a:xfrm>
            <a:custGeom>
              <a:avLst/>
              <a:gdLst/>
              <a:ahLst/>
              <a:cxnLst/>
              <a:rect l="l" t="t" r="r" b="b"/>
              <a:pathLst>
                <a:path w="244" h="260" extrusionOk="0">
                  <a:moveTo>
                    <a:pt x="129" y="0"/>
                  </a:moveTo>
                  <a:cubicBezTo>
                    <a:pt x="82" y="0"/>
                    <a:pt x="35" y="33"/>
                    <a:pt x="21" y="91"/>
                  </a:cubicBezTo>
                  <a:cubicBezTo>
                    <a:pt x="0" y="157"/>
                    <a:pt x="21" y="227"/>
                    <a:pt x="87" y="243"/>
                  </a:cubicBezTo>
                  <a:cubicBezTo>
                    <a:pt x="103" y="260"/>
                    <a:pt x="124" y="260"/>
                    <a:pt x="141" y="260"/>
                  </a:cubicBezTo>
                  <a:cubicBezTo>
                    <a:pt x="174" y="260"/>
                    <a:pt x="207" y="227"/>
                    <a:pt x="227" y="173"/>
                  </a:cubicBezTo>
                  <a:cubicBezTo>
                    <a:pt x="244" y="124"/>
                    <a:pt x="227" y="70"/>
                    <a:pt x="207" y="37"/>
                  </a:cubicBezTo>
                  <a:cubicBezTo>
                    <a:pt x="190" y="37"/>
                    <a:pt x="174" y="21"/>
                    <a:pt x="157" y="4"/>
                  </a:cubicBezTo>
                  <a:cubicBezTo>
                    <a:pt x="148" y="1"/>
                    <a:pt x="138" y="0"/>
                    <a:pt x="12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3" name="Google Shape;14513;p38"/>
            <p:cNvSpPr/>
            <p:nvPr/>
          </p:nvSpPr>
          <p:spPr>
            <a:xfrm>
              <a:off x="5205400" y="2580500"/>
              <a:ext cx="6000" cy="6750"/>
            </a:xfrm>
            <a:custGeom>
              <a:avLst/>
              <a:gdLst/>
              <a:ahLst/>
              <a:cxnLst/>
              <a:rect l="l" t="t" r="r" b="b"/>
              <a:pathLst>
                <a:path w="240" h="270" extrusionOk="0">
                  <a:moveTo>
                    <a:pt x="119" y="0"/>
                  </a:moveTo>
                  <a:cubicBezTo>
                    <a:pt x="70" y="0"/>
                    <a:pt x="29" y="32"/>
                    <a:pt x="17" y="83"/>
                  </a:cubicBezTo>
                  <a:cubicBezTo>
                    <a:pt x="1" y="154"/>
                    <a:pt x="34" y="236"/>
                    <a:pt x="87" y="257"/>
                  </a:cubicBezTo>
                  <a:cubicBezTo>
                    <a:pt x="100" y="265"/>
                    <a:pt x="115" y="269"/>
                    <a:pt x="130" y="269"/>
                  </a:cubicBezTo>
                  <a:cubicBezTo>
                    <a:pt x="170" y="269"/>
                    <a:pt x="211" y="238"/>
                    <a:pt x="223" y="187"/>
                  </a:cubicBezTo>
                  <a:cubicBezTo>
                    <a:pt x="240" y="116"/>
                    <a:pt x="223" y="30"/>
                    <a:pt x="174" y="13"/>
                  </a:cubicBezTo>
                  <a:cubicBezTo>
                    <a:pt x="155" y="5"/>
                    <a:pt x="137" y="0"/>
                    <a:pt x="11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4" name="Google Shape;14514;p38"/>
            <p:cNvSpPr/>
            <p:nvPr/>
          </p:nvSpPr>
          <p:spPr>
            <a:xfrm>
              <a:off x="5191700" y="26160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0"/>
                  </a:moveTo>
                  <a:cubicBezTo>
                    <a:pt x="50" y="17"/>
                    <a:pt x="0" y="87"/>
                    <a:pt x="17" y="153"/>
                  </a:cubicBezTo>
                  <a:cubicBezTo>
                    <a:pt x="31" y="213"/>
                    <a:pt x="72" y="260"/>
                    <a:pt x="114" y="260"/>
                  </a:cubicBezTo>
                  <a:cubicBezTo>
                    <a:pt x="122" y="260"/>
                    <a:pt x="129" y="259"/>
                    <a:pt x="136" y="256"/>
                  </a:cubicBezTo>
                  <a:cubicBezTo>
                    <a:pt x="169" y="256"/>
                    <a:pt x="206" y="240"/>
                    <a:pt x="223" y="207"/>
                  </a:cubicBezTo>
                  <a:cubicBezTo>
                    <a:pt x="239" y="190"/>
                    <a:pt x="239" y="153"/>
                    <a:pt x="239" y="120"/>
                  </a:cubicBezTo>
                  <a:cubicBezTo>
                    <a:pt x="223" y="87"/>
                    <a:pt x="223" y="50"/>
                    <a:pt x="190" y="33"/>
                  </a:cubicBezTo>
                  <a:cubicBezTo>
                    <a:pt x="190" y="17"/>
                    <a:pt x="169" y="17"/>
                    <a:pt x="169" y="17"/>
                  </a:cubicBezTo>
                  <a:cubicBezTo>
                    <a:pt x="153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5" name="Google Shape;14515;p38"/>
            <p:cNvSpPr/>
            <p:nvPr/>
          </p:nvSpPr>
          <p:spPr>
            <a:xfrm>
              <a:off x="5189950" y="2581600"/>
              <a:ext cx="6500" cy="6475"/>
            </a:xfrm>
            <a:custGeom>
              <a:avLst/>
              <a:gdLst/>
              <a:ahLst/>
              <a:cxnLst/>
              <a:rect l="l" t="t" r="r" b="b"/>
              <a:pathLst>
                <a:path w="260" h="259" extrusionOk="0">
                  <a:moveTo>
                    <a:pt x="141" y="1"/>
                  </a:moveTo>
                  <a:cubicBezTo>
                    <a:pt x="96" y="1"/>
                    <a:pt x="50" y="33"/>
                    <a:pt x="33" y="72"/>
                  </a:cubicBezTo>
                  <a:cubicBezTo>
                    <a:pt x="0" y="143"/>
                    <a:pt x="33" y="229"/>
                    <a:pt x="87" y="246"/>
                  </a:cubicBezTo>
                  <a:cubicBezTo>
                    <a:pt x="105" y="254"/>
                    <a:pt x="123" y="258"/>
                    <a:pt x="138" y="258"/>
                  </a:cubicBezTo>
                  <a:cubicBezTo>
                    <a:pt x="182" y="258"/>
                    <a:pt x="215" y="227"/>
                    <a:pt x="239" y="175"/>
                  </a:cubicBezTo>
                  <a:cubicBezTo>
                    <a:pt x="260" y="110"/>
                    <a:pt x="223" y="39"/>
                    <a:pt x="173" y="6"/>
                  </a:cubicBezTo>
                  <a:cubicBezTo>
                    <a:pt x="163" y="2"/>
                    <a:pt x="152" y="1"/>
                    <a:pt x="14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6" name="Google Shape;14516;p38"/>
            <p:cNvSpPr/>
            <p:nvPr/>
          </p:nvSpPr>
          <p:spPr>
            <a:xfrm>
              <a:off x="5206750" y="265947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03" y="0"/>
                  </a:moveTo>
                  <a:cubicBezTo>
                    <a:pt x="66" y="0"/>
                    <a:pt x="50" y="17"/>
                    <a:pt x="33" y="50"/>
                  </a:cubicBezTo>
                  <a:cubicBezTo>
                    <a:pt x="17" y="87"/>
                    <a:pt x="0" y="120"/>
                    <a:pt x="0" y="153"/>
                  </a:cubicBezTo>
                  <a:cubicBezTo>
                    <a:pt x="17" y="190"/>
                    <a:pt x="33" y="206"/>
                    <a:pt x="50" y="239"/>
                  </a:cubicBezTo>
                  <a:cubicBezTo>
                    <a:pt x="66" y="256"/>
                    <a:pt x="103" y="256"/>
                    <a:pt x="136" y="256"/>
                  </a:cubicBezTo>
                  <a:cubicBezTo>
                    <a:pt x="186" y="239"/>
                    <a:pt x="239" y="169"/>
                    <a:pt x="223" y="103"/>
                  </a:cubicBezTo>
                  <a:cubicBezTo>
                    <a:pt x="223" y="66"/>
                    <a:pt x="206" y="33"/>
                    <a:pt x="186" y="17"/>
                  </a:cubicBezTo>
                  <a:cubicBezTo>
                    <a:pt x="169" y="17"/>
                    <a:pt x="169" y="17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7" name="Google Shape;14517;p38"/>
            <p:cNvSpPr/>
            <p:nvPr/>
          </p:nvSpPr>
          <p:spPr>
            <a:xfrm>
              <a:off x="5210150" y="2519700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07" y="0"/>
                  </a:moveTo>
                  <a:cubicBezTo>
                    <a:pt x="85" y="0"/>
                    <a:pt x="64" y="14"/>
                    <a:pt x="50" y="25"/>
                  </a:cubicBezTo>
                  <a:cubicBezTo>
                    <a:pt x="33" y="42"/>
                    <a:pt x="17" y="75"/>
                    <a:pt x="17" y="112"/>
                  </a:cubicBezTo>
                  <a:cubicBezTo>
                    <a:pt x="0" y="145"/>
                    <a:pt x="17" y="178"/>
                    <a:pt x="33" y="215"/>
                  </a:cubicBezTo>
                  <a:cubicBezTo>
                    <a:pt x="50" y="231"/>
                    <a:pt x="87" y="248"/>
                    <a:pt x="103" y="264"/>
                  </a:cubicBezTo>
                  <a:cubicBezTo>
                    <a:pt x="136" y="264"/>
                    <a:pt x="173" y="248"/>
                    <a:pt x="190" y="231"/>
                  </a:cubicBezTo>
                  <a:cubicBezTo>
                    <a:pt x="239" y="178"/>
                    <a:pt x="239" y="112"/>
                    <a:pt x="206" y="42"/>
                  </a:cubicBezTo>
                  <a:cubicBezTo>
                    <a:pt x="190" y="25"/>
                    <a:pt x="173" y="9"/>
                    <a:pt x="153" y="9"/>
                  </a:cubicBezTo>
                  <a:lnTo>
                    <a:pt x="136" y="9"/>
                  </a:lnTo>
                  <a:cubicBezTo>
                    <a:pt x="127" y="3"/>
                    <a:pt x="117" y="0"/>
                    <a:pt x="10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8" name="Google Shape;14518;p38"/>
            <p:cNvSpPr/>
            <p:nvPr/>
          </p:nvSpPr>
          <p:spPr>
            <a:xfrm>
              <a:off x="5207575" y="2563700"/>
              <a:ext cx="5575" cy="6600"/>
            </a:xfrm>
            <a:custGeom>
              <a:avLst/>
              <a:gdLst/>
              <a:ahLst/>
              <a:cxnLst/>
              <a:rect l="l" t="t" r="r" b="b"/>
              <a:pathLst>
                <a:path w="223" h="264" extrusionOk="0">
                  <a:moveTo>
                    <a:pt x="87" y="1"/>
                  </a:moveTo>
                  <a:cubicBezTo>
                    <a:pt x="70" y="17"/>
                    <a:pt x="50" y="17"/>
                    <a:pt x="33" y="34"/>
                  </a:cubicBezTo>
                  <a:cubicBezTo>
                    <a:pt x="0" y="67"/>
                    <a:pt x="0" y="121"/>
                    <a:pt x="0" y="153"/>
                  </a:cubicBezTo>
                  <a:cubicBezTo>
                    <a:pt x="0" y="186"/>
                    <a:pt x="17" y="224"/>
                    <a:pt x="50" y="240"/>
                  </a:cubicBezTo>
                  <a:cubicBezTo>
                    <a:pt x="64" y="252"/>
                    <a:pt x="85" y="263"/>
                    <a:pt x="102" y="263"/>
                  </a:cubicBezTo>
                  <a:cubicBezTo>
                    <a:pt x="109" y="263"/>
                    <a:pt x="115" y="261"/>
                    <a:pt x="120" y="257"/>
                  </a:cubicBezTo>
                  <a:cubicBezTo>
                    <a:pt x="190" y="257"/>
                    <a:pt x="223" y="186"/>
                    <a:pt x="223" y="121"/>
                  </a:cubicBezTo>
                  <a:cubicBezTo>
                    <a:pt x="206" y="67"/>
                    <a:pt x="190" y="34"/>
                    <a:pt x="153" y="17"/>
                  </a:cubicBezTo>
                  <a:cubicBezTo>
                    <a:pt x="136" y="1"/>
                    <a:pt x="103" y="1"/>
                    <a:pt x="8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9" name="Google Shape;14519;p38"/>
            <p:cNvSpPr/>
            <p:nvPr/>
          </p:nvSpPr>
          <p:spPr>
            <a:xfrm>
              <a:off x="5203650" y="2507850"/>
              <a:ext cx="2600" cy="2175"/>
            </a:xfrm>
            <a:custGeom>
              <a:avLst/>
              <a:gdLst/>
              <a:ahLst/>
              <a:cxnLst/>
              <a:rect l="l" t="t" r="r" b="b"/>
              <a:pathLst>
                <a:path w="104" h="87" extrusionOk="0">
                  <a:moveTo>
                    <a:pt x="1" y="0"/>
                  </a:moveTo>
                  <a:lnTo>
                    <a:pt x="1" y="0"/>
                  </a:lnTo>
                  <a:cubicBezTo>
                    <a:pt x="21" y="33"/>
                    <a:pt x="38" y="50"/>
                    <a:pt x="54" y="70"/>
                  </a:cubicBezTo>
                  <a:cubicBezTo>
                    <a:pt x="71" y="87"/>
                    <a:pt x="87" y="87"/>
                    <a:pt x="104" y="87"/>
                  </a:cubicBezTo>
                  <a:cubicBezTo>
                    <a:pt x="71" y="70"/>
                    <a:pt x="38" y="33"/>
                    <a:pt x="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0" name="Google Shape;14520;p38"/>
            <p:cNvSpPr/>
            <p:nvPr/>
          </p:nvSpPr>
          <p:spPr>
            <a:xfrm>
              <a:off x="5198075" y="2596175"/>
              <a:ext cx="6125" cy="6525"/>
            </a:xfrm>
            <a:custGeom>
              <a:avLst/>
              <a:gdLst/>
              <a:ahLst/>
              <a:cxnLst/>
              <a:rect l="l" t="t" r="r" b="b"/>
              <a:pathLst>
                <a:path w="245" h="261" extrusionOk="0">
                  <a:moveTo>
                    <a:pt x="129" y="1"/>
                  </a:moveTo>
                  <a:cubicBezTo>
                    <a:pt x="83" y="1"/>
                    <a:pt x="35" y="33"/>
                    <a:pt x="17" y="91"/>
                  </a:cubicBezTo>
                  <a:cubicBezTo>
                    <a:pt x="1" y="161"/>
                    <a:pt x="17" y="227"/>
                    <a:pt x="88" y="248"/>
                  </a:cubicBezTo>
                  <a:cubicBezTo>
                    <a:pt x="102" y="257"/>
                    <a:pt x="117" y="261"/>
                    <a:pt x="132" y="261"/>
                  </a:cubicBezTo>
                  <a:cubicBezTo>
                    <a:pt x="173" y="261"/>
                    <a:pt x="211" y="229"/>
                    <a:pt x="224" y="178"/>
                  </a:cubicBezTo>
                  <a:cubicBezTo>
                    <a:pt x="244" y="108"/>
                    <a:pt x="224" y="42"/>
                    <a:pt x="158" y="5"/>
                  </a:cubicBezTo>
                  <a:cubicBezTo>
                    <a:pt x="148" y="2"/>
                    <a:pt x="139" y="1"/>
                    <a:pt x="12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1" name="Google Shape;14521;p38"/>
            <p:cNvSpPr/>
            <p:nvPr/>
          </p:nvSpPr>
          <p:spPr>
            <a:xfrm>
              <a:off x="5194675" y="2566700"/>
              <a:ext cx="6025" cy="6425"/>
            </a:xfrm>
            <a:custGeom>
              <a:avLst/>
              <a:gdLst/>
              <a:ahLst/>
              <a:cxnLst/>
              <a:rect l="l" t="t" r="r" b="b"/>
              <a:pathLst>
                <a:path w="241" h="257" extrusionOk="0">
                  <a:moveTo>
                    <a:pt x="137" y="1"/>
                  </a:moveTo>
                  <a:cubicBezTo>
                    <a:pt x="104" y="1"/>
                    <a:pt x="71" y="1"/>
                    <a:pt x="50" y="33"/>
                  </a:cubicBezTo>
                  <a:cubicBezTo>
                    <a:pt x="1" y="66"/>
                    <a:pt x="1" y="153"/>
                    <a:pt x="34" y="207"/>
                  </a:cubicBezTo>
                  <a:cubicBezTo>
                    <a:pt x="50" y="240"/>
                    <a:pt x="87" y="256"/>
                    <a:pt x="104" y="256"/>
                  </a:cubicBezTo>
                  <a:cubicBezTo>
                    <a:pt x="137" y="256"/>
                    <a:pt x="174" y="256"/>
                    <a:pt x="191" y="223"/>
                  </a:cubicBezTo>
                  <a:cubicBezTo>
                    <a:pt x="207" y="207"/>
                    <a:pt x="224" y="170"/>
                    <a:pt x="224" y="137"/>
                  </a:cubicBezTo>
                  <a:cubicBezTo>
                    <a:pt x="240" y="104"/>
                    <a:pt x="224" y="66"/>
                    <a:pt x="207" y="50"/>
                  </a:cubicBezTo>
                  <a:cubicBezTo>
                    <a:pt x="191" y="33"/>
                    <a:pt x="174" y="17"/>
                    <a:pt x="153" y="17"/>
                  </a:cubicBezTo>
                  <a:cubicBezTo>
                    <a:pt x="153" y="1"/>
                    <a:pt x="137" y="1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2" name="Google Shape;14522;p38"/>
            <p:cNvSpPr/>
            <p:nvPr/>
          </p:nvSpPr>
          <p:spPr>
            <a:xfrm>
              <a:off x="5199025" y="2644000"/>
              <a:ext cx="5575" cy="6425"/>
            </a:xfrm>
            <a:custGeom>
              <a:avLst/>
              <a:gdLst/>
              <a:ahLst/>
              <a:cxnLst/>
              <a:rect l="l" t="t" r="r" b="b"/>
              <a:pathLst>
                <a:path w="223" h="257" extrusionOk="0">
                  <a:moveTo>
                    <a:pt x="103" y="1"/>
                  </a:moveTo>
                  <a:cubicBezTo>
                    <a:pt x="33" y="17"/>
                    <a:pt x="0" y="87"/>
                    <a:pt x="0" y="153"/>
                  </a:cubicBezTo>
                  <a:cubicBezTo>
                    <a:pt x="17" y="190"/>
                    <a:pt x="17" y="223"/>
                    <a:pt x="50" y="240"/>
                  </a:cubicBezTo>
                  <a:cubicBezTo>
                    <a:pt x="66" y="256"/>
                    <a:pt x="103" y="256"/>
                    <a:pt x="136" y="256"/>
                  </a:cubicBezTo>
                  <a:cubicBezTo>
                    <a:pt x="153" y="256"/>
                    <a:pt x="186" y="240"/>
                    <a:pt x="206" y="207"/>
                  </a:cubicBezTo>
                  <a:cubicBezTo>
                    <a:pt x="223" y="170"/>
                    <a:pt x="223" y="137"/>
                    <a:pt x="223" y="104"/>
                  </a:cubicBezTo>
                  <a:cubicBezTo>
                    <a:pt x="223" y="67"/>
                    <a:pt x="206" y="50"/>
                    <a:pt x="169" y="17"/>
                  </a:cubicBezTo>
                  <a:lnTo>
                    <a:pt x="153" y="17"/>
                  </a:ln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3" name="Google Shape;14523;p38"/>
            <p:cNvSpPr/>
            <p:nvPr/>
          </p:nvSpPr>
          <p:spPr>
            <a:xfrm>
              <a:off x="5202000" y="26765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4" y="1"/>
                  </a:moveTo>
                  <a:cubicBezTo>
                    <a:pt x="87" y="1"/>
                    <a:pt x="87" y="1"/>
                    <a:pt x="67" y="21"/>
                  </a:cubicBezTo>
                  <a:cubicBezTo>
                    <a:pt x="34" y="38"/>
                    <a:pt x="1" y="87"/>
                    <a:pt x="17" y="157"/>
                  </a:cubicBezTo>
                  <a:cubicBezTo>
                    <a:pt x="17" y="190"/>
                    <a:pt x="34" y="227"/>
                    <a:pt x="50" y="244"/>
                  </a:cubicBezTo>
                  <a:cubicBezTo>
                    <a:pt x="87" y="260"/>
                    <a:pt x="104" y="260"/>
                    <a:pt x="137" y="260"/>
                  </a:cubicBezTo>
                  <a:cubicBezTo>
                    <a:pt x="190" y="244"/>
                    <a:pt x="240" y="190"/>
                    <a:pt x="223" y="104"/>
                  </a:cubicBezTo>
                  <a:lnTo>
                    <a:pt x="223" y="71"/>
                  </a:lnTo>
                  <a:cubicBezTo>
                    <a:pt x="207" y="54"/>
                    <a:pt x="190" y="21"/>
                    <a:pt x="153" y="21"/>
                  </a:cubicBezTo>
                  <a:cubicBezTo>
                    <a:pt x="13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4" name="Google Shape;14524;p38"/>
            <p:cNvSpPr/>
            <p:nvPr/>
          </p:nvSpPr>
          <p:spPr>
            <a:xfrm>
              <a:off x="5183975" y="25241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1"/>
                  </a:moveTo>
                  <a:cubicBezTo>
                    <a:pt x="50" y="17"/>
                    <a:pt x="0" y="71"/>
                    <a:pt x="17" y="157"/>
                  </a:cubicBezTo>
                  <a:cubicBezTo>
                    <a:pt x="17" y="190"/>
                    <a:pt x="33" y="207"/>
                    <a:pt x="50" y="223"/>
                  </a:cubicBezTo>
                  <a:cubicBezTo>
                    <a:pt x="87" y="261"/>
                    <a:pt x="103" y="261"/>
                    <a:pt x="136" y="261"/>
                  </a:cubicBezTo>
                  <a:cubicBezTo>
                    <a:pt x="169" y="261"/>
                    <a:pt x="190" y="223"/>
                    <a:pt x="206" y="207"/>
                  </a:cubicBezTo>
                  <a:cubicBezTo>
                    <a:pt x="223" y="174"/>
                    <a:pt x="239" y="141"/>
                    <a:pt x="223" y="104"/>
                  </a:cubicBezTo>
                  <a:cubicBezTo>
                    <a:pt x="223" y="71"/>
                    <a:pt x="206" y="38"/>
                    <a:pt x="190" y="17"/>
                  </a:cubicBezTo>
                  <a:cubicBezTo>
                    <a:pt x="169" y="17"/>
                    <a:pt x="169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5" name="Google Shape;14525;p38"/>
            <p:cNvSpPr/>
            <p:nvPr/>
          </p:nvSpPr>
          <p:spPr>
            <a:xfrm>
              <a:off x="5157275" y="2680800"/>
              <a:ext cx="6525" cy="6475"/>
            </a:xfrm>
            <a:custGeom>
              <a:avLst/>
              <a:gdLst/>
              <a:ahLst/>
              <a:cxnLst/>
              <a:rect l="l" t="t" r="r" b="b"/>
              <a:pathLst>
                <a:path w="261" h="259" extrusionOk="0">
                  <a:moveTo>
                    <a:pt x="139" y="1"/>
                  </a:moveTo>
                  <a:cubicBezTo>
                    <a:pt x="87" y="1"/>
                    <a:pt x="48" y="33"/>
                    <a:pt x="21" y="91"/>
                  </a:cubicBezTo>
                  <a:cubicBezTo>
                    <a:pt x="0" y="141"/>
                    <a:pt x="37" y="227"/>
                    <a:pt x="87" y="244"/>
                  </a:cubicBezTo>
                  <a:cubicBezTo>
                    <a:pt x="101" y="254"/>
                    <a:pt x="117" y="259"/>
                    <a:pt x="132" y="259"/>
                  </a:cubicBezTo>
                  <a:cubicBezTo>
                    <a:pt x="173" y="259"/>
                    <a:pt x="212" y="226"/>
                    <a:pt x="227" y="178"/>
                  </a:cubicBezTo>
                  <a:cubicBezTo>
                    <a:pt x="260" y="108"/>
                    <a:pt x="227" y="38"/>
                    <a:pt x="173" y="5"/>
                  </a:cubicBezTo>
                  <a:cubicBezTo>
                    <a:pt x="162" y="2"/>
                    <a:pt x="150" y="1"/>
                    <a:pt x="13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6" name="Google Shape;14526;p38"/>
            <p:cNvSpPr/>
            <p:nvPr/>
          </p:nvSpPr>
          <p:spPr>
            <a:xfrm>
              <a:off x="5146950" y="2574925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114" y="1"/>
                  </a:moveTo>
                  <a:cubicBezTo>
                    <a:pt x="73" y="1"/>
                    <a:pt x="34" y="32"/>
                    <a:pt x="22" y="84"/>
                  </a:cubicBezTo>
                  <a:cubicBezTo>
                    <a:pt x="1" y="150"/>
                    <a:pt x="22" y="236"/>
                    <a:pt x="88" y="253"/>
                  </a:cubicBezTo>
                  <a:cubicBezTo>
                    <a:pt x="102" y="263"/>
                    <a:pt x="118" y="268"/>
                    <a:pt x="133" y="268"/>
                  </a:cubicBezTo>
                  <a:cubicBezTo>
                    <a:pt x="174" y="268"/>
                    <a:pt x="213" y="235"/>
                    <a:pt x="228" y="187"/>
                  </a:cubicBezTo>
                  <a:cubicBezTo>
                    <a:pt x="244" y="117"/>
                    <a:pt x="207" y="30"/>
                    <a:pt x="158" y="14"/>
                  </a:cubicBezTo>
                  <a:cubicBezTo>
                    <a:pt x="143" y="5"/>
                    <a:pt x="128" y="1"/>
                    <a:pt x="11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7" name="Google Shape;14527;p38"/>
            <p:cNvSpPr/>
            <p:nvPr/>
          </p:nvSpPr>
          <p:spPr>
            <a:xfrm>
              <a:off x="5151300" y="2623400"/>
              <a:ext cx="5575" cy="6400"/>
            </a:xfrm>
            <a:custGeom>
              <a:avLst/>
              <a:gdLst/>
              <a:ahLst/>
              <a:cxnLst/>
              <a:rect l="l" t="t" r="r" b="b"/>
              <a:pathLst>
                <a:path w="223" h="256" extrusionOk="0">
                  <a:moveTo>
                    <a:pt x="103" y="0"/>
                  </a:moveTo>
                  <a:cubicBezTo>
                    <a:pt x="33" y="17"/>
                    <a:pt x="0" y="87"/>
                    <a:pt x="0" y="153"/>
                  </a:cubicBezTo>
                  <a:cubicBezTo>
                    <a:pt x="17" y="190"/>
                    <a:pt x="33" y="206"/>
                    <a:pt x="54" y="239"/>
                  </a:cubicBezTo>
                  <a:cubicBezTo>
                    <a:pt x="70" y="256"/>
                    <a:pt x="103" y="256"/>
                    <a:pt x="136" y="256"/>
                  </a:cubicBezTo>
                  <a:cubicBezTo>
                    <a:pt x="157" y="256"/>
                    <a:pt x="190" y="239"/>
                    <a:pt x="206" y="206"/>
                  </a:cubicBezTo>
                  <a:cubicBezTo>
                    <a:pt x="223" y="169"/>
                    <a:pt x="223" y="136"/>
                    <a:pt x="223" y="103"/>
                  </a:cubicBezTo>
                  <a:cubicBezTo>
                    <a:pt x="223" y="66"/>
                    <a:pt x="206" y="50"/>
                    <a:pt x="190" y="17"/>
                  </a:cubicBezTo>
                  <a:cubicBezTo>
                    <a:pt x="173" y="17"/>
                    <a:pt x="173" y="17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8" name="Google Shape;14528;p38"/>
            <p:cNvSpPr/>
            <p:nvPr/>
          </p:nvSpPr>
          <p:spPr>
            <a:xfrm>
              <a:off x="5154700" y="2650700"/>
              <a:ext cx="5675" cy="6775"/>
            </a:xfrm>
            <a:custGeom>
              <a:avLst/>
              <a:gdLst/>
              <a:ahLst/>
              <a:cxnLst/>
              <a:rect l="l" t="t" r="r" b="b"/>
              <a:pathLst>
                <a:path w="227" h="271" extrusionOk="0">
                  <a:moveTo>
                    <a:pt x="114" y="1"/>
                  </a:moveTo>
                  <a:cubicBezTo>
                    <a:pt x="67" y="1"/>
                    <a:pt x="18" y="36"/>
                    <a:pt x="0" y="91"/>
                  </a:cubicBezTo>
                  <a:lnTo>
                    <a:pt x="0" y="145"/>
                  </a:lnTo>
                  <a:cubicBezTo>
                    <a:pt x="0" y="194"/>
                    <a:pt x="21" y="232"/>
                    <a:pt x="70" y="265"/>
                  </a:cubicBezTo>
                  <a:cubicBezTo>
                    <a:pt x="79" y="269"/>
                    <a:pt x="89" y="271"/>
                    <a:pt x="100" y="271"/>
                  </a:cubicBezTo>
                  <a:cubicBezTo>
                    <a:pt x="129" y="271"/>
                    <a:pt x="161" y="256"/>
                    <a:pt x="173" y="232"/>
                  </a:cubicBezTo>
                  <a:cubicBezTo>
                    <a:pt x="190" y="211"/>
                    <a:pt x="206" y="194"/>
                    <a:pt x="206" y="178"/>
                  </a:cubicBezTo>
                  <a:cubicBezTo>
                    <a:pt x="227" y="108"/>
                    <a:pt x="206" y="42"/>
                    <a:pt x="140" y="5"/>
                  </a:cubicBezTo>
                  <a:cubicBezTo>
                    <a:pt x="132" y="2"/>
                    <a:pt x="123" y="1"/>
                    <a:pt x="11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9" name="Google Shape;14529;p38"/>
            <p:cNvSpPr/>
            <p:nvPr/>
          </p:nvSpPr>
          <p:spPr>
            <a:xfrm>
              <a:off x="5146150" y="25443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6" y="1"/>
                  </a:moveTo>
                  <a:cubicBezTo>
                    <a:pt x="103" y="1"/>
                    <a:pt x="70" y="17"/>
                    <a:pt x="54" y="34"/>
                  </a:cubicBezTo>
                  <a:cubicBezTo>
                    <a:pt x="0" y="71"/>
                    <a:pt x="0" y="158"/>
                    <a:pt x="33" y="207"/>
                  </a:cubicBezTo>
                  <a:cubicBezTo>
                    <a:pt x="54" y="240"/>
                    <a:pt x="87" y="261"/>
                    <a:pt x="103" y="261"/>
                  </a:cubicBezTo>
                  <a:cubicBezTo>
                    <a:pt x="136" y="261"/>
                    <a:pt x="173" y="261"/>
                    <a:pt x="190" y="240"/>
                  </a:cubicBezTo>
                  <a:cubicBezTo>
                    <a:pt x="239" y="191"/>
                    <a:pt x="239" y="104"/>
                    <a:pt x="206" y="54"/>
                  </a:cubicBezTo>
                  <a:cubicBezTo>
                    <a:pt x="190" y="34"/>
                    <a:pt x="190" y="17"/>
                    <a:pt x="173" y="17"/>
                  </a:cubicBezTo>
                  <a:cubicBezTo>
                    <a:pt x="157" y="1"/>
                    <a:pt x="136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0" name="Google Shape;14530;p38"/>
            <p:cNvSpPr/>
            <p:nvPr/>
          </p:nvSpPr>
          <p:spPr>
            <a:xfrm>
              <a:off x="5151300" y="2528575"/>
              <a:ext cx="6000" cy="6825"/>
            </a:xfrm>
            <a:custGeom>
              <a:avLst/>
              <a:gdLst/>
              <a:ahLst/>
              <a:cxnLst/>
              <a:rect l="l" t="t" r="r" b="b"/>
              <a:pathLst>
                <a:path w="240" h="273" extrusionOk="0">
                  <a:moveTo>
                    <a:pt x="128" y="0"/>
                  </a:moveTo>
                  <a:cubicBezTo>
                    <a:pt x="120" y="0"/>
                    <a:pt x="111" y="4"/>
                    <a:pt x="103" y="12"/>
                  </a:cubicBezTo>
                  <a:cubicBezTo>
                    <a:pt x="54" y="12"/>
                    <a:pt x="0" y="83"/>
                    <a:pt x="17" y="148"/>
                  </a:cubicBezTo>
                  <a:cubicBezTo>
                    <a:pt x="17" y="186"/>
                    <a:pt x="33" y="219"/>
                    <a:pt x="54" y="235"/>
                  </a:cubicBezTo>
                  <a:cubicBezTo>
                    <a:pt x="87" y="252"/>
                    <a:pt x="103" y="272"/>
                    <a:pt x="136" y="272"/>
                  </a:cubicBezTo>
                  <a:cubicBezTo>
                    <a:pt x="206" y="252"/>
                    <a:pt x="239" y="186"/>
                    <a:pt x="223" y="115"/>
                  </a:cubicBezTo>
                  <a:cubicBezTo>
                    <a:pt x="223" y="83"/>
                    <a:pt x="206" y="45"/>
                    <a:pt x="190" y="29"/>
                  </a:cubicBezTo>
                  <a:cubicBezTo>
                    <a:pt x="173" y="29"/>
                    <a:pt x="173" y="12"/>
                    <a:pt x="157" y="12"/>
                  </a:cubicBezTo>
                  <a:cubicBezTo>
                    <a:pt x="147" y="4"/>
                    <a:pt x="137" y="0"/>
                    <a:pt x="12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1" name="Google Shape;14531;p38"/>
            <p:cNvSpPr/>
            <p:nvPr/>
          </p:nvSpPr>
          <p:spPr>
            <a:xfrm>
              <a:off x="5151300" y="2483600"/>
              <a:ext cx="6000" cy="6650"/>
            </a:xfrm>
            <a:custGeom>
              <a:avLst/>
              <a:gdLst/>
              <a:ahLst/>
              <a:cxnLst/>
              <a:rect l="l" t="t" r="r" b="b"/>
              <a:pathLst>
                <a:path w="240" h="266" extrusionOk="0">
                  <a:moveTo>
                    <a:pt x="132" y="1"/>
                  </a:moveTo>
                  <a:cubicBezTo>
                    <a:pt x="124" y="1"/>
                    <a:pt x="114" y="3"/>
                    <a:pt x="103" y="10"/>
                  </a:cubicBezTo>
                  <a:cubicBezTo>
                    <a:pt x="54" y="10"/>
                    <a:pt x="0" y="76"/>
                    <a:pt x="17" y="146"/>
                  </a:cubicBezTo>
                  <a:cubicBezTo>
                    <a:pt x="33" y="216"/>
                    <a:pt x="87" y="265"/>
                    <a:pt x="136" y="265"/>
                  </a:cubicBezTo>
                  <a:cubicBezTo>
                    <a:pt x="173" y="249"/>
                    <a:pt x="206" y="232"/>
                    <a:pt x="223" y="216"/>
                  </a:cubicBezTo>
                  <a:cubicBezTo>
                    <a:pt x="239" y="179"/>
                    <a:pt x="239" y="146"/>
                    <a:pt x="239" y="113"/>
                  </a:cubicBezTo>
                  <a:cubicBezTo>
                    <a:pt x="223" y="76"/>
                    <a:pt x="223" y="43"/>
                    <a:pt x="190" y="26"/>
                  </a:cubicBezTo>
                  <a:lnTo>
                    <a:pt x="173" y="10"/>
                  </a:lnTo>
                  <a:cubicBezTo>
                    <a:pt x="162" y="10"/>
                    <a:pt x="149" y="1"/>
                    <a:pt x="132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2" name="Google Shape;14532;p38"/>
            <p:cNvSpPr/>
            <p:nvPr/>
          </p:nvSpPr>
          <p:spPr>
            <a:xfrm>
              <a:off x="5150050" y="2499050"/>
              <a:ext cx="5600" cy="6650"/>
            </a:xfrm>
            <a:custGeom>
              <a:avLst/>
              <a:gdLst/>
              <a:ahLst/>
              <a:cxnLst/>
              <a:rect l="l" t="t" r="r" b="b"/>
              <a:pathLst>
                <a:path w="224" h="266" extrusionOk="0">
                  <a:moveTo>
                    <a:pt x="120" y="1"/>
                  </a:moveTo>
                  <a:cubicBezTo>
                    <a:pt x="115" y="1"/>
                    <a:pt x="109" y="3"/>
                    <a:pt x="104" y="10"/>
                  </a:cubicBezTo>
                  <a:cubicBezTo>
                    <a:pt x="34" y="10"/>
                    <a:pt x="1" y="76"/>
                    <a:pt x="1" y="146"/>
                  </a:cubicBezTo>
                  <a:cubicBezTo>
                    <a:pt x="17" y="179"/>
                    <a:pt x="34" y="216"/>
                    <a:pt x="50" y="233"/>
                  </a:cubicBezTo>
                  <a:cubicBezTo>
                    <a:pt x="67" y="249"/>
                    <a:pt x="104" y="266"/>
                    <a:pt x="137" y="266"/>
                  </a:cubicBezTo>
                  <a:cubicBezTo>
                    <a:pt x="170" y="249"/>
                    <a:pt x="186" y="233"/>
                    <a:pt x="207" y="216"/>
                  </a:cubicBezTo>
                  <a:cubicBezTo>
                    <a:pt x="223" y="179"/>
                    <a:pt x="223" y="146"/>
                    <a:pt x="223" y="113"/>
                  </a:cubicBezTo>
                  <a:cubicBezTo>
                    <a:pt x="223" y="76"/>
                    <a:pt x="207" y="43"/>
                    <a:pt x="186" y="27"/>
                  </a:cubicBezTo>
                  <a:cubicBezTo>
                    <a:pt x="170" y="27"/>
                    <a:pt x="170" y="10"/>
                    <a:pt x="153" y="10"/>
                  </a:cubicBezTo>
                  <a:cubicBezTo>
                    <a:pt x="142" y="10"/>
                    <a:pt x="131" y="1"/>
                    <a:pt x="12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3" name="Google Shape;14533;p38"/>
            <p:cNvSpPr/>
            <p:nvPr/>
          </p:nvSpPr>
          <p:spPr>
            <a:xfrm>
              <a:off x="5206750" y="2534675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31" y="0"/>
                  </a:moveTo>
                  <a:cubicBezTo>
                    <a:pt x="123" y="0"/>
                    <a:pt x="114" y="2"/>
                    <a:pt x="103" y="8"/>
                  </a:cubicBezTo>
                  <a:cubicBezTo>
                    <a:pt x="50" y="8"/>
                    <a:pt x="0" y="78"/>
                    <a:pt x="17" y="148"/>
                  </a:cubicBezTo>
                  <a:cubicBezTo>
                    <a:pt x="17" y="181"/>
                    <a:pt x="33" y="214"/>
                    <a:pt x="66" y="234"/>
                  </a:cubicBezTo>
                  <a:cubicBezTo>
                    <a:pt x="83" y="251"/>
                    <a:pt x="120" y="267"/>
                    <a:pt x="136" y="267"/>
                  </a:cubicBezTo>
                  <a:cubicBezTo>
                    <a:pt x="206" y="251"/>
                    <a:pt x="239" y="181"/>
                    <a:pt x="239" y="111"/>
                  </a:cubicBezTo>
                  <a:cubicBezTo>
                    <a:pt x="223" y="61"/>
                    <a:pt x="206" y="28"/>
                    <a:pt x="169" y="8"/>
                  </a:cubicBezTo>
                  <a:cubicBezTo>
                    <a:pt x="158" y="8"/>
                    <a:pt x="147" y="0"/>
                    <a:pt x="13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4" name="Google Shape;14534;p38"/>
            <p:cNvSpPr/>
            <p:nvPr/>
          </p:nvSpPr>
          <p:spPr>
            <a:xfrm>
              <a:off x="5177050" y="25391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7" y="1"/>
                  </a:moveTo>
                  <a:cubicBezTo>
                    <a:pt x="104" y="1"/>
                    <a:pt x="71" y="1"/>
                    <a:pt x="54" y="17"/>
                  </a:cubicBezTo>
                  <a:cubicBezTo>
                    <a:pt x="1" y="71"/>
                    <a:pt x="1" y="157"/>
                    <a:pt x="34" y="207"/>
                  </a:cubicBezTo>
                  <a:cubicBezTo>
                    <a:pt x="54" y="240"/>
                    <a:pt x="87" y="260"/>
                    <a:pt x="104" y="260"/>
                  </a:cubicBezTo>
                  <a:cubicBezTo>
                    <a:pt x="137" y="260"/>
                    <a:pt x="174" y="260"/>
                    <a:pt x="191" y="223"/>
                  </a:cubicBezTo>
                  <a:cubicBezTo>
                    <a:pt x="224" y="207"/>
                    <a:pt x="224" y="174"/>
                    <a:pt x="240" y="137"/>
                  </a:cubicBezTo>
                  <a:cubicBezTo>
                    <a:pt x="240" y="104"/>
                    <a:pt x="224" y="71"/>
                    <a:pt x="207" y="54"/>
                  </a:cubicBezTo>
                  <a:cubicBezTo>
                    <a:pt x="191" y="34"/>
                    <a:pt x="191" y="17"/>
                    <a:pt x="15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5" name="Google Shape;14535;p38"/>
            <p:cNvSpPr/>
            <p:nvPr/>
          </p:nvSpPr>
          <p:spPr>
            <a:xfrm>
              <a:off x="5216125" y="2547325"/>
              <a:ext cx="6100" cy="6675"/>
            </a:xfrm>
            <a:custGeom>
              <a:avLst/>
              <a:gdLst/>
              <a:ahLst/>
              <a:cxnLst/>
              <a:rect l="l" t="t" r="r" b="b"/>
              <a:pathLst>
                <a:path w="244" h="267" extrusionOk="0">
                  <a:moveTo>
                    <a:pt x="141" y="0"/>
                  </a:moveTo>
                  <a:cubicBezTo>
                    <a:pt x="120" y="0"/>
                    <a:pt x="87" y="17"/>
                    <a:pt x="71" y="38"/>
                  </a:cubicBezTo>
                  <a:cubicBezTo>
                    <a:pt x="17" y="87"/>
                    <a:pt x="0" y="157"/>
                    <a:pt x="54" y="223"/>
                  </a:cubicBezTo>
                  <a:cubicBezTo>
                    <a:pt x="71" y="244"/>
                    <a:pt x="87" y="260"/>
                    <a:pt x="120" y="260"/>
                  </a:cubicBezTo>
                  <a:cubicBezTo>
                    <a:pt x="131" y="265"/>
                    <a:pt x="140" y="267"/>
                    <a:pt x="148" y="267"/>
                  </a:cubicBezTo>
                  <a:cubicBezTo>
                    <a:pt x="168" y="267"/>
                    <a:pt x="183" y="255"/>
                    <a:pt x="207" y="244"/>
                  </a:cubicBezTo>
                  <a:cubicBezTo>
                    <a:pt x="223" y="223"/>
                    <a:pt x="244" y="190"/>
                    <a:pt x="244" y="157"/>
                  </a:cubicBezTo>
                  <a:cubicBezTo>
                    <a:pt x="244" y="120"/>
                    <a:pt x="244" y="87"/>
                    <a:pt x="223" y="54"/>
                  </a:cubicBezTo>
                  <a:cubicBezTo>
                    <a:pt x="207" y="38"/>
                    <a:pt x="190" y="17"/>
                    <a:pt x="174" y="17"/>
                  </a:cubicBezTo>
                  <a:cubicBezTo>
                    <a:pt x="157" y="17"/>
                    <a:pt x="157" y="0"/>
                    <a:pt x="14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6" name="Google Shape;14536;p38"/>
            <p:cNvSpPr/>
            <p:nvPr/>
          </p:nvSpPr>
          <p:spPr>
            <a:xfrm>
              <a:off x="5205000" y="2627200"/>
              <a:ext cx="6400" cy="6525"/>
            </a:xfrm>
            <a:custGeom>
              <a:avLst/>
              <a:gdLst/>
              <a:ahLst/>
              <a:cxnLst/>
              <a:rect l="l" t="t" r="r" b="b"/>
              <a:pathLst>
                <a:path w="256" h="261" extrusionOk="0">
                  <a:moveTo>
                    <a:pt x="136" y="1"/>
                  </a:moveTo>
                  <a:cubicBezTo>
                    <a:pt x="120" y="1"/>
                    <a:pt x="87" y="17"/>
                    <a:pt x="70" y="38"/>
                  </a:cubicBezTo>
                  <a:cubicBezTo>
                    <a:pt x="17" y="71"/>
                    <a:pt x="0" y="157"/>
                    <a:pt x="50" y="207"/>
                  </a:cubicBezTo>
                  <a:cubicBezTo>
                    <a:pt x="70" y="244"/>
                    <a:pt x="87" y="260"/>
                    <a:pt x="120" y="260"/>
                  </a:cubicBezTo>
                  <a:cubicBezTo>
                    <a:pt x="153" y="260"/>
                    <a:pt x="173" y="260"/>
                    <a:pt x="206" y="244"/>
                  </a:cubicBezTo>
                  <a:cubicBezTo>
                    <a:pt x="256" y="190"/>
                    <a:pt x="256" y="104"/>
                    <a:pt x="223" y="54"/>
                  </a:cubicBezTo>
                  <a:cubicBezTo>
                    <a:pt x="206" y="38"/>
                    <a:pt x="190" y="17"/>
                    <a:pt x="173" y="17"/>
                  </a:cubicBezTo>
                  <a:cubicBezTo>
                    <a:pt x="173" y="1"/>
                    <a:pt x="153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7" name="Google Shape;14537;p38"/>
            <p:cNvSpPr/>
            <p:nvPr/>
          </p:nvSpPr>
          <p:spPr>
            <a:xfrm>
              <a:off x="5205825" y="2611150"/>
              <a:ext cx="5575" cy="6700"/>
            </a:xfrm>
            <a:custGeom>
              <a:avLst/>
              <a:gdLst/>
              <a:ahLst/>
              <a:cxnLst/>
              <a:rect l="l" t="t" r="r" b="b"/>
              <a:pathLst>
                <a:path w="223" h="268" extrusionOk="0">
                  <a:moveTo>
                    <a:pt x="116" y="0"/>
                  </a:moveTo>
                  <a:cubicBezTo>
                    <a:pt x="107" y="0"/>
                    <a:pt x="98" y="2"/>
                    <a:pt x="87" y="8"/>
                  </a:cubicBezTo>
                  <a:cubicBezTo>
                    <a:pt x="37" y="8"/>
                    <a:pt x="0" y="78"/>
                    <a:pt x="0" y="144"/>
                  </a:cubicBezTo>
                  <a:cubicBezTo>
                    <a:pt x="0" y="181"/>
                    <a:pt x="17" y="214"/>
                    <a:pt x="54" y="230"/>
                  </a:cubicBezTo>
                  <a:cubicBezTo>
                    <a:pt x="70" y="247"/>
                    <a:pt x="103" y="267"/>
                    <a:pt x="120" y="267"/>
                  </a:cubicBezTo>
                  <a:cubicBezTo>
                    <a:pt x="190" y="247"/>
                    <a:pt x="223" y="181"/>
                    <a:pt x="223" y="111"/>
                  </a:cubicBezTo>
                  <a:cubicBezTo>
                    <a:pt x="223" y="78"/>
                    <a:pt x="206" y="41"/>
                    <a:pt x="173" y="24"/>
                  </a:cubicBezTo>
                  <a:lnTo>
                    <a:pt x="157" y="8"/>
                  </a:lnTo>
                  <a:cubicBezTo>
                    <a:pt x="146" y="8"/>
                    <a:pt x="133" y="0"/>
                    <a:pt x="11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8" name="Google Shape;14538;p38"/>
            <p:cNvSpPr/>
            <p:nvPr/>
          </p:nvSpPr>
          <p:spPr>
            <a:xfrm>
              <a:off x="5159850" y="2587325"/>
              <a:ext cx="6525" cy="6525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41" y="0"/>
                  </a:moveTo>
                  <a:cubicBezTo>
                    <a:pt x="103" y="0"/>
                    <a:pt x="87" y="17"/>
                    <a:pt x="54" y="33"/>
                  </a:cubicBezTo>
                  <a:cubicBezTo>
                    <a:pt x="21" y="66"/>
                    <a:pt x="0" y="153"/>
                    <a:pt x="37" y="206"/>
                  </a:cubicBezTo>
                  <a:cubicBezTo>
                    <a:pt x="66" y="245"/>
                    <a:pt x="102" y="261"/>
                    <a:pt x="134" y="261"/>
                  </a:cubicBezTo>
                  <a:cubicBezTo>
                    <a:pt x="156" y="261"/>
                    <a:pt x="176" y="253"/>
                    <a:pt x="190" y="239"/>
                  </a:cubicBezTo>
                  <a:cubicBezTo>
                    <a:pt x="244" y="190"/>
                    <a:pt x="260" y="103"/>
                    <a:pt x="206" y="50"/>
                  </a:cubicBezTo>
                  <a:cubicBezTo>
                    <a:pt x="206" y="33"/>
                    <a:pt x="190" y="17"/>
                    <a:pt x="174" y="17"/>
                  </a:cubicBezTo>
                  <a:cubicBezTo>
                    <a:pt x="157" y="0"/>
                    <a:pt x="157" y="0"/>
                    <a:pt x="14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9" name="Google Shape;14539;p38"/>
            <p:cNvSpPr/>
            <p:nvPr/>
          </p:nvSpPr>
          <p:spPr>
            <a:xfrm>
              <a:off x="5157275" y="2637000"/>
              <a:ext cx="6525" cy="6625"/>
            </a:xfrm>
            <a:custGeom>
              <a:avLst/>
              <a:gdLst/>
              <a:ahLst/>
              <a:cxnLst/>
              <a:rect l="l" t="t" r="r" b="b"/>
              <a:pathLst>
                <a:path w="261" h="265" extrusionOk="0">
                  <a:moveTo>
                    <a:pt x="147" y="0"/>
                  </a:moveTo>
                  <a:cubicBezTo>
                    <a:pt x="102" y="0"/>
                    <a:pt x="51" y="33"/>
                    <a:pt x="37" y="91"/>
                  </a:cubicBezTo>
                  <a:cubicBezTo>
                    <a:pt x="0" y="141"/>
                    <a:pt x="37" y="227"/>
                    <a:pt x="87" y="244"/>
                  </a:cubicBezTo>
                  <a:cubicBezTo>
                    <a:pt x="103" y="264"/>
                    <a:pt x="124" y="264"/>
                    <a:pt x="140" y="264"/>
                  </a:cubicBezTo>
                  <a:cubicBezTo>
                    <a:pt x="190" y="264"/>
                    <a:pt x="227" y="227"/>
                    <a:pt x="244" y="178"/>
                  </a:cubicBezTo>
                  <a:cubicBezTo>
                    <a:pt x="260" y="124"/>
                    <a:pt x="244" y="75"/>
                    <a:pt x="206" y="37"/>
                  </a:cubicBezTo>
                  <a:cubicBezTo>
                    <a:pt x="206" y="21"/>
                    <a:pt x="190" y="21"/>
                    <a:pt x="173" y="4"/>
                  </a:cubicBezTo>
                  <a:cubicBezTo>
                    <a:pt x="165" y="2"/>
                    <a:pt x="156" y="0"/>
                    <a:pt x="14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0" name="Google Shape;14540;p38"/>
            <p:cNvSpPr/>
            <p:nvPr/>
          </p:nvSpPr>
          <p:spPr>
            <a:xfrm>
              <a:off x="5163350" y="2619375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26" y="0"/>
                  </a:moveTo>
                  <a:cubicBezTo>
                    <a:pt x="81" y="0"/>
                    <a:pt x="31" y="33"/>
                    <a:pt x="17" y="91"/>
                  </a:cubicBezTo>
                  <a:cubicBezTo>
                    <a:pt x="1" y="161"/>
                    <a:pt x="17" y="227"/>
                    <a:pt x="87" y="264"/>
                  </a:cubicBezTo>
                  <a:lnTo>
                    <a:pt x="137" y="264"/>
                  </a:lnTo>
                  <a:cubicBezTo>
                    <a:pt x="170" y="264"/>
                    <a:pt x="207" y="227"/>
                    <a:pt x="223" y="178"/>
                  </a:cubicBezTo>
                  <a:cubicBezTo>
                    <a:pt x="240" y="145"/>
                    <a:pt x="223" y="91"/>
                    <a:pt x="207" y="58"/>
                  </a:cubicBezTo>
                  <a:lnTo>
                    <a:pt x="153" y="4"/>
                  </a:lnTo>
                  <a:cubicBezTo>
                    <a:pt x="145" y="2"/>
                    <a:pt x="136" y="0"/>
                    <a:pt x="12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1" name="Google Shape;14541;p38"/>
            <p:cNvSpPr/>
            <p:nvPr/>
          </p:nvSpPr>
          <p:spPr>
            <a:xfrm>
              <a:off x="5175825" y="2511650"/>
              <a:ext cx="6000" cy="6450"/>
            </a:xfrm>
            <a:custGeom>
              <a:avLst/>
              <a:gdLst/>
              <a:ahLst/>
              <a:cxnLst/>
              <a:rect l="l" t="t" r="r" b="b"/>
              <a:pathLst>
                <a:path w="240" h="258" extrusionOk="0">
                  <a:moveTo>
                    <a:pt x="120" y="1"/>
                  </a:moveTo>
                  <a:cubicBezTo>
                    <a:pt x="83" y="1"/>
                    <a:pt x="66" y="1"/>
                    <a:pt x="33" y="22"/>
                  </a:cubicBezTo>
                  <a:cubicBezTo>
                    <a:pt x="17" y="54"/>
                    <a:pt x="0" y="71"/>
                    <a:pt x="0" y="104"/>
                  </a:cubicBezTo>
                  <a:cubicBezTo>
                    <a:pt x="0" y="141"/>
                    <a:pt x="0" y="174"/>
                    <a:pt x="17" y="207"/>
                  </a:cubicBezTo>
                  <a:cubicBezTo>
                    <a:pt x="46" y="239"/>
                    <a:pt x="82" y="257"/>
                    <a:pt x="117" y="257"/>
                  </a:cubicBezTo>
                  <a:cubicBezTo>
                    <a:pt x="142" y="257"/>
                    <a:pt x="166" y="248"/>
                    <a:pt x="186" y="228"/>
                  </a:cubicBezTo>
                  <a:cubicBezTo>
                    <a:pt x="223" y="191"/>
                    <a:pt x="240" y="104"/>
                    <a:pt x="207" y="54"/>
                  </a:cubicBezTo>
                  <a:cubicBezTo>
                    <a:pt x="186" y="22"/>
                    <a:pt x="169" y="22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2" name="Google Shape;14542;p38"/>
            <p:cNvSpPr/>
            <p:nvPr/>
          </p:nvSpPr>
          <p:spPr>
            <a:xfrm>
              <a:off x="5128925" y="2765125"/>
              <a:ext cx="6100" cy="6575"/>
            </a:xfrm>
            <a:custGeom>
              <a:avLst/>
              <a:gdLst/>
              <a:ahLst/>
              <a:cxnLst/>
              <a:rect l="l" t="t" r="r" b="b"/>
              <a:pathLst>
                <a:path w="244" h="263" extrusionOk="0">
                  <a:moveTo>
                    <a:pt x="141" y="0"/>
                  </a:moveTo>
                  <a:cubicBezTo>
                    <a:pt x="124" y="0"/>
                    <a:pt x="87" y="17"/>
                    <a:pt x="71" y="33"/>
                  </a:cubicBezTo>
                  <a:cubicBezTo>
                    <a:pt x="21" y="87"/>
                    <a:pt x="0" y="153"/>
                    <a:pt x="54" y="223"/>
                  </a:cubicBezTo>
                  <a:cubicBezTo>
                    <a:pt x="71" y="239"/>
                    <a:pt x="87" y="256"/>
                    <a:pt x="124" y="256"/>
                  </a:cubicBezTo>
                  <a:cubicBezTo>
                    <a:pt x="134" y="261"/>
                    <a:pt x="142" y="263"/>
                    <a:pt x="150" y="263"/>
                  </a:cubicBezTo>
                  <a:cubicBezTo>
                    <a:pt x="168" y="263"/>
                    <a:pt x="183" y="251"/>
                    <a:pt x="207" y="239"/>
                  </a:cubicBezTo>
                  <a:cubicBezTo>
                    <a:pt x="227" y="206"/>
                    <a:pt x="244" y="190"/>
                    <a:pt x="244" y="153"/>
                  </a:cubicBezTo>
                  <a:cubicBezTo>
                    <a:pt x="244" y="120"/>
                    <a:pt x="244" y="87"/>
                    <a:pt x="227" y="50"/>
                  </a:cubicBezTo>
                  <a:cubicBezTo>
                    <a:pt x="207" y="33"/>
                    <a:pt x="190" y="17"/>
                    <a:pt x="174" y="17"/>
                  </a:cubicBezTo>
                  <a:cubicBezTo>
                    <a:pt x="157" y="17"/>
                    <a:pt x="157" y="0"/>
                    <a:pt x="14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3" name="Google Shape;14543;p38"/>
            <p:cNvSpPr/>
            <p:nvPr/>
          </p:nvSpPr>
          <p:spPr>
            <a:xfrm>
              <a:off x="5262925" y="2614725"/>
              <a:ext cx="3525" cy="6525"/>
            </a:xfrm>
            <a:custGeom>
              <a:avLst/>
              <a:gdLst/>
              <a:ahLst/>
              <a:cxnLst/>
              <a:rect l="l" t="t" r="r" b="b"/>
              <a:pathLst>
                <a:path w="141" h="261" extrusionOk="0">
                  <a:moveTo>
                    <a:pt x="103" y="1"/>
                  </a:moveTo>
                  <a:cubicBezTo>
                    <a:pt x="70" y="21"/>
                    <a:pt x="54" y="54"/>
                    <a:pt x="37" y="87"/>
                  </a:cubicBezTo>
                  <a:cubicBezTo>
                    <a:pt x="0" y="157"/>
                    <a:pt x="37" y="228"/>
                    <a:pt x="87" y="261"/>
                  </a:cubicBezTo>
                  <a:lnTo>
                    <a:pt x="140" y="261"/>
                  </a:lnTo>
                  <a:cubicBezTo>
                    <a:pt x="140" y="174"/>
                    <a:pt x="124" y="87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4" name="Google Shape;14544;p38"/>
            <p:cNvSpPr/>
            <p:nvPr/>
          </p:nvSpPr>
          <p:spPr>
            <a:xfrm>
              <a:off x="5114400" y="2767550"/>
              <a:ext cx="6000" cy="6550"/>
            </a:xfrm>
            <a:custGeom>
              <a:avLst/>
              <a:gdLst/>
              <a:ahLst/>
              <a:cxnLst/>
              <a:rect l="l" t="t" r="r" b="b"/>
              <a:pathLst>
                <a:path w="240" h="262" extrusionOk="0">
                  <a:moveTo>
                    <a:pt x="125" y="0"/>
                  </a:moveTo>
                  <a:cubicBezTo>
                    <a:pt x="79" y="0"/>
                    <a:pt x="42" y="22"/>
                    <a:pt x="17" y="72"/>
                  </a:cubicBezTo>
                  <a:cubicBezTo>
                    <a:pt x="0" y="142"/>
                    <a:pt x="33" y="229"/>
                    <a:pt x="87" y="245"/>
                  </a:cubicBezTo>
                  <a:cubicBezTo>
                    <a:pt x="103" y="262"/>
                    <a:pt x="120" y="262"/>
                    <a:pt x="136" y="262"/>
                  </a:cubicBezTo>
                  <a:cubicBezTo>
                    <a:pt x="169" y="245"/>
                    <a:pt x="206" y="229"/>
                    <a:pt x="223" y="175"/>
                  </a:cubicBezTo>
                  <a:cubicBezTo>
                    <a:pt x="239" y="126"/>
                    <a:pt x="239" y="72"/>
                    <a:pt x="206" y="39"/>
                  </a:cubicBezTo>
                  <a:cubicBezTo>
                    <a:pt x="190" y="23"/>
                    <a:pt x="190" y="23"/>
                    <a:pt x="169" y="6"/>
                  </a:cubicBezTo>
                  <a:cubicBezTo>
                    <a:pt x="154" y="2"/>
                    <a:pt x="139" y="0"/>
                    <a:pt x="125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5" name="Google Shape;14545;p38"/>
            <p:cNvSpPr/>
            <p:nvPr/>
          </p:nvSpPr>
          <p:spPr>
            <a:xfrm>
              <a:off x="5169325" y="2775825"/>
              <a:ext cx="6000" cy="6650"/>
            </a:xfrm>
            <a:custGeom>
              <a:avLst/>
              <a:gdLst/>
              <a:ahLst/>
              <a:cxnLst/>
              <a:rect l="l" t="t" r="r" b="b"/>
              <a:pathLst>
                <a:path w="240" h="266" extrusionOk="0">
                  <a:moveTo>
                    <a:pt x="104" y="1"/>
                  </a:moveTo>
                  <a:cubicBezTo>
                    <a:pt x="87" y="1"/>
                    <a:pt x="87" y="17"/>
                    <a:pt x="71" y="17"/>
                  </a:cubicBezTo>
                  <a:cubicBezTo>
                    <a:pt x="34" y="34"/>
                    <a:pt x="1" y="87"/>
                    <a:pt x="1" y="153"/>
                  </a:cubicBezTo>
                  <a:cubicBezTo>
                    <a:pt x="17" y="191"/>
                    <a:pt x="34" y="224"/>
                    <a:pt x="54" y="240"/>
                  </a:cubicBezTo>
                  <a:cubicBezTo>
                    <a:pt x="66" y="252"/>
                    <a:pt x="85" y="265"/>
                    <a:pt x="108" y="265"/>
                  </a:cubicBezTo>
                  <a:cubicBezTo>
                    <a:pt x="117" y="265"/>
                    <a:pt x="127" y="263"/>
                    <a:pt x="137" y="256"/>
                  </a:cubicBezTo>
                  <a:cubicBezTo>
                    <a:pt x="190" y="256"/>
                    <a:pt x="240" y="191"/>
                    <a:pt x="223" y="120"/>
                  </a:cubicBezTo>
                  <a:lnTo>
                    <a:pt x="223" y="87"/>
                  </a:lnTo>
                  <a:cubicBezTo>
                    <a:pt x="207" y="50"/>
                    <a:pt x="190" y="17"/>
                    <a:pt x="157" y="17"/>
                  </a:cubicBezTo>
                  <a:cubicBezTo>
                    <a:pt x="13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6" name="Google Shape;14546;p38"/>
            <p:cNvSpPr/>
            <p:nvPr/>
          </p:nvSpPr>
          <p:spPr>
            <a:xfrm>
              <a:off x="5132425" y="2794775"/>
              <a:ext cx="6425" cy="6550"/>
            </a:xfrm>
            <a:custGeom>
              <a:avLst/>
              <a:gdLst/>
              <a:ahLst/>
              <a:cxnLst/>
              <a:rect l="l" t="t" r="r" b="b"/>
              <a:pathLst>
                <a:path w="257" h="262" extrusionOk="0">
                  <a:moveTo>
                    <a:pt x="127" y="1"/>
                  </a:moveTo>
                  <a:cubicBezTo>
                    <a:pt x="87" y="1"/>
                    <a:pt x="46" y="32"/>
                    <a:pt x="34" y="84"/>
                  </a:cubicBezTo>
                  <a:cubicBezTo>
                    <a:pt x="1" y="154"/>
                    <a:pt x="34" y="220"/>
                    <a:pt x="87" y="257"/>
                  </a:cubicBezTo>
                  <a:cubicBezTo>
                    <a:pt x="96" y="260"/>
                    <a:pt x="105" y="261"/>
                    <a:pt x="114" y="261"/>
                  </a:cubicBezTo>
                  <a:cubicBezTo>
                    <a:pt x="160" y="261"/>
                    <a:pt x="212" y="229"/>
                    <a:pt x="240" y="171"/>
                  </a:cubicBezTo>
                  <a:cubicBezTo>
                    <a:pt x="256" y="117"/>
                    <a:pt x="223" y="34"/>
                    <a:pt x="170" y="14"/>
                  </a:cubicBezTo>
                  <a:cubicBezTo>
                    <a:pt x="157" y="5"/>
                    <a:pt x="142" y="1"/>
                    <a:pt x="12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7" name="Google Shape;14547;p38"/>
            <p:cNvSpPr/>
            <p:nvPr/>
          </p:nvSpPr>
          <p:spPr>
            <a:xfrm>
              <a:off x="5094600" y="2785725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37" y="1"/>
                  </a:moveTo>
                  <a:cubicBezTo>
                    <a:pt x="104" y="1"/>
                    <a:pt x="71" y="17"/>
                    <a:pt x="54" y="34"/>
                  </a:cubicBezTo>
                  <a:cubicBezTo>
                    <a:pt x="1" y="87"/>
                    <a:pt x="1" y="153"/>
                    <a:pt x="34" y="223"/>
                  </a:cubicBezTo>
                  <a:cubicBezTo>
                    <a:pt x="54" y="251"/>
                    <a:pt x="83" y="263"/>
                    <a:pt x="114" y="263"/>
                  </a:cubicBezTo>
                  <a:cubicBezTo>
                    <a:pt x="140" y="263"/>
                    <a:pt x="166" y="255"/>
                    <a:pt x="190" y="240"/>
                  </a:cubicBezTo>
                  <a:cubicBezTo>
                    <a:pt x="240" y="190"/>
                    <a:pt x="240" y="104"/>
                    <a:pt x="207" y="50"/>
                  </a:cubicBezTo>
                  <a:cubicBezTo>
                    <a:pt x="190" y="34"/>
                    <a:pt x="174" y="17"/>
                    <a:pt x="157" y="17"/>
                  </a:cubicBezTo>
                  <a:cubicBezTo>
                    <a:pt x="157" y="17"/>
                    <a:pt x="137" y="17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8" name="Google Shape;14548;p38"/>
            <p:cNvSpPr/>
            <p:nvPr/>
          </p:nvSpPr>
          <p:spPr>
            <a:xfrm>
              <a:off x="5089450" y="2760475"/>
              <a:ext cx="6525" cy="6450"/>
            </a:xfrm>
            <a:custGeom>
              <a:avLst/>
              <a:gdLst/>
              <a:ahLst/>
              <a:cxnLst/>
              <a:rect l="l" t="t" r="r" b="b"/>
              <a:pathLst>
                <a:path w="261" h="258" extrusionOk="0">
                  <a:moveTo>
                    <a:pt x="129" y="0"/>
                  </a:moveTo>
                  <a:cubicBezTo>
                    <a:pt x="88" y="0"/>
                    <a:pt x="49" y="32"/>
                    <a:pt x="33" y="83"/>
                  </a:cubicBezTo>
                  <a:cubicBezTo>
                    <a:pt x="0" y="149"/>
                    <a:pt x="33" y="219"/>
                    <a:pt x="87" y="252"/>
                  </a:cubicBezTo>
                  <a:cubicBezTo>
                    <a:pt x="100" y="256"/>
                    <a:pt x="113" y="258"/>
                    <a:pt x="124" y="258"/>
                  </a:cubicBezTo>
                  <a:cubicBezTo>
                    <a:pt x="175" y="258"/>
                    <a:pt x="213" y="223"/>
                    <a:pt x="240" y="170"/>
                  </a:cubicBezTo>
                  <a:cubicBezTo>
                    <a:pt x="260" y="100"/>
                    <a:pt x="223" y="29"/>
                    <a:pt x="174" y="13"/>
                  </a:cubicBezTo>
                  <a:cubicBezTo>
                    <a:pt x="159" y="4"/>
                    <a:pt x="144" y="0"/>
                    <a:pt x="12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9" name="Google Shape;14549;p38"/>
            <p:cNvSpPr/>
            <p:nvPr/>
          </p:nvSpPr>
          <p:spPr>
            <a:xfrm>
              <a:off x="5107475" y="2754400"/>
              <a:ext cx="6025" cy="6575"/>
            </a:xfrm>
            <a:custGeom>
              <a:avLst/>
              <a:gdLst/>
              <a:ahLst/>
              <a:cxnLst/>
              <a:rect l="l" t="t" r="r" b="b"/>
              <a:pathLst>
                <a:path w="241" h="263" extrusionOk="0">
                  <a:moveTo>
                    <a:pt x="104" y="0"/>
                  </a:moveTo>
                  <a:cubicBezTo>
                    <a:pt x="71" y="17"/>
                    <a:pt x="55" y="33"/>
                    <a:pt x="34" y="50"/>
                  </a:cubicBezTo>
                  <a:cubicBezTo>
                    <a:pt x="17" y="83"/>
                    <a:pt x="1" y="120"/>
                    <a:pt x="1" y="153"/>
                  </a:cubicBezTo>
                  <a:cubicBezTo>
                    <a:pt x="17" y="186"/>
                    <a:pt x="34" y="223"/>
                    <a:pt x="55" y="239"/>
                  </a:cubicBezTo>
                  <a:cubicBezTo>
                    <a:pt x="66" y="251"/>
                    <a:pt x="86" y="263"/>
                    <a:pt x="108" y="263"/>
                  </a:cubicBezTo>
                  <a:cubicBezTo>
                    <a:pt x="118" y="263"/>
                    <a:pt x="127" y="261"/>
                    <a:pt x="137" y="256"/>
                  </a:cubicBezTo>
                  <a:cubicBezTo>
                    <a:pt x="191" y="256"/>
                    <a:pt x="240" y="186"/>
                    <a:pt x="224" y="120"/>
                  </a:cubicBezTo>
                  <a:cubicBezTo>
                    <a:pt x="224" y="83"/>
                    <a:pt x="207" y="50"/>
                    <a:pt x="191" y="33"/>
                  </a:cubicBezTo>
                  <a:cubicBezTo>
                    <a:pt x="174" y="17"/>
                    <a:pt x="174" y="17"/>
                    <a:pt x="158" y="17"/>
                  </a:cubicBezTo>
                  <a:cubicBezTo>
                    <a:pt x="13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0" name="Google Shape;14550;p38"/>
            <p:cNvSpPr/>
            <p:nvPr/>
          </p:nvSpPr>
          <p:spPr>
            <a:xfrm>
              <a:off x="5136250" y="2748725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87" y="1"/>
                  </a:moveTo>
                  <a:cubicBezTo>
                    <a:pt x="70" y="1"/>
                    <a:pt x="37" y="21"/>
                    <a:pt x="17" y="54"/>
                  </a:cubicBezTo>
                  <a:cubicBezTo>
                    <a:pt x="0" y="87"/>
                    <a:pt x="0" y="124"/>
                    <a:pt x="0" y="157"/>
                  </a:cubicBezTo>
                  <a:cubicBezTo>
                    <a:pt x="0" y="190"/>
                    <a:pt x="17" y="207"/>
                    <a:pt x="54" y="244"/>
                  </a:cubicBezTo>
                  <a:cubicBezTo>
                    <a:pt x="70" y="260"/>
                    <a:pt x="103" y="260"/>
                    <a:pt x="120" y="260"/>
                  </a:cubicBezTo>
                  <a:cubicBezTo>
                    <a:pt x="190" y="244"/>
                    <a:pt x="223" y="174"/>
                    <a:pt x="223" y="104"/>
                  </a:cubicBezTo>
                  <a:cubicBezTo>
                    <a:pt x="223" y="71"/>
                    <a:pt x="206" y="54"/>
                    <a:pt x="173" y="21"/>
                  </a:cubicBezTo>
                  <a:cubicBezTo>
                    <a:pt x="173" y="21"/>
                    <a:pt x="157" y="21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1" name="Google Shape;14551;p38"/>
            <p:cNvSpPr/>
            <p:nvPr/>
          </p:nvSpPr>
          <p:spPr>
            <a:xfrm>
              <a:off x="5101925" y="2771925"/>
              <a:ext cx="5575" cy="6675"/>
            </a:xfrm>
            <a:custGeom>
              <a:avLst/>
              <a:gdLst/>
              <a:ahLst/>
              <a:cxnLst/>
              <a:rect l="l" t="t" r="r" b="b"/>
              <a:pathLst>
                <a:path w="223" h="267" extrusionOk="0">
                  <a:moveTo>
                    <a:pt x="103" y="0"/>
                  </a:moveTo>
                  <a:cubicBezTo>
                    <a:pt x="33" y="21"/>
                    <a:pt x="0" y="87"/>
                    <a:pt x="0" y="157"/>
                  </a:cubicBezTo>
                  <a:cubicBezTo>
                    <a:pt x="0" y="190"/>
                    <a:pt x="17" y="227"/>
                    <a:pt x="50" y="243"/>
                  </a:cubicBezTo>
                  <a:cubicBezTo>
                    <a:pt x="64" y="255"/>
                    <a:pt x="85" y="267"/>
                    <a:pt x="108" y="267"/>
                  </a:cubicBezTo>
                  <a:cubicBezTo>
                    <a:pt x="117" y="267"/>
                    <a:pt x="127" y="265"/>
                    <a:pt x="136" y="260"/>
                  </a:cubicBezTo>
                  <a:cubicBezTo>
                    <a:pt x="190" y="260"/>
                    <a:pt x="223" y="190"/>
                    <a:pt x="223" y="124"/>
                  </a:cubicBezTo>
                  <a:cubicBezTo>
                    <a:pt x="223" y="87"/>
                    <a:pt x="206" y="54"/>
                    <a:pt x="173" y="37"/>
                  </a:cubicBezTo>
                  <a:cubicBezTo>
                    <a:pt x="173" y="21"/>
                    <a:pt x="153" y="21"/>
                    <a:pt x="153" y="21"/>
                  </a:cubicBez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2" name="Google Shape;14552;p38"/>
            <p:cNvSpPr/>
            <p:nvPr/>
          </p:nvSpPr>
          <p:spPr>
            <a:xfrm>
              <a:off x="5097600" y="2817975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29" y="1"/>
                  </a:moveTo>
                  <a:cubicBezTo>
                    <a:pt x="87" y="1"/>
                    <a:pt x="44" y="32"/>
                    <a:pt x="17" y="84"/>
                  </a:cubicBezTo>
                  <a:cubicBezTo>
                    <a:pt x="0" y="154"/>
                    <a:pt x="37" y="220"/>
                    <a:pt x="87" y="257"/>
                  </a:cubicBezTo>
                  <a:lnTo>
                    <a:pt x="140" y="257"/>
                  </a:lnTo>
                  <a:cubicBezTo>
                    <a:pt x="173" y="257"/>
                    <a:pt x="223" y="220"/>
                    <a:pt x="243" y="187"/>
                  </a:cubicBezTo>
                  <a:cubicBezTo>
                    <a:pt x="243" y="137"/>
                    <a:pt x="243" y="84"/>
                    <a:pt x="206" y="51"/>
                  </a:cubicBezTo>
                  <a:cubicBezTo>
                    <a:pt x="206" y="34"/>
                    <a:pt x="190" y="14"/>
                    <a:pt x="173" y="14"/>
                  </a:cubicBezTo>
                  <a:cubicBezTo>
                    <a:pt x="159" y="5"/>
                    <a:pt x="144" y="1"/>
                    <a:pt x="12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3" name="Google Shape;14553;p38"/>
            <p:cNvSpPr/>
            <p:nvPr/>
          </p:nvSpPr>
          <p:spPr>
            <a:xfrm>
              <a:off x="5139750" y="2779125"/>
              <a:ext cx="6400" cy="6550"/>
            </a:xfrm>
            <a:custGeom>
              <a:avLst/>
              <a:gdLst/>
              <a:ahLst/>
              <a:cxnLst/>
              <a:rect l="l" t="t" r="r" b="b"/>
              <a:pathLst>
                <a:path w="256" h="262" extrusionOk="0">
                  <a:moveTo>
                    <a:pt x="142" y="1"/>
                  </a:moveTo>
                  <a:cubicBezTo>
                    <a:pt x="97" y="1"/>
                    <a:pt x="47" y="31"/>
                    <a:pt x="33" y="75"/>
                  </a:cubicBezTo>
                  <a:cubicBezTo>
                    <a:pt x="0" y="145"/>
                    <a:pt x="33" y="228"/>
                    <a:pt x="83" y="248"/>
                  </a:cubicBezTo>
                  <a:cubicBezTo>
                    <a:pt x="101" y="257"/>
                    <a:pt x="119" y="261"/>
                    <a:pt x="135" y="261"/>
                  </a:cubicBezTo>
                  <a:cubicBezTo>
                    <a:pt x="180" y="261"/>
                    <a:pt x="215" y="230"/>
                    <a:pt x="240" y="178"/>
                  </a:cubicBezTo>
                  <a:cubicBezTo>
                    <a:pt x="256" y="108"/>
                    <a:pt x="223" y="42"/>
                    <a:pt x="169" y="5"/>
                  </a:cubicBezTo>
                  <a:cubicBezTo>
                    <a:pt x="161" y="2"/>
                    <a:pt x="151" y="1"/>
                    <a:pt x="142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4" name="Google Shape;14554;p38"/>
            <p:cNvSpPr/>
            <p:nvPr/>
          </p:nvSpPr>
          <p:spPr>
            <a:xfrm>
              <a:off x="5162425" y="2793775"/>
              <a:ext cx="6525" cy="6475"/>
            </a:xfrm>
            <a:custGeom>
              <a:avLst/>
              <a:gdLst/>
              <a:ahLst/>
              <a:cxnLst/>
              <a:rect l="l" t="t" r="r" b="b"/>
              <a:pathLst>
                <a:path w="261" h="259" extrusionOk="0">
                  <a:moveTo>
                    <a:pt x="147" y="0"/>
                  </a:moveTo>
                  <a:cubicBezTo>
                    <a:pt x="102" y="0"/>
                    <a:pt x="51" y="33"/>
                    <a:pt x="38" y="91"/>
                  </a:cubicBezTo>
                  <a:cubicBezTo>
                    <a:pt x="0" y="140"/>
                    <a:pt x="38" y="227"/>
                    <a:pt x="87" y="244"/>
                  </a:cubicBezTo>
                  <a:cubicBezTo>
                    <a:pt x="106" y="254"/>
                    <a:pt x="124" y="258"/>
                    <a:pt x="140" y="258"/>
                  </a:cubicBezTo>
                  <a:cubicBezTo>
                    <a:pt x="183" y="258"/>
                    <a:pt x="217" y="226"/>
                    <a:pt x="244" y="178"/>
                  </a:cubicBezTo>
                  <a:cubicBezTo>
                    <a:pt x="260" y="107"/>
                    <a:pt x="227" y="37"/>
                    <a:pt x="174" y="4"/>
                  </a:cubicBezTo>
                  <a:cubicBezTo>
                    <a:pt x="165" y="2"/>
                    <a:pt x="156" y="0"/>
                    <a:pt x="14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5" name="Google Shape;14555;p38"/>
            <p:cNvSpPr/>
            <p:nvPr/>
          </p:nvSpPr>
          <p:spPr>
            <a:xfrm>
              <a:off x="5166350" y="2743150"/>
              <a:ext cx="5575" cy="6700"/>
            </a:xfrm>
            <a:custGeom>
              <a:avLst/>
              <a:gdLst/>
              <a:ahLst/>
              <a:cxnLst/>
              <a:rect l="l" t="t" r="r" b="b"/>
              <a:pathLst>
                <a:path w="223" h="268" extrusionOk="0">
                  <a:moveTo>
                    <a:pt x="87" y="1"/>
                  </a:moveTo>
                  <a:cubicBezTo>
                    <a:pt x="33" y="17"/>
                    <a:pt x="0" y="87"/>
                    <a:pt x="0" y="158"/>
                  </a:cubicBezTo>
                  <a:cubicBezTo>
                    <a:pt x="0" y="191"/>
                    <a:pt x="17" y="224"/>
                    <a:pt x="50" y="244"/>
                  </a:cubicBezTo>
                  <a:cubicBezTo>
                    <a:pt x="64" y="256"/>
                    <a:pt x="85" y="267"/>
                    <a:pt x="102" y="267"/>
                  </a:cubicBezTo>
                  <a:cubicBezTo>
                    <a:pt x="109" y="267"/>
                    <a:pt x="115" y="265"/>
                    <a:pt x="120" y="261"/>
                  </a:cubicBezTo>
                  <a:cubicBezTo>
                    <a:pt x="153" y="261"/>
                    <a:pt x="190" y="244"/>
                    <a:pt x="206" y="207"/>
                  </a:cubicBezTo>
                  <a:cubicBezTo>
                    <a:pt x="223" y="191"/>
                    <a:pt x="223" y="158"/>
                    <a:pt x="223" y="120"/>
                  </a:cubicBezTo>
                  <a:cubicBezTo>
                    <a:pt x="223" y="87"/>
                    <a:pt x="206" y="55"/>
                    <a:pt x="173" y="38"/>
                  </a:cubicBezTo>
                  <a:cubicBezTo>
                    <a:pt x="173" y="17"/>
                    <a:pt x="153" y="17"/>
                    <a:pt x="153" y="17"/>
                  </a:cubicBezTo>
                  <a:cubicBezTo>
                    <a:pt x="136" y="1"/>
                    <a:pt x="120" y="1"/>
                    <a:pt x="8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6" name="Google Shape;14556;p38"/>
            <p:cNvSpPr/>
            <p:nvPr/>
          </p:nvSpPr>
          <p:spPr>
            <a:xfrm>
              <a:off x="5153875" y="27762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6" y="0"/>
                  </a:moveTo>
                  <a:cubicBezTo>
                    <a:pt x="103" y="0"/>
                    <a:pt x="70" y="0"/>
                    <a:pt x="54" y="33"/>
                  </a:cubicBezTo>
                  <a:cubicBezTo>
                    <a:pt x="0" y="70"/>
                    <a:pt x="0" y="157"/>
                    <a:pt x="33" y="207"/>
                  </a:cubicBezTo>
                  <a:cubicBezTo>
                    <a:pt x="54" y="239"/>
                    <a:pt x="87" y="260"/>
                    <a:pt x="103" y="260"/>
                  </a:cubicBezTo>
                  <a:cubicBezTo>
                    <a:pt x="136" y="260"/>
                    <a:pt x="173" y="260"/>
                    <a:pt x="190" y="239"/>
                  </a:cubicBezTo>
                  <a:cubicBezTo>
                    <a:pt x="239" y="190"/>
                    <a:pt x="239" y="103"/>
                    <a:pt x="206" y="54"/>
                  </a:cubicBezTo>
                  <a:cubicBezTo>
                    <a:pt x="190" y="33"/>
                    <a:pt x="173" y="17"/>
                    <a:pt x="157" y="17"/>
                  </a:cubicBezTo>
                  <a:cubicBezTo>
                    <a:pt x="157" y="0"/>
                    <a:pt x="136" y="0"/>
                    <a:pt x="1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7" name="Google Shape;14557;p38"/>
            <p:cNvSpPr/>
            <p:nvPr/>
          </p:nvSpPr>
          <p:spPr>
            <a:xfrm>
              <a:off x="5159025" y="2760375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03" y="0"/>
                  </a:moveTo>
                  <a:cubicBezTo>
                    <a:pt x="33" y="17"/>
                    <a:pt x="0" y="87"/>
                    <a:pt x="0" y="153"/>
                  </a:cubicBezTo>
                  <a:cubicBezTo>
                    <a:pt x="17" y="190"/>
                    <a:pt x="33" y="223"/>
                    <a:pt x="54" y="240"/>
                  </a:cubicBezTo>
                  <a:cubicBezTo>
                    <a:pt x="66" y="251"/>
                    <a:pt x="85" y="265"/>
                    <a:pt x="107" y="265"/>
                  </a:cubicBezTo>
                  <a:cubicBezTo>
                    <a:pt x="117" y="265"/>
                    <a:pt x="127" y="262"/>
                    <a:pt x="136" y="256"/>
                  </a:cubicBezTo>
                  <a:cubicBezTo>
                    <a:pt x="190" y="256"/>
                    <a:pt x="239" y="190"/>
                    <a:pt x="223" y="120"/>
                  </a:cubicBezTo>
                  <a:cubicBezTo>
                    <a:pt x="223" y="87"/>
                    <a:pt x="207" y="50"/>
                    <a:pt x="190" y="33"/>
                  </a:cubicBezTo>
                  <a:cubicBezTo>
                    <a:pt x="174" y="17"/>
                    <a:pt x="174" y="17"/>
                    <a:pt x="157" y="17"/>
                  </a:cubicBez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8" name="Google Shape;14558;p38"/>
            <p:cNvSpPr/>
            <p:nvPr/>
          </p:nvSpPr>
          <p:spPr>
            <a:xfrm>
              <a:off x="5150875" y="2745975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09" y="1"/>
                  </a:moveTo>
                  <a:cubicBezTo>
                    <a:pt x="86" y="1"/>
                    <a:pt x="65" y="13"/>
                    <a:pt x="50" y="28"/>
                  </a:cubicBezTo>
                  <a:cubicBezTo>
                    <a:pt x="1" y="78"/>
                    <a:pt x="1" y="164"/>
                    <a:pt x="34" y="214"/>
                  </a:cubicBezTo>
                  <a:cubicBezTo>
                    <a:pt x="50" y="251"/>
                    <a:pt x="87" y="267"/>
                    <a:pt x="104" y="267"/>
                  </a:cubicBezTo>
                  <a:cubicBezTo>
                    <a:pt x="137" y="267"/>
                    <a:pt x="174" y="251"/>
                    <a:pt x="190" y="234"/>
                  </a:cubicBezTo>
                  <a:cubicBezTo>
                    <a:pt x="223" y="214"/>
                    <a:pt x="223" y="181"/>
                    <a:pt x="240" y="148"/>
                  </a:cubicBezTo>
                  <a:cubicBezTo>
                    <a:pt x="240" y="111"/>
                    <a:pt x="223" y="78"/>
                    <a:pt x="207" y="45"/>
                  </a:cubicBezTo>
                  <a:cubicBezTo>
                    <a:pt x="190" y="28"/>
                    <a:pt x="190" y="28"/>
                    <a:pt x="153" y="7"/>
                  </a:cubicBezTo>
                  <a:lnTo>
                    <a:pt x="137" y="7"/>
                  </a:lnTo>
                  <a:cubicBezTo>
                    <a:pt x="127" y="3"/>
                    <a:pt x="118" y="1"/>
                    <a:pt x="10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9" name="Google Shape;14559;p38"/>
            <p:cNvSpPr/>
            <p:nvPr/>
          </p:nvSpPr>
          <p:spPr>
            <a:xfrm>
              <a:off x="5141800" y="2762350"/>
              <a:ext cx="5700" cy="6600"/>
            </a:xfrm>
            <a:custGeom>
              <a:avLst/>
              <a:gdLst/>
              <a:ahLst/>
              <a:cxnLst/>
              <a:rect l="l" t="t" r="r" b="b"/>
              <a:pathLst>
                <a:path w="228" h="264" extrusionOk="0">
                  <a:moveTo>
                    <a:pt x="123" y="1"/>
                  </a:moveTo>
                  <a:cubicBezTo>
                    <a:pt x="117" y="1"/>
                    <a:pt x="111" y="3"/>
                    <a:pt x="104" y="8"/>
                  </a:cubicBezTo>
                  <a:cubicBezTo>
                    <a:pt x="87" y="8"/>
                    <a:pt x="54" y="25"/>
                    <a:pt x="38" y="41"/>
                  </a:cubicBezTo>
                  <a:cubicBezTo>
                    <a:pt x="21" y="57"/>
                    <a:pt x="1" y="111"/>
                    <a:pt x="21" y="144"/>
                  </a:cubicBezTo>
                  <a:cubicBezTo>
                    <a:pt x="21" y="177"/>
                    <a:pt x="38" y="214"/>
                    <a:pt x="54" y="231"/>
                  </a:cubicBezTo>
                  <a:cubicBezTo>
                    <a:pt x="87" y="247"/>
                    <a:pt x="104" y="264"/>
                    <a:pt x="141" y="264"/>
                  </a:cubicBezTo>
                  <a:cubicBezTo>
                    <a:pt x="190" y="247"/>
                    <a:pt x="228" y="198"/>
                    <a:pt x="228" y="128"/>
                  </a:cubicBezTo>
                  <a:lnTo>
                    <a:pt x="228" y="111"/>
                  </a:lnTo>
                  <a:cubicBezTo>
                    <a:pt x="228" y="57"/>
                    <a:pt x="190" y="25"/>
                    <a:pt x="158" y="8"/>
                  </a:cubicBezTo>
                  <a:cubicBezTo>
                    <a:pt x="147" y="8"/>
                    <a:pt x="136" y="1"/>
                    <a:pt x="12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0" name="Google Shape;14560;p38"/>
            <p:cNvSpPr/>
            <p:nvPr/>
          </p:nvSpPr>
          <p:spPr>
            <a:xfrm>
              <a:off x="5144900" y="271832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20" y="0"/>
                  </a:moveTo>
                  <a:cubicBezTo>
                    <a:pt x="104" y="0"/>
                    <a:pt x="66" y="0"/>
                    <a:pt x="50" y="17"/>
                  </a:cubicBezTo>
                  <a:cubicBezTo>
                    <a:pt x="17" y="50"/>
                    <a:pt x="1" y="66"/>
                    <a:pt x="1" y="103"/>
                  </a:cubicBezTo>
                  <a:cubicBezTo>
                    <a:pt x="1" y="153"/>
                    <a:pt x="17" y="169"/>
                    <a:pt x="34" y="206"/>
                  </a:cubicBezTo>
                  <a:cubicBezTo>
                    <a:pt x="50" y="239"/>
                    <a:pt x="66" y="256"/>
                    <a:pt x="104" y="256"/>
                  </a:cubicBezTo>
                  <a:cubicBezTo>
                    <a:pt x="137" y="256"/>
                    <a:pt x="153" y="239"/>
                    <a:pt x="186" y="223"/>
                  </a:cubicBezTo>
                  <a:cubicBezTo>
                    <a:pt x="223" y="186"/>
                    <a:pt x="240" y="103"/>
                    <a:pt x="207" y="50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1" name="Google Shape;14561;p38"/>
            <p:cNvSpPr/>
            <p:nvPr/>
          </p:nvSpPr>
          <p:spPr>
            <a:xfrm>
              <a:off x="5112650" y="2784925"/>
              <a:ext cx="6000" cy="6725"/>
            </a:xfrm>
            <a:custGeom>
              <a:avLst/>
              <a:gdLst/>
              <a:ahLst/>
              <a:cxnLst/>
              <a:rect l="l" t="t" r="r" b="b"/>
              <a:pathLst>
                <a:path w="240" h="269" extrusionOk="0">
                  <a:moveTo>
                    <a:pt x="104" y="1"/>
                  </a:moveTo>
                  <a:cubicBezTo>
                    <a:pt x="87" y="1"/>
                    <a:pt x="70" y="6"/>
                    <a:pt x="54" y="16"/>
                  </a:cubicBezTo>
                  <a:cubicBezTo>
                    <a:pt x="33" y="33"/>
                    <a:pt x="17" y="66"/>
                    <a:pt x="0" y="82"/>
                  </a:cubicBezTo>
                  <a:lnTo>
                    <a:pt x="0" y="169"/>
                  </a:lnTo>
                  <a:cubicBezTo>
                    <a:pt x="17" y="202"/>
                    <a:pt x="33" y="239"/>
                    <a:pt x="70" y="255"/>
                  </a:cubicBezTo>
                  <a:cubicBezTo>
                    <a:pt x="83" y="264"/>
                    <a:pt x="98" y="268"/>
                    <a:pt x="113" y="268"/>
                  </a:cubicBezTo>
                  <a:cubicBezTo>
                    <a:pt x="153" y="268"/>
                    <a:pt x="194" y="237"/>
                    <a:pt x="206" y="185"/>
                  </a:cubicBezTo>
                  <a:cubicBezTo>
                    <a:pt x="239" y="119"/>
                    <a:pt x="206" y="33"/>
                    <a:pt x="157" y="16"/>
                  </a:cubicBezTo>
                  <a:cubicBezTo>
                    <a:pt x="138" y="6"/>
                    <a:pt x="121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2" name="Google Shape;14562;p38"/>
            <p:cNvSpPr/>
            <p:nvPr/>
          </p:nvSpPr>
          <p:spPr>
            <a:xfrm>
              <a:off x="5059350" y="2761300"/>
              <a:ext cx="6525" cy="6750"/>
            </a:xfrm>
            <a:custGeom>
              <a:avLst/>
              <a:gdLst/>
              <a:ahLst/>
              <a:cxnLst/>
              <a:rect l="l" t="t" r="r" b="b"/>
              <a:pathLst>
                <a:path w="261" h="270" extrusionOk="0">
                  <a:moveTo>
                    <a:pt x="122" y="0"/>
                  </a:moveTo>
                  <a:cubicBezTo>
                    <a:pt x="78" y="0"/>
                    <a:pt x="45" y="32"/>
                    <a:pt x="21" y="83"/>
                  </a:cubicBezTo>
                  <a:cubicBezTo>
                    <a:pt x="1" y="153"/>
                    <a:pt x="38" y="240"/>
                    <a:pt x="87" y="256"/>
                  </a:cubicBezTo>
                  <a:cubicBezTo>
                    <a:pt x="101" y="265"/>
                    <a:pt x="116" y="269"/>
                    <a:pt x="131" y="269"/>
                  </a:cubicBezTo>
                  <a:cubicBezTo>
                    <a:pt x="173" y="269"/>
                    <a:pt x="212" y="238"/>
                    <a:pt x="227" y="186"/>
                  </a:cubicBezTo>
                  <a:cubicBezTo>
                    <a:pt x="260" y="116"/>
                    <a:pt x="227" y="34"/>
                    <a:pt x="174" y="13"/>
                  </a:cubicBezTo>
                  <a:cubicBezTo>
                    <a:pt x="155" y="4"/>
                    <a:pt x="138" y="0"/>
                    <a:pt x="12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3" name="Google Shape;14563;p38"/>
            <p:cNvSpPr/>
            <p:nvPr/>
          </p:nvSpPr>
          <p:spPr>
            <a:xfrm>
              <a:off x="5055950" y="273185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11" y="1"/>
                  </a:moveTo>
                  <a:cubicBezTo>
                    <a:pt x="92" y="1"/>
                    <a:pt x="77" y="12"/>
                    <a:pt x="54" y="24"/>
                  </a:cubicBezTo>
                  <a:cubicBezTo>
                    <a:pt x="17" y="78"/>
                    <a:pt x="0" y="160"/>
                    <a:pt x="33" y="214"/>
                  </a:cubicBezTo>
                  <a:cubicBezTo>
                    <a:pt x="71" y="247"/>
                    <a:pt x="87" y="263"/>
                    <a:pt x="120" y="263"/>
                  </a:cubicBezTo>
                  <a:cubicBezTo>
                    <a:pt x="157" y="263"/>
                    <a:pt x="174" y="247"/>
                    <a:pt x="207" y="230"/>
                  </a:cubicBezTo>
                  <a:cubicBezTo>
                    <a:pt x="223" y="214"/>
                    <a:pt x="240" y="181"/>
                    <a:pt x="240" y="144"/>
                  </a:cubicBezTo>
                  <a:cubicBezTo>
                    <a:pt x="240" y="111"/>
                    <a:pt x="240" y="78"/>
                    <a:pt x="223" y="41"/>
                  </a:cubicBezTo>
                  <a:cubicBezTo>
                    <a:pt x="207" y="24"/>
                    <a:pt x="190" y="24"/>
                    <a:pt x="174" y="8"/>
                  </a:cubicBezTo>
                  <a:lnTo>
                    <a:pt x="137" y="8"/>
                  </a:lnTo>
                  <a:cubicBezTo>
                    <a:pt x="127" y="3"/>
                    <a:pt x="119" y="1"/>
                    <a:pt x="11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4" name="Google Shape;14564;p38"/>
            <p:cNvSpPr/>
            <p:nvPr/>
          </p:nvSpPr>
          <p:spPr>
            <a:xfrm>
              <a:off x="5060275" y="280932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4" y="1"/>
                  </a:moveTo>
                  <a:cubicBezTo>
                    <a:pt x="50" y="1"/>
                    <a:pt x="1" y="71"/>
                    <a:pt x="17" y="137"/>
                  </a:cubicBezTo>
                  <a:cubicBezTo>
                    <a:pt x="17" y="174"/>
                    <a:pt x="34" y="207"/>
                    <a:pt x="50" y="223"/>
                  </a:cubicBezTo>
                  <a:cubicBezTo>
                    <a:pt x="87" y="256"/>
                    <a:pt x="104" y="256"/>
                    <a:pt x="137" y="256"/>
                  </a:cubicBezTo>
                  <a:cubicBezTo>
                    <a:pt x="170" y="240"/>
                    <a:pt x="190" y="223"/>
                    <a:pt x="207" y="207"/>
                  </a:cubicBezTo>
                  <a:cubicBezTo>
                    <a:pt x="223" y="174"/>
                    <a:pt x="240" y="137"/>
                    <a:pt x="223" y="104"/>
                  </a:cubicBezTo>
                  <a:cubicBezTo>
                    <a:pt x="223" y="71"/>
                    <a:pt x="207" y="34"/>
                    <a:pt x="190" y="17"/>
                  </a:cubicBezTo>
                  <a:cubicBezTo>
                    <a:pt x="170" y="17"/>
                    <a:pt x="170" y="1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5" name="Google Shape;14565;p38"/>
            <p:cNvSpPr/>
            <p:nvPr/>
          </p:nvSpPr>
          <p:spPr>
            <a:xfrm>
              <a:off x="5063275" y="2715225"/>
              <a:ext cx="5575" cy="6700"/>
            </a:xfrm>
            <a:custGeom>
              <a:avLst/>
              <a:gdLst/>
              <a:ahLst/>
              <a:cxnLst/>
              <a:rect l="l" t="t" r="r" b="b"/>
              <a:pathLst>
                <a:path w="223" h="268" extrusionOk="0">
                  <a:moveTo>
                    <a:pt x="87" y="1"/>
                  </a:moveTo>
                  <a:cubicBezTo>
                    <a:pt x="70" y="21"/>
                    <a:pt x="33" y="38"/>
                    <a:pt x="17" y="54"/>
                  </a:cubicBezTo>
                  <a:cubicBezTo>
                    <a:pt x="0" y="87"/>
                    <a:pt x="0" y="124"/>
                    <a:pt x="0" y="157"/>
                  </a:cubicBezTo>
                  <a:cubicBezTo>
                    <a:pt x="0" y="190"/>
                    <a:pt x="17" y="227"/>
                    <a:pt x="33" y="244"/>
                  </a:cubicBezTo>
                  <a:cubicBezTo>
                    <a:pt x="59" y="256"/>
                    <a:pt x="84" y="267"/>
                    <a:pt x="101" y="267"/>
                  </a:cubicBezTo>
                  <a:cubicBezTo>
                    <a:pt x="109" y="267"/>
                    <a:pt x="115" y="265"/>
                    <a:pt x="120" y="260"/>
                  </a:cubicBezTo>
                  <a:cubicBezTo>
                    <a:pt x="190" y="260"/>
                    <a:pt x="223" y="190"/>
                    <a:pt x="223" y="124"/>
                  </a:cubicBezTo>
                  <a:cubicBezTo>
                    <a:pt x="206" y="87"/>
                    <a:pt x="190" y="54"/>
                    <a:pt x="173" y="38"/>
                  </a:cubicBezTo>
                  <a:cubicBezTo>
                    <a:pt x="173" y="21"/>
                    <a:pt x="153" y="21"/>
                    <a:pt x="153" y="21"/>
                  </a:cubicBezTo>
                  <a:cubicBezTo>
                    <a:pt x="136" y="1"/>
                    <a:pt x="103" y="1"/>
                    <a:pt x="8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6" name="Google Shape;14566;p38"/>
            <p:cNvSpPr/>
            <p:nvPr/>
          </p:nvSpPr>
          <p:spPr>
            <a:xfrm>
              <a:off x="5053375" y="2781400"/>
              <a:ext cx="5600" cy="6600"/>
            </a:xfrm>
            <a:custGeom>
              <a:avLst/>
              <a:gdLst/>
              <a:ahLst/>
              <a:cxnLst/>
              <a:rect l="l" t="t" r="r" b="b"/>
              <a:pathLst>
                <a:path w="224" h="264" extrusionOk="0">
                  <a:moveTo>
                    <a:pt x="103" y="1"/>
                  </a:moveTo>
                  <a:cubicBezTo>
                    <a:pt x="33" y="17"/>
                    <a:pt x="0" y="87"/>
                    <a:pt x="0" y="157"/>
                  </a:cubicBezTo>
                  <a:cubicBezTo>
                    <a:pt x="15" y="215"/>
                    <a:pt x="58" y="263"/>
                    <a:pt x="113" y="263"/>
                  </a:cubicBezTo>
                  <a:cubicBezTo>
                    <a:pt x="120" y="263"/>
                    <a:pt x="128" y="262"/>
                    <a:pt x="136" y="260"/>
                  </a:cubicBezTo>
                  <a:cubicBezTo>
                    <a:pt x="157" y="260"/>
                    <a:pt x="190" y="240"/>
                    <a:pt x="207" y="207"/>
                  </a:cubicBezTo>
                  <a:cubicBezTo>
                    <a:pt x="223" y="174"/>
                    <a:pt x="223" y="137"/>
                    <a:pt x="223" y="104"/>
                  </a:cubicBezTo>
                  <a:cubicBezTo>
                    <a:pt x="223" y="71"/>
                    <a:pt x="207" y="54"/>
                    <a:pt x="190" y="17"/>
                  </a:cubicBezTo>
                  <a:cubicBezTo>
                    <a:pt x="174" y="17"/>
                    <a:pt x="174" y="17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7" name="Google Shape;14567;p38"/>
            <p:cNvSpPr/>
            <p:nvPr/>
          </p:nvSpPr>
          <p:spPr>
            <a:xfrm>
              <a:off x="5086050" y="27272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1"/>
                  </a:moveTo>
                  <a:cubicBezTo>
                    <a:pt x="33" y="1"/>
                    <a:pt x="0" y="71"/>
                    <a:pt x="0" y="137"/>
                  </a:cubicBezTo>
                  <a:cubicBezTo>
                    <a:pt x="17" y="174"/>
                    <a:pt x="17" y="207"/>
                    <a:pt x="50" y="224"/>
                  </a:cubicBezTo>
                  <a:cubicBezTo>
                    <a:pt x="66" y="261"/>
                    <a:pt x="103" y="261"/>
                    <a:pt x="136" y="261"/>
                  </a:cubicBezTo>
                  <a:cubicBezTo>
                    <a:pt x="190" y="240"/>
                    <a:pt x="239" y="174"/>
                    <a:pt x="223" y="104"/>
                  </a:cubicBezTo>
                  <a:cubicBezTo>
                    <a:pt x="223" y="71"/>
                    <a:pt x="206" y="34"/>
                    <a:pt x="169" y="17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8" name="Google Shape;14568;p38"/>
            <p:cNvSpPr/>
            <p:nvPr/>
          </p:nvSpPr>
          <p:spPr>
            <a:xfrm>
              <a:off x="5146150" y="2474750"/>
              <a:ext cx="2175" cy="850"/>
            </a:xfrm>
            <a:custGeom>
              <a:avLst/>
              <a:gdLst/>
              <a:ahLst/>
              <a:cxnLst/>
              <a:rect l="l" t="t" r="r" b="b"/>
              <a:pathLst>
                <a:path w="87" h="34" extrusionOk="0">
                  <a:moveTo>
                    <a:pt x="0" y="1"/>
                  </a:moveTo>
                  <a:cubicBezTo>
                    <a:pt x="5" y="1"/>
                    <a:pt x="11" y="2"/>
                    <a:pt x="18" y="4"/>
                  </a:cubicBezTo>
                  <a:lnTo>
                    <a:pt x="18" y="4"/>
                  </a:lnTo>
                  <a:cubicBezTo>
                    <a:pt x="18" y="3"/>
                    <a:pt x="17" y="2"/>
                    <a:pt x="16" y="1"/>
                  </a:cubicBezTo>
                  <a:close/>
                  <a:moveTo>
                    <a:pt x="18" y="4"/>
                  </a:moveTo>
                  <a:cubicBezTo>
                    <a:pt x="35" y="34"/>
                    <a:pt x="55" y="34"/>
                    <a:pt x="87" y="34"/>
                  </a:cubicBezTo>
                  <a:cubicBezTo>
                    <a:pt x="63" y="22"/>
                    <a:pt x="37" y="10"/>
                    <a:pt x="18" y="4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9" name="Google Shape;14569;p38"/>
            <p:cNvSpPr/>
            <p:nvPr/>
          </p:nvSpPr>
          <p:spPr>
            <a:xfrm>
              <a:off x="5104900" y="2460650"/>
              <a:ext cx="5600" cy="4250"/>
            </a:xfrm>
            <a:custGeom>
              <a:avLst/>
              <a:gdLst/>
              <a:ahLst/>
              <a:cxnLst/>
              <a:rect l="l" t="t" r="r" b="b"/>
              <a:pathLst>
                <a:path w="224" h="170" extrusionOk="0">
                  <a:moveTo>
                    <a:pt x="17" y="0"/>
                  </a:moveTo>
                  <a:cubicBezTo>
                    <a:pt x="17" y="17"/>
                    <a:pt x="1" y="33"/>
                    <a:pt x="17" y="66"/>
                  </a:cubicBezTo>
                  <a:cubicBezTo>
                    <a:pt x="17" y="103"/>
                    <a:pt x="34" y="120"/>
                    <a:pt x="54" y="153"/>
                  </a:cubicBezTo>
                  <a:cubicBezTo>
                    <a:pt x="87" y="169"/>
                    <a:pt x="104" y="169"/>
                    <a:pt x="137" y="169"/>
                  </a:cubicBezTo>
                  <a:cubicBezTo>
                    <a:pt x="190" y="153"/>
                    <a:pt x="223" y="120"/>
                    <a:pt x="223" y="50"/>
                  </a:cubicBezTo>
                  <a:cubicBezTo>
                    <a:pt x="158" y="33"/>
                    <a:pt x="87" y="17"/>
                    <a:pt x="1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0" name="Google Shape;14570;p38"/>
            <p:cNvSpPr/>
            <p:nvPr/>
          </p:nvSpPr>
          <p:spPr>
            <a:xfrm>
              <a:off x="5052950" y="2796850"/>
              <a:ext cx="4775" cy="6525"/>
            </a:xfrm>
            <a:custGeom>
              <a:avLst/>
              <a:gdLst/>
              <a:ahLst/>
              <a:cxnLst/>
              <a:rect l="l" t="t" r="r" b="b"/>
              <a:pathLst>
                <a:path w="191" h="261" extrusionOk="0">
                  <a:moveTo>
                    <a:pt x="50" y="1"/>
                  </a:moveTo>
                  <a:cubicBezTo>
                    <a:pt x="34" y="1"/>
                    <a:pt x="17" y="17"/>
                    <a:pt x="1" y="34"/>
                  </a:cubicBezTo>
                  <a:lnTo>
                    <a:pt x="1" y="224"/>
                  </a:lnTo>
                  <a:lnTo>
                    <a:pt x="1" y="240"/>
                  </a:lnTo>
                  <a:cubicBezTo>
                    <a:pt x="34" y="261"/>
                    <a:pt x="50" y="261"/>
                    <a:pt x="87" y="261"/>
                  </a:cubicBezTo>
                  <a:cubicBezTo>
                    <a:pt x="120" y="261"/>
                    <a:pt x="137" y="240"/>
                    <a:pt x="153" y="207"/>
                  </a:cubicBezTo>
                  <a:cubicBezTo>
                    <a:pt x="174" y="174"/>
                    <a:pt x="191" y="137"/>
                    <a:pt x="191" y="104"/>
                  </a:cubicBezTo>
                  <a:cubicBezTo>
                    <a:pt x="174" y="71"/>
                    <a:pt x="153" y="55"/>
                    <a:pt x="137" y="17"/>
                  </a:cubicBezTo>
                  <a:cubicBezTo>
                    <a:pt x="137" y="17"/>
                    <a:pt x="120" y="17"/>
                    <a:pt x="12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1" name="Google Shape;14571;p38"/>
            <p:cNvSpPr/>
            <p:nvPr/>
          </p:nvSpPr>
          <p:spPr>
            <a:xfrm>
              <a:off x="5079975" y="2789550"/>
              <a:ext cx="5675" cy="6500"/>
            </a:xfrm>
            <a:custGeom>
              <a:avLst/>
              <a:gdLst/>
              <a:ahLst/>
              <a:cxnLst/>
              <a:rect l="l" t="t" r="r" b="b"/>
              <a:pathLst>
                <a:path w="227" h="260" extrusionOk="0">
                  <a:moveTo>
                    <a:pt x="87" y="0"/>
                  </a:moveTo>
                  <a:cubicBezTo>
                    <a:pt x="37" y="17"/>
                    <a:pt x="0" y="87"/>
                    <a:pt x="0" y="157"/>
                  </a:cubicBezTo>
                  <a:cubicBezTo>
                    <a:pt x="0" y="190"/>
                    <a:pt x="21" y="206"/>
                    <a:pt x="54" y="243"/>
                  </a:cubicBezTo>
                  <a:cubicBezTo>
                    <a:pt x="70" y="260"/>
                    <a:pt x="103" y="260"/>
                    <a:pt x="124" y="260"/>
                  </a:cubicBezTo>
                  <a:cubicBezTo>
                    <a:pt x="190" y="243"/>
                    <a:pt x="227" y="173"/>
                    <a:pt x="227" y="103"/>
                  </a:cubicBezTo>
                  <a:cubicBezTo>
                    <a:pt x="227" y="70"/>
                    <a:pt x="206" y="54"/>
                    <a:pt x="173" y="17"/>
                  </a:cubicBezTo>
                  <a:cubicBezTo>
                    <a:pt x="173" y="17"/>
                    <a:pt x="157" y="17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2" name="Google Shape;14572;p38"/>
            <p:cNvSpPr/>
            <p:nvPr/>
          </p:nvSpPr>
          <p:spPr>
            <a:xfrm>
              <a:off x="5071825" y="2684825"/>
              <a:ext cx="6100" cy="6400"/>
            </a:xfrm>
            <a:custGeom>
              <a:avLst/>
              <a:gdLst/>
              <a:ahLst/>
              <a:cxnLst/>
              <a:rect l="l" t="t" r="r" b="b"/>
              <a:pathLst>
                <a:path w="244" h="256" extrusionOk="0">
                  <a:moveTo>
                    <a:pt x="120" y="0"/>
                  </a:moveTo>
                  <a:cubicBezTo>
                    <a:pt x="87" y="0"/>
                    <a:pt x="70" y="17"/>
                    <a:pt x="37" y="33"/>
                  </a:cubicBezTo>
                  <a:cubicBezTo>
                    <a:pt x="17" y="50"/>
                    <a:pt x="0" y="83"/>
                    <a:pt x="0" y="120"/>
                  </a:cubicBezTo>
                  <a:cubicBezTo>
                    <a:pt x="0" y="153"/>
                    <a:pt x="0" y="186"/>
                    <a:pt x="17" y="206"/>
                  </a:cubicBezTo>
                  <a:cubicBezTo>
                    <a:pt x="37" y="239"/>
                    <a:pt x="70" y="256"/>
                    <a:pt x="103" y="256"/>
                  </a:cubicBezTo>
                  <a:cubicBezTo>
                    <a:pt x="120" y="256"/>
                    <a:pt x="157" y="256"/>
                    <a:pt x="174" y="239"/>
                  </a:cubicBezTo>
                  <a:cubicBezTo>
                    <a:pt x="223" y="186"/>
                    <a:pt x="244" y="103"/>
                    <a:pt x="190" y="50"/>
                  </a:cubicBezTo>
                  <a:cubicBezTo>
                    <a:pt x="190" y="33"/>
                    <a:pt x="174" y="17"/>
                    <a:pt x="157" y="17"/>
                  </a:cubicBezTo>
                  <a:cubicBezTo>
                    <a:pt x="141" y="0"/>
                    <a:pt x="141" y="0"/>
                    <a:pt x="12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3" name="Google Shape;14573;p38"/>
            <p:cNvSpPr/>
            <p:nvPr/>
          </p:nvSpPr>
          <p:spPr>
            <a:xfrm>
              <a:off x="5077400" y="2809325"/>
              <a:ext cx="6100" cy="6625"/>
            </a:xfrm>
            <a:custGeom>
              <a:avLst/>
              <a:gdLst/>
              <a:ahLst/>
              <a:cxnLst/>
              <a:rect l="l" t="t" r="r" b="b"/>
              <a:pathLst>
                <a:path w="244" h="265" extrusionOk="0">
                  <a:moveTo>
                    <a:pt x="140" y="1"/>
                  </a:moveTo>
                  <a:cubicBezTo>
                    <a:pt x="103" y="1"/>
                    <a:pt x="70" y="17"/>
                    <a:pt x="54" y="34"/>
                  </a:cubicBezTo>
                  <a:cubicBezTo>
                    <a:pt x="21" y="50"/>
                    <a:pt x="21" y="87"/>
                    <a:pt x="0" y="120"/>
                  </a:cubicBezTo>
                  <a:cubicBezTo>
                    <a:pt x="0" y="153"/>
                    <a:pt x="21" y="190"/>
                    <a:pt x="37" y="207"/>
                  </a:cubicBezTo>
                  <a:cubicBezTo>
                    <a:pt x="56" y="248"/>
                    <a:pt x="88" y="265"/>
                    <a:pt x="121" y="265"/>
                  </a:cubicBezTo>
                  <a:cubicBezTo>
                    <a:pt x="144" y="265"/>
                    <a:pt x="169" y="256"/>
                    <a:pt x="190" y="240"/>
                  </a:cubicBezTo>
                  <a:cubicBezTo>
                    <a:pt x="243" y="190"/>
                    <a:pt x="243" y="104"/>
                    <a:pt x="206" y="50"/>
                  </a:cubicBezTo>
                  <a:cubicBezTo>
                    <a:pt x="190" y="34"/>
                    <a:pt x="173" y="17"/>
                    <a:pt x="157" y="17"/>
                  </a:cubicBezTo>
                  <a:cubicBezTo>
                    <a:pt x="157" y="1"/>
                    <a:pt x="140" y="1"/>
                    <a:pt x="14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4" name="Google Shape;14574;p38"/>
            <p:cNvSpPr/>
            <p:nvPr/>
          </p:nvSpPr>
          <p:spPr>
            <a:xfrm>
              <a:off x="5081300" y="2773575"/>
              <a:ext cx="6425" cy="6475"/>
            </a:xfrm>
            <a:custGeom>
              <a:avLst/>
              <a:gdLst/>
              <a:ahLst/>
              <a:cxnLst/>
              <a:rect l="l" t="t" r="r" b="b"/>
              <a:pathLst>
                <a:path w="257" h="259" extrusionOk="0">
                  <a:moveTo>
                    <a:pt x="140" y="0"/>
                  </a:moveTo>
                  <a:cubicBezTo>
                    <a:pt x="86" y="0"/>
                    <a:pt x="45" y="33"/>
                    <a:pt x="17" y="91"/>
                  </a:cubicBezTo>
                  <a:cubicBezTo>
                    <a:pt x="1" y="140"/>
                    <a:pt x="34" y="227"/>
                    <a:pt x="87" y="243"/>
                  </a:cubicBezTo>
                  <a:cubicBezTo>
                    <a:pt x="101" y="254"/>
                    <a:pt x="116" y="258"/>
                    <a:pt x="131" y="258"/>
                  </a:cubicBezTo>
                  <a:cubicBezTo>
                    <a:pt x="171" y="258"/>
                    <a:pt x="211" y="225"/>
                    <a:pt x="223" y="177"/>
                  </a:cubicBezTo>
                  <a:cubicBezTo>
                    <a:pt x="256" y="107"/>
                    <a:pt x="223" y="37"/>
                    <a:pt x="174" y="4"/>
                  </a:cubicBezTo>
                  <a:cubicBezTo>
                    <a:pt x="162" y="1"/>
                    <a:pt x="150" y="0"/>
                    <a:pt x="14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5" name="Google Shape;14575;p38"/>
            <p:cNvSpPr/>
            <p:nvPr/>
          </p:nvSpPr>
          <p:spPr>
            <a:xfrm>
              <a:off x="5067075" y="2776250"/>
              <a:ext cx="6100" cy="6675"/>
            </a:xfrm>
            <a:custGeom>
              <a:avLst/>
              <a:gdLst/>
              <a:ahLst/>
              <a:cxnLst/>
              <a:rect l="l" t="t" r="r" b="b"/>
              <a:pathLst>
                <a:path w="244" h="267" extrusionOk="0">
                  <a:moveTo>
                    <a:pt x="104" y="0"/>
                  </a:moveTo>
                  <a:cubicBezTo>
                    <a:pt x="38" y="17"/>
                    <a:pt x="1" y="87"/>
                    <a:pt x="1" y="157"/>
                  </a:cubicBezTo>
                  <a:cubicBezTo>
                    <a:pt x="21" y="190"/>
                    <a:pt x="38" y="223"/>
                    <a:pt x="54" y="239"/>
                  </a:cubicBezTo>
                  <a:cubicBezTo>
                    <a:pt x="66" y="254"/>
                    <a:pt x="86" y="267"/>
                    <a:pt x="110" y="267"/>
                  </a:cubicBezTo>
                  <a:cubicBezTo>
                    <a:pt x="120" y="267"/>
                    <a:pt x="130" y="265"/>
                    <a:pt x="141" y="260"/>
                  </a:cubicBezTo>
                  <a:cubicBezTo>
                    <a:pt x="190" y="260"/>
                    <a:pt x="244" y="190"/>
                    <a:pt x="227" y="120"/>
                  </a:cubicBezTo>
                  <a:cubicBezTo>
                    <a:pt x="227" y="87"/>
                    <a:pt x="207" y="54"/>
                    <a:pt x="190" y="33"/>
                  </a:cubicBezTo>
                  <a:cubicBezTo>
                    <a:pt x="174" y="17"/>
                    <a:pt x="174" y="17"/>
                    <a:pt x="157" y="17"/>
                  </a:cubicBezTo>
                  <a:cubicBezTo>
                    <a:pt x="141" y="0"/>
                    <a:pt x="124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6" name="Google Shape;14576;p38"/>
            <p:cNvSpPr/>
            <p:nvPr/>
          </p:nvSpPr>
          <p:spPr>
            <a:xfrm>
              <a:off x="5068825" y="2729050"/>
              <a:ext cx="5600" cy="6400"/>
            </a:xfrm>
            <a:custGeom>
              <a:avLst/>
              <a:gdLst/>
              <a:ahLst/>
              <a:cxnLst/>
              <a:rect l="l" t="t" r="r" b="b"/>
              <a:pathLst>
                <a:path w="224" h="256" extrusionOk="0">
                  <a:moveTo>
                    <a:pt x="104" y="0"/>
                  </a:moveTo>
                  <a:cubicBezTo>
                    <a:pt x="71" y="0"/>
                    <a:pt x="54" y="17"/>
                    <a:pt x="34" y="33"/>
                  </a:cubicBezTo>
                  <a:cubicBezTo>
                    <a:pt x="17" y="66"/>
                    <a:pt x="1" y="103"/>
                    <a:pt x="1" y="153"/>
                  </a:cubicBezTo>
                  <a:cubicBezTo>
                    <a:pt x="17" y="190"/>
                    <a:pt x="34" y="206"/>
                    <a:pt x="54" y="239"/>
                  </a:cubicBezTo>
                  <a:cubicBezTo>
                    <a:pt x="71" y="256"/>
                    <a:pt x="104" y="256"/>
                    <a:pt x="137" y="256"/>
                  </a:cubicBezTo>
                  <a:cubicBezTo>
                    <a:pt x="190" y="239"/>
                    <a:pt x="223" y="190"/>
                    <a:pt x="223" y="120"/>
                  </a:cubicBezTo>
                  <a:lnTo>
                    <a:pt x="223" y="103"/>
                  </a:lnTo>
                  <a:cubicBezTo>
                    <a:pt x="223" y="66"/>
                    <a:pt x="190" y="17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7" name="Google Shape;14577;p38"/>
            <p:cNvSpPr/>
            <p:nvPr/>
          </p:nvSpPr>
          <p:spPr>
            <a:xfrm>
              <a:off x="5066675" y="279252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40" y="1"/>
                  </a:moveTo>
                  <a:cubicBezTo>
                    <a:pt x="103" y="1"/>
                    <a:pt x="70" y="1"/>
                    <a:pt x="54" y="21"/>
                  </a:cubicBezTo>
                  <a:cubicBezTo>
                    <a:pt x="0" y="71"/>
                    <a:pt x="0" y="157"/>
                    <a:pt x="37" y="207"/>
                  </a:cubicBezTo>
                  <a:cubicBezTo>
                    <a:pt x="54" y="244"/>
                    <a:pt x="87" y="261"/>
                    <a:pt x="103" y="261"/>
                  </a:cubicBezTo>
                  <a:cubicBezTo>
                    <a:pt x="140" y="261"/>
                    <a:pt x="173" y="261"/>
                    <a:pt x="190" y="228"/>
                  </a:cubicBezTo>
                  <a:cubicBezTo>
                    <a:pt x="243" y="190"/>
                    <a:pt x="243" y="104"/>
                    <a:pt x="206" y="54"/>
                  </a:cubicBezTo>
                  <a:cubicBezTo>
                    <a:pt x="190" y="38"/>
                    <a:pt x="190" y="21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8" name="Google Shape;14578;p38"/>
            <p:cNvSpPr/>
            <p:nvPr/>
          </p:nvSpPr>
          <p:spPr>
            <a:xfrm>
              <a:off x="5066675" y="2745825"/>
              <a:ext cx="6500" cy="6525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129" y="1"/>
                  </a:moveTo>
                  <a:cubicBezTo>
                    <a:pt x="88" y="1"/>
                    <a:pt x="49" y="32"/>
                    <a:pt x="37" y="84"/>
                  </a:cubicBezTo>
                  <a:cubicBezTo>
                    <a:pt x="0" y="154"/>
                    <a:pt x="37" y="220"/>
                    <a:pt x="87" y="257"/>
                  </a:cubicBezTo>
                  <a:cubicBezTo>
                    <a:pt x="99" y="260"/>
                    <a:pt x="110" y="261"/>
                    <a:pt x="121" y="261"/>
                  </a:cubicBezTo>
                  <a:cubicBezTo>
                    <a:pt x="173" y="261"/>
                    <a:pt x="213" y="228"/>
                    <a:pt x="243" y="170"/>
                  </a:cubicBezTo>
                  <a:cubicBezTo>
                    <a:pt x="260" y="100"/>
                    <a:pt x="223" y="34"/>
                    <a:pt x="173" y="13"/>
                  </a:cubicBezTo>
                  <a:cubicBezTo>
                    <a:pt x="159" y="5"/>
                    <a:pt x="144" y="1"/>
                    <a:pt x="12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9" name="Google Shape;14579;p38"/>
            <p:cNvSpPr/>
            <p:nvPr/>
          </p:nvSpPr>
          <p:spPr>
            <a:xfrm>
              <a:off x="5124700" y="2780025"/>
              <a:ext cx="6000" cy="6650"/>
            </a:xfrm>
            <a:custGeom>
              <a:avLst/>
              <a:gdLst/>
              <a:ahLst/>
              <a:cxnLst/>
              <a:rect l="l" t="t" r="r" b="b"/>
              <a:pathLst>
                <a:path w="240" h="266" extrusionOk="0">
                  <a:moveTo>
                    <a:pt x="132" y="0"/>
                  </a:moveTo>
                  <a:cubicBezTo>
                    <a:pt x="79" y="0"/>
                    <a:pt x="30" y="35"/>
                    <a:pt x="17" y="88"/>
                  </a:cubicBezTo>
                  <a:cubicBezTo>
                    <a:pt x="0" y="159"/>
                    <a:pt x="33" y="229"/>
                    <a:pt x="87" y="262"/>
                  </a:cubicBezTo>
                  <a:cubicBezTo>
                    <a:pt x="95" y="264"/>
                    <a:pt x="104" y="266"/>
                    <a:pt x="114" y="266"/>
                  </a:cubicBezTo>
                  <a:cubicBezTo>
                    <a:pt x="159" y="266"/>
                    <a:pt x="209" y="233"/>
                    <a:pt x="223" y="175"/>
                  </a:cubicBezTo>
                  <a:cubicBezTo>
                    <a:pt x="240" y="109"/>
                    <a:pt x="223" y="39"/>
                    <a:pt x="169" y="6"/>
                  </a:cubicBezTo>
                  <a:cubicBezTo>
                    <a:pt x="157" y="2"/>
                    <a:pt x="145" y="0"/>
                    <a:pt x="13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0" name="Google Shape;14580;p38"/>
            <p:cNvSpPr/>
            <p:nvPr/>
          </p:nvSpPr>
          <p:spPr>
            <a:xfrm>
              <a:off x="5068425" y="2824475"/>
              <a:ext cx="5175" cy="2100"/>
            </a:xfrm>
            <a:custGeom>
              <a:avLst/>
              <a:gdLst/>
              <a:ahLst/>
              <a:cxnLst/>
              <a:rect l="l" t="t" r="r" b="b"/>
              <a:pathLst>
                <a:path w="207" h="84" extrusionOk="0">
                  <a:moveTo>
                    <a:pt x="120" y="1"/>
                  </a:moveTo>
                  <a:cubicBezTo>
                    <a:pt x="108" y="1"/>
                    <a:pt x="95" y="5"/>
                    <a:pt x="87" y="13"/>
                  </a:cubicBezTo>
                  <a:cubicBezTo>
                    <a:pt x="70" y="13"/>
                    <a:pt x="33" y="30"/>
                    <a:pt x="17" y="63"/>
                  </a:cubicBezTo>
                  <a:lnTo>
                    <a:pt x="0" y="83"/>
                  </a:lnTo>
                  <a:lnTo>
                    <a:pt x="206" y="83"/>
                  </a:lnTo>
                  <a:cubicBezTo>
                    <a:pt x="206" y="63"/>
                    <a:pt x="190" y="46"/>
                    <a:pt x="173" y="30"/>
                  </a:cubicBezTo>
                  <a:lnTo>
                    <a:pt x="153" y="13"/>
                  </a:lnTo>
                  <a:cubicBezTo>
                    <a:pt x="145" y="5"/>
                    <a:pt x="132" y="1"/>
                    <a:pt x="12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1" name="Google Shape;14581;p38"/>
            <p:cNvSpPr/>
            <p:nvPr/>
          </p:nvSpPr>
          <p:spPr>
            <a:xfrm>
              <a:off x="5263425" y="2665025"/>
              <a:ext cx="2100" cy="5600"/>
            </a:xfrm>
            <a:custGeom>
              <a:avLst/>
              <a:gdLst/>
              <a:ahLst/>
              <a:cxnLst/>
              <a:rect l="l" t="t" r="r" b="b"/>
              <a:pathLst>
                <a:path w="84" h="224" extrusionOk="0">
                  <a:moveTo>
                    <a:pt x="83" y="1"/>
                  </a:moveTo>
                  <a:lnTo>
                    <a:pt x="83" y="1"/>
                  </a:lnTo>
                  <a:cubicBezTo>
                    <a:pt x="34" y="34"/>
                    <a:pt x="1" y="87"/>
                    <a:pt x="17" y="153"/>
                  </a:cubicBezTo>
                  <a:cubicBezTo>
                    <a:pt x="17" y="174"/>
                    <a:pt x="34" y="207"/>
                    <a:pt x="50" y="223"/>
                  </a:cubicBezTo>
                  <a:cubicBezTo>
                    <a:pt x="50" y="153"/>
                    <a:pt x="67" y="87"/>
                    <a:pt x="8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2" name="Google Shape;14582;p38"/>
            <p:cNvSpPr/>
            <p:nvPr/>
          </p:nvSpPr>
          <p:spPr>
            <a:xfrm>
              <a:off x="5085625" y="2821800"/>
              <a:ext cx="6000" cy="4250"/>
            </a:xfrm>
            <a:custGeom>
              <a:avLst/>
              <a:gdLst/>
              <a:ahLst/>
              <a:cxnLst/>
              <a:rect l="l" t="t" r="r" b="b"/>
              <a:pathLst>
                <a:path w="240" h="170" extrusionOk="0">
                  <a:moveTo>
                    <a:pt x="104" y="1"/>
                  </a:moveTo>
                  <a:cubicBezTo>
                    <a:pt x="50" y="17"/>
                    <a:pt x="1" y="87"/>
                    <a:pt x="17" y="153"/>
                  </a:cubicBezTo>
                  <a:lnTo>
                    <a:pt x="17" y="170"/>
                  </a:lnTo>
                  <a:cubicBezTo>
                    <a:pt x="83" y="170"/>
                    <a:pt x="170" y="153"/>
                    <a:pt x="240" y="153"/>
                  </a:cubicBezTo>
                  <a:lnTo>
                    <a:pt x="240" y="120"/>
                  </a:lnTo>
                  <a:cubicBezTo>
                    <a:pt x="223" y="87"/>
                    <a:pt x="223" y="50"/>
                    <a:pt x="186" y="34"/>
                  </a:cubicBezTo>
                  <a:cubicBezTo>
                    <a:pt x="186" y="17"/>
                    <a:pt x="170" y="17"/>
                    <a:pt x="170" y="17"/>
                  </a:cubicBezTo>
                  <a:cubicBezTo>
                    <a:pt x="153" y="1"/>
                    <a:pt x="137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3" name="Google Shape;14583;p38"/>
            <p:cNvSpPr/>
            <p:nvPr/>
          </p:nvSpPr>
          <p:spPr>
            <a:xfrm>
              <a:off x="5253125" y="2602225"/>
              <a:ext cx="6000" cy="6550"/>
            </a:xfrm>
            <a:custGeom>
              <a:avLst/>
              <a:gdLst/>
              <a:ahLst/>
              <a:cxnLst/>
              <a:rect l="l" t="t" r="r" b="b"/>
              <a:pathLst>
                <a:path w="240" h="262" extrusionOk="0">
                  <a:moveTo>
                    <a:pt x="124" y="0"/>
                  </a:moveTo>
                  <a:cubicBezTo>
                    <a:pt x="79" y="0"/>
                    <a:pt x="30" y="35"/>
                    <a:pt x="17" y="88"/>
                  </a:cubicBezTo>
                  <a:cubicBezTo>
                    <a:pt x="1" y="159"/>
                    <a:pt x="17" y="229"/>
                    <a:pt x="83" y="262"/>
                  </a:cubicBezTo>
                  <a:lnTo>
                    <a:pt x="137" y="262"/>
                  </a:lnTo>
                  <a:cubicBezTo>
                    <a:pt x="170" y="262"/>
                    <a:pt x="207" y="229"/>
                    <a:pt x="223" y="175"/>
                  </a:cubicBezTo>
                  <a:cubicBezTo>
                    <a:pt x="240" y="126"/>
                    <a:pt x="223" y="72"/>
                    <a:pt x="207" y="39"/>
                  </a:cubicBezTo>
                  <a:cubicBezTo>
                    <a:pt x="186" y="39"/>
                    <a:pt x="170" y="23"/>
                    <a:pt x="153" y="6"/>
                  </a:cubicBezTo>
                  <a:cubicBezTo>
                    <a:pt x="144" y="2"/>
                    <a:pt x="134" y="0"/>
                    <a:pt x="12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4" name="Google Shape;14584;p38"/>
            <p:cNvSpPr/>
            <p:nvPr/>
          </p:nvSpPr>
          <p:spPr>
            <a:xfrm>
              <a:off x="5250950" y="2619725"/>
              <a:ext cx="6025" cy="6600"/>
            </a:xfrm>
            <a:custGeom>
              <a:avLst/>
              <a:gdLst/>
              <a:ahLst/>
              <a:cxnLst/>
              <a:rect l="l" t="t" r="r" b="b"/>
              <a:pathLst>
                <a:path w="241" h="264" extrusionOk="0">
                  <a:moveTo>
                    <a:pt x="126" y="0"/>
                  </a:moveTo>
                  <a:cubicBezTo>
                    <a:pt x="103" y="0"/>
                    <a:pt x="82" y="13"/>
                    <a:pt x="67" y="28"/>
                  </a:cubicBezTo>
                  <a:cubicBezTo>
                    <a:pt x="34" y="44"/>
                    <a:pt x="17" y="61"/>
                    <a:pt x="17" y="94"/>
                  </a:cubicBezTo>
                  <a:cubicBezTo>
                    <a:pt x="1" y="110"/>
                    <a:pt x="1" y="147"/>
                    <a:pt x="17" y="180"/>
                  </a:cubicBezTo>
                  <a:cubicBezTo>
                    <a:pt x="17" y="213"/>
                    <a:pt x="50" y="234"/>
                    <a:pt x="88" y="250"/>
                  </a:cubicBezTo>
                  <a:cubicBezTo>
                    <a:pt x="101" y="259"/>
                    <a:pt x="115" y="263"/>
                    <a:pt x="130" y="263"/>
                  </a:cubicBezTo>
                  <a:cubicBezTo>
                    <a:pt x="170" y="263"/>
                    <a:pt x="212" y="232"/>
                    <a:pt x="224" y="180"/>
                  </a:cubicBezTo>
                  <a:cubicBezTo>
                    <a:pt x="240" y="110"/>
                    <a:pt x="224" y="44"/>
                    <a:pt x="154" y="7"/>
                  </a:cubicBezTo>
                  <a:cubicBezTo>
                    <a:pt x="144" y="2"/>
                    <a:pt x="135" y="0"/>
                    <a:pt x="12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5" name="Google Shape;14585;p38"/>
            <p:cNvSpPr/>
            <p:nvPr/>
          </p:nvSpPr>
          <p:spPr>
            <a:xfrm>
              <a:off x="5112225" y="2817475"/>
              <a:ext cx="5600" cy="5175"/>
            </a:xfrm>
            <a:custGeom>
              <a:avLst/>
              <a:gdLst/>
              <a:ahLst/>
              <a:cxnLst/>
              <a:rect l="l" t="t" r="r" b="b"/>
              <a:pathLst>
                <a:path w="224" h="207" extrusionOk="0">
                  <a:moveTo>
                    <a:pt x="120" y="1"/>
                  </a:moveTo>
                  <a:cubicBezTo>
                    <a:pt x="87" y="1"/>
                    <a:pt x="71" y="1"/>
                    <a:pt x="34" y="34"/>
                  </a:cubicBezTo>
                  <a:cubicBezTo>
                    <a:pt x="17" y="54"/>
                    <a:pt x="1" y="87"/>
                    <a:pt x="1" y="120"/>
                  </a:cubicBezTo>
                  <a:cubicBezTo>
                    <a:pt x="1" y="157"/>
                    <a:pt x="1" y="190"/>
                    <a:pt x="17" y="207"/>
                  </a:cubicBezTo>
                  <a:cubicBezTo>
                    <a:pt x="87" y="190"/>
                    <a:pt x="153" y="190"/>
                    <a:pt x="207" y="174"/>
                  </a:cubicBezTo>
                  <a:cubicBezTo>
                    <a:pt x="223" y="137"/>
                    <a:pt x="223" y="87"/>
                    <a:pt x="190" y="54"/>
                  </a:cubicBezTo>
                  <a:cubicBezTo>
                    <a:pt x="190" y="34"/>
                    <a:pt x="174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6" name="Google Shape;14586;p38"/>
            <p:cNvSpPr/>
            <p:nvPr/>
          </p:nvSpPr>
          <p:spPr>
            <a:xfrm>
              <a:off x="5247050" y="2667200"/>
              <a:ext cx="6100" cy="6575"/>
            </a:xfrm>
            <a:custGeom>
              <a:avLst/>
              <a:gdLst/>
              <a:ahLst/>
              <a:cxnLst/>
              <a:rect l="l" t="t" r="r" b="b"/>
              <a:pathLst>
                <a:path w="244" h="263" extrusionOk="0">
                  <a:moveTo>
                    <a:pt x="103" y="0"/>
                  </a:moveTo>
                  <a:cubicBezTo>
                    <a:pt x="54" y="17"/>
                    <a:pt x="0" y="87"/>
                    <a:pt x="17" y="153"/>
                  </a:cubicBezTo>
                  <a:cubicBezTo>
                    <a:pt x="17" y="190"/>
                    <a:pt x="37" y="223"/>
                    <a:pt x="70" y="239"/>
                  </a:cubicBezTo>
                  <a:cubicBezTo>
                    <a:pt x="82" y="251"/>
                    <a:pt x="102" y="263"/>
                    <a:pt x="120" y="263"/>
                  </a:cubicBezTo>
                  <a:cubicBezTo>
                    <a:pt x="127" y="263"/>
                    <a:pt x="134" y="261"/>
                    <a:pt x="141" y="256"/>
                  </a:cubicBezTo>
                  <a:cubicBezTo>
                    <a:pt x="206" y="256"/>
                    <a:pt x="244" y="190"/>
                    <a:pt x="244" y="120"/>
                  </a:cubicBezTo>
                  <a:cubicBezTo>
                    <a:pt x="223" y="66"/>
                    <a:pt x="206" y="33"/>
                    <a:pt x="173" y="17"/>
                  </a:cubicBezTo>
                  <a:cubicBezTo>
                    <a:pt x="157" y="0"/>
                    <a:pt x="141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7" name="Google Shape;14587;p38"/>
            <p:cNvSpPr/>
            <p:nvPr/>
          </p:nvSpPr>
          <p:spPr>
            <a:xfrm>
              <a:off x="5250550" y="2652150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37" y="0"/>
                  </a:moveTo>
                  <a:cubicBezTo>
                    <a:pt x="104" y="0"/>
                    <a:pt x="66" y="17"/>
                    <a:pt x="50" y="33"/>
                  </a:cubicBezTo>
                  <a:cubicBezTo>
                    <a:pt x="33" y="50"/>
                    <a:pt x="17" y="87"/>
                    <a:pt x="17" y="120"/>
                  </a:cubicBezTo>
                  <a:cubicBezTo>
                    <a:pt x="1" y="153"/>
                    <a:pt x="17" y="190"/>
                    <a:pt x="33" y="223"/>
                  </a:cubicBezTo>
                  <a:cubicBezTo>
                    <a:pt x="50" y="240"/>
                    <a:pt x="83" y="256"/>
                    <a:pt x="104" y="256"/>
                  </a:cubicBezTo>
                  <a:cubicBezTo>
                    <a:pt x="113" y="262"/>
                    <a:pt x="123" y="265"/>
                    <a:pt x="133" y="265"/>
                  </a:cubicBezTo>
                  <a:cubicBezTo>
                    <a:pt x="155" y="265"/>
                    <a:pt x="174" y="251"/>
                    <a:pt x="186" y="240"/>
                  </a:cubicBezTo>
                  <a:cubicBezTo>
                    <a:pt x="240" y="190"/>
                    <a:pt x="240" y="103"/>
                    <a:pt x="207" y="50"/>
                  </a:cubicBezTo>
                  <a:cubicBezTo>
                    <a:pt x="186" y="33"/>
                    <a:pt x="170" y="17"/>
                    <a:pt x="153" y="17"/>
                  </a:cubicBezTo>
                  <a:lnTo>
                    <a:pt x="137" y="0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8" name="Google Shape;14588;p38"/>
            <p:cNvSpPr/>
            <p:nvPr/>
          </p:nvSpPr>
          <p:spPr>
            <a:xfrm>
              <a:off x="5236325" y="2652875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28" y="0"/>
                  </a:moveTo>
                  <a:cubicBezTo>
                    <a:pt x="81" y="0"/>
                    <a:pt x="31" y="30"/>
                    <a:pt x="17" y="74"/>
                  </a:cubicBezTo>
                  <a:cubicBezTo>
                    <a:pt x="1" y="145"/>
                    <a:pt x="17" y="227"/>
                    <a:pt x="87" y="248"/>
                  </a:cubicBezTo>
                  <a:cubicBezTo>
                    <a:pt x="104" y="264"/>
                    <a:pt x="120" y="264"/>
                    <a:pt x="137" y="264"/>
                  </a:cubicBezTo>
                  <a:cubicBezTo>
                    <a:pt x="174" y="248"/>
                    <a:pt x="207" y="227"/>
                    <a:pt x="223" y="178"/>
                  </a:cubicBezTo>
                  <a:cubicBezTo>
                    <a:pt x="240" y="124"/>
                    <a:pt x="223" y="74"/>
                    <a:pt x="207" y="41"/>
                  </a:cubicBezTo>
                  <a:cubicBezTo>
                    <a:pt x="190" y="21"/>
                    <a:pt x="174" y="21"/>
                    <a:pt x="157" y="4"/>
                  </a:cubicBezTo>
                  <a:cubicBezTo>
                    <a:pt x="148" y="1"/>
                    <a:pt x="138" y="0"/>
                    <a:pt x="12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9" name="Google Shape;14589;p38"/>
            <p:cNvSpPr/>
            <p:nvPr/>
          </p:nvSpPr>
          <p:spPr>
            <a:xfrm>
              <a:off x="5214875" y="2766350"/>
              <a:ext cx="3025" cy="3525"/>
            </a:xfrm>
            <a:custGeom>
              <a:avLst/>
              <a:gdLst/>
              <a:ahLst/>
              <a:cxnLst/>
              <a:rect l="l" t="t" r="r" b="b"/>
              <a:pathLst>
                <a:path w="121" h="141" extrusionOk="0">
                  <a:moveTo>
                    <a:pt x="121" y="1"/>
                  </a:moveTo>
                  <a:cubicBezTo>
                    <a:pt x="104" y="1"/>
                    <a:pt x="104" y="1"/>
                    <a:pt x="88" y="17"/>
                  </a:cubicBezTo>
                  <a:cubicBezTo>
                    <a:pt x="34" y="17"/>
                    <a:pt x="1" y="71"/>
                    <a:pt x="1" y="141"/>
                  </a:cubicBezTo>
                  <a:cubicBezTo>
                    <a:pt x="34" y="87"/>
                    <a:pt x="67" y="54"/>
                    <a:pt x="12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0" name="Google Shape;14590;p38"/>
            <p:cNvSpPr/>
            <p:nvPr/>
          </p:nvSpPr>
          <p:spPr>
            <a:xfrm>
              <a:off x="5238500" y="2728925"/>
              <a:ext cx="5175" cy="6525"/>
            </a:xfrm>
            <a:custGeom>
              <a:avLst/>
              <a:gdLst/>
              <a:ahLst/>
              <a:cxnLst/>
              <a:rect l="l" t="t" r="r" b="b"/>
              <a:pathLst>
                <a:path w="207" h="261" extrusionOk="0">
                  <a:moveTo>
                    <a:pt x="125" y="1"/>
                  </a:moveTo>
                  <a:cubicBezTo>
                    <a:pt x="80" y="1"/>
                    <a:pt x="30" y="30"/>
                    <a:pt x="17" y="71"/>
                  </a:cubicBezTo>
                  <a:cubicBezTo>
                    <a:pt x="0" y="141"/>
                    <a:pt x="17" y="228"/>
                    <a:pt x="87" y="244"/>
                  </a:cubicBezTo>
                  <a:lnTo>
                    <a:pt x="103" y="261"/>
                  </a:lnTo>
                  <a:lnTo>
                    <a:pt x="103" y="228"/>
                  </a:lnTo>
                  <a:cubicBezTo>
                    <a:pt x="136" y="174"/>
                    <a:pt x="173" y="108"/>
                    <a:pt x="206" y="55"/>
                  </a:cubicBezTo>
                  <a:cubicBezTo>
                    <a:pt x="190" y="38"/>
                    <a:pt x="173" y="22"/>
                    <a:pt x="153" y="5"/>
                  </a:cubicBezTo>
                  <a:cubicBezTo>
                    <a:pt x="144" y="2"/>
                    <a:pt x="134" y="1"/>
                    <a:pt x="12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1" name="Google Shape;14591;p38"/>
            <p:cNvSpPr/>
            <p:nvPr/>
          </p:nvSpPr>
          <p:spPr>
            <a:xfrm>
              <a:off x="5245800" y="2713200"/>
              <a:ext cx="5600" cy="6375"/>
            </a:xfrm>
            <a:custGeom>
              <a:avLst/>
              <a:gdLst/>
              <a:ahLst/>
              <a:cxnLst/>
              <a:rect l="l" t="t" r="r" b="b"/>
              <a:pathLst>
                <a:path w="224" h="255" extrusionOk="0">
                  <a:moveTo>
                    <a:pt x="110" y="1"/>
                  </a:moveTo>
                  <a:cubicBezTo>
                    <a:pt x="70" y="1"/>
                    <a:pt x="29" y="34"/>
                    <a:pt x="17" y="82"/>
                  </a:cubicBezTo>
                  <a:cubicBezTo>
                    <a:pt x="1" y="152"/>
                    <a:pt x="17" y="222"/>
                    <a:pt x="87" y="255"/>
                  </a:cubicBezTo>
                  <a:lnTo>
                    <a:pt x="137" y="255"/>
                  </a:lnTo>
                  <a:cubicBezTo>
                    <a:pt x="153" y="205"/>
                    <a:pt x="191" y="135"/>
                    <a:pt x="223" y="65"/>
                  </a:cubicBezTo>
                  <a:cubicBezTo>
                    <a:pt x="207" y="49"/>
                    <a:pt x="191" y="16"/>
                    <a:pt x="153" y="16"/>
                  </a:cubicBezTo>
                  <a:cubicBezTo>
                    <a:pt x="140" y="6"/>
                    <a:pt x="125" y="1"/>
                    <a:pt x="11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2" name="Google Shape;14592;p38"/>
            <p:cNvSpPr/>
            <p:nvPr/>
          </p:nvSpPr>
          <p:spPr>
            <a:xfrm>
              <a:off x="5256525" y="2680075"/>
              <a:ext cx="5600" cy="6425"/>
            </a:xfrm>
            <a:custGeom>
              <a:avLst/>
              <a:gdLst/>
              <a:ahLst/>
              <a:cxnLst/>
              <a:rect l="l" t="t" r="r" b="b"/>
              <a:pathLst>
                <a:path w="224" h="257" extrusionOk="0">
                  <a:moveTo>
                    <a:pt x="137" y="1"/>
                  </a:moveTo>
                  <a:cubicBezTo>
                    <a:pt x="120" y="1"/>
                    <a:pt x="87" y="17"/>
                    <a:pt x="50" y="34"/>
                  </a:cubicBezTo>
                  <a:cubicBezTo>
                    <a:pt x="17" y="67"/>
                    <a:pt x="1" y="153"/>
                    <a:pt x="50" y="207"/>
                  </a:cubicBezTo>
                  <a:cubicBezTo>
                    <a:pt x="71" y="240"/>
                    <a:pt x="87" y="256"/>
                    <a:pt x="120" y="256"/>
                  </a:cubicBezTo>
                  <a:cubicBezTo>
                    <a:pt x="137" y="256"/>
                    <a:pt x="174" y="256"/>
                    <a:pt x="190" y="240"/>
                  </a:cubicBezTo>
                  <a:cubicBezTo>
                    <a:pt x="207" y="190"/>
                    <a:pt x="207" y="137"/>
                    <a:pt x="223" y="67"/>
                  </a:cubicBezTo>
                  <a:lnTo>
                    <a:pt x="223" y="50"/>
                  </a:lnTo>
                  <a:cubicBezTo>
                    <a:pt x="207" y="34"/>
                    <a:pt x="190" y="17"/>
                    <a:pt x="174" y="17"/>
                  </a:cubicBezTo>
                  <a:cubicBezTo>
                    <a:pt x="153" y="1"/>
                    <a:pt x="153" y="1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3" name="Google Shape;14593;p38"/>
            <p:cNvSpPr/>
            <p:nvPr/>
          </p:nvSpPr>
          <p:spPr>
            <a:xfrm>
              <a:off x="5140150" y="2809750"/>
              <a:ext cx="5600" cy="5575"/>
            </a:xfrm>
            <a:custGeom>
              <a:avLst/>
              <a:gdLst/>
              <a:ahLst/>
              <a:cxnLst/>
              <a:rect l="l" t="t" r="r" b="b"/>
              <a:pathLst>
                <a:path w="224" h="223" extrusionOk="0">
                  <a:moveTo>
                    <a:pt x="104" y="0"/>
                  </a:moveTo>
                  <a:cubicBezTo>
                    <a:pt x="50" y="17"/>
                    <a:pt x="1" y="70"/>
                    <a:pt x="17" y="157"/>
                  </a:cubicBezTo>
                  <a:cubicBezTo>
                    <a:pt x="17" y="173"/>
                    <a:pt x="34" y="206"/>
                    <a:pt x="50" y="223"/>
                  </a:cubicBezTo>
                  <a:cubicBezTo>
                    <a:pt x="104" y="206"/>
                    <a:pt x="170" y="173"/>
                    <a:pt x="224" y="157"/>
                  </a:cubicBezTo>
                  <a:lnTo>
                    <a:pt x="224" y="103"/>
                  </a:lnTo>
                  <a:cubicBezTo>
                    <a:pt x="224" y="70"/>
                    <a:pt x="207" y="33"/>
                    <a:pt x="191" y="17"/>
                  </a:cubicBezTo>
                  <a:cubicBezTo>
                    <a:pt x="170" y="17"/>
                    <a:pt x="170" y="17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4" name="Google Shape;14594;p38"/>
            <p:cNvSpPr/>
            <p:nvPr/>
          </p:nvSpPr>
          <p:spPr>
            <a:xfrm>
              <a:off x="5194675" y="2783450"/>
              <a:ext cx="4375" cy="3550"/>
            </a:xfrm>
            <a:custGeom>
              <a:avLst/>
              <a:gdLst/>
              <a:ahLst/>
              <a:cxnLst/>
              <a:rect l="l" t="t" r="r" b="b"/>
              <a:pathLst>
                <a:path w="175" h="142" extrusionOk="0">
                  <a:moveTo>
                    <a:pt x="127" y="1"/>
                  </a:moveTo>
                  <a:cubicBezTo>
                    <a:pt x="82" y="1"/>
                    <a:pt x="31" y="34"/>
                    <a:pt x="17" y="92"/>
                  </a:cubicBezTo>
                  <a:cubicBezTo>
                    <a:pt x="17" y="108"/>
                    <a:pt x="1" y="125"/>
                    <a:pt x="17" y="141"/>
                  </a:cubicBezTo>
                  <a:cubicBezTo>
                    <a:pt x="71" y="108"/>
                    <a:pt x="120" y="55"/>
                    <a:pt x="174" y="22"/>
                  </a:cubicBezTo>
                  <a:cubicBezTo>
                    <a:pt x="174" y="22"/>
                    <a:pt x="174" y="5"/>
                    <a:pt x="153" y="5"/>
                  </a:cubicBezTo>
                  <a:cubicBezTo>
                    <a:pt x="145" y="2"/>
                    <a:pt x="136" y="1"/>
                    <a:pt x="12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5" name="Google Shape;14595;p38"/>
            <p:cNvSpPr/>
            <p:nvPr/>
          </p:nvSpPr>
          <p:spPr>
            <a:xfrm>
              <a:off x="5126350" y="2814900"/>
              <a:ext cx="5700" cy="4775"/>
            </a:xfrm>
            <a:custGeom>
              <a:avLst/>
              <a:gdLst/>
              <a:ahLst/>
              <a:cxnLst/>
              <a:rect l="l" t="t" r="r" b="b"/>
              <a:pathLst>
                <a:path w="228" h="191" extrusionOk="0">
                  <a:moveTo>
                    <a:pt x="103" y="0"/>
                  </a:moveTo>
                  <a:cubicBezTo>
                    <a:pt x="38" y="0"/>
                    <a:pt x="0" y="71"/>
                    <a:pt x="21" y="137"/>
                  </a:cubicBezTo>
                  <a:lnTo>
                    <a:pt x="21" y="190"/>
                  </a:lnTo>
                  <a:cubicBezTo>
                    <a:pt x="87" y="174"/>
                    <a:pt x="157" y="157"/>
                    <a:pt x="227" y="120"/>
                  </a:cubicBezTo>
                  <a:lnTo>
                    <a:pt x="227" y="104"/>
                  </a:lnTo>
                  <a:cubicBezTo>
                    <a:pt x="227" y="71"/>
                    <a:pt x="207" y="33"/>
                    <a:pt x="190" y="17"/>
                  </a:cubicBezTo>
                  <a:cubicBezTo>
                    <a:pt x="174" y="17"/>
                    <a:pt x="174" y="0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6" name="Google Shape;14596;p38"/>
            <p:cNvSpPr/>
            <p:nvPr/>
          </p:nvSpPr>
          <p:spPr>
            <a:xfrm>
              <a:off x="5154700" y="2806850"/>
              <a:ext cx="4750" cy="3325"/>
            </a:xfrm>
            <a:custGeom>
              <a:avLst/>
              <a:gdLst/>
              <a:ahLst/>
              <a:cxnLst/>
              <a:rect l="l" t="t" r="r" b="b"/>
              <a:pathLst>
                <a:path w="190" h="133" extrusionOk="0">
                  <a:moveTo>
                    <a:pt x="113" y="0"/>
                  </a:moveTo>
                  <a:cubicBezTo>
                    <a:pt x="72" y="0"/>
                    <a:pt x="33" y="32"/>
                    <a:pt x="21" y="83"/>
                  </a:cubicBezTo>
                  <a:cubicBezTo>
                    <a:pt x="0" y="100"/>
                    <a:pt x="0" y="116"/>
                    <a:pt x="0" y="133"/>
                  </a:cubicBezTo>
                  <a:cubicBezTo>
                    <a:pt x="70" y="100"/>
                    <a:pt x="140" y="83"/>
                    <a:pt x="190" y="46"/>
                  </a:cubicBezTo>
                  <a:cubicBezTo>
                    <a:pt x="190" y="30"/>
                    <a:pt x="173" y="13"/>
                    <a:pt x="157" y="13"/>
                  </a:cubicBezTo>
                  <a:cubicBezTo>
                    <a:pt x="143" y="4"/>
                    <a:pt x="128" y="0"/>
                    <a:pt x="11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7" name="Google Shape;14597;p38"/>
            <p:cNvSpPr/>
            <p:nvPr/>
          </p:nvSpPr>
          <p:spPr>
            <a:xfrm>
              <a:off x="5174075" y="27586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0"/>
                  </a:moveTo>
                  <a:cubicBezTo>
                    <a:pt x="70" y="0"/>
                    <a:pt x="33" y="17"/>
                    <a:pt x="17" y="54"/>
                  </a:cubicBezTo>
                  <a:cubicBezTo>
                    <a:pt x="0" y="87"/>
                    <a:pt x="0" y="120"/>
                    <a:pt x="0" y="157"/>
                  </a:cubicBezTo>
                  <a:cubicBezTo>
                    <a:pt x="17" y="190"/>
                    <a:pt x="17" y="206"/>
                    <a:pt x="50" y="244"/>
                  </a:cubicBezTo>
                  <a:cubicBezTo>
                    <a:pt x="70" y="260"/>
                    <a:pt x="103" y="260"/>
                    <a:pt x="136" y="260"/>
                  </a:cubicBezTo>
                  <a:cubicBezTo>
                    <a:pt x="190" y="244"/>
                    <a:pt x="239" y="174"/>
                    <a:pt x="223" y="103"/>
                  </a:cubicBezTo>
                  <a:cubicBezTo>
                    <a:pt x="223" y="70"/>
                    <a:pt x="206" y="54"/>
                    <a:pt x="173" y="17"/>
                  </a:cubicBezTo>
                  <a:cubicBezTo>
                    <a:pt x="173" y="17"/>
                    <a:pt x="153" y="17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8" name="Google Shape;14598;p38"/>
            <p:cNvSpPr/>
            <p:nvPr/>
          </p:nvSpPr>
          <p:spPr>
            <a:xfrm>
              <a:off x="5180450" y="2787900"/>
              <a:ext cx="6125" cy="6400"/>
            </a:xfrm>
            <a:custGeom>
              <a:avLst/>
              <a:gdLst/>
              <a:ahLst/>
              <a:cxnLst/>
              <a:rect l="l" t="t" r="r" b="b"/>
              <a:pathLst>
                <a:path w="245" h="256" extrusionOk="0">
                  <a:moveTo>
                    <a:pt x="104" y="0"/>
                  </a:moveTo>
                  <a:cubicBezTo>
                    <a:pt x="71" y="0"/>
                    <a:pt x="55" y="17"/>
                    <a:pt x="38" y="50"/>
                  </a:cubicBezTo>
                  <a:cubicBezTo>
                    <a:pt x="22" y="83"/>
                    <a:pt x="1" y="120"/>
                    <a:pt x="22" y="153"/>
                  </a:cubicBezTo>
                  <a:cubicBezTo>
                    <a:pt x="22" y="186"/>
                    <a:pt x="38" y="206"/>
                    <a:pt x="55" y="239"/>
                  </a:cubicBezTo>
                  <a:cubicBezTo>
                    <a:pt x="88" y="256"/>
                    <a:pt x="104" y="256"/>
                    <a:pt x="141" y="256"/>
                  </a:cubicBezTo>
                  <a:cubicBezTo>
                    <a:pt x="207" y="239"/>
                    <a:pt x="244" y="169"/>
                    <a:pt x="228" y="103"/>
                  </a:cubicBezTo>
                  <a:cubicBezTo>
                    <a:pt x="228" y="66"/>
                    <a:pt x="207" y="50"/>
                    <a:pt x="191" y="17"/>
                  </a:cubicBezTo>
                  <a:cubicBezTo>
                    <a:pt x="174" y="17"/>
                    <a:pt x="174" y="17"/>
                    <a:pt x="15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9" name="Google Shape;14599;p38"/>
            <p:cNvSpPr/>
            <p:nvPr/>
          </p:nvSpPr>
          <p:spPr>
            <a:xfrm>
              <a:off x="5185625" y="2723575"/>
              <a:ext cx="6100" cy="6475"/>
            </a:xfrm>
            <a:custGeom>
              <a:avLst/>
              <a:gdLst/>
              <a:ahLst/>
              <a:cxnLst/>
              <a:rect l="l" t="t" r="r" b="b"/>
              <a:pathLst>
                <a:path w="244" h="259" extrusionOk="0">
                  <a:moveTo>
                    <a:pt x="131" y="1"/>
                  </a:moveTo>
                  <a:cubicBezTo>
                    <a:pt x="123" y="1"/>
                    <a:pt x="113" y="5"/>
                    <a:pt x="103" y="13"/>
                  </a:cubicBezTo>
                  <a:cubicBezTo>
                    <a:pt x="37" y="13"/>
                    <a:pt x="0" y="79"/>
                    <a:pt x="0" y="149"/>
                  </a:cubicBezTo>
                  <a:cubicBezTo>
                    <a:pt x="21" y="182"/>
                    <a:pt x="37" y="219"/>
                    <a:pt x="54" y="236"/>
                  </a:cubicBezTo>
                  <a:cubicBezTo>
                    <a:pt x="65" y="247"/>
                    <a:pt x="85" y="259"/>
                    <a:pt x="109" y="259"/>
                  </a:cubicBezTo>
                  <a:cubicBezTo>
                    <a:pt x="119" y="259"/>
                    <a:pt x="129" y="257"/>
                    <a:pt x="140" y="252"/>
                  </a:cubicBezTo>
                  <a:cubicBezTo>
                    <a:pt x="190" y="252"/>
                    <a:pt x="243" y="182"/>
                    <a:pt x="227" y="116"/>
                  </a:cubicBezTo>
                  <a:cubicBezTo>
                    <a:pt x="227" y="79"/>
                    <a:pt x="206" y="46"/>
                    <a:pt x="190" y="29"/>
                  </a:cubicBezTo>
                  <a:cubicBezTo>
                    <a:pt x="173" y="13"/>
                    <a:pt x="173" y="13"/>
                    <a:pt x="157" y="13"/>
                  </a:cubicBezTo>
                  <a:cubicBezTo>
                    <a:pt x="148" y="5"/>
                    <a:pt x="140" y="1"/>
                    <a:pt x="13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0" name="Google Shape;14600;p38"/>
            <p:cNvSpPr/>
            <p:nvPr/>
          </p:nvSpPr>
          <p:spPr>
            <a:xfrm>
              <a:off x="5184800" y="2771100"/>
              <a:ext cx="5575" cy="6500"/>
            </a:xfrm>
            <a:custGeom>
              <a:avLst/>
              <a:gdLst/>
              <a:ahLst/>
              <a:cxnLst/>
              <a:rect l="l" t="t" r="r" b="b"/>
              <a:pathLst>
                <a:path w="223" h="260" extrusionOk="0">
                  <a:moveTo>
                    <a:pt x="136" y="0"/>
                  </a:moveTo>
                  <a:cubicBezTo>
                    <a:pt x="103" y="0"/>
                    <a:pt x="70" y="0"/>
                    <a:pt x="54" y="17"/>
                  </a:cubicBezTo>
                  <a:cubicBezTo>
                    <a:pt x="0" y="70"/>
                    <a:pt x="0" y="157"/>
                    <a:pt x="33" y="206"/>
                  </a:cubicBezTo>
                  <a:cubicBezTo>
                    <a:pt x="54" y="239"/>
                    <a:pt x="70" y="260"/>
                    <a:pt x="103" y="260"/>
                  </a:cubicBezTo>
                  <a:cubicBezTo>
                    <a:pt x="136" y="260"/>
                    <a:pt x="173" y="239"/>
                    <a:pt x="190" y="223"/>
                  </a:cubicBezTo>
                  <a:cubicBezTo>
                    <a:pt x="206" y="206"/>
                    <a:pt x="223" y="173"/>
                    <a:pt x="223" y="136"/>
                  </a:cubicBezTo>
                  <a:cubicBezTo>
                    <a:pt x="223" y="103"/>
                    <a:pt x="223" y="70"/>
                    <a:pt x="206" y="54"/>
                  </a:cubicBezTo>
                  <a:cubicBezTo>
                    <a:pt x="190" y="17"/>
                    <a:pt x="173" y="17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1" name="Google Shape;14601;p38"/>
            <p:cNvSpPr/>
            <p:nvPr/>
          </p:nvSpPr>
          <p:spPr>
            <a:xfrm>
              <a:off x="5187375" y="2707650"/>
              <a:ext cx="6000" cy="6475"/>
            </a:xfrm>
            <a:custGeom>
              <a:avLst/>
              <a:gdLst/>
              <a:ahLst/>
              <a:cxnLst/>
              <a:rect l="l" t="t" r="r" b="b"/>
              <a:pathLst>
                <a:path w="240" h="259" extrusionOk="0">
                  <a:moveTo>
                    <a:pt x="111" y="0"/>
                  </a:moveTo>
                  <a:cubicBezTo>
                    <a:pt x="69" y="0"/>
                    <a:pt x="29" y="33"/>
                    <a:pt x="17" y="81"/>
                  </a:cubicBezTo>
                  <a:cubicBezTo>
                    <a:pt x="0" y="151"/>
                    <a:pt x="17" y="221"/>
                    <a:pt x="70" y="254"/>
                  </a:cubicBezTo>
                  <a:cubicBezTo>
                    <a:pt x="82" y="257"/>
                    <a:pt x="94" y="258"/>
                    <a:pt x="105" y="258"/>
                  </a:cubicBezTo>
                  <a:cubicBezTo>
                    <a:pt x="159" y="258"/>
                    <a:pt x="209" y="228"/>
                    <a:pt x="223" y="184"/>
                  </a:cubicBezTo>
                  <a:cubicBezTo>
                    <a:pt x="239" y="118"/>
                    <a:pt x="206" y="31"/>
                    <a:pt x="157" y="15"/>
                  </a:cubicBezTo>
                  <a:cubicBezTo>
                    <a:pt x="142" y="5"/>
                    <a:pt x="126" y="0"/>
                    <a:pt x="11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2" name="Google Shape;14602;p38"/>
            <p:cNvSpPr/>
            <p:nvPr/>
          </p:nvSpPr>
          <p:spPr>
            <a:xfrm>
              <a:off x="5084300" y="2647500"/>
              <a:ext cx="6500" cy="6525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122" y="0"/>
                  </a:moveTo>
                  <a:cubicBezTo>
                    <a:pt x="78" y="0"/>
                    <a:pt x="44" y="32"/>
                    <a:pt x="17" y="83"/>
                  </a:cubicBezTo>
                  <a:cubicBezTo>
                    <a:pt x="0" y="153"/>
                    <a:pt x="33" y="219"/>
                    <a:pt x="87" y="256"/>
                  </a:cubicBezTo>
                  <a:cubicBezTo>
                    <a:pt x="95" y="259"/>
                    <a:pt x="103" y="260"/>
                    <a:pt x="112" y="260"/>
                  </a:cubicBezTo>
                  <a:cubicBezTo>
                    <a:pt x="157" y="260"/>
                    <a:pt x="209" y="225"/>
                    <a:pt x="223" y="170"/>
                  </a:cubicBezTo>
                  <a:cubicBezTo>
                    <a:pt x="260" y="116"/>
                    <a:pt x="223" y="30"/>
                    <a:pt x="173" y="13"/>
                  </a:cubicBezTo>
                  <a:cubicBezTo>
                    <a:pt x="155" y="4"/>
                    <a:pt x="138" y="0"/>
                    <a:pt x="12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3" name="Google Shape;14603;p38"/>
            <p:cNvSpPr/>
            <p:nvPr/>
          </p:nvSpPr>
          <p:spPr>
            <a:xfrm>
              <a:off x="5183550" y="2743400"/>
              <a:ext cx="5600" cy="6600"/>
            </a:xfrm>
            <a:custGeom>
              <a:avLst/>
              <a:gdLst/>
              <a:ahLst/>
              <a:cxnLst/>
              <a:rect l="l" t="t" r="r" b="b"/>
              <a:pathLst>
                <a:path w="224" h="264" extrusionOk="0">
                  <a:moveTo>
                    <a:pt x="93" y="1"/>
                  </a:moveTo>
                  <a:cubicBezTo>
                    <a:pt x="72" y="1"/>
                    <a:pt x="57" y="13"/>
                    <a:pt x="34" y="28"/>
                  </a:cubicBezTo>
                  <a:cubicBezTo>
                    <a:pt x="17" y="61"/>
                    <a:pt x="1" y="77"/>
                    <a:pt x="1" y="110"/>
                  </a:cubicBezTo>
                  <a:cubicBezTo>
                    <a:pt x="1" y="148"/>
                    <a:pt x="1" y="181"/>
                    <a:pt x="17" y="214"/>
                  </a:cubicBezTo>
                  <a:cubicBezTo>
                    <a:pt x="36" y="245"/>
                    <a:pt x="69" y="264"/>
                    <a:pt x="102" y="264"/>
                  </a:cubicBezTo>
                  <a:cubicBezTo>
                    <a:pt x="125" y="264"/>
                    <a:pt x="149" y="255"/>
                    <a:pt x="170" y="234"/>
                  </a:cubicBezTo>
                  <a:cubicBezTo>
                    <a:pt x="223" y="181"/>
                    <a:pt x="223" y="110"/>
                    <a:pt x="186" y="45"/>
                  </a:cubicBezTo>
                  <a:cubicBezTo>
                    <a:pt x="186" y="28"/>
                    <a:pt x="170" y="28"/>
                    <a:pt x="153" y="7"/>
                  </a:cubicBezTo>
                  <a:lnTo>
                    <a:pt x="120" y="7"/>
                  </a:lnTo>
                  <a:cubicBezTo>
                    <a:pt x="110" y="3"/>
                    <a:pt x="101" y="1"/>
                    <a:pt x="9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4" name="Google Shape;14604;p38"/>
            <p:cNvSpPr/>
            <p:nvPr/>
          </p:nvSpPr>
          <p:spPr>
            <a:xfrm>
              <a:off x="5174475" y="2662975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29" y="0"/>
                  </a:moveTo>
                  <a:cubicBezTo>
                    <a:pt x="120" y="0"/>
                    <a:pt x="112" y="4"/>
                    <a:pt x="104" y="13"/>
                  </a:cubicBezTo>
                  <a:cubicBezTo>
                    <a:pt x="87" y="13"/>
                    <a:pt x="71" y="29"/>
                    <a:pt x="54" y="50"/>
                  </a:cubicBezTo>
                  <a:cubicBezTo>
                    <a:pt x="17" y="66"/>
                    <a:pt x="1" y="116"/>
                    <a:pt x="17" y="153"/>
                  </a:cubicBezTo>
                  <a:cubicBezTo>
                    <a:pt x="17" y="186"/>
                    <a:pt x="34" y="219"/>
                    <a:pt x="54" y="235"/>
                  </a:cubicBezTo>
                  <a:cubicBezTo>
                    <a:pt x="78" y="250"/>
                    <a:pt x="93" y="263"/>
                    <a:pt x="112" y="263"/>
                  </a:cubicBezTo>
                  <a:cubicBezTo>
                    <a:pt x="119" y="263"/>
                    <a:pt x="127" y="261"/>
                    <a:pt x="137" y="256"/>
                  </a:cubicBezTo>
                  <a:cubicBezTo>
                    <a:pt x="190" y="256"/>
                    <a:pt x="240" y="186"/>
                    <a:pt x="240" y="132"/>
                  </a:cubicBezTo>
                  <a:cubicBezTo>
                    <a:pt x="240" y="116"/>
                    <a:pt x="240" y="116"/>
                    <a:pt x="223" y="116"/>
                  </a:cubicBezTo>
                  <a:cubicBezTo>
                    <a:pt x="223" y="66"/>
                    <a:pt x="207" y="29"/>
                    <a:pt x="157" y="13"/>
                  </a:cubicBezTo>
                  <a:cubicBezTo>
                    <a:pt x="147" y="4"/>
                    <a:pt x="138" y="0"/>
                    <a:pt x="12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5" name="Google Shape;14605;p38"/>
            <p:cNvSpPr/>
            <p:nvPr/>
          </p:nvSpPr>
          <p:spPr>
            <a:xfrm>
              <a:off x="5177475" y="2618900"/>
              <a:ext cx="6100" cy="6675"/>
            </a:xfrm>
            <a:custGeom>
              <a:avLst/>
              <a:gdLst/>
              <a:ahLst/>
              <a:cxnLst/>
              <a:rect l="l" t="t" r="r" b="b"/>
              <a:pathLst>
                <a:path w="244" h="267" extrusionOk="0">
                  <a:moveTo>
                    <a:pt x="109" y="0"/>
                  </a:moveTo>
                  <a:cubicBezTo>
                    <a:pt x="86" y="0"/>
                    <a:pt x="66" y="12"/>
                    <a:pt x="54" y="23"/>
                  </a:cubicBezTo>
                  <a:cubicBezTo>
                    <a:pt x="17" y="61"/>
                    <a:pt x="17" y="77"/>
                    <a:pt x="0" y="110"/>
                  </a:cubicBezTo>
                  <a:cubicBezTo>
                    <a:pt x="0" y="143"/>
                    <a:pt x="17" y="180"/>
                    <a:pt x="37" y="213"/>
                  </a:cubicBezTo>
                  <a:cubicBezTo>
                    <a:pt x="54" y="230"/>
                    <a:pt x="70" y="246"/>
                    <a:pt x="103" y="267"/>
                  </a:cubicBezTo>
                  <a:cubicBezTo>
                    <a:pt x="141" y="267"/>
                    <a:pt x="174" y="246"/>
                    <a:pt x="190" y="230"/>
                  </a:cubicBezTo>
                  <a:cubicBezTo>
                    <a:pt x="244" y="180"/>
                    <a:pt x="244" y="110"/>
                    <a:pt x="207" y="40"/>
                  </a:cubicBezTo>
                  <a:cubicBezTo>
                    <a:pt x="190" y="23"/>
                    <a:pt x="174" y="23"/>
                    <a:pt x="157" y="7"/>
                  </a:cubicBezTo>
                  <a:lnTo>
                    <a:pt x="141" y="7"/>
                  </a:lnTo>
                  <a:cubicBezTo>
                    <a:pt x="130" y="2"/>
                    <a:pt x="119" y="0"/>
                    <a:pt x="10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6" name="Google Shape;14606;p38"/>
            <p:cNvSpPr/>
            <p:nvPr/>
          </p:nvSpPr>
          <p:spPr>
            <a:xfrm>
              <a:off x="5213550" y="2688625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87" y="1"/>
                  </a:moveTo>
                  <a:cubicBezTo>
                    <a:pt x="70" y="1"/>
                    <a:pt x="37" y="17"/>
                    <a:pt x="17" y="54"/>
                  </a:cubicBezTo>
                  <a:cubicBezTo>
                    <a:pt x="0" y="71"/>
                    <a:pt x="0" y="104"/>
                    <a:pt x="0" y="137"/>
                  </a:cubicBezTo>
                  <a:cubicBezTo>
                    <a:pt x="0" y="174"/>
                    <a:pt x="17" y="207"/>
                    <a:pt x="37" y="224"/>
                  </a:cubicBezTo>
                  <a:cubicBezTo>
                    <a:pt x="70" y="261"/>
                    <a:pt x="103" y="261"/>
                    <a:pt x="120" y="261"/>
                  </a:cubicBezTo>
                  <a:cubicBezTo>
                    <a:pt x="190" y="240"/>
                    <a:pt x="223" y="174"/>
                    <a:pt x="223" y="104"/>
                  </a:cubicBezTo>
                  <a:cubicBezTo>
                    <a:pt x="207" y="71"/>
                    <a:pt x="190" y="34"/>
                    <a:pt x="174" y="17"/>
                  </a:cubicBezTo>
                  <a:cubicBezTo>
                    <a:pt x="174" y="17"/>
                    <a:pt x="157" y="17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7" name="Google Shape;14607;p38"/>
            <p:cNvSpPr/>
            <p:nvPr/>
          </p:nvSpPr>
          <p:spPr>
            <a:xfrm>
              <a:off x="5217875" y="2751300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20" y="1"/>
                  </a:moveTo>
                  <a:cubicBezTo>
                    <a:pt x="104" y="1"/>
                    <a:pt x="71" y="21"/>
                    <a:pt x="50" y="38"/>
                  </a:cubicBezTo>
                  <a:cubicBezTo>
                    <a:pt x="17" y="54"/>
                    <a:pt x="17" y="87"/>
                    <a:pt x="1" y="124"/>
                  </a:cubicBezTo>
                  <a:cubicBezTo>
                    <a:pt x="1" y="157"/>
                    <a:pt x="17" y="190"/>
                    <a:pt x="34" y="227"/>
                  </a:cubicBezTo>
                  <a:cubicBezTo>
                    <a:pt x="50" y="244"/>
                    <a:pt x="71" y="260"/>
                    <a:pt x="104" y="260"/>
                  </a:cubicBezTo>
                  <a:cubicBezTo>
                    <a:pt x="113" y="265"/>
                    <a:pt x="122" y="267"/>
                    <a:pt x="129" y="267"/>
                  </a:cubicBezTo>
                  <a:cubicBezTo>
                    <a:pt x="148" y="267"/>
                    <a:pt x="164" y="256"/>
                    <a:pt x="190" y="244"/>
                  </a:cubicBezTo>
                  <a:cubicBezTo>
                    <a:pt x="240" y="190"/>
                    <a:pt x="240" y="104"/>
                    <a:pt x="207" y="54"/>
                  </a:cubicBezTo>
                  <a:cubicBezTo>
                    <a:pt x="190" y="38"/>
                    <a:pt x="174" y="21"/>
                    <a:pt x="153" y="21"/>
                  </a:cubicBezTo>
                  <a:cubicBezTo>
                    <a:pt x="153" y="21"/>
                    <a:pt x="137" y="1"/>
                    <a:pt x="12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8" name="Google Shape;14608;p38"/>
            <p:cNvSpPr/>
            <p:nvPr/>
          </p:nvSpPr>
          <p:spPr>
            <a:xfrm>
              <a:off x="5195925" y="2737175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03" y="1"/>
                  </a:moveTo>
                  <a:cubicBezTo>
                    <a:pt x="70" y="1"/>
                    <a:pt x="54" y="17"/>
                    <a:pt x="37" y="50"/>
                  </a:cubicBezTo>
                  <a:cubicBezTo>
                    <a:pt x="21" y="87"/>
                    <a:pt x="0" y="120"/>
                    <a:pt x="0" y="153"/>
                  </a:cubicBezTo>
                  <a:cubicBezTo>
                    <a:pt x="21" y="190"/>
                    <a:pt x="37" y="207"/>
                    <a:pt x="54" y="223"/>
                  </a:cubicBezTo>
                  <a:cubicBezTo>
                    <a:pt x="70" y="256"/>
                    <a:pt x="103" y="256"/>
                    <a:pt x="141" y="256"/>
                  </a:cubicBezTo>
                  <a:cubicBezTo>
                    <a:pt x="190" y="240"/>
                    <a:pt x="244" y="174"/>
                    <a:pt x="227" y="104"/>
                  </a:cubicBezTo>
                  <a:cubicBezTo>
                    <a:pt x="227" y="71"/>
                    <a:pt x="207" y="34"/>
                    <a:pt x="190" y="17"/>
                  </a:cubicBezTo>
                  <a:cubicBezTo>
                    <a:pt x="174" y="17"/>
                    <a:pt x="174" y="17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9" name="Google Shape;14609;p38"/>
            <p:cNvSpPr/>
            <p:nvPr/>
          </p:nvSpPr>
          <p:spPr>
            <a:xfrm>
              <a:off x="5220050" y="2701600"/>
              <a:ext cx="6400" cy="6425"/>
            </a:xfrm>
            <a:custGeom>
              <a:avLst/>
              <a:gdLst/>
              <a:ahLst/>
              <a:cxnLst/>
              <a:rect l="l" t="t" r="r" b="b"/>
              <a:pathLst>
                <a:path w="256" h="257" extrusionOk="0">
                  <a:moveTo>
                    <a:pt x="127" y="1"/>
                  </a:moveTo>
                  <a:cubicBezTo>
                    <a:pt x="86" y="1"/>
                    <a:pt x="45" y="32"/>
                    <a:pt x="33" y="84"/>
                  </a:cubicBezTo>
                  <a:cubicBezTo>
                    <a:pt x="0" y="154"/>
                    <a:pt x="33" y="220"/>
                    <a:pt x="87" y="257"/>
                  </a:cubicBezTo>
                  <a:lnTo>
                    <a:pt x="136" y="257"/>
                  </a:lnTo>
                  <a:cubicBezTo>
                    <a:pt x="190" y="257"/>
                    <a:pt x="223" y="220"/>
                    <a:pt x="239" y="170"/>
                  </a:cubicBezTo>
                  <a:cubicBezTo>
                    <a:pt x="256" y="133"/>
                    <a:pt x="239" y="84"/>
                    <a:pt x="206" y="51"/>
                  </a:cubicBezTo>
                  <a:cubicBezTo>
                    <a:pt x="206" y="30"/>
                    <a:pt x="190" y="14"/>
                    <a:pt x="169" y="14"/>
                  </a:cubicBezTo>
                  <a:cubicBezTo>
                    <a:pt x="156" y="5"/>
                    <a:pt x="141" y="1"/>
                    <a:pt x="12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0" name="Google Shape;14610;p38"/>
            <p:cNvSpPr/>
            <p:nvPr/>
          </p:nvSpPr>
          <p:spPr>
            <a:xfrm>
              <a:off x="5230350" y="2714075"/>
              <a:ext cx="6425" cy="6700"/>
            </a:xfrm>
            <a:custGeom>
              <a:avLst/>
              <a:gdLst/>
              <a:ahLst/>
              <a:cxnLst/>
              <a:rect l="l" t="t" r="r" b="b"/>
              <a:pathLst>
                <a:path w="257" h="268" extrusionOk="0">
                  <a:moveTo>
                    <a:pt x="127" y="1"/>
                  </a:moveTo>
                  <a:cubicBezTo>
                    <a:pt x="87" y="1"/>
                    <a:pt x="46" y="32"/>
                    <a:pt x="33" y="84"/>
                  </a:cubicBezTo>
                  <a:cubicBezTo>
                    <a:pt x="0" y="150"/>
                    <a:pt x="33" y="236"/>
                    <a:pt x="87" y="253"/>
                  </a:cubicBezTo>
                  <a:cubicBezTo>
                    <a:pt x="105" y="263"/>
                    <a:pt x="122" y="267"/>
                    <a:pt x="138" y="267"/>
                  </a:cubicBezTo>
                  <a:cubicBezTo>
                    <a:pt x="181" y="267"/>
                    <a:pt x="216" y="235"/>
                    <a:pt x="240" y="187"/>
                  </a:cubicBezTo>
                  <a:cubicBezTo>
                    <a:pt x="256" y="117"/>
                    <a:pt x="223" y="30"/>
                    <a:pt x="169" y="14"/>
                  </a:cubicBezTo>
                  <a:cubicBezTo>
                    <a:pt x="156" y="5"/>
                    <a:pt x="142" y="1"/>
                    <a:pt x="12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1" name="Google Shape;14611;p38"/>
            <p:cNvSpPr/>
            <p:nvPr/>
          </p:nvSpPr>
          <p:spPr>
            <a:xfrm>
              <a:off x="5218300" y="2719150"/>
              <a:ext cx="6000" cy="6375"/>
            </a:xfrm>
            <a:custGeom>
              <a:avLst/>
              <a:gdLst/>
              <a:ahLst/>
              <a:cxnLst/>
              <a:rect l="l" t="t" r="r" b="b"/>
              <a:pathLst>
                <a:path w="240" h="255" extrusionOk="0">
                  <a:moveTo>
                    <a:pt x="157" y="0"/>
                  </a:moveTo>
                  <a:cubicBezTo>
                    <a:pt x="120" y="0"/>
                    <a:pt x="87" y="0"/>
                    <a:pt x="70" y="17"/>
                  </a:cubicBezTo>
                  <a:cubicBezTo>
                    <a:pt x="33" y="33"/>
                    <a:pt x="17" y="50"/>
                    <a:pt x="17" y="87"/>
                  </a:cubicBezTo>
                  <a:cubicBezTo>
                    <a:pt x="0" y="103"/>
                    <a:pt x="0" y="136"/>
                    <a:pt x="17" y="173"/>
                  </a:cubicBezTo>
                  <a:cubicBezTo>
                    <a:pt x="17" y="206"/>
                    <a:pt x="54" y="239"/>
                    <a:pt x="70" y="239"/>
                  </a:cubicBezTo>
                  <a:cubicBezTo>
                    <a:pt x="88" y="250"/>
                    <a:pt x="105" y="254"/>
                    <a:pt x="121" y="254"/>
                  </a:cubicBezTo>
                  <a:cubicBezTo>
                    <a:pt x="164" y="254"/>
                    <a:pt x="199" y="221"/>
                    <a:pt x="223" y="173"/>
                  </a:cubicBezTo>
                  <a:cubicBezTo>
                    <a:pt x="239" y="103"/>
                    <a:pt x="206" y="33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2" name="Google Shape;14612;p38"/>
            <p:cNvSpPr/>
            <p:nvPr/>
          </p:nvSpPr>
          <p:spPr>
            <a:xfrm>
              <a:off x="5235100" y="26993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6" y="1"/>
                  </a:moveTo>
                  <a:cubicBezTo>
                    <a:pt x="103" y="1"/>
                    <a:pt x="66" y="1"/>
                    <a:pt x="50" y="17"/>
                  </a:cubicBezTo>
                  <a:cubicBezTo>
                    <a:pt x="0" y="71"/>
                    <a:pt x="0" y="157"/>
                    <a:pt x="33" y="207"/>
                  </a:cubicBezTo>
                  <a:cubicBezTo>
                    <a:pt x="50" y="244"/>
                    <a:pt x="83" y="260"/>
                    <a:pt x="103" y="260"/>
                  </a:cubicBezTo>
                  <a:cubicBezTo>
                    <a:pt x="136" y="260"/>
                    <a:pt x="169" y="260"/>
                    <a:pt x="186" y="223"/>
                  </a:cubicBezTo>
                  <a:cubicBezTo>
                    <a:pt x="206" y="207"/>
                    <a:pt x="223" y="174"/>
                    <a:pt x="223" y="141"/>
                  </a:cubicBezTo>
                  <a:cubicBezTo>
                    <a:pt x="239" y="104"/>
                    <a:pt x="223" y="71"/>
                    <a:pt x="206" y="54"/>
                  </a:cubicBezTo>
                  <a:cubicBezTo>
                    <a:pt x="186" y="38"/>
                    <a:pt x="169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3" name="Google Shape;14613;p38"/>
            <p:cNvSpPr/>
            <p:nvPr/>
          </p:nvSpPr>
          <p:spPr>
            <a:xfrm>
              <a:off x="5197675" y="2769500"/>
              <a:ext cx="6000" cy="6775"/>
            </a:xfrm>
            <a:custGeom>
              <a:avLst/>
              <a:gdLst/>
              <a:ahLst/>
              <a:cxnLst/>
              <a:rect l="l" t="t" r="r" b="b"/>
              <a:pathLst>
                <a:path w="240" h="271" extrusionOk="0">
                  <a:moveTo>
                    <a:pt x="128" y="0"/>
                  </a:moveTo>
                  <a:cubicBezTo>
                    <a:pt x="87" y="0"/>
                    <a:pt x="48" y="33"/>
                    <a:pt x="33" y="81"/>
                  </a:cubicBezTo>
                  <a:cubicBezTo>
                    <a:pt x="0" y="151"/>
                    <a:pt x="33" y="237"/>
                    <a:pt x="87" y="254"/>
                  </a:cubicBezTo>
                  <a:cubicBezTo>
                    <a:pt x="104" y="270"/>
                    <a:pt x="120" y="270"/>
                    <a:pt x="137" y="270"/>
                  </a:cubicBezTo>
                  <a:cubicBezTo>
                    <a:pt x="174" y="254"/>
                    <a:pt x="223" y="237"/>
                    <a:pt x="240" y="184"/>
                  </a:cubicBezTo>
                  <a:cubicBezTo>
                    <a:pt x="240" y="134"/>
                    <a:pt x="240" y="81"/>
                    <a:pt x="207" y="48"/>
                  </a:cubicBezTo>
                  <a:cubicBezTo>
                    <a:pt x="207" y="31"/>
                    <a:pt x="190" y="15"/>
                    <a:pt x="174" y="15"/>
                  </a:cubicBezTo>
                  <a:cubicBezTo>
                    <a:pt x="159" y="5"/>
                    <a:pt x="143" y="0"/>
                    <a:pt x="12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4" name="Google Shape;14614;p38"/>
            <p:cNvSpPr/>
            <p:nvPr/>
          </p:nvSpPr>
          <p:spPr>
            <a:xfrm>
              <a:off x="5210975" y="273542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03" y="1"/>
                  </a:moveTo>
                  <a:cubicBezTo>
                    <a:pt x="37" y="17"/>
                    <a:pt x="0" y="87"/>
                    <a:pt x="17" y="157"/>
                  </a:cubicBezTo>
                  <a:cubicBezTo>
                    <a:pt x="17" y="190"/>
                    <a:pt x="37" y="223"/>
                    <a:pt x="70" y="244"/>
                  </a:cubicBezTo>
                  <a:cubicBezTo>
                    <a:pt x="87" y="260"/>
                    <a:pt x="103" y="260"/>
                    <a:pt x="140" y="260"/>
                  </a:cubicBezTo>
                  <a:cubicBezTo>
                    <a:pt x="173" y="260"/>
                    <a:pt x="190" y="244"/>
                    <a:pt x="206" y="207"/>
                  </a:cubicBezTo>
                  <a:cubicBezTo>
                    <a:pt x="223" y="174"/>
                    <a:pt x="244" y="141"/>
                    <a:pt x="223" y="104"/>
                  </a:cubicBezTo>
                  <a:cubicBezTo>
                    <a:pt x="223" y="71"/>
                    <a:pt x="206" y="54"/>
                    <a:pt x="190" y="17"/>
                  </a:cubicBezTo>
                  <a:cubicBezTo>
                    <a:pt x="173" y="17"/>
                    <a:pt x="173" y="17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5" name="Google Shape;14615;p38"/>
            <p:cNvSpPr/>
            <p:nvPr/>
          </p:nvSpPr>
          <p:spPr>
            <a:xfrm>
              <a:off x="5191700" y="2756050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103" y="0"/>
                  </a:moveTo>
                  <a:cubicBezTo>
                    <a:pt x="33" y="0"/>
                    <a:pt x="0" y="70"/>
                    <a:pt x="0" y="140"/>
                  </a:cubicBezTo>
                  <a:cubicBezTo>
                    <a:pt x="17" y="173"/>
                    <a:pt x="33" y="206"/>
                    <a:pt x="50" y="223"/>
                  </a:cubicBezTo>
                  <a:cubicBezTo>
                    <a:pt x="66" y="260"/>
                    <a:pt x="103" y="260"/>
                    <a:pt x="136" y="260"/>
                  </a:cubicBezTo>
                  <a:cubicBezTo>
                    <a:pt x="153" y="244"/>
                    <a:pt x="190" y="223"/>
                    <a:pt x="206" y="206"/>
                  </a:cubicBezTo>
                  <a:cubicBezTo>
                    <a:pt x="223" y="173"/>
                    <a:pt x="223" y="140"/>
                    <a:pt x="223" y="103"/>
                  </a:cubicBezTo>
                  <a:cubicBezTo>
                    <a:pt x="223" y="70"/>
                    <a:pt x="206" y="37"/>
                    <a:pt x="190" y="17"/>
                  </a:cubicBezTo>
                  <a:cubicBezTo>
                    <a:pt x="169" y="17"/>
                    <a:pt x="169" y="0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6" name="Google Shape;14616;p38"/>
            <p:cNvSpPr/>
            <p:nvPr/>
          </p:nvSpPr>
          <p:spPr>
            <a:xfrm>
              <a:off x="5088625" y="2632600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19" y="1"/>
                  </a:moveTo>
                  <a:cubicBezTo>
                    <a:pt x="102" y="1"/>
                    <a:pt x="81" y="13"/>
                    <a:pt x="66" y="28"/>
                  </a:cubicBezTo>
                  <a:cubicBezTo>
                    <a:pt x="17" y="77"/>
                    <a:pt x="0" y="164"/>
                    <a:pt x="50" y="213"/>
                  </a:cubicBezTo>
                  <a:cubicBezTo>
                    <a:pt x="66" y="234"/>
                    <a:pt x="87" y="251"/>
                    <a:pt x="120" y="267"/>
                  </a:cubicBezTo>
                  <a:cubicBezTo>
                    <a:pt x="153" y="267"/>
                    <a:pt x="169" y="251"/>
                    <a:pt x="207" y="234"/>
                  </a:cubicBezTo>
                  <a:cubicBezTo>
                    <a:pt x="223" y="213"/>
                    <a:pt x="240" y="180"/>
                    <a:pt x="240" y="147"/>
                  </a:cubicBezTo>
                  <a:cubicBezTo>
                    <a:pt x="240" y="110"/>
                    <a:pt x="240" y="77"/>
                    <a:pt x="223" y="44"/>
                  </a:cubicBezTo>
                  <a:cubicBezTo>
                    <a:pt x="207" y="28"/>
                    <a:pt x="190" y="28"/>
                    <a:pt x="169" y="7"/>
                  </a:cubicBezTo>
                  <a:lnTo>
                    <a:pt x="136" y="7"/>
                  </a:lnTo>
                  <a:cubicBezTo>
                    <a:pt x="132" y="3"/>
                    <a:pt x="126" y="1"/>
                    <a:pt x="11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7" name="Google Shape;14617;p38"/>
            <p:cNvSpPr/>
            <p:nvPr/>
          </p:nvSpPr>
          <p:spPr>
            <a:xfrm>
              <a:off x="5092025" y="2662125"/>
              <a:ext cx="6525" cy="6475"/>
            </a:xfrm>
            <a:custGeom>
              <a:avLst/>
              <a:gdLst/>
              <a:ahLst/>
              <a:cxnLst/>
              <a:rect l="l" t="t" r="r" b="b"/>
              <a:pathLst>
                <a:path w="261" h="259" extrusionOk="0">
                  <a:moveTo>
                    <a:pt x="129" y="1"/>
                  </a:moveTo>
                  <a:cubicBezTo>
                    <a:pt x="88" y="1"/>
                    <a:pt x="49" y="32"/>
                    <a:pt x="33" y="84"/>
                  </a:cubicBezTo>
                  <a:cubicBezTo>
                    <a:pt x="0" y="150"/>
                    <a:pt x="33" y="220"/>
                    <a:pt x="87" y="253"/>
                  </a:cubicBezTo>
                  <a:cubicBezTo>
                    <a:pt x="104" y="257"/>
                    <a:pt x="119" y="259"/>
                    <a:pt x="133" y="259"/>
                  </a:cubicBezTo>
                  <a:cubicBezTo>
                    <a:pt x="180" y="259"/>
                    <a:pt x="214" y="237"/>
                    <a:pt x="240" y="187"/>
                  </a:cubicBezTo>
                  <a:cubicBezTo>
                    <a:pt x="260" y="117"/>
                    <a:pt x="223" y="30"/>
                    <a:pt x="174" y="14"/>
                  </a:cubicBezTo>
                  <a:cubicBezTo>
                    <a:pt x="159" y="5"/>
                    <a:pt x="144" y="1"/>
                    <a:pt x="12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8" name="Google Shape;14618;p38"/>
            <p:cNvSpPr/>
            <p:nvPr/>
          </p:nvSpPr>
          <p:spPr>
            <a:xfrm>
              <a:off x="5096350" y="2742575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20" y="0"/>
                  </a:moveTo>
                  <a:cubicBezTo>
                    <a:pt x="115" y="0"/>
                    <a:pt x="109" y="2"/>
                    <a:pt x="104" y="7"/>
                  </a:cubicBezTo>
                  <a:lnTo>
                    <a:pt x="67" y="7"/>
                  </a:lnTo>
                  <a:cubicBezTo>
                    <a:pt x="17" y="24"/>
                    <a:pt x="1" y="94"/>
                    <a:pt x="1" y="143"/>
                  </a:cubicBezTo>
                  <a:cubicBezTo>
                    <a:pt x="17" y="181"/>
                    <a:pt x="17" y="214"/>
                    <a:pt x="50" y="230"/>
                  </a:cubicBezTo>
                  <a:cubicBezTo>
                    <a:pt x="67" y="247"/>
                    <a:pt x="104" y="267"/>
                    <a:pt x="137" y="267"/>
                  </a:cubicBezTo>
                  <a:cubicBezTo>
                    <a:pt x="190" y="247"/>
                    <a:pt x="240" y="181"/>
                    <a:pt x="223" y="110"/>
                  </a:cubicBezTo>
                  <a:cubicBezTo>
                    <a:pt x="223" y="94"/>
                    <a:pt x="223" y="94"/>
                    <a:pt x="207" y="78"/>
                  </a:cubicBezTo>
                  <a:cubicBezTo>
                    <a:pt x="207" y="40"/>
                    <a:pt x="190" y="24"/>
                    <a:pt x="153" y="7"/>
                  </a:cubicBezTo>
                  <a:cubicBezTo>
                    <a:pt x="142" y="7"/>
                    <a:pt x="131" y="0"/>
                    <a:pt x="12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9" name="Google Shape;14619;p38"/>
            <p:cNvSpPr/>
            <p:nvPr/>
          </p:nvSpPr>
          <p:spPr>
            <a:xfrm>
              <a:off x="5092850" y="2709900"/>
              <a:ext cx="6100" cy="6700"/>
            </a:xfrm>
            <a:custGeom>
              <a:avLst/>
              <a:gdLst/>
              <a:ahLst/>
              <a:cxnLst/>
              <a:rect l="l" t="t" r="r" b="b"/>
              <a:pathLst>
                <a:path w="244" h="268" extrusionOk="0">
                  <a:moveTo>
                    <a:pt x="127" y="0"/>
                  </a:moveTo>
                  <a:cubicBezTo>
                    <a:pt x="119" y="0"/>
                    <a:pt x="110" y="2"/>
                    <a:pt x="104" y="7"/>
                  </a:cubicBezTo>
                  <a:cubicBezTo>
                    <a:pt x="54" y="7"/>
                    <a:pt x="0" y="78"/>
                    <a:pt x="21" y="148"/>
                  </a:cubicBezTo>
                  <a:cubicBezTo>
                    <a:pt x="21" y="181"/>
                    <a:pt x="38" y="214"/>
                    <a:pt x="54" y="234"/>
                  </a:cubicBezTo>
                  <a:cubicBezTo>
                    <a:pt x="87" y="251"/>
                    <a:pt x="124" y="267"/>
                    <a:pt x="141" y="267"/>
                  </a:cubicBezTo>
                  <a:cubicBezTo>
                    <a:pt x="174" y="251"/>
                    <a:pt x="190" y="234"/>
                    <a:pt x="207" y="214"/>
                  </a:cubicBezTo>
                  <a:cubicBezTo>
                    <a:pt x="227" y="181"/>
                    <a:pt x="244" y="148"/>
                    <a:pt x="244" y="111"/>
                  </a:cubicBezTo>
                  <a:cubicBezTo>
                    <a:pt x="227" y="78"/>
                    <a:pt x="207" y="45"/>
                    <a:pt x="190" y="28"/>
                  </a:cubicBezTo>
                  <a:lnTo>
                    <a:pt x="174" y="7"/>
                  </a:lnTo>
                  <a:cubicBezTo>
                    <a:pt x="163" y="7"/>
                    <a:pt x="144" y="0"/>
                    <a:pt x="12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0" name="Google Shape;14620;p38"/>
            <p:cNvSpPr/>
            <p:nvPr/>
          </p:nvSpPr>
          <p:spPr>
            <a:xfrm>
              <a:off x="5086050" y="268225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03" y="0"/>
                  </a:moveTo>
                  <a:cubicBezTo>
                    <a:pt x="33" y="17"/>
                    <a:pt x="0" y="66"/>
                    <a:pt x="17" y="153"/>
                  </a:cubicBezTo>
                  <a:cubicBezTo>
                    <a:pt x="17" y="214"/>
                    <a:pt x="54" y="259"/>
                    <a:pt x="110" y="259"/>
                  </a:cubicBezTo>
                  <a:cubicBezTo>
                    <a:pt x="118" y="259"/>
                    <a:pt x="127" y="258"/>
                    <a:pt x="136" y="256"/>
                  </a:cubicBezTo>
                  <a:cubicBezTo>
                    <a:pt x="169" y="256"/>
                    <a:pt x="190" y="239"/>
                    <a:pt x="206" y="206"/>
                  </a:cubicBezTo>
                  <a:cubicBezTo>
                    <a:pt x="223" y="169"/>
                    <a:pt x="239" y="136"/>
                    <a:pt x="223" y="103"/>
                  </a:cubicBezTo>
                  <a:cubicBezTo>
                    <a:pt x="223" y="66"/>
                    <a:pt x="206" y="50"/>
                    <a:pt x="190" y="17"/>
                  </a:cubicBezTo>
                  <a:cubicBezTo>
                    <a:pt x="169" y="17"/>
                    <a:pt x="169" y="17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1" name="Google Shape;14621;p38"/>
            <p:cNvSpPr/>
            <p:nvPr/>
          </p:nvSpPr>
          <p:spPr>
            <a:xfrm>
              <a:off x="5084700" y="2697700"/>
              <a:ext cx="5600" cy="6425"/>
            </a:xfrm>
            <a:custGeom>
              <a:avLst/>
              <a:gdLst/>
              <a:ahLst/>
              <a:cxnLst/>
              <a:rect l="l" t="t" r="r" b="b"/>
              <a:pathLst>
                <a:path w="224" h="257" extrusionOk="0">
                  <a:moveTo>
                    <a:pt x="87" y="1"/>
                  </a:moveTo>
                  <a:cubicBezTo>
                    <a:pt x="38" y="17"/>
                    <a:pt x="1" y="67"/>
                    <a:pt x="1" y="153"/>
                  </a:cubicBezTo>
                  <a:cubicBezTo>
                    <a:pt x="1" y="186"/>
                    <a:pt x="17" y="207"/>
                    <a:pt x="54" y="223"/>
                  </a:cubicBezTo>
                  <a:cubicBezTo>
                    <a:pt x="71" y="256"/>
                    <a:pt x="104" y="256"/>
                    <a:pt x="120" y="256"/>
                  </a:cubicBezTo>
                  <a:cubicBezTo>
                    <a:pt x="157" y="256"/>
                    <a:pt x="190" y="223"/>
                    <a:pt x="207" y="207"/>
                  </a:cubicBezTo>
                  <a:cubicBezTo>
                    <a:pt x="223" y="170"/>
                    <a:pt x="223" y="137"/>
                    <a:pt x="223" y="104"/>
                  </a:cubicBezTo>
                  <a:cubicBezTo>
                    <a:pt x="223" y="67"/>
                    <a:pt x="207" y="34"/>
                    <a:pt x="174" y="17"/>
                  </a:cubicBezTo>
                  <a:cubicBezTo>
                    <a:pt x="174" y="17"/>
                    <a:pt x="157" y="17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2" name="Google Shape;14622;p38"/>
            <p:cNvSpPr/>
            <p:nvPr/>
          </p:nvSpPr>
          <p:spPr>
            <a:xfrm>
              <a:off x="5072225" y="2652400"/>
              <a:ext cx="6125" cy="6525"/>
            </a:xfrm>
            <a:custGeom>
              <a:avLst/>
              <a:gdLst/>
              <a:ahLst/>
              <a:cxnLst/>
              <a:rect l="l" t="t" r="r" b="b"/>
              <a:pathLst>
                <a:path w="245" h="261" extrusionOk="0">
                  <a:moveTo>
                    <a:pt x="128" y="0"/>
                  </a:moveTo>
                  <a:cubicBezTo>
                    <a:pt x="103" y="0"/>
                    <a:pt x="78" y="12"/>
                    <a:pt x="54" y="23"/>
                  </a:cubicBezTo>
                  <a:cubicBezTo>
                    <a:pt x="38" y="23"/>
                    <a:pt x="21" y="60"/>
                    <a:pt x="1" y="77"/>
                  </a:cubicBezTo>
                  <a:lnTo>
                    <a:pt x="1" y="164"/>
                  </a:lnTo>
                  <a:cubicBezTo>
                    <a:pt x="21" y="213"/>
                    <a:pt x="38" y="230"/>
                    <a:pt x="71" y="246"/>
                  </a:cubicBezTo>
                  <a:cubicBezTo>
                    <a:pt x="86" y="256"/>
                    <a:pt x="101" y="261"/>
                    <a:pt x="116" y="261"/>
                  </a:cubicBezTo>
                  <a:cubicBezTo>
                    <a:pt x="157" y="261"/>
                    <a:pt x="195" y="228"/>
                    <a:pt x="207" y="180"/>
                  </a:cubicBezTo>
                  <a:cubicBezTo>
                    <a:pt x="244" y="110"/>
                    <a:pt x="207" y="40"/>
                    <a:pt x="158" y="7"/>
                  </a:cubicBezTo>
                  <a:cubicBezTo>
                    <a:pt x="148" y="2"/>
                    <a:pt x="138" y="0"/>
                    <a:pt x="12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3" name="Google Shape;14623;p38"/>
            <p:cNvSpPr/>
            <p:nvPr/>
          </p:nvSpPr>
          <p:spPr>
            <a:xfrm>
              <a:off x="5077900" y="27126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7" y="1"/>
                  </a:moveTo>
                  <a:cubicBezTo>
                    <a:pt x="104" y="1"/>
                    <a:pt x="67" y="1"/>
                    <a:pt x="50" y="38"/>
                  </a:cubicBezTo>
                  <a:cubicBezTo>
                    <a:pt x="1" y="71"/>
                    <a:pt x="1" y="157"/>
                    <a:pt x="34" y="207"/>
                  </a:cubicBezTo>
                  <a:cubicBezTo>
                    <a:pt x="50" y="244"/>
                    <a:pt x="83" y="260"/>
                    <a:pt x="104" y="260"/>
                  </a:cubicBezTo>
                  <a:cubicBezTo>
                    <a:pt x="137" y="260"/>
                    <a:pt x="170" y="260"/>
                    <a:pt x="186" y="227"/>
                  </a:cubicBezTo>
                  <a:cubicBezTo>
                    <a:pt x="207" y="207"/>
                    <a:pt x="223" y="174"/>
                    <a:pt x="223" y="141"/>
                  </a:cubicBezTo>
                  <a:cubicBezTo>
                    <a:pt x="240" y="104"/>
                    <a:pt x="223" y="71"/>
                    <a:pt x="207" y="54"/>
                  </a:cubicBezTo>
                  <a:cubicBezTo>
                    <a:pt x="186" y="38"/>
                    <a:pt x="170" y="21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4" name="Google Shape;14624;p38"/>
            <p:cNvSpPr/>
            <p:nvPr/>
          </p:nvSpPr>
          <p:spPr>
            <a:xfrm>
              <a:off x="5080900" y="2742750"/>
              <a:ext cx="6000" cy="6925"/>
            </a:xfrm>
            <a:custGeom>
              <a:avLst/>
              <a:gdLst/>
              <a:ahLst/>
              <a:cxnLst/>
              <a:rect l="l" t="t" r="r" b="b"/>
              <a:pathLst>
                <a:path w="240" h="277" extrusionOk="0">
                  <a:moveTo>
                    <a:pt x="120" y="0"/>
                  </a:moveTo>
                  <a:cubicBezTo>
                    <a:pt x="103" y="0"/>
                    <a:pt x="66" y="17"/>
                    <a:pt x="50" y="33"/>
                  </a:cubicBezTo>
                  <a:cubicBezTo>
                    <a:pt x="0" y="87"/>
                    <a:pt x="0" y="157"/>
                    <a:pt x="33" y="223"/>
                  </a:cubicBezTo>
                  <a:cubicBezTo>
                    <a:pt x="50" y="240"/>
                    <a:pt x="66" y="260"/>
                    <a:pt x="103" y="277"/>
                  </a:cubicBezTo>
                  <a:cubicBezTo>
                    <a:pt x="136" y="277"/>
                    <a:pt x="153" y="260"/>
                    <a:pt x="190" y="240"/>
                  </a:cubicBezTo>
                  <a:cubicBezTo>
                    <a:pt x="239" y="190"/>
                    <a:pt x="239" y="103"/>
                    <a:pt x="206" y="54"/>
                  </a:cubicBezTo>
                  <a:cubicBezTo>
                    <a:pt x="190" y="33"/>
                    <a:pt x="169" y="17"/>
                    <a:pt x="153" y="17"/>
                  </a:cubicBezTo>
                  <a:cubicBezTo>
                    <a:pt x="153" y="17"/>
                    <a:pt x="136" y="17"/>
                    <a:pt x="12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5" name="Google Shape;14625;p38"/>
            <p:cNvSpPr/>
            <p:nvPr/>
          </p:nvSpPr>
          <p:spPr>
            <a:xfrm>
              <a:off x="5073975" y="2634825"/>
              <a:ext cx="6025" cy="6625"/>
            </a:xfrm>
            <a:custGeom>
              <a:avLst/>
              <a:gdLst/>
              <a:ahLst/>
              <a:cxnLst/>
              <a:rect l="l" t="t" r="r" b="b"/>
              <a:pathLst>
                <a:path w="241" h="265" extrusionOk="0">
                  <a:moveTo>
                    <a:pt x="140" y="1"/>
                  </a:moveTo>
                  <a:cubicBezTo>
                    <a:pt x="88" y="1"/>
                    <a:pt x="48" y="33"/>
                    <a:pt x="17" y="91"/>
                  </a:cubicBezTo>
                  <a:cubicBezTo>
                    <a:pt x="1" y="162"/>
                    <a:pt x="34" y="228"/>
                    <a:pt x="88" y="248"/>
                  </a:cubicBezTo>
                  <a:cubicBezTo>
                    <a:pt x="104" y="265"/>
                    <a:pt x="121" y="265"/>
                    <a:pt x="137" y="265"/>
                  </a:cubicBezTo>
                  <a:cubicBezTo>
                    <a:pt x="174" y="265"/>
                    <a:pt x="224" y="228"/>
                    <a:pt x="224" y="178"/>
                  </a:cubicBezTo>
                  <a:cubicBezTo>
                    <a:pt x="240" y="124"/>
                    <a:pt x="240" y="75"/>
                    <a:pt x="207" y="42"/>
                  </a:cubicBezTo>
                  <a:cubicBezTo>
                    <a:pt x="207" y="21"/>
                    <a:pt x="191" y="21"/>
                    <a:pt x="174" y="5"/>
                  </a:cubicBezTo>
                  <a:cubicBezTo>
                    <a:pt x="162" y="2"/>
                    <a:pt x="151" y="1"/>
                    <a:pt x="14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6" name="Google Shape;14626;p38"/>
            <p:cNvSpPr/>
            <p:nvPr/>
          </p:nvSpPr>
          <p:spPr>
            <a:xfrm>
              <a:off x="5112650" y="269037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3" y="1"/>
                  </a:moveTo>
                  <a:cubicBezTo>
                    <a:pt x="33" y="17"/>
                    <a:pt x="0" y="67"/>
                    <a:pt x="0" y="154"/>
                  </a:cubicBezTo>
                  <a:cubicBezTo>
                    <a:pt x="17" y="191"/>
                    <a:pt x="17" y="207"/>
                    <a:pt x="54" y="224"/>
                  </a:cubicBezTo>
                  <a:cubicBezTo>
                    <a:pt x="70" y="257"/>
                    <a:pt x="103" y="257"/>
                    <a:pt x="136" y="257"/>
                  </a:cubicBezTo>
                  <a:cubicBezTo>
                    <a:pt x="190" y="240"/>
                    <a:pt x="239" y="170"/>
                    <a:pt x="223" y="104"/>
                  </a:cubicBezTo>
                  <a:cubicBezTo>
                    <a:pt x="223" y="67"/>
                    <a:pt x="206" y="34"/>
                    <a:pt x="173" y="17"/>
                  </a:cubicBezTo>
                  <a:lnTo>
                    <a:pt x="157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7" name="Google Shape;14627;p38"/>
            <p:cNvSpPr/>
            <p:nvPr/>
          </p:nvSpPr>
          <p:spPr>
            <a:xfrm>
              <a:off x="5111400" y="273760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7" y="0"/>
                  </a:moveTo>
                  <a:cubicBezTo>
                    <a:pt x="120" y="0"/>
                    <a:pt x="83" y="0"/>
                    <a:pt x="67" y="33"/>
                  </a:cubicBezTo>
                  <a:cubicBezTo>
                    <a:pt x="17" y="70"/>
                    <a:pt x="1" y="157"/>
                    <a:pt x="50" y="206"/>
                  </a:cubicBezTo>
                  <a:cubicBezTo>
                    <a:pt x="67" y="239"/>
                    <a:pt x="83" y="260"/>
                    <a:pt x="120" y="260"/>
                  </a:cubicBezTo>
                  <a:cubicBezTo>
                    <a:pt x="153" y="260"/>
                    <a:pt x="170" y="260"/>
                    <a:pt x="207" y="239"/>
                  </a:cubicBezTo>
                  <a:cubicBezTo>
                    <a:pt x="223" y="206"/>
                    <a:pt x="240" y="173"/>
                    <a:pt x="240" y="136"/>
                  </a:cubicBezTo>
                  <a:cubicBezTo>
                    <a:pt x="240" y="103"/>
                    <a:pt x="240" y="70"/>
                    <a:pt x="223" y="54"/>
                  </a:cubicBezTo>
                  <a:cubicBezTo>
                    <a:pt x="207" y="33"/>
                    <a:pt x="186" y="17"/>
                    <a:pt x="170" y="17"/>
                  </a:cubicBezTo>
                  <a:cubicBezTo>
                    <a:pt x="170" y="0"/>
                    <a:pt x="153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8" name="Google Shape;14628;p38"/>
            <p:cNvSpPr/>
            <p:nvPr/>
          </p:nvSpPr>
          <p:spPr>
            <a:xfrm>
              <a:off x="5113975" y="2674375"/>
              <a:ext cx="6425" cy="6475"/>
            </a:xfrm>
            <a:custGeom>
              <a:avLst/>
              <a:gdLst/>
              <a:ahLst/>
              <a:cxnLst/>
              <a:rect l="l" t="t" r="r" b="b"/>
              <a:pathLst>
                <a:path w="257" h="259" extrusionOk="0">
                  <a:moveTo>
                    <a:pt x="139" y="0"/>
                  </a:moveTo>
                  <a:cubicBezTo>
                    <a:pt x="95" y="0"/>
                    <a:pt x="47" y="32"/>
                    <a:pt x="34" y="72"/>
                  </a:cubicBezTo>
                  <a:cubicBezTo>
                    <a:pt x="1" y="142"/>
                    <a:pt x="34" y="229"/>
                    <a:pt x="83" y="245"/>
                  </a:cubicBezTo>
                  <a:cubicBezTo>
                    <a:pt x="102" y="254"/>
                    <a:pt x="119" y="258"/>
                    <a:pt x="135" y="258"/>
                  </a:cubicBezTo>
                  <a:cubicBezTo>
                    <a:pt x="180" y="258"/>
                    <a:pt x="216" y="227"/>
                    <a:pt x="240" y="175"/>
                  </a:cubicBezTo>
                  <a:cubicBezTo>
                    <a:pt x="256" y="109"/>
                    <a:pt x="223" y="39"/>
                    <a:pt x="170" y="6"/>
                  </a:cubicBezTo>
                  <a:cubicBezTo>
                    <a:pt x="160" y="2"/>
                    <a:pt x="150" y="0"/>
                    <a:pt x="13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9" name="Google Shape;14629;p38"/>
            <p:cNvSpPr/>
            <p:nvPr/>
          </p:nvSpPr>
          <p:spPr>
            <a:xfrm>
              <a:off x="5121700" y="2750150"/>
              <a:ext cx="6000" cy="6550"/>
            </a:xfrm>
            <a:custGeom>
              <a:avLst/>
              <a:gdLst/>
              <a:ahLst/>
              <a:cxnLst/>
              <a:rect l="l" t="t" r="r" b="b"/>
              <a:pathLst>
                <a:path w="240" h="262" extrusionOk="0">
                  <a:moveTo>
                    <a:pt x="111" y="1"/>
                  </a:moveTo>
                  <a:cubicBezTo>
                    <a:pt x="71" y="1"/>
                    <a:pt x="29" y="32"/>
                    <a:pt x="17" y="84"/>
                  </a:cubicBezTo>
                  <a:cubicBezTo>
                    <a:pt x="1" y="100"/>
                    <a:pt x="1" y="117"/>
                    <a:pt x="1" y="133"/>
                  </a:cubicBezTo>
                  <a:cubicBezTo>
                    <a:pt x="17" y="187"/>
                    <a:pt x="34" y="236"/>
                    <a:pt x="67" y="253"/>
                  </a:cubicBezTo>
                  <a:cubicBezTo>
                    <a:pt x="82" y="258"/>
                    <a:pt x="95" y="261"/>
                    <a:pt x="107" y="261"/>
                  </a:cubicBezTo>
                  <a:cubicBezTo>
                    <a:pt x="139" y="261"/>
                    <a:pt x="163" y="244"/>
                    <a:pt x="186" y="220"/>
                  </a:cubicBezTo>
                  <a:cubicBezTo>
                    <a:pt x="207" y="203"/>
                    <a:pt x="207" y="203"/>
                    <a:pt x="224" y="170"/>
                  </a:cubicBezTo>
                  <a:cubicBezTo>
                    <a:pt x="240" y="100"/>
                    <a:pt x="207" y="30"/>
                    <a:pt x="153" y="14"/>
                  </a:cubicBezTo>
                  <a:cubicBezTo>
                    <a:pt x="140" y="5"/>
                    <a:pt x="126" y="1"/>
                    <a:pt x="11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0" name="Google Shape;14630;p38"/>
            <p:cNvSpPr/>
            <p:nvPr/>
          </p:nvSpPr>
          <p:spPr>
            <a:xfrm>
              <a:off x="5101100" y="2725125"/>
              <a:ext cx="5575" cy="6675"/>
            </a:xfrm>
            <a:custGeom>
              <a:avLst/>
              <a:gdLst/>
              <a:ahLst/>
              <a:cxnLst/>
              <a:rect l="l" t="t" r="r" b="b"/>
              <a:pathLst>
                <a:path w="223" h="267" extrusionOk="0">
                  <a:moveTo>
                    <a:pt x="103" y="0"/>
                  </a:moveTo>
                  <a:cubicBezTo>
                    <a:pt x="66" y="17"/>
                    <a:pt x="33" y="38"/>
                    <a:pt x="17" y="54"/>
                  </a:cubicBezTo>
                  <a:cubicBezTo>
                    <a:pt x="0" y="87"/>
                    <a:pt x="0" y="120"/>
                    <a:pt x="0" y="157"/>
                  </a:cubicBezTo>
                  <a:cubicBezTo>
                    <a:pt x="0" y="190"/>
                    <a:pt x="17" y="223"/>
                    <a:pt x="50" y="244"/>
                  </a:cubicBezTo>
                  <a:cubicBezTo>
                    <a:pt x="61" y="255"/>
                    <a:pt x="83" y="267"/>
                    <a:pt x="101" y="267"/>
                  </a:cubicBezTo>
                  <a:cubicBezTo>
                    <a:pt x="108" y="267"/>
                    <a:pt x="115" y="265"/>
                    <a:pt x="120" y="260"/>
                  </a:cubicBezTo>
                  <a:cubicBezTo>
                    <a:pt x="186" y="260"/>
                    <a:pt x="223" y="190"/>
                    <a:pt x="223" y="120"/>
                  </a:cubicBezTo>
                  <a:cubicBezTo>
                    <a:pt x="223" y="87"/>
                    <a:pt x="206" y="54"/>
                    <a:pt x="169" y="38"/>
                  </a:cubicBezTo>
                  <a:cubicBezTo>
                    <a:pt x="169" y="17"/>
                    <a:pt x="153" y="17"/>
                    <a:pt x="153" y="17"/>
                  </a:cubicBez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1" name="Google Shape;14631;p38"/>
            <p:cNvSpPr/>
            <p:nvPr/>
          </p:nvSpPr>
          <p:spPr>
            <a:xfrm>
              <a:off x="5110050" y="2710075"/>
              <a:ext cx="6025" cy="6575"/>
            </a:xfrm>
            <a:custGeom>
              <a:avLst/>
              <a:gdLst/>
              <a:ahLst/>
              <a:cxnLst/>
              <a:rect l="l" t="t" r="r" b="b"/>
              <a:pathLst>
                <a:path w="241" h="263" extrusionOk="0">
                  <a:moveTo>
                    <a:pt x="137" y="0"/>
                  </a:moveTo>
                  <a:cubicBezTo>
                    <a:pt x="104" y="0"/>
                    <a:pt x="71" y="0"/>
                    <a:pt x="55" y="38"/>
                  </a:cubicBezTo>
                  <a:cubicBezTo>
                    <a:pt x="34" y="54"/>
                    <a:pt x="17" y="87"/>
                    <a:pt x="17" y="124"/>
                  </a:cubicBezTo>
                  <a:cubicBezTo>
                    <a:pt x="1" y="157"/>
                    <a:pt x="17" y="190"/>
                    <a:pt x="34" y="207"/>
                  </a:cubicBezTo>
                  <a:cubicBezTo>
                    <a:pt x="54" y="245"/>
                    <a:pt x="83" y="262"/>
                    <a:pt x="113" y="262"/>
                  </a:cubicBezTo>
                  <a:cubicBezTo>
                    <a:pt x="139" y="262"/>
                    <a:pt x="166" y="250"/>
                    <a:pt x="191" y="227"/>
                  </a:cubicBezTo>
                  <a:cubicBezTo>
                    <a:pt x="240" y="190"/>
                    <a:pt x="240" y="104"/>
                    <a:pt x="207" y="54"/>
                  </a:cubicBezTo>
                  <a:cubicBezTo>
                    <a:pt x="191" y="38"/>
                    <a:pt x="174" y="21"/>
                    <a:pt x="15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2" name="Google Shape;14632;p38"/>
            <p:cNvSpPr/>
            <p:nvPr/>
          </p:nvSpPr>
          <p:spPr>
            <a:xfrm>
              <a:off x="5101500" y="26297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4" y="1"/>
                  </a:moveTo>
                  <a:cubicBezTo>
                    <a:pt x="87" y="1"/>
                    <a:pt x="50" y="17"/>
                    <a:pt x="34" y="38"/>
                  </a:cubicBezTo>
                  <a:cubicBezTo>
                    <a:pt x="17" y="71"/>
                    <a:pt x="1" y="104"/>
                    <a:pt x="17" y="157"/>
                  </a:cubicBezTo>
                  <a:cubicBezTo>
                    <a:pt x="17" y="190"/>
                    <a:pt x="34" y="207"/>
                    <a:pt x="50" y="223"/>
                  </a:cubicBezTo>
                  <a:cubicBezTo>
                    <a:pt x="87" y="260"/>
                    <a:pt x="104" y="260"/>
                    <a:pt x="137" y="260"/>
                  </a:cubicBezTo>
                  <a:cubicBezTo>
                    <a:pt x="190" y="244"/>
                    <a:pt x="240" y="190"/>
                    <a:pt x="223" y="120"/>
                  </a:cubicBezTo>
                  <a:lnTo>
                    <a:pt x="223" y="104"/>
                  </a:lnTo>
                  <a:cubicBezTo>
                    <a:pt x="223" y="54"/>
                    <a:pt x="190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3" name="Google Shape;14633;p38"/>
            <p:cNvSpPr/>
            <p:nvPr/>
          </p:nvSpPr>
          <p:spPr>
            <a:xfrm>
              <a:off x="5104500" y="2585575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20" y="0"/>
                  </a:moveTo>
                  <a:cubicBezTo>
                    <a:pt x="103" y="0"/>
                    <a:pt x="70" y="0"/>
                    <a:pt x="50" y="33"/>
                  </a:cubicBezTo>
                  <a:cubicBezTo>
                    <a:pt x="17" y="54"/>
                    <a:pt x="0" y="87"/>
                    <a:pt x="0" y="120"/>
                  </a:cubicBezTo>
                  <a:cubicBezTo>
                    <a:pt x="0" y="157"/>
                    <a:pt x="17" y="190"/>
                    <a:pt x="33" y="206"/>
                  </a:cubicBezTo>
                  <a:cubicBezTo>
                    <a:pt x="50" y="239"/>
                    <a:pt x="70" y="260"/>
                    <a:pt x="103" y="260"/>
                  </a:cubicBezTo>
                  <a:cubicBezTo>
                    <a:pt x="136" y="260"/>
                    <a:pt x="153" y="260"/>
                    <a:pt x="190" y="223"/>
                  </a:cubicBezTo>
                  <a:cubicBezTo>
                    <a:pt x="223" y="190"/>
                    <a:pt x="239" y="103"/>
                    <a:pt x="206" y="54"/>
                  </a:cubicBezTo>
                  <a:cubicBezTo>
                    <a:pt x="190" y="33"/>
                    <a:pt x="174" y="16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4" name="Google Shape;14634;p38"/>
            <p:cNvSpPr/>
            <p:nvPr/>
          </p:nvSpPr>
          <p:spPr>
            <a:xfrm>
              <a:off x="5118625" y="2722550"/>
              <a:ext cx="5675" cy="6525"/>
            </a:xfrm>
            <a:custGeom>
              <a:avLst/>
              <a:gdLst/>
              <a:ahLst/>
              <a:cxnLst/>
              <a:rect l="l" t="t" r="r" b="b"/>
              <a:pathLst>
                <a:path w="227" h="261" extrusionOk="0">
                  <a:moveTo>
                    <a:pt x="103" y="0"/>
                  </a:moveTo>
                  <a:cubicBezTo>
                    <a:pt x="37" y="17"/>
                    <a:pt x="0" y="87"/>
                    <a:pt x="0" y="157"/>
                  </a:cubicBezTo>
                  <a:cubicBezTo>
                    <a:pt x="0" y="190"/>
                    <a:pt x="21" y="223"/>
                    <a:pt x="54" y="244"/>
                  </a:cubicBezTo>
                  <a:cubicBezTo>
                    <a:pt x="70" y="260"/>
                    <a:pt x="103" y="260"/>
                    <a:pt x="140" y="260"/>
                  </a:cubicBezTo>
                  <a:cubicBezTo>
                    <a:pt x="157" y="260"/>
                    <a:pt x="190" y="244"/>
                    <a:pt x="206" y="206"/>
                  </a:cubicBezTo>
                  <a:cubicBezTo>
                    <a:pt x="227" y="173"/>
                    <a:pt x="227" y="141"/>
                    <a:pt x="227" y="103"/>
                  </a:cubicBezTo>
                  <a:cubicBezTo>
                    <a:pt x="227" y="70"/>
                    <a:pt x="206" y="54"/>
                    <a:pt x="173" y="37"/>
                  </a:cubicBezTo>
                  <a:cubicBezTo>
                    <a:pt x="173" y="17"/>
                    <a:pt x="157" y="17"/>
                    <a:pt x="157" y="17"/>
                  </a:cubicBezTo>
                  <a:cubicBezTo>
                    <a:pt x="140" y="0"/>
                    <a:pt x="124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5" name="Google Shape;14635;p38"/>
            <p:cNvSpPr/>
            <p:nvPr/>
          </p:nvSpPr>
          <p:spPr>
            <a:xfrm>
              <a:off x="5099750" y="252247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04" y="1"/>
                  </a:moveTo>
                  <a:cubicBezTo>
                    <a:pt x="71" y="17"/>
                    <a:pt x="54" y="34"/>
                    <a:pt x="34" y="50"/>
                  </a:cubicBezTo>
                  <a:cubicBezTo>
                    <a:pt x="17" y="83"/>
                    <a:pt x="1" y="120"/>
                    <a:pt x="17" y="153"/>
                  </a:cubicBezTo>
                  <a:cubicBezTo>
                    <a:pt x="17" y="186"/>
                    <a:pt x="34" y="223"/>
                    <a:pt x="54" y="240"/>
                  </a:cubicBezTo>
                  <a:cubicBezTo>
                    <a:pt x="78" y="252"/>
                    <a:pt x="93" y="263"/>
                    <a:pt x="111" y="263"/>
                  </a:cubicBezTo>
                  <a:cubicBezTo>
                    <a:pt x="119" y="263"/>
                    <a:pt x="127" y="261"/>
                    <a:pt x="137" y="256"/>
                  </a:cubicBezTo>
                  <a:cubicBezTo>
                    <a:pt x="207" y="256"/>
                    <a:pt x="240" y="186"/>
                    <a:pt x="223" y="120"/>
                  </a:cubicBezTo>
                  <a:cubicBezTo>
                    <a:pt x="223" y="83"/>
                    <a:pt x="207" y="50"/>
                    <a:pt x="190" y="34"/>
                  </a:cubicBezTo>
                  <a:cubicBezTo>
                    <a:pt x="174" y="17"/>
                    <a:pt x="174" y="17"/>
                    <a:pt x="157" y="17"/>
                  </a:cubicBezTo>
                  <a:cubicBezTo>
                    <a:pt x="13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6" name="Google Shape;14636;p38"/>
            <p:cNvSpPr/>
            <p:nvPr/>
          </p:nvSpPr>
          <p:spPr>
            <a:xfrm>
              <a:off x="5101100" y="260060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3" y="1"/>
                  </a:moveTo>
                  <a:cubicBezTo>
                    <a:pt x="50" y="17"/>
                    <a:pt x="0" y="88"/>
                    <a:pt x="17" y="153"/>
                  </a:cubicBezTo>
                  <a:cubicBezTo>
                    <a:pt x="17" y="191"/>
                    <a:pt x="33" y="224"/>
                    <a:pt x="50" y="240"/>
                  </a:cubicBezTo>
                  <a:cubicBezTo>
                    <a:pt x="83" y="257"/>
                    <a:pt x="103" y="257"/>
                    <a:pt x="136" y="257"/>
                  </a:cubicBezTo>
                  <a:cubicBezTo>
                    <a:pt x="206" y="240"/>
                    <a:pt x="239" y="191"/>
                    <a:pt x="223" y="104"/>
                  </a:cubicBezTo>
                  <a:cubicBezTo>
                    <a:pt x="223" y="71"/>
                    <a:pt x="186" y="17"/>
                    <a:pt x="153" y="17"/>
                  </a:cubicBez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7" name="Google Shape;14637;p38"/>
            <p:cNvSpPr/>
            <p:nvPr/>
          </p:nvSpPr>
          <p:spPr>
            <a:xfrm>
              <a:off x="5104900" y="2553050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12" y="1"/>
                  </a:moveTo>
                  <a:cubicBezTo>
                    <a:pt x="92" y="1"/>
                    <a:pt x="73" y="10"/>
                    <a:pt x="54" y="31"/>
                  </a:cubicBezTo>
                  <a:cubicBezTo>
                    <a:pt x="34" y="31"/>
                    <a:pt x="17" y="64"/>
                    <a:pt x="17" y="81"/>
                  </a:cubicBezTo>
                  <a:cubicBezTo>
                    <a:pt x="1" y="118"/>
                    <a:pt x="1" y="151"/>
                    <a:pt x="1" y="167"/>
                  </a:cubicBezTo>
                  <a:cubicBezTo>
                    <a:pt x="17" y="200"/>
                    <a:pt x="34" y="237"/>
                    <a:pt x="71" y="254"/>
                  </a:cubicBezTo>
                  <a:cubicBezTo>
                    <a:pt x="88" y="263"/>
                    <a:pt x="105" y="267"/>
                    <a:pt x="121" y="267"/>
                  </a:cubicBezTo>
                  <a:cubicBezTo>
                    <a:pt x="164" y="267"/>
                    <a:pt x="199" y="235"/>
                    <a:pt x="223" y="184"/>
                  </a:cubicBezTo>
                  <a:cubicBezTo>
                    <a:pt x="240" y="118"/>
                    <a:pt x="207" y="31"/>
                    <a:pt x="158" y="15"/>
                  </a:cubicBezTo>
                  <a:cubicBezTo>
                    <a:pt x="142" y="6"/>
                    <a:pt x="127" y="1"/>
                    <a:pt x="112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8" name="Google Shape;14638;p38"/>
            <p:cNvSpPr/>
            <p:nvPr/>
          </p:nvSpPr>
          <p:spPr>
            <a:xfrm>
              <a:off x="5104075" y="25056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7" y="1"/>
                  </a:moveTo>
                  <a:cubicBezTo>
                    <a:pt x="104" y="1"/>
                    <a:pt x="67" y="17"/>
                    <a:pt x="50" y="34"/>
                  </a:cubicBezTo>
                  <a:cubicBezTo>
                    <a:pt x="1" y="71"/>
                    <a:pt x="1" y="157"/>
                    <a:pt x="34" y="207"/>
                  </a:cubicBezTo>
                  <a:cubicBezTo>
                    <a:pt x="50" y="240"/>
                    <a:pt x="87" y="261"/>
                    <a:pt x="104" y="261"/>
                  </a:cubicBezTo>
                  <a:cubicBezTo>
                    <a:pt x="137" y="261"/>
                    <a:pt x="170" y="261"/>
                    <a:pt x="191" y="240"/>
                  </a:cubicBezTo>
                  <a:cubicBezTo>
                    <a:pt x="207" y="207"/>
                    <a:pt x="223" y="190"/>
                    <a:pt x="223" y="157"/>
                  </a:cubicBezTo>
                  <a:cubicBezTo>
                    <a:pt x="240" y="120"/>
                    <a:pt x="223" y="87"/>
                    <a:pt x="207" y="54"/>
                  </a:cubicBezTo>
                  <a:cubicBezTo>
                    <a:pt x="191" y="34"/>
                    <a:pt x="170" y="17"/>
                    <a:pt x="153" y="17"/>
                  </a:cubicBezTo>
                  <a:cubicBezTo>
                    <a:pt x="153" y="1"/>
                    <a:pt x="137" y="1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9" name="Google Shape;14639;p38"/>
            <p:cNvSpPr/>
            <p:nvPr/>
          </p:nvSpPr>
          <p:spPr>
            <a:xfrm>
              <a:off x="5102750" y="2478150"/>
              <a:ext cx="6100" cy="6650"/>
            </a:xfrm>
            <a:custGeom>
              <a:avLst/>
              <a:gdLst/>
              <a:ahLst/>
              <a:cxnLst/>
              <a:rect l="l" t="t" r="r" b="b"/>
              <a:pathLst>
                <a:path w="244" h="266" extrusionOk="0">
                  <a:moveTo>
                    <a:pt x="120" y="1"/>
                  </a:moveTo>
                  <a:cubicBezTo>
                    <a:pt x="87" y="1"/>
                    <a:pt x="70" y="1"/>
                    <a:pt x="37" y="38"/>
                  </a:cubicBezTo>
                  <a:cubicBezTo>
                    <a:pt x="17" y="55"/>
                    <a:pt x="0" y="88"/>
                    <a:pt x="0" y="125"/>
                  </a:cubicBezTo>
                  <a:cubicBezTo>
                    <a:pt x="0" y="158"/>
                    <a:pt x="0" y="191"/>
                    <a:pt x="17" y="207"/>
                  </a:cubicBezTo>
                  <a:cubicBezTo>
                    <a:pt x="49" y="249"/>
                    <a:pt x="86" y="266"/>
                    <a:pt x="118" y="266"/>
                  </a:cubicBezTo>
                  <a:cubicBezTo>
                    <a:pt x="140" y="266"/>
                    <a:pt x="160" y="258"/>
                    <a:pt x="173" y="244"/>
                  </a:cubicBezTo>
                  <a:cubicBezTo>
                    <a:pt x="223" y="191"/>
                    <a:pt x="244" y="104"/>
                    <a:pt x="190" y="55"/>
                  </a:cubicBezTo>
                  <a:cubicBezTo>
                    <a:pt x="190" y="38"/>
                    <a:pt x="173" y="22"/>
                    <a:pt x="157" y="22"/>
                  </a:cubicBezTo>
                  <a:cubicBezTo>
                    <a:pt x="140" y="1"/>
                    <a:pt x="140" y="1"/>
                    <a:pt x="12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0" name="Google Shape;14640;p38"/>
            <p:cNvSpPr/>
            <p:nvPr/>
          </p:nvSpPr>
          <p:spPr>
            <a:xfrm>
              <a:off x="5084300" y="260370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22" y="0"/>
                  </a:moveTo>
                  <a:cubicBezTo>
                    <a:pt x="78" y="0"/>
                    <a:pt x="44" y="32"/>
                    <a:pt x="17" y="83"/>
                  </a:cubicBezTo>
                  <a:cubicBezTo>
                    <a:pt x="0" y="153"/>
                    <a:pt x="33" y="219"/>
                    <a:pt x="87" y="256"/>
                  </a:cubicBezTo>
                  <a:lnTo>
                    <a:pt x="136" y="256"/>
                  </a:lnTo>
                  <a:cubicBezTo>
                    <a:pt x="173" y="256"/>
                    <a:pt x="223" y="219"/>
                    <a:pt x="223" y="170"/>
                  </a:cubicBezTo>
                  <a:cubicBezTo>
                    <a:pt x="239" y="133"/>
                    <a:pt x="239" y="83"/>
                    <a:pt x="206" y="29"/>
                  </a:cubicBezTo>
                  <a:cubicBezTo>
                    <a:pt x="206" y="29"/>
                    <a:pt x="190" y="13"/>
                    <a:pt x="173" y="13"/>
                  </a:cubicBezTo>
                  <a:cubicBezTo>
                    <a:pt x="155" y="4"/>
                    <a:pt x="138" y="0"/>
                    <a:pt x="12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1" name="Google Shape;14641;p38"/>
            <p:cNvSpPr/>
            <p:nvPr/>
          </p:nvSpPr>
          <p:spPr>
            <a:xfrm>
              <a:off x="5086875" y="2554050"/>
              <a:ext cx="6000" cy="6550"/>
            </a:xfrm>
            <a:custGeom>
              <a:avLst/>
              <a:gdLst/>
              <a:ahLst/>
              <a:cxnLst/>
              <a:rect l="l" t="t" r="r" b="b"/>
              <a:pathLst>
                <a:path w="240" h="262" extrusionOk="0">
                  <a:moveTo>
                    <a:pt x="111" y="1"/>
                  </a:moveTo>
                  <a:cubicBezTo>
                    <a:pt x="92" y="1"/>
                    <a:pt x="77" y="12"/>
                    <a:pt x="54" y="24"/>
                  </a:cubicBezTo>
                  <a:cubicBezTo>
                    <a:pt x="0" y="78"/>
                    <a:pt x="0" y="160"/>
                    <a:pt x="33" y="214"/>
                  </a:cubicBezTo>
                  <a:cubicBezTo>
                    <a:pt x="55" y="243"/>
                    <a:pt x="87" y="262"/>
                    <a:pt x="120" y="262"/>
                  </a:cubicBezTo>
                  <a:cubicBezTo>
                    <a:pt x="144" y="262"/>
                    <a:pt x="168" y="252"/>
                    <a:pt x="190" y="230"/>
                  </a:cubicBezTo>
                  <a:cubicBezTo>
                    <a:pt x="239" y="181"/>
                    <a:pt x="239" y="111"/>
                    <a:pt x="206" y="41"/>
                  </a:cubicBezTo>
                  <a:cubicBezTo>
                    <a:pt x="190" y="24"/>
                    <a:pt x="190" y="8"/>
                    <a:pt x="173" y="8"/>
                  </a:cubicBezTo>
                  <a:lnTo>
                    <a:pt x="136" y="8"/>
                  </a:lnTo>
                  <a:cubicBezTo>
                    <a:pt x="127" y="3"/>
                    <a:pt x="118" y="1"/>
                    <a:pt x="11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2" name="Google Shape;14642;p38"/>
            <p:cNvSpPr/>
            <p:nvPr/>
          </p:nvSpPr>
          <p:spPr>
            <a:xfrm>
              <a:off x="5089850" y="2586075"/>
              <a:ext cx="6525" cy="6600"/>
            </a:xfrm>
            <a:custGeom>
              <a:avLst/>
              <a:gdLst/>
              <a:ahLst/>
              <a:cxnLst/>
              <a:rect l="l" t="t" r="r" b="b"/>
              <a:pathLst>
                <a:path w="261" h="264" extrusionOk="0">
                  <a:moveTo>
                    <a:pt x="130" y="0"/>
                  </a:moveTo>
                  <a:cubicBezTo>
                    <a:pt x="89" y="0"/>
                    <a:pt x="50" y="32"/>
                    <a:pt x="38" y="83"/>
                  </a:cubicBezTo>
                  <a:cubicBezTo>
                    <a:pt x="1" y="153"/>
                    <a:pt x="38" y="219"/>
                    <a:pt x="87" y="256"/>
                  </a:cubicBezTo>
                  <a:cubicBezTo>
                    <a:pt x="98" y="256"/>
                    <a:pt x="109" y="264"/>
                    <a:pt x="122" y="264"/>
                  </a:cubicBezTo>
                  <a:cubicBezTo>
                    <a:pt x="128" y="264"/>
                    <a:pt x="134" y="262"/>
                    <a:pt x="141" y="256"/>
                  </a:cubicBezTo>
                  <a:cubicBezTo>
                    <a:pt x="191" y="256"/>
                    <a:pt x="224" y="219"/>
                    <a:pt x="244" y="186"/>
                  </a:cubicBezTo>
                  <a:cubicBezTo>
                    <a:pt x="261" y="137"/>
                    <a:pt x="244" y="83"/>
                    <a:pt x="224" y="50"/>
                  </a:cubicBezTo>
                  <a:cubicBezTo>
                    <a:pt x="207" y="34"/>
                    <a:pt x="191" y="13"/>
                    <a:pt x="174" y="13"/>
                  </a:cubicBezTo>
                  <a:cubicBezTo>
                    <a:pt x="160" y="4"/>
                    <a:pt x="145" y="0"/>
                    <a:pt x="13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3" name="Google Shape;14643;p38"/>
            <p:cNvSpPr/>
            <p:nvPr/>
          </p:nvSpPr>
          <p:spPr>
            <a:xfrm>
              <a:off x="5052950" y="2453725"/>
              <a:ext cx="3025" cy="6425"/>
            </a:xfrm>
            <a:custGeom>
              <a:avLst/>
              <a:gdLst/>
              <a:ahLst/>
              <a:cxnLst/>
              <a:rect l="l" t="t" r="r" b="b"/>
              <a:pathLst>
                <a:path w="121" h="257" extrusionOk="0">
                  <a:moveTo>
                    <a:pt x="1" y="1"/>
                  </a:moveTo>
                  <a:lnTo>
                    <a:pt x="1" y="256"/>
                  </a:lnTo>
                  <a:cubicBezTo>
                    <a:pt x="50" y="240"/>
                    <a:pt x="87" y="223"/>
                    <a:pt x="104" y="174"/>
                  </a:cubicBezTo>
                  <a:cubicBezTo>
                    <a:pt x="120" y="120"/>
                    <a:pt x="104" y="71"/>
                    <a:pt x="87" y="34"/>
                  </a:cubicBezTo>
                  <a:cubicBezTo>
                    <a:pt x="71" y="17"/>
                    <a:pt x="50" y="17"/>
                    <a:pt x="3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4" name="Google Shape;14644;p38"/>
            <p:cNvSpPr/>
            <p:nvPr/>
          </p:nvSpPr>
          <p:spPr>
            <a:xfrm>
              <a:off x="5057300" y="2685325"/>
              <a:ext cx="6000" cy="6725"/>
            </a:xfrm>
            <a:custGeom>
              <a:avLst/>
              <a:gdLst/>
              <a:ahLst/>
              <a:cxnLst/>
              <a:rect l="l" t="t" r="r" b="b"/>
              <a:pathLst>
                <a:path w="240" h="269" extrusionOk="0">
                  <a:moveTo>
                    <a:pt x="127" y="0"/>
                  </a:moveTo>
                  <a:cubicBezTo>
                    <a:pt x="86" y="0"/>
                    <a:pt x="45" y="32"/>
                    <a:pt x="33" y="83"/>
                  </a:cubicBezTo>
                  <a:cubicBezTo>
                    <a:pt x="0" y="149"/>
                    <a:pt x="33" y="236"/>
                    <a:pt x="83" y="252"/>
                  </a:cubicBezTo>
                  <a:cubicBezTo>
                    <a:pt x="103" y="269"/>
                    <a:pt x="120" y="269"/>
                    <a:pt x="136" y="269"/>
                  </a:cubicBezTo>
                  <a:cubicBezTo>
                    <a:pt x="186" y="252"/>
                    <a:pt x="223" y="236"/>
                    <a:pt x="239" y="186"/>
                  </a:cubicBezTo>
                  <a:cubicBezTo>
                    <a:pt x="239" y="133"/>
                    <a:pt x="239" y="83"/>
                    <a:pt x="206" y="46"/>
                  </a:cubicBezTo>
                  <a:cubicBezTo>
                    <a:pt x="206" y="30"/>
                    <a:pt x="186" y="13"/>
                    <a:pt x="169" y="13"/>
                  </a:cubicBezTo>
                  <a:cubicBezTo>
                    <a:pt x="156" y="5"/>
                    <a:pt x="141" y="0"/>
                    <a:pt x="12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5" name="Google Shape;14645;p38"/>
            <p:cNvSpPr/>
            <p:nvPr/>
          </p:nvSpPr>
          <p:spPr>
            <a:xfrm>
              <a:off x="5061525" y="2639375"/>
              <a:ext cx="6100" cy="6825"/>
            </a:xfrm>
            <a:custGeom>
              <a:avLst/>
              <a:gdLst/>
              <a:ahLst/>
              <a:cxnLst/>
              <a:rect l="l" t="t" r="r" b="b"/>
              <a:pathLst>
                <a:path w="244" h="273" extrusionOk="0">
                  <a:moveTo>
                    <a:pt x="130" y="0"/>
                  </a:moveTo>
                  <a:cubicBezTo>
                    <a:pt x="121" y="0"/>
                    <a:pt x="111" y="4"/>
                    <a:pt x="103" y="13"/>
                  </a:cubicBezTo>
                  <a:cubicBezTo>
                    <a:pt x="37" y="13"/>
                    <a:pt x="0" y="83"/>
                    <a:pt x="0" y="149"/>
                  </a:cubicBezTo>
                  <a:cubicBezTo>
                    <a:pt x="17" y="186"/>
                    <a:pt x="17" y="219"/>
                    <a:pt x="54" y="235"/>
                  </a:cubicBezTo>
                  <a:cubicBezTo>
                    <a:pt x="70" y="252"/>
                    <a:pt x="103" y="272"/>
                    <a:pt x="140" y="272"/>
                  </a:cubicBezTo>
                  <a:cubicBezTo>
                    <a:pt x="190" y="252"/>
                    <a:pt x="243" y="186"/>
                    <a:pt x="223" y="116"/>
                  </a:cubicBezTo>
                  <a:cubicBezTo>
                    <a:pt x="223" y="83"/>
                    <a:pt x="206" y="46"/>
                    <a:pt x="173" y="29"/>
                  </a:cubicBezTo>
                  <a:lnTo>
                    <a:pt x="157" y="13"/>
                  </a:lnTo>
                  <a:cubicBezTo>
                    <a:pt x="149" y="4"/>
                    <a:pt x="139" y="0"/>
                    <a:pt x="13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6" name="Google Shape;14646;p38"/>
            <p:cNvSpPr/>
            <p:nvPr/>
          </p:nvSpPr>
          <p:spPr>
            <a:xfrm>
              <a:off x="5068425" y="2699775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03" y="0"/>
                  </a:moveTo>
                  <a:cubicBezTo>
                    <a:pt x="33" y="21"/>
                    <a:pt x="0" y="87"/>
                    <a:pt x="0" y="157"/>
                  </a:cubicBezTo>
                  <a:cubicBezTo>
                    <a:pt x="17" y="190"/>
                    <a:pt x="33" y="227"/>
                    <a:pt x="50" y="243"/>
                  </a:cubicBezTo>
                  <a:cubicBezTo>
                    <a:pt x="64" y="255"/>
                    <a:pt x="85" y="267"/>
                    <a:pt x="108" y="267"/>
                  </a:cubicBezTo>
                  <a:cubicBezTo>
                    <a:pt x="117" y="267"/>
                    <a:pt x="127" y="265"/>
                    <a:pt x="136" y="260"/>
                  </a:cubicBezTo>
                  <a:cubicBezTo>
                    <a:pt x="190" y="260"/>
                    <a:pt x="239" y="190"/>
                    <a:pt x="223" y="124"/>
                  </a:cubicBezTo>
                  <a:cubicBezTo>
                    <a:pt x="223" y="70"/>
                    <a:pt x="190" y="37"/>
                    <a:pt x="153" y="21"/>
                  </a:cubicBez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7" name="Google Shape;14647;p38"/>
            <p:cNvSpPr/>
            <p:nvPr/>
          </p:nvSpPr>
          <p:spPr>
            <a:xfrm>
              <a:off x="5054200" y="2653225"/>
              <a:ext cx="6100" cy="6600"/>
            </a:xfrm>
            <a:custGeom>
              <a:avLst/>
              <a:gdLst/>
              <a:ahLst/>
              <a:cxnLst/>
              <a:rect l="l" t="t" r="r" b="b"/>
              <a:pathLst>
                <a:path w="244" h="264" extrusionOk="0">
                  <a:moveTo>
                    <a:pt x="110" y="0"/>
                  </a:moveTo>
                  <a:cubicBezTo>
                    <a:pt x="86" y="0"/>
                    <a:pt x="66" y="13"/>
                    <a:pt x="54" y="27"/>
                  </a:cubicBezTo>
                  <a:cubicBezTo>
                    <a:pt x="0" y="77"/>
                    <a:pt x="0" y="164"/>
                    <a:pt x="37" y="213"/>
                  </a:cubicBezTo>
                  <a:cubicBezTo>
                    <a:pt x="57" y="245"/>
                    <a:pt x="89" y="263"/>
                    <a:pt x="122" y="263"/>
                  </a:cubicBezTo>
                  <a:cubicBezTo>
                    <a:pt x="146" y="263"/>
                    <a:pt x="170" y="254"/>
                    <a:pt x="190" y="234"/>
                  </a:cubicBezTo>
                  <a:cubicBezTo>
                    <a:pt x="244" y="180"/>
                    <a:pt x="244" y="110"/>
                    <a:pt x="207" y="44"/>
                  </a:cubicBezTo>
                  <a:cubicBezTo>
                    <a:pt x="190" y="27"/>
                    <a:pt x="174" y="27"/>
                    <a:pt x="157" y="7"/>
                  </a:cubicBezTo>
                  <a:lnTo>
                    <a:pt x="141" y="7"/>
                  </a:lnTo>
                  <a:cubicBezTo>
                    <a:pt x="130" y="2"/>
                    <a:pt x="120" y="0"/>
                    <a:pt x="11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8" name="Google Shape;14648;p38"/>
            <p:cNvSpPr/>
            <p:nvPr/>
          </p:nvSpPr>
          <p:spPr>
            <a:xfrm>
              <a:off x="5052950" y="2746800"/>
              <a:ext cx="4775" cy="6375"/>
            </a:xfrm>
            <a:custGeom>
              <a:avLst/>
              <a:gdLst/>
              <a:ahLst/>
              <a:cxnLst/>
              <a:rect l="l" t="t" r="r" b="b"/>
              <a:pathLst>
                <a:path w="191" h="255" extrusionOk="0">
                  <a:moveTo>
                    <a:pt x="61" y="1"/>
                  </a:moveTo>
                  <a:cubicBezTo>
                    <a:pt x="41" y="1"/>
                    <a:pt x="20" y="9"/>
                    <a:pt x="1" y="28"/>
                  </a:cubicBezTo>
                  <a:lnTo>
                    <a:pt x="1" y="234"/>
                  </a:lnTo>
                  <a:cubicBezTo>
                    <a:pt x="17" y="234"/>
                    <a:pt x="17" y="251"/>
                    <a:pt x="34" y="251"/>
                  </a:cubicBezTo>
                  <a:cubicBezTo>
                    <a:pt x="43" y="254"/>
                    <a:pt x="53" y="255"/>
                    <a:pt x="63" y="255"/>
                  </a:cubicBezTo>
                  <a:cubicBezTo>
                    <a:pt x="109" y="255"/>
                    <a:pt x="157" y="225"/>
                    <a:pt x="174" y="181"/>
                  </a:cubicBezTo>
                  <a:cubicBezTo>
                    <a:pt x="191" y="115"/>
                    <a:pt x="174" y="28"/>
                    <a:pt x="104" y="12"/>
                  </a:cubicBezTo>
                  <a:cubicBezTo>
                    <a:pt x="90" y="5"/>
                    <a:pt x="76" y="1"/>
                    <a:pt x="6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9" name="Google Shape;14649;p38"/>
            <p:cNvSpPr/>
            <p:nvPr/>
          </p:nvSpPr>
          <p:spPr>
            <a:xfrm>
              <a:off x="5067075" y="2621875"/>
              <a:ext cx="6100" cy="6700"/>
            </a:xfrm>
            <a:custGeom>
              <a:avLst/>
              <a:gdLst/>
              <a:ahLst/>
              <a:cxnLst/>
              <a:rect l="l" t="t" r="r" b="b"/>
              <a:pathLst>
                <a:path w="244" h="268" extrusionOk="0">
                  <a:moveTo>
                    <a:pt x="123" y="0"/>
                  </a:moveTo>
                  <a:cubicBezTo>
                    <a:pt x="117" y="0"/>
                    <a:pt x="111" y="2"/>
                    <a:pt x="104" y="8"/>
                  </a:cubicBezTo>
                  <a:cubicBezTo>
                    <a:pt x="71" y="8"/>
                    <a:pt x="54" y="24"/>
                    <a:pt x="38" y="61"/>
                  </a:cubicBezTo>
                  <a:cubicBezTo>
                    <a:pt x="21" y="78"/>
                    <a:pt x="1" y="111"/>
                    <a:pt x="21" y="148"/>
                  </a:cubicBezTo>
                  <a:cubicBezTo>
                    <a:pt x="21" y="181"/>
                    <a:pt x="38" y="214"/>
                    <a:pt x="54" y="230"/>
                  </a:cubicBezTo>
                  <a:cubicBezTo>
                    <a:pt x="71" y="251"/>
                    <a:pt x="104" y="267"/>
                    <a:pt x="141" y="267"/>
                  </a:cubicBezTo>
                  <a:cubicBezTo>
                    <a:pt x="190" y="251"/>
                    <a:pt x="244" y="181"/>
                    <a:pt x="227" y="111"/>
                  </a:cubicBezTo>
                  <a:cubicBezTo>
                    <a:pt x="227" y="78"/>
                    <a:pt x="207" y="45"/>
                    <a:pt x="190" y="24"/>
                  </a:cubicBezTo>
                  <a:cubicBezTo>
                    <a:pt x="174" y="24"/>
                    <a:pt x="174" y="8"/>
                    <a:pt x="157" y="8"/>
                  </a:cubicBezTo>
                  <a:cubicBezTo>
                    <a:pt x="146" y="8"/>
                    <a:pt x="135" y="0"/>
                    <a:pt x="12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0" name="Google Shape;14650;p38"/>
            <p:cNvSpPr/>
            <p:nvPr/>
          </p:nvSpPr>
          <p:spPr>
            <a:xfrm>
              <a:off x="5052950" y="2703000"/>
              <a:ext cx="4775" cy="6275"/>
            </a:xfrm>
            <a:custGeom>
              <a:avLst/>
              <a:gdLst/>
              <a:ahLst/>
              <a:cxnLst/>
              <a:rect l="l" t="t" r="r" b="b"/>
              <a:pathLst>
                <a:path w="191" h="251" extrusionOk="0">
                  <a:moveTo>
                    <a:pt x="65" y="1"/>
                  </a:moveTo>
                  <a:cubicBezTo>
                    <a:pt x="41" y="1"/>
                    <a:pt x="20" y="9"/>
                    <a:pt x="1" y="28"/>
                  </a:cubicBezTo>
                  <a:lnTo>
                    <a:pt x="1" y="234"/>
                  </a:lnTo>
                  <a:cubicBezTo>
                    <a:pt x="17" y="234"/>
                    <a:pt x="17" y="250"/>
                    <a:pt x="34" y="250"/>
                  </a:cubicBezTo>
                  <a:lnTo>
                    <a:pt x="87" y="250"/>
                  </a:lnTo>
                  <a:cubicBezTo>
                    <a:pt x="120" y="250"/>
                    <a:pt x="153" y="217"/>
                    <a:pt x="174" y="164"/>
                  </a:cubicBezTo>
                  <a:cubicBezTo>
                    <a:pt x="191" y="131"/>
                    <a:pt x="191" y="77"/>
                    <a:pt x="153" y="44"/>
                  </a:cubicBezTo>
                  <a:cubicBezTo>
                    <a:pt x="137" y="28"/>
                    <a:pt x="137" y="11"/>
                    <a:pt x="120" y="11"/>
                  </a:cubicBezTo>
                  <a:cubicBezTo>
                    <a:pt x="100" y="5"/>
                    <a:pt x="82" y="1"/>
                    <a:pt x="6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1" name="Google Shape;14651;p38"/>
            <p:cNvSpPr/>
            <p:nvPr/>
          </p:nvSpPr>
          <p:spPr>
            <a:xfrm>
              <a:off x="5078725" y="2453725"/>
              <a:ext cx="5175" cy="3100"/>
            </a:xfrm>
            <a:custGeom>
              <a:avLst/>
              <a:gdLst/>
              <a:ahLst/>
              <a:cxnLst/>
              <a:rect l="l" t="t" r="r" b="b"/>
              <a:pathLst>
                <a:path w="207" h="124" extrusionOk="0">
                  <a:moveTo>
                    <a:pt x="1" y="1"/>
                  </a:moveTo>
                  <a:lnTo>
                    <a:pt x="1" y="17"/>
                  </a:lnTo>
                  <a:cubicBezTo>
                    <a:pt x="1" y="78"/>
                    <a:pt x="54" y="124"/>
                    <a:pt x="100" y="124"/>
                  </a:cubicBezTo>
                  <a:cubicBezTo>
                    <a:pt x="107" y="124"/>
                    <a:pt x="114" y="123"/>
                    <a:pt x="120" y="120"/>
                  </a:cubicBezTo>
                  <a:cubicBezTo>
                    <a:pt x="153" y="120"/>
                    <a:pt x="174" y="104"/>
                    <a:pt x="190" y="71"/>
                  </a:cubicBezTo>
                  <a:cubicBezTo>
                    <a:pt x="207" y="71"/>
                    <a:pt x="207" y="50"/>
                    <a:pt x="207" y="50"/>
                  </a:cubicBezTo>
                  <a:cubicBezTo>
                    <a:pt x="137" y="34"/>
                    <a:pt x="71" y="17"/>
                    <a:pt x="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2" name="Google Shape;14652;p38"/>
            <p:cNvSpPr/>
            <p:nvPr/>
          </p:nvSpPr>
          <p:spPr>
            <a:xfrm>
              <a:off x="5124700" y="2736225"/>
              <a:ext cx="6000" cy="6550"/>
            </a:xfrm>
            <a:custGeom>
              <a:avLst/>
              <a:gdLst/>
              <a:ahLst/>
              <a:cxnLst/>
              <a:rect l="l" t="t" r="r" b="b"/>
              <a:pathLst>
                <a:path w="240" h="262" extrusionOk="0">
                  <a:moveTo>
                    <a:pt x="134" y="0"/>
                  </a:moveTo>
                  <a:cubicBezTo>
                    <a:pt x="84" y="0"/>
                    <a:pt x="44" y="35"/>
                    <a:pt x="17" y="88"/>
                  </a:cubicBezTo>
                  <a:cubicBezTo>
                    <a:pt x="0" y="158"/>
                    <a:pt x="33" y="228"/>
                    <a:pt x="87" y="245"/>
                  </a:cubicBezTo>
                  <a:cubicBezTo>
                    <a:pt x="104" y="261"/>
                    <a:pt x="120" y="261"/>
                    <a:pt x="136" y="261"/>
                  </a:cubicBezTo>
                  <a:cubicBezTo>
                    <a:pt x="169" y="261"/>
                    <a:pt x="207" y="228"/>
                    <a:pt x="223" y="175"/>
                  </a:cubicBezTo>
                  <a:cubicBezTo>
                    <a:pt x="240" y="125"/>
                    <a:pt x="240" y="72"/>
                    <a:pt x="207" y="39"/>
                  </a:cubicBezTo>
                  <a:cubicBezTo>
                    <a:pt x="190" y="22"/>
                    <a:pt x="190" y="22"/>
                    <a:pt x="169" y="6"/>
                  </a:cubicBezTo>
                  <a:cubicBezTo>
                    <a:pt x="157" y="2"/>
                    <a:pt x="145" y="0"/>
                    <a:pt x="13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3" name="Google Shape;14653;p38"/>
            <p:cNvSpPr/>
            <p:nvPr/>
          </p:nvSpPr>
          <p:spPr>
            <a:xfrm>
              <a:off x="5191700" y="2661125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03" y="0"/>
                  </a:moveTo>
                  <a:cubicBezTo>
                    <a:pt x="50" y="21"/>
                    <a:pt x="0" y="87"/>
                    <a:pt x="17" y="157"/>
                  </a:cubicBezTo>
                  <a:cubicBezTo>
                    <a:pt x="17" y="190"/>
                    <a:pt x="33" y="227"/>
                    <a:pt x="50" y="243"/>
                  </a:cubicBezTo>
                  <a:cubicBezTo>
                    <a:pt x="76" y="255"/>
                    <a:pt x="92" y="267"/>
                    <a:pt x="111" y="267"/>
                  </a:cubicBezTo>
                  <a:cubicBezTo>
                    <a:pt x="118" y="267"/>
                    <a:pt x="127" y="265"/>
                    <a:pt x="136" y="260"/>
                  </a:cubicBezTo>
                  <a:cubicBezTo>
                    <a:pt x="206" y="260"/>
                    <a:pt x="239" y="190"/>
                    <a:pt x="223" y="124"/>
                  </a:cubicBezTo>
                  <a:cubicBezTo>
                    <a:pt x="223" y="87"/>
                    <a:pt x="206" y="54"/>
                    <a:pt x="190" y="37"/>
                  </a:cubicBezTo>
                  <a:cubicBezTo>
                    <a:pt x="169" y="21"/>
                    <a:pt x="169" y="21"/>
                    <a:pt x="153" y="21"/>
                  </a:cubicBez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4" name="Google Shape;14654;p38"/>
            <p:cNvSpPr/>
            <p:nvPr/>
          </p:nvSpPr>
          <p:spPr>
            <a:xfrm>
              <a:off x="5216125" y="2644250"/>
              <a:ext cx="6100" cy="6550"/>
            </a:xfrm>
            <a:custGeom>
              <a:avLst/>
              <a:gdLst/>
              <a:ahLst/>
              <a:cxnLst/>
              <a:rect l="l" t="t" r="r" b="b"/>
              <a:pathLst>
                <a:path w="244" h="262" extrusionOk="0">
                  <a:moveTo>
                    <a:pt x="94" y="0"/>
                  </a:moveTo>
                  <a:cubicBezTo>
                    <a:pt x="76" y="0"/>
                    <a:pt x="61" y="12"/>
                    <a:pt x="38" y="24"/>
                  </a:cubicBezTo>
                  <a:cubicBezTo>
                    <a:pt x="17" y="40"/>
                    <a:pt x="0" y="77"/>
                    <a:pt x="0" y="110"/>
                  </a:cubicBezTo>
                  <a:cubicBezTo>
                    <a:pt x="0" y="143"/>
                    <a:pt x="0" y="180"/>
                    <a:pt x="17" y="213"/>
                  </a:cubicBezTo>
                  <a:cubicBezTo>
                    <a:pt x="48" y="242"/>
                    <a:pt x="86" y="261"/>
                    <a:pt x="117" y="261"/>
                  </a:cubicBezTo>
                  <a:cubicBezTo>
                    <a:pt x="140" y="261"/>
                    <a:pt x="160" y="252"/>
                    <a:pt x="174" y="230"/>
                  </a:cubicBezTo>
                  <a:cubicBezTo>
                    <a:pt x="223" y="180"/>
                    <a:pt x="244" y="110"/>
                    <a:pt x="190" y="40"/>
                  </a:cubicBezTo>
                  <a:cubicBezTo>
                    <a:pt x="190" y="24"/>
                    <a:pt x="174" y="7"/>
                    <a:pt x="157" y="7"/>
                  </a:cubicBezTo>
                  <a:lnTo>
                    <a:pt x="120" y="7"/>
                  </a:lnTo>
                  <a:cubicBezTo>
                    <a:pt x="110" y="2"/>
                    <a:pt x="102" y="0"/>
                    <a:pt x="9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5" name="Google Shape;14655;p38"/>
            <p:cNvSpPr/>
            <p:nvPr/>
          </p:nvSpPr>
          <p:spPr>
            <a:xfrm>
              <a:off x="5207575" y="270625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3" y="1"/>
                  </a:moveTo>
                  <a:cubicBezTo>
                    <a:pt x="33" y="1"/>
                    <a:pt x="0" y="71"/>
                    <a:pt x="17" y="137"/>
                  </a:cubicBezTo>
                  <a:cubicBezTo>
                    <a:pt x="17" y="174"/>
                    <a:pt x="33" y="207"/>
                    <a:pt x="50" y="224"/>
                  </a:cubicBezTo>
                  <a:cubicBezTo>
                    <a:pt x="87" y="257"/>
                    <a:pt x="103" y="257"/>
                    <a:pt x="136" y="257"/>
                  </a:cubicBezTo>
                  <a:cubicBezTo>
                    <a:pt x="190" y="240"/>
                    <a:pt x="239" y="174"/>
                    <a:pt x="223" y="104"/>
                  </a:cubicBezTo>
                  <a:cubicBezTo>
                    <a:pt x="223" y="71"/>
                    <a:pt x="206" y="34"/>
                    <a:pt x="190" y="17"/>
                  </a:cubicBezTo>
                  <a:cubicBezTo>
                    <a:pt x="173" y="17"/>
                    <a:pt x="173" y="1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6" name="Google Shape;14656;p38"/>
            <p:cNvSpPr/>
            <p:nvPr/>
          </p:nvSpPr>
          <p:spPr>
            <a:xfrm>
              <a:off x="5218300" y="2624225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03" y="0"/>
                  </a:moveTo>
                  <a:cubicBezTo>
                    <a:pt x="54" y="17"/>
                    <a:pt x="0" y="87"/>
                    <a:pt x="17" y="157"/>
                  </a:cubicBezTo>
                  <a:cubicBezTo>
                    <a:pt x="17" y="190"/>
                    <a:pt x="33" y="223"/>
                    <a:pt x="54" y="239"/>
                  </a:cubicBezTo>
                  <a:cubicBezTo>
                    <a:pt x="77" y="254"/>
                    <a:pt x="92" y="267"/>
                    <a:pt x="111" y="267"/>
                  </a:cubicBezTo>
                  <a:cubicBezTo>
                    <a:pt x="119" y="267"/>
                    <a:pt x="127" y="265"/>
                    <a:pt x="136" y="260"/>
                  </a:cubicBezTo>
                  <a:cubicBezTo>
                    <a:pt x="206" y="260"/>
                    <a:pt x="239" y="190"/>
                    <a:pt x="223" y="120"/>
                  </a:cubicBezTo>
                  <a:cubicBezTo>
                    <a:pt x="223" y="87"/>
                    <a:pt x="206" y="54"/>
                    <a:pt x="190" y="33"/>
                  </a:cubicBezTo>
                  <a:cubicBezTo>
                    <a:pt x="173" y="17"/>
                    <a:pt x="173" y="17"/>
                    <a:pt x="157" y="17"/>
                  </a:cubicBez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7" name="Google Shape;14657;p38"/>
            <p:cNvSpPr/>
            <p:nvPr/>
          </p:nvSpPr>
          <p:spPr>
            <a:xfrm>
              <a:off x="5217475" y="2671725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06" y="0"/>
                  </a:moveTo>
                  <a:cubicBezTo>
                    <a:pt x="83" y="0"/>
                    <a:pt x="61" y="14"/>
                    <a:pt x="50" y="25"/>
                  </a:cubicBezTo>
                  <a:cubicBezTo>
                    <a:pt x="0" y="75"/>
                    <a:pt x="0" y="162"/>
                    <a:pt x="33" y="215"/>
                  </a:cubicBezTo>
                  <a:cubicBezTo>
                    <a:pt x="50" y="232"/>
                    <a:pt x="87" y="248"/>
                    <a:pt x="103" y="265"/>
                  </a:cubicBezTo>
                  <a:cubicBezTo>
                    <a:pt x="136" y="265"/>
                    <a:pt x="169" y="248"/>
                    <a:pt x="190" y="232"/>
                  </a:cubicBezTo>
                  <a:cubicBezTo>
                    <a:pt x="206" y="215"/>
                    <a:pt x="223" y="178"/>
                    <a:pt x="239" y="145"/>
                  </a:cubicBezTo>
                  <a:cubicBezTo>
                    <a:pt x="239" y="112"/>
                    <a:pt x="223" y="75"/>
                    <a:pt x="206" y="42"/>
                  </a:cubicBezTo>
                  <a:cubicBezTo>
                    <a:pt x="190" y="25"/>
                    <a:pt x="169" y="25"/>
                    <a:pt x="153" y="9"/>
                  </a:cubicBezTo>
                  <a:lnTo>
                    <a:pt x="136" y="9"/>
                  </a:lnTo>
                  <a:cubicBezTo>
                    <a:pt x="126" y="3"/>
                    <a:pt x="116" y="0"/>
                    <a:pt x="10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8" name="Google Shape;14658;p38"/>
            <p:cNvSpPr/>
            <p:nvPr/>
          </p:nvSpPr>
          <p:spPr>
            <a:xfrm>
              <a:off x="5195500" y="2694475"/>
              <a:ext cx="6125" cy="6575"/>
            </a:xfrm>
            <a:custGeom>
              <a:avLst/>
              <a:gdLst/>
              <a:ahLst/>
              <a:cxnLst/>
              <a:rect l="l" t="t" r="r" b="b"/>
              <a:pathLst>
                <a:path w="245" h="263" extrusionOk="0">
                  <a:moveTo>
                    <a:pt x="119" y="0"/>
                  </a:moveTo>
                  <a:cubicBezTo>
                    <a:pt x="76" y="0"/>
                    <a:pt x="33" y="22"/>
                    <a:pt x="17" y="76"/>
                  </a:cubicBezTo>
                  <a:cubicBezTo>
                    <a:pt x="1" y="146"/>
                    <a:pt x="17" y="233"/>
                    <a:pt x="87" y="249"/>
                  </a:cubicBezTo>
                  <a:cubicBezTo>
                    <a:pt x="102" y="258"/>
                    <a:pt x="117" y="262"/>
                    <a:pt x="132" y="262"/>
                  </a:cubicBezTo>
                  <a:cubicBezTo>
                    <a:pt x="173" y="262"/>
                    <a:pt x="211" y="231"/>
                    <a:pt x="224" y="179"/>
                  </a:cubicBezTo>
                  <a:cubicBezTo>
                    <a:pt x="244" y="109"/>
                    <a:pt x="224" y="43"/>
                    <a:pt x="158" y="6"/>
                  </a:cubicBezTo>
                  <a:cubicBezTo>
                    <a:pt x="145" y="2"/>
                    <a:pt x="132" y="0"/>
                    <a:pt x="11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9" name="Google Shape;14659;p38"/>
            <p:cNvSpPr/>
            <p:nvPr/>
          </p:nvSpPr>
          <p:spPr>
            <a:xfrm>
              <a:off x="5200250" y="2719975"/>
              <a:ext cx="6525" cy="6400"/>
            </a:xfrm>
            <a:custGeom>
              <a:avLst/>
              <a:gdLst/>
              <a:ahLst/>
              <a:cxnLst/>
              <a:rect l="l" t="t" r="r" b="b"/>
              <a:pathLst>
                <a:path w="261" h="256" extrusionOk="0">
                  <a:moveTo>
                    <a:pt x="137" y="0"/>
                  </a:moveTo>
                  <a:cubicBezTo>
                    <a:pt x="104" y="0"/>
                    <a:pt x="87" y="0"/>
                    <a:pt x="54" y="37"/>
                  </a:cubicBezTo>
                  <a:cubicBezTo>
                    <a:pt x="17" y="70"/>
                    <a:pt x="1" y="157"/>
                    <a:pt x="34" y="206"/>
                  </a:cubicBezTo>
                  <a:cubicBezTo>
                    <a:pt x="64" y="237"/>
                    <a:pt x="101" y="256"/>
                    <a:pt x="132" y="256"/>
                  </a:cubicBezTo>
                  <a:cubicBezTo>
                    <a:pt x="155" y="256"/>
                    <a:pt x="176" y="246"/>
                    <a:pt x="190" y="223"/>
                  </a:cubicBezTo>
                  <a:cubicBezTo>
                    <a:pt x="240" y="190"/>
                    <a:pt x="260" y="103"/>
                    <a:pt x="207" y="54"/>
                  </a:cubicBezTo>
                  <a:cubicBezTo>
                    <a:pt x="207" y="37"/>
                    <a:pt x="190" y="17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0" name="Google Shape;14660;p38"/>
            <p:cNvSpPr/>
            <p:nvPr/>
          </p:nvSpPr>
          <p:spPr>
            <a:xfrm>
              <a:off x="5203650" y="275212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29" y="1"/>
                  </a:moveTo>
                  <a:cubicBezTo>
                    <a:pt x="83" y="1"/>
                    <a:pt x="35" y="33"/>
                    <a:pt x="21" y="91"/>
                  </a:cubicBezTo>
                  <a:cubicBezTo>
                    <a:pt x="1" y="141"/>
                    <a:pt x="21" y="227"/>
                    <a:pt x="87" y="244"/>
                  </a:cubicBezTo>
                  <a:cubicBezTo>
                    <a:pt x="104" y="260"/>
                    <a:pt x="124" y="260"/>
                    <a:pt x="141" y="260"/>
                  </a:cubicBezTo>
                  <a:cubicBezTo>
                    <a:pt x="174" y="260"/>
                    <a:pt x="207" y="227"/>
                    <a:pt x="227" y="174"/>
                  </a:cubicBezTo>
                  <a:cubicBezTo>
                    <a:pt x="244" y="124"/>
                    <a:pt x="227" y="71"/>
                    <a:pt x="207" y="38"/>
                  </a:cubicBezTo>
                  <a:cubicBezTo>
                    <a:pt x="190" y="21"/>
                    <a:pt x="174" y="21"/>
                    <a:pt x="157" y="5"/>
                  </a:cubicBezTo>
                  <a:cubicBezTo>
                    <a:pt x="148" y="2"/>
                    <a:pt x="139" y="1"/>
                    <a:pt x="12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1" name="Google Shape;14661;p38"/>
            <p:cNvSpPr/>
            <p:nvPr/>
          </p:nvSpPr>
          <p:spPr>
            <a:xfrm>
              <a:off x="5213125" y="2594400"/>
              <a:ext cx="5600" cy="6650"/>
            </a:xfrm>
            <a:custGeom>
              <a:avLst/>
              <a:gdLst/>
              <a:ahLst/>
              <a:cxnLst/>
              <a:rect l="l" t="t" r="r" b="b"/>
              <a:pathLst>
                <a:path w="224" h="266" extrusionOk="0">
                  <a:moveTo>
                    <a:pt x="116" y="1"/>
                  </a:moveTo>
                  <a:cubicBezTo>
                    <a:pt x="108" y="1"/>
                    <a:pt x="98" y="3"/>
                    <a:pt x="87" y="10"/>
                  </a:cubicBezTo>
                  <a:cubicBezTo>
                    <a:pt x="34" y="10"/>
                    <a:pt x="1" y="76"/>
                    <a:pt x="1" y="146"/>
                  </a:cubicBezTo>
                  <a:cubicBezTo>
                    <a:pt x="1" y="179"/>
                    <a:pt x="17" y="216"/>
                    <a:pt x="54" y="232"/>
                  </a:cubicBezTo>
                  <a:cubicBezTo>
                    <a:pt x="71" y="249"/>
                    <a:pt x="104" y="265"/>
                    <a:pt x="120" y="265"/>
                  </a:cubicBezTo>
                  <a:cubicBezTo>
                    <a:pt x="191" y="249"/>
                    <a:pt x="224" y="179"/>
                    <a:pt x="224" y="113"/>
                  </a:cubicBezTo>
                  <a:cubicBezTo>
                    <a:pt x="224" y="76"/>
                    <a:pt x="207" y="43"/>
                    <a:pt x="174" y="26"/>
                  </a:cubicBezTo>
                  <a:lnTo>
                    <a:pt x="158" y="10"/>
                  </a:lnTo>
                  <a:cubicBezTo>
                    <a:pt x="144" y="10"/>
                    <a:pt x="132" y="1"/>
                    <a:pt x="11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2" name="Google Shape;14662;p38"/>
            <p:cNvSpPr/>
            <p:nvPr/>
          </p:nvSpPr>
          <p:spPr>
            <a:xfrm>
              <a:off x="5239325" y="256020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03" y="1"/>
                  </a:moveTo>
                  <a:cubicBezTo>
                    <a:pt x="70" y="1"/>
                    <a:pt x="54" y="17"/>
                    <a:pt x="37" y="54"/>
                  </a:cubicBezTo>
                  <a:cubicBezTo>
                    <a:pt x="17" y="71"/>
                    <a:pt x="0" y="104"/>
                    <a:pt x="17" y="141"/>
                  </a:cubicBezTo>
                  <a:cubicBezTo>
                    <a:pt x="17" y="174"/>
                    <a:pt x="37" y="207"/>
                    <a:pt x="54" y="223"/>
                  </a:cubicBezTo>
                  <a:cubicBezTo>
                    <a:pt x="87" y="261"/>
                    <a:pt x="103" y="261"/>
                    <a:pt x="140" y="261"/>
                  </a:cubicBezTo>
                  <a:cubicBezTo>
                    <a:pt x="206" y="244"/>
                    <a:pt x="243" y="174"/>
                    <a:pt x="223" y="104"/>
                  </a:cubicBezTo>
                  <a:cubicBezTo>
                    <a:pt x="223" y="71"/>
                    <a:pt x="206" y="38"/>
                    <a:pt x="190" y="17"/>
                  </a:cubicBezTo>
                  <a:cubicBezTo>
                    <a:pt x="173" y="17"/>
                    <a:pt x="173" y="1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3" name="Google Shape;14663;p38"/>
            <p:cNvSpPr/>
            <p:nvPr/>
          </p:nvSpPr>
          <p:spPr>
            <a:xfrm>
              <a:off x="5220050" y="2608425"/>
              <a:ext cx="6000" cy="6475"/>
            </a:xfrm>
            <a:custGeom>
              <a:avLst/>
              <a:gdLst/>
              <a:ahLst/>
              <a:cxnLst/>
              <a:rect l="l" t="t" r="r" b="b"/>
              <a:pathLst>
                <a:path w="240" h="259" extrusionOk="0">
                  <a:moveTo>
                    <a:pt x="110" y="1"/>
                  </a:moveTo>
                  <a:cubicBezTo>
                    <a:pt x="70" y="1"/>
                    <a:pt x="29" y="32"/>
                    <a:pt x="17" y="84"/>
                  </a:cubicBezTo>
                  <a:cubicBezTo>
                    <a:pt x="0" y="150"/>
                    <a:pt x="17" y="220"/>
                    <a:pt x="87" y="253"/>
                  </a:cubicBezTo>
                  <a:cubicBezTo>
                    <a:pt x="96" y="257"/>
                    <a:pt x="106" y="258"/>
                    <a:pt x="116" y="258"/>
                  </a:cubicBezTo>
                  <a:cubicBezTo>
                    <a:pt x="161" y="258"/>
                    <a:pt x="209" y="224"/>
                    <a:pt x="223" y="170"/>
                  </a:cubicBezTo>
                  <a:cubicBezTo>
                    <a:pt x="239" y="100"/>
                    <a:pt x="223" y="30"/>
                    <a:pt x="153" y="14"/>
                  </a:cubicBezTo>
                  <a:cubicBezTo>
                    <a:pt x="140" y="5"/>
                    <a:pt x="125" y="1"/>
                    <a:pt x="11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4" name="Google Shape;14664;p38"/>
            <p:cNvSpPr/>
            <p:nvPr/>
          </p:nvSpPr>
          <p:spPr>
            <a:xfrm>
              <a:off x="5246225" y="2589475"/>
              <a:ext cx="5575" cy="6425"/>
            </a:xfrm>
            <a:custGeom>
              <a:avLst/>
              <a:gdLst/>
              <a:ahLst/>
              <a:cxnLst/>
              <a:rect l="l" t="t" r="r" b="b"/>
              <a:pathLst>
                <a:path w="223" h="257" extrusionOk="0">
                  <a:moveTo>
                    <a:pt x="87" y="1"/>
                  </a:moveTo>
                  <a:cubicBezTo>
                    <a:pt x="70" y="1"/>
                    <a:pt x="33" y="17"/>
                    <a:pt x="17" y="50"/>
                  </a:cubicBezTo>
                  <a:cubicBezTo>
                    <a:pt x="0" y="67"/>
                    <a:pt x="0" y="104"/>
                    <a:pt x="0" y="137"/>
                  </a:cubicBezTo>
                  <a:cubicBezTo>
                    <a:pt x="0" y="170"/>
                    <a:pt x="17" y="207"/>
                    <a:pt x="50" y="223"/>
                  </a:cubicBezTo>
                  <a:cubicBezTo>
                    <a:pt x="70" y="256"/>
                    <a:pt x="103" y="256"/>
                    <a:pt x="120" y="256"/>
                  </a:cubicBezTo>
                  <a:cubicBezTo>
                    <a:pt x="190" y="240"/>
                    <a:pt x="223" y="170"/>
                    <a:pt x="223" y="104"/>
                  </a:cubicBezTo>
                  <a:cubicBezTo>
                    <a:pt x="223" y="67"/>
                    <a:pt x="206" y="34"/>
                    <a:pt x="174" y="17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5" name="Google Shape;14665;p38"/>
            <p:cNvSpPr/>
            <p:nvPr/>
          </p:nvSpPr>
          <p:spPr>
            <a:xfrm>
              <a:off x="5232925" y="2620825"/>
              <a:ext cx="6425" cy="6325"/>
            </a:xfrm>
            <a:custGeom>
              <a:avLst/>
              <a:gdLst/>
              <a:ahLst/>
              <a:cxnLst/>
              <a:rect l="l" t="t" r="r" b="b"/>
              <a:pathLst>
                <a:path w="257" h="253" extrusionOk="0">
                  <a:moveTo>
                    <a:pt x="137" y="0"/>
                  </a:moveTo>
                  <a:cubicBezTo>
                    <a:pt x="120" y="0"/>
                    <a:pt x="87" y="0"/>
                    <a:pt x="50" y="17"/>
                  </a:cubicBezTo>
                  <a:cubicBezTo>
                    <a:pt x="17" y="66"/>
                    <a:pt x="0" y="153"/>
                    <a:pt x="33" y="206"/>
                  </a:cubicBezTo>
                  <a:cubicBezTo>
                    <a:pt x="65" y="235"/>
                    <a:pt x="100" y="253"/>
                    <a:pt x="135" y="253"/>
                  </a:cubicBezTo>
                  <a:cubicBezTo>
                    <a:pt x="160" y="253"/>
                    <a:pt x="184" y="243"/>
                    <a:pt x="207" y="223"/>
                  </a:cubicBezTo>
                  <a:cubicBezTo>
                    <a:pt x="240" y="190"/>
                    <a:pt x="256" y="103"/>
                    <a:pt x="223" y="50"/>
                  </a:cubicBezTo>
                  <a:cubicBezTo>
                    <a:pt x="207" y="33"/>
                    <a:pt x="190" y="17"/>
                    <a:pt x="17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6" name="Google Shape;14666;p38"/>
            <p:cNvSpPr/>
            <p:nvPr/>
          </p:nvSpPr>
          <p:spPr>
            <a:xfrm>
              <a:off x="5234575" y="2577425"/>
              <a:ext cx="6100" cy="6400"/>
            </a:xfrm>
            <a:custGeom>
              <a:avLst/>
              <a:gdLst/>
              <a:ahLst/>
              <a:cxnLst/>
              <a:rect l="l" t="t" r="r" b="b"/>
              <a:pathLst>
                <a:path w="244" h="256" extrusionOk="0">
                  <a:moveTo>
                    <a:pt x="104" y="0"/>
                  </a:moveTo>
                  <a:cubicBezTo>
                    <a:pt x="104" y="0"/>
                    <a:pt x="87" y="0"/>
                    <a:pt x="87" y="17"/>
                  </a:cubicBezTo>
                  <a:cubicBezTo>
                    <a:pt x="38" y="33"/>
                    <a:pt x="0" y="87"/>
                    <a:pt x="21" y="153"/>
                  </a:cubicBezTo>
                  <a:cubicBezTo>
                    <a:pt x="21" y="190"/>
                    <a:pt x="38" y="206"/>
                    <a:pt x="54" y="239"/>
                  </a:cubicBezTo>
                  <a:cubicBezTo>
                    <a:pt x="87" y="256"/>
                    <a:pt x="104" y="256"/>
                    <a:pt x="141" y="256"/>
                  </a:cubicBezTo>
                  <a:cubicBezTo>
                    <a:pt x="207" y="239"/>
                    <a:pt x="244" y="173"/>
                    <a:pt x="244" y="103"/>
                  </a:cubicBezTo>
                  <a:cubicBezTo>
                    <a:pt x="227" y="103"/>
                    <a:pt x="227" y="87"/>
                    <a:pt x="227" y="70"/>
                  </a:cubicBezTo>
                  <a:cubicBezTo>
                    <a:pt x="207" y="50"/>
                    <a:pt x="190" y="17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7" name="Google Shape;14667;p38"/>
            <p:cNvSpPr/>
            <p:nvPr/>
          </p:nvSpPr>
          <p:spPr>
            <a:xfrm>
              <a:off x="5224275" y="2656700"/>
              <a:ext cx="6100" cy="6600"/>
            </a:xfrm>
            <a:custGeom>
              <a:avLst/>
              <a:gdLst/>
              <a:ahLst/>
              <a:cxnLst/>
              <a:rect l="l" t="t" r="r" b="b"/>
              <a:pathLst>
                <a:path w="244" h="264" extrusionOk="0">
                  <a:moveTo>
                    <a:pt x="123" y="1"/>
                  </a:moveTo>
                  <a:cubicBezTo>
                    <a:pt x="117" y="1"/>
                    <a:pt x="110" y="3"/>
                    <a:pt x="103" y="8"/>
                  </a:cubicBezTo>
                  <a:cubicBezTo>
                    <a:pt x="37" y="8"/>
                    <a:pt x="0" y="74"/>
                    <a:pt x="21" y="144"/>
                  </a:cubicBezTo>
                  <a:cubicBezTo>
                    <a:pt x="21" y="177"/>
                    <a:pt x="37" y="214"/>
                    <a:pt x="54" y="231"/>
                  </a:cubicBezTo>
                  <a:cubicBezTo>
                    <a:pt x="87" y="247"/>
                    <a:pt x="103" y="264"/>
                    <a:pt x="140" y="264"/>
                  </a:cubicBezTo>
                  <a:cubicBezTo>
                    <a:pt x="173" y="247"/>
                    <a:pt x="190" y="231"/>
                    <a:pt x="206" y="214"/>
                  </a:cubicBezTo>
                  <a:cubicBezTo>
                    <a:pt x="227" y="177"/>
                    <a:pt x="243" y="144"/>
                    <a:pt x="227" y="111"/>
                  </a:cubicBezTo>
                  <a:cubicBezTo>
                    <a:pt x="227" y="74"/>
                    <a:pt x="206" y="41"/>
                    <a:pt x="190" y="25"/>
                  </a:cubicBezTo>
                  <a:cubicBezTo>
                    <a:pt x="173" y="25"/>
                    <a:pt x="173" y="8"/>
                    <a:pt x="157" y="8"/>
                  </a:cubicBezTo>
                  <a:cubicBezTo>
                    <a:pt x="146" y="8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8" name="Google Shape;14668;p38"/>
            <p:cNvSpPr/>
            <p:nvPr/>
          </p:nvSpPr>
          <p:spPr>
            <a:xfrm>
              <a:off x="5230350" y="2670275"/>
              <a:ext cx="6425" cy="6550"/>
            </a:xfrm>
            <a:custGeom>
              <a:avLst/>
              <a:gdLst/>
              <a:ahLst/>
              <a:cxnLst/>
              <a:rect l="l" t="t" r="r" b="b"/>
              <a:pathLst>
                <a:path w="257" h="262" extrusionOk="0">
                  <a:moveTo>
                    <a:pt x="127" y="1"/>
                  </a:moveTo>
                  <a:cubicBezTo>
                    <a:pt x="87" y="1"/>
                    <a:pt x="46" y="32"/>
                    <a:pt x="33" y="83"/>
                  </a:cubicBezTo>
                  <a:cubicBezTo>
                    <a:pt x="0" y="149"/>
                    <a:pt x="33" y="220"/>
                    <a:pt x="87" y="253"/>
                  </a:cubicBezTo>
                  <a:cubicBezTo>
                    <a:pt x="98" y="253"/>
                    <a:pt x="109" y="262"/>
                    <a:pt x="120" y="262"/>
                  </a:cubicBezTo>
                  <a:cubicBezTo>
                    <a:pt x="125" y="262"/>
                    <a:pt x="131" y="259"/>
                    <a:pt x="136" y="253"/>
                  </a:cubicBezTo>
                  <a:cubicBezTo>
                    <a:pt x="190" y="253"/>
                    <a:pt x="223" y="220"/>
                    <a:pt x="240" y="187"/>
                  </a:cubicBezTo>
                  <a:cubicBezTo>
                    <a:pt x="256" y="133"/>
                    <a:pt x="240" y="83"/>
                    <a:pt x="207" y="46"/>
                  </a:cubicBezTo>
                  <a:cubicBezTo>
                    <a:pt x="207" y="30"/>
                    <a:pt x="190" y="13"/>
                    <a:pt x="169" y="13"/>
                  </a:cubicBezTo>
                  <a:cubicBezTo>
                    <a:pt x="156" y="5"/>
                    <a:pt x="142" y="1"/>
                    <a:pt x="12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9" name="Google Shape;14669;p38"/>
            <p:cNvSpPr/>
            <p:nvPr/>
          </p:nvSpPr>
          <p:spPr>
            <a:xfrm>
              <a:off x="5227775" y="2684150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99" y="1"/>
                  </a:moveTo>
                  <a:cubicBezTo>
                    <a:pt x="57" y="1"/>
                    <a:pt x="13" y="23"/>
                    <a:pt x="0" y="77"/>
                  </a:cubicBezTo>
                  <a:lnTo>
                    <a:pt x="0" y="147"/>
                  </a:lnTo>
                  <a:cubicBezTo>
                    <a:pt x="0" y="196"/>
                    <a:pt x="33" y="233"/>
                    <a:pt x="66" y="250"/>
                  </a:cubicBezTo>
                  <a:cubicBezTo>
                    <a:pt x="82" y="257"/>
                    <a:pt x="99" y="261"/>
                    <a:pt x="116" y="261"/>
                  </a:cubicBezTo>
                  <a:cubicBezTo>
                    <a:pt x="139" y="261"/>
                    <a:pt x="160" y="253"/>
                    <a:pt x="169" y="233"/>
                  </a:cubicBezTo>
                  <a:cubicBezTo>
                    <a:pt x="190" y="213"/>
                    <a:pt x="206" y="196"/>
                    <a:pt x="206" y="180"/>
                  </a:cubicBezTo>
                  <a:cubicBezTo>
                    <a:pt x="223" y="110"/>
                    <a:pt x="206" y="44"/>
                    <a:pt x="136" y="7"/>
                  </a:cubicBezTo>
                  <a:cubicBezTo>
                    <a:pt x="125" y="3"/>
                    <a:pt x="112" y="1"/>
                    <a:pt x="9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0" name="Google Shape;14670;p38"/>
            <p:cNvSpPr/>
            <p:nvPr/>
          </p:nvSpPr>
          <p:spPr>
            <a:xfrm>
              <a:off x="5183550" y="2646825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10" y="0"/>
                  </a:moveTo>
                  <a:cubicBezTo>
                    <a:pt x="91" y="0"/>
                    <a:pt x="73" y="12"/>
                    <a:pt x="50" y="24"/>
                  </a:cubicBezTo>
                  <a:cubicBezTo>
                    <a:pt x="17" y="77"/>
                    <a:pt x="1" y="160"/>
                    <a:pt x="34" y="213"/>
                  </a:cubicBezTo>
                  <a:cubicBezTo>
                    <a:pt x="50" y="230"/>
                    <a:pt x="83" y="246"/>
                    <a:pt x="120" y="263"/>
                  </a:cubicBezTo>
                  <a:cubicBezTo>
                    <a:pt x="137" y="263"/>
                    <a:pt x="170" y="246"/>
                    <a:pt x="186" y="230"/>
                  </a:cubicBezTo>
                  <a:cubicBezTo>
                    <a:pt x="223" y="213"/>
                    <a:pt x="240" y="180"/>
                    <a:pt x="240" y="143"/>
                  </a:cubicBezTo>
                  <a:cubicBezTo>
                    <a:pt x="240" y="110"/>
                    <a:pt x="223" y="77"/>
                    <a:pt x="207" y="40"/>
                  </a:cubicBezTo>
                  <a:cubicBezTo>
                    <a:pt x="207" y="24"/>
                    <a:pt x="186" y="7"/>
                    <a:pt x="170" y="7"/>
                  </a:cubicBezTo>
                  <a:lnTo>
                    <a:pt x="137" y="7"/>
                  </a:lnTo>
                  <a:cubicBezTo>
                    <a:pt x="127" y="2"/>
                    <a:pt x="118" y="0"/>
                    <a:pt x="11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1" name="Google Shape;14671;p38"/>
            <p:cNvSpPr/>
            <p:nvPr/>
          </p:nvSpPr>
          <p:spPr>
            <a:xfrm>
              <a:off x="5145325" y="2685750"/>
              <a:ext cx="6000" cy="6450"/>
            </a:xfrm>
            <a:custGeom>
              <a:avLst/>
              <a:gdLst/>
              <a:ahLst/>
              <a:cxnLst/>
              <a:rect l="l" t="t" r="r" b="b"/>
              <a:pathLst>
                <a:path w="240" h="258" extrusionOk="0">
                  <a:moveTo>
                    <a:pt x="103" y="0"/>
                  </a:moveTo>
                  <a:cubicBezTo>
                    <a:pt x="86" y="0"/>
                    <a:pt x="68" y="5"/>
                    <a:pt x="49" y="13"/>
                  </a:cubicBezTo>
                  <a:cubicBezTo>
                    <a:pt x="33" y="29"/>
                    <a:pt x="17" y="46"/>
                    <a:pt x="17" y="83"/>
                  </a:cubicBezTo>
                  <a:cubicBezTo>
                    <a:pt x="0" y="116"/>
                    <a:pt x="0" y="132"/>
                    <a:pt x="0" y="169"/>
                  </a:cubicBezTo>
                  <a:cubicBezTo>
                    <a:pt x="17" y="202"/>
                    <a:pt x="33" y="235"/>
                    <a:pt x="66" y="252"/>
                  </a:cubicBezTo>
                  <a:cubicBezTo>
                    <a:pt x="80" y="256"/>
                    <a:pt x="92" y="258"/>
                    <a:pt x="105" y="258"/>
                  </a:cubicBezTo>
                  <a:cubicBezTo>
                    <a:pt x="156" y="258"/>
                    <a:pt x="196" y="226"/>
                    <a:pt x="223" y="186"/>
                  </a:cubicBezTo>
                  <a:cubicBezTo>
                    <a:pt x="239" y="116"/>
                    <a:pt x="206" y="29"/>
                    <a:pt x="153" y="13"/>
                  </a:cubicBezTo>
                  <a:cubicBezTo>
                    <a:pt x="136" y="5"/>
                    <a:pt x="120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2" name="Google Shape;14672;p38"/>
            <p:cNvSpPr/>
            <p:nvPr/>
          </p:nvSpPr>
          <p:spPr>
            <a:xfrm>
              <a:off x="5141400" y="2733275"/>
              <a:ext cx="6100" cy="6500"/>
            </a:xfrm>
            <a:custGeom>
              <a:avLst/>
              <a:gdLst/>
              <a:ahLst/>
              <a:cxnLst/>
              <a:rect l="l" t="t" r="r" b="b"/>
              <a:pathLst>
                <a:path w="244" h="260" extrusionOk="0">
                  <a:moveTo>
                    <a:pt x="103" y="0"/>
                  </a:moveTo>
                  <a:cubicBezTo>
                    <a:pt x="37" y="21"/>
                    <a:pt x="0" y="70"/>
                    <a:pt x="17" y="157"/>
                  </a:cubicBezTo>
                  <a:cubicBezTo>
                    <a:pt x="17" y="190"/>
                    <a:pt x="37" y="206"/>
                    <a:pt x="54" y="227"/>
                  </a:cubicBezTo>
                  <a:cubicBezTo>
                    <a:pt x="87" y="260"/>
                    <a:pt x="103" y="260"/>
                    <a:pt x="141" y="260"/>
                  </a:cubicBezTo>
                  <a:cubicBezTo>
                    <a:pt x="190" y="243"/>
                    <a:pt x="244" y="173"/>
                    <a:pt x="223" y="103"/>
                  </a:cubicBezTo>
                  <a:cubicBezTo>
                    <a:pt x="223" y="54"/>
                    <a:pt x="190" y="21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3" name="Google Shape;14673;p38"/>
            <p:cNvSpPr/>
            <p:nvPr/>
          </p:nvSpPr>
          <p:spPr>
            <a:xfrm>
              <a:off x="5140150" y="26551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4" y="1"/>
                  </a:moveTo>
                  <a:cubicBezTo>
                    <a:pt x="67" y="17"/>
                    <a:pt x="50" y="34"/>
                    <a:pt x="34" y="55"/>
                  </a:cubicBezTo>
                  <a:cubicBezTo>
                    <a:pt x="17" y="88"/>
                    <a:pt x="1" y="121"/>
                    <a:pt x="17" y="158"/>
                  </a:cubicBezTo>
                  <a:cubicBezTo>
                    <a:pt x="17" y="191"/>
                    <a:pt x="34" y="224"/>
                    <a:pt x="50" y="240"/>
                  </a:cubicBezTo>
                  <a:cubicBezTo>
                    <a:pt x="87" y="261"/>
                    <a:pt x="104" y="261"/>
                    <a:pt x="137" y="261"/>
                  </a:cubicBezTo>
                  <a:cubicBezTo>
                    <a:pt x="207" y="261"/>
                    <a:pt x="240" y="191"/>
                    <a:pt x="224" y="121"/>
                  </a:cubicBezTo>
                  <a:cubicBezTo>
                    <a:pt x="224" y="88"/>
                    <a:pt x="207" y="55"/>
                    <a:pt x="191" y="34"/>
                  </a:cubicBezTo>
                  <a:cubicBezTo>
                    <a:pt x="170" y="17"/>
                    <a:pt x="170" y="17"/>
                    <a:pt x="153" y="17"/>
                  </a:cubicBezTo>
                  <a:cubicBezTo>
                    <a:pt x="13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4" name="Google Shape;14674;p38"/>
            <p:cNvSpPr/>
            <p:nvPr/>
          </p:nvSpPr>
          <p:spPr>
            <a:xfrm>
              <a:off x="5157775" y="2730825"/>
              <a:ext cx="5600" cy="6550"/>
            </a:xfrm>
            <a:custGeom>
              <a:avLst/>
              <a:gdLst/>
              <a:ahLst/>
              <a:cxnLst/>
              <a:rect l="l" t="t" r="r" b="b"/>
              <a:pathLst>
                <a:path w="224" h="262" extrusionOk="0">
                  <a:moveTo>
                    <a:pt x="129" y="0"/>
                  </a:moveTo>
                  <a:cubicBezTo>
                    <a:pt x="120" y="0"/>
                    <a:pt x="112" y="5"/>
                    <a:pt x="104" y="16"/>
                  </a:cubicBezTo>
                  <a:cubicBezTo>
                    <a:pt x="34" y="16"/>
                    <a:pt x="1" y="82"/>
                    <a:pt x="1" y="152"/>
                  </a:cubicBezTo>
                  <a:cubicBezTo>
                    <a:pt x="1" y="185"/>
                    <a:pt x="17" y="222"/>
                    <a:pt x="50" y="238"/>
                  </a:cubicBezTo>
                  <a:cubicBezTo>
                    <a:pt x="62" y="250"/>
                    <a:pt x="84" y="262"/>
                    <a:pt x="108" y="262"/>
                  </a:cubicBezTo>
                  <a:cubicBezTo>
                    <a:pt x="117" y="262"/>
                    <a:pt x="127" y="260"/>
                    <a:pt x="137" y="255"/>
                  </a:cubicBezTo>
                  <a:cubicBezTo>
                    <a:pt x="153" y="255"/>
                    <a:pt x="186" y="238"/>
                    <a:pt x="207" y="201"/>
                  </a:cubicBezTo>
                  <a:cubicBezTo>
                    <a:pt x="224" y="185"/>
                    <a:pt x="224" y="152"/>
                    <a:pt x="224" y="119"/>
                  </a:cubicBezTo>
                  <a:cubicBezTo>
                    <a:pt x="224" y="82"/>
                    <a:pt x="207" y="49"/>
                    <a:pt x="170" y="32"/>
                  </a:cubicBezTo>
                  <a:cubicBezTo>
                    <a:pt x="170" y="16"/>
                    <a:pt x="153" y="16"/>
                    <a:pt x="153" y="16"/>
                  </a:cubicBezTo>
                  <a:cubicBezTo>
                    <a:pt x="145" y="5"/>
                    <a:pt x="137" y="0"/>
                    <a:pt x="12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5" name="Google Shape;14675;p38"/>
            <p:cNvSpPr/>
            <p:nvPr/>
          </p:nvSpPr>
          <p:spPr>
            <a:xfrm>
              <a:off x="5146950" y="2668100"/>
              <a:ext cx="6125" cy="6850"/>
            </a:xfrm>
            <a:custGeom>
              <a:avLst/>
              <a:gdLst/>
              <a:ahLst/>
              <a:cxnLst/>
              <a:rect l="l" t="t" r="r" b="b"/>
              <a:pathLst>
                <a:path w="245" h="274" extrusionOk="0">
                  <a:moveTo>
                    <a:pt x="132" y="1"/>
                  </a:moveTo>
                  <a:cubicBezTo>
                    <a:pt x="91" y="1"/>
                    <a:pt x="50" y="32"/>
                    <a:pt x="38" y="84"/>
                  </a:cubicBezTo>
                  <a:cubicBezTo>
                    <a:pt x="1" y="154"/>
                    <a:pt x="38" y="236"/>
                    <a:pt x="88" y="257"/>
                  </a:cubicBezTo>
                  <a:cubicBezTo>
                    <a:pt x="104" y="257"/>
                    <a:pt x="125" y="274"/>
                    <a:pt x="141" y="274"/>
                  </a:cubicBezTo>
                  <a:cubicBezTo>
                    <a:pt x="191" y="257"/>
                    <a:pt x="228" y="220"/>
                    <a:pt x="244" y="187"/>
                  </a:cubicBezTo>
                  <a:cubicBezTo>
                    <a:pt x="244" y="133"/>
                    <a:pt x="244" y="84"/>
                    <a:pt x="207" y="51"/>
                  </a:cubicBezTo>
                  <a:cubicBezTo>
                    <a:pt x="207" y="30"/>
                    <a:pt x="191" y="14"/>
                    <a:pt x="174" y="14"/>
                  </a:cubicBezTo>
                  <a:cubicBezTo>
                    <a:pt x="161" y="5"/>
                    <a:pt x="146" y="1"/>
                    <a:pt x="132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6" name="Google Shape;14676;p38"/>
            <p:cNvSpPr/>
            <p:nvPr/>
          </p:nvSpPr>
          <p:spPr>
            <a:xfrm>
              <a:off x="5127275" y="2686475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37" y="0"/>
                  </a:moveTo>
                  <a:cubicBezTo>
                    <a:pt x="104" y="0"/>
                    <a:pt x="66" y="17"/>
                    <a:pt x="50" y="37"/>
                  </a:cubicBezTo>
                  <a:cubicBezTo>
                    <a:pt x="1" y="87"/>
                    <a:pt x="1" y="157"/>
                    <a:pt x="33" y="223"/>
                  </a:cubicBezTo>
                  <a:cubicBezTo>
                    <a:pt x="52" y="253"/>
                    <a:pt x="82" y="266"/>
                    <a:pt x="114" y="266"/>
                  </a:cubicBezTo>
                  <a:cubicBezTo>
                    <a:pt x="140" y="266"/>
                    <a:pt x="167" y="258"/>
                    <a:pt x="190" y="244"/>
                  </a:cubicBezTo>
                  <a:cubicBezTo>
                    <a:pt x="240" y="190"/>
                    <a:pt x="240" y="103"/>
                    <a:pt x="207" y="54"/>
                  </a:cubicBezTo>
                  <a:cubicBezTo>
                    <a:pt x="190" y="37"/>
                    <a:pt x="190" y="17"/>
                    <a:pt x="153" y="17"/>
                  </a:cubicBezTo>
                  <a:lnTo>
                    <a:pt x="137" y="0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7" name="Google Shape;14677;p38"/>
            <p:cNvSpPr/>
            <p:nvPr/>
          </p:nvSpPr>
          <p:spPr>
            <a:xfrm>
              <a:off x="5134600" y="267275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3" y="1"/>
                  </a:moveTo>
                  <a:cubicBezTo>
                    <a:pt x="33" y="17"/>
                    <a:pt x="0" y="88"/>
                    <a:pt x="0" y="154"/>
                  </a:cubicBezTo>
                  <a:cubicBezTo>
                    <a:pt x="17" y="191"/>
                    <a:pt x="33" y="224"/>
                    <a:pt x="50" y="240"/>
                  </a:cubicBezTo>
                  <a:cubicBezTo>
                    <a:pt x="66" y="257"/>
                    <a:pt x="103" y="257"/>
                    <a:pt x="136" y="257"/>
                  </a:cubicBezTo>
                  <a:cubicBezTo>
                    <a:pt x="186" y="240"/>
                    <a:pt x="239" y="191"/>
                    <a:pt x="223" y="104"/>
                  </a:cubicBezTo>
                  <a:cubicBezTo>
                    <a:pt x="223" y="71"/>
                    <a:pt x="206" y="50"/>
                    <a:pt x="186" y="34"/>
                  </a:cubicBezTo>
                  <a:cubicBezTo>
                    <a:pt x="169" y="17"/>
                    <a:pt x="169" y="17"/>
                    <a:pt x="153" y="17"/>
                  </a:cubicBez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8" name="Google Shape;14678;p38"/>
            <p:cNvSpPr/>
            <p:nvPr/>
          </p:nvSpPr>
          <p:spPr>
            <a:xfrm>
              <a:off x="5130275" y="2718825"/>
              <a:ext cx="6400" cy="6325"/>
            </a:xfrm>
            <a:custGeom>
              <a:avLst/>
              <a:gdLst/>
              <a:ahLst/>
              <a:cxnLst/>
              <a:rect l="l" t="t" r="r" b="b"/>
              <a:pathLst>
                <a:path w="256" h="253" extrusionOk="0">
                  <a:moveTo>
                    <a:pt x="128" y="0"/>
                  </a:moveTo>
                  <a:cubicBezTo>
                    <a:pt x="86" y="0"/>
                    <a:pt x="45" y="32"/>
                    <a:pt x="33" y="83"/>
                  </a:cubicBezTo>
                  <a:cubicBezTo>
                    <a:pt x="0" y="149"/>
                    <a:pt x="33" y="219"/>
                    <a:pt x="87" y="252"/>
                  </a:cubicBezTo>
                  <a:lnTo>
                    <a:pt x="136" y="252"/>
                  </a:lnTo>
                  <a:cubicBezTo>
                    <a:pt x="190" y="252"/>
                    <a:pt x="223" y="219"/>
                    <a:pt x="239" y="166"/>
                  </a:cubicBezTo>
                  <a:cubicBezTo>
                    <a:pt x="256" y="133"/>
                    <a:pt x="239" y="83"/>
                    <a:pt x="206" y="46"/>
                  </a:cubicBezTo>
                  <a:cubicBezTo>
                    <a:pt x="206" y="30"/>
                    <a:pt x="190" y="13"/>
                    <a:pt x="173" y="13"/>
                  </a:cubicBezTo>
                  <a:cubicBezTo>
                    <a:pt x="159" y="5"/>
                    <a:pt x="144" y="0"/>
                    <a:pt x="12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9" name="Google Shape;14679;p38"/>
            <p:cNvSpPr/>
            <p:nvPr/>
          </p:nvSpPr>
          <p:spPr>
            <a:xfrm>
              <a:off x="5173250" y="2555975"/>
              <a:ext cx="5575" cy="6425"/>
            </a:xfrm>
            <a:custGeom>
              <a:avLst/>
              <a:gdLst/>
              <a:ahLst/>
              <a:cxnLst/>
              <a:rect l="l" t="t" r="r" b="b"/>
              <a:pathLst>
                <a:path w="223" h="257" extrusionOk="0">
                  <a:moveTo>
                    <a:pt x="83" y="1"/>
                  </a:moveTo>
                  <a:cubicBezTo>
                    <a:pt x="66" y="1"/>
                    <a:pt x="33" y="17"/>
                    <a:pt x="17" y="50"/>
                  </a:cubicBezTo>
                  <a:cubicBezTo>
                    <a:pt x="0" y="83"/>
                    <a:pt x="0" y="120"/>
                    <a:pt x="0" y="153"/>
                  </a:cubicBezTo>
                  <a:cubicBezTo>
                    <a:pt x="0" y="186"/>
                    <a:pt x="17" y="207"/>
                    <a:pt x="33" y="240"/>
                  </a:cubicBezTo>
                  <a:cubicBezTo>
                    <a:pt x="66" y="256"/>
                    <a:pt x="103" y="256"/>
                    <a:pt x="120" y="256"/>
                  </a:cubicBezTo>
                  <a:cubicBezTo>
                    <a:pt x="186" y="240"/>
                    <a:pt x="223" y="186"/>
                    <a:pt x="223" y="104"/>
                  </a:cubicBezTo>
                  <a:cubicBezTo>
                    <a:pt x="206" y="67"/>
                    <a:pt x="186" y="50"/>
                    <a:pt x="169" y="17"/>
                  </a:cubicBezTo>
                  <a:cubicBezTo>
                    <a:pt x="169" y="17"/>
                    <a:pt x="153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0" name="Google Shape;14680;p38"/>
            <p:cNvSpPr/>
            <p:nvPr/>
          </p:nvSpPr>
          <p:spPr>
            <a:xfrm>
              <a:off x="5177875" y="2586525"/>
              <a:ext cx="6125" cy="6475"/>
            </a:xfrm>
            <a:custGeom>
              <a:avLst/>
              <a:gdLst/>
              <a:ahLst/>
              <a:cxnLst/>
              <a:rect l="l" t="t" r="r" b="b"/>
              <a:pathLst>
                <a:path w="245" h="259" extrusionOk="0">
                  <a:moveTo>
                    <a:pt x="108" y="0"/>
                  </a:moveTo>
                  <a:cubicBezTo>
                    <a:pt x="93" y="0"/>
                    <a:pt x="79" y="5"/>
                    <a:pt x="71" y="16"/>
                  </a:cubicBezTo>
                  <a:cubicBezTo>
                    <a:pt x="38" y="32"/>
                    <a:pt x="21" y="49"/>
                    <a:pt x="21" y="82"/>
                  </a:cubicBezTo>
                  <a:cubicBezTo>
                    <a:pt x="1" y="119"/>
                    <a:pt x="1" y="135"/>
                    <a:pt x="21" y="168"/>
                  </a:cubicBezTo>
                  <a:cubicBezTo>
                    <a:pt x="21" y="201"/>
                    <a:pt x="54" y="238"/>
                    <a:pt x="71" y="255"/>
                  </a:cubicBezTo>
                  <a:cubicBezTo>
                    <a:pt x="83" y="258"/>
                    <a:pt x="94" y="259"/>
                    <a:pt x="105" y="259"/>
                  </a:cubicBezTo>
                  <a:cubicBezTo>
                    <a:pt x="158" y="259"/>
                    <a:pt x="197" y="226"/>
                    <a:pt x="228" y="168"/>
                  </a:cubicBezTo>
                  <a:cubicBezTo>
                    <a:pt x="244" y="119"/>
                    <a:pt x="207" y="32"/>
                    <a:pt x="158" y="16"/>
                  </a:cubicBezTo>
                  <a:cubicBezTo>
                    <a:pt x="141" y="5"/>
                    <a:pt x="124" y="0"/>
                    <a:pt x="10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1" name="Google Shape;14681;p38"/>
            <p:cNvSpPr/>
            <p:nvPr/>
          </p:nvSpPr>
          <p:spPr>
            <a:xfrm>
              <a:off x="5179625" y="2568900"/>
              <a:ext cx="6525" cy="6375"/>
            </a:xfrm>
            <a:custGeom>
              <a:avLst/>
              <a:gdLst/>
              <a:ahLst/>
              <a:cxnLst/>
              <a:rect l="l" t="t" r="r" b="b"/>
              <a:pathLst>
                <a:path w="261" h="255" extrusionOk="0">
                  <a:moveTo>
                    <a:pt x="129" y="1"/>
                  </a:moveTo>
                  <a:cubicBezTo>
                    <a:pt x="88" y="1"/>
                    <a:pt x="49" y="34"/>
                    <a:pt x="34" y="82"/>
                  </a:cubicBezTo>
                  <a:cubicBezTo>
                    <a:pt x="1" y="152"/>
                    <a:pt x="34" y="222"/>
                    <a:pt x="88" y="255"/>
                  </a:cubicBezTo>
                  <a:lnTo>
                    <a:pt x="137" y="255"/>
                  </a:lnTo>
                  <a:cubicBezTo>
                    <a:pt x="191" y="255"/>
                    <a:pt x="224" y="222"/>
                    <a:pt x="240" y="185"/>
                  </a:cubicBezTo>
                  <a:cubicBezTo>
                    <a:pt x="261" y="135"/>
                    <a:pt x="240" y="82"/>
                    <a:pt x="224" y="49"/>
                  </a:cubicBezTo>
                  <a:cubicBezTo>
                    <a:pt x="207" y="32"/>
                    <a:pt x="191" y="16"/>
                    <a:pt x="174" y="16"/>
                  </a:cubicBezTo>
                  <a:cubicBezTo>
                    <a:pt x="159" y="5"/>
                    <a:pt x="144" y="1"/>
                    <a:pt x="12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2" name="Google Shape;14682;p38"/>
            <p:cNvSpPr/>
            <p:nvPr/>
          </p:nvSpPr>
          <p:spPr>
            <a:xfrm>
              <a:off x="5186550" y="2677100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36" y="0"/>
                  </a:moveTo>
                  <a:cubicBezTo>
                    <a:pt x="103" y="0"/>
                    <a:pt x="66" y="0"/>
                    <a:pt x="50" y="33"/>
                  </a:cubicBezTo>
                  <a:cubicBezTo>
                    <a:pt x="0" y="66"/>
                    <a:pt x="0" y="153"/>
                    <a:pt x="33" y="206"/>
                  </a:cubicBezTo>
                  <a:cubicBezTo>
                    <a:pt x="50" y="239"/>
                    <a:pt x="87" y="256"/>
                    <a:pt x="103" y="256"/>
                  </a:cubicBezTo>
                  <a:cubicBezTo>
                    <a:pt x="136" y="256"/>
                    <a:pt x="169" y="256"/>
                    <a:pt x="190" y="223"/>
                  </a:cubicBezTo>
                  <a:cubicBezTo>
                    <a:pt x="239" y="186"/>
                    <a:pt x="239" y="103"/>
                    <a:pt x="206" y="50"/>
                  </a:cubicBezTo>
                  <a:cubicBezTo>
                    <a:pt x="190" y="33"/>
                    <a:pt x="190" y="17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3" name="Google Shape;14683;p38"/>
            <p:cNvSpPr/>
            <p:nvPr/>
          </p:nvSpPr>
          <p:spPr>
            <a:xfrm>
              <a:off x="5250025" y="2572275"/>
              <a:ext cx="5700" cy="6925"/>
            </a:xfrm>
            <a:custGeom>
              <a:avLst/>
              <a:gdLst/>
              <a:ahLst/>
              <a:cxnLst/>
              <a:rect l="l" t="t" r="r" b="b"/>
              <a:pathLst>
                <a:path w="228" h="277" extrusionOk="0">
                  <a:moveTo>
                    <a:pt x="141" y="0"/>
                  </a:moveTo>
                  <a:cubicBezTo>
                    <a:pt x="104" y="0"/>
                    <a:pt x="87" y="17"/>
                    <a:pt x="54" y="33"/>
                  </a:cubicBezTo>
                  <a:cubicBezTo>
                    <a:pt x="22" y="87"/>
                    <a:pt x="1" y="153"/>
                    <a:pt x="38" y="223"/>
                  </a:cubicBezTo>
                  <a:cubicBezTo>
                    <a:pt x="54" y="239"/>
                    <a:pt x="87" y="256"/>
                    <a:pt x="125" y="276"/>
                  </a:cubicBezTo>
                  <a:cubicBezTo>
                    <a:pt x="141" y="276"/>
                    <a:pt x="174" y="256"/>
                    <a:pt x="191" y="239"/>
                  </a:cubicBezTo>
                  <a:cubicBezTo>
                    <a:pt x="207" y="223"/>
                    <a:pt x="228" y="206"/>
                    <a:pt x="228" y="190"/>
                  </a:cubicBezTo>
                  <a:cubicBezTo>
                    <a:pt x="207" y="136"/>
                    <a:pt x="174" y="70"/>
                    <a:pt x="158" y="17"/>
                  </a:cubicBezTo>
                  <a:cubicBezTo>
                    <a:pt x="158" y="17"/>
                    <a:pt x="141" y="17"/>
                    <a:pt x="14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4" name="Google Shape;14684;p38"/>
            <p:cNvSpPr/>
            <p:nvPr/>
          </p:nvSpPr>
          <p:spPr>
            <a:xfrm>
              <a:off x="5174075" y="263410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3" y="1"/>
                  </a:moveTo>
                  <a:cubicBezTo>
                    <a:pt x="50" y="1"/>
                    <a:pt x="0" y="71"/>
                    <a:pt x="17" y="137"/>
                  </a:cubicBezTo>
                  <a:cubicBezTo>
                    <a:pt x="17" y="174"/>
                    <a:pt x="33" y="207"/>
                    <a:pt x="50" y="224"/>
                  </a:cubicBezTo>
                  <a:cubicBezTo>
                    <a:pt x="87" y="257"/>
                    <a:pt x="103" y="257"/>
                    <a:pt x="136" y="257"/>
                  </a:cubicBezTo>
                  <a:cubicBezTo>
                    <a:pt x="206" y="240"/>
                    <a:pt x="239" y="174"/>
                    <a:pt x="239" y="104"/>
                  </a:cubicBezTo>
                  <a:cubicBezTo>
                    <a:pt x="223" y="50"/>
                    <a:pt x="206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5" name="Google Shape;14685;p38"/>
            <p:cNvSpPr/>
            <p:nvPr/>
          </p:nvSpPr>
          <p:spPr>
            <a:xfrm>
              <a:off x="5162000" y="2665850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141" y="1"/>
                  </a:moveTo>
                  <a:cubicBezTo>
                    <a:pt x="104" y="1"/>
                    <a:pt x="71" y="17"/>
                    <a:pt x="55" y="38"/>
                  </a:cubicBezTo>
                  <a:cubicBezTo>
                    <a:pt x="1" y="71"/>
                    <a:pt x="1" y="157"/>
                    <a:pt x="38" y="207"/>
                  </a:cubicBezTo>
                  <a:cubicBezTo>
                    <a:pt x="55" y="244"/>
                    <a:pt x="71" y="260"/>
                    <a:pt x="104" y="260"/>
                  </a:cubicBezTo>
                  <a:cubicBezTo>
                    <a:pt x="141" y="260"/>
                    <a:pt x="174" y="260"/>
                    <a:pt x="191" y="244"/>
                  </a:cubicBezTo>
                  <a:cubicBezTo>
                    <a:pt x="207" y="207"/>
                    <a:pt x="224" y="190"/>
                    <a:pt x="224" y="157"/>
                  </a:cubicBezTo>
                  <a:cubicBezTo>
                    <a:pt x="224" y="120"/>
                    <a:pt x="224" y="87"/>
                    <a:pt x="207" y="54"/>
                  </a:cubicBezTo>
                  <a:cubicBezTo>
                    <a:pt x="191" y="38"/>
                    <a:pt x="174" y="17"/>
                    <a:pt x="158" y="17"/>
                  </a:cubicBezTo>
                  <a:cubicBezTo>
                    <a:pt x="158" y="1"/>
                    <a:pt x="141" y="1"/>
                    <a:pt x="14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6" name="Google Shape;14686;p38"/>
            <p:cNvSpPr/>
            <p:nvPr/>
          </p:nvSpPr>
          <p:spPr>
            <a:xfrm>
              <a:off x="5159025" y="2715525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20" y="0"/>
                  </a:moveTo>
                  <a:cubicBezTo>
                    <a:pt x="114" y="0"/>
                    <a:pt x="109" y="2"/>
                    <a:pt x="103" y="9"/>
                  </a:cubicBezTo>
                  <a:cubicBezTo>
                    <a:pt x="54" y="9"/>
                    <a:pt x="0" y="75"/>
                    <a:pt x="17" y="145"/>
                  </a:cubicBezTo>
                  <a:cubicBezTo>
                    <a:pt x="17" y="215"/>
                    <a:pt x="87" y="265"/>
                    <a:pt x="136" y="265"/>
                  </a:cubicBezTo>
                  <a:cubicBezTo>
                    <a:pt x="174" y="248"/>
                    <a:pt x="190" y="232"/>
                    <a:pt x="207" y="215"/>
                  </a:cubicBezTo>
                  <a:cubicBezTo>
                    <a:pt x="223" y="178"/>
                    <a:pt x="239" y="145"/>
                    <a:pt x="223" y="112"/>
                  </a:cubicBezTo>
                  <a:cubicBezTo>
                    <a:pt x="223" y="75"/>
                    <a:pt x="207" y="42"/>
                    <a:pt x="190" y="26"/>
                  </a:cubicBezTo>
                  <a:cubicBezTo>
                    <a:pt x="174" y="26"/>
                    <a:pt x="174" y="9"/>
                    <a:pt x="157" y="9"/>
                  </a:cubicBezTo>
                  <a:cubicBezTo>
                    <a:pt x="143" y="9"/>
                    <a:pt x="131" y="0"/>
                    <a:pt x="12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7" name="Google Shape;14687;p38"/>
            <p:cNvSpPr/>
            <p:nvPr/>
          </p:nvSpPr>
          <p:spPr>
            <a:xfrm>
              <a:off x="5165000" y="2695425"/>
              <a:ext cx="6525" cy="6625"/>
            </a:xfrm>
            <a:custGeom>
              <a:avLst/>
              <a:gdLst/>
              <a:ahLst/>
              <a:cxnLst/>
              <a:rect l="l" t="t" r="r" b="b"/>
              <a:pathLst>
                <a:path w="261" h="265" extrusionOk="0">
                  <a:moveTo>
                    <a:pt x="147" y="1"/>
                  </a:moveTo>
                  <a:cubicBezTo>
                    <a:pt x="102" y="1"/>
                    <a:pt x="51" y="34"/>
                    <a:pt x="38" y="92"/>
                  </a:cubicBezTo>
                  <a:cubicBezTo>
                    <a:pt x="0" y="158"/>
                    <a:pt x="38" y="228"/>
                    <a:pt x="87" y="261"/>
                  </a:cubicBezTo>
                  <a:cubicBezTo>
                    <a:pt x="99" y="264"/>
                    <a:pt x="110" y="265"/>
                    <a:pt x="121" y="265"/>
                  </a:cubicBezTo>
                  <a:cubicBezTo>
                    <a:pt x="174" y="265"/>
                    <a:pt x="213" y="232"/>
                    <a:pt x="244" y="174"/>
                  </a:cubicBezTo>
                  <a:cubicBezTo>
                    <a:pt x="260" y="108"/>
                    <a:pt x="227" y="38"/>
                    <a:pt x="174" y="5"/>
                  </a:cubicBezTo>
                  <a:cubicBezTo>
                    <a:pt x="165" y="2"/>
                    <a:pt x="156" y="1"/>
                    <a:pt x="14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88" name="Google Shape;14688;p38"/>
          <p:cNvSpPr/>
          <p:nvPr/>
        </p:nvSpPr>
        <p:spPr>
          <a:xfrm flipH="1">
            <a:off x="6431825" y="4615050"/>
            <a:ext cx="343650" cy="281174"/>
          </a:xfrm>
          <a:custGeom>
            <a:avLst/>
            <a:gdLst/>
            <a:ahLst/>
            <a:cxnLst/>
            <a:rect l="l" t="t" r="r" b="b"/>
            <a:pathLst>
              <a:path w="2442" h="1998" extrusionOk="0">
                <a:moveTo>
                  <a:pt x="1079" y="1"/>
                </a:moveTo>
                <a:cubicBezTo>
                  <a:pt x="952" y="1"/>
                  <a:pt x="821" y="27"/>
                  <a:pt x="689" y="85"/>
                </a:cubicBezTo>
                <a:cubicBezTo>
                  <a:pt x="207" y="274"/>
                  <a:pt x="1" y="703"/>
                  <a:pt x="1" y="1202"/>
                </a:cubicBezTo>
                <a:cubicBezTo>
                  <a:pt x="1" y="1425"/>
                  <a:pt x="17" y="1684"/>
                  <a:pt x="207" y="1837"/>
                </a:cubicBezTo>
                <a:cubicBezTo>
                  <a:pt x="354" y="1956"/>
                  <a:pt x="560" y="1997"/>
                  <a:pt x="754" y="1997"/>
                </a:cubicBezTo>
                <a:cubicBezTo>
                  <a:pt x="790" y="1997"/>
                  <a:pt x="824" y="1996"/>
                  <a:pt x="859" y="1994"/>
                </a:cubicBezTo>
                <a:cubicBezTo>
                  <a:pt x="1514" y="1961"/>
                  <a:pt x="2442" y="1528"/>
                  <a:pt x="2095" y="740"/>
                </a:cubicBezTo>
                <a:cubicBezTo>
                  <a:pt x="1910" y="312"/>
                  <a:pt x="1517" y="1"/>
                  <a:pt x="10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89" name="Google Shape;14689;p38"/>
          <p:cNvSpPr/>
          <p:nvPr/>
        </p:nvSpPr>
        <p:spPr>
          <a:xfrm flipH="1">
            <a:off x="8253969" y="3533876"/>
            <a:ext cx="420427" cy="461299"/>
          </a:xfrm>
          <a:custGeom>
            <a:avLst/>
            <a:gdLst/>
            <a:ahLst/>
            <a:cxnLst/>
            <a:rect l="l" t="t" r="r" b="b"/>
            <a:pathLst>
              <a:path w="2903" h="2718" extrusionOk="0">
                <a:moveTo>
                  <a:pt x="1564" y="1"/>
                </a:moveTo>
                <a:cubicBezTo>
                  <a:pt x="1273" y="1"/>
                  <a:pt x="1022" y="131"/>
                  <a:pt x="911" y="501"/>
                </a:cubicBezTo>
                <a:cubicBezTo>
                  <a:pt x="685" y="1190"/>
                  <a:pt x="0" y="1581"/>
                  <a:pt x="359" y="2200"/>
                </a:cubicBezTo>
                <a:cubicBezTo>
                  <a:pt x="576" y="2574"/>
                  <a:pt x="867" y="2717"/>
                  <a:pt x="1177" y="2717"/>
                </a:cubicBezTo>
                <a:cubicBezTo>
                  <a:pt x="1580" y="2717"/>
                  <a:pt x="2014" y="2475"/>
                  <a:pt x="2354" y="2183"/>
                </a:cubicBezTo>
                <a:cubicBezTo>
                  <a:pt x="2560" y="1994"/>
                  <a:pt x="2746" y="1754"/>
                  <a:pt x="2767" y="1499"/>
                </a:cubicBezTo>
                <a:cubicBezTo>
                  <a:pt x="2767" y="1223"/>
                  <a:pt x="2903" y="604"/>
                  <a:pt x="2680" y="431"/>
                </a:cubicBezTo>
                <a:cubicBezTo>
                  <a:pt x="2396" y="227"/>
                  <a:pt x="1946" y="1"/>
                  <a:pt x="156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90" name="Google Shape;14690;p38"/>
          <p:cNvSpPr/>
          <p:nvPr/>
        </p:nvSpPr>
        <p:spPr>
          <a:xfrm rot="10800000">
            <a:off x="6690125" y="3203971"/>
            <a:ext cx="2453875" cy="1939529"/>
          </a:xfrm>
          <a:custGeom>
            <a:avLst/>
            <a:gdLst/>
            <a:ahLst/>
            <a:cxnLst/>
            <a:rect l="l" t="t" r="r" b="b"/>
            <a:pathLst>
              <a:path w="8279" h="7456" extrusionOk="0">
                <a:moveTo>
                  <a:pt x="0" y="1"/>
                </a:moveTo>
                <a:lnTo>
                  <a:pt x="0" y="7455"/>
                </a:lnTo>
                <a:cubicBezTo>
                  <a:pt x="186" y="6235"/>
                  <a:pt x="652" y="5117"/>
                  <a:pt x="1443" y="4379"/>
                </a:cubicBezTo>
                <a:cubicBezTo>
                  <a:pt x="1850" y="3996"/>
                  <a:pt x="2252" y="3845"/>
                  <a:pt x="2651" y="3845"/>
                </a:cubicBezTo>
                <a:cubicBezTo>
                  <a:pt x="3415" y="3845"/>
                  <a:pt x="4166" y="4394"/>
                  <a:pt x="4910" y="4911"/>
                </a:cubicBezTo>
                <a:cubicBezTo>
                  <a:pt x="5426" y="5274"/>
                  <a:pt x="6011" y="5600"/>
                  <a:pt x="6597" y="5703"/>
                </a:cubicBezTo>
                <a:cubicBezTo>
                  <a:pt x="6686" y="5720"/>
                  <a:pt x="6778" y="5729"/>
                  <a:pt x="6871" y="5729"/>
                </a:cubicBezTo>
                <a:cubicBezTo>
                  <a:pt x="7335" y="5729"/>
                  <a:pt x="7820" y="5505"/>
                  <a:pt x="8019" y="4948"/>
                </a:cubicBezTo>
                <a:cubicBezTo>
                  <a:pt x="8279" y="4190"/>
                  <a:pt x="7937" y="3365"/>
                  <a:pt x="7660" y="2730"/>
                </a:cubicBezTo>
                <a:cubicBezTo>
                  <a:pt x="7590" y="2578"/>
                  <a:pt x="6560" y="87"/>
                  <a:pt x="6749" y="1"/>
                </a:cubicBezTo>
                <a:close/>
              </a:path>
            </a:pathLst>
          </a:custGeom>
          <a:solidFill>
            <a:srgbClr val="DFC8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91" name="Google Shape;14691;p38"/>
          <p:cNvSpPr/>
          <p:nvPr/>
        </p:nvSpPr>
        <p:spPr>
          <a:xfrm rot="8405528" flipH="1">
            <a:off x="157178" y="1820773"/>
            <a:ext cx="513994" cy="420552"/>
          </a:xfrm>
          <a:custGeom>
            <a:avLst/>
            <a:gdLst/>
            <a:ahLst/>
            <a:cxnLst/>
            <a:rect l="l" t="t" r="r" b="b"/>
            <a:pathLst>
              <a:path w="2442" h="1998" extrusionOk="0">
                <a:moveTo>
                  <a:pt x="1079" y="1"/>
                </a:moveTo>
                <a:cubicBezTo>
                  <a:pt x="952" y="1"/>
                  <a:pt x="821" y="27"/>
                  <a:pt x="689" y="85"/>
                </a:cubicBezTo>
                <a:cubicBezTo>
                  <a:pt x="207" y="274"/>
                  <a:pt x="1" y="703"/>
                  <a:pt x="1" y="1202"/>
                </a:cubicBezTo>
                <a:cubicBezTo>
                  <a:pt x="1" y="1425"/>
                  <a:pt x="17" y="1684"/>
                  <a:pt x="207" y="1837"/>
                </a:cubicBezTo>
                <a:cubicBezTo>
                  <a:pt x="354" y="1956"/>
                  <a:pt x="560" y="1997"/>
                  <a:pt x="754" y="1997"/>
                </a:cubicBezTo>
                <a:cubicBezTo>
                  <a:pt x="790" y="1997"/>
                  <a:pt x="824" y="1996"/>
                  <a:pt x="859" y="1994"/>
                </a:cubicBezTo>
                <a:cubicBezTo>
                  <a:pt x="1514" y="1961"/>
                  <a:pt x="2442" y="1528"/>
                  <a:pt x="2095" y="740"/>
                </a:cubicBezTo>
                <a:cubicBezTo>
                  <a:pt x="1910" y="312"/>
                  <a:pt x="1517" y="1"/>
                  <a:pt x="10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92" name="Google Shape;14692;p38"/>
          <p:cNvSpPr/>
          <p:nvPr/>
        </p:nvSpPr>
        <p:spPr>
          <a:xfrm flipH="1">
            <a:off x="-691437" y="4063624"/>
            <a:ext cx="1543786" cy="1693878"/>
          </a:xfrm>
          <a:custGeom>
            <a:avLst/>
            <a:gdLst/>
            <a:ahLst/>
            <a:cxnLst/>
            <a:rect l="l" t="t" r="r" b="b"/>
            <a:pathLst>
              <a:path w="2903" h="2718" extrusionOk="0">
                <a:moveTo>
                  <a:pt x="1564" y="1"/>
                </a:moveTo>
                <a:cubicBezTo>
                  <a:pt x="1273" y="1"/>
                  <a:pt x="1022" y="131"/>
                  <a:pt x="911" y="501"/>
                </a:cubicBezTo>
                <a:cubicBezTo>
                  <a:pt x="685" y="1190"/>
                  <a:pt x="0" y="1581"/>
                  <a:pt x="359" y="2200"/>
                </a:cubicBezTo>
                <a:cubicBezTo>
                  <a:pt x="576" y="2574"/>
                  <a:pt x="867" y="2717"/>
                  <a:pt x="1177" y="2717"/>
                </a:cubicBezTo>
                <a:cubicBezTo>
                  <a:pt x="1580" y="2717"/>
                  <a:pt x="2014" y="2475"/>
                  <a:pt x="2354" y="2183"/>
                </a:cubicBezTo>
                <a:cubicBezTo>
                  <a:pt x="2560" y="1994"/>
                  <a:pt x="2746" y="1754"/>
                  <a:pt x="2767" y="1499"/>
                </a:cubicBezTo>
                <a:cubicBezTo>
                  <a:pt x="2767" y="1223"/>
                  <a:pt x="2903" y="604"/>
                  <a:pt x="2680" y="431"/>
                </a:cubicBezTo>
                <a:cubicBezTo>
                  <a:pt x="2396" y="227"/>
                  <a:pt x="1946" y="1"/>
                  <a:pt x="156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"/>
          <p:cNvSpPr txBox="1">
            <a:spLocks noGrp="1"/>
          </p:cNvSpPr>
          <p:nvPr>
            <p:ph type="title"/>
          </p:nvPr>
        </p:nvSpPr>
        <p:spPr>
          <a:xfrm>
            <a:off x="5254075" y="1865550"/>
            <a:ext cx="3176700" cy="9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2" name="Google Shape;482;p3"/>
          <p:cNvSpPr txBox="1">
            <a:spLocks noGrp="1"/>
          </p:cNvSpPr>
          <p:nvPr>
            <p:ph type="title" idx="2" hasCustomPrompt="1"/>
          </p:nvPr>
        </p:nvSpPr>
        <p:spPr>
          <a:xfrm>
            <a:off x="5350525" y="1252838"/>
            <a:ext cx="878100" cy="5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3" name="Google Shape;483;p3"/>
          <p:cNvSpPr txBox="1">
            <a:spLocks noGrp="1"/>
          </p:cNvSpPr>
          <p:nvPr>
            <p:ph type="subTitle" idx="1"/>
          </p:nvPr>
        </p:nvSpPr>
        <p:spPr>
          <a:xfrm>
            <a:off x="5254075" y="2799750"/>
            <a:ext cx="3176700" cy="9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3"/>
          <p:cNvSpPr/>
          <p:nvPr/>
        </p:nvSpPr>
        <p:spPr>
          <a:xfrm rot="10800000" flipH="1">
            <a:off x="0" y="3203971"/>
            <a:ext cx="2453875" cy="1939529"/>
          </a:xfrm>
          <a:custGeom>
            <a:avLst/>
            <a:gdLst/>
            <a:ahLst/>
            <a:cxnLst/>
            <a:rect l="l" t="t" r="r" b="b"/>
            <a:pathLst>
              <a:path w="8279" h="7456" extrusionOk="0">
                <a:moveTo>
                  <a:pt x="0" y="1"/>
                </a:moveTo>
                <a:lnTo>
                  <a:pt x="0" y="7455"/>
                </a:lnTo>
                <a:cubicBezTo>
                  <a:pt x="186" y="6235"/>
                  <a:pt x="652" y="5117"/>
                  <a:pt x="1443" y="4379"/>
                </a:cubicBezTo>
                <a:cubicBezTo>
                  <a:pt x="1850" y="3996"/>
                  <a:pt x="2252" y="3845"/>
                  <a:pt x="2651" y="3845"/>
                </a:cubicBezTo>
                <a:cubicBezTo>
                  <a:pt x="3415" y="3845"/>
                  <a:pt x="4166" y="4394"/>
                  <a:pt x="4910" y="4911"/>
                </a:cubicBezTo>
                <a:cubicBezTo>
                  <a:pt x="5426" y="5274"/>
                  <a:pt x="6011" y="5600"/>
                  <a:pt x="6597" y="5703"/>
                </a:cubicBezTo>
                <a:cubicBezTo>
                  <a:pt x="6686" y="5720"/>
                  <a:pt x="6778" y="5729"/>
                  <a:pt x="6871" y="5729"/>
                </a:cubicBezTo>
                <a:cubicBezTo>
                  <a:pt x="7335" y="5729"/>
                  <a:pt x="7820" y="5505"/>
                  <a:pt x="8019" y="4948"/>
                </a:cubicBezTo>
                <a:cubicBezTo>
                  <a:pt x="8279" y="4190"/>
                  <a:pt x="7937" y="3365"/>
                  <a:pt x="7660" y="2730"/>
                </a:cubicBezTo>
                <a:cubicBezTo>
                  <a:pt x="7590" y="2578"/>
                  <a:pt x="6560" y="87"/>
                  <a:pt x="67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5" name="Google Shape;485;p3"/>
          <p:cNvGrpSpPr/>
          <p:nvPr/>
        </p:nvGrpSpPr>
        <p:grpSpPr>
          <a:xfrm rot="-5400000" flipH="1">
            <a:off x="7903210" y="540476"/>
            <a:ext cx="1830221" cy="691747"/>
            <a:chOff x="3838450" y="2686475"/>
            <a:chExt cx="434175" cy="164100"/>
          </a:xfrm>
        </p:grpSpPr>
        <p:sp>
          <p:nvSpPr>
            <p:cNvPr id="486" name="Google Shape;486;p3"/>
            <p:cNvSpPr/>
            <p:nvPr/>
          </p:nvSpPr>
          <p:spPr>
            <a:xfrm>
              <a:off x="4133050" y="2834375"/>
              <a:ext cx="6400" cy="6225"/>
            </a:xfrm>
            <a:custGeom>
              <a:avLst/>
              <a:gdLst/>
              <a:ahLst/>
              <a:cxnLst/>
              <a:rect l="l" t="t" r="r" b="b"/>
              <a:pathLst>
                <a:path w="256" h="249" extrusionOk="0">
                  <a:moveTo>
                    <a:pt x="139" y="1"/>
                  </a:moveTo>
                  <a:cubicBezTo>
                    <a:pt x="124" y="1"/>
                    <a:pt x="111" y="5"/>
                    <a:pt x="103" y="13"/>
                  </a:cubicBezTo>
                  <a:cubicBezTo>
                    <a:pt x="33" y="30"/>
                    <a:pt x="0" y="100"/>
                    <a:pt x="17" y="166"/>
                  </a:cubicBezTo>
                  <a:cubicBezTo>
                    <a:pt x="33" y="203"/>
                    <a:pt x="49" y="236"/>
                    <a:pt x="70" y="236"/>
                  </a:cubicBezTo>
                  <a:cubicBezTo>
                    <a:pt x="87" y="244"/>
                    <a:pt x="103" y="248"/>
                    <a:pt x="118" y="248"/>
                  </a:cubicBezTo>
                  <a:cubicBezTo>
                    <a:pt x="132" y="248"/>
                    <a:pt x="144" y="244"/>
                    <a:pt x="153" y="236"/>
                  </a:cubicBezTo>
                  <a:cubicBezTo>
                    <a:pt x="223" y="219"/>
                    <a:pt x="256" y="149"/>
                    <a:pt x="239" y="79"/>
                  </a:cubicBezTo>
                  <a:cubicBezTo>
                    <a:pt x="239" y="63"/>
                    <a:pt x="223" y="30"/>
                    <a:pt x="206" y="30"/>
                  </a:cubicBezTo>
                  <a:cubicBezTo>
                    <a:pt x="206" y="13"/>
                    <a:pt x="190" y="13"/>
                    <a:pt x="190" y="13"/>
                  </a:cubicBezTo>
                  <a:cubicBezTo>
                    <a:pt x="171" y="5"/>
                    <a:pt x="154" y="1"/>
                    <a:pt x="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"/>
            <p:cNvSpPr/>
            <p:nvPr/>
          </p:nvSpPr>
          <p:spPr>
            <a:xfrm>
              <a:off x="4017075" y="2766450"/>
              <a:ext cx="6425" cy="6325"/>
            </a:xfrm>
            <a:custGeom>
              <a:avLst/>
              <a:gdLst/>
              <a:ahLst/>
              <a:cxnLst/>
              <a:rect l="l" t="t" r="r" b="b"/>
              <a:pathLst>
                <a:path w="257" h="253" extrusionOk="0">
                  <a:moveTo>
                    <a:pt x="135" y="1"/>
                  </a:moveTo>
                  <a:cubicBezTo>
                    <a:pt x="120" y="1"/>
                    <a:pt x="104" y="5"/>
                    <a:pt x="87" y="13"/>
                  </a:cubicBezTo>
                  <a:cubicBezTo>
                    <a:pt x="34" y="34"/>
                    <a:pt x="1" y="100"/>
                    <a:pt x="17" y="170"/>
                  </a:cubicBezTo>
                  <a:cubicBezTo>
                    <a:pt x="29" y="221"/>
                    <a:pt x="61" y="253"/>
                    <a:pt x="104" y="253"/>
                  </a:cubicBezTo>
                  <a:cubicBezTo>
                    <a:pt x="119" y="253"/>
                    <a:pt x="136" y="249"/>
                    <a:pt x="153" y="240"/>
                  </a:cubicBezTo>
                  <a:cubicBezTo>
                    <a:pt x="207" y="219"/>
                    <a:pt x="256" y="153"/>
                    <a:pt x="240" y="83"/>
                  </a:cubicBezTo>
                  <a:cubicBezTo>
                    <a:pt x="223" y="67"/>
                    <a:pt x="223" y="50"/>
                    <a:pt x="207" y="34"/>
                  </a:cubicBezTo>
                  <a:cubicBezTo>
                    <a:pt x="190" y="13"/>
                    <a:pt x="190" y="13"/>
                    <a:pt x="174" y="13"/>
                  </a:cubicBezTo>
                  <a:cubicBezTo>
                    <a:pt x="164" y="5"/>
                    <a:pt x="150" y="1"/>
                    <a:pt x="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4014500" y="281490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37" y="0"/>
                  </a:moveTo>
                  <a:cubicBezTo>
                    <a:pt x="87" y="0"/>
                    <a:pt x="17" y="54"/>
                    <a:pt x="1" y="120"/>
                  </a:cubicBezTo>
                  <a:cubicBezTo>
                    <a:pt x="1" y="157"/>
                    <a:pt x="1" y="190"/>
                    <a:pt x="17" y="207"/>
                  </a:cubicBezTo>
                  <a:cubicBezTo>
                    <a:pt x="34" y="240"/>
                    <a:pt x="50" y="260"/>
                    <a:pt x="87" y="260"/>
                  </a:cubicBezTo>
                  <a:cubicBezTo>
                    <a:pt x="95" y="262"/>
                    <a:pt x="103" y="263"/>
                    <a:pt x="111" y="263"/>
                  </a:cubicBezTo>
                  <a:cubicBezTo>
                    <a:pt x="166" y="263"/>
                    <a:pt x="209" y="215"/>
                    <a:pt x="223" y="157"/>
                  </a:cubicBezTo>
                  <a:cubicBezTo>
                    <a:pt x="240" y="104"/>
                    <a:pt x="223" y="54"/>
                    <a:pt x="190" y="33"/>
                  </a:cubicBezTo>
                  <a:cubicBezTo>
                    <a:pt x="190" y="17"/>
                    <a:pt x="174" y="17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4004600" y="2842425"/>
              <a:ext cx="6025" cy="6500"/>
            </a:xfrm>
            <a:custGeom>
              <a:avLst/>
              <a:gdLst/>
              <a:ahLst/>
              <a:cxnLst/>
              <a:rect l="l" t="t" r="r" b="b"/>
              <a:pathLst>
                <a:path w="241" h="260" extrusionOk="0">
                  <a:moveTo>
                    <a:pt x="158" y="0"/>
                  </a:moveTo>
                  <a:cubicBezTo>
                    <a:pt x="137" y="0"/>
                    <a:pt x="104" y="0"/>
                    <a:pt x="87" y="17"/>
                  </a:cubicBezTo>
                  <a:cubicBezTo>
                    <a:pt x="54" y="33"/>
                    <a:pt x="17" y="66"/>
                    <a:pt x="17" y="120"/>
                  </a:cubicBezTo>
                  <a:cubicBezTo>
                    <a:pt x="1" y="153"/>
                    <a:pt x="17" y="190"/>
                    <a:pt x="34" y="206"/>
                  </a:cubicBezTo>
                  <a:cubicBezTo>
                    <a:pt x="34" y="239"/>
                    <a:pt x="71" y="256"/>
                    <a:pt x="104" y="256"/>
                  </a:cubicBezTo>
                  <a:cubicBezTo>
                    <a:pt x="111" y="258"/>
                    <a:pt x="118" y="259"/>
                    <a:pt x="125" y="259"/>
                  </a:cubicBezTo>
                  <a:cubicBezTo>
                    <a:pt x="170" y="259"/>
                    <a:pt x="209" y="214"/>
                    <a:pt x="224" y="153"/>
                  </a:cubicBezTo>
                  <a:lnTo>
                    <a:pt x="240" y="153"/>
                  </a:lnTo>
                  <a:cubicBezTo>
                    <a:pt x="240" y="103"/>
                    <a:pt x="224" y="50"/>
                    <a:pt x="207" y="33"/>
                  </a:cubicBezTo>
                  <a:cubicBezTo>
                    <a:pt x="191" y="17"/>
                    <a:pt x="174" y="17"/>
                    <a:pt x="1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4004200" y="2827775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136" y="1"/>
                  </a:moveTo>
                  <a:cubicBezTo>
                    <a:pt x="103" y="1"/>
                    <a:pt x="87" y="1"/>
                    <a:pt x="50" y="17"/>
                  </a:cubicBezTo>
                  <a:cubicBezTo>
                    <a:pt x="33" y="54"/>
                    <a:pt x="17" y="71"/>
                    <a:pt x="0" y="104"/>
                  </a:cubicBezTo>
                  <a:cubicBezTo>
                    <a:pt x="0" y="137"/>
                    <a:pt x="0" y="174"/>
                    <a:pt x="17" y="207"/>
                  </a:cubicBezTo>
                  <a:cubicBezTo>
                    <a:pt x="33" y="223"/>
                    <a:pt x="50" y="240"/>
                    <a:pt x="87" y="261"/>
                  </a:cubicBezTo>
                  <a:cubicBezTo>
                    <a:pt x="136" y="261"/>
                    <a:pt x="207" y="223"/>
                    <a:pt x="223" y="137"/>
                  </a:cubicBezTo>
                  <a:cubicBezTo>
                    <a:pt x="223" y="104"/>
                    <a:pt x="223" y="87"/>
                    <a:pt x="207" y="54"/>
                  </a:cubicBezTo>
                  <a:cubicBezTo>
                    <a:pt x="207" y="34"/>
                    <a:pt x="207" y="34"/>
                    <a:pt x="190" y="34"/>
                  </a:cubicBezTo>
                  <a:cubicBezTo>
                    <a:pt x="174" y="17"/>
                    <a:pt x="153" y="1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4007175" y="2781000"/>
              <a:ext cx="5600" cy="6400"/>
            </a:xfrm>
            <a:custGeom>
              <a:avLst/>
              <a:gdLst/>
              <a:ahLst/>
              <a:cxnLst/>
              <a:rect l="l" t="t" r="r" b="b"/>
              <a:pathLst>
                <a:path w="224" h="256" extrusionOk="0">
                  <a:moveTo>
                    <a:pt x="137" y="0"/>
                  </a:moveTo>
                  <a:cubicBezTo>
                    <a:pt x="121" y="0"/>
                    <a:pt x="88" y="0"/>
                    <a:pt x="55" y="17"/>
                  </a:cubicBezTo>
                  <a:cubicBezTo>
                    <a:pt x="34" y="49"/>
                    <a:pt x="17" y="70"/>
                    <a:pt x="1" y="103"/>
                  </a:cubicBezTo>
                  <a:cubicBezTo>
                    <a:pt x="1" y="136"/>
                    <a:pt x="1" y="173"/>
                    <a:pt x="17" y="206"/>
                  </a:cubicBezTo>
                  <a:cubicBezTo>
                    <a:pt x="34" y="223"/>
                    <a:pt x="55" y="239"/>
                    <a:pt x="88" y="256"/>
                  </a:cubicBezTo>
                  <a:cubicBezTo>
                    <a:pt x="137" y="256"/>
                    <a:pt x="207" y="223"/>
                    <a:pt x="224" y="136"/>
                  </a:cubicBezTo>
                  <a:cubicBezTo>
                    <a:pt x="224" y="103"/>
                    <a:pt x="224" y="87"/>
                    <a:pt x="207" y="49"/>
                  </a:cubicBezTo>
                  <a:cubicBezTo>
                    <a:pt x="207" y="33"/>
                    <a:pt x="207" y="33"/>
                    <a:pt x="191" y="33"/>
                  </a:cubicBezTo>
                  <a:cubicBezTo>
                    <a:pt x="174" y="17"/>
                    <a:pt x="158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"/>
            <p:cNvSpPr/>
            <p:nvPr/>
          </p:nvSpPr>
          <p:spPr>
            <a:xfrm>
              <a:off x="4008950" y="2750325"/>
              <a:ext cx="6400" cy="6400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130" y="0"/>
                  </a:moveTo>
                  <a:cubicBezTo>
                    <a:pt x="99" y="0"/>
                    <a:pt x="70" y="12"/>
                    <a:pt x="50" y="40"/>
                  </a:cubicBezTo>
                  <a:cubicBezTo>
                    <a:pt x="0" y="110"/>
                    <a:pt x="0" y="180"/>
                    <a:pt x="50" y="229"/>
                  </a:cubicBezTo>
                  <a:cubicBezTo>
                    <a:pt x="66" y="246"/>
                    <a:pt x="93" y="255"/>
                    <a:pt x="120" y="255"/>
                  </a:cubicBezTo>
                  <a:cubicBezTo>
                    <a:pt x="152" y="255"/>
                    <a:pt x="186" y="242"/>
                    <a:pt x="206" y="213"/>
                  </a:cubicBezTo>
                  <a:cubicBezTo>
                    <a:pt x="256" y="163"/>
                    <a:pt x="256" y="77"/>
                    <a:pt x="206" y="23"/>
                  </a:cubicBezTo>
                  <a:cubicBezTo>
                    <a:pt x="182" y="8"/>
                    <a:pt x="155" y="0"/>
                    <a:pt x="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4002025" y="276470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57" y="1"/>
                  </a:moveTo>
                  <a:cubicBezTo>
                    <a:pt x="87" y="1"/>
                    <a:pt x="17" y="50"/>
                    <a:pt x="17" y="120"/>
                  </a:cubicBezTo>
                  <a:cubicBezTo>
                    <a:pt x="1" y="153"/>
                    <a:pt x="1" y="186"/>
                    <a:pt x="17" y="207"/>
                  </a:cubicBezTo>
                  <a:cubicBezTo>
                    <a:pt x="34" y="240"/>
                    <a:pt x="71" y="256"/>
                    <a:pt x="87" y="256"/>
                  </a:cubicBezTo>
                  <a:cubicBezTo>
                    <a:pt x="97" y="258"/>
                    <a:pt x="105" y="259"/>
                    <a:pt x="114" y="259"/>
                  </a:cubicBezTo>
                  <a:cubicBezTo>
                    <a:pt x="170" y="259"/>
                    <a:pt x="209" y="214"/>
                    <a:pt x="223" y="153"/>
                  </a:cubicBezTo>
                  <a:cubicBezTo>
                    <a:pt x="240" y="120"/>
                    <a:pt x="240" y="83"/>
                    <a:pt x="223" y="50"/>
                  </a:cubicBezTo>
                  <a:cubicBezTo>
                    <a:pt x="207" y="50"/>
                    <a:pt x="207" y="34"/>
                    <a:pt x="207" y="34"/>
                  </a:cubicBezTo>
                  <a:cubicBezTo>
                    <a:pt x="190" y="17"/>
                    <a:pt x="174" y="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4050175" y="2839050"/>
              <a:ext cx="6000" cy="6475"/>
            </a:xfrm>
            <a:custGeom>
              <a:avLst/>
              <a:gdLst/>
              <a:ahLst/>
              <a:cxnLst/>
              <a:rect l="l" t="t" r="r" b="b"/>
              <a:pathLst>
                <a:path w="240" h="259" extrusionOk="0">
                  <a:moveTo>
                    <a:pt x="134" y="0"/>
                  </a:moveTo>
                  <a:cubicBezTo>
                    <a:pt x="120" y="0"/>
                    <a:pt x="103" y="5"/>
                    <a:pt x="87" y="16"/>
                  </a:cubicBezTo>
                  <a:cubicBezTo>
                    <a:pt x="50" y="16"/>
                    <a:pt x="33" y="49"/>
                    <a:pt x="17" y="82"/>
                  </a:cubicBezTo>
                  <a:cubicBezTo>
                    <a:pt x="0" y="98"/>
                    <a:pt x="0" y="135"/>
                    <a:pt x="0" y="168"/>
                  </a:cubicBezTo>
                  <a:cubicBezTo>
                    <a:pt x="14" y="226"/>
                    <a:pt x="64" y="259"/>
                    <a:pt x="119" y="259"/>
                  </a:cubicBezTo>
                  <a:cubicBezTo>
                    <a:pt x="130" y="259"/>
                    <a:pt x="142" y="258"/>
                    <a:pt x="153" y="255"/>
                  </a:cubicBezTo>
                  <a:cubicBezTo>
                    <a:pt x="206" y="222"/>
                    <a:pt x="239" y="152"/>
                    <a:pt x="223" y="82"/>
                  </a:cubicBezTo>
                  <a:cubicBezTo>
                    <a:pt x="223" y="65"/>
                    <a:pt x="206" y="49"/>
                    <a:pt x="190" y="32"/>
                  </a:cubicBezTo>
                  <a:cubicBezTo>
                    <a:pt x="190" y="16"/>
                    <a:pt x="190" y="16"/>
                    <a:pt x="169" y="16"/>
                  </a:cubicBezTo>
                  <a:cubicBezTo>
                    <a:pt x="161" y="5"/>
                    <a:pt x="149" y="0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4021825" y="2784725"/>
              <a:ext cx="6000" cy="6350"/>
            </a:xfrm>
            <a:custGeom>
              <a:avLst/>
              <a:gdLst/>
              <a:ahLst/>
              <a:cxnLst/>
              <a:rect l="l" t="t" r="r" b="b"/>
              <a:pathLst>
                <a:path w="240" h="254" extrusionOk="0">
                  <a:moveTo>
                    <a:pt x="128" y="1"/>
                  </a:moveTo>
                  <a:cubicBezTo>
                    <a:pt x="71" y="1"/>
                    <a:pt x="17" y="49"/>
                    <a:pt x="17" y="107"/>
                  </a:cubicBezTo>
                  <a:cubicBezTo>
                    <a:pt x="0" y="144"/>
                    <a:pt x="0" y="177"/>
                    <a:pt x="33" y="210"/>
                  </a:cubicBezTo>
                  <a:cubicBezTo>
                    <a:pt x="33" y="230"/>
                    <a:pt x="66" y="247"/>
                    <a:pt x="87" y="247"/>
                  </a:cubicBezTo>
                  <a:cubicBezTo>
                    <a:pt x="97" y="252"/>
                    <a:pt x="106" y="254"/>
                    <a:pt x="116" y="254"/>
                  </a:cubicBezTo>
                  <a:cubicBezTo>
                    <a:pt x="138" y="254"/>
                    <a:pt x="158" y="242"/>
                    <a:pt x="169" y="230"/>
                  </a:cubicBezTo>
                  <a:cubicBezTo>
                    <a:pt x="207" y="210"/>
                    <a:pt x="223" y="177"/>
                    <a:pt x="223" y="144"/>
                  </a:cubicBezTo>
                  <a:cubicBezTo>
                    <a:pt x="240" y="107"/>
                    <a:pt x="223" y="74"/>
                    <a:pt x="223" y="41"/>
                  </a:cubicBezTo>
                  <a:cubicBezTo>
                    <a:pt x="207" y="41"/>
                    <a:pt x="207" y="24"/>
                    <a:pt x="207" y="24"/>
                  </a:cubicBezTo>
                  <a:cubicBezTo>
                    <a:pt x="190" y="24"/>
                    <a:pt x="190" y="24"/>
                    <a:pt x="190" y="4"/>
                  </a:cubicBezTo>
                  <a:lnTo>
                    <a:pt x="153" y="4"/>
                  </a:lnTo>
                  <a:cubicBezTo>
                    <a:pt x="145" y="2"/>
                    <a:pt x="137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4049750" y="2787925"/>
              <a:ext cx="6425" cy="6300"/>
            </a:xfrm>
            <a:custGeom>
              <a:avLst/>
              <a:gdLst/>
              <a:ahLst/>
              <a:cxnLst/>
              <a:rect l="l" t="t" r="r" b="b"/>
              <a:pathLst>
                <a:path w="257" h="252" extrusionOk="0">
                  <a:moveTo>
                    <a:pt x="136" y="1"/>
                  </a:moveTo>
                  <a:cubicBezTo>
                    <a:pt x="102" y="1"/>
                    <a:pt x="70" y="20"/>
                    <a:pt x="50" y="49"/>
                  </a:cubicBezTo>
                  <a:cubicBezTo>
                    <a:pt x="1" y="102"/>
                    <a:pt x="1" y="185"/>
                    <a:pt x="50" y="222"/>
                  </a:cubicBezTo>
                  <a:cubicBezTo>
                    <a:pt x="64" y="243"/>
                    <a:pt x="84" y="252"/>
                    <a:pt x="107" y="252"/>
                  </a:cubicBezTo>
                  <a:cubicBezTo>
                    <a:pt x="139" y="252"/>
                    <a:pt x="176" y="234"/>
                    <a:pt x="207" y="205"/>
                  </a:cubicBezTo>
                  <a:cubicBezTo>
                    <a:pt x="256" y="152"/>
                    <a:pt x="240" y="65"/>
                    <a:pt x="207" y="32"/>
                  </a:cubicBezTo>
                  <a:cubicBezTo>
                    <a:pt x="185" y="10"/>
                    <a:pt x="160" y="1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4047600" y="2771350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28" y="1"/>
                  </a:moveTo>
                  <a:cubicBezTo>
                    <a:pt x="97" y="1"/>
                    <a:pt x="63" y="14"/>
                    <a:pt x="33" y="44"/>
                  </a:cubicBezTo>
                  <a:cubicBezTo>
                    <a:pt x="0" y="110"/>
                    <a:pt x="0" y="180"/>
                    <a:pt x="33" y="229"/>
                  </a:cubicBezTo>
                  <a:cubicBezTo>
                    <a:pt x="57" y="246"/>
                    <a:pt x="84" y="255"/>
                    <a:pt x="111" y="255"/>
                  </a:cubicBezTo>
                  <a:cubicBezTo>
                    <a:pt x="144" y="255"/>
                    <a:pt x="177" y="242"/>
                    <a:pt x="206" y="213"/>
                  </a:cubicBezTo>
                  <a:cubicBezTo>
                    <a:pt x="239" y="147"/>
                    <a:pt x="239" y="77"/>
                    <a:pt x="190" y="23"/>
                  </a:cubicBezTo>
                  <a:cubicBezTo>
                    <a:pt x="173" y="9"/>
                    <a:pt x="152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"/>
            <p:cNvSpPr/>
            <p:nvPr/>
          </p:nvSpPr>
          <p:spPr>
            <a:xfrm>
              <a:off x="4018825" y="2830350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04" y="1"/>
                  </a:moveTo>
                  <a:cubicBezTo>
                    <a:pt x="34" y="34"/>
                    <a:pt x="1" y="104"/>
                    <a:pt x="17" y="174"/>
                  </a:cubicBezTo>
                  <a:cubicBezTo>
                    <a:pt x="17" y="207"/>
                    <a:pt x="34" y="224"/>
                    <a:pt x="67" y="240"/>
                  </a:cubicBezTo>
                  <a:cubicBezTo>
                    <a:pt x="85" y="250"/>
                    <a:pt x="99" y="255"/>
                    <a:pt x="112" y="255"/>
                  </a:cubicBezTo>
                  <a:cubicBezTo>
                    <a:pt x="125" y="255"/>
                    <a:pt x="137" y="250"/>
                    <a:pt x="153" y="240"/>
                  </a:cubicBezTo>
                  <a:cubicBezTo>
                    <a:pt x="186" y="240"/>
                    <a:pt x="207" y="207"/>
                    <a:pt x="223" y="174"/>
                  </a:cubicBezTo>
                  <a:cubicBezTo>
                    <a:pt x="240" y="158"/>
                    <a:pt x="240" y="104"/>
                    <a:pt x="240" y="87"/>
                  </a:cubicBezTo>
                  <a:cubicBezTo>
                    <a:pt x="223" y="54"/>
                    <a:pt x="223" y="34"/>
                    <a:pt x="207" y="34"/>
                  </a:cubicBezTo>
                  <a:lnTo>
                    <a:pt x="186" y="17"/>
                  </a:lnTo>
                  <a:cubicBezTo>
                    <a:pt x="153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"/>
            <p:cNvSpPr/>
            <p:nvPr/>
          </p:nvSpPr>
          <p:spPr>
            <a:xfrm>
              <a:off x="4022650" y="2802125"/>
              <a:ext cx="6000" cy="6275"/>
            </a:xfrm>
            <a:custGeom>
              <a:avLst/>
              <a:gdLst/>
              <a:ahLst/>
              <a:cxnLst/>
              <a:rect l="l" t="t" r="r" b="b"/>
              <a:pathLst>
                <a:path w="240" h="251" extrusionOk="0">
                  <a:moveTo>
                    <a:pt x="136" y="0"/>
                  </a:moveTo>
                  <a:cubicBezTo>
                    <a:pt x="121" y="0"/>
                    <a:pt x="103" y="4"/>
                    <a:pt x="87" y="13"/>
                  </a:cubicBezTo>
                  <a:cubicBezTo>
                    <a:pt x="54" y="13"/>
                    <a:pt x="33" y="50"/>
                    <a:pt x="17" y="66"/>
                  </a:cubicBezTo>
                  <a:cubicBezTo>
                    <a:pt x="0" y="99"/>
                    <a:pt x="0" y="132"/>
                    <a:pt x="17" y="169"/>
                  </a:cubicBezTo>
                  <a:cubicBezTo>
                    <a:pt x="17" y="202"/>
                    <a:pt x="33" y="219"/>
                    <a:pt x="70" y="235"/>
                  </a:cubicBezTo>
                  <a:cubicBezTo>
                    <a:pt x="79" y="246"/>
                    <a:pt x="91" y="251"/>
                    <a:pt x="106" y="251"/>
                  </a:cubicBezTo>
                  <a:cubicBezTo>
                    <a:pt x="121" y="251"/>
                    <a:pt x="138" y="246"/>
                    <a:pt x="157" y="235"/>
                  </a:cubicBezTo>
                  <a:cubicBezTo>
                    <a:pt x="207" y="219"/>
                    <a:pt x="240" y="153"/>
                    <a:pt x="223" y="83"/>
                  </a:cubicBezTo>
                  <a:cubicBezTo>
                    <a:pt x="223" y="50"/>
                    <a:pt x="207" y="29"/>
                    <a:pt x="207" y="29"/>
                  </a:cubicBezTo>
                  <a:cubicBezTo>
                    <a:pt x="190" y="13"/>
                    <a:pt x="190" y="13"/>
                    <a:pt x="174" y="13"/>
                  </a:cubicBezTo>
                  <a:cubicBezTo>
                    <a:pt x="165" y="4"/>
                    <a:pt x="152" y="0"/>
                    <a:pt x="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"/>
            <p:cNvSpPr/>
            <p:nvPr/>
          </p:nvSpPr>
          <p:spPr>
            <a:xfrm>
              <a:off x="4045850" y="2819325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36" y="1"/>
                  </a:moveTo>
                  <a:cubicBezTo>
                    <a:pt x="121" y="1"/>
                    <a:pt x="103" y="5"/>
                    <a:pt x="87" y="13"/>
                  </a:cubicBezTo>
                  <a:cubicBezTo>
                    <a:pt x="33" y="46"/>
                    <a:pt x="0" y="116"/>
                    <a:pt x="17" y="186"/>
                  </a:cubicBezTo>
                  <a:cubicBezTo>
                    <a:pt x="17" y="219"/>
                    <a:pt x="33" y="236"/>
                    <a:pt x="70" y="252"/>
                  </a:cubicBezTo>
                  <a:cubicBezTo>
                    <a:pt x="78" y="260"/>
                    <a:pt x="91" y="265"/>
                    <a:pt x="106" y="265"/>
                  </a:cubicBezTo>
                  <a:cubicBezTo>
                    <a:pt x="121" y="265"/>
                    <a:pt x="138" y="260"/>
                    <a:pt x="157" y="252"/>
                  </a:cubicBezTo>
                  <a:cubicBezTo>
                    <a:pt x="206" y="236"/>
                    <a:pt x="239" y="149"/>
                    <a:pt x="239" y="83"/>
                  </a:cubicBezTo>
                  <a:cubicBezTo>
                    <a:pt x="223" y="63"/>
                    <a:pt x="223" y="46"/>
                    <a:pt x="206" y="30"/>
                  </a:cubicBezTo>
                  <a:cubicBezTo>
                    <a:pt x="190" y="30"/>
                    <a:pt x="190" y="30"/>
                    <a:pt x="173" y="13"/>
                  </a:cubicBezTo>
                  <a:cubicBezTo>
                    <a:pt x="165" y="5"/>
                    <a:pt x="152" y="1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"/>
            <p:cNvSpPr/>
            <p:nvPr/>
          </p:nvSpPr>
          <p:spPr>
            <a:xfrm>
              <a:off x="4054900" y="274217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28" y="0"/>
                  </a:moveTo>
                  <a:cubicBezTo>
                    <a:pt x="95" y="0"/>
                    <a:pt x="61" y="13"/>
                    <a:pt x="34" y="40"/>
                  </a:cubicBezTo>
                  <a:cubicBezTo>
                    <a:pt x="17" y="56"/>
                    <a:pt x="17" y="77"/>
                    <a:pt x="17" y="94"/>
                  </a:cubicBezTo>
                  <a:cubicBezTo>
                    <a:pt x="1" y="143"/>
                    <a:pt x="17" y="197"/>
                    <a:pt x="34" y="230"/>
                  </a:cubicBezTo>
                  <a:cubicBezTo>
                    <a:pt x="53" y="249"/>
                    <a:pt x="80" y="257"/>
                    <a:pt x="105" y="257"/>
                  </a:cubicBezTo>
                  <a:cubicBezTo>
                    <a:pt x="123" y="257"/>
                    <a:pt x="140" y="253"/>
                    <a:pt x="153" y="246"/>
                  </a:cubicBezTo>
                  <a:cubicBezTo>
                    <a:pt x="170" y="230"/>
                    <a:pt x="186" y="230"/>
                    <a:pt x="207" y="213"/>
                  </a:cubicBezTo>
                  <a:cubicBezTo>
                    <a:pt x="240" y="143"/>
                    <a:pt x="240" y="77"/>
                    <a:pt x="207" y="23"/>
                  </a:cubicBezTo>
                  <a:cubicBezTo>
                    <a:pt x="183" y="9"/>
                    <a:pt x="155" y="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"/>
            <p:cNvSpPr/>
            <p:nvPr/>
          </p:nvSpPr>
          <p:spPr>
            <a:xfrm>
              <a:off x="4118400" y="277150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57" y="1"/>
                  </a:moveTo>
                  <a:cubicBezTo>
                    <a:pt x="87" y="1"/>
                    <a:pt x="38" y="54"/>
                    <a:pt x="17" y="120"/>
                  </a:cubicBezTo>
                  <a:cubicBezTo>
                    <a:pt x="1" y="157"/>
                    <a:pt x="17" y="190"/>
                    <a:pt x="38" y="207"/>
                  </a:cubicBezTo>
                  <a:cubicBezTo>
                    <a:pt x="38" y="244"/>
                    <a:pt x="71" y="260"/>
                    <a:pt x="104" y="260"/>
                  </a:cubicBezTo>
                  <a:cubicBezTo>
                    <a:pt x="120" y="260"/>
                    <a:pt x="157" y="260"/>
                    <a:pt x="190" y="244"/>
                  </a:cubicBezTo>
                  <a:cubicBezTo>
                    <a:pt x="207" y="223"/>
                    <a:pt x="223" y="190"/>
                    <a:pt x="244" y="157"/>
                  </a:cubicBezTo>
                  <a:cubicBezTo>
                    <a:pt x="244" y="120"/>
                    <a:pt x="244" y="87"/>
                    <a:pt x="223" y="54"/>
                  </a:cubicBezTo>
                  <a:lnTo>
                    <a:pt x="207" y="38"/>
                  </a:lnTo>
                  <a:cubicBezTo>
                    <a:pt x="190" y="17"/>
                    <a:pt x="174" y="17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"/>
            <p:cNvSpPr/>
            <p:nvPr/>
          </p:nvSpPr>
          <p:spPr>
            <a:xfrm>
              <a:off x="4127050" y="2817075"/>
              <a:ext cx="5600" cy="6400"/>
            </a:xfrm>
            <a:custGeom>
              <a:avLst/>
              <a:gdLst/>
              <a:ahLst/>
              <a:cxnLst/>
              <a:rect l="l" t="t" r="r" b="b"/>
              <a:pathLst>
                <a:path w="224" h="256" extrusionOk="0">
                  <a:moveTo>
                    <a:pt x="137" y="0"/>
                  </a:moveTo>
                  <a:cubicBezTo>
                    <a:pt x="120" y="0"/>
                    <a:pt x="83" y="0"/>
                    <a:pt x="67" y="17"/>
                  </a:cubicBezTo>
                  <a:cubicBezTo>
                    <a:pt x="34" y="33"/>
                    <a:pt x="17" y="70"/>
                    <a:pt x="1" y="103"/>
                  </a:cubicBezTo>
                  <a:cubicBezTo>
                    <a:pt x="1" y="136"/>
                    <a:pt x="1" y="173"/>
                    <a:pt x="17" y="206"/>
                  </a:cubicBezTo>
                  <a:cubicBezTo>
                    <a:pt x="34" y="223"/>
                    <a:pt x="50" y="239"/>
                    <a:pt x="83" y="256"/>
                  </a:cubicBezTo>
                  <a:cubicBezTo>
                    <a:pt x="137" y="256"/>
                    <a:pt x="186" y="223"/>
                    <a:pt x="224" y="153"/>
                  </a:cubicBezTo>
                  <a:lnTo>
                    <a:pt x="224" y="136"/>
                  </a:lnTo>
                  <a:cubicBezTo>
                    <a:pt x="224" y="103"/>
                    <a:pt x="224" y="50"/>
                    <a:pt x="186" y="33"/>
                  </a:cubicBezTo>
                  <a:cubicBezTo>
                    <a:pt x="170" y="17"/>
                    <a:pt x="153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"/>
            <p:cNvSpPr/>
            <p:nvPr/>
          </p:nvSpPr>
          <p:spPr>
            <a:xfrm>
              <a:off x="4129125" y="270925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57" y="0"/>
                  </a:moveTo>
                  <a:cubicBezTo>
                    <a:pt x="87" y="0"/>
                    <a:pt x="37" y="33"/>
                    <a:pt x="21" y="104"/>
                  </a:cubicBezTo>
                  <a:cubicBezTo>
                    <a:pt x="0" y="137"/>
                    <a:pt x="21" y="174"/>
                    <a:pt x="37" y="207"/>
                  </a:cubicBezTo>
                  <a:cubicBezTo>
                    <a:pt x="37" y="240"/>
                    <a:pt x="70" y="260"/>
                    <a:pt x="103" y="260"/>
                  </a:cubicBezTo>
                  <a:cubicBezTo>
                    <a:pt x="157" y="260"/>
                    <a:pt x="227" y="223"/>
                    <a:pt x="244" y="157"/>
                  </a:cubicBezTo>
                  <a:cubicBezTo>
                    <a:pt x="244" y="120"/>
                    <a:pt x="244" y="87"/>
                    <a:pt x="227" y="54"/>
                  </a:cubicBezTo>
                  <a:lnTo>
                    <a:pt x="206" y="33"/>
                  </a:lnTo>
                  <a:cubicBezTo>
                    <a:pt x="190" y="17"/>
                    <a:pt x="174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"/>
            <p:cNvSpPr/>
            <p:nvPr/>
          </p:nvSpPr>
          <p:spPr>
            <a:xfrm>
              <a:off x="4130875" y="2724800"/>
              <a:ext cx="6525" cy="6525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46" y="0"/>
                  </a:moveTo>
                  <a:cubicBezTo>
                    <a:pt x="111" y="0"/>
                    <a:pt x="73" y="19"/>
                    <a:pt x="54" y="51"/>
                  </a:cubicBezTo>
                  <a:cubicBezTo>
                    <a:pt x="0" y="100"/>
                    <a:pt x="0" y="187"/>
                    <a:pt x="54" y="236"/>
                  </a:cubicBezTo>
                  <a:cubicBezTo>
                    <a:pt x="75" y="252"/>
                    <a:pt x="99" y="261"/>
                    <a:pt x="123" y="261"/>
                  </a:cubicBezTo>
                  <a:cubicBezTo>
                    <a:pt x="156" y="261"/>
                    <a:pt x="187" y="244"/>
                    <a:pt x="207" y="203"/>
                  </a:cubicBezTo>
                  <a:cubicBezTo>
                    <a:pt x="260" y="154"/>
                    <a:pt x="260" y="67"/>
                    <a:pt x="207" y="30"/>
                  </a:cubicBezTo>
                  <a:cubicBezTo>
                    <a:pt x="193" y="10"/>
                    <a:pt x="170" y="0"/>
                    <a:pt x="1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"/>
            <p:cNvSpPr/>
            <p:nvPr/>
          </p:nvSpPr>
          <p:spPr>
            <a:xfrm>
              <a:off x="4130875" y="2772200"/>
              <a:ext cx="6525" cy="6400"/>
            </a:xfrm>
            <a:custGeom>
              <a:avLst/>
              <a:gdLst/>
              <a:ahLst/>
              <a:cxnLst/>
              <a:rect l="l" t="t" r="r" b="b"/>
              <a:pathLst>
                <a:path w="261" h="256" extrusionOk="0">
                  <a:moveTo>
                    <a:pt x="144" y="0"/>
                  </a:moveTo>
                  <a:cubicBezTo>
                    <a:pt x="114" y="0"/>
                    <a:pt x="81" y="14"/>
                    <a:pt x="54" y="43"/>
                  </a:cubicBezTo>
                  <a:cubicBezTo>
                    <a:pt x="0" y="113"/>
                    <a:pt x="17" y="179"/>
                    <a:pt x="54" y="232"/>
                  </a:cubicBezTo>
                  <a:cubicBezTo>
                    <a:pt x="71" y="249"/>
                    <a:pt x="87" y="249"/>
                    <a:pt x="104" y="249"/>
                  </a:cubicBezTo>
                  <a:cubicBezTo>
                    <a:pt x="112" y="253"/>
                    <a:pt x="123" y="255"/>
                    <a:pt x="133" y="255"/>
                  </a:cubicBezTo>
                  <a:cubicBezTo>
                    <a:pt x="163" y="255"/>
                    <a:pt x="195" y="240"/>
                    <a:pt x="207" y="216"/>
                  </a:cubicBezTo>
                  <a:cubicBezTo>
                    <a:pt x="240" y="162"/>
                    <a:pt x="260" y="113"/>
                    <a:pt x="240" y="76"/>
                  </a:cubicBezTo>
                  <a:cubicBezTo>
                    <a:pt x="240" y="59"/>
                    <a:pt x="223" y="43"/>
                    <a:pt x="207" y="26"/>
                  </a:cubicBezTo>
                  <a:cubicBezTo>
                    <a:pt x="192" y="9"/>
                    <a:pt x="169" y="0"/>
                    <a:pt x="1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"/>
            <p:cNvSpPr/>
            <p:nvPr/>
          </p:nvSpPr>
          <p:spPr>
            <a:xfrm>
              <a:off x="4126125" y="2802250"/>
              <a:ext cx="5600" cy="6350"/>
            </a:xfrm>
            <a:custGeom>
              <a:avLst/>
              <a:gdLst/>
              <a:ahLst/>
              <a:cxnLst/>
              <a:rect l="l" t="t" r="r" b="b"/>
              <a:pathLst>
                <a:path w="224" h="254" extrusionOk="0">
                  <a:moveTo>
                    <a:pt x="120" y="1"/>
                  </a:moveTo>
                  <a:cubicBezTo>
                    <a:pt x="101" y="1"/>
                    <a:pt x="78" y="12"/>
                    <a:pt x="54" y="24"/>
                  </a:cubicBezTo>
                  <a:cubicBezTo>
                    <a:pt x="38" y="45"/>
                    <a:pt x="17" y="78"/>
                    <a:pt x="1" y="111"/>
                  </a:cubicBezTo>
                  <a:cubicBezTo>
                    <a:pt x="1" y="148"/>
                    <a:pt x="1" y="181"/>
                    <a:pt x="17" y="197"/>
                  </a:cubicBezTo>
                  <a:cubicBezTo>
                    <a:pt x="38" y="230"/>
                    <a:pt x="54" y="251"/>
                    <a:pt x="87" y="251"/>
                  </a:cubicBezTo>
                  <a:cubicBezTo>
                    <a:pt x="96" y="253"/>
                    <a:pt x="104" y="254"/>
                    <a:pt x="112" y="254"/>
                  </a:cubicBezTo>
                  <a:cubicBezTo>
                    <a:pt x="169" y="254"/>
                    <a:pt x="209" y="206"/>
                    <a:pt x="223" y="148"/>
                  </a:cubicBezTo>
                  <a:cubicBezTo>
                    <a:pt x="223" y="111"/>
                    <a:pt x="223" y="78"/>
                    <a:pt x="207" y="61"/>
                  </a:cubicBezTo>
                  <a:cubicBezTo>
                    <a:pt x="207" y="45"/>
                    <a:pt x="207" y="45"/>
                    <a:pt x="190" y="24"/>
                  </a:cubicBezTo>
                  <a:cubicBezTo>
                    <a:pt x="174" y="8"/>
                    <a:pt x="157" y="8"/>
                    <a:pt x="141" y="8"/>
                  </a:cubicBezTo>
                  <a:cubicBezTo>
                    <a:pt x="135" y="3"/>
                    <a:pt x="128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"/>
            <p:cNvSpPr/>
            <p:nvPr/>
          </p:nvSpPr>
          <p:spPr>
            <a:xfrm>
              <a:off x="4129125" y="2755450"/>
              <a:ext cx="6100" cy="6300"/>
            </a:xfrm>
            <a:custGeom>
              <a:avLst/>
              <a:gdLst/>
              <a:ahLst/>
              <a:cxnLst/>
              <a:rect l="l" t="t" r="r" b="b"/>
              <a:pathLst>
                <a:path w="244" h="252" extrusionOk="0">
                  <a:moveTo>
                    <a:pt x="121" y="1"/>
                  </a:moveTo>
                  <a:cubicBezTo>
                    <a:pt x="103" y="1"/>
                    <a:pt x="77" y="13"/>
                    <a:pt x="54" y="24"/>
                  </a:cubicBezTo>
                  <a:cubicBezTo>
                    <a:pt x="37" y="41"/>
                    <a:pt x="21" y="78"/>
                    <a:pt x="0" y="111"/>
                  </a:cubicBezTo>
                  <a:cubicBezTo>
                    <a:pt x="0" y="144"/>
                    <a:pt x="0" y="181"/>
                    <a:pt x="21" y="197"/>
                  </a:cubicBezTo>
                  <a:cubicBezTo>
                    <a:pt x="37" y="230"/>
                    <a:pt x="54" y="247"/>
                    <a:pt x="87" y="247"/>
                  </a:cubicBezTo>
                  <a:cubicBezTo>
                    <a:pt x="97" y="250"/>
                    <a:pt x="107" y="251"/>
                    <a:pt x="117" y="251"/>
                  </a:cubicBezTo>
                  <a:cubicBezTo>
                    <a:pt x="171" y="251"/>
                    <a:pt x="210" y="204"/>
                    <a:pt x="227" y="144"/>
                  </a:cubicBezTo>
                  <a:cubicBezTo>
                    <a:pt x="244" y="111"/>
                    <a:pt x="227" y="78"/>
                    <a:pt x="206" y="61"/>
                  </a:cubicBezTo>
                  <a:cubicBezTo>
                    <a:pt x="206" y="41"/>
                    <a:pt x="206" y="41"/>
                    <a:pt x="190" y="24"/>
                  </a:cubicBezTo>
                  <a:cubicBezTo>
                    <a:pt x="190" y="8"/>
                    <a:pt x="174" y="8"/>
                    <a:pt x="141" y="8"/>
                  </a:cubicBezTo>
                  <a:cubicBezTo>
                    <a:pt x="136" y="3"/>
                    <a:pt x="129" y="1"/>
                    <a:pt x="1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"/>
            <p:cNvSpPr/>
            <p:nvPr/>
          </p:nvSpPr>
          <p:spPr>
            <a:xfrm>
              <a:off x="3997700" y="2812150"/>
              <a:ext cx="6100" cy="6375"/>
            </a:xfrm>
            <a:custGeom>
              <a:avLst/>
              <a:gdLst/>
              <a:ahLst/>
              <a:cxnLst/>
              <a:rect l="l" t="t" r="r" b="b"/>
              <a:pathLst>
                <a:path w="244" h="255" extrusionOk="0">
                  <a:moveTo>
                    <a:pt x="131" y="1"/>
                  </a:moveTo>
                  <a:cubicBezTo>
                    <a:pt x="98" y="1"/>
                    <a:pt x="65" y="13"/>
                    <a:pt x="38" y="40"/>
                  </a:cubicBezTo>
                  <a:cubicBezTo>
                    <a:pt x="1" y="110"/>
                    <a:pt x="1" y="181"/>
                    <a:pt x="38" y="230"/>
                  </a:cubicBezTo>
                  <a:cubicBezTo>
                    <a:pt x="54" y="247"/>
                    <a:pt x="71" y="247"/>
                    <a:pt x="87" y="247"/>
                  </a:cubicBezTo>
                  <a:cubicBezTo>
                    <a:pt x="97" y="252"/>
                    <a:pt x="109" y="255"/>
                    <a:pt x="120" y="255"/>
                  </a:cubicBezTo>
                  <a:cubicBezTo>
                    <a:pt x="150" y="255"/>
                    <a:pt x="183" y="237"/>
                    <a:pt x="207" y="214"/>
                  </a:cubicBezTo>
                  <a:cubicBezTo>
                    <a:pt x="244" y="164"/>
                    <a:pt x="244" y="110"/>
                    <a:pt x="227" y="77"/>
                  </a:cubicBezTo>
                  <a:cubicBezTo>
                    <a:pt x="227" y="61"/>
                    <a:pt x="207" y="40"/>
                    <a:pt x="207" y="24"/>
                  </a:cubicBezTo>
                  <a:cubicBezTo>
                    <a:pt x="185" y="9"/>
                    <a:pt x="158" y="1"/>
                    <a:pt x="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"/>
            <p:cNvSpPr/>
            <p:nvPr/>
          </p:nvSpPr>
          <p:spPr>
            <a:xfrm>
              <a:off x="3991725" y="2840775"/>
              <a:ext cx="6000" cy="6725"/>
            </a:xfrm>
            <a:custGeom>
              <a:avLst/>
              <a:gdLst/>
              <a:ahLst/>
              <a:cxnLst/>
              <a:rect l="l" t="t" r="r" b="b"/>
              <a:pathLst>
                <a:path w="240" h="269" extrusionOk="0">
                  <a:moveTo>
                    <a:pt x="141" y="0"/>
                  </a:moveTo>
                  <a:cubicBezTo>
                    <a:pt x="125" y="0"/>
                    <a:pt x="112" y="4"/>
                    <a:pt x="104" y="13"/>
                  </a:cubicBezTo>
                  <a:cubicBezTo>
                    <a:pt x="33" y="50"/>
                    <a:pt x="1" y="116"/>
                    <a:pt x="17" y="186"/>
                  </a:cubicBezTo>
                  <a:cubicBezTo>
                    <a:pt x="33" y="219"/>
                    <a:pt x="54" y="235"/>
                    <a:pt x="71" y="256"/>
                  </a:cubicBezTo>
                  <a:cubicBezTo>
                    <a:pt x="87" y="264"/>
                    <a:pt x="104" y="268"/>
                    <a:pt x="119" y="268"/>
                  </a:cubicBezTo>
                  <a:cubicBezTo>
                    <a:pt x="133" y="268"/>
                    <a:pt x="147" y="264"/>
                    <a:pt x="157" y="256"/>
                  </a:cubicBezTo>
                  <a:cubicBezTo>
                    <a:pt x="190" y="235"/>
                    <a:pt x="207" y="219"/>
                    <a:pt x="223" y="186"/>
                  </a:cubicBezTo>
                  <a:cubicBezTo>
                    <a:pt x="240" y="153"/>
                    <a:pt x="240" y="116"/>
                    <a:pt x="240" y="83"/>
                  </a:cubicBezTo>
                  <a:cubicBezTo>
                    <a:pt x="240" y="66"/>
                    <a:pt x="223" y="50"/>
                    <a:pt x="207" y="29"/>
                  </a:cubicBezTo>
                  <a:lnTo>
                    <a:pt x="190" y="13"/>
                  </a:lnTo>
                  <a:cubicBezTo>
                    <a:pt x="174" y="4"/>
                    <a:pt x="156" y="0"/>
                    <a:pt x="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"/>
            <p:cNvSpPr/>
            <p:nvPr/>
          </p:nvSpPr>
          <p:spPr>
            <a:xfrm>
              <a:off x="3996475" y="2797200"/>
              <a:ext cx="6000" cy="6350"/>
            </a:xfrm>
            <a:custGeom>
              <a:avLst/>
              <a:gdLst/>
              <a:ahLst/>
              <a:cxnLst/>
              <a:rect l="l" t="t" r="r" b="b"/>
              <a:pathLst>
                <a:path w="240" h="254" extrusionOk="0">
                  <a:moveTo>
                    <a:pt x="129" y="0"/>
                  </a:moveTo>
                  <a:cubicBezTo>
                    <a:pt x="74" y="0"/>
                    <a:pt x="31" y="49"/>
                    <a:pt x="17" y="107"/>
                  </a:cubicBezTo>
                  <a:cubicBezTo>
                    <a:pt x="0" y="144"/>
                    <a:pt x="17" y="177"/>
                    <a:pt x="17" y="210"/>
                  </a:cubicBezTo>
                  <a:cubicBezTo>
                    <a:pt x="33" y="226"/>
                    <a:pt x="70" y="247"/>
                    <a:pt x="87" y="247"/>
                  </a:cubicBezTo>
                  <a:cubicBezTo>
                    <a:pt x="96" y="251"/>
                    <a:pt x="106" y="253"/>
                    <a:pt x="115" y="253"/>
                  </a:cubicBezTo>
                  <a:cubicBezTo>
                    <a:pt x="138" y="253"/>
                    <a:pt x="159" y="241"/>
                    <a:pt x="173" y="226"/>
                  </a:cubicBezTo>
                  <a:cubicBezTo>
                    <a:pt x="206" y="210"/>
                    <a:pt x="223" y="177"/>
                    <a:pt x="223" y="144"/>
                  </a:cubicBezTo>
                  <a:cubicBezTo>
                    <a:pt x="239" y="107"/>
                    <a:pt x="239" y="74"/>
                    <a:pt x="223" y="57"/>
                  </a:cubicBezTo>
                  <a:cubicBezTo>
                    <a:pt x="206" y="41"/>
                    <a:pt x="206" y="41"/>
                    <a:pt x="206" y="20"/>
                  </a:cubicBezTo>
                  <a:cubicBezTo>
                    <a:pt x="190" y="3"/>
                    <a:pt x="173" y="3"/>
                    <a:pt x="153" y="3"/>
                  </a:cubicBezTo>
                  <a:cubicBezTo>
                    <a:pt x="145" y="1"/>
                    <a:pt x="137" y="0"/>
                    <a:pt x="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"/>
            <p:cNvSpPr/>
            <p:nvPr/>
          </p:nvSpPr>
          <p:spPr>
            <a:xfrm>
              <a:off x="3989975" y="2824000"/>
              <a:ext cx="6100" cy="6450"/>
            </a:xfrm>
            <a:custGeom>
              <a:avLst/>
              <a:gdLst/>
              <a:ahLst/>
              <a:cxnLst/>
              <a:rect l="l" t="t" r="r" b="b"/>
              <a:pathLst>
                <a:path w="244" h="258" extrusionOk="0">
                  <a:moveTo>
                    <a:pt x="134" y="1"/>
                  </a:moveTo>
                  <a:cubicBezTo>
                    <a:pt x="103" y="1"/>
                    <a:pt x="67" y="20"/>
                    <a:pt x="38" y="49"/>
                  </a:cubicBezTo>
                  <a:cubicBezTo>
                    <a:pt x="21" y="65"/>
                    <a:pt x="21" y="82"/>
                    <a:pt x="21" y="102"/>
                  </a:cubicBezTo>
                  <a:cubicBezTo>
                    <a:pt x="0" y="152"/>
                    <a:pt x="0" y="205"/>
                    <a:pt x="38" y="238"/>
                  </a:cubicBezTo>
                  <a:cubicBezTo>
                    <a:pt x="57" y="248"/>
                    <a:pt x="82" y="257"/>
                    <a:pt x="107" y="257"/>
                  </a:cubicBezTo>
                  <a:cubicBezTo>
                    <a:pt x="126" y="257"/>
                    <a:pt x="143" y="252"/>
                    <a:pt x="157" y="238"/>
                  </a:cubicBezTo>
                  <a:cubicBezTo>
                    <a:pt x="174" y="238"/>
                    <a:pt x="190" y="222"/>
                    <a:pt x="207" y="205"/>
                  </a:cubicBezTo>
                  <a:cubicBezTo>
                    <a:pt x="244" y="152"/>
                    <a:pt x="244" y="65"/>
                    <a:pt x="190" y="32"/>
                  </a:cubicBezTo>
                  <a:cubicBezTo>
                    <a:pt x="176" y="10"/>
                    <a:pt x="156" y="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"/>
            <p:cNvSpPr/>
            <p:nvPr/>
          </p:nvSpPr>
          <p:spPr>
            <a:xfrm>
              <a:off x="3994725" y="2749650"/>
              <a:ext cx="5575" cy="4850"/>
            </a:xfrm>
            <a:custGeom>
              <a:avLst/>
              <a:gdLst/>
              <a:ahLst/>
              <a:cxnLst/>
              <a:rect l="l" t="t" r="r" b="b"/>
              <a:pathLst>
                <a:path w="223" h="194" extrusionOk="0">
                  <a:moveTo>
                    <a:pt x="17" y="1"/>
                  </a:moveTo>
                  <a:cubicBezTo>
                    <a:pt x="17" y="17"/>
                    <a:pt x="17" y="34"/>
                    <a:pt x="0" y="34"/>
                  </a:cubicBezTo>
                  <a:cubicBezTo>
                    <a:pt x="0" y="67"/>
                    <a:pt x="0" y="104"/>
                    <a:pt x="17" y="137"/>
                  </a:cubicBezTo>
                  <a:cubicBezTo>
                    <a:pt x="37" y="170"/>
                    <a:pt x="54" y="190"/>
                    <a:pt x="87" y="190"/>
                  </a:cubicBezTo>
                  <a:cubicBezTo>
                    <a:pt x="95" y="192"/>
                    <a:pt x="104" y="193"/>
                    <a:pt x="112" y="193"/>
                  </a:cubicBezTo>
                  <a:cubicBezTo>
                    <a:pt x="169" y="193"/>
                    <a:pt x="208" y="145"/>
                    <a:pt x="223" y="87"/>
                  </a:cubicBezTo>
                  <a:lnTo>
                    <a:pt x="2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"/>
            <p:cNvSpPr/>
            <p:nvPr/>
          </p:nvSpPr>
          <p:spPr>
            <a:xfrm>
              <a:off x="3993075" y="2782350"/>
              <a:ext cx="6000" cy="6725"/>
            </a:xfrm>
            <a:custGeom>
              <a:avLst/>
              <a:gdLst/>
              <a:ahLst/>
              <a:cxnLst/>
              <a:rect l="l" t="t" r="r" b="b"/>
              <a:pathLst>
                <a:path w="240" h="269" extrusionOk="0">
                  <a:moveTo>
                    <a:pt x="127" y="1"/>
                  </a:moveTo>
                  <a:cubicBezTo>
                    <a:pt x="115" y="1"/>
                    <a:pt x="101" y="6"/>
                    <a:pt x="83" y="16"/>
                  </a:cubicBezTo>
                  <a:cubicBezTo>
                    <a:pt x="50" y="33"/>
                    <a:pt x="33" y="49"/>
                    <a:pt x="17" y="82"/>
                  </a:cubicBezTo>
                  <a:cubicBezTo>
                    <a:pt x="0" y="119"/>
                    <a:pt x="0" y="152"/>
                    <a:pt x="0" y="185"/>
                  </a:cubicBezTo>
                  <a:cubicBezTo>
                    <a:pt x="12" y="237"/>
                    <a:pt x="51" y="268"/>
                    <a:pt x="99" y="268"/>
                  </a:cubicBezTo>
                  <a:cubicBezTo>
                    <a:pt x="116" y="268"/>
                    <a:pt x="134" y="264"/>
                    <a:pt x="153" y="255"/>
                  </a:cubicBezTo>
                  <a:cubicBezTo>
                    <a:pt x="206" y="239"/>
                    <a:pt x="239" y="152"/>
                    <a:pt x="223" y="82"/>
                  </a:cubicBezTo>
                  <a:cubicBezTo>
                    <a:pt x="223" y="66"/>
                    <a:pt x="206" y="49"/>
                    <a:pt x="186" y="33"/>
                  </a:cubicBezTo>
                  <a:lnTo>
                    <a:pt x="169" y="16"/>
                  </a:lnTo>
                  <a:cubicBezTo>
                    <a:pt x="153" y="6"/>
                    <a:pt x="140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"/>
            <p:cNvSpPr/>
            <p:nvPr/>
          </p:nvSpPr>
          <p:spPr>
            <a:xfrm>
              <a:off x="3988725" y="2763050"/>
              <a:ext cx="6025" cy="6325"/>
            </a:xfrm>
            <a:custGeom>
              <a:avLst/>
              <a:gdLst/>
              <a:ahLst/>
              <a:cxnLst/>
              <a:rect l="l" t="t" r="r" b="b"/>
              <a:pathLst>
                <a:path w="241" h="253" extrusionOk="0">
                  <a:moveTo>
                    <a:pt x="135" y="1"/>
                  </a:moveTo>
                  <a:cubicBezTo>
                    <a:pt x="121" y="1"/>
                    <a:pt x="104" y="5"/>
                    <a:pt x="88" y="13"/>
                  </a:cubicBezTo>
                  <a:cubicBezTo>
                    <a:pt x="34" y="29"/>
                    <a:pt x="1" y="116"/>
                    <a:pt x="17" y="170"/>
                  </a:cubicBezTo>
                  <a:cubicBezTo>
                    <a:pt x="17" y="203"/>
                    <a:pt x="34" y="236"/>
                    <a:pt x="71" y="252"/>
                  </a:cubicBezTo>
                  <a:lnTo>
                    <a:pt x="153" y="252"/>
                  </a:lnTo>
                  <a:cubicBezTo>
                    <a:pt x="207" y="219"/>
                    <a:pt x="240" y="149"/>
                    <a:pt x="224" y="83"/>
                  </a:cubicBezTo>
                  <a:cubicBezTo>
                    <a:pt x="224" y="67"/>
                    <a:pt x="224" y="46"/>
                    <a:pt x="207" y="29"/>
                  </a:cubicBezTo>
                  <a:cubicBezTo>
                    <a:pt x="191" y="13"/>
                    <a:pt x="191" y="13"/>
                    <a:pt x="174" y="13"/>
                  </a:cubicBezTo>
                  <a:cubicBezTo>
                    <a:pt x="164" y="5"/>
                    <a:pt x="150" y="1"/>
                    <a:pt x="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"/>
            <p:cNvSpPr/>
            <p:nvPr/>
          </p:nvSpPr>
          <p:spPr>
            <a:xfrm>
              <a:off x="3984825" y="2809025"/>
              <a:ext cx="6100" cy="6200"/>
            </a:xfrm>
            <a:custGeom>
              <a:avLst/>
              <a:gdLst/>
              <a:ahLst/>
              <a:cxnLst/>
              <a:rect l="l" t="t" r="r" b="b"/>
              <a:pathLst>
                <a:path w="244" h="248" extrusionOk="0">
                  <a:moveTo>
                    <a:pt x="138" y="0"/>
                  </a:moveTo>
                  <a:cubicBezTo>
                    <a:pt x="123" y="0"/>
                    <a:pt x="105" y="5"/>
                    <a:pt x="87" y="13"/>
                  </a:cubicBezTo>
                  <a:cubicBezTo>
                    <a:pt x="37" y="29"/>
                    <a:pt x="0" y="99"/>
                    <a:pt x="21" y="165"/>
                  </a:cubicBezTo>
                  <a:cubicBezTo>
                    <a:pt x="21" y="202"/>
                    <a:pt x="37" y="235"/>
                    <a:pt x="70" y="235"/>
                  </a:cubicBezTo>
                  <a:cubicBezTo>
                    <a:pt x="79" y="244"/>
                    <a:pt x="92" y="248"/>
                    <a:pt x="107" y="248"/>
                  </a:cubicBezTo>
                  <a:cubicBezTo>
                    <a:pt x="123" y="248"/>
                    <a:pt x="140" y="244"/>
                    <a:pt x="157" y="235"/>
                  </a:cubicBezTo>
                  <a:cubicBezTo>
                    <a:pt x="190" y="235"/>
                    <a:pt x="206" y="202"/>
                    <a:pt x="227" y="186"/>
                  </a:cubicBezTo>
                  <a:cubicBezTo>
                    <a:pt x="244" y="149"/>
                    <a:pt x="244" y="116"/>
                    <a:pt x="227" y="83"/>
                  </a:cubicBezTo>
                  <a:cubicBezTo>
                    <a:pt x="227" y="62"/>
                    <a:pt x="227" y="46"/>
                    <a:pt x="206" y="29"/>
                  </a:cubicBezTo>
                  <a:cubicBezTo>
                    <a:pt x="190" y="13"/>
                    <a:pt x="190" y="13"/>
                    <a:pt x="173" y="13"/>
                  </a:cubicBezTo>
                  <a:cubicBezTo>
                    <a:pt x="165" y="5"/>
                    <a:pt x="153" y="0"/>
                    <a:pt x="1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"/>
            <p:cNvSpPr/>
            <p:nvPr/>
          </p:nvSpPr>
          <p:spPr>
            <a:xfrm>
              <a:off x="4008950" y="2797800"/>
              <a:ext cx="6400" cy="6400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141" y="0"/>
                  </a:moveTo>
                  <a:cubicBezTo>
                    <a:pt x="107" y="0"/>
                    <a:pt x="71" y="19"/>
                    <a:pt x="50" y="50"/>
                  </a:cubicBezTo>
                  <a:cubicBezTo>
                    <a:pt x="0" y="99"/>
                    <a:pt x="0" y="186"/>
                    <a:pt x="50" y="223"/>
                  </a:cubicBezTo>
                  <a:cubicBezTo>
                    <a:pt x="66" y="239"/>
                    <a:pt x="87" y="239"/>
                    <a:pt x="103" y="256"/>
                  </a:cubicBezTo>
                  <a:cubicBezTo>
                    <a:pt x="136" y="256"/>
                    <a:pt x="169" y="239"/>
                    <a:pt x="206" y="202"/>
                  </a:cubicBezTo>
                  <a:cubicBezTo>
                    <a:pt x="239" y="169"/>
                    <a:pt x="256" y="120"/>
                    <a:pt x="239" y="66"/>
                  </a:cubicBezTo>
                  <a:cubicBezTo>
                    <a:pt x="223" y="50"/>
                    <a:pt x="223" y="33"/>
                    <a:pt x="206" y="33"/>
                  </a:cubicBezTo>
                  <a:cubicBezTo>
                    <a:pt x="190" y="10"/>
                    <a:pt x="166" y="0"/>
                    <a:pt x="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"/>
            <p:cNvSpPr/>
            <p:nvPr/>
          </p:nvSpPr>
          <p:spPr>
            <a:xfrm>
              <a:off x="4078925" y="284100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28" y="1"/>
                  </a:moveTo>
                  <a:cubicBezTo>
                    <a:pt x="71" y="1"/>
                    <a:pt x="17" y="49"/>
                    <a:pt x="17" y="107"/>
                  </a:cubicBezTo>
                  <a:cubicBezTo>
                    <a:pt x="0" y="160"/>
                    <a:pt x="17" y="193"/>
                    <a:pt x="33" y="210"/>
                  </a:cubicBezTo>
                  <a:cubicBezTo>
                    <a:pt x="50" y="247"/>
                    <a:pt x="71" y="247"/>
                    <a:pt x="87" y="263"/>
                  </a:cubicBezTo>
                  <a:cubicBezTo>
                    <a:pt x="120" y="263"/>
                    <a:pt x="153" y="263"/>
                    <a:pt x="174" y="226"/>
                  </a:cubicBezTo>
                  <a:cubicBezTo>
                    <a:pt x="207" y="210"/>
                    <a:pt x="223" y="177"/>
                    <a:pt x="223" y="144"/>
                  </a:cubicBezTo>
                  <a:cubicBezTo>
                    <a:pt x="240" y="107"/>
                    <a:pt x="240" y="90"/>
                    <a:pt x="223" y="57"/>
                  </a:cubicBezTo>
                  <a:cubicBezTo>
                    <a:pt x="207" y="41"/>
                    <a:pt x="207" y="41"/>
                    <a:pt x="207" y="20"/>
                  </a:cubicBezTo>
                  <a:lnTo>
                    <a:pt x="190" y="20"/>
                  </a:lnTo>
                  <a:cubicBezTo>
                    <a:pt x="174" y="4"/>
                    <a:pt x="153" y="4"/>
                    <a:pt x="153" y="4"/>
                  </a:cubicBezTo>
                  <a:cubicBezTo>
                    <a:pt x="145" y="2"/>
                    <a:pt x="137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"/>
            <p:cNvSpPr/>
            <p:nvPr/>
          </p:nvSpPr>
          <p:spPr>
            <a:xfrm>
              <a:off x="4083675" y="274842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39" y="0"/>
                  </a:moveTo>
                  <a:cubicBezTo>
                    <a:pt x="124" y="0"/>
                    <a:pt x="111" y="4"/>
                    <a:pt x="103" y="13"/>
                  </a:cubicBezTo>
                  <a:cubicBezTo>
                    <a:pt x="33" y="33"/>
                    <a:pt x="0" y="99"/>
                    <a:pt x="17" y="169"/>
                  </a:cubicBezTo>
                  <a:cubicBezTo>
                    <a:pt x="17" y="202"/>
                    <a:pt x="50" y="239"/>
                    <a:pt x="66" y="239"/>
                  </a:cubicBezTo>
                  <a:cubicBezTo>
                    <a:pt x="103" y="256"/>
                    <a:pt x="120" y="256"/>
                    <a:pt x="153" y="256"/>
                  </a:cubicBezTo>
                  <a:cubicBezTo>
                    <a:pt x="190" y="239"/>
                    <a:pt x="206" y="202"/>
                    <a:pt x="223" y="186"/>
                  </a:cubicBezTo>
                  <a:cubicBezTo>
                    <a:pt x="239" y="153"/>
                    <a:pt x="239" y="116"/>
                    <a:pt x="239" y="83"/>
                  </a:cubicBezTo>
                  <a:cubicBezTo>
                    <a:pt x="223" y="66"/>
                    <a:pt x="223" y="50"/>
                    <a:pt x="206" y="33"/>
                  </a:cubicBezTo>
                  <a:cubicBezTo>
                    <a:pt x="206" y="13"/>
                    <a:pt x="190" y="13"/>
                    <a:pt x="190" y="13"/>
                  </a:cubicBezTo>
                  <a:cubicBezTo>
                    <a:pt x="171" y="4"/>
                    <a:pt x="154" y="0"/>
                    <a:pt x="1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"/>
            <p:cNvSpPr/>
            <p:nvPr/>
          </p:nvSpPr>
          <p:spPr>
            <a:xfrm>
              <a:off x="4090975" y="2782750"/>
              <a:ext cx="5600" cy="6475"/>
            </a:xfrm>
            <a:custGeom>
              <a:avLst/>
              <a:gdLst/>
              <a:ahLst/>
              <a:cxnLst/>
              <a:rect l="l" t="t" r="r" b="b"/>
              <a:pathLst>
                <a:path w="224" h="259" extrusionOk="0">
                  <a:moveTo>
                    <a:pt x="104" y="0"/>
                  </a:moveTo>
                  <a:cubicBezTo>
                    <a:pt x="67" y="17"/>
                    <a:pt x="17" y="50"/>
                    <a:pt x="1" y="103"/>
                  </a:cubicBezTo>
                  <a:cubicBezTo>
                    <a:pt x="1" y="136"/>
                    <a:pt x="1" y="169"/>
                    <a:pt x="17" y="206"/>
                  </a:cubicBezTo>
                  <a:cubicBezTo>
                    <a:pt x="34" y="239"/>
                    <a:pt x="50" y="256"/>
                    <a:pt x="83" y="256"/>
                  </a:cubicBezTo>
                  <a:cubicBezTo>
                    <a:pt x="90" y="258"/>
                    <a:pt x="98" y="259"/>
                    <a:pt x="105" y="259"/>
                  </a:cubicBezTo>
                  <a:cubicBezTo>
                    <a:pt x="154" y="259"/>
                    <a:pt x="209" y="214"/>
                    <a:pt x="224" y="153"/>
                  </a:cubicBezTo>
                  <a:lnTo>
                    <a:pt x="224" y="120"/>
                  </a:lnTo>
                  <a:cubicBezTo>
                    <a:pt x="224" y="83"/>
                    <a:pt x="207" y="50"/>
                    <a:pt x="186" y="33"/>
                  </a:cubicBezTo>
                  <a:cubicBezTo>
                    <a:pt x="170" y="17"/>
                    <a:pt x="153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"/>
            <p:cNvSpPr/>
            <p:nvPr/>
          </p:nvSpPr>
          <p:spPr>
            <a:xfrm>
              <a:off x="4075925" y="2777700"/>
              <a:ext cx="6425" cy="6600"/>
            </a:xfrm>
            <a:custGeom>
              <a:avLst/>
              <a:gdLst/>
              <a:ahLst/>
              <a:cxnLst/>
              <a:rect l="l" t="t" r="r" b="b"/>
              <a:pathLst>
                <a:path w="257" h="264" extrusionOk="0">
                  <a:moveTo>
                    <a:pt x="140" y="0"/>
                  </a:moveTo>
                  <a:cubicBezTo>
                    <a:pt x="125" y="0"/>
                    <a:pt x="112" y="4"/>
                    <a:pt x="104" y="12"/>
                  </a:cubicBezTo>
                  <a:cubicBezTo>
                    <a:pt x="34" y="45"/>
                    <a:pt x="1" y="116"/>
                    <a:pt x="17" y="181"/>
                  </a:cubicBezTo>
                  <a:cubicBezTo>
                    <a:pt x="34" y="219"/>
                    <a:pt x="50" y="235"/>
                    <a:pt x="67" y="252"/>
                  </a:cubicBezTo>
                  <a:cubicBezTo>
                    <a:pt x="85" y="260"/>
                    <a:pt x="103" y="264"/>
                    <a:pt x="118" y="264"/>
                  </a:cubicBezTo>
                  <a:cubicBezTo>
                    <a:pt x="133" y="264"/>
                    <a:pt x="145" y="260"/>
                    <a:pt x="153" y="252"/>
                  </a:cubicBezTo>
                  <a:cubicBezTo>
                    <a:pt x="224" y="219"/>
                    <a:pt x="257" y="149"/>
                    <a:pt x="240" y="78"/>
                  </a:cubicBezTo>
                  <a:cubicBezTo>
                    <a:pt x="240" y="62"/>
                    <a:pt x="224" y="45"/>
                    <a:pt x="207" y="29"/>
                  </a:cubicBezTo>
                  <a:lnTo>
                    <a:pt x="191" y="12"/>
                  </a:lnTo>
                  <a:cubicBezTo>
                    <a:pt x="172" y="4"/>
                    <a:pt x="155" y="0"/>
                    <a:pt x="1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"/>
            <p:cNvSpPr/>
            <p:nvPr/>
          </p:nvSpPr>
          <p:spPr>
            <a:xfrm>
              <a:off x="4042025" y="2755925"/>
              <a:ext cx="6425" cy="6650"/>
            </a:xfrm>
            <a:custGeom>
              <a:avLst/>
              <a:gdLst/>
              <a:ahLst/>
              <a:cxnLst/>
              <a:rect l="l" t="t" r="r" b="b"/>
              <a:pathLst>
                <a:path w="257" h="266" extrusionOk="0">
                  <a:moveTo>
                    <a:pt x="144" y="0"/>
                  </a:moveTo>
                  <a:cubicBezTo>
                    <a:pt x="108" y="0"/>
                    <a:pt x="70" y="17"/>
                    <a:pt x="50" y="59"/>
                  </a:cubicBezTo>
                  <a:cubicBezTo>
                    <a:pt x="0" y="108"/>
                    <a:pt x="0" y="195"/>
                    <a:pt x="50" y="228"/>
                  </a:cubicBezTo>
                  <a:cubicBezTo>
                    <a:pt x="66" y="249"/>
                    <a:pt x="83" y="249"/>
                    <a:pt x="104" y="265"/>
                  </a:cubicBezTo>
                  <a:cubicBezTo>
                    <a:pt x="137" y="265"/>
                    <a:pt x="170" y="249"/>
                    <a:pt x="207" y="211"/>
                  </a:cubicBezTo>
                  <a:cubicBezTo>
                    <a:pt x="240" y="178"/>
                    <a:pt x="256" y="125"/>
                    <a:pt x="240" y="75"/>
                  </a:cubicBezTo>
                  <a:cubicBezTo>
                    <a:pt x="223" y="59"/>
                    <a:pt x="223" y="42"/>
                    <a:pt x="207" y="22"/>
                  </a:cubicBezTo>
                  <a:cubicBezTo>
                    <a:pt x="192" y="8"/>
                    <a:pt x="168" y="0"/>
                    <a:pt x="1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"/>
            <p:cNvSpPr/>
            <p:nvPr/>
          </p:nvSpPr>
          <p:spPr>
            <a:xfrm>
              <a:off x="4078500" y="2797375"/>
              <a:ext cx="6025" cy="6300"/>
            </a:xfrm>
            <a:custGeom>
              <a:avLst/>
              <a:gdLst/>
              <a:ahLst/>
              <a:cxnLst/>
              <a:rect l="l" t="t" r="r" b="b"/>
              <a:pathLst>
                <a:path w="241" h="252" extrusionOk="0">
                  <a:moveTo>
                    <a:pt x="134" y="1"/>
                  </a:moveTo>
                  <a:cubicBezTo>
                    <a:pt x="100" y="1"/>
                    <a:pt x="65" y="19"/>
                    <a:pt x="34" y="50"/>
                  </a:cubicBezTo>
                  <a:cubicBezTo>
                    <a:pt x="1" y="100"/>
                    <a:pt x="1" y="186"/>
                    <a:pt x="34" y="219"/>
                  </a:cubicBezTo>
                  <a:cubicBezTo>
                    <a:pt x="57" y="242"/>
                    <a:pt x="82" y="252"/>
                    <a:pt x="107" y="252"/>
                  </a:cubicBezTo>
                  <a:cubicBezTo>
                    <a:pt x="141" y="252"/>
                    <a:pt x="176" y="233"/>
                    <a:pt x="207" y="203"/>
                  </a:cubicBezTo>
                  <a:cubicBezTo>
                    <a:pt x="240" y="153"/>
                    <a:pt x="240" y="67"/>
                    <a:pt x="207" y="34"/>
                  </a:cubicBezTo>
                  <a:cubicBezTo>
                    <a:pt x="184" y="11"/>
                    <a:pt x="159" y="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"/>
            <p:cNvSpPr/>
            <p:nvPr/>
          </p:nvSpPr>
          <p:spPr>
            <a:xfrm>
              <a:off x="4079325" y="2733200"/>
              <a:ext cx="6025" cy="6250"/>
            </a:xfrm>
            <a:custGeom>
              <a:avLst/>
              <a:gdLst/>
              <a:ahLst/>
              <a:cxnLst/>
              <a:rect l="l" t="t" r="r" b="b"/>
              <a:pathLst>
                <a:path w="241" h="250" extrusionOk="0">
                  <a:moveTo>
                    <a:pt x="118" y="0"/>
                  </a:moveTo>
                  <a:cubicBezTo>
                    <a:pt x="71" y="0"/>
                    <a:pt x="15" y="48"/>
                    <a:pt x="1" y="106"/>
                  </a:cubicBezTo>
                  <a:cubicBezTo>
                    <a:pt x="1" y="143"/>
                    <a:pt x="1" y="176"/>
                    <a:pt x="17" y="193"/>
                  </a:cubicBezTo>
                  <a:cubicBezTo>
                    <a:pt x="34" y="230"/>
                    <a:pt x="55" y="246"/>
                    <a:pt x="88" y="246"/>
                  </a:cubicBezTo>
                  <a:cubicBezTo>
                    <a:pt x="96" y="248"/>
                    <a:pt x="105" y="249"/>
                    <a:pt x="113" y="249"/>
                  </a:cubicBezTo>
                  <a:cubicBezTo>
                    <a:pt x="169" y="249"/>
                    <a:pt x="209" y="201"/>
                    <a:pt x="224" y="143"/>
                  </a:cubicBezTo>
                  <a:cubicBezTo>
                    <a:pt x="240" y="90"/>
                    <a:pt x="224" y="57"/>
                    <a:pt x="191" y="24"/>
                  </a:cubicBezTo>
                  <a:cubicBezTo>
                    <a:pt x="191" y="3"/>
                    <a:pt x="174" y="3"/>
                    <a:pt x="137" y="3"/>
                  </a:cubicBezTo>
                  <a:cubicBezTo>
                    <a:pt x="131" y="1"/>
                    <a:pt x="124" y="0"/>
                    <a:pt x="1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"/>
            <p:cNvSpPr/>
            <p:nvPr/>
          </p:nvSpPr>
          <p:spPr>
            <a:xfrm>
              <a:off x="4115000" y="275707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35" y="1"/>
                  </a:moveTo>
                  <a:cubicBezTo>
                    <a:pt x="120" y="1"/>
                    <a:pt x="104" y="5"/>
                    <a:pt x="87" y="13"/>
                  </a:cubicBezTo>
                  <a:cubicBezTo>
                    <a:pt x="50" y="29"/>
                    <a:pt x="33" y="46"/>
                    <a:pt x="17" y="79"/>
                  </a:cubicBezTo>
                  <a:cubicBezTo>
                    <a:pt x="1" y="116"/>
                    <a:pt x="1" y="149"/>
                    <a:pt x="17" y="182"/>
                  </a:cubicBezTo>
                  <a:cubicBezTo>
                    <a:pt x="31" y="226"/>
                    <a:pt x="69" y="256"/>
                    <a:pt x="120" y="256"/>
                  </a:cubicBezTo>
                  <a:cubicBezTo>
                    <a:pt x="130" y="256"/>
                    <a:pt x="141" y="255"/>
                    <a:pt x="153" y="252"/>
                  </a:cubicBezTo>
                  <a:cubicBezTo>
                    <a:pt x="207" y="219"/>
                    <a:pt x="240" y="149"/>
                    <a:pt x="223" y="79"/>
                  </a:cubicBezTo>
                  <a:cubicBezTo>
                    <a:pt x="223" y="62"/>
                    <a:pt x="207" y="46"/>
                    <a:pt x="207" y="29"/>
                  </a:cubicBezTo>
                  <a:cubicBezTo>
                    <a:pt x="190" y="29"/>
                    <a:pt x="190" y="13"/>
                    <a:pt x="174" y="13"/>
                  </a:cubicBezTo>
                  <a:cubicBezTo>
                    <a:pt x="163" y="5"/>
                    <a:pt x="150" y="1"/>
                    <a:pt x="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"/>
            <p:cNvSpPr/>
            <p:nvPr/>
          </p:nvSpPr>
          <p:spPr>
            <a:xfrm>
              <a:off x="4112000" y="2798700"/>
              <a:ext cx="6025" cy="6175"/>
            </a:xfrm>
            <a:custGeom>
              <a:avLst/>
              <a:gdLst/>
              <a:ahLst/>
              <a:cxnLst/>
              <a:rect l="l" t="t" r="r" b="b"/>
              <a:pathLst>
                <a:path w="241" h="247" extrusionOk="0">
                  <a:moveTo>
                    <a:pt x="135" y="0"/>
                  </a:moveTo>
                  <a:cubicBezTo>
                    <a:pt x="100" y="0"/>
                    <a:pt x="65" y="18"/>
                    <a:pt x="34" y="47"/>
                  </a:cubicBezTo>
                  <a:cubicBezTo>
                    <a:pt x="34" y="63"/>
                    <a:pt x="17" y="84"/>
                    <a:pt x="17" y="100"/>
                  </a:cubicBezTo>
                  <a:cubicBezTo>
                    <a:pt x="1" y="150"/>
                    <a:pt x="17" y="187"/>
                    <a:pt x="34" y="220"/>
                  </a:cubicBezTo>
                  <a:cubicBezTo>
                    <a:pt x="53" y="239"/>
                    <a:pt x="80" y="247"/>
                    <a:pt x="105" y="247"/>
                  </a:cubicBezTo>
                  <a:cubicBezTo>
                    <a:pt x="123" y="247"/>
                    <a:pt x="140" y="243"/>
                    <a:pt x="153" y="236"/>
                  </a:cubicBezTo>
                  <a:cubicBezTo>
                    <a:pt x="170" y="236"/>
                    <a:pt x="191" y="220"/>
                    <a:pt x="207" y="203"/>
                  </a:cubicBezTo>
                  <a:cubicBezTo>
                    <a:pt x="240" y="150"/>
                    <a:pt x="240" y="63"/>
                    <a:pt x="207" y="30"/>
                  </a:cubicBezTo>
                  <a:cubicBezTo>
                    <a:pt x="185" y="9"/>
                    <a:pt x="160" y="0"/>
                    <a:pt x="1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"/>
            <p:cNvSpPr/>
            <p:nvPr/>
          </p:nvSpPr>
          <p:spPr>
            <a:xfrm>
              <a:off x="4069850" y="2760600"/>
              <a:ext cx="5700" cy="6300"/>
            </a:xfrm>
            <a:custGeom>
              <a:avLst/>
              <a:gdLst/>
              <a:ahLst/>
              <a:cxnLst/>
              <a:rect l="l" t="t" r="r" b="b"/>
              <a:pathLst>
                <a:path w="228" h="252" extrusionOk="0">
                  <a:moveTo>
                    <a:pt x="119" y="1"/>
                  </a:moveTo>
                  <a:cubicBezTo>
                    <a:pt x="102" y="1"/>
                    <a:pt x="82" y="8"/>
                    <a:pt x="71" y="8"/>
                  </a:cubicBezTo>
                  <a:cubicBezTo>
                    <a:pt x="38" y="24"/>
                    <a:pt x="21" y="62"/>
                    <a:pt x="1" y="111"/>
                  </a:cubicBezTo>
                  <a:cubicBezTo>
                    <a:pt x="1" y="144"/>
                    <a:pt x="1" y="181"/>
                    <a:pt x="21" y="198"/>
                  </a:cubicBezTo>
                  <a:cubicBezTo>
                    <a:pt x="38" y="231"/>
                    <a:pt x="54" y="247"/>
                    <a:pt x="87" y="247"/>
                  </a:cubicBezTo>
                  <a:cubicBezTo>
                    <a:pt x="95" y="250"/>
                    <a:pt x="103" y="252"/>
                    <a:pt x="111" y="252"/>
                  </a:cubicBezTo>
                  <a:cubicBezTo>
                    <a:pt x="156" y="252"/>
                    <a:pt x="196" y="207"/>
                    <a:pt x="227" y="165"/>
                  </a:cubicBezTo>
                  <a:lnTo>
                    <a:pt x="227" y="144"/>
                  </a:lnTo>
                  <a:cubicBezTo>
                    <a:pt x="227" y="95"/>
                    <a:pt x="227" y="62"/>
                    <a:pt x="190" y="24"/>
                  </a:cubicBezTo>
                  <a:cubicBezTo>
                    <a:pt x="174" y="8"/>
                    <a:pt x="157" y="8"/>
                    <a:pt x="141" y="8"/>
                  </a:cubicBezTo>
                  <a:cubicBezTo>
                    <a:pt x="135" y="2"/>
                    <a:pt x="128" y="1"/>
                    <a:pt x="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"/>
            <p:cNvSpPr/>
            <p:nvPr/>
          </p:nvSpPr>
          <p:spPr>
            <a:xfrm>
              <a:off x="4113650" y="2815425"/>
              <a:ext cx="6125" cy="6400"/>
            </a:xfrm>
            <a:custGeom>
              <a:avLst/>
              <a:gdLst/>
              <a:ahLst/>
              <a:cxnLst/>
              <a:rect l="l" t="t" r="r" b="b"/>
              <a:pathLst>
                <a:path w="245" h="256" extrusionOk="0">
                  <a:moveTo>
                    <a:pt x="149" y="0"/>
                  </a:moveTo>
                  <a:cubicBezTo>
                    <a:pt x="136" y="0"/>
                    <a:pt x="123" y="4"/>
                    <a:pt x="104" y="12"/>
                  </a:cubicBezTo>
                  <a:cubicBezTo>
                    <a:pt x="38" y="33"/>
                    <a:pt x="1" y="116"/>
                    <a:pt x="22" y="169"/>
                  </a:cubicBezTo>
                  <a:cubicBezTo>
                    <a:pt x="38" y="202"/>
                    <a:pt x="55" y="239"/>
                    <a:pt x="71" y="239"/>
                  </a:cubicBezTo>
                  <a:cubicBezTo>
                    <a:pt x="104" y="256"/>
                    <a:pt x="141" y="256"/>
                    <a:pt x="158" y="256"/>
                  </a:cubicBezTo>
                  <a:cubicBezTo>
                    <a:pt x="191" y="239"/>
                    <a:pt x="207" y="202"/>
                    <a:pt x="228" y="186"/>
                  </a:cubicBezTo>
                  <a:cubicBezTo>
                    <a:pt x="244" y="153"/>
                    <a:pt x="244" y="116"/>
                    <a:pt x="244" y="83"/>
                  </a:cubicBezTo>
                  <a:cubicBezTo>
                    <a:pt x="244" y="66"/>
                    <a:pt x="228" y="50"/>
                    <a:pt x="207" y="33"/>
                  </a:cubicBezTo>
                  <a:cubicBezTo>
                    <a:pt x="207" y="12"/>
                    <a:pt x="191" y="12"/>
                    <a:pt x="191" y="12"/>
                  </a:cubicBezTo>
                  <a:cubicBezTo>
                    <a:pt x="174" y="4"/>
                    <a:pt x="162" y="0"/>
                    <a:pt x="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"/>
            <p:cNvSpPr/>
            <p:nvPr/>
          </p:nvSpPr>
          <p:spPr>
            <a:xfrm>
              <a:off x="4091400" y="2828200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03" y="0"/>
                  </a:moveTo>
                  <a:cubicBezTo>
                    <a:pt x="87" y="0"/>
                    <a:pt x="50" y="17"/>
                    <a:pt x="33" y="54"/>
                  </a:cubicBezTo>
                  <a:cubicBezTo>
                    <a:pt x="17" y="70"/>
                    <a:pt x="0" y="103"/>
                    <a:pt x="0" y="120"/>
                  </a:cubicBezTo>
                  <a:cubicBezTo>
                    <a:pt x="0" y="173"/>
                    <a:pt x="17" y="206"/>
                    <a:pt x="33" y="223"/>
                  </a:cubicBezTo>
                  <a:cubicBezTo>
                    <a:pt x="56" y="246"/>
                    <a:pt x="81" y="256"/>
                    <a:pt x="106" y="256"/>
                  </a:cubicBezTo>
                  <a:cubicBezTo>
                    <a:pt x="141" y="256"/>
                    <a:pt x="176" y="237"/>
                    <a:pt x="207" y="206"/>
                  </a:cubicBezTo>
                  <a:cubicBezTo>
                    <a:pt x="239" y="157"/>
                    <a:pt x="239" y="70"/>
                    <a:pt x="190" y="17"/>
                  </a:cubicBezTo>
                  <a:cubicBezTo>
                    <a:pt x="169" y="0"/>
                    <a:pt x="136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"/>
            <p:cNvSpPr/>
            <p:nvPr/>
          </p:nvSpPr>
          <p:spPr>
            <a:xfrm>
              <a:off x="4087475" y="2720075"/>
              <a:ext cx="6100" cy="6400"/>
            </a:xfrm>
            <a:custGeom>
              <a:avLst/>
              <a:gdLst/>
              <a:ahLst/>
              <a:cxnLst/>
              <a:rect l="l" t="t" r="r" b="b"/>
              <a:pathLst>
                <a:path w="244" h="256" extrusionOk="0">
                  <a:moveTo>
                    <a:pt x="137" y="0"/>
                  </a:moveTo>
                  <a:cubicBezTo>
                    <a:pt x="121" y="0"/>
                    <a:pt x="104" y="5"/>
                    <a:pt x="87" y="13"/>
                  </a:cubicBezTo>
                  <a:cubicBezTo>
                    <a:pt x="71" y="13"/>
                    <a:pt x="38" y="50"/>
                    <a:pt x="17" y="83"/>
                  </a:cubicBezTo>
                  <a:cubicBezTo>
                    <a:pt x="1" y="116"/>
                    <a:pt x="1" y="153"/>
                    <a:pt x="17" y="169"/>
                  </a:cubicBezTo>
                  <a:cubicBezTo>
                    <a:pt x="17" y="202"/>
                    <a:pt x="38" y="240"/>
                    <a:pt x="71" y="240"/>
                  </a:cubicBezTo>
                  <a:cubicBezTo>
                    <a:pt x="87" y="256"/>
                    <a:pt x="120" y="256"/>
                    <a:pt x="157" y="256"/>
                  </a:cubicBezTo>
                  <a:cubicBezTo>
                    <a:pt x="207" y="219"/>
                    <a:pt x="244" y="153"/>
                    <a:pt x="223" y="83"/>
                  </a:cubicBezTo>
                  <a:cubicBezTo>
                    <a:pt x="223" y="66"/>
                    <a:pt x="207" y="50"/>
                    <a:pt x="207" y="33"/>
                  </a:cubicBezTo>
                  <a:cubicBezTo>
                    <a:pt x="190" y="13"/>
                    <a:pt x="190" y="13"/>
                    <a:pt x="174" y="13"/>
                  </a:cubicBezTo>
                  <a:cubicBezTo>
                    <a:pt x="166" y="5"/>
                    <a:pt x="152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4086250" y="276470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53" y="1"/>
                  </a:moveTo>
                  <a:cubicBezTo>
                    <a:pt x="87" y="1"/>
                    <a:pt x="33" y="50"/>
                    <a:pt x="17" y="120"/>
                  </a:cubicBezTo>
                  <a:cubicBezTo>
                    <a:pt x="0" y="153"/>
                    <a:pt x="17" y="186"/>
                    <a:pt x="33" y="207"/>
                  </a:cubicBezTo>
                  <a:cubicBezTo>
                    <a:pt x="33" y="240"/>
                    <a:pt x="66" y="256"/>
                    <a:pt x="103" y="256"/>
                  </a:cubicBezTo>
                  <a:cubicBezTo>
                    <a:pt x="110" y="258"/>
                    <a:pt x="117" y="259"/>
                    <a:pt x="124" y="259"/>
                  </a:cubicBezTo>
                  <a:cubicBezTo>
                    <a:pt x="170" y="259"/>
                    <a:pt x="225" y="214"/>
                    <a:pt x="239" y="153"/>
                  </a:cubicBezTo>
                  <a:cubicBezTo>
                    <a:pt x="239" y="120"/>
                    <a:pt x="239" y="83"/>
                    <a:pt x="223" y="50"/>
                  </a:cubicBezTo>
                  <a:lnTo>
                    <a:pt x="206" y="34"/>
                  </a:lnTo>
                  <a:cubicBezTo>
                    <a:pt x="190" y="17"/>
                    <a:pt x="169" y="17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4095200" y="2736350"/>
              <a:ext cx="6125" cy="6600"/>
            </a:xfrm>
            <a:custGeom>
              <a:avLst/>
              <a:gdLst/>
              <a:ahLst/>
              <a:cxnLst/>
              <a:rect l="l" t="t" r="r" b="b"/>
              <a:pathLst>
                <a:path w="245" h="264" extrusionOk="0">
                  <a:moveTo>
                    <a:pt x="158" y="1"/>
                  </a:moveTo>
                  <a:cubicBezTo>
                    <a:pt x="87" y="1"/>
                    <a:pt x="17" y="50"/>
                    <a:pt x="17" y="120"/>
                  </a:cubicBezTo>
                  <a:cubicBezTo>
                    <a:pt x="1" y="153"/>
                    <a:pt x="1" y="186"/>
                    <a:pt x="17" y="207"/>
                  </a:cubicBezTo>
                  <a:cubicBezTo>
                    <a:pt x="38" y="240"/>
                    <a:pt x="71" y="256"/>
                    <a:pt x="87" y="256"/>
                  </a:cubicBezTo>
                  <a:cubicBezTo>
                    <a:pt x="97" y="261"/>
                    <a:pt x="107" y="263"/>
                    <a:pt x="117" y="263"/>
                  </a:cubicBezTo>
                  <a:cubicBezTo>
                    <a:pt x="140" y="263"/>
                    <a:pt x="162" y="252"/>
                    <a:pt x="174" y="240"/>
                  </a:cubicBezTo>
                  <a:cubicBezTo>
                    <a:pt x="207" y="223"/>
                    <a:pt x="224" y="186"/>
                    <a:pt x="224" y="153"/>
                  </a:cubicBezTo>
                  <a:cubicBezTo>
                    <a:pt x="244" y="120"/>
                    <a:pt x="244" y="83"/>
                    <a:pt x="224" y="50"/>
                  </a:cubicBezTo>
                  <a:cubicBezTo>
                    <a:pt x="207" y="50"/>
                    <a:pt x="207" y="34"/>
                    <a:pt x="207" y="34"/>
                  </a:cubicBezTo>
                  <a:cubicBezTo>
                    <a:pt x="191" y="17"/>
                    <a:pt x="174" y="17"/>
                    <a:pt x="1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4074175" y="2822725"/>
              <a:ext cx="6525" cy="6575"/>
            </a:xfrm>
            <a:custGeom>
              <a:avLst/>
              <a:gdLst/>
              <a:ahLst/>
              <a:cxnLst/>
              <a:rect l="l" t="t" r="r" b="b"/>
              <a:pathLst>
                <a:path w="261" h="263" extrusionOk="0">
                  <a:moveTo>
                    <a:pt x="141" y="1"/>
                  </a:moveTo>
                  <a:cubicBezTo>
                    <a:pt x="126" y="1"/>
                    <a:pt x="112" y="5"/>
                    <a:pt x="104" y="13"/>
                  </a:cubicBezTo>
                  <a:cubicBezTo>
                    <a:pt x="34" y="50"/>
                    <a:pt x="1" y="116"/>
                    <a:pt x="17" y="186"/>
                  </a:cubicBezTo>
                  <a:cubicBezTo>
                    <a:pt x="30" y="240"/>
                    <a:pt x="74" y="262"/>
                    <a:pt x="118" y="262"/>
                  </a:cubicBezTo>
                  <a:cubicBezTo>
                    <a:pt x="132" y="262"/>
                    <a:pt x="145" y="260"/>
                    <a:pt x="158" y="256"/>
                  </a:cubicBezTo>
                  <a:cubicBezTo>
                    <a:pt x="223" y="219"/>
                    <a:pt x="261" y="153"/>
                    <a:pt x="240" y="83"/>
                  </a:cubicBezTo>
                  <a:cubicBezTo>
                    <a:pt x="223" y="67"/>
                    <a:pt x="223" y="50"/>
                    <a:pt x="207" y="30"/>
                  </a:cubicBezTo>
                  <a:cubicBezTo>
                    <a:pt x="190" y="30"/>
                    <a:pt x="190" y="13"/>
                    <a:pt x="190" y="13"/>
                  </a:cubicBezTo>
                  <a:cubicBezTo>
                    <a:pt x="174" y="5"/>
                    <a:pt x="156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4034300" y="277175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31" y="0"/>
                  </a:moveTo>
                  <a:cubicBezTo>
                    <a:pt x="122" y="0"/>
                    <a:pt x="113" y="2"/>
                    <a:pt x="103" y="7"/>
                  </a:cubicBezTo>
                  <a:cubicBezTo>
                    <a:pt x="83" y="7"/>
                    <a:pt x="50" y="28"/>
                    <a:pt x="33" y="44"/>
                  </a:cubicBezTo>
                  <a:cubicBezTo>
                    <a:pt x="17" y="77"/>
                    <a:pt x="0" y="94"/>
                    <a:pt x="0" y="131"/>
                  </a:cubicBezTo>
                  <a:cubicBezTo>
                    <a:pt x="0" y="164"/>
                    <a:pt x="17" y="197"/>
                    <a:pt x="33" y="234"/>
                  </a:cubicBezTo>
                  <a:cubicBezTo>
                    <a:pt x="55" y="248"/>
                    <a:pt x="81" y="257"/>
                    <a:pt x="107" y="257"/>
                  </a:cubicBezTo>
                  <a:cubicBezTo>
                    <a:pt x="141" y="257"/>
                    <a:pt x="176" y="243"/>
                    <a:pt x="206" y="213"/>
                  </a:cubicBezTo>
                  <a:cubicBezTo>
                    <a:pt x="239" y="147"/>
                    <a:pt x="239" y="77"/>
                    <a:pt x="186" y="28"/>
                  </a:cubicBezTo>
                  <a:cubicBezTo>
                    <a:pt x="174" y="13"/>
                    <a:pt x="154" y="0"/>
                    <a:pt x="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4028625" y="2755975"/>
              <a:ext cx="6100" cy="6250"/>
            </a:xfrm>
            <a:custGeom>
              <a:avLst/>
              <a:gdLst/>
              <a:ahLst/>
              <a:cxnLst/>
              <a:rect l="l" t="t" r="r" b="b"/>
              <a:pathLst>
                <a:path w="244" h="250" extrusionOk="0">
                  <a:moveTo>
                    <a:pt x="131" y="0"/>
                  </a:moveTo>
                  <a:cubicBezTo>
                    <a:pt x="72" y="0"/>
                    <a:pt x="21" y="49"/>
                    <a:pt x="21" y="106"/>
                  </a:cubicBezTo>
                  <a:cubicBezTo>
                    <a:pt x="1" y="143"/>
                    <a:pt x="1" y="176"/>
                    <a:pt x="21" y="193"/>
                  </a:cubicBezTo>
                  <a:cubicBezTo>
                    <a:pt x="38" y="226"/>
                    <a:pt x="71" y="247"/>
                    <a:pt x="87" y="247"/>
                  </a:cubicBezTo>
                  <a:cubicBezTo>
                    <a:pt x="96" y="249"/>
                    <a:pt x="104" y="250"/>
                    <a:pt x="112" y="250"/>
                  </a:cubicBezTo>
                  <a:cubicBezTo>
                    <a:pt x="169" y="250"/>
                    <a:pt x="209" y="201"/>
                    <a:pt x="227" y="143"/>
                  </a:cubicBezTo>
                  <a:cubicBezTo>
                    <a:pt x="244" y="106"/>
                    <a:pt x="227" y="73"/>
                    <a:pt x="227" y="57"/>
                  </a:cubicBezTo>
                  <a:cubicBezTo>
                    <a:pt x="207" y="40"/>
                    <a:pt x="207" y="40"/>
                    <a:pt x="207" y="20"/>
                  </a:cubicBezTo>
                  <a:cubicBezTo>
                    <a:pt x="190" y="3"/>
                    <a:pt x="174" y="3"/>
                    <a:pt x="157" y="3"/>
                  </a:cubicBezTo>
                  <a:cubicBezTo>
                    <a:pt x="148" y="1"/>
                    <a:pt x="140" y="0"/>
                    <a:pt x="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4037700" y="2850150"/>
              <a:ext cx="3425" cy="425"/>
            </a:xfrm>
            <a:custGeom>
              <a:avLst/>
              <a:gdLst/>
              <a:ahLst/>
              <a:cxnLst/>
              <a:rect l="l" t="t" r="r" b="b"/>
              <a:pathLst>
                <a:path w="137" h="17" extrusionOk="0">
                  <a:moveTo>
                    <a:pt x="87" y="0"/>
                  </a:moveTo>
                  <a:cubicBezTo>
                    <a:pt x="50" y="0"/>
                    <a:pt x="33" y="0"/>
                    <a:pt x="0" y="17"/>
                  </a:cubicBezTo>
                  <a:lnTo>
                    <a:pt x="136" y="17"/>
                  </a:lnTo>
                  <a:cubicBezTo>
                    <a:pt x="120" y="17"/>
                    <a:pt x="103" y="0"/>
                    <a:pt x="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4035950" y="2788650"/>
              <a:ext cx="6100" cy="6475"/>
            </a:xfrm>
            <a:custGeom>
              <a:avLst/>
              <a:gdLst/>
              <a:ahLst/>
              <a:cxnLst/>
              <a:rect l="l" t="t" r="r" b="b"/>
              <a:pathLst>
                <a:path w="244" h="259" extrusionOk="0">
                  <a:moveTo>
                    <a:pt x="130" y="0"/>
                  </a:moveTo>
                  <a:cubicBezTo>
                    <a:pt x="74" y="0"/>
                    <a:pt x="35" y="45"/>
                    <a:pt x="17" y="106"/>
                  </a:cubicBezTo>
                  <a:cubicBezTo>
                    <a:pt x="0" y="139"/>
                    <a:pt x="0" y="176"/>
                    <a:pt x="17" y="209"/>
                  </a:cubicBezTo>
                  <a:cubicBezTo>
                    <a:pt x="37" y="226"/>
                    <a:pt x="70" y="242"/>
                    <a:pt x="87" y="259"/>
                  </a:cubicBezTo>
                  <a:cubicBezTo>
                    <a:pt x="157" y="259"/>
                    <a:pt x="206" y="209"/>
                    <a:pt x="223" y="139"/>
                  </a:cubicBezTo>
                  <a:cubicBezTo>
                    <a:pt x="243" y="106"/>
                    <a:pt x="243" y="73"/>
                    <a:pt x="223" y="53"/>
                  </a:cubicBezTo>
                  <a:cubicBezTo>
                    <a:pt x="206" y="36"/>
                    <a:pt x="206" y="36"/>
                    <a:pt x="206" y="20"/>
                  </a:cubicBezTo>
                  <a:cubicBezTo>
                    <a:pt x="190" y="20"/>
                    <a:pt x="173" y="3"/>
                    <a:pt x="157" y="3"/>
                  </a:cubicBezTo>
                  <a:cubicBezTo>
                    <a:pt x="148" y="1"/>
                    <a:pt x="139" y="0"/>
                    <a:pt x="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4036875" y="2804500"/>
              <a:ext cx="6000" cy="6300"/>
            </a:xfrm>
            <a:custGeom>
              <a:avLst/>
              <a:gdLst/>
              <a:ahLst/>
              <a:cxnLst/>
              <a:rect l="l" t="t" r="r" b="b"/>
              <a:pathLst>
                <a:path w="240" h="252" extrusionOk="0">
                  <a:moveTo>
                    <a:pt x="133" y="1"/>
                  </a:moveTo>
                  <a:cubicBezTo>
                    <a:pt x="86" y="1"/>
                    <a:pt x="31" y="46"/>
                    <a:pt x="17" y="107"/>
                  </a:cubicBezTo>
                  <a:cubicBezTo>
                    <a:pt x="0" y="177"/>
                    <a:pt x="33" y="243"/>
                    <a:pt x="103" y="243"/>
                  </a:cubicBezTo>
                  <a:cubicBezTo>
                    <a:pt x="113" y="249"/>
                    <a:pt x="122" y="252"/>
                    <a:pt x="129" y="252"/>
                  </a:cubicBezTo>
                  <a:cubicBezTo>
                    <a:pt x="148" y="252"/>
                    <a:pt x="163" y="238"/>
                    <a:pt x="186" y="227"/>
                  </a:cubicBezTo>
                  <a:cubicBezTo>
                    <a:pt x="206" y="210"/>
                    <a:pt x="223" y="177"/>
                    <a:pt x="239" y="140"/>
                  </a:cubicBezTo>
                  <a:cubicBezTo>
                    <a:pt x="239" y="107"/>
                    <a:pt x="239" y="74"/>
                    <a:pt x="223" y="58"/>
                  </a:cubicBezTo>
                  <a:cubicBezTo>
                    <a:pt x="223" y="37"/>
                    <a:pt x="223" y="37"/>
                    <a:pt x="206" y="21"/>
                  </a:cubicBezTo>
                  <a:cubicBezTo>
                    <a:pt x="186" y="4"/>
                    <a:pt x="169" y="4"/>
                    <a:pt x="153" y="4"/>
                  </a:cubicBezTo>
                  <a:cubicBezTo>
                    <a:pt x="146" y="2"/>
                    <a:pt x="140" y="1"/>
                    <a:pt x="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4030375" y="281830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57" y="1"/>
                  </a:moveTo>
                  <a:cubicBezTo>
                    <a:pt x="87" y="1"/>
                    <a:pt x="17" y="38"/>
                    <a:pt x="1" y="124"/>
                  </a:cubicBezTo>
                  <a:cubicBezTo>
                    <a:pt x="1" y="141"/>
                    <a:pt x="1" y="174"/>
                    <a:pt x="17" y="207"/>
                  </a:cubicBezTo>
                  <a:cubicBezTo>
                    <a:pt x="34" y="244"/>
                    <a:pt x="71" y="260"/>
                    <a:pt x="87" y="260"/>
                  </a:cubicBezTo>
                  <a:cubicBezTo>
                    <a:pt x="120" y="260"/>
                    <a:pt x="157" y="260"/>
                    <a:pt x="174" y="244"/>
                  </a:cubicBezTo>
                  <a:cubicBezTo>
                    <a:pt x="207" y="207"/>
                    <a:pt x="223" y="190"/>
                    <a:pt x="223" y="157"/>
                  </a:cubicBezTo>
                  <a:cubicBezTo>
                    <a:pt x="240" y="124"/>
                    <a:pt x="223" y="87"/>
                    <a:pt x="223" y="54"/>
                  </a:cubicBezTo>
                  <a:cubicBezTo>
                    <a:pt x="207" y="54"/>
                    <a:pt x="207" y="38"/>
                    <a:pt x="190" y="38"/>
                  </a:cubicBezTo>
                  <a:cubicBezTo>
                    <a:pt x="190" y="21"/>
                    <a:pt x="174" y="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4034300" y="2832850"/>
              <a:ext cx="5575" cy="6600"/>
            </a:xfrm>
            <a:custGeom>
              <a:avLst/>
              <a:gdLst/>
              <a:ahLst/>
              <a:cxnLst/>
              <a:rect l="l" t="t" r="r" b="b"/>
              <a:pathLst>
                <a:path w="223" h="264" extrusionOk="0">
                  <a:moveTo>
                    <a:pt x="115" y="1"/>
                  </a:moveTo>
                  <a:cubicBezTo>
                    <a:pt x="66" y="1"/>
                    <a:pt x="15" y="46"/>
                    <a:pt x="0" y="107"/>
                  </a:cubicBezTo>
                  <a:cubicBezTo>
                    <a:pt x="0" y="140"/>
                    <a:pt x="0" y="177"/>
                    <a:pt x="17" y="210"/>
                  </a:cubicBezTo>
                  <a:cubicBezTo>
                    <a:pt x="33" y="227"/>
                    <a:pt x="50" y="264"/>
                    <a:pt x="83" y="264"/>
                  </a:cubicBezTo>
                  <a:cubicBezTo>
                    <a:pt x="120" y="264"/>
                    <a:pt x="136" y="264"/>
                    <a:pt x="169" y="227"/>
                  </a:cubicBezTo>
                  <a:cubicBezTo>
                    <a:pt x="186" y="210"/>
                    <a:pt x="223" y="194"/>
                    <a:pt x="223" y="161"/>
                  </a:cubicBezTo>
                  <a:cubicBezTo>
                    <a:pt x="223" y="124"/>
                    <a:pt x="223" y="91"/>
                    <a:pt x="206" y="58"/>
                  </a:cubicBezTo>
                  <a:cubicBezTo>
                    <a:pt x="206" y="37"/>
                    <a:pt x="206" y="37"/>
                    <a:pt x="186" y="37"/>
                  </a:cubicBezTo>
                  <a:cubicBezTo>
                    <a:pt x="169" y="20"/>
                    <a:pt x="153" y="4"/>
                    <a:pt x="136" y="4"/>
                  </a:cubicBezTo>
                  <a:cubicBezTo>
                    <a:pt x="129" y="2"/>
                    <a:pt x="122" y="1"/>
                    <a:pt x="1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4064300" y="2791225"/>
              <a:ext cx="6100" cy="6475"/>
            </a:xfrm>
            <a:custGeom>
              <a:avLst/>
              <a:gdLst/>
              <a:ahLst/>
              <a:cxnLst/>
              <a:rect l="l" t="t" r="r" b="b"/>
              <a:pathLst>
                <a:path w="244" h="259" extrusionOk="0">
                  <a:moveTo>
                    <a:pt x="130" y="0"/>
                  </a:moveTo>
                  <a:cubicBezTo>
                    <a:pt x="74" y="0"/>
                    <a:pt x="34" y="45"/>
                    <a:pt x="17" y="106"/>
                  </a:cubicBezTo>
                  <a:cubicBezTo>
                    <a:pt x="0" y="139"/>
                    <a:pt x="17" y="176"/>
                    <a:pt x="37" y="209"/>
                  </a:cubicBezTo>
                  <a:cubicBezTo>
                    <a:pt x="37" y="226"/>
                    <a:pt x="70" y="242"/>
                    <a:pt x="103" y="259"/>
                  </a:cubicBezTo>
                  <a:cubicBezTo>
                    <a:pt x="157" y="259"/>
                    <a:pt x="223" y="209"/>
                    <a:pt x="243" y="139"/>
                  </a:cubicBezTo>
                  <a:cubicBezTo>
                    <a:pt x="243" y="106"/>
                    <a:pt x="243" y="73"/>
                    <a:pt x="223" y="53"/>
                  </a:cubicBezTo>
                  <a:cubicBezTo>
                    <a:pt x="223" y="36"/>
                    <a:pt x="206" y="36"/>
                    <a:pt x="206" y="20"/>
                  </a:cubicBezTo>
                  <a:cubicBezTo>
                    <a:pt x="190" y="20"/>
                    <a:pt x="173" y="3"/>
                    <a:pt x="157" y="3"/>
                  </a:cubicBezTo>
                  <a:cubicBezTo>
                    <a:pt x="148" y="1"/>
                    <a:pt x="139" y="0"/>
                    <a:pt x="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4059125" y="2821275"/>
              <a:ext cx="6125" cy="6200"/>
            </a:xfrm>
            <a:custGeom>
              <a:avLst/>
              <a:gdLst/>
              <a:ahLst/>
              <a:cxnLst/>
              <a:rect l="l" t="t" r="r" b="b"/>
              <a:pathLst>
                <a:path w="245" h="248" extrusionOk="0">
                  <a:moveTo>
                    <a:pt x="128" y="1"/>
                  </a:moveTo>
                  <a:cubicBezTo>
                    <a:pt x="74" y="1"/>
                    <a:pt x="35" y="48"/>
                    <a:pt x="17" y="108"/>
                  </a:cubicBezTo>
                  <a:cubicBezTo>
                    <a:pt x="1" y="141"/>
                    <a:pt x="1" y="174"/>
                    <a:pt x="17" y="211"/>
                  </a:cubicBezTo>
                  <a:cubicBezTo>
                    <a:pt x="38" y="228"/>
                    <a:pt x="71" y="244"/>
                    <a:pt x="87" y="244"/>
                  </a:cubicBezTo>
                  <a:cubicBezTo>
                    <a:pt x="97" y="246"/>
                    <a:pt x="105" y="248"/>
                    <a:pt x="114" y="248"/>
                  </a:cubicBezTo>
                  <a:cubicBezTo>
                    <a:pt x="170" y="248"/>
                    <a:pt x="209" y="202"/>
                    <a:pt x="224" y="141"/>
                  </a:cubicBezTo>
                  <a:cubicBezTo>
                    <a:pt x="244" y="108"/>
                    <a:pt x="244" y="71"/>
                    <a:pt x="224" y="55"/>
                  </a:cubicBezTo>
                  <a:cubicBezTo>
                    <a:pt x="207" y="38"/>
                    <a:pt x="207" y="38"/>
                    <a:pt x="207" y="22"/>
                  </a:cubicBezTo>
                  <a:cubicBezTo>
                    <a:pt x="191" y="5"/>
                    <a:pt x="174" y="5"/>
                    <a:pt x="158" y="5"/>
                  </a:cubicBezTo>
                  <a:cubicBezTo>
                    <a:pt x="147" y="2"/>
                    <a:pt x="137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4064300" y="2837275"/>
              <a:ext cx="5575" cy="6475"/>
            </a:xfrm>
            <a:custGeom>
              <a:avLst/>
              <a:gdLst/>
              <a:ahLst/>
              <a:cxnLst/>
              <a:rect l="l" t="t" r="r" b="b"/>
              <a:pathLst>
                <a:path w="223" h="259" extrusionOk="0">
                  <a:moveTo>
                    <a:pt x="140" y="0"/>
                  </a:moveTo>
                  <a:cubicBezTo>
                    <a:pt x="120" y="0"/>
                    <a:pt x="87" y="17"/>
                    <a:pt x="54" y="33"/>
                  </a:cubicBezTo>
                  <a:cubicBezTo>
                    <a:pt x="37" y="50"/>
                    <a:pt x="17" y="87"/>
                    <a:pt x="0" y="120"/>
                  </a:cubicBezTo>
                  <a:cubicBezTo>
                    <a:pt x="0" y="153"/>
                    <a:pt x="0" y="190"/>
                    <a:pt x="17" y="206"/>
                  </a:cubicBezTo>
                  <a:cubicBezTo>
                    <a:pt x="37" y="239"/>
                    <a:pt x="54" y="256"/>
                    <a:pt x="87" y="256"/>
                  </a:cubicBezTo>
                  <a:cubicBezTo>
                    <a:pt x="96" y="258"/>
                    <a:pt x="105" y="259"/>
                    <a:pt x="113" y="259"/>
                  </a:cubicBezTo>
                  <a:cubicBezTo>
                    <a:pt x="169" y="259"/>
                    <a:pt x="208" y="214"/>
                    <a:pt x="223" y="153"/>
                  </a:cubicBezTo>
                  <a:cubicBezTo>
                    <a:pt x="223" y="120"/>
                    <a:pt x="223" y="87"/>
                    <a:pt x="206" y="50"/>
                  </a:cubicBezTo>
                  <a:cubicBezTo>
                    <a:pt x="206" y="50"/>
                    <a:pt x="206" y="33"/>
                    <a:pt x="190" y="33"/>
                  </a:cubicBezTo>
                  <a:cubicBezTo>
                    <a:pt x="173" y="17"/>
                    <a:pt x="157" y="17"/>
                    <a:pt x="1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4051825" y="2804500"/>
              <a:ext cx="6100" cy="6200"/>
            </a:xfrm>
            <a:custGeom>
              <a:avLst/>
              <a:gdLst/>
              <a:ahLst/>
              <a:cxnLst/>
              <a:rect l="l" t="t" r="r" b="b"/>
              <a:pathLst>
                <a:path w="244" h="248" extrusionOk="0">
                  <a:moveTo>
                    <a:pt x="119" y="1"/>
                  </a:moveTo>
                  <a:cubicBezTo>
                    <a:pt x="70" y="1"/>
                    <a:pt x="18" y="46"/>
                    <a:pt x="0" y="107"/>
                  </a:cubicBezTo>
                  <a:cubicBezTo>
                    <a:pt x="0" y="140"/>
                    <a:pt x="0" y="177"/>
                    <a:pt x="21" y="194"/>
                  </a:cubicBezTo>
                  <a:cubicBezTo>
                    <a:pt x="37" y="227"/>
                    <a:pt x="54" y="243"/>
                    <a:pt x="87" y="243"/>
                  </a:cubicBezTo>
                  <a:cubicBezTo>
                    <a:pt x="97" y="246"/>
                    <a:pt x="107" y="248"/>
                    <a:pt x="116" y="248"/>
                  </a:cubicBezTo>
                  <a:cubicBezTo>
                    <a:pt x="171" y="248"/>
                    <a:pt x="209" y="200"/>
                    <a:pt x="227" y="140"/>
                  </a:cubicBezTo>
                  <a:cubicBezTo>
                    <a:pt x="243" y="107"/>
                    <a:pt x="227" y="74"/>
                    <a:pt x="206" y="58"/>
                  </a:cubicBezTo>
                  <a:cubicBezTo>
                    <a:pt x="206" y="37"/>
                    <a:pt x="206" y="37"/>
                    <a:pt x="190" y="21"/>
                  </a:cubicBezTo>
                  <a:cubicBezTo>
                    <a:pt x="190" y="4"/>
                    <a:pt x="173" y="4"/>
                    <a:pt x="140" y="4"/>
                  </a:cubicBezTo>
                  <a:cubicBezTo>
                    <a:pt x="133" y="2"/>
                    <a:pt x="126" y="1"/>
                    <a:pt x="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4062125" y="277570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37" y="1"/>
                  </a:moveTo>
                  <a:cubicBezTo>
                    <a:pt x="103" y="1"/>
                    <a:pt x="67" y="17"/>
                    <a:pt x="38" y="55"/>
                  </a:cubicBezTo>
                  <a:cubicBezTo>
                    <a:pt x="0" y="109"/>
                    <a:pt x="0" y="179"/>
                    <a:pt x="38" y="229"/>
                  </a:cubicBezTo>
                  <a:cubicBezTo>
                    <a:pt x="58" y="251"/>
                    <a:pt x="82" y="260"/>
                    <a:pt x="107" y="260"/>
                  </a:cubicBezTo>
                  <a:cubicBezTo>
                    <a:pt x="141" y="260"/>
                    <a:pt x="178" y="241"/>
                    <a:pt x="207" y="212"/>
                  </a:cubicBezTo>
                  <a:cubicBezTo>
                    <a:pt x="244" y="158"/>
                    <a:pt x="244" y="76"/>
                    <a:pt x="207" y="22"/>
                  </a:cubicBezTo>
                  <a:cubicBezTo>
                    <a:pt x="186" y="9"/>
                    <a:pt x="162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4056550" y="2758850"/>
              <a:ext cx="6125" cy="6600"/>
            </a:xfrm>
            <a:custGeom>
              <a:avLst/>
              <a:gdLst/>
              <a:ahLst/>
              <a:cxnLst/>
              <a:rect l="l" t="t" r="r" b="b"/>
              <a:pathLst>
                <a:path w="245" h="264" extrusionOk="0">
                  <a:moveTo>
                    <a:pt x="135" y="1"/>
                  </a:moveTo>
                  <a:cubicBezTo>
                    <a:pt x="126" y="1"/>
                    <a:pt x="116" y="2"/>
                    <a:pt x="104" y="8"/>
                  </a:cubicBezTo>
                  <a:cubicBezTo>
                    <a:pt x="38" y="45"/>
                    <a:pt x="1" y="111"/>
                    <a:pt x="17" y="181"/>
                  </a:cubicBezTo>
                  <a:cubicBezTo>
                    <a:pt x="38" y="214"/>
                    <a:pt x="54" y="235"/>
                    <a:pt x="71" y="251"/>
                  </a:cubicBezTo>
                  <a:cubicBezTo>
                    <a:pt x="87" y="259"/>
                    <a:pt x="105" y="263"/>
                    <a:pt x="120" y="263"/>
                  </a:cubicBezTo>
                  <a:cubicBezTo>
                    <a:pt x="136" y="263"/>
                    <a:pt x="149" y="259"/>
                    <a:pt x="157" y="251"/>
                  </a:cubicBezTo>
                  <a:cubicBezTo>
                    <a:pt x="190" y="235"/>
                    <a:pt x="207" y="214"/>
                    <a:pt x="223" y="181"/>
                  </a:cubicBezTo>
                  <a:cubicBezTo>
                    <a:pt x="244" y="148"/>
                    <a:pt x="244" y="111"/>
                    <a:pt x="244" y="78"/>
                  </a:cubicBezTo>
                  <a:cubicBezTo>
                    <a:pt x="244" y="61"/>
                    <a:pt x="223" y="45"/>
                    <a:pt x="207" y="28"/>
                  </a:cubicBezTo>
                  <a:cubicBezTo>
                    <a:pt x="207" y="28"/>
                    <a:pt x="190" y="28"/>
                    <a:pt x="190" y="8"/>
                  </a:cubicBezTo>
                  <a:cubicBezTo>
                    <a:pt x="168" y="8"/>
                    <a:pt x="154" y="1"/>
                    <a:pt x="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4069025" y="2745725"/>
              <a:ext cx="5600" cy="6600"/>
            </a:xfrm>
            <a:custGeom>
              <a:avLst/>
              <a:gdLst/>
              <a:ahLst/>
              <a:cxnLst/>
              <a:rect l="l" t="t" r="r" b="b"/>
              <a:pathLst>
                <a:path w="224" h="264" extrusionOk="0">
                  <a:moveTo>
                    <a:pt x="137" y="1"/>
                  </a:moveTo>
                  <a:cubicBezTo>
                    <a:pt x="120" y="1"/>
                    <a:pt x="87" y="1"/>
                    <a:pt x="54" y="38"/>
                  </a:cubicBezTo>
                  <a:cubicBezTo>
                    <a:pt x="34" y="55"/>
                    <a:pt x="17" y="71"/>
                    <a:pt x="1" y="104"/>
                  </a:cubicBezTo>
                  <a:cubicBezTo>
                    <a:pt x="1" y="141"/>
                    <a:pt x="1" y="174"/>
                    <a:pt x="17" y="207"/>
                  </a:cubicBezTo>
                  <a:cubicBezTo>
                    <a:pt x="34" y="244"/>
                    <a:pt x="54" y="261"/>
                    <a:pt x="87" y="261"/>
                  </a:cubicBezTo>
                  <a:cubicBezTo>
                    <a:pt x="93" y="263"/>
                    <a:pt x="100" y="264"/>
                    <a:pt x="106" y="264"/>
                  </a:cubicBezTo>
                  <a:cubicBezTo>
                    <a:pt x="153" y="264"/>
                    <a:pt x="209" y="215"/>
                    <a:pt x="223" y="158"/>
                  </a:cubicBezTo>
                  <a:cubicBezTo>
                    <a:pt x="223" y="121"/>
                    <a:pt x="223" y="88"/>
                    <a:pt x="207" y="55"/>
                  </a:cubicBezTo>
                  <a:cubicBezTo>
                    <a:pt x="207" y="55"/>
                    <a:pt x="207" y="38"/>
                    <a:pt x="190" y="38"/>
                  </a:cubicBezTo>
                  <a:cubicBezTo>
                    <a:pt x="174" y="17"/>
                    <a:pt x="157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4066050" y="2806825"/>
              <a:ext cx="6400" cy="6300"/>
            </a:xfrm>
            <a:custGeom>
              <a:avLst/>
              <a:gdLst/>
              <a:ahLst/>
              <a:cxnLst/>
              <a:rect l="l" t="t" r="r" b="b"/>
              <a:pathLst>
                <a:path w="256" h="252" extrusionOk="0">
                  <a:moveTo>
                    <a:pt x="144" y="1"/>
                  </a:moveTo>
                  <a:cubicBezTo>
                    <a:pt x="109" y="1"/>
                    <a:pt x="71" y="18"/>
                    <a:pt x="50" y="47"/>
                  </a:cubicBezTo>
                  <a:cubicBezTo>
                    <a:pt x="0" y="101"/>
                    <a:pt x="0" y="187"/>
                    <a:pt x="50" y="220"/>
                  </a:cubicBezTo>
                  <a:cubicBezTo>
                    <a:pt x="65" y="243"/>
                    <a:pt x="89" y="252"/>
                    <a:pt x="114" y="252"/>
                  </a:cubicBezTo>
                  <a:cubicBezTo>
                    <a:pt x="149" y="252"/>
                    <a:pt x="187" y="233"/>
                    <a:pt x="206" y="204"/>
                  </a:cubicBezTo>
                  <a:cubicBezTo>
                    <a:pt x="256" y="150"/>
                    <a:pt x="256" y="68"/>
                    <a:pt x="206" y="31"/>
                  </a:cubicBezTo>
                  <a:cubicBezTo>
                    <a:pt x="192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4123975" y="2739275"/>
              <a:ext cx="6100" cy="6475"/>
            </a:xfrm>
            <a:custGeom>
              <a:avLst/>
              <a:gdLst/>
              <a:ahLst/>
              <a:cxnLst/>
              <a:rect l="l" t="t" r="r" b="b"/>
              <a:pathLst>
                <a:path w="244" h="259" extrusionOk="0">
                  <a:moveTo>
                    <a:pt x="130" y="0"/>
                  </a:moveTo>
                  <a:cubicBezTo>
                    <a:pt x="74" y="0"/>
                    <a:pt x="35" y="46"/>
                    <a:pt x="21" y="106"/>
                  </a:cubicBezTo>
                  <a:cubicBezTo>
                    <a:pt x="0" y="139"/>
                    <a:pt x="21" y="172"/>
                    <a:pt x="21" y="210"/>
                  </a:cubicBezTo>
                  <a:cubicBezTo>
                    <a:pt x="37" y="226"/>
                    <a:pt x="70" y="242"/>
                    <a:pt x="87" y="259"/>
                  </a:cubicBezTo>
                  <a:cubicBezTo>
                    <a:pt x="157" y="259"/>
                    <a:pt x="227" y="210"/>
                    <a:pt x="227" y="139"/>
                  </a:cubicBezTo>
                  <a:cubicBezTo>
                    <a:pt x="243" y="106"/>
                    <a:pt x="243" y="90"/>
                    <a:pt x="227" y="53"/>
                  </a:cubicBezTo>
                  <a:cubicBezTo>
                    <a:pt x="206" y="36"/>
                    <a:pt x="206" y="36"/>
                    <a:pt x="206" y="20"/>
                  </a:cubicBezTo>
                  <a:cubicBezTo>
                    <a:pt x="190" y="20"/>
                    <a:pt x="173" y="3"/>
                    <a:pt x="157" y="3"/>
                  </a:cubicBezTo>
                  <a:cubicBezTo>
                    <a:pt x="148" y="1"/>
                    <a:pt x="139" y="0"/>
                    <a:pt x="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3885250" y="276030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28" y="0"/>
                  </a:moveTo>
                  <a:cubicBezTo>
                    <a:pt x="74" y="0"/>
                    <a:pt x="31" y="46"/>
                    <a:pt x="17" y="107"/>
                  </a:cubicBezTo>
                  <a:cubicBezTo>
                    <a:pt x="1" y="139"/>
                    <a:pt x="1" y="177"/>
                    <a:pt x="17" y="210"/>
                  </a:cubicBezTo>
                  <a:cubicBezTo>
                    <a:pt x="34" y="226"/>
                    <a:pt x="67" y="243"/>
                    <a:pt x="87" y="259"/>
                  </a:cubicBezTo>
                  <a:cubicBezTo>
                    <a:pt x="153" y="259"/>
                    <a:pt x="207" y="210"/>
                    <a:pt x="223" y="139"/>
                  </a:cubicBezTo>
                  <a:cubicBezTo>
                    <a:pt x="240" y="107"/>
                    <a:pt x="240" y="74"/>
                    <a:pt x="223" y="53"/>
                  </a:cubicBezTo>
                  <a:cubicBezTo>
                    <a:pt x="207" y="36"/>
                    <a:pt x="207" y="36"/>
                    <a:pt x="207" y="20"/>
                  </a:cubicBezTo>
                  <a:cubicBezTo>
                    <a:pt x="190" y="20"/>
                    <a:pt x="170" y="3"/>
                    <a:pt x="153" y="3"/>
                  </a:cubicBezTo>
                  <a:cubicBezTo>
                    <a:pt x="144" y="1"/>
                    <a:pt x="136" y="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3880100" y="2790350"/>
              <a:ext cx="6000" cy="6200"/>
            </a:xfrm>
            <a:custGeom>
              <a:avLst/>
              <a:gdLst/>
              <a:ahLst/>
              <a:cxnLst/>
              <a:rect l="l" t="t" r="r" b="b"/>
              <a:pathLst>
                <a:path w="240" h="248" extrusionOk="0">
                  <a:moveTo>
                    <a:pt x="113" y="1"/>
                  </a:moveTo>
                  <a:cubicBezTo>
                    <a:pt x="68" y="1"/>
                    <a:pt x="14" y="49"/>
                    <a:pt x="0" y="108"/>
                  </a:cubicBezTo>
                  <a:cubicBezTo>
                    <a:pt x="0" y="141"/>
                    <a:pt x="0" y="174"/>
                    <a:pt x="17" y="191"/>
                  </a:cubicBezTo>
                  <a:cubicBezTo>
                    <a:pt x="33" y="228"/>
                    <a:pt x="50" y="244"/>
                    <a:pt x="87" y="244"/>
                  </a:cubicBezTo>
                  <a:cubicBezTo>
                    <a:pt x="96" y="247"/>
                    <a:pt x="104" y="248"/>
                    <a:pt x="112" y="248"/>
                  </a:cubicBezTo>
                  <a:cubicBezTo>
                    <a:pt x="166" y="248"/>
                    <a:pt x="209" y="202"/>
                    <a:pt x="223" y="141"/>
                  </a:cubicBezTo>
                  <a:cubicBezTo>
                    <a:pt x="240" y="108"/>
                    <a:pt x="223" y="71"/>
                    <a:pt x="207" y="55"/>
                  </a:cubicBezTo>
                  <a:cubicBezTo>
                    <a:pt x="207" y="38"/>
                    <a:pt x="207" y="38"/>
                    <a:pt x="190" y="22"/>
                  </a:cubicBezTo>
                  <a:cubicBezTo>
                    <a:pt x="190" y="5"/>
                    <a:pt x="169" y="5"/>
                    <a:pt x="136" y="5"/>
                  </a:cubicBezTo>
                  <a:cubicBezTo>
                    <a:pt x="129" y="2"/>
                    <a:pt x="121" y="1"/>
                    <a:pt x="1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3875775" y="2837750"/>
              <a:ext cx="6000" cy="6350"/>
            </a:xfrm>
            <a:custGeom>
              <a:avLst/>
              <a:gdLst/>
              <a:ahLst/>
              <a:cxnLst/>
              <a:rect l="l" t="t" r="r" b="b"/>
              <a:pathLst>
                <a:path w="240" h="254" extrusionOk="0">
                  <a:moveTo>
                    <a:pt x="136" y="1"/>
                  </a:moveTo>
                  <a:cubicBezTo>
                    <a:pt x="101" y="1"/>
                    <a:pt x="64" y="18"/>
                    <a:pt x="33" y="47"/>
                  </a:cubicBezTo>
                  <a:cubicBezTo>
                    <a:pt x="0" y="101"/>
                    <a:pt x="0" y="187"/>
                    <a:pt x="33" y="220"/>
                  </a:cubicBezTo>
                  <a:cubicBezTo>
                    <a:pt x="54" y="237"/>
                    <a:pt x="70" y="237"/>
                    <a:pt x="87" y="253"/>
                  </a:cubicBezTo>
                  <a:cubicBezTo>
                    <a:pt x="120" y="253"/>
                    <a:pt x="173" y="237"/>
                    <a:pt x="206" y="204"/>
                  </a:cubicBezTo>
                  <a:cubicBezTo>
                    <a:pt x="223" y="171"/>
                    <a:pt x="239" y="117"/>
                    <a:pt x="223" y="68"/>
                  </a:cubicBezTo>
                  <a:cubicBezTo>
                    <a:pt x="223" y="47"/>
                    <a:pt x="206" y="31"/>
                    <a:pt x="206" y="31"/>
                  </a:cubicBezTo>
                  <a:cubicBezTo>
                    <a:pt x="186" y="10"/>
                    <a:pt x="161" y="1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3890000" y="2714825"/>
              <a:ext cx="5575" cy="6500"/>
            </a:xfrm>
            <a:custGeom>
              <a:avLst/>
              <a:gdLst/>
              <a:ahLst/>
              <a:cxnLst/>
              <a:rect l="l" t="t" r="r" b="b"/>
              <a:pathLst>
                <a:path w="223" h="260" extrusionOk="0">
                  <a:moveTo>
                    <a:pt x="136" y="0"/>
                  </a:moveTo>
                  <a:cubicBezTo>
                    <a:pt x="103" y="0"/>
                    <a:pt x="83" y="0"/>
                    <a:pt x="50" y="17"/>
                  </a:cubicBezTo>
                  <a:cubicBezTo>
                    <a:pt x="33" y="54"/>
                    <a:pt x="0" y="70"/>
                    <a:pt x="0" y="103"/>
                  </a:cubicBezTo>
                  <a:cubicBezTo>
                    <a:pt x="0" y="140"/>
                    <a:pt x="0" y="173"/>
                    <a:pt x="17" y="206"/>
                  </a:cubicBezTo>
                  <a:cubicBezTo>
                    <a:pt x="33" y="223"/>
                    <a:pt x="50" y="260"/>
                    <a:pt x="83" y="260"/>
                  </a:cubicBezTo>
                  <a:cubicBezTo>
                    <a:pt x="136" y="260"/>
                    <a:pt x="206" y="223"/>
                    <a:pt x="223" y="157"/>
                  </a:cubicBezTo>
                  <a:cubicBezTo>
                    <a:pt x="223" y="120"/>
                    <a:pt x="223" y="87"/>
                    <a:pt x="206" y="54"/>
                  </a:cubicBezTo>
                  <a:cubicBezTo>
                    <a:pt x="206" y="37"/>
                    <a:pt x="186" y="37"/>
                    <a:pt x="186" y="37"/>
                  </a:cubicBezTo>
                  <a:cubicBezTo>
                    <a:pt x="169" y="17"/>
                    <a:pt x="153" y="0"/>
                    <a:pt x="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3890400" y="27294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53" y="1"/>
                  </a:moveTo>
                  <a:cubicBezTo>
                    <a:pt x="120" y="1"/>
                    <a:pt x="104" y="1"/>
                    <a:pt x="87" y="17"/>
                  </a:cubicBezTo>
                  <a:cubicBezTo>
                    <a:pt x="50" y="34"/>
                    <a:pt x="17" y="71"/>
                    <a:pt x="17" y="120"/>
                  </a:cubicBezTo>
                  <a:cubicBezTo>
                    <a:pt x="1" y="153"/>
                    <a:pt x="17" y="190"/>
                    <a:pt x="17" y="207"/>
                  </a:cubicBezTo>
                  <a:cubicBezTo>
                    <a:pt x="34" y="240"/>
                    <a:pt x="67" y="256"/>
                    <a:pt x="104" y="256"/>
                  </a:cubicBezTo>
                  <a:cubicBezTo>
                    <a:pt x="111" y="259"/>
                    <a:pt x="119" y="261"/>
                    <a:pt x="126" y="261"/>
                  </a:cubicBezTo>
                  <a:cubicBezTo>
                    <a:pt x="169" y="261"/>
                    <a:pt x="209" y="216"/>
                    <a:pt x="223" y="174"/>
                  </a:cubicBezTo>
                  <a:cubicBezTo>
                    <a:pt x="223" y="153"/>
                    <a:pt x="223" y="153"/>
                    <a:pt x="240" y="153"/>
                  </a:cubicBezTo>
                  <a:cubicBezTo>
                    <a:pt x="240" y="104"/>
                    <a:pt x="223" y="71"/>
                    <a:pt x="207" y="34"/>
                  </a:cubicBezTo>
                  <a:cubicBezTo>
                    <a:pt x="190" y="17"/>
                    <a:pt x="170" y="17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3874525" y="282255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26" y="0"/>
                  </a:moveTo>
                  <a:cubicBezTo>
                    <a:pt x="67" y="0"/>
                    <a:pt x="17" y="46"/>
                    <a:pt x="17" y="107"/>
                  </a:cubicBezTo>
                  <a:cubicBezTo>
                    <a:pt x="1" y="140"/>
                    <a:pt x="1" y="177"/>
                    <a:pt x="17" y="210"/>
                  </a:cubicBezTo>
                  <a:cubicBezTo>
                    <a:pt x="34" y="226"/>
                    <a:pt x="67" y="263"/>
                    <a:pt x="83" y="263"/>
                  </a:cubicBezTo>
                  <a:cubicBezTo>
                    <a:pt x="120" y="263"/>
                    <a:pt x="153" y="263"/>
                    <a:pt x="170" y="226"/>
                  </a:cubicBezTo>
                  <a:cubicBezTo>
                    <a:pt x="207" y="210"/>
                    <a:pt x="223" y="193"/>
                    <a:pt x="223" y="160"/>
                  </a:cubicBezTo>
                  <a:cubicBezTo>
                    <a:pt x="240" y="123"/>
                    <a:pt x="223" y="90"/>
                    <a:pt x="223" y="57"/>
                  </a:cubicBezTo>
                  <a:lnTo>
                    <a:pt x="207" y="37"/>
                  </a:lnTo>
                  <a:cubicBezTo>
                    <a:pt x="186" y="20"/>
                    <a:pt x="170" y="4"/>
                    <a:pt x="153" y="4"/>
                  </a:cubicBezTo>
                  <a:cubicBezTo>
                    <a:pt x="144" y="2"/>
                    <a:pt x="135" y="0"/>
                    <a:pt x="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3886900" y="2823150"/>
              <a:ext cx="6100" cy="6575"/>
            </a:xfrm>
            <a:custGeom>
              <a:avLst/>
              <a:gdLst/>
              <a:ahLst/>
              <a:cxnLst/>
              <a:rect l="l" t="t" r="r" b="b"/>
              <a:pathLst>
                <a:path w="244" h="263" extrusionOk="0">
                  <a:moveTo>
                    <a:pt x="137" y="0"/>
                  </a:moveTo>
                  <a:cubicBezTo>
                    <a:pt x="104" y="0"/>
                    <a:pt x="73" y="19"/>
                    <a:pt x="54" y="50"/>
                  </a:cubicBezTo>
                  <a:cubicBezTo>
                    <a:pt x="1" y="99"/>
                    <a:pt x="1" y="186"/>
                    <a:pt x="54" y="239"/>
                  </a:cubicBezTo>
                  <a:cubicBezTo>
                    <a:pt x="71" y="239"/>
                    <a:pt x="71" y="256"/>
                    <a:pt x="87" y="256"/>
                  </a:cubicBezTo>
                  <a:cubicBezTo>
                    <a:pt x="100" y="260"/>
                    <a:pt x="112" y="262"/>
                    <a:pt x="123" y="262"/>
                  </a:cubicBezTo>
                  <a:cubicBezTo>
                    <a:pt x="157" y="262"/>
                    <a:pt x="182" y="243"/>
                    <a:pt x="207" y="202"/>
                  </a:cubicBezTo>
                  <a:cubicBezTo>
                    <a:pt x="244" y="169"/>
                    <a:pt x="244" y="116"/>
                    <a:pt x="244" y="83"/>
                  </a:cubicBezTo>
                  <a:cubicBezTo>
                    <a:pt x="227" y="66"/>
                    <a:pt x="227" y="50"/>
                    <a:pt x="207" y="33"/>
                  </a:cubicBezTo>
                  <a:cubicBezTo>
                    <a:pt x="186" y="10"/>
                    <a:pt x="161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3892575" y="2840575"/>
              <a:ext cx="6000" cy="6200"/>
            </a:xfrm>
            <a:custGeom>
              <a:avLst/>
              <a:gdLst/>
              <a:ahLst/>
              <a:cxnLst/>
              <a:rect l="l" t="t" r="r" b="b"/>
              <a:pathLst>
                <a:path w="240" h="248" extrusionOk="0">
                  <a:moveTo>
                    <a:pt x="115" y="1"/>
                  </a:moveTo>
                  <a:cubicBezTo>
                    <a:pt x="66" y="1"/>
                    <a:pt x="15" y="46"/>
                    <a:pt x="0" y="107"/>
                  </a:cubicBezTo>
                  <a:cubicBezTo>
                    <a:pt x="0" y="140"/>
                    <a:pt x="0" y="177"/>
                    <a:pt x="17" y="194"/>
                  </a:cubicBezTo>
                  <a:cubicBezTo>
                    <a:pt x="33" y="227"/>
                    <a:pt x="50" y="243"/>
                    <a:pt x="83" y="243"/>
                  </a:cubicBezTo>
                  <a:cubicBezTo>
                    <a:pt x="91" y="246"/>
                    <a:pt x="99" y="248"/>
                    <a:pt x="107" y="248"/>
                  </a:cubicBezTo>
                  <a:cubicBezTo>
                    <a:pt x="156" y="248"/>
                    <a:pt x="209" y="200"/>
                    <a:pt x="223" y="140"/>
                  </a:cubicBezTo>
                  <a:cubicBezTo>
                    <a:pt x="239" y="91"/>
                    <a:pt x="223" y="58"/>
                    <a:pt x="186" y="21"/>
                  </a:cubicBezTo>
                  <a:cubicBezTo>
                    <a:pt x="169" y="4"/>
                    <a:pt x="153" y="4"/>
                    <a:pt x="136" y="4"/>
                  </a:cubicBezTo>
                  <a:cubicBezTo>
                    <a:pt x="129" y="2"/>
                    <a:pt x="122" y="1"/>
                    <a:pt x="1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3871025" y="2808125"/>
              <a:ext cx="6100" cy="6300"/>
            </a:xfrm>
            <a:custGeom>
              <a:avLst/>
              <a:gdLst/>
              <a:ahLst/>
              <a:cxnLst/>
              <a:rect l="l" t="t" r="r" b="b"/>
              <a:pathLst>
                <a:path w="244" h="252" extrusionOk="0">
                  <a:moveTo>
                    <a:pt x="130" y="0"/>
                  </a:moveTo>
                  <a:cubicBezTo>
                    <a:pt x="117" y="0"/>
                    <a:pt x="104" y="6"/>
                    <a:pt x="87" y="16"/>
                  </a:cubicBezTo>
                  <a:cubicBezTo>
                    <a:pt x="54" y="16"/>
                    <a:pt x="38" y="49"/>
                    <a:pt x="17" y="65"/>
                  </a:cubicBezTo>
                  <a:cubicBezTo>
                    <a:pt x="1" y="98"/>
                    <a:pt x="1" y="135"/>
                    <a:pt x="1" y="168"/>
                  </a:cubicBezTo>
                  <a:cubicBezTo>
                    <a:pt x="13" y="220"/>
                    <a:pt x="54" y="251"/>
                    <a:pt x="96" y="251"/>
                  </a:cubicBezTo>
                  <a:cubicBezTo>
                    <a:pt x="111" y="251"/>
                    <a:pt x="127" y="247"/>
                    <a:pt x="141" y="238"/>
                  </a:cubicBezTo>
                  <a:cubicBezTo>
                    <a:pt x="207" y="222"/>
                    <a:pt x="244" y="152"/>
                    <a:pt x="223" y="82"/>
                  </a:cubicBezTo>
                  <a:cubicBezTo>
                    <a:pt x="223" y="49"/>
                    <a:pt x="207" y="32"/>
                    <a:pt x="190" y="32"/>
                  </a:cubicBezTo>
                  <a:cubicBezTo>
                    <a:pt x="190" y="16"/>
                    <a:pt x="174" y="16"/>
                    <a:pt x="174" y="16"/>
                  </a:cubicBezTo>
                  <a:cubicBezTo>
                    <a:pt x="157" y="6"/>
                    <a:pt x="144" y="0"/>
                    <a:pt x="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4152300" y="2792925"/>
              <a:ext cx="6125" cy="6525"/>
            </a:xfrm>
            <a:custGeom>
              <a:avLst/>
              <a:gdLst/>
              <a:ahLst/>
              <a:cxnLst/>
              <a:rect l="l" t="t" r="r" b="b"/>
              <a:pathLst>
                <a:path w="245" h="261" extrusionOk="0">
                  <a:moveTo>
                    <a:pt x="128" y="1"/>
                  </a:moveTo>
                  <a:cubicBezTo>
                    <a:pt x="74" y="1"/>
                    <a:pt x="36" y="49"/>
                    <a:pt x="22" y="108"/>
                  </a:cubicBezTo>
                  <a:cubicBezTo>
                    <a:pt x="1" y="141"/>
                    <a:pt x="1" y="174"/>
                    <a:pt x="22" y="212"/>
                  </a:cubicBezTo>
                  <a:cubicBezTo>
                    <a:pt x="38" y="228"/>
                    <a:pt x="71" y="245"/>
                    <a:pt x="88" y="261"/>
                  </a:cubicBezTo>
                  <a:cubicBezTo>
                    <a:pt x="125" y="261"/>
                    <a:pt x="158" y="245"/>
                    <a:pt x="174" y="228"/>
                  </a:cubicBezTo>
                  <a:cubicBezTo>
                    <a:pt x="207" y="212"/>
                    <a:pt x="228" y="174"/>
                    <a:pt x="228" y="141"/>
                  </a:cubicBezTo>
                  <a:cubicBezTo>
                    <a:pt x="244" y="108"/>
                    <a:pt x="244" y="71"/>
                    <a:pt x="228" y="55"/>
                  </a:cubicBezTo>
                  <a:cubicBezTo>
                    <a:pt x="207" y="38"/>
                    <a:pt x="207" y="38"/>
                    <a:pt x="207" y="22"/>
                  </a:cubicBezTo>
                  <a:cubicBezTo>
                    <a:pt x="191" y="22"/>
                    <a:pt x="174" y="5"/>
                    <a:pt x="158" y="5"/>
                  </a:cubicBezTo>
                  <a:cubicBezTo>
                    <a:pt x="147" y="2"/>
                    <a:pt x="137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4136450" y="2789475"/>
              <a:ext cx="6100" cy="6575"/>
            </a:xfrm>
            <a:custGeom>
              <a:avLst/>
              <a:gdLst/>
              <a:ahLst/>
              <a:cxnLst/>
              <a:rect l="l" t="t" r="r" b="b"/>
              <a:pathLst>
                <a:path w="244" h="263" extrusionOk="0">
                  <a:moveTo>
                    <a:pt x="131" y="0"/>
                  </a:moveTo>
                  <a:cubicBezTo>
                    <a:pt x="70" y="0"/>
                    <a:pt x="15" y="48"/>
                    <a:pt x="0" y="106"/>
                  </a:cubicBezTo>
                  <a:cubicBezTo>
                    <a:pt x="0" y="143"/>
                    <a:pt x="0" y="176"/>
                    <a:pt x="17" y="209"/>
                  </a:cubicBezTo>
                  <a:cubicBezTo>
                    <a:pt x="37" y="226"/>
                    <a:pt x="54" y="246"/>
                    <a:pt x="87" y="263"/>
                  </a:cubicBezTo>
                  <a:cubicBezTo>
                    <a:pt x="157" y="263"/>
                    <a:pt x="206" y="226"/>
                    <a:pt x="223" y="160"/>
                  </a:cubicBezTo>
                  <a:cubicBezTo>
                    <a:pt x="243" y="106"/>
                    <a:pt x="223" y="57"/>
                    <a:pt x="190" y="40"/>
                  </a:cubicBezTo>
                  <a:cubicBezTo>
                    <a:pt x="190" y="20"/>
                    <a:pt x="173" y="3"/>
                    <a:pt x="157" y="3"/>
                  </a:cubicBezTo>
                  <a:cubicBezTo>
                    <a:pt x="148" y="1"/>
                    <a:pt x="139" y="0"/>
                    <a:pt x="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4156225" y="2807500"/>
              <a:ext cx="6000" cy="6350"/>
            </a:xfrm>
            <a:custGeom>
              <a:avLst/>
              <a:gdLst/>
              <a:ahLst/>
              <a:cxnLst/>
              <a:rect l="l" t="t" r="r" b="b"/>
              <a:pathLst>
                <a:path w="240" h="254" extrusionOk="0">
                  <a:moveTo>
                    <a:pt x="118" y="1"/>
                  </a:moveTo>
                  <a:cubicBezTo>
                    <a:pt x="71" y="1"/>
                    <a:pt x="15" y="49"/>
                    <a:pt x="1" y="107"/>
                  </a:cubicBezTo>
                  <a:cubicBezTo>
                    <a:pt x="1" y="144"/>
                    <a:pt x="1" y="177"/>
                    <a:pt x="17" y="210"/>
                  </a:cubicBezTo>
                  <a:cubicBezTo>
                    <a:pt x="34" y="226"/>
                    <a:pt x="50" y="247"/>
                    <a:pt x="87" y="247"/>
                  </a:cubicBezTo>
                  <a:cubicBezTo>
                    <a:pt x="97" y="252"/>
                    <a:pt x="106" y="254"/>
                    <a:pt x="115" y="254"/>
                  </a:cubicBezTo>
                  <a:cubicBezTo>
                    <a:pt x="138" y="254"/>
                    <a:pt x="159" y="241"/>
                    <a:pt x="174" y="226"/>
                  </a:cubicBezTo>
                  <a:cubicBezTo>
                    <a:pt x="207" y="210"/>
                    <a:pt x="223" y="177"/>
                    <a:pt x="223" y="144"/>
                  </a:cubicBezTo>
                  <a:cubicBezTo>
                    <a:pt x="240" y="107"/>
                    <a:pt x="223" y="74"/>
                    <a:pt x="207" y="57"/>
                  </a:cubicBezTo>
                  <a:cubicBezTo>
                    <a:pt x="207" y="41"/>
                    <a:pt x="207" y="41"/>
                    <a:pt x="190" y="20"/>
                  </a:cubicBezTo>
                  <a:cubicBezTo>
                    <a:pt x="190" y="4"/>
                    <a:pt x="174" y="4"/>
                    <a:pt x="137" y="4"/>
                  </a:cubicBezTo>
                  <a:cubicBezTo>
                    <a:pt x="131" y="2"/>
                    <a:pt x="124" y="1"/>
                    <a:pt x="1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4197875" y="2752325"/>
              <a:ext cx="6525" cy="6325"/>
            </a:xfrm>
            <a:custGeom>
              <a:avLst/>
              <a:gdLst/>
              <a:ahLst/>
              <a:cxnLst/>
              <a:rect l="l" t="t" r="r" b="b"/>
              <a:pathLst>
                <a:path w="261" h="253" extrusionOk="0">
                  <a:moveTo>
                    <a:pt x="147" y="1"/>
                  </a:moveTo>
                  <a:cubicBezTo>
                    <a:pt x="133" y="1"/>
                    <a:pt x="120" y="5"/>
                    <a:pt x="103" y="13"/>
                  </a:cubicBezTo>
                  <a:cubicBezTo>
                    <a:pt x="33" y="30"/>
                    <a:pt x="0" y="116"/>
                    <a:pt x="17" y="166"/>
                  </a:cubicBezTo>
                  <a:cubicBezTo>
                    <a:pt x="33" y="203"/>
                    <a:pt x="54" y="236"/>
                    <a:pt x="70" y="252"/>
                  </a:cubicBezTo>
                  <a:lnTo>
                    <a:pt x="157" y="252"/>
                  </a:lnTo>
                  <a:cubicBezTo>
                    <a:pt x="223" y="219"/>
                    <a:pt x="260" y="149"/>
                    <a:pt x="239" y="83"/>
                  </a:cubicBezTo>
                  <a:cubicBezTo>
                    <a:pt x="239" y="63"/>
                    <a:pt x="223" y="46"/>
                    <a:pt x="206" y="30"/>
                  </a:cubicBezTo>
                  <a:cubicBezTo>
                    <a:pt x="206" y="13"/>
                    <a:pt x="190" y="13"/>
                    <a:pt x="190" y="13"/>
                  </a:cubicBezTo>
                  <a:cubicBezTo>
                    <a:pt x="173" y="5"/>
                    <a:pt x="160" y="1"/>
                    <a:pt x="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3886900" y="2775900"/>
              <a:ext cx="6525" cy="6325"/>
            </a:xfrm>
            <a:custGeom>
              <a:avLst/>
              <a:gdLst/>
              <a:ahLst/>
              <a:cxnLst/>
              <a:rect l="l" t="t" r="r" b="b"/>
              <a:pathLst>
                <a:path w="261" h="253" extrusionOk="0">
                  <a:moveTo>
                    <a:pt x="138" y="1"/>
                  </a:moveTo>
                  <a:cubicBezTo>
                    <a:pt x="105" y="1"/>
                    <a:pt x="73" y="19"/>
                    <a:pt x="54" y="47"/>
                  </a:cubicBezTo>
                  <a:cubicBezTo>
                    <a:pt x="1" y="101"/>
                    <a:pt x="1" y="188"/>
                    <a:pt x="54" y="221"/>
                  </a:cubicBezTo>
                  <a:cubicBezTo>
                    <a:pt x="68" y="243"/>
                    <a:pt x="88" y="252"/>
                    <a:pt x="110" y="252"/>
                  </a:cubicBezTo>
                  <a:cubicBezTo>
                    <a:pt x="142" y="252"/>
                    <a:pt x="178" y="233"/>
                    <a:pt x="207" y="204"/>
                  </a:cubicBezTo>
                  <a:cubicBezTo>
                    <a:pt x="260" y="150"/>
                    <a:pt x="260" y="68"/>
                    <a:pt x="207" y="31"/>
                  </a:cubicBezTo>
                  <a:cubicBezTo>
                    <a:pt x="186" y="10"/>
                    <a:pt x="162" y="1"/>
                    <a:pt x="1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4200450" y="277177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32" y="1"/>
                  </a:moveTo>
                  <a:cubicBezTo>
                    <a:pt x="101" y="1"/>
                    <a:pt x="72" y="14"/>
                    <a:pt x="54" y="43"/>
                  </a:cubicBezTo>
                  <a:cubicBezTo>
                    <a:pt x="0" y="109"/>
                    <a:pt x="0" y="179"/>
                    <a:pt x="54" y="233"/>
                  </a:cubicBezTo>
                  <a:cubicBezTo>
                    <a:pt x="68" y="247"/>
                    <a:pt x="90" y="256"/>
                    <a:pt x="114" y="256"/>
                  </a:cubicBezTo>
                  <a:cubicBezTo>
                    <a:pt x="145" y="256"/>
                    <a:pt x="179" y="242"/>
                    <a:pt x="207" y="212"/>
                  </a:cubicBezTo>
                  <a:cubicBezTo>
                    <a:pt x="240" y="146"/>
                    <a:pt x="240" y="76"/>
                    <a:pt x="207" y="27"/>
                  </a:cubicBezTo>
                  <a:cubicBezTo>
                    <a:pt x="184" y="10"/>
                    <a:pt x="157" y="1"/>
                    <a:pt x="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3872775" y="2773600"/>
              <a:ext cx="5600" cy="6175"/>
            </a:xfrm>
            <a:custGeom>
              <a:avLst/>
              <a:gdLst/>
              <a:ahLst/>
              <a:cxnLst/>
              <a:rect l="l" t="t" r="r" b="b"/>
              <a:pathLst>
                <a:path w="224" h="247" extrusionOk="0">
                  <a:moveTo>
                    <a:pt x="116" y="0"/>
                  </a:moveTo>
                  <a:cubicBezTo>
                    <a:pt x="70" y="0"/>
                    <a:pt x="15" y="45"/>
                    <a:pt x="1" y="106"/>
                  </a:cubicBezTo>
                  <a:cubicBezTo>
                    <a:pt x="1" y="139"/>
                    <a:pt x="1" y="176"/>
                    <a:pt x="17" y="193"/>
                  </a:cubicBezTo>
                  <a:cubicBezTo>
                    <a:pt x="34" y="226"/>
                    <a:pt x="50" y="242"/>
                    <a:pt x="87" y="242"/>
                  </a:cubicBezTo>
                  <a:cubicBezTo>
                    <a:pt x="95" y="245"/>
                    <a:pt x="102" y="247"/>
                    <a:pt x="110" y="247"/>
                  </a:cubicBezTo>
                  <a:cubicBezTo>
                    <a:pt x="156" y="247"/>
                    <a:pt x="209" y="199"/>
                    <a:pt x="223" y="139"/>
                  </a:cubicBezTo>
                  <a:cubicBezTo>
                    <a:pt x="223" y="106"/>
                    <a:pt x="223" y="73"/>
                    <a:pt x="207" y="36"/>
                  </a:cubicBezTo>
                  <a:cubicBezTo>
                    <a:pt x="207" y="36"/>
                    <a:pt x="207" y="20"/>
                    <a:pt x="190" y="20"/>
                  </a:cubicBezTo>
                  <a:cubicBezTo>
                    <a:pt x="174" y="3"/>
                    <a:pt x="153" y="3"/>
                    <a:pt x="137" y="3"/>
                  </a:cubicBezTo>
                  <a:cubicBezTo>
                    <a:pt x="130" y="1"/>
                    <a:pt x="123" y="0"/>
                    <a:pt x="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4158800" y="2778825"/>
              <a:ext cx="6425" cy="6525"/>
            </a:xfrm>
            <a:custGeom>
              <a:avLst/>
              <a:gdLst/>
              <a:ahLst/>
              <a:cxnLst/>
              <a:rect l="l" t="t" r="r" b="b"/>
              <a:pathLst>
                <a:path w="257" h="261" extrusionOk="0">
                  <a:moveTo>
                    <a:pt x="153" y="0"/>
                  </a:moveTo>
                  <a:cubicBezTo>
                    <a:pt x="104" y="0"/>
                    <a:pt x="34" y="54"/>
                    <a:pt x="17" y="120"/>
                  </a:cubicBezTo>
                  <a:cubicBezTo>
                    <a:pt x="1" y="190"/>
                    <a:pt x="50" y="260"/>
                    <a:pt x="104" y="260"/>
                  </a:cubicBezTo>
                  <a:cubicBezTo>
                    <a:pt x="137" y="260"/>
                    <a:pt x="174" y="260"/>
                    <a:pt x="190" y="240"/>
                  </a:cubicBezTo>
                  <a:cubicBezTo>
                    <a:pt x="223" y="223"/>
                    <a:pt x="240" y="190"/>
                    <a:pt x="240" y="157"/>
                  </a:cubicBezTo>
                  <a:cubicBezTo>
                    <a:pt x="256" y="120"/>
                    <a:pt x="240" y="87"/>
                    <a:pt x="223" y="54"/>
                  </a:cubicBezTo>
                  <a:cubicBezTo>
                    <a:pt x="223" y="54"/>
                    <a:pt x="223" y="33"/>
                    <a:pt x="207" y="33"/>
                  </a:cubicBezTo>
                  <a:cubicBezTo>
                    <a:pt x="190" y="17"/>
                    <a:pt x="174" y="17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4228800" y="2757900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40" y="0"/>
                  </a:moveTo>
                  <a:cubicBezTo>
                    <a:pt x="125" y="0"/>
                    <a:pt x="112" y="5"/>
                    <a:pt x="103" y="13"/>
                  </a:cubicBezTo>
                  <a:cubicBezTo>
                    <a:pt x="33" y="29"/>
                    <a:pt x="0" y="116"/>
                    <a:pt x="17" y="186"/>
                  </a:cubicBezTo>
                  <a:cubicBezTo>
                    <a:pt x="33" y="203"/>
                    <a:pt x="54" y="235"/>
                    <a:pt x="70" y="252"/>
                  </a:cubicBezTo>
                  <a:cubicBezTo>
                    <a:pt x="87" y="262"/>
                    <a:pt x="103" y="267"/>
                    <a:pt x="118" y="267"/>
                  </a:cubicBezTo>
                  <a:cubicBezTo>
                    <a:pt x="133" y="267"/>
                    <a:pt x="147" y="262"/>
                    <a:pt x="157" y="252"/>
                  </a:cubicBezTo>
                  <a:cubicBezTo>
                    <a:pt x="190" y="235"/>
                    <a:pt x="206" y="219"/>
                    <a:pt x="223" y="186"/>
                  </a:cubicBezTo>
                  <a:cubicBezTo>
                    <a:pt x="239" y="149"/>
                    <a:pt x="239" y="116"/>
                    <a:pt x="239" y="83"/>
                  </a:cubicBezTo>
                  <a:cubicBezTo>
                    <a:pt x="223" y="66"/>
                    <a:pt x="223" y="46"/>
                    <a:pt x="206" y="29"/>
                  </a:cubicBezTo>
                  <a:lnTo>
                    <a:pt x="190" y="13"/>
                  </a:lnTo>
                  <a:cubicBezTo>
                    <a:pt x="173" y="5"/>
                    <a:pt x="156" y="0"/>
                    <a:pt x="1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3855150" y="2801925"/>
              <a:ext cx="5600" cy="6600"/>
            </a:xfrm>
            <a:custGeom>
              <a:avLst/>
              <a:gdLst/>
              <a:ahLst/>
              <a:cxnLst/>
              <a:rect l="l" t="t" r="r" b="b"/>
              <a:pathLst>
                <a:path w="224" h="264" extrusionOk="0">
                  <a:moveTo>
                    <a:pt x="116" y="1"/>
                  </a:moveTo>
                  <a:cubicBezTo>
                    <a:pt x="70" y="1"/>
                    <a:pt x="15" y="46"/>
                    <a:pt x="1" y="107"/>
                  </a:cubicBezTo>
                  <a:cubicBezTo>
                    <a:pt x="1" y="140"/>
                    <a:pt x="1" y="177"/>
                    <a:pt x="17" y="210"/>
                  </a:cubicBezTo>
                  <a:cubicBezTo>
                    <a:pt x="34" y="227"/>
                    <a:pt x="54" y="243"/>
                    <a:pt x="87" y="264"/>
                  </a:cubicBezTo>
                  <a:cubicBezTo>
                    <a:pt x="104" y="264"/>
                    <a:pt x="137" y="243"/>
                    <a:pt x="174" y="227"/>
                  </a:cubicBezTo>
                  <a:cubicBezTo>
                    <a:pt x="190" y="210"/>
                    <a:pt x="207" y="177"/>
                    <a:pt x="223" y="140"/>
                  </a:cubicBezTo>
                  <a:cubicBezTo>
                    <a:pt x="223" y="107"/>
                    <a:pt x="223" y="74"/>
                    <a:pt x="207" y="58"/>
                  </a:cubicBezTo>
                  <a:cubicBezTo>
                    <a:pt x="207" y="37"/>
                    <a:pt x="190" y="37"/>
                    <a:pt x="190" y="21"/>
                  </a:cubicBezTo>
                  <a:cubicBezTo>
                    <a:pt x="174" y="21"/>
                    <a:pt x="157" y="4"/>
                    <a:pt x="137" y="4"/>
                  </a:cubicBezTo>
                  <a:cubicBezTo>
                    <a:pt x="130" y="2"/>
                    <a:pt x="123" y="1"/>
                    <a:pt x="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3851350" y="2787375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136" y="1"/>
                  </a:moveTo>
                  <a:cubicBezTo>
                    <a:pt x="83" y="1"/>
                    <a:pt x="17" y="38"/>
                    <a:pt x="0" y="104"/>
                  </a:cubicBezTo>
                  <a:cubicBezTo>
                    <a:pt x="0" y="141"/>
                    <a:pt x="0" y="174"/>
                    <a:pt x="17" y="207"/>
                  </a:cubicBezTo>
                  <a:cubicBezTo>
                    <a:pt x="33" y="244"/>
                    <a:pt x="50" y="260"/>
                    <a:pt x="83" y="260"/>
                  </a:cubicBezTo>
                  <a:cubicBezTo>
                    <a:pt x="120" y="260"/>
                    <a:pt x="136" y="260"/>
                    <a:pt x="169" y="227"/>
                  </a:cubicBezTo>
                  <a:cubicBezTo>
                    <a:pt x="206" y="207"/>
                    <a:pt x="223" y="190"/>
                    <a:pt x="223" y="157"/>
                  </a:cubicBezTo>
                  <a:cubicBezTo>
                    <a:pt x="223" y="124"/>
                    <a:pt x="223" y="87"/>
                    <a:pt x="206" y="54"/>
                  </a:cubicBezTo>
                  <a:cubicBezTo>
                    <a:pt x="206" y="54"/>
                    <a:pt x="206" y="38"/>
                    <a:pt x="186" y="38"/>
                  </a:cubicBezTo>
                  <a:cubicBezTo>
                    <a:pt x="169" y="21"/>
                    <a:pt x="153" y="1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3860725" y="2710375"/>
              <a:ext cx="6100" cy="6300"/>
            </a:xfrm>
            <a:custGeom>
              <a:avLst/>
              <a:gdLst/>
              <a:ahLst/>
              <a:cxnLst/>
              <a:rect l="l" t="t" r="r" b="b"/>
              <a:pathLst>
                <a:path w="244" h="252" extrusionOk="0">
                  <a:moveTo>
                    <a:pt x="125" y="0"/>
                  </a:moveTo>
                  <a:cubicBezTo>
                    <a:pt x="102" y="0"/>
                    <a:pt x="82" y="14"/>
                    <a:pt x="70" y="26"/>
                  </a:cubicBezTo>
                  <a:cubicBezTo>
                    <a:pt x="37" y="42"/>
                    <a:pt x="17" y="75"/>
                    <a:pt x="17" y="112"/>
                  </a:cubicBezTo>
                  <a:cubicBezTo>
                    <a:pt x="0" y="145"/>
                    <a:pt x="17" y="178"/>
                    <a:pt x="37" y="195"/>
                  </a:cubicBezTo>
                  <a:cubicBezTo>
                    <a:pt x="54" y="232"/>
                    <a:pt x="70" y="248"/>
                    <a:pt x="103" y="248"/>
                  </a:cubicBezTo>
                  <a:cubicBezTo>
                    <a:pt x="110" y="250"/>
                    <a:pt x="118" y="251"/>
                    <a:pt x="125" y="251"/>
                  </a:cubicBezTo>
                  <a:cubicBezTo>
                    <a:pt x="173" y="251"/>
                    <a:pt x="226" y="206"/>
                    <a:pt x="244" y="145"/>
                  </a:cubicBezTo>
                  <a:cubicBezTo>
                    <a:pt x="244" y="112"/>
                    <a:pt x="244" y="75"/>
                    <a:pt x="223" y="59"/>
                  </a:cubicBezTo>
                  <a:cubicBezTo>
                    <a:pt x="223" y="42"/>
                    <a:pt x="206" y="42"/>
                    <a:pt x="206" y="26"/>
                  </a:cubicBezTo>
                  <a:cubicBezTo>
                    <a:pt x="190" y="9"/>
                    <a:pt x="173" y="9"/>
                    <a:pt x="157" y="9"/>
                  </a:cubicBezTo>
                  <a:cubicBezTo>
                    <a:pt x="146" y="3"/>
                    <a:pt x="135" y="0"/>
                    <a:pt x="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3838450" y="2735425"/>
              <a:ext cx="5600" cy="6450"/>
            </a:xfrm>
            <a:custGeom>
              <a:avLst/>
              <a:gdLst/>
              <a:ahLst/>
              <a:cxnLst/>
              <a:rect l="l" t="t" r="r" b="b"/>
              <a:pathLst>
                <a:path w="224" h="258" extrusionOk="0">
                  <a:moveTo>
                    <a:pt x="67" y="1"/>
                  </a:moveTo>
                  <a:cubicBezTo>
                    <a:pt x="34" y="17"/>
                    <a:pt x="17" y="54"/>
                    <a:pt x="1" y="87"/>
                  </a:cubicBezTo>
                  <a:lnTo>
                    <a:pt x="1" y="190"/>
                  </a:lnTo>
                  <a:cubicBezTo>
                    <a:pt x="13" y="229"/>
                    <a:pt x="51" y="257"/>
                    <a:pt x="91" y="257"/>
                  </a:cubicBezTo>
                  <a:cubicBezTo>
                    <a:pt x="106" y="257"/>
                    <a:pt x="122" y="253"/>
                    <a:pt x="137" y="244"/>
                  </a:cubicBezTo>
                  <a:cubicBezTo>
                    <a:pt x="186" y="223"/>
                    <a:pt x="223" y="141"/>
                    <a:pt x="207" y="87"/>
                  </a:cubicBezTo>
                  <a:cubicBezTo>
                    <a:pt x="207" y="54"/>
                    <a:pt x="186" y="38"/>
                    <a:pt x="186" y="38"/>
                  </a:cubicBezTo>
                  <a:cubicBezTo>
                    <a:pt x="170" y="17"/>
                    <a:pt x="170" y="17"/>
                    <a:pt x="153" y="17"/>
                  </a:cubicBezTo>
                  <a:cubicBezTo>
                    <a:pt x="137" y="1"/>
                    <a:pt x="104" y="1"/>
                    <a:pt x="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4233950" y="277310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31" y="0"/>
                  </a:moveTo>
                  <a:cubicBezTo>
                    <a:pt x="97" y="0"/>
                    <a:pt x="63" y="13"/>
                    <a:pt x="33" y="40"/>
                  </a:cubicBezTo>
                  <a:cubicBezTo>
                    <a:pt x="33" y="56"/>
                    <a:pt x="17" y="77"/>
                    <a:pt x="17" y="110"/>
                  </a:cubicBezTo>
                  <a:cubicBezTo>
                    <a:pt x="0" y="143"/>
                    <a:pt x="17" y="196"/>
                    <a:pt x="54" y="229"/>
                  </a:cubicBezTo>
                  <a:cubicBezTo>
                    <a:pt x="64" y="249"/>
                    <a:pt x="85" y="257"/>
                    <a:pt x="108" y="257"/>
                  </a:cubicBezTo>
                  <a:cubicBezTo>
                    <a:pt x="124" y="257"/>
                    <a:pt x="142" y="253"/>
                    <a:pt x="157" y="246"/>
                  </a:cubicBezTo>
                  <a:cubicBezTo>
                    <a:pt x="173" y="229"/>
                    <a:pt x="190" y="229"/>
                    <a:pt x="206" y="213"/>
                  </a:cubicBezTo>
                  <a:cubicBezTo>
                    <a:pt x="239" y="143"/>
                    <a:pt x="239" y="77"/>
                    <a:pt x="206" y="23"/>
                  </a:cubicBezTo>
                  <a:cubicBezTo>
                    <a:pt x="184" y="8"/>
                    <a:pt x="158" y="0"/>
                    <a:pt x="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3895550" y="2689975"/>
              <a:ext cx="2600" cy="1250"/>
            </a:xfrm>
            <a:custGeom>
              <a:avLst/>
              <a:gdLst/>
              <a:ahLst/>
              <a:cxnLst/>
              <a:rect l="l" t="t" r="r" b="b"/>
              <a:pathLst>
                <a:path w="104" h="50" extrusionOk="0">
                  <a:moveTo>
                    <a:pt x="1" y="0"/>
                  </a:moveTo>
                  <a:cubicBezTo>
                    <a:pt x="1" y="1"/>
                    <a:pt x="1" y="17"/>
                    <a:pt x="17" y="17"/>
                  </a:cubicBezTo>
                  <a:cubicBezTo>
                    <a:pt x="34" y="33"/>
                    <a:pt x="50" y="50"/>
                    <a:pt x="67" y="50"/>
                  </a:cubicBezTo>
                  <a:lnTo>
                    <a:pt x="104" y="50"/>
                  </a:lnTo>
                  <a:cubicBezTo>
                    <a:pt x="67" y="33"/>
                    <a:pt x="34" y="1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4205600" y="272295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4" y="1"/>
                  </a:moveTo>
                  <a:cubicBezTo>
                    <a:pt x="34" y="38"/>
                    <a:pt x="1" y="104"/>
                    <a:pt x="17" y="174"/>
                  </a:cubicBezTo>
                  <a:cubicBezTo>
                    <a:pt x="34" y="207"/>
                    <a:pt x="54" y="228"/>
                    <a:pt x="71" y="244"/>
                  </a:cubicBezTo>
                  <a:cubicBezTo>
                    <a:pt x="87" y="252"/>
                    <a:pt x="104" y="256"/>
                    <a:pt x="119" y="256"/>
                  </a:cubicBezTo>
                  <a:cubicBezTo>
                    <a:pt x="133" y="256"/>
                    <a:pt x="147" y="252"/>
                    <a:pt x="157" y="244"/>
                  </a:cubicBezTo>
                  <a:cubicBezTo>
                    <a:pt x="190" y="228"/>
                    <a:pt x="207" y="207"/>
                    <a:pt x="223" y="174"/>
                  </a:cubicBezTo>
                  <a:cubicBezTo>
                    <a:pt x="240" y="141"/>
                    <a:pt x="240" y="104"/>
                    <a:pt x="240" y="87"/>
                  </a:cubicBezTo>
                  <a:cubicBezTo>
                    <a:pt x="240" y="54"/>
                    <a:pt x="223" y="38"/>
                    <a:pt x="207" y="21"/>
                  </a:cubicBezTo>
                  <a:cubicBezTo>
                    <a:pt x="207" y="21"/>
                    <a:pt x="190" y="21"/>
                    <a:pt x="1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4208600" y="2739275"/>
              <a:ext cx="5575" cy="6475"/>
            </a:xfrm>
            <a:custGeom>
              <a:avLst/>
              <a:gdLst/>
              <a:ahLst/>
              <a:cxnLst/>
              <a:rect l="l" t="t" r="r" b="b"/>
              <a:pathLst>
                <a:path w="223" h="259" extrusionOk="0">
                  <a:moveTo>
                    <a:pt x="119" y="0"/>
                  </a:moveTo>
                  <a:cubicBezTo>
                    <a:pt x="69" y="0"/>
                    <a:pt x="14" y="46"/>
                    <a:pt x="0" y="106"/>
                  </a:cubicBezTo>
                  <a:cubicBezTo>
                    <a:pt x="0" y="139"/>
                    <a:pt x="0" y="172"/>
                    <a:pt x="17" y="210"/>
                  </a:cubicBezTo>
                  <a:cubicBezTo>
                    <a:pt x="37" y="226"/>
                    <a:pt x="54" y="242"/>
                    <a:pt x="87" y="259"/>
                  </a:cubicBezTo>
                  <a:cubicBezTo>
                    <a:pt x="140" y="259"/>
                    <a:pt x="206" y="226"/>
                    <a:pt x="223" y="139"/>
                  </a:cubicBezTo>
                  <a:cubicBezTo>
                    <a:pt x="223" y="106"/>
                    <a:pt x="223" y="90"/>
                    <a:pt x="206" y="53"/>
                  </a:cubicBezTo>
                  <a:cubicBezTo>
                    <a:pt x="206" y="36"/>
                    <a:pt x="190" y="36"/>
                    <a:pt x="190" y="36"/>
                  </a:cubicBezTo>
                  <a:cubicBezTo>
                    <a:pt x="173" y="20"/>
                    <a:pt x="157" y="3"/>
                    <a:pt x="140" y="3"/>
                  </a:cubicBezTo>
                  <a:cubicBezTo>
                    <a:pt x="133" y="1"/>
                    <a:pt x="126" y="0"/>
                    <a:pt x="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3899375" y="2766225"/>
              <a:ext cx="6100" cy="6550"/>
            </a:xfrm>
            <a:custGeom>
              <a:avLst/>
              <a:gdLst/>
              <a:ahLst/>
              <a:cxnLst/>
              <a:rect l="l" t="t" r="r" b="b"/>
              <a:pathLst>
                <a:path w="244" h="262" extrusionOk="0">
                  <a:moveTo>
                    <a:pt x="135" y="1"/>
                  </a:moveTo>
                  <a:cubicBezTo>
                    <a:pt x="103" y="1"/>
                    <a:pt x="67" y="18"/>
                    <a:pt x="37" y="59"/>
                  </a:cubicBezTo>
                  <a:cubicBezTo>
                    <a:pt x="0" y="109"/>
                    <a:pt x="0" y="179"/>
                    <a:pt x="37" y="228"/>
                  </a:cubicBezTo>
                  <a:cubicBezTo>
                    <a:pt x="59" y="251"/>
                    <a:pt x="83" y="261"/>
                    <a:pt x="109" y="261"/>
                  </a:cubicBezTo>
                  <a:cubicBezTo>
                    <a:pt x="143" y="261"/>
                    <a:pt x="178" y="243"/>
                    <a:pt x="207" y="212"/>
                  </a:cubicBezTo>
                  <a:cubicBezTo>
                    <a:pt x="244" y="162"/>
                    <a:pt x="244" y="76"/>
                    <a:pt x="190" y="22"/>
                  </a:cubicBezTo>
                  <a:cubicBezTo>
                    <a:pt x="177" y="9"/>
                    <a:pt x="157" y="1"/>
                    <a:pt x="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3895150" y="279180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4" y="1"/>
                  </a:moveTo>
                  <a:cubicBezTo>
                    <a:pt x="119" y="1"/>
                    <a:pt x="101" y="5"/>
                    <a:pt x="83" y="13"/>
                  </a:cubicBezTo>
                  <a:cubicBezTo>
                    <a:pt x="33" y="30"/>
                    <a:pt x="0" y="116"/>
                    <a:pt x="17" y="186"/>
                  </a:cubicBezTo>
                  <a:cubicBezTo>
                    <a:pt x="31" y="228"/>
                    <a:pt x="67" y="261"/>
                    <a:pt x="120" y="261"/>
                  </a:cubicBezTo>
                  <a:cubicBezTo>
                    <a:pt x="130" y="261"/>
                    <a:pt x="141" y="259"/>
                    <a:pt x="153" y="257"/>
                  </a:cubicBezTo>
                  <a:cubicBezTo>
                    <a:pt x="206" y="219"/>
                    <a:pt x="239" y="153"/>
                    <a:pt x="223" y="83"/>
                  </a:cubicBezTo>
                  <a:cubicBezTo>
                    <a:pt x="223" y="67"/>
                    <a:pt x="223" y="50"/>
                    <a:pt x="206" y="30"/>
                  </a:cubicBezTo>
                  <a:cubicBezTo>
                    <a:pt x="186" y="30"/>
                    <a:pt x="186" y="13"/>
                    <a:pt x="169" y="13"/>
                  </a:cubicBezTo>
                  <a:cubicBezTo>
                    <a:pt x="161" y="5"/>
                    <a:pt x="149" y="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3900700" y="2827475"/>
              <a:ext cx="6025" cy="6300"/>
            </a:xfrm>
            <a:custGeom>
              <a:avLst/>
              <a:gdLst/>
              <a:ahLst/>
              <a:cxnLst/>
              <a:rect l="l" t="t" r="r" b="b"/>
              <a:pathLst>
                <a:path w="241" h="252" extrusionOk="0">
                  <a:moveTo>
                    <a:pt x="129" y="0"/>
                  </a:moveTo>
                  <a:cubicBezTo>
                    <a:pt x="116" y="0"/>
                    <a:pt x="104" y="5"/>
                    <a:pt x="88" y="13"/>
                  </a:cubicBezTo>
                  <a:cubicBezTo>
                    <a:pt x="50" y="29"/>
                    <a:pt x="34" y="46"/>
                    <a:pt x="17" y="83"/>
                  </a:cubicBezTo>
                  <a:cubicBezTo>
                    <a:pt x="1" y="116"/>
                    <a:pt x="1" y="149"/>
                    <a:pt x="1" y="169"/>
                  </a:cubicBezTo>
                  <a:cubicBezTo>
                    <a:pt x="17" y="202"/>
                    <a:pt x="34" y="235"/>
                    <a:pt x="67" y="252"/>
                  </a:cubicBezTo>
                  <a:lnTo>
                    <a:pt x="154" y="252"/>
                  </a:lnTo>
                  <a:cubicBezTo>
                    <a:pt x="207" y="219"/>
                    <a:pt x="240" y="149"/>
                    <a:pt x="224" y="83"/>
                  </a:cubicBezTo>
                  <a:cubicBezTo>
                    <a:pt x="224" y="66"/>
                    <a:pt x="207" y="46"/>
                    <a:pt x="191" y="29"/>
                  </a:cubicBezTo>
                  <a:cubicBezTo>
                    <a:pt x="191" y="29"/>
                    <a:pt x="191" y="13"/>
                    <a:pt x="170" y="13"/>
                  </a:cubicBezTo>
                  <a:cubicBezTo>
                    <a:pt x="154" y="5"/>
                    <a:pt x="141" y="0"/>
                    <a:pt x="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4212925" y="2757375"/>
              <a:ext cx="5575" cy="6425"/>
            </a:xfrm>
            <a:custGeom>
              <a:avLst/>
              <a:gdLst/>
              <a:ahLst/>
              <a:cxnLst/>
              <a:rect l="l" t="t" r="r" b="b"/>
              <a:pathLst>
                <a:path w="223" h="257" extrusionOk="0">
                  <a:moveTo>
                    <a:pt x="120" y="1"/>
                  </a:moveTo>
                  <a:cubicBezTo>
                    <a:pt x="70" y="1"/>
                    <a:pt x="17" y="50"/>
                    <a:pt x="0" y="104"/>
                  </a:cubicBezTo>
                  <a:cubicBezTo>
                    <a:pt x="0" y="137"/>
                    <a:pt x="0" y="170"/>
                    <a:pt x="17" y="207"/>
                  </a:cubicBezTo>
                  <a:cubicBezTo>
                    <a:pt x="33" y="224"/>
                    <a:pt x="50" y="240"/>
                    <a:pt x="87" y="256"/>
                  </a:cubicBezTo>
                  <a:cubicBezTo>
                    <a:pt x="136" y="256"/>
                    <a:pt x="206" y="207"/>
                    <a:pt x="223" y="137"/>
                  </a:cubicBezTo>
                  <a:lnTo>
                    <a:pt x="223" y="104"/>
                  </a:lnTo>
                  <a:cubicBezTo>
                    <a:pt x="223" y="67"/>
                    <a:pt x="206" y="50"/>
                    <a:pt x="190" y="17"/>
                  </a:cubicBezTo>
                  <a:cubicBezTo>
                    <a:pt x="173" y="17"/>
                    <a:pt x="153" y="1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3885250" y="2806350"/>
              <a:ext cx="5600" cy="6500"/>
            </a:xfrm>
            <a:custGeom>
              <a:avLst/>
              <a:gdLst/>
              <a:ahLst/>
              <a:cxnLst/>
              <a:rect l="l" t="t" r="r" b="b"/>
              <a:pathLst>
                <a:path w="224" h="260" extrusionOk="0">
                  <a:moveTo>
                    <a:pt x="137" y="0"/>
                  </a:moveTo>
                  <a:cubicBezTo>
                    <a:pt x="104" y="0"/>
                    <a:pt x="87" y="17"/>
                    <a:pt x="50" y="33"/>
                  </a:cubicBezTo>
                  <a:cubicBezTo>
                    <a:pt x="34" y="50"/>
                    <a:pt x="17" y="87"/>
                    <a:pt x="1" y="120"/>
                  </a:cubicBezTo>
                  <a:cubicBezTo>
                    <a:pt x="1" y="153"/>
                    <a:pt x="1" y="190"/>
                    <a:pt x="17" y="206"/>
                  </a:cubicBezTo>
                  <a:cubicBezTo>
                    <a:pt x="34" y="239"/>
                    <a:pt x="50" y="256"/>
                    <a:pt x="87" y="256"/>
                  </a:cubicBezTo>
                  <a:cubicBezTo>
                    <a:pt x="94" y="258"/>
                    <a:pt x="100" y="259"/>
                    <a:pt x="107" y="259"/>
                  </a:cubicBezTo>
                  <a:cubicBezTo>
                    <a:pt x="154" y="259"/>
                    <a:pt x="209" y="214"/>
                    <a:pt x="223" y="153"/>
                  </a:cubicBezTo>
                  <a:cubicBezTo>
                    <a:pt x="223" y="120"/>
                    <a:pt x="223" y="87"/>
                    <a:pt x="207" y="50"/>
                  </a:cubicBezTo>
                  <a:lnTo>
                    <a:pt x="190" y="33"/>
                  </a:lnTo>
                  <a:cubicBezTo>
                    <a:pt x="170" y="17"/>
                    <a:pt x="153" y="17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3899775" y="2810075"/>
              <a:ext cx="6125" cy="6600"/>
            </a:xfrm>
            <a:custGeom>
              <a:avLst/>
              <a:gdLst/>
              <a:ahLst/>
              <a:cxnLst/>
              <a:rect l="l" t="t" r="r" b="b"/>
              <a:pathLst>
                <a:path w="245" h="264" extrusionOk="0">
                  <a:moveTo>
                    <a:pt x="121" y="1"/>
                  </a:moveTo>
                  <a:cubicBezTo>
                    <a:pt x="72" y="1"/>
                    <a:pt x="19" y="49"/>
                    <a:pt x="1" y="107"/>
                  </a:cubicBezTo>
                  <a:cubicBezTo>
                    <a:pt x="1" y="144"/>
                    <a:pt x="1" y="193"/>
                    <a:pt x="21" y="210"/>
                  </a:cubicBezTo>
                  <a:cubicBezTo>
                    <a:pt x="38" y="226"/>
                    <a:pt x="71" y="247"/>
                    <a:pt x="87" y="264"/>
                  </a:cubicBezTo>
                  <a:cubicBezTo>
                    <a:pt x="125" y="264"/>
                    <a:pt x="158" y="247"/>
                    <a:pt x="174" y="226"/>
                  </a:cubicBezTo>
                  <a:cubicBezTo>
                    <a:pt x="207" y="210"/>
                    <a:pt x="228" y="177"/>
                    <a:pt x="228" y="144"/>
                  </a:cubicBezTo>
                  <a:cubicBezTo>
                    <a:pt x="244" y="107"/>
                    <a:pt x="228" y="74"/>
                    <a:pt x="207" y="57"/>
                  </a:cubicBezTo>
                  <a:cubicBezTo>
                    <a:pt x="207" y="41"/>
                    <a:pt x="207" y="41"/>
                    <a:pt x="191" y="20"/>
                  </a:cubicBezTo>
                  <a:cubicBezTo>
                    <a:pt x="174" y="4"/>
                    <a:pt x="158" y="4"/>
                    <a:pt x="141" y="4"/>
                  </a:cubicBezTo>
                  <a:cubicBezTo>
                    <a:pt x="134" y="2"/>
                    <a:pt x="128" y="1"/>
                    <a:pt x="1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4158400" y="2824625"/>
              <a:ext cx="5575" cy="6250"/>
            </a:xfrm>
            <a:custGeom>
              <a:avLst/>
              <a:gdLst/>
              <a:ahLst/>
              <a:cxnLst/>
              <a:rect l="l" t="t" r="r" b="b"/>
              <a:pathLst>
                <a:path w="223" h="250" extrusionOk="0">
                  <a:moveTo>
                    <a:pt x="111" y="0"/>
                  </a:moveTo>
                  <a:cubicBezTo>
                    <a:pt x="92" y="0"/>
                    <a:pt x="76" y="12"/>
                    <a:pt x="50" y="24"/>
                  </a:cubicBezTo>
                  <a:cubicBezTo>
                    <a:pt x="33" y="40"/>
                    <a:pt x="17" y="77"/>
                    <a:pt x="0" y="110"/>
                  </a:cubicBezTo>
                  <a:cubicBezTo>
                    <a:pt x="0" y="143"/>
                    <a:pt x="0" y="180"/>
                    <a:pt x="17" y="197"/>
                  </a:cubicBezTo>
                  <a:cubicBezTo>
                    <a:pt x="33" y="230"/>
                    <a:pt x="50" y="246"/>
                    <a:pt x="87" y="246"/>
                  </a:cubicBezTo>
                  <a:cubicBezTo>
                    <a:pt x="93" y="249"/>
                    <a:pt x="100" y="250"/>
                    <a:pt x="107" y="250"/>
                  </a:cubicBezTo>
                  <a:cubicBezTo>
                    <a:pt x="154" y="250"/>
                    <a:pt x="209" y="204"/>
                    <a:pt x="223" y="143"/>
                  </a:cubicBezTo>
                  <a:cubicBezTo>
                    <a:pt x="223" y="110"/>
                    <a:pt x="223" y="77"/>
                    <a:pt x="206" y="57"/>
                  </a:cubicBezTo>
                  <a:cubicBezTo>
                    <a:pt x="206" y="40"/>
                    <a:pt x="206" y="40"/>
                    <a:pt x="190" y="24"/>
                  </a:cubicBezTo>
                  <a:cubicBezTo>
                    <a:pt x="169" y="7"/>
                    <a:pt x="153" y="7"/>
                    <a:pt x="136" y="7"/>
                  </a:cubicBezTo>
                  <a:cubicBezTo>
                    <a:pt x="127" y="2"/>
                    <a:pt x="118" y="0"/>
                    <a:pt x="1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4156225" y="274615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4" y="0"/>
                  </a:moveTo>
                  <a:cubicBezTo>
                    <a:pt x="87" y="21"/>
                    <a:pt x="50" y="38"/>
                    <a:pt x="34" y="54"/>
                  </a:cubicBezTo>
                  <a:cubicBezTo>
                    <a:pt x="17" y="71"/>
                    <a:pt x="17" y="104"/>
                    <a:pt x="1" y="141"/>
                  </a:cubicBezTo>
                  <a:cubicBezTo>
                    <a:pt x="1" y="174"/>
                    <a:pt x="17" y="207"/>
                    <a:pt x="34" y="227"/>
                  </a:cubicBezTo>
                  <a:cubicBezTo>
                    <a:pt x="56" y="248"/>
                    <a:pt x="80" y="257"/>
                    <a:pt x="104" y="257"/>
                  </a:cubicBezTo>
                  <a:cubicBezTo>
                    <a:pt x="140" y="257"/>
                    <a:pt x="175" y="238"/>
                    <a:pt x="207" y="207"/>
                  </a:cubicBezTo>
                  <a:cubicBezTo>
                    <a:pt x="240" y="157"/>
                    <a:pt x="240" y="71"/>
                    <a:pt x="207" y="38"/>
                  </a:cubicBezTo>
                  <a:cubicBezTo>
                    <a:pt x="174" y="0"/>
                    <a:pt x="137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4150675" y="273027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53" y="1"/>
                  </a:moveTo>
                  <a:cubicBezTo>
                    <a:pt x="87" y="1"/>
                    <a:pt x="33" y="54"/>
                    <a:pt x="17" y="120"/>
                  </a:cubicBezTo>
                  <a:cubicBezTo>
                    <a:pt x="0" y="157"/>
                    <a:pt x="0" y="190"/>
                    <a:pt x="17" y="207"/>
                  </a:cubicBezTo>
                  <a:cubicBezTo>
                    <a:pt x="33" y="244"/>
                    <a:pt x="66" y="260"/>
                    <a:pt x="87" y="260"/>
                  </a:cubicBezTo>
                  <a:cubicBezTo>
                    <a:pt x="95" y="262"/>
                    <a:pt x="103" y="263"/>
                    <a:pt x="111" y="263"/>
                  </a:cubicBezTo>
                  <a:cubicBezTo>
                    <a:pt x="169" y="263"/>
                    <a:pt x="223" y="215"/>
                    <a:pt x="223" y="157"/>
                  </a:cubicBezTo>
                  <a:cubicBezTo>
                    <a:pt x="239" y="120"/>
                    <a:pt x="239" y="87"/>
                    <a:pt x="223" y="54"/>
                  </a:cubicBezTo>
                  <a:cubicBezTo>
                    <a:pt x="206" y="54"/>
                    <a:pt x="206" y="38"/>
                    <a:pt x="206" y="38"/>
                  </a:cubicBezTo>
                  <a:cubicBezTo>
                    <a:pt x="190" y="17"/>
                    <a:pt x="169" y="17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4157975" y="27629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53" y="1"/>
                  </a:moveTo>
                  <a:cubicBezTo>
                    <a:pt x="83" y="1"/>
                    <a:pt x="34" y="50"/>
                    <a:pt x="17" y="120"/>
                  </a:cubicBezTo>
                  <a:cubicBezTo>
                    <a:pt x="1" y="153"/>
                    <a:pt x="17" y="190"/>
                    <a:pt x="34" y="207"/>
                  </a:cubicBezTo>
                  <a:cubicBezTo>
                    <a:pt x="34" y="240"/>
                    <a:pt x="67" y="256"/>
                    <a:pt x="104" y="256"/>
                  </a:cubicBezTo>
                  <a:cubicBezTo>
                    <a:pt x="111" y="259"/>
                    <a:pt x="119" y="261"/>
                    <a:pt x="127" y="261"/>
                  </a:cubicBezTo>
                  <a:cubicBezTo>
                    <a:pt x="173" y="261"/>
                    <a:pt x="226" y="213"/>
                    <a:pt x="240" y="153"/>
                  </a:cubicBezTo>
                  <a:cubicBezTo>
                    <a:pt x="240" y="120"/>
                    <a:pt x="240" y="87"/>
                    <a:pt x="223" y="50"/>
                  </a:cubicBezTo>
                  <a:lnTo>
                    <a:pt x="207" y="33"/>
                  </a:lnTo>
                  <a:cubicBezTo>
                    <a:pt x="186" y="17"/>
                    <a:pt x="170" y="17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4163950" y="2730550"/>
              <a:ext cx="6425" cy="6400"/>
            </a:xfrm>
            <a:custGeom>
              <a:avLst/>
              <a:gdLst/>
              <a:ahLst/>
              <a:cxnLst/>
              <a:rect l="l" t="t" r="r" b="b"/>
              <a:pathLst>
                <a:path w="257" h="256" extrusionOk="0">
                  <a:moveTo>
                    <a:pt x="144" y="1"/>
                  </a:moveTo>
                  <a:cubicBezTo>
                    <a:pt x="114" y="1"/>
                    <a:pt x="80" y="14"/>
                    <a:pt x="50" y="43"/>
                  </a:cubicBezTo>
                  <a:cubicBezTo>
                    <a:pt x="1" y="109"/>
                    <a:pt x="17" y="179"/>
                    <a:pt x="50" y="233"/>
                  </a:cubicBezTo>
                  <a:cubicBezTo>
                    <a:pt x="71" y="249"/>
                    <a:pt x="87" y="249"/>
                    <a:pt x="104" y="249"/>
                  </a:cubicBezTo>
                  <a:cubicBezTo>
                    <a:pt x="113" y="254"/>
                    <a:pt x="123" y="256"/>
                    <a:pt x="133" y="256"/>
                  </a:cubicBezTo>
                  <a:cubicBezTo>
                    <a:pt x="163" y="256"/>
                    <a:pt x="195" y="240"/>
                    <a:pt x="207" y="212"/>
                  </a:cubicBezTo>
                  <a:cubicBezTo>
                    <a:pt x="240" y="163"/>
                    <a:pt x="256" y="109"/>
                    <a:pt x="240" y="76"/>
                  </a:cubicBezTo>
                  <a:cubicBezTo>
                    <a:pt x="240" y="60"/>
                    <a:pt x="224" y="43"/>
                    <a:pt x="207" y="27"/>
                  </a:cubicBezTo>
                  <a:cubicBezTo>
                    <a:pt x="192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4190975" y="272037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40" y="1"/>
                  </a:moveTo>
                  <a:cubicBezTo>
                    <a:pt x="124" y="1"/>
                    <a:pt x="87" y="1"/>
                    <a:pt x="54" y="21"/>
                  </a:cubicBezTo>
                  <a:cubicBezTo>
                    <a:pt x="37" y="38"/>
                    <a:pt x="21" y="71"/>
                    <a:pt x="0" y="104"/>
                  </a:cubicBezTo>
                  <a:cubicBezTo>
                    <a:pt x="0" y="141"/>
                    <a:pt x="0" y="174"/>
                    <a:pt x="21" y="207"/>
                  </a:cubicBezTo>
                  <a:cubicBezTo>
                    <a:pt x="37" y="228"/>
                    <a:pt x="54" y="244"/>
                    <a:pt x="87" y="260"/>
                  </a:cubicBezTo>
                  <a:cubicBezTo>
                    <a:pt x="157" y="260"/>
                    <a:pt x="206" y="207"/>
                    <a:pt x="227" y="141"/>
                  </a:cubicBezTo>
                  <a:cubicBezTo>
                    <a:pt x="243" y="104"/>
                    <a:pt x="227" y="71"/>
                    <a:pt x="206" y="54"/>
                  </a:cubicBezTo>
                  <a:cubicBezTo>
                    <a:pt x="206" y="38"/>
                    <a:pt x="206" y="38"/>
                    <a:pt x="190" y="21"/>
                  </a:cubicBezTo>
                  <a:cubicBezTo>
                    <a:pt x="190" y="21"/>
                    <a:pt x="173" y="1"/>
                    <a:pt x="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4162200" y="2715750"/>
              <a:ext cx="5600" cy="6500"/>
            </a:xfrm>
            <a:custGeom>
              <a:avLst/>
              <a:gdLst/>
              <a:ahLst/>
              <a:cxnLst/>
              <a:rect l="l" t="t" r="r" b="b"/>
              <a:pathLst>
                <a:path w="224" h="260" extrusionOk="0">
                  <a:moveTo>
                    <a:pt x="141" y="0"/>
                  </a:moveTo>
                  <a:cubicBezTo>
                    <a:pt x="120" y="0"/>
                    <a:pt x="87" y="17"/>
                    <a:pt x="54" y="33"/>
                  </a:cubicBezTo>
                  <a:cubicBezTo>
                    <a:pt x="38" y="50"/>
                    <a:pt x="17" y="83"/>
                    <a:pt x="1" y="120"/>
                  </a:cubicBezTo>
                  <a:cubicBezTo>
                    <a:pt x="1" y="153"/>
                    <a:pt x="1" y="186"/>
                    <a:pt x="17" y="206"/>
                  </a:cubicBezTo>
                  <a:cubicBezTo>
                    <a:pt x="38" y="239"/>
                    <a:pt x="54" y="256"/>
                    <a:pt x="87" y="256"/>
                  </a:cubicBezTo>
                  <a:cubicBezTo>
                    <a:pt x="97" y="258"/>
                    <a:pt x="105" y="259"/>
                    <a:pt x="114" y="259"/>
                  </a:cubicBezTo>
                  <a:cubicBezTo>
                    <a:pt x="170" y="259"/>
                    <a:pt x="209" y="214"/>
                    <a:pt x="223" y="153"/>
                  </a:cubicBezTo>
                  <a:cubicBezTo>
                    <a:pt x="223" y="120"/>
                    <a:pt x="223" y="83"/>
                    <a:pt x="207" y="50"/>
                  </a:cubicBezTo>
                  <a:cubicBezTo>
                    <a:pt x="207" y="50"/>
                    <a:pt x="207" y="33"/>
                    <a:pt x="190" y="33"/>
                  </a:cubicBezTo>
                  <a:cubicBezTo>
                    <a:pt x="174" y="17"/>
                    <a:pt x="157" y="17"/>
                    <a:pt x="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4148075" y="2839425"/>
              <a:ext cx="5600" cy="6075"/>
            </a:xfrm>
            <a:custGeom>
              <a:avLst/>
              <a:gdLst/>
              <a:ahLst/>
              <a:cxnLst/>
              <a:rect l="l" t="t" r="r" b="b"/>
              <a:pathLst>
                <a:path w="224" h="243" extrusionOk="0">
                  <a:moveTo>
                    <a:pt x="121" y="1"/>
                  </a:moveTo>
                  <a:cubicBezTo>
                    <a:pt x="67" y="1"/>
                    <a:pt x="17" y="34"/>
                    <a:pt x="1" y="104"/>
                  </a:cubicBezTo>
                  <a:cubicBezTo>
                    <a:pt x="1" y="137"/>
                    <a:pt x="1" y="170"/>
                    <a:pt x="17" y="186"/>
                  </a:cubicBezTo>
                  <a:cubicBezTo>
                    <a:pt x="34" y="223"/>
                    <a:pt x="50" y="240"/>
                    <a:pt x="88" y="240"/>
                  </a:cubicBezTo>
                  <a:cubicBezTo>
                    <a:pt x="94" y="242"/>
                    <a:pt x="101" y="243"/>
                    <a:pt x="108" y="243"/>
                  </a:cubicBezTo>
                  <a:cubicBezTo>
                    <a:pt x="154" y="243"/>
                    <a:pt x="209" y="198"/>
                    <a:pt x="224" y="137"/>
                  </a:cubicBezTo>
                  <a:lnTo>
                    <a:pt x="224" y="104"/>
                  </a:lnTo>
                  <a:cubicBezTo>
                    <a:pt x="224" y="67"/>
                    <a:pt x="207" y="34"/>
                    <a:pt x="191" y="17"/>
                  </a:cubicBezTo>
                  <a:cubicBezTo>
                    <a:pt x="170" y="1"/>
                    <a:pt x="153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4140775" y="2804700"/>
              <a:ext cx="6000" cy="6725"/>
            </a:xfrm>
            <a:custGeom>
              <a:avLst/>
              <a:gdLst/>
              <a:ahLst/>
              <a:cxnLst/>
              <a:rect l="l" t="t" r="r" b="b"/>
              <a:pathLst>
                <a:path w="240" h="269" extrusionOk="0">
                  <a:moveTo>
                    <a:pt x="139" y="0"/>
                  </a:moveTo>
                  <a:cubicBezTo>
                    <a:pt x="124" y="0"/>
                    <a:pt x="112" y="4"/>
                    <a:pt x="103" y="13"/>
                  </a:cubicBezTo>
                  <a:cubicBezTo>
                    <a:pt x="33" y="50"/>
                    <a:pt x="0" y="116"/>
                    <a:pt x="17" y="186"/>
                  </a:cubicBezTo>
                  <a:cubicBezTo>
                    <a:pt x="33" y="219"/>
                    <a:pt x="50" y="235"/>
                    <a:pt x="70" y="256"/>
                  </a:cubicBezTo>
                  <a:cubicBezTo>
                    <a:pt x="87" y="264"/>
                    <a:pt x="99" y="268"/>
                    <a:pt x="112" y="268"/>
                  </a:cubicBezTo>
                  <a:cubicBezTo>
                    <a:pt x="124" y="268"/>
                    <a:pt x="136" y="264"/>
                    <a:pt x="153" y="256"/>
                  </a:cubicBezTo>
                  <a:cubicBezTo>
                    <a:pt x="190" y="235"/>
                    <a:pt x="206" y="219"/>
                    <a:pt x="223" y="186"/>
                  </a:cubicBezTo>
                  <a:cubicBezTo>
                    <a:pt x="239" y="153"/>
                    <a:pt x="239" y="116"/>
                    <a:pt x="239" y="83"/>
                  </a:cubicBezTo>
                  <a:cubicBezTo>
                    <a:pt x="223" y="66"/>
                    <a:pt x="223" y="50"/>
                    <a:pt x="206" y="29"/>
                  </a:cubicBezTo>
                  <a:lnTo>
                    <a:pt x="190" y="13"/>
                  </a:lnTo>
                  <a:cubicBezTo>
                    <a:pt x="171" y="4"/>
                    <a:pt x="154" y="0"/>
                    <a:pt x="1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4143350" y="2715325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133" y="1"/>
                  </a:moveTo>
                  <a:cubicBezTo>
                    <a:pt x="99" y="1"/>
                    <a:pt x="64" y="19"/>
                    <a:pt x="33" y="50"/>
                  </a:cubicBezTo>
                  <a:cubicBezTo>
                    <a:pt x="0" y="100"/>
                    <a:pt x="0" y="186"/>
                    <a:pt x="50" y="223"/>
                  </a:cubicBezTo>
                  <a:cubicBezTo>
                    <a:pt x="65" y="244"/>
                    <a:pt x="85" y="253"/>
                    <a:pt x="107" y="253"/>
                  </a:cubicBezTo>
                  <a:cubicBezTo>
                    <a:pt x="139" y="253"/>
                    <a:pt x="175" y="234"/>
                    <a:pt x="206" y="203"/>
                  </a:cubicBezTo>
                  <a:cubicBezTo>
                    <a:pt x="239" y="153"/>
                    <a:pt x="239" y="67"/>
                    <a:pt x="206" y="34"/>
                  </a:cubicBezTo>
                  <a:cubicBezTo>
                    <a:pt x="184" y="11"/>
                    <a:pt x="159" y="1"/>
                    <a:pt x="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4140775" y="2695950"/>
              <a:ext cx="6400" cy="6325"/>
            </a:xfrm>
            <a:custGeom>
              <a:avLst/>
              <a:gdLst/>
              <a:ahLst/>
              <a:cxnLst/>
              <a:rect l="l" t="t" r="r" b="b"/>
              <a:pathLst>
                <a:path w="256" h="253" extrusionOk="0">
                  <a:moveTo>
                    <a:pt x="103" y="1"/>
                  </a:moveTo>
                  <a:cubicBezTo>
                    <a:pt x="33" y="34"/>
                    <a:pt x="0" y="104"/>
                    <a:pt x="17" y="174"/>
                  </a:cubicBezTo>
                  <a:cubicBezTo>
                    <a:pt x="33" y="207"/>
                    <a:pt x="50" y="223"/>
                    <a:pt x="70" y="240"/>
                  </a:cubicBezTo>
                  <a:cubicBezTo>
                    <a:pt x="87" y="248"/>
                    <a:pt x="103" y="252"/>
                    <a:pt x="118" y="252"/>
                  </a:cubicBezTo>
                  <a:cubicBezTo>
                    <a:pt x="132" y="252"/>
                    <a:pt x="145" y="248"/>
                    <a:pt x="153" y="240"/>
                  </a:cubicBezTo>
                  <a:cubicBezTo>
                    <a:pt x="223" y="223"/>
                    <a:pt x="256" y="137"/>
                    <a:pt x="239" y="87"/>
                  </a:cubicBezTo>
                  <a:cubicBezTo>
                    <a:pt x="239" y="50"/>
                    <a:pt x="223" y="34"/>
                    <a:pt x="206" y="17"/>
                  </a:cubicBezTo>
                  <a:cubicBezTo>
                    <a:pt x="206" y="17"/>
                    <a:pt x="190" y="17"/>
                    <a:pt x="1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4139025" y="2741000"/>
              <a:ext cx="6500" cy="6425"/>
            </a:xfrm>
            <a:custGeom>
              <a:avLst/>
              <a:gdLst/>
              <a:ahLst/>
              <a:cxnLst/>
              <a:rect l="l" t="t" r="r" b="b"/>
              <a:pathLst>
                <a:path w="260" h="257" extrusionOk="0">
                  <a:moveTo>
                    <a:pt x="103" y="0"/>
                  </a:moveTo>
                  <a:cubicBezTo>
                    <a:pt x="37" y="37"/>
                    <a:pt x="0" y="103"/>
                    <a:pt x="17" y="173"/>
                  </a:cubicBezTo>
                  <a:cubicBezTo>
                    <a:pt x="32" y="225"/>
                    <a:pt x="71" y="256"/>
                    <a:pt x="113" y="256"/>
                  </a:cubicBezTo>
                  <a:cubicBezTo>
                    <a:pt x="127" y="256"/>
                    <a:pt x="143" y="252"/>
                    <a:pt x="157" y="244"/>
                  </a:cubicBezTo>
                  <a:cubicBezTo>
                    <a:pt x="223" y="227"/>
                    <a:pt x="260" y="141"/>
                    <a:pt x="243" y="70"/>
                  </a:cubicBezTo>
                  <a:cubicBezTo>
                    <a:pt x="223" y="54"/>
                    <a:pt x="223" y="37"/>
                    <a:pt x="206" y="21"/>
                  </a:cubicBezTo>
                  <a:cubicBezTo>
                    <a:pt x="206" y="21"/>
                    <a:pt x="190" y="21"/>
                    <a:pt x="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4144575" y="2776350"/>
              <a:ext cx="6125" cy="6725"/>
            </a:xfrm>
            <a:custGeom>
              <a:avLst/>
              <a:gdLst/>
              <a:ahLst/>
              <a:cxnLst/>
              <a:rect l="l" t="t" r="r" b="b"/>
              <a:pathLst>
                <a:path w="245" h="269" extrusionOk="0">
                  <a:moveTo>
                    <a:pt x="138" y="0"/>
                  </a:moveTo>
                  <a:cubicBezTo>
                    <a:pt x="123" y="0"/>
                    <a:pt x="106" y="5"/>
                    <a:pt x="87" y="13"/>
                  </a:cubicBezTo>
                  <a:cubicBezTo>
                    <a:pt x="71" y="29"/>
                    <a:pt x="38" y="50"/>
                    <a:pt x="21" y="83"/>
                  </a:cubicBezTo>
                  <a:cubicBezTo>
                    <a:pt x="1" y="116"/>
                    <a:pt x="1" y="153"/>
                    <a:pt x="21" y="186"/>
                  </a:cubicBezTo>
                  <a:cubicBezTo>
                    <a:pt x="21" y="219"/>
                    <a:pt x="38" y="235"/>
                    <a:pt x="71" y="256"/>
                  </a:cubicBezTo>
                  <a:cubicBezTo>
                    <a:pt x="79" y="264"/>
                    <a:pt x="93" y="268"/>
                    <a:pt x="108" y="268"/>
                  </a:cubicBezTo>
                  <a:cubicBezTo>
                    <a:pt x="123" y="268"/>
                    <a:pt x="141" y="264"/>
                    <a:pt x="157" y="256"/>
                  </a:cubicBezTo>
                  <a:cubicBezTo>
                    <a:pt x="207" y="235"/>
                    <a:pt x="244" y="153"/>
                    <a:pt x="228" y="83"/>
                  </a:cubicBezTo>
                  <a:cubicBezTo>
                    <a:pt x="228" y="66"/>
                    <a:pt x="228" y="50"/>
                    <a:pt x="207" y="29"/>
                  </a:cubicBezTo>
                  <a:cubicBezTo>
                    <a:pt x="190" y="29"/>
                    <a:pt x="190" y="29"/>
                    <a:pt x="174" y="13"/>
                  </a:cubicBezTo>
                  <a:cubicBezTo>
                    <a:pt x="166" y="5"/>
                    <a:pt x="153" y="0"/>
                    <a:pt x="1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4143750" y="27590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57" y="1"/>
                  </a:moveTo>
                  <a:cubicBezTo>
                    <a:pt x="87" y="1"/>
                    <a:pt x="34" y="38"/>
                    <a:pt x="17" y="104"/>
                  </a:cubicBezTo>
                  <a:cubicBezTo>
                    <a:pt x="1" y="158"/>
                    <a:pt x="17" y="190"/>
                    <a:pt x="34" y="228"/>
                  </a:cubicBezTo>
                  <a:cubicBezTo>
                    <a:pt x="54" y="244"/>
                    <a:pt x="71" y="261"/>
                    <a:pt x="87" y="261"/>
                  </a:cubicBezTo>
                  <a:cubicBezTo>
                    <a:pt x="120" y="261"/>
                    <a:pt x="157" y="261"/>
                    <a:pt x="174" y="244"/>
                  </a:cubicBezTo>
                  <a:cubicBezTo>
                    <a:pt x="207" y="207"/>
                    <a:pt x="223" y="190"/>
                    <a:pt x="223" y="158"/>
                  </a:cubicBezTo>
                  <a:cubicBezTo>
                    <a:pt x="240" y="125"/>
                    <a:pt x="240" y="87"/>
                    <a:pt x="223" y="54"/>
                  </a:cubicBezTo>
                  <a:cubicBezTo>
                    <a:pt x="207" y="54"/>
                    <a:pt x="207" y="38"/>
                    <a:pt x="207" y="38"/>
                  </a:cubicBezTo>
                  <a:lnTo>
                    <a:pt x="190" y="21"/>
                  </a:lnTo>
                  <a:cubicBezTo>
                    <a:pt x="174" y="21"/>
                    <a:pt x="157" y="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4163950" y="2839950"/>
              <a:ext cx="6025" cy="6300"/>
            </a:xfrm>
            <a:custGeom>
              <a:avLst/>
              <a:gdLst/>
              <a:ahLst/>
              <a:cxnLst/>
              <a:rect l="l" t="t" r="r" b="b"/>
              <a:pathLst>
                <a:path w="241" h="252" extrusionOk="0">
                  <a:moveTo>
                    <a:pt x="140" y="0"/>
                  </a:moveTo>
                  <a:cubicBezTo>
                    <a:pt x="125" y="0"/>
                    <a:pt x="112" y="4"/>
                    <a:pt x="104" y="13"/>
                  </a:cubicBezTo>
                  <a:cubicBezTo>
                    <a:pt x="34" y="29"/>
                    <a:pt x="1" y="116"/>
                    <a:pt x="17" y="165"/>
                  </a:cubicBezTo>
                  <a:cubicBezTo>
                    <a:pt x="17" y="202"/>
                    <a:pt x="50" y="235"/>
                    <a:pt x="71" y="235"/>
                  </a:cubicBezTo>
                  <a:cubicBezTo>
                    <a:pt x="104" y="252"/>
                    <a:pt x="120" y="252"/>
                    <a:pt x="153" y="252"/>
                  </a:cubicBezTo>
                  <a:cubicBezTo>
                    <a:pt x="191" y="235"/>
                    <a:pt x="207" y="202"/>
                    <a:pt x="224" y="186"/>
                  </a:cubicBezTo>
                  <a:cubicBezTo>
                    <a:pt x="240" y="149"/>
                    <a:pt x="240" y="116"/>
                    <a:pt x="240" y="83"/>
                  </a:cubicBezTo>
                  <a:cubicBezTo>
                    <a:pt x="224" y="62"/>
                    <a:pt x="224" y="46"/>
                    <a:pt x="207" y="29"/>
                  </a:cubicBezTo>
                  <a:cubicBezTo>
                    <a:pt x="207" y="13"/>
                    <a:pt x="191" y="13"/>
                    <a:pt x="191" y="13"/>
                  </a:cubicBezTo>
                  <a:cubicBezTo>
                    <a:pt x="172" y="4"/>
                    <a:pt x="154" y="0"/>
                    <a:pt x="1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4143350" y="28212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25" y="1"/>
                  </a:moveTo>
                  <a:cubicBezTo>
                    <a:pt x="72" y="1"/>
                    <a:pt x="31" y="48"/>
                    <a:pt x="17" y="108"/>
                  </a:cubicBezTo>
                  <a:cubicBezTo>
                    <a:pt x="0" y="141"/>
                    <a:pt x="17" y="174"/>
                    <a:pt x="33" y="211"/>
                  </a:cubicBezTo>
                  <a:cubicBezTo>
                    <a:pt x="50" y="228"/>
                    <a:pt x="70" y="244"/>
                    <a:pt x="103" y="261"/>
                  </a:cubicBezTo>
                  <a:cubicBezTo>
                    <a:pt x="153" y="261"/>
                    <a:pt x="223" y="211"/>
                    <a:pt x="239" y="141"/>
                  </a:cubicBezTo>
                  <a:cubicBezTo>
                    <a:pt x="239" y="108"/>
                    <a:pt x="239" y="71"/>
                    <a:pt x="223" y="55"/>
                  </a:cubicBezTo>
                  <a:cubicBezTo>
                    <a:pt x="223" y="38"/>
                    <a:pt x="206" y="38"/>
                    <a:pt x="206" y="22"/>
                  </a:cubicBezTo>
                  <a:cubicBezTo>
                    <a:pt x="190" y="5"/>
                    <a:pt x="173" y="5"/>
                    <a:pt x="153" y="5"/>
                  </a:cubicBezTo>
                  <a:cubicBezTo>
                    <a:pt x="143" y="2"/>
                    <a:pt x="134" y="1"/>
                    <a:pt x="1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4186750" y="2765850"/>
              <a:ext cx="5575" cy="6200"/>
            </a:xfrm>
            <a:custGeom>
              <a:avLst/>
              <a:gdLst/>
              <a:ahLst/>
              <a:cxnLst/>
              <a:rect l="l" t="t" r="r" b="b"/>
              <a:pathLst>
                <a:path w="223" h="248" extrusionOk="0">
                  <a:moveTo>
                    <a:pt x="110" y="1"/>
                  </a:moveTo>
                  <a:cubicBezTo>
                    <a:pt x="54" y="1"/>
                    <a:pt x="14" y="46"/>
                    <a:pt x="0" y="107"/>
                  </a:cubicBezTo>
                  <a:cubicBezTo>
                    <a:pt x="0" y="140"/>
                    <a:pt x="0" y="177"/>
                    <a:pt x="17" y="194"/>
                  </a:cubicBezTo>
                  <a:cubicBezTo>
                    <a:pt x="33" y="227"/>
                    <a:pt x="50" y="243"/>
                    <a:pt x="87" y="243"/>
                  </a:cubicBezTo>
                  <a:cubicBezTo>
                    <a:pt x="94" y="246"/>
                    <a:pt x="102" y="248"/>
                    <a:pt x="110" y="248"/>
                  </a:cubicBezTo>
                  <a:cubicBezTo>
                    <a:pt x="156" y="248"/>
                    <a:pt x="209" y="200"/>
                    <a:pt x="223" y="140"/>
                  </a:cubicBezTo>
                  <a:cubicBezTo>
                    <a:pt x="223" y="107"/>
                    <a:pt x="223" y="74"/>
                    <a:pt x="206" y="58"/>
                  </a:cubicBezTo>
                  <a:cubicBezTo>
                    <a:pt x="206" y="37"/>
                    <a:pt x="190" y="37"/>
                    <a:pt x="190" y="21"/>
                  </a:cubicBezTo>
                  <a:cubicBezTo>
                    <a:pt x="169" y="4"/>
                    <a:pt x="153" y="4"/>
                    <a:pt x="136" y="4"/>
                  </a:cubicBezTo>
                  <a:cubicBezTo>
                    <a:pt x="127" y="2"/>
                    <a:pt x="118" y="1"/>
                    <a:pt x="1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4178600" y="2733400"/>
              <a:ext cx="6400" cy="6375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145" y="0"/>
                  </a:moveTo>
                  <a:cubicBezTo>
                    <a:pt x="132" y="0"/>
                    <a:pt x="120" y="5"/>
                    <a:pt x="103" y="16"/>
                  </a:cubicBezTo>
                  <a:cubicBezTo>
                    <a:pt x="33" y="32"/>
                    <a:pt x="0" y="119"/>
                    <a:pt x="17" y="185"/>
                  </a:cubicBezTo>
                  <a:cubicBezTo>
                    <a:pt x="33" y="201"/>
                    <a:pt x="50" y="238"/>
                    <a:pt x="66" y="255"/>
                  </a:cubicBezTo>
                  <a:lnTo>
                    <a:pt x="153" y="255"/>
                  </a:lnTo>
                  <a:cubicBezTo>
                    <a:pt x="186" y="238"/>
                    <a:pt x="223" y="222"/>
                    <a:pt x="223" y="185"/>
                  </a:cubicBezTo>
                  <a:cubicBezTo>
                    <a:pt x="239" y="152"/>
                    <a:pt x="256" y="119"/>
                    <a:pt x="239" y="82"/>
                  </a:cubicBezTo>
                  <a:cubicBezTo>
                    <a:pt x="239" y="65"/>
                    <a:pt x="223" y="49"/>
                    <a:pt x="206" y="32"/>
                  </a:cubicBezTo>
                  <a:lnTo>
                    <a:pt x="186" y="16"/>
                  </a:lnTo>
                  <a:cubicBezTo>
                    <a:pt x="169" y="5"/>
                    <a:pt x="157" y="0"/>
                    <a:pt x="1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4184575" y="270477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30" y="1"/>
                  </a:moveTo>
                  <a:cubicBezTo>
                    <a:pt x="99" y="1"/>
                    <a:pt x="70" y="14"/>
                    <a:pt x="50" y="43"/>
                  </a:cubicBezTo>
                  <a:cubicBezTo>
                    <a:pt x="0" y="109"/>
                    <a:pt x="0" y="179"/>
                    <a:pt x="50" y="233"/>
                  </a:cubicBezTo>
                  <a:cubicBezTo>
                    <a:pt x="50" y="233"/>
                    <a:pt x="71" y="250"/>
                    <a:pt x="87" y="250"/>
                  </a:cubicBezTo>
                  <a:cubicBezTo>
                    <a:pt x="100" y="254"/>
                    <a:pt x="112" y="256"/>
                    <a:pt x="124" y="256"/>
                  </a:cubicBezTo>
                  <a:cubicBezTo>
                    <a:pt x="156" y="256"/>
                    <a:pt x="182" y="240"/>
                    <a:pt x="207" y="212"/>
                  </a:cubicBezTo>
                  <a:cubicBezTo>
                    <a:pt x="240" y="163"/>
                    <a:pt x="240" y="109"/>
                    <a:pt x="240" y="76"/>
                  </a:cubicBezTo>
                  <a:cubicBezTo>
                    <a:pt x="223" y="60"/>
                    <a:pt x="223" y="43"/>
                    <a:pt x="207" y="27"/>
                  </a:cubicBezTo>
                  <a:cubicBezTo>
                    <a:pt x="182" y="10"/>
                    <a:pt x="155" y="1"/>
                    <a:pt x="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4173850" y="277882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53" y="0"/>
                  </a:moveTo>
                  <a:cubicBezTo>
                    <a:pt x="87" y="0"/>
                    <a:pt x="17" y="54"/>
                    <a:pt x="17" y="120"/>
                  </a:cubicBezTo>
                  <a:cubicBezTo>
                    <a:pt x="1" y="157"/>
                    <a:pt x="1" y="190"/>
                    <a:pt x="17" y="207"/>
                  </a:cubicBezTo>
                  <a:cubicBezTo>
                    <a:pt x="34" y="240"/>
                    <a:pt x="67" y="260"/>
                    <a:pt x="87" y="260"/>
                  </a:cubicBezTo>
                  <a:cubicBezTo>
                    <a:pt x="95" y="262"/>
                    <a:pt x="103" y="263"/>
                    <a:pt x="111" y="263"/>
                  </a:cubicBezTo>
                  <a:cubicBezTo>
                    <a:pt x="166" y="263"/>
                    <a:pt x="209" y="215"/>
                    <a:pt x="223" y="157"/>
                  </a:cubicBezTo>
                  <a:cubicBezTo>
                    <a:pt x="240" y="120"/>
                    <a:pt x="223" y="87"/>
                    <a:pt x="223" y="54"/>
                  </a:cubicBezTo>
                  <a:cubicBezTo>
                    <a:pt x="207" y="54"/>
                    <a:pt x="207" y="33"/>
                    <a:pt x="207" y="33"/>
                  </a:cubicBezTo>
                  <a:cubicBezTo>
                    <a:pt x="190" y="17"/>
                    <a:pt x="170" y="17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4171700" y="2762375"/>
              <a:ext cx="6400" cy="6500"/>
            </a:xfrm>
            <a:custGeom>
              <a:avLst/>
              <a:gdLst/>
              <a:ahLst/>
              <a:cxnLst/>
              <a:rect l="l" t="t" r="r" b="b"/>
              <a:pathLst>
                <a:path w="256" h="260" extrusionOk="0">
                  <a:moveTo>
                    <a:pt x="130" y="1"/>
                  </a:moveTo>
                  <a:cubicBezTo>
                    <a:pt x="99" y="1"/>
                    <a:pt x="70" y="13"/>
                    <a:pt x="50" y="40"/>
                  </a:cubicBezTo>
                  <a:cubicBezTo>
                    <a:pt x="0" y="110"/>
                    <a:pt x="0" y="176"/>
                    <a:pt x="50" y="230"/>
                  </a:cubicBezTo>
                  <a:cubicBezTo>
                    <a:pt x="65" y="250"/>
                    <a:pt x="89" y="260"/>
                    <a:pt x="115" y="260"/>
                  </a:cubicBezTo>
                  <a:cubicBezTo>
                    <a:pt x="150" y="260"/>
                    <a:pt x="187" y="242"/>
                    <a:pt x="206" y="213"/>
                  </a:cubicBezTo>
                  <a:cubicBezTo>
                    <a:pt x="256" y="160"/>
                    <a:pt x="256" y="73"/>
                    <a:pt x="206" y="24"/>
                  </a:cubicBezTo>
                  <a:cubicBezTo>
                    <a:pt x="182" y="9"/>
                    <a:pt x="156" y="1"/>
                    <a:pt x="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4167775" y="2793975"/>
              <a:ext cx="6525" cy="6300"/>
            </a:xfrm>
            <a:custGeom>
              <a:avLst/>
              <a:gdLst/>
              <a:ahLst/>
              <a:cxnLst/>
              <a:rect l="l" t="t" r="r" b="b"/>
              <a:pathLst>
                <a:path w="261" h="252" extrusionOk="0">
                  <a:moveTo>
                    <a:pt x="142" y="0"/>
                  </a:moveTo>
                  <a:cubicBezTo>
                    <a:pt x="127" y="0"/>
                    <a:pt x="114" y="5"/>
                    <a:pt x="103" y="13"/>
                  </a:cubicBezTo>
                  <a:cubicBezTo>
                    <a:pt x="38" y="29"/>
                    <a:pt x="0" y="116"/>
                    <a:pt x="21" y="186"/>
                  </a:cubicBezTo>
                  <a:cubicBezTo>
                    <a:pt x="21" y="203"/>
                    <a:pt x="54" y="236"/>
                    <a:pt x="71" y="252"/>
                  </a:cubicBezTo>
                  <a:lnTo>
                    <a:pt x="157" y="252"/>
                  </a:lnTo>
                  <a:cubicBezTo>
                    <a:pt x="227" y="219"/>
                    <a:pt x="260" y="149"/>
                    <a:pt x="244" y="83"/>
                  </a:cubicBezTo>
                  <a:cubicBezTo>
                    <a:pt x="227" y="66"/>
                    <a:pt x="227" y="46"/>
                    <a:pt x="207" y="29"/>
                  </a:cubicBezTo>
                  <a:lnTo>
                    <a:pt x="190" y="13"/>
                  </a:lnTo>
                  <a:cubicBezTo>
                    <a:pt x="174" y="5"/>
                    <a:pt x="157" y="0"/>
                    <a:pt x="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4184150" y="2750150"/>
              <a:ext cx="6025" cy="6525"/>
            </a:xfrm>
            <a:custGeom>
              <a:avLst/>
              <a:gdLst/>
              <a:ahLst/>
              <a:cxnLst/>
              <a:rect l="l" t="t" r="r" b="b"/>
              <a:pathLst>
                <a:path w="241" h="261" extrusionOk="0">
                  <a:moveTo>
                    <a:pt x="135" y="0"/>
                  </a:moveTo>
                  <a:cubicBezTo>
                    <a:pt x="100" y="0"/>
                    <a:pt x="65" y="18"/>
                    <a:pt x="34" y="47"/>
                  </a:cubicBezTo>
                  <a:cubicBezTo>
                    <a:pt x="1" y="100"/>
                    <a:pt x="1" y="187"/>
                    <a:pt x="50" y="236"/>
                  </a:cubicBezTo>
                  <a:cubicBezTo>
                    <a:pt x="66" y="252"/>
                    <a:pt x="87" y="261"/>
                    <a:pt x="110" y="261"/>
                  </a:cubicBezTo>
                  <a:cubicBezTo>
                    <a:pt x="141" y="261"/>
                    <a:pt x="176" y="244"/>
                    <a:pt x="207" y="203"/>
                  </a:cubicBezTo>
                  <a:cubicBezTo>
                    <a:pt x="240" y="150"/>
                    <a:pt x="240" y="84"/>
                    <a:pt x="207" y="30"/>
                  </a:cubicBezTo>
                  <a:cubicBezTo>
                    <a:pt x="185" y="9"/>
                    <a:pt x="160" y="0"/>
                    <a:pt x="1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4176850" y="2716650"/>
              <a:ext cx="6000" cy="6200"/>
            </a:xfrm>
            <a:custGeom>
              <a:avLst/>
              <a:gdLst/>
              <a:ahLst/>
              <a:cxnLst/>
              <a:rect l="l" t="t" r="r" b="b"/>
              <a:pathLst>
                <a:path w="240" h="248" extrusionOk="0">
                  <a:moveTo>
                    <a:pt x="134" y="0"/>
                  </a:moveTo>
                  <a:cubicBezTo>
                    <a:pt x="100" y="0"/>
                    <a:pt x="64" y="18"/>
                    <a:pt x="33" y="47"/>
                  </a:cubicBezTo>
                  <a:cubicBezTo>
                    <a:pt x="33" y="67"/>
                    <a:pt x="17" y="84"/>
                    <a:pt x="17" y="100"/>
                  </a:cubicBezTo>
                  <a:cubicBezTo>
                    <a:pt x="0" y="150"/>
                    <a:pt x="17" y="203"/>
                    <a:pt x="33" y="220"/>
                  </a:cubicBezTo>
                  <a:cubicBezTo>
                    <a:pt x="55" y="239"/>
                    <a:pt x="81" y="247"/>
                    <a:pt x="105" y="247"/>
                  </a:cubicBezTo>
                  <a:cubicBezTo>
                    <a:pt x="123" y="247"/>
                    <a:pt x="139" y="243"/>
                    <a:pt x="153" y="236"/>
                  </a:cubicBezTo>
                  <a:cubicBezTo>
                    <a:pt x="173" y="236"/>
                    <a:pt x="190" y="220"/>
                    <a:pt x="206" y="203"/>
                  </a:cubicBezTo>
                  <a:cubicBezTo>
                    <a:pt x="239" y="150"/>
                    <a:pt x="239" y="67"/>
                    <a:pt x="206" y="30"/>
                  </a:cubicBezTo>
                  <a:cubicBezTo>
                    <a:pt x="184" y="9"/>
                    <a:pt x="159" y="0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4187975" y="2781275"/>
              <a:ext cx="6525" cy="6550"/>
            </a:xfrm>
            <a:custGeom>
              <a:avLst/>
              <a:gdLst/>
              <a:ahLst/>
              <a:cxnLst/>
              <a:rect l="l" t="t" r="r" b="b"/>
              <a:pathLst>
                <a:path w="261" h="262" extrusionOk="0">
                  <a:moveTo>
                    <a:pt x="152" y="1"/>
                  </a:moveTo>
                  <a:cubicBezTo>
                    <a:pt x="120" y="1"/>
                    <a:pt x="83" y="18"/>
                    <a:pt x="54" y="59"/>
                  </a:cubicBezTo>
                  <a:cubicBezTo>
                    <a:pt x="1" y="109"/>
                    <a:pt x="1" y="179"/>
                    <a:pt x="54" y="228"/>
                  </a:cubicBezTo>
                  <a:cubicBezTo>
                    <a:pt x="75" y="251"/>
                    <a:pt x="100" y="261"/>
                    <a:pt x="124" y="261"/>
                  </a:cubicBezTo>
                  <a:cubicBezTo>
                    <a:pt x="156" y="261"/>
                    <a:pt x="188" y="242"/>
                    <a:pt x="207" y="212"/>
                  </a:cubicBezTo>
                  <a:cubicBezTo>
                    <a:pt x="260" y="162"/>
                    <a:pt x="260" y="76"/>
                    <a:pt x="207" y="22"/>
                  </a:cubicBezTo>
                  <a:cubicBezTo>
                    <a:pt x="193" y="9"/>
                    <a:pt x="174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4181175" y="2795625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53" y="0"/>
                  </a:moveTo>
                  <a:cubicBezTo>
                    <a:pt x="83" y="0"/>
                    <a:pt x="33" y="50"/>
                    <a:pt x="17" y="120"/>
                  </a:cubicBezTo>
                  <a:cubicBezTo>
                    <a:pt x="0" y="153"/>
                    <a:pt x="17" y="186"/>
                    <a:pt x="17" y="207"/>
                  </a:cubicBezTo>
                  <a:cubicBezTo>
                    <a:pt x="33" y="240"/>
                    <a:pt x="66" y="256"/>
                    <a:pt x="83" y="256"/>
                  </a:cubicBezTo>
                  <a:cubicBezTo>
                    <a:pt x="92" y="258"/>
                    <a:pt x="101" y="259"/>
                    <a:pt x="110" y="259"/>
                  </a:cubicBezTo>
                  <a:cubicBezTo>
                    <a:pt x="170" y="259"/>
                    <a:pt x="225" y="214"/>
                    <a:pt x="240" y="153"/>
                  </a:cubicBezTo>
                  <a:cubicBezTo>
                    <a:pt x="240" y="120"/>
                    <a:pt x="240" y="83"/>
                    <a:pt x="223" y="50"/>
                  </a:cubicBezTo>
                  <a:lnTo>
                    <a:pt x="207" y="33"/>
                  </a:lnTo>
                  <a:cubicBezTo>
                    <a:pt x="186" y="17"/>
                    <a:pt x="169" y="17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4186325" y="281190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37" y="1"/>
                  </a:moveTo>
                  <a:cubicBezTo>
                    <a:pt x="120" y="1"/>
                    <a:pt x="83" y="1"/>
                    <a:pt x="50" y="34"/>
                  </a:cubicBezTo>
                  <a:cubicBezTo>
                    <a:pt x="34" y="50"/>
                    <a:pt x="17" y="71"/>
                    <a:pt x="1" y="104"/>
                  </a:cubicBezTo>
                  <a:cubicBezTo>
                    <a:pt x="1" y="137"/>
                    <a:pt x="1" y="174"/>
                    <a:pt x="17" y="207"/>
                  </a:cubicBezTo>
                  <a:cubicBezTo>
                    <a:pt x="34" y="240"/>
                    <a:pt x="50" y="257"/>
                    <a:pt x="83" y="257"/>
                  </a:cubicBezTo>
                  <a:cubicBezTo>
                    <a:pt x="153" y="257"/>
                    <a:pt x="207" y="224"/>
                    <a:pt x="223" y="153"/>
                  </a:cubicBezTo>
                  <a:cubicBezTo>
                    <a:pt x="240" y="120"/>
                    <a:pt x="223" y="87"/>
                    <a:pt x="207" y="50"/>
                  </a:cubicBezTo>
                  <a:cubicBezTo>
                    <a:pt x="207" y="50"/>
                    <a:pt x="207" y="34"/>
                    <a:pt x="186" y="34"/>
                  </a:cubicBezTo>
                  <a:cubicBezTo>
                    <a:pt x="186" y="17"/>
                    <a:pt x="170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4176850" y="2843125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138" y="0"/>
                  </a:moveTo>
                  <a:cubicBezTo>
                    <a:pt x="104" y="0"/>
                    <a:pt x="72" y="17"/>
                    <a:pt x="50" y="59"/>
                  </a:cubicBezTo>
                  <a:cubicBezTo>
                    <a:pt x="0" y="108"/>
                    <a:pt x="0" y="178"/>
                    <a:pt x="50" y="228"/>
                  </a:cubicBezTo>
                  <a:cubicBezTo>
                    <a:pt x="50" y="244"/>
                    <a:pt x="70" y="244"/>
                    <a:pt x="87" y="244"/>
                  </a:cubicBezTo>
                  <a:cubicBezTo>
                    <a:pt x="96" y="250"/>
                    <a:pt x="107" y="253"/>
                    <a:pt x="118" y="253"/>
                  </a:cubicBezTo>
                  <a:cubicBezTo>
                    <a:pt x="148" y="253"/>
                    <a:pt x="183" y="235"/>
                    <a:pt x="206" y="211"/>
                  </a:cubicBezTo>
                  <a:cubicBezTo>
                    <a:pt x="239" y="178"/>
                    <a:pt x="239" y="108"/>
                    <a:pt x="223" y="75"/>
                  </a:cubicBezTo>
                  <a:cubicBezTo>
                    <a:pt x="223" y="59"/>
                    <a:pt x="223" y="38"/>
                    <a:pt x="206" y="22"/>
                  </a:cubicBezTo>
                  <a:cubicBezTo>
                    <a:pt x="185" y="8"/>
                    <a:pt x="161" y="0"/>
                    <a:pt x="1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4169525" y="27458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5" y="0"/>
                  </a:moveTo>
                  <a:cubicBezTo>
                    <a:pt x="101" y="0"/>
                    <a:pt x="64" y="19"/>
                    <a:pt x="33" y="50"/>
                  </a:cubicBezTo>
                  <a:cubicBezTo>
                    <a:pt x="1" y="99"/>
                    <a:pt x="1" y="186"/>
                    <a:pt x="33" y="239"/>
                  </a:cubicBezTo>
                  <a:cubicBezTo>
                    <a:pt x="55" y="253"/>
                    <a:pt x="80" y="261"/>
                    <a:pt x="105" y="261"/>
                  </a:cubicBezTo>
                  <a:cubicBezTo>
                    <a:pt x="141" y="261"/>
                    <a:pt x="177" y="244"/>
                    <a:pt x="207" y="202"/>
                  </a:cubicBezTo>
                  <a:cubicBezTo>
                    <a:pt x="240" y="153"/>
                    <a:pt x="240" y="66"/>
                    <a:pt x="207" y="33"/>
                  </a:cubicBezTo>
                  <a:cubicBezTo>
                    <a:pt x="186" y="10"/>
                    <a:pt x="161" y="0"/>
                    <a:pt x="1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4175500" y="2828125"/>
              <a:ext cx="6100" cy="6600"/>
            </a:xfrm>
            <a:custGeom>
              <a:avLst/>
              <a:gdLst/>
              <a:ahLst/>
              <a:cxnLst/>
              <a:rect l="l" t="t" r="r" b="b"/>
              <a:pathLst>
                <a:path w="244" h="264" extrusionOk="0">
                  <a:moveTo>
                    <a:pt x="132" y="0"/>
                  </a:moveTo>
                  <a:cubicBezTo>
                    <a:pt x="75" y="0"/>
                    <a:pt x="36" y="49"/>
                    <a:pt x="21" y="106"/>
                  </a:cubicBezTo>
                  <a:cubicBezTo>
                    <a:pt x="1" y="143"/>
                    <a:pt x="21" y="176"/>
                    <a:pt x="38" y="209"/>
                  </a:cubicBezTo>
                  <a:cubicBezTo>
                    <a:pt x="38" y="226"/>
                    <a:pt x="71" y="247"/>
                    <a:pt x="104" y="263"/>
                  </a:cubicBezTo>
                  <a:cubicBezTo>
                    <a:pt x="124" y="263"/>
                    <a:pt x="157" y="247"/>
                    <a:pt x="190" y="226"/>
                  </a:cubicBezTo>
                  <a:cubicBezTo>
                    <a:pt x="207" y="209"/>
                    <a:pt x="227" y="176"/>
                    <a:pt x="244" y="143"/>
                  </a:cubicBezTo>
                  <a:cubicBezTo>
                    <a:pt x="244" y="106"/>
                    <a:pt x="244" y="73"/>
                    <a:pt x="227" y="57"/>
                  </a:cubicBezTo>
                  <a:cubicBezTo>
                    <a:pt x="227" y="40"/>
                    <a:pt x="207" y="40"/>
                    <a:pt x="207" y="20"/>
                  </a:cubicBezTo>
                  <a:cubicBezTo>
                    <a:pt x="190" y="20"/>
                    <a:pt x="174" y="3"/>
                    <a:pt x="157" y="3"/>
                  </a:cubicBezTo>
                  <a:cubicBezTo>
                    <a:pt x="149" y="1"/>
                    <a:pt x="140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4171700" y="2701525"/>
              <a:ext cx="6000" cy="6375"/>
            </a:xfrm>
            <a:custGeom>
              <a:avLst/>
              <a:gdLst/>
              <a:ahLst/>
              <a:cxnLst/>
              <a:rect l="l" t="t" r="r" b="b"/>
              <a:pathLst>
                <a:path w="240" h="255" extrusionOk="0">
                  <a:moveTo>
                    <a:pt x="103" y="0"/>
                  </a:moveTo>
                  <a:cubicBezTo>
                    <a:pt x="33" y="33"/>
                    <a:pt x="0" y="103"/>
                    <a:pt x="17" y="173"/>
                  </a:cubicBezTo>
                  <a:cubicBezTo>
                    <a:pt x="33" y="206"/>
                    <a:pt x="50" y="223"/>
                    <a:pt x="70" y="239"/>
                  </a:cubicBezTo>
                  <a:cubicBezTo>
                    <a:pt x="87" y="250"/>
                    <a:pt x="99" y="255"/>
                    <a:pt x="111" y="255"/>
                  </a:cubicBezTo>
                  <a:cubicBezTo>
                    <a:pt x="124" y="255"/>
                    <a:pt x="136" y="250"/>
                    <a:pt x="153" y="239"/>
                  </a:cubicBezTo>
                  <a:cubicBezTo>
                    <a:pt x="190" y="239"/>
                    <a:pt x="206" y="206"/>
                    <a:pt x="223" y="173"/>
                  </a:cubicBezTo>
                  <a:cubicBezTo>
                    <a:pt x="239" y="157"/>
                    <a:pt x="239" y="120"/>
                    <a:pt x="239" y="87"/>
                  </a:cubicBezTo>
                  <a:cubicBezTo>
                    <a:pt x="223" y="54"/>
                    <a:pt x="223" y="33"/>
                    <a:pt x="206" y="33"/>
                  </a:cubicBezTo>
                  <a:cubicBezTo>
                    <a:pt x="206" y="17"/>
                    <a:pt x="190" y="17"/>
                    <a:pt x="190" y="17"/>
                  </a:cubicBezTo>
                  <a:cubicBezTo>
                    <a:pt x="153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4172100" y="2813650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87" y="1"/>
                  </a:moveTo>
                  <a:cubicBezTo>
                    <a:pt x="71" y="17"/>
                    <a:pt x="34" y="34"/>
                    <a:pt x="17" y="67"/>
                  </a:cubicBezTo>
                  <a:cubicBezTo>
                    <a:pt x="1" y="104"/>
                    <a:pt x="1" y="137"/>
                    <a:pt x="17" y="170"/>
                  </a:cubicBezTo>
                  <a:cubicBezTo>
                    <a:pt x="29" y="221"/>
                    <a:pt x="61" y="253"/>
                    <a:pt x="105" y="253"/>
                  </a:cubicBezTo>
                  <a:cubicBezTo>
                    <a:pt x="121" y="253"/>
                    <a:pt x="139" y="249"/>
                    <a:pt x="157" y="240"/>
                  </a:cubicBezTo>
                  <a:cubicBezTo>
                    <a:pt x="207" y="224"/>
                    <a:pt x="240" y="137"/>
                    <a:pt x="223" y="83"/>
                  </a:cubicBezTo>
                  <a:cubicBezTo>
                    <a:pt x="223" y="50"/>
                    <a:pt x="207" y="34"/>
                    <a:pt x="207" y="17"/>
                  </a:cubicBezTo>
                  <a:cubicBezTo>
                    <a:pt x="190" y="17"/>
                    <a:pt x="190" y="17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4085825" y="28123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53" y="0"/>
                  </a:moveTo>
                  <a:cubicBezTo>
                    <a:pt x="83" y="0"/>
                    <a:pt x="17" y="33"/>
                    <a:pt x="17" y="103"/>
                  </a:cubicBezTo>
                  <a:cubicBezTo>
                    <a:pt x="1" y="136"/>
                    <a:pt x="1" y="174"/>
                    <a:pt x="17" y="207"/>
                  </a:cubicBezTo>
                  <a:cubicBezTo>
                    <a:pt x="34" y="240"/>
                    <a:pt x="67" y="260"/>
                    <a:pt x="83" y="260"/>
                  </a:cubicBezTo>
                  <a:cubicBezTo>
                    <a:pt x="153" y="260"/>
                    <a:pt x="207" y="223"/>
                    <a:pt x="223" y="157"/>
                  </a:cubicBezTo>
                  <a:cubicBezTo>
                    <a:pt x="240" y="120"/>
                    <a:pt x="240" y="87"/>
                    <a:pt x="223" y="54"/>
                  </a:cubicBezTo>
                  <a:cubicBezTo>
                    <a:pt x="207" y="54"/>
                    <a:pt x="207" y="33"/>
                    <a:pt x="207" y="33"/>
                  </a:cubicBezTo>
                  <a:cubicBezTo>
                    <a:pt x="186" y="17"/>
                    <a:pt x="170" y="0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4193550" y="2845825"/>
              <a:ext cx="6100" cy="4750"/>
            </a:xfrm>
            <a:custGeom>
              <a:avLst/>
              <a:gdLst/>
              <a:ahLst/>
              <a:cxnLst/>
              <a:rect l="l" t="t" r="r" b="b"/>
              <a:pathLst>
                <a:path w="244" h="190" extrusionOk="0">
                  <a:moveTo>
                    <a:pt x="157" y="0"/>
                  </a:moveTo>
                  <a:cubicBezTo>
                    <a:pt x="87" y="0"/>
                    <a:pt x="21" y="54"/>
                    <a:pt x="21" y="120"/>
                  </a:cubicBezTo>
                  <a:cubicBezTo>
                    <a:pt x="0" y="136"/>
                    <a:pt x="0" y="173"/>
                    <a:pt x="21" y="190"/>
                  </a:cubicBezTo>
                  <a:lnTo>
                    <a:pt x="206" y="190"/>
                  </a:lnTo>
                  <a:cubicBezTo>
                    <a:pt x="227" y="190"/>
                    <a:pt x="227" y="173"/>
                    <a:pt x="227" y="157"/>
                  </a:cubicBezTo>
                  <a:cubicBezTo>
                    <a:pt x="243" y="103"/>
                    <a:pt x="227" y="70"/>
                    <a:pt x="190" y="33"/>
                  </a:cubicBezTo>
                  <a:cubicBezTo>
                    <a:pt x="190" y="17"/>
                    <a:pt x="173" y="17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4219300" y="2772425"/>
              <a:ext cx="6125" cy="6425"/>
            </a:xfrm>
            <a:custGeom>
              <a:avLst/>
              <a:gdLst/>
              <a:ahLst/>
              <a:cxnLst/>
              <a:rect l="l" t="t" r="r" b="b"/>
              <a:pathLst>
                <a:path w="245" h="257" extrusionOk="0">
                  <a:moveTo>
                    <a:pt x="141" y="1"/>
                  </a:moveTo>
                  <a:cubicBezTo>
                    <a:pt x="125" y="1"/>
                    <a:pt x="87" y="1"/>
                    <a:pt x="54" y="17"/>
                  </a:cubicBezTo>
                  <a:cubicBezTo>
                    <a:pt x="38" y="34"/>
                    <a:pt x="21" y="67"/>
                    <a:pt x="1" y="104"/>
                  </a:cubicBezTo>
                  <a:cubicBezTo>
                    <a:pt x="1" y="137"/>
                    <a:pt x="1" y="170"/>
                    <a:pt x="21" y="207"/>
                  </a:cubicBezTo>
                  <a:cubicBezTo>
                    <a:pt x="38" y="223"/>
                    <a:pt x="54" y="240"/>
                    <a:pt x="87" y="256"/>
                  </a:cubicBezTo>
                  <a:cubicBezTo>
                    <a:pt x="158" y="256"/>
                    <a:pt x="207" y="207"/>
                    <a:pt x="228" y="137"/>
                  </a:cubicBezTo>
                  <a:cubicBezTo>
                    <a:pt x="244" y="104"/>
                    <a:pt x="228" y="67"/>
                    <a:pt x="207" y="50"/>
                  </a:cubicBezTo>
                  <a:cubicBezTo>
                    <a:pt x="207" y="34"/>
                    <a:pt x="207" y="34"/>
                    <a:pt x="191" y="17"/>
                  </a:cubicBezTo>
                  <a:cubicBezTo>
                    <a:pt x="174" y="17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4213325" y="280267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33" y="0"/>
                  </a:moveTo>
                  <a:cubicBezTo>
                    <a:pt x="123" y="0"/>
                    <a:pt x="113" y="2"/>
                    <a:pt x="104" y="7"/>
                  </a:cubicBezTo>
                  <a:cubicBezTo>
                    <a:pt x="87" y="7"/>
                    <a:pt x="54" y="28"/>
                    <a:pt x="34" y="44"/>
                  </a:cubicBezTo>
                  <a:cubicBezTo>
                    <a:pt x="17" y="77"/>
                    <a:pt x="17" y="94"/>
                    <a:pt x="1" y="131"/>
                  </a:cubicBezTo>
                  <a:cubicBezTo>
                    <a:pt x="1" y="164"/>
                    <a:pt x="17" y="197"/>
                    <a:pt x="34" y="234"/>
                  </a:cubicBezTo>
                  <a:cubicBezTo>
                    <a:pt x="57" y="248"/>
                    <a:pt x="84" y="256"/>
                    <a:pt x="111" y="256"/>
                  </a:cubicBezTo>
                  <a:cubicBezTo>
                    <a:pt x="145" y="256"/>
                    <a:pt x="179" y="243"/>
                    <a:pt x="207" y="213"/>
                  </a:cubicBezTo>
                  <a:cubicBezTo>
                    <a:pt x="240" y="147"/>
                    <a:pt x="240" y="77"/>
                    <a:pt x="207" y="28"/>
                  </a:cubicBezTo>
                  <a:cubicBezTo>
                    <a:pt x="183" y="13"/>
                    <a:pt x="158" y="0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4215075" y="281955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28" y="1"/>
                  </a:moveTo>
                  <a:cubicBezTo>
                    <a:pt x="74" y="1"/>
                    <a:pt x="32" y="46"/>
                    <a:pt x="17" y="107"/>
                  </a:cubicBezTo>
                  <a:cubicBezTo>
                    <a:pt x="1" y="140"/>
                    <a:pt x="17" y="177"/>
                    <a:pt x="34" y="210"/>
                  </a:cubicBezTo>
                  <a:cubicBezTo>
                    <a:pt x="34" y="227"/>
                    <a:pt x="67" y="243"/>
                    <a:pt x="104" y="260"/>
                  </a:cubicBezTo>
                  <a:cubicBezTo>
                    <a:pt x="153" y="260"/>
                    <a:pt x="223" y="210"/>
                    <a:pt x="240" y="140"/>
                  </a:cubicBezTo>
                  <a:cubicBezTo>
                    <a:pt x="240" y="107"/>
                    <a:pt x="240" y="74"/>
                    <a:pt x="223" y="54"/>
                  </a:cubicBezTo>
                  <a:cubicBezTo>
                    <a:pt x="223" y="37"/>
                    <a:pt x="207" y="37"/>
                    <a:pt x="207" y="21"/>
                  </a:cubicBezTo>
                  <a:cubicBezTo>
                    <a:pt x="190" y="21"/>
                    <a:pt x="170" y="4"/>
                    <a:pt x="153" y="4"/>
                  </a:cubicBezTo>
                  <a:cubicBezTo>
                    <a:pt x="145" y="2"/>
                    <a:pt x="136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4207775" y="2786900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29" y="0"/>
                  </a:moveTo>
                  <a:cubicBezTo>
                    <a:pt x="74" y="0"/>
                    <a:pt x="31" y="48"/>
                    <a:pt x="17" y="106"/>
                  </a:cubicBezTo>
                  <a:cubicBezTo>
                    <a:pt x="0" y="143"/>
                    <a:pt x="17" y="176"/>
                    <a:pt x="17" y="209"/>
                  </a:cubicBezTo>
                  <a:cubicBezTo>
                    <a:pt x="33" y="226"/>
                    <a:pt x="70" y="246"/>
                    <a:pt x="87" y="263"/>
                  </a:cubicBezTo>
                  <a:cubicBezTo>
                    <a:pt x="153" y="263"/>
                    <a:pt x="223" y="209"/>
                    <a:pt x="223" y="143"/>
                  </a:cubicBezTo>
                  <a:cubicBezTo>
                    <a:pt x="239" y="106"/>
                    <a:pt x="239" y="73"/>
                    <a:pt x="223" y="57"/>
                  </a:cubicBezTo>
                  <a:cubicBezTo>
                    <a:pt x="206" y="40"/>
                    <a:pt x="206" y="40"/>
                    <a:pt x="206" y="20"/>
                  </a:cubicBezTo>
                  <a:cubicBezTo>
                    <a:pt x="190" y="20"/>
                    <a:pt x="173" y="3"/>
                    <a:pt x="153" y="3"/>
                  </a:cubicBezTo>
                  <a:cubicBezTo>
                    <a:pt x="144" y="1"/>
                    <a:pt x="136" y="0"/>
                    <a:pt x="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3857725" y="2773600"/>
              <a:ext cx="6000" cy="6300"/>
            </a:xfrm>
            <a:custGeom>
              <a:avLst/>
              <a:gdLst/>
              <a:ahLst/>
              <a:cxnLst/>
              <a:rect l="l" t="t" r="r" b="b"/>
              <a:pathLst>
                <a:path w="240" h="252" extrusionOk="0">
                  <a:moveTo>
                    <a:pt x="131" y="0"/>
                  </a:moveTo>
                  <a:cubicBezTo>
                    <a:pt x="74" y="0"/>
                    <a:pt x="32" y="45"/>
                    <a:pt x="17" y="106"/>
                  </a:cubicBezTo>
                  <a:cubicBezTo>
                    <a:pt x="1" y="176"/>
                    <a:pt x="34" y="242"/>
                    <a:pt x="104" y="242"/>
                  </a:cubicBezTo>
                  <a:cubicBezTo>
                    <a:pt x="109" y="249"/>
                    <a:pt x="116" y="251"/>
                    <a:pt x="123" y="251"/>
                  </a:cubicBezTo>
                  <a:cubicBezTo>
                    <a:pt x="142" y="251"/>
                    <a:pt x="167" y="237"/>
                    <a:pt x="190" y="226"/>
                  </a:cubicBezTo>
                  <a:cubicBezTo>
                    <a:pt x="207" y="209"/>
                    <a:pt x="223" y="176"/>
                    <a:pt x="240" y="139"/>
                  </a:cubicBezTo>
                  <a:cubicBezTo>
                    <a:pt x="240" y="106"/>
                    <a:pt x="240" y="73"/>
                    <a:pt x="223" y="57"/>
                  </a:cubicBezTo>
                  <a:cubicBezTo>
                    <a:pt x="223" y="36"/>
                    <a:pt x="207" y="36"/>
                    <a:pt x="207" y="20"/>
                  </a:cubicBezTo>
                  <a:cubicBezTo>
                    <a:pt x="190" y="3"/>
                    <a:pt x="174" y="3"/>
                    <a:pt x="157" y="3"/>
                  </a:cubicBezTo>
                  <a:cubicBezTo>
                    <a:pt x="148" y="1"/>
                    <a:pt x="139" y="0"/>
                    <a:pt x="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3868875" y="2849500"/>
              <a:ext cx="4350" cy="1075"/>
            </a:xfrm>
            <a:custGeom>
              <a:avLst/>
              <a:gdLst/>
              <a:ahLst/>
              <a:cxnLst/>
              <a:rect l="l" t="t" r="r" b="b"/>
              <a:pathLst>
                <a:path w="174" h="43" extrusionOk="0">
                  <a:moveTo>
                    <a:pt x="94" y="0"/>
                  </a:moveTo>
                  <a:cubicBezTo>
                    <a:pt x="63" y="0"/>
                    <a:pt x="29" y="14"/>
                    <a:pt x="0" y="43"/>
                  </a:cubicBezTo>
                  <a:lnTo>
                    <a:pt x="173" y="43"/>
                  </a:lnTo>
                  <a:cubicBezTo>
                    <a:pt x="173" y="43"/>
                    <a:pt x="173" y="26"/>
                    <a:pt x="157" y="26"/>
                  </a:cubicBezTo>
                  <a:cubicBezTo>
                    <a:pt x="142" y="10"/>
                    <a:pt x="119" y="0"/>
                    <a:pt x="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3856900" y="281922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53" y="1"/>
                  </a:moveTo>
                  <a:cubicBezTo>
                    <a:pt x="120" y="1"/>
                    <a:pt x="87" y="1"/>
                    <a:pt x="67" y="17"/>
                  </a:cubicBezTo>
                  <a:cubicBezTo>
                    <a:pt x="34" y="34"/>
                    <a:pt x="17" y="67"/>
                    <a:pt x="17" y="104"/>
                  </a:cubicBezTo>
                  <a:cubicBezTo>
                    <a:pt x="1" y="137"/>
                    <a:pt x="17" y="170"/>
                    <a:pt x="34" y="207"/>
                  </a:cubicBezTo>
                  <a:cubicBezTo>
                    <a:pt x="34" y="223"/>
                    <a:pt x="67" y="240"/>
                    <a:pt x="104" y="256"/>
                  </a:cubicBezTo>
                  <a:cubicBezTo>
                    <a:pt x="153" y="256"/>
                    <a:pt x="223" y="207"/>
                    <a:pt x="240" y="137"/>
                  </a:cubicBezTo>
                  <a:cubicBezTo>
                    <a:pt x="240" y="104"/>
                    <a:pt x="240" y="67"/>
                    <a:pt x="223" y="50"/>
                  </a:cubicBezTo>
                  <a:cubicBezTo>
                    <a:pt x="223" y="34"/>
                    <a:pt x="207" y="34"/>
                    <a:pt x="207" y="17"/>
                  </a:cubicBezTo>
                  <a:cubicBezTo>
                    <a:pt x="190" y="17"/>
                    <a:pt x="170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3868050" y="2740425"/>
              <a:ext cx="6500" cy="6400"/>
            </a:xfrm>
            <a:custGeom>
              <a:avLst/>
              <a:gdLst/>
              <a:ahLst/>
              <a:cxnLst/>
              <a:rect l="l" t="t" r="r" b="b"/>
              <a:pathLst>
                <a:path w="260" h="256" extrusionOk="0">
                  <a:moveTo>
                    <a:pt x="141" y="1"/>
                  </a:moveTo>
                  <a:cubicBezTo>
                    <a:pt x="107" y="1"/>
                    <a:pt x="72" y="14"/>
                    <a:pt x="54" y="44"/>
                  </a:cubicBezTo>
                  <a:cubicBezTo>
                    <a:pt x="0" y="93"/>
                    <a:pt x="0" y="180"/>
                    <a:pt x="54" y="229"/>
                  </a:cubicBezTo>
                  <a:cubicBezTo>
                    <a:pt x="76" y="246"/>
                    <a:pt x="103" y="256"/>
                    <a:pt x="128" y="256"/>
                  </a:cubicBezTo>
                  <a:cubicBezTo>
                    <a:pt x="159" y="256"/>
                    <a:pt x="188" y="242"/>
                    <a:pt x="206" y="213"/>
                  </a:cubicBezTo>
                  <a:cubicBezTo>
                    <a:pt x="260" y="147"/>
                    <a:pt x="260" y="77"/>
                    <a:pt x="206" y="23"/>
                  </a:cubicBezTo>
                  <a:cubicBezTo>
                    <a:pt x="192" y="9"/>
                    <a:pt x="167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3870625" y="2696050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136" y="1"/>
                  </a:moveTo>
                  <a:cubicBezTo>
                    <a:pt x="121" y="1"/>
                    <a:pt x="103" y="5"/>
                    <a:pt x="87" y="13"/>
                  </a:cubicBezTo>
                  <a:cubicBezTo>
                    <a:pt x="33" y="30"/>
                    <a:pt x="0" y="116"/>
                    <a:pt x="17" y="170"/>
                  </a:cubicBezTo>
                  <a:cubicBezTo>
                    <a:pt x="17" y="203"/>
                    <a:pt x="33" y="236"/>
                    <a:pt x="70" y="236"/>
                  </a:cubicBezTo>
                  <a:cubicBezTo>
                    <a:pt x="87" y="252"/>
                    <a:pt x="120" y="252"/>
                    <a:pt x="157" y="252"/>
                  </a:cubicBezTo>
                  <a:cubicBezTo>
                    <a:pt x="190" y="236"/>
                    <a:pt x="206" y="203"/>
                    <a:pt x="223" y="186"/>
                  </a:cubicBezTo>
                  <a:cubicBezTo>
                    <a:pt x="239" y="149"/>
                    <a:pt x="239" y="116"/>
                    <a:pt x="223" y="83"/>
                  </a:cubicBezTo>
                  <a:cubicBezTo>
                    <a:pt x="223" y="67"/>
                    <a:pt x="206" y="46"/>
                    <a:pt x="206" y="30"/>
                  </a:cubicBezTo>
                  <a:cubicBezTo>
                    <a:pt x="190" y="13"/>
                    <a:pt x="190" y="13"/>
                    <a:pt x="173" y="13"/>
                  </a:cubicBezTo>
                  <a:cubicBezTo>
                    <a:pt x="165" y="5"/>
                    <a:pt x="152" y="1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3862875" y="2834375"/>
              <a:ext cx="6025" cy="6500"/>
            </a:xfrm>
            <a:custGeom>
              <a:avLst/>
              <a:gdLst/>
              <a:ahLst/>
              <a:cxnLst/>
              <a:rect l="l" t="t" r="r" b="b"/>
              <a:pathLst>
                <a:path w="241" h="260" extrusionOk="0">
                  <a:moveTo>
                    <a:pt x="137" y="1"/>
                  </a:moveTo>
                  <a:cubicBezTo>
                    <a:pt x="121" y="1"/>
                    <a:pt x="104" y="5"/>
                    <a:pt x="87" y="13"/>
                  </a:cubicBezTo>
                  <a:cubicBezTo>
                    <a:pt x="34" y="30"/>
                    <a:pt x="1" y="116"/>
                    <a:pt x="17" y="182"/>
                  </a:cubicBezTo>
                  <a:cubicBezTo>
                    <a:pt x="17" y="203"/>
                    <a:pt x="34" y="236"/>
                    <a:pt x="71" y="252"/>
                  </a:cubicBezTo>
                  <a:cubicBezTo>
                    <a:pt x="82" y="252"/>
                    <a:pt x="100" y="260"/>
                    <a:pt x="122" y="260"/>
                  </a:cubicBezTo>
                  <a:cubicBezTo>
                    <a:pt x="133" y="260"/>
                    <a:pt x="145" y="258"/>
                    <a:pt x="158" y="252"/>
                  </a:cubicBezTo>
                  <a:cubicBezTo>
                    <a:pt x="174" y="236"/>
                    <a:pt x="207" y="219"/>
                    <a:pt x="224" y="182"/>
                  </a:cubicBezTo>
                  <a:cubicBezTo>
                    <a:pt x="240" y="149"/>
                    <a:pt x="240" y="116"/>
                    <a:pt x="224" y="79"/>
                  </a:cubicBezTo>
                  <a:cubicBezTo>
                    <a:pt x="224" y="63"/>
                    <a:pt x="207" y="46"/>
                    <a:pt x="207" y="30"/>
                  </a:cubicBezTo>
                  <a:cubicBezTo>
                    <a:pt x="191" y="30"/>
                    <a:pt x="191" y="13"/>
                    <a:pt x="174" y="13"/>
                  </a:cubicBezTo>
                  <a:cubicBezTo>
                    <a:pt x="166" y="5"/>
                    <a:pt x="152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3882250" y="2686475"/>
              <a:ext cx="6025" cy="4350"/>
            </a:xfrm>
            <a:custGeom>
              <a:avLst/>
              <a:gdLst/>
              <a:ahLst/>
              <a:cxnLst/>
              <a:rect l="l" t="t" r="r" b="b"/>
              <a:pathLst>
                <a:path w="241" h="174" extrusionOk="0">
                  <a:moveTo>
                    <a:pt x="17" y="0"/>
                  </a:moveTo>
                  <a:lnTo>
                    <a:pt x="17" y="17"/>
                  </a:lnTo>
                  <a:cubicBezTo>
                    <a:pt x="1" y="54"/>
                    <a:pt x="1" y="87"/>
                    <a:pt x="17" y="120"/>
                  </a:cubicBezTo>
                  <a:cubicBezTo>
                    <a:pt x="34" y="140"/>
                    <a:pt x="67" y="157"/>
                    <a:pt x="83" y="173"/>
                  </a:cubicBezTo>
                  <a:cubicBezTo>
                    <a:pt x="121" y="173"/>
                    <a:pt x="154" y="157"/>
                    <a:pt x="170" y="140"/>
                  </a:cubicBezTo>
                  <a:cubicBezTo>
                    <a:pt x="207" y="120"/>
                    <a:pt x="224" y="87"/>
                    <a:pt x="224" y="54"/>
                  </a:cubicBezTo>
                  <a:lnTo>
                    <a:pt x="240" y="37"/>
                  </a:lnTo>
                  <a:cubicBezTo>
                    <a:pt x="154" y="17"/>
                    <a:pt x="83" y="0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4223225" y="2742750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137" y="0"/>
                  </a:moveTo>
                  <a:cubicBezTo>
                    <a:pt x="120" y="0"/>
                    <a:pt x="87" y="0"/>
                    <a:pt x="50" y="17"/>
                  </a:cubicBezTo>
                  <a:cubicBezTo>
                    <a:pt x="34" y="33"/>
                    <a:pt x="17" y="71"/>
                    <a:pt x="1" y="103"/>
                  </a:cubicBezTo>
                  <a:cubicBezTo>
                    <a:pt x="1" y="136"/>
                    <a:pt x="1" y="174"/>
                    <a:pt x="17" y="207"/>
                  </a:cubicBezTo>
                  <a:cubicBezTo>
                    <a:pt x="34" y="223"/>
                    <a:pt x="50" y="240"/>
                    <a:pt x="87" y="260"/>
                  </a:cubicBezTo>
                  <a:cubicBezTo>
                    <a:pt x="153" y="260"/>
                    <a:pt x="207" y="207"/>
                    <a:pt x="223" y="136"/>
                  </a:cubicBezTo>
                  <a:cubicBezTo>
                    <a:pt x="223" y="103"/>
                    <a:pt x="223" y="71"/>
                    <a:pt x="207" y="54"/>
                  </a:cubicBezTo>
                  <a:cubicBezTo>
                    <a:pt x="207" y="33"/>
                    <a:pt x="207" y="33"/>
                    <a:pt x="190" y="17"/>
                  </a:cubicBezTo>
                  <a:cubicBezTo>
                    <a:pt x="174" y="17"/>
                    <a:pt x="153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4221475" y="2787075"/>
              <a:ext cx="6100" cy="6400"/>
            </a:xfrm>
            <a:custGeom>
              <a:avLst/>
              <a:gdLst/>
              <a:ahLst/>
              <a:cxnLst/>
              <a:rect l="l" t="t" r="r" b="b"/>
              <a:pathLst>
                <a:path w="244" h="256" extrusionOk="0">
                  <a:moveTo>
                    <a:pt x="132" y="0"/>
                  </a:moveTo>
                  <a:cubicBezTo>
                    <a:pt x="101" y="0"/>
                    <a:pt x="66" y="19"/>
                    <a:pt x="38" y="50"/>
                  </a:cubicBezTo>
                  <a:cubicBezTo>
                    <a:pt x="0" y="99"/>
                    <a:pt x="0" y="186"/>
                    <a:pt x="38" y="219"/>
                  </a:cubicBezTo>
                  <a:cubicBezTo>
                    <a:pt x="54" y="239"/>
                    <a:pt x="71" y="239"/>
                    <a:pt x="87" y="256"/>
                  </a:cubicBezTo>
                  <a:cubicBezTo>
                    <a:pt x="120" y="256"/>
                    <a:pt x="174" y="239"/>
                    <a:pt x="190" y="202"/>
                  </a:cubicBezTo>
                  <a:cubicBezTo>
                    <a:pt x="223" y="169"/>
                    <a:pt x="244" y="116"/>
                    <a:pt x="223" y="66"/>
                  </a:cubicBezTo>
                  <a:cubicBezTo>
                    <a:pt x="223" y="50"/>
                    <a:pt x="207" y="33"/>
                    <a:pt x="190" y="33"/>
                  </a:cubicBezTo>
                  <a:cubicBezTo>
                    <a:pt x="176" y="10"/>
                    <a:pt x="155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4215900" y="2835425"/>
              <a:ext cx="6525" cy="6600"/>
            </a:xfrm>
            <a:custGeom>
              <a:avLst/>
              <a:gdLst/>
              <a:ahLst/>
              <a:cxnLst/>
              <a:rect l="l" t="t" r="r" b="b"/>
              <a:pathLst>
                <a:path w="261" h="264" extrusionOk="0">
                  <a:moveTo>
                    <a:pt x="136" y="1"/>
                  </a:moveTo>
                  <a:cubicBezTo>
                    <a:pt x="86" y="1"/>
                    <a:pt x="32" y="46"/>
                    <a:pt x="17" y="107"/>
                  </a:cubicBezTo>
                  <a:cubicBezTo>
                    <a:pt x="1" y="177"/>
                    <a:pt x="54" y="243"/>
                    <a:pt x="104" y="264"/>
                  </a:cubicBezTo>
                  <a:cubicBezTo>
                    <a:pt x="137" y="264"/>
                    <a:pt x="174" y="243"/>
                    <a:pt x="190" y="227"/>
                  </a:cubicBezTo>
                  <a:cubicBezTo>
                    <a:pt x="223" y="210"/>
                    <a:pt x="240" y="177"/>
                    <a:pt x="240" y="140"/>
                  </a:cubicBezTo>
                  <a:cubicBezTo>
                    <a:pt x="261" y="107"/>
                    <a:pt x="240" y="74"/>
                    <a:pt x="223" y="58"/>
                  </a:cubicBezTo>
                  <a:cubicBezTo>
                    <a:pt x="223" y="37"/>
                    <a:pt x="223" y="37"/>
                    <a:pt x="207" y="21"/>
                  </a:cubicBezTo>
                  <a:cubicBezTo>
                    <a:pt x="207" y="21"/>
                    <a:pt x="190" y="4"/>
                    <a:pt x="157" y="4"/>
                  </a:cubicBezTo>
                  <a:cubicBezTo>
                    <a:pt x="150" y="2"/>
                    <a:pt x="143" y="1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4221050" y="2729050"/>
              <a:ext cx="2200" cy="3000"/>
            </a:xfrm>
            <a:custGeom>
              <a:avLst/>
              <a:gdLst/>
              <a:ahLst/>
              <a:cxnLst/>
              <a:rect l="l" t="t" r="r" b="b"/>
              <a:pathLst>
                <a:path w="88" h="120" extrusionOk="0">
                  <a:moveTo>
                    <a:pt x="1" y="0"/>
                  </a:moveTo>
                  <a:cubicBezTo>
                    <a:pt x="1" y="17"/>
                    <a:pt x="17" y="50"/>
                    <a:pt x="17" y="66"/>
                  </a:cubicBezTo>
                  <a:cubicBezTo>
                    <a:pt x="34" y="87"/>
                    <a:pt x="55" y="103"/>
                    <a:pt x="88" y="120"/>
                  </a:cubicBezTo>
                  <a:cubicBezTo>
                    <a:pt x="88" y="103"/>
                    <a:pt x="88" y="103"/>
                    <a:pt x="71" y="87"/>
                  </a:cubicBezTo>
                  <a:cubicBezTo>
                    <a:pt x="55" y="66"/>
                    <a:pt x="34" y="33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4166525" y="2691625"/>
              <a:ext cx="3450" cy="950"/>
            </a:xfrm>
            <a:custGeom>
              <a:avLst/>
              <a:gdLst/>
              <a:ahLst/>
              <a:cxnLst/>
              <a:rect l="l" t="t" r="r" b="b"/>
              <a:pathLst>
                <a:path w="138" h="38" extrusionOk="0">
                  <a:moveTo>
                    <a:pt x="1" y="0"/>
                  </a:moveTo>
                  <a:cubicBezTo>
                    <a:pt x="17" y="17"/>
                    <a:pt x="50" y="38"/>
                    <a:pt x="71" y="38"/>
                  </a:cubicBezTo>
                  <a:cubicBezTo>
                    <a:pt x="88" y="38"/>
                    <a:pt x="121" y="38"/>
                    <a:pt x="137" y="17"/>
                  </a:cubicBezTo>
                  <a:cubicBezTo>
                    <a:pt x="104" y="17"/>
                    <a:pt x="50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3916175" y="2706250"/>
              <a:ext cx="5175" cy="5600"/>
            </a:xfrm>
            <a:custGeom>
              <a:avLst/>
              <a:gdLst/>
              <a:ahLst/>
              <a:cxnLst/>
              <a:rect l="l" t="t" r="r" b="b"/>
              <a:pathLst>
                <a:path w="207" h="224" extrusionOk="0">
                  <a:moveTo>
                    <a:pt x="50" y="1"/>
                  </a:moveTo>
                  <a:cubicBezTo>
                    <a:pt x="33" y="34"/>
                    <a:pt x="17" y="50"/>
                    <a:pt x="0" y="87"/>
                  </a:cubicBezTo>
                  <a:cubicBezTo>
                    <a:pt x="0" y="120"/>
                    <a:pt x="0" y="153"/>
                    <a:pt x="17" y="174"/>
                  </a:cubicBezTo>
                  <a:cubicBezTo>
                    <a:pt x="33" y="207"/>
                    <a:pt x="50" y="224"/>
                    <a:pt x="87" y="224"/>
                  </a:cubicBezTo>
                  <a:cubicBezTo>
                    <a:pt x="120" y="224"/>
                    <a:pt x="153" y="224"/>
                    <a:pt x="169" y="207"/>
                  </a:cubicBezTo>
                  <a:cubicBezTo>
                    <a:pt x="190" y="191"/>
                    <a:pt x="190" y="191"/>
                    <a:pt x="207" y="174"/>
                  </a:cubicBezTo>
                  <a:cubicBezTo>
                    <a:pt x="153" y="120"/>
                    <a:pt x="103" y="71"/>
                    <a:pt x="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3904525" y="2717500"/>
              <a:ext cx="6100" cy="6300"/>
            </a:xfrm>
            <a:custGeom>
              <a:avLst/>
              <a:gdLst/>
              <a:ahLst/>
              <a:cxnLst/>
              <a:rect l="l" t="t" r="r" b="b"/>
              <a:pathLst>
                <a:path w="244" h="252" extrusionOk="0">
                  <a:moveTo>
                    <a:pt x="137" y="0"/>
                  </a:moveTo>
                  <a:cubicBezTo>
                    <a:pt x="121" y="0"/>
                    <a:pt x="104" y="4"/>
                    <a:pt x="87" y="13"/>
                  </a:cubicBezTo>
                  <a:cubicBezTo>
                    <a:pt x="38" y="33"/>
                    <a:pt x="1" y="99"/>
                    <a:pt x="17" y="169"/>
                  </a:cubicBezTo>
                  <a:cubicBezTo>
                    <a:pt x="17" y="202"/>
                    <a:pt x="38" y="239"/>
                    <a:pt x="71" y="239"/>
                  </a:cubicBezTo>
                  <a:cubicBezTo>
                    <a:pt x="79" y="248"/>
                    <a:pt x="91" y="252"/>
                    <a:pt x="106" y="252"/>
                  </a:cubicBezTo>
                  <a:cubicBezTo>
                    <a:pt x="121" y="252"/>
                    <a:pt x="139" y="248"/>
                    <a:pt x="157" y="239"/>
                  </a:cubicBezTo>
                  <a:cubicBezTo>
                    <a:pt x="190" y="239"/>
                    <a:pt x="207" y="202"/>
                    <a:pt x="223" y="169"/>
                  </a:cubicBezTo>
                  <a:cubicBezTo>
                    <a:pt x="244" y="153"/>
                    <a:pt x="244" y="116"/>
                    <a:pt x="244" y="83"/>
                  </a:cubicBezTo>
                  <a:cubicBezTo>
                    <a:pt x="223" y="50"/>
                    <a:pt x="223" y="33"/>
                    <a:pt x="207" y="33"/>
                  </a:cubicBezTo>
                  <a:cubicBezTo>
                    <a:pt x="190" y="13"/>
                    <a:pt x="190" y="13"/>
                    <a:pt x="174" y="13"/>
                  </a:cubicBezTo>
                  <a:cubicBezTo>
                    <a:pt x="165" y="4"/>
                    <a:pt x="152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3866800" y="2788400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34" y="1"/>
                  </a:moveTo>
                  <a:cubicBezTo>
                    <a:pt x="119" y="1"/>
                    <a:pt x="102" y="5"/>
                    <a:pt x="83" y="13"/>
                  </a:cubicBezTo>
                  <a:cubicBezTo>
                    <a:pt x="34" y="46"/>
                    <a:pt x="1" y="116"/>
                    <a:pt x="17" y="186"/>
                  </a:cubicBezTo>
                  <a:cubicBezTo>
                    <a:pt x="17" y="219"/>
                    <a:pt x="34" y="236"/>
                    <a:pt x="67" y="252"/>
                  </a:cubicBezTo>
                  <a:cubicBezTo>
                    <a:pt x="75" y="261"/>
                    <a:pt x="88" y="265"/>
                    <a:pt x="104" y="265"/>
                  </a:cubicBezTo>
                  <a:cubicBezTo>
                    <a:pt x="119" y="265"/>
                    <a:pt x="137" y="261"/>
                    <a:pt x="153" y="252"/>
                  </a:cubicBezTo>
                  <a:cubicBezTo>
                    <a:pt x="207" y="219"/>
                    <a:pt x="240" y="149"/>
                    <a:pt x="223" y="83"/>
                  </a:cubicBezTo>
                  <a:cubicBezTo>
                    <a:pt x="223" y="63"/>
                    <a:pt x="207" y="46"/>
                    <a:pt x="207" y="30"/>
                  </a:cubicBezTo>
                  <a:cubicBezTo>
                    <a:pt x="186" y="30"/>
                    <a:pt x="186" y="13"/>
                    <a:pt x="170" y="13"/>
                  </a:cubicBezTo>
                  <a:cubicBezTo>
                    <a:pt x="161" y="5"/>
                    <a:pt x="149" y="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3911425" y="275182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20" y="0"/>
                  </a:moveTo>
                  <a:cubicBezTo>
                    <a:pt x="71" y="0"/>
                    <a:pt x="34" y="50"/>
                    <a:pt x="17" y="103"/>
                  </a:cubicBezTo>
                  <a:cubicBezTo>
                    <a:pt x="1" y="136"/>
                    <a:pt x="17" y="169"/>
                    <a:pt x="34" y="206"/>
                  </a:cubicBezTo>
                  <a:cubicBezTo>
                    <a:pt x="34" y="223"/>
                    <a:pt x="71" y="256"/>
                    <a:pt x="104" y="256"/>
                  </a:cubicBezTo>
                  <a:cubicBezTo>
                    <a:pt x="153" y="256"/>
                    <a:pt x="223" y="223"/>
                    <a:pt x="240" y="153"/>
                  </a:cubicBezTo>
                  <a:lnTo>
                    <a:pt x="240" y="120"/>
                  </a:lnTo>
                  <a:cubicBezTo>
                    <a:pt x="240" y="83"/>
                    <a:pt x="223" y="50"/>
                    <a:pt x="207" y="33"/>
                  </a:cubicBezTo>
                  <a:cubicBezTo>
                    <a:pt x="190" y="17"/>
                    <a:pt x="174" y="0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4201275" y="2708825"/>
              <a:ext cx="5175" cy="5200"/>
            </a:xfrm>
            <a:custGeom>
              <a:avLst/>
              <a:gdLst/>
              <a:ahLst/>
              <a:cxnLst/>
              <a:rect l="l" t="t" r="r" b="b"/>
              <a:pathLst>
                <a:path w="207" h="208" extrusionOk="0">
                  <a:moveTo>
                    <a:pt x="37" y="1"/>
                  </a:moveTo>
                  <a:cubicBezTo>
                    <a:pt x="37" y="17"/>
                    <a:pt x="21" y="34"/>
                    <a:pt x="21" y="71"/>
                  </a:cubicBezTo>
                  <a:cubicBezTo>
                    <a:pt x="0" y="88"/>
                    <a:pt x="0" y="121"/>
                    <a:pt x="21" y="154"/>
                  </a:cubicBezTo>
                  <a:cubicBezTo>
                    <a:pt x="37" y="191"/>
                    <a:pt x="70" y="207"/>
                    <a:pt x="87" y="207"/>
                  </a:cubicBezTo>
                  <a:cubicBezTo>
                    <a:pt x="141" y="207"/>
                    <a:pt x="174" y="191"/>
                    <a:pt x="207" y="154"/>
                  </a:cubicBezTo>
                  <a:cubicBezTo>
                    <a:pt x="157" y="104"/>
                    <a:pt x="103" y="50"/>
                    <a:pt x="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4155825" y="2700700"/>
              <a:ext cx="5575" cy="6500"/>
            </a:xfrm>
            <a:custGeom>
              <a:avLst/>
              <a:gdLst/>
              <a:ahLst/>
              <a:cxnLst/>
              <a:rect l="l" t="t" r="r" b="b"/>
              <a:pathLst>
                <a:path w="223" h="260" extrusionOk="0">
                  <a:moveTo>
                    <a:pt x="120" y="0"/>
                  </a:moveTo>
                  <a:cubicBezTo>
                    <a:pt x="66" y="17"/>
                    <a:pt x="17" y="50"/>
                    <a:pt x="0" y="120"/>
                  </a:cubicBezTo>
                  <a:cubicBezTo>
                    <a:pt x="0" y="153"/>
                    <a:pt x="0" y="190"/>
                    <a:pt x="17" y="206"/>
                  </a:cubicBezTo>
                  <a:cubicBezTo>
                    <a:pt x="33" y="239"/>
                    <a:pt x="50" y="256"/>
                    <a:pt x="87" y="256"/>
                  </a:cubicBezTo>
                  <a:cubicBezTo>
                    <a:pt x="93" y="258"/>
                    <a:pt x="100" y="259"/>
                    <a:pt x="107" y="259"/>
                  </a:cubicBezTo>
                  <a:cubicBezTo>
                    <a:pt x="154" y="259"/>
                    <a:pt x="208" y="214"/>
                    <a:pt x="223" y="153"/>
                  </a:cubicBezTo>
                  <a:lnTo>
                    <a:pt x="223" y="120"/>
                  </a:lnTo>
                  <a:cubicBezTo>
                    <a:pt x="223" y="87"/>
                    <a:pt x="206" y="50"/>
                    <a:pt x="190" y="33"/>
                  </a:cubicBezTo>
                  <a:cubicBezTo>
                    <a:pt x="169" y="17"/>
                    <a:pt x="153" y="17"/>
                    <a:pt x="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4127475" y="2695550"/>
              <a:ext cx="5600" cy="4650"/>
            </a:xfrm>
            <a:custGeom>
              <a:avLst/>
              <a:gdLst/>
              <a:ahLst/>
              <a:cxnLst/>
              <a:rect l="l" t="t" r="r" b="b"/>
              <a:pathLst>
                <a:path w="224" h="186" extrusionOk="0">
                  <a:moveTo>
                    <a:pt x="207" y="0"/>
                  </a:moveTo>
                  <a:lnTo>
                    <a:pt x="207" y="0"/>
                  </a:lnTo>
                  <a:cubicBezTo>
                    <a:pt x="136" y="33"/>
                    <a:pt x="66" y="50"/>
                    <a:pt x="0" y="87"/>
                  </a:cubicBezTo>
                  <a:cubicBezTo>
                    <a:pt x="0" y="103"/>
                    <a:pt x="0" y="136"/>
                    <a:pt x="17" y="153"/>
                  </a:cubicBezTo>
                  <a:cubicBezTo>
                    <a:pt x="38" y="175"/>
                    <a:pt x="63" y="186"/>
                    <a:pt x="88" y="186"/>
                  </a:cubicBezTo>
                  <a:cubicBezTo>
                    <a:pt x="123" y="186"/>
                    <a:pt x="159" y="167"/>
                    <a:pt x="190" y="136"/>
                  </a:cubicBezTo>
                  <a:cubicBezTo>
                    <a:pt x="223" y="103"/>
                    <a:pt x="223" y="50"/>
                    <a:pt x="2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3907100" y="2733775"/>
              <a:ext cx="6100" cy="6500"/>
            </a:xfrm>
            <a:custGeom>
              <a:avLst/>
              <a:gdLst/>
              <a:ahLst/>
              <a:cxnLst/>
              <a:rect l="l" t="t" r="r" b="b"/>
              <a:pathLst>
                <a:path w="244" h="260" extrusionOk="0">
                  <a:moveTo>
                    <a:pt x="157" y="1"/>
                  </a:moveTo>
                  <a:cubicBezTo>
                    <a:pt x="87" y="1"/>
                    <a:pt x="38" y="34"/>
                    <a:pt x="17" y="104"/>
                  </a:cubicBezTo>
                  <a:cubicBezTo>
                    <a:pt x="1" y="137"/>
                    <a:pt x="17" y="170"/>
                    <a:pt x="17" y="207"/>
                  </a:cubicBezTo>
                  <a:cubicBezTo>
                    <a:pt x="38" y="240"/>
                    <a:pt x="71" y="256"/>
                    <a:pt x="87" y="256"/>
                  </a:cubicBezTo>
                  <a:cubicBezTo>
                    <a:pt x="96" y="259"/>
                    <a:pt x="105" y="260"/>
                    <a:pt x="114" y="260"/>
                  </a:cubicBezTo>
                  <a:cubicBezTo>
                    <a:pt x="173" y="260"/>
                    <a:pt x="223" y="214"/>
                    <a:pt x="223" y="153"/>
                  </a:cubicBezTo>
                  <a:cubicBezTo>
                    <a:pt x="244" y="120"/>
                    <a:pt x="244" y="83"/>
                    <a:pt x="223" y="50"/>
                  </a:cubicBezTo>
                  <a:cubicBezTo>
                    <a:pt x="207" y="50"/>
                    <a:pt x="207" y="34"/>
                    <a:pt x="207" y="34"/>
                  </a:cubicBezTo>
                  <a:cubicBezTo>
                    <a:pt x="190" y="17"/>
                    <a:pt x="174" y="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3877525" y="2727800"/>
              <a:ext cx="6000" cy="6725"/>
            </a:xfrm>
            <a:custGeom>
              <a:avLst/>
              <a:gdLst/>
              <a:ahLst/>
              <a:cxnLst/>
              <a:rect l="l" t="t" r="r" b="b"/>
              <a:pathLst>
                <a:path w="240" h="269" extrusionOk="0">
                  <a:moveTo>
                    <a:pt x="139" y="1"/>
                  </a:moveTo>
                  <a:cubicBezTo>
                    <a:pt x="124" y="1"/>
                    <a:pt x="112" y="5"/>
                    <a:pt x="103" y="13"/>
                  </a:cubicBezTo>
                  <a:cubicBezTo>
                    <a:pt x="33" y="50"/>
                    <a:pt x="0" y="116"/>
                    <a:pt x="17" y="186"/>
                  </a:cubicBezTo>
                  <a:cubicBezTo>
                    <a:pt x="33" y="219"/>
                    <a:pt x="50" y="240"/>
                    <a:pt x="66" y="256"/>
                  </a:cubicBezTo>
                  <a:cubicBezTo>
                    <a:pt x="85" y="264"/>
                    <a:pt x="98" y="269"/>
                    <a:pt x="111" y="269"/>
                  </a:cubicBezTo>
                  <a:cubicBezTo>
                    <a:pt x="124" y="269"/>
                    <a:pt x="136" y="264"/>
                    <a:pt x="153" y="256"/>
                  </a:cubicBezTo>
                  <a:cubicBezTo>
                    <a:pt x="190" y="240"/>
                    <a:pt x="206" y="219"/>
                    <a:pt x="223" y="186"/>
                  </a:cubicBezTo>
                  <a:cubicBezTo>
                    <a:pt x="239" y="153"/>
                    <a:pt x="239" y="116"/>
                    <a:pt x="239" y="83"/>
                  </a:cubicBezTo>
                  <a:cubicBezTo>
                    <a:pt x="223" y="67"/>
                    <a:pt x="223" y="50"/>
                    <a:pt x="206" y="34"/>
                  </a:cubicBezTo>
                  <a:lnTo>
                    <a:pt x="190" y="13"/>
                  </a:lnTo>
                  <a:cubicBezTo>
                    <a:pt x="171" y="5"/>
                    <a:pt x="154" y="1"/>
                    <a:pt x="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3900300" y="270192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37" y="1"/>
                  </a:moveTo>
                  <a:cubicBezTo>
                    <a:pt x="83" y="1"/>
                    <a:pt x="17" y="54"/>
                    <a:pt x="0" y="120"/>
                  </a:cubicBezTo>
                  <a:cubicBezTo>
                    <a:pt x="0" y="157"/>
                    <a:pt x="0" y="190"/>
                    <a:pt x="17" y="207"/>
                  </a:cubicBezTo>
                  <a:cubicBezTo>
                    <a:pt x="33" y="244"/>
                    <a:pt x="50" y="260"/>
                    <a:pt x="83" y="260"/>
                  </a:cubicBezTo>
                  <a:cubicBezTo>
                    <a:pt x="90" y="263"/>
                    <a:pt x="97" y="264"/>
                    <a:pt x="104" y="264"/>
                  </a:cubicBezTo>
                  <a:cubicBezTo>
                    <a:pt x="153" y="264"/>
                    <a:pt x="209" y="215"/>
                    <a:pt x="223" y="157"/>
                  </a:cubicBezTo>
                  <a:cubicBezTo>
                    <a:pt x="240" y="104"/>
                    <a:pt x="223" y="71"/>
                    <a:pt x="186" y="38"/>
                  </a:cubicBezTo>
                  <a:cubicBezTo>
                    <a:pt x="170" y="17"/>
                    <a:pt x="153" y="17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3870625" y="27567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6" y="0"/>
                  </a:moveTo>
                  <a:cubicBezTo>
                    <a:pt x="101" y="0"/>
                    <a:pt x="64" y="17"/>
                    <a:pt x="33" y="58"/>
                  </a:cubicBezTo>
                  <a:cubicBezTo>
                    <a:pt x="0" y="111"/>
                    <a:pt x="0" y="194"/>
                    <a:pt x="33" y="231"/>
                  </a:cubicBezTo>
                  <a:cubicBezTo>
                    <a:pt x="56" y="252"/>
                    <a:pt x="81" y="261"/>
                    <a:pt x="106" y="261"/>
                  </a:cubicBezTo>
                  <a:cubicBezTo>
                    <a:pt x="142" y="261"/>
                    <a:pt x="177" y="243"/>
                    <a:pt x="206" y="215"/>
                  </a:cubicBezTo>
                  <a:cubicBezTo>
                    <a:pt x="239" y="161"/>
                    <a:pt x="239" y="74"/>
                    <a:pt x="206" y="25"/>
                  </a:cubicBezTo>
                  <a:cubicBezTo>
                    <a:pt x="185" y="9"/>
                    <a:pt x="161" y="0"/>
                    <a:pt x="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3875775" y="27110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3" y="1"/>
                  </a:moveTo>
                  <a:cubicBezTo>
                    <a:pt x="101" y="1"/>
                    <a:pt x="64" y="18"/>
                    <a:pt x="33" y="47"/>
                  </a:cubicBezTo>
                  <a:cubicBezTo>
                    <a:pt x="17" y="64"/>
                    <a:pt x="17" y="84"/>
                    <a:pt x="0" y="101"/>
                  </a:cubicBezTo>
                  <a:cubicBezTo>
                    <a:pt x="0" y="150"/>
                    <a:pt x="0" y="204"/>
                    <a:pt x="33" y="237"/>
                  </a:cubicBezTo>
                  <a:cubicBezTo>
                    <a:pt x="59" y="248"/>
                    <a:pt x="92" y="260"/>
                    <a:pt x="122" y="260"/>
                  </a:cubicBezTo>
                  <a:cubicBezTo>
                    <a:pt x="134" y="260"/>
                    <a:pt x="146" y="258"/>
                    <a:pt x="157" y="253"/>
                  </a:cubicBezTo>
                  <a:cubicBezTo>
                    <a:pt x="173" y="237"/>
                    <a:pt x="190" y="220"/>
                    <a:pt x="190" y="204"/>
                  </a:cubicBezTo>
                  <a:cubicBezTo>
                    <a:pt x="239" y="150"/>
                    <a:pt x="239" y="84"/>
                    <a:pt x="190" y="31"/>
                  </a:cubicBezTo>
                  <a:cubicBezTo>
                    <a:pt x="176" y="10"/>
                    <a:pt x="156" y="1"/>
                    <a:pt x="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3896800" y="2746775"/>
              <a:ext cx="6525" cy="6625"/>
            </a:xfrm>
            <a:custGeom>
              <a:avLst/>
              <a:gdLst/>
              <a:ahLst/>
              <a:cxnLst/>
              <a:rect l="l" t="t" r="r" b="b"/>
              <a:pathLst>
                <a:path w="261" h="265" extrusionOk="0">
                  <a:moveTo>
                    <a:pt x="140" y="0"/>
                  </a:moveTo>
                  <a:cubicBezTo>
                    <a:pt x="125" y="0"/>
                    <a:pt x="112" y="4"/>
                    <a:pt x="103" y="13"/>
                  </a:cubicBezTo>
                  <a:cubicBezTo>
                    <a:pt x="37" y="29"/>
                    <a:pt x="0" y="116"/>
                    <a:pt x="17" y="182"/>
                  </a:cubicBezTo>
                  <a:cubicBezTo>
                    <a:pt x="17" y="202"/>
                    <a:pt x="54" y="235"/>
                    <a:pt x="70" y="252"/>
                  </a:cubicBezTo>
                  <a:cubicBezTo>
                    <a:pt x="87" y="260"/>
                    <a:pt x="99" y="264"/>
                    <a:pt x="112" y="264"/>
                  </a:cubicBezTo>
                  <a:cubicBezTo>
                    <a:pt x="125" y="264"/>
                    <a:pt x="138" y="260"/>
                    <a:pt x="157" y="252"/>
                  </a:cubicBezTo>
                  <a:cubicBezTo>
                    <a:pt x="223" y="219"/>
                    <a:pt x="260" y="149"/>
                    <a:pt x="244" y="79"/>
                  </a:cubicBezTo>
                  <a:cubicBezTo>
                    <a:pt x="223" y="62"/>
                    <a:pt x="223" y="46"/>
                    <a:pt x="206" y="29"/>
                  </a:cubicBezTo>
                  <a:lnTo>
                    <a:pt x="190" y="13"/>
                  </a:lnTo>
                  <a:cubicBezTo>
                    <a:pt x="173" y="4"/>
                    <a:pt x="156" y="0"/>
                    <a:pt x="1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3883075" y="2744750"/>
              <a:ext cx="6025" cy="6325"/>
            </a:xfrm>
            <a:custGeom>
              <a:avLst/>
              <a:gdLst/>
              <a:ahLst/>
              <a:cxnLst/>
              <a:rect l="l" t="t" r="r" b="b"/>
              <a:pathLst>
                <a:path w="241" h="253" extrusionOk="0">
                  <a:moveTo>
                    <a:pt x="127" y="1"/>
                  </a:moveTo>
                  <a:cubicBezTo>
                    <a:pt x="97" y="1"/>
                    <a:pt x="63" y="13"/>
                    <a:pt x="34" y="40"/>
                  </a:cubicBezTo>
                  <a:cubicBezTo>
                    <a:pt x="1" y="110"/>
                    <a:pt x="1" y="180"/>
                    <a:pt x="34" y="230"/>
                  </a:cubicBezTo>
                  <a:cubicBezTo>
                    <a:pt x="58" y="244"/>
                    <a:pt x="85" y="253"/>
                    <a:pt x="111" y="253"/>
                  </a:cubicBezTo>
                  <a:cubicBezTo>
                    <a:pt x="144" y="253"/>
                    <a:pt x="178" y="240"/>
                    <a:pt x="207" y="213"/>
                  </a:cubicBezTo>
                  <a:cubicBezTo>
                    <a:pt x="240" y="143"/>
                    <a:pt x="240" y="77"/>
                    <a:pt x="191" y="23"/>
                  </a:cubicBezTo>
                  <a:cubicBezTo>
                    <a:pt x="174" y="9"/>
                    <a:pt x="151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3883500" y="269922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38" y="1"/>
                  </a:moveTo>
                  <a:cubicBezTo>
                    <a:pt x="103" y="1"/>
                    <a:pt x="65" y="18"/>
                    <a:pt x="33" y="59"/>
                  </a:cubicBezTo>
                  <a:cubicBezTo>
                    <a:pt x="0" y="109"/>
                    <a:pt x="0" y="179"/>
                    <a:pt x="33" y="228"/>
                  </a:cubicBezTo>
                  <a:cubicBezTo>
                    <a:pt x="54" y="249"/>
                    <a:pt x="71" y="249"/>
                    <a:pt x="87" y="249"/>
                  </a:cubicBezTo>
                  <a:cubicBezTo>
                    <a:pt x="96" y="253"/>
                    <a:pt x="106" y="255"/>
                    <a:pt x="117" y="255"/>
                  </a:cubicBezTo>
                  <a:cubicBezTo>
                    <a:pt x="147" y="255"/>
                    <a:pt x="182" y="239"/>
                    <a:pt x="207" y="212"/>
                  </a:cubicBezTo>
                  <a:cubicBezTo>
                    <a:pt x="240" y="162"/>
                    <a:pt x="240" y="109"/>
                    <a:pt x="223" y="76"/>
                  </a:cubicBezTo>
                  <a:cubicBezTo>
                    <a:pt x="223" y="59"/>
                    <a:pt x="207" y="43"/>
                    <a:pt x="207" y="22"/>
                  </a:cubicBezTo>
                  <a:cubicBezTo>
                    <a:pt x="186" y="9"/>
                    <a:pt x="163" y="1"/>
                    <a:pt x="1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3862875" y="2725000"/>
              <a:ext cx="6025" cy="6400"/>
            </a:xfrm>
            <a:custGeom>
              <a:avLst/>
              <a:gdLst/>
              <a:ahLst/>
              <a:cxnLst/>
              <a:rect l="l" t="t" r="r" b="b"/>
              <a:pathLst>
                <a:path w="241" h="256" extrusionOk="0">
                  <a:moveTo>
                    <a:pt x="140" y="1"/>
                  </a:moveTo>
                  <a:cubicBezTo>
                    <a:pt x="107" y="1"/>
                    <a:pt x="74" y="17"/>
                    <a:pt x="54" y="59"/>
                  </a:cubicBezTo>
                  <a:cubicBezTo>
                    <a:pt x="1" y="108"/>
                    <a:pt x="1" y="179"/>
                    <a:pt x="54" y="228"/>
                  </a:cubicBezTo>
                  <a:cubicBezTo>
                    <a:pt x="71" y="249"/>
                    <a:pt x="71" y="249"/>
                    <a:pt x="87" y="249"/>
                  </a:cubicBezTo>
                  <a:cubicBezTo>
                    <a:pt x="100" y="253"/>
                    <a:pt x="113" y="255"/>
                    <a:pt x="124" y="255"/>
                  </a:cubicBezTo>
                  <a:cubicBezTo>
                    <a:pt x="156" y="255"/>
                    <a:pt x="183" y="239"/>
                    <a:pt x="207" y="212"/>
                  </a:cubicBezTo>
                  <a:cubicBezTo>
                    <a:pt x="240" y="179"/>
                    <a:pt x="240" y="125"/>
                    <a:pt x="240" y="75"/>
                  </a:cubicBezTo>
                  <a:cubicBezTo>
                    <a:pt x="224" y="59"/>
                    <a:pt x="224" y="43"/>
                    <a:pt x="207" y="22"/>
                  </a:cubicBezTo>
                  <a:cubicBezTo>
                    <a:pt x="187" y="8"/>
                    <a:pt x="163" y="1"/>
                    <a:pt x="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4245075" y="2837750"/>
              <a:ext cx="6525" cy="6550"/>
            </a:xfrm>
            <a:custGeom>
              <a:avLst/>
              <a:gdLst/>
              <a:ahLst/>
              <a:cxnLst/>
              <a:rect l="l" t="t" r="r" b="b"/>
              <a:pathLst>
                <a:path w="261" h="262" extrusionOk="0">
                  <a:moveTo>
                    <a:pt x="150" y="1"/>
                  </a:moveTo>
                  <a:cubicBezTo>
                    <a:pt x="119" y="1"/>
                    <a:pt x="83" y="18"/>
                    <a:pt x="54" y="47"/>
                  </a:cubicBezTo>
                  <a:cubicBezTo>
                    <a:pt x="1" y="101"/>
                    <a:pt x="1" y="187"/>
                    <a:pt x="54" y="237"/>
                  </a:cubicBezTo>
                  <a:cubicBezTo>
                    <a:pt x="75" y="252"/>
                    <a:pt x="100" y="261"/>
                    <a:pt x="123" y="261"/>
                  </a:cubicBezTo>
                  <a:cubicBezTo>
                    <a:pt x="156" y="261"/>
                    <a:pt x="188" y="244"/>
                    <a:pt x="207" y="204"/>
                  </a:cubicBezTo>
                  <a:cubicBezTo>
                    <a:pt x="260" y="150"/>
                    <a:pt x="260" y="68"/>
                    <a:pt x="207" y="31"/>
                  </a:cubicBezTo>
                  <a:cubicBezTo>
                    <a:pt x="193" y="10"/>
                    <a:pt x="173" y="1"/>
                    <a:pt x="1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4249000" y="2791525"/>
              <a:ext cx="6000" cy="6300"/>
            </a:xfrm>
            <a:custGeom>
              <a:avLst/>
              <a:gdLst/>
              <a:ahLst/>
              <a:cxnLst/>
              <a:rect l="l" t="t" r="r" b="b"/>
              <a:pathLst>
                <a:path w="240" h="252" extrusionOk="0">
                  <a:moveTo>
                    <a:pt x="116" y="0"/>
                  </a:moveTo>
                  <a:cubicBezTo>
                    <a:pt x="100" y="0"/>
                    <a:pt x="81" y="8"/>
                    <a:pt x="70" y="8"/>
                  </a:cubicBezTo>
                  <a:cubicBezTo>
                    <a:pt x="33" y="24"/>
                    <a:pt x="17" y="61"/>
                    <a:pt x="0" y="111"/>
                  </a:cubicBezTo>
                  <a:cubicBezTo>
                    <a:pt x="0" y="144"/>
                    <a:pt x="0" y="181"/>
                    <a:pt x="17" y="197"/>
                  </a:cubicBezTo>
                  <a:cubicBezTo>
                    <a:pt x="33" y="230"/>
                    <a:pt x="50" y="247"/>
                    <a:pt x="87" y="247"/>
                  </a:cubicBezTo>
                  <a:cubicBezTo>
                    <a:pt x="94" y="250"/>
                    <a:pt x="102" y="251"/>
                    <a:pt x="110" y="251"/>
                  </a:cubicBezTo>
                  <a:cubicBezTo>
                    <a:pt x="156" y="251"/>
                    <a:pt x="209" y="206"/>
                    <a:pt x="223" y="164"/>
                  </a:cubicBezTo>
                  <a:lnTo>
                    <a:pt x="223" y="144"/>
                  </a:lnTo>
                  <a:cubicBezTo>
                    <a:pt x="239" y="94"/>
                    <a:pt x="223" y="61"/>
                    <a:pt x="190" y="24"/>
                  </a:cubicBezTo>
                  <a:cubicBezTo>
                    <a:pt x="173" y="8"/>
                    <a:pt x="153" y="8"/>
                    <a:pt x="136" y="8"/>
                  </a:cubicBezTo>
                  <a:cubicBezTo>
                    <a:pt x="131" y="2"/>
                    <a:pt x="124" y="0"/>
                    <a:pt x="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4248175" y="277665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36" y="1"/>
                  </a:moveTo>
                  <a:cubicBezTo>
                    <a:pt x="120" y="1"/>
                    <a:pt x="83" y="17"/>
                    <a:pt x="50" y="38"/>
                  </a:cubicBezTo>
                  <a:cubicBezTo>
                    <a:pt x="33" y="54"/>
                    <a:pt x="17" y="87"/>
                    <a:pt x="0" y="120"/>
                  </a:cubicBezTo>
                  <a:cubicBezTo>
                    <a:pt x="0" y="158"/>
                    <a:pt x="0" y="191"/>
                    <a:pt x="17" y="207"/>
                  </a:cubicBezTo>
                  <a:cubicBezTo>
                    <a:pt x="33" y="244"/>
                    <a:pt x="50" y="261"/>
                    <a:pt x="83" y="261"/>
                  </a:cubicBezTo>
                  <a:cubicBezTo>
                    <a:pt x="91" y="263"/>
                    <a:pt x="100" y="264"/>
                    <a:pt x="108" y="264"/>
                  </a:cubicBezTo>
                  <a:cubicBezTo>
                    <a:pt x="166" y="264"/>
                    <a:pt x="208" y="215"/>
                    <a:pt x="223" y="158"/>
                  </a:cubicBezTo>
                  <a:cubicBezTo>
                    <a:pt x="239" y="120"/>
                    <a:pt x="223" y="87"/>
                    <a:pt x="206" y="54"/>
                  </a:cubicBezTo>
                  <a:cubicBezTo>
                    <a:pt x="206" y="54"/>
                    <a:pt x="206" y="38"/>
                    <a:pt x="186" y="38"/>
                  </a:cubicBezTo>
                  <a:cubicBezTo>
                    <a:pt x="186" y="17"/>
                    <a:pt x="169" y="17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4241675" y="2761200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104" y="0"/>
                  </a:moveTo>
                  <a:cubicBezTo>
                    <a:pt x="87" y="17"/>
                    <a:pt x="71" y="38"/>
                    <a:pt x="54" y="54"/>
                  </a:cubicBezTo>
                  <a:cubicBezTo>
                    <a:pt x="1" y="103"/>
                    <a:pt x="1" y="190"/>
                    <a:pt x="54" y="223"/>
                  </a:cubicBezTo>
                  <a:cubicBezTo>
                    <a:pt x="54" y="244"/>
                    <a:pt x="71" y="244"/>
                    <a:pt x="87" y="260"/>
                  </a:cubicBezTo>
                  <a:cubicBezTo>
                    <a:pt x="137" y="260"/>
                    <a:pt x="174" y="244"/>
                    <a:pt x="207" y="207"/>
                  </a:cubicBezTo>
                  <a:cubicBezTo>
                    <a:pt x="207" y="207"/>
                    <a:pt x="207" y="190"/>
                    <a:pt x="223" y="190"/>
                  </a:cubicBezTo>
                  <a:cubicBezTo>
                    <a:pt x="174" y="141"/>
                    <a:pt x="137" y="71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4235700" y="2789950"/>
              <a:ext cx="6425" cy="6425"/>
            </a:xfrm>
            <a:custGeom>
              <a:avLst/>
              <a:gdLst/>
              <a:ahLst/>
              <a:cxnLst/>
              <a:rect l="l" t="t" r="r" b="b"/>
              <a:pathLst>
                <a:path w="257" h="257" extrusionOk="0">
                  <a:moveTo>
                    <a:pt x="103" y="1"/>
                  </a:moveTo>
                  <a:cubicBezTo>
                    <a:pt x="50" y="38"/>
                    <a:pt x="0" y="104"/>
                    <a:pt x="17" y="174"/>
                  </a:cubicBezTo>
                  <a:cubicBezTo>
                    <a:pt x="33" y="207"/>
                    <a:pt x="50" y="227"/>
                    <a:pt x="87" y="244"/>
                  </a:cubicBezTo>
                  <a:cubicBezTo>
                    <a:pt x="95" y="252"/>
                    <a:pt x="108" y="256"/>
                    <a:pt x="122" y="256"/>
                  </a:cubicBezTo>
                  <a:cubicBezTo>
                    <a:pt x="136" y="256"/>
                    <a:pt x="153" y="252"/>
                    <a:pt x="169" y="244"/>
                  </a:cubicBezTo>
                  <a:cubicBezTo>
                    <a:pt x="190" y="227"/>
                    <a:pt x="223" y="207"/>
                    <a:pt x="240" y="174"/>
                  </a:cubicBezTo>
                  <a:cubicBezTo>
                    <a:pt x="240" y="141"/>
                    <a:pt x="256" y="104"/>
                    <a:pt x="240" y="87"/>
                  </a:cubicBezTo>
                  <a:cubicBezTo>
                    <a:pt x="240" y="54"/>
                    <a:pt x="223" y="38"/>
                    <a:pt x="207" y="21"/>
                  </a:cubicBezTo>
                  <a:lnTo>
                    <a:pt x="1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4243850" y="2822125"/>
              <a:ext cx="5575" cy="6500"/>
            </a:xfrm>
            <a:custGeom>
              <a:avLst/>
              <a:gdLst/>
              <a:ahLst/>
              <a:cxnLst/>
              <a:rect l="l" t="t" r="r" b="b"/>
              <a:pathLst>
                <a:path w="223" h="260" extrusionOk="0">
                  <a:moveTo>
                    <a:pt x="116" y="1"/>
                  </a:moveTo>
                  <a:cubicBezTo>
                    <a:pt x="69" y="1"/>
                    <a:pt x="14" y="46"/>
                    <a:pt x="0" y="107"/>
                  </a:cubicBezTo>
                  <a:cubicBezTo>
                    <a:pt x="0" y="140"/>
                    <a:pt x="0" y="177"/>
                    <a:pt x="17" y="210"/>
                  </a:cubicBezTo>
                  <a:cubicBezTo>
                    <a:pt x="33" y="227"/>
                    <a:pt x="50" y="260"/>
                    <a:pt x="87" y="260"/>
                  </a:cubicBezTo>
                  <a:cubicBezTo>
                    <a:pt x="136" y="260"/>
                    <a:pt x="206" y="227"/>
                    <a:pt x="223" y="157"/>
                  </a:cubicBezTo>
                  <a:cubicBezTo>
                    <a:pt x="223" y="124"/>
                    <a:pt x="223" y="91"/>
                    <a:pt x="206" y="54"/>
                  </a:cubicBezTo>
                  <a:cubicBezTo>
                    <a:pt x="206" y="37"/>
                    <a:pt x="190" y="37"/>
                    <a:pt x="190" y="37"/>
                  </a:cubicBezTo>
                  <a:cubicBezTo>
                    <a:pt x="173" y="21"/>
                    <a:pt x="153" y="4"/>
                    <a:pt x="136" y="4"/>
                  </a:cubicBezTo>
                  <a:cubicBezTo>
                    <a:pt x="130" y="2"/>
                    <a:pt x="123" y="1"/>
                    <a:pt x="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4241275" y="2806625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36" y="1"/>
                  </a:moveTo>
                  <a:cubicBezTo>
                    <a:pt x="103" y="1"/>
                    <a:pt x="71" y="17"/>
                    <a:pt x="50" y="55"/>
                  </a:cubicBezTo>
                  <a:cubicBezTo>
                    <a:pt x="0" y="109"/>
                    <a:pt x="0" y="195"/>
                    <a:pt x="50" y="228"/>
                  </a:cubicBezTo>
                  <a:cubicBezTo>
                    <a:pt x="65" y="251"/>
                    <a:pt x="85" y="260"/>
                    <a:pt x="107" y="260"/>
                  </a:cubicBezTo>
                  <a:cubicBezTo>
                    <a:pt x="139" y="260"/>
                    <a:pt x="175" y="241"/>
                    <a:pt x="206" y="212"/>
                  </a:cubicBezTo>
                  <a:cubicBezTo>
                    <a:pt x="239" y="158"/>
                    <a:pt x="239" y="76"/>
                    <a:pt x="206" y="22"/>
                  </a:cubicBezTo>
                  <a:cubicBezTo>
                    <a:pt x="184" y="9"/>
                    <a:pt x="160" y="1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4227550" y="2850550"/>
              <a:ext cx="1675" cy="25"/>
            </a:xfrm>
            <a:custGeom>
              <a:avLst/>
              <a:gdLst/>
              <a:ahLst/>
              <a:cxnLst/>
              <a:rect l="l" t="t" r="r" b="b"/>
              <a:pathLst>
                <a:path w="67" h="1" extrusionOk="0">
                  <a:moveTo>
                    <a:pt x="1" y="1"/>
                  </a:moveTo>
                  <a:lnTo>
                    <a:pt x="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3866800" y="2686475"/>
              <a:ext cx="2100" cy="650"/>
            </a:xfrm>
            <a:custGeom>
              <a:avLst/>
              <a:gdLst/>
              <a:ahLst/>
              <a:cxnLst/>
              <a:rect l="l" t="t" r="r" b="b"/>
              <a:pathLst>
                <a:path w="84" h="26" extrusionOk="0">
                  <a:moveTo>
                    <a:pt x="83" y="0"/>
                  </a:moveTo>
                  <a:cubicBezTo>
                    <a:pt x="50" y="0"/>
                    <a:pt x="34" y="17"/>
                    <a:pt x="1" y="17"/>
                  </a:cubicBezTo>
                  <a:lnTo>
                    <a:pt x="17" y="17"/>
                  </a:lnTo>
                  <a:cubicBezTo>
                    <a:pt x="22" y="23"/>
                    <a:pt x="28" y="25"/>
                    <a:pt x="35" y="25"/>
                  </a:cubicBezTo>
                  <a:cubicBezTo>
                    <a:pt x="52" y="25"/>
                    <a:pt x="71" y="12"/>
                    <a:pt x="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3840100" y="2692025"/>
              <a:ext cx="6100" cy="4675"/>
            </a:xfrm>
            <a:custGeom>
              <a:avLst/>
              <a:gdLst/>
              <a:ahLst/>
              <a:cxnLst/>
              <a:rect l="l" t="t" r="r" b="b"/>
              <a:pathLst>
                <a:path w="244" h="187" extrusionOk="0">
                  <a:moveTo>
                    <a:pt x="207" y="1"/>
                  </a:moveTo>
                  <a:cubicBezTo>
                    <a:pt x="120" y="38"/>
                    <a:pt x="54" y="71"/>
                    <a:pt x="1" y="88"/>
                  </a:cubicBezTo>
                  <a:lnTo>
                    <a:pt x="1" y="104"/>
                  </a:lnTo>
                  <a:cubicBezTo>
                    <a:pt x="1" y="141"/>
                    <a:pt x="17" y="158"/>
                    <a:pt x="54" y="174"/>
                  </a:cubicBezTo>
                  <a:cubicBezTo>
                    <a:pt x="71" y="182"/>
                    <a:pt x="83" y="186"/>
                    <a:pt x="96" y="186"/>
                  </a:cubicBezTo>
                  <a:cubicBezTo>
                    <a:pt x="109" y="186"/>
                    <a:pt x="122" y="182"/>
                    <a:pt x="141" y="174"/>
                  </a:cubicBezTo>
                  <a:cubicBezTo>
                    <a:pt x="190" y="158"/>
                    <a:pt x="244" y="88"/>
                    <a:pt x="223" y="22"/>
                  </a:cubicBezTo>
                  <a:lnTo>
                    <a:pt x="2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4230950" y="283542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27" y="1"/>
                  </a:moveTo>
                  <a:cubicBezTo>
                    <a:pt x="70" y="1"/>
                    <a:pt x="17" y="46"/>
                    <a:pt x="17" y="107"/>
                  </a:cubicBezTo>
                  <a:cubicBezTo>
                    <a:pt x="1" y="140"/>
                    <a:pt x="1" y="177"/>
                    <a:pt x="17" y="210"/>
                  </a:cubicBezTo>
                  <a:cubicBezTo>
                    <a:pt x="34" y="227"/>
                    <a:pt x="71" y="243"/>
                    <a:pt x="87" y="264"/>
                  </a:cubicBezTo>
                  <a:cubicBezTo>
                    <a:pt x="153" y="264"/>
                    <a:pt x="207" y="210"/>
                    <a:pt x="223" y="140"/>
                  </a:cubicBezTo>
                  <a:cubicBezTo>
                    <a:pt x="240" y="107"/>
                    <a:pt x="240" y="74"/>
                    <a:pt x="223" y="58"/>
                  </a:cubicBezTo>
                  <a:cubicBezTo>
                    <a:pt x="207" y="37"/>
                    <a:pt x="207" y="37"/>
                    <a:pt x="207" y="21"/>
                  </a:cubicBezTo>
                  <a:cubicBezTo>
                    <a:pt x="190" y="21"/>
                    <a:pt x="174" y="4"/>
                    <a:pt x="153" y="4"/>
                  </a:cubicBezTo>
                  <a:cubicBezTo>
                    <a:pt x="145" y="2"/>
                    <a:pt x="136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4270025" y="2814900"/>
              <a:ext cx="2600" cy="5175"/>
            </a:xfrm>
            <a:custGeom>
              <a:avLst/>
              <a:gdLst/>
              <a:ahLst/>
              <a:cxnLst/>
              <a:rect l="l" t="t" r="r" b="b"/>
              <a:pathLst>
                <a:path w="104" h="207" extrusionOk="0">
                  <a:moveTo>
                    <a:pt x="33" y="0"/>
                  </a:moveTo>
                  <a:cubicBezTo>
                    <a:pt x="17" y="17"/>
                    <a:pt x="17" y="33"/>
                    <a:pt x="0" y="71"/>
                  </a:cubicBezTo>
                  <a:cubicBezTo>
                    <a:pt x="0" y="104"/>
                    <a:pt x="0" y="137"/>
                    <a:pt x="17" y="157"/>
                  </a:cubicBezTo>
                  <a:cubicBezTo>
                    <a:pt x="33" y="190"/>
                    <a:pt x="54" y="207"/>
                    <a:pt x="87" y="207"/>
                  </a:cubicBezTo>
                  <a:lnTo>
                    <a:pt x="103" y="207"/>
                  </a:lnTo>
                  <a:cubicBezTo>
                    <a:pt x="70" y="137"/>
                    <a:pt x="54" y="71"/>
                    <a:pt x="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4116750" y="272247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27" y="0"/>
                  </a:moveTo>
                  <a:cubicBezTo>
                    <a:pt x="67" y="0"/>
                    <a:pt x="15" y="49"/>
                    <a:pt x="1" y="106"/>
                  </a:cubicBezTo>
                  <a:cubicBezTo>
                    <a:pt x="1" y="144"/>
                    <a:pt x="1" y="176"/>
                    <a:pt x="17" y="209"/>
                  </a:cubicBezTo>
                  <a:cubicBezTo>
                    <a:pt x="34" y="226"/>
                    <a:pt x="67" y="247"/>
                    <a:pt x="83" y="263"/>
                  </a:cubicBezTo>
                  <a:cubicBezTo>
                    <a:pt x="153" y="263"/>
                    <a:pt x="207" y="209"/>
                    <a:pt x="223" y="144"/>
                  </a:cubicBezTo>
                  <a:cubicBezTo>
                    <a:pt x="240" y="106"/>
                    <a:pt x="223" y="73"/>
                    <a:pt x="223" y="57"/>
                  </a:cubicBezTo>
                  <a:lnTo>
                    <a:pt x="186" y="20"/>
                  </a:lnTo>
                  <a:cubicBezTo>
                    <a:pt x="186" y="20"/>
                    <a:pt x="170" y="3"/>
                    <a:pt x="153" y="3"/>
                  </a:cubicBezTo>
                  <a:cubicBezTo>
                    <a:pt x="144" y="1"/>
                    <a:pt x="136" y="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4254975" y="2808725"/>
              <a:ext cx="6525" cy="6500"/>
            </a:xfrm>
            <a:custGeom>
              <a:avLst/>
              <a:gdLst/>
              <a:ahLst/>
              <a:cxnLst/>
              <a:rect l="l" t="t" r="r" b="b"/>
              <a:pathLst>
                <a:path w="261" h="260" extrusionOk="0">
                  <a:moveTo>
                    <a:pt x="135" y="1"/>
                  </a:moveTo>
                  <a:cubicBezTo>
                    <a:pt x="126" y="1"/>
                    <a:pt x="116" y="3"/>
                    <a:pt x="103" y="8"/>
                  </a:cubicBezTo>
                  <a:cubicBezTo>
                    <a:pt x="38" y="41"/>
                    <a:pt x="0" y="111"/>
                    <a:pt x="17" y="177"/>
                  </a:cubicBezTo>
                  <a:cubicBezTo>
                    <a:pt x="38" y="214"/>
                    <a:pt x="54" y="231"/>
                    <a:pt x="70" y="247"/>
                  </a:cubicBezTo>
                  <a:cubicBezTo>
                    <a:pt x="87" y="256"/>
                    <a:pt x="105" y="260"/>
                    <a:pt x="120" y="260"/>
                  </a:cubicBezTo>
                  <a:cubicBezTo>
                    <a:pt x="135" y="260"/>
                    <a:pt x="149" y="256"/>
                    <a:pt x="157" y="247"/>
                  </a:cubicBezTo>
                  <a:cubicBezTo>
                    <a:pt x="223" y="231"/>
                    <a:pt x="260" y="144"/>
                    <a:pt x="244" y="74"/>
                  </a:cubicBezTo>
                  <a:cubicBezTo>
                    <a:pt x="244" y="58"/>
                    <a:pt x="223" y="41"/>
                    <a:pt x="207" y="25"/>
                  </a:cubicBezTo>
                  <a:cubicBezTo>
                    <a:pt x="207" y="25"/>
                    <a:pt x="190" y="25"/>
                    <a:pt x="190" y="8"/>
                  </a:cubicBezTo>
                  <a:cubicBezTo>
                    <a:pt x="168" y="8"/>
                    <a:pt x="153" y="1"/>
                    <a:pt x="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4264875" y="2843250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57" y="0"/>
                  </a:moveTo>
                  <a:cubicBezTo>
                    <a:pt x="87" y="0"/>
                    <a:pt x="33" y="33"/>
                    <a:pt x="17" y="120"/>
                  </a:cubicBezTo>
                  <a:cubicBezTo>
                    <a:pt x="0" y="136"/>
                    <a:pt x="17" y="173"/>
                    <a:pt x="17" y="206"/>
                  </a:cubicBezTo>
                  <a:cubicBezTo>
                    <a:pt x="33" y="239"/>
                    <a:pt x="70" y="260"/>
                    <a:pt x="103" y="260"/>
                  </a:cubicBezTo>
                  <a:cubicBezTo>
                    <a:pt x="110" y="262"/>
                    <a:pt x="117" y="263"/>
                    <a:pt x="124" y="263"/>
                  </a:cubicBezTo>
                  <a:cubicBezTo>
                    <a:pt x="172" y="263"/>
                    <a:pt x="225" y="215"/>
                    <a:pt x="239" y="157"/>
                  </a:cubicBezTo>
                  <a:cubicBezTo>
                    <a:pt x="239" y="120"/>
                    <a:pt x="239" y="87"/>
                    <a:pt x="223" y="54"/>
                  </a:cubicBezTo>
                  <a:lnTo>
                    <a:pt x="206" y="33"/>
                  </a:lnTo>
                  <a:cubicBezTo>
                    <a:pt x="190" y="17"/>
                    <a:pt x="173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3842275" y="281565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32" y="0"/>
                  </a:moveTo>
                  <a:cubicBezTo>
                    <a:pt x="74" y="0"/>
                    <a:pt x="31" y="49"/>
                    <a:pt x="17" y="107"/>
                  </a:cubicBezTo>
                  <a:cubicBezTo>
                    <a:pt x="0" y="144"/>
                    <a:pt x="0" y="177"/>
                    <a:pt x="17" y="210"/>
                  </a:cubicBezTo>
                  <a:cubicBezTo>
                    <a:pt x="33" y="230"/>
                    <a:pt x="70" y="247"/>
                    <a:pt x="87" y="263"/>
                  </a:cubicBezTo>
                  <a:cubicBezTo>
                    <a:pt x="157" y="263"/>
                    <a:pt x="206" y="210"/>
                    <a:pt x="223" y="144"/>
                  </a:cubicBezTo>
                  <a:cubicBezTo>
                    <a:pt x="239" y="107"/>
                    <a:pt x="239" y="90"/>
                    <a:pt x="223" y="57"/>
                  </a:cubicBezTo>
                  <a:cubicBezTo>
                    <a:pt x="206" y="41"/>
                    <a:pt x="206" y="41"/>
                    <a:pt x="206" y="24"/>
                  </a:cubicBezTo>
                  <a:cubicBezTo>
                    <a:pt x="190" y="24"/>
                    <a:pt x="173" y="3"/>
                    <a:pt x="157" y="3"/>
                  </a:cubicBezTo>
                  <a:cubicBezTo>
                    <a:pt x="148" y="1"/>
                    <a:pt x="140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3856900" y="2757725"/>
              <a:ext cx="6000" cy="6150"/>
            </a:xfrm>
            <a:custGeom>
              <a:avLst/>
              <a:gdLst/>
              <a:ahLst/>
              <a:cxnLst/>
              <a:rect l="l" t="t" r="r" b="b"/>
              <a:pathLst>
                <a:path w="240" h="246" extrusionOk="0">
                  <a:moveTo>
                    <a:pt x="116" y="0"/>
                  </a:moveTo>
                  <a:cubicBezTo>
                    <a:pt x="70" y="0"/>
                    <a:pt x="15" y="46"/>
                    <a:pt x="1" y="106"/>
                  </a:cubicBezTo>
                  <a:cubicBezTo>
                    <a:pt x="1" y="139"/>
                    <a:pt x="1" y="177"/>
                    <a:pt x="17" y="193"/>
                  </a:cubicBezTo>
                  <a:cubicBezTo>
                    <a:pt x="34" y="226"/>
                    <a:pt x="50" y="242"/>
                    <a:pt x="87" y="242"/>
                  </a:cubicBezTo>
                  <a:cubicBezTo>
                    <a:pt x="96" y="245"/>
                    <a:pt x="104" y="246"/>
                    <a:pt x="113" y="246"/>
                  </a:cubicBezTo>
                  <a:cubicBezTo>
                    <a:pt x="167" y="246"/>
                    <a:pt x="209" y="200"/>
                    <a:pt x="223" y="139"/>
                  </a:cubicBezTo>
                  <a:cubicBezTo>
                    <a:pt x="240" y="106"/>
                    <a:pt x="223" y="73"/>
                    <a:pt x="223" y="53"/>
                  </a:cubicBezTo>
                  <a:cubicBezTo>
                    <a:pt x="207" y="36"/>
                    <a:pt x="207" y="36"/>
                    <a:pt x="190" y="20"/>
                  </a:cubicBezTo>
                  <a:cubicBezTo>
                    <a:pt x="190" y="3"/>
                    <a:pt x="170" y="3"/>
                    <a:pt x="137" y="3"/>
                  </a:cubicBezTo>
                  <a:cubicBezTo>
                    <a:pt x="130" y="1"/>
                    <a:pt x="124" y="0"/>
                    <a:pt x="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3846600" y="28337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20" y="1"/>
                  </a:moveTo>
                  <a:cubicBezTo>
                    <a:pt x="66" y="1"/>
                    <a:pt x="33" y="55"/>
                    <a:pt x="17" y="104"/>
                  </a:cubicBezTo>
                  <a:cubicBezTo>
                    <a:pt x="0" y="141"/>
                    <a:pt x="17" y="174"/>
                    <a:pt x="17" y="207"/>
                  </a:cubicBezTo>
                  <a:cubicBezTo>
                    <a:pt x="33" y="228"/>
                    <a:pt x="66" y="244"/>
                    <a:pt x="104" y="261"/>
                  </a:cubicBezTo>
                  <a:cubicBezTo>
                    <a:pt x="153" y="261"/>
                    <a:pt x="223" y="207"/>
                    <a:pt x="240" y="141"/>
                  </a:cubicBezTo>
                  <a:lnTo>
                    <a:pt x="240" y="104"/>
                  </a:lnTo>
                  <a:cubicBezTo>
                    <a:pt x="240" y="71"/>
                    <a:pt x="223" y="55"/>
                    <a:pt x="207" y="22"/>
                  </a:cubicBezTo>
                  <a:cubicBezTo>
                    <a:pt x="190" y="22"/>
                    <a:pt x="170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3838450" y="2783975"/>
              <a:ext cx="2600" cy="6525"/>
            </a:xfrm>
            <a:custGeom>
              <a:avLst/>
              <a:gdLst/>
              <a:ahLst/>
              <a:cxnLst/>
              <a:rect l="l" t="t" r="r" b="b"/>
              <a:pathLst>
                <a:path w="104" h="261" extrusionOk="0">
                  <a:moveTo>
                    <a:pt x="1" y="1"/>
                  </a:moveTo>
                  <a:lnTo>
                    <a:pt x="1" y="260"/>
                  </a:lnTo>
                  <a:cubicBezTo>
                    <a:pt x="50" y="240"/>
                    <a:pt x="83" y="207"/>
                    <a:pt x="104" y="157"/>
                  </a:cubicBezTo>
                  <a:cubicBezTo>
                    <a:pt x="104" y="104"/>
                    <a:pt x="104" y="54"/>
                    <a:pt x="67" y="34"/>
                  </a:cubicBezTo>
                  <a:cubicBezTo>
                    <a:pt x="50" y="17"/>
                    <a:pt x="34" y="1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3839700" y="2799450"/>
              <a:ext cx="6000" cy="6375"/>
            </a:xfrm>
            <a:custGeom>
              <a:avLst/>
              <a:gdLst/>
              <a:ahLst/>
              <a:cxnLst/>
              <a:rect l="l" t="t" r="r" b="b"/>
              <a:pathLst>
                <a:path w="240" h="255" extrusionOk="0">
                  <a:moveTo>
                    <a:pt x="87" y="0"/>
                  </a:moveTo>
                  <a:cubicBezTo>
                    <a:pt x="33" y="33"/>
                    <a:pt x="0" y="103"/>
                    <a:pt x="17" y="173"/>
                  </a:cubicBezTo>
                  <a:cubicBezTo>
                    <a:pt x="17" y="206"/>
                    <a:pt x="33" y="223"/>
                    <a:pt x="70" y="239"/>
                  </a:cubicBezTo>
                  <a:cubicBezTo>
                    <a:pt x="79" y="249"/>
                    <a:pt x="91" y="255"/>
                    <a:pt x="106" y="255"/>
                  </a:cubicBezTo>
                  <a:cubicBezTo>
                    <a:pt x="121" y="255"/>
                    <a:pt x="138" y="249"/>
                    <a:pt x="157" y="239"/>
                  </a:cubicBezTo>
                  <a:cubicBezTo>
                    <a:pt x="190" y="223"/>
                    <a:pt x="206" y="206"/>
                    <a:pt x="223" y="173"/>
                  </a:cubicBezTo>
                  <a:cubicBezTo>
                    <a:pt x="239" y="136"/>
                    <a:pt x="239" y="103"/>
                    <a:pt x="223" y="87"/>
                  </a:cubicBezTo>
                  <a:cubicBezTo>
                    <a:pt x="223" y="54"/>
                    <a:pt x="223" y="33"/>
                    <a:pt x="206" y="17"/>
                  </a:cubicBezTo>
                  <a:cubicBezTo>
                    <a:pt x="190" y="17"/>
                    <a:pt x="190" y="17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3849600" y="2725050"/>
              <a:ext cx="6000" cy="6250"/>
            </a:xfrm>
            <a:custGeom>
              <a:avLst/>
              <a:gdLst/>
              <a:ahLst/>
              <a:cxnLst/>
              <a:rect l="l" t="t" r="r" b="b"/>
              <a:pathLst>
                <a:path w="240" h="250" extrusionOk="0">
                  <a:moveTo>
                    <a:pt x="117" y="0"/>
                  </a:moveTo>
                  <a:cubicBezTo>
                    <a:pt x="70" y="0"/>
                    <a:pt x="14" y="49"/>
                    <a:pt x="0" y="106"/>
                  </a:cubicBezTo>
                  <a:cubicBezTo>
                    <a:pt x="0" y="144"/>
                    <a:pt x="0" y="177"/>
                    <a:pt x="17" y="193"/>
                  </a:cubicBezTo>
                  <a:cubicBezTo>
                    <a:pt x="33" y="226"/>
                    <a:pt x="50" y="247"/>
                    <a:pt x="87" y="247"/>
                  </a:cubicBezTo>
                  <a:cubicBezTo>
                    <a:pt x="95" y="249"/>
                    <a:pt x="103" y="250"/>
                    <a:pt x="111" y="250"/>
                  </a:cubicBezTo>
                  <a:cubicBezTo>
                    <a:pt x="165" y="250"/>
                    <a:pt x="208" y="201"/>
                    <a:pt x="223" y="144"/>
                  </a:cubicBezTo>
                  <a:cubicBezTo>
                    <a:pt x="239" y="106"/>
                    <a:pt x="223" y="73"/>
                    <a:pt x="206" y="41"/>
                  </a:cubicBezTo>
                  <a:cubicBezTo>
                    <a:pt x="206" y="41"/>
                    <a:pt x="206" y="20"/>
                    <a:pt x="190" y="20"/>
                  </a:cubicBezTo>
                  <a:cubicBezTo>
                    <a:pt x="190" y="3"/>
                    <a:pt x="173" y="3"/>
                    <a:pt x="136" y="3"/>
                  </a:cubicBezTo>
                  <a:cubicBezTo>
                    <a:pt x="130" y="1"/>
                    <a:pt x="124" y="0"/>
                    <a:pt x="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3855150" y="2740725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44" y="1"/>
                  </a:moveTo>
                  <a:cubicBezTo>
                    <a:pt x="131" y="1"/>
                    <a:pt x="117" y="5"/>
                    <a:pt x="104" y="11"/>
                  </a:cubicBezTo>
                  <a:cubicBezTo>
                    <a:pt x="71" y="11"/>
                    <a:pt x="54" y="32"/>
                    <a:pt x="34" y="48"/>
                  </a:cubicBezTo>
                  <a:cubicBezTo>
                    <a:pt x="17" y="65"/>
                    <a:pt x="1" y="98"/>
                    <a:pt x="1" y="135"/>
                  </a:cubicBezTo>
                  <a:cubicBezTo>
                    <a:pt x="1" y="168"/>
                    <a:pt x="17" y="201"/>
                    <a:pt x="34" y="238"/>
                  </a:cubicBezTo>
                  <a:cubicBezTo>
                    <a:pt x="55" y="252"/>
                    <a:pt x="80" y="259"/>
                    <a:pt x="104" y="259"/>
                  </a:cubicBezTo>
                  <a:cubicBezTo>
                    <a:pt x="138" y="259"/>
                    <a:pt x="171" y="243"/>
                    <a:pt x="190" y="201"/>
                  </a:cubicBezTo>
                  <a:cubicBezTo>
                    <a:pt x="240" y="152"/>
                    <a:pt x="240" y="65"/>
                    <a:pt x="190" y="32"/>
                  </a:cubicBezTo>
                  <a:cubicBezTo>
                    <a:pt x="180" y="10"/>
                    <a:pt x="163" y="1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3854325" y="2695550"/>
              <a:ext cx="6000" cy="6075"/>
            </a:xfrm>
            <a:custGeom>
              <a:avLst/>
              <a:gdLst/>
              <a:ahLst/>
              <a:cxnLst/>
              <a:rect l="l" t="t" r="r" b="b"/>
              <a:pathLst>
                <a:path w="240" h="243" extrusionOk="0">
                  <a:moveTo>
                    <a:pt x="120" y="0"/>
                  </a:moveTo>
                  <a:cubicBezTo>
                    <a:pt x="67" y="0"/>
                    <a:pt x="34" y="33"/>
                    <a:pt x="17" y="103"/>
                  </a:cubicBezTo>
                  <a:cubicBezTo>
                    <a:pt x="1" y="136"/>
                    <a:pt x="17" y="169"/>
                    <a:pt x="34" y="190"/>
                  </a:cubicBezTo>
                  <a:cubicBezTo>
                    <a:pt x="34" y="223"/>
                    <a:pt x="67" y="239"/>
                    <a:pt x="104" y="239"/>
                  </a:cubicBezTo>
                  <a:cubicBezTo>
                    <a:pt x="110" y="241"/>
                    <a:pt x="117" y="242"/>
                    <a:pt x="124" y="242"/>
                  </a:cubicBezTo>
                  <a:cubicBezTo>
                    <a:pt x="171" y="242"/>
                    <a:pt x="225" y="197"/>
                    <a:pt x="240" y="136"/>
                  </a:cubicBezTo>
                  <a:lnTo>
                    <a:pt x="240" y="103"/>
                  </a:lnTo>
                  <a:cubicBezTo>
                    <a:pt x="240" y="66"/>
                    <a:pt x="223" y="33"/>
                    <a:pt x="207" y="17"/>
                  </a:cubicBezTo>
                  <a:cubicBezTo>
                    <a:pt x="190" y="0"/>
                    <a:pt x="170" y="0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3853925" y="2848800"/>
              <a:ext cx="4650" cy="1775"/>
            </a:xfrm>
            <a:custGeom>
              <a:avLst/>
              <a:gdLst/>
              <a:ahLst/>
              <a:cxnLst/>
              <a:rect l="l" t="t" r="r" b="b"/>
              <a:pathLst>
                <a:path w="186" h="71" extrusionOk="0">
                  <a:moveTo>
                    <a:pt x="120" y="1"/>
                  </a:moveTo>
                  <a:cubicBezTo>
                    <a:pt x="83" y="1"/>
                    <a:pt x="50" y="1"/>
                    <a:pt x="33" y="17"/>
                  </a:cubicBezTo>
                  <a:cubicBezTo>
                    <a:pt x="17" y="38"/>
                    <a:pt x="0" y="54"/>
                    <a:pt x="0" y="71"/>
                  </a:cubicBezTo>
                  <a:lnTo>
                    <a:pt x="186" y="71"/>
                  </a:lnTo>
                  <a:lnTo>
                    <a:pt x="186" y="54"/>
                  </a:lnTo>
                  <a:cubicBezTo>
                    <a:pt x="186" y="38"/>
                    <a:pt x="169" y="38"/>
                    <a:pt x="169" y="17"/>
                  </a:cubicBezTo>
                  <a:cubicBezTo>
                    <a:pt x="153" y="17"/>
                    <a:pt x="136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4210350" y="2849225"/>
              <a:ext cx="4750" cy="1350"/>
            </a:xfrm>
            <a:custGeom>
              <a:avLst/>
              <a:gdLst/>
              <a:ahLst/>
              <a:cxnLst/>
              <a:rect l="l" t="t" r="r" b="b"/>
              <a:pathLst>
                <a:path w="190" h="54" extrusionOk="0">
                  <a:moveTo>
                    <a:pt x="120" y="0"/>
                  </a:moveTo>
                  <a:cubicBezTo>
                    <a:pt x="70" y="0"/>
                    <a:pt x="33" y="21"/>
                    <a:pt x="0" y="54"/>
                  </a:cubicBezTo>
                  <a:lnTo>
                    <a:pt x="190" y="54"/>
                  </a:lnTo>
                  <a:cubicBezTo>
                    <a:pt x="173" y="54"/>
                    <a:pt x="173" y="37"/>
                    <a:pt x="173" y="37"/>
                  </a:cubicBezTo>
                  <a:cubicBezTo>
                    <a:pt x="153" y="21"/>
                    <a:pt x="136" y="21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4226625" y="2802300"/>
              <a:ext cx="6100" cy="6550"/>
            </a:xfrm>
            <a:custGeom>
              <a:avLst/>
              <a:gdLst/>
              <a:ahLst/>
              <a:cxnLst/>
              <a:rect l="l" t="t" r="r" b="b"/>
              <a:pathLst>
                <a:path w="244" h="262" extrusionOk="0">
                  <a:moveTo>
                    <a:pt x="139" y="1"/>
                  </a:moveTo>
                  <a:cubicBezTo>
                    <a:pt x="104" y="1"/>
                    <a:pt x="67" y="18"/>
                    <a:pt x="38" y="59"/>
                  </a:cubicBezTo>
                  <a:cubicBezTo>
                    <a:pt x="1" y="109"/>
                    <a:pt x="1" y="179"/>
                    <a:pt x="38" y="228"/>
                  </a:cubicBezTo>
                  <a:cubicBezTo>
                    <a:pt x="59" y="251"/>
                    <a:pt x="83" y="261"/>
                    <a:pt x="109" y="261"/>
                  </a:cubicBezTo>
                  <a:cubicBezTo>
                    <a:pt x="143" y="261"/>
                    <a:pt x="178" y="243"/>
                    <a:pt x="207" y="212"/>
                  </a:cubicBezTo>
                  <a:cubicBezTo>
                    <a:pt x="244" y="162"/>
                    <a:pt x="244" y="76"/>
                    <a:pt x="207" y="22"/>
                  </a:cubicBezTo>
                  <a:cubicBezTo>
                    <a:pt x="187" y="9"/>
                    <a:pt x="163" y="1"/>
                    <a:pt x="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4228800" y="2818850"/>
              <a:ext cx="6500" cy="6300"/>
            </a:xfrm>
            <a:custGeom>
              <a:avLst/>
              <a:gdLst/>
              <a:ahLst/>
              <a:cxnLst/>
              <a:rect l="l" t="t" r="r" b="b"/>
              <a:pathLst>
                <a:path w="260" h="252" extrusionOk="0">
                  <a:moveTo>
                    <a:pt x="138" y="0"/>
                  </a:moveTo>
                  <a:cubicBezTo>
                    <a:pt x="105" y="0"/>
                    <a:pt x="73" y="20"/>
                    <a:pt x="54" y="49"/>
                  </a:cubicBezTo>
                  <a:cubicBezTo>
                    <a:pt x="0" y="102"/>
                    <a:pt x="0" y="185"/>
                    <a:pt x="54" y="222"/>
                  </a:cubicBezTo>
                  <a:cubicBezTo>
                    <a:pt x="68" y="242"/>
                    <a:pt x="91" y="252"/>
                    <a:pt x="116" y="252"/>
                  </a:cubicBezTo>
                  <a:cubicBezTo>
                    <a:pt x="150" y="252"/>
                    <a:pt x="187" y="234"/>
                    <a:pt x="206" y="205"/>
                  </a:cubicBezTo>
                  <a:cubicBezTo>
                    <a:pt x="260" y="152"/>
                    <a:pt x="260" y="65"/>
                    <a:pt x="206" y="32"/>
                  </a:cubicBezTo>
                  <a:cubicBezTo>
                    <a:pt x="186" y="10"/>
                    <a:pt x="162" y="0"/>
                    <a:pt x="1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3838450" y="2848400"/>
              <a:ext cx="1675" cy="2175"/>
            </a:xfrm>
            <a:custGeom>
              <a:avLst/>
              <a:gdLst/>
              <a:ahLst/>
              <a:cxnLst/>
              <a:rect l="l" t="t" r="r" b="b"/>
              <a:pathLst>
                <a:path w="67" h="87" extrusionOk="0">
                  <a:moveTo>
                    <a:pt x="1" y="0"/>
                  </a:moveTo>
                  <a:lnTo>
                    <a:pt x="1" y="87"/>
                  </a:lnTo>
                  <a:lnTo>
                    <a:pt x="67" y="87"/>
                  </a:lnTo>
                  <a:cubicBezTo>
                    <a:pt x="67" y="70"/>
                    <a:pt x="50" y="33"/>
                    <a:pt x="34" y="17"/>
                  </a:cubicBezTo>
                  <a:cubicBezTo>
                    <a:pt x="34" y="17"/>
                    <a:pt x="17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3842675" y="2753475"/>
              <a:ext cx="6125" cy="6500"/>
            </a:xfrm>
            <a:custGeom>
              <a:avLst/>
              <a:gdLst/>
              <a:ahLst/>
              <a:cxnLst/>
              <a:rect l="l" t="t" r="r" b="b"/>
              <a:pathLst>
                <a:path w="245" h="260" extrusionOk="0">
                  <a:moveTo>
                    <a:pt x="141" y="0"/>
                  </a:moveTo>
                  <a:cubicBezTo>
                    <a:pt x="87" y="0"/>
                    <a:pt x="17" y="54"/>
                    <a:pt x="1" y="120"/>
                  </a:cubicBezTo>
                  <a:cubicBezTo>
                    <a:pt x="1" y="157"/>
                    <a:pt x="1" y="190"/>
                    <a:pt x="17" y="223"/>
                  </a:cubicBezTo>
                  <a:cubicBezTo>
                    <a:pt x="38" y="243"/>
                    <a:pt x="71" y="260"/>
                    <a:pt x="87" y="260"/>
                  </a:cubicBezTo>
                  <a:cubicBezTo>
                    <a:pt x="120" y="260"/>
                    <a:pt x="157" y="260"/>
                    <a:pt x="174" y="243"/>
                  </a:cubicBezTo>
                  <a:cubicBezTo>
                    <a:pt x="207" y="223"/>
                    <a:pt x="223" y="190"/>
                    <a:pt x="223" y="157"/>
                  </a:cubicBezTo>
                  <a:cubicBezTo>
                    <a:pt x="244" y="120"/>
                    <a:pt x="223" y="87"/>
                    <a:pt x="207" y="54"/>
                  </a:cubicBezTo>
                  <a:cubicBezTo>
                    <a:pt x="207" y="54"/>
                    <a:pt x="207" y="37"/>
                    <a:pt x="190" y="37"/>
                  </a:cubicBezTo>
                  <a:cubicBezTo>
                    <a:pt x="190" y="37"/>
                    <a:pt x="190" y="17"/>
                    <a:pt x="174" y="17"/>
                  </a:cubicBezTo>
                  <a:cubicBezTo>
                    <a:pt x="174" y="17"/>
                    <a:pt x="157" y="17"/>
                    <a:pt x="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3843600" y="2771100"/>
              <a:ext cx="6025" cy="6375"/>
            </a:xfrm>
            <a:custGeom>
              <a:avLst/>
              <a:gdLst/>
              <a:ahLst/>
              <a:cxnLst/>
              <a:rect l="l" t="t" r="r" b="b"/>
              <a:pathLst>
                <a:path w="241" h="255" extrusionOk="0">
                  <a:moveTo>
                    <a:pt x="83" y="0"/>
                  </a:moveTo>
                  <a:cubicBezTo>
                    <a:pt x="50" y="17"/>
                    <a:pt x="34" y="54"/>
                    <a:pt x="17" y="70"/>
                  </a:cubicBezTo>
                  <a:cubicBezTo>
                    <a:pt x="1" y="103"/>
                    <a:pt x="1" y="136"/>
                    <a:pt x="1" y="173"/>
                  </a:cubicBezTo>
                  <a:cubicBezTo>
                    <a:pt x="17" y="206"/>
                    <a:pt x="34" y="223"/>
                    <a:pt x="50" y="239"/>
                  </a:cubicBezTo>
                  <a:cubicBezTo>
                    <a:pt x="67" y="250"/>
                    <a:pt x="84" y="255"/>
                    <a:pt x="100" y="255"/>
                  </a:cubicBezTo>
                  <a:cubicBezTo>
                    <a:pt x="115" y="255"/>
                    <a:pt x="129" y="250"/>
                    <a:pt x="137" y="239"/>
                  </a:cubicBezTo>
                  <a:cubicBezTo>
                    <a:pt x="207" y="223"/>
                    <a:pt x="240" y="136"/>
                    <a:pt x="224" y="87"/>
                  </a:cubicBezTo>
                  <a:cubicBezTo>
                    <a:pt x="224" y="54"/>
                    <a:pt x="207" y="33"/>
                    <a:pt x="186" y="17"/>
                  </a:cubicBezTo>
                  <a:cubicBezTo>
                    <a:pt x="186" y="17"/>
                    <a:pt x="170" y="17"/>
                    <a:pt x="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3842275" y="27097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2" y="0"/>
                  </a:moveTo>
                  <a:cubicBezTo>
                    <a:pt x="100" y="0"/>
                    <a:pt x="64" y="19"/>
                    <a:pt x="33" y="50"/>
                  </a:cubicBezTo>
                  <a:cubicBezTo>
                    <a:pt x="0" y="99"/>
                    <a:pt x="0" y="186"/>
                    <a:pt x="33" y="239"/>
                  </a:cubicBezTo>
                  <a:cubicBezTo>
                    <a:pt x="55" y="253"/>
                    <a:pt x="80" y="261"/>
                    <a:pt x="104" y="261"/>
                  </a:cubicBezTo>
                  <a:cubicBezTo>
                    <a:pt x="141" y="261"/>
                    <a:pt x="177" y="244"/>
                    <a:pt x="206" y="202"/>
                  </a:cubicBezTo>
                  <a:cubicBezTo>
                    <a:pt x="239" y="153"/>
                    <a:pt x="239" y="83"/>
                    <a:pt x="190" y="33"/>
                  </a:cubicBezTo>
                  <a:cubicBezTo>
                    <a:pt x="176" y="10"/>
                    <a:pt x="155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4257550" y="2828300"/>
              <a:ext cx="6100" cy="6300"/>
            </a:xfrm>
            <a:custGeom>
              <a:avLst/>
              <a:gdLst/>
              <a:ahLst/>
              <a:cxnLst/>
              <a:rect l="l" t="t" r="r" b="b"/>
              <a:pathLst>
                <a:path w="244" h="252" extrusionOk="0">
                  <a:moveTo>
                    <a:pt x="137" y="1"/>
                  </a:moveTo>
                  <a:cubicBezTo>
                    <a:pt x="104" y="1"/>
                    <a:pt x="73" y="19"/>
                    <a:pt x="54" y="50"/>
                  </a:cubicBezTo>
                  <a:cubicBezTo>
                    <a:pt x="0" y="99"/>
                    <a:pt x="0" y="186"/>
                    <a:pt x="54" y="219"/>
                  </a:cubicBezTo>
                  <a:cubicBezTo>
                    <a:pt x="68" y="242"/>
                    <a:pt x="89" y="252"/>
                    <a:pt x="112" y="252"/>
                  </a:cubicBezTo>
                  <a:cubicBezTo>
                    <a:pt x="143" y="252"/>
                    <a:pt x="178" y="233"/>
                    <a:pt x="207" y="202"/>
                  </a:cubicBezTo>
                  <a:cubicBezTo>
                    <a:pt x="244" y="153"/>
                    <a:pt x="244" y="66"/>
                    <a:pt x="207" y="33"/>
                  </a:cubicBezTo>
                  <a:cubicBezTo>
                    <a:pt x="186" y="11"/>
                    <a:pt x="161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3979675" y="274790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03" y="1"/>
                  </a:moveTo>
                  <a:cubicBezTo>
                    <a:pt x="70" y="17"/>
                    <a:pt x="37" y="71"/>
                    <a:pt x="21" y="120"/>
                  </a:cubicBezTo>
                  <a:cubicBezTo>
                    <a:pt x="0" y="190"/>
                    <a:pt x="37" y="240"/>
                    <a:pt x="103" y="260"/>
                  </a:cubicBezTo>
                  <a:cubicBezTo>
                    <a:pt x="140" y="260"/>
                    <a:pt x="157" y="260"/>
                    <a:pt x="190" y="240"/>
                  </a:cubicBezTo>
                  <a:cubicBezTo>
                    <a:pt x="206" y="207"/>
                    <a:pt x="227" y="190"/>
                    <a:pt x="243" y="157"/>
                  </a:cubicBezTo>
                  <a:cubicBezTo>
                    <a:pt x="243" y="120"/>
                    <a:pt x="243" y="87"/>
                    <a:pt x="227" y="54"/>
                  </a:cubicBezTo>
                  <a:cubicBezTo>
                    <a:pt x="227" y="54"/>
                    <a:pt x="227" y="34"/>
                    <a:pt x="206" y="34"/>
                  </a:cubicBezTo>
                  <a:cubicBezTo>
                    <a:pt x="206" y="34"/>
                    <a:pt x="206" y="17"/>
                    <a:pt x="190" y="17"/>
                  </a:cubicBezTo>
                  <a:cubicBezTo>
                    <a:pt x="173" y="17"/>
                    <a:pt x="140" y="17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3944100" y="2832200"/>
              <a:ext cx="6425" cy="6500"/>
            </a:xfrm>
            <a:custGeom>
              <a:avLst/>
              <a:gdLst/>
              <a:ahLst/>
              <a:cxnLst/>
              <a:rect l="l" t="t" r="r" b="b"/>
              <a:pathLst>
                <a:path w="257" h="260" extrusionOk="0">
                  <a:moveTo>
                    <a:pt x="135" y="0"/>
                  </a:moveTo>
                  <a:cubicBezTo>
                    <a:pt x="101" y="0"/>
                    <a:pt x="69" y="18"/>
                    <a:pt x="50" y="46"/>
                  </a:cubicBezTo>
                  <a:cubicBezTo>
                    <a:pt x="1" y="100"/>
                    <a:pt x="1" y="187"/>
                    <a:pt x="50" y="236"/>
                  </a:cubicBezTo>
                  <a:cubicBezTo>
                    <a:pt x="65" y="251"/>
                    <a:pt x="91" y="259"/>
                    <a:pt x="118" y="259"/>
                  </a:cubicBezTo>
                  <a:cubicBezTo>
                    <a:pt x="151" y="259"/>
                    <a:pt x="186" y="247"/>
                    <a:pt x="207" y="220"/>
                  </a:cubicBezTo>
                  <a:cubicBezTo>
                    <a:pt x="256" y="150"/>
                    <a:pt x="256" y="84"/>
                    <a:pt x="207" y="30"/>
                  </a:cubicBezTo>
                  <a:cubicBezTo>
                    <a:pt x="184" y="9"/>
                    <a:pt x="159" y="0"/>
                    <a:pt x="1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3940200" y="2801275"/>
              <a:ext cx="6000" cy="6250"/>
            </a:xfrm>
            <a:custGeom>
              <a:avLst/>
              <a:gdLst/>
              <a:ahLst/>
              <a:cxnLst/>
              <a:rect l="l" t="t" r="r" b="b"/>
              <a:pathLst>
                <a:path w="240" h="250" extrusionOk="0">
                  <a:moveTo>
                    <a:pt x="133" y="0"/>
                  </a:moveTo>
                  <a:cubicBezTo>
                    <a:pt x="101" y="0"/>
                    <a:pt x="64" y="18"/>
                    <a:pt x="33" y="47"/>
                  </a:cubicBezTo>
                  <a:cubicBezTo>
                    <a:pt x="0" y="100"/>
                    <a:pt x="0" y="187"/>
                    <a:pt x="33" y="220"/>
                  </a:cubicBezTo>
                  <a:cubicBezTo>
                    <a:pt x="55" y="240"/>
                    <a:pt x="81" y="250"/>
                    <a:pt x="106" y="250"/>
                  </a:cubicBezTo>
                  <a:cubicBezTo>
                    <a:pt x="142" y="250"/>
                    <a:pt x="177" y="232"/>
                    <a:pt x="206" y="203"/>
                  </a:cubicBezTo>
                  <a:cubicBezTo>
                    <a:pt x="239" y="150"/>
                    <a:pt x="239" y="63"/>
                    <a:pt x="190" y="30"/>
                  </a:cubicBezTo>
                  <a:cubicBezTo>
                    <a:pt x="176" y="9"/>
                    <a:pt x="156" y="0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3940600" y="2755725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38" y="0"/>
                  </a:moveTo>
                  <a:cubicBezTo>
                    <a:pt x="103" y="0"/>
                    <a:pt x="67" y="19"/>
                    <a:pt x="38" y="50"/>
                  </a:cubicBezTo>
                  <a:cubicBezTo>
                    <a:pt x="1" y="100"/>
                    <a:pt x="1" y="186"/>
                    <a:pt x="38" y="219"/>
                  </a:cubicBezTo>
                  <a:cubicBezTo>
                    <a:pt x="54" y="236"/>
                    <a:pt x="71" y="257"/>
                    <a:pt x="87" y="257"/>
                  </a:cubicBezTo>
                  <a:cubicBezTo>
                    <a:pt x="120" y="257"/>
                    <a:pt x="174" y="257"/>
                    <a:pt x="207" y="203"/>
                  </a:cubicBezTo>
                  <a:cubicBezTo>
                    <a:pt x="244" y="170"/>
                    <a:pt x="244" y="116"/>
                    <a:pt x="223" y="67"/>
                  </a:cubicBezTo>
                  <a:cubicBezTo>
                    <a:pt x="223" y="50"/>
                    <a:pt x="207" y="30"/>
                    <a:pt x="207" y="30"/>
                  </a:cubicBezTo>
                  <a:cubicBezTo>
                    <a:pt x="186" y="9"/>
                    <a:pt x="162" y="0"/>
                    <a:pt x="1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3925150" y="2796950"/>
              <a:ext cx="6500" cy="6325"/>
            </a:xfrm>
            <a:custGeom>
              <a:avLst/>
              <a:gdLst/>
              <a:ahLst/>
              <a:cxnLst/>
              <a:rect l="l" t="t" r="r" b="b"/>
              <a:pathLst>
                <a:path w="260" h="253" extrusionOk="0">
                  <a:moveTo>
                    <a:pt x="151" y="0"/>
                  </a:moveTo>
                  <a:cubicBezTo>
                    <a:pt x="119" y="0"/>
                    <a:pt x="83" y="19"/>
                    <a:pt x="54" y="51"/>
                  </a:cubicBezTo>
                  <a:cubicBezTo>
                    <a:pt x="0" y="100"/>
                    <a:pt x="0" y="187"/>
                    <a:pt x="54" y="220"/>
                  </a:cubicBezTo>
                  <a:cubicBezTo>
                    <a:pt x="75" y="242"/>
                    <a:pt x="99" y="252"/>
                    <a:pt x="124" y="252"/>
                  </a:cubicBezTo>
                  <a:cubicBezTo>
                    <a:pt x="156" y="252"/>
                    <a:pt x="187" y="234"/>
                    <a:pt x="206" y="203"/>
                  </a:cubicBezTo>
                  <a:cubicBezTo>
                    <a:pt x="260" y="154"/>
                    <a:pt x="260" y="67"/>
                    <a:pt x="206" y="30"/>
                  </a:cubicBezTo>
                  <a:cubicBezTo>
                    <a:pt x="193" y="10"/>
                    <a:pt x="173" y="0"/>
                    <a:pt x="1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3921750" y="273717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53" y="1"/>
                  </a:moveTo>
                  <a:cubicBezTo>
                    <a:pt x="120" y="1"/>
                    <a:pt x="87" y="1"/>
                    <a:pt x="70" y="17"/>
                  </a:cubicBezTo>
                  <a:cubicBezTo>
                    <a:pt x="33" y="50"/>
                    <a:pt x="17" y="71"/>
                    <a:pt x="17" y="104"/>
                  </a:cubicBezTo>
                  <a:cubicBezTo>
                    <a:pt x="0" y="137"/>
                    <a:pt x="17" y="174"/>
                    <a:pt x="33" y="207"/>
                  </a:cubicBezTo>
                  <a:cubicBezTo>
                    <a:pt x="50" y="223"/>
                    <a:pt x="70" y="240"/>
                    <a:pt x="103" y="256"/>
                  </a:cubicBezTo>
                  <a:cubicBezTo>
                    <a:pt x="153" y="256"/>
                    <a:pt x="223" y="223"/>
                    <a:pt x="239" y="137"/>
                  </a:cubicBezTo>
                  <a:cubicBezTo>
                    <a:pt x="239" y="120"/>
                    <a:pt x="239" y="87"/>
                    <a:pt x="223" y="50"/>
                  </a:cubicBezTo>
                  <a:cubicBezTo>
                    <a:pt x="223" y="34"/>
                    <a:pt x="206" y="34"/>
                    <a:pt x="206" y="34"/>
                  </a:cubicBezTo>
                  <a:cubicBezTo>
                    <a:pt x="190" y="17"/>
                    <a:pt x="173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3919975" y="2781475"/>
              <a:ext cx="6125" cy="6450"/>
            </a:xfrm>
            <a:custGeom>
              <a:avLst/>
              <a:gdLst/>
              <a:ahLst/>
              <a:cxnLst/>
              <a:rect l="l" t="t" r="r" b="b"/>
              <a:pathLst>
                <a:path w="245" h="258" extrusionOk="0">
                  <a:moveTo>
                    <a:pt x="139" y="1"/>
                  </a:moveTo>
                  <a:cubicBezTo>
                    <a:pt x="106" y="1"/>
                    <a:pt x="74" y="20"/>
                    <a:pt x="55" y="51"/>
                  </a:cubicBezTo>
                  <a:cubicBezTo>
                    <a:pt x="1" y="101"/>
                    <a:pt x="1" y="187"/>
                    <a:pt x="55" y="220"/>
                  </a:cubicBezTo>
                  <a:cubicBezTo>
                    <a:pt x="71" y="237"/>
                    <a:pt x="71" y="257"/>
                    <a:pt x="88" y="257"/>
                  </a:cubicBezTo>
                  <a:cubicBezTo>
                    <a:pt x="141" y="257"/>
                    <a:pt x="174" y="257"/>
                    <a:pt x="207" y="204"/>
                  </a:cubicBezTo>
                  <a:cubicBezTo>
                    <a:pt x="244" y="171"/>
                    <a:pt x="244" y="117"/>
                    <a:pt x="244" y="68"/>
                  </a:cubicBezTo>
                  <a:cubicBezTo>
                    <a:pt x="224" y="51"/>
                    <a:pt x="224" y="51"/>
                    <a:pt x="207" y="30"/>
                  </a:cubicBezTo>
                  <a:cubicBezTo>
                    <a:pt x="187" y="10"/>
                    <a:pt x="163" y="1"/>
                    <a:pt x="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3914825" y="2829875"/>
              <a:ext cx="6125" cy="6475"/>
            </a:xfrm>
            <a:custGeom>
              <a:avLst/>
              <a:gdLst/>
              <a:ahLst/>
              <a:cxnLst/>
              <a:rect l="l" t="t" r="r" b="b"/>
              <a:pathLst>
                <a:path w="245" h="259" extrusionOk="0">
                  <a:moveTo>
                    <a:pt x="136" y="0"/>
                  </a:moveTo>
                  <a:cubicBezTo>
                    <a:pt x="87" y="0"/>
                    <a:pt x="35" y="46"/>
                    <a:pt x="17" y="106"/>
                  </a:cubicBezTo>
                  <a:cubicBezTo>
                    <a:pt x="1" y="177"/>
                    <a:pt x="38" y="243"/>
                    <a:pt x="104" y="259"/>
                  </a:cubicBezTo>
                  <a:cubicBezTo>
                    <a:pt x="120" y="259"/>
                    <a:pt x="157" y="259"/>
                    <a:pt x="190" y="226"/>
                  </a:cubicBezTo>
                  <a:cubicBezTo>
                    <a:pt x="207" y="210"/>
                    <a:pt x="223" y="193"/>
                    <a:pt x="244" y="156"/>
                  </a:cubicBezTo>
                  <a:cubicBezTo>
                    <a:pt x="244" y="123"/>
                    <a:pt x="244" y="90"/>
                    <a:pt x="223" y="53"/>
                  </a:cubicBezTo>
                  <a:cubicBezTo>
                    <a:pt x="223" y="36"/>
                    <a:pt x="207" y="36"/>
                    <a:pt x="207" y="36"/>
                  </a:cubicBezTo>
                  <a:cubicBezTo>
                    <a:pt x="190" y="20"/>
                    <a:pt x="174" y="3"/>
                    <a:pt x="157" y="3"/>
                  </a:cubicBezTo>
                  <a:cubicBezTo>
                    <a:pt x="150" y="1"/>
                    <a:pt x="143" y="0"/>
                    <a:pt x="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3942350" y="281665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53" y="1"/>
                  </a:moveTo>
                  <a:cubicBezTo>
                    <a:pt x="87" y="1"/>
                    <a:pt x="34" y="34"/>
                    <a:pt x="17" y="120"/>
                  </a:cubicBezTo>
                  <a:cubicBezTo>
                    <a:pt x="1" y="137"/>
                    <a:pt x="1" y="170"/>
                    <a:pt x="17" y="207"/>
                  </a:cubicBezTo>
                  <a:cubicBezTo>
                    <a:pt x="34" y="240"/>
                    <a:pt x="71" y="256"/>
                    <a:pt x="87" y="256"/>
                  </a:cubicBezTo>
                  <a:cubicBezTo>
                    <a:pt x="96" y="258"/>
                    <a:pt x="104" y="259"/>
                    <a:pt x="112" y="259"/>
                  </a:cubicBezTo>
                  <a:cubicBezTo>
                    <a:pt x="167" y="259"/>
                    <a:pt x="209" y="214"/>
                    <a:pt x="223" y="153"/>
                  </a:cubicBezTo>
                  <a:cubicBezTo>
                    <a:pt x="240" y="120"/>
                    <a:pt x="240" y="87"/>
                    <a:pt x="223" y="50"/>
                  </a:cubicBezTo>
                  <a:cubicBezTo>
                    <a:pt x="207" y="50"/>
                    <a:pt x="207" y="34"/>
                    <a:pt x="207" y="34"/>
                  </a:cubicBezTo>
                  <a:cubicBezTo>
                    <a:pt x="190" y="17"/>
                    <a:pt x="174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3927725" y="281325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35" y="1"/>
                  </a:moveTo>
                  <a:cubicBezTo>
                    <a:pt x="101" y="1"/>
                    <a:pt x="66" y="19"/>
                    <a:pt x="37" y="50"/>
                  </a:cubicBezTo>
                  <a:cubicBezTo>
                    <a:pt x="0" y="99"/>
                    <a:pt x="0" y="186"/>
                    <a:pt x="37" y="240"/>
                  </a:cubicBezTo>
                  <a:cubicBezTo>
                    <a:pt x="57" y="253"/>
                    <a:pt x="81" y="261"/>
                    <a:pt x="105" y="261"/>
                  </a:cubicBezTo>
                  <a:cubicBezTo>
                    <a:pt x="140" y="261"/>
                    <a:pt x="177" y="244"/>
                    <a:pt x="206" y="203"/>
                  </a:cubicBezTo>
                  <a:cubicBezTo>
                    <a:pt x="243" y="153"/>
                    <a:pt x="243" y="83"/>
                    <a:pt x="206" y="33"/>
                  </a:cubicBezTo>
                  <a:cubicBezTo>
                    <a:pt x="185" y="11"/>
                    <a:pt x="161" y="1"/>
                    <a:pt x="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3927725" y="2752325"/>
              <a:ext cx="6100" cy="6625"/>
            </a:xfrm>
            <a:custGeom>
              <a:avLst/>
              <a:gdLst/>
              <a:ahLst/>
              <a:cxnLst/>
              <a:rect l="l" t="t" r="r" b="b"/>
              <a:pathLst>
                <a:path w="244" h="265" extrusionOk="0">
                  <a:moveTo>
                    <a:pt x="136" y="1"/>
                  </a:moveTo>
                  <a:cubicBezTo>
                    <a:pt x="121" y="1"/>
                    <a:pt x="103" y="5"/>
                    <a:pt x="87" y="13"/>
                  </a:cubicBezTo>
                  <a:cubicBezTo>
                    <a:pt x="37" y="46"/>
                    <a:pt x="0" y="116"/>
                    <a:pt x="17" y="186"/>
                  </a:cubicBezTo>
                  <a:cubicBezTo>
                    <a:pt x="17" y="219"/>
                    <a:pt x="37" y="236"/>
                    <a:pt x="70" y="252"/>
                  </a:cubicBezTo>
                  <a:cubicBezTo>
                    <a:pt x="79" y="261"/>
                    <a:pt x="91" y="265"/>
                    <a:pt x="106" y="265"/>
                  </a:cubicBezTo>
                  <a:cubicBezTo>
                    <a:pt x="121" y="265"/>
                    <a:pt x="138" y="261"/>
                    <a:pt x="157" y="252"/>
                  </a:cubicBezTo>
                  <a:cubicBezTo>
                    <a:pt x="190" y="236"/>
                    <a:pt x="206" y="219"/>
                    <a:pt x="223" y="186"/>
                  </a:cubicBezTo>
                  <a:cubicBezTo>
                    <a:pt x="243" y="149"/>
                    <a:pt x="243" y="116"/>
                    <a:pt x="223" y="83"/>
                  </a:cubicBezTo>
                  <a:cubicBezTo>
                    <a:pt x="223" y="63"/>
                    <a:pt x="223" y="46"/>
                    <a:pt x="206" y="30"/>
                  </a:cubicBezTo>
                  <a:cubicBezTo>
                    <a:pt x="190" y="30"/>
                    <a:pt x="190" y="30"/>
                    <a:pt x="173" y="13"/>
                  </a:cubicBezTo>
                  <a:cubicBezTo>
                    <a:pt x="165" y="5"/>
                    <a:pt x="152" y="1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3929875" y="2829875"/>
              <a:ext cx="5600" cy="6475"/>
            </a:xfrm>
            <a:custGeom>
              <a:avLst/>
              <a:gdLst/>
              <a:ahLst/>
              <a:cxnLst/>
              <a:rect l="l" t="t" r="r" b="b"/>
              <a:pathLst>
                <a:path w="224" h="259" extrusionOk="0">
                  <a:moveTo>
                    <a:pt x="117" y="0"/>
                  </a:moveTo>
                  <a:cubicBezTo>
                    <a:pt x="70" y="0"/>
                    <a:pt x="15" y="46"/>
                    <a:pt x="1" y="106"/>
                  </a:cubicBezTo>
                  <a:cubicBezTo>
                    <a:pt x="1" y="139"/>
                    <a:pt x="1" y="177"/>
                    <a:pt x="17" y="210"/>
                  </a:cubicBezTo>
                  <a:cubicBezTo>
                    <a:pt x="34" y="226"/>
                    <a:pt x="54" y="243"/>
                    <a:pt x="87" y="259"/>
                  </a:cubicBezTo>
                  <a:cubicBezTo>
                    <a:pt x="137" y="259"/>
                    <a:pt x="207" y="226"/>
                    <a:pt x="223" y="139"/>
                  </a:cubicBezTo>
                  <a:cubicBezTo>
                    <a:pt x="223" y="123"/>
                    <a:pt x="223" y="90"/>
                    <a:pt x="207" y="53"/>
                  </a:cubicBezTo>
                  <a:cubicBezTo>
                    <a:pt x="207" y="36"/>
                    <a:pt x="207" y="36"/>
                    <a:pt x="190" y="36"/>
                  </a:cubicBezTo>
                  <a:cubicBezTo>
                    <a:pt x="174" y="20"/>
                    <a:pt x="157" y="3"/>
                    <a:pt x="137" y="3"/>
                  </a:cubicBezTo>
                  <a:cubicBezTo>
                    <a:pt x="130" y="1"/>
                    <a:pt x="124" y="0"/>
                    <a:pt x="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3932875" y="2767550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34" y="1"/>
                  </a:moveTo>
                  <a:cubicBezTo>
                    <a:pt x="102" y="1"/>
                    <a:pt x="66" y="17"/>
                    <a:pt x="37" y="56"/>
                  </a:cubicBezTo>
                  <a:cubicBezTo>
                    <a:pt x="17" y="72"/>
                    <a:pt x="17" y="93"/>
                    <a:pt x="17" y="109"/>
                  </a:cubicBezTo>
                  <a:cubicBezTo>
                    <a:pt x="0" y="142"/>
                    <a:pt x="0" y="196"/>
                    <a:pt x="37" y="229"/>
                  </a:cubicBezTo>
                  <a:cubicBezTo>
                    <a:pt x="57" y="248"/>
                    <a:pt x="82" y="256"/>
                    <a:pt x="107" y="256"/>
                  </a:cubicBezTo>
                  <a:cubicBezTo>
                    <a:pt x="124" y="256"/>
                    <a:pt x="142" y="252"/>
                    <a:pt x="157" y="245"/>
                  </a:cubicBezTo>
                  <a:cubicBezTo>
                    <a:pt x="173" y="245"/>
                    <a:pt x="190" y="229"/>
                    <a:pt x="190" y="212"/>
                  </a:cubicBezTo>
                  <a:cubicBezTo>
                    <a:pt x="244" y="159"/>
                    <a:pt x="244" y="72"/>
                    <a:pt x="190" y="23"/>
                  </a:cubicBezTo>
                  <a:cubicBezTo>
                    <a:pt x="176" y="9"/>
                    <a:pt x="156" y="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3947100" y="2771325"/>
              <a:ext cx="5575" cy="6350"/>
            </a:xfrm>
            <a:custGeom>
              <a:avLst/>
              <a:gdLst/>
              <a:ahLst/>
              <a:cxnLst/>
              <a:rect l="l" t="t" r="r" b="b"/>
              <a:pathLst>
                <a:path w="223" h="254" extrusionOk="0">
                  <a:moveTo>
                    <a:pt x="111" y="1"/>
                  </a:moveTo>
                  <a:cubicBezTo>
                    <a:pt x="92" y="1"/>
                    <a:pt x="76" y="13"/>
                    <a:pt x="50" y="24"/>
                  </a:cubicBezTo>
                  <a:cubicBezTo>
                    <a:pt x="33" y="45"/>
                    <a:pt x="17" y="78"/>
                    <a:pt x="0" y="111"/>
                  </a:cubicBezTo>
                  <a:cubicBezTo>
                    <a:pt x="0" y="148"/>
                    <a:pt x="0" y="181"/>
                    <a:pt x="17" y="197"/>
                  </a:cubicBezTo>
                  <a:cubicBezTo>
                    <a:pt x="33" y="230"/>
                    <a:pt x="50" y="251"/>
                    <a:pt x="87" y="251"/>
                  </a:cubicBezTo>
                  <a:cubicBezTo>
                    <a:pt x="93" y="253"/>
                    <a:pt x="99" y="254"/>
                    <a:pt x="106" y="254"/>
                  </a:cubicBezTo>
                  <a:cubicBezTo>
                    <a:pt x="153" y="254"/>
                    <a:pt x="208" y="206"/>
                    <a:pt x="223" y="148"/>
                  </a:cubicBezTo>
                  <a:cubicBezTo>
                    <a:pt x="223" y="111"/>
                    <a:pt x="223" y="78"/>
                    <a:pt x="206" y="45"/>
                  </a:cubicBezTo>
                  <a:lnTo>
                    <a:pt x="190" y="24"/>
                  </a:lnTo>
                  <a:cubicBezTo>
                    <a:pt x="169" y="8"/>
                    <a:pt x="153" y="8"/>
                    <a:pt x="136" y="8"/>
                  </a:cubicBezTo>
                  <a:cubicBezTo>
                    <a:pt x="127" y="3"/>
                    <a:pt x="118" y="1"/>
                    <a:pt x="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3939375" y="27405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53" y="1"/>
                  </a:moveTo>
                  <a:cubicBezTo>
                    <a:pt x="87" y="1"/>
                    <a:pt x="33" y="54"/>
                    <a:pt x="17" y="120"/>
                  </a:cubicBezTo>
                  <a:cubicBezTo>
                    <a:pt x="0" y="158"/>
                    <a:pt x="0" y="190"/>
                    <a:pt x="17" y="207"/>
                  </a:cubicBezTo>
                  <a:cubicBezTo>
                    <a:pt x="33" y="244"/>
                    <a:pt x="66" y="261"/>
                    <a:pt x="87" y="261"/>
                  </a:cubicBezTo>
                  <a:cubicBezTo>
                    <a:pt x="120" y="261"/>
                    <a:pt x="153" y="261"/>
                    <a:pt x="169" y="244"/>
                  </a:cubicBezTo>
                  <a:cubicBezTo>
                    <a:pt x="206" y="207"/>
                    <a:pt x="223" y="190"/>
                    <a:pt x="223" y="158"/>
                  </a:cubicBezTo>
                  <a:cubicBezTo>
                    <a:pt x="239" y="120"/>
                    <a:pt x="239" y="87"/>
                    <a:pt x="223" y="54"/>
                  </a:cubicBezTo>
                  <a:cubicBezTo>
                    <a:pt x="206" y="54"/>
                    <a:pt x="206" y="38"/>
                    <a:pt x="206" y="38"/>
                  </a:cubicBezTo>
                  <a:cubicBezTo>
                    <a:pt x="190" y="17"/>
                    <a:pt x="16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3934625" y="2784500"/>
              <a:ext cx="6000" cy="6300"/>
            </a:xfrm>
            <a:custGeom>
              <a:avLst/>
              <a:gdLst/>
              <a:ahLst/>
              <a:cxnLst/>
              <a:rect l="l" t="t" r="r" b="b"/>
              <a:pathLst>
                <a:path w="240" h="252" extrusionOk="0">
                  <a:moveTo>
                    <a:pt x="139" y="0"/>
                  </a:moveTo>
                  <a:cubicBezTo>
                    <a:pt x="124" y="0"/>
                    <a:pt x="112" y="4"/>
                    <a:pt x="103" y="13"/>
                  </a:cubicBezTo>
                  <a:cubicBezTo>
                    <a:pt x="33" y="33"/>
                    <a:pt x="0" y="99"/>
                    <a:pt x="17" y="169"/>
                  </a:cubicBezTo>
                  <a:cubicBezTo>
                    <a:pt x="33" y="202"/>
                    <a:pt x="50" y="239"/>
                    <a:pt x="71" y="239"/>
                  </a:cubicBezTo>
                  <a:cubicBezTo>
                    <a:pt x="87" y="248"/>
                    <a:pt x="103" y="252"/>
                    <a:pt x="118" y="252"/>
                  </a:cubicBezTo>
                  <a:cubicBezTo>
                    <a:pt x="132" y="252"/>
                    <a:pt x="145" y="248"/>
                    <a:pt x="153" y="239"/>
                  </a:cubicBezTo>
                  <a:cubicBezTo>
                    <a:pt x="190" y="239"/>
                    <a:pt x="207" y="202"/>
                    <a:pt x="223" y="169"/>
                  </a:cubicBezTo>
                  <a:cubicBezTo>
                    <a:pt x="240" y="153"/>
                    <a:pt x="240" y="116"/>
                    <a:pt x="240" y="83"/>
                  </a:cubicBezTo>
                  <a:cubicBezTo>
                    <a:pt x="223" y="66"/>
                    <a:pt x="223" y="33"/>
                    <a:pt x="207" y="33"/>
                  </a:cubicBezTo>
                  <a:cubicBezTo>
                    <a:pt x="207" y="13"/>
                    <a:pt x="190" y="13"/>
                    <a:pt x="190" y="13"/>
                  </a:cubicBezTo>
                  <a:cubicBezTo>
                    <a:pt x="172" y="4"/>
                    <a:pt x="154" y="0"/>
                    <a:pt x="1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4040275" y="2741925"/>
              <a:ext cx="5600" cy="6000"/>
            </a:xfrm>
            <a:custGeom>
              <a:avLst/>
              <a:gdLst/>
              <a:ahLst/>
              <a:cxnLst/>
              <a:rect l="l" t="t" r="r" b="b"/>
              <a:pathLst>
                <a:path w="224" h="240" extrusionOk="0">
                  <a:moveTo>
                    <a:pt x="190" y="0"/>
                  </a:moveTo>
                  <a:cubicBezTo>
                    <a:pt x="174" y="0"/>
                    <a:pt x="153" y="17"/>
                    <a:pt x="136" y="17"/>
                  </a:cubicBezTo>
                  <a:cubicBezTo>
                    <a:pt x="87" y="33"/>
                    <a:pt x="50" y="50"/>
                    <a:pt x="17" y="50"/>
                  </a:cubicBezTo>
                  <a:cubicBezTo>
                    <a:pt x="0" y="66"/>
                    <a:pt x="0" y="66"/>
                    <a:pt x="0" y="87"/>
                  </a:cubicBezTo>
                  <a:cubicBezTo>
                    <a:pt x="0" y="120"/>
                    <a:pt x="0" y="153"/>
                    <a:pt x="17" y="190"/>
                  </a:cubicBezTo>
                  <a:cubicBezTo>
                    <a:pt x="33" y="207"/>
                    <a:pt x="50" y="223"/>
                    <a:pt x="87" y="240"/>
                  </a:cubicBezTo>
                  <a:cubicBezTo>
                    <a:pt x="136" y="240"/>
                    <a:pt x="207" y="190"/>
                    <a:pt x="223" y="120"/>
                  </a:cubicBezTo>
                  <a:cubicBezTo>
                    <a:pt x="223" y="87"/>
                    <a:pt x="223" y="50"/>
                    <a:pt x="207" y="33"/>
                  </a:cubicBezTo>
                  <a:cubicBezTo>
                    <a:pt x="207" y="17"/>
                    <a:pt x="207" y="17"/>
                    <a:pt x="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4201775" y="2833050"/>
              <a:ext cx="6025" cy="6400"/>
            </a:xfrm>
            <a:custGeom>
              <a:avLst/>
              <a:gdLst/>
              <a:ahLst/>
              <a:cxnLst/>
              <a:rect l="l" t="t" r="r" b="b"/>
              <a:pathLst>
                <a:path w="241" h="256" extrusionOk="0">
                  <a:moveTo>
                    <a:pt x="134" y="0"/>
                  </a:moveTo>
                  <a:cubicBezTo>
                    <a:pt x="120" y="0"/>
                    <a:pt x="102" y="4"/>
                    <a:pt x="83" y="12"/>
                  </a:cubicBezTo>
                  <a:cubicBezTo>
                    <a:pt x="67" y="12"/>
                    <a:pt x="34" y="50"/>
                    <a:pt x="17" y="83"/>
                  </a:cubicBezTo>
                  <a:cubicBezTo>
                    <a:pt x="17" y="99"/>
                    <a:pt x="1" y="132"/>
                    <a:pt x="17" y="169"/>
                  </a:cubicBezTo>
                  <a:cubicBezTo>
                    <a:pt x="17" y="202"/>
                    <a:pt x="34" y="235"/>
                    <a:pt x="67" y="235"/>
                  </a:cubicBezTo>
                  <a:cubicBezTo>
                    <a:pt x="83" y="256"/>
                    <a:pt x="121" y="256"/>
                    <a:pt x="154" y="256"/>
                  </a:cubicBezTo>
                  <a:cubicBezTo>
                    <a:pt x="207" y="219"/>
                    <a:pt x="240" y="153"/>
                    <a:pt x="224" y="83"/>
                  </a:cubicBezTo>
                  <a:cubicBezTo>
                    <a:pt x="224" y="66"/>
                    <a:pt x="224" y="50"/>
                    <a:pt x="207" y="29"/>
                  </a:cubicBezTo>
                  <a:cubicBezTo>
                    <a:pt x="187" y="12"/>
                    <a:pt x="187" y="12"/>
                    <a:pt x="170" y="12"/>
                  </a:cubicBezTo>
                  <a:cubicBezTo>
                    <a:pt x="162" y="4"/>
                    <a:pt x="149" y="0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4104700" y="2827875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132" y="0"/>
                  </a:moveTo>
                  <a:cubicBezTo>
                    <a:pt x="100" y="0"/>
                    <a:pt x="65" y="19"/>
                    <a:pt x="33" y="50"/>
                  </a:cubicBezTo>
                  <a:cubicBezTo>
                    <a:pt x="0" y="100"/>
                    <a:pt x="0" y="186"/>
                    <a:pt x="33" y="219"/>
                  </a:cubicBezTo>
                  <a:cubicBezTo>
                    <a:pt x="56" y="242"/>
                    <a:pt x="81" y="252"/>
                    <a:pt x="106" y="252"/>
                  </a:cubicBezTo>
                  <a:cubicBezTo>
                    <a:pt x="141" y="252"/>
                    <a:pt x="176" y="234"/>
                    <a:pt x="206" y="203"/>
                  </a:cubicBezTo>
                  <a:cubicBezTo>
                    <a:pt x="239" y="153"/>
                    <a:pt x="239" y="67"/>
                    <a:pt x="190" y="30"/>
                  </a:cubicBezTo>
                  <a:cubicBezTo>
                    <a:pt x="175" y="9"/>
                    <a:pt x="154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4099125" y="2812400"/>
              <a:ext cx="6425" cy="6600"/>
            </a:xfrm>
            <a:custGeom>
              <a:avLst/>
              <a:gdLst/>
              <a:ahLst/>
              <a:cxnLst/>
              <a:rect l="l" t="t" r="r" b="b"/>
              <a:pathLst>
                <a:path w="257" h="264" extrusionOk="0">
                  <a:moveTo>
                    <a:pt x="144" y="1"/>
                  </a:moveTo>
                  <a:cubicBezTo>
                    <a:pt x="109" y="1"/>
                    <a:pt x="72" y="19"/>
                    <a:pt x="50" y="51"/>
                  </a:cubicBezTo>
                  <a:cubicBezTo>
                    <a:pt x="1" y="100"/>
                    <a:pt x="1" y="187"/>
                    <a:pt x="50" y="237"/>
                  </a:cubicBezTo>
                  <a:cubicBezTo>
                    <a:pt x="67" y="237"/>
                    <a:pt x="87" y="257"/>
                    <a:pt x="104" y="257"/>
                  </a:cubicBezTo>
                  <a:cubicBezTo>
                    <a:pt x="112" y="261"/>
                    <a:pt x="121" y="263"/>
                    <a:pt x="131" y="263"/>
                  </a:cubicBezTo>
                  <a:cubicBezTo>
                    <a:pt x="161" y="263"/>
                    <a:pt x="194" y="244"/>
                    <a:pt x="207" y="204"/>
                  </a:cubicBezTo>
                  <a:cubicBezTo>
                    <a:pt x="240" y="171"/>
                    <a:pt x="256" y="117"/>
                    <a:pt x="240" y="84"/>
                  </a:cubicBezTo>
                  <a:cubicBezTo>
                    <a:pt x="223" y="67"/>
                    <a:pt x="223" y="51"/>
                    <a:pt x="207" y="30"/>
                  </a:cubicBezTo>
                  <a:cubicBezTo>
                    <a:pt x="191" y="10"/>
                    <a:pt x="168" y="1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4114600" y="2705925"/>
              <a:ext cx="6400" cy="6400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135" y="1"/>
                  </a:moveTo>
                  <a:cubicBezTo>
                    <a:pt x="102" y="1"/>
                    <a:pt x="71" y="18"/>
                    <a:pt x="49" y="47"/>
                  </a:cubicBezTo>
                  <a:cubicBezTo>
                    <a:pt x="0" y="100"/>
                    <a:pt x="0" y="187"/>
                    <a:pt x="49" y="220"/>
                  </a:cubicBezTo>
                  <a:cubicBezTo>
                    <a:pt x="67" y="243"/>
                    <a:pt x="94" y="255"/>
                    <a:pt x="121" y="255"/>
                  </a:cubicBezTo>
                  <a:cubicBezTo>
                    <a:pt x="153" y="255"/>
                    <a:pt x="186" y="239"/>
                    <a:pt x="206" y="204"/>
                  </a:cubicBezTo>
                  <a:cubicBezTo>
                    <a:pt x="256" y="150"/>
                    <a:pt x="256" y="63"/>
                    <a:pt x="206" y="30"/>
                  </a:cubicBezTo>
                  <a:cubicBezTo>
                    <a:pt x="184" y="10"/>
                    <a:pt x="159" y="1"/>
                    <a:pt x="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4101700" y="272247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34" y="0"/>
                  </a:moveTo>
                  <a:cubicBezTo>
                    <a:pt x="87" y="0"/>
                    <a:pt x="32" y="49"/>
                    <a:pt x="17" y="106"/>
                  </a:cubicBezTo>
                  <a:cubicBezTo>
                    <a:pt x="1" y="176"/>
                    <a:pt x="34" y="247"/>
                    <a:pt x="104" y="263"/>
                  </a:cubicBezTo>
                  <a:cubicBezTo>
                    <a:pt x="137" y="263"/>
                    <a:pt x="153" y="247"/>
                    <a:pt x="190" y="226"/>
                  </a:cubicBezTo>
                  <a:cubicBezTo>
                    <a:pt x="223" y="209"/>
                    <a:pt x="240" y="176"/>
                    <a:pt x="240" y="144"/>
                  </a:cubicBezTo>
                  <a:cubicBezTo>
                    <a:pt x="240" y="106"/>
                    <a:pt x="240" y="73"/>
                    <a:pt x="223" y="57"/>
                  </a:cubicBezTo>
                  <a:cubicBezTo>
                    <a:pt x="223" y="40"/>
                    <a:pt x="223" y="40"/>
                    <a:pt x="207" y="20"/>
                  </a:cubicBezTo>
                  <a:cubicBezTo>
                    <a:pt x="190" y="20"/>
                    <a:pt x="170" y="3"/>
                    <a:pt x="153" y="3"/>
                  </a:cubicBezTo>
                  <a:cubicBezTo>
                    <a:pt x="147" y="1"/>
                    <a:pt x="141" y="0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4110675" y="2737600"/>
              <a:ext cx="6525" cy="6375"/>
            </a:xfrm>
            <a:custGeom>
              <a:avLst/>
              <a:gdLst/>
              <a:ahLst/>
              <a:cxnLst/>
              <a:rect l="l" t="t" r="r" b="b"/>
              <a:pathLst>
                <a:path w="261" h="255" extrusionOk="0">
                  <a:moveTo>
                    <a:pt x="103" y="0"/>
                  </a:moveTo>
                  <a:cubicBezTo>
                    <a:pt x="37" y="33"/>
                    <a:pt x="0" y="103"/>
                    <a:pt x="17" y="173"/>
                  </a:cubicBezTo>
                  <a:cubicBezTo>
                    <a:pt x="17" y="206"/>
                    <a:pt x="37" y="223"/>
                    <a:pt x="70" y="239"/>
                  </a:cubicBezTo>
                  <a:cubicBezTo>
                    <a:pt x="87" y="250"/>
                    <a:pt x="99" y="255"/>
                    <a:pt x="112" y="255"/>
                  </a:cubicBezTo>
                  <a:cubicBezTo>
                    <a:pt x="125" y="255"/>
                    <a:pt x="138" y="250"/>
                    <a:pt x="157" y="239"/>
                  </a:cubicBezTo>
                  <a:cubicBezTo>
                    <a:pt x="223" y="223"/>
                    <a:pt x="260" y="136"/>
                    <a:pt x="244" y="87"/>
                  </a:cubicBezTo>
                  <a:cubicBezTo>
                    <a:pt x="223" y="54"/>
                    <a:pt x="223" y="33"/>
                    <a:pt x="206" y="33"/>
                  </a:cubicBezTo>
                  <a:lnTo>
                    <a:pt x="190" y="17"/>
                  </a:lnTo>
                  <a:cubicBezTo>
                    <a:pt x="157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4106850" y="2783575"/>
              <a:ext cx="6000" cy="6300"/>
            </a:xfrm>
            <a:custGeom>
              <a:avLst/>
              <a:gdLst/>
              <a:ahLst/>
              <a:cxnLst/>
              <a:rect l="l" t="t" r="r" b="b"/>
              <a:pathLst>
                <a:path w="240" h="252" extrusionOk="0">
                  <a:moveTo>
                    <a:pt x="104" y="0"/>
                  </a:moveTo>
                  <a:cubicBezTo>
                    <a:pt x="34" y="33"/>
                    <a:pt x="1" y="103"/>
                    <a:pt x="17" y="173"/>
                  </a:cubicBezTo>
                  <a:cubicBezTo>
                    <a:pt x="17" y="206"/>
                    <a:pt x="50" y="223"/>
                    <a:pt x="67" y="239"/>
                  </a:cubicBezTo>
                  <a:cubicBezTo>
                    <a:pt x="85" y="247"/>
                    <a:pt x="99" y="252"/>
                    <a:pt x="112" y="252"/>
                  </a:cubicBezTo>
                  <a:cubicBezTo>
                    <a:pt x="124" y="252"/>
                    <a:pt x="137" y="247"/>
                    <a:pt x="153" y="239"/>
                  </a:cubicBezTo>
                  <a:cubicBezTo>
                    <a:pt x="190" y="223"/>
                    <a:pt x="207" y="206"/>
                    <a:pt x="223" y="173"/>
                  </a:cubicBezTo>
                  <a:cubicBezTo>
                    <a:pt x="240" y="136"/>
                    <a:pt x="240" y="103"/>
                    <a:pt x="240" y="70"/>
                  </a:cubicBezTo>
                  <a:cubicBezTo>
                    <a:pt x="223" y="50"/>
                    <a:pt x="223" y="33"/>
                    <a:pt x="207" y="17"/>
                  </a:cubicBezTo>
                  <a:cubicBezTo>
                    <a:pt x="207" y="17"/>
                    <a:pt x="190" y="17"/>
                    <a:pt x="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4063050" y="2730700"/>
              <a:ext cx="5600" cy="6100"/>
            </a:xfrm>
            <a:custGeom>
              <a:avLst/>
              <a:gdLst/>
              <a:ahLst/>
              <a:cxnLst/>
              <a:rect l="l" t="t" r="r" b="b"/>
              <a:pathLst>
                <a:path w="224" h="244" extrusionOk="0">
                  <a:moveTo>
                    <a:pt x="190" y="0"/>
                  </a:moveTo>
                  <a:cubicBezTo>
                    <a:pt x="120" y="54"/>
                    <a:pt x="50" y="87"/>
                    <a:pt x="1" y="124"/>
                  </a:cubicBezTo>
                  <a:cubicBezTo>
                    <a:pt x="1" y="157"/>
                    <a:pt x="1" y="190"/>
                    <a:pt x="34" y="206"/>
                  </a:cubicBezTo>
                  <a:cubicBezTo>
                    <a:pt x="34" y="227"/>
                    <a:pt x="50" y="227"/>
                    <a:pt x="67" y="243"/>
                  </a:cubicBezTo>
                  <a:cubicBezTo>
                    <a:pt x="104" y="243"/>
                    <a:pt x="153" y="227"/>
                    <a:pt x="190" y="190"/>
                  </a:cubicBezTo>
                  <a:cubicBezTo>
                    <a:pt x="223" y="157"/>
                    <a:pt x="223" y="103"/>
                    <a:pt x="207" y="54"/>
                  </a:cubicBezTo>
                  <a:cubicBezTo>
                    <a:pt x="207" y="37"/>
                    <a:pt x="207" y="21"/>
                    <a:pt x="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4119750" y="2786650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37" y="0"/>
                  </a:moveTo>
                  <a:cubicBezTo>
                    <a:pt x="103" y="0"/>
                    <a:pt x="71" y="19"/>
                    <a:pt x="50" y="50"/>
                  </a:cubicBezTo>
                  <a:cubicBezTo>
                    <a:pt x="0" y="100"/>
                    <a:pt x="0" y="186"/>
                    <a:pt x="50" y="236"/>
                  </a:cubicBezTo>
                  <a:cubicBezTo>
                    <a:pt x="50" y="236"/>
                    <a:pt x="66" y="256"/>
                    <a:pt x="87" y="256"/>
                  </a:cubicBezTo>
                  <a:cubicBezTo>
                    <a:pt x="95" y="260"/>
                    <a:pt x="104" y="263"/>
                    <a:pt x="114" y="263"/>
                  </a:cubicBezTo>
                  <a:cubicBezTo>
                    <a:pt x="143" y="263"/>
                    <a:pt x="178" y="243"/>
                    <a:pt x="206" y="203"/>
                  </a:cubicBezTo>
                  <a:cubicBezTo>
                    <a:pt x="239" y="170"/>
                    <a:pt x="239" y="116"/>
                    <a:pt x="223" y="83"/>
                  </a:cubicBezTo>
                  <a:cubicBezTo>
                    <a:pt x="223" y="67"/>
                    <a:pt x="223" y="50"/>
                    <a:pt x="206" y="30"/>
                  </a:cubicBezTo>
                  <a:cubicBezTo>
                    <a:pt x="184" y="9"/>
                    <a:pt x="160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4101300" y="2707500"/>
              <a:ext cx="5575" cy="5700"/>
            </a:xfrm>
            <a:custGeom>
              <a:avLst/>
              <a:gdLst/>
              <a:ahLst/>
              <a:cxnLst/>
              <a:rect l="l" t="t" r="r" b="b"/>
              <a:pathLst>
                <a:path w="223" h="228" extrusionOk="0">
                  <a:moveTo>
                    <a:pt x="186" y="0"/>
                  </a:moveTo>
                  <a:cubicBezTo>
                    <a:pt x="120" y="37"/>
                    <a:pt x="50" y="70"/>
                    <a:pt x="0" y="103"/>
                  </a:cubicBezTo>
                  <a:lnTo>
                    <a:pt x="0" y="174"/>
                  </a:lnTo>
                  <a:cubicBezTo>
                    <a:pt x="17" y="190"/>
                    <a:pt x="50" y="207"/>
                    <a:pt x="66" y="227"/>
                  </a:cubicBezTo>
                  <a:cubicBezTo>
                    <a:pt x="136" y="227"/>
                    <a:pt x="206" y="190"/>
                    <a:pt x="223" y="103"/>
                  </a:cubicBezTo>
                  <a:cubicBezTo>
                    <a:pt x="223" y="87"/>
                    <a:pt x="223" y="54"/>
                    <a:pt x="206" y="21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4099125" y="2750900"/>
              <a:ext cx="5600" cy="6500"/>
            </a:xfrm>
            <a:custGeom>
              <a:avLst/>
              <a:gdLst/>
              <a:ahLst/>
              <a:cxnLst/>
              <a:rect l="l" t="t" r="r" b="b"/>
              <a:pathLst>
                <a:path w="224" h="260" extrusionOk="0">
                  <a:moveTo>
                    <a:pt x="137" y="0"/>
                  </a:moveTo>
                  <a:cubicBezTo>
                    <a:pt x="87" y="0"/>
                    <a:pt x="17" y="37"/>
                    <a:pt x="1" y="120"/>
                  </a:cubicBezTo>
                  <a:cubicBezTo>
                    <a:pt x="1" y="157"/>
                    <a:pt x="1" y="173"/>
                    <a:pt x="17" y="206"/>
                  </a:cubicBezTo>
                  <a:cubicBezTo>
                    <a:pt x="34" y="243"/>
                    <a:pt x="50" y="260"/>
                    <a:pt x="87" y="260"/>
                  </a:cubicBezTo>
                  <a:cubicBezTo>
                    <a:pt x="120" y="260"/>
                    <a:pt x="153" y="260"/>
                    <a:pt x="170" y="243"/>
                  </a:cubicBezTo>
                  <a:cubicBezTo>
                    <a:pt x="207" y="206"/>
                    <a:pt x="223" y="190"/>
                    <a:pt x="223" y="157"/>
                  </a:cubicBezTo>
                  <a:cubicBezTo>
                    <a:pt x="223" y="120"/>
                    <a:pt x="223" y="87"/>
                    <a:pt x="207" y="54"/>
                  </a:cubicBezTo>
                  <a:cubicBezTo>
                    <a:pt x="207" y="54"/>
                    <a:pt x="207" y="37"/>
                    <a:pt x="190" y="37"/>
                  </a:cubicBezTo>
                  <a:cubicBezTo>
                    <a:pt x="170" y="17"/>
                    <a:pt x="153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3937200" y="2846575"/>
              <a:ext cx="6000" cy="4000"/>
            </a:xfrm>
            <a:custGeom>
              <a:avLst/>
              <a:gdLst/>
              <a:ahLst/>
              <a:cxnLst/>
              <a:rect l="l" t="t" r="r" b="b"/>
              <a:pathLst>
                <a:path w="240" h="160" extrusionOk="0">
                  <a:moveTo>
                    <a:pt x="117" y="0"/>
                  </a:moveTo>
                  <a:cubicBezTo>
                    <a:pt x="71" y="0"/>
                    <a:pt x="15" y="49"/>
                    <a:pt x="0" y="106"/>
                  </a:cubicBezTo>
                  <a:lnTo>
                    <a:pt x="0" y="160"/>
                  </a:lnTo>
                  <a:lnTo>
                    <a:pt x="223" y="160"/>
                  </a:lnTo>
                  <a:cubicBezTo>
                    <a:pt x="240" y="127"/>
                    <a:pt x="223" y="90"/>
                    <a:pt x="223" y="57"/>
                  </a:cubicBezTo>
                  <a:cubicBezTo>
                    <a:pt x="207" y="40"/>
                    <a:pt x="207" y="40"/>
                    <a:pt x="190" y="40"/>
                  </a:cubicBezTo>
                  <a:cubicBezTo>
                    <a:pt x="190" y="24"/>
                    <a:pt x="174" y="3"/>
                    <a:pt x="137" y="3"/>
                  </a:cubicBezTo>
                  <a:cubicBezTo>
                    <a:pt x="130" y="1"/>
                    <a:pt x="124" y="0"/>
                    <a:pt x="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4097375" y="2797675"/>
              <a:ext cx="5600" cy="6600"/>
            </a:xfrm>
            <a:custGeom>
              <a:avLst/>
              <a:gdLst/>
              <a:ahLst/>
              <a:cxnLst/>
              <a:rect l="l" t="t" r="r" b="b"/>
              <a:pathLst>
                <a:path w="224" h="264" extrusionOk="0">
                  <a:moveTo>
                    <a:pt x="137" y="1"/>
                  </a:moveTo>
                  <a:cubicBezTo>
                    <a:pt x="104" y="1"/>
                    <a:pt x="87" y="1"/>
                    <a:pt x="54" y="38"/>
                  </a:cubicBezTo>
                  <a:cubicBezTo>
                    <a:pt x="33" y="55"/>
                    <a:pt x="17" y="88"/>
                    <a:pt x="0" y="125"/>
                  </a:cubicBezTo>
                  <a:cubicBezTo>
                    <a:pt x="0" y="141"/>
                    <a:pt x="0" y="174"/>
                    <a:pt x="17" y="207"/>
                  </a:cubicBezTo>
                  <a:cubicBezTo>
                    <a:pt x="33" y="244"/>
                    <a:pt x="54" y="261"/>
                    <a:pt x="87" y="261"/>
                  </a:cubicBezTo>
                  <a:cubicBezTo>
                    <a:pt x="94" y="263"/>
                    <a:pt x="100" y="264"/>
                    <a:pt x="107" y="264"/>
                  </a:cubicBezTo>
                  <a:cubicBezTo>
                    <a:pt x="154" y="264"/>
                    <a:pt x="209" y="219"/>
                    <a:pt x="223" y="158"/>
                  </a:cubicBezTo>
                  <a:cubicBezTo>
                    <a:pt x="223" y="125"/>
                    <a:pt x="223" y="88"/>
                    <a:pt x="207" y="55"/>
                  </a:cubicBezTo>
                  <a:cubicBezTo>
                    <a:pt x="207" y="55"/>
                    <a:pt x="207" y="38"/>
                    <a:pt x="190" y="38"/>
                  </a:cubicBezTo>
                  <a:cubicBezTo>
                    <a:pt x="174" y="22"/>
                    <a:pt x="157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4106850" y="2844350"/>
              <a:ext cx="6425" cy="6225"/>
            </a:xfrm>
            <a:custGeom>
              <a:avLst/>
              <a:gdLst/>
              <a:ahLst/>
              <a:cxnLst/>
              <a:rect l="l" t="t" r="r" b="b"/>
              <a:pathLst>
                <a:path w="257" h="249" extrusionOk="0">
                  <a:moveTo>
                    <a:pt x="130" y="0"/>
                  </a:moveTo>
                  <a:cubicBezTo>
                    <a:pt x="99" y="0"/>
                    <a:pt x="71" y="14"/>
                    <a:pt x="50" y="43"/>
                  </a:cubicBezTo>
                  <a:cubicBezTo>
                    <a:pt x="1" y="92"/>
                    <a:pt x="1" y="179"/>
                    <a:pt x="50" y="232"/>
                  </a:cubicBezTo>
                  <a:cubicBezTo>
                    <a:pt x="50" y="249"/>
                    <a:pt x="67" y="249"/>
                    <a:pt x="87" y="249"/>
                  </a:cubicBezTo>
                  <a:lnTo>
                    <a:pt x="137" y="249"/>
                  </a:lnTo>
                  <a:cubicBezTo>
                    <a:pt x="153" y="249"/>
                    <a:pt x="190" y="232"/>
                    <a:pt x="207" y="216"/>
                  </a:cubicBezTo>
                  <a:cubicBezTo>
                    <a:pt x="256" y="146"/>
                    <a:pt x="256" y="76"/>
                    <a:pt x="207" y="26"/>
                  </a:cubicBezTo>
                  <a:cubicBezTo>
                    <a:pt x="183" y="9"/>
                    <a:pt x="156" y="0"/>
                    <a:pt x="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4119325" y="2832200"/>
              <a:ext cx="6000" cy="6250"/>
            </a:xfrm>
            <a:custGeom>
              <a:avLst/>
              <a:gdLst/>
              <a:ahLst/>
              <a:cxnLst/>
              <a:rect l="l" t="t" r="r" b="b"/>
              <a:pathLst>
                <a:path w="240" h="250" extrusionOk="0">
                  <a:moveTo>
                    <a:pt x="134" y="0"/>
                  </a:moveTo>
                  <a:cubicBezTo>
                    <a:pt x="98" y="0"/>
                    <a:pt x="62" y="18"/>
                    <a:pt x="34" y="46"/>
                  </a:cubicBezTo>
                  <a:cubicBezTo>
                    <a:pt x="1" y="100"/>
                    <a:pt x="1" y="187"/>
                    <a:pt x="34" y="220"/>
                  </a:cubicBezTo>
                  <a:cubicBezTo>
                    <a:pt x="54" y="240"/>
                    <a:pt x="79" y="249"/>
                    <a:pt x="104" y="249"/>
                  </a:cubicBezTo>
                  <a:cubicBezTo>
                    <a:pt x="139" y="249"/>
                    <a:pt x="176" y="232"/>
                    <a:pt x="207" y="203"/>
                  </a:cubicBezTo>
                  <a:cubicBezTo>
                    <a:pt x="240" y="150"/>
                    <a:pt x="240" y="63"/>
                    <a:pt x="207" y="30"/>
                  </a:cubicBezTo>
                  <a:cubicBezTo>
                    <a:pt x="184" y="9"/>
                    <a:pt x="159" y="0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4101300" y="2768100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136" y="1"/>
                  </a:moveTo>
                  <a:cubicBezTo>
                    <a:pt x="103" y="1"/>
                    <a:pt x="83" y="1"/>
                    <a:pt x="50" y="34"/>
                  </a:cubicBezTo>
                  <a:cubicBezTo>
                    <a:pt x="33" y="50"/>
                    <a:pt x="17" y="71"/>
                    <a:pt x="0" y="104"/>
                  </a:cubicBezTo>
                  <a:cubicBezTo>
                    <a:pt x="0" y="137"/>
                    <a:pt x="0" y="174"/>
                    <a:pt x="17" y="207"/>
                  </a:cubicBezTo>
                  <a:cubicBezTo>
                    <a:pt x="33" y="240"/>
                    <a:pt x="50" y="256"/>
                    <a:pt x="83" y="256"/>
                  </a:cubicBezTo>
                  <a:cubicBezTo>
                    <a:pt x="91" y="259"/>
                    <a:pt x="99" y="261"/>
                    <a:pt x="107" y="261"/>
                  </a:cubicBezTo>
                  <a:cubicBezTo>
                    <a:pt x="156" y="261"/>
                    <a:pt x="209" y="213"/>
                    <a:pt x="223" y="153"/>
                  </a:cubicBezTo>
                  <a:cubicBezTo>
                    <a:pt x="223" y="120"/>
                    <a:pt x="223" y="87"/>
                    <a:pt x="206" y="50"/>
                  </a:cubicBezTo>
                  <a:cubicBezTo>
                    <a:pt x="206" y="50"/>
                    <a:pt x="206" y="34"/>
                    <a:pt x="186" y="34"/>
                  </a:cubicBezTo>
                  <a:cubicBezTo>
                    <a:pt x="169" y="17"/>
                    <a:pt x="153" y="1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3906700" y="278132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16" y="0"/>
                  </a:moveTo>
                  <a:cubicBezTo>
                    <a:pt x="69" y="0"/>
                    <a:pt x="14" y="46"/>
                    <a:pt x="0" y="107"/>
                  </a:cubicBezTo>
                  <a:cubicBezTo>
                    <a:pt x="0" y="140"/>
                    <a:pt x="0" y="177"/>
                    <a:pt x="17" y="210"/>
                  </a:cubicBezTo>
                  <a:cubicBezTo>
                    <a:pt x="33" y="226"/>
                    <a:pt x="54" y="243"/>
                    <a:pt x="87" y="263"/>
                  </a:cubicBezTo>
                  <a:cubicBezTo>
                    <a:pt x="157" y="263"/>
                    <a:pt x="206" y="226"/>
                    <a:pt x="223" y="140"/>
                  </a:cubicBezTo>
                  <a:cubicBezTo>
                    <a:pt x="239" y="107"/>
                    <a:pt x="223" y="90"/>
                    <a:pt x="206" y="57"/>
                  </a:cubicBezTo>
                  <a:cubicBezTo>
                    <a:pt x="206" y="36"/>
                    <a:pt x="206" y="36"/>
                    <a:pt x="190" y="36"/>
                  </a:cubicBezTo>
                  <a:cubicBezTo>
                    <a:pt x="190" y="20"/>
                    <a:pt x="173" y="4"/>
                    <a:pt x="136" y="4"/>
                  </a:cubicBezTo>
                  <a:cubicBezTo>
                    <a:pt x="130" y="1"/>
                    <a:pt x="123" y="0"/>
                    <a:pt x="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3908450" y="2844000"/>
              <a:ext cx="6000" cy="6350"/>
            </a:xfrm>
            <a:custGeom>
              <a:avLst/>
              <a:gdLst/>
              <a:ahLst/>
              <a:cxnLst/>
              <a:rect l="l" t="t" r="r" b="b"/>
              <a:pathLst>
                <a:path w="240" h="254" extrusionOk="0">
                  <a:moveTo>
                    <a:pt x="117" y="0"/>
                  </a:moveTo>
                  <a:cubicBezTo>
                    <a:pt x="70" y="0"/>
                    <a:pt x="15" y="49"/>
                    <a:pt x="0" y="106"/>
                  </a:cubicBezTo>
                  <a:cubicBezTo>
                    <a:pt x="0" y="143"/>
                    <a:pt x="0" y="176"/>
                    <a:pt x="17" y="193"/>
                  </a:cubicBezTo>
                  <a:cubicBezTo>
                    <a:pt x="33" y="230"/>
                    <a:pt x="50" y="246"/>
                    <a:pt x="87" y="246"/>
                  </a:cubicBezTo>
                  <a:cubicBezTo>
                    <a:pt x="96" y="251"/>
                    <a:pt x="106" y="253"/>
                    <a:pt x="115" y="253"/>
                  </a:cubicBezTo>
                  <a:cubicBezTo>
                    <a:pt x="138" y="253"/>
                    <a:pt x="158" y="242"/>
                    <a:pt x="169" y="230"/>
                  </a:cubicBezTo>
                  <a:cubicBezTo>
                    <a:pt x="206" y="209"/>
                    <a:pt x="223" y="176"/>
                    <a:pt x="223" y="143"/>
                  </a:cubicBezTo>
                  <a:cubicBezTo>
                    <a:pt x="239" y="106"/>
                    <a:pt x="223" y="73"/>
                    <a:pt x="206" y="57"/>
                  </a:cubicBezTo>
                  <a:cubicBezTo>
                    <a:pt x="206" y="40"/>
                    <a:pt x="206" y="40"/>
                    <a:pt x="190" y="24"/>
                  </a:cubicBezTo>
                  <a:cubicBezTo>
                    <a:pt x="190" y="3"/>
                    <a:pt x="153" y="3"/>
                    <a:pt x="136" y="3"/>
                  </a:cubicBezTo>
                  <a:cubicBezTo>
                    <a:pt x="130" y="1"/>
                    <a:pt x="124" y="0"/>
                    <a:pt x="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3923900" y="2845100"/>
              <a:ext cx="6000" cy="5475"/>
            </a:xfrm>
            <a:custGeom>
              <a:avLst/>
              <a:gdLst/>
              <a:ahLst/>
              <a:cxnLst/>
              <a:rect l="l" t="t" r="r" b="b"/>
              <a:pathLst>
                <a:path w="240" h="219" extrusionOk="0">
                  <a:moveTo>
                    <a:pt x="135" y="0"/>
                  </a:moveTo>
                  <a:cubicBezTo>
                    <a:pt x="120" y="0"/>
                    <a:pt x="104" y="5"/>
                    <a:pt x="87" y="13"/>
                  </a:cubicBezTo>
                  <a:cubicBezTo>
                    <a:pt x="34" y="29"/>
                    <a:pt x="1" y="99"/>
                    <a:pt x="17" y="165"/>
                  </a:cubicBezTo>
                  <a:cubicBezTo>
                    <a:pt x="17" y="186"/>
                    <a:pt x="34" y="202"/>
                    <a:pt x="34" y="219"/>
                  </a:cubicBezTo>
                  <a:lnTo>
                    <a:pt x="190" y="219"/>
                  </a:lnTo>
                  <a:cubicBezTo>
                    <a:pt x="223" y="186"/>
                    <a:pt x="240" y="132"/>
                    <a:pt x="223" y="83"/>
                  </a:cubicBezTo>
                  <a:cubicBezTo>
                    <a:pt x="223" y="46"/>
                    <a:pt x="207" y="29"/>
                    <a:pt x="207" y="29"/>
                  </a:cubicBezTo>
                  <a:cubicBezTo>
                    <a:pt x="190" y="13"/>
                    <a:pt x="190" y="13"/>
                    <a:pt x="170" y="13"/>
                  </a:cubicBezTo>
                  <a:cubicBezTo>
                    <a:pt x="161" y="5"/>
                    <a:pt x="149" y="0"/>
                    <a:pt x="1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3947500" y="2786150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53" y="0"/>
                  </a:moveTo>
                  <a:cubicBezTo>
                    <a:pt x="120" y="0"/>
                    <a:pt x="104" y="0"/>
                    <a:pt x="87" y="17"/>
                  </a:cubicBezTo>
                  <a:cubicBezTo>
                    <a:pt x="50" y="33"/>
                    <a:pt x="17" y="70"/>
                    <a:pt x="17" y="103"/>
                  </a:cubicBezTo>
                  <a:cubicBezTo>
                    <a:pt x="1" y="136"/>
                    <a:pt x="17" y="173"/>
                    <a:pt x="34" y="206"/>
                  </a:cubicBezTo>
                  <a:cubicBezTo>
                    <a:pt x="34" y="223"/>
                    <a:pt x="71" y="239"/>
                    <a:pt x="104" y="256"/>
                  </a:cubicBezTo>
                  <a:cubicBezTo>
                    <a:pt x="153" y="256"/>
                    <a:pt x="207" y="223"/>
                    <a:pt x="223" y="153"/>
                  </a:cubicBezTo>
                  <a:cubicBezTo>
                    <a:pt x="223" y="153"/>
                    <a:pt x="240" y="153"/>
                    <a:pt x="240" y="136"/>
                  </a:cubicBezTo>
                  <a:cubicBezTo>
                    <a:pt x="240" y="103"/>
                    <a:pt x="223" y="50"/>
                    <a:pt x="207" y="17"/>
                  </a:cubicBezTo>
                  <a:cubicBezTo>
                    <a:pt x="190" y="17"/>
                    <a:pt x="174" y="0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3952650" y="2848400"/>
              <a:ext cx="5200" cy="2175"/>
            </a:xfrm>
            <a:custGeom>
              <a:avLst/>
              <a:gdLst/>
              <a:ahLst/>
              <a:cxnLst/>
              <a:rect l="l" t="t" r="r" b="b"/>
              <a:pathLst>
                <a:path w="208" h="87" extrusionOk="0">
                  <a:moveTo>
                    <a:pt x="71" y="0"/>
                  </a:moveTo>
                  <a:cubicBezTo>
                    <a:pt x="34" y="17"/>
                    <a:pt x="17" y="54"/>
                    <a:pt x="1" y="87"/>
                  </a:cubicBezTo>
                  <a:lnTo>
                    <a:pt x="207" y="87"/>
                  </a:lnTo>
                  <a:cubicBezTo>
                    <a:pt x="207" y="54"/>
                    <a:pt x="207" y="33"/>
                    <a:pt x="191" y="17"/>
                  </a:cubicBezTo>
                  <a:cubicBezTo>
                    <a:pt x="174" y="17"/>
                    <a:pt x="174" y="17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3912250" y="2797100"/>
              <a:ext cx="6125" cy="6575"/>
            </a:xfrm>
            <a:custGeom>
              <a:avLst/>
              <a:gdLst/>
              <a:ahLst/>
              <a:cxnLst/>
              <a:rect l="l" t="t" r="r" b="b"/>
              <a:pathLst>
                <a:path w="245" h="263" extrusionOk="0">
                  <a:moveTo>
                    <a:pt x="135" y="1"/>
                  </a:moveTo>
                  <a:cubicBezTo>
                    <a:pt x="125" y="1"/>
                    <a:pt x="115" y="3"/>
                    <a:pt x="104" y="7"/>
                  </a:cubicBezTo>
                  <a:cubicBezTo>
                    <a:pt x="71" y="7"/>
                    <a:pt x="54" y="24"/>
                    <a:pt x="38" y="61"/>
                  </a:cubicBezTo>
                  <a:cubicBezTo>
                    <a:pt x="17" y="78"/>
                    <a:pt x="1" y="111"/>
                    <a:pt x="1" y="127"/>
                  </a:cubicBezTo>
                  <a:cubicBezTo>
                    <a:pt x="1" y="164"/>
                    <a:pt x="17" y="214"/>
                    <a:pt x="38" y="230"/>
                  </a:cubicBezTo>
                  <a:cubicBezTo>
                    <a:pt x="59" y="253"/>
                    <a:pt x="84" y="263"/>
                    <a:pt x="108" y="263"/>
                  </a:cubicBezTo>
                  <a:cubicBezTo>
                    <a:pt x="140" y="263"/>
                    <a:pt x="171" y="244"/>
                    <a:pt x="190" y="214"/>
                  </a:cubicBezTo>
                  <a:cubicBezTo>
                    <a:pt x="244" y="164"/>
                    <a:pt x="244" y="78"/>
                    <a:pt x="190" y="24"/>
                  </a:cubicBezTo>
                  <a:cubicBezTo>
                    <a:pt x="179" y="12"/>
                    <a:pt x="159" y="1"/>
                    <a:pt x="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3914000" y="281407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53" y="0"/>
                  </a:moveTo>
                  <a:cubicBezTo>
                    <a:pt x="87" y="0"/>
                    <a:pt x="17" y="33"/>
                    <a:pt x="17" y="104"/>
                  </a:cubicBezTo>
                  <a:cubicBezTo>
                    <a:pt x="1" y="137"/>
                    <a:pt x="1" y="170"/>
                    <a:pt x="17" y="207"/>
                  </a:cubicBezTo>
                  <a:cubicBezTo>
                    <a:pt x="34" y="240"/>
                    <a:pt x="71" y="256"/>
                    <a:pt x="87" y="256"/>
                  </a:cubicBezTo>
                  <a:cubicBezTo>
                    <a:pt x="153" y="256"/>
                    <a:pt x="207" y="223"/>
                    <a:pt x="223" y="153"/>
                  </a:cubicBezTo>
                  <a:cubicBezTo>
                    <a:pt x="240" y="120"/>
                    <a:pt x="223" y="87"/>
                    <a:pt x="223" y="50"/>
                  </a:cubicBezTo>
                  <a:cubicBezTo>
                    <a:pt x="207" y="50"/>
                    <a:pt x="207" y="33"/>
                    <a:pt x="207" y="33"/>
                  </a:cubicBezTo>
                  <a:cubicBezTo>
                    <a:pt x="190" y="17"/>
                    <a:pt x="174" y="0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3919975" y="2719975"/>
              <a:ext cx="5600" cy="6500"/>
            </a:xfrm>
            <a:custGeom>
              <a:avLst/>
              <a:gdLst/>
              <a:ahLst/>
              <a:cxnLst/>
              <a:rect l="l" t="t" r="r" b="b"/>
              <a:pathLst>
                <a:path w="224" h="260" extrusionOk="0">
                  <a:moveTo>
                    <a:pt x="141" y="0"/>
                  </a:moveTo>
                  <a:cubicBezTo>
                    <a:pt x="88" y="0"/>
                    <a:pt x="17" y="37"/>
                    <a:pt x="1" y="103"/>
                  </a:cubicBezTo>
                  <a:cubicBezTo>
                    <a:pt x="1" y="140"/>
                    <a:pt x="1" y="173"/>
                    <a:pt x="17" y="206"/>
                  </a:cubicBezTo>
                  <a:cubicBezTo>
                    <a:pt x="38" y="244"/>
                    <a:pt x="55" y="260"/>
                    <a:pt x="88" y="260"/>
                  </a:cubicBezTo>
                  <a:cubicBezTo>
                    <a:pt x="121" y="260"/>
                    <a:pt x="141" y="260"/>
                    <a:pt x="174" y="244"/>
                  </a:cubicBezTo>
                  <a:cubicBezTo>
                    <a:pt x="191" y="206"/>
                    <a:pt x="207" y="190"/>
                    <a:pt x="224" y="157"/>
                  </a:cubicBezTo>
                  <a:cubicBezTo>
                    <a:pt x="224" y="120"/>
                    <a:pt x="224" y="87"/>
                    <a:pt x="207" y="54"/>
                  </a:cubicBezTo>
                  <a:cubicBezTo>
                    <a:pt x="207" y="54"/>
                    <a:pt x="207" y="37"/>
                    <a:pt x="191" y="37"/>
                  </a:cubicBezTo>
                  <a:cubicBezTo>
                    <a:pt x="174" y="17"/>
                    <a:pt x="158" y="0"/>
                    <a:pt x="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4021825" y="2846575"/>
              <a:ext cx="5600" cy="4000"/>
            </a:xfrm>
            <a:custGeom>
              <a:avLst/>
              <a:gdLst/>
              <a:ahLst/>
              <a:cxnLst/>
              <a:rect l="l" t="t" r="r" b="b"/>
              <a:pathLst>
                <a:path w="224" h="160" extrusionOk="0">
                  <a:moveTo>
                    <a:pt x="111" y="0"/>
                  </a:moveTo>
                  <a:cubicBezTo>
                    <a:pt x="55" y="0"/>
                    <a:pt x="15" y="49"/>
                    <a:pt x="0" y="106"/>
                  </a:cubicBezTo>
                  <a:lnTo>
                    <a:pt x="0" y="160"/>
                  </a:lnTo>
                  <a:lnTo>
                    <a:pt x="223" y="160"/>
                  </a:lnTo>
                  <a:cubicBezTo>
                    <a:pt x="223" y="127"/>
                    <a:pt x="223" y="90"/>
                    <a:pt x="207" y="57"/>
                  </a:cubicBezTo>
                  <a:cubicBezTo>
                    <a:pt x="207" y="40"/>
                    <a:pt x="190" y="40"/>
                    <a:pt x="190" y="40"/>
                  </a:cubicBezTo>
                  <a:cubicBezTo>
                    <a:pt x="169" y="24"/>
                    <a:pt x="153" y="3"/>
                    <a:pt x="136" y="3"/>
                  </a:cubicBezTo>
                  <a:cubicBezTo>
                    <a:pt x="128" y="1"/>
                    <a:pt x="119" y="0"/>
                    <a:pt x="1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4200850" y="2815650"/>
              <a:ext cx="6125" cy="6350"/>
            </a:xfrm>
            <a:custGeom>
              <a:avLst/>
              <a:gdLst/>
              <a:ahLst/>
              <a:cxnLst/>
              <a:rect l="l" t="t" r="r" b="b"/>
              <a:pathLst>
                <a:path w="245" h="254" extrusionOk="0">
                  <a:moveTo>
                    <a:pt x="132" y="0"/>
                  </a:moveTo>
                  <a:cubicBezTo>
                    <a:pt x="76" y="0"/>
                    <a:pt x="35" y="49"/>
                    <a:pt x="17" y="107"/>
                  </a:cubicBezTo>
                  <a:cubicBezTo>
                    <a:pt x="1" y="144"/>
                    <a:pt x="17" y="177"/>
                    <a:pt x="38" y="210"/>
                  </a:cubicBezTo>
                  <a:cubicBezTo>
                    <a:pt x="54" y="230"/>
                    <a:pt x="71" y="247"/>
                    <a:pt x="87" y="247"/>
                  </a:cubicBezTo>
                  <a:cubicBezTo>
                    <a:pt x="97" y="252"/>
                    <a:pt x="107" y="254"/>
                    <a:pt x="117" y="254"/>
                  </a:cubicBezTo>
                  <a:cubicBezTo>
                    <a:pt x="140" y="254"/>
                    <a:pt x="162" y="242"/>
                    <a:pt x="174" y="230"/>
                  </a:cubicBezTo>
                  <a:cubicBezTo>
                    <a:pt x="207" y="210"/>
                    <a:pt x="224" y="177"/>
                    <a:pt x="224" y="144"/>
                  </a:cubicBezTo>
                  <a:cubicBezTo>
                    <a:pt x="244" y="107"/>
                    <a:pt x="244" y="74"/>
                    <a:pt x="224" y="57"/>
                  </a:cubicBezTo>
                  <a:cubicBezTo>
                    <a:pt x="207" y="41"/>
                    <a:pt x="207" y="41"/>
                    <a:pt x="207" y="24"/>
                  </a:cubicBezTo>
                  <a:lnTo>
                    <a:pt x="191" y="24"/>
                  </a:lnTo>
                  <a:cubicBezTo>
                    <a:pt x="174" y="3"/>
                    <a:pt x="174" y="3"/>
                    <a:pt x="158" y="3"/>
                  </a:cubicBezTo>
                  <a:cubicBezTo>
                    <a:pt x="149" y="1"/>
                    <a:pt x="140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4191900" y="2735025"/>
              <a:ext cx="5575" cy="6500"/>
            </a:xfrm>
            <a:custGeom>
              <a:avLst/>
              <a:gdLst/>
              <a:ahLst/>
              <a:cxnLst/>
              <a:rect l="l" t="t" r="r" b="b"/>
              <a:pathLst>
                <a:path w="223" h="260" extrusionOk="0">
                  <a:moveTo>
                    <a:pt x="136" y="0"/>
                  </a:moveTo>
                  <a:cubicBezTo>
                    <a:pt x="120" y="0"/>
                    <a:pt x="87" y="0"/>
                    <a:pt x="66" y="17"/>
                  </a:cubicBezTo>
                  <a:cubicBezTo>
                    <a:pt x="33" y="33"/>
                    <a:pt x="17" y="70"/>
                    <a:pt x="0" y="103"/>
                  </a:cubicBezTo>
                  <a:cubicBezTo>
                    <a:pt x="0" y="136"/>
                    <a:pt x="0" y="173"/>
                    <a:pt x="17" y="206"/>
                  </a:cubicBezTo>
                  <a:cubicBezTo>
                    <a:pt x="33" y="239"/>
                    <a:pt x="50" y="260"/>
                    <a:pt x="87" y="260"/>
                  </a:cubicBezTo>
                  <a:cubicBezTo>
                    <a:pt x="136" y="260"/>
                    <a:pt x="190" y="223"/>
                    <a:pt x="223" y="157"/>
                  </a:cubicBezTo>
                  <a:cubicBezTo>
                    <a:pt x="223" y="103"/>
                    <a:pt x="223" y="54"/>
                    <a:pt x="190" y="33"/>
                  </a:cubicBezTo>
                  <a:cubicBezTo>
                    <a:pt x="169" y="17"/>
                    <a:pt x="153" y="0"/>
                    <a:pt x="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4196125" y="2797375"/>
              <a:ext cx="6500" cy="6525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142" y="1"/>
                  </a:moveTo>
                  <a:cubicBezTo>
                    <a:pt x="127" y="1"/>
                    <a:pt x="114" y="5"/>
                    <a:pt x="103" y="13"/>
                  </a:cubicBezTo>
                  <a:cubicBezTo>
                    <a:pt x="37" y="34"/>
                    <a:pt x="0" y="116"/>
                    <a:pt x="21" y="170"/>
                  </a:cubicBezTo>
                  <a:cubicBezTo>
                    <a:pt x="35" y="228"/>
                    <a:pt x="82" y="260"/>
                    <a:pt x="129" y="260"/>
                  </a:cubicBezTo>
                  <a:cubicBezTo>
                    <a:pt x="138" y="260"/>
                    <a:pt x="148" y="259"/>
                    <a:pt x="157" y="256"/>
                  </a:cubicBezTo>
                  <a:cubicBezTo>
                    <a:pt x="227" y="219"/>
                    <a:pt x="260" y="153"/>
                    <a:pt x="243" y="83"/>
                  </a:cubicBezTo>
                  <a:cubicBezTo>
                    <a:pt x="227" y="67"/>
                    <a:pt x="227" y="50"/>
                    <a:pt x="206" y="34"/>
                  </a:cubicBezTo>
                  <a:cubicBezTo>
                    <a:pt x="206" y="13"/>
                    <a:pt x="190" y="13"/>
                    <a:pt x="190" y="13"/>
                  </a:cubicBezTo>
                  <a:cubicBezTo>
                    <a:pt x="173" y="5"/>
                    <a:pt x="157" y="1"/>
                    <a:pt x="1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4188400" y="2828725"/>
              <a:ext cx="6100" cy="6400"/>
            </a:xfrm>
            <a:custGeom>
              <a:avLst/>
              <a:gdLst/>
              <a:ahLst/>
              <a:cxnLst/>
              <a:rect l="l" t="t" r="r" b="b"/>
              <a:pathLst>
                <a:path w="244" h="256" extrusionOk="0">
                  <a:moveTo>
                    <a:pt x="132" y="0"/>
                  </a:moveTo>
                  <a:cubicBezTo>
                    <a:pt x="101" y="0"/>
                    <a:pt x="66" y="19"/>
                    <a:pt x="37" y="49"/>
                  </a:cubicBezTo>
                  <a:cubicBezTo>
                    <a:pt x="0" y="99"/>
                    <a:pt x="0" y="185"/>
                    <a:pt x="37" y="223"/>
                  </a:cubicBezTo>
                  <a:cubicBezTo>
                    <a:pt x="54" y="239"/>
                    <a:pt x="70" y="256"/>
                    <a:pt x="87" y="256"/>
                  </a:cubicBezTo>
                  <a:cubicBezTo>
                    <a:pt x="124" y="256"/>
                    <a:pt x="173" y="239"/>
                    <a:pt x="190" y="202"/>
                  </a:cubicBezTo>
                  <a:cubicBezTo>
                    <a:pt x="227" y="169"/>
                    <a:pt x="243" y="119"/>
                    <a:pt x="227" y="66"/>
                  </a:cubicBezTo>
                  <a:cubicBezTo>
                    <a:pt x="227" y="49"/>
                    <a:pt x="206" y="33"/>
                    <a:pt x="190" y="33"/>
                  </a:cubicBezTo>
                  <a:cubicBezTo>
                    <a:pt x="176" y="10"/>
                    <a:pt x="155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4093050" y="2845000"/>
              <a:ext cx="6100" cy="5575"/>
            </a:xfrm>
            <a:custGeom>
              <a:avLst/>
              <a:gdLst/>
              <a:ahLst/>
              <a:cxnLst/>
              <a:rect l="l" t="t" r="r" b="b"/>
              <a:pathLst>
                <a:path w="244" h="223" extrusionOk="0">
                  <a:moveTo>
                    <a:pt x="157" y="0"/>
                  </a:moveTo>
                  <a:cubicBezTo>
                    <a:pt x="87" y="0"/>
                    <a:pt x="37" y="33"/>
                    <a:pt x="21" y="120"/>
                  </a:cubicBezTo>
                  <a:cubicBezTo>
                    <a:pt x="0" y="136"/>
                    <a:pt x="21" y="169"/>
                    <a:pt x="21" y="206"/>
                  </a:cubicBezTo>
                  <a:cubicBezTo>
                    <a:pt x="37" y="206"/>
                    <a:pt x="37" y="223"/>
                    <a:pt x="37" y="223"/>
                  </a:cubicBezTo>
                  <a:lnTo>
                    <a:pt x="190" y="223"/>
                  </a:lnTo>
                  <a:cubicBezTo>
                    <a:pt x="206" y="206"/>
                    <a:pt x="227" y="190"/>
                    <a:pt x="227" y="153"/>
                  </a:cubicBezTo>
                  <a:cubicBezTo>
                    <a:pt x="244" y="120"/>
                    <a:pt x="244" y="87"/>
                    <a:pt x="227" y="50"/>
                  </a:cubicBezTo>
                  <a:cubicBezTo>
                    <a:pt x="206" y="50"/>
                    <a:pt x="206" y="33"/>
                    <a:pt x="206" y="33"/>
                  </a:cubicBezTo>
                  <a:cubicBezTo>
                    <a:pt x="190" y="17"/>
                    <a:pt x="173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4121900" y="2847575"/>
              <a:ext cx="5600" cy="3000"/>
            </a:xfrm>
            <a:custGeom>
              <a:avLst/>
              <a:gdLst/>
              <a:ahLst/>
              <a:cxnLst/>
              <a:rect l="l" t="t" r="r" b="b"/>
              <a:pathLst>
                <a:path w="224" h="120" extrusionOk="0">
                  <a:moveTo>
                    <a:pt x="137" y="0"/>
                  </a:moveTo>
                  <a:cubicBezTo>
                    <a:pt x="67" y="0"/>
                    <a:pt x="17" y="50"/>
                    <a:pt x="1" y="120"/>
                  </a:cubicBezTo>
                  <a:lnTo>
                    <a:pt x="223" y="120"/>
                  </a:lnTo>
                  <a:cubicBezTo>
                    <a:pt x="223" y="103"/>
                    <a:pt x="223" y="66"/>
                    <a:pt x="207" y="50"/>
                  </a:cubicBezTo>
                  <a:lnTo>
                    <a:pt x="186" y="33"/>
                  </a:lnTo>
                  <a:cubicBezTo>
                    <a:pt x="170" y="17"/>
                    <a:pt x="153" y="17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3918350" y="2766775"/>
              <a:ext cx="5575" cy="6500"/>
            </a:xfrm>
            <a:custGeom>
              <a:avLst/>
              <a:gdLst/>
              <a:ahLst/>
              <a:cxnLst/>
              <a:rect l="l" t="t" r="r" b="b"/>
              <a:pathLst>
                <a:path w="223" h="260" extrusionOk="0">
                  <a:moveTo>
                    <a:pt x="136" y="0"/>
                  </a:moveTo>
                  <a:cubicBezTo>
                    <a:pt x="103" y="0"/>
                    <a:pt x="82" y="0"/>
                    <a:pt x="49" y="21"/>
                  </a:cubicBezTo>
                  <a:cubicBezTo>
                    <a:pt x="16" y="54"/>
                    <a:pt x="0" y="70"/>
                    <a:pt x="0" y="103"/>
                  </a:cubicBezTo>
                  <a:cubicBezTo>
                    <a:pt x="0" y="140"/>
                    <a:pt x="0" y="173"/>
                    <a:pt x="16" y="206"/>
                  </a:cubicBezTo>
                  <a:cubicBezTo>
                    <a:pt x="33" y="243"/>
                    <a:pt x="49" y="260"/>
                    <a:pt x="82" y="260"/>
                  </a:cubicBezTo>
                  <a:cubicBezTo>
                    <a:pt x="136" y="260"/>
                    <a:pt x="206" y="227"/>
                    <a:pt x="223" y="157"/>
                  </a:cubicBezTo>
                  <a:cubicBezTo>
                    <a:pt x="223" y="124"/>
                    <a:pt x="223" y="87"/>
                    <a:pt x="206" y="54"/>
                  </a:cubicBezTo>
                  <a:lnTo>
                    <a:pt x="186" y="37"/>
                  </a:lnTo>
                  <a:cubicBezTo>
                    <a:pt x="169" y="21"/>
                    <a:pt x="153" y="0"/>
                    <a:pt x="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961625" y="2773775"/>
              <a:ext cx="6100" cy="6725"/>
            </a:xfrm>
            <a:custGeom>
              <a:avLst/>
              <a:gdLst/>
              <a:ahLst/>
              <a:cxnLst/>
              <a:rect l="l" t="t" r="r" b="b"/>
              <a:pathLst>
                <a:path w="244" h="269" extrusionOk="0">
                  <a:moveTo>
                    <a:pt x="138" y="0"/>
                  </a:moveTo>
                  <a:cubicBezTo>
                    <a:pt x="123" y="0"/>
                    <a:pt x="106" y="5"/>
                    <a:pt x="87" y="13"/>
                  </a:cubicBezTo>
                  <a:cubicBezTo>
                    <a:pt x="38" y="29"/>
                    <a:pt x="1" y="116"/>
                    <a:pt x="21" y="186"/>
                  </a:cubicBezTo>
                  <a:cubicBezTo>
                    <a:pt x="21" y="202"/>
                    <a:pt x="38" y="235"/>
                    <a:pt x="71" y="256"/>
                  </a:cubicBezTo>
                  <a:cubicBezTo>
                    <a:pt x="87" y="264"/>
                    <a:pt x="101" y="268"/>
                    <a:pt x="114" y="268"/>
                  </a:cubicBezTo>
                  <a:cubicBezTo>
                    <a:pt x="127" y="268"/>
                    <a:pt x="141" y="264"/>
                    <a:pt x="157" y="256"/>
                  </a:cubicBezTo>
                  <a:cubicBezTo>
                    <a:pt x="190" y="235"/>
                    <a:pt x="207" y="219"/>
                    <a:pt x="227" y="186"/>
                  </a:cubicBezTo>
                  <a:cubicBezTo>
                    <a:pt x="244" y="153"/>
                    <a:pt x="244" y="116"/>
                    <a:pt x="244" y="83"/>
                  </a:cubicBezTo>
                  <a:cubicBezTo>
                    <a:pt x="227" y="66"/>
                    <a:pt x="227" y="50"/>
                    <a:pt x="207" y="29"/>
                  </a:cubicBezTo>
                  <a:cubicBezTo>
                    <a:pt x="190" y="29"/>
                    <a:pt x="190" y="13"/>
                    <a:pt x="174" y="13"/>
                  </a:cubicBezTo>
                  <a:cubicBezTo>
                    <a:pt x="166" y="5"/>
                    <a:pt x="153" y="0"/>
                    <a:pt x="1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"/>
            <p:cNvSpPr/>
            <p:nvPr/>
          </p:nvSpPr>
          <p:spPr>
            <a:xfrm>
              <a:off x="3964200" y="2790350"/>
              <a:ext cx="6100" cy="6200"/>
            </a:xfrm>
            <a:custGeom>
              <a:avLst/>
              <a:gdLst/>
              <a:ahLst/>
              <a:cxnLst/>
              <a:rect l="l" t="t" r="r" b="b"/>
              <a:pathLst>
                <a:path w="244" h="248" extrusionOk="0">
                  <a:moveTo>
                    <a:pt x="128" y="1"/>
                  </a:moveTo>
                  <a:cubicBezTo>
                    <a:pt x="73" y="1"/>
                    <a:pt x="35" y="49"/>
                    <a:pt x="21" y="108"/>
                  </a:cubicBezTo>
                  <a:cubicBezTo>
                    <a:pt x="1" y="141"/>
                    <a:pt x="21" y="174"/>
                    <a:pt x="21" y="191"/>
                  </a:cubicBezTo>
                  <a:cubicBezTo>
                    <a:pt x="38" y="228"/>
                    <a:pt x="71" y="244"/>
                    <a:pt x="87" y="244"/>
                  </a:cubicBezTo>
                  <a:cubicBezTo>
                    <a:pt x="96" y="247"/>
                    <a:pt x="106" y="248"/>
                    <a:pt x="115" y="248"/>
                  </a:cubicBezTo>
                  <a:cubicBezTo>
                    <a:pt x="175" y="248"/>
                    <a:pt x="227" y="202"/>
                    <a:pt x="227" y="141"/>
                  </a:cubicBezTo>
                  <a:cubicBezTo>
                    <a:pt x="244" y="108"/>
                    <a:pt x="244" y="71"/>
                    <a:pt x="227" y="55"/>
                  </a:cubicBezTo>
                  <a:cubicBezTo>
                    <a:pt x="207" y="38"/>
                    <a:pt x="207" y="38"/>
                    <a:pt x="207" y="22"/>
                  </a:cubicBezTo>
                  <a:cubicBezTo>
                    <a:pt x="190" y="5"/>
                    <a:pt x="174" y="5"/>
                    <a:pt x="157" y="5"/>
                  </a:cubicBezTo>
                  <a:cubicBezTo>
                    <a:pt x="147" y="2"/>
                    <a:pt x="137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"/>
            <p:cNvSpPr/>
            <p:nvPr/>
          </p:nvSpPr>
          <p:spPr>
            <a:xfrm>
              <a:off x="3965550" y="2745425"/>
              <a:ext cx="6000" cy="6725"/>
            </a:xfrm>
            <a:custGeom>
              <a:avLst/>
              <a:gdLst/>
              <a:ahLst/>
              <a:cxnLst/>
              <a:rect l="l" t="t" r="r" b="b"/>
              <a:pathLst>
                <a:path w="240" h="269" extrusionOk="0">
                  <a:moveTo>
                    <a:pt x="135" y="1"/>
                  </a:moveTo>
                  <a:cubicBezTo>
                    <a:pt x="120" y="1"/>
                    <a:pt x="103" y="5"/>
                    <a:pt x="87" y="13"/>
                  </a:cubicBezTo>
                  <a:cubicBezTo>
                    <a:pt x="50" y="29"/>
                    <a:pt x="33" y="50"/>
                    <a:pt x="17" y="83"/>
                  </a:cubicBezTo>
                  <a:cubicBezTo>
                    <a:pt x="0" y="116"/>
                    <a:pt x="0" y="153"/>
                    <a:pt x="17" y="186"/>
                  </a:cubicBezTo>
                  <a:cubicBezTo>
                    <a:pt x="17" y="219"/>
                    <a:pt x="33" y="236"/>
                    <a:pt x="70" y="256"/>
                  </a:cubicBezTo>
                  <a:cubicBezTo>
                    <a:pt x="79" y="264"/>
                    <a:pt x="91" y="269"/>
                    <a:pt x="105" y="269"/>
                  </a:cubicBezTo>
                  <a:cubicBezTo>
                    <a:pt x="120" y="269"/>
                    <a:pt x="136" y="264"/>
                    <a:pt x="153" y="256"/>
                  </a:cubicBezTo>
                  <a:cubicBezTo>
                    <a:pt x="206" y="219"/>
                    <a:pt x="239" y="153"/>
                    <a:pt x="223" y="83"/>
                  </a:cubicBezTo>
                  <a:cubicBezTo>
                    <a:pt x="223" y="67"/>
                    <a:pt x="206" y="50"/>
                    <a:pt x="206" y="29"/>
                  </a:cubicBezTo>
                  <a:cubicBezTo>
                    <a:pt x="190" y="29"/>
                    <a:pt x="190" y="13"/>
                    <a:pt x="173" y="13"/>
                  </a:cubicBezTo>
                  <a:cubicBezTo>
                    <a:pt x="163" y="5"/>
                    <a:pt x="150" y="1"/>
                    <a:pt x="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3956475" y="282272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38" y="0"/>
                  </a:moveTo>
                  <a:cubicBezTo>
                    <a:pt x="103" y="0"/>
                    <a:pt x="67" y="19"/>
                    <a:pt x="38" y="50"/>
                  </a:cubicBezTo>
                  <a:cubicBezTo>
                    <a:pt x="0" y="100"/>
                    <a:pt x="0" y="186"/>
                    <a:pt x="38" y="236"/>
                  </a:cubicBezTo>
                  <a:cubicBezTo>
                    <a:pt x="58" y="251"/>
                    <a:pt x="83" y="260"/>
                    <a:pt x="108" y="260"/>
                  </a:cubicBezTo>
                  <a:cubicBezTo>
                    <a:pt x="142" y="260"/>
                    <a:pt x="178" y="243"/>
                    <a:pt x="207" y="203"/>
                  </a:cubicBezTo>
                  <a:cubicBezTo>
                    <a:pt x="244" y="153"/>
                    <a:pt x="244" y="67"/>
                    <a:pt x="207" y="30"/>
                  </a:cubicBezTo>
                  <a:cubicBezTo>
                    <a:pt x="186" y="9"/>
                    <a:pt x="162" y="0"/>
                    <a:pt x="1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3953900" y="2803350"/>
              <a:ext cx="6525" cy="6325"/>
            </a:xfrm>
            <a:custGeom>
              <a:avLst/>
              <a:gdLst/>
              <a:ahLst/>
              <a:cxnLst/>
              <a:rect l="l" t="t" r="r" b="b"/>
              <a:pathLst>
                <a:path w="261" h="253" extrusionOk="0">
                  <a:moveTo>
                    <a:pt x="103" y="1"/>
                  </a:moveTo>
                  <a:cubicBezTo>
                    <a:pt x="38" y="34"/>
                    <a:pt x="0" y="104"/>
                    <a:pt x="21" y="170"/>
                  </a:cubicBezTo>
                  <a:cubicBezTo>
                    <a:pt x="21" y="207"/>
                    <a:pt x="54" y="223"/>
                    <a:pt x="70" y="240"/>
                  </a:cubicBezTo>
                  <a:cubicBezTo>
                    <a:pt x="87" y="248"/>
                    <a:pt x="100" y="252"/>
                    <a:pt x="114" y="252"/>
                  </a:cubicBezTo>
                  <a:cubicBezTo>
                    <a:pt x="127" y="252"/>
                    <a:pt x="141" y="248"/>
                    <a:pt x="157" y="240"/>
                  </a:cubicBezTo>
                  <a:cubicBezTo>
                    <a:pt x="227" y="223"/>
                    <a:pt x="260" y="137"/>
                    <a:pt x="244" y="83"/>
                  </a:cubicBezTo>
                  <a:cubicBezTo>
                    <a:pt x="227" y="50"/>
                    <a:pt x="227" y="34"/>
                    <a:pt x="207" y="34"/>
                  </a:cubicBezTo>
                  <a:cubicBezTo>
                    <a:pt x="207" y="17"/>
                    <a:pt x="190" y="17"/>
                    <a:pt x="190" y="17"/>
                  </a:cubicBezTo>
                  <a:cubicBezTo>
                    <a:pt x="157" y="1"/>
                    <a:pt x="12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3951825" y="2741275"/>
              <a:ext cx="6025" cy="6400"/>
            </a:xfrm>
            <a:custGeom>
              <a:avLst/>
              <a:gdLst/>
              <a:ahLst/>
              <a:cxnLst/>
              <a:rect l="l" t="t" r="r" b="b"/>
              <a:pathLst>
                <a:path w="241" h="256" extrusionOk="0">
                  <a:moveTo>
                    <a:pt x="136" y="0"/>
                  </a:moveTo>
                  <a:cubicBezTo>
                    <a:pt x="102" y="0"/>
                    <a:pt x="68" y="14"/>
                    <a:pt x="50" y="43"/>
                  </a:cubicBezTo>
                  <a:cubicBezTo>
                    <a:pt x="1" y="113"/>
                    <a:pt x="1" y="179"/>
                    <a:pt x="50" y="233"/>
                  </a:cubicBezTo>
                  <a:cubicBezTo>
                    <a:pt x="67" y="249"/>
                    <a:pt x="83" y="249"/>
                    <a:pt x="104" y="249"/>
                  </a:cubicBezTo>
                  <a:cubicBezTo>
                    <a:pt x="113" y="253"/>
                    <a:pt x="122" y="256"/>
                    <a:pt x="131" y="256"/>
                  </a:cubicBezTo>
                  <a:cubicBezTo>
                    <a:pt x="155" y="256"/>
                    <a:pt x="180" y="240"/>
                    <a:pt x="207" y="216"/>
                  </a:cubicBezTo>
                  <a:cubicBezTo>
                    <a:pt x="240" y="162"/>
                    <a:pt x="240" y="113"/>
                    <a:pt x="240" y="76"/>
                  </a:cubicBezTo>
                  <a:cubicBezTo>
                    <a:pt x="224" y="59"/>
                    <a:pt x="224" y="43"/>
                    <a:pt x="207" y="26"/>
                  </a:cubicBezTo>
                  <a:cubicBezTo>
                    <a:pt x="190" y="10"/>
                    <a:pt x="163" y="0"/>
                    <a:pt x="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3957400" y="275855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17" y="0"/>
                  </a:moveTo>
                  <a:cubicBezTo>
                    <a:pt x="71" y="0"/>
                    <a:pt x="15" y="49"/>
                    <a:pt x="1" y="106"/>
                  </a:cubicBezTo>
                  <a:cubicBezTo>
                    <a:pt x="1" y="144"/>
                    <a:pt x="1" y="177"/>
                    <a:pt x="17" y="209"/>
                  </a:cubicBezTo>
                  <a:cubicBezTo>
                    <a:pt x="34" y="226"/>
                    <a:pt x="50" y="247"/>
                    <a:pt x="87" y="263"/>
                  </a:cubicBezTo>
                  <a:cubicBezTo>
                    <a:pt x="153" y="263"/>
                    <a:pt x="207" y="209"/>
                    <a:pt x="223" y="144"/>
                  </a:cubicBezTo>
                  <a:cubicBezTo>
                    <a:pt x="240" y="106"/>
                    <a:pt x="223" y="57"/>
                    <a:pt x="190" y="20"/>
                  </a:cubicBezTo>
                  <a:cubicBezTo>
                    <a:pt x="170" y="20"/>
                    <a:pt x="153" y="3"/>
                    <a:pt x="137" y="3"/>
                  </a:cubicBezTo>
                  <a:cubicBezTo>
                    <a:pt x="131" y="1"/>
                    <a:pt x="124" y="0"/>
                    <a:pt x="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3973275" y="27620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14" y="0"/>
                  </a:moveTo>
                  <a:cubicBezTo>
                    <a:pt x="68" y="0"/>
                    <a:pt x="15" y="48"/>
                    <a:pt x="1" y="108"/>
                  </a:cubicBezTo>
                  <a:cubicBezTo>
                    <a:pt x="1" y="141"/>
                    <a:pt x="1" y="174"/>
                    <a:pt x="17" y="211"/>
                  </a:cubicBezTo>
                  <a:cubicBezTo>
                    <a:pt x="33" y="227"/>
                    <a:pt x="50" y="244"/>
                    <a:pt x="87" y="260"/>
                  </a:cubicBezTo>
                  <a:cubicBezTo>
                    <a:pt x="120" y="260"/>
                    <a:pt x="153" y="244"/>
                    <a:pt x="174" y="227"/>
                  </a:cubicBezTo>
                  <a:cubicBezTo>
                    <a:pt x="207" y="211"/>
                    <a:pt x="223" y="174"/>
                    <a:pt x="223" y="141"/>
                  </a:cubicBezTo>
                  <a:cubicBezTo>
                    <a:pt x="240" y="108"/>
                    <a:pt x="223" y="70"/>
                    <a:pt x="207" y="54"/>
                  </a:cubicBezTo>
                  <a:cubicBezTo>
                    <a:pt x="207" y="38"/>
                    <a:pt x="207" y="38"/>
                    <a:pt x="190" y="21"/>
                  </a:cubicBezTo>
                  <a:cubicBezTo>
                    <a:pt x="190" y="21"/>
                    <a:pt x="174" y="5"/>
                    <a:pt x="137" y="5"/>
                  </a:cubicBezTo>
                  <a:cubicBezTo>
                    <a:pt x="129" y="1"/>
                    <a:pt x="122" y="0"/>
                    <a:pt x="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3977100" y="2837925"/>
              <a:ext cx="6100" cy="6375"/>
            </a:xfrm>
            <a:custGeom>
              <a:avLst/>
              <a:gdLst/>
              <a:ahLst/>
              <a:cxnLst/>
              <a:rect l="l" t="t" r="r" b="b"/>
              <a:pathLst>
                <a:path w="244" h="255" extrusionOk="0">
                  <a:moveTo>
                    <a:pt x="132" y="1"/>
                  </a:moveTo>
                  <a:cubicBezTo>
                    <a:pt x="101" y="1"/>
                    <a:pt x="72" y="13"/>
                    <a:pt x="54" y="40"/>
                  </a:cubicBezTo>
                  <a:cubicBezTo>
                    <a:pt x="0" y="110"/>
                    <a:pt x="0" y="180"/>
                    <a:pt x="54" y="230"/>
                  </a:cubicBezTo>
                  <a:cubicBezTo>
                    <a:pt x="70" y="246"/>
                    <a:pt x="70" y="246"/>
                    <a:pt x="87" y="246"/>
                  </a:cubicBezTo>
                  <a:cubicBezTo>
                    <a:pt x="101" y="252"/>
                    <a:pt x="115" y="254"/>
                    <a:pt x="127" y="254"/>
                  </a:cubicBezTo>
                  <a:cubicBezTo>
                    <a:pt x="158" y="254"/>
                    <a:pt x="182" y="237"/>
                    <a:pt x="206" y="213"/>
                  </a:cubicBezTo>
                  <a:cubicBezTo>
                    <a:pt x="243" y="164"/>
                    <a:pt x="243" y="110"/>
                    <a:pt x="243" y="77"/>
                  </a:cubicBezTo>
                  <a:cubicBezTo>
                    <a:pt x="227" y="61"/>
                    <a:pt x="227" y="40"/>
                    <a:pt x="206" y="24"/>
                  </a:cubicBezTo>
                  <a:cubicBezTo>
                    <a:pt x="184" y="9"/>
                    <a:pt x="158" y="1"/>
                    <a:pt x="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3979250" y="2793450"/>
              <a:ext cx="5600" cy="6500"/>
            </a:xfrm>
            <a:custGeom>
              <a:avLst/>
              <a:gdLst/>
              <a:ahLst/>
              <a:cxnLst/>
              <a:rect l="l" t="t" r="r" b="b"/>
              <a:pathLst>
                <a:path w="224" h="260" extrusionOk="0">
                  <a:moveTo>
                    <a:pt x="141" y="1"/>
                  </a:moveTo>
                  <a:cubicBezTo>
                    <a:pt x="104" y="1"/>
                    <a:pt x="87" y="17"/>
                    <a:pt x="54" y="34"/>
                  </a:cubicBezTo>
                  <a:cubicBezTo>
                    <a:pt x="38" y="50"/>
                    <a:pt x="1" y="87"/>
                    <a:pt x="1" y="120"/>
                  </a:cubicBezTo>
                  <a:cubicBezTo>
                    <a:pt x="1" y="153"/>
                    <a:pt x="1" y="191"/>
                    <a:pt x="17" y="207"/>
                  </a:cubicBezTo>
                  <a:cubicBezTo>
                    <a:pt x="38" y="240"/>
                    <a:pt x="54" y="257"/>
                    <a:pt x="87" y="257"/>
                  </a:cubicBezTo>
                  <a:cubicBezTo>
                    <a:pt x="94" y="259"/>
                    <a:pt x="101" y="260"/>
                    <a:pt x="109" y="260"/>
                  </a:cubicBezTo>
                  <a:cubicBezTo>
                    <a:pt x="157" y="260"/>
                    <a:pt x="209" y="214"/>
                    <a:pt x="223" y="153"/>
                  </a:cubicBezTo>
                  <a:cubicBezTo>
                    <a:pt x="223" y="120"/>
                    <a:pt x="223" y="87"/>
                    <a:pt x="207" y="50"/>
                  </a:cubicBezTo>
                  <a:lnTo>
                    <a:pt x="190" y="34"/>
                  </a:lnTo>
                  <a:cubicBezTo>
                    <a:pt x="174" y="17"/>
                    <a:pt x="157" y="17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3975450" y="2823275"/>
              <a:ext cx="5575" cy="6350"/>
            </a:xfrm>
            <a:custGeom>
              <a:avLst/>
              <a:gdLst/>
              <a:ahLst/>
              <a:cxnLst/>
              <a:rect l="l" t="t" r="r" b="b"/>
              <a:pathLst>
                <a:path w="223" h="254" extrusionOk="0">
                  <a:moveTo>
                    <a:pt x="111" y="1"/>
                  </a:moveTo>
                  <a:cubicBezTo>
                    <a:pt x="92" y="1"/>
                    <a:pt x="76" y="14"/>
                    <a:pt x="50" y="28"/>
                  </a:cubicBezTo>
                  <a:cubicBezTo>
                    <a:pt x="33" y="45"/>
                    <a:pt x="0" y="78"/>
                    <a:pt x="0" y="111"/>
                  </a:cubicBezTo>
                  <a:cubicBezTo>
                    <a:pt x="0" y="148"/>
                    <a:pt x="0" y="181"/>
                    <a:pt x="17" y="197"/>
                  </a:cubicBezTo>
                  <a:cubicBezTo>
                    <a:pt x="33" y="234"/>
                    <a:pt x="50" y="251"/>
                    <a:pt x="87" y="251"/>
                  </a:cubicBezTo>
                  <a:cubicBezTo>
                    <a:pt x="93" y="253"/>
                    <a:pt x="99" y="254"/>
                    <a:pt x="106" y="254"/>
                  </a:cubicBezTo>
                  <a:cubicBezTo>
                    <a:pt x="153" y="254"/>
                    <a:pt x="208" y="206"/>
                    <a:pt x="223" y="148"/>
                  </a:cubicBezTo>
                  <a:cubicBezTo>
                    <a:pt x="223" y="111"/>
                    <a:pt x="223" y="78"/>
                    <a:pt x="206" y="61"/>
                  </a:cubicBezTo>
                  <a:cubicBezTo>
                    <a:pt x="206" y="45"/>
                    <a:pt x="190" y="45"/>
                    <a:pt x="190" y="28"/>
                  </a:cubicBezTo>
                  <a:cubicBezTo>
                    <a:pt x="169" y="8"/>
                    <a:pt x="153" y="8"/>
                    <a:pt x="136" y="8"/>
                  </a:cubicBezTo>
                  <a:cubicBezTo>
                    <a:pt x="127" y="3"/>
                    <a:pt x="119" y="1"/>
                    <a:pt x="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3935850" y="2726875"/>
              <a:ext cx="5700" cy="5700"/>
            </a:xfrm>
            <a:custGeom>
              <a:avLst/>
              <a:gdLst/>
              <a:ahLst/>
              <a:cxnLst/>
              <a:rect l="l" t="t" r="r" b="b"/>
              <a:pathLst>
                <a:path w="228" h="228" extrusionOk="0">
                  <a:moveTo>
                    <a:pt x="54" y="0"/>
                  </a:moveTo>
                  <a:cubicBezTo>
                    <a:pt x="38" y="17"/>
                    <a:pt x="38" y="33"/>
                    <a:pt x="22" y="50"/>
                  </a:cubicBezTo>
                  <a:cubicBezTo>
                    <a:pt x="1" y="87"/>
                    <a:pt x="1" y="120"/>
                    <a:pt x="1" y="137"/>
                  </a:cubicBezTo>
                  <a:cubicBezTo>
                    <a:pt x="18" y="195"/>
                    <a:pt x="66" y="227"/>
                    <a:pt x="113" y="227"/>
                  </a:cubicBezTo>
                  <a:cubicBezTo>
                    <a:pt x="122" y="227"/>
                    <a:pt x="132" y="226"/>
                    <a:pt x="141" y="223"/>
                  </a:cubicBezTo>
                  <a:cubicBezTo>
                    <a:pt x="174" y="207"/>
                    <a:pt x="207" y="174"/>
                    <a:pt x="228" y="137"/>
                  </a:cubicBezTo>
                  <a:cubicBezTo>
                    <a:pt x="158" y="87"/>
                    <a:pt x="104" y="50"/>
                    <a:pt x="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3968525" y="280800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20" y="0"/>
                  </a:moveTo>
                  <a:cubicBezTo>
                    <a:pt x="71" y="21"/>
                    <a:pt x="34" y="54"/>
                    <a:pt x="17" y="124"/>
                  </a:cubicBezTo>
                  <a:cubicBezTo>
                    <a:pt x="1" y="157"/>
                    <a:pt x="17" y="190"/>
                    <a:pt x="34" y="206"/>
                  </a:cubicBezTo>
                  <a:cubicBezTo>
                    <a:pt x="54" y="243"/>
                    <a:pt x="71" y="260"/>
                    <a:pt x="104" y="260"/>
                  </a:cubicBezTo>
                  <a:cubicBezTo>
                    <a:pt x="111" y="262"/>
                    <a:pt x="118" y="263"/>
                    <a:pt x="125" y="263"/>
                  </a:cubicBezTo>
                  <a:cubicBezTo>
                    <a:pt x="174" y="263"/>
                    <a:pt x="226" y="218"/>
                    <a:pt x="240" y="157"/>
                  </a:cubicBezTo>
                  <a:lnTo>
                    <a:pt x="240" y="124"/>
                  </a:lnTo>
                  <a:cubicBezTo>
                    <a:pt x="240" y="87"/>
                    <a:pt x="223" y="54"/>
                    <a:pt x="207" y="37"/>
                  </a:cubicBezTo>
                  <a:cubicBezTo>
                    <a:pt x="191" y="21"/>
                    <a:pt x="174" y="21"/>
                    <a:pt x="158" y="21"/>
                  </a:cubicBezTo>
                  <a:cubicBezTo>
                    <a:pt x="137" y="0"/>
                    <a:pt x="137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3963800" y="283767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40" y="1"/>
                  </a:moveTo>
                  <a:cubicBezTo>
                    <a:pt x="87" y="1"/>
                    <a:pt x="17" y="50"/>
                    <a:pt x="0" y="120"/>
                  </a:cubicBezTo>
                  <a:cubicBezTo>
                    <a:pt x="0" y="153"/>
                    <a:pt x="0" y="190"/>
                    <a:pt x="17" y="207"/>
                  </a:cubicBezTo>
                  <a:cubicBezTo>
                    <a:pt x="37" y="240"/>
                    <a:pt x="54" y="256"/>
                    <a:pt x="87" y="256"/>
                  </a:cubicBezTo>
                  <a:cubicBezTo>
                    <a:pt x="97" y="259"/>
                    <a:pt x="107" y="261"/>
                    <a:pt x="116" y="261"/>
                  </a:cubicBezTo>
                  <a:cubicBezTo>
                    <a:pt x="171" y="261"/>
                    <a:pt x="209" y="213"/>
                    <a:pt x="223" y="153"/>
                  </a:cubicBezTo>
                  <a:cubicBezTo>
                    <a:pt x="243" y="120"/>
                    <a:pt x="223" y="87"/>
                    <a:pt x="206" y="50"/>
                  </a:cubicBezTo>
                  <a:cubicBezTo>
                    <a:pt x="206" y="50"/>
                    <a:pt x="206" y="34"/>
                    <a:pt x="190" y="34"/>
                  </a:cubicBezTo>
                  <a:cubicBezTo>
                    <a:pt x="190" y="17"/>
                    <a:pt x="173" y="17"/>
                    <a:pt x="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3977100" y="2776575"/>
              <a:ext cx="5675" cy="6350"/>
            </a:xfrm>
            <a:custGeom>
              <a:avLst/>
              <a:gdLst/>
              <a:ahLst/>
              <a:cxnLst/>
              <a:rect l="l" t="t" r="r" b="b"/>
              <a:pathLst>
                <a:path w="227" h="254" extrusionOk="0">
                  <a:moveTo>
                    <a:pt x="120" y="1"/>
                  </a:moveTo>
                  <a:cubicBezTo>
                    <a:pt x="71" y="1"/>
                    <a:pt x="18" y="49"/>
                    <a:pt x="0" y="107"/>
                  </a:cubicBezTo>
                  <a:cubicBezTo>
                    <a:pt x="0" y="144"/>
                    <a:pt x="0" y="177"/>
                    <a:pt x="21" y="194"/>
                  </a:cubicBezTo>
                  <a:cubicBezTo>
                    <a:pt x="37" y="226"/>
                    <a:pt x="54" y="247"/>
                    <a:pt x="87" y="247"/>
                  </a:cubicBezTo>
                  <a:cubicBezTo>
                    <a:pt x="97" y="252"/>
                    <a:pt x="106" y="254"/>
                    <a:pt x="114" y="254"/>
                  </a:cubicBezTo>
                  <a:cubicBezTo>
                    <a:pt x="135" y="254"/>
                    <a:pt x="150" y="241"/>
                    <a:pt x="173" y="226"/>
                  </a:cubicBezTo>
                  <a:cubicBezTo>
                    <a:pt x="190" y="210"/>
                    <a:pt x="206" y="177"/>
                    <a:pt x="227" y="144"/>
                  </a:cubicBezTo>
                  <a:cubicBezTo>
                    <a:pt x="227" y="107"/>
                    <a:pt x="227" y="74"/>
                    <a:pt x="206" y="57"/>
                  </a:cubicBezTo>
                  <a:cubicBezTo>
                    <a:pt x="206" y="41"/>
                    <a:pt x="206" y="41"/>
                    <a:pt x="190" y="20"/>
                  </a:cubicBezTo>
                  <a:cubicBezTo>
                    <a:pt x="173" y="4"/>
                    <a:pt x="157" y="4"/>
                    <a:pt x="140" y="4"/>
                  </a:cubicBezTo>
                  <a:cubicBezTo>
                    <a:pt x="134" y="2"/>
                    <a:pt x="127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4" name="Google Shape;744;p3"/>
          <p:cNvSpPr/>
          <p:nvPr/>
        </p:nvSpPr>
        <p:spPr>
          <a:xfrm rot="5400000" flipH="1">
            <a:off x="509789" y="3471042"/>
            <a:ext cx="420427" cy="461299"/>
          </a:xfrm>
          <a:custGeom>
            <a:avLst/>
            <a:gdLst/>
            <a:ahLst/>
            <a:cxnLst/>
            <a:rect l="l" t="t" r="r" b="b"/>
            <a:pathLst>
              <a:path w="2903" h="2718" extrusionOk="0">
                <a:moveTo>
                  <a:pt x="1564" y="1"/>
                </a:moveTo>
                <a:cubicBezTo>
                  <a:pt x="1273" y="1"/>
                  <a:pt x="1022" y="131"/>
                  <a:pt x="911" y="501"/>
                </a:cubicBezTo>
                <a:cubicBezTo>
                  <a:pt x="685" y="1190"/>
                  <a:pt x="0" y="1581"/>
                  <a:pt x="359" y="2200"/>
                </a:cubicBezTo>
                <a:cubicBezTo>
                  <a:pt x="576" y="2574"/>
                  <a:pt x="867" y="2717"/>
                  <a:pt x="1177" y="2717"/>
                </a:cubicBezTo>
                <a:cubicBezTo>
                  <a:pt x="1580" y="2717"/>
                  <a:pt x="2014" y="2475"/>
                  <a:pt x="2354" y="2183"/>
                </a:cubicBezTo>
                <a:cubicBezTo>
                  <a:pt x="2560" y="1994"/>
                  <a:pt x="2746" y="1754"/>
                  <a:pt x="2767" y="1499"/>
                </a:cubicBezTo>
                <a:cubicBezTo>
                  <a:pt x="2767" y="1223"/>
                  <a:pt x="2903" y="604"/>
                  <a:pt x="2680" y="431"/>
                </a:cubicBezTo>
                <a:cubicBezTo>
                  <a:pt x="2396" y="227"/>
                  <a:pt x="1946" y="1"/>
                  <a:pt x="156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"/>
          <p:cNvSpPr/>
          <p:nvPr/>
        </p:nvSpPr>
        <p:spPr>
          <a:xfrm rot="5400000" flipH="1">
            <a:off x="8004039" y="459091"/>
            <a:ext cx="496898" cy="406573"/>
          </a:xfrm>
          <a:custGeom>
            <a:avLst/>
            <a:gdLst/>
            <a:ahLst/>
            <a:cxnLst/>
            <a:rect l="l" t="t" r="r" b="b"/>
            <a:pathLst>
              <a:path w="2442" h="1998" extrusionOk="0">
                <a:moveTo>
                  <a:pt x="1079" y="1"/>
                </a:moveTo>
                <a:cubicBezTo>
                  <a:pt x="952" y="1"/>
                  <a:pt x="821" y="27"/>
                  <a:pt x="689" y="85"/>
                </a:cubicBezTo>
                <a:cubicBezTo>
                  <a:pt x="207" y="274"/>
                  <a:pt x="1" y="703"/>
                  <a:pt x="1" y="1202"/>
                </a:cubicBezTo>
                <a:cubicBezTo>
                  <a:pt x="1" y="1425"/>
                  <a:pt x="17" y="1684"/>
                  <a:pt x="207" y="1837"/>
                </a:cubicBezTo>
                <a:cubicBezTo>
                  <a:pt x="354" y="1956"/>
                  <a:pt x="560" y="1997"/>
                  <a:pt x="754" y="1997"/>
                </a:cubicBezTo>
                <a:cubicBezTo>
                  <a:pt x="790" y="1997"/>
                  <a:pt x="824" y="1996"/>
                  <a:pt x="859" y="1994"/>
                </a:cubicBezTo>
                <a:cubicBezTo>
                  <a:pt x="1514" y="1961"/>
                  <a:pt x="2442" y="1528"/>
                  <a:pt x="2095" y="740"/>
                </a:cubicBezTo>
                <a:cubicBezTo>
                  <a:pt x="1910" y="312"/>
                  <a:pt x="1517" y="1"/>
                  <a:pt x="10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3"/>
          <p:cNvSpPr/>
          <p:nvPr/>
        </p:nvSpPr>
        <p:spPr>
          <a:xfrm rot="5400000" flipH="1">
            <a:off x="7537464" y="3890353"/>
            <a:ext cx="2561723" cy="2810772"/>
          </a:xfrm>
          <a:custGeom>
            <a:avLst/>
            <a:gdLst/>
            <a:ahLst/>
            <a:cxnLst/>
            <a:rect l="l" t="t" r="r" b="b"/>
            <a:pathLst>
              <a:path w="2903" h="2718" extrusionOk="0">
                <a:moveTo>
                  <a:pt x="1564" y="1"/>
                </a:moveTo>
                <a:cubicBezTo>
                  <a:pt x="1273" y="1"/>
                  <a:pt x="1022" y="131"/>
                  <a:pt x="911" y="501"/>
                </a:cubicBezTo>
                <a:cubicBezTo>
                  <a:pt x="685" y="1190"/>
                  <a:pt x="0" y="1581"/>
                  <a:pt x="359" y="2200"/>
                </a:cubicBezTo>
                <a:cubicBezTo>
                  <a:pt x="576" y="2574"/>
                  <a:pt x="867" y="2717"/>
                  <a:pt x="1177" y="2717"/>
                </a:cubicBezTo>
                <a:cubicBezTo>
                  <a:pt x="1580" y="2717"/>
                  <a:pt x="2014" y="2475"/>
                  <a:pt x="2354" y="2183"/>
                </a:cubicBezTo>
                <a:cubicBezTo>
                  <a:pt x="2560" y="1994"/>
                  <a:pt x="2746" y="1754"/>
                  <a:pt x="2767" y="1499"/>
                </a:cubicBezTo>
                <a:cubicBezTo>
                  <a:pt x="2767" y="1223"/>
                  <a:pt x="2903" y="604"/>
                  <a:pt x="2680" y="431"/>
                </a:cubicBezTo>
                <a:cubicBezTo>
                  <a:pt x="2396" y="227"/>
                  <a:pt x="1946" y="1"/>
                  <a:pt x="156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4"/>
          <p:cNvSpPr/>
          <p:nvPr/>
        </p:nvSpPr>
        <p:spPr>
          <a:xfrm>
            <a:off x="-1238975" y="4165763"/>
            <a:ext cx="2756964" cy="2185425"/>
          </a:xfrm>
          <a:custGeom>
            <a:avLst/>
            <a:gdLst/>
            <a:ahLst/>
            <a:cxnLst/>
            <a:rect l="l" t="t" r="r" b="b"/>
            <a:pathLst>
              <a:path w="9898" h="7846" extrusionOk="0">
                <a:moveTo>
                  <a:pt x="4627" y="0"/>
                </a:moveTo>
                <a:cubicBezTo>
                  <a:pt x="4131" y="0"/>
                  <a:pt x="3652" y="260"/>
                  <a:pt x="3396" y="701"/>
                </a:cubicBezTo>
                <a:cubicBezTo>
                  <a:pt x="3192" y="1024"/>
                  <a:pt x="2988" y="1460"/>
                  <a:pt x="2868" y="2078"/>
                </a:cubicBezTo>
                <a:cubicBezTo>
                  <a:pt x="2552" y="3541"/>
                  <a:pt x="1231" y="4040"/>
                  <a:pt x="703" y="4679"/>
                </a:cubicBezTo>
                <a:cubicBezTo>
                  <a:pt x="204" y="5242"/>
                  <a:pt x="0" y="6788"/>
                  <a:pt x="1990" y="7526"/>
                </a:cubicBezTo>
                <a:cubicBezTo>
                  <a:pt x="2572" y="7739"/>
                  <a:pt x="3235" y="7846"/>
                  <a:pt x="3920" y="7846"/>
                </a:cubicBezTo>
                <a:cubicBezTo>
                  <a:pt x="5586" y="7846"/>
                  <a:pt x="7380" y="7218"/>
                  <a:pt x="8436" y="5973"/>
                </a:cubicBezTo>
                <a:cubicBezTo>
                  <a:pt x="9898" y="4244"/>
                  <a:pt x="8612" y="2718"/>
                  <a:pt x="7937" y="2339"/>
                </a:cubicBezTo>
                <a:cubicBezTo>
                  <a:pt x="7909" y="2339"/>
                  <a:pt x="6446" y="1636"/>
                  <a:pt x="6067" y="933"/>
                </a:cubicBezTo>
                <a:cubicBezTo>
                  <a:pt x="5828" y="581"/>
                  <a:pt x="5504" y="202"/>
                  <a:pt x="5012" y="54"/>
                </a:cubicBezTo>
                <a:cubicBezTo>
                  <a:pt x="4885" y="18"/>
                  <a:pt x="4755" y="0"/>
                  <a:pt x="46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4"/>
          <p:cNvSpPr txBox="1">
            <a:spLocks noGrp="1"/>
          </p:cNvSpPr>
          <p:nvPr>
            <p:ph type="body" idx="1"/>
          </p:nvPr>
        </p:nvSpPr>
        <p:spPr>
          <a:xfrm>
            <a:off x="720000" y="1460700"/>
            <a:ext cx="7704000" cy="31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50" name="Google Shape;750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51" name="Google Shape;751;p4"/>
          <p:cNvGrpSpPr/>
          <p:nvPr/>
        </p:nvGrpSpPr>
        <p:grpSpPr>
          <a:xfrm flipH="1">
            <a:off x="8295974" y="-342486"/>
            <a:ext cx="901674" cy="1575190"/>
            <a:chOff x="5052950" y="2452900"/>
            <a:chExt cx="213900" cy="373675"/>
          </a:xfrm>
        </p:grpSpPr>
        <p:sp>
          <p:nvSpPr>
            <p:cNvPr id="752" name="Google Shape;752;p4"/>
            <p:cNvSpPr/>
            <p:nvPr/>
          </p:nvSpPr>
          <p:spPr>
            <a:xfrm>
              <a:off x="5133675" y="2625975"/>
              <a:ext cx="6100" cy="6575"/>
            </a:xfrm>
            <a:custGeom>
              <a:avLst/>
              <a:gdLst/>
              <a:ahLst/>
              <a:cxnLst/>
              <a:rect l="l" t="t" r="r" b="b"/>
              <a:pathLst>
                <a:path w="244" h="263" extrusionOk="0">
                  <a:moveTo>
                    <a:pt x="103" y="0"/>
                  </a:moveTo>
                  <a:cubicBezTo>
                    <a:pt x="70" y="17"/>
                    <a:pt x="54" y="33"/>
                    <a:pt x="37" y="50"/>
                  </a:cubicBezTo>
                  <a:cubicBezTo>
                    <a:pt x="0" y="87"/>
                    <a:pt x="0" y="120"/>
                    <a:pt x="0" y="153"/>
                  </a:cubicBezTo>
                  <a:cubicBezTo>
                    <a:pt x="17" y="190"/>
                    <a:pt x="37" y="223"/>
                    <a:pt x="54" y="239"/>
                  </a:cubicBezTo>
                  <a:cubicBezTo>
                    <a:pt x="65" y="251"/>
                    <a:pt x="85" y="263"/>
                    <a:pt x="109" y="263"/>
                  </a:cubicBezTo>
                  <a:cubicBezTo>
                    <a:pt x="119" y="263"/>
                    <a:pt x="129" y="261"/>
                    <a:pt x="140" y="256"/>
                  </a:cubicBezTo>
                  <a:cubicBezTo>
                    <a:pt x="190" y="256"/>
                    <a:pt x="243" y="190"/>
                    <a:pt x="223" y="120"/>
                  </a:cubicBezTo>
                  <a:cubicBezTo>
                    <a:pt x="223" y="87"/>
                    <a:pt x="206" y="50"/>
                    <a:pt x="190" y="33"/>
                  </a:cubicBezTo>
                  <a:cubicBezTo>
                    <a:pt x="173" y="17"/>
                    <a:pt x="173" y="17"/>
                    <a:pt x="157" y="17"/>
                  </a:cubicBezTo>
                  <a:cubicBezTo>
                    <a:pt x="140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"/>
            <p:cNvSpPr/>
            <p:nvPr/>
          </p:nvSpPr>
          <p:spPr>
            <a:xfrm>
              <a:off x="5133675" y="250135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03" y="1"/>
                  </a:moveTo>
                  <a:cubicBezTo>
                    <a:pt x="54" y="21"/>
                    <a:pt x="0" y="71"/>
                    <a:pt x="17" y="157"/>
                  </a:cubicBezTo>
                  <a:cubicBezTo>
                    <a:pt x="17" y="190"/>
                    <a:pt x="37" y="207"/>
                    <a:pt x="54" y="244"/>
                  </a:cubicBezTo>
                  <a:cubicBezTo>
                    <a:pt x="87" y="260"/>
                    <a:pt x="120" y="260"/>
                    <a:pt x="140" y="260"/>
                  </a:cubicBezTo>
                  <a:cubicBezTo>
                    <a:pt x="206" y="244"/>
                    <a:pt x="243" y="174"/>
                    <a:pt x="243" y="104"/>
                  </a:cubicBezTo>
                  <a:cubicBezTo>
                    <a:pt x="223" y="71"/>
                    <a:pt x="206" y="21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"/>
            <p:cNvSpPr/>
            <p:nvPr/>
          </p:nvSpPr>
          <p:spPr>
            <a:xfrm>
              <a:off x="5132025" y="2593950"/>
              <a:ext cx="6400" cy="6675"/>
            </a:xfrm>
            <a:custGeom>
              <a:avLst/>
              <a:gdLst/>
              <a:ahLst/>
              <a:cxnLst/>
              <a:rect l="l" t="t" r="r" b="b"/>
              <a:pathLst>
                <a:path w="256" h="267" extrusionOk="0">
                  <a:moveTo>
                    <a:pt x="118" y="0"/>
                  </a:moveTo>
                  <a:cubicBezTo>
                    <a:pt x="100" y="0"/>
                    <a:pt x="78" y="13"/>
                    <a:pt x="66" y="28"/>
                  </a:cubicBezTo>
                  <a:cubicBezTo>
                    <a:pt x="17" y="77"/>
                    <a:pt x="0" y="164"/>
                    <a:pt x="50" y="213"/>
                  </a:cubicBezTo>
                  <a:cubicBezTo>
                    <a:pt x="66" y="234"/>
                    <a:pt x="83" y="250"/>
                    <a:pt x="120" y="267"/>
                  </a:cubicBezTo>
                  <a:cubicBezTo>
                    <a:pt x="153" y="267"/>
                    <a:pt x="169" y="250"/>
                    <a:pt x="206" y="234"/>
                  </a:cubicBezTo>
                  <a:cubicBezTo>
                    <a:pt x="239" y="180"/>
                    <a:pt x="256" y="110"/>
                    <a:pt x="223" y="44"/>
                  </a:cubicBezTo>
                  <a:cubicBezTo>
                    <a:pt x="206" y="28"/>
                    <a:pt x="186" y="7"/>
                    <a:pt x="169" y="7"/>
                  </a:cubicBezTo>
                  <a:lnTo>
                    <a:pt x="136" y="7"/>
                  </a:lnTo>
                  <a:cubicBezTo>
                    <a:pt x="132" y="2"/>
                    <a:pt x="125" y="0"/>
                    <a:pt x="1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"/>
            <p:cNvSpPr/>
            <p:nvPr/>
          </p:nvSpPr>
          <p:spPr>
            <a:xfrm>
              <a:off x="5134075" y="2530625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04" y="1"/>
                  </a:moveTo>
                  <a:cubicBezTo>
                    <a:pt x="87" y="1"/>
                    <a:pt x="71" y="17"/>
                    <a:pt x="54" y="33"/>
                  </a:cubicBezTo>
                  <a:cubicBezTo>
                    <a:pt x="21" y="50"/>
                    <a:pt x="1" y="104"/>
                    <a:pt x="21" y="137"/>
                  </a:cubicBezTo>
                  <a:cubicBezTo>
                    <a:pt x="21" y="170"/>
                    <a:pt x="38" y="207"/>
                    <a:pt x="54" y="223"/>
                  </a:cubicBezTo>
                  <a:cubicBezTo>
                    <a:pt x="87" y="256"/>
                    <a:pt x="104" y="256"/>
                    <a:pt x="141" y="256"/>
                  </a:cubicBezTo>
                  <a:cubicBezTo>
                    <a:pt x="190" y="240"/>
                    <a:pt x="244" y="190"/>
                    <a:pt x="244" y="120"/>
                  </a:cubicBezTo>
                  <a:lnTo>
                    <a:pt x="244" y="104"/>
                  </a:lnTo>
                  <a:cubicBezTo>
                    <a:pt x="227" y="50"/>
                    <a:pt x="207" y="17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"/>
            <p:cNvSpPr/>
            <p:nvPr/>
          </p:nvSpPr>
          <p:spPr>
            <a:xfrm>
              <a:off x="5132425" y="25472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26" y="0"/>
                  </a:moveTo>
                  <a:cubicBezTo>
                    <a:pt x="81" y="0"/>
                    <a:pt x="31" y="33"/>
                    <a:pt x="17" y="91"/>
                  </a:cubicBezTo>
                  <a:cubicBezTo>
                    <a:pt x="1" y="145"/>
                    <a:pt x="17" y="227"/>
                    <a:pt x="87" y="248"/>
                  </a:cubicBezTo>
                  <a:cubicBezTo>
                    <a:pt x="100" y="256"/>
                    <a:pt x="115" y="261"/>
                    <a:pt x="130" y="261"/>
                  </a:cubicBezTo>
                  <a:cubicBezTo>
                    <a:pt x="170" y="261"/>
                    <a:pt x="211" y="229"/>
                    <a:pt x="223" y="178"/>
                  </a:cubicBezTo>
                  <a:cubicBezTo>
                    <a:pt x="240" y="107"/>
                    <a:pt x="223" y="42"/>
                    <a:pt x="153" y="4"/>
                  </a:cubicBezTo>
                  <a:cubicBezTo>
                    <a:pt x="145" y="2"/>
                    <a:pt x="136" y="0"/>
                    <a:pt x="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"/>
            <p:cNvSpPr/>
            <p:nvPr/>
          </p:nvSpPr>
          <p:spPr>
            <a:xfrm>
              <a:off x="5125925" y="2610500"/>
              <a:ext cx="5600" cy="6600"/>
            </a:xfrm>
            <a:custGeom>
              <a:avLst/>
              <a:gdLst/>
              <a:ahLst/>
              <a:cxnLst/>
              <a:rect l="l" t="t" r="r" b="b"/>
              <a:pathLst>
                <a:path w="224" h="264" extrusionOk="0">
                  <a:moveTo>
                    <a:pt x="87" y="1"/>
                  </a:moveTo>
                  <a:cubicBezTo>
                    <a:pt x="38" y="17"/>
                    <a:pt x="1" y="87"/>
                    <a:pt x="1" y="153"/>
                  </a:cubicBezTo>
                  <a:cubicBezTo>
                    <a:pt x="1" y="190"/>
                    <a:pt x="17" y="223"/>
                    <a:pt x="55" y="240"/>
                  </a:cubicBezTo>
                  <a:cubicBezTo>
                    <a:pt x="66" y="252"/>
                    <a:pt x="86" y="263"/>
                    <a:pt x="103" y="263"/>
                  </a:cubicBezTo>
                  <a:cubicBezTo>
                    <a:pt x="109" y="263"/>
                    <a:pt x="116" y="261"/>
                    <a:pt x="120" y="256"/>
                  </a:cubicBezTo>
                  <a:cubicBezTo>
                    <a:pt x="158" y="256"/>
                    <a:pt x="191" y="240"/>
                    <a:pt x="207" y="207"/>
                  </a:cubicBezTo>
                  <a:cubicBezTo>
                    <a:pt x="224" y="190"/>
                    <a:pt x="224" y="153"/>
                    <a:pt x="224" y="120"/>
                  </a:cubicBezTo>
                  <a:cubicBezTo>
                    <a:pt x="224" y="87"/>
                    <a:pt x="207" y="50"/>
                    <a:pt x="174" y="34"/>
                  </a:cubicBezTo>
                  <a:cubicBezTo>
                    <a:pt x="174" y="17"/>
                    <a:pt x="158" y="17"/>
                    <a:pt x="158" y="17"/>
                  </a:cubicBezTo>
                  <a:cubicBezTo>
                    <a:pt x="141" y="1"/>
                    <a:pt x="120" y="1"/>
                    <a:pt x="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"/>
            <p:cNvSpPr/>
            <p:nvPr/>
          </p:nvSpPr>
          <p:spPr>
            <a:xfrm>
              <a:off x="5128925" y="2643075"/>
              <a:ext cx="6100" cy="6700"/>
            </a:xfrm>
            <a:custGeom>
              <a:avLst/>
              <a:gdLst/>
              <a:ahLst/>
              <a:cxnLst/>
              <a:rect l="l" t="t" r="r" b="b"/>
              <a:pathLst>
                <a:path w="244" h="268" extrusionOk="0">
                  <a:moveTo>
                    <a:pt x="104" y="1"/>
                  </a:moveTo>
                  <a:cubicBezTo>
                    <a:pt x="87" y="21"/>
                    <a:pt x="87" y="21"/>
                    <a:pt x="71" y="21"/>
                  </a:cubicBezTo>
                  <a:cubicBezTo>
                    <a:pt x="38" y="38"/>
                    <a:pt x="0" y="104"/>
                    <a:pt x="0" y="157"/>
                  </a:cubicBezTo>
                  <a:cubicBezTo>
                    <a:pt x="21" y="190"/>
                    <a:pt x="38" y="227"/>
                    <a:pt x="54" y="244"/>
                  </a:cubicBezTo>
                  <a:cubicBezTo>
                    <a:pt x="66" y="255"/>
                    <a:pt x="86" y="267"/>
                    <a:pt x="109" y="267"/>
                  </a:cubicBezTo>
                  <a:cubicBezTo>
                    <a:pt x="119" y="267"/>
                    <a:pt x="130" y="265"/>
                    <a:pt x="141" y="260"/>
                  </a:cubicBezTo>
                  <a:cubicBezTo>
                    <a:pt x="190" y="260"/>
                    <a:pt x="244" y="190"/>
                    <a:pt x="227" y="124"/>
                  </a:cubicBezTo>
                  <a:lnTo>
                    <a:pt x="227" y="87"/>
                  </a:lnTo>
                  <a:cubicBezTo>
                    <a:pt x="207" y="54"/>
                    <a:pt x="190" y="38"/>
                    <a:pt x="157" y="21"/>
                  </a:cubicBezTo>
                  <a:cubicBezTo>
                    <a:pt x="141" y="1"/>
                    <a:pt x="124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"/>
            <p:cNvSpPr/>
            <p:nvPr/>
          </p:nvSpPr>
          <p:spPr>
            <a:xfrm>
              <a:off x="5132425" y="25778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4" y="1"/>
                  </a:moveTo>
                  <a:cubicBezTo>
                    <a:pt x="50" y="17"/>
                    <a:pt x="1" y="87"/>
                    <a:pt x="17" y="157"/>
                  </a:cubicBezTo>
                  <a:cubicBezTo>
                    <a:pt x="17" y="190"/>
                    <a:pt x="34" y="207"/>
                    <a:pt x="50" y="240"/>
                  </a:cubicBezTo>
                  <a:cubicBezTo>
                    <a:pt x="87" y="261"/>
                    <a:pt x="120" y="261"/>
                    <a:pt x="137" y="261"/>
                  </a:cubicBezTo>
                  <a:cubicBezTo>
                    <a:pt x="207" y="240"/>
                    <a:pt x="240" y="174"/>
                    <a:pt x="240" y="104"/>
                  </a:cubicBezTo>
                  <a:cubicBezTo>
                    <a:pt x="223" y="71"/>
                    <a:pt x="207" y="54"/>
                    <a:pt x="190" y="17"/>
                  </a:cubicBezTo>
                  <a:cubicBezTo>
                    <a:pt x="190" y="17"/>
                    <a:pt x="170" y="17"/>
                    <a:pt x="1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"/>
            <p:cNvSpPr/>
            <p:nvPr/>
          </p:nvSpPr>
          <p:spPr>
            <a:xfrm>
              <a:off x="5130275" y="2470125"/>
              <a:ext cx="6000" cy="6825"/>
            </a:xfrm>
            <a:custGeom>
              <a:avLst/>
              <a:gdLst/>
              <a:ahLst/>
              <a:cxnLst/>
              <a:rect l="l" t="t" r="r" b="b"/>
              <a:pathLst>
                <a:path w="240" h="273" extrusionOk="0">
                  <a:moveTo>
                    <a:pt x="126" y="0"/>
                  </a:moveTo>
                  <a:cubicBezTo>
                    <a:pt x="120" y="0"/>
                    <a:pt x="111" y="4"/>
                    <a:pt x="103" y="13"/>
                  </a:cubicBezTo>
                  <a:cubicBezTo>
                    <a:pt x="50" y="13"/>
                    <a:pt x="0" y="83"/>
                    <a:pt x="17" y="153"/>
                  </a:cubicBezTo>
                  <a:cubicBezTo>
                    <a:pt x="17" y="186"/>
                    <a:pt x="33" y="219"/>
                    <a:pt x="70" y="239"/>
                  </a:cubicBezTo>
                  <a:cubicBezTo>
                    <a:pt x="87" y="256"/>
                    <a:pt x="103" y="272"/>
                    <a:pt x="136" y="272"/>
                  </a:cubicBezTo>
                  <a:cubicBezTo>
                    <a:pt x="173" y="256"/>
                    <a:pt x="190" y="239"/>
                    <a:pt x="206" y="202"/>
                  </a:cubicBezTo>
                  <a:cubicBezTo>
                    <a:pt x="223" y="186"/>
                    <a:pt x="239" y="153"/>
                    <a:pt x="223" y="116"/>
                  </a:cubicBezTo>
                  <a:cubicBezTo>
                    <a:pt x="223" y="83"/>
                    <a:pt x="206" y="50"/>
                    <a:pt x="190" y="33"/>
                  </a:cubicBezTo>
                  <a:cubicBezTo>
                    <a:pt x="173" y="13"/>
                    <a:pt x="173" y="13"/>
                    <a:pt x="153" y="13"/>
                  </a:cubicBezTo>
                  <a:lnTo>
                    <a:pt x="136" y="13"/>
                  </a:lnTo>
                  <a:cubicBezTo>
                    <a:pt x="136" y="4"/>
                    <a:pt x="132" y="0"/>
                    <a:pt x="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"/>
            <p:cNvSpPr/>
            <p:nvPr/>
          </p:nvSpPr>
          <p:spPr>
            <a:xfrm>
              <a:off x="5116975" y="2504300"/>
              <a:ext cx="6400" cy="6550"/>
            </a:xfrm>
            <a:custGeom>
              <a:avLst/>
              <a:gdLst/>
              <a:ahLst/>
              <a:cxnLst/>
              <a:rect l="l" t="t" r="r" b="b"/>
              <a:pathLst>
                <a:path w="256" h="262" extrusionOk="0">
                  <a:moveTo>
                    <a:pt x="140" y="1"/>
                  </a:moveTo>
                  <a:cubicBezTo>
                    <a:pt x="95" y="1"/>
                    <a:pt x="47" y="35"/>
                    <a:pt x="33" y="89"/>
                  </a:cubicBezTo>
                  <a:cubicBezTo>
                    <a:pt x="0" y="159"/>
                    <a:pt x="33" y="229"/>
                    <a:pt x="87" y="262"/>
                  </a:cubicBezTo>
                  <a:lnTo>
                    <a:pt x="136" y="262"/>
                  </a:lnTo>
                  <a:cubicBezTo>
                    <a:pt x="190" y="262"/>
                    <a:pt x="223" y="229"/>
                    <a:pt x="239" y="175"/>
                  </a:cubicBezTo>
                  <a:cubicBezTo>
                    <a:pt x="256" y="126"/>
                    <a:pt x="239" y="72"/>
                    <a:pt x="206" y="39"/>
                  </a:cubicBezTo>
                  <a:cubicBezTo>
                    <a:pt x="206" y="39"/>
                    <a:pt x="190" y="23"/>
                    <a:pt x="169" y="6"/>
                  </a:cubicBezTo>
                  <a:cubicBezTo>
                    <a:pt x="160" y="2"/>
                    <a:pt x="150" y="1"/>
                    <a:pt x="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"/>
            <p:cNvSpPr/>
            <p:nvPr/>
          </p:nvSpPr>
          <p:spPr>
            <a:xfrm>
              <a:off x="5106650" y="2535675"/>
              <a:ext cx="6425" cy="6525"/>
            </a:xfrm>
            <a:custGeom>
              <a:avLst/>
              <a:gdLst/>
              <a:ahLst/>
              <a:cxnLst/>
              <a:rect l="l" t="t" r="r" b="b"/>
              <a:pathLst>
                <a:path w="257" h="261" extrusionOk="0">
                  <a:moveTo>
                    <a:pt x="142" y="0"/>
                  </a:moveTo>
                  <a:cubicBezTo>
                    <a:pt x="97" y="0"/>
                    <a:pt x="47" y="30"/>
                    <a:pt x="34" y="71"/>
                  </a:cubicBezTo>
                  <a:cubicBezTo>
                    <a:pt x="1" y="141"/>
                    <a:pt x="34" y="227"/>
                    <a:pt x="88" y="244"/>
                  </a:cubicBezTo>
                  <a:cubicBezTo>
                    <a:pt x="104" y="260"/>
                    <a:pt x="120" y="260"/>
                    <a:pt x="137" y="260"/>
                  </a:cubicBezTo>
                  <a:cubicBezTo>
                    <a:pt x="191" y="244"/>
                    <a:pt x="224" y="227"/>
                    <a:pt x="240" y="174"/>
                  </a:cubicBezTo>
                  <a:cubicBezTo>
                    <a:pt x="257" y="124"/>
                    <a:pt x="240" y="71"/>
                    <a:pt x="207" y="38"/>
                  </a:cubicBezTo>
                  <a:cubicBezTo>
                    <a:pt x="207" y="21"/>
                    <a:pt x="191" y="21"/>
                    <a:pt x="170" y="5"/>
                  </a:cubicBezTo>
                  <a:cubicBezTo>
                    <a:pt x="161" y="2"/>
                    <a:pt x="152" y="0"/>
                    <a:pt x="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"/>
            <p:cNvSpPr/>
            <p:nvPr/>
          </p:nvSpPr>
          <p:spPr>
            <a:xfrm>
              <a:off x="5110875" y="2490625"/>
              <a:ext cx="5700" cy="6700"/>
            </a:xfrm>
            <a:custGeom>
              <a:avLst/>
              <a:gdLst/>
              <a:ahLst/>
              <a:cxnLst/>
              <a:rect l="l" t="t" r="r" b="b"/>
              <a:pathLst>
                <a:path w="228" h="268" extrusionOk="0">
                  <a:moveTo>
                    <a:pt x="104" y="1"/>
                  </a:moveTo>
                  <a:cubicBezTo>
                    <a:pt x="38" y="17"/>
                    <a:pt x="1" y="87"/>
                    <a:pt x="1" y="157"/>
                  </a:cubicBezTo>
                  <a:cubicBezTo>
                    <a:pt x="22" y="190"/>
                    <a:pt x="38" y="223"/>
                    <a:pt x="55" y="244"/>
                  </a:cubicBezTo>
                  <a:cubicBezTo>
                    <a:pt x="66" y="256"/>
                    <a:pt x="86" y="267"/>
                    <a:pt x="110" y="267"/>
                  </a:cubicBezTo>
                  <a:cubicBezTo>
                    <a:pt x="120" y="267"/>
                    <a:pt x="130" y="265"/>
                    <a:pt x="141" y="261"/>
                  </a:cubicBezTo>
                  <a:cubicBezTo>
                    <a:pt x="174" y="261"/>
                    <a:pt x="191" y="244"/>
                    <a:pt x="207" y="207"/>
                  </a:cubicBezTo>
                  <a:cubicBezTo>
                    <a:pt x="228" y="190"/>
                    <a:pt x="228" y="157"/>
                    <a:pt x="228" y="120"/>
                  </a:cubicBezTo>
                  <a:cubicBezTo>
                    <a:pt x="228" y="87"/>
                    <a:pt x="207" y="54"/>
                    <a:pt x="191" y="38"/>
                  </a:cubicBezTo>
                  <a:cubicBezTo>
                    <a:pt x="174" y="17"/>
                    <a:pt x="174" y="17"/>
                    <a:pt x="158" y="17"/>
                  </a:cubicBezTo>
                  <a:cubicBezTo>
                    <a:pt x="141" y="1"/>
                    <a:pt x="125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"/>
            <p:cNvSpPr/>
            <p:nvPr/>
          </p:nvSpPr>
          <p:spPr>
            <a:xfrm>
              <a:off x="5099750" y="2677100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04" y="0"/>
                  </a:moveTo>
                  <a:cubicBezTo>
                    <a:pt x="54" y="17"/>
                    <a:pt x="1" y="83"/>
                    <a:pt x="17" y="153"/>
                  </a:cubicBezTo>
                  <a:cubicBezTo>
                    <a:pt x="17" y="186"/>
                    <a:pt x="34" y="223"/>
                    <a:pt x="54" y="239"/>
                  </a:cubicBezTo>
                  <a:cubicBezTo>
                    <a:pt x="87" y="256"/>
                    <a:pt x="104" y="256"/>
                    <a:pt x="137" y="256"/>
                  </a:cubicBezTo>
                  <a:cubicBezTo>
                    <a:pt x="207" y="239"/>
                    <a:pt x="240" y="186"/>
                    <a:pt x="223" y="103"/>
                  </a:cubicBezTo>
                  <a:cubicBezTo>
                    <a:pt x="223" y="66"/>
                    <a:pt x="207" y="50"/>
                    <a:pt x="190" y="17"/>
                  </a:cubicBezTo>
                  <a:lnTo>
                    <a:pt x="157" y="17"/>
                  </a:lnTo>
                  <a:cubicBezTo>
                    <a:pt x="13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"/>
            <p:cNvSpPr/>
            <p:nvPr/>
          </p:nvSpPr>
          <p:spPr>
            <a:xfrm>
              <a:off x="5122950" y="2486900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112" y="1"/>
                  </a:moveTo>
                  <a:cubicBezTo>
                    <a:pt x="70" y="1"/>
                    <a:pt x="29" y="32"/>
                    <a:pt x="17" y="84"/>
                  </a:cubicBezTo>
                  <a:cubicBezTo>
                    <a:pt x="0" y="150"/>
                    <a:pt x="17" y="220"/>
                    <a:pt x="87" y="253"/>
                  </a:cubicBezTo>
                  <a:lnTo>
                    <a:pt x="136" y="253"/>
                  </a:lnTo>
                  <a:cubicBezTo>
                    <a:pt x="174" y="253"/>
                    <a:pt x="206" y="220"/>
                    <a:pt x="223" y="187"/>
                  </a:cubicBezTo>
                  <a:cubicBezTo>
                    <a:pt x="239" y="133"/>
                    <a:pt x="223" y="84"/>
                    <a:pt x="206" y="47"/>
                  </a:cubicBezTo>
                  <a:cubicBezTo>
                    <a:pt x="190" y="30"/>
                    <a:pt x="174" y="14"/>
                    <a:pt x="157" y="14"/>
                  </a:cubicBezTo>
                  <a:cubicBezTo>
                    <a:pt x="143" y="5"/>
                    <a:pt x="127" y="1"/>
                    <a:pt x="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"/>
            <p:cNvSpPr/>
            <p:nvPr/>
          </p:nvSpPr>
          <p:spPr>
            <a:xfrm>
              <a:off x="5099350" y="2693200"/>
              <a:ext cx="6400" cy="6600"/>
            </a:xfrm>
            <a:custGeom>
              <a:avLst/>
              <a:gdLst/>
              <a:ahLst/>
              <a:cxnLst/>
              <a:rect l="l" t="t" r="r" b="b"/>
              <a:pathLst>
                <a:path w="256" h="264" extrusionOk="0">
                  <a:moveTo>
                    <a:pt x="111" y="1"/>
                  </a:moveTo>
                  <a:cubicBezTo>
                    <a:pt x="92" y="1"/>
                    <a:pt x="76" y="12"/>
                    <a:pt x="50" y="24"/>
                  </a:cubicBezTo>
                  <a:cubicBezTo>
                    <a:pt x="17" y="78"/>
                    <a:pt x="0" y="160"/>
                    <a:pt x="33" y="214"/>
                  </a:cubicBezTo>
                  <a:cubicBezTo>
                    <a:pt x="50" y="247"/>
                    <a:pt x="87" y="263"/>
                    <a:pt x="120" y="263"/>
                  </a:cubicBezTo>
                  <a:cubicBezTo>
                    <a:pt x="136" y="263"/>
                    <a:pt x="173" y="247"/>
                    <a:pt x="190" y="230"/>
                  </a:cubicBezTo>
                  <a:cubicBezTo>
                    <a:pt x="239" y="181"/>
                    <a:pt x="256" y="111"/>
                    <a:pt x="206" y="41"/>
                  </a:cubicBezTo>
                  <a:cubicBezTo>
                    <a:pt x="206" y="24"/>
                    <a:pt x="190" y="24"/>
                    <a:pt x="173" y="8"/>
                  </a:cubicBezTo>
                  <a:lnTo>
                    <a:pt x="136" y="8"/>
                  </a:lnTo>
                  <a:cubicBezTo>
                    <a:pt x="127" y="3"/>
                    <a:pt x="118" y="1"/>
                    <a:pt x="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"/>
            <p:cNvSpPr/>
            <p:nvPr/>
          </p:nvSpPr>
          <p:spPr>
            <a:xfrm>
              <a:off x="5124700" y="2562875"/>
              <a:ext cx="6425" cy="6525"/>
            </a:xfrm>
            <a:custGeom>
              <a:avLst/>
              <a:gdLst/>
              <a:ahLst/>
              <a:cxnLst/>
              <a:rect l="l" t="t" r="r" b="b"/>
              <a:pathLst>
                <a:path w="257" h="261" extrusionOk="0">
                  <a:moveTo>
                    <a:pt x="127" y="0"/>
                  </a:moveTo>
                  <a:cubicBezTo>
                    <a:pt x="87" y="0"/>
                    <a:pt x="46" y="32"/>
                    <a:pt x="33" y="83"/>
                  </a:cubicBezTo>
                  <a:cubicBezTo>
                    <a:pt x="0" y="154"/>
                    <a:pt x="33" y="219"/>
                    <a:pt x="87" y="257"/>
                  </a:cubicBezTo>
                  <a:cubicBezTo>
                    <a:pt x="99" y="259"/>
                    <a:pt x="110" y="261"/>
                    <a:pt x="121" y="261"/>
                  </a:cubicBezTo>
                  <a:cubicBezTo>
                    <a:pt x="171" y="261"/>
                    <a:pt x="212" y="231"/>
                    <a:pt x="240" y="186"/>
                  </a:cubicBezTo>
                  <a:cubicBezTo>
                    <a:pt x="256" y="116"/>
                    <a:pt x="223" y="34"/>
                    <a:pt x="169" y="13"/>
                  </a:cubicBezTo>
                  <a:cubicBezTo>
                    <a:pt x="156" y="5"/>
                    <a:pt x="142" y="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"/>
            <p:cNvSpPr/>
            <p:nvPr/>
          </p:nvSpPr>
          <p:spPr>
            <a:xfrm>
              <a:off x="5121700" y="253320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37" y="1"/>
                  </a:moveTo>
                  <a:cubicBezTo>
                    <a:pt x="104" y="1"/>
                    <a:pt x="67" y="17"/>
                    <a:pt x="50" y="34"/>
                  </a:cubicBezTo>
                  <a:cubicBezTo>
                    <a:pt x="1" y="87"/>
                    <a:pt x="1" y="153"/>
                    <a:pt x="34" y="223"/>
                  </a:cubicBezTo>
                  <a:cubicBezTo>
                    <a:pt x="50" y="240"/>
                    <a:pt x="83" y="256"/>
                    <a:pt x="104" y="256"/>
                  </a:cubicBezTo>
                  <a:cubicBezTo>
                    <a:pt x="114" y="261"/>
                    <a:pt x="123" y="263"/>
                    <a:pt x="133" y="263"/>
                  </a:cubicBezTo>
                  <a:cubicBezTo>
                    <a:pt x="155" y="263"/>
                    <a:pt x="175" y="251"/>
                    <a:pt x="186" y="240"/>
                  </a:cubicBezTo>
                  <a:cubicBezTo>
                    <a:pt x="207" y="223"/>
                    <a:pt x="224" y="190"/>
                    <a:pt x="224" y="153"/>
                  </a:cubicBezTo>
                  <a:cubicBezTo>
                    <a:pt x="240" y="120"/>
                    <a:pt x="224" y="87"/>
                    <a:pt x="207" y="50"/>
                  </a:cubicBezTo>
                  <a:cubicBezTo>
                    <a:pt x="186" y="34"/>
                    <a:pt x="170" y="17"/>
                    <a:pt x="153" y="17"/>
                  </a:cubicBezTo>
                  <a:lnTo>
                    <a:pt x="1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"/>
            <p:cNvSpPr/>
            <p:nvPr/>
          </p:nvSpPr>
          <p:spPr>
            <a:xfrm>
              <a:off x="5128500" y="2516825"/>
              <a:ext cx="6125" cy="6500"/>
            </a:xfrm>
            <a:custGeom>
              <a:avLst/>
              <a:gdLst/>
              <a:ahLst/>
              <a:cxnLst/>
              <a:rect l="l" t="t" r="r" b="b"/>
              <a:pathLst>
                <a:path w="245" h="260" extrusionOk="0">
                  <a:moveTo>
                    <a:pt x="104" y="0"/>
                  </a:moveTo>
                  <a:cubicBezTo>
                    <a:pt x="71" y="0"/>
                    <a:pt x="55" y="21"/>
                    <a:pt x="38" y="54"/>
                  </a:cubicBezTo>
                  <a:cubicBezTo>
                    <a:pt x="17" y="87"/>
                    <a:pt x="1" y="124"/>
                    <a:pt x="1" y="157"/>
                  </a:cubicBezTo>
                  <a:cubicBezTo>
                    <a:pt x="17" y="190"/>
                    <a:pt x="38" y="227"/>
                    <a:pt x="55" y="243"/>
                  </a:cubicBezTo>
                  <a:cubicBezTo>
                    <a:pt x="71" y="260"/>
                    <a:pt x="104" y="260"/>
                    <a:pt x="141" y="260"/>
                  </a:cubicBezTo>
                  <a:cubicBezTo>
                    <a:pt x="191" y="243"/>
                    <a:pt x="244" y="190"/>
                    <a:pt x="224" y="103"/>
                  </a:cubicBezTo>
                  <a:cubicBezTo>
                    <a:pt x="224" y="70"/>
                    <a:pt x="207" y="54"/>
                    <a:pt x="191" y="21"/>
                  </a:cubicBezTo>
                  <a:lnTo>
                    <a:pt x="158" y="21"/>
                  </a:lnTo>
                  <a:cubicBezTo>
                    <a:pt x="141" y="0"/>
                    <a:pt x="121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"/>
            <p:cNvSpPr/>
            <p:nvPr/>
          </p:nvSpPr>
          <p:spPr>
            <a:xfrm>
              <a:off x="5143150" y="25142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6" y="1"/>
                  </a:moveTo>
                  <a:cubicBezTo>
                    <a:pt x="104" y="1"/>
                    <a:pt x="87" y="1"/>
                    <a:pt x="50" y="22"/>
                  </a:cubicBezTo>
                  <a:cubicBezTo>
                    <a:pt x="17" y="71"/>
                    <a:pt x="0" y="158"/>
                    <a:pt x="33" y="207"/>
                  </a:cubicBezTo>
                  <a:cubicBezTo>
                    <a:pt x="50" y="244"/>
                    <a:pt x="87" y="261"/>
                    <a:pt x="120" y="261"/>
                  </a:cubicBezTo>
                  <a:cubicBezTo>
                    <a:pt x="136" y="261"/>
                    <a:pt x="174" y="244"/>
                    <a:pt x="190" y="228"/>
                  </a:cubicBezTo>
                  <a:cubicBezTo>
                    <a:pt x="223" y="207"/>
                    <a:pt x="240" y="174"/>
                    <a:pt x="240" y="141"/>
                  </a:cubicBezTo>
                  <a:cubicBezTo>
                    <a:pt x="240" y="104"/>
                    <a:pt x="240" y="71"/>
                    <a:pt x="207" y="55"/>
                  </a:cubicBezTo>
                  <a:cubicBezTo>
                    <a:pt x="207" y="22"/>
                    <a:pt x="190" y="22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"/>
            <p:cNvSpPr/>
            <p:nvPr/>
          </p:nvSpPr>
          <p:spPr>
            <a:xfrm>
              <a:off x="5139750" y="256112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3" y="1"/>
                  </a:moveTo>
                  <a:cubicBezTo>
                    <a:pt x="50" y="17"/>
                    <a:pt x="0" y="83"/>
                    <a:pt x="17" y="153"/>
                  </a:cubicBezTo>
                  <a:cubicBezTo>
                    <a:pt x="17" y="186"/>
                    <a:pt x="33" y="207"/>
                    <a:pt x="66" y="240"/>
                  </a:cubicBezTo>
                  <a:cubicBezTo>
                    <a:pt x="83" y="256"/>
                    <a:pt x="120" y="256"/>
                    <a:pt x="136" y="256"/>
                  </a:cubicBezTo>
                  <a:cubicBezTo>
                    <a:pt x="207" y="240"/>
                    <a:pt x="240" y="170"/>
                    <a:pt x="240" y="104"/>
                  </a:cubicBezTo>
                  <a:cubicBezTo>
                    <a:pt x="223" y="67"/>
                    <a:pt x="207" y="50"/>
                    <a:pt x="186" y="17"/>
                  </a:cubicBezTo>
                  <a:cubicBezTo>
                    <a:pt x="186" y="17"/>
                    <a:pt x="169" y="17"/>
                    <a:pt x="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"/>
            <p:cNvSpPr/>
            <p:nvPr/>
          </p:nvSpPr>
          <p:spPr>
            <a:xfrm>
              <a:off x="5081300" y="2617450"/>
              <a:ext cx="6000" cy="6550"/>
            </a:xfrm>
            <a:custGeom>
              <a:avLst/>
              <a:gdLst/>
              <a:ahLst/>
              <a:cxnLst/>
              <a:rect l="l" t="t" r="r" b="b"/>
              <a:pathLst>
                <a:path w="240" h="262" extrusionOk="0">
                  <a:moveTo>
                    <a:pt x="110" y="1"/>
                  </a:moveTo>
                  <a:cubicBezTo>
                    <a:pt x="70" y="1"/>
                    <a:pt x="29" y="33"/>
                    <a:pt x="17" y="81"/>
                  </a:cubicBezTo>
                  <a:cubicBezTo>
                    <a:pt x="1" y="98"/>
                    <a:pt x="1" y="119"/>
                    <a:pt x="1" y="152"/>
                  </a:cubicBezTo>
                  <a:cubicBezTo>
                    <a:pt x="17" y="185"/>
                    <a:pt x="34" y="238"/>
                    <a:pt x="87" y="255"/>
                  </a:cubicBezTo>
                  <a:cubicBezTo>
                    <a:pt x="96" y="259"/>
                    <a:pt x="105" y="261"/>
                    <a:pt x="114" y="261"/>
                  </a:cubicBezTo>
                  <a:cubicBezTo>
                    <a:pt x="138" y="261"/>
                    <a:pt x="163" y="246"/>
                    <a:pt x="190" y="222"/>
                  </a:cubicBezTo>
                  <a:cubicBezTo>
                    <a:pt x="207" y="222"/>
                    <a:pt x="207" y="201"/>
                    <a:pt x="223" y="185"/>
                  </a:cubicBezTo>
                  <a:cubicBezTo>
                    <a:pt x="240" y="119"/>
                    <a:pt x="207" y="32"/>
                    <a:pt x="153" y="15"/>
                  </a:cubicBezTo>
                  <a:cubicBezTo>
                    <a:pt x="140" y="5"/>
                    <a:pt x="125" y="1"/>
                    <a:pt x="1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"/>
            <p:cNvSpPr/>
            <p:nvPr/>
          </p:nvSpPr>
          <p:spPr>
            <a:xfrm>
              <a:off x="5166350" y="2483825"/>
              <a:ext cx="2175" cy="1275"/>
            </a:xfrm>
            <a:custGeom>
              <a:avLst/>
              <a:gdLst/>
              <a:ahLst/>
              <a:cxnLst/>
              <a:rect l="l" t="t" r="r" b="b"/>
              <a:pathLst>
                <a:path w="87" h="51" extrusionOk="0">
                  <a:moveTo>
                    <a:pt x="0" y="1"/>
                  </a:moveTo>
                  <a:cubicBezTo>
                    <a:pt x="0" y="17"/>
                    <a:pt x="0" y="17"/>
                    <a:pt x="17" y="17"/>
                  </a:cubicBezTo>
                  <a:cubicBezTo>
                    <a:pt x="33" y="34"/>
                    <a:pt x="50" y="50"/>
                    <a:pt x="87" y="50"/>
                  </a:cubicBezTo>
                  <a:cubicBezTo>
                    <a:pt x="50" y="34"/>
                    <a:pt x="17" y="17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"/>
            <p:cNvSpPr/>
            <p:nvPr/>
          </p:nvSpPr>
          <p:spPr>
            <a:xfrm>
              <a:off x="5118625" y="2627900"/>
              <a:ext cx="6100" cy="6650"/>
            </a:xfrm>
            <a:custGeom>
              <a:avLst/>
              <a:gdLst/>
              <a:ahLst/>
              <a:cxnLst/>
              <a:rect l="l" t="t" r="r" b="b"/>
              <a:pathLst>
                <a:path w="244" h="266" extrusionOk="0">
                  <a:moveTo>
                    <a:pt x="123" y="1"/>
                  </a:moveTo>
                  <a:cubicBezTo>
                    <a:pt x="117" y="1"/>
                    <a:pt x="110" y="3"/>
                    <a:pt x="103" y="10"/>
                  </a:cubicBezTo>
                  <a:cubicBezTo>
                    <a:pt x="37" y="10"/>
                    <a:pt x="0" y="76"/>
                    <a:pt x="0" y="146"/>
                  </a:cubicBezTo>
                  <a:cubicBezTo>
                    <a:pt x="21" y="179"/>
                    <a:pt x="37" y="216"/>
                    <a:pt x="54" y="232"/>
                  </a:cubicBezTo>
                  <a:cubicBezTo>
                    <a:pt x="70" y="249"/>
                    <a:pt x="103" y="265"/>
                    <a:pt x="140" y="265"/>
                  </a:cubicBezTo>
                  <a:cubicBezTo>
                    <a:pt x="190" y="249"/>
                    <a:pt x="243" y="179"/>
                    <a:pt x="227" y="113"/>
                  </a:cubicBezTo>
                  <a:cubicBezTo>
                    <a:pt x="227" y="76"/>
                    <a:pt x="206" y="43"/>
                    <a:pt x="190" y="26"/>
                  </a:cubicBezTo>
                  <a:cubicBezTo>
                    <a:pt x="173" y="26"/>
                    <a:pt x="173" y="10"/>
                    <a:pt x="157" y="10"/>
                  </a:cubicBezTo>
                  <a:cubicBezTo>
                    <a:pt x="146" y="10"/>
                    <a:pt x="135" y="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"/>
            <p:cNvSpPr/>
            <p:nvPr/>
          </p:nvSpPr>
          <p:spPr>
            <a:xfrm>
              <a:off x="5223025" y="2532275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04" y="0"/>
                  </a:moveTo>
                  <a:cubicBezTo>
                    <a:pt x="50" y="21"/>
                    <a:pt x="1" y="87"/>
                    <a:pt x="17" y="157"/>
                  </a:cubicBezTo>
                  <a:cubicBezTo>
                    <a:pt x="17" y="190"/>
                    <a:pt x="34" y="227"/>
                    <a:pt x="50" y="244"/>
                  </a:cubicBezTo>
                  <a:cubicBezTo>
                    <a:pt x="76" y="255"/>
                    <a:pt x="92" y="267"/>
                    <a:pt x="111" y="267"/>
                  </a:cubicBezTo>
                  <a:cubicBezTo>
                    <a:pt x="119" y="267"/>
                    <a:pt x="127" y="265"/>
                    <a:pt x="137" y="260"/>
                  </a:cubicBezTo>
                  <a:cubicBezTo>
                    <a:pt x="174" y="260"/>
                    <a:pt x="190" y="244"/>
                    <a:pt x="207" y="207"/>
                  </a:cubicBezTo>
                  <a:cubicBezTo>
                    <a:pt x="223" y="190"/>
                    <a:pt x="240" y="157"/>
                    <a:pt x="223" y="124"/>
                  </a:cubicBezTo>
                  <a:cubicBezTo>
                    <a:pt x="223" y="87"/>
                    <a:pt x="207" y="54"/>
                    <a:pt x="190" y="38"/>
                  </a:cubicBezTo>
                  <a:cubicBezTo>
                    <a:pt x="174" y="21"/>
                    <a:pt x="174" y="21"/>
                    <a:pt x="153" y="21"/>
                  </a:cubicBezTo>
                  <a:cubicBezTo>
                    <a:pt x="13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"/>
            <p:cNvSpPr/>
            <p:nvPr/>
          </p:nvSpPr>
          <p:spPr>
            <a:xfrm>
              <a:off x="5122950" y="2703675"/>
              <a:ext cx="6000" cy="6650"/>
            </a:xfrm>
            <a:custGeom>
              <a:avLst/>
              <a:gdLst/>
              <a:ahLst/>
              <a:cxnLst/>
              <a:rect l="l" t="t" r="r" b="b"/>
              <a:pathLst>
                <a:path w="240" h="266" extrusionOk="0">
                  <a:moveTo>
                    <a:pt x="103" y="1"/>
                  </a:moveTo>
                  <a:cubicBezTo>
                    <a:pt x="70" y="17"/>
                    <a:pt x="33" y="34"/>
                    <a:pt x="17" y="50"/>
                  </a:cubicBezTo>
                  <a:cubicBezTo>
                    <a:pt x="0" y="87"/>
                    <a:pt x="0" y="120"/>
                    <a:pt x="0" y="153"/>
                  </a:cubicBezTo>
                  <a:cubicBezTo>
                    <a:pt x="17" y="190"/>
                    <a:pt x="17" y="223"/>
                    <a:pt x="54" y="240"/>
                  </a:cubicBezTo>
                  <a:cubicBezTo>
                    <a:pt x="66" y="252"/>
                    <a:pt x="85" y="265"/>
                    <a:pt x="107" y="265"/>
                  </a:cubicBezTo>
                  <a:cubicBezTo>
                    <a:pt x="117" y="265"/>
                    <a:pt x="127" y="263"/>
                    <a:pt x="136" y="256"/>
                  </a:cubicBezTo>
                  <a:cubicBezTo>
                    <a:pt x="190" y="256"/>
                    <a:pt x="239" y="190"/>
                    <a:pt x="223" y="120"/>
                  </a:cubicBezTo>
                  <a:cubicBezTo>
                    <a:pt x="223" y="87"/>
                    <a:pt x="206" y="50"/>
                    <a:pt x="174" y="34"/>
                  </a:cubicBezTo>
                  <a:cubicBezTo>
                    <a:pt x="174" y="17"/>
                    <a:pt x="157" y="17"/>
                    <a:pt x="157" y="17"/>
                  </a:cubicBez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"/>
            <p:cNvSpPr/>
            <p:nvPr/>
          </p:nvSpPr>
          <p:spPr>
            <a:xfrm>
              <a:off x="5231575" y="2544750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104" y="0"/>
                  </a:moveTo>
                  <a:cubicBezTo>
                    <a:pt x="38" y="17"/>
                    <a:pt x="1" y="87"/>
                    <a:pt x="1" y="157"/>
                  </a:cubicBezTo>
                  <a:cubicBezTo>
                    <a:pt x="17" y="190"/>
                    <a:pt x="38" y="206"/>
                    <a:pt x="54" y="244"/>
                  </a:cubicBezTo>
                  <a:cubicBezTo>
                    <a:pt x="71" y="260"/>
                    <a:pt x="104" y="260"/>
                    <a:pt x="141" y="260"/>
                  </a:cubicBezTo>
                  <a:cubicBezTo>
                    <a:pt x="174" y="260"/>
                    <a:pt x="191" y="244"/>
                    <a:pt x="207" y="206"/>
                  </a:cubicBezTo>
                  <a:cubicBezTo>
                    <a:pt x="224" y="174"/>
                    <a:pt x="224" y="141"/>
                    <a:pt x="224" y="103"/>
                  </a:cubicBezTo>
                  <a:cubicBezTo>
                    <a:pt x="224" y="70"/>
                    <a:pt x="207" y="54"/>
                    <a:pt x="191" y="17"/>
                  </a:cubicBezTo>
                  <a:cubicBezTo>
                    <a:pt x="174" y="17"/>
                    <a:pt x="174" y="17"/>
                    <a:pt x="1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"/>
            <p:cNvSpPr/>
            <p:nvPr/>
          </p:nvSpPr>
          <p:spPr>
            <a:xfrm>
              <a:off x="5224275" y="2561950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03" y="1"/>
                  </a:moveTo>
                  <a:cubicBezTo>
                    <a:pt x="54" y="17"/>
                    <a:pt x="0" y="87"/>
                    <a:pt x="21" y="153"/>
                  </a:cubicBezTo>
                  <a:cubicBezTo>
                    <a:pt x="21" y="191"/>
                    <a:pt x="37" y="223"/>
                    <a:pt x="54" y="240"/>
                  </a:cubicBezTo>
                  <a:cubicBezTo>
                    <a:pt x="87" y="256"/>
                    <a:pt x="124" y="256"/>
                    <a:pt x="140" y="256"/>
                  </a:cubicBezTo>
                  <a:cubicBezTo>
                    <a:pt x="206" y="256"/>
                    <a:pt x="243" y="191"/>
                    <a:pt x="243" y="104"/>
                  </a:cubicBezTo>
                  <a:cubicBezTo>
                    <a:pt x="227" y="87"/>
                    <a:pt x="206" y="50"/>
                    <a:pt x="190" y="34"/>
                  </a:cubicBezTo>
                  <a:cubicBezTo>
                    <a:pt x="190" y="17"/>
                    <a:pt x="173" y="17"/>
                    <a:pt x="173" y="17"/>
                  </a:cubicBezTo>
                  <a:cubicBezTo>
                    <a:pt x="157" y="1"/>
                    <a:pt x="12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"/>
            <p:cNvSpPr/>
            <p:nvPr/>
          </p:nvSpPr>
          <p:spPr>
            <a:xfrm>
              <a:off x="5110475" y="2613500"/>
              <a:ext cx="6100" cy="6400"/>
            </a:xfrm>
            <a:custGeom>
              <a:avLst/>
              <a:gdLst/>
              <a:ahLst/>
              <a:cxnLst/>
              <a:rect l="l" t="t" r="r" b="b"/>
              <a:pathLst>
                <a:path w="244" h="256" extrusionOk="0">
                  <a:moveTo>
                    <a:pt x="141" y="0"/>
                  </a:moveTo>
                  <a:cubicBezTo>
                    <a:pt x="104" y="0"/>
                    <a:pt x="87" y="0"/>
                    <a:pt x="54" y="33"/>
                  </a:cubicBezTo>
                  <a:cubicBezTo>
                    <a:pt x="0" y="70"/>
                    <a:pt x="0" y="153"/>
                    <a:pt x="38" y="206"/>
                  </a:cubicBezTo>
                  <a:cubicBezTo>
                    <a:pt x="54" y="239"/>
                    <a:pt x="87" y="256"/>
                    <a:pt x="120" y="256"/>
                  </a:cubicBezTo>
                  <a:cubicBezTo>
                    <a:pt x="141" y="256"/>
                    <a:pt x="174" y="256"/>
                    <a:pt x="190" y="223"/>
                  </a:cubicBezTo>
                  <a:cubicBezTo>
                    <a:pt x="223" y="206"/>
                    <a:pt x="223" y="173"/>
                    <a:pt x="244" y="136"/>
                  </a:cubicBezTo>
                  <a:cubicBezTo>
                    <a:pt x="244" y="103"/>
                    <a:pt x="223" y="70"/>
                    <a:pt x="207" y="50"/>
                  </a:cubicBezTo>
                  <a:cubicBezTo>
                    <a:pt x="207" y="33"/>
                    <a:pt x="190" y="17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"/>
            <p:cNvSpPr/>
            <p:nvPr/>
          </p:nvSpPr>
          <p:spPr>
            <a:xfrm>
              <a:off x="5112225" y="25683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4" y="0"/>
                  </a:moveTo>
                  <a:cubicBezTo>
                    <a:pt x="50" y="21"/>
                    <a:pt x="1" y="71"/>
                    <a:pt x="17" y="157"/>
                  </a:cubicBezTo>
                  <a:cubicBezTo>
                    <a:pt x="17" y="190"/>
                    <a:pt x="34" y="207"/>
                    <a:pt x="50" y="244"/>
                  </a:cubicBezTo>
                  <a:cubicBezTo>
                    <a:pt x="87" y="260"/>
                    <a:pt x="104" y="260"/>
                    <a:pt x="137" y="260"/>
                  </a:cubicBezTo>
                  <a:cubicBezTo>
                    <a:pt x="207" y="244"/>
                    <a:pt x="240" y="174"/>
                    <a:pt x="223" y="104"/>
                  </a:cubicBezTo>
                  <a:cubicBezTo>
                    <a:pt x="223" y="71"/>
                    <a:pt x="207" y="54"/>
                    <a:pt x="190" y="21"/>
                  </a:cubicBezTo>
                  <a:cubicBezTo>
                    <a:pt x="174" y="21"/>
                    <a:pt x="174" y="21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"/>
            <p:cNvSpPr/>
            <p:nvPr/>
          </p:nvSpPr>
          <p:spPr>
            <a:xfrm>
              <a:off x="5113475" y="2643600"/>
              <a:ext cx="6100" cy="6575"/>
            </a:xfrm>
            <a:custGeom>
              <a:avLst/>
              <a:gdLst/>
              <a:ahLst/>
              <a:cxnLst/>
              <a:rect l="l" t="t" r="r" b="b"/>
              <a:pathLst>
                <a:path w="244" h="263" extrusionOk="0">
                  <a:moveTo>
                    <a:pt x="140" y="0"/>
                  </a:moveTo>
                  <a:cubicBezTo>
                    <a:pt x="103" y="0"/>
                    <a:pt x="70" y="17"/>
                    <a:pt x="54" y="33"/>
                  </a:cubicBezTo>
                  <a:cubicBezTo>
                    <a:pt x="0" y="83"/>
                    <a:pt x="0" y="153"/>
                    <a:pt x="37" y="223"/>
                  </a:cubicBezTo>
                  <a:cubicBezTo>
                    <a:pt x="54" y="239"/>
                    <a:pt x="87" y="256"/>
                    <a:pt x="103" y="256"/>
                  </a:cubicBezTo>
                  <a:cubicBezTo>
                    <a:pt x="114" y="261"/>
                    <a:pt x="124" y="263"/>
                    <a:pt x="134" y="263"/>
                  </a:cubicBezTo>
                  <a:cubicBezTo>
                    <a:pt x="158" y="263"/>
                    <a:pt x="178" y="251"/>
                    <a:pt x="190" y="239"/>
                  </a:cubicBezTo>
                  <a:cubicBezTo>
                    <a:pt x="243" y="186"/>
                    <a:pt x="243" y="103"/>
                    <a:pt x="206" y="50"/>
                  </a:cubicBezTo>
                  <a:cubicBezTo>
                    <a:pt x="190" y="33"/>
                    <a:pt x="173" y="17"/>
                    <a:pt x="157" y="17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"/>
            <p:cNvSpPr/>
            <p:nvPr/>
          </p:nvSpPr>
          <p:spPr>
            <a:xfrm>
              <a:off x="5122525" y="2661025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28" y="0"/>
                  </a:moveTo>
                  <a:cubicBezTo>
                    <a:pt x="83" y="0"/>
                    <a:pt x="31" y="35"/>
                    <a:pt x="17" y="91"/>
                  </a:cubicBezTo>
                  <a:cubicBezTo>
                    <a:pt x="1" y="161"/>
                    <a:pt x="17" y="231"/>
                    <a:pt x="71" y="264"/>
                  </a:cubicBezTo>
                  <a:cubicBezTo>
                    <a:pt x="82" y="267"/>
                    <a:pt x="94" y="268"/>
                    <a:pt x="105" y="268"/>
                  </a:cubicBezTo>
                  <a:cubicBezTo>
                    <a:pt x="159" y="268"/>
                    <a:pt x="210" y="235"/>
                    <a:pt x="223" y="177"/>
                  </a:cubicBezTo>
                  <a:cubicBezTo>
                    <a:pt x="240" y="107"/>
                    <a:pt x="207" y="41"/>
                    <a:pt x="153" y="4"/>
                  </a:cubicBezTo>
                  <a:cubicBezTo>
                    <a:pt x="146" y="1"/>
                    <a:pt x="137" y="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"/>
            <p:cNvSpPr/>
            <p:nvPr/>
          </p:nvSpPr>
          <p:spPr>
            <a:xfrm>
              <a:off x="5114400" y="2518250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94" y="0"/>
                  </a:moveTo>
                  <a:cubicBezTo>
                    <a:pt x="53" y="0"/>
                    <a:pt x="12" y="32"/>
                    <a:pt x="0" y="83"/>
                  </a:cubicBezTo>
                  <a:lnTo>
                    <a:pt x="0" y="133"/>
                  </a:lnTo>
                  <a:cubicBezTo>
                    <a:pt x="0" y="186"/>
                    <a:pt x="17" y="236"/>
                    <a:pt x="66" y="252"/>
                  </a:cubicBezTo>
                  <a:cubicBezTo>
                    <a:pt x="76" y="258"/>
                    <a:pt x="88" y="261"/>
                    <a:pt x="99" y="261"/>
                  </a:cubicBezTo>
                  <a:cubicBezTo>
                    <a:pt x="128" y="261"/>
                    <a:pt x="157" y="243"/>
                    <a:pt x="169" y="219"/>
                  </a:cubicBezTo>
                  <a:cubicBezTo>
                    <a:pt x="190" y="219"/>
                    <a:pt x="206" y="203"/>
                    <a:pt x="206" y="170"/>
                  </a:cubicBezTo>
                  <a:cubicBezTo>
                    <a:pt x="223" y="116"/>
                    <a:pt x="206" y="30"/>
                    <a:pt x="136" y="13"/>
                  </a:cubicBezTo>
                  <a:cubicBezTo>
                    <a:pt x="123" y="4"/>
                    <a:pt x="108" y="0"/>
                    <a:pt x="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"/>
            <p:cNvSpPr/>
            <p:nvPr/>
          </p:nvSpPr>
          <p:spPr>
            <a:xfrm>
              <a:off x="5116975" y="2548100"/>
              <a:ext cx="6400" cy="6675"/>
            </a:xfrm>
            <a:custGeom>
              <a:avLst/>
              <a:gdLst/>
              <a:ahLst/>
              <a:cxnLst/>
              <a:rect l="l" t="t" r="r" b="b"/>
              <a:pathLst>
                <a:path w="256" h="267" extrusionOk="0">
                  <a:moveTo>
                    <a:pt x="134" y="1"/>
                  </a:moveTo>
                  <a:cubicBezTo>
                    <a:pt x="84" y="1"/>
                    <a:pt x="44" y="35"/>
                    <a:pt x="17" y="89"/>
                  </a:cubicBezTo>
                  <a:cubicBezTo>
                    <a:pt x="0" y="159"/>
                    <a:pt x="33" y="229"/>
                    <a:pt x="87" y="262"/>
                  </a:cubicBezTo>
                  <a:cubicBezTo>
                    <a:pt x="95" y="265"/>
                    <a:pt x="104" y="266"/>
                    <a:pt x="114" y="266"/>
                  </a:cubicBezTo>
                  <a:cubicBezTo>
                    <a:pt x="159" y="266"/>
                    <a:pt x="209" y="234"/>
                    <a:pt x="223" y="176"/>
                  </a:cubicBezTo>
                  <a:cubicBezTo>
                    <a:pt x="256" y="110"/>
                    <a:pt x="223" y="40"/>
                    <a:pt x="169" y="7"/>
                  </a:cubicBezTo>
                  <a:cubicBezTo>
                    <a:pt x="157" y="3"/>
                    <a:pt x="145" y="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"/>
            <p:cNvSpPr/>
            <p:nvPr/>
          </p:nvSpPr>
          <p:spPr>
            <a:xfrm>
              <a:off x="5118625" y="258297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03" y="1"/>
                  </a:moveTo>
                  <a:cubicBezTo>
                    <a:pt x="54" y="1"/>
                    <a:pt x="0" y="71"/>
                    <a:pt x="21" y="137"/>
                  </a:cubicBezTo>
                  <a:cubicBezTo>
                    <a:pt x="21" y="224"/>
                    <a:pt x="87" y="261"/>
                    <a:pt x="140" y="261"/>
                  </a:cubicBezTo>
                  <a:cubicBezTo>
                    <a:pt x="173" y="240"/>
                    <a:pt x="190" y="224"/>
                    <a:pt x="206" y="207"/>
                  </a:cubicBezTo>
                  <a:cubicBezTo>
                    <a:pt x="227" y="174"/>
                    <a:pt x="243" y="137"/>
                    <a:pt x="243" y="104"/>
                  </a:cubicBezTo>
                  <a:cubicBezTo>
                    <a:pt x="227" y="71"/>
                    <a:pt x="206" y="34"/>
                    <a:pt x="190" y="17"/>
                  </a:cubicBezTo>
                  <a:cubicBezTo>
                    <a:pt x="190" y="17"/>
                    <a:pt x="173" y="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"/>
            <p:cNvSpPr/>
            <p:nvPr/>
          </p:nvSpPr>
          <p:spPr>
            <a:xfrm>
              <a:off x="5117375" y="2598450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104" y="0"/>
                  </a:moveTo>
                  <a:cubicBezTo>
                    <a:pt x="34" y="0"/>
                    <a:pt x="1" y="70"/>
                    <a:pt x="1" y="136"/>
                  </a:cubicBezTo>
                  <a:cubicBezTo>
                    <a:pt x="17" y="174"/>
                    <a:pt x="17" y="207"/>
                    <a:pt x="50" y="223"/>
                  </a:cubicBezTo>
                  <a:cubicBezTo>
                    <a:pt x="71" y="260"/>
                    <a:pt x="104" y="260"/>
                    <a:pt x="137" y="260"/>
                  </a:cubicBezTo>
                  <a:cubicBezTo>
                    <a:pt x="153" y="239"/>
                    <a:pt x="190" y="223"/>
                    <a:pt x="207" y="207"/>
                  </a:cubicBezTo>
                  <a:cubicBezTo>
                    <a:pt x="223" y="174"/>
                    <a:pt x="223" y="136"/>
                    <a:pt x="223" y="103"/>
                  </a:cubicBezTo>
                  <a:cubicBezTo>
                    <a:pt x="223" y="70"/>
                    <a:pt x="207" y="33"/>
                    <a:pt x="174" y="17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"/>
            <p:cNvSpPr/>
            <p:nvPr/>
          </p:nvSpPr>
          <p:spPr>
            <a:xfrm>
              <a:off x="5093375" y="2493200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03" y="1"/>
                  </a:moveTo>
                  <a:cubicBezTo>
                    <a:pt x="66" y="17"/>
                    <a:pt x="50" y="38"/>
                    <a:pt x="33" y="54"/>
                  </a:cubicBezTo>
                  <a:cubicBezTo>
                    <a:pt x="17" y="87"/>
                    <a:pt x="0" y="120"/>
                    <a:pt x="0" y="158"/>
                  </a:cubicBezTo>
                  <a:cubicBezTo>
                    <a:pt x="17" y="191"/>
                    <a:pt x="33" y="224"/>
                    <a:pt x="50" y="244"/>
                  </a:cubicBezTo>
                  <a:cubicBezTo>
                    <a:pt x="61" y="256"/>
                    <a:pt x="83" y="267"/>
                    <a:pt x="107" y="267"/>
                  </a:cubicBezTo>
                  <a:cubicBezTo>
                    <a:pt x="116" y="267"/>
                    <a:pt x="126" y="265"/>
                    <a:pt x="136" y="261"/>
                  </a:cubicBezTo>
                  <a:cubicBezTo>
                    <a:pt x="186" y="261"/>
                    <a:pt x="239" y="191"/>
                    <a:pt x="223" y="120"/>
                  </a:cubicBezTo>
                  <a:cubicBezTo>
                    <a:pt x="223" y="87"/>
                    <a:pt x="206" y="54"/>
                    <a:pt x="186" y="38"/>
                  </a:cubicBezTo>
                  <a:cubicBezTo>
                    <a:pt x="169" y="17"/>
                    <a:pt x="169" y="17"/>
                    <a:pt x="153" y="17"/>
                  </a:cubicBez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"/>
            <p:cNvSpPr/>
            <p:nvPr/>
          </p:nvSpPr>
          <p:spPr>
            <a:xfrm>
              <a:off x="5078325" y="24953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0"/>
                  </a:moveTo>
                  <a:cubicBezTo>
                    <a:pt x="33" y="17"/>
                    <a:pt x="0" y="71"/>
                    <a:pt x="17" y="157"/>
                  </a:cubicBezTo>
                  <a:cubicBezTo>
                    <a:pt x="17" y="190"/>
                    <a:pt x="33" y="207"/>
                    <a:pt x="50" y="240"/>
                  </a:cubicBezTo>
                  <a:cubicBezTo>
                    <a:pt x="66" y="260"/>
                    <a:pt x="103" y="260"/>
                    <a:pt x="136" y="260"/>
                  </a:cubicBezTo>
                  <a:cubicBezTo>
                    <a:pt x="190" y="240"/>
                    <a:pt x="239" y="174"/>
                    <a:pt x="223" y="104"/>
                  </a:cubicBezTo>
                  <a:cubicBezTo>
                    <a:pt x="223" y="71"/>
                    <a:pt x="206" y="33"/>
                    <a:pt x="190" y="17"/>
                  </a:cubicBezTo>
                  <a:cubicBezTo>
                    <a:pt x="169" y="17"/>
                    <a:pt x="169" y="17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"/>
            <p:cNvSpPr/>
            <p:nvPr/>
          </p:nvSpPr>
          <p:spPr>
            <a:xfrm>
              <a:off x="5085625" y="2478150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104" y="1"/>
                  </a:moveTo>
                  <a:cubicBezTo>
                    <a:pt x="34" y="1"/>
                    <a:pt x="1" y="71"/>
                    <a:pt x="1" y="141"/>
                  </a:cubicBezTo>
                  <a:cubicBezTo>
                    <a:pt x="1" y="174"/>
                    <a:pt x="17" y="207"/>
                    <a:pt x="50" y="228"/>
                  </a:cubicBezTo>
                  <a:cubicBezTo>
                    <a:pt x="67" y="261"/>
                    <a:pt x="104" y="261"/>
                    <a:pt x="120" y="261"/>
                  </a:cubicBezTo>
                  <a:cubicBezTo>
                    <a:pt x="153" y="244"/>
                    <a:pt x="186" y="228"/>
                    <a:pt x="207" y="207"/>
                  </a:cubicBezTo>
                  <a:cubicBezTo>
                    <a:pt x="223" y="174"/>
                    <a:pt x="223" y="141"/>
                    <a:pt x="223" y="104"/>
                  </a:cubicBezTo>
                  <a:cubicBezTo>
                    <a:pt x="223" y="71"/>
                    <a:pt x="207" y="38"/>
                    <a:pt x="170" y="22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"/>
            <p:cNvSpPr/>
            <p:nvPr/>
          </p:nvSpPr>
          <p:spPr>
            <a:xfrm>
              <a:off x="5088625" y="2510650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20" y="1"/>
                  </a:moveTo>
                  <a:cubicBezTo>
                    <a:pt x="114" y="1"/>
                    <a:pt x="109" y="2"/>
                    <a:pt x="103" y="8"/>
                  </a:cubicBezTo>
                  <a:lnTo>
                    <a:pt x="66" y="8"/>
                  </a:lnTo>
                  <a:cubicBezTo>
                    <a:pt x="33" y="41"/>
                    <a:pt x="0" y="94"/>
                    <a:pt x="17" y="144"/>
                  </a:cubicBezTo>
                  <a:cubicBezTo>
                    <a:pt x="17" y="181"/>
                    <a:pt x="33" y="214"/>
                    <a:pt x="50" y="231"/>
                  </a:cubicBezTo>
                  <a:cubicBezTo>
                    <a:pt x="66" y="268"/>
                    <a:pt x="103" y="268"/>
                    <a:pt x="136" y="268"/>
                  </a:cubicBezTo>
                  <a:cubicBezTo>
                    <a:pt x="190" y="247"/>
                    <a:pt x="240" y="181"/>
                    <a:pt x="223" y="111"/>
                  </a:cubicBezTo>
                  <a:lnTo>
                    <a:pt x="223" y="78"/>
                  </a:lnTo>
                  <a:cubicBezTo>
                    <a:pt x="207" y="41"/>
                    <a:pt x="190" y="24"/>
                    <a:pt x="153" y="8"/>
                  </a:cubicBezTo>
                  <a:cubicBezTo>
                    <a:pt x="142" y="8"/>
                    <a:pt x="131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"/>
            <p:cNvSpPr/>
            <p:nvPr/>
          </p:nvSpPr>
          <p:spPr>
            <a:xfrm>
              <a:off x="5064100" y="2452900"/>
              <a:ext cx="6100" cy="6600"/>
            </a:xfrm>
            <a:custGeom>
              <a:avLst/>
              <a:gdLst/>
              <a:ahLst/>
              <a:cxnLst/>
              <a:rect l="l" t="t" r="r" b="b"/>
              <a:pathLst>
                <a:path w="244" h="264" extrusionOk="0">
                  <a:moveTo>
                    <a:pt x="120" y="1"/>
                  </a:moveTo>
                  <a:cubicBezTo>
                    <a:pt x="103" y="1"/>
                    <a:pt x="70" y="17"/>
                    <a:pt x="54" y="34"/>
                  </a:cubicBezTo>
                  <a:cubicBezTo>
                    <a:pt x="17" y="50"/>
                    <a:pt x="0" y="83"/>
                    <a:pt x="0" y="120"/>
                  </a:cubicBezTo>
                  <a:cubicBezTo>
                    <a:pt x="0" y="153"/>
                    <a:pt x="17" y="186"/>
                    <a:pt x="37" y="223"/>
                  </a:cubicBezTo>
                  <a:cubicBezTo>
                    <a:pt x="54" y="240"/>
                    <a:pt x="70" y="256"/>
                    <a:pt x="103" y="256"/>
                  </a:cubicBezTo>
                  <a:cubicBezTo>
                    <a:pt x="114" y="261"/>
                    <a:pt x="123" y="263"/>
                    <a:pt x="131" y="263"/>
                  </a:cubicBezTo>
                  <a:cubicBezTo>
                    <a:pt x="151" y="263"/>
                    <a:pt x="167" y="252"/>
                    <a:pt x="190" y="240"/>
                  </a:cubicBezTo>
                  <a:cubicBezTo>
                    <a:pt x="223" y="186"/>
                    <a:pt x="243" y="104"/>
                    <a:pt x="206" y="50"/>
                  </a:cubicBezTo>
                  <a:cubicBezTo>
                    <a:pt x="190" y="34"/>
                    <a:pt x="173" y="17"/>
                    <a:pt x="157" y="17"/>
                  </a:cubicBezTo>
                  <a:cubicBezTo>
                    <a:pt x="157" y="1"/>
                    <a:pt x="140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"/>
            <p:cNvSpPr/>
            <p:nvPr/>
          </p:nvSpPr>
          <p:spPr>
            <a:xfrm>
              <a:off x="5082125" y="2528550"/>
              <a:ext cx="6100" cy="6475"/>
            </a:xfrm>
            <a:custGeom>
              <a:avLst/>
              <a:gdLst/>
              <a:ahLst/>
              <a:cxnLst/>
              <a:rect l="l" t="t" r="r" b="b"/>
              <a:pathLst>
                <a:path w="244" h="259" extrusionOk="0">
                  <a:moveTo>
                    <a:pt x="113" y="1"/>
                  </a:moveTo>
                  <a:cubicBezTo>
                    <a:pt x="72" y="1"/>
                    <a:pt x="32" y="32"/>
                    <a:pt x="17" y="84"/>
                  </a:cubicBezTo>
                  <a:cubicBezTo>
                    <a:pt x="1" y="149"/>
                    <a:pt x="17" y="220"/>
                    <a:pt x="87" y="253"/>
                  </a:cubicBezTo>
                  <a:cubicBezTo>
                    <a:pt x="97" y="256"/>
                    <a:pt x="108" y="258"/>
                    <a:pt x="118" y="258"/>
                  </a:cubicBezTo>
                  <a:cubicBezTo>
                    <a:pt x="164" y="258"/>
                    <a:pt x="210" y="224"/>
                    <a:pt x="223" y="170"/>
                  </a:cubicBezTo>
                  <a:cubicBezTo>
                    <a:pt x="244" y="116"/>
                    <a:pt x="207" y="30"/>
                    <a:pt x="157" y="13"/>
                  </a:cubicBezTo>
                  <a:cubicBezTo>
                    <a:pt x="143" y="5"/>
                    <a:pt x="128" y="1"/>
                    <a:pt x="1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"/>
            <p:cNvSpPr/>
            <p:nvPr/>
          </p:nvSpPr>
          <p:spPr>
            <a:xfrm>
              <a:off x="5097600" y="2569700"/>
              <a:ext cx="5575" cy="6400"/>
            </a:xfrm>
            <a:custGeom>
              <a:avLst/>
              <a:gdLst/>
              <a:ahLst/>
              <a:cxnLst/>
              <a:rect l="l" t="t" r="r" b="b"/>
              <a:pathLst>
                <a:path w="223" h="256" extrusionOk="0">
                  <a:moveTo>
                    <a:pt x="103" y="0"/>
                  </a:moveTo>
                  <a:cubicBezTo>
                    <a:pt x="37" y="0"/>
                    <a:pt x="0" y="70"/>
                    <a:pt x="0" y="136"/>
                  </a:cubicBezTo>
                  <a:cubicBezTo>
                    <a:pt x="17" y="190"/>
                    <a:pt x="37" y="223"/>
                    <a:pt x="70" y="239"/>
                  </a:cubicBezTo>
                  <a:cubicBezTo>
                    <a:pt x="87" y="239"/>
                    <a:pt x="103" y="256"/>
                    <a:pt x="140" y="256"/>
                  </a:cubicBezTo>
                  <a:cubicBezTo>
                    <a:pt x="157" y="239"/>
                    <a:pt x="190" y="223"/>
                    <a:pt x="206" y="206"/>
                  </a:cubicBezTo>
                  <a:cubicBezTo>
                    <a:pt x="223" y="173"/>
                    <a:pt x="223" y="136"/>
                    <a:pt x="223" y="103"/>
                  </a:cubicBezTo>
                  <a:cubicBezTo>
                    <a:pt x="223" y="70"/>
                    <a:pt x="206" y="33"/>
                    <a:pt x="190" y="17"/>
                  </a:cubicBezTo>
                  <a:cubicBezTo>
                    <a:pt x="173" y="17"/>
                    <a:pt x="173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"/>
            <p:cNvSpPr/>
            <p:nvPr/>
          </p:nvSpPr>
          <p:spPr>
            <a:xfrm>
              <a:off x="5219125" y="2577825"/>
              <a:ext cx="6500" cy="6525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140" y="1"/>
                  </a:moveTo>
                  <a:cubicBezTo>
                    <a:pt x="103" y="1"/>
                    <a:pt x="87" y="1"/>
                    <a:pt x="54" y="17"/>
                  </a:cubicBezTo>
                  <a:cubicBezTo>
                    <a:pt x="21" y="71"/>
                    <a:pt x="0" y="157"/>
                    <a:pt x="37" y="207"/>
                  </a:cubicBezTo>
                  <a:cubicBezTo>
                    <a:pt x="54" y="240"/>
                    <a:pt x="87" y="261"/>
                    <a:pt x="124" y="261"/>
                  </a:cubicBezTo>
                  <a:cubicBezTo>
                    <a:pt x="140" y="261"/>
                    <a:pt x="173" y="261"/>
                    <a:pt x="190" y="223"/>
                  </a:cubicBezTo>
                  <a:cubicBezTo>
                    <a:pt x="243" y="190"/>
                    <a:pt x="260" y="104"/>
                    <a:pt x="206" y="54"/>
                  </a:cubicBezTo>
                  <a:cubicBezTo>
                    <a:pt x="206" y="34"/>
                    <a:pt x="190" y="17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"/>
            <p:cNvSpPr/>
            <p:nvPr/>
          </p:nvSpPr>
          <p:spPr>
            <a:xfrm>
              <a:off x="5091600" y="2461475"/>
              <a:ext cx="6425" cy="6400"/>
            </a:xfrm>
            <a:custGeom>
              <a:avLst/>
              <a:gdLst/>
              <a:ahLst/>
              <a:cxnLst/>
              <a:rect l="l" t="t" r="r" b="b"/>
              <a:pathLst>
                <a:path w="257" h="256" extrusionOk="0">
                  <a:moveTo>
                    <a:pt x="137" y="0"/>
                  </a:moveTo>
                  <a:cubicBezTo>
                    <a:pt x="121" y="0"/>
                    <a:pt x="88" y="0"/>
                    <a:pt x="71" y="17"/>
                  </a:cubicBezTo>
                  <a:cubicBezTo>
                    <a:pt x="17" y="70"/>
                    <a:pt x="1" y="153"/>
                    <a:pt x="50" y="206"/>
                  </a:cubicBezTo>
                  <a:cubicBezTo>
                    <a:pt x="71" y="239"/>
                    <a:pt x="88" y="256"/>
                    <a:pt x="121" y="256"/>
                  </a:cubicBezTo>
                  <a:cubicBezTo>
                    <a:pt x="154" y="256"/>
                    <a:pt x="174" y="239"/>
                    <a:pt x="207" y="223"/>
                  </a:cubicBezTo>
                  <a:cubicBezTo>
                    <a:pt x="240" y="190"/>
                    <a:pt x="257" y="103"/>
                    <a:pt x="224" y="50"/>
                  </a:cubicBezTo>
                  <a:cubicBezTo>
                    <a:pt x="207" y="33"/>
                    <a:pt x="191" y="17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"/>
            <p:cNvSpPr/>
            <p:nvPr/>
          </p:nvSpPr>
          <p:spPr>
            <a:xfrm>
              <a:off x="5094200" y="2540000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03" y="1"/>
                  </a:moveTo>
                  <a:cubicBezTo>
                    <a:pt x="33" y="21"/>
                    <a:pt x="0" y="87"/>
                    <a:pt x="0" y="157"/>
                  </a:cubicBezTo>
                  <a:cubicBezTo>
                    <a:pt x="17" y="190"/>
                    <a:pt x="33" y="227"/>
                    <a:pt x="50" y="244"/>
                  </a:cubicBezTo>
                  <a:cubicBezTo>
                    <a:pt x="64" y="256"/>
                    <a:pt x="85" y="267"/>
                    <a:pt x="107" y="267"/>
                  </a:cubicBezTo>
                  <a:cubicBezTo>
                    <a:pt x="117" y="267"/>
                    <a:pt x="126" y="265"/>
                    <a:pt x="136" y="260"/>
                  </a:cubicBezTo>
                  <a:cubicBezTo>
                    <a:pt x="190" y="260"/>
                    <a:pt x="239" y="190"/>
                    <a:pt x="223" y="124"/>
                  </a:cubicBezTo>
                  <a:cubicBezTo>
                    <a:pt x="223" y="87"/>
                    <a:pt x="206" y="54"/>
                    <a:pt x="190" y="38"/>
                  </a:cubicBezTo>
                  <a:cubicBezTo>
                    <a:pt x="173" y="21"/>
                    <a:pt x="173" y="21"/>
                    <a:pt x="153" y="21"/>
                  </a:cubicBez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"/>
            <p:cNvSpPr/>
            <p:nvPr/>
          </p:nvSpPr>
          <p:spPr>
            <a:xfrm>
              <a:off x="5082550" y="2570925"/>
              <a:ext cx="6100" cy="6700"/>
            </a:xfrm>
            <a:custGeom>
              <a:avLst/>
              <a:gdLst/>
              <a:ahLst/>
              <a:cxnLst/>
              <a:rect l="l" t="t" r="r" b="b"/>
              <a:pathLst>
                <a:path w="244" h="268" extrusionOk="0">
                  <a:moveTo>
                    <a:pt x="103" y="1"/>
                  </a:moveTo>
                  <a:cubicBezTo>
                    <a:pt x="70" y="21"/>
                    <a:pt x="37" y="38"/>
                    <a:pt x="21" y="54"/>
                  </a:cubicBezTo>
                  <a:cubicBezTo>
                    <a:pt x="0" y="87"/>
                    <a:pt x="0" y="124"/>
                    <a:pt x="0" y="157"/>
                  </a:cubicBezTo>
                  <a:cubicBezTo>
                    <a:pt x="21" y="190"/>
                    <a:pt x="21" y="227"/>
                    <a:pt x="54" y="244"/>
                  </a:cubicBezTo>
                  <a:cubicBezTo>
                    <a:pt x="65" y="255"/>
                    <a:pt x="85" y="267"/>
                    <a:pt x="109" y="267"/>
                  </a:cubicBezTo>
                  <a:cubicBezTo>
                    <a:pt x="119" y="267"/>
                    <a:pt x="129" y="265"/>
                    <a:pt x="140" y="260"/>
                  </a:cubicBezTo>
                  <a:cubicBezTo>
                    <a:pt x="190" y="260"/>
                    <a:pt x="243" y="190"/>
                    <a:pt x="227" y="124"/>
                  </a:cubicBezTo>
                  <a:cubicBezTo>
                    <a:pt x="227" y="87"/>
                    <a:pt x="206" y="54"/>
                    <a:pt x="173" y="38"/>
                  </a:cubicBezTo>
                  <a:cubicBezTo>
                    <a:pt x="173" y="21"/>
                    <a:pt x="173" y="21"/>
                    <a:pt x="157" y="21"/>
                  </a:cubicBezTo>
                  <a:cubicBezTo>
                    <a:pt x="140" y="1"/>
                    <a:pt x="12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"/>
            <p:cNvSpPr/>
            <p:nvPr/>
          </p:nvSpPr>
          <p:spPr>
            <a:xfrm>
              <a:off x="5072225" y="2557625"/>
              <a:ext cx="6125" cy="6525"/>
            </a:xfrm>
            <a:custGeom>
              <a:avLst/>
              <a:gdLst/>
              <a:ahLst/>
              <a:cxnLst/>
              <a:rect l="l" t="t" r="r" b="b"/>
              <a:pathLst>
                <a:path w="245" h="261" extrusionOk="0">
                  <a:moveTo>
                    <a:pt x="104" y="1"/>
                  </a:moveTo>
                  <a:cubicBezTo>
                    <a:pt x="38" y="17"/>
                    <a:pt x="1" y="87"/>
                    <a:pt x="1" y="157"/>
                  </a:cubicBezTo>
                  <a:cubicBezTo>
                    <a:pt x="21" y="190"/>
                    <a:pt x="38" y="223"/>
                    <a:pt x="54" y="244"/>
                  </a:cubicBezTo>
                  <a:cubicBezTo>
                    <a:pt x="71" y="260"/>
                    <a:pt x="104" y="260"/>
                    <a:pt x="141" y="260"/>
                  </a:cubicBezTo>
                  <a:cubicBezTo>
                    <a:pt x="191" y="244"/>
                    <a:pt x="244" y="190"/>
                    <a:pt x="228" y="104"/>
                  </a:cubicBezTo>
                  <a:cubicBezTo>
                    <a:pt x="228" y="71"/>
                    <a:pt x="207" y="54"/>
                    <a:pt x="191" y="17"/>
                  </a:cubicBezTo>
                  <a:lnTo>
                    <a:pt x="158" y="17"/>
                  </a:lnTo>
                  <a:cubicBezTo>
                    <a:pt x="141" y="1"/>
                    <a:pt x="125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"/>
            <p:cNvSpPr/>
            <p:nvPr/>
          </p:nvSpPr>
          <p:spPr>
            <a:xfrm>
              <a:off x="5073575" y="2541650"/>
              <a:ext cx="6425" cy="6475"/>
            </a:xfrm>
            <a:custGeom>
              <a:avLst/>
              <a:gdLst/>
              <a:ahLst/>
              <a:cxnLst/>
              <a:rect l="l" t="t" r="r" b="b"/>
              <a:pathLst>
                <a:path w="257" h="259" extrusionOk="0">
                  <a:moveTo>
                    <a:pt x="145" y="1"/>
                  </a:moveTo>
                  <a:cubicBezTo>
                    <a:pt x="98" y="1"/>
                    <a:pt x="47" y="33"/>
                    <a:pt x="33" y="91"/>
                  </a:cubicBezTo>
                  <a:cubicBezTo>
                    <a:pt x="0" y="161"/>
                    <a:pt x="33" y="227"/>
                    <a:pt x="87" y="244"/>
                  </a:cubicBezTo>
                  <a:cubicBezTo>
                    <a:pt x="105" y="254"/>
                    <a:pt x="122" y="259"/>
                    <a:pt x="138" y="259"/>
                  </a:cubicBezTo>
                  <a:cubicBezTo>
                    <a:pt x="181" y="259"/>
                    <a:pt x="216" y="226"/>
                    <a:pt x="240" y="178"/>
                  </a:cubicBezTo>
                  <a:cubicBezTo>
                    <a:pt x="256" y="108"/>
                    <a:pt x="223" y="38"/>
                    <a:pt x="174" y="5"/>
                  </a:cubicBezTo>
                  <a:cubicBezTo>
                    <a:pt x="165" y="2"/>
                    <a:pt x="155" y="1"/>
                    <a:pt x="1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"/>
            <p:cNvSpPr/>
            <p:nvPr/>
          </p:nvSpPr>
          <p:spPr>
            <a:xfrm>
              <a:off x="5071400" y="2604950"/>
              <a:ext cx="5600" cy="6575"/>
            </a:xfrm>
            <a:custGeom>
              <a:avLst/>
              <a:gdLst/>
              <a:ahLst/>
              <a:cxnLst/>
              <a:rect l="l" t="t" r="r" b="b"/>
              <a:pathLst>
                <a:path w="224" h="263" extrusionOk="0">
                  <a:moveTo>
                    <a:pt x="120" y="0"/>
                  </a:moveTo>
                  <a:cubicBezTo>
                    <a:pt x="104" y="0"/>
                    <a:pt x="71" y="17"/>
                    <a:pt x="54" y="33"/>
                  </a:cubicBezTo>
                  <a:cubicBezTo>
                    <a:pt x="1" y="83"/>
                    <a:pt x="1" y="153"/>
                    <a:pt x="34" y="223"/>
                  </a:cubicBezTo>
                  <a:cubicBezTo>
                    <a:pt x="54" y="239"/>
                    <a:pt x="71" y="256"/>
                    <a:pt x="104" y="256"/>
                  </a:cubicBezTo>
                  <a:cubicBezTo>
                    <a:pt x="114" y="261"/>
                    <a:pt x="122" y="263"/>
                    <a:pt x="130" y="263"/>
                  </a:cubicBezTo>
                  <a:cubicBezTo>
                    <a:pt x="150" y="263"/>
                    <a:pt x="167" y="251"/>
                    <a:pt x="191" y="239"/>
                  </a:cubicBezTo>
                  <a:cubicBezTo>
                    <a:pt x="207" y="206"/>
                    <a:pt x="224" y="186"/>
                    <a:pt x="224" y="153"/>
                  </a:cubicBezTo>
                  <a:cubicBezTo>
                    <a:pt x="224" y="120"/>
                    <a:pt x="224" y="83"/>
                    <a:pt x="207" y="50"/>
                  </a:cubicBezTo>
                  <a:cubicBezTo>
                    <a:pt x="191" y="33"/>
                    <a:pt x="174" y="17"/>
                    <a:pt x="158" y="17"/>
                  </a:cubicBezTo>
                  <a:cubicBezTo>
                    <a:pt x="158" y="17"/>
                    <a:pt x="137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"/>
            <p:cNvSpPr/>
            <p:nvPr/>
          </p:nvSpPr>
          <p:spPr>
            <a:xfrm>
              <a:off x="5078325" y="2589900"/>
              <a:ext cx="5575" cy="6575"/>
            </a:xfrm>
            <a:custGeom>
              <a:avLst/>
              <a:gdLst/>
              <a:ahLst/>
              <a:cxnLst/>
              <a:rect l="l" t="t" r="r" b="b"/>
              <a:pathLst>
                <a:path w="223" h="263" extrusionOk="0">
                  <a:moveTo>
                    <a:pt x="103" y="0"/>
                  </a:moveTo>
                  <a:cubicBezTo>
                    <a:pt x="33" y="17"/>
                    <a:pt x="0" y="87"/>
                    <a:pt x="0" y="153"/>
                  </a:cubicBezTo>
                  <a:cubicBezTo>
                    <a:pt x="17" y="190"/>
                    <a:pt x="17" y="223"/>
                    <a:pt x="50" y="239"/>
                  </a:cubicBezTo>
                  <a:cubicBezTo>
                    <a:pt x="61" y="251"/>
                    <a:pt x="83" y="263"/>
                    <a:pt x="107" y="263"/>
                  </a:cubicBezTo>
                  <a:cubicBezTo>
                    <a:pt x="117" y="263"/>
                    <a:pt x="127" y="261"/>
                    <a:pt x="136" y="256"/>
                  </a:cubicBezTo>
                  <a:cubicBezTo>
                    <a:pt x="153" y="256"/>
                    <a:pt x="190" y="239"/>
                    <a:pt x="206" y="206"/>
                  </a:cubicBezTo>
                  <a:cubicBezTo>
                    <a:pt x="223" y="190"/>
                    <a:pt x="223" y="153"/>
                    <a:pt x="223" y="120"/>
                  </a:cubicBezTo>
                  <a:cubicBezTo>
                    <a:pt x="223" y="87"/>
                    <a:pt x="206" y="50"/>
                    <a:pt x="169" y="33"/>
                  </a:cubicBezTo>
                  <a:cubicBezTo>
                    <a:pt x="169" y="17"/>
                    <a:pt x="153" y="17"/>
                    <a:pt x="153" y="17"/>
                  </a:cubicBez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"/>
            <p:cNvSpPr/>
            <p:nvPr/>
          </p:nvSpPr>
          <p:spPr>
            <a:xfrm>
              <a:off x="5070175" y="2577425"/>
              <a:ext cx="5600" cy="6650"/>
            </a:xfrm>
            <a:custGeom>
              <a:avLst/>
              <a:gdLst/>
              <a:ahLst/>
              <a:cxnLst/>
              <a:rect l="l" t="t" r="r" b="b"/>
              <a:pathLst>
                <a:path w="224" h="266" extrusionOk="0">
                  <a:moveTo>
                    <a:pt x="120" y="0"/>
                  </a:moveTo>
                  <a:cubicBezTo>
                    <a:pt x="83" y="0"/>
                    <a:pt x="50" y="17"/>
                    <a:pt x="33" y="33"/>
                  </a:cubicBezTo>
                  <a:cubicBezTo>
                    <a:pt x="17" y="50"/>
                    <a:pt x="0" y="87"/>
                    <a:pt x="0" y="120"/>
                  </a:cubicBezTo>
                  <a:cubicBezTo>
                    <a:pt x="0" y="153"/>
                    <a:pt x="0" y="190"/>
                    <a:pt x="17" y="223"/>
                  </a:cubicBezTo>
                  <a:cubicBezTo>
                    <a:pt x="35" y="252"/>
                    <a:pt x="64" y="265"/>
                    <a:pt x="95" y="265"/>
                  </a:cubicBezTo>
                  <a:cubicBezTo>
                    <a:pt x="120" y="265"/>
                    <a:pt x="147" y="256"/>
                    <a:pt x="169" y="239"/>
                  </a:cubicBezTo>
                  <a:cubicBezTo>
                    <a:pt x="223" y="190"/>
                    <a:pt x="223" y="103"/>
                    <a:pt x="186" y="50"/>
                  </a:cubicBezTo>
                  <a:cubicBezTo>
                    <a:pt x="169" y="33"/>
                    <a:pt x="153" y="17"/>
                    <a:pt x="136" y="17"/>
                  </a:cubicBezTo>
                  <a:cubicBezTo>
                    <a:pt x="136" y="0"/>
                    <a:pt x="120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"/>
            <p:cNvSpPr/>
            <p:nvPr/>
          </p:nvSpPr>
          <p:spPr>
            <a:xfrm>
              <a:off x="5073150" y="2511075"/>
              <a:ext cx="6025" cy="6700"/>
            </a:xfrm>
            <a:custGeom>
              <a:avLst/>
              <a:gdLst/>
              <a:ahLst/>
              <a:cxnLst/>
              <a:rect l="l" t="t" r="r" b="b"/>
              <a:pathLst>
                <a:path w="241" h="268" extrusionOk="0">
                  <a:moveTo>
                    <a:pt x="108" y="1"/>
                  </a:moveTo>
                  <a:cubicBezTo>
                    <a:pt x="84" y="1"/>
                    <a:pt x="62" y="12"/>
                    <a:pt x="50" y="24"/>
                  </a:cubicBezTo>
                  <a:cubicBezTo>
                    <a:pt x="1" y="77"/>
                    <a:pt x="1" y="164"/>
                    <a:pt x="34" y="214"/>
                  </a:cubicBezTo>
                  <a:cubicBezTo>
                    <a:pt x="50" y="230"/>
                    <a:pt x="88" y="251"/>
                    <a:pt x="104" y="267"/>
                  </a:cubicBezTo>
                  <a:cubicBezTo>
                    <a:pt x="137" y="267"/>
                    <a:pt x="170" y="251"/>
                    <a:pt x="191" y="230"/>
                  </a:cubicBezTo>
                  <a:cubicBezTo>
                    <a:pt x="240" y="181"/>
                    <a:pt x="240" y="110"/>
                    <a:pt x="207" y="45"/>
                  </a:cubicBezTo>
                  <a:cubicBezTo>
                    <a:pt x="191" y="24"/>
                    <a:pt x="170" y="7"/>
                    <a:pt x="154" y="7"/>
                  </a:cubicBezTo>
                  <a:lnTo>
                    <a:pt x="137" y="7"/>
                  </a:lnTo>
                  <a:cubicBezTo>
                    <a:pt x="127" y="3"/>
                    <a:pt x="117" y="1"/>
                    <a:pt x="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"/>
            <p:cNvSpPr/>
            <p:nvPr/>
          </p:nvSpPr>
          <p:spPr>
            <a:xfrm>
              <a:off x="5076975" y="2465800"/>
              <a:ext cx="5600" cy="6400"/>
            </a:xfrm>
            <a:custGeom>
              <a:avLst/>
              <a:gdLst/>
              <a:ahLst/>
              <a:cxnLst/>
              <a:rect l="l" t="t" r="r" b="b"/>
              <a:pathLst>
                <a:path w="224" h="256" extrusionOk="0">
                  <a:moveTo>
                    <a:pt x="104" y="0"/>
                  </a:moveTo>
                  <a:cubicBezTo>
                    <a:pt x="38" y="17"/>
                    <a:pt x="1" y="66"/>
                    <a:pt x="1" y="153"/>
                  </a:cubicBezTo>
                  <a:cubicBezTo>
                    <a:pt x="17" y="186"/>
                    <a:pt x="17" y="206"/>
                    <a:pt x="54" y="239"/>
                  </a:cubicBezTo>
                  <a:cubicBezTo>
                    <a:pt x="71" y="256"/>
                    <a:pt x="104" y="256"/>
                    <a:pt x="141" y="256"/>
                  </a:cubicBezTo>
                  <a:cubicBezTo>
                    <a:pt x="157" y="256"/>
                    <a:pt x="190" y="239"/>
                    <a:pt x="207" y="206"/>
                  </a:cubicBezTo>
                  <a:cubicBezTo>
                    <a:pt x="223" y="169"/>
                    <a:pt x="223" y="136"/>
                    <a:pt x="223" y="103"/>
                  </a:cubicBezTo>
                  <a:cubicBezTo>
                    <a:pt x="223" y="66"/>
                    <a:pt x="207" y="50"/>
                    <a:pt x="174" y="17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"/>
            <p:cNvSpPr/>
            <p:nvPr/>
          </p:nvSpPr>
          <p:spPr>
            <a:xfrm>
              <a:off x="5070175" y="248075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36" y="0"/>
                  </a:moveTo>
                  <a:cubicBezTo>
                    <a:pt x="103" y="0"/>
                    <a:pt x="83" y="0"/>
                    <a:pt x="50" y="37"/>
                  </a:cubicBezTo>
                  <a:cubicBezTo>
                    <a:pt x="0" y="70"/>
                    <a:pt x="0" y="157"/>
                    <a:pt x="33" y="206"/>
                  </a:cubicBezTo>
                  <a:cubicBezTo>
                    <a:pt x="50" y="243"/>
                    <a:pt x="83" y="260"/>
                    <a:pt x="120" y="260"/>
                  </a:cubicBezTo>
                  <a:cubicBezTo>
                    <a:pt x="136" y="260"/>
                    <a:pt x="169" y="260"/>
                    <a:pt x="186" y="243"/>
                  </a:cubicBezTo>
                  <a:cubicBezTo>
                    <a:pt x="223" y="206"/>
                    <a:pt x="223" y="173"/>
                    <a:pt x="240" y="140"/>
                  </a:cubicBezTo>
                  <a:cubicBezTo>
                    <a:pt x="240" y="103"/>
                    <a:pt x="223" y="70"/>
                    <a:pt x="207" y="54"/>
                  </a:cubicBezTo>
                  <a:cubicBezTo>
                    <a:pt x="207" y="37"/>
                    <a:pt x="186" y="21"/>
                    <a:pt x="169" y="21"/>
                  </a:cubicBezTo>
                  <a:cubicBezTo>
                    <a:pt x="153" y="0"/>
                    <a:pt x="153" y="0"/>
                    <a:pt x="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"/>
            <p:cNvSpPr/>
            <p:nvPr/>
          </p:nvSpPr>
          <p:spPr>
            <a:xfrm>
              <a:off x="5060700" y="2592700"/>
              <a:ext cx="5575" cy="6600"/>
            </a:xfrm>
            <a:custGeom>
              <a:avLst/>
              <a:gdLst/>
              <a:ahLst/>
              <a:cxnLst/>
              <a:rect l="l" t="t" r="r" b="b"/>
              <a:pathLst>
                <a:path w="223" h="264" extrusionOk="0">
                  <a:moveTo>
                    <a:pt x="120" y="0"/>
                  </a:moveTo>
                  <a:cubicBezTo>
                    <a:pt x="114" y="0"/>
                    <a:pt x="109" y="2"/>
                    <a:pt x="103" y="8"/>
                  </a:cubicBezTo>
                  <a:cubicBezTo>
                    <a:pt x="70" y="8"/>
                    <a:pt x="33" y="24"/>
                    <a:pt x="17" y="57"/>
                  </a:cubicBezTo>
                  <a:cubicBezTo>
                    <a:pt x="0" y="78"/>
                    <a:pt x="0" y="111"/>
                    <a:pt x="0" y="144"/>
                  </a:cubicBezTo>
                  <a:cubicBezTo>
                    <a:pt x="0" y="181"/>
                    <a:pt x="17" y="214"/>
                    <a:pt x="50" y="230"/>
                  </a:cubicBezTo>
                  <a:cubicBezTo>
                    <a:pt x="70" y="247"/>
                    <a:pt x="103" y="263"/>
                    <a:pt x="136" y="263"/>
                  </a:cubicBezTo>
                  <a:cubicBezTo>
                    <a:pt x="190" y="247"/>
                    <a:pt x="223" y="181"/>
                    <a:pt x="223" y="111"/>
                  </a:cubicBezTo>
                  <a:cubicBezTo>
                    <a:pt x="223" y="78"/>
                    <a:pt x="206" y="41"/>
                    <a:pt x="173" y="24"/>
                  </a:cubicBezTo>
                  <a:lnTo>
                    <a:pt x="153" y="8"/>
                  </a:lnTo>
                  <a:cubicBezTo>
                    <a:pt x="142" y="8"/>
                    <a:pt x="131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"/>
            <p:cNvSpPr/>
            <p:nvPr/>
          </p:nvSpPr>
          <p:spPr>
            <a:xfrm>
              <a:off x="5058950" y="2560625"/>
              <a:ext cx="6500" cy="6500"/>
            </a:xfrm>
            <a:custGeom>
              <a:avLst/>
              <a:gdLst/>
              <a:ahLst/>
              <a:cxnLst/>
              <a:rect l="l" t="t" r="r" b="b"/>
              <a:pathLst>
                <a:path w="260" h="260" extrusionOk="0">
                  <a:moveTo>
                    <a:pt x="140" y="0"/>
                  </a:moveTo>
                  <a:cubicBezTo>
                    <a:pt x="103" y="0"/>
                    <a:pt x="87" y="0"/>
                    <a:pt x="54" y="37"/>
                  </a:cubicBezTo>
                  <a:cubicBezTo>
                    <a:pt x="17" y="70"/>
                    <a:pt x="0" y="157"/>
                    <a:pt x="37" y="206"/>
                  </a:cubicBezTo>
                  <a:cubicBezTo>
                    <a:pt x="54" y="244"/>
                    <a:pt x="87" y="260"/>
                    <a:pt x="120" y="260"/>
                  </a:cubicBezTo>
                  <a:cubicBezTo>
                    <a:pt x="140" y="260"/>
                    <a:pt x="173" y="260"/>
                    <a:pt x="190" y="227"/>
                  </a:cubicBezTo>
                  <a:cubicBezTo>
                    <a:pt x="243" y="190"/>
                    <a:pt x="260" y="103"/>
                    <a:pt x="206" y="54"/>
                  </a:cubicBezTo>
                  <a:cubicBezTo>
                    <a:pt x="206" y="37"/>
                    <a:pt x="190" y="21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"/>
            <p:cNvSpPr/>
            <p:nvPr/>
          </p:nvSpPr>
          <p:spPr>
            <a:xfrm>
              <a:off x="5060700" y="2467850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03" y="1"/>
                  </a:moveTo>
                  <a:cubicBezTo>
                    <a:pt x="50" y="21"/>
                    <a:pt x="0" y="87"/>
                    <a:pt x="17" y="157"/>
                  </a:cubicBezTo>
                  <a:cubicBezTo>
                    <a:pt x="17" y="190"/>
                    <a:pt x="33" y="227"/>
                    <a:pt x="50" y="244"/>
                  </a:cubicBezTo>
                  <a:cubicBezTo>
                    <a:pt x="76" y="256"/>
                    <a:pt x="92" y="267"/>
                    <a:pt x="111" y="267"/>
                  </a:cubicBezTo>
                  <a:cubicBezTo>
                    <a:pt x="118" y="267"/>
                    <a:pt x="127" y="265"/>
                    <a:pt x="136" y="260"/>
                  </a:cubicBezTo>
                  <a:cubicBezTo>
                    <a:pt x="206" y="260"/>
                    <a:pt x="239" y="190"/>
                    <a:pt x="223" y="124"/>
                  </a:cubicBezTo>
                  <a:cubicBezTo>
                    <a:pt x="223" y="71"/>
                    <a:pt x="190" y="38"/>
                    <a:pt x="153" y="21"/>
                  </a:cubicBez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"/>
            <p:cNvSpPr/>
            <p:nvPr/>
          </p:nvSpPr>
          <p:spPr>
            <a:xfrm>
              <a:off x="5055525" y="2483325"/>
              <a:ext cx="5600" cy="6675"/>
            </a:xfrm>
            <a:custGeom>
              <a:avLst/>
              <a:gdLst/>
              <a:ahLst/>
              <a:cxnLst/>
              <a:rect l="l" t="t" r="r" b="b"/>
              <a:pathLst>
                <a:path w="224" h="267" extrusionOk="0">
                  <a:moveTo>
                    <a:pt x="104" y="0"/>
                  </a:moveTo>
                  <a:cubicBezTo>
                    <a:pt x="71" y="21"/>
                    <a:pt x="34" y="37"/>
                    <a:pt x="17" y="54"/>
                  </a:cubicBezTo>
                  <a:cubicBezTo>
                    <a:pt x="1" y="87"/>
                    <a:pt x="1" y="124"/>
                    <a:pt x="1" y="157"/>
                  </a:cubicBezTo>
                  <a:cubicBezTo>
                    <a:pt x="1" y="190"/>
                    <a:pt x="17" y="227"/>
                    <a:pt x="50" y="243"/>
                  </a:cubicBezTo>
                  <a:cubicBezTo>
                    <a:pt x="65" y="255"/>
                    <a:pt x="86" y="267"/>
                    <a:pt x="108" y="267"/>
                  </a:cubicBezTo>
                  <a:cubicBezTo>
                    <a:pt x="118" y="267"/>
                    <a:pt x="127" y="265"/>
                    <a:pt x="137" y="260"/>
                  </a:cubicBezTo>
                  <a:cubicBezTo>
                    <a:pt x="191" y="260"/>
                    <a:pt x="224" y="190"/>
                    <a:pt x="224" y="124"/>
                  </a:cubicBezTo>
                  <a:cubicBezTo>
                    <a:pt x="224" y="87"/>
                    <a:pt x="207" y="54"/>
                    <a:pt x="174" y="37"/>
                  </a:cubicBezTo>
                  <a:cubicBezTo>
                    <a:pt x="174" y="21"/>
                    <a:pt x="154" y="21"/>
                    <a:pt x="154" y="21"/>
                  </a:cubicBezTo>
                  <a:cubicBezTo>
                    <a:pt x="137" y="0"/>
                    <a:pt x="121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"/>
            <p:cNvSpPr/>
            <p:nvPr/>
          </p:nvSpPr>
          <p:spPr>
            <a:xfrm>
              <a:off x="5059350" y="2544325"/>
              <a:ext cx="6100" cy="6700"/>
            </a:xfrm>
            <a:custGeom>
              <a:avLst/>
              <a:gdLst/>
              <a:ahLst/>
              <a:cxnLst/>
              <a:rect l="l" t="t" r="r" b="b"/>
              <a:pathLst>
                <a:path w="244" h="268" extrusionOk="0">
                  <a:moveTo>
                    <a:pt x="104" y="1"/>
                  </a:moveTo>
                  <a:cubicBezTo>
                    <a:pt x="54" y="17"/>
                    <a:pt x="1" y="87"/>
                    <a:pt x="21" y="158"/>
                  </a:cubicBezTo>
                  <a:cubicBezTo>
                    <a:pt x="21" y="191"/>
                    <a:pt x="38" y="223"/>
                    <a:pt x="54" y="240"/>
                  </a:cubicBezTo>
                  <a:cubicBezTo>
                    <a:pt x="78" y="255"/>
                    <a:pt x="93" y="267"/>
                    <a:pt x="113" y="267"/>
                  </a:cubicBezTo>
                  <a:cubicBezTo>
                    <a:pt x="121" y="267"/>
                    <a:pt x="130" y="265"/>
                    <a:pt x="141" y="261"/>
                  </a:cubicBezTo>
                  <a:cubicBezTo>
                    <a:pt x="207" y="261"/>
                    <a:pt x="244" y="191"/>
                    <a:pt x="227" y="120"/>
                  </a:cubicBezTo>
                  <a:cubicBezTo>
                    <a:pt x="227" y="87"/>
                    <a:pt x="207" y="54"/>
                    <a:pt x="190" y="34"/>
                  </a:cubicBezTo>
                  <a:cubicBezTo>
                    <a:pt x="174" y="17"/>
                    <a:pt x="174" y="17"/>
                    <a:pt x="157" y="17"/>
                  </a:cubicBezTo>
                  <a:cubicBezTo>
                    <a:pt x="141" y="1"/>
                    <a:pt x="124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"/>
            <p:cNvSpPr/>
            <p:nvPr/>
          </p:nvSpPr>
          <p:spPr>
            <a:xfrm>
              <a:off x="5052950" y="2670600"/>
              <a:ext cx="2600" cy="6525"/>
            </a:xfrm>
            <a:custGeom>
              <a:avLst/>
              <a:gdLst/>
              <a:ahLst/>
              <a:cxnLst/>
              <a:rect l="l" t="t" r="r" b="b"/>
              <a:pathLst>
                <a:path w="104" h="261" extrusionOk="0">
                  <a:moveTo>
                    <a:pt x="1" y="0"/>
                  </a:moveTo>
                  <a:lnTo>
                    <a:pt x="1" y="260"/>
                  </a:lnTo>
                  <a:cubicBezTo>
                    <a:pt x="71" y="240"/>
                    <a:pt x="104" y="174"/>
                    <a:pt x="104" y="103"/>
                  </a:cubicBezTo>
                  <a:cubicBezTo>
                    <a:pt x="104" y="70"/>
                    <a:pt x="87" y="33"/>
                    <a:pt x="50" y="17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"/>
            <p:cNvSpPr/>
            <p:nvPr/>
          </p:nvSpPr>
          <p:spPr>
            <a:xfrm>
              <a:off x="5095950" y="2616075"/>
              <a:ext cx="5575" cy="6625"/>
            </a:xfrm>
            <a:custGeom>
              <a:avLst/>
              <a:gdLst/>
              <a:ahLst/>
              <a:cxnLst/>
              <a:rect l="l" t="t" r="r" b="b"/>
              <a:pathLst>
                <a:path w="223" h="265" extrusionOk="0">
                  <a:moveTo>
                    <a:pt x="103" y="0"/>
                  </a:moveTo>
                  <a:cubicBezTo>
                    <a:pt x="66" y="17"/>
                    <a:pt x="33" y="33"/>
                    <a:pt x="17" y="50"/>
                  </a:cubicBezTo>
                  <a:cubicBezTo>
                    <a:pt x="0" y="87"/>
                    <a:pt x="0" y="120"/>
                    <a:pt x="0" y="153"/>
                  </a:cubicBezTo>
                  <a:cubicBezTo>
                    <a:pt x="0" y="190"/>
                    <a:pt x="17" y="223"/>
                    <a:pt x="50" y="240"/>
                  </a:cubicBezTo>
                  <a:cubicBezTo>
                    <a:pt x="61" y="251"/>
                    <a:pt x="83" y="265"/>
                    <a:pt x="100" y="265"/>
                  </a:cubicBezTo>
                  <a:cubicBezTo>
                    <a:pt x="108" y="265"/>
                    <a:pt x="115" y="262"/>
                    <a:pt x="120" y="256"/>
                  </a:cubicBezTo>
                  <a:cubicBezTo>
                    <a:pt x="186" y="256"/>
                    <a:pt x="223" y="190"/>
                    <a:pt x="223" y="120"/>
                  </a:cubicBezTo>
                  <a:cubicBezTo>
                    <a:pt x="223" y="87"/>
                    <a:pt x="206" y="50"/>
                    <a:pt x="169" y="33"/>
                  </a:cubicBezTo>
                  <a:cubicBezTo>
                    <a:pt x="169" y="17"/>
                    <a:pt x="153" y="17"/>
                    <a:pt x="153" y="17"/>
                  </a:cubicBez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"/>
            <p:cNvSpPr/>
            <p:nvPr/>
          </p:nvSpPr>
          <p:spPr>
            <a:xfrm>
              <a:off x="5079550" y="2667600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04" y="1"/>
                  </a:moveTo>
                  <a:cubicBezTo>
                    <a:pt x="38" y="17"/>
                    <a:pt x="1" y="87"/>
                    <a:pt x="17" y="153"/>
                  </a:cubicBezTo>
                  <a:cubicBezTo>
                    <a:pt x="17" y="190"/>
                    <a:pt x="38" y="223"/>
                    <a:pt x="54" y="240"/>
                  </a:cubicBezTo>
                  <a:cubicBezTo>
                    <a:pt x="71" y="256"/>
                    <a:pt x="104" y="256"/>
                    <a:pt x="141" y="256"/>
                  </a:cubicBezTo>
                  <a:cubicBezTo>
                    <a:pt x="190" y="240"/>
                    <a:pt x="244" y="190"/>
                    <a:pt x="223" y="104"/>
                  </a:cubicBezTo>
                  <a:cubicBezTo>
                    <a:pt x="223" y="71"/>
                    <a:pt x="207" y="50"/>
                    <a:pt x="190" y="17"/>
                  </a:cubicBezTo>
                  <a:lnTo>
                    <a:pt x="157" y="17"/>
                  </a:lnTo>
                  <a:cubicBezTo>
                    <a:pt x="141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"/>
            <p:cNvSpPr/>
            <p:nvPr/>
          </p:nvSpPr>
          <p:spPr>
            <a:xfrm>
              <a:off x="5066675" y="2527625"/>
              <a:ext cx="6100" cy="6600"/>
            </a:xfrm>
            <a:custGeom>
              <a:avLst/>
              <a:gdLst/>
              <a:ahLst/>
              <a:cxnLst/>
              <a:rect l="l" t="t" r="r" b="b"/>
              <a:pathLst>
                <a:path w="244" h="264" extrusionOk="0">
                  <a:moveTo>
                    <a:pt x="103" y="1"/>
                  </a:moveTo>
                  <a:cubicBezTo>
                    <a:pt x="54" y="17"/>
                    <a:pt x="0" y="83"/>
                    <a:pt x="17" y="153"/>
                  </a:cubicBezTo>
                  <a:cubicBezTo>
                    <a:pt x="17" y="186"/>
                    <a:pt x="37" y="224"/>
                    <a:pt x="54" y="240"/>
                  </a:cubicBezTo>
                  <a:cubicBezTo>
                    <a:pt x="77" y="252"/>
                    <a:pt x="92" y="263"/>
                    <a:pt x="112" y="263"/>
                  </a:cubicBezTo>
                  <a:cubicBezTo>
                    <a:pt x="120" y="263"/>
                    <a:pt x="130" y="261"/>
                    <a:pt x="140" y="257"/>
                  </a:cubicBezTo>
                  <a:cubicBezTo>
                    <a:pt x="206" y="257"/>
                    <a:pt x="243" y="186"/>
                    <a:pt x="243" y="121"/>
                  </a:cubicBezTo>
                  <a:cubicBezTo>
                    <a:pt x="223" y="83"/>
                    <a:pt x="206" y="50"/>
                    <a:pt x="190" y="34"/>
                  </a:cubicBezTo>
                  <a:cubicBezTo>
                    <a:pt x="173" y="17"/>
                    <a:pt x="173" y="17"/>
                    <a:pt x="157" y="17"/>
                  </a:cubicBezTo>
                  <a:cubicBezTo>
                    <a:pt x="140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"/>
            <p:cNvSpPr/>
            <p:nvPr/>
          </p:nvSpPr>
          <p:spPr>
            <a:xfrm>
              <a:off x="5059350" y="251392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13" y="0"/>
                  </a:moveTo>
                  <a:cubicBezTo>
                    <a:pt x="72" y="0"/>
                    <a:pt x="33" y="32"/>
                    <a:pt x="21" y="83"/>
                  </a:cubicBezTo>
                  <a:cubicBezTo>
                    <a:pt x="1" y="153"/>
                    <a:pt x="21" y="219"/>
                    <a:pt x="87" y="256"/>
                  </a:cubicBezTo>
                  <a:cubicBezTo>
                    <a:pt x="96" y="259"/>
                    <a:pt x="106" y="260"/>
                    <a:pt x="115" y="260"/>
                  </a:cubicBezTo>
                  <a:cubicBezTo>
                    <a:pt x="162" y="260"/>
                    <a:pt x="210" y="228"/>
                    <a:pt x="227" y="170"/>
                  </a:cubicBezTo>
                  <a:cubicBezTo>
                    <a:pt x="244" y="116"/>
                    <a:pt x="207" y="34"/>
                    <a:pt x="157" y="13"/>
                  </a:cubicBezTo>
                  <a:cubicBezTo>
                    <a:pt x="143" y="4"/>
                    <a:pt x="128" y="0"/>
                    <a:pt x="1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"/>
            <p:cNvSpPr/>
            <p:nvPr/>
          </p:nvSpPr>
          <p:spPr>
            <a:xfrm>
              <a:off x="5052950" y="2628125"/>
              <a:ext cx="2600" cy="6000"/>
            </a:xfrm>
            <a:custGeom>
              <a:avLst/>
              <a:gdLst/>
              <a:ahLst/>
              <a:cxnLst/>
              <a:rect l="l" t="t" r="r" b="b"/>
              <a:pathLst>
                <a:path w="104" h="240" extrusionOk="0">
                  <a:moveTo>
                    <a:pt x="1" y="1"/>
                  </a:moveTo>
                  <a:lnTo>
                    <a:pt x="1" y="240"/>
                  </a:lnTo>
                  <a:cubicBezTo>
                    <a:pt x="34" y="240"/>
                    <a:pt x="71" y="207"/>
                    <a:pt x="87" y="170"/>
                  </a:cubicBezTo>
                  <a:cubicBezTo>
                    <a:pt x="104" y="104"/>
                    <a:pt x="71" y="17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"/>
            <p:cNvSpPr/>
            <p:nvPr/>
          </p:nvSpPr>
          <p:spPr>
            <a:xfrm>
              <a:off x="5055950" y="2610100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71" y="0"/>
                  </a:moveTo>
                  <a:cubicBezTo>
                    <a:pt x="33" y="33"/>
                    <a:pt x="0" y="83"/>
                    <a:pt x="0" y="136"/>
                  </a:cubicBezTo>
                  <a:cubicBezTo>
                    <a:pt x="17" y="169"/>
                    <a:pt x="17" y="206"/>
                    <a:pt x="54" y="223"/>
                  </a:cubicBezTo>
                  <a:cubicBezTo>
                    <a:pt x="71" y="256"/>
                    <a:pt x="104" y="256"/>
                    <a:pt x="137" y="256"/>
                  </a:cubicBezTo>
                  <a:cubicBezTo>
                    <a:pt x="190" y="239"/>
                    <a:pt x="240" y="169"/>
                    <a:pt x="223" y="103"/>
                  </a:cubicBezTo>
                  <a:lnTo>
                    <a:pt x="223" y="66"/>
                  </a:lnTo>
                  <a:cubicBezTo>
                    <a:pt x="207" y="33"/>
                    <a:pt x="190" y="17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"/>
            <p:cNvSpPr/>
            <p:nvPr/>
          </p:nvSpPr>
          <p:spPr>
            <a:xfrm>
              <a:off x="5052950" y="2577425"/>
              <a:ext cx="5600" cy="6400"/>
            </a:xfrm>
            <a:custGeom>
              <a:avLst/>
              <a:gdLst/>
              <a:ahLst/>
              <a:cxnLst/>
              <a:rect l="l" t="t" r="r" b="b"/>
              <a:pathLst>
                <a:path w="224" h="256" extrusionOk="0">
                  <a:moveTo>
                    <a:pt x="87" y="0"/>
                  </a:moveTo>
                  <a:cubicBezTo>
                    <a:pt x="50" y="0"/>
                    <a:pt x="17" y="33"/>
                    <a:pt x="1" y="87"/>
                  </a:cubicBezTo>
                  <a:lnTo>
                    <a:pt x="1" y="173"/>
                  </a:lnTo>
                  <a:cubicBezTo>
                    <a:pt x="17" y="190"/>
                    <a:pt x="17" y="223"/>
                    <a:pt x="34" y="223"/>
                  </a:cubicBezTo>
                  <a:cubicBezTo>
                    <a:pt x="71" y="256"/>
                    <a:pt x="104" y="256"/>
                    <a:pt x="120" y="256"/>
                  </a:cubicBezTo>
                  <a:cubicBezTo>
                    <a:pt x="153" y="256"/>
                    <a:pt x="174" y="223"/>
                    <a:pt x="191" y="206"/>
                  </a:cubicBezTo>
                  <a:cubicBezTo>
                    <a:pt x="224" y="173"/>
                    <a:pt x="224" y="136"/>
                    <a:pt x="224" y="103"/>
                  </a:cubicBezTo>
                  <a:cubicBezTo>
                    <a:pt x="207" y="70"/>
                    <a:pt x="191" y="33"/>
                    <a:pt x="174" y="17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"/>
            <p:cNvSpPr/>
            <p:nvPr/>
          </p:nvSpPr>
          <p:spPr>
            <a:xfrm>
              <a:off x="5099750" y="2646475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29" y="1"/>
                  </a:moveTo>
                  <a:cubicBezTo>
                    <a:pt x="81" y="1"/>
                    <a:pt x="31" y="33"/>
                    <a:pt x="17" y="91"/>
                  </a:cubicBezTo>
                  <a:cubicBezTo>
                    <a:pt x="1" y="157"/>
                    <a:pt x="17" y="227"/>
                    <a:pt x="71" y="260"/>
                  </a:cubicBezTo>
                  <a:cubicBezTo>
                    <a:pt x="82" y="263"/>
                    <a:pt x="93" y="265"/>
                    <a:pt x="105" y="265"/>
                  </a:cubicBezTo>
                  <a:cubicBezTo>
                    <a:pt x="159" y="265"/>
                    <a:pt x="210" y="232"/>
                    <a:pt x="223" y="174"/>
                  </a:cubicBezTo>
                  <a:cubicBezTo>
                    <a:pt x="240" y="108"/>
                    <a:pt x="207" y="38"/>
                    <a:pt x="157" y="5"/>
                  </a:cubicBezTo>
                  <a:cubicBezTo>
                    <a:pt x="148" y="2"/>
                    <a:pt x="139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"/>
            <p:cNvSpPr/>
            <p:nvPr/>
          </p:nvSpPr>
          <p:spPr>
            <a:xfrm>
              <a:off x="5052950" y="2500525"/>
              <a:ext cx="1275" cy="5600"/>
            </a:xfrm>
            <a:custGeom>
              <a:avLst/>
              <a:gdLst/>
              <a:ahLst/>
              <a:cxnLst/>
              <a:rect l="l" t="t" r="r" b="b"/>
              <a:pathLst>
                <a:path w="51" h="224" extrusionOk="0">
                  <a:moveTo>
                    <a:pt x="1" y="1"/>
                  </a:moveTo>
                  <a:lnTo>
                    <a:pt x="1" y="223"/>
                  </a:lnTo>
                  <a:lnTo>
                    <a:pt x="17" y="207"/>
                  </a:lnTo>
                  <a:cubicBezTo>
                    <a:pt x="34" y="190"/>
                    <a:pt x="50" y="157"/>
                    <a:pt x="50" y="120"/>
                  </a:cubicBezTo>
                  <a:cubicBezTo>
                    <a:pt x="50" y="87"/>
                    <a:pt x="50" y="54"/>
                    <a:pt x="34" y="34"/>
                  </a:cubicBezTo>
                  <a:cubicBezTo>
                    <a:pt x="17" y="17"/>
                    <a:pt x="17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"/>
            <p:cNvSpPr/>
            <p:nvPr/>
          </p:nvSpPr>
          <p:spPr>
            <a:xfrm>
              <a:off x="5052950" y="2717400"/>
              <a:ext cx="1775" cy="5175"/>
            </a:xfrm>
            <a:custGeom>
              <a:avLst/>
              <a:gdLst/>
              <a:ahLst/>
              <a:cxnLst/>
              <a:rect l="l" t="t" r="r" b="b"/>
              <a:pathLst>
                <a:path w="71" h="207" extrusionOk="0">
                  <a:moveTo>
                    <a:pt x="1" y="0"/>
                  </a:moveTo>
                  <a:lnTo>
                    <a:pt x="1" y="206"/>
                  </a:lnTo>
                  <a:lnTo>
                    <a:pt x="17" y="206"/>
                  </a:lnTo>
                  <a:cubicBezTo>
                    <a:pt x="34" y="190"/>
                    <a:pt x="34" y="173"/>
                    <a:pt x="50" y="157"/>
                  </a:cubicBezTo>
                  <a:cubicBezTo>
                    <a:pt x="71" y="87"/>
                    <a:pt x="50" y="3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"/>
            <p:cNvSpPr/>
            <p:nvPr/>
          </p:nvSpPr>
          <p:spPr>
            <a:xfrm>
              <a:off x="5052950" y="2529550"/>
              <a:ext cx="5200" cy="6575"/>
            </a:xfrm>
            <a:custGeom>
              <a:avLst/>
              <a:gdLst/>
              <a:ahLst/>
              <a:cxnLst/>
              <a:rect l="l" t="t" r="r" b="b"/>
              <a:pathLst>
                <a:path w="208" h="263" extrusionOk="0">
                  <a:moveTo>
                    <a:pt x="91" y="0"/>
                  </a:moveTo>
                  <a:cubicBezTo>
                    <a:pt x="61" y="0"/>
                    <a:pt x="25" y="16"/>
                    <a:pt x="1" y="44"/>
                  </a:cubicBezTo>
                  <a:lnTo>
                    <a:pt x="1" y="233"/>
                  </a:lnTo>
                  <a:cubicBezTo>
                    <a:pt x="17" y="233"/>
                    <a:pt x="17" y="250"/>
                    <a:pt x="34" y="250"/>
                  </a:cubicBezTo>
                  <a:cubicBezTo>
                    <a:pt x="52" y="258"/>
                    <a:pt x="70" y="263"/>
                    <a:pt x="85" y="263"/>
                  </a:cubicBezTo>
                  <a:cubicBezTo>
                    <a:pt x="129" y="263"/>
                    <a:pt x="163" y="231"/>
                    <a:pt x="191" y="180"/>
                  </a:cubicBezTo>
                  <a:cubicBezTo>
                    <a:pt x="207" y="109"/>
                    <a:pt x="174" y="44"/>
                    <a:pt x="120" y="6"/>
                  </a:cubicBezTo>
                  <a:cubicBezTo>
                    <a:pt x="112" y="2"/>
                    <a:pt x="102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"/>
            <p:cNvSpPr/>
            <p:nvPr/>
          </p:nvSpPr>
          <p:spPr>
            <a:xfrm>
              <a:off x="5061100" y="249712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4" y="1"/>
                  </a:moveTo>
                  <a:cubicBezTo>
                    <a:pt x="87" y="1"/>
                    <a:pt x="54" y="17"/>
                    <a:pt x="54" y="34"/>
                  </a:cubicBezTo>
                  <a:cubicBezTo>
                    <a:pt x="17" y="67"/>
                    <a:pt x="1" y="104"/>
                    <a:pt x="17" y="153"/>
                  </a:cubicBezTo>
                  <a:cubicBezTo>
                    <a:pt x="17" y="190"/>
                    <a:pt x="34" y="223"/>
                    <a:pt x="54" y="240"/>
                  </a:cubicBezTo>
                  <a:cubicBezTo>
                    <a:pt x="87" y="256"/>
                    <a:pt x="104" y="256"/>
                    <a:pt x="137" y="256"/>
                  </a:cubicBezTo>
                  <a:cubicBezTo>
                    <a:pt x="190" y="240"/>
                    <a:pt x="240" y="190"/>
                    <a:pt x="223" y="120"/>
                  </a:cubicBezTo>
                  <a:lnTo>
                    <a:pt x="223" y="104"/>
                  </a:lnTo>
                  <a:cubicBezTo>
                    <a:pt x="223" y="67"/>
                    <a:pt x="190" y="17"/>
                    <a:pt x="157" y="17"/>
                  </a:cubicBezTo>
                  <a:cubicBezTo>
                    <a:pt x="13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"/>
            <p:cNvSpPr/>
            <p:nvPr/>
          </p:nvSpPr>
          <p:spPr>
            <a:xfrm>
              <a:off x="5137175" y="248640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36" y="1"/>
                  </a:moveTo>
                  <a:cubicBezTo>
                    <a:pt x="103" y="1"/>
                    <a:pt x="66" y="1"/>
                    <a:pt x="50" y="34"/>
                  </a:cubicBezTo>
                  <a:cubicBezTo>
                    <a:pt x="17" y="50"/>
                    <a:pt x="17" y="83"/>
                    <a:pt x="0" y="120"/>
                  </a:cubicBezTo>
                  <a:cubicBezTo>
                    <a:pt x="0" y="153"/>
                    <a:pt x="17" y="186"/>
                    <a:pt x="33" y="207"/>
                  </a:cubicBezTo>
                  <a:cubicBezTo>
                    <a:pt x="50" y="240"/>
                    <a:pt x="66" y="256"/>
                    <a:pt x="103" y="256"/>
                  </a:cubicBezTo>
                  <a:cubicBezTo>
                    <a:pt x="136" y="256"/>
                    <a:pt x="169" y="256"/>
                    <a:pt x="186" y="223"/>
                  </a:cubicBezTo>
                  <a:cubicBezTo>
                    <a:pt x="239" y="186"/>
                    <a:pt x="239" y="104"/>
                    <a:pt x="206" y="50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"/>
            <p:cNvSpPr/>
            <p:nvPr/>
          </p:nvSpPr>
          <p:spPr>
            <a:xfrm>
              <a:off x="5185200" y="2601675"/>
              <a:ext cx="6100" cy="6700"/>
            </a:xfrm>
            <a:custGeom>
              <a:avLst/>
              <a:gdLst/>
              <a:ahLst/>
              <a:cxnLst/>
              <a:rect l="l" t="t" r="r" b="b"/>
              <a:pathLst>
                <a:path w="244" h="268" extrusionOk="0">
                  <a:moveTo>
                    <a:pt x="125" y="0"/>
                  </a:moveTo>
                  <a:cubicBezTo>
                    <a:pt x="117" y="0"/>
                    <a:pt x="109" y="2"/>
                    <a:pt x="104" y="7"/>
                  </a:cubicBezTo>
                  <a:cubicBezTo>
                    <a:pt x="54" y="7"/>
                    <a:pt x="1" y="78"/>
                    <a:pt x="17" y="148"/>
                  </a:cubicBezTo>
                  <a:cubicBezTo>
                    <a:pt x="17" y="181"/>
                    <a:pt x="38" y="214"/>
                    <a:pt x="54" y="234"/>
                  </a:cubicBezTo>
                  <a:cubicBezTo>
                    <a:pt x="87" y="251"/>
                    <a:pt x="120" y="267"/>
                    <a:pt x="141" y="267"/>
                  </a:cubicBezTo>
                  <a:cubicBezTo>
                    <a:pt x="207" y="251"/>
                    <a:pt x="244" y="181"/>
                    <a:pt x="244" y="110"/>
                  </a:cubicBezTo>
                  <a:cubicBezTo>
                    <a:pt x="223" y="78"/>
                    <a:pt x="207" y="45"/>
                    <a:pt x="190" y="28"/>
                  </a:cubicBezTo>
                  <a:lnTo>
                    <a:pt x="174" y="7"/>
                  </a:lnTo>
                  <a:cubicBezTo>
                    <a:pt x="163" y="7"/>
                    <a:pt x="143" y="0"/>
                    <a:pt x="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"/>
            <p:cNvSpPr/>
            <p:nvPr/>
          </p:nvSpPr>
          <p:spPr>
            <a:xfrm>
              <a:off x="5228175" y="2595125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11" y="1"/>
                  </a:moveTo>
                  <a:cubicBezTo>
                    <a:pt x="70" y="1"/>
                    <a:pt x="29" y="32"/>
                    <a:pt x="17" y="84"/>
                  </a:cubicBezTo>
                  <a:cubicBezTo>
                    <a:pt x="1" y="150"/>
                    <a:pt x="34" y="236"/>
                    <a:pt x="87" y="253"/>
                  </a:cubicBezTo>
                  <a:cubicBezTo>
                    <a:pt x="101" y="263"/>
                    <a:pt x="116" y="268"/>
                    <a:pt x="131" y="268"/>
                  </a:cubicBezTo>
                  <a:cubicBezTo>
                    <a:pt x="171" y="268"/>
                    <a:pt x="211" y="235"/>
                    <a:pt x="223" y="187"/>
                  </a:cubicBezTo>
                  <a:cubicBezTo>
                    <a:pt x="240" y="117"/>
                    <a:pt x="223" y="30"/>
                    <a:pt x="153" y="14"/>
                  </a:cubicBezTo>
                  <a:cubicBezTo>
                    <a:pt x="140" y="5"/>
                    <a:pt x="126" y="1"/>
                    <a:pt x="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"/>
            <p:cNvSpPr/>
            <p:nvPr/>
          </p:nvSpPr>
          <p:spPr>
            <a:xfrm>
              <a:off x="5177875" y="2491975"/>
              <a:ext cx="6125" cy="6425"/>
            </a:xfrm>
            <a:custGeom>
              <a:avLst/>
              <a:gdLst/>
              <a:ahLst/>
              <a:cxnLst/>
              <a:rect l="l" t="t" r="r" b="b"/>
              <a:pathLst>
                <a:path w="245" h="257" extrusionOk="0">
                  <a:moveTo>
                    <a:pt x="104" y="0"/>
                  </a:moveTo>
                  <a:cubicBezTo>
                    <a:pt x="38" y="17"/>
                    <a:pt x="1" y="66"/>
                    <a:pt x="21" y="136"/>
                  </a:cubicBezTo>
                  <a:cubicBezTo>
                    <a:pt x="21" y="169"/>
                    <a:pt x="38" y="207"/>
                    <a:pt x="54" y="223"/>
                  </a:cubicBezTo>
                  <a:cubicBezTo>
                    <a:pt x="87" y="240"/>
                    <a:pt x="104" y="256"/>
                    <a:pt x="141" y="256"/>
                  </a:cubicBezTo>
                  <a:cubicBezTo>
                    <a:pt x="207" y="240"/>
                    <a:pt x="244" y="169"/>
                    <a:pt x="228" y="103"/>
                  </a:cubicBezTo>
                  <a:lnTo>
                    <a:pt x="228" y="66"/>
                  </a:lnTo>
                  <a:cubicBezTo>
                    <a:pt x="191" y="50"/>
                    <a:pt x="141" y="17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"/>
            <p:cNvSpPr/>
            <p:nvPr/>
          </p:nvSpPr>
          <p:spPr>
            <a:xfrm>
              <a:off x="5228600" y="26379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0"/>
                  </a:moveTo>
                  <a:cubicBezTo>
                    <a:pt x="70" y="0"/>
                    <a:pt x="54" y="21"/>
                    <a:pt x="33" y="54"/>
                  </a:cubicBezTo>
                  <a:cubicBezTo>
                    <a:pt x="17" y="71"/>
                    <a:pt x="0" y="104"/>
                    <a:pt x="17" y="141"/>
                  </a:cubicBezTo>
                  <a:cubicBezTo>
                    <a:pt x="17" y="174"/>
                    <a:pt x="33" y="207"/>
                    <a:pt x="54" y="227"/>
                  </a:cubicBezTo>
                  <a:cubicBezTo>
                    <a:pt x="87" y="260"/>
                    <a:pt x="103" y="260"/>
                    <a:pt x="136" y="260"/>
                  </a:cubicBezTo>
                  <a:cubicBezTo>
                    <a:pt x="190" y="244"/>
                    <a:pt x="239" y="174"/>
                    <a:pt x="223" y="104"/>
                  </a:cubicBezTo>
                  <a:cubicBezTo>
                    <a:pt x="223" y="71"/>
                    <a:pt x="206" y="38"/>
                    <a:pt x="190" y="21"/>
                  </a:cubicBezTo>
                  <a:cubicBezTo>
                    <a:pt x="173" y="21"/>
                    <a:pt x="173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"/>
            <p:cNvSpPr/>
            <p:nvPr/>
          </p:nvSpPr>
          <p:spPr>
            <a:xfrm>
              <a:off x="5152625" y="270110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4" y="1"/>
                  </a:moveTo>
                  <a:cubicBezTo>
                    <a:pt x="50" y="1"/>
                    <a:pt x="1" y="71"/>
                    <a:pt x="17" y="137"/>
                  </a:cubicBezTo>
                  <a:cubicBezTo>
                    <a:pt x="17" y="174"/>
                    <a:pt x="34" y="207"/>
                    <a:pt x="50" y="223"/>
                  </a:cubicBezTo>
                  <a:cubicBezTo>
                    <a:pt x="83" y="256"/>
                    <a:pt x="104" y="256"/>
                    <a:pt x="137" y="256"/>
                  </a:cubicBezTo>
                  <a:cubicBezTo>
                    <a:pt x="207" y="240"/>
                    <a:pt x="240" y="174"/>
                    <a:pt x="223" y="104"/>
                  </a:cubicBezTo>
                  <a:cubicBezTo>
                    <a:pt x="223" y="71"/>
                    <a:pt x="207" y="34"/>
                    <a:pt x="186" y="17"/>
                  </a:cubicBezTo>
                  <a:cubicBezTo>
                    <a:pt x="170" y="17"/>
                    <a:pt x="170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"/>
            <p:cNvSpPr/>
            <p:nvPr/>
          </p:nvSpPr>
          <p:spPr>
            <a:xfrm>
              <a:off x="5138000" y="2701925"/>
              <a:ext cx="5575" cy="6700"/>
            </a:xfrm>
            <a:custGeom>
              <a:avLst/>
              <a:gdLst/>
              <a:ahLst/>
              <a:cxnLst/>
              <a:rect l="l" t="t" r="r" b="b"/>
              <a:pathLst>
                <a:path w="223" h="268" extrusionOk="0">
                  <a:moveTo>
                    <a:pt x="103" y="1"/>
                  </a:moveTo>
                  <a:cubicBezTo>
                    <a:pt x="33" y="17"/>
                    <a:pt x="0" y="87"/>
                    <a:pt x="0" y="157"/>
                  </a:cubicBezTo>
                  <a:cubicBezTo>
                    <a:pt x="17" y="190"/>
                    <a:pt x="33" y="223"/>
                    <a:pt x="50" y="244"/>
                  </a:cubicBezTo>
                  <a:cubicBezTo>
                    <a:pt x="76" y="256"/>
                    <a:pt x="92" y="267"/>
                    <a:pt x="111" y="267"/>
                  </a:cubicBezTo>
                  <a:cubicBezTo>
                    <a:pt x="118" y="267"/>
                    <a:pt x="127" y="265"/>
                    <a:pt x="136" y="260"/>
                  </a:cubicBezTo>
                  <a:cubicBezTo>
                    <a:pt x="153" y="260"/>
                    <a:pt x="190" y="244"/>
                    <a:pt x="206" y="207"/>
                  </a:cubicBezTo>
                  <a:cubicBezTo>
                    <a:pt x="223" y="190"/>
                    <a:pt x="223" y="157"/>
                    <a:pt x="223" y="120"/>
                  </a:cubicBezTo>
                  <a:cubicBezTo>
                    <a:pt x="223" y="87"/>
                    <a:pt x="206" y="54"/>
                    <a:pt x="190" y="38"/>
                  </a:cubicBezTo>
                  <a:cubicBezTo>
                    <a:pt x="173" y="17"/>
                    <a:pt x="173" y="17"/>
                    <a:pt x="153" y="17"/>
                  </a:cubicBezTo>
                  <a:lnTo>
                    <a:pt x="136" y="17"/>
                  </a:lnTo>
                  <a:cubicBezTo>
                    <a:pt x="120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"/>
            <p:cNvSpPr/>
            <p:nvPr/>
          </p:nvSpPr>
          <p:spPr>
            <a:xfrm>
              <a:off x="5107075" y="266030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03" y="0"/>
                  </a:moveTo>
                  <a:cubicBezTo>
                    <a:pt x="50" y="17"/>
                    <a:pt x="0" y="87"/>
                    <a:pt x="17" y="157"/>
                  </a:cubicBezTo>
                  <a:cubicBezTo>
                    <a:pt x="17" y="190"/>
                    <a:pt x="33" y="223"/>
                    <a:pt x="50" y="239"/>
                  </a:cubicBezTo>
                  <a:cubicBezTo>
                    <a:pt x="87" y="260"/>
                    <a:pt x="103" y="260"/>
                    <a:pt x="136" y="260"/>
                  </a:cubicBezTo>
                  <a:cubicBezTo>
                    <a:pt x="207" y="239"/>
                    <a:pt x="240" y="190"/>
                    <a:pt x="223" y="103"/>
                  </a:cubicBezTo>
                  <a:cubicBezTo>
                    <a:pt x="223" y="70"/>
                    <a:pt x="207" y="54"/>
                    <a:pt x="190" y="17"/>
                  </a:cubicBezTo>
                  <a:lnTo>
                    <a:pt x="153" y="17"/>
                  </a:ln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"/>
            <p:cNvSpPr/>
            <p:nvPr/>
          </p:nvSpPr>
          <p:spPr>
            <a:xfrm>
              <a:off x="5170675" y="2602775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03" y="1"/>
                  </a:moveTo>
                  <a:cubicBezTo>
                    <a:pt x="33" y="17"/>
                    <a:pt x="0" y="87"/>
                    <a:pt x="17" y="153"/>
                  </a:cubicBezTo>
                  <a:cubicBezTo>
                    <a:pt x="17" y="190"/>
                    <a:pt x="33" y="223"/>
                    <a:pt x="66" y="240"/>
                  </a:cubicBezTo>
                  <a:cubicBezTo>
                    <a:pt x="78" y="251"/>
                    <a:pt x="92" y="263"/>
                    <a:pt x="110" y="263"/>
                  </a:cubicBezTo>
                  <a:cubicBezTo>
                    <a:pt x="118" y="263"/>
                    <a:pt x="127" y="261"/>
                    <a:pt x="136" y="256"/>
                  </a:cubicBezTo>
                  <a:cubicBezTo>
                    <a:pt x="169" y="256"/>
                    <a:pt x="186" y="240"/>
                    <a:pt x="206" y="207"/>
                  </a:cubicBezTo>
                  <a:cubicBezTo>
                    <a:pt x="223" y="190"/>
                    <a:pt x="239" y="153"/>
                    <a:pt x="223" y="120"/>
                  </a:cubicBezTo>
                  <a:cubicBezTo>
                    <a:pt x="223" y="87"/>
                    <a:pt x="206" y="50"/>
                    <a:pt x="186" y="34"/>
                  </a:cubicBezTo>
                  <a:cubicBezTo>
                    <a:pt x="169" y="17"/>
                    <a:pt x="169" y="17"/>
                    <a:pt x="153" y="17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"/>
            <p:cNvSpPr/>
            <p:nvPr/>
          </p:nvSpPr>
          <p:spPr>
            <a:xfrm>
              <a:off x="5115225" y="2471775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03" y="0"/>
                  </a:moveTo>
                  <a:cubicBezTo>
                    <a:pt x="70" y="17"/>
                    <a:pt x="54" y="33"/>
                    <a:pt x="33" y="50"/>
                  </a:cubicBezTo>
                  <a:cubicBezTo>
                    <a:pt x="17" y="87"/>
                    <a:pt x="0" y="120"/>
                    <a:pt x="17" y="153"/>
                  </a:cubicBezTo>
                  <a:cubicBezTo>
                    <a:pt x="17" y="190"/>
                    <a:pt x="33" y="223"/>
                    <a:pt x="54" y="239"/>
                  </a:cubicBezTo>
                  <a:cubicBezTo>
                    <a:pt x="65" y="251"/>
                    <a:pt x="85" y="265"/>
                    <a:pt x="107" y="265"/>
                  </a:cubicBezTo>
                  <a:cubicBezTo>
                    <a:pt x="116" y="265"/>
                    <a:pt x="126" y="262"/>
                    <a:pt x="136" y="256"/>
                  </a:cubicBezTo>
                  <a:cubicBezTo>
                    <a:pt x="190" y="256"/>
                    <a:pt x="239" y="190"/>
                    <a:pt x="223" y="120"/>
                  </a:cubicBezTo>
                  <a:cubicBezTo>
                    <a:pt x="223" y="87"/>
                    <a:pt x="206" y="50"/>
                    <a:pt x="190" y="33"/>
                  </a:cubicBezTo>
                  <a:cubicBezTo>
                    <a:pt x="173" y="17"/>
                    <a:pt x="173" y="17"/>
                    <a:pt x="157" y="17"/>
                  </a:cubicBez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"/>
            <p:cNvSpPr/>
            <p:nvPr/>
          </p:nvSpPr>
          <p:spPr>
            <a:xfrm>
              <a:off x="5065025" y="2668850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103" y="0"/>
                  </a:moveTo>
                  <a:cubicBezTo>
                    <a:pt x="33" y="0"/>
                    <a:pt x="0" y="70"/>
                    <a:pt x="0" y="140"/>
                  </a:cubicBezTo>
                  <a:cubicBezTo>
                    <a:pt x="17" y="190"/>
                    <a:pt x="33" y="227"/>
                    <a:pt x="50" y="244"/>
                  </a:cubicBezTo>
                  <a:cubicBezTo>
                    <a:pt x="83" y="260"/>
                    <a:pt x="103" y="260"/>
                    <a:pt x="136" y="260"/>
                  </a:cubicBezTo>
                  <a:cubicBezTo>
                    <a:pt x="153" y="244"/>
                    <a:pt x="186" y="227"/>
                    <a:pt x="206" y="206"/>
                  </a:cubicBezTo>
                  <a:cubicBezTo>
                    <a:pt x="223" y="173"/>
                    <a:pt x="223" y="140"/>
                    <a:pt x="223" y="103"/>
                  </a:cubicBezTo>
                  <a:cubicBezTo>
                    <a:pt x="223" y="70"/>
                    <a:pt x="206" y="37"/>
                    <a:pt x="169" y="21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"/>
            <p:cNvSpPr/>
            <p:nvPr/>
          </p:nvSpPr>
          <p:spPr>
            <a:xfrm>
              <a:off x="5165000" y="2494550"/>
              <a:ext cx="6100" cy="6575"/>
            </a:xfrm>
            <a:custGeom>
              <a:avLst/>
              <a:gdLst/>
              <a:ahLst/>
              <a:cxnLst/>
              <a:rect l="l" t="t" r="r" b="b"/>
              <a:pathLst>
                <a:path w="244" h="263" extrusionOk="0">
                  <a:moveTo>
                    <a:pt x="124" y="0"/>
                  </a:moveTo>
                  <a:cubicBezTo>
                    <a:pt x="104" y="0"/>
                    <a:pt x="71" y="17"/>
                    <a:pt x="54" y="33"/>
                  </a:cubicBezTo>
                  <a:cubicBezTo>
                    <a:pt x="0" y="87"/>
                    <a:pt x="0" y="153"/>
                    <a:pt x="38" y="223"/>
                  </a:cubicBezTo>
                  <a:cubicBezTo>
                    <a:pt x="54" y="240"/>
                    <a:pt x="71" y="256"/>
                    <a:pt x="104" y="256"/>
                  </a:cubicBezTo>
                  <a:cubicBezTo>
                    <a:pt x="114" y="261"/>
                    <a:pt x="124" y="263"/>
                    <a:pt x="132" y="263"/>
                  </a:cubicBezTo>
                  <a:cubicBezTo>
                    <a:pt x="152" y="263"/>
                    <a:pt x="167" y="251"/>
                    <a:pt x="190" y="240"/>
                  </a:cubicBezTo>
                  <a:cubicBezTo>
                    <a:pt x="244" y="190"/>
                    <a:pt x="244" y="104"/>
                    <a:pt x="207" y="50"/>
                  </a:cubicBezTo>
                  <a:cubicBezTo>
                    <a:pt x="190" y="33"/>
                    <a:pt x="174" y="17"/>
                    <a:pt x="157" y="17"/>
                  </a:cubicBezTo>
                  <a:cubicBezTo>
                    <a:pt x="157" y="17"/>
                    <a:pt x="141" y="0"/>
                    <a:pt x="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"/>
            <p:cNvSpPr/>
            <p:nvPr/>
          </p:nvSpPr>
          <p:spPr>
            <a:xfrm>
              <a:off x="5166350" y="252670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1"/>
                  </a:moveTo>
                  <a:cubicBezTo>
                    <a:pt x="70" y="1"/>
                    <a:pt x="50" y="38"/>
                    <a:pt x="33" y="54"/>
                  </a:cubicBezTo>
                  <a:cubicBezTo>
                    <a:pt x="17" y="87"/>
                    <a:pt x="0" y="120"/>
                    <a:pt x="17" y="158"/>
                  </a:cubicBezTo>
                  <a:cubicBezTo>
                    <a:pt x="17" y="190"/>
                    <a:pt x="33" y="223"/>
                    <a:pt x="50" y="244"/>
                  </a:cubicBezTo>
                  <a:cubicBezTo>
                    <a:pt x="70" y="261"/>
                    <a:pt x="103" y="261"/>
                    <a:pt x="136" y="261"/>
                  </a:cubicBezTo>
                  <a:cubicBezTo>
                    <a:pt x="190" y="244"/>
                    <a:pt x="239" y="190"/>
                    <a:pt x="223" y="104"/>
                  </a:cubicBezTo>
                  <a:cubicBezTo>
                    <a:pt x="223" y="71"/>
                    <a:pt x="206" y="54"/>
                    <a:pt x="190" y="17"/>
                  </a:cubicBezTo>
                  <a:lnTo>
                    <a:pt x="153" y="17"/>
                  </a:ln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"/>
            <p:cNvSpPr/>
            <p:nvPr/>
          </p:nvSpPr>
          <p:spPr>
            <a:xfrm>
              <a:off x="5161600" y="2543925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04" y="0"/>
                  </a:moveTo>
                  <a:lnTo>
                    <a:pt x="87" y="17"/>
                  </a:lnTo>
                  <a:cubicBezTo>
                    <a:pt x="33" y="33"/>
                    <a:pt x="0" y="103"/>
                    <a:pt x="17" y="153"/>
                  </a:cubicBezTo>
                  <a:cubicBezTo>
                    <a:pt x="17" y="190"/>
                    <a:pt x="33" y="223"/>
                    <a:pt x="54" y="239"/>
                  </a:cubicBezTo>
                  <a:cubicBezTo>
                    <a:pt x="77" y="251"/>
                    <a:pt x="92" y="265"/>
                    <a:pt x="110" y="265"/>
                  </a:cubicBezTo>
                  <a:cubicBezTo>
                    <a:pt x="118" y="265"/>
                    <a:pt x="127" y="262"/>
                    <a:pt x="136" y="256"/>
                  </a:cubicBezTo>
                  <a:cubicBezTo>
                    <a:pt x="207" y="256"/>
                    <a:pt x="240" y="190"/>
                    <a:pt x="223" y="120"/>
                  </a:cubicBezTo>
                  <a:lnTo>
                    <a:pt x="223" y="87"/>
                  </a:lnTo>
                  <a:cubicBezTo>
                    <a:pt x="207" y="50"/>
                    <a:pt x="190" y="17"/>
                    <a:pt x="157" y="17"/>
                  </a:cubicBezTo>
                  <a:cubicBezTo>
                    <a:pt x="136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"/>
            <p:cNvSpPr/>
            <p:nvPr/>
          </p:nvSpPr>
          <p:spPr>
            <a:xfrm>
              <a:off x="5158600" y="2511250"/>
              <a:ext cx="5600" cy="6675"/>
            </a:xfrm>
            <a:custGeom>
              <a:avLst/>
              <a:gdLst/>
              <a:ahLst/>
              <a:cxnLst/>
              <a:rect l="l" t="t" r="r" b="b"/>
              <a:pathLst>
                <a:path w="224" h="267" extrusionOk="0">
                  <a:moveTo>
                    <a:pt x="104" y="0"/>
                  </a:moveTo>
                  <a:cubicBezTo>
                    <a:pt x="34" y="17"/>
                    <a:pt x="1" y="87"/>
                    <a:pt x="1" y="157"/>
                  </a:cubicBezTo>
                  <a:cubicBezTo>
                    <a:pt x="17" y="190"/>
                    <a:pt x="17" y="223"/>
                    <a:pt x="50" y="244"/>
                  </a:cubicBezTo>
                  <a:cubicBezTo>
                    <a:pt x="65" y="255"/>
                    <a:pt x="86" y="267"/>
                    <a:pt x="108" y="267"/>
                  </a:cubicBezTo>
                  <a:cubicBezTo>
                    <a:pt x="118" y="267"/>
                    <a:pt x="127" y="265"/>
                    <a:pt x="137" y="260"/>
                  </a:cubicBezTo>
                  <a:cubicBezTo>
                    <a:pt x="153" y="260"/>
                    <a:pt x="191" y="244"/>
                    <a:pt x="207" y="207"/>
                  </a:cubicBezTo>
                  <a:cubicBezTo>
                    <a:pt x="224" y="190"/>
                    <a:pt x="224" y="157"/>
                    <a:pt x="224" y="120"/>
                  </a:cubicBezTo>
                  <a:cubicBezTo>
                    <a:pt x="224" y="87"/>
                    <a:pt x="207" y="54"/>
                    <a:pt x="174" y="38"/>
                  </a:cubicBezTo>
                  <a:cubicBezTo>
                    <a:pt x="174" y="17"/>
                    <a:pt x="174" y="17"/>
                    <a:pt x="153" y="17"/>
                  </a:cubicBezTo>
                  <a:cubicBezTo>
                    <a:pt x="13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"/>
            <p:cNvSpPr/>
            <p:nvPr/>
          </p:nvSpPr>
          <p:spPr>
            <a:xfrm>
              <a:off x="5145325" y="25911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1"/>
                  </a:moveTo>
                  <a:cubicBezTo>
                    <a:pt x="33" y="1"/>
                    <a:pt x="0" y="71"/>
                    <a:pt x="17" y="141"/>
                  </a:cubicBezTo>
                  <a:cubicBezTo>
                    <a:pt x="17" y="174"/>
                    <a:pt x="33" y="207"/>
                    <a:pt x="49" y="223"/>
                  </a:cubicBezTo>
                  <a:cubicBezTo>
                    <a:pt x="66" y="260"/>
                    <a:pt x="103" y="260"/>
                    <a:pt x="136" y="260"/>
                  </a:cubicBezTo>
                  <a:cubicBezTo>
                    <a:pt x="190" y="244"/>
                    <a:pt x="239" y="174"/>
                    <a:pt x="223" y="104"/>
                  </a:cubicBezTo>
                  <a:cubicBezTo>
                    <a:pt x="223" y="71"/>
                    <a:pt x="206" y="38"/>
                    <a:pt x="190" y="17"/>
                  </a:cubicBezTo>
                  <a:cubicBezTo>
                    <a:pt x="169" y="17"/>
                    <a:pt x="16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"/>
            <p:cNvSpPr/>
            <p:nvPr/>
          </p:nvSpPr>
          <p:spPr>
            <a:xfrm>
              <a:off x="5144375" y="2638450"/>
              <a:ext cx="6125" cy="6400"/>
            </a:xfrm>
            <a:custGeom>
              <a:avLst/>
              <a:gdLst/>
              <a:ahLst/>
              <a:cxnLst/>
              <a:rect l="l" t="t" r="r" b="b"/>
              <a:pathLst>
                <a:path w="245" h="256" extrusionOk="0">
                  <a:moveTo>
                    <a:pt x="141" y="0"/>
                  </a:moveTo>
                  <a:cubicBezTo>
                    <a:pt x="104" y="0"/>
                    <a:pt x="71" y="0"/>
                    <a:pt x="55" y="33"/>
                  </a:cubicBezTo>
                  <a:cubicBezTo>
                    <a:pt x="1" y="66"/>
                    <a:pt x="1" y="153"/>
                    <a:pt x="38" y="206"/>
                  </a:cubicBezTo>
                  <a:cubicBezTo>
                    <a:pt x="55" y="239"/>
                    <a:pt x="87" y="256"/>
                    <a:pt x="104" y="256"/>
                  </a:cubicBezTo>
                  <a:cubicBezTo>
                    <a:pt x="141" y="256"/>
                    <a:pt x="174" y="256"/>
                    <a:pt x="191" y="223"/>
                  </a:cubicBezTo>
                  <a:cubicBezTo>
                    <a:pt x="207" y="206"/>
                    <a:pt x="228" y="169"/>
                    <a:pt x="228" y="136"/>
                  </a:cubicBezTo>
                  <a:cubicBezTo>
                    <a:pt x="244" y="103"/>
                    <a:pt x="228" y="66"/>
                    <a:pt x="207" y="50"/>
                  </a:cubicBezTo>
                  <a:cubicBezTo>
                    <a:pt x="191" y="33"/>
                    <a:pt x="174" y="17"/>
                    <a:pt x="1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"/>
            <p:cNvSpPr/>
            <p:nvPr/>
          </p:nvSpPr>
          <p:spPr>
            <a:xfrm>
              <a:off x="5143150" y="2610925"/>
              <a:ext cx="6000" cy="6375"/>
            </a:xfrm>
            <a:custGeom>
              <a:avLst/>
              <a:gdLst/>
              <a:ahLst/>
              <a:cxnLst/>
              <a:rect l="l" t="t" r="r" b="b"/>
              <a:pathLst>
                <a:path w="240" h="255" extrusionOk="0">
                  <a:moveTo>
                    <a:pt x="120" y="0"/>
                  </a:moveTo>
                  <a:cubicBezTo>
                    <a:pt x="87" y="0"/>
                    <a:pt x="71" y="0"/>
                    <a:pt x="33" y="33"/>
                  </a:cubicBezTo>
                  <a:cubicBezTo>
                    <a:pt x="17" y="50"/>
                    <a:pt x="0" y="87"/>
                    <a:pt x="0" y="120"/>
                  </a:cubicBezTo>
                  <a:cubicBezTo>
                    <a:pt x="0" y="153"/>
                    <a:pt x="0" y="190"/>
                    <a:pt x="17" y="206"/>
                  </a:cubicBezTo>
                  <a:cubicBezTo>
                    <a:pt x="36" y="235"/>
                    <a:pt x="74" y="255"/>
                    <a:pt x="110" y="255"/>
                  </a:cubicBezTo>
                  <a:cubicBezTo>
                    <a:pt x="134" y="255"/>
                    <a:pt x="158" y="245"/>
                    <a:pt x="174" y="223"/>
                  </a:cubicBezTo>
                  <a:cubicBezTo>
                    <a:pt x="223" y="190"/>
                    <a:pt x="240" y="103"/>
                    <a:pt x="190" y="50"/>
                  </a:cubicBezTo>
                  <a:cubicBezTo>
                    <a:pt x="190" y="33"/>
                    <a:pt x="174" y="17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"/>
            <p:cNvSpPr/>
            <p:nvPr/>
          </p:nvSpPr>
          <p:spPr>
            <a:xfrm>
              <a:off x="5167175" y="257350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03" y="1"/>
                  </a:moveTo>
                  <a:cubicBezTo>
                    <a:pt x="37" y="21"/>
                    <a:pt x="0" y="87"/>
                    <a:pt x="17" y="157"/>
                  </a:cubicBezTo>
                  <a:cubicBezTo>
                    <a:pt x="17" y="190"/>
                    <a:pt x="37" y="207"/>
                    <a:pt x="54" y="244"/>
                  </a:cubicBezTo>
                  <a:cubicBezTo>
                    <a:pt x="87" y="260"/>
                    <a:pt x="103" y="260"/>
                    <a:pt x="140" y="260"/>
                  </a:cubicBezTo>
                  <a:cubicBezTo>
                    <a:pt x="190" y="244"/>
                    <a:pt x="243" y="174"/>
                    <a:pt x="223" y="104"/>
                  </a:cubicBezTo>
                  <a:cubicBezTo>
                    <a:pt x="223" y="71"/>
                    <a:pt x="206" y="54"/>
                    <a:pt x="190" y="21"/>
                  </a:cubicBezTo>
                  <a:cubicBezTo>
                    <a:pt x="173" y="21"/>
                    <a:pt x="173" y="2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"/>
            <p:cNvSpPr/>
            <p:nvPr/>
          </p:nvSpPr>
          <p:spPr>
            <a:xfrm>
              <a:off x="5247975" y="2696375"/>
              <a:ext cx="5600" cy="6500"/>
            </a:xfrm>
            <a:custGeom>
              <a:avLst/>
              <a:gdLst/>
              <a:ahLst/>
              <a:cxnLst/>
              <a:rect l="l" t="t" r="r" b="b"/>
              <a:pathLst>
                <a:path w="224" h="260" extrusionOk="0">
                  <a:moveTo>
                    <a:pt x="83" y="0"/>
                  </a:moveTo>
                  <a:cubicBezTo>
                    <a:pt x="66" y="0"/>
                    <a:pt x="50" y="17"/>
                    <a:pt x="33" y="33"/>
                  </a:cubicBezTo>
                  <a:cubicBezTo>
                    <a:pt x="0" y="70"/>
                    <a:pt x="0" y="103"/>
                    <a:pt x="0" y="157"/>
                  </a:cubicBezTo>
                  <a:cubicBezTo>
                    <a:pt x="0" y="190"/>
                    <a:pt x="17" y="223"/>
                    <a:pt x="33" y="239"/>
                  </a:cubicBezTo>
                  <a:cubicBezTo>
                    <a:pt x="66" y="260"/>
                    <a:pt x="104" y="260"/>
                    <a:pt x="120" y="260"/>
                  </a:cubicBezTo>
                  <a:cubicBezTo>
                    <a:pt x="186" y="260"/>
                    <a:pt x="223" y="190"/>
                    <a:pt x="223" y="120"/>
                  </a:cubicBezTo>
                  <a:lnTo>
                    <a:pt x="223" y="103"/>
                  </a:lnTo>
                  <a:cubicBezTo>
                    <a:pt x="207" y="70"/>
                    <a:pt x="186" y="33"/>
                    <a:pt x="153" y="17"/>
                  </a:cubicBezTo>
                  <a:cubicBezTo>
                    <a:pt x="136" y="0"/>
                    <a:pt x="104" y="0"/>
                    <a:pt x="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"/>
            <p:cNvSpPr/>
            <p:nvPr/>
          </p:nvSpPr>
          <p:spPr>
            <a:xfrm>
              <a:off x="5180050" y="2693800"/>
              <a:ext cx="6100" cy="6500"/>
            </a:xfrm>
            <a:custGeom>
              <a:avLst/>
              <a:gdLst/>
              <a:ahLst/>
              <a:cxnLst/>
              <a:rect l="l" t="t" r="r" b="b"/>
              <a:pathLst>
                <a:path w="244" h="260" extrusionOk="0">
                  <a:moveTo>
                    <a:pt x="104" y="0"/>
                  </a:moveTo>
                  <a:cubicBezTo>
                    <a:pt x="54" y="0"/>
                    <a:pt x="0" y="70"/>
                    <a:pt x="17" y="136"/>
                  </a:cubicBezTo>
                  <a:cubicBezTo>
                    <a:pt x="17" y="173"/>
                    <a:pt x="38" y="206"/>
                    <a:pt x="54" y="223"/>
                  </a:cubicBezTo>
                  <a:cubicBezTo>
                    <a:pt x="87" y="260"/>
                    <a:pt x="120" y="260"/>
                    <a:pt x="141" y="260"/>
                  </a:cubicBezTo>
                  <a:cubicBezTo>
                    <a:pt x="207" y="239"/>
                    <a:pt x="244" y="173"/>
                    <a:pt x="244" y="103"/>
                  </a:cubicBezTo>
                  <a:cubicBezTo>
                    <a:pt x="223" y="70"/>
                    <a:pt x="207" y="33"/>
                    <a:pt x="190" y="17"/>
                  </a:cubicBezTo>
                  <a:lnTo>
                    <a:pt x="1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"/>
            <p:cNvSpPr/>
            <p:nvPr/>
          </p:nvSpPr>
          <p:spPr>
            <a:xfrm>
              <a:off x="5225600" y="2734200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04" y="0"/>
                  </a:moveTo>
                  <a:cubicBezTo>
                    <a:pt x="50" y="17"/>
                    <a:pt x="1" y="87"/>
                    <a:pt x="17" y="153"/>
                  </a:cubicBezTo>
                  <a:cubicBezTo>
                    <a:pt x="17" y="190"/>
                    <a:pt x="34" y="223"/>
                    <a:pt x="50" y="239"/>
                  </a:cubicBezTo>
                  <a:cubicBezTo>
                    <a:pt x="76" y="251"/>
                    <a:pt x="101" y="263"/>
                    <a:pt x="118" y="263"/>
                  </a:cubicBezTo>
                  <a:cubicBezTo>
                    <a:pt x="126" y="263"/>
                    <a:pt x="132" y="261"/>
                    <a:pt x="137" y="256"/>
                  </a:cubicBezTo>
                  <a:cubicBezTo>
                    <a:pt x="207" y="256"/>
                    <a:pt x="240" y="190"/>
                    <a:pt x="240" y="120"/>
                  </a:cubicBezTo>
                  <a:cubicBezTo>
                    <a:pt x="223" y="87"/>
                    <a:pt x="207" y="50"/>
                    <a:pt x="190" y="33"/>
                  </a:cubicBezTo>
                  <a:cubicBezTo>
                    <a:pt x="190" y="17"/>
                    <a:pt x="174" y="17"/>
                    <a:pt x="174" y="17"/>
                  </a:cubicBezTo>
                  <a:cubicBezTo>
                    <a:pt x="13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"/>
            <p:cNvSpPr/>
            <p:nvPr/>
          </p:nvSpPr>
          <p:spPr>
            <a:xfrm>
              <a:off x="5147475" y="2793050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04" y="0"/>
                  </a:moveTo>
                  <a:cubicBezTo>
                    <a:pt x="50" y="17"/>
                    <a:pt x="1" y="66"/>
                    <a:pt x="17" y="153"/>
                  </a:cubicBezTo>
                  <a:cubicBezTo>
                    <a:pt x="17" y="186"/>
                    <a:pt x="34" y="207"/>
                    <a:pt x="50" y="223"/>
                  </a:cubicBezTo>
                  <a:cubicBezTo>
                    <a:pt x="83" y="256"/>
                    <a:pt x="104" y="256"/>
                    <a:pt x="137" y="256"/>
                  </a:cubicBezTo>
                  <a:cubicBezTo>
                    <a:pt x="207" y="240"/>
                    <a:pt x="240" y="169"/>
                    <a:pt x="223" y="103"/>
                  </a:cubicBezTo>
                  <a:cubicBezTo>
                    <a:pt x="223" y="66"/>
                    <a:pt x="207" y="33"/>
                    <a:pt x="186" y="17"/>
                  </a:cubicBezTo>
                  <a:cubicBezTo>
                    <a:pt x="170" y="17"/>
                    <a:pt x="170" y="17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"/>
            <p:cNvSpPr/>
            <p:nvPr/>
          </p:nvSpPr>
          <p:spPr>
            <a:xfrm>
              <a:off x="5119950" y="28002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4" y="1"/>
                  </a:moveTo>
                  <a:cubicBezTo>
                    <a:pt x="34" y="22"/>
                    <a:pt x="1" y="71"/>
                    <a:pt x="1" y="158"/>
                  </a:cubicBezTo>
                  <a:cubicBezTo>
                    <a:pt x="17" y="191"/>
                    <a:pt x="34" y="207"/>
                    <a:pt x="50" y="228"/>
                  </a:cubicBezTo>
                  <a:cubicBezTo>
                    <a:pt x="71" y="261"/>
                    <a:pt x="104" y="261"/>
                    <a:pt x="137" y="261"/>
                  </a:cubicBezTo>
                  <a:cubicBezTo>
                    <a:pt x="190" y="244"/>
                    <a:pt x="240" y="174"/>
                    <a:pt x="223" y="104"/>
                  </a:cubicBezTo>
                  <a:cubicBezTo>
                    <a:pt x="223" y="71"/>
                    <a:pt x="207" y="38"/>
                    <a:pt x="190" y="22"/>
                  </a:cubicBezTo>
                  <a:cubicBezTo>
                    <a:pt x="174" y="22"/>
                    <a:pt x="174" y="22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"/>
            <p:cNvSpPr/>
            <p:nvPr/>
          </p:nvSpPr>
          <p:spPr>
            <a:xfrm>
              <a:off x="5105325" y="2801425"/>
              <a:ext cx="5575" cy="6600"/>
            </a:xfrm>
            <a:custGeom>
              <a:avLst/>
              <a:gdLst/>
              <a:ahLst/>
              <a:cxnLst/>
              <a:rect l="l" t="t" r="r" b="b"/>
              <a:pathLst>
                <a:path w="223" h="264" extrusionOk="0">
                  <a:moveTo>
                    <a:pt x="108" y="0"/>
                  </a:moveTo>
                  <a:cubicBezTo>
                    <a:pt x="105" y="0"/>
                    <a:pt x="103" y="2"/>
                    <a:pt x="103" y="8"/>
                  </a:cubicBezTo>
                  <a:cubicBezTo>
                    <a:pt x="37" y="8"/>
                    <a:pt x="0" y="78"/>
                    <a:pt x="0" y="144"/>
                  </a:cubicBezTo>
                  <a:cubicBezTo>
                    <a:pt x="0" y="197"/>
                    <a:pt x="37" y="214"/>
                    <a:pt x="54" y="247"/>
                  </a:cubicBezTo>
                  <a:cubicBezTo>
                    <a:pt x="87" y="247"/>
                    <a:pt x="103" y="263"/>
                    <a:pt x="141" y="263"/>
                  </a:cubicBezTo>
                  <a:cubicBezTo>
                    <a:pt x="157" y="247"/>
                    <a:pt x="190" y="230"/>
                    <a:pt x="206" y="214"/>
                  </a:cubicBezTo>
                  <a:cubicBezTo>
                    <a:pt x="223" y="181"/>
                    <a:pt x="223" y="144"/>
                    <a:pt x="223" y="111"/>
                  </a:cubicBezTo>
                  <a:cubicBezTo>
                    <a:pt x="223" y="78"/>
                    <a:pt x="206" y="41"/>
                    <a:pt x="173" y="24"/>
                  </a:cubicBezTo>
                  <a:lnTo>
                    <a:pt x="157" y="8"/>
                  </a:lnTo>
                  <a:lnTo>
                    <a:pt x="141" y="8"/>
                  </a:lnTo>
                  <a:cubicBezTo>
                    <a:pt x="127" y="8"/>
                    <a:pt x="115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"/>
            <p:cNvSpPr/>
            <p:nvPr/>
          </p:nvSpPr>
          <p:spPr>
            <a:xfrm>
              <a:off x="5258700" y="2634925"/>
              <a:ext cx="5575" cy="6700"/>
            </a:xfrm>
            <a:custGeom>
              <a:avLst/>
              <a:gdLst/>
              <a:ahLst/>
              <a:cxnLst/>
              <a:rect l="l" t="t" r="r" b="b"/>
              <a:pathLst>
                <a:path w="223" h="268" extrusionOk="0">
                  <a:moveTo>
                    <a:pt x="87" y="1"/>
                  </a:moveTo>
                  <a:cubicBezTo>
                    <a:pt x="33" y="17"/>
                    <a:pt x="0" y="87"/>
                    <a:pt x="0" y="158"/>
                  </a:cubicBezTo>
                  <a:cubicBezTo>
                    <a:pt x="0" y="191"/>
                    <a:pt x="17" y="224"/>
                    <a:pt x="50" y="244"/>
                  </a:cubicBezTo>
                  <a:cubicBezTo>
                    <a:pt x="61" y="256"/>
                    <a:pt x="83" y="267"/>
                    <a:pt x="101" y="267"/>
                  </a:cubicBezTo>
                  <a:cubicBezTo>
                    <a:pt x="108" y="267"/>
                    <a:pt x="115" y="265"/>
                    <a:pt x="120" y="261"/>
                  </a:cubicBezTo>
                  <a:cubicBezTo>
                    <a:pt x="190" y="261"/>
                    <a:pt x="223" y="191"/>
                    <a:pt x="223" y="120"/>
                  </a:cubicBezTo>
                  <a:cubicBezTo>
                    <a:pt x="223" y="87"/>
                    <a:pt x="206" y="54"/>
                    <a:pt x="169" y="38"/>
                  </a:cubicBezTo>
                  <a:cubicBezTo>
                    <a:pt x="169" y="17"/>
                    <a:pt x="153" y="17"/>
                    <a:pt x="153" y="17"/>
                  </a:cubicBezTo>
                  <a:cubicBezTo>
                    <a:pt x="136" y="1"/>
                    <a:pt x="120" y="1"/>
                    <a:pt x="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"/>
            <p:cNvSpPr/>
            <p:nvPr/>
          </p:nvSpPr>
          <p:spPr>
            <a:xfrm>
              <a:off x="5155200" y="2561850"/>
              <a:ext cx="6000" cy="6475"/>
            </a:xfrm>
            <a:custGeom>
              <a:avLst/>
              <a:gdLst/>
              <a:ahLst/>
              <a:cxnLst/>
              <a:rect l="l" t="t" r="r" b="b"/>
              <a:pathLst>
                <a:path w="240" h="259" extrusionOk="0">
                  <a:moveTo>
                    <a:pt x="127" y="1"/>
                  </a:moveTo>
                  <a:cubicBezTo>
                    <a:pt x="82" y="1"/>
                    <a:pt x="31" y="33"/>
                    <a:pt x="17" y="91"/>
                  </a:cubicBezTo>
                  <a:cubicBezTo>
                    <a:pt x="1" y="157"/>
                    <a:pt x="17" y="227"/>
                    <a:pt x="83" y="244"/>
                  </a:cubicBezTo>
                  <a:cubicBezTo>
                    <a:pt x="98" y="254"/>
                    <a:pt x="114" y="259"/>
                    <a:pt x="129" y="259"/>
                  </a:cubicBezTo>
                  <a:cubicBezTo>
                    <a:pt x="171" y="259"/>
                    <a:pt x="211" y="226"/>
                    <a:pt x="223" y="178"/>
                  </a:cubicBezTo>
                  <a:cubicBezTo>
                    <a:pt x="240" y="108"/>
                    <a:pt x="223" y="38"/>
                    <a:pt x="153" y="5"/>
                  </a:cubicBezTo>
                  <a:cubicBezTo>
                    <a:pt x="145" y="2"/>
                    <a:pt x="136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"/>
            <p:cNvSpPr/>
            <p:nvPr/>
          </p:nvSpPr>
          <p:spPr>
            <a:xfrm>
              <a:off x="5241900" y="2682750"/>
              <a:ext cx="6100" cy="6500"/>
            </a:xfrm>
            <a:custGeom>
              <a:avLst/>
              <a:gdLst/>
              <a:ahLst/>
              <a:cxnLst/>
              <a:rect l="l" t="t" r="r" b="b"/>
              <a:pathLst>
                <a:path w="244" h="260" extrusionOk="0">
                  <a:moveTo>
                    <a:pt x="130" y="1"/>
                  </a:moveTo>
                  <a:cubicBezTo>
                    <a:pt x="121" y="1"/>
                    <a:pt x="111" y="5"/>
                    <a:pt x="103" y="13"/>
                  </a:cubicBezTo>
                  <a:cubicBezTo>
                    <a:pt x="70" y="13"/>
                    <a:pt x="54" y="30"/>
                    <a:pt x="37" y="63"/>
                  </a:cubicBezTo>
                  <a:cubicBezTo>
                    <a:pt x="17" y="83"/>
                    <a:pt x="0" y="116"/>
                    <a:pt x="0" y="149"/>
                  </a:cubicBezTo>
                  <a:cubicBezTo>
                    <a:pt x="17" y="186"/>
                    <a:pt x="37" y="219"/>
                    <a:pt x="54" y="236"/>
                  </a:cubicBezTo>
                  <a:cubicBezTo>
                    <a:pt x="65" y="248"/>
                    <a:pt x="85" y="259"/>
                    <a:pt x="109" y="259"/>
                  </a:cubicBezTo>
                  <a:cubicBezTo>
                    <a:pt x="119" y="259"/>
                    <a:pt x="129" y="257"/>
                    <a:pt x="140" y="252"/>
                  </a:cubicBezTo>
                  <a:cubicBezTo>
                    <a:pt x="190" y="252"/>
                    <a:pt x="243" y="186"/>
                    <a:pt x="223" y="116"/>
                  </a:cubicBezTo>
                  <a:cubicBezTo>
                    <a:pt x="223" y="83"/>
                    <a:pt x="206" y="46"/>
                    <a:pt x="190" y="30"/>
                  </a:cubicBezTo>
                  <a:cubicBezTo>
                    <a:pt x="173" y="13"/>
                    <a:pt x="173" y="13"/>
                    <a:pt x="157" y="13"/>
                  </a:cubicBezTo>
                  <a:cubicBezTo>
                    <a:pt x="149" y="5"/>
                    <a:pt x="139" y="1"/>
                    <a:pt x="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"/>
            <p:cNvSpPr/>
            <p:nvPr/>
          </p:nvSpPr>
          <p:spPr>
            <a:xfrm>
              <a:off x="5074400" y="2759550"/>
              <a:ext cx="6100" cy="6575"/>
            </a:xfrm>
            <a:custGeom>
              <a:avLst/>
              <a:gdLst/>
              <a:ahLst/>
              <a:cxnLst/>
              <a:rect l="l" t="t" r="r" b="b"/>
              <a:pathLst>
                <a:path w="244" h="263" extrusionOk="0">
                  <a:moveTo>
                    <a:pt x="104" y="0"/>
                  </a:moveTo>
                  <a:cubicBezTo>
                    <a:pt x="38" y="17"/>
                    <a:pt x="0" y="83"/>
                    <a:pt x="17" y="153"/>
                  </a:cubicBezTo>
                  <a:cubicBezTo>
                    <a:pt x="17" y="186"/>
                    <a:pt x="38" y="223"/>
                    <a:pt x="54" y="240"/>
                  </a:cubicBezTo>
                  <a:cubicBezTo>
                    <a:pt x="66" y="251"/>
                    <a:pt x="86" y="263"/>
                    <a:pt x="109" y="263"/>
                  </a:cubicBezTo>
                  <a:cubicBezTo>
                    <a:pt x="119" y="263"/>
                    <a:pt x="130" y="261"/>
                    <a:pt x="141" y="256"/>
                  </a:cubicBezTo>
                  <a:cubicBezTo>
                    <a:pt x="190" y="256"/>
                    <a:pt x="244" y="186"/>
                    <a:pt x="223" y="120"/>
                  </a:cubicBezTo>
                  <a:cubicBezTo>
                    <a:pt x="223" y="83"/>
                    <a:pt x="207" y="50"/>
                    <a:pt x="190" y="33"/>
                  </a:cubicBezTo>
                  <a:cubicBezTo>
                    <a:pt x="174" y="17"/>
                    <a:pt x="174" y="17"/>
                    <a:pt x="157" y="17"/>
                  </a:cubicBezTo>
                  <a:cubicBezTo>
                    <a:pt x="141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"/>
            <p:cNvSpPr/>
            <p:nvPr/>
          </p:nvSpPr>
          <p:spPr>
            <a:xfrm>
              <a:off x="5172325" y="2726475"/>
              <a:ext cx="6500" cy="6575"/>
            </a:xfrm>
            <a:custGeom>
              <a:avLst/>
              <a:gdLst/>
              <a:ahLst/>
              <a:cxnLst/>
              <a:rect l="l" t="t" r="r" b="b"/>
              <a:pathLst>
                <a:path w="260" h="263" extrusionOk="0">
                  <a:moveTo>
                    <a:pt x="140" y="0"/>
                  </a:moveTo>
                  <a:cubicBezTo>
                    <a:pt x="120" y="0"/>
                    <a:pt x="87" y="16"/>
                    <a:pt x="54" y="33"/>
                  </a:cubicBezTo>
                  <a:cubicBezTo>
                    <a:pt x="17" y="87"/>
                    <a:pt x="0" y="153"/>
                    <a:pt x="54" y="223"/>
                  </a:cubicBezTo>
                  <a:cubicBezTo>
                    <a:pt x="70" y="239"/>
                    <a:pt x="87" y="256"/>
                    <a:pt x="120" y="256"/>
                  </a:cubicBezTo>
                  <a:cubicBezTo>
                    <a:pt x="131" y="260"/>
                    <a:pt x="140" y="262"/>
                    <a:pt x="148" y="262"/>
                  </a:cubicBezTo>
                  <a:cubicBezTo>
                    <a:pt x="168" y="262"/>
                    <a:pt x="183" y="251"/>
                    <a:pt x="206" y="239"/>
                  </a:cubicBezTo>
                  <a:cubicBezTo>
                    <a:pt x="243" y="190"/>
                    <a:pt x="260" y="103"/>
                    <a:pt x="223" y="49"/>
                  </a:cubicBezTo>
                  <a:cubicBezTo>
                    <a:pt x="206" y="33"/>
                    <a:pt x="190" y="16"/>
                    <a:pt x="173" y="16"/>
                  </a:cubicBezTo>
                  <a:cubicBezTo>
                    <a:pt x="157" y="16"/>
                    <a:pt x="157" y="0"/>
                    <a:pt x="1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"/>
            <p:cNvSpPr/>
            <p:nvPr/>
          </p:nvSpPr>
          <p:spPr>
            <a:xfrm>
              <a:off x="5090275" y="2802850"/>
              <a:ext cx="5700" cy="6675"/>
            </a:xfrm>
            <a:custGeom>
              <a:avLst/>
              <a:gdLst/>
              <a:ahLst/>
              <a:cxnLst/>
              <a:rect l="l" t="t" r="r" b="b"/>
              <a:pathLst>
                <a:path w="228" h="267" extrusionOk="0">
                  <a:moveTo>
                    <a:pt x="87" y="0"/>
                  </a:moveTo>
                  <a:cubicBezTo>
                    <a:pt x="70" y="21"/>
                    <a:pt x="37" y="37"/>
                    <a:pt x="21" y="54"/>
                  </a:cubicBezTo>
                  <a:cubicBezTo>
                    <a:pt x="0" y="87"/>
                    <a:pt x="0" y="124"/>
                    <a:pt x="0" y="157"/>
                  </a:cubicBezTo>
                  <a:cubicBezTo>
                    <a:pt x="0" y="190"/>
                    <a:pt x="21" y="227"/>
                    <a:pt x="54" y="243"/>
                  </a:cubicBezTo>
                  <a:cubicBezTo>
                    <a:pt x="66" y="255"/>
                    <a:pt x="86" y="267"/>
                    <a:pt x="104" y="267"/>
                  </a:cubicBezTo>
                  <a:cubicBezTo>
                    <a:pt x="111" y="267"/>
                    <a:pt x="118" y="265"/>
                    <a:pt x="124" y="260"/>
                  </a:cubicBezTo>
                  <a:cubicBezTo>
                    <a:pt x="190" y="260"/>
                    <a:pt x="227" y="190"/>
                    <a:pt x="227" y="124"/>
                  </a:cubicBezTo>
                  <a:cubicBezTo>
                    <a:pt x="227" y="87"/>
                    <a:pt x="207" y="54"/>
                    <a:pt x="174" y="37"/>
                  </a:cubicBezTo>
                  <a:cubicBezTo>
                    <a:pt x="174" y="21"/>
                    <a:pt x="157" y="21"/>
                    <a:pt x="157" y="21"/>
                  </a:cubicBezTo>
                  <a:cubicBezTo>
                    <a:pt x="141" y="0"/>
                    <a:pt x="124" y="0"/>
                    <a:pt x="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"/>
            <p:cNvSpPr/>
            <p:nvPr/>
          </p:nvSpPr>
          <p:spPr>
            <a:xfrm>
              <a:off x="5172725" y="2679925"/>
              <a:ext cx="6100" cy="6475"/>
            </a:xfrm>
            <a:custGeom>
              <a:avLst/>
              <a:gdLst/>
              <a:ahLst/>
              <a:cxnLst/>
              <a:rect l="l" t="t" r="r" b="b"/>
              <a:pathLst>
                <a:path w="244" h="259" extrusionOk="0">
                  <a:moveTo>
                    <a:pt x="118" y="1"/>
                  </a:moveTo>
                  <a:cubicBezTo>
                    <a:pt x="75" y="1"/>
                    <a:pt x="34" y="22"/>
                    <a:pt x="21" y="73"/>
                  </a:cubicBezTo>
                  <a:cubicBezTo>
                    <a:pt x="1" y="143"/>
                    <a:pt x="21" y="229"/>
                    <a:pt x="87" y="246"/>
                  </a:cubicBezTo>
                  <a:cubicBezTo>
                    <a:pt x="102" y="255"/>
                    <a:pt x="117" y="259"/>
                    <a:pt x="132" y="259"/>
                  </a:cubicBezTo>
                  <a:cubicBezTo>
                    <a:pt x="173" y="259"/>
                    <a:pt x="212" y="227"/>
                    <a:pt x="227" y="176"/>
                  </a:cubicBezTo>
                  <a:cubicBezTo>
                    <a:pt x="244" y="110"/>
                    <a:pt x="227" y="40"/>
                    <a:pt x="157" y="7"/>
                  </a:cubicBezTo>
                  <a:cubicBezTo>
                    <a:pt x="145" y="3"/>
                    <a:pt x="131" y="1"/>
                    <a:pt x="1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"/>
            <p:cNvSpPr/>
            <p:nvPr/>
          </p:nvSpPr>
          <p:spPr>
            <a:xfrm>
              <a:off x="5240250" y="2606825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20" y="0"/>
                  </a:moveTo>
                  <a:cubicBezTo>
                    <a:pt x="114" y="0"/>
                    <a:pt x="109" y="2"/>
                    <a:pt x="103" y="8"/>
                  </a:cubicBezTo>
                  <a:cubicBezTo>
                    <a:pt x="50" y="8"/>
                    <a:pt x="0" y="78"/>
                    <a:pt x="17" y="148"/>
                  </a:cubicBezTo>
                  <a:cubicBezTo>
                    <a:pt x="17" y="181"/>
                    <a:pt x="33" y="214"/>
                    <a:pt x="50" y="234"/>
                  </a:cubicBezTo>
                  <a:cubicBezTo>
                    <a:pt x="83" y="251"/>
                    <a:pt x="103" y="267"/>
                    <a:pt x="136" y="267"/>
                  </a:cubicBezTo>
                  <a:cubicBezTo>
                    <a:pt x="206" y="251"/>
                    <a:pt x="239" y="181"/>
                    <a:pt x="239" y="111"/>
                  </a:cubicBezTo>
                  <a:cubicBezTo>
                    <a:pt x="223" y="78"/>
                    <a:pt x="206" y="45"/>
                    <a:pt x="186" y="28"/>
                  </a:cubicBezTo>
                  <a:cubicBezTo>
                    <a:pt x="169" y="28"/>
                    <a:pt x="169" y="8"/>
                    <a:pt x="153" y="8"/>
                  </a:cubicBezTo>
                  <a:cubicBezTo>
                    <a:pt x="142" y="8"/>
                    <a:pt x="131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"/>
            <p:cNvSpPr/>
            <p:nvPr/>
          </p:nvSpPr>
          <p:spPr>
            <a:xfrm>
              <a:off x="5172725" y="2710600"/>
              <a:ext cx="6100" cy="6400"/>
            </a:xfrm>
            <a:custGeom>
              <a:avLst/>
              <a:gdLst/>
              <a:ahLst/>
              <a:cxnLst/>
              <a:rect l="l" t="t" r="r" b="b"/>
              <a:pathLst>
                <a:path w="244" h="256" extrusionOk="0">
                  <a:moveTo>
                    <a:pt x="104" y="0"/>
                  </a:moveTo>
                  <a:cubicBezTo>
                    <a:pt x="54" y="0"/>
                    <a:pt x="1" y="66"/>
                    <a:pt x="21" y="136"/>
                  </a:cubicBezTo>
                  <a:cubicBezTo>
                    <a:pt x="21" y="169"/>
                    <a:pt x="38" y="206"/>
                    <a:pt x="54" y="223"/>
                  </a:cubicBezTo>
                  <a:cubicBezTo>
                    <a:pt x="87" y="256"/>
                    <a:pt x="124" y="256"/>
                    <a:pt x="141" y="256"/>
                  </a:cubicBezTo>
                  <a:cubicBezTo>
                    <a:pt x="207" y="239"/>
                    <a:pt x="244" y="169"/>
                    <a:pt x="244" y="103"/>
                  </a:cubicBezTo>
                  <a:cubicBezTo>
                    <a:pt x="227" y="66"/>
                    <a:pt x="207" y="33"/>
                    <a:pt x="190" y="17"/>
                  </a:cubicBezTo>
                  <a:lnTo>
                    <a:pt x="1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"/>
            <p:cNvSpPr/>
            <p:nvPr/>
          </p:nvSpPr>
          <p:spPr>
            <a:xfrm>
              <a:off x="5243650" y="263627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3" y="0"/>
                  </a:moveTo>
                  <a:cubicBezTo>
                    <a:pt x="50" y="17"/>
                    <a:pt x="0" y="66"/>
                    <a:pt x="17" y="153"/>
                  </a:cubicBezTo>
                  <a:cubicBezTo>
                    <a:pt x="17" y="190"/>
                    <a:pt x="33" y="223"/>
                    <a:pt x="70" y="240"/>
                  </a:cubicBezTo>
                  <a:cubicBezTo>
                    <a:pt x="87" y="256"/>
                    <a:pt x="120" y="256"/>
                    <a:pt x="136" y="256"/>
                  </a:cubicBezTo>
                  <a:cubicBezTo>
                    <a:pt x="173" y="256"/>
                    <a:pt x="190" y="240"/>
                    <a:pt x="206" y="207"/>
                  </a:cubicBezTo>
                  <a:cubicBezTo>
                    <a:pt x="223" y="170"/>
                    <a:pt x="239" y="137"/>
                    <a:pt x="223" y="104"/>
                  </a:cubicBezTo>
                  <a:cubicBezTo>
                    <a:pt x="223" y="66"/>
                    <a:pt x="206" y="50"/>
                    <a:pt x="190" y="17"/>
                  </a:cubicBezTo>
                  <a:cubicBezTo>
                    <a:pt x="173" y="17"/>
                    <a:pt x="173" y="17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"/>
            <p:cNvSpPr/>
            <p:nvPr/>
          </p:nvSpPr>
          <p:spPr>
            <a:xfrm>
              <a:off x="5168925" y="264957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03" y="0"/>
                  </a:moveTo>
                  <a:cubicBezTo>
                    <a:pt x="70" y="0"/>
                    <a:pt x="33" y="17"/>
                    <a:pt x="17" y="50"/>
                  </a:cubicBezTo>
                  <a:cubicBezTo>
                    <a:pt x="0" y="87"/>
                    <a:pt x="0" y="120"/>
                    <a:pt x="0" y="153"/>
                  </a:cubicBezTo>
                  <a:cubicBezTo>
                    <a:pt x="17" y="190"/>
                    <a:pt x="17" y="206"/>
                    <a:pt x="50" y="223"/>
                  </a:cubicBezTo>
                  <a:cubicBezTo>
                    <a:pt x="70" y="256"/>
                    <a:pt x="103" y="256"/>
                    <a:pt x="136" y="256"/>
                  </a:cubicBezTo>
                  <a:cubicBezTo>
                    <a:pt x="190" y="239"/>
                    <a:pt x="239" y="173"/>
                    <a:pt x="223" y="103"/>
                  </a:cubicBezTo>
                  <a:cubicBezTo>
                    <a:pt x="223" y="70"/>
                    <a:pt x="206" y="33"/>
                    <a:pt x="173" y="17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"/>
            <p:cNvSpPr/>
            <p:nvPr/>
          </p:nvSpPr>
          <p:spPr>
            <a:xfrm>
              <a:off x="5265075" y="2649575"/>
              <a:ext cx="1775" cy="6000"/>
            </a:xfrm>
            <a:custGeom>
              <a:avLst/>
              <a:gdLst/>
              <a:ahLst/>
              <a:cxnLst/>
              <a:rect l="l" t="t" r="r" b="b"/>
              <a:pathLst>
                <a:path w="71" h="240" extrusionOk="0">
                  <a:moveTo>
                    <a:pt x="71" y="0"/>
                  </a:moveTo>
                  <a:cubicBezTo>
                    <a:pt x="17" y="33"/>
                    <a:pt x="1" y="87"/>
                    <a:pt x="1" y="153"/>
                  </a:cubicBezTo>
                  <a:cubicBezTo>
                    <a:pt x="1" y="190"/>
                    <a:pt x="38" y="223"/>
                    <a:pt x="54" y="239"/>
                  </a:cubicBezTo>
                  <a:cubicBezTo>
                    <a:pt x="71" y="173"/>
                    <a:pt x="71" y="87"/>
                    <a:pt x="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"/>
            <p:cNvSpPr/>
            <p:nvPr/>
          </p:nvSpPr>
          <p:spPr>
            <a:xfrm>
              <a:off x="5201600" y="255030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1"/>
                  </a:moveTo>
                  <a:cubicBezTo>
                    <a:pt x="66" y="1"/>
                    <a:pt x="50" y="22"/>
                    <a:pt x="33" y="55"/>
                  </a:cubicBezTo>
                  <a:cubicBezTo>
                    <a:pt x="17" y="71"/>
                    <a:pt x="0" y="104"/>
                    <a:pt x="17" y="141"/>
                  </a:cubicBezTo>
                  <a:cubicBezTo>
                    <a:pt x="17" y="174"/>
                    <a:pt x="33" y="207"/>
                    <a:pt x="50" y="228"/>
                  </a:cubicBezTo>
                  <a:cubicBezTo>
                    <a:pt x="66" y="261"/>
                    <a:pt x="103" y="261"/>
                    <a:pt x="136" y="261"/>
                  </a:cubicBezTo>
                  <a:cubicBezTo>
                    <a:pt x="186" y="244"/>
                    <a:pt x="239" y="174"/>
                    <a:pt x="223" y="104"/>
                  </a:cubicBezTo>
                  <a:cubicBezTo>
                    <a:pt x="223" y="71"/>
                    <a:pt x="206" y="38"/>
                    <a:pt x="186" y="22"/>
                  </a:cubicBezTo>
                  <a:cubicBezTo>
                    <a:pt x="169" y="22"/>
                    <a:pt x="16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"/>
            <p:cNvSpPr/>
            <p:nvPr/>
          </p:nvSpPr>
          <p:spPr>
            <a:xfrm>
              <a:off x="5187375" y="2551550"/>
              <a:ext cx="6000" cy="6375"/>
            </a:xfrm>
            <a:custGeom>
              <a:avLst/>
              <a:gdLst/>
              <a:ahLst/>
              <a:cxnLst/>
              <a:rect l="l" t="t" r="r" b="b"/>
              <a:pathLst>
                <a:path w="240" h="255" extrusionOk="0">
                  <a:moveTo>
                    <a:pt x="121" y="0"/>
                  </a:moveTo>
                  <a:cubicBezTo>
                    <a:pt x="64" y="0"/>
                    <a:pt x="14" y="33"/>
                    <a:pt x="0" y="91"/>
                  </a:cubicBezTo>
                  <a:lnTo>
                    <a:pt x="0" y="141"/>
                  </a:lnTo>
                  <a:cubicBezTo>
                    <a:pt x="0" y="194"/>
                    <a:pt x="33" y="227"/>
                    <a:pt x="70" y="244"/>
                  </a:cubicBezTo>
                  <a:cubicBezTo>
                    <a:pt x="84" y="251"/>
                    <a:pt x="101" y="255"/>
                    <a:pt x="118" y="255"/>
                  </a:cubicBezTo>
                  <a:cubicBezTo>
                    <a:pt x="141" y="255"/>
                    <a:pt x="164" y="247"/>
                    <a:pt x="173" y="227"/>
                  </a:cubicBezTo>
                  <a:cubicBezTo>
                    <a:pt x="190" y="211"/>
                    <a:pt x="206" y="194"/>
                    <a:pt x="206" y="178"/>
                  </a:cubicBezTo>
                  <a:cubicBezTo>
                    <a:pt x="239" y="108"/>
                    <a:pt x="206" y="38"/>
                    <a:pt x="157" y="5"/>
                  </a:cubicBezTo>
                  <a:cubicBezTo>
                    <a:pt x="145" y="2"/>
                    <a:pt x="133" y="0"/>
                    <a:pt x="1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"/>
            <p:cNvSpPr/>
            <p:nvPr/>
          </p:nvSpPr>
          <p:spPr>
            <a:xfrm>
              <a:off x="5190350" y="2537750"/>
              <a:ext cx="6100" cy="6600"/>
            </a:xfrm>
            <a:custGeom>
              <a:avLst/>
              <a:gdLst/>
              <a:ahLst/>
              <a:cxnLst/>
              <a:rect l="l" t="t" r="r" b="b"/>
              <a:pathLst>
                <a:path w="244" h="264" extrusionOk="0">
                  <a:moveTo>
                    <a:pt x="116" y="1"/>
                  </a:moveTo>
                  <a:cubicBezTo>
                    <a:pt x="74" y="1"/>
                    <a:pt x="33" y="25"/>
                    <a:pt x="17" y="74"/>
                  </a:cubicBezTo>
                  <a:cubicBezTo>
                    <a:pt x="1" y="144"/>
                    <a:pt x="17" y="231"/>
                    <a:pt x="87" y="247"/>
                  </a:cubicBezTo>
                  <a:cubicBezTo>
                    <a:pt x="87" y="264"/>
                    <a:pt x="104" y="264"/>
                    <a:pt x="120" y="264"/>
                  </a:cubicBezTo>
                  <a:cubicBezTo>
                    <a:pt x="174" y="247"/>
                    <a:pt x="207" y="231"/>
                    <a:pt x="223" y="177"/>
                  </a:cubicBezTo>
                  <a:cubicBezTo>
                    <a:pt x="244" y="128"/>
                    <a:pt x="223" y="74"/>
                    <a:pt x="207" y="41"/>
                  </a:cubicBezTo>
                  <a:cubicBezTo>
                    <a:pt x="190" y="25"/>
                    <a:pt x="174" y="8"/>
                    <a:pt x="157" y="8"/>
                  </a:cubicBezTo>
                  <a:cubicBezTo>
                    <a:pt x="144" y="3"/>
                    <a:pt x="130" y="1"/>
                    <a:pt x="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"/>
            <p:cNvSpPr/>
            <p:nvPr/>
          </p:nvSpPr>
          <p:spPr>
            <a:xfrm>
              <a:off x="5155625" y="26044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0"/>
                  </a:moveTo>
                  <a:cubicBezTo>
                    <a:pt x="66" y="0"/>
                    <a:pt x="50" y="21"/>
                    <a:pt x="33" y="54"/>
                  </a:cubicBezTo>
                  <a:cubicBezTo>
                    <a:pt x="17" y="87"/>
                    <a:pt x="0" y="124"/>
                    <a:pt x="0" y="157"/>
                  </a:cubicBezTo>
                  <a:cubicBezTo>
                    <a:pt x="17" y="190"/>
                    <a:pt x="33" y="227"/>
                    <a:pt x="50" y="244"/>
                  </a:cubicBezTo>
                  <a:cubicBezTo>
                    <a:pt x="66" y="260"/>
                    <a:pt x="103" y="260"/>
                    <a:pt x="136" y="260"/>
                  </a:cubicBezTo>
                  <a:cubicBezTo>
                    <a:pt x="190" y="244"/>
                    <a:pt x="239" y="190"/>
                    <a:pt x="223" y="104"/>
                  </a:cubicBezTo>
                  <a:cubicBezTo>
                    <a:pt x="223" y="71"/>
                    <a:pt x="206" y="54"/>
                    <a:pt x="190" y="21"/>
                  </a:cubicBezTo>
                  <a:lnTo>
                    <a:pt x="153" y="21"/>
                  </a:ln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"/>
            <p:cNvSpPr/>
            <p:nvPr/>
          </p:nvSpPr>
          <p:spPr>
            <a:xfrm>
              <a:off x="5190350" y="2631525"/>
              <a:ext cx="5600" cy="6650"/>
            </a:xfrm>
            <a:custGeom>
              <a:avLst/>
              <a:gdLst/>
              <a:ahLst/>
              <a:cxnLst/>
              <a:rect l="l" t="t" r="r" b="b"/>
              <a:pathLst>
                <a:path w="224" h="266" extrusionOk="0">
                  <a:moveTo>
                    <a:pt x="104" y="1"/>
                  </a:moveTo>
                  <a:cubicBezTo>
                    <a:pt x="38" y="17"/>
                    <a:pt x="1" y="87"/>
                    <a:pt x="1" y="153"/>
                  </a:cubicBezTo>
                  <a:cubicBezTo>
                    <a:pt x="17" y="190"/>
                    <a:pt x="38" y="223"/>
                    <a:pt x="54" y="240"/>
                  </a:cubicBezTo>
                  <a:cubicBezTo>
                    <a:pt x="66" y="252"/>
                    <a:pt x="86" y="265"/>
                    <a:pt x="109" y="265"/>
                  </a:cubicBezTo>
                  <a:cubicBezTo>
                    <a:pt x="119" y="265"/>
                    <a:pt x="130" y="263"/>
                    <a:pt x="141" y="256"/>
                  </a:cubicBezTo>
                  <a:cubicBezTo>
                    <a:pt x="157" y="256"/>
                    <a:pt x="190" y="240"/>
                    <a:pt x="207" y="207"/>
                  </a:cubicBezTo>
                  <a:cubicBezTo>
                    <a:pt x="223" y="190"/>
                    <a:pt x="223" y="153"/>
                    <a:pt x="223" y="120"/>
                  </a:cubicBezTo>
                  <a:cubicBezTo>
                    <a:pt x="223" y="87"/>
                    <a:pt x="207" y="50"/>
                    <a:pt x="190" y="34"/>
                  </a:cubicBezTo>
                  <a:cubicBezTo>
                    <a:pt x="174" y="17"/>
                    <a:pt x="174" y="17"/>
                    <a:pt x="157" y="17"/>
                  </a:cubicBezTo>
                  <a:cubicBezTo>
                    <a:pt x="141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"/>
            <p:cNvSpPr/>
            <p:nvPr/>
          </p:nvSpPr>
          <p:spPr>
            <a:xfrm>
              <a:off x="5188200" y="2505275"/>
              <a:ext cx="6100" cy="6400"/>
            </a:xfrm>
            <a:custGeom>
              <a:avLst/>
              <a:gdLst/>
              <a:ahLst/>
              <a:cxnLst/>
              <a:rect l="l" t="t" r="r" b="b"/>
              <a:pathLst>
                <a:path w="244" h="256" extrusionOk="0">
                  <a:moveTo>
                    <a:pt x="103" y="0"/>
                  </a:moveTo>
                  <a:cubicBezTo>
                    <a:pt x="70" y="0"/>
                    <a:pt x="54" y="17"/>
                    <a:pt x="37" y="50"/>
                  </a:cubicBezTo>
                  <a:cubicBezTo>
                    <a:pt x="21" y="87"/>
                    <a:pt x="0" y="120"/>
                    <a:pt x="21" y="153"/>
                  </a:cubicBezTo>
                  <a:cubicBezTo>
                    <a:pt x="21" y="190"/>
                    <a:pt x="37" y="206"/>
                    <a:pt x="54" y="239"/>
                  </a:cubicBezTo>
                  <a:cubicBezTo>
                    <a:pt x="87" y="256"/>
                    <a:pt x="103" y="256"/>
                    <a:pt x="140" y="256"/>
                  </a:cubicBezTo>
                  <a:cubicBezTo>
                    <a:pt x="206" y="239"/>
                    <a:pt x="243" y="173"/>
                    <a:pt x="227" y="103"/>
                  </a:cubicBezTo>
                  <a:cubicBezTo>
                    <a:pt x="227" y="70"/>
                    <a:pt x="206" y="50"/>
                    <a:pt x="190" y="17"/>
                  </a:cubicBezTo>
                  <a:cubicBezTo>
                    <a:pt x="173" y="17"/>
                    <a:pt x="173" y="17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"/>
            <p:cNvSpPr/>
            <p:nvPr/>
          </p:nvSpPr>
          <p:spPr>
            <a:xfrm>
              <a:off x="5195925" y="2520225"/>
              <a:ext cx="6100" cy="6500"/>
            </a:xfrm>
            <a:custGeom>
              <a:avLst/>
              <a:gdLst/>
              <a:ahLst/>
              <a:cxnLst/>
              <a:rect l="l" t="t" r="r" b="b"/>
              <a:pathLst>
                <a:path w="244" h="260" extrusionOk="0">
                  <a:moveTo>
                    <a:pt x="129" y="0"/>
                  </a:moveTo>
                  <a:cubicBezTo>
                    <a:pt x="82" y="0"/>
                    <a:pt x="35" y="33"/>
                    <a:pt x="21" y="91"/>
                  </a:cubicBezTo>
                  <a:cubicBezTo>
                    <a:pt x="0" y="157"/>
                    <a:pt x="21" y="227"/>
                    <a:pt x="87" y="243"/>
                  </a:cubicBezTo>
                  <a:cubicBezTo>
                    <a:pt x="103" y="260"/>
                    <a:pt x="124" y="260"/>
                    <a:pt x="141" y="260"/>
                  </a:cubicBezTo>
                  <a:cubicBezTo>
                    <a:pt x="174" y="260"/>
                    <a:pt x="207" y="227"/>
                    <a:pt x="227" y="173"/>
                  </a:cubicBezTo>
                  <a:cubicBezTo>
                    <a:pt x="244" y="124"/>
                    <a:pt x="227" y="70"/>
                    <a:pt x="207" y="37"/>
                  </a:cubicBezTo>
                  <a:cubicBezTo>
                    <a:pt x="190" y="37"/>
                    <a:pt x="174" y="21"/>
                    <a:pt x="157" y="4"/>
                  </a:cubicBezTo>
                  <a:cubicBezTo>
                    <a:pt x="148" y="1"/>
                    <a:pt x="138" y="0"/>
                    <a:pt x="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"/>
            <p:cNvSpPr/>
            <p:nvPr/>
          </p:nvSpPr>
          <p:spPr>
            <a:xfrm>
              <a:off x="5205400" y="2580500"/>
              <a:ext cx="6000" cy="6750"/>
            </a:xfrm>
            <a:custGeom>
              <a:avLst/>
              <a:gdLst/>
              <a:ahLst/>
              <a:cxnLst/>
              <a:rect l="l" t="t" r="r" b="b"/>
              <a:pathLst>
                <a:path w="240" h="270" extrusionOk="0">
                  <a:moveTo>
                    <a:pt x="119" y="0"/>
                  </a:moveTo>
                  <a:cubicBezTo>
                    <a:pt x="70" y="0"/>
                    <a:pt x="29" y="32"/>
                    <a:pt x="17" y="83"/>
                  </a:cubicBezTo>
                  <a:cubicBezTo>
                    <a:pt x="1" y="154"/>
                    <a:pt x="34" y="236"/>
                    <a:pt x="87" y="257"/>
                  </a:cubicBezTo>
                  <a:cubicBezTo>
                    <a:pt x="100" y="265"/>
                    <a:pt x="115" y="269"/>
                    <a:pt x="130" y="269"/>
                  </a:cubicBezTo>
                  <a:cubicBezTo>
                    <a:pt x="170" y="269"/>
                    <a:pt x="211" y="238"/>
                    <a:pt x="223" y="187"/>
                  </a:cubicBezTo>
                  <a:cubicBezTo>
                    <a:pt x="240" y="116"/>
                    <a:pt x="223" y="30"/>
                    <a:pt x="174" y="13"/>
                  </a:cubicBezTo>
                  <a:cubicBezTo>
                    <a:pt x="155" y="5"/>
                    <a:pt x="137" y="0"/>
                    <a:pt x="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"/>
            <p:cNvSpPr/>
            <p:nvPr/>
          </p:nvSpPr>
          <p:spPr>
            <a:xfrm>
              <a:off x="5191700" y="26160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0"/>
                  </a:moveTo>
                  <a:cubicBezTo>
                    <a:pt x="50" y="17"/>
                    <a:pt x="0" y="87"/>
                    <a:pt x="17" y="153"/>
                  </a:cubicBezTo>
                  <a:cubicBezTo>
                    <a:pt x="31" y="213"/>
                    <a:pt x="72" y="260"/>
                    <a:pt x="114" y="260"/>
                  </a:cubicBezTo>
                  <a:cubicBezTo>
                    <a:pt x="122" y="260"/>
                    <a:pt x="129" y="259"/>
                    <a:pt x="136" y="256"/>
                  </a:cubicBezTo>
                  <a:cubicBezTo>
                    <a:pt x="169" y="256"/>
                    <a:pt x="206" y="240"/>
                    <a:pt x="223" y="207"/>
                  </a:cubicBezTo>
                  <a:cubicBezTo>
                    <a:pt x="239" y="190"/>
                    <a:pt x="239" y="153"/>
                    <a:pt x="239" y="120"/>
                  </a:cubicBezTo>
                  <a:cubicBezTo>
                    <a:pt x="223" y="87"/>
                    <a:pt x="223" y="50"/>
                    <a:pt x="190" y="33"/>
                  </a:cubicBezTo>
                  <a:cubicBezTo>
                    <a:pt x="190" y="17"/>
                    <a:pt x="169" y="17"/>
                    <a:pt x="169" y="17"/>
                  </a:cubicBezTo>
                  <a:cubicBezTo>
                    <a:pt x="153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"/>
            <p:cNvSpPr/>
            <p:nvPr/>
          </p:nvSpPr>
          <p:spPr>
            <a:xfrm>
              <a:off x="5189950" y="2581600"/>
              <a:ext cx="6500" cy="6475"/>
            </a:xfrm>
            <a:custGeom>
              <a:avLst/>
              <a:gdLst/>
              <a:ahLst/>
              <a:cxnLst/>
              <a:rect l="l" t="t" r="r" b="b"/>
              <a:pathLst>
                <a:path w="260" h="259" extrusionOk="0">
                  <a:moveTo>
                    <a:pt x="141" y="1"/>
                  </a:moveTo>
                  <a:cubicBezTo>
                    <a:pt x="96" y="1"/>
                    <a:pt x="50" y="33"/>
                    <a:pt x="33" y="72"/>
                  </a:cubicBezTo>
                  <a:cubicBezTo>
                    <a:pt x="0" y="143"/>
                    <a:pt x="33" y="229"/>
                    <a:pt x="87" y="246"/>
                  </a:cubicBezTo>
                  <a:cubicBezTo>
                    <a:pt x="105" y="254"/>
                    <a:pt x="123" y="258"/>
                    <a:pt x="138" y="258"/>
                  </a:cubicBezTo>
                  <a:cubicBezTo>
                    <a:pt x="182" y="258"/>
                    <a:pt x="215" y="227"/>
                    <a:pt x="239" y="175"/>
                  </a:cubicBezTo>
                  <a:cubicBezTo>
                    <a:pt x="260" y="110"/>
                    <a:pt x="223" y="39"/>
                    <a:pt x="173" y="6"/>
                  </a:cubicBezTo>
                  <a:cubicBezTo>
                    <a:pt x="163" y="2"/>
                    <a:pt x="152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"/>
            <p:cNvSpPr/>
            <p:nvPr/>
          </p:nvSpPr>
          <p:spPr>
            <a:xfrm>
              <a:off x="5206750" y="265947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03" y="0"/>
                  </a:moveTo>
                  <a:cubicBezTo>
                    <a:pt x="66" y="0"/>
                    <a:pt x="50" y="17"/>
                    <a:pt x="33" y="50"/>
                  </a:cubicBezTo>
                  <a:cubicBezTo>
                    <a:pt x="17" y="87"/>
                    <a:pt x="0" y="120"/>
                    <a:pt x="0" y="153"/>
                  </a:cubicBezTo>
                  <a:cubicBezTo>
                    <a:pt x="17" y="190"/>
                    <a:pt x="33" y="206"/>
                    <a:pt x="50" y="239"/>
                  </a:cubicBezTo>
                  <a:cubicBezTo>
                    <a:pt x="66" y="256"/>
                    <a:pt x="103" y="256"/>
                    <a:pt x="136" y="256"/>
                  </a:cubicBezTo>
                  <a:cubicBezTo>
                    <a:pt x="186" y="239"/>
                    <a:pt x="239" y="169"/>
                    <a:pt x="223" y="103"/>
                  </a:cubicBezTo>
                  <a:cubicBezTo>
                    <a:pt x="223" y="66"/>
                    <a:pt x="206" y="33"/>
                    <a:pt x="186" y="17"/>
                  </a:cubicBezTo>
                  <a:cubicBezTo>
                    <a:pt x="169" y="17"/>
                    <a:pt x="169" y="17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"/>
            <p:cNvSpPr/>
            <p:nvPr/>
          </p:nvSpPr>
          <p:spPr>
            <a:xfrm>
              <a:off x="5210150" y="2519700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07" y="0"/>
                  </a:moveTo>
                  <a:cubicBezTo>
                    <a:pt x="85" y="0"/>
                    <a:pt x="64" y="14"/>
                    <a:pt x="50" y="25"/>
                  </a:cubicBezTo>
                  <a:cubicBezTo>
                    <a:pt x="33" y="42"/>
                    <a:pt x="17" y="75"/>
                    <a:pt x="17" y="112"/>
                  </a:cubicBezTo>
                  <a:cubicBezTo>
                    <a:pt x="0" y="145"/>
                    <a:pt x="17" y="178"/>
                    <a:pt x="33" y="215"/>
                  </a:cubicBezTo>
                  <a:cubicBezTo>
                    <a:pt x="50" y="231"/>
                    <a:pt x="87" y="248"/>
                    <a:pt x="103" y="264"/>
                  </a:cubicBezTo>
                  <a:cubicBezTo>
                    <a:pt x="136" y="264"/>
                    <a:pt x="173" y="248"/>
                    <a:pt x="190" y="231"/>
                  </a:cubicBezTo>
                  <a:cubicBezTo>
                    <a:pt x="239" y="178"/>
                    <a:pt x="239" y="112"/>
                    <a:pt x="206" y="42"/>
                  </a:cubicBezTo>
                  <a:cubicBezTo>
                    <a:pt x="190" y="25"/>
                    <a:pt x="173" y="9"/>
                    <a:pt x="153" y="9"/>
                  </a:cubicBezTo>
                  <a:lnTo>
                    <a:pt x="136" y="9"/>
                  </a:lnTo>
                  <a:cubicBezTo>
                    <a:pt x="127" y="3"/>
                    <a:pt x="117" y="0"/>
                    <a:pt x="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"/>
            <p:cNvSpPr/>
            <p:nvPr/>
          </p:nvSpPr>
          <p:spPr>
            <a:xfrm>
              <a:off x="5207575" y="2563700"/>
              <a:ext cx="5575" cy="6600"/>
            </a:xfrm>
            <a:custGeom>
              <a:avLst/>
              <a:gdLst/>
              <a:ahLst/>
              <a:cxnLst/>
              <a:rect l="l" t="t" r="r" b="b"/>
              <a:pathLst>
                <a:path w="223" h="264" extrusionOk="0">
                  <a:moveTo>
                    <a:pt x="87" y="1"/>
                  </a:moveTo>
                  <a:cubicBezTo>
                    <a:pt x="70" y="17"/>
                    <a:pt x="50" y="17"/>
                    <a:pt x="33" y="34"/>
                  </a:cubicBezTo>
                  <a:cubicBezTo>
                    <a:pt x="0" y="67"/>
                    <a:pt x="0" y="121"/>
                    <a:pt x="0" y="153"/>
                  </a:cubicBezTo>
                  <a:cubicBezTo>
                    <a:pt x="0" y="186"/>
                    <a:pt x="17" y="224"/>
                    <a:pt x="50" y="240"/>
                  </a:cubicBezTo>
                  <a:cubicBezTo>
                    <a:pt x="64" y="252"/>
                    <a:pt x="85" y="263"/>
                    <a:pt x="102" y="263"/>
                  </a:cubicBezTo>
                  <a:cubicBezTo>
                    <a:pt x="109" y="263"/>
                    <a:pt x="115" y="261"/>
                    <a:pt x="120" y="257"/>
                  </a:cubicBezTo>
                  <a:cubicBezTo>
                    <a:pt x="190" y="257"/>
                    <a:pt x="223" y="186"/>
                    <a:pt x="223" y="121"/>
                  </a:cubicBezTo>
                  <a:cubicBezTo>
                    <a:pt x="206" y="67"/>
                    <a:pt x="190" y="34"/>
                    <a:pt x="153" y="17"/>
                  </a:cubicBezTo>
                  <a:cubicBezTo>
                    <a:pt x="136" y="1"/>
                    <a:pt x="103" y="1"/>
                    <a:pt x="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"/>
            <p:cNvSpPr/>
            <p:nvPr/>
          </p:nvSpPr>
          <p:spPr>
            <a:xfrm>
              <a:off x="5203650" y="2507850"/>
              <a:ext cx="2600" cy="2175"/>
            </a:xfrm>
            <a:custGeom>
              <a:avLst/>
              <a:gdLst/>
              <a:ahLst/>
              <a:cxnLst/>
              <a:rect l="l" t="t" r="r" b="b"/>
              <a:pathLst>
                <a:path w="104" h="87" extrusionOk="0">
                  <a:moveTo>
                    <a:pt x="1" y="0"/>
                  </a:moveTo>
                  <a:lnTo>
                    <a:pt x="1" y="0"/>
                  </a:lnTo>
                  <a:cubicBezTo>
                    <a:pt x="21" y="33"/>
                    <a:pt x="38" y="50"/>
                    <a:pt x="54" y="70"/>
                  </a:cubicBezTo>
                  <a:cubicBezTo>
                    <a:pt x="71" y="87"/>
                    <a:pt x="87" y="87"/>
                    <a:pt x="104" y="87"/>
                  </a:cubicBezTo>
                  <a:cubicBezTo>
                    <a:pt x="71" y="70"/>
                    <a:pt x="38" y="33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"/>
            <p:cNvSpPr/>
            <p:nvPr/>
          </p:nvSpPr>
          <p:spPr>
            <a:xfrm>
              <a:off x="5198075" y="2596175"/>
              <a:ext cx="6125" cy="6525"/>
            </a:xfrm>
            <a:custGeom>
              <a:avLst/>
              <a:gdLst/>
              <a:ahLst/>
              <a:cxnLst/>
              <a:rect l="l" t="t" r="r" b="b"/>
              <a:pathLst>
                <a:path w="245" h="261" extrusionOk="0">
                  <a:moveTo>
                    <a:pt x="129" y="1"/>
                  </a:moveTo>
                  <a:cubicBezTo>
                    <a:pt x="83" y="1"/>
                    <a:pt x="35" y="33"/>
                    <a:pt x="17" y="91"/>
                  </a:cubicBezTo>
                  <a:cubicBezTo>
                    <a:pt x="1" y="161"/>
                    <a:pt x="17" y="227"/>
                    <a:pt x="88" y="248"/>
                  </a:cubicBezTo>
                  <a:cubicBezTo>
                    <a:pt x="102" y="257"/>
                    <a:pt x="117" y="261"/>
                    <a:pt x="132" y="261"/>
                  </a:cubicBezTo>
                  <a:cubicBezTo>
                    <a:pt x="173" y="261"/>
                    <a:pt x="211" y="229"/>
                    <a:pt x="224" y="178"/>
                  </a:cubicBezTo>
                  <a:cubicBezTo>
                    <a:pt x="244" y="108"/>
                    <a:pt x="224" y="42"/>
                    <a:pt x="158" y="5"/>
                  </a:cubicBezTo>
                  <a:cubicBezTo>
                    <a:pt x="148" y="2"/>
                    <a:pt x="139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"/>
            <p:cNvSpPr/>
            <p:nvPr/>
          </p:nvSpPr>
          <p:spPr>
            <a:xfrm>
              <a:off x="5194675" y="2566700"/>
              <a:ext cx="6025" cy="6425"/>
            </a:xfrm>
            <a:custGeom>
              <a:avLst/>
              <a:gdLst/>
              <a:ahLst/>
              <a:cxnLst/>
              <a:rect l="l" t="t" r="r" b="b"/>
              <a:pathLst>
                <a:path w="241" h="257" extrusionOk="0">
                  <a:moveTo>
                    <a:pt x="137" y="1"/>
                  </a:moveTo>
                  <a:cubicBezTo>
                    <a:pt x="104" y="1"/>
                    <a:pt x="71" y="1"/>
                    <a:pt x="50" y="33"/>
                  </a:cubicBezTo>
                  <a:cubicBezTo>
                    <a:pt x="1" y="66"/>
                    <a:pt x="1" y="153"/>
                    <a:pt x="34" y="207"/>
                  </a:cubicBezTo>
                  <a:cubicBezTo>
                    <a:pt x="50" y="240"/>
                    <a:pt x="87" y="256"/>
                    <a:pt x="104" y="256"/>
                  </a:cubicBezTo>
                  <a:cubicBezTo>
                    <a:pt x="137" y="256"/>
                    <a:pt x="174" y="256"/>
                    <a:pt x="191" y="223"/>
                  </a:cubicBezTo>
                  <a:cubicBezTo>
                    <a:pt x="207" y="207"/>
                    <a:pt x="224" y="170"/>
                    <a:pt x="224" y="137"/>
                  </a:cubicBezTo>
                  <a:cubicBezTo>
                    <a:pt x="240" y="104"/>
                    <a:pt x="224" y="66"/>
                    <a:pt x="207" y="50"/>
                  </a:cubicBezTo>
                  <a:cubicBezTo>
                    <a:pt x="191" y="33"/>
                    <a:pt x="174" y="17"/>
                    <a:pt x="153" y="17"/>
                  </a:cubicBezTo>
                  <a:cubicBezTo>
                    <a:pt x="153" y="1"/>
                    <a:pt x="137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"/>
            <p:cNvSpPr/>
            <p:nvPr/>
          </p:nvSpPr>
          <p:spPr>
            <a:xfrm>
              <a:off x="5199025" y="2644000"/>
              <a:ext cx="5575" cy="6425"/>
            </a:xfrm>
            <a:custGeom>
              <a:avLst/>
              <a:gdLst/>
              <a:ahLst/>
              <a:cxnLst/>
              <a:rect l="l" t="t" r="r" b="b"/>
              <a:pathLst>
                <a:path w="223" h="257" extrusionOk="0">
                  <a:moveTo>
                    <a:pt x="103" y="1"/>
                  </a:moveTo>
                  <a:cubicBezTo>
                    <a:pt x="33" y="17"/>
                    <a:pt x="0" y="87"/>
                    <a:pt x="0" y="153"/>
                  </a:cubicBezTo>
                  <a:cubicBezTo>
                    <a:pt x="17" y="190"/>
                    <a:pt x="17" y="223"/>
                    <a:pt x="50" y="240"/>
                  </a:cubicBezTo>
                  <a:cubicBezTo>
                    <a:pt x="66" y="256"/>
                    <a:pt x="103" y="256"/>
                    <a:pt x="136" y="256"/>
                  </a:cubicBezTo>
                  <a:cubicBezTo>
                    <a:pt x="153" y="256"/>
                    <a:pt x="186" y="240"/>
                    <a:pt x="206" y="207"/>
                  </a:cubicBezTo>
                  <a:cubicBezTo>
                    <a:pt x="223" y="170"/>
                    <a:pt x="223" y="137"/>
                    <a:pt x="223" y="104"/>
                  </a:cubicBezTo>
                  <a:cubicBezTo>
                    <a:pt x="223" y="67"/>
                    <a:pt x="206" y="50"/>
                    <a:pt x="169" y="17"/>
                  </a:cubicBezTo>
                  <a:lnTo>
                    <a:pt x="153" y="17"/>
                  </a:ln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"/>
            <p:cNvSpPr/>
            <p:nvPr/>
          </p:nvSpPr>
          <p:spPr>
            <a:xfrm>
              <a:off x="5202000" y="26765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4" y="1"/>
                  </a:moveTo>
                  <a:cubicBezTo>
                    <a:pt x="87" y="1"/>
                    <a:pt x="87" y="1"/>
                    <a:pt x="67" y="21"/>
                  </a:cubicBezTo>
                  <a:cubicBezTo>
                    <a:pt x="34" y="38"/>
                    <a:pt x="1" y="87"/>
                    <a:pt x="17" y="157"/>
                  </a:cubicBezTo>
                  <a:cubicBezTo>
                    <a:pt x="17" y="190"/>
                    <a:pt x="34" y="227"/>
                    <a:pt x="50" y="244"/>
                  </a:cubicBezTo>
                  <a:cubicBezTo>
                    <a:pt x="87" y="260"/>
                    <a:pt x="104" y="260"/>
                    <a:pt x="137" y="260"/>
                  </a:cubicBezTo>
                  <a:cubicBezTo>
                    <a:pt x="190" y="244"/>
                    <a:pt x="240" y="190"/>
                    <a:pt x="223" y="104"/>
                  </a:cubicBezTo>
                  <a:lnTo>
                    <a:pt x="223" y="71"/>
                  </a:lnTo>
                  <a:cubicBezTo>
                    <a:pt x="207" y="54"/>
                    <a:pt x="190" y="21"/>
                    <a:pt x="153" y="21"/>
                  </a:cubicBezTo>
                  <a:cubicBezTo>
                    <a:pt x="13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"/>
            <p:cNvSpPr/>
            <p:nvPr/>
          </p:nvSpPr>
          <p:spPr>
            <a:xfrm>
              <a:off x="5183975" y="25241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1"/>
                  </a:moveTo>
                  <a:cubicBezTo>
                    <a:pt x="50" y="17"/>
                    <a:pt x="0" y="71"/>
                    <a:pt x="17" y="157"/>
                  </a:cubicBezTo>
                  <a:cubicBezTo>
                    <a:pt x="17" y="190"/>
                    <a:pt x="33" y="207"/>
                    <a:pt x="50" y="223"/>
                  </a:cubicBezTo>
                  <a:cubicBezTo>
                    <a:pt x="87" y="261"/>
                    <a:pt x="103" y="261"/>
                    <a:pt x="136" y="261"/>
                  </a:cubicBezTo>
                  <a:cubicBezTo>
                    <a:pt x="169" y="261"/>
                    <a:pt x="190" y="223"/>
                    <a:pt x="206" y="207"/>
                  </a:cubicBezTo>
                  <a:cubicBezTo>
                    <a:pt x="223" y="174"/>
                    <a:pt x="239" y="141"/>
                    <a:pt x="223" y="104"/>
                  </a:cubicBezTo>
                  <a:cubicBezTo>
                    <a:pt x="223" y="71"/>
                    <a:pt x="206" y="38"/>
                    <a:pt x="190" y="17"/>
                  </a:cubicBezTo>
                  <a:cubicBezTo>
                    <a:pt x="169" y="17"/>
                    <a:pt x="169" y="17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"/>
            <p:cNvSpPr/>
            <p:nvPr/>
          </p:nvSpPr>
          <p:spPr>
            <a:xfrm>
              <a:off x="5157275" y="2680800"/>
              <a:ext cx="6525" cy="6475"/>
            </a:xfrm>
            <a:custGeom>
              <a:avLst/>
              <a:gdLst/>
              <a:ahLst/>
              <a:cxnLst/>
              <a:rect l="l" t="t" r="r" b="b"/>
              <a:pathLst>
                <a:path w="261" h="259" extrusionOk="0">
                  <a:moveTo>
                    <a:pt x="139" y="1"/>
                  </a:moveTo>
                  <a:cubicBezTo>
                    <a:pt x="87" y="1"/>
                    <a:pt x="48" y="33"/>
                    <a:pt x="21" y="91"/>
                  </a:cubicBezTo>
                  <a:cubicBezTo>
                    <a:pt x="0" y="141"/>
                    <a:pt x="37" y="227"/>
                    <a:pt x="87" y="244"/>
                  </a:cubicBezTo>
                  <a:cubicBezTo>
                    <a:pt x="101" y="254"/>
                    <a:pt x="117" y="259"/>
                    <a:pt x="132" y="259"/>
                  </a:cubicBezTo>
                  <a:cubicBezTo>
                    <a:pt x="173" y="259"/>
                    <a:pt x="212" y="226"/>
                    <a:pt x="227" y="178"/>
                  </a:cubicBezTo>
                  <a:cubicBezTo>
                    <a:pt x="260" y="108"/>
                    <a:pt x="227" y="38"/>
                    <a:pt x="173" y="5"/>
                  </a:cubicBezTo>
                  <a:cubicBezTo>
                    <a:pt x="162" y="2"/>
                    <a:pt x="150" y="1"/>
                    <a:pt x="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"/>
            <p:cNvSpPr/>
            <p:nvPr/>
          </p:nvSpPr>
          <p:spPr>
            <a:xfrm>
              <a:off x="5146950" y="2574925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114" y="1"/>
                  </a:moveTo>
                  <a:cubicBezTo>
                    <a:pt x="73" y="1"/>
                    <a:pt x="34" y="32"/>
                    <a:pt x="22" y="84"/>
                  </a:cubicBezTo>
                  <a:cubicBezTo>
                    <a:pt x="1" y="150"/>
                    <a:pt x="22" y="236"/>
                    <a:pt x="88" y="253"/>
                  </a:cubicBezTo>
                  <a:cubicBezTo>
                    <a:pt x="102" y="263"/>
                    <a:pt x="118" y="268"/>
                    <a:pt x="133" y="268"/>
                  </a:cubicBezTo>
                  <a:cubicBezTo>
                    <a:pt x="174" y="268"/>
                    <a:pt x="213" y="235"/>
                    <a:pt x="228" y="187"/>
                  </a:cubicBezTo>
                  <a:cubicBezTo>
                    <a:pt x="244" y="117"/>
                    <a:pt x="207" y="30"/>
                    <a:pt x="158" y="14"/>
                  </a:cubicBezTo>
                  <a:cubicBezTo>
                    <a:pt x="143" y="5"/>
                    <a:pt x="128" y="1"/>
                    <a:pt x="1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"/>
            <p:cNvSpPr/>
            <p:nvPr/>
          </p:nvSpPr>
          <p:spPr>
            <a:xfrm>
              <a:off x="5151300" y="2623400"/>
              <a:ext cx="5575" cy="6400"/>
            </a:xfrm>
            <a:custGeom>
              <a:avLst/>
              <a:gdLst/>
              <a:ahLst/>
              <a:cxnLst/>
              <a:rect l="l" t="t" r="r" b="b"/>
              <a:pathLst>
                <a:path w="223" h="256" extrusionOk="0">
                  <a:moveTo>
                    <a:pt x="103" y="0"/>
                  </a:moveTo>
                  <a:cubicBezTo>
                    <a:pt x="33" y="17"/>
                    <a:pt x="0" y="87"/>
                    <a:pt x="0" y="153"/>
                  </a:cubicBezTo>
                  <a:cubicBezTo>
                    <a:pt x="17" y="190"/>
                    <a:pt x="33" y="206"/>
                    <a:pt x="54" y="239"/>
                  </a:cubicBezTo>
                  <a:cubicBezTo>
                    <a:pt x="70" y="256"/>
                    <a:pt x="103" y="256"/>
                    <a:pt x="136" y="256"/>
                  </a:cubicBezTo>
                  <a:cubicBezTo>
                    <a:pt x="157" y="256"/>
                    <a:pt x="190" y="239"/>
                    <a:pt x="206" y="206"/>
                  </a:cubicBezTo>
                  <a:cubicBezTo>
                    <a:pt x="223" y="169"/>
                    <a:pt x="223" y="136"/>
                    <a:pt x="223" y="103"/>
                  </a:cubicBezTo>
                  <a:cubicBezTo>
                    <a:pt x="223" y="66"/>
                    <a:pt x="206" y="50"/>
                    <a:pt x="190" y="17"/>
                  </a:cubicBezTo>
                  <a:cubicBezTo>
                    <a:pt x="173" y="17"/>
                    <a:pt x="173" y="17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"/>
            <p:cNvSpPr/>
            <p:nvPr/>
          </p:nvSpPr>
          <p:spPr>
            <a:xfrm>
              <a:off x="5154700" y="2650700"/>
              <a:ext cx="5675" cy="6775"/>
            </a:xfrm>
            <a:custGeom>
              <a:avLst/>
              <a:gdLst/>
              <a:ahLst/>
              <a:cxnLst/>
              <a:rect l="l" t="t" r="r" b="b"/>
              <a:pathLst>
                <a:path w="227" h="271" extrusionOk="0">
                  <a:moveTo>
                    <a:pt x="114" y="1"/>
                  </a:moveTo>
                  <a:cubicBezTo>
                    <a:pt x="67" y="1"/>
                    <a:pt x="18" y="36"/>
                    <a:pt x="0" y="91"/>
                  </a:cubicBezTo>
                  <a:lnTo>
                    <a:pt x="0" y="145"/>
                  </a:lnTo>
                  <a:cubicBezTo>
                    <a:pt x="0" y="194"/>
                    <a:pt x="21" y="232"/>
                    <a:pt x="70" y="265"/>
                  </a:cubicBezTo>
                  <a:cubicBezTo>
                    <a:pt x="79" y="269"/>
                    <a:pt x="89" y="271"/>
                    <a:pt x="100" y="271"/>
                  </a:cubicBezTo>
                  <a:cubicBezTo>
                    <a:pt x="129" y="271"/>
                    <a:pt x="161" y="256"/>
                    <a:pt x="173" y="232"/>
                  </a:cubicBezTo>
                  <a:cubicBezTo>
                    <a:pt x="190" y="211"/>
                    <a:pt x="206" y="194"/>
                    <a:pt x="206" y="178"/>
                  </a:cubicBezTo>
                  <a:cubicBezTo>
                    <a:pt x="227" y="108"/>
                    <a:pt x="206" y="42"/>
                    <a:pt x="140" y="5"/>
                  </a:cubicBezTo>
                  <a:cubicBezTo>
                    <a:pt x="132" y="2"/>
                    <a:pt x="123" y="1"/>
                    <a:pt x="1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"/>
            <p:cNvSpPr/>
            <p:nvPr/>
          </p:nvSpPr>
          <p:spPr>
            <a:xfrm>
              <a:off x="5146150" y="25443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6" y="1"/>
                  </a:moveTo>
                  <a:cubicBezTo>
                    <a:pt x="103" y="1"/>
                    <a:pt x="70" y="17"/>
                    <a:pt x="54" y="34"/>
                  </a:cubicBezTo>
                  <a:cubicBezTo>
                    <a:pt x="0" y="71"/>
                    <a:pt x="0" y="158"/>
                    <a:pt x="33" y="207"/>
                  </a:cubicBezTo>
                  <a:cubicBezTo>
                    <a:pt x="54" y="240"/>
                    <a:pt x="87" y="261"/>
                    <a:pt x="103" y="261"/>
                  </a:cubicBezTo>
                  <a:cubicBezTo>
                    <a:pt x="136" y="261"/>
                    <a:pt x="173" y="261"/>
                    <a:pt x="190" y="240"/>
                  </a:cubicBezTo>
                  <a:cubicBezTo>
                    <a:pt x="239" y="191"/>
                    <a:pt x="239" y="104"/>
                    <a:pt x="206" y="54"/>
                  </a:cubicBezTo>
                  <a:cubicBezTo>
                    <a:pt x="190" y="34"/>
                    <a:pt x="190" y="17"/>
                    <a:pt x="173" y="17"/>
                  </a:cubicBezTo>
                  <a:cubicBezTo>
                    <a:pt x="157" y="1"/>
                    <a:pt x="136" y="1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"/>
            <p:cNvSpPr/>
            <p:nvPr/>
          </p:nvSpPr>
          <p:spPr>
            <a:xfrm>
              <a:off x="5151300" y="2528575"/>
              <a:ext cx="6000" cy="6825"/>
            </a:xfrm>
            <a:custGeom>
              <a:avLst/>
              <a:gdLst/>
              <a:ahLst/>
              <a:cxnLst/>
              <a:rect l="l" t="t" r="r" b="b"/>
              <a:pathLst>
                <a:path w="240" h="273" extrusionOk="0">
                  <a:moveTo>
                    <a:pt x="128" y="0"/>
                  </a:moveTo>
                  <a:cubicBezTo>
                    <a:pt x="120" y="0"/>
                    <a:pt x="111" y="4"/>
                    <a:pt x="103" y="12"/>
                  </a:cubicBezTo>
                  <a:cubicBezTo>
                    <a:pt x="54" y="12"/>
                    <a:pt x="0" y="83"/>
                    <a:pt x="17" y="148"/>
                  </a:cubicBezTo>
                  <a:cubicBezTo>
                    <a:pt x="17" y="186"/>
                    <a:pt x="33" y="219"/>
                    <a:pt x="54" y="235"/>
                  </a:cubicBezTo>
                  <a:cubicBezTo>
                    <a:pt x="87" y="252"/>
                    <a:pt x="103" y="272"/>
                    <a:pt x="136" y="272"/>
                  </a:cubicBezTo>
                  <a:cubicBezTo>
                    <a:pt x="206" y="252"/>
                    <a:pt x="239" y="186"/>
                    <a:pt x="223" y="115"/>
                  </a:cubicBezTo>
                  <a:cubicBezTo>
                    <a:pt x="223" y="83"/>
                    <a:pt x="206" y="45"/>
                    <a:pt x="190" y="29"/>
                  </a:cubicBezTo>
                  <a:cubicBezTo>
                    <a:pt x="173" y="29"/>
                    <a:pt x="173" y="12"/>
                    <a:pt x="157" y="12"/>
                  </a:cubicBezTo>
                  <a:cubicBezTo>
                    <a:pt x="147" y="4"/>
                    <a:pt x="137" y="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"/>
            <p:cNvSpPr/>
            <p:nvPr/>
          </p:nvSpPr>
          <p:spPr>
            <a:xfrm>
              <a:off x="5151300" y="2483600"/>
              <a:ext cx="6000" cy="6650"/>
            </a:xfrm>
            <a:custGeom>
              <a:avLst/>
              <a:gdLst/>
              <a:ahLst/>
              <a:cxnLst/>
              <a:rect l="l" t="t" r="r" b="b"/>
              <a:pathLst>
                <a:path w="240" h="266" extrusionOk="0">
                  <a:moveTo>
                    <a:pt x="132" y="1"/>
                  </a:moveTo>
                  <a:cubicBezTo>
                    <a:pt x="124" y="1"/>
                    <a:pt x="114" y="3"/>
                    <a:pt x="103" y="10"/>
                  </a:cubicBezTo>
                  <a:cubicBezTo>
                    <a:pt x="54" y="10"/>
                    <a:pt x="0" y="76"/>
                    <a:pt x="17" y="146"/>
                  </a:cubicBezTo>
                  <a:cubicBezTo>
                    <a:pt x="33" y="216"/>
                    <a:pt x="87" y="265"/>
                    <a:pt x="136" y="265"/>
                  </a:cubicBezTo>
                  <a:cubicBezTo>
                    <a:pt x="173" y="249"/>
                    <a:pt x="206" y="232"/>
                    <a:pt x="223" y="216"/>
                  </a:cubicBezTo>
                  <a:cubicBezTo>
                    <a:pt x="239" y="179"/>
                    <a:pt x="239" y="146"/>
                    <a:pt x="239" y="113"/>
                  </a:cubicBezTo>
                  <a:cubicBezTo>
                    <a:pt x="223" y="76"/>
                    <a:pt x="223" y="43"/>
                    <a:pt x="190" y="26"/>
                  </a:cubicBezTo>
                  <a:lnTo>
                    <a:pt x="173" y="10"/>
                  </a:lnTo>
                  <a:cubicBezTo>
                    <a:pt x="162" y="10"/>
                    <a:pt x="149" y="1"/>
                    <a:pt x="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"/>
            <p:cNvSpPr/>
            <p:nvPr/>
          </p:nvSpPr>
          <p:spPr>
            <a:xfrm>
              <a:off x="5150050" y="2499050"/>
              <a:ext cx="5600" cy="6650"/>
            </a:xfrm>
            <a:custGeom>
              <a:avLst/>
              <a:gdLst/>
              <a:ahLst/>
              <a:cxnLst/>
              <a:rect l="l" t="t" r="r" b="b"/>
              <a:pathLst>
                <a:path w="224" h="266" extrusionOk="0">
                  <a:moveTo>
                    <a:pt x="120" y="1"/>
                  </a:moveTo>
                  <a:cubicBezTo>
                    <a:pt x="115" y="1"/>
                    <a:pt x="109" y="3"/>
                    <a:pt x="104" y="10"/>
                  </a:cubicBezTo>
                  <a:cubicBezTo>
                    <a:pt x="34" y="10"/>
                    <a:pt x="1" y="76"/>
                    <a:pt x="1" y="146"/>
                  </a:cubicBezTo>
                  <a:cubicBezTo>
                    <a:pt x="17" y="179"/>
                    <a:pt x="34" y="216"/>
                    <a:pt x="50" y="233"/>
                  </a:cubicBezTo>
                  <a:cubicBezTo>
                    <a:pt x="67" y="249"/>
                    <a:pt x="104" y="266"/>
                    <a:pt x="137" y="266"/>
                  </a:cubicBezTo>
                  <a:cubicBezTo>
                    <a:pt x="170" y="249"/>
                    <a:pt x="186" y="233"/>
                    <a:pt x="207" y="216"/>
                  </a:cubicBezTo>
                  <a:cubicBezTo>
                    <a:pt x="223" y="179"/>
                    <a:pt x="223" y="146"/>
                    <a:pt x="223" y="113"/>
                  </a:cubicBezTo>
                  <a:cubicBezTo>
                    <a:pt x="223" y="76"/>
                    <a:pt x="207" y="43"/>
                    <a:pt x="186" y="27"/>
                  </a:cubicBezTo>
                  <a:cubicBezTo>
                    <a:pt x="170" y="27"/>
                    <a:pt x="170" y="10"/>
                    <a:pt x="153" y="10"/>
                  </a:cubicBezTo>
                  <a:cubicBezTo>
                    <a:pt x="142" y="10"/>
                    <a:pt x="131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"/>
            <p:cNvSpPr/>
            <p:nvPr/>
          </p:nvSpPr>
          <p:spPr>
            <a:xfrm>
              <a:off x="5206750" y="2534675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31" y="0"/>
                  </a:moveTo>
                  <a:cubicBezTo>
                    <a:pt x="123" y="0"/>
                    <a:pt x="114" y="2"/>
                    <a:pt x="103" y="8"/>
                  </a:cubicBezTo>
                  <a:cubicBezTo>
                    <a:pt x="50" y="8"/>
                    <a:pt x="0" y="78"/>
                    <a:pt x="17" y="148"/>
                  </a:cubicBezTo>
                  <a:cubicBezTo>
                    <a:pt x="17" y="181"/>
                    <a:pt x="33" y="214"/>
                    <a:pt x="66" y="234"/>
                  </a:cubicBezTo>
                  <a:cubicBezTo>
                    <a:pt x="83" y="251"/>
                    <a:pt x="120" y="267"/>
                    <a:pt x="136" y="267"/>
                  </a:cubicBezTo>
                  <a:cubicBezTo>
                    <a:pt x="206" y="251"/>
                    <a:pt x="239" y="181"/>
                    <a:pt x="239" y="111"/>
                  </a:cubicBezTo>
                  <a:cubicBezTo>
                    <a:pt x="223" y="61"/>
                    <a:pt x="206" y="28"/>
                    <a:pt x="169" y="8"/>
                  </a:cubicBezTo>
                  <a:cubicBezTo>
                    <a:pt x="158" y="8"/>
                    <a:pt x="147" y="0"/>
                    <a:pt x="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"/>
            <p:cNvSpPr/>
            <p:nvPr/>
          </p:nvSpPr>
          <p:spPr>
            <a:xfrm>
              <a:off x="5177050" y="25391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7" y="1"/>
                  </a:moveTo>
                  <a:cubicBezTo>
                    <a:pt x="104" y="1"/>
                    <a:pt x="71" y="1"/>
                    <a:pt x="54" y="17"/>
                  </a:cubicBezTo>
                  <a:cubicBezTo>
                    <a:pt x="1" y="71"/>
                    <a:pt x="1" y="157"/>
                    <a:pt x="34" y="207"/>
                  </a:cubicBezTo>
                  <a:cubicBezTo>
                    <a:pt x="54" y="240"/>
                    <a:pt x="87" y="260"/>
                    <a:pt x="104" y="260"/>
                  </a:cubicBezTo>
                  <a:cubicBezTo>
                    <a:pt x="137" y="260"/>
                    <a:pt x="174" y="260"/>
                    <a:pt x="191" y="223"/>
                  </a:cubicBezTo>
                  <a:cubicBezTo>
                    <a:pt x="224" y="207"/>
                    <a:pt x="224" y="174"/>
                    <a:pt x="240" y="137"/>
                  </a:cubicBezTo>
                  <a:cubicBezTo>
                    <a:pt x="240" y="104"/>
                    <a:pt x="224" y="71"/>
                    <a:pt x="207" y="54"/>
                  </a:cubicBezTo>
                  <a:cubicBezTo>
                    <a:pt x="191" y="34"/>
                    <a:pt x="191" y="17"/>
                    <a:pt x="1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"/>
            <p:cNvSpPr/>
            <p:nvPr/>
          </p:nvSpPr>
          <p:spPr>
            <a:xfrm>
              <a:off x="5216125" y="2547325"/>
              <a:ext cx="6100" cy="6675"/>
            </a:xfrm>
            <a:custGeom>
              <a:avLst/>
              <a:gdLst/>
              <a:ahLst/>
              <a:cxnLst/>
              <a:rect l="l" t="t" r="r" b="b"/>
              <a:pathLst>
                <a:path w="244" h="267" extrusionOk="0">
                  <a:moveTo>
                    <a:pt x="141" y="0"/>
                  </a:moveTo>
                  <a:cubicBezTo>
                    <a:pt x="120" y="0"/>
                    <a:pt x="87" y="17"/>
                    <a:pt x="71" y="38"/>
                  </a:cubicBezTo>
                  <a:cubicBezTo>
                    <a:pt x="17" y="87"/>
                    <a:pt x="0" y="157"/>
                    <a:pt x="54" y="223"/>
                  </a:cubicBezTo>
                  <a:cubicBezTo>
                    <a:pt x="71" y="244"/>
                    <a:pt x="87" y="260"/>
                    <a:pt x="120" y="260"/>
                  </a:cubicBezTo>
                  <a:cubicBezTo>
                    <a:pt x="131" y="265"/>
                    <a:pt x="140" y="267"/>
                    <a:pt x="148" y="267"/>
                  </a:cubicBezTo>
                  <a:cubicBezTo>
                    <a:pt x="168" y="267"/>
                    <a:pt x="183" y="255"/>
                    <a:pt x="207" y="244"/>
                  </a:cubicBezTo>
                  <a:cubicBezTo>
                    <a:pt x="223" y="223"/>
                    <a:pt x="244" y="190"/>
                    <a:pt x="244" y="157"/>
                  </a:cubicBezTo>
                  <a:cubicBezTo>
                    <a:pt x="244" y="120"/>
                    <a:pt x="244" y="87"/>
                    <a:pt x="223" y="54"/>
                  </a:cubicBezTo>
                  <a:cubicBezTo>
                    <a:pt x="207" y="38"/>
                    <a:pt x="190" y="17"/>
                    <a:pt x="174" y="17"/>
                  </a:cubicBezTo>
                  <a:cubicBezTo>
                    <a:pt x="157" y="17"/>
                    <a:pt x="157" y="0"/>
                    <a:pt x="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"/>
            <p:cNvSpPr/>
            <p:nvPr/>
          </p:nvSpPr>
          <p:spPr>
            <a:xfrm>
              <a:off x="5205000" y="2627200"/>
              <a:ext cx="6400" cy="6525"/>
            </a:xfrm>
            <a:custGeom>
              <a:avLst/>
              <a:gdLst/>
              <a:ahLst/>
              <a:cxnLst/>
              <a:rect l="l" t="t" r="r" b="b"/>
              <a:pathLst>
                <a:path w="256" h="261" extrusionOk="0">
                  <a:moveTo>
                    <a:pt x="136" y="1"/>
                  </a:moveTo>
                  <a:cubicBezTo>
                    <a:pt x="120" y="1"/>
                    <a:pt x="87" y="17"/>
                    <a:pt x="70" y="38"/>
                  </a:cubicBezTo>
                  <a:cubicBezTo>
                    <a:pt x="17" y="71"/>
                    <a:pt x="0" y="157"/>
                    <a:pt x="50" y="207"/>
                  </a:cubicBezTo>
                  <a:cubicBezTo>
                    <a:pt x="70" y="244"/>
                    <a:pt x="87" y="260"/>
                    <a:pt x="120" y="260"/>
                  </a:cubicBezTo>
                  <a:cubicBezTo>
                    <a:pt x="153" y="260"/>
                    <a:pt x="173" y="260"/>
                    <a:pt x="206" y="244"/>
                  </a:cubicBezTo>
                  <a:cubicBezTo>
                    <a:pt x="256" y="190"/>
                    <a:pt x="256" y="104"/>
                    <a:pt x="223" y="54"/>
                  </a:cubicBezTo>
                  <a:cubicBezTo>
                    <a:pt x="206" y="38"/>
                    <a:pt x="190" y="17"/>
                    <a:pt x="173" y="17"/>
                  </a:cubicBezTo>
                  <a:cubicBezTo>
                    <a:pt x="173" y="1"/>
                    <a:pt x="153" y="1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"/>
            <p:cNvSpPr/>
            <p:nvPr/>
          </p:nvSpPr>
          <p:spPr>
            <a:xfrm>
              <a:off x="5205825" y="2611150"/>
              <a:ext cx="5575" cy="6700"/>
            </a:xfrm>
            <a:custGeom>
              <a:avLst/>
              <a:gdLst/>
              <a:ahLst/>
              <a:cxnLst/>
              <a:rect l="l" t="t" r="r" b="b"/>
              <a:pathLst>
                <a:path w="223" h="268" extrusionOk="0">
                  <a:moveTo>
                    <a:pt x="116" y="0"/>
                  </a:moveTo>
                  <a:cubicBezTo>
                    <a:pt x="107" y="0"/>
                    <a:pt x="98" y="2"/>
                    <a:pt x="87" y="8"/>
                  </a:cubicBezTo>
                  <a:cubicBezTo>
                    <a:pt x="37" y="8"/>
                    <a:pt x="0" y="78"/>
                    <a:pt x="0" y="144"/>
                  </a:cubicBezTo>
                  <a:cubicBezTo>
                    <a:pt x="0" y="181"/>
                    <a:pt x="17" y="214"/>
                    <a:pt x="54" y="230"/>
                  </a:cubicBezTo>
                  <a:cubicBezTo>
                    <a:pt x="70" y="247"/>
                    <a:pt x="103" y="267"/>
                    <a:pt x="120" y="267"/>
                  </a:cubicBezTo>
                  <a:cubicBezTo>
                    <a:pt x="190" y="247"/>
                    <a:pt x="223" y="181"/>
                    <a:pt x="223" y="111"/>
                  </a:cubicBezTo>
                  <a:cubicBezTo>
                    <a:pt x="223" y="78"/>
                    <a:pt x="206" y="41"/>
                    <a:pt x="173" y="24"/>
                  </a:cubicBezTo>
                  <a:lnTo>
                    <a:pt x="157" y="8"/>
                  </a:lnTo>
                  <a:cubicBezTo>
                    <a:pt x="146" y="8"/>
                    <a:pt x="133" y="0"/>
                    <a:pt x="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"/>
            <p:cNvSpPr/>
            <p:nvPr/>
          </p:nvSpPr>
          <p:spPr>
            <a:xfrm>
              <a:off x="5159850" y="2587325"/>
              <a:ext cx="6525" cy="6525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41" y="0"/>
                  </a:moveTo>
                  <a:cubicBezTo>
                    <a:pt x="103" y="0"/>
                    <a:pt x="87" y="17"/>
                    <a:pt x="54" y="33"/>
                  </a:cubicBezTo>
                  <a:cubicBezTo>
                    <a:pt x="21" y="66"/>
                    <a:pt x="0" y="153"/>
                    <a:pt x="37" y="206"/>
                  </a:cubicBezTo>
                  <a:cubicBezTo>
                    <a:pt x="66" y="245"/>
                    <a:pt x="102" y="261"/>
                    <a:pt x="134" y="261"/>
                  </a:cubicBezTo>
                  <a:cubicBezTo>
                    <a:pt x="156" y="261"/>
                    <a:pt x="176" y="253"/>
                    <a:pt x="190" y="239"/>
                  </a:cubicBezTo>
                  <a:cubicBezTo>
                    <a:pt x="244" y="190"/>
                    <a:pt x="260" y="103"/>
                    <a:pt x="206" y="50"/>
                  </a:cubicBezTo>
                  <a:cubicBezTo>
                    <a:pt x="206" y="33"/>
                    <a:pt x="190" y="17"/>
                    <a:pt x="174" y="17"/>
                  </a:cubicBezTo>
                  <a:cubicBezTo>
                    <a:pt x="157" y="0"/>
                    <a:pt x="157" y="0"/>
                    <a:pt x="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"/>
            <p:cNvSpPr/>
            <p:nvPr/>
          </p:nvSpPr>
          <p:spPr>
            <a:xfrm>
              <a:off x="5157275" y="2637000"/>
              <a:ext cx="6525" cy="6625"/>
            </a:xfrm>
            <a:custGeom>
              <a:avLst/>
              <a:gdLst/>
              <a:ahLst/>
              <a:cxnLst/>
              <a:rect l="l" t="t" r="r" b="b"/>
              <a:pathLst>
                <a:path w="261" h="265" extrusionOk="0">
                  <a:moveTo>
                    <a:pt x="147" y="0"/>
                  </a:moveTo>
                  <a:cubicBezTo>
                    <a:pt x="102" y="0"/>
                    <a:pt x="51" y="33"/>
                    <a:pt x="37" y="91"/>
                  </a:cubicBezTo>
                  <a:cubicBezTo>
                    <a:pt x="0" y="141"/>
                    <a:pt x="37" y="227"/>
                    <a:pt x="87" y="244"/>
                  </a:cubicBezTo>
                  <a:cubicBezTo>
                    <a:pt x="103" y="264"/>
                    <a:pt x="124" y="264"/>
                    <a:pt x="140" y="264"/>
                  </a:cubicBezTo>
                  <a:cubicBezTo>
                    <a:pt x="190" y="264"/>
                    <a:pt x="227" y="227"/>
                    <a:pt x="244" y="178"/>
                  </a:cubicBezTo>
                  <a:cubicBezTo>
                    <a:pt x="260" y="124"/>
                    <a:pt x="244" y="75"/>
                    <a:pt x="206" y="37"/>
                  </a:cubicBezTo>
                  <a:cubicBezTo>
                    <a:pt x="206" y="21"/>
                    <a:pt x="190" y="21"/>
                    <a:pt x="173" y="4"/>
                  </a:cubicBezTo>
                  <a:cubicBezTo>
                    <a:pt x="165" y="2"/>
                    <a:pt x="156" y="0"/>
                    <a:pt x="1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"/>
            <p:cNvSpPr/>
            <p:nvPr/>
          </p:nvSpPr>
          <p:spPr>
            <a:xfrm>
              <a:off x="5163350" y="2619375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26" y="0"/>
                  </a:moveTo>
                  <a:cubicBezTo>
                    <a:pt x="81" y="0"/>
                    <a:pt x="31" y="33"/>
                    <a:pt x="17" y="91"/>
                  </a:cubicBezTo>
                  <a:cubicBezTo>
                    <a:pt x="1" y="161"/>
                    <a:pt x="17" y="227"/>
                    <a:pt x="87" y="264"/>
                  </a:cubicBezTo>
                  <a:lnTo>
                    <a:pt x="137" y="264"/>
                  </a:lnTo>
                  <a:cubicBezTo>
                    <a:pt x="170" y="264"/>
                    <a:pt x="207" y="227"/>
                    <a:pt x="223" y="178"/>
                  </a:cubicBezTo>
                  <a:cubicBezTo>
                    <a:pt x="240" y="145"/>
                    <a:pt x="223" y="91"/>
                    <a:pt x="207" y="58"/>
                  </a:cubicBezTo>
                  <a:lnTo>
                    <a:pt x="153" y="4"/>
                  </a:lnTo>
                  <a:cubicBezTo>
                    <a:pt x="145" y="2"/>
                    <a:pt x="136" y="0"/>
                    <a:pt x="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"/>
            <p:cNvSpPr/>
            <p:nvPr/>
          </p:nvSpPr>
          <p:spPr>
            <a:xfrm>
              <a:off x="5175825" y="2511650"/>
              <a:ext cx="6000" cy="6450"/>
            </a:xfrm>
            <a:custGeom>
              <a:avLst/>
              <a:gdLst/>
              <a:ahLst/>
              <a:cxnLst/>
              <a:rect l="l" t="t" r="r" b="b"/>
              <a:pathLst>
                <a:path w="240" h="258" extrusionOk="0">
                  <a:moveTo>
                    <a:pt x="120" y="1"/>
                  </a:moveTo>
                  <a:cubicBezTo>
                    <a:pt x="83" y="1"/>
                    <a:pt x="66" y="1"/>
                    <a:pt x="33" y="22"/>
                  </a:cubicBezTo>
                  <a:cubicBezTo>
                    <a:pt x="17" y="54"/>
                    <a:pt x="0" y="71"/>
                    <a:pt x="0" y="104"/>
                  </a:cubicBezTo>
                  <a:cubicBezTo>
                    <a:pt x="0" y="141"/>
                    <a:pt x="0" y="174"/>
                    <a:pt x="17" y="207"/>
                  </a:cubicBezTo>
                  <a:cubicBezTo>
                    <a:pt x="46" y="239"/>
                    <a:pt x="82" y="257"/>
                    <a:pt x="117" y="257"/>
                  </a:cubicBezTo>
                  <a:cubicBezTo>
                    <a:pt x="142" y="257"/>
                    <a:pt x="166" y="248"/>
                    <a:pt x="186" y="228"/>
                  </a:cubicBezTo>
                  <a:cubicBezTo>
                    <a:pt x="223" y="191"/>
                    <a:pt x="240" y="104"/>
                    <a:pt x="207" y="54"/>
                  </a:cubicBezTo>
                  <a:cubicBezTo>
                    <a:pt x="186" y="22"/>
                    <a:pt x="169" y="22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"/>
            <p:cNvSpPr/>
            <p:nvPr/>
          </p:nvSpPr>
          <p:spPr>
            <a:xfrm>
              <a:off x="5128925" y="2765125"/>
              <a:ext cx="6100" cy="6575"/>
            </a:xfrm>
            <a:custGeom>
              <a:avLst/>
              <a:gdLst/>
              <a:ahLst/>
              <a:cxnLst/>
              <a:rect l="l" t="t" r="r" b="b"/>
              <a:pathLst>
                <a:path w="244" h="263" extrusionOk="0">
                  <a:moveTo>
                    <a:pt x="141" y="0"/>
                  </a:moveTo>
                  <a:cubicBezTo>
                    <a:pt x="124" y="0"/>
                    <a:pt x="87" y="17"/>
                    <a:pt x="71" y="33"/>
                  </a:cubicBezTo>
                  <a:cubicBezTo>
                    <a:pt x="21" y="87"/>
                    <a:pt x="0" y="153"/>
                    <a:pt x="54" y="223"/>
                  </a:cubicBezTo>
                  <a:cubicBezTo>
                    <a:pt x="71" y="239"/>
                    <a:pt x="87" y="256"/>
                    <a:pt x="124" y="256"/>
                  </a:cubicBezTo>
                  <a:cubicBezTo>
                    <a:pt x="134" y="261"/>
                    <a:pt x="142" y="263"/>
                    <a:pt x="150" y="263"/>
                  </a:cubicBezTo>
                  <a:cubicBezTo>
                    <a:pt x="168" y="263"/>
                    <a:pt x="183" y="251"/>
                    <a:pt x="207" y="239"/>
                  </a:cubicBezTo>
                  <a:cubicBezTo>
                    <a:pt x="227" y="206"/>
                    <a:pt x="244" y="190"/>
                    <a:pt x="244" y="153"/>
                  </a:cubicBezTo>
                  <a:cubicBezTo>
                    <a:pt x="244" y="120"/>
                    <a:pt x="244" y="87"/>
                    <a:pt x="227" y="50"/>
                  </a:cubicBezTo>
                  <a:cubicBezTo>
                    <a:pt x="207" y="33"/>
                    <a:pt x="190" y="17"/>
                    <a:pt x="174" y="17"/>
                  </a:cubicBezTo>
                  <a:cubicBezTo>
                    <a:pt x="157" y="17"/>
                    <a:pt x="157" y="0"/>
                    <a:pt x="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"/>
            <p:cNvSpPr/>
            <p:nvPr/>
          </p:nvSpPr>
          <p:spPr>
            <a:xfrm>
              <a:off x="5262925" y="2614725"/>
              <a:ext cx="3525" cy="6525"/>
            </a:xfrm>
            <a:custGeom>
              <a:avLst/>
              <a:gdLst/>
              <a:ahLst/>
              <a:cxnLst/>
              <a:rect l="l" t="t" r="r" b="b"/>
              <a:pathLst>
                <a:path w="141" h="261" extrusionOk="0">
                  <a:moveTo>
                    <a:pt x="103" y="1"/>
                  </a:moveTo>
                  <a:cubicBezTo>
                    <a:pt x="70" y="21"/>
                    <a:pt x="54" y="54"/>
                    <a:pt x="37" y="87"/>
                  </a:cubicBezTo>
                  <a:cubicBezTo>
                    <a:pt x="0" y="157"/>
                    <a:pt x="37" y="228"/>
                    <a:pt x="87" y="261"/>
                  </a:cubicBezTo>
                  <a:lnTo>
                    <a:pt x="140" y="261"/>
                  </a:lnTo>
                  <a:cubicBezTo>
                    <a:pt x="140" y="174"/>
                    <a:pt x="124" y="87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"/>
            <p:cNvSpPr/>
            <p:nvPr/>
          </p:nvSpPr>
          <p:spPr>
            <a:xfrm>
              <a:off x="5114400" y="2767550"/>
              <a:ext cx="6000" cy="6550"/>
            </a:xfrm>
            <a:custGeom>
              <a:avLst/>
              <a:gdLst/>
              <a:ahLst/>
              <a:cxnLst/>
              <a:rect l="l" t="t" r="r" b="b"/>
              <a:pathLst>
                <a:path w="240" h="262" extrusionOk="0">
                  <a:moveTo>
                    <a:pt x="125" y="0"/>
                  </a:moveTo>
                  <a:cubicBezTo>
                    <a:pt x="79" y="0"/>
                    <a:pt x="42" y="22"/>
                    <a:pt x="17" y="72"/>
                  </a:cubicBezTo>
                  <a:cubicBezTo>
                    <a:pt x="0" y="142"/>
                    <a:pt x="33" y="229"/>
                    <a:pt x="87" y="245"/>
                  </a:cubicBezTo>
                  <a:cubicBezTo>
                    <a:pt x="103" y="262"/>
                    <a:pt x="120" y="262"/>
                    <a:pt x="136" y="262"/>
                  </a:cubicBezTo>
                  <a:cubicBezTo>
                    <a:pt x="169" y="245"/>
                    <a:pt x="206" y="229"/>
                    <a:pt x="223" y="175"/>
                  </a:cubicBezTo>
                  <a:cubicBezTo>
                    <a:pt x="239" y="126"/>
                    <a:pt x="239" y="72"/>
                    <a:pt x="206" y="39"/>
                  </a:cubicBezTo>
                  <a:cubicBezTo>
                    <a:pt x="190" y="23"/>
                    <a:pt x="190" y="23"/>
                    <a:pt x="169" y="6"/>
                  </a:cubicBezTo>
                  <a:cubicBezTo>
                    <a:pt x="154" y="2"/>
                    <a:pt x="139" y="0"/>
                    <a:pt x="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"/>
            <p:cNvSpPr/>
            <p:nvPr/>
          </p:nvSpPr>
          <p:spPr>
            <a:xfrm>
              <a:off x="5169325" y="2775825"/>
              <a:ext cx="6000" cy="6650"/>
            </a:xfrm>
            <a:custGeom>
              <a:avLst/>
              <a:gdLst/>
              <a:ahLst/>
              <a:cxnLst/>
              <a:rect l="l" t="t" r="r" b="b"/>
              <a:pathLst>
                <a:path w="240" h="266" extrusionOk="0">
                  <a:moveTo>
                    <a:pt x="104" y="1"/>
                  </a:moveTo>
                  <a:cubicBezTo>
                    <a:pt x="87" y="1"/>
                    <a:pt x="87" y="17"/>
                    <a:pt x="71" y="17"/>
                  </a:cubicBezTo>
                  <a:cubicBezTo>
                    <a:pt x="34" y="34"/>
                    <a:pt x="1" y="87"/>
                    <a:pt x="1" y="153"/>
                  </a:cubicBezTo>
                  <a:cubicBezTo>
                    <a:pt x="17" y="191"/>
                    <a:pt x="34" y="224"/>
                    <a:pt x="54" y="240"/>
                  </a:cubicBezTo>
                  <a:cubicBezTo>
                    <a:pt x="66" y="252"/>
                    <a:pt x="85" y="265"/>
                    <a:pt x="108" y="265"/>
                  </a:cubicBezTo>
                  <a:cubicBezTo>
                    <a:pt x="117" y="265"/>
                    <a:pt x="127" y="263"/>
                    <a:pt x="137" y="256"/>
                  </a:cubicBezTo>
                  <a:cubicBezTo>
                    <a:pt x="190" y="256"/>
                    <a:pt x="240" y="191"/>
                    <a:pt x="223" y="120"/>
                  </a:cubicBezTo>
                  <a:lnTo>
                    <a:pt x="223" y="87"/>
                  </a:lnTo>
                  <a:cubicBezTo>
                    <a:pt x="207" y="50"/>
                    <a:pt x="190" y="17"/>
                    <a:pt x="157" y="17"/>
                  </a:cubicBezTo>
                  <a:cubicBezTo>
                    <a:pt x="13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"/>
            <p:cNvSpPr/>
            <p:nvPr/>
          </p:nvSpPr>
          <p:spPr>
            <a:xfrm>
              <a:off x="5132425" y="2794775"/>
              <a:ext cx="6425" cy="6550"/>
            </a:xfrm>
            <a:custGeom>
              <a:avLst/>
              <a:gdLst/>
              <a:ahLst/>
              <a:cxnLst/>
              <a:rect l="l" t="t" r="r" b="b"/>
              <a:pathLst>
                <a:path w="257" h="262" extrusionOk="0">
                  <a:moveTo>
                    <a:pt x="127" y="1"/>
                  </a:moveTo>
                  <a:cubicBezTo>
                    <a:pt x="87" y="1"/>
                    <a:pt x="46" y="32"/>
                    <a:pt x="34" y="84"/>
                  </a:cubicBezTo>
                  <a:cubicBezTo>
                    <a:pt x="1" y="154"/>
                    <a:pt x="34" y="220"/>
                    <a:pt x="87" y="257"/>
                  </a:cubicBezTo>
                  <a:cubicBezTo>
                    <a:pt x="96" y="260"/>
                    <a:pt x="105" y="261"/>
                    <a:pt x="114" y="261"/>
                  </a:cubicBezTo>
                  <a:cubicBezTo>
                    <a:pt x="160" y="261"/>
                    <a:pt x="212" y="229"/>
                    <a:pt x="240" y="171"/>
                  </a:cubicBezTo>
                  <a:cubicBezTo>
                    <a:pt x="256" y="117"/>
                    <a:pt x="223" y="34"/>
                    <a:pt x="170" y="14"/>
                  </a:cubicBezTo>
                  <a:cubicBezTo>
                    <a:pt x="157" y="5"/>
                    <a:pt x="142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"/>
            <p:cNvSpPr/>
            <p:nvPr/>
          </p:nvSpPr>
          <p:spPr>
            <a:xfrm>
              <a:off x="5094600" y="2785725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37" y="1"/>
                  </a:moveTo>
                  <a:cubicBezTo>
                    <a:pt x="104" y="1"/>
                    <a:pt x="71" y="17"/>
                    <a:pt x="54" y="34"/>
                  </a:cubicBezTo>
                  <a:cubicBezTo>
                    <a:pt x="1" y="87"/>
                    <a:pt x="1" y="153"/>
                    <a:pt x="34" y="223"/>
                  </a:cubicBezTo>
                  <a:cubicBezTo>
                    <a:pt x="54" y="251"/>
                    <a:pt x="83" y="263"/>
                    <a:pt x="114" y="263"/>
                  </a:cubicBezTo>
                  <a:cubicBezTo>
                    <a:pt x="140" y="263"/>
                    <a:pt x="166" y="255"/>
                    <a:pt x="190" y="240"/>
                  </a:cubicBezTo>
                  <a:cubicBezTo>
                    <a:pt x="240" y="190"/>
                    <a:pt x="240" y="104"/>
                    <a:pt x="207" y="50"/>
                  </a:cubicBezTo>
                  <a:cubicBezTo>
                    <a:pt x="190" y="34"/>
                    <a:pt x="174" y="17"/>
                    <a:pt x="157" y="17"/>
                  </a:cubicBezTo>
                  <a:cubicBezTo>
                    <a:pt x="157" y="17"/>
                    <a:pt x="137" y="17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"/>
            <p:cNvSpPr/>
            <p:nvPr/>
          </p:nvSpPr>
          <p:spPr>
            <a:xfrm>
              <a:off x="5089450" y="2760475"/>
              <a:ext cx="6525" cy="6450"/>
            </a:xfrm>
            <a:custGeom>
              <a:avLst/>
              <a:gdLst/>
              <a:ahLst/>
              <a:cxnLst/>
              <a:rect l="l" t="t" r="r" b="b"/>
              <a:pathLst>
                <a:path w="261" h="258" extrusionOk="0">
                  <a:moveTo>
                    <a:pt x="129" y="0"/>
                  </a:moveTo>
                  <a:cubicBezTo>
                    <a:pt x="88" y="0"/>
                    <a:pt x="49" y="32"/>
                    <a:pt x="33" y="83"/>
                  </a:cubicBezTo>
                  <a:cubicBezTo>
                    <a:pt x="0" y="149"/>
                    <a:pt x="33" y="219"/>
                    <a:pt x="87" y="252"/>
                  </a:cubicBezTo>
                  <a:cubicBezTo>
                    <a:pt x="100" y="256"/>
                    <a:pt x="113" y="258"/>
                    <a:pt x="124" y="258"/>
                  </a:cubicBezTo>
                  <a:cubicBezTo>
                    <a:pt x="175" y="258"/>
                    <a:pt x="213" y="223"/>
                    <a:pt x="240" y="170"/>
                  </a:cubicBezTo>
                  <a:cubicBezTo>
                    <a:pt x="260" y="100"/>
                    <a:pt x="223" y="29"/>
                    <a:pt x="174" y="13"/>
                  </a:cubicBezTo>
                  <a:cubicBezTo>
                    <a:pt x="159" y="4"/>
                    <a:pt x="144" y="0"/>
                    <a:pt x="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"/>
            <p:cNvSpPr/>
            <p:nvPr/>
          </p:nvSpPr>
          <p:spPr>
            <a:xfrm>
              <a:off x="5107475" y="2754400"/>
              <a:ext cx="6025" cy="6575"/>
            </a:xfrm>
            <a:custGeom>
              <a:avLst/>
              <a:gdLst/>
              <a:ahLst/>
              <a:cxnLst/>
              <a:rect l="l" t="t" r="r" b="b"/>
              <a:pathLst>
                <a:path w="241" h="263" extrusionOk="0">
                  <a:moveTo>
                    <a:pt x="104" y="0"/>
                  </a:moveTo>
                  <a:cubicBezTo>
                    <a:pt x="71" y="17"/>
                    <a:pt x="55" y="33"/>
                    <a:pt x="34" y="50"/>
                  </a:cubicBezTo>
                  <a:cubicBezTo>
                    <a:pt x="17" y="83"/>
                    <a:pt x="1" y="120"/>
                    <a:pt x="1" y="153"/>
                  </a:cubicBezTo>
                  <a:cubicBezTo>
                    <a:pt x="17" y="186"/>
                    <a:pt x="34" y="223"/>
                    <a:pt x="55" y="239"/>
                  </a:cubicBezTo>
                  <a:cubicBezTo>
                    <a:pt x="66" y="251"/>
                    <a:pt x="86" y="263"/>
                    <a:pt x="108" y="263"/>
                  </a:cubicBezTo>
                  <a:cubicBezTo>
                    <a:pt x="118" y="263"/>
                    <a:pt x="127" y="261"/>
                    <a:pt x="137" y="256"/>
                  </a:cubicBezTo>
                  <a:cubicBezTo>
                    <a:pt x="191" y="256"/>
                    <a:pt x="240" y="186"/>
                    <a:pt x="224" y="120"/>
                  </a:cubicBezTo>
                  <a:cubicBezTo>
                    <a:pt x="224" y="83"/>
                    <a:pt x="207" y="50"/>
                    <a:pt x="191" y="33"/>
                  </a:cubicBezTo>
                  <a:cubicBezTo>
                    <a:pt x="174" y="17"/>
                    <a:pt x="174" y="17"/>
                    <a:pt x="158" y="17"/>
                  </a:cubicBezTo>
                  <a:cubicBezTo>
                    <a:pt x="13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"/>
            <p:cNvSpPr/>
            <p:nvPr/>
          </p:nvSpPr>
          <p:spPr>
            <a:xfrm>
              <a:off x="5136250" y="2748725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87" y="1"/>
                  </a:moveTo>
                  <a:cubicBezTo>
                    <a:pt x="70" y="1"/>
                    <a:pt x="37" y="21"/>
                    <a:pt x="17" y="54"/>
                  </a:cubicBezTo>
                  <a:cubicBezTo>
                    <a:pt x="0" y="87"/>
                    <a:pt x="0" y="124"/>
                    <a:pt x="0" y="157"/>
                  </a:cubicBezTo>
                  <a:cubicBezTo>
                    <a:pt x="0" y="190"/>
                    <a:pt x="17" y="207"/>
                    <a:pt x="54" y="244"/>
                  </a:cubicBezTo>
                  <a:cubicBezTo>
                    <a:pt x="70" y="260"/>
                    <a:pt x="103" y="260"/>
                    <a:pt x="120" y="260"/>
                  </a:cubicBezTo>
                  <a:cubicBezTo>
                    <a:pt x="190" y="244"/>
                    <a:pt x="223" y="174"/>
                    <a:pt x="223" y="104"/>
                  </a:cubicBezTo>
                  <a:cubicBezTo>
                    <a:pt x="223" y="71"/>
                    <a:pt x="206" y="54"/>
                    <a:pt x="173" y="21"/>
                  </a:cubicBezTo>
                  <a:cubicBezTo>
                    <a:pt x="173" y="21"/>
                    <a:pt x="157" y="2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"/>
            <p:cNvSpPr/>
            <p:nvPr/>
          </p:nvSpPr>
          <p:spPr>
            <a:xfrm>
              <a:off x="5101925" y="2771925"/>
              <a:ext cx="5575" cy="6675"/>
            </a:xfrm>
            <a:custGeom>
              <a:avLst/>
              <a:gdLst/>
              <a:ahLst/>
              <a:cxnLst/>
              <a:rect l="l" t="t" r="r" b="b"/>
              <a:pathLst>
                <a:path w="223" h="267" extrusionOk="0">
                  <a:moveTo>
                    <a:pt x="103" y="0"/>
                  </a:moveTo>
                  <a:cubicBezTo>
                    <a:pt x="33" y="21"/>
                    <a:pt x="0" y="87"/>
                    <a:pt x="0" y="157"/>
                  </a:cubicBezTo>
                  <a:cubicBezTo>
                    <a:pt x="0" y="190"/>
                    <a:pt x="17" y="227"/>
                    <a:pt x="50" y="243"/>
                  </a:cubicBezTo>
                  <a:cubicBezTo>
                    <a:pt x="64" y="255"/>
                    <a:pt x="85" y="267"/>
                    <a:pt x="108" y="267"/>
                  </a:cubicBezTo>
                  <a:cubicBezTo>
                    <a:pt x="117" y="267"/>
                    <a:pt x="127" y="265"/>
                    <a:pt x="136" y="260"/>
                  </a:cubicBezTo>
                  <a:cubicBezTo>
                    <a:pt x="190" y="260"/>
                    <a:pt x="223" y="190"/>
                    <a:pt x="223" y="124"/>
                  </a:cubicBezTo>
                  <a:cubicBezTo>
                    <a:pt x="223" y="87"/>
                    <a:pt x="206" y="54"/>
                    <a:pt x="173" y="37"/>
                  </a:cubicBezTo>
                  <a:cubicBezTo>
                    <a:pt x="173" y="21"/>
                    <a:pt x="153" y="21"/>
                    <a:pt x="153" y="21"/>
                  </a:cubicBez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"/>
            <p:cNvSpPr/>
            <p:nvPr/>
          </p:nvSpPr>
          <p:spPr>
            <a:xfrm>
              <a:off x="5097600" y="2817975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29" y="1"/>
                  </a:moveTo>
                  <a:cubicBezTo>
                    <a:pt x="87" y="1"/>
                    <a:pt x="44" y="32"/>
                    <a:pt x="17" y="84"/>
                  </a:cubicBezTo>
                  <a:cubicBezTo>
                    <a:pt x="0" y="154"/>
                    <a:pt x="37" y="220"/>
                    <a:pt x="87" y="257"/>
                  </a:cubicBezTo>
                  <a:lnTo>
                    <a:pt x="140" y="257"/>
                  </a:lnTo>
                  <a:cubicBezTo>
                    <a:pt x="173" y="257"/>
                    <a:pt x="223" y="220"/>
                    <a:pt x="243" y="187"/>
                  </a:cubicBezTo>
                  <a:cubicBezTo>
                    <a:pt x="243" y="137"/>
                    <a:pt x="243" y="84"/>
                    <a:pt x="206" y="51"/>
                  </a:cubicBezTo>
                  <a:cubicBezTo>
                    <a:pt x="206" y="34"/>
                    <a:pt x="190" y="14"/>
                    <a:pt x="173" y="14"/>
                  </a:cubicBezTo>
                  <a:cubicBezTo>
                    <a:pt x="159" y="5"/>
                    <a:pt x="144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"/>
            <p:cNvSpPr/>
            <p:nvPr/>
          </p:nvSpPr>
          <p:spPr>
            <a:xfrm>
              <a:off x="5139750" y="2779125"/>
              <a:ext cx="6400" cy="6550"/>
            </a:xfrm>
            <a:custGeom>
              <a:avLst/>
              <a:gdLst/>
              <a:ahLst/>
              <a:cxnLst/>
              <a:rect l="l" t="t" r="r" b="b"/>
              <a:pathLst>
                <a:path w="256" h="262" extrusionOk="0">
                  <a:moveTo>
                    <a:pt x="142" y="1"/>
                  </a:moveTo>
                  <a:cubicBezTo>
                    <a:pt x="97" y="1"/>
                    <a:pt x="47" y="31"/>
                    <a:pt x="33" y="75"/>
                  </a:cubicBezTo>
                  <a:cubicBezTo>
                    <a:pt x="0" y="145"/>
                    <a:pt x="33" y="228"/>
                    <a:pt x="83" y="248"/>
                  </a:cubicBezTo>
                  <a:cubicBezTo>
                    <a:pt x="101" y="257"/>
                    <a:pt x="119" y="261"/>
                    <a:pt x="135" y="261"/>
                  </a:cubicBezTo>
                  <a:cubicBezTo>
                    <a:pt x="180" y="261"/>
                    <a:pt x="215" y="230"/>
                    <a:pt x="240" y="178"/>
                  </a:cubicBezTo>
                  <a:cubicBezTo>
                    <a:pt x="256" y="108"/>
                    <a:pt x="223" y="42"/>
                    <a:pt x="169" y="5"/>
                  </a:cubicBezTo>
                  <a:cubicBezTo>
                    <a:pt x="161" y="2"/>
                    <a:pt x="151" y="1"/>
                    <a:pt x="1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"/>
            <p:cNvSpPr/>
            <p:nvPr/>
          </p:nvSpPr>
          <p:spPr>
            <a:xfrm>
              <a:off x="5162425" y="2793775"/>
              <a:ext cx="6525" cy="6475"/>
            </a:xfrm>
            <a:custGeom>
              <a:avLst/>
              <a:gdLst/>
              <a:ahLst/>
              <a:cxnLst/>
              <a:rect l="l" t="t" r="r" b="b"/>
              <a:pathLst>
                <a:path w="261" h="259" extrusionOk="0">
                  <a:moveTo>
                    <a:pt x="147" y="0"/>
                  </a:moveTo>
                  <a:cubicBezTo>
                    <a:pt x="102" y="0"/>
                    <a:pt x="51" y="33"/>
                    <a:pt x="38" y="91"/>
                  </a:cubicBezTo>
                  <a:cubicBezTo>
                    <a:pt x="0" y="140"/>
                    <a:pt x="38" y="227"/>
                    <a:pt x="87" y="244"/>
                  </a:cubicBezTo>
                  <a:cubicBezTo>
                    <a:pt x="106" y="254"/>
                    <a:pt x="124" y="258"/>
                    <a:pt x="140" y="258"/>
                  </a:cubicBezTo>
                  <a:cubicBezTo>
                    <a:pt x="183" y="258"/>
                    <a:pt x="217" y="226"/>
                    <a:pt x="244" y="178"/>
                  </a:cubicBezTo>
                  <a:cubicBezTo>
                    <a:pt x="260" y="107"/>
                    <a:pt x="227" y="37"/>
                    <a:pt x="174" y="4"/>
                  </a:cubicBezTo>
                  <a:cubicBezTo>
                    <a:pt x="165" y="2"/>
                    <a:pt x="156" y="0"/>
                    <a:pt x="1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"/>
            <p:cNvSpPr/>
            <p:nvPr/>
          </p:nvSpPr>
          <p:spPr>
            <a:xfrm>
              <a:off x="5166350" y="2743150"/>
              <a:ext cx="5575" cy="6700"/>
            </a:xfrm>
            <a:custGeom>
              <a:avLst/>
              <a:gdLst/>
              <a:ahLst/>
              <a:cxnLst/>
              <a:rect l="l" t="t" r="r" b="b"/>
              <a:pathLst>
                <a:path w="223" h="268" extrusionOk="0">
                  <a:moveTo>
                    <a:pt x="87" y="1"/>
                  </a:moveTo>
                  <a:cubicBezTo>
                    <a:pt x="33" y="17"/>
                    <a:pt x="0" y="87"/>
                    <a:pt x="0" y="158"/>
                  </a:cubicBezTo>
                  <a:cubicBezTo>
                    <a:pt x="0" y="191"/>
                    <a:pt x="17" y="224"/>
                    <a:pt x="50" y="244"/>
                  </a:cubicBezTo>
                  <a:cubicBezTo>
                    <a:pt x="64" y="256"/>
                    <a:pt x="85" y="267"/>
                    <a:pt x="102" y="267"/>
                  </a:cubicBezTo>
                  <a:cubicBezTo>
                    <a:pt x="109" y="267"/>
                    <a:pt x="115" y="265"/>
                    <a:pt x="120" y="261"/>
                  </a:cubicBezTo>
                  <a:cubicBezTo>
                    <a:pt x="153" y="261"/>
                    <a:pt x="190" y="244"/>
                    <a:pt x="206" y="207"/>
                  </a:cubicBezTo>
                  <a:cubicBezTo>
                    <a:pt x="223" y="191"/>
                    <a:pt x="223" y="158"/>
                    <a:pt x="223" y="120"/>
                  </a:cubicBezTo>
                  <a:cubicBezTo>
                    <a:pt x="223" y="87"/>
                    <a:pt x="206" y="55"/>
                    <a:pt x="173" y="38"/>
                  </a:cubicBezTo>
                  <a:cubicBezTo>
                    <a:pt x="173" y="17"/>
                    <a:pt x="153" y="17"/>
                    <a:pt x="153" y="17"/>
                  </a:cubicBezTo>
                  <a:cubicBezTo>
                    <a:pt x="136" y="1"/>
                    <a:pt x="120" y="1"/>
                    <a:pt x="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"/>
            <p:cNvSpPr/>
            <p:nvPr/>
          </p:nvSpPr>
          <p:spPr>
            <a:xfrm>
              <a:off x="5153875" y="27762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6" y="0"/>
                  </a:moveTo>
                  <a:cubicBezTo>
                    <a:pt x="103" y="0"/>
                    <a:pt x="70" y="0"/>
                    <a:pt x="54" y="33"/>
                  </a:cubicBezTo>
                  <a:cubicBezTo>
                    <a:pt x="0" y="70"/>
                    <a:pt x="0" y="157"/>
                    <a:pt x="33" y="207"/>
                  </a:cubicBezTo>
                  <a:cubicBezTo>
                    <a:pt x="54" y="239"/>
                    <a:pt x="87" y="260"/>
                    <a:pt x="103" y="260"/>
                  </a:cubicBezTo>
                  <a:cubicBezTo>
                    <a:pt x="136" y="260"/>
                    <a:pt x="173" y="260"/>
                    <a:pt x="190" y="239"/>
                  </a:cubicBezTo>
                  <a:cubicBezTo>
                    <a:pt x="239" y="190"/>
                    <a:pt x="239" y="103"/>
                    <a:pt x="206" y="54"/>
                  </a:cubicBezTo>
                  <a:cubicBezTo>
                    <a:pt x="190" y="33"/>
                    <a:pt x="173" y="17"/>
                    <a:pt x="157" y="17"/>
                  </a:cubicBezTo>
                  <a:cubicBezTo>
                    <a:pt x="157" y="0"/>
                    <a:pt x="136" y="0"/>
                    <a:pt x="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"/>
            <p:cNvSpPr/>
            <p:nvPr/>
          </p:nvSpPr>
          <p:spPr>
            <a:xfrm>
              <a:off x="5159025" y="2760375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03" y="0"/>
                  </a:moveTo>
                  <a:cubicBezTo>
                    <a:pt x="33" y="17"/>
                    <a:pt x="0" y="87"/>
                    <a:pt x="0" y="153"/>
                  </a:cubicBezTo>
                  <a:cubicBezTo>
                    <a:pt x="17" y="190"/>
                    <a:pt x="33" y="223"/>
                    <a:pt x="54" y="240"/>
                  </a:cubicBezTo>
                  <a:cubicBezTo>
                    <a:pt x="66" y="251"/>
                    <a:pt x="85" y="265"/>
                    <a:pt x="107" y="265"/>
                  </a:cubicBezTo>
                  <a:cubicBezTo>
                    <a:pt x="117" y="265"/>
                    <a:pt x="127" y="262"/>
                    <a:pt x="136" y="256"/>
                  </a:cubicBezTo>
                  <a:cubicBezTo>
                    <a:pt x="190" y="256"/>
                    <a:pt x="239" y="190"/>
                    <a:pt x="223" y="120"/>
                  </a:cubicBezTo>
                  <a:cubicBezTo>
                    <a:pt x="223" y="87"/>
                    <a:pt x="207" y="50"/>
                    <a:pt x="190" y="33"/>
                  </a:cubicBezTo>
                  <a:cubicBezTo>
                    <a:pt x="174" y="17"/>
                    <a:pt x="174" y="17"/>
                    <a:pt x="157" y="17"/>
                  </a:cubicBez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"/>
            <p:cNvSpPr/>
            <p:nvPr/>
          </p:nvSpPr>
          <p:spPr>
            <a:xfrm>
              <a:off x="5150875" y="2745975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09" y="1"/>
                  </a:moveTo>
                  <a:cubicBezTo>
                    <a:pt x="86" y="1"/>
                    <a:pt x="65" y="13"/>
                    <a:pt x="50" y="28"/>
                  </a:cubicBezTo>
                  <a:cubicBezTo>
                    <a:pt x="1" y="78"/>
                    <a:pt x="1" y="164"/>
                    <a:pt x="34" y="214"/>
                  </a:cubicBezTo>
                  <a:cubicBezTo>
                    <a:pt x="50" y="251"/>
                    <a:pt x="87" y="267"/>
                    <a:pt x="104" y="267"/>
                  </a:cubicBezTo>
                  <a:cubicBezTo>
                    <a:pt x="137" y="267"/>
                    <a:pt x="174" y="251"/>
                    <a:pt x="190" y="234"/>
                  </a:cubicBezTo>
                  <a:cubicBezTo>
                    <a:pt x="223" y="214"/>
                    <a:pt x="223" y="181"/>
                    <a:pt x="240" y="148"/>
                  </a:cubicBezTo>
                  <a:cubicBezTo>
                    <a:pt x="240" y="111"/>
                    <a:pt x="223" y="78"/>
                    <a:pt x="207" y="45"/>
                  </a:cubicBezTo>
                  <a:cubicBezTo>
                    <a:pt x="190" y="28"/>
                    <a:pt x="190" y="28"/>
                    <a:pt x="153" y="7"/>
                  </a:cubicBezTo>
                  <a:lnTo>
                    <a:pt x="137" y="7"/>
                  </a:lnTo>
                  <a:cubicBezTo>
                    <a:pt x="127" y="3"/>
                    <a:pt x="118" y="1"/>
                    <a:pt x="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"/>
            <p:cNvSpPr/>
            <p:nvPr/>
          </p:nvSpPr>
          <p:spPr>
            <a:xfrm>
              <a:off x="5141800" y="2762350"/>
              <a:ext cx="5700" cy="6600"/>
            </a:xfrm>
            <a:custGeom>
              <a:avLst/>
              <a:gdLst/>
              <a:ahLst/>
              <a:cxnLst/>
              <a:rect l="l" t="t" r="r" b="b"/>
              <a:pathLst>
                <a:path w="228" h="264" extrusionOk="0">
                  <a:moveTo>
                    <a:pt x="123" y="1"/>
                  </a:moveTo>
                  <a:cubicBezTo>
                    <a:pt x="117" y="1"/>
                    <a:pt x="111" y="3"/>
                    <a:pt x="104" y="8"/>
                  </a:cubicBezTo>
                  <a:cubicBezTo>
                    <a:pt x="87" y="8"/>
                    <a:pt x="54" y="25"/>
                    <a:pt x="38" y="41"/>
                  </a:cubicBezTo>
                  <a:cubicBezTo>
                    <a:pt x="21" y="57"/>
                    <a:pt x="1" y="111"/>
                    <a:pt x="21" y="144"/>
                  </a:cubicBezTo>
                  <a:cubicBezTo>
                    <a:pt x="21" y="177"/>
                    <a:pt x="38" y="214"/>
                    <a:pt x="54" y="231"/>
                  </a:cubicBezTo>
                  <a:cubicBezTo>
                    <a:pt x="87" y="247"/>
                    <a:pt x="104" y="264"/>
                    <a:pt x="141" y="264"/>
                  </a:cubicBezTo>
                  <a:cubicBezTo>
                    <a:pt x="190" y="247"/>
                    <a:pt x="228" y="198"/>
                    <a:pt x="228" y="128"/>
                  </a:cubicBezTo>
                  <a:lnTo>
                    <a:pt x="228" y="111"/>
                  </a:lnTo>
                  <a:cubicBezTo>
                    <a:pt x="228" y="57"/>
                    <a:pt x="190" y="25"/>
                    <a:pt x="158" y="8"/>
                  </a:cubicBezTo>
                  <a:cubicBezTo>
                    <a:pt x="147" y="8"/>
                    <a:pt x="136" y="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"/>
            <p:cNvSpPr/>
            <p:nvPr/>
          </p:nvSpPr>
          <p:spPr>
            <a:xfrm>
              <a:off x="5144900" y="271832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20" y="0"/>
                  </a:moveTo>
                  <a:cubicBezTo>
                    <a:pt x="104" y="0"/>
                    <a:pt x="66" y="0"/>
                    <a:pt x="50" y="17"/>
                  </a:cubicBezTo>
                  <a:cubicBezTo>
                    <a:pt x="17" y="50"/>
                    <a:pt x="1" y="66"/>
                    <a:pt x="1" y="103"/>
                  </a:cubicBezTo>
                  <a:cubicBezTo>
                    <a:pt x="1" y="153"/>
                    <a:pt x="17" y="169"/>
                    <a:pt x="34" y="206"/>
                  </a:cubicBezTo>
                  <a:cubicBezTo>
                    <a:pt x="50" y="239"/>
                    <a:pt x="66" y="256"/>
                    <a:pt x="104" y="256"/>
                  </a:cubicBezTo>
                  <a:cubicBezTo>
                    <a:pt x="137" y="256"/>
                    <a:pt x="153" y="239"/>
                    <a:pt x="186" y="223"/>
                  </a:cubicBezTo>
                  <a:cubicBezTo>
                    <a:pt x="223" y="186"/>
                    <a:pt x="240" y="103"/>
                    <a:pt x="207" y="50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"/>
            <p:cNvSpPr/>
            <p:nvPr/>
          </p:nvSpPr>
          <p:spPr>
            <a:xfrm>
              <a:off x="5112650" y="2784925"/>
              <a:ext cx="6000" cy="6725"/>
            </a:xfrm>
            <a:custGeom>
              <a:avLst/>
              <a:gdLst/>
              <a:ahLst/>
              <a:cxnLst/>
              <a:rect l="l" t="t" r="r" b="b"/>
              <a:pathLst>
                <a:path w="240" h="269" extrusionOk="0">
                  <a:moveTo>
                    <a:pt x="104" y="1"/>
                  </a:moveTo>
                  <a:cubicBezTo>
                    <a:pt x="87" y="1"/>
                    <a:pt x="70" y="6"/>
                    <a:pt x="54" y="16"/>
                  </a:cubicBezTo>
                  <a:cubicBezTo>
                    <a:pt x="33" y="33"/>
                    <a:pt x="17" y="66"/>
                    <a:pt x="0" y="82"/>
                  </a:cubicBezTo>
                  <a:lnTo>
                    <a:pt x="0" y="169"/>
                  </a:lnTo>
                  <a:cubicBezTo>
                    <a:pt x="17" y="202"/>
                    <a:pt x="33" y="239"/>
                    <a:pt x="70" y="255"/>
                  </a:cubicBezTo>
                  <a:cubicBezTo>
                    <a:pt x="83" y="264"/>
                    <a:pt x="98" y="268"/>
                    <a:pt x="113" y="268"/>
                  </a:cubicBezTo>
                  <a:cubicBezTo>
                    <a:pt x="153" y="268"/>
                    <a:pt x="194" y="237"/>
                    <a:pt x="206" y="185"/>
                  </a:cubicBezTo>
                  <a:cubicBezTo>
                    <a:pt x="239" y="119"/>
                    <a:pt x="206" y="33"/>
                    <a:pt x="157" y="16"/>
                  </a:cubicBezTo>
                  <a:cubicBezTo>
                    <a:pt x="138" y="6"/>
                    <a:pt x="121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"/>
            <p:cNvSpPr/>
            <p:nvPr/>
          </p:nvSpPr>
          <p:spPr>
            <a:xfrm>
              <a:off x="5059350" y="2761300"/>
              <a:ext cx="6525" cy="6750"/>
            </a:xfrm>
            <a:custGeom>
              <a:avLst/>
              <a:gdLst/>
              <a:ahLst/>
              <a:cxnLst/>
              <a:rect l="l" t="t" r="r" b="b"/>
              <a:pathLst>
                <a:path w="261" h="270" extrusionOk="0">
                  <a:moveTo>
                    <a:pt x="122" y="0"/>
                  </a:moveTo>
                  <a:cubicBezTo>
                    <a:pt x="78" y="0"/>
                    <a:pt x="45" y="32"/>
                    <a:pt x="21" y="83"/>
                  </a:cubicBezTo>
                  <a:cubicBezTo>
                    <a:pt x="1" y="153"/>
                    <a:pt x="38" y="240"/>
                    <a:pt x="87" y="256"/>
                  </a:cubicBezTo>
                  <a:cubicBezTo>
                    <a:pt x="101" y="265"/>
                    <a:pt x="116" y="269"/>
                    <a:pt x="131" y="269"/>
                  </a:cubicBezTo>
                  <a:cubicBezTo>
                    <a:pt x="173" y="269"/>
                    <a:pt x="212" y="238"/>
                    <a:pt x="227" y="186"/>
                  </a:cubicBezTo>
                  <a:cubicBezTo>
                    <a:pt x="260" y="116"/>
                    <a:pt x="227" y="34"/>
                    <a:pt x="174" y="13"/>
                  </a:cubicBezTo>
                  <a:cubicBezTo>
                    <a:pt x="155" y="4"/>
                    <a:pt x="138" y="0"/>
                    <a:pt x="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"/>
            <p:cNvSpPr/>
            <p:nvPr/>
          </p:nvSpPr>
          <p:spPr>
            <a:xfrm>
              <a:off x="5055950" y="273185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11" y="1"/>
                  </a:moveTo>
                  <a:cubicBezTo>
                    <a:pt x="92" y="1"/>
                    <a:pt x="77" y="12"/>
                    <a:pt x="54" y="24"/>
                  </a:cubicBezTo>
                  <a:cubicBezTo>
                    <a:pt x="17" y="78"/>
                    <a:pt x="0" y="160"/>
                    <a:pt x="33" y="214"/>
                  </a:cubicBezTo>
                  <a:cubicBezTo>
                    <a:pt x="71" y="247"/>
                    <a:pt x="87" y="263"/>
                    <a:pt x="120" y="263"/>
                  </a:cubicBezTo>
                  <a:cubicBezTo>
                    <a:pt x="157" y="263"/>
                    <a:pt x="174" y="247"/>
                    <a:pt x="207" y="230"/>
                  </a:cubicBezTo>
                  <a:cubicBezTo>
                    <a:pt x="223" y="214"/>
                    <a:pt x="240" y="181"/>
                    <a:pt x="240" y="144"/>
                  </a:cubicBezTo>
                  <a:cubicBezTo>
                    <a:pt x="240" y="111"/>
                    <a:pt x="240" y="78"/>
                    <a:pt x="223" y="41"/>
                  </a:cubicBezTo>
                  <a:cubicBezTo>
                    <a:pt x="207" y="24"/>
                    <a:pt x="190" y="24"/>
                    <a:pt x="174" y="8"/>
                  </a:cubicBezTo>
                  <a:lnTo>
                    <a:pt x="137" y="8"/>
                  </a:lnTo>
                  <a:cubicBezTo>
                    <a:pt x="127" y="3"/>
                    <a:pt x="119" y="1"/>
                    <a:pt x="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"/>
            <p:cNvSpPr/>
            <p:nvPr/>
          </p:nvSpPr>
          <p:spPr>
            <a:xfrm>
              <a:off x="5060275" y="280932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4" y="1"/>
                  </a:moveTo>
                  <a:cubicBezTo>
                    <a:pt x="50" y="1"/>
                    <a:pt x="1" y="71"/>
                    <a:pt x="17" y="137"/>
                  </a:cubicBezTo>
                  <a:cubicBezTo>
                    <a:pt x="17" y="174"/>
                    <a:pt x="34" y="207"/>
                    <a:pt x="50" y="223"/>
                  </a:cubicBezTo>
                  <a:cubicBezTo>
                    <a:pt x="87" y="256"/>
                    <a:pt x="104" y="256"/>
                    <a:pt x="137" y="256"/>
                  </a:cubicBezTo>
                  <a:cubicBezTo>
                    <a:pt x="170" y="240"/>
                    <a:pt x="190" y="223"/>
                    <a:pt x="207" y="207"/>
                  </a:cubicBezTo>
                  <a:cubicBezTo>
                    <a:pt x="223" y="174"/>
                    <a:pt x="240" y="137"/>
                    <a:pt x="223" y="104"/>
                  </a:cubicBezTo>
                  <a:cubicBezTo>
                    <a:pt x="223" y="71"/>
                    <a:pt x="207" y="34"/>
                    <a:pt x="190" y="17"/>
                  </a:cubicBezTo>
                  <a:cubicBezTo>
                    <a:pt x="170" y="17"/>
                    <a:pt x="170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"/>
            <p:cNvSpPr/>
            <p:nvPr/>
          </p:nvSpPr>
          <p:spPr>
            <a:xfrm>
              <a:off x="5063275" y="2715225"/>
              <a:ext cx="5575" cy="6700"/>
            </a:xfrm>
            <a:custGeom>
              <a:avLst/>
              <a:gdLst/>
              <a:ahLst/>
              <a:cxnLst/>
              <a:rect l="l" t="t" r="r" b="b"/>
              <a:pathLst>
                <a:path w="223" h="268" extrusionOk="0">
                  <a:moveTo>
                    <a:pt x="87" y="1"/>
                  </a:moveTo>
                  <a:cubicBezTo>
                    <a:pt x="70" y="21"/>
                    <a:pt x="33" y="38"/>
                    <a:pt x="17" y="54"/>
                  </a:cubicBezTo>
                  <a:cubicBezTo>
                    <a:pt x="0" y="87"/>
                    <a:pt x="0" y="124"/>
                    <a:pt x="0" y="157"/>
                  </a:cubicBezTo>
                  <a:cubicBezTo>
                    <a:pt x="0" y="190"/>
                    <a:pt x="17" y="227"/>
                    <a:pt x="33" y="244"/>
                  </a:cubicBezTo>
                  <a:cubicBezTo>
                    <a:pt x="59" y="256"/>
                    <a:pt x="84" y="267"/>
                    <a:pt x="101" y="267"/>
                  </a:cubicBezTo>
                  <a:cubicBezTo>
                    <a:pt x="109" y="267"/>
                    <a:pt x="115" y="265"/>
                    <a:pt x="120" y="260"/>
                  </a:cubicBezTo>
                  <a:cubicBezTo>
                    <a:pt x="190" y="260"/>
                    <a:pt x="223" y="190"/>
                    <a:pt x="223" y="124"/>
                  </a:cubicBezTo>
                  <a:cubicBezTo>
                    <a:pt x="206" y="87"/>
                    <a:pt x="190" y="54"/>
                    <a:pt x="173" y="38"/>
                  </a:cubicBezTo>
                  <a:cubicBezTo>
                    <a:pt x="173" y="21"/>
                    <a:pt x="153" y="21"/>
                    <a:pt x="153" y="21"/>
                  </a:cubicBezTo>
                  <a:cubicBezTo>
                    <a:pt x="136" y="1"/>
                    <a:pt x="103" y="1"/>
                    <a:pt x="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"/>
            <p:cNvSpPr/>
            <p:nvPr/>
          </p:nvSpPr>
          <p:spPr>
            <a:xfrm>
              <a:off x="5053375" y="2781400"/>
              <a:ext cx="5600" cy="6600"/>
            </a:xfrm>
            <a:custGeom>
              <a:avLst/>
              <a:gdLst/>
              <a:ahLst/>
              <a:cxnLst/>
              <a:rect l="l" t="t" r="r" b="b"/>
              <a:pathLst>
                <a:path w="224" h="264" extrusionOk="0">
                  <a:moveTo>
                    <a:pt x="103" y="1"/>
                  </a:moveTo>
                  <a:cubicBezTo>
                    <a:pt x="33" y="17"/>
                    <a:pt x="0" y="87"/>
                    <a:pt x="0" y="157"/>
                  </a:cubicBezTo>
                  <a:cubicBezTo>
                    <a:pt x="15" y="215"/>
                    <a:pt x="58" y="263"/>
                    <a:pt x="113" y="263"/>
                  </a:cubicBezTo>
                  <a:cubicBezTo>
                    <a:pt x="120" y="263"/>
                    <a:pt x="128" y="262"/>
                    <a:pt x="136" y="260"/>
                  </a:cubicBezTo>
                  <a:cubicBezTo>
                    <a:pt x="157" y="260"/>
                    <a:pt x="190" y="240"/>
                    <a:pt x="207" y="207"/>
                  </a:cubicBezTo>
                  <a:cubicBezTo>
                    <a:pt x="223" y="174"/>
                    <a:pt x="223" y="137"/>
                    <a:pt x="223" y="104"/>
                  </a:cubicBezTo>
                  <a:cubicBezTo>
                    <a:pt x="223" y="71"/>
                    <a:pt x="207" y="54"/>
                    <a:pt x="190" y="17"/>
                  </a:cubicBezTo>
                  <a:cubicBezTo>
                    <a:pt x="174" y="17"/>
                    <a:pt x="174" y="17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"/>
            <p:cNvSpPr/>
            <p:nvPr/>
          </p:nvSpPr>
          <p:spPr>
            <a:xfrm>
              <a:off x="5086050" y="27272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1"/>
                  </a:moveTo>
                  <a:cubicBezTo>
                    <a:pt x="33" y="1"/>
                    <a:pt x="0" y="71"/>
                    <a:pt x="0" y="137"/>
                  </a:cubicBezTo>
                  <a:cubicBezTo>
                    <a:pt x="17" y="174"/>
                    <a:pt x="17" y="207"/>
                    <a:pt x="50" y="224"/>
                  </a:cubicBezTo>
                  <a:cubicBezTo>
                    <a:pt x="66" y="261"/>
                    <a:pt x="103" y="261"/>
                    <a:pt x="136" y="261"/>
                  </a:cubicBezTo>
                  <a:cubicBezTo>
                    <a:pt x="190" y="240"/>
                    <a:pt x="239" y="174"/>
                    <a:pt x="223" y="104"/>
                  </a:cubicBezTo>
                  <a:cubicBezTo>
                    <a:pt x="223" y="71"/>
                    <a:pt x="206" y="34"/>
                    <a:pt x="169" y="17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"/>
            <p:cNvSpPr/>
            <p:nvPr/>
          </p:nvSpPr>
          <p:spPr>
            <a:xfrm>
              <a:off x="5146150" y="2474750"/>
              <a:ext cx="2175" cy="850"/>
            </a:xfrm>
            <a:custGeom>
              <a:avLst/>
              <a:gdLst/>
              <a:ahLst/>
              <a:cxnLst/>
              <a:rect l="l" t="t" r="r" b="b"/>
              <a:pathLst>
                <a:path w="87" h="34" extrusionOk="0">
                  <a:moveTo>
                    <a:pt x="0" y="1"/>
                  </a:moveTo>
                  <a:cubicBezTo>
                    <a:pt x="5" y="1"/>
                    <a:pt x="11" y="2"/>
                    <a:pt x="18" y="4"/>
                  </a:cubicBezTo>
                  <a:lnTo>
                    <a:pt x="18" y="4"/>
                  </a:lnTo>
                  <a:cubicBezTo>
                    <a:pt x="18" y="3"/>
                    <a:pt x="17" y="2"/>
                    <a:pt x="16" y="1"/>
                  </a:cubicBezTo>
                  <a:close/>
                  <a:moveTo>
                    <a:pt x="18" y="4"/>
                  </a:moveTo>
                  <a:cubicBezTo>
                    <a:pt x="35" y="34"/>
                    <a:pt x="55" y="34"/>
                    <a:pt x="87" y="34"/>
                  </a:cubicBezTo>
                  <a:cubicBezTo>
                    <a:pt x="63" y="22"/>
                    <a:pt x="37" y="10"/>
                    <a:pt x="18" y="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"/>
            <p:cNvSpPr/>
            <p:nvPr/>
          </p:nvSpPr>
          <p:spPr>
            <a:xfrm>
              <a:off x="5104900" y="2460650"/>
              <a:ext cx="5600" cy="4250"/>
            </a:xfrm>
            <a:custGeom>
              <a:avLst/>
              <a:gdLst/>
              <a:ahLst/>
              <a:cxnLst/>
              <a:rect l="l" t="t" r="r" b="b"/>
              <a:pathLst>
                <a:path w="224" h="170" extrusionOk="0">
                  <a:moveTo>
                    <a:pt x="17" y="0"/>
                  </a:moveTo>
                  <a:cubicBezTo>
                    <a:pt x="17" y="17"/>
                    <a:pt x="1" y="33"/>
                    <a:pt x="17" y="66"/>
                  </a:cubicBezTo>
                  <a:cubicBezTo>
                    <a:pt x="17" y="103"/>
                    <a:pt x="34" y="120"/>
                    <a:pt x="54" y="153"/>
                  </a:cubicBezTo>
                  <a:cubicBezTo>
                    <a:pt x="87" y="169"/>
                    <a:pt x="104" y="169"/>
                    <a:pt x="137" y="169"/>
                  </a:cubicBezTo>
                  <a:cubicBezTo>
                    <a:pt x="190" y="153"/>
                    <a:pt x="223" y="120"/>
                    <a:pt x="223" y="50"/>
                  </a:cubicBezTo>
                  <a:cubicBezTo>
                    <a:pt x="158" y="33"/>
                    <a:pt x="87" y="17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"/>
            <p:cNvSpPr/>
            <p:nvPr/>
          </p:nvSpPr>
          <p:spPr>
            <a:xfrm>
              <a:off x="5052950" y="2796850"/>
              <a:ext cx="4775" cy="6525"/>
            </a:xfrm>
            <a:custGeom>
              <a:avLst/>
              <a:gdLst/>
              <a:ahLst/>
              <a:cxnLst/>
              <a:rect l="l" t="t" r="r" b="b"/>
              <a:pathLst>
                <a:path w="191" h="261" extrusionOk="0">
                  <a:moveTo>
                    <a:pt x="50" y="1"/>
                  </a:moveTo>
                  <a:cubicBezTo>
                    <a:pt x="34" y="1"/>
                    <a:pt x="17" y="17"/>
                    <a:pt x="1" y="34"/>
                  </a:cubicBezTo>
                  <a:lnTo>
                    <a:pt x="1" y="224"/>
                  </a:lnTo>
                  <a:lnTo>
                    <a:pt x="1" y="240"/>
                  </a:lnTo>
                  <a:cubicBezTo>
                    <a:pt x="34" y="261"/>
                    <a:pt x="50" y="261"/>
                    <a:pt x="87" y="261"/>
                  </a:cubicBezTo>
                  <a:cubicBezTo>
                    <a:pt x="120" y="261"/>
                    <a:pt x="137" y="240"/>
                    <a:pt x="153" y="207"/>
                  </a:cubicBezTo>
                  <a:cubicBezTo>
                    <a:pt x="174" y="174"/>
                    <a:pt x="191" y="137"/>
                    <a:pt x="191" y="104"/>
                  </a:cubicBezTo>
                  <a:cubicBezTo>
                    <a:pt x="174" y="71"/>
                    <a:pt x="153" y="55"/>
                    <a:pt x="137" y="17"/>
                  </a:cubicBezTo>
                  <a:cubicBezTo>
                    <a:pt x="137" y="17"/>
                    <a:pt x="120" y="17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"/>
            <p:cNvSpPr/>
            <p:nvPr/>
          </p:nvSpPr>
          <p:spPr>
            <a:xfrm>
              <a:off x="5079975" y="2789550"/>
              <a:ext cx="5675" cy="6500"/>
            </a:xfrm>
            <a:custGeom>
              <a:avLst/>
              <a:gdLst/>
              <a:ahLst/>
              <a:cxnLst/>
              <a:rect l="l" t="t" r="r" b="b"/>
              <a:pathLst>
                <a:path w="227" h="260" extrusionOk="0">
                  <a:moveTo>
                    <a:pt x="87" y="0"/>
                  </a:moveTo>
                  <a:cubicBezTo>
                    <a:pt x="37" y="17"/>
                    <a:pt x="0" y="87"/>
                    <a:pt x="0" y="157"/>
                  </a:cubicBezTo>
                  <a:cubicBezTo>
                    <a:pt x="0" y="190"/>
                    <a:pt x="21" y="206"/>
                    <a:pt x="54" y="243"/>
                  </a:cubicBezTo>
                  <a:cubicBezTo>
                    <a:pt x="70" y="260"/>
                    <a:pt x="103" y="260"/>
                    <a:pt x="124" y="260"/>
                  </a:cubicBezTo>
                  <a:cubicBezTo>
                    <a:pt x="190" y="243"/>
                    <a:pt x="227" y="173"/>
                    <a:pt x="227" y="103"/>
                  </a:cubicBezTo>
                  <a:cubicBezTo>
                    <a:pt x="227" y="70"/>
                    <a:pt x="206" y="54"/>
                    <a:pt x="173" y="17"/>
                  </a:cubicBezTo>
                  <a:cubicBezTo>
                    <a:pt x="173" y="17"/>
                    <a:pt x="157" y="17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"/>
            <p:cNvSpPr/>
            <p:nvPr/>
          </p:nvSpPr>
          <p:spPr>
            <a:xfrm>
              <a:off x="5071825" y="2684825"/>
              <a:ext cx="6100" cy="6400"/>
            </a:xfrm>
            <a:custGeom>
              <a:avLst/>
              <a:gdLst/>
              <a:ahLst/>
              <a:cxnLst/>
              <a:rect l="l" t="t" r="r" b="b"/>
              <a:pathLst>
                <a:path w="244" h="256" extrusionOk="0">
                  <a:moveTo>
                    <a:pt x="120" y="0"/>
                  </a:moveTo>
                  <a:cubicBezTo>
                    <a:pt x="87" y="0"/>
                    <a:pt x="70" y="17"/>
                    <a:pt x="37" y="33"/>
                  </a:cubicBezTo>
                  <a:cubicBezTo>
                    <a:pt x="17" y="50"/>
                    <a:pt x="0" y="83"/>
                    <a:pt x="0" y="120"/>
                  </a:cubicBezTo>
                  <a:cubicBezTo>
                    <a:pt x="0" y="153"/>
                    <a:pt x="0" y="186"/>
                    <a:pt x="17" y="206"/>
                  </a:cubicBezTo>
                  <a:cubicBezTo>
                    <a:pt x="37" y="239"/>
                    <a:pt x="70" y="256"/>
                    <a:pt x="103" y="256"/>
                  </a:cubicBezTo>
                  <a:cubicBezTo>
                    <a:pt x="120" y="256"/>
                    <a:pt x="157" y="256"/>
                    <a:pt x="174" y="239"/>
                  </a:cubicBezTo>
                  <a:cubicBezTo>
                    <a:pt x="223" y="186"/>
                    <a:pt x="244" y="103"/>
                    <a:pt x="190" y="50"/>
                  </a:cubicBezTo>
                  <a:cubicBezTo>
                    <a:pt x="190" y="33"/>
                    <a:pt x="174" y="17"/>
                    <a:pt x="157" y="17"/>
                  </a:cubicBezTo>
                  <a:cubicBezTo>
                    <a:pt x="141" y="0"/>
                    <a:pt x="141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"/>
            <p:cNvSpPr/>
            <p:nvPr/>
          </p:nvSpPr>
          <p:spPr>
            <a:xfrm>
              <a:off x="5077400" y="2809325"/>
              <a:ext cx="6100" cy="6625"/>
            </a:xfrm>
            <a:custGeom>
              <a:avLst/>
              <a:gdLst/>
              <a:ahLst/>
              <a:cxnLst/>
              <a:rect l="l" t="t" r="r" b="b"/>
              <a:pathLst>
                <a:path w="244" h="265" extrusionOk="0">
                  <a:moveTo>
                    <a:pt x="140" y="1"/>
                  </a:moveTo>
                  <a:cubicBezTo>
                    <a:pt x="103" y="1"/>
                    <a:pt x="70" y="17"/>
                    <a:pt x="54" y="34"/>
                  </a:cubicBezTo>
                  <a:cubicBezTo>
                    <a:pt x="21" y="50"/>
                    <a:pt x="21" y="87"/>
                    <a:pt x="0" y="120"/>
                  </a:cubicBezTo>
                  <a:cubicBezTo>
                    <a:pt x="0" y="153"/>
                    <a:pt x="21" y="190"/>
                    <a:pt x="37" y="207"/>
                  </a:cubicBezTo>
                  <a:cubicBezTo>
                    <a:pt x="56" y="248"/>
                    <a:pt x="88" y="265"/>
                    <a:pt x="121" y="265"/>
                  </a:cubicBezTo>
                  <a:cubicBezTo>
                    <a:pt x="144" y="265"/>
                    <a:pt x="169" y="256"/>
                    <a:pt x="190" y="240"/>
                  </a:cubicBezTo>
                  <a:cubicBezTo>
                    <a:pt x="243" y="190"/>
                    <a:pt x="243" y="104"/>
                    <a:pt x="206" y="50"/>
                  </a:cubicBezTo>
                  <a:cubicBezTo>
                    <a:pt x="190" y="34"/>
                    <a:pt x="173" y="17"/>
                    <a:pt x="157" y="17"/>
                  </a:cubicBezTo>
                  <a:cubicBezTo>
                    <a:pt x="157" y="1"/>
                    <a:pt x="140" y="1"/>
                    <a:pt x="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"/>
            <p:cNvSpPr/>
            <p:nvPr/>
          </p:nvSpPr>
          <p:spPr>
            <a:xfrm>
              <a:off x="5081300" y="2773575"/>
              <a:ext cx="6425" cy="6475"/>
            </a:xfrm>
            <a:custGeom>
              <a:avLst/>
              <a:gdLst/>
              <a:ahLst/>
              <a:cxnLst/>
              <a:rect l="l" t="t" r="r" b="b"/>
              <a:pathLst>
                <a:path w="257" h="259" extrusionOk="0">
                  <a:moveTo>
                    <a:pt x="140" y="0"/>
                  </a:moveTo>
                  <a:cubicBezTo>
                    <a:pt x="86" y="0"/>
                    <a:pt x="45" y="33"/>
                    <a:pt x="17" y="91"/>
                  </a:cubicBezTo>
                  <a:cubicBezTo>
                    <a:pt x="1" y="140"/>
                    <a:pt x="34" y="227"/>
                    <a:pt x="87" y="243"/>
                  </a:cubicBezTo>
                  <a:cubicBezTo>
                    <a:pt x="101" y="254"/>
                    <a:pt x="116" y="258"/>
                    <a:pt x="131" y="258"/>
                  </a:cubicBezTo>
                  <a:cubicBezTo>
                    <a:pt x="171" y="258"/>
                    <a:pt x="211" y="225"/>
                    <a:pt x="223" y="177"/>
                  </a:cubicBezTo>
                  <a:cubicBezTo>
                    <a:pt x="256" y="107"/>
                    <a:pt x="223" y="37"/>
                    <a:pt x="174" y="4"/>
                  </a:cubicBezTo>
                  <a:cubicBezTo>
                    <a:pt x="162" y="1"/>
                    <a:pt x="150" y="0"/>
                    <a:pt x="1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"/>
            <p:cNvSpPr/>
            <p:nvPr/>
          </p:nvSpPr>
          <p:spPr>
            <a:xfrm>
              <a:off x="5067075" y="2776250"/>
              <a:ext cx="6100" cy="6675"/>
            </a:xfrm>
            <a:custGeom>
              <a:avLst/>
              <a:gdLst/>
              <a:ahLst/>
              <a:cxnLst/>
              <a:rect l="l" t="t" r="r" b="b"/>
              <a:pathLst>
                <a:path w="244" h="267" extrusionOk="0">
                  <a:moveTo>
                    <a:pt x="104" y="0"/>
                  </a:moveTo>
                  <a:cubicBezTo>
                    <a:pt x="38" y="17"/>
                    <a:pt x="1" y="87"/>
                    <a:pt x="1" y="157"/>
                  </a:cubicBezTo>
                  <a:cubicBezTo>
                    <a:pt x="21" y="190"/>
                    <a:pt x="38" y="223"/>
                    <a:pt x="54" y="239"/>
                  </a:cubicBezTo>
                  <a:cubicBezTo>
                    <a:pt x="66" y="254"/>
                    <a:pt x="86" y="267"/>
                    <a:pt x="110" y="267"/>
                  </a:cubicBezTo>
                  <a:cubicBezTo>
                    <a:pt x="120" y="267"/>
                    <a:pt x="130" y="265"/>
                    <a:pt x="141" y="260"/>
                  </a:cubicBezTo>
                  <a:cubicBezTo>
                    <a:pt x="190" y="260"/>
                    <a:pt x="244" y="190"/>
                    <a:pt x="227" y="120"/>
                  </a:cubicBezTo>
                  <a:cubicBezTo>
                    <a:pt x="227" y="87"/>
                    <a:pt x="207" y="54"/>
                    <a:pt x="190" y="33"/>
                  </a:cubicBezTo>
                  <a:cubicBezTo>
                    <a:pt x="174" y="17"/>
                    <a:pt x="174" y="17"/>
                    <a:pt x="157" y="17"/>
                  </a:cubicBezTo>
                  <a:cubicBezTo>
                    <a:pt x="141" y="0"/>
                    <a:pt x="124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"/>
            <p:cNvSpPr/>
            <p:nvPr/>
          </p:nvSpPr>
          <p:spPr>
            <a:xfrm>
              <a:off x="5068825" y="2729050"/>
              <a:ext cx="5600" cy="6400"/>
            </a:xfrm>
            <a:custGeom>
              <a:avLst/>
              <a:gdLst/>
              <a:ahLst/>
              <a:cxnLst/>
              <a:rect l="l" t="t" r="r" b="b"/>
              <a:pathLst>
                <a:path w="224" h="256" extrusionOk="0">
                  <a:moveTo>
                    <a:pt x="104" y="0"/>
                  </a:moveTo>
                  <a:cubicBezTo>
                    <a:pt x="71" y="0"/>
                    <a:pt x="54" y="17"/>
                    <a:pt x="34" y="33"/>
                  </a:cubicBezTo>
                  <a:cubicBezTo>
                    <a:pt x="17" y="66"/>
                    <a:pt x="1" y="103"/>
                    <a:pt x="1" y="153"/>
                  </a:cubicBezTo>
                  <a:cubicBezTo>
                    <a:pt x="17" y="190"/>
                    <a:pt x="34" y="206"/>
                    <a:pt x="54" y="239"/>
                  </a:cubicBezTo>
                  <a:cubicBezTo>
                    <a:pt x="71" y="256"/>
                    <a:pt x="104" y="256"/>
                    <a:pt x="137" y="256"/>
                  </a:cubicBezTo>
                  <a:cubicBezTo>
                    <a:pt x="190" y="239"/>
                    <a:pt x="223" y="190"/>
                    <a:pt x="223" y="120"/>
                  </a:cubicBezTo>
                  <a:lnTo>
                    <a:pt x="223" y="103"/>
                  </a:lnTo>
                  <a:cubicBezTo>
                    <a:pt x="223" y="66"/>
                    <a:pt x="190" y="17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"/>
            <p:cNvSpPr/>
            <p:nvPr/>
          </p:nvSpPr>
          <p:spPr>
            <a:xfrm>
              <a:off x="5066675" y="279252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40" y="1"/>
                  </a:moveTo>
                  <a:cubicBezTo>
                    <a:pt x="103" y="1"/>
                    <a:pt x="70" y="1"/>
                    <a:pt x="54" y="21"/>
                  </a:cubicBezTo>
                  <a:cubicBezTo>
                    <a:pt x="0" y="71"/>
                    <a:pt x="0" y="157"/>
                    <a:pt x="37" y="207"/>
                  </a:cubicBezTo>
                  <a:cubicBezTo>
                    <a:pt x="54" y="244"/>
                    <a:pt x="87" y="261"/>
                    <a:pt x="103" y="261"/>
                  </a:cubicBezTo>
                  <a:cubicBezTo>
                    <a:pt x="140" y="261"/>
                    <a:pt x="173" y="261"/>
                    <a:pt x="190" y="228"/>
                  </a:cubicBezTo>
                  <a:cubicBezTo>
                    <a:pt x="243" y="190"/>
                    <a:pt x="243" y="104"/>
                    <a:pt x="206" y="54"/>
                  </a:cubicBezTo>
                  <a:cubicBezTo>
                    <a:pt x="190" y="38"/>
                    <a:pt x="190" y="2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"/>
            <p:cNvSpPr/>
            <p:nvPr/>
          </p:nvSpPr>
          <p:spPr>
            <a:xfrm>
              <a:off x="5066675" y="2745825"/>
              <a:ext cx="6500" cy="6525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129" y="1"/>
                  </a:moveTo>
                  <a:cubicBezTo>
                    <a:pt x="88" y="1"/>
                    <a:pt x="49" y="32"/>
                    <a:pt x="37" y="84"/>
                  </a:cubicBezTo>
                  <a:cubicBezTo>
                    <a:pt x="0" y="154"/>
                    <a:pt x="37" y="220"/>
                    <a:pt x="87" y="257"/>
                  </a:cubicBezTo>
                  <a:cubicBezTo>
                    <a:pt x="99" y="260"/>
                    <a:pt x="110" y="261"/>
                    <a:pt x="121" y="261"/>
                  </a:cubicBezTo>
                  <a:cubicBezTo>
                    <a:pt x="173" y="261"/>
                    <a:pt x="213" y="228"/>
                    <a:pt x="243" y="170"/>
                  </a:cubicBezTo>
                  <a:cubicBezTo>
                    <a:pt x="260" y="100"/>
                    <a:pt x="223" y="34"/>
                    <a:pt x="173" y="13"/>
                  </a:cubicBezTo>
                  <a:cubicBezTo>
                    <a:pt x="159" y="5"/>
                    <a:pt x="144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"/>
            <p:cNvSpPr/>
            <p:nvPr/>
          </p:nvSpPr>
          <p:spPr>
            <a:xfrm>
              <a:off x="5124700" y="2780025"/>
              <a:ext cx="6000" cy="6650"/>
            </a:xfrm>
            <a:custGeom>
              <a:avLst/>
              <a:gdLst/>
              <a:ahLst/>
              <a:cxnLst/>
              <a:rect l="l" t="t" r="r" b="b"/>
              <a:pathLst>
                <a:path w="240" h="266" extrusionOk="0">
                  <a:moveTo>
                    <a:pt x="132" y="0"/>
                  </a:moveTo>
                  <a:cubicBezTo>
                    <a:pt x="79" y="0"/>
                    <a:pt x="30" y="35"/>
                    <a:pt x="17" y="88"/>
                  </a:cubicBezTo>
                  <a:cubicBezTo>
                    <a:pt x="0" y="159"/>
                    <a:pt x="33" y="229"/>
                    <a:pt x="87" y="262"/>
                  </a:cubicBezTo>
                  <a:cubicBezTo>
                    <a:pt x="95" y="264"/>
                    <a:pt x="104" y="266"/>
                    <a:pt x="114" y="266"/>
                  </a:cubicBezTo>
                  <a:cubicBezTo>
                    <a:pt x="159" y="266"/>
                    <a:pt x="209" y="233"/>
                    <a:pt x="223" y="175"/>
                  </a:cubicBezTo>
                  <a:cubicBezTo>
                    <a:pt x="240" y="109"/>
                    <a:pt x="223" y="39"/>
                    <a:pt x="169" y="6"/>
                  </a:cubicBezTo>
                  <a:cubicBezTo>
                    <a:pt x="157" y="2"/>
                    <a:pt x="145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"/>
            <p:cNvSpPr/>
            <p:nvPr/>
          </p:nvSpPr>
          <p:spPr>
            <a:xfrm>
              <a:off x="5068425" y="2824475"/>
              <a:ext cx="5175" cy="2100"/>
            </a:xfrm>
            <a:custGeom>
              <a:avLst/>
              <a:gdLst/>
              <a:ahLst/>
              <a:cxnLst/>
              <a:rect l="l" t="t" r="r" b="b"/>
              <a:pathLst>
                <a:path w="207" h="84" extrusionOk="0">
                  <a:moveTo>
                    <a:pt x="120" y="1"/>
                  </a:moveTo>
                  <a:cubicBezTo>
                    <a:pt x="108" y="1"/>
                    <a:pt x="95" y="5"/>
                    <a:pt x="87" y="13"/>
                  </a:cubicBezTo>
                  <a:cubicBezTo>
                    <a:pt x="70" y="13"/>
                    <a:pt x="33" y="30"/>
                    <a:pt x="17" y="63"/>
                  </a:cubicBezTo>
                  <a:lnTo>
                    <a:pt x="0" y="83"/>
                  </a:lnTo>
                  <a:lnTo>
                    <a:pt x="206" y="83"/>
                  </a:lnTo>
                  <a:cubicBezTo>
                    <a:pt x="206" y="63"/>
                    <a:pt x="190" y="46"/>
                    <a:pt x="173" y="30"/>
                  </a:cubicBezTo>
                  <a:lnTo>
                    <a:pt x="153" y="13"/>
                  </a:lnTo>
                  <a:cubicBezTo>
                    <a:pt x="145" y="5"/>
                    <a:pt x="132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"/>
            <p:cNvSpPr/>
            <p:nvPr/>
          </p:nvSpPr>
          <p:spPr>
            <a:xfrm>
              <a:off x="5263425" y="2665025"/>
              <a:ext cx="2100" cy="5600"/>
            </a:xfrm>
            <a:custGeom>
              <a:avLst/>
              <a:gdLst/>
              <a:ahLst/>
              <a:cxnLst/>
              <a:rect l="l" t="t" r="r" b="b"/>
              <a:pathLst>
                <a:path w="84" h="224" extrusionOk="0">
                  <a:moveTo>
                    <a:pt x="83" y="1"/>
                  </a:moveTo>
                  <a:lnTo>
                    <a:pt x="83" y="1"/>
                  </a:lnTo>
                  <a:cubicBezTo>
                    <a:pt x="34" y="34"/>
                    <a:pt x="1" y="87"/>
                    <a:pt x="17" y="153"/>
                  </a:cubicBezTo>
                  <a:cubicBezTo>
                    <a:pt x="17" y="174"/>
                    <a:pt x="34" y="207"/>
                    <a:pt x="50" y="223"/>
                  </a:cubicBezTo>
                  <a:cubicBezTo>
                    <a:pt x="50" y="153"/>
                    <a:pt x="67" y="87"/>
                    <a:pt x="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"/>
            <p:cNvSpPr/>
            <p:nvPr/>
          </p:nvSpPr>
          <p:spPr>
            <a:xfrm>
              <a:off x="5085625" y="2821800"/>
              <a:ext cx="6000" cy="4250"/>
            </a:xfrm>
            <a:custGeom>
              <a:avLst/>
              <a:gdLst/>
              <a:ahLst/>
              <a:cxnLst/>
              <a:rect l="l" t="t" r="r" b="b"/>
              <a:pathLst>
                <a:path w="240" h="170" extrusionOk="0">
                  <a:moveTo>
                    <a:pt x="104" y="1"/>
                  </a:moveTo>
                  <a:cubicBezTo>
                    <a:pt x="50" y="17"/>
                    <a:pt x="1" y="87"/>
                    <a:pt x="17" y="153"/>
                  </a:cubicBezTo>
                  <a:lnTo>
                    <a:pt x="17" y="170"/>
                  </a:lnTo>
                  <a:cubicBezTo>
                    <a:pt x="83" y="170"/>
                    <a:pt x="170" y="153"/>
                    <a:pt x="240" y="153"/>
                  </a:cubicBezTo>
                  <a:lnTo>
                    <a:pt x="240" y="120"/>
                  </a:lnTo>
                  <a:cubicBezTo>
                    <a:pt x="223" y="87"/>
                    <a:pt x="223" y="50"/>
                    <a:pt x="186" y="34"/>
                  </a:cubicBezTo>
                  <a:cubicBezTo>
                    <a:pt x="186" y="17"/>
                    <a:pt x="170" y="17"/>
                    <a:pt x="170" y="17"/>
                  </a:cubicBezTo>
                  <a:cubicBezTo>
                    <a:pt x="153" y="1"/>
                    <a:pt x="137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"/>
            <p:cNvSpPr/>
            <p:nvPr/>
          </p:nvSpPr>
          <p:spPr>
            <a:xfrm>
              <a:off x="5253125" y="2602225"/>
              <a:ext cx="6000" cy="6550"/>
            </a:xfrm>
            <a:custGeom>
              <a:avLst/>
              <a:gdLst/>
              <a:ahLst/>
              <a:cxnLst/>
              <a:rect l="l" t="t" r="r" b="b"/>
              <a:pathLst>
                <a:path w="240" h="262" extrusionOk="0">
                  <a:moveTo>
                    <a:pt x="124" y="0"/>
                  </a:moveTo>
                  <a:cubicBezTo>
                    <a:pt x="79" y="0"/>
                    <a:pt x="30" y="35"/>
                    <a:pt x="17" y="88"/>
                  </a:cubicBezTo>
                  <a:cubicBezTo>
                    <a:pt x="1" y="159"/>
                    <a:pt x="17" y="229"/>
                    <a:pt x="83" y="262"/>
                  </a:cubicBezTo>
                  <a:lnTo>
                    <a:pt x="137" y="262"/>
                  </a:lnTo>
                  <a:cubicBezTo>
                    <a:pt x="170" y="262"/>
                    <a:pt x="207" y="229"/>
                    <a:pt x="223" y="175"/>
                  </a:cubicBezTo>
                  <a:cubicBezTo>
                    <a:pt x="240" y="126"/>
                    <a:pt x="223" y="72"/>
                    <a:pt x="207" y="39"/>
                  </a:cubicBezTo>
                  <a:cubicBezTo>
                    <a:pt x="186" y="39"/>
                    <a:pt x="170" y="23"/>
                    <a:pt x="153" y="6"/>
                  </a:cubicBezTo>
                  <a:cubicBezTo>
                    <a:pt x="144" y="2"/>
                    <a:pt x="134" y="0"/>
                    <a:pt x="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"/>
            <p:cNvSpPr/>
            <p:nvPr/>
          </p:nvSpPr>
          <p:spPr>
            <a:xfrm>
              <a:off x="5250950" y="2619725"/>
              <a:ext cx="6025" cy="6600"/>
            </a:xfrm>
            <a:custGeom>
              <a:avLst/>
              <a:gdLst/>
              <a:ahLst/>
              <a:cxnLst/>
              <a:rect l="l" t="t" r="r" b="b"/>
              <a:pathLst>
                <a:path w="241" h="264" extrusionOk="0">
                  <a:moveTo>
                    <a:pt x="126" y="0"/>
                  </a:moveTo>
                  <a:cubicBezTo>
                    <a:pt x="103" y="0"/>
                    <a:pt x="82" y="13"/>
                    <a:pt x="67" y="28"/>
                  </a:cubicBezTo>
                  <a:cubicBezTo>
                    <a:pt x="34" y="44"/>
                    <a:pt x="17" y="61"/>
                    <a:pt x="17" y="94"/>
                  </a:cubicBezTo>
                  <a:cubicBezTo>
                    <a:pt x="1" y="110"/>
                    <a:pt x="1" y="147"/>
                    <a:pt x="17" y="180"/>
                  </a:cubicBezTo>
                  <a:cubicBezTo>
                    <a:pt x="17" y="213"/>
                    <a:pt x="50" y="234"/>
                    <a:pt x="88" y="250"/>
                  </a:cubicBezTo>
                  <a:cubicBezTo>
                    <a:pt x="101" y="259"/>
                    <a:pt x="115" y="263"/>
                    <a:pt x="130" y="263"/>
                  </a:cubicBezTo>
                  <a:cubicBezTo>
                    <a:pt x="170" y="263"/>
                    <a:pt x="212" y="232"/>
                    <a:pt x="224" y="180"/>
                  </a:cubicBezTo>
                  <a:cubicBezTo>
                    <a:pt x="240" y="110"/>
                    <a:pt x="224" y="44"/>
                    <a:pt x="154" y="7"/>
                  </a:cubicBezTo>
                  <a:cubicBezTo>
                    <a:pt x="144" y="2"/>
                    <a:pt x="135" y="0"/>
                    <a:pt x="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"/>
            <p:cNvSpPr/>
            <p:nvPr/>
          </p:nvSpPr>
          <p:spPr>
            <a:xfrm>
              <a:off x="5112225" y="2817475"/>
              <a:ext cx="5600" cy="5175"/>
            </a:xfrm>
            <a:custGeom>
              <a:avLst/>
              <a:gdLst/>
              <a:ahLst/>
              <a:cxnLst/>
              <a:rect l="l" t="t" r="r" b="b"/>
              <a:pathLst>
                <a:path w="224" h="207" extrusionOk="0">
                  <a:moveTo>
                    <a:pt x="120" y="1"/>
                  </a:moveTo>
                  <a:cubicBezTo>
                    <a:pt x="87" y="1"/>
                    <a:pt x="71" y="1"/>
                    <a:pt x="34" y="34"/>
                  </a:cubicBezTo>
                  <a:cubicBezTo>
                    <a:pt x="17" y="54"/>
                    <a:pt x="1" y="87"/>
                    <a:pt x="1" y="120"/>
                  </a:cubicBezTo>
                  <a:cubicBezTo>
                    <a:pt x="1" y="157"/>
                    <a:pt x="1" y="190"/>
                    <a:pt x="17" y="207"/>
                  </a:cubicBezTo>
                  <a:cubicBezTo>
                    <a:pt x="87" y="190"/>
                    <a:pt x="153" y="190"/>
                    <a:pt x="207" y="174"/>
                  </a:cubicBezTo>
                  <a:cubicBezTo>
                    <a:pt x="223" y="137"/>
                    <a:pt x="223" y="87"/>
                    <a:pt x="190" y="54"/>
                  </a:cubicBezTo>
                  <a:cubicBezTo>
                    <a:pt x="190" y="34"/>
                    <a:pt x="174" y="17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"/>
            <p:cNvSpPr/>
            <p:nvPr/>
          </p:nvSpPr>
          <p:spPr>
            <a:xfrm>
              <a:off x="5247050" y="2667200"/>
              <a:ext cx="6100" cy="6575"/>
            </a:xfrm>
            <a:custGeom>
              <a:avLst/>
              <a:gdLst/>
              <a:ahLst/>
              <a:cxnLst/>
              <a:rect l="l" t="t" r="r" b="b"/>
              <a:pathLst>
                <a:path w="244" h="263" extrusionOk="0">
                  <a:moveTo>
                    <a:pt x="103" y="0"/>
                  </a:moveTo>
                  <a:cubicBezTo>
                    <a:pt x="54" y="17"/>
                    <a:pt x="0" y="87"/>
                    <a:pt x="17" y="153"/>
                  </a:cubicBezTo>
                  <a:cubicBezTo>
                    <a:pt x="17" y="190"/>
                    <a:pt x="37" y="223"/>
                    <a:pt x="70" y="239"/>
                  </a:cubicBezTo>
                  <a:cubicBezTo>
                    <a:pt x="82" y="251"/>
                    <a:pt x="102" y="263"/>
                    <a:pt x="120" y="263"/>
                  </a:cubicBezTo>
                  <a:cubicBezTo>
                    <a:pt x="127" y="263"/>
                    <a:pt x="134" y="261"/>
                    <a:pt x="141" y="256"/>
                  </a:cubicBezTo>
                  <a:cubicBezTo>
                    <a:pt x="206" y="256"/>
                    <a:pt x="244" y="190"/>
                    <a:pt x="244" y="120"/>
                  </a:cubicBezTo>
                  <a:cubicBezTo>
                    <a:pt x="223" y="66"/>
                    <a:pt x="206" y="33"/>
                    <a:pt x="173" y="17"/>
                  </a:cubicBezTo>
                  <a:cubicBezTo>
                    <a:pt x="157" y="0"/>
                    <a:pt x="141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"/>
            <p:cNvSpPr/>
            <p:nvPr/>
          </p:nvSpPr>
          <p:spPr>
            <a:xfrm>
              <a:off x="5250550" y="2652150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37" y="0"/>
                  </a:moveTo>
                  <a:cubicBezTo>
                    <a:pt x="104" y="0"/>
                    <a:pt x="66" y="17"/>
                    <a:pt x="50" y="33"/>
                  </a:cubicBezTo>
                  <a:cubicBezTo>
                    <a:pt x="33" y="50"/>
                    <a:pt x="17" y="87"/>
                    <a:pt x="17" y="120"/>
                  </a:cubicBezTo>
                  <a:cubicBezTo>
                    <a:pt x="1" y="153"/>
                    <a:pt x="17" y="190"/>
                    <a:pt x="33" y="223"/>
                  </a:cubicBezTo>
                  <a:cubicBezTo>
                    <a:pt x="50" y="240"/>
                    <a:pt x="83" y="256"/>
                    <a:pt x="104" y="256"/>
                  </a:cubicBezTo>
                  <a:cubicBezTo>
                    <a:pt x="113" y="262"/>
                    <a:pt x="123" y="265"/>
                    <a:pt x="133" y="265"/>
                  </a:cubicBezTo>
                  <a:cubicBezTo>
                    <a:pt x="155" y="265"/>
                    <a:pt x="174" y="251"/>
                    <a:pt x="186" y="240"/>
                  </a:cubicBezTo>
                  <a:cubicBezTo>
                    <a:pt x="240" y="190"/>
                    <a:pt x="240" y="103"/>
                    <a:pt x="207" y="50"/>
                  </a:cubicBezTo>
                  <a:cubicBezTo>
                    <a:pt x="186" y="33"/>
                    <a:pt x="170" y="17"/>
                    <a:pt x="153" y="17"/>
                  </a:cubicBezTo>
                  <a:lnTo>
                    <a:pt x="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"/>
            <p:cNvSpPr/>
            <p:nvPr/>
          </p:nvSpPr>
          <p:spPr>
            <a:xfrm>
              <a:off x="5236325" y="2652875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28" y="0"/>
                  </a:moveTo>
                  <a:cubicBezTo>
                    <a:pt x="81" y="0"/>
                    <a:pt x="31" y="30"/>
                    <a:pt x="17" y="74"/>
                  </a:cubicBezTo>
                  <a:cubicBezTo>
                    <a:pt x="1" y="145"/>
                    <a:pt x="17" y="227"/>
                    <a:pt x="87" y="248"/>
                  </a:cubicBezTo>
                  <a:cubicBezTo>
                    <a:pt x="104" y="264"/>
                    <a:pt x="120" y="264"/>
                    <a:pt x="137" y="264"/>
                  </a:cubicBezTo>
                  <a:cubicBezTo>
                    <a:pt x="174" y="248"/>
                    <a:pt x="207" y="227"/>
                    <a:pt x="223" y="178"/>
                  </a:cubicBezTo>
                  <a:cubicBezTo>
                    <a:pt x="240" y="124"/>
                    <a:pt x="223" y="74"/>
                    <a:pt x="207" y="41"/>
                  </a:cubicBezTo>
                  <a:cubicBezTo>
                    <a:pt x="190" y="21"/>
                    <a:pt x="174" y="21"/>
                    <a:pt x="157" y="4"/>
                  </a:cubicBezTo>
                  <a:cubicBezTo>
                    <a:pt x="148" y="1"/>
                    <a:pt x="138" y="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"/>
            <p:cNvSpPr/>
            <p:nvPr/>
          </p:nvSpPr>
          <p:spPr>
            <a:xfrm>
              <a:off x="5214875" y="2766350"/>
              <a:ext cx="3025" cy="3525"/>
            </a:xfrm>
            <a:custGeom>
              <a:avLst/>
              <a:gdLst/>
              <a:ahLst/>
              <a:cxnLst/>
              <a:rect l="l" t="t" r="r" b="b"/>
              <a:pathLst>
                <a:path w="121" h="141" extrusionOk="0">
                  <a:moveTo>
                    <a:pt x="121" y="1"/>
                  </a:moveTo>
                  <a:cubicBezTo>
                    <a:pt x="104" y="1"/>
                    <a:pt x="104" y="1"/>
                    <a:pt x="88" y="17"/>
                  </a:cubicBezTo>
                  <a:cubicBezTo>
                    <a:pt x="34" y="17"/>
                    <a:pt x="1" y="71"/>
                    <a:pt x="1" y="141"/>
                  </a:cubicBezTo>
                  <a:cubicBezTo>
                    <a:pt x="34" y="87"/>
                    <a:pt x="67" y="54"/>
                    <a:pt x="1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"/>
            <p:cNvSpPr/>
            <p:nvPr/>
          </p:nvSpPr>
          <p:spPr>
            <a:xfrm>
              <a:off x="5238500" y="2728925"/>
              <a:ext cx="5175" cy="6525"/>
            </a:xfrm>
            <a:custGeom>
              <a:avLst/>
              <a:gdLst/>
              <a:ahLst/>
              <a:cxnLst/>
              <a:rect l="l" t="t" r="r" b="b"/>
              <a:pathLst>
                <a:path w="207" h="261" extrusionOk="0">
                  <a:moveTo>
                    <a:pt x="125" y="1"/>
                  </a:moveTo>
                  <a:cubicBezTo>
                    <a:pt x="80" y="1"/>
                    <a:pt x="30" y="30"/>
                    <a:pt x="17" y="71"/>
                  </a:cubicBezTo>
                  <a:cubicBezTo>
                    <a:pt x="0" y="141"/>
                    <a:pt x="17" y="228"/>
                    <a:pt x="87" y="244"/>
                  </a:cubicBezTo>
                  <a:lnTo>
                    <a:pt x="103" y="261"/>
                  </a:lnTo>
                  <a:lnTo>
                    <a:pt x="103" y="228"/>
                  </a:lnTo>
                  <a:cubicBezTo>
                    <a:pt x="136" y="174"/>
                    <a:pt x="173" y="108"/>
                    <a:pt x="206" y="55"/>
                  </a:cubicBezTo>
                  <a:cubicBezTo>
                    <a:pt x="190" y="38"/>
                    <a:pt x="173" y="22"/>
                    <a:pt x="153" y="5"/>
                  </a:cubicBezTo>
                  <a:cubicBezTo>
                    <a:pt x="144" y="2"/>
                    <a:pt x="134" y="1"/>
                    <a:pt x="1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"/>
            <p:cNvSpPr/>
            <p:nvPr/>
          </p:nvSpPr>
          <p:spPr>
            <a:xfrm>
              <a:off x="5245800" y="2713200"/>
              <a:ext cx="5600" cy="6375"/>
            </a:xfrm>
            <a:custGeom>
              <a:avLst/>
              <a:gdLst/>
              <a:ahLst/>
              <a:cxnLst/>
              <a:rect l="l" t="t" r="r" b="b"/>
              <a:pathLst>
                <a:path w="224" h="255" extrusionOk="0">
                  <a:moveTo>
                    <a:pt x="110" y="1"/>
                  </a:moveTo>
                  <a:cubicBezTo>
                    <a:pt x="70" y="1"/>
                    <a:pt x="29" y="34"/>
                    <a:pt x="17" y="82"/>
                  </a:cubicBezTo>
                  <a:cubicBezTo>
                    <a:pt x="1" y="152"/>
                    <a:pt x="17" y="222"/>
                    <a:pt x="87" y="255"/>
                  </a:cubicBezTo>
                  <a:lnTo>
                    <a:pt x="137" y="255"/>
                  </a:lnTo>
                  <a:cubicBezTo>
                    <a:pt x="153" y="205"/>
                    <a:pt x="191" y="135"/>
                    <a:pt x="223" y="65"/>
                  </a:cubicBezTo>
                  <a:cubicBezTo>
                    <a:pt x="207" y="49"/>
                    <a:pt x="191" y="16"/>
                    <a:pt x="153" y="16"/>
                  </a:cubicBezTo>
                  <a:cubicBezTo>
                    <a:pt x="140" y="6"/>
                    <a:pt x="125" y="1"/>
                    <a:pt x="1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"/>
            <p:cNvSpPr/>
            <p:nvPr/>
          </p:nvSpPr>
          <p:spPr>
            <a:xfrm>
              <a:off x="5256525" y="2680075"/>
              <a:ext cx="5600" cy="6425"/>
            </a:xfrm>
            <a:custGeom>
              <a:avLst/>
              <a:gdLst/>
              <a:ahLst/>
              <a:cxnLst/>
              <a:rect l="l" t="t" r="r" b="b"/>
              <a:pathLst>
                <a:path w="224" h="257" extrusionOk="0">
                  <a:moveTo>
                    <a:pt x="137" y="1"/>
                  </a:moveTo>
                  <a:cubicBezTo>
                    <a:pt x="120" y="1"/>
                    <a:pt x="87" y="17"/>
                    <a:pt x="50" y="34"/>
                  </a:cubicBezTo>
                  <a:cubicBezTo>
                    <a:pt x="17" y="67"/>
                    <a:pt x="1" y="153"/>
                    <a:pt x="50" y="207"/>
                  </a:cubicBezTo>
                  <a:cubicBezTo>
                    <a:pt x="71" y="240"/>
                    <a:pt x="87" y="256"/>
                    <a:pt x="120" y="256"/>
                  </a:cubicBezTo>
                  <a:cubicBezTo>
                    <a:pt x="137" y="256"/>
                    <a:pt x="174" y="256"/>
                    <a:pt x="190" y="240"/>
                  </a:cubicBezTo>
                  <a:cubicBezTo>
                    <a:pt x="207" y="190"/>
                    <a:pt x="207" y="137"/>
                    <a:pt x="223" y="67"/>
                  </a:cubicBezTo>
                  <a:lnTo>
                    <a:pt x="223" y="50"/>
                  </a:lnTo>
                  <a:cubicBezTo>
                    <a:pt x="207" y="34"/>
                    <a:pt x="190" y="17"/>
                    <a:pt x="174" y="17"/>
                  </a:cubicBezTo>
                  <a:cubicBezTo>
                    <a:pt x="153" y="1"/>
                    <a:pt x="153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"/>
            <p:cNvSpPr/>
            <p:nvPr/>
          </p:nvSpPr>
          <p:spPr>
            <a:xfrm>
              <a:off x="5140150" y="2809750"/>
              <a:ext cx="5600" cy="5575"/>
            </a:xfrm>
            <a:custGeom>
              <a:avLst/>
              <a:gdLst/>
              <a:ahLst/>
              <a:cxnLst/>
              <a:rect l="l" t="t" r="r" b="b"/>
              <a:pathLst>
                <a:path w="224" h="223" extrusionOk="0">
                  <a:moveTo>
                    <a:pt x="104" y="0"/>
                  </a:moveTo>
                  <a:cubicBezTo>
                    <a:pt x="50" y="17"/>
                    <a:pt x="1" y="70"/>
                    <a:pt x="17" y="157"/>
                  </a:cubicBezTo>
                  <a:cubicBezTo>
                    <a:pt x="17" y="173"/>
                    <a:pt x="34" y="206"/>
                    <a:pt x="50" y="223"/>
                  </a:cubicBezTo>
                  <a:cubicBezTo>
                    <a:pt x="104" y="206"/>
                    <a:pt x="170" y="173"/>
                    <a:pt x="224" y="157"/>
                  </a:cubicBezTo>
                  <a:lnTo>
                    <a:pt x="224" y="103"/>
                  </a:lnTo>
                  <a:cubicBezTo>
                    <a:pt x="224" y="70"/>
                    <a:pt x="207" y="33"/>
                    <a:pt x="191" y="17"/>
                  </a:cubicBezTo>
                  <a:cubicBezTo>
                    <a:pt x="170" y="17"/>
                    <a:pt x="170" y="17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"/>
            <p:cNvSpPr/>
            <p:nvPr/>
          </p:nvSpPr>
          <p:spPr>
            <a:xfrm>
              <a:off x="5194675" y="2783450"/>
              <a:ext cx="4375" cy="3550"/>
            </a:xfrm>
            <a:custGeom>
              <a:avLst/>
              <a:gdLst/>
              <a:ahLst/>
              <a:cxnLst/>
              <a:rect l="l" t="t" r="r" b="b"/>
              <a:pathLst>
                <a:path w="175" h="142" extrusionOk="0">
                  <a:moveTo>
                    <a:pt x="127" y="1"/>
                  </a:moveTo>
                  <a:cubicBezTo>
                    <a:pt x="82" y="1"/>
                    <a:pt x="31" y="34"/>
                    <a:pt x="17" y="92"/>
                  </a:cubicBezTo>
                  <a:cubicBezTo>
                    <a:pt x="17" y="108"/>
                    <a:pt x="1" y="125"/>
                    <a:pt x="17" y="141"/>
                  </a:cubicBezTo>
                  <a:cubicBezTo>
                    <a:pt x="71" y="108"/>
                    <a:pt x="120" y="55"/>
                    <a:pt x="174" y="22"/>
                  </a:cubicBezTo>
                  <a:cubicBezTo>
                    <a:pt x="174" y="22"/>
                    <a:pt x="174" y="5"/>
                    <a:pt x="153" y="5"/>
                  </a:cubicBezTo>
                  <a:cubicBezTo>
                    <a:pt x="145" y="2"/>
                    <a:pt x="136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"/>
            <p:cNvSpPr/>
            <p:nvPr/>
          </p:nvSpPr>
          <p:spPr>
            <a:xfrm>
              <a:off x="5126350" y="2814900"/>
              <a:ext cx="5700" cy="4775"/>
            </a:xfrm>
            <a:custGeom>
              <a:avLst/>
              <a:gdLst/>
              <a:ahLst/>
              <a:cxnLst/>
              <a:rect l="l" t="t" r="r" b="b"/>
              <a:pathLst>
                <a:path w="228" h="191" extrusionOk="0">
                  <a:moveTo>
                    <a:pt x="103" y="0"/>
                  </a:moveTo>
                  <a:cubicBezTo>
                    <a:pt x="38" y="0"/>
                    <a:pt x="0" y="71"/>
                    <a:pt x="21" y="137"/>
                  </a:cubicBezTo>
                  <a:lnTo>
                    <a:pt x="21" y="190"/>
                  </a:lnTo>
                  <a:cubicBezTo>
                    <a:pt x="87" y="174"/>
                    <a:pt x="157" y="157"/>
                    <a:pt x="227" y="120"/>
                  </a:cubicBezTo>
                  <a:lnTo>
                    <a:pt x="227" y="104"/>
                  </a:lnTo>
                  <a:cubicBezTo>
                    <a:pt x="227" y="71"/>
                    <a:pt x="207" y="33"/>
                    <a:pt x="190" y="17"/>
                  </a:cubicBezTo>
                  <a:cubicBezTo>
                    <a:pt x="174" y="17"/>
                    <a:pt x="174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"/>
            <p:cNvSpPr/>
            <p:nvPr/>
          </p:nvSpPr>
          <p:spPr>
            <a:xfrm>
              <a:off x="5154700" y="2806850"/>
              <a:ext cx="4750" cy="3325"/>
            </a:xfrm>
            <a:custGeom>
              <a:avLst/>
              <a:gdLst/>
              <a:ahLst/>
              <a:cxnLst/>
              <a:rect l="l" t="t" r="r" b="b"/>
              <a:pathLst>
                <a:path w="190" h="133" extrusionOk="0">
                  <a:moveTo>
                    <a:pt x="113" y="0"/>
                  </a:moveTo>
                  <a:cubicBezTo>
                    <a:pt x="72" y="0"/>
                    <a:pt x="33" y="32"/>
                    <a:pt x="21" y="83"/>
                  </a:cubicBezTo>
                  <a:cubicBezTo>
                    <a:pt x="0" y="100"/>
                    <a:pt x="0" y="116"/>
                    <a:pt x="0" y="133"/>
                  </a:cubicBezTo>
                  <a:cubicBezTo>
                    <a:pt x="70" y="100"/>
                    <a:pt x="140" y="83"/>
                    <a:pt x="190" y="46"/>
                  </a:cubicBezTo>
                  <a:cubicBezTo>
                    <a:pt x="190" y="30"/>
                    <a:pt x="173" y="13"/>
                    <a:pt x="157" y="13"/>
                  </a:cubicBezTo>
                  <a:cubicBezTo>
                    <a:pt x="143" y="4"/>
                    <a:pt x="128" y="0"/>
                    <a:pt x="1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"/>
            <p:cNvSpPr/>
            <p:nvPr/>
          </p:nvSpPr>
          <p:spPr>
            <a:xfrm>
              <a:off x="5174075" y="27586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0"/>
                  </a:moveTo>
                  <a:cubicBezTo>
                    <a:pt x="70" y="0"/>
                    <a:pt x="33" y="17"/>
                    <a:pt x="17" y="54"/>
                  </a:cubicBezTo>
                  <a:cubicBezTo>
                    <a:pt x="0" y="87"/>
                    <a:pt x="0" y="120"/>
                    <a:pt x="0" y="157"/>
                  </a:cubicBezTo>
                  <a:cubicBezTo>
                    <a:pt x="17" y="190"/>
                    <a:pt x="17" y="206"/>
                    <a:pt x="50" y="244"/>
                  </a:cubicBezTo>
                  <a:cubicBezTo>
                    <a:pt x="70" y="260"/>
                    <a:pt x="103" y="260"/>
                    <a:pt x="136" y="260"/>
                  </a:cubicBezTo>
                  <a:cubicBezTo>
                    <a:pt x="190" y="244"/>
                    <a:pt x="239" y="174"/>
                    <a:pt x="223" y="103"/>
                  </a:cubicBezTo>
                  <a:cubicBezTo>
                    <a:pt x="223" y="70"/>
                    <a:pt x="206" y="54"/>
                    <a:pt x="173" y="17"/>
                  </a:cubicBezTo>
                  <a:cubicBezTo>
                    <a:pt x="173" y="17"/>
                    <a:pt x="153" y="17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"/>
            <p:cNvSpPr/>
            <p:nvPr/>
          </p:nvSpPr>
          <p:spPr>
            <a:xfrm>
              <a:off x="5180450" y="2787900"/>
              <a:ext cx="6125" cy="6400"/>
            </a:xfrm>
            <a:custGeom>
              <a:avLst/>
              <a:gdLst/>
              <a:ahLst/>
              <a:cxnLst/>
              <a:rect l="l" t="t" r="r" b="b"/>
              <a:pathLst>
                <a:path w="245" h="256" extrusionOk="0">
                  <a:moveTo>
                    <a:pt x="104" y="0"/>
                  </a:moveTo>
                  <a:cubicBezTo>
                    <a:pt x="71" y="0"/>
                    <a:pt x="55" y="17"/>
                    <a:pt x="38" y="50"/>
                  </a:cubicBezTo>
                  <a:cubicBezTo>
                    <a:pt x="22" y="83"/>
                    <a:pt x="1" y="120"/>
                    <a:pt x="22" y="153"/>
                  </a:cubicBezTo>
                  <a:cubicBezTo>
                    <a:pt x="22" y="186"/>
                    <a:pt x="38" y="206"/>
                    <a:pt x="55" y="239"/>
                  </a:cubicBezTo>
                  <a:cubicBezTo>
                    <a:pt x="88" y="256"/>
                    <a:pt x="104" y="256"/>
                    <a:pt x="141" y="256"/>
                  </a:cubicBezTo>
                  <a:cubicBezTo>
                    <a:pt x="207" y="239"/>
                    <a:pt x="244" y="169"/>
                    <a:pt x="228" y="103"/>
                  </a:cubicBezTo>
                  <a:cubicBezTo>
                    <a:pt x="228" y="66"/>
                    <a:pt x="207" y="50"/>
                    <a:pt x="191" y="17"/>
                  </a:cubicBezTo>
                  <a:cubicBezTo>
                    <a:pt x="174" y="17"/>
                    <a:pt x="174" y="17"/>
                    <a:pt x="1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"/>
            <p:cNvSpPr/>
            <p:nvPr/>
          </p:nvSpPr>
          <p:spPr>
            <a:xfrm>
              <a:off x="5185625" y="2723575"/>
              <a:ext cx="6100" cy="6475"/>
            </a:xfrm>
            <a:custGeom>
              <a:avLst/>
              <a:gdLst/>
              <a:ahLst/>
              <a:cxnLst/>
              <a:rect l="l" t="t" r="r" b="b"/>
              <a:pathLst>
                <a:path w="244" h="259" extrusionOk="0">
                  <a:moveTo>
                    <a:pt x="131" y="1"/>
                  </a:moveTo>
                  <a:cubicBezTo>
                    <a:pt x="123" y="1"/>
                    <a:pt x="113" y="5"/>
                    <a:pt x="103" y="13"/>
                  </a:cubicBezTo>
                  <a:cubicBezTo>
                    <a:pt x="37" y="13"/>
                    <a:pt x="0" y="79"/>
                    <a:pt x="0" y="149"/>
                  </a:cubicBezTo>
                  <a:cubicBezTo>
                    <a:pt x="21" y="182"/>
                    <a:pt x="37" y="219"/>
                    <a:pt x="54" y="236"/>
                  </a:cubicBezTo>
                  <a:cubicBezTo>
                    <a:pt x="65" y="247"/>
                    <a:pt x="85" y="259"/>
                    <a:pt x="109" y="259"/>
                  </a:cubicBezTo>
                  <a:cubicBezTo>
                    <a:pt x="119" y="259"/>
                    <a:pt x="129" y="257"/>
                    <a:pt x="140" y="252"/>
                  </a:cubicBezTo>
                  <a:cubicBezTo>
                    <a:pt x="190" y="252"/>
                    <a:pt x="243" y="182"/>
                    <a:pt x="227" y="116"/>
                  </a:cubicBezTo>
                  <a:cubicBezTo>
                    <a:pt x="227" y="79"/>
                    <a:pt x="206" y="46"/>
                    <a:pt x="190" y="29"/>
                  </a:cubicBezTo>
                  <a:cubicBezTo>
                    <a:pt x="173" y="13"/>
                    <a:pt x="173" y="13"/>
                    <a:pt x="157" y="13"/>
                  </a:cubicBezTo>
                  <a:cubicBezTo>
                    <a:pt x="148" y="5"/>
                    <a:pt x="140" y="1"/>
                    <a:pt x="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"/>
            <p:cNvSpPr/>
            <p:nvPr/>
          </p:nvSpPr>
          <p:spPr>
            <a:xfrm>
              <a:off x="5184800" y="2771100"/>
              <a:ext cx="5575" cy="6500"/>
            </a:xfrm>
            <a:custGeom>
              <a:avLst/>
              <a:gdLst/>
              <a:ahLst/>
              <a:cxnLst/>
              <a:rect l="l" t="t" r="r" b="b"/>
              <a:pathLst>
                <a:path w="223" h="260" extrusionOk="0">
                  <a:moveTo>
                    <a:pt x="136" y="0"/>
                  </a:moveTo>
                  <a:cubicBezTo>
                    <a:pt x="103" y="0"/>
                    <a:pt x="70" y="0"/>
                    <a:pt x="54" y="17"/>
                  </a:cubicBezTo>
                  <a:cubicBezTo>
                    <a:pt x="0" y="70"/>
                    <a:pt x="0" y="157"/>
                    <a:pt x="33" y="206"/>
                  </a:cubicBezTo>
                  <a:cubicBezTo>
                    <a:pt x="54" y="239"/>
                    <a:pt x="70" y="260"/>
                    <a:pt x="103" y="260"/>
                  </a:cubicBezTo>
                  <a:cubicBezTo>
                    <a:pt x="136" y="260"/>
                    <a:pt x="173" y="239"/>
                    <a:pt x="190" y="223"/>
                  </a:cubicBezTo>
                  <a:cubicBezTo>
                    <a:pt x="206" y="206"/>
                    <a:pt x="223" y="173"/>
                    <a:pt x="223" y="136"/>
                  </a:cubicBezTo>
                  <a:cubicBezTo>
                    <a:pt x="223" y="103"/>
                    <a:pt x="223" y="70"/>
                    <a:pt x="206" y="54"/>
                  </a:cubicBezTo>
                  <a:cubicBezTo>
                    <a:pt x="190" y="17"/>
                    <a:pt x="173" y="17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"/>
            <p:cNvSpPr/>
            <p:nvPr/>
          </p:nvSpPr>
          <p:spPr>
            <a:xfrm>
              <a:off x="5187375" y="2707650"/>
              <a:ext cx="6000" cy="6475"/>
            </a:xfrm>
            <a:custGeom>
              <a:avLst/>
              <a:gdLst/>
              <a:ahLst/>
              <a:cxnLst/>
              <a:rect l="l" t="t" r="r" b="b"/>
              <a:pathLst>
                <a:path w="240" h="259" extrusionOk="0">
                  <a:moveTo>
                    <a:pt x="111" y="0"/>
                  </a:moveTo>
                  <a:cubicBezTo>
                    <a:pt x="69" y="0"/>
                    <a:pt x="29" y="33"/>
                    <a:pt x="17" y="81"/>
                  </a:cubicBezTo>
                  <a:cubicBezTo>
                    <a:pt x="0" y="151"/>
                    <a:pt x="17" y="221"/>
                    <a:pt x="70" y="254"/>
                  </a:cubicBezTo>
                  <a:cubicBezTo>
                    <a:pt x="82" y="257"/>
                    <a:pt x="94" y="258"/>
                    <a:pt x="105" y="258"/>
                  </a:cubicBezTo>
                  <a:cubicBezTo>
                    <a:pt x="159" y="258"/>
                    <a:pt x="209" y="228"/>
                    <a:pt x="223" y="184"/>
                  </a:cubicBezTo>
                  <a:cubicBezTo>
                    <a:pt x="239" y="118"/>
                    <a:pt x="206" y="31"/>
                    <a:pt x="157" y="15"/>
                  </a:cubicBezTo>
                  <a:cubicBezTo>
                    <a:pt x="142" y="5"/>
                    <a:pt x="126" y="0"/>
                    <a:pt x="1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"/>
            <p:cNvSpPr/>
            <p:nvPr/>
          </p:nvSpPr>
          <p:spPr>
            <a:xfrm>
              <a:off x="5084300" y="2647500"/>
              <a:ext cx="6500" cy="6525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122" y="0"/>
                  </a:moveTo>
                  <a:cubicBezTo>
                    <a:pt x="78" y="0"/>
                    <a:pt x="44" y="32"/>
                    <a:pt x="17" y="83"/>
                  </a:cubicBezTo>
                  <a:cubicBezTo>
                    <a:pt x="0" y="153"/>
                    <a:pt x="33" y="219"/>
                    <a:pt x="87" y="256"/>
                  </a:cubicBezTo>
                  <a:cubicBezTo>
                    <a:pt x="95" y="259"/>
                    <a:pt x="103" y="260"/>
                    <a:pt x="112" y="260"/>
                  </a:cubicBezTo>
                  <a:cubicBezTo>
                    <a:pt x="157" y="260"/>
                    <a:pt x="209" y="225"/>
                    <a:pt x="223" y="170"/>
                  </a:cubicBezTo>
                  <a:cubicBezTo>
                    <a:pt x="260" y="116"/>
                    <a:pt x="223" y="30"/>
                    <a:pt x="173" y="13"/>
                  </a:cubicBezTo>
                  <a:cubicBezTo>
                    <a:pt x="155" y="4"/>
                    <a:pt x="138" y="0"/>
                    <a:pt x="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"/>
            <p:cNvSpPr/>
            <p:nvPr/>
          </p:nvSpPr>
          <p:spPr>
            <a:xfrm>
              <a:off x="5183550" y="2743400"/>
              <a:ext cx="5600" cy="6600"/>
            </a:xfrm>
            <a:custGeom>
              <a:avLst/>
              <a:gdLst/>
              <a:ahLst/>
              <a:cxnLst/>
              <a:rect l="l" t="t" r="r" b="b"/>
              <a:pathLst>
                <a:path w="224" h="264" extrusionOk="0">
                  <a:moveTo>
                    <a:pt x="93" y="1"/>
                  </a:moveTo>
                  <a:cubicBezTo>
                    <a:pt x="72" y="1"/>
                    <a:pt x="57" y="13"/>
                    <a:pt x="34" y="28"/>
                  </a:cubicBezTo>
                  <a:cubicBezTo>
                    <a:pt x="17" y="61"/>
                    <a:pt x="1" y="77"/>
                    <a:pt x="1" y="110"/>
                  </a:cubicBezTo>
                  <a:cubicBezTo>
                    <a:pt x="1" y="148"/>
                    <a:pt x="1" y="181"/>
                    <a:pt x="17" y="214"/>
                  </a:cubicBezTo>
                  <a:cubicBezTo>
                    <a:pt x="36" y="245"/>
                    <a:pt x="69" y="264"/>
                    <a:pt x="102" y="264"/>
                  </a:cubicBezTo>
                  <a:cubicBezTo>
                    <a:pt x="125" y="264"/>
                    <a:pt x="149" y="255"/>
                    <a:pt x="170" y="234"/>
                  </a:cubicBezTo>
                  <a:cubicBezTo>
                    <a:pt x="223" y="181"/>
                    <a:pt x="223" y="110"/>
                    <a:pt x="186" y="45"/>
                  </a:cubicBezTo>
                  <a:cubicBezTo>
                    <a:pt x="186" y="28"/>
                    <a:pt x="170" y="28"/>
                    <a:pt x="153" y="7"/>
                  </a:cubicBezTo>
                  <a:lnTo>
                    <a:pt x="120" y="7"/>
                  </a:lnTo>
                  <a:cubicBezTo>
                    <a:pt x="110" y="3"/>
                    <a:pt x="101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"/>
            <p:cNvSpPr/>
            <p:nvPr/>
          </p:nvSpPr>
          <p:spPr>
            <a:xfrm>
              <a:off x="5174475" y="2662975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29" y="0"/>
                  </a:moveTo>
                  <a:cubicBezTo>
                    <a:pt x="120" y="0"/>
                    <a:pt x="112" y="4"/>
                    <a:pt x="104" y="13"/>
                  </a:cubicBezTo>
                  <a:cubicBezTo>
                    <a:pt x="87" y="13"/>
                    <a:pt x="71" y="29"/>
                    <a:pt x="54" y="50"/>
                  </a:cubicBezTo>
                  <a:cubicBezTo>
                    <a:pt x="17" y="66"/>
                    <a:pt x="1" y="116"/>
                    <a:pt x="17" y="153"/>
                  </a:cubicBezTo>
                  <a:cubicBezTo>
                    <a:pt x="17" y="186"/>
                    <a:pt x="34" y="219"/>
                    <a:pt x="54" y="235"/>
                  </a:cubicBezTo>
                  <a:cubicBezTo>
                    <a:pt x="78" y="250"/>
                    <a:pt x="93" y="263"/>
                    <a:pt x="112" y="263"/>
                  </a:cubicBezTo>
                  <a:cubicBezTo>
                    <a:pt x="119" y="263"/>
                    <a:pt x="127" y="261"/>
                    <a:pt x="137" y="256"/>
                  </a:cubicBezTo>
                  <a:cubicBezTo>
                    <a:pt x="190" y="256"/>
                    <a:pt x="240" y="186"/>
                    <a:pt x="240" y="132"/>
                  </a:cubicBezTo>
                  <a:cubicBezTo>
                    <a:pt x="240" y="116"/>
                    <a:pt x="240" y="116"/>
                    <a:pt x="223" y="116"/>
                  </a:cubicBezTo>
                  <a:cubicBezTo>
                    <a:pt x="223" y="66"/>
                    <a:pt x="207" y="29"/>
                    <a:pt x="157" y="13"/>
                  </a:cubicBezTo>
                  <a:cubicBezTo>
                    <a:pt x="147" y="4"/>
                    <a:pt x="138" y="0"/>
                    <a:pt x="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"/>
            <p:cNvSpPr/>
            <p:nvPr/>
          </p:nvSpPr>
          <p:spPr>
            <a:xfrm>
              <a:off x="5177475" y="2618900"/>
              <a:ext cx="6100" cy="6675"/>
            </a:xfrm>
            <a:custGeom>
              <a:avLst/>
              <a:gdLst/>
              <a:ahLst/>
              <a:cxnLst/>
              <a:rect l="l" t="t" r="r" b="b"/>
              <a:pathLst>
                <a:path w="244" h="267" extrusionOk="0">
                  <a:moveTo>
                    <a:pt x="109" y="0"/>
                  </a:moveTo>
                  <a:cubicBezTo>
                    <a:pt x="86" y="0"/>
                    <a:pt x="66" y="12"/>
                    <a:pt x="54" y="23"/>
                  </a:cubicBezTo>
                  <a:cubicBezTo>
                    <a:pt x="17" y="61"/>
                    <a:pt x="17" y="77"/>
                    <a:pt x="0" y="110"/>
                  </a:cubicBezTo>
                  <a:cubicBezTo>
                    <a:pt x="0" y="143"/>
                    <a:pt x="17" y="180"/>
                    <a:pt x="37" y="213"/>
                  </a:cubicBezTo>
                  <a:cubicBezTo>
                    <a:pt x="54" y="230"/>
                    <a:pt x="70" y="246"/>
                    <a:pt x="103" y="267"/>
                  </a:cubicBezTo>
                  <a:cubicBezTo>
                    <a:pt x="141" y="267"/>
                    <a:pt x="174" y="246"/>
                    <a:pt x="190" y="230"/>
                  </a:cubicBezTo>
                  <a:cubicBezTo>
                    <a:pt x="244" y="180"/>
                    <a:pt x="244" y="110"/>
                    <a:pt x="207" y="40"/>
                  </a:cubicBezTo>
                  <a:cubicBezTo>
                    <a:pt x="190" y="23"/>
                    <a:pt x="174" y="23"/>
                    <a:pt x="157" y="7"/>
                  </a:cubicBezTo>
                  <a:lnTo>
                    <a:pt x="141" y="7"/>
                  </a:lnTo>
                  <a:cubicBezTo>
                    <a:pt x="130" y="2"/>
                    <a:pt x="119" y="0"/>
                    <a:pt x="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"/>
            <p:cNvSpPr/>
            <p:nvPr/>
          </p:nvSpPr>
          <p:spPr>
            <a:xfrm>
              <a:off x="5213550" y="2688625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87" y="1"/>
                  </a:moveTo>
                  <a:cubicBezTo>
                    <a:pt x="70" y="1"/>
                    <a:pt x="37" y="17"/>
                    <a:pt x="17" y="54"/>
                  </a:cubicBezTo>
                  <a:cubicBezTo>
                    <a:pt x="0" y="71"/>
                    <a:pt x="0" y="104"/>
                    <a:pt x="0" y="137"/>
                  </a:cubicBezTo>
                  <a:cubicBezTo>
                    <a:pt x="0" y="174"/>
                    <a:pt x="17" y="207"/>
                    <a:pt x="37" y="224"/>
                  </a:cubicBezTo>
                  <a:cubicBezTo>
                    <a:pt x="70" y="261"/>
                    <a:pt x="103" y="261"/>
                    <a:pt x="120" y="261"/>
                  </a:cubicBezTo>
                  <a:cubicBezTo>
                    <a:pt x="190" y="240"/>
                    <a:pt x="223" y="174"/>
                    <a:pt x="223" y="104"/>
                  </a:cubicBezTo>
                  <a:cubicBezTo>
                    <a:pt x="207" y="71"/>
                    <a:pt x="190" y="34"/>
                    <a:pt x="174" y="17"/>
                  </a:cubicBezTo>
                  <a:cubicBezTo>
                    <a:pt x="174" y="17"/>
                    <a:pt x="157" y="17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"/>
            <p:cNvSpPr/>
            <p:nvPr/>
          </p:nvSpPr>
          <p:spPr>
            <a:xfrm>
              <a:off x="5217875" y="2751300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20" y="1"/>
                  </a:moveTo>
                  <a:cubicBezTo>
                    <a:pt x="104" y="1"/>
                    <a:pt x="71" y="21"/>
                    <a:pt x="50" y="38"/>
                  </a:cubicBezTo>
                  <a:cubicBezTo>
                    <a:pt x="17" y="54"/>
                    <a:pt x="17" y="87"/>
                    <a:pt x="1" y="124"/>
                  </a:cubicBezTo>
                  <a:cubicBezTo>
                    <a:pt x="1" y="157"/>
                    <a:pt x="17" y="190"/>
                    <a:pt x="34" y="227"/>
                  </a:cubicBezTo>
                  <a:cubicBezTo>
                    <a:pt x="50" y="244"/>
                    <a:pt x="71" y="260"/>
                    <a:pt x="104" y="260"/>
                  </a:cubicBezTo>
                  <a:cubicBezTo>
                    <a:pt x="113" y="265"/>
                    <a:pt x="122" y="267"/>
                    <a:pt x="129" y="267"/>
                  </a:cubicBezTo>
                  <a:cubicBezTo>
                    <a:pt x="148" y="267"/>
                    <a:pt x="164" y="256"/>
                    <a:pt x="190" y="244"/>
                  </a:cubicBezTo>
                  <a:cubicBezTo>
                    <a:pt x="240" y="190"/>
                    <a:pt x="240" y="104"/>
                    <a:pt x="207" y="54"/>
                  </a:cubicBezTo>
                  <a:cubicBezTo>
                    <a:pt x="190" y="38"/>
                    <a:pt x="174" y="21"/>
                    <a:pt x="153" y="21"/>
                  </a:cubicBezTo>
                  <a:cubicBezTo>
                    <a:pt x="153" y="21"/>
                    <a:pt x="137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"/>
            <p:cNvSpPr/>
            <p:nvPr/>
          </p:nvSpPr>
          <p:spPr>
            <a:xfrm>
              <a:off x="5195925" y="2737175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03" y="1"/>
                  </a:moveTo>
                  <a:cubicBezTo>
                    <a:pt x="70" y="1"/>
                    <a:pt x="54" y="17"/>
                    <a:pt x="37" y="50"/>
                  </a:cubicBezTo>
                  <a:cubicBezTo>
                    <a:pt x="21" y="87"/>
                    <a:pt x="0" y="120"/>
                    <a:pt x="0" y="153"/>
                  </a:cubicBezTo>
                  <a:cubicBezTo>
                    <a:pt x="21" y="190"/>
                    <a:pt x="37" y="207"/>
                    <a:pt x="54" y="223"/>
                  </a:cubicBezTo>
                  <a:cubicBezTo>
                    <a:pt x="70" y="256"/>
                    <a:pt x="103" y="256"/>
                    <a:pt x="141" y="256"/>
                  </a:cubicBezTo>
                  <a:cubicBezTo>
                    <a:pt x="190" y="240"/>
                    <a:pt x="244" y="174"/>
                    <a:pt x="227" y="104"/>
                  </a:cubicBezTo>
                  <a:cubicBezTo>
                    <a:pt x="227" y="71"/>
                    <a:pt x="207" y="34"/>
                    <a:pt x="190" y="17"/>
                  </a:cubicBezTo>
                  <a:cubicBezTo>
                    <a:pt x="174" y="17"/>
                    <a:pt x="174" y="17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"/>
            <p:cNvSpPr/>
            <p:nvPr/>
          </p:nvSpPr>
          <p:spPr>
            <a:xfrm>
              <a:off x="5220050" y="2701600"/>
              <a:ext cx="6400" cy="6425"/>
            </a:xfrm>
            <a:custGeom>
              <a:avLst/>
              <a:gdLst/>
              <a:ahLst/>
              <a:cxnLst/>
              <a:rect l="l" t="t" r="r" b="b"/>
              <a:pathLst>
                <a:path w="256" h="257" extrusionOk="0">
                  <a:moveTo>
                    <a:pt x="127" y="1"/>
                  </a:moveTo>
                  <a:cubicBezTo>
                    <a:pt x="86" y="1"/>
                    <a:pt x="45" y="32"/>
                    <a:pt x="33" y="84"/>
                  </a:cubicBezTo>
                  <a:cubicBezTo>
                    <a:pt x="0" y="154"/>
                    <a:pt x="33" y="220"/>
                    <a:pt x="87" y="257"/>
                  </a:cubicBezTo>
                  <a:lnTo>
                    <a:pt x="136" y="257"/>
                  </a:lnTo>
                  <a:cubicBezTo>
                    <a:pt x="190" y="257"/>
                    <a:pt x="223" y="220"/>
                    <a:pt x="239" y="170"/>
                  </a:cubicBezTo>
                  <a:cubicBezTo>
                    <a:pt x="256" y="133"/>
                    <a:pt x="239" y="84"/>
                    <a:pt x="206" y="51"/>
                  </a:cubicBezTo>
                  <a:cubicBezTo>
                    <a:pt x="206" y="30"/>
                    <a:pt x="190" y="14"/>
                    <a:pt x="169" y="14"/>
                  </a:cubicBezTo>
                  <a:cubicBezTo>
                    <a:pt x="156" y="5"/>
                    <a:pt x="141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"/>
            <p:cNvSpPr/>
            <p:nvPr/>
          </p:nvSpPr>
          <p:spPr>
            <a:xfrm>
              <a:off x="5230350" y="2714075"/>
              <a:ext cx="6425" cy="6700"/>
            </a:xfrm>
            <a:custGeom>
              <a:avLst/>
              <a:gdLst/>
              <a:ahLst/>
              <a:cxnLst/>
              <a:rect l="l" t="t" r="r" b="b"/>
              <a:pathLst>
                <a:path w="257" h="268" extrusionOk="0">
                  <a:moveTo>
                    <a:pt x="127" y="1"/>
                  </a:moveTo>
                  <a:cubicBezTo>
                    <a:pt x="87" y="1"/>
                    <a:pt x="46" y="32"/>
                    <a:pt x="33" y="84"/>
                  </a:cubicBezTo>
                  <a:cubicBezTo>
                    <a:pt x="0" y="150"/>
                    <a:pt x="33" y="236"/>
                    <a:pt x="87" y="253"/>
                  </a:cubicBezTo>
                  <a:cubicBezTo>
                    <a:pt x="105" y="263"/>
                    <a:pt x="122" y="267"/>
                    <a:pt x="138" y="267"/>
                  </a:cubicBezTo>
                  <a:cubicBezTo>
                    <a:pt x="181" y="267"/>
                    <a:pt x="216" y="235"/>
                    <a:pt x="240" y="187"/>
                  </a:cubicBezTo>
                  <a:cubicBezTo>
                    <a:pt x="256" y="117"/>
                    <a:pt x="223" y="30"/>
                    <a:pt x="169" y="14"/>
                  </a:cubicBezTo>
                  <a:cubicBezTo>
                    <a:pt x="156" y="5"/>
                    <a:pt x="142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"/>
            <p:cNvSpPr/>
            <p:nvPr/>
          </p:nvSpPr>
          <p:spPr>
            <a:xfrm>
              <a:off x="5218300" y="2719150"/>
              <a:ext cx="6000" cy="6375"/>
            </a:xfrm>
            <a:custGeom>
              <a:avLst/>
              <a:gdLst/>
              <a:ahLst/>
              <a:cxnLst/>
              <a:rect l="l" t="t" r="r" b="b"/>
              <a:pathLst>
                <a:path w="240" h="255" extrusionOk="0">
                  <a:moveTo>
                    <a:pt x="157" y="0"/>
                  </a:moveTo>
                  <a:cubicBezTo>
                    <a:pt x="120" y="0"/>
                    <a:pt x="87" y="0"/>
                    <a:pt x="70" y="17"/>
                  </a:cubicBezTo>
                  <a:cubicBezTo>
                    <a:pt x="33" y="33"/>
                    <a:pt x="17" y="50"/>
                    <a:pt x="17" y="87"/>
                  </a:cubicBezTo>
                  <a:cubicBezTo>
                    <a:pt x="0" y="103"/>
                    <a:pt x="0" y="136"/>
                    <a:pt x="17" y="173"/>
                  </a:cubicBezTo>
                  <a:cubicBezTo>
                    <a:pt x="17" y="206"/>
                    <a:pt x="54" y="239"/>
                    <a:pt x="70" y="239"/>
                  </a:cubicBezTo>
                  <a:cubicBezTo>
                    <a:pt x="88" y="250"/>
                    <a:pt x="105" y="254"/>
                    <a:pt x="121" y="254"/>
                  </a:cubicBezTo>
                  <a:cubicBezTo>
                    <a:pt x="164" y="254"/>
                    <a:pt x="199" y="221"/>
                    <a:pt x="223" y="173"/>
                  </a:cubicBezTo>
                  <a:cubicBezTo>
                    <a:pt x="239" y="103"/>
                    <a:pt x="206" y="33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"/>
            <p:cNvSpPr/>
            <p:nvPr/>
          </p:nvSpPr>
          <p:spPr>
            <a:xfrm>
              <a:off x="5235100" y="26993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6" y="1"/>
                  </a:moveTo>
                  <a:cubicBezTo>
                    <a:pt x="103" y="1"/>
                    <a:pt x="66" y="1"/>
                    <a:pt x="50" y="17"/>
                  </a:cubicBezTo>
                  <a:cubicBezTo>
                    <a:pt x="0" y="71"/>
                    <a:pt x="0" y="157"/>
                    <a:pt x="33" y="207"/>
                  </a:cubicBezTo>
                  <a:cubicBezTo>
                    <a:pt x="50" y="244"/>
                    <a:pt x="83" y="260"/>
                    <a:pt x="103" y="260"/>
                  </a:cubicBezTo>
                  <a:cubicBezTo>
                    <a:pt x="136" y="260"/>
                    <a:pt x="169" y="260"/>
                    <a:pt x="186" y="223"/>
                  </a:cubicBezTo>
                  <a:cubicBezTo>
                    <a:pt x="206" y="207"/>
                    <a:pt x="223" y="174"/>
                    <a:pt x="223" y="141"/>
                  </a:cubicBezTo>
                  <a:cubicBezTo>
                    <a:pt x="239" y="104"/>
                    <a:pt x="223" y="71"/>
                    <a:pt x="206" y="54"/>
                  </a:cubicBezTo>
                  <a:cubicBezTo>
                    <a:pt x="186" y="38"/>
                    <a:pt x="169" y="17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"/>
            <p:cNvSpPr/>
            <p:nvPr/>
          </p:nvSpPr>
          <p:spPr>
            <a:xfrm>
              <a:off x="5197675" y="2769500"/>
              <a:ext cx="6000" cy="6775"/>
            </a:xfrm>
            <a:custGeom>
              <a:avLst/>
              <a:gdLst/>
              <a:ahLst/>
              <a:cxnLst/>
              <a:rect l="l" t="t" r="r" b="b"/>
              <a:pathLst>
                <a:path w="240" h="271" extrusionOk="0">
                  <a:moveTo>
                    <a:pt x="128" y="0"/>
                  </a:moveTo>
                  <a:cubicBezTo>
                    <a:pt x="87" y="0"/>
                    <a:pt x="48" y="33"/>
                    <a:pt x="33" y="81"/>
                  </a:cubicBezTo>
                  <a:cubicBezTo>
                    <a:pt x="0" y="151"/>
                    <a:pt x="33" y="237"/>
                    <a:pt x="87" y="254"/>
                  </a:cubicBezTo>
                  <a:cubicBezTo>
                    <a:pt x="104" y="270"/>
                    <a:pt x="120" y="270"/>
                    <a:pt x="137" y="270"/>
                  </a:cubicBezTo>
                  <a:cubicBezTo>
                    <a:pt x="174" y="254"/>
                    <a:pt x="223" y="237"/>
                    <a:pt x="240" y="184"/>
                  </a:cubicBezTo>
                  <a:cubicBezTo>
                    <a:pt x="240" y="134"/>
                    <a:pt x="240" y="81"/>
                    <a:pt x="207" y="48"/>
                  </a:cubicBezTo>
                  <a:cubicBezTo>
                    <a:pt x="207" y="31"/>
                    <a:pt x="190" y="15"/>
                    <a:pt x="174" y="15"/>
                  </a:cubicBezTo>
                  <a:cubicBezTo>
                    <a:pt x="159" y="5"/>
                    <a:pt x="143" y="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"/>
            <p:cNvSpPr/>
            <p:nvPr/>
          </p:nvSpPr>
          <p:spPr>
            <a:xfrm>
              <a:off x="5210975" y="273542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03" y="1"/>
                  </a:moveTo>
                  <a:cubicBezTo>
                    <a:pt x="37" y="17"/>
                    <a:pt x="0" y="87"/>
                    <a:pt x="17" y="157"/>
                  </a:cubicBezTo>
                  <a:cubicBezTo>
                    <a:pt x="17" y="190"/>
                    <a:pt x="37" y="223"/>
                    <a:pt x="70" y="244"/>
                  </a:cubicBezTo>
                  <a:cubicBezTo>
                    <a:pt x="87" y="260"/>
                    <a:pt x="103" y="260"/>
                    <a:pt x="140" y="260"/>
                  </a:cubicBezTo>
                  <a:cubicBezTo>
                    <a:pt x="173" y="260"/>
                    <a:pt x="190" y="244"/>
                    <a:pt x="206" y="207"/>
                  </a:cubicBezTo>
                  <a:cubicBezTo>
                    <a:pt x="223" y="174"/>
                    <a:pt x="244" y="141"/>
                    <a:pt x="223" y="104"/>
                  </a:cubicBezTo>
                  <a:cubicBezTo>
                    <a:pt x="223" y="71"/>
                    <a:pt x="206" y="54"/>
                    <a:pt x="190" y="17"/>
                  </a:cubicBezTo>
                  <a:cubicBezTo>
                    <a:pt x="173" y="17"/>
                    <a:pt x="173" y="17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"/>
            <p:cNvSpPr/>
            <p:nvPr/>
          </p:nvSpPr>
          <p:spPr>
            <a:xfrm>
              <a:off x="5191700" y="2756050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103" y="0"/>
                  </a:moveTo>
                  <a:cubicBezTo>
                    <a:pt x="33" y="0"/>
                    <a:pt x="0" y="70"/>
                    <a:pt x="0" y="140"/>
                  </a:cubicBezTo>
                  <a:cubicBezTo>
                    <a:pt x="17" y="173"/>
                    <a:pt x="33" y="206"/>
                    <a:pt x="50" y="223"/>
                  </a:cubicBezTo>
                  <a:cubicBezTo>
                    <a:pt x="66" y="260"/>
                    <a:pt x="103" y="260"/>
                    <a:pt x="136" y="260"/>
                  </a:cubicBezTo>
                  <a:cubicBezTo>
                    <a:pt x="153" y="244"/>
                    <a:pt x="190" y="223"/>
                    <a:pt x="206" y="206"/>
                  </a:cubicBezTo>
                  <a:cubicBezTo>
                    <a:pt x="223" y="173"/>
                    <a:pt x="223" y="140"/>
                    <a:pt x="223" y="103"/>
                  </a:cubicBezTo>
                  <a:cubicBezTo>
                    <a:pt x="223" y="70"/>
                    <a:pt x="206" y="37"/>
                    <a:pt x="190" y="17"/>
                  </a:cubicBezTo>
                  <a:cubicBezTo>
                    <a:pt x="169" y="17"/>
                    <a:pt x="169" y="0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"/>
            <p:cNvSpPr/>
            <p:nvPr/>
          </p:nvSpPr>
          <p:spPr>
            <a:xfrm>
              <a:off x="5088625" y="2632600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19" y="1"/>
                  </a:moveTo>
                  <a:cubicBezTo>
                    <a:pt x="102" y="1"/>
                    <a:pt x="81" y="13"/>
                    <a:pt x="66" y="28"/>
                  </a:cubicBezTo>
                  <a:cubicBezTo>
                    <a:pt x="17" y="77"/>
                    <a:pt x="0" y="164"/>
                    <a:pt x="50" y="213"/>
                  </a:cubicBezTo>
                  <a:cubicBezTo>
                    <a:pt x="66" y="234"/>
                    <a:pt x="87" y="251"/>
                    <a:pt x="120" y="267"/>
                  </a:cubicBezTo>
                  <a:cubicBezTo>
                    <a:pt x="153" y="267"/>
                    <a:pt x="169" y="251"/>
                    <a:pt x="207" y="234"/>
                  </a:cubicBezTo>
                  <a:cubicBezTo>
                    <a:pt x="223" y="213"/>
                    <a:pt x="240" y="180"/>
                    <a:pt x="240" y="147"/>
                  </a:cubicBezTo>
                  <a:cubicBezTo>
                    <a:pt x="240" y="110"/>
                    <a:pt x="240" y="77"/>
                    <a:pt x="223" y="44"/>
                  </a:cubicBezTo>
                  <a:cubicBezTo>
                    <a:pt x="207" y="28"/>
                    <a:pt x="190" y="28"/>
                    <a:pt x="169" y="7"/>
                  </a:cubicBezTo>
                  <a:lnTo>
                    <a:pt x="136" y="7"/>
                  </a:lnTo>
                  <a:cubicBezTo>
                    <a:pt x="132" y="3"/>
                    <a:pt x="126" y="1"/>
                    <a:pt x="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"/>
            <p:cNvSpPr/>
            <p:nvPr/>
          </p:nvSpPr>
          <p:spPr>
            <a:xfrm>
              <a:off x="5092025" y="2662125"/>
              <a:ext cx="6525" cy="6475"/>
            </a:xfrm>
            <a:custGeom>
              <a:avLst/>
              <a:gdLst/>
              <a:ahLst/>
              <a:cxnLst/>
              <a:rect l="l" t="t" r="r" b="b"/>
              <a:pathLst>
                <a:path w="261" h="259" extrusionOk="0">
                  <a:moveTo>
                    <a:pt x="129" y="1"/>
                  </a:moveTo>
                  <a:cubicBezTo>
                    <a:pt x="88" y="1"/>
                    <a:pt x="49" y="32"/>
                    <a:pt x="33" y="84"/>
                  </a:cubicBezTo>
                  <a:cubicBezTo>
                    <a:pt x="0" y="150"/>
                    <a:pt x="33" y="220"/>
                    <a:pt x="87" y="253"/>
                  </a:cubicBezTo>
                  <a:cubicBezTo>
                    <a:pt x="104" y="257"/>
                    <a:pt x="119" y="259"/>
                    <a:pt x="133" y="259"/>
                  </a:cubicBezTo>
                  <a:cubicBezTo>
                    <a:pt x="180" y="259"/>
                    <a:pt x="214" y="237"/>
                    <a:pt x="240" y="187"/>
                  </a:cubicBezTo>
                  <a:cubicBezTo>
                    <a:pt x="260" y="117"/>
                    <a:pt x="223" y="30"/>
                    <a:pt x="174" y="14"/>
                  </a:cubicBezTo>
                  <a:cubicBezTo>
                    <a:pt x="159" y="5"/>
                    <a:pt x="144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"/>
            <p:cNvSpPr/>
            <p:nvPr/>
          </p:nvSpPr>
          <p:spPr>
            <a:xfrm>
              <a:off x="5096350" y="2742575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20" y="0"/>
                  </a:moveTo>
                  <a:cubicBezTo>
                    <a:pt x="115" y="0"/>
                    <a:pt x="109" y="2"/>
                    <a:pt x="104" y="7"/>
                  </a:cubicBezTo>
                  <a:lnTo>
                    <a:pt x="67" y="7"/>
                  </a:lnTo>
                  <a:cubicBezTo>
                    <a:pt x="17" y="24"/>
                    <a:pt x="1" y="94"/>
                    <a:pt x="1" y="143"/>
                  </a:cubicBezTo>
                  <a:cubicBezTo>
                    <a:pt x="17" y="181"/>
                    <a:pt x="17" y="214"/>
                    <a:pt x="50" y="230"/>
                  </a:cubicBezTo>
                  <a:cubicBezTo>
                    <a:pt x="67" y="247"/>
                    <a:pt x="104" y="267"/>
                    <a:pt x="137" y="267"/>
                  </a:cubicBezTo>
                  <a:cubicBezTo>
                    <a:pt x="190" y="247"/>
                    <a:pt x="240" y="181"/>
                    <a:pt x="223" y="110"/>
                  </a:cubicBezTo>
                  <a:cubicBezTo>
                    <a:pt x="223" y="94"/>
                    <a:pt x="223" y="94"/>
                    <a:pt x="207" y="78"/>
                  </a:cubicBezTo>
                  <a:cubicBezTo>
                    <a:pt x="207" y="40"/>
                    <a:pt x="190" y="24"/>
                    <a:pt x="153" y="7"/>
                  </a:cubicBezTo>
                  <a:cubicBezTo>
                    <a:pt x="142" y="7"/>
                    <a:pt x="131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"/>
            <p:cNvSpPr/>
            <p:nvPr/>
          </p:nvSpPr>
          <p:spPr>
            <a:xfrm>
              <a:off x="5092850" y="2709900"/>
              <a:ext cx="6100" cy="6700"/>
            </a:xfrm>
            <a:custGeom>
              <a:avLst/>
              <a:gdLst/>
              <a:ahLst/>
              <a:cxnLst/>
              <a:rect l="l" t="t" r="r" b="b"/>
              <a:pathLst>
                <a:path w="244" h="268" extrusionOk="0">
                  <a:moveTo>
                    <a:pt x="127" y="0"/>
                  </a:moveTo>
                  <a:cubicBezTo>
                    <a:pt x="119" y="0"/>
                    <a:pt x="110" y="2"/>
                    <a:pt x="104" y="7"/>
                  </a:cubicBezTo>
                  <a:cubicBezTo>
                    <a:pt x="54" y="7"/>
                    <a:pt x="0" y="78"/>
                    <a:pt x="21" y="148"/>
                  </a:cubicBezTo>
                  <a:cubicBezTo>
                    <a:pt x="21" y="181"/>
                    <a:pt x="38" y="214"/>
                    <a:pt x="54" y="234"/>
                  </a:cubicBezTo>
                  <a:cubicBezTo>
                    <a:pt x="87" y="251"/>
                    <a:pt x="124" y="267"/>
                    <a:pt x="141" y="267"/>
                  </a:cubicBezTo>
                  <a:cubicBezTo>
                    <a:pt x="174" y="251"/>
                    <a:pt x="190" y="234"/>
                    <a:pt x="207" y="214"/>
                  </a:cubicBezTo>
                  <a:cubicBezTo>
                    <a:pt x="227" y="181"/>
                    <a:pt x="244" y="148"/>
                    <a:pt x="244" y="111"/>
                  </a:cubicBezTo>
                  <a:cubicBezTo>
                    <a:pt x="227" y="78"/>
                    <a:pt x="207" y="45"/>
                    <a:pt x="190" y="28"/>
                  </a:cubicBezTo>
                  <a:lnTo>
                    <a:pt x="174" y="7"/>
                  </a:lnTo>
                  <a:cubicBezTo>
                    <a:pt x="163" y="7"/>
                    <a:pt x="144" y="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"/>
            <p:cNvSpPr/>
            <p:nvPr/>
          </p:nvSpPr>
          <p:spPr>
            <a:xfrm>
              <a:off x="5086050" y="268225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03" y="0"/>
                  </a:moveTo>
                  <a:cubicBezTo>
                    <a:pt x="33" y="17"/>
                    <a:pt x="0" y="66"/>
                    <a:pt x="17" y="153"/>
                  </a:cubicBezTo>
                  <a:cubicBezTo>
                    <a:pt x="17" y="214"/>
                    <a:pt x="54" y="259"/>
                    <a:pt x="110" y="259"/>
                  </a:cubicBezTo>
                  <a:cubicBezTo>
                    <a:pt x="118" y="259"/>
                    <a:pt x="127" y="258"/>
                    <a:pt x="136" y="256"/>
                  </a:cubicBezTo>
                  <a:cubicBezTo>
                    <a:pt x="169" y="256"/>
                    <a:pt x="190" y="239"/>
                    <a:pt x="206" y="206"/>
                  </a:cubicBezTo>
                  <a:cubicBezTo>
                    <a:pt x="223" y="169"/>
                    <a:pt x="239" y="136"/>
                    <a:pt x="223" y="103"/>
                  </a:cubicBezTo>
                  <a:cubicBezTo>
                    <a:pt x="223" y="66"/>
                    <a:pt x="206" y="50"/>
                    <a:pt x="190" y="17"/>
                  </a:cubicBezTo>
                  <a:cubicBezTo>
                    <a:pt x="169" y="17"/>
                    <a:pt x="169" y="17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"/>
            <p:cNvSpPr/>
            <p:nvPr/>
          </p:nvSpPr>
          <p:spPr>
            <a:xfrm>
              <a:off x="5084700" y="2697700"/>
              <a:ext cx="5600" cy="6425"/>
            </a:xfrm>
            <a:custGeom>
              <a:avLst/>
              <a:gdLst/>
              <a:ahLst/>
              <a:cxnLst/>
              <a:rect l="l" t="t" r="r" b="b"/>
              <a:pathLst>
                <a:path w="224" h="257" extrusionOk="0">
                  <a:moveTo>
                    <a:pt x="87" y="1"/>
                  </a:moveTo>
                  <a:cubicBezTo>
                    <a:pt x="38" y="17"/>
                    <a:pt x="1" y="67"/>
                    <a:pt x="1" y="153"/>
                  </a:cubicBezTo>
                  <a:cubicBezTo>
                    <a:pt x="1" y="186"/>
                    <a:pt x="17" y="207"/>
                    <a:pt x="54" y="223"/>
                  </a:cubicBezTo>
                  <a:cubicBezTo>
                    <a:pt x="71" y="256"/>
                    <a:pt x="104" y="256"/>
                    <a:pt x="120" y="256"/>
                  </a:cubicBezTo>
                  <a:cubicBezTo>
                    <a:pt x="157" y="256"/>
                    <a:pt x="190" y="223"/>
                    <a:pt x="207" y="207"/>
                  </a:cubicBezTo>
                  <a:cubicBezTo>
                    <a:pt x="223" y="170"/>
                    <a:pt x="223" y="137"/>
                    <a:pt x="223" y="104"/>
                  </a:cubicBezTo>
                  <a:cubicBezTo>
                    <a:pt x="223" y="67"/>
                    <a:pt x="207" y="34"/>
                    <a:pt x="174" y="17"/>
                  </a:cubicBezTo>
                  <a:cubicBezTo>
                    <a:pt x="174" y="17"/>
                    <a:pt x="157" y="17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"/>
            <p:cNvSpPr/>
            <p:nvPr/>
          </p:nvSpPr>
          <p:spPr>
            <a:xfrm>
              <a:off x="5072225" y="2652400"/>
              <a:ext cx="6125" cy="6525"/>
            </a:xfrm>
            <a:custGeom>
              <a:avLst/>
              <a:gdLst/>
              <a:ahLst/>
              <a:cxnLst/>
              <a:rect l="l" t="t" r="r" b="b"/>
              <a:pathLst>
                <a:path w="245" h="261" extrusionOk="0">
                  <a:moveTo>
                    <a:pt x="128" y="0"/>
                  </a:moveTo>
                  <a:cubicBezTo>
                    <a:pt x="103" y="0"/>
                    <a:pt x="78" y="12"/>
                    <a:pt x="54" y="23"/>
                  </a:cubicBezTo>
                  <a:cubicBezTo>
                    <a:pt x="38" y="23"/>
                    <a:pt x="21" y="60"/>
                    <a:pt x="1" y="77"/>
                  </a:cubicBezTo>
                  <a:lnTo>
                    <a:pt x="1" y="164"/>
                  </a:lnTo>
                  <a:cubicBezTo>
                    <a:pt x="21" y="213"/>
                    <a:pt x="38" y="230"/>
                    <a:pt x="71" y="246"/>
                  </a:cubicBezTo>
                  <a:cubicBezTo>
                    <a:pt x="86" y="256"/>
                    <a:pt x="101" y="261"/>
                    <a:pt x="116" y="261"/>
                  </a:cubicBezTo>
                  <a:cubicBezTo>
                    <a:pt x="157" y="261"/>
                    <a:pt x="195" y="228"/>
                    <a:pt x="207" y="180"/>
                  </a:cubicBezTo>
                  <a:cubicBezTo>
                    <a:pt x="244" y="110"/>
                    <a:pt x="207" y="40"/>
                    <a:pt x="158" y="7"/>
                  </a:cubicBezTo>
                  <a:cubicBezTo>
                    <a:pt x="148" y="2"/>
                    <a:pt x="138" y="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"/>
            <p:cNvSpPr/>
            <p:nvPr/>
          </p:nvSpPr>
          <p:spPr>
            <a:xfrm>
              <a:off x="5077900" y="27126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7" y="1"/>
                  </a:moveTo>
                  <a:cubicBezTo>
                    <a:pt x="104" y="1"/>
                    <a:pt x="67" y="1"/>
                    <a:pt x="50" y="38"/>
                  </a:cubicBezTo>
                  <a:cubicBezTo>
                    <a:pt x="1" y="71"/>
                    <a:pt x="1" y="157"/>
                    <a:pt x="34" y="207"/>
                  </a:cubicBezTo>
                  <a:cubicBezTo>
                    <a:pt x="50" y="244"/>
                    <a:pt x="83" y="260"/>
                    <a:pt x="104" y="260"/>
                  </a:cubicBezTo>
                  <a:cubicBezTo>
                    <a:pt x="137" y="260"/>
                    <a:pt x="170" y="260"/>
                    <a:pt x="186" y="227"/>
                  </a:cubicBezTo>
                  <a:cubicBezTo>
                    <a:pt x="207" y="207"/>
                    <a:pt x="223" y="174"/>
                    <a:pt x="223" y="141"/>
                  </a:cubicBezTo>
                  <a:cubicBezTo>
                    <a:pt x="240" y="104"/>
                    <a:pt x="223" y="71"/>
                    <a:pt x="207" y="54"/>
                  </a:cubicBezTo>
                  <a:cubicBezTo>
                    <a:pt x="186" y="38"/>
                    <a:pt x="170" y="2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"/>
            <p:cNvSpPr/>
            <p:nvPr/>
          </p:nvSpPr>
          <p:spPr>
            <a:xfrm>
              <a:off x="5080900" y="2742750"/>
              <a:ext cx="6000" cy="6925"/>
            </a:xfrm>
            <a:custGeom>
              <a:avLst/>
              <a:gdLst/>
              <a:ahLst/>
              <a:cxnLst/>
              <a:rect l="l" t="t" r="r" b="b"/>
              <a:pathLst>
                <a:path w="240" h="277" extrusionOk="0">
                  <a:moveTo>
                    <a:pt x="120" y="0"/>
                  </a:moveTo>
                  <a:cubicBezTo>
                    <a:pt x="103" y="0"/>
                    <a:pt x="66" y="17"/>
                    <a:pt x="50" y="33"/>
                  </a:cubicBezTo>
                  <a:cubicBezTo>
                    <a:pt x="0" y="87"/>
                    <a:pt x="0" y="157"/>
                    <a:pt x="33" y="223"/>
                  </a:cubicBezTo>
                  <a:cubicBezTo>
                    <a:pt x="50" y="240"/>
                    <a:pt x="66" y="260"/>
                    <a:pt x="103" y="277"/>
                  </a:cubicBezTo>
                  <a:cubicBezTo>
                    <a:pt x="136" y="277"/>
                    <a:pt x="153" y="260"/>
                    <a:pt x="190" y="240"/>
                  </a:cubicBezTo>
                  <a:cubicBezTo>
                    <a:pt x="239" y="190"/>
                    <a:pt x="239" y="103"/>
                    <a:pt x="206" y="54"/>
                  </a:cubicBezTo>
                  <a:cubicBezTo>
                    <a:pt x="190" y="33"/>
                    <a:pt x="169" y="17"/>
                    <a:pt x="153" y="17"/>
                  </a:cubicBezTo>
                  <a:cubicBezTo>
                    <a:pt x="153" y="17"/>
                    <a:pt x="136" y="17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"/>
            <p:cNvSpPr/>
            <p:nvPr/>
          </p:nvSpPr>
          <p:spPr>
            <a:xfrm>
              <a:off x="5073975" y="2634825"/>
              <a:ext cx="6025" cy="6625"/>
            </a:xfrm>
            <a:custGeom>
              <a:avLst/>
              <a:gdLst/>
              <a:ahLst/>
              <a:cxnLst/>
              <a:rect l="l" t="t" r="r" b="b"/>
              <a:pathLst>
                <a:path w="241" h="265" extrusionOk="0">
                  <a:moveTo>
                    <a:pt x="140" y="1"/>
                  </a:moveTo>
                  <a:cubicBezTo>
                    <a:pt x="88" y="1"/>
                    <a:pt x="48" y="33"/>
                    <a:pt x="17" y="91"/>
                  </a:cubicBezTo>
                  <a:cubicBezTo>
                    <a:pt x="1" y="162"/>
                    <a:pt x="34" y="228"/>
                    <a:pt x="88" y="248"/>
                  </a:cubicBezTo>
                  <a:cubicBezTo>
                    <a:pt x="104" y="265"/>
                    <a:pt x="121" y="265"/>
                    <a:pt x="137" y="265"/>
                  </a:cubicBezTo>
                  <a:cubicBezTo>
                    <a:pt x="174" y="265"/>
                    <a:pt x="224" y="228"/>
                    <a:pt x="224" y="178"/>
                  </a:cubicBezTo>
                  <a:cubicBezTo>
                    <a:pt x="240" y="124"/>
                    <a:pt x="240" y="75"/>
                    <a:pt x="207" y="42"/>
                  </a:cubicBezTo>
                  <a:cubicBezTo>
                    <a:pt x="207" y="21"/>
                    <a:pt x="191" y="21"/>
                    <a:pt x="174" y="5"/>
                  </a:cubicBezTo>
                  <a:cubicBezTo>
                    <a:pt x="162" y="2"/>
                    <a:pt x="151" y="1"/>
                    <a:pt x="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"/>
            <p:cNvSpPr/>
            <p:nvPr/>
          </p:nvSpPr>
          <p:spPr>
            <a:xfrm>
              <a:off x="5112650" y="269037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3" y="1"/>
                  </a:moveTo>
                  <a:cubicBezTo>
                    <a:pt x="33" y="17"/>
                    <a:pt x="0" y="67"/>
                    <a:pt x="0" y="154"/>
                  </a:cubicBezTo>
                  <a:cubicBezTo>
                    <a:pt x="17" y="191"/>
                    <a:pt x="17" y="207"/>
                    <a:pt x="54" y="224"/>
                  </a:cubicBezTo>
                  <a:cubicBezTo>
                    <a:pt x="70" y="257"/>
                    <a:pt x="103" y="257"/>
                    <a:pt x="136" y="257"/>
                  </a:cubicBezTo>
                  <a:cubicBezTo>
                    <a:pt x="190" y="240"/>
                    <a:pt x="239" y="170"/>
                    <a:pt x="223" y="104"/>
                  </a:cubicBezTo>
                  <a:cubicBezTo>
                    <a:pt x="223" y="67"/>
                    <a:pt x="206" y="34"/>
                    <a:pt x="173" y="17"/>
                  </a:cubicBez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"/>
            <p:cNvSpPr/>
            <p:nvPr/>
          </p:nvSpPr>
          <p:spPr>
            <a:xfrm>
              <a:off x="5111400" y="273760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7" y="0"/>
                  </a:moveTo>
                  <a:cubicBezTo>
                    <a:pt x="120" y="0"/>
                    <a:pt x="83" y="0"/>
                    <a:pt x="67" y="33"/>
                  </a:cubicBezTo>
                  <a:cubicBezTo>
                    <a:pt x="17" y="70"/>
                    <a:pt x="1" y="157"/>
                    <a:pt x="50" y="206"/>
                  </a:cubicBezTo>
                  <a:cubicBezTo>
                    <a:pt x="67" y="239"/>
                    <a:pt x="83" y="260"/>
                    <a:pt x="120" y="260"/>
                  </a:cubicBezTo>
                  <a:cubicBezTo>
                    <a:pt x="153" y="260"/>
                    <a:pt x="170" y="260"/>
                    <a:pt x="207" y="239"/>
                  </a:cubicBezTo>
                  <a:cubicBezTo>
                    <a:pt x="223" y="206"/>
                    <a:pt x="240" y="173"/>
                    <a:pt x="240" y="136"/>
                  </a:cubicBezTo>
                  <a:cubicBezTo>
                    <a:pt x="240" y="103"/>
                    <a:pt x="240" y="70"/>
                    <a:pt x="223" y="54"/>
                  </a:cubicBezTo>
                  <a:cubicBezTo>
                    <a:pt x="207" y="33"/>
                    <a:pt x="186" y="17"/>
                    <a:pt x="170" y="17"/>
                  </a:cubicBezTo>
                  <a:cubicBezTo>
                    <a:pt x="170" y="0"/>
                    <a:pt x="153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"/>
            <p:cNvSpPr/>
            <p:nvPr/>
          </p:nvSpPr>
          <p:spPr>
            <a:xfrm>
              <a:off x="5113975" y="2674375"/>
              <a:ext cx="6425" cy="6475"/>
            </a:xfrm>
            <a:custGeom>
              <a:avLst/>
              <a:gdLst/>
              <a:ahLst/>
              <a:cxnLst/>
              <a:rect l="l" t="t" r="r" b="b"/>
              <a:pathLst>
                <a:path w="257" h="259" extrusionOk="0">
                  <a:moveTo>
                    <a:pt x="139" y="0"/>
                  </a:moveTo>
                  <a:cubicBezTo>
                    <a:pt x="95" y="0"/>
                    <a:pt x="47" y="32"/>
                    <a:pt x="34" y="72"/>
                  </a:cubicBezTo>
                  <a:cubicBezTo>
                    <a:pt x="1" y="142"/>
                    <a:pt x="34" y="229"/>
                    <a:pt x="83" y="245"/>
                  </a:cubicBezTo>
                  <a:cubicBezTo>
                    <a:pt x="102" y="254"/>
                    <a:pt x="119" y="258"/>
                    <a:pt x="135" y="258"/>
                  </a:cubicBezTo>
                  <a:cubicBezTo>
                    <a:pt x="180" y="258"/>
                    <a:pt x="216" y="227"/>
                    <a:pt x="240" y="175"/>
                  </a:cubicBezTo>
                  <a:cubicBezTo>
                    <a:pt x="256" y="109"/>
                    <a:pt x="223" y="39"/>
                    <a:pt x="170" y="6"/>
                  </a:cubicBezTo>
                  <a:cubicBezTo>
                    <a:pt x="160" y="2"/>
                    <a:pt x="150" y="0"/>
                    <a:pt x="1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"/>
            <p:cNvSpPr/>
            <p:nvPr/>
          </p:nvSpPr>
          <p:spPr>
            <a:xfrm>
              <a:off x="5121700" y="2750150"/>
              <a:ext cx="6000" cy="6550"/>
            </a:xfrm>
            <a:custGeom>
              <a:avLst/>
              <a:gdLst/>
              <a:ahLst/>
              <a:cxnLst/>
              <a:rect l="l" t="t" r="r" b="b"/>
              <a:pathLst>
                <a:path w="240" h="262" extrusionOk="0">
                  <a:moveTo>
                    <a:pt x="111" y="1"/>
                  </a:moveTo>
                  <a:cubicBezTo>
                    <a:pt x="71" y="1"/>
                    <a:pt x="29" y="32"/>
                    <a:pt x="17" y="84"/>
                  </a:cubicBezTo>
                  <a:cubicBezTo>
                    <a:pt x="1" y="100"/>
                    <a:pt x="1" y="117"/>
                    <a:pt x="1" y="133"/>
                  </a:cubicBezTo>
                  <a:cubicBezTo>
                    <a:pt x="17" y="187"/>
                    <a:pt x="34" y="236"/>
                    <a:pt x="67" y="253"/>
                  </a:cubicBezTo>
                  <a:cubicBezTo>
                    <a:pt x="82" y="258"/>
                    <a:pt x="95" y="261"/>
                    <a:pt x="107" y="261"/>
                  </a:cubicBezTo>
                  <a:cubicBezTo>
                    <a:pt x="139" y="261"/>
                    <a:pt x="163" y="244"/>
                    <a:pt x="186" y="220"/>
                  </a:cubicBezTo>
                  <a:cubicBezTo>
                    <a:pt x="207" y="203"/>
                    <a:pt x="207" y="203"/>
                    <a:pt x="224" y="170"/>
                  </a:cubicBezTo>
                  <a:cubicBezTo>
                    <a:pt x="240" y="100"/>
                    <a:pt x="207" y="30"/>
                    <a:pt x="153" y="14"/>
                  </a:cubicBezTo>
                  <a:cubicBezTo>
                    <a:pt x="140" y="5"/>
                    <a:pt x="126" y="1"/>
                    <a:pt x="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"/>
            <p:cNvSpPr/>
            <p:nvPr/>
          </p:nvSpPr>
          <p:spPr>
            <a:xfrm>
              <a:off x="5101100" y="2725125"/>
              <a:ext cx="5575" cy="6675"/>
            </a:xfrm>
            <a:custGeom>
              <a:avLst/>
              <a:gdLst/>
              <a:ahLst/>
              <a:cxnLst/>
              <a:rect l="l" t="t" r="r" b="b"/>
              <a:pathLst>
                <a:path w="223" h="267" extrusionOk="0">
                  <a:moveTo>
                    <a:pt x="103" y="0"/>
                  </a:moveTo>
                  <a:cubicBezTo>
                    <a:pt x="66" y="17"/>
                    <a:pt x="33" y="38"/>
                    <a:pt x="17" y="54"/>
                  </a:cubicBezTo>
                  <a:cubicBezTo>
                    <a:pt x="0" y="87"/>
                    <a:pt x="0" y="120"/>
                    <a:pt x="0" y="157"/>
                  </a:cubicBezTo>
                  <a:cubicBezTo>
                    <a:pt x="0" y="190"/>
                    <a:pt x="17" y="223"/>
                    <a:pt x="50" y="244"/>
                  </a:cubicBezTo>
                  <a:cubicBezTo>
                    <a:pt x="61" y="255"/>
                    <a:pt x="83" y="267"/>
                    <a:pt x="101" y="267"/>
                  </a:cubicBezTo>
                  <a:cubicBezTo>
                    <a:pt x="108" y="267"/>
                    <a:pt x="115" y="265"/>
                    <a:pt x="120" y="260"/>
                  </a:cubicBezTo>
                  <a:cubicBezTo>
                    <a:pt x="186" y="260"/>
                    <a:pt x="223" y="190"/>
                    <a:pt x="223" y="120"/>
                  </a:cubicBezTo>
                  <a:cubicBezTo>
                    <a:pt x="223" y="87"/>
                    <a:pt x="206" y="54"/>
                    <a:pt x="169" y="38"/>
                  </a:cubicBezTo>
                  <a:cubicBezTo>
                    <a:pt x="169" y="17"/>
                    <a:pt x="153" y="17"/>
                    <a:pt x="153" y="17"/>
                  </a:cubicBez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"/>
            <p:cNvSpPr/>
            <p:nvPr/>
          </p:nvSpPr>
          <p:spPr>
            <a:xfrm>
              <a:off x="5110050" y="2710075"/>
              <a:ext cx="6025" cy="6575"/>
            </a:xfrm>
            <a:custGeom>
              <a:avLst/>
              <a:gdLst/>
              <a:ahLst/>
              <a:cxnLst/>
              <a:rect l="l" t="t" r="r" b="b"/>
              <a:pathLst>
                <a:path w="241" h="263" extrusionOk="0">
                  <a:moveTo>
                    <a:pt x="137" y="0"/>
                  </a:moveTo>
                  <a:cubicBezTo>
                    <a:pt x="104" y="0"/>
                    <a:pt x="71" y="0"/>
                    <a:pt x="55" y="38"/>
                  </a:cubicBezTo>
                  <a:cubicBezTo>
                    <a:pt x="34" y="54"/>
                    <a:pt x="17" y="87"/>
                    <a:pt x="17" y="124"/>
                  </a:cubicBezTo>
                  <a:cubicBezTo>
                    <a:pt x="1" y="157"/>
                    <a:pt x="17" y="190"/>
                    <a:pt x="34" y="207"/>
                  </a:cubicBezTo>
                  <a:cubicBezTo>
                    <a:pt x="54" y="245"/>
                    <a:pt x="83" y="262"/>
                    <a:pt x="113" y="262"/>
                  </a:cubicBezTo>
                  <a:cubicBezTo>
                    <a:pt x="139" y="262"/>
                    <a:pt x="166" y="250"/>
                    <a:pt x="191" y="227"/>
                  </a:cubicBezTo>
                  <a:cubicBezTo>
                    <a:pt x="240" y="190"/>
                    <a:pt x="240" y="104"/>
                    <a:pt x="207" y="54"/>
                  </a:cubicBezTo>
                  <a:cubicBezTo>
                    <a:pt x="191" y="38"/>
                    <a:pt x="174" y="21"/>
                    <a:pt x="1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"/>
            <p:cNvSpPr/>
            <p:nvPr/>
          </p:nvSpPr>
          <p:spPr>
            <a:xfrm>
              <a:off x="5101500" y="26297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4" y="1"/>
                  </a:moveTo>
                  <a:cubicBezTo>
                    <a:pt x="87" y="1"/>
                    <a:pt x="50" y="17"/>
                    <a:pt x="34" y="38"/>
                  </a:cubicBezTo>
                  <a:cubicBezTo>
                    <a:pt x="17" y="71"/>
                    <a:pt x="1" y="104"/>
                    <a:pt x="17" y="157"/>
                  </a:cubicBezTo>
                  <a:cubicBezTo>
                    <a:pt x="17" y="190"/>
                    <a:pt x="34" y="207"/>
                    <a:pt x="50" y="223"/>
                  </a:cubicBezTo>
                  <a:cubicBezTo>
                    <a:pt x="87" y="260"/>
                    <a:pt x="104" y="260"/>
                    <a:pt x="137" y="260"/>
                  </a:cubicBezTo>
                  <a:cubicBezTo>
                    <a:pt x="190" y="244"/>
                    <a:pt x="240" y="190"/>
                    <a:pt x="223" y="120"/>
                  </a:cubicBezTo>
                  <a:lnTo>
                    <a:pt x="223" y="104"/>
                  </a:lnTo>
                  <a:cubicBezTo>
                    <a:pt x="223" y="54"/>
                    <a:pt x="190" y="17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"/>
            <p:cNvSpPr/>
            <p:nvPr/>
          </p:nvSpPr>
          <p:spPr>
            <a:xfrm>
              <a:off x="5104500" y="2585575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20" y="0"/>
                  </a:moveTo>
                  <a:cubicBezTo>
                    <a:pt x="103" y="0"/>
                    <a:pt x="70" y="0"/>
                    <a:pt x="50" y="33"/>
                  </a:cubicBezTo>
                  <a:cubicBezTo>
                    <a:pt x="17" y="54"/>
                    <a:pt x="0" y="87"/>
                    <a:pt x="0" y="120"/>
                  </a:cubicBezTo>
                  <a:cubicBezTo>
                    <a:pt x="0" y="157"/>
                    <a:pt x="17" y="190"/>
                    <a:pt x="33" y="206"/>
                  </a:cubicBezTo>
                  <a:cubicBezTo>
                    <a:pt x="50" y="239"/>
                    <a:pt x="70" y="260"/>
                    <a:pt x="103" y="260"/>
                  </a:cubicBezTo>
                  <a:cubicBezTo>
                    <a:pt x="136" y="260"/>
                    <a:pt x="153" y="260"/>
                    <a:pt x="190" y="223"/>
                  </a:cubicBezTo>
                  <a:cubicBezTo>
                    <a:pt x="223" y="190"/>
                    <a:pt x="239" y="103"/>
                    <a:pt x="206" y="54"/>
                  </a:cubicBezTo>
                  <a:cubicBezTo>
                    <a:pt x="190" y="33"/>
                    <a:pt x="174" y="16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"/>
            <p:cNvSpPr/>
            <p:nvPr/>
          </p:nvSpPr>
          <p:spPr>
            <a:xfrm>
              <a:off x="5118625" y="2722550"/>
              <a:ext cx="5675" cy="6525"/>
            </a:xfrm>
            <a:custGeom>
              <a:avLst/>
              <a:gdLst/>
              <a:ahLst/>
              <a:cxnLst/>
              <a:rect l="l" t="t" r="r" b="b"/>
              <a:pathLst>
                <a:path w="227" h="261" extrusionOk="0">
                  <a:moveTo>
                    <a:pt x="103" y="0"/>
                  </a:moveTo>
                  <a:cubicBezTo>
                    <a:pt x="37" y="17"/>
                    <a:pt x="0" y="87"/>
                    <a:pt x="0" y="157"/>
                  </a:cubicBezTo>
                  <a:cubicBezTo>
                    <a:pt x="0" y="190"/>
                    <a:pt x="21" y="223"/>
                    <a:pt x="54" y="244"/>
                  </a:cubicBezTo>
                  <a:cubicBezTo>
                    <a:pt x="70" y="260"/>
                    <a:pt x="103" y="260"/>
                    <a:pt x="140" y="260"/>
                  </a:cubicBezTo>
                  <a:cubicBezTo>
                    <a:pt x="157" y="260"/>
                    <a:pt x="190" y="244"/>
                    <a:pt x="206" y="206"/>
                  </a:cubicBezTo>
                  <a:cubicBezTo>
                    <a:pt x="227" y="173"/>
                    <a:pt x="227" y="141"/>
                    <a:pt x="227" y="103"/>
                  </a:cubicBezTo>
                  <a:cubicBezTo>
                    <a:pt x="227" y="70"/>
                    <a:pt x="206" y="54"/>
                    <a:pt x="173" y="37"/>
                  </a:cubicBezTo>
                  <a:cubicBezTo>
                    <a:pt x="173" y="17"/>
                    <a:pt x="157" y="17"/>
                    <a:pt x="157" y="17"/>
                  </a:cubicBezTo>
                  <a:cubicBezTo>
                    <a:pt x="140" y="0"/>
                    <a:pt x="12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"/>
            <p:cNvSpPr/>
            <p:nvPr/>
          </p:nvSpPr>
          <p:spPr>
            <a:xfrm>
              <a:off x="5099750" y="252247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04" y="1"/>
                  </a:moveTo>
                  <a:cubicBezTo>
                    <a:pt x="71" y="17"/>
                    <a:pt x="54" y="34"/>
                    <a:pt x="34" y="50"/>
                  </a:cubicBezTo>
                  <a:cubicBezTo>
                    <a:pt x="17" y="83"/>
                    <a:pt x="1" y="120"/>
                    <a:pt x="17" y="153"/>
                  </a:cubicBezTo>
                  <a:cubicBezTo>
                    <a:pt x="17" y="186"/>
                    <a:pt x="34" y="223"/>
                    <a:pt x="54" y="240"/>
                  </a:cubicBezTo>
                  <a:cubicBezTo>
                    <a:pt x="78" y="252"/>
                    <a:pt x="93" y="263"/>
                    <a:pt x="111" y="263"/>
                  </a:cubicBezTo>
                  <a:cubicBezTo>
                    <a:pt x="119" y="263"/>
                    <a:pt x="127" y="261"/>
                    <a:pt x="137" y="256"/>
                  </a:cubicBezTo>
                  <a:cubicBezTo>
                    <a:pt x="207" y="256"/>
                    <a:pt x="240" y="186"/>
                    <a:pt x="223" y="120"/>
                  </a:cubicBezTo>
                  <a:cubicBezTo>
                    <a:pt x="223" y="83"/>
                    <a:pt x="207" y="50"/>
                    <a:pt x="190" y="34"/>
                  </a:cubicBezTo>
                  <a:cubicBezTo>
                    <a:pt x="174" y="17"/>
                    <a:pt x="174" y="17"/>
                    <a:pt x="157" y="17"/>
                  </a:cubicBezTo>
                  <a:cubicBezTo>
                    <a:pt x="13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"/>
            <p:cNvSpPr/>
            <p:nvPr/>
          </p:nvSpPr>
          <p:spPr>
            <a:xfrm>
              <a:off x="5101100" y="260060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3" y="1"/>
                  </a:moveTo>
                  <a:cubicBezTo>
                    <a:pt x="50" y="17"/>
                    <a:pt x="0" y="88"/>
                    <a:pt x="17" y="153"/>
                  </a:cubicBezTo>
                  <a:cubicBezTo>
                    <a:pt x="17" y="191"/>
                    <a:pt x="33" y="224"/>
                    <a:pt x="50" y="240"/>
                  </a:cubicBezTo>
                  <a:cubicBezTo>
                    <a:pt x="83" y="257"/>
                    <a:pt x="103" y="257"/>
                    <a:pt x="136" y="257"/>
                  </a:cubicBezTo>
                  <a:cubicBezTo>
                    <a:pt x="206" y="240"/>
                    <a:pt x="239" y="191"/>
                    <a:pt x="223" y="104"/>
                  </a:cubicBezTo>
                  <a:cubicBezTo>
                    <a:pt x="223" y="71"/>
                    <a:pt x="186" y="17"/>
                    <a:pt x="153" y="17"/>
                  </a:cubicBez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"/>
            <p:cNvSpPr/>
            <p:nvPr/>
          </p:nvSpPr>
          <p:spPr>
            <a:xfrm>
              <a:off x="5104900" y="2553050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12" y="1"/>
                  </a:moveTo>
                  <a:cubicBezTo>
                    <a:pt x="92" y="1"/>
                    <a:pt x="73" y="10"/>
                    <a:pt x="54" y="31"/>
                  </a:cubicBezTo>
                  <a:cubicBezTo>
                    <a:pt x="34" y="31"/>
                    <a:pt x="17" y="64"/>
                    <a:pt x="17" y="81"/>
                  </a:cubicBezTo>
                  <a:cubicBezTo>
                    <a:pt x="1" y="118"/>
                    <a:pt x="1" y="151"/>
                    <a:pt x="1" y="167"/>
                  </a:cubicBezTo>
                  <a:cubicBezTo>
                    <a:pt x="17" y="200"/>
                    <a:pt x="34" y="237"/>
                    <a:pt x="71" y="254"/>
                  </a:cubicBezTo>
                  <a:cubicBezTo>
                    <a:pt x="88" y="263"/>
                    <a:pt x="105" y="267"/>
                    <a:pt x="121" y="267"/>
                  </a:cubicBezTo>
                  <a:cubicBezTo>
                    <a:pt x="164" y="267"/>
                    <a:pt x="199" y="235"/>
                    <a:pt x="223" y="184"/>
                  </a:cubicBezTo>
                  <a:cubicBezTo>
                    <a:pt x="240" y="118"/>
                    <a:pt x="207" y="31"/>
                    <a:pt x="158" y="15"/>
                  </a:cubicBezTo>
                  <a:cubicBezTo>
                    <a:pt x="142" y="6"/>
                    <a:pt x="127" y="1"/>
                    <a:pt x="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"/>
            <p:cNvSpPr/>
            <p:nvPr/>
          </p:nvSpPr>
          <p:spPr>
            <a:xfrm>
              <a:off x="5104075" y="25056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7" y="1"/>
                  </a:moveTo>
                  <a:cubicBezTo>
                    <a:pt x="104" y="1"/>
                    <a:pt x="67" y="17"/>
                    <a:pt x="50" y="34"/>
                  </a:cubicBezTo>
                  <a:cubicBezTo>
                    <a:pt x="1" y="71"/>
                    <a:pt x="1" y="157"/>
                    <a:pt x="34" y="207"/>
                  </a:cubicBezTo>
                  <a:cubicBezTo>
                    <a:pt x="50" y="240"/>
                    <a:pt x="87" y="261"/>
                    <a:pt x="104" y="261"/>
                  </a:cubicBezTo>
                  <a:cubicBezTo>
                    <a:pt x="137" y="261"/>
                    <a:pt x="170" y="261"/>
                    <a:pt x="191" y="240"/>
                  </a:cubicBezTo>
                  <a:cubicBezTo>
                    <a:pt x="207" y="207"/>
                    <a:pt x="223" y="190"/>
                    <a:pt x="223" y="157"/>
                  </a:cubicBezTo>
                  <a:cubicBezTo>
                    <a:pt x="240" y="120"/>
                    <a:pt x="223" y="87"/>
                    <a:pt x="207" y="54"/>
                  </a:cubicBezTo>
                  <a:cubicBezTo>
                    <a:pt x="191" y="34"/>
                    <a:pt x="170" y="17"/>
                    <a:pt x="153" y="17"/>
                  </a:cubicBezTo>
                  <a:cubicBezTo>
                    <a:pt x="153" y="1"/>
                    <a:pt x="137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"/>
            <p:cNvSpPr/>
            <p:nvPr/>
          </p:nvSpPr>
          <p:spPr>
            <a:xfrm>
              <a:off x="5102750" y="2478150"/>
              <a:ext cx="6100" cy="6650"/>
            </a:xfrm>
            <a:custGeom>
              <a:avLst/>
              <a:gdLst/>
              <a:ahLst/>
              <a:cxnLst/>
              <a:rect l="l" t="t" r="r" b="b"/>
              <a:pathLst>
                <a:path w="244" h="266" extrusionOk="0">
                  <a:moveTo>
                    <a:pt x="120" y="1"/>
                  </a:moveTo>
                  <a:cubicBezTo>
                    <a:pt x="87" y="1"/>
                    <a:pt x="70" y="1"/>
                    <a:pt x="37" y="38"/>
                  </a:cubicBezTo>
                  <a:cubicBezTo>
                    <a:pt x="17" y="55"/>
                    <a:pt x="0" y="88"/>
                    <a:pt x="0" y="125"/>
                  </a:cubicBezTo>
                  <a:cubicBezTo>
                    <a:pt x="0" y="158"/>
                    <a:pt x="0" y="191"/>
                    <a:pt x="17" y="207"/>
                  </a:cubicBezTo>
                  <a:cubicBezTo>
                    <a:pt x="49" y="249"/>
                    <a:pt x="86" y="266"/>
                    <a:pt x="118" y="266"/>
                  </a:cubicBezTo>
                  <a:cubicBezTo>
                    <a:pt x="140" y="266"/>
                    <a:pt x="160" y="258"/>
                    <a:pt x="173" y="244"/>
                  </a:cubicBezTo>
                  <a:cubicBezTo>
                    <a:pt x="223" y="191"/>
                    <a:pt x="244" y="104"/>
                    <a:pt x="190" y="55"/>
                  </a:cubicBezTo>
                  <a:cubicBezTo>
                    <a:pt x="190" y="38"/>
                    <a:pt x="173" y="22"/>
                    <a:pt x="157" y="22"/>
                  </a:cubicBezTo>
                  <a:cubicBezTo>
                    <a:pt x="140" y="1"/>
                    <a:pt x="140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"/>
            <p:cNvSpPr/>
            <p:nvPr/>
          </p:nvSpPr>
          <p:spPr>
            <a:xfrm>
              <a:off x="5084300" y="260370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22" y="0"/>
                  </a:moveTo>
                  <a:cubicBezTo>
                    <a:pt x="78" y="0"/>
                    <a:pt x="44" y="32"/>
                    <a:pt x="17" y="83"/>
                  </a:cubicBezTo>
                  <a:cubicBezTo>
                    <a:pt x="0" y="153"/>
                    <a:pt x="33" y="219"/>
                    <a:pt x="87" y="256"/>
                  </a:cubicBezTo>
                  <a:lnTo>
                    <a:pt x="136" y="256"/>
                  </a:lnTo>
                  <a:cubicBezTo>
                    <a:pt x="173" y="256"/>
                    <a:pt x="223" y="219"/>
                    <a:pt x="223" y="170"/>
                  </a:cubicBezTo>
                  <a:cubicBezTo>
                    <a:pt x="239" y="133"/>
                    <a:pt x="239" y="83"/>
                    <a:pt x="206" y="29"/>
                  </a:cubicBezTo>
                  <a:cubicBezTo>
                    <a:pt x="206" y="29"/>
                    <a:pt x="190" y="13"/>
                    <a:pt x="173" y="13"/>
                  </a:cubicBezTo>
                  <a:cubicBezTo>
                    <a:pt x="155" y="4"/>
                    <a:pt x="138" y="0"/>
                    <a:pt x="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"/>
            <p:cNvSpPr/>
            <p:nvPr/>
          </p:nvSpPr>
          <p:spPr>
            <a:xfrm>
              <a:off x="5086875" y="2554050"/>
              <a:ext cx="6000" cy="6550"/>
            </a:xfrm>
            <a:custGeom>
              <a:avLst/>
              <a:gdLst/>
              <a:ahLst/>
              <a:cxnLst/>
              <a:rect l="l" t="t" r="r" b="b"/>
              <a:pathLst>
                <a:path w="240" h="262" extrusionOk="0">
                  <a:moveTo>
                    <a:pt x="111" y="1"/>
                  </a:moveTo>
                  <a:cubicBezTo>
                    <a:pt x="92" y="1"/>
                    <a:pt x="77" y="12"/>
                    <a:pt x="54" y="24"/>
                  </a:cubicBezTo>
                  <a:cubicBezTo>
                    <a:pt x="0" y="78"/>
                    <a:pt x="0" y="160"/>
                    <a:pt x="33" y="214"/>
                  </a:cubicBezTo>
                  <a:cubicBezTo>
                    <a:pt x="55" y="243"/>
                    <a:pt x="87" y="262"/>
                    <a:pt x="120" y="262"/>
                  </a:cubicBezTo>
                  <a:cubicBezTo>
                    <a:pt x="144" y="262"/>
                    <a:pt x="168" y="252"/>
                    <a:pt x="190" y="230"/>
                  </a:cubicBezTo>
                  <a:cubicBezTo>
                    <a:pt x="239" y="181"/>
                    <a:pt x="239" y="111"/>
                    <a:pt x="206" y="41"/>
                  </a:cubicBezTo>
                  <a:cubicBezTo>
                    <a:pt x="190" y="24"/>
                    <a:pt x="190" y="8"/>
                    <a:pt x="173" y="8"/>
                  </a:cubicBezTo>
                  <a:lnTo>
                    <a:pt x="136" y="8"/>
                  </a:lnTo>
                  <a:cubicBezTo>
                    <a:pt x="127" y="3"/>
                    <a:pt x="118" y="1"/>
                    <a:pt x="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"/>
            <p:cNvSpPr/>
            <p:nvPr/>
          </p:nvSpPr>
          <p:spPr>
            <a:xfrm>
              <a:off x="5089850" y="2586075"/>
              <a:ext cx="6525" cy="6600"/>
            </a:xfrm>
            <a:custGeom>
              <a:avLst/>
              <a:gdLst/>
              <a:ahLst/>
              <a:cxnLst/>
              <a:rect l="l" t="t" r="r" b="b"/>
              <a:pathLst>
                <a:path w="261" h="264" extrusionOk="0">
                  <a:moveTo>
                    <a:pt x="130" y="0"/>
                  </a:moveTo>
                  <a:cubicBezTo>
                    <a:pt x="89" y="0"/>
                    <a:pt x="50" y="32"/>
                    <a:pt x="38" y="83"/>
                  </a:cubicBezTo>
                  <a:cubicBezTo>
                    <a:pt x="1" y="153"/>
                    <a:pt x="38" y="219"/>
                    <a:pt x="87" y="256"/>
                  </a:cubicBezTo>
                  <a:cubicBezTo>
                    <a:pt x="98" y="256"/>
                    <a:pt x="109" y="264"/>
                    <a:pt x="122" y="264"/>
                  </a:cubicBezTo>
                  <a:cubicBezTo>
                    <a:pt x="128" y="264"/>
                    <a:pt x="134" y="262"/>
                    <a:pt x="141" y="256"/>
                  </a:cubicBezTo>
                  <a:cubicBezTo>
                    <a:pt x="191" y="256"/>
                    <a:pt x="224" y="219"/>
                    <a:pt x="244" y="186"/>
                  </a:cubicBezTo>
                  <a:cubicBezTo>
                    <a:pt x="261" y="137"/>
                    <a:pt x="244" y="83"/>
                    <a:pt x="224" y="50"/>
                  </a:cubicBezTo>
                  <a:cubicBezTo>
                    <a:pt x="207" y="34"/>
                    <a:pt x="191" y="13"/>
                    <a:pt x="174" y="13"/>
                  </a:cubicBezTo>
                  <a:cubicBezTo>
                    <a:pt x="160" y="4"/>
                    <a:pt x="145" y="0"/>
                    <a:pt x="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"/>
            <p:cNvSpPr/>
            <p:nvPr/>
          </p:nvSpPr>
          <p:spPr>
            <a:xfrm>
              <a:off x="5052950" y="2453725"/>
              <a:ext cx="3025" cy="6425"/>
            </a:xfrm>
            <a:custGeom>
              <a:avLst/>
              <a:gdLst/>
              <a:ahLst/>
              <a:cxnLst/>
              <a:rect l="l" t="t" r="r" b="b"/>
              <a:pathLst>
                <a:path w="121" h="257" extrusionOk="0">
                  <a:moveTo>
                    <a:pt x="1" y="1"/>
                  </a:moveTo>
                  <a:lnTo>
                    <a:pt x="1" y="256"/>
                  </a:lnTo>
                  <a:cubicBezTo>
                    <a:pt x="50" y="240"/>
                    <a:pt x="87" y="223"/>
                    <a:pt x="104" y="174"/>
                  </a:cubicBezTo>
                  <a:cubicBezTo>
                    <a:pt x="120" y="120"/>
                    <a:pt x="104" y="71"/>
                    <a:pt x="87" y="34"/>
                  </a:cubicBezTo>
                  <a:cubicBezTo>
                    <a:pt x="71" y="17"/>
                    <a:pt x="50" y="17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"/>
            <p:cNvSpPr/>
            <p:nvPr/>
          </p:nvSpPr>
          <p:spPr>
            <a:xfrm>
              <a:off x="5057300" y="2685325"/>
              <a:ext cx="6000" cy="6725"/>
            </a:xfrm>
            <a:custGeom>
              <a:avLst/>
              <a:gdLst/>
              <a:ahLst/>
              <a:cxnLst/>
              <a:rect l="l" t="t" r="r" b="b"/>
              <a:pathLst>
                <a:path w="240" h="269" extrusionOk="0">
                  <a:moveTo>
                    <a:pt x="127" y="0"/>
                  </a:moveTo>
                  <a:cubicBezTo>
                    <a:pt x="86" y="0"/>
                    <a:pt x="45" y="32"/>
                    <a:pt x="33" y="83"/>
                  </a:cubicBezTo>
                  <a:cubicBezTo>
                    <a:pt x="0" y="149"/>
                    <a:pt x="33" y="236"/>
                    <a:pt x="83" y="252"/>
                  </a:cubicBezTo>
                  <a:cubicBezTo>
                    <a:pt x="103" y="269"/>
                    <a:pt x="120" y="269"/>
                    <a:pt x="136" y="269"/>
                  </a:cubicBezTo>
                  <a:cubicBezTo>
                    <a:pt x="186" y="252"/>
                    <a:pt x="223" y="236"/>
                    <a:pt x="239" y="186"/>
                  </a:cubicBezTo>
                  <a:cubicBezTo>
                    <a:pt x="239" y="133"/>
                    <a:pt x="239" y="83"/>
                    <a:pt x="206" y="46"/>
                  </a:cubicBezTo>
                  <a:cubicBezTo>
                    <a:pt x="206" y="30"/>
                    <a:pt x="186" y="13"/>
                    <a:pt x="169" y="13"/>
                  </a:cubicBezTo>
                  <a:cubicBezTo>
                    <a:pt x="156" y="5"/>
                    <a:pt x="141" y="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"/>
            <p:cNvSpPr/>
            <p:nvPr/>
          </p:nvSpPr>
          <p:spPr>
            <a:xfrm>
              <a:off x="5061525" y="2639375"/>
              <a:ext cx="6100" cy="6825"/>
            </a:xfrm>
            <a:custGeom>
              <a:avLst/>
              <a:gdLst/>
              <a:ahLst/>
              <a:cxnLst/>
              <a:rect l="l" t="t" r="r" b="b"/>
              <a:pathLst>
                <a:path w="244" h="273" extrusionOk="0">
                  <a:moveTo>
                    <a:pt x="130" y="0"/>
                  </a:moveTo>
                  <a:cubicBezTo>
                    <a:pt x="121" y="0"/>
                    <a:pt x="111" y="4"/>
                    <a:pt x="103" y="13"/>
                  </a:cubicBezTo>
                  <a:cubicBezTo>
                    <a:pt x="37" y="13"/>
                    <a:pt x="0" y="83"/>
                    <a:pt x="0" y="149"/>
                  </a:cubicBezTo>
                  <a:cubicBezTo>
                    <a:pt x="17" y="186"/>
                    <a:pt x="17" y="219"/>
                    <a:pt x="54" y="235"/>
                  </a:cubicBezTo>
                  <a:cubicBezTo>
                    <a:pt x="70" y="252"/>
                    <a:pt x="103" y="272"/>
                    <a:pt x="140" y="272"/>
                  </a:cubicBezTo>
                  <a:cubicBezTo>
                    <a:pt x="190" y="252"/>
                    <a:pt x="243" y="186"/>
                    <a:pt x="223" y="116"/>
                  </a:cubicBezTo>
                  <a:cubicBezTo>
                    <a:pt x="223" y="83"/>
                    <a:pt x="206" y="46"/>
                    <a:pt x="173" y="29"/>
                  </a:cubicBezTo>
                  <a:lnTo>
                    <a:pt x="157" y="13"/>
                  </a:lnTo>
                  <a:cubicBezTo>
                    <a:pt x="149" y="4"/>
                    <a:pt x="139" y="0"/>
                    <a:pt x="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"/>
            <p:cNvSpPr/>
            <p:nvPr/>
          </p:nvSpPr>
          <p:spPr>
            <a:xfrm>
              <a:off x="5068425" y="2699775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03" y="0"/>
                  </a:moveTo>
                  <a:cubicBezTo>
                    <a:pt x="33" y="21"/>
                    <a:pt x="0" y="87"/>
                    <a:pt x="0" y="157"/>
                  </a:cubicBezTo>
                  <a:cubicBezTo>
                    <a:pt x="17" y="190"/>
                    <a:pt x="33" y="227"/>
                    <a:pt x="50" y="243"/>
                  </a:cubicBezTo>
                  <a:cubicBezTo>
                    <a:pt x="64" y="255"/>
                    <a:pt x="85" y="267"/>
                    <a:pt x="108" y="267"/>
                  </a:cubicBezTo>
                  <a:cubicBezTo>
                    <a:pt x="117" y="267"/>
                    <a:pt x="127" y="265"/>
                    <a:pt x="136" y="260"/>
                  </a:cubicBezTo>
                  <a:cubicBezTo>
                    <a:pt x="190" y="260"/>
                    <a:pt x="239" y="190"/>
                    <a:pt x="223" y="124"/>
                  </a:cubicBezTo>
                  <a:cubicBezTo>
                    <a:pt x="223" y="70"/>
                    <a:pt x="190" y="37"/>
                    <a:pt x="153" y="21"/>
                  </a:cubicBez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"/>
            <p:cNvSpPr/>
            <p:nvPr/>
          </p:nvSpPr>
          <p:spPr>
            <a:xfrm>
              <a:off x="5054200" y="2653225"/>
              <a:ext cx="6100" cy="6600"/>
            </a:xfrm>
            <a:custGeom>
              <a:avLst/>
              <a:gdLst/>
              <a:ahLst/>
              <a:cxnLst/>
              <a:rect l="l" t="t" r="r" b="b"/>
              <a:pathLst>
                <a:path w="244" h="264" extrusionOk="0">
                  <a:moveTo>
                    <a:pt x="110" y="0"/>
                  </a:moveTo>
                  <a:cubicBezTo>
                    <a:pt x="86" y="0"/>
                    <a:pt x="66" y="13"/>
                    <a:pt x="54" y="27"/>
                  </a:cubicBezTo>
                  <a:cubicBezTo>
                    <a:pt x="0" y="77"/>
                    <a:pt x="0" y="164"/>
                    <a:pt x="37" y="213"/>
                  </a:cubicBezTo>
                  <a:cubicBezTo>
                    <a:pt x="57" y="245"/>
                    <a:pt x="89" y="263"/>
                    <a:pt x="122" y="263"/>
                  </a:cubicBezTo>
                  <a:cubicBezTo>
                    <a:pt x="146" y="263"/>
                    <a:pt x="170" y="254"/>
                    <a:pt x="190" y="234"/>
                  </a:cubicBezTo>
                  <a:cubicBezTo>
                    <a:pt x="244" y="180"/>
                    <a:pt x="244" y="110"/>
                    <a:pt x="207" y="44"/>
                  </a:cubicBezTo>
                  <a:cubicBezTo>
                    <a:pt x="190" y="27"/>
                    <a:pt x="174" y="27"/>
                    <a:pt x="157" y="7"/>
                  </a:cubicBezTo>
                  <a:lnTo>
                    <a:pt x="141" y="7"/>
                  </a:lnTo>
                  <a:cubicBezTo>
                    <a:pt x="130" y="2"/>
                    <a:pt x="120" y="0"/>
                    <a:pt x="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"/>
            <p:cNvSpPr/>
            <p:nvPr/>
          </p:nvSpPr>
          <p:spPr>
            <a:xfrm>
              <a:off x="5052950" y="2746800"/>
              <a:ext cx="4775" cy="6375"/>
            </a:xfrm>
            <a:custGeom>
              <a:avLst/>
              <a:gdLst/>
              <a:ahLst/>
              <a:cxnLst/>
              <a:rect l="l" t="t" r="r" b="b"/>
              <a:pathLst>
                <a:path w="191" h="255" extrusionOk="0">
                  <a:moveTo>
                    <a:pt x="61" y="1"/>
                  </a:moveTo>
                  <a:cubicBezTo>
                    <a:pt x="41" y="1"/>
                    <a:pt x="20" y="9"/>
                    <a:pt x="1" y="28"/>
                  </a:cubicBezTo>
                  <a:lnTo>
                    <a:pt x="1" y="234"/>
                  </a:lnTo>
                  <a:cubicBezTo>
                    <a:pt x="17" y="234"/>
                    <a:pt x="17" y="251"/>
                    <a:pt x="34" y="251"/>
                  </a:cubicBezTo>
                  <a:cubicBezTo>
                    <a:pt x="43" y="254"/>
                    <a:pt x="53" y="255"/>
                    <a:pt x="63" y="255"/>
                  </a:cubicBezTo>
                  <a:cubicBezTo>
                    <a:pt x="109" y="255"/>
                    <a:pt x="157" y="225"/>
                    <a:pt x="174" y="181"/>
                  </a:cubicBezTo>
                  <a:cubicBezTo>
                    <a:pt x="191" y="115"/>
                    <a:pt x="174" y="28"/>
                    <a:pt x="104" y="12"/>
                  </a:cubicBezTo>
                  <a:cubicBezTo>
                    <a:pt x="90" y="5"/>
                    <a:pt x="76" y="1"/>
                    <a:pt x="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"/>
            <p:cNvSpPr/>
            <p:nvPr/>
          </p:nvSpPr>
          <p:spPr>
            <a:xfrm>
              <a:off x="5067075" y="2621875"/>
              <a:ext cx="6100" cy="6700"/>
            </a:xfrm>
            <a:custGeom>
              <a:avLst/>
              <a:gdLst/>
              <a:ahLst/>
              <a:cxnLst/>
              <a:rect l="l" t="t" r="r" b="b"/>
              <a:pathLst>
                <a:path w="244" h="268" extrusionOk="0">
                  <a:moveTo>
                    <a:pt x="123" y="0"/>
                  </a:moveTo>
                  <a:cubicBezTo>
                    <a:pt x="117" y="0"/>
                    <a:pt x="111" y="2"/>
                    <a:pt x="104" y="8"/>
                  </a:cubicBezTo>
                  <a:cubicBezTo>
                    <a:pt x="71" y="8"/>
                    <a:pt x="54" y="24"/>
                    <a:pt x="38" y="61"/>
                  </a:cubicBezTo>
                  <a:cubicBezTo>
                    <a:pt x="21" y="78"/>
                    <a:pt x="1" y="111"/>
                    <a:pt x="21" y="148"/>
                  </a:cubicBezTo>
                  <a:cubicBezTo>
                    <a:pt x="21" y="181"/>
                    <a:pt x="38" y="214"/>
                    <a:pt x="54" y="230"/>
                  </a:cubicBezTo>
                  <a:cubicBezTo>
                    <a:pt x="71" y="251"/>
                    <a:pt x="104" y="267"/>
                    <a:pt x="141" y="267"/>
                  </a:cubicBezTo>
                  <a:cubicBezTo>
                    <a:pt x="190" y="251"/>
                    <a:pt x="244" y="181"/>
                    <a:pt x="227" y="111"/>
                  </a:cubicBezTo>
                  <a:cubicBezTo>
                    <a:pt x="227" y="78"/>
                    <a:pt x="207" y="45"/>
                    <a:pt x="190" y="24"/>
                  </a:cubicBezTo>
                  <a:cubicBezTo>
                    <a:pt x="174" y="24"/>
                    <a:pt x="174" y="8"/>
                    <a:pt x="157" y="8"/>
                  </a:cubicBezTo>
                  <a:cubicBezTo>
                    <a:pt x="146" y="8"/>
                    <a:pt x="135" y="0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"/>
            <p:cNvSpPr/>
            <p:nvPr/>
          </p:nvSpPr>
          <p:spPr>
            <a:xfrm>
              <a:off x="5052950" y="2703000"/>
              <a:ext cx="4775" cy="6275"/>
            </a:xfrm>
            <a:custGeom>
              <a:avLst/>
              <a:gdLst/>
              <a:ahLst/>
              <a:cxnLst/>
              <a:rect l="l" t="t" r="r" b="b"/>
              <a:pathLst>
                <a:path w="191" h="251" extrusionOk="0">
                  <a:moveTo>
                    <a:pt x="65" y="1"/>
                  </a:moveTo>
                  <a:cubicBezTo>
                    <a:pt x="41" y="1"/>
                    <a:pt x="20" y="9"/>
                    <a:pt x="1" y="28"/>
                  </a:cubicBezTo>
                  <a:lnTo>
                    <a:pt x="1" y="234"/>
                  </a:lnTo>
                  <a:cubicBezTo>
                    <a:pt x="17" y="234"/>
                    <a:pt x="17" y="250"/>
                    <a:pt x="34" y="250"/>
                  </a:cubicBezTo>
                  <a:lnTo>
                    <a:pt x="87" y="250"/>
                  </a:lnTo>
                  <a:cubicBezTo>
                    <a:pt x="120" y="250"/>
                    <a:pt x="153" y="217"/>
                    <a:pt x="174" y="164"/>
                  </a:cubicBezTo>
                  <a:cubicBezTo>
                    <a:pt x="191" y="131"/>
                    <a:pt x="191" y="77"/>
                    <a:pt x="153" y="44"/>
                  </a:cubicBezTo>
                  <a:cubicBezTo>
                    <a:pt x="137" y="28"/>
                    <a:pt x="137" y="11"/>
                    <a:pt x="120" y="11"/>
                  </a:cubicBezTo>
                  <a:cubicBezTo>
                    <a:pt x="100" y="5"/>
                    <a:pt x="82" y="1"/>
                    <a:pt x="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"/>
            <p:cNvSpPr/>
            <p:nvPr/>
          </p:nvSpPr>
          <p:spPr>
            <a:xfrm>
              <a:off x="5078725" y="2453725"/>
              <a:ext cx="5175" cy="3100"/>
            </a:xfrm>
            <a:custGeom>
              <a:avLst/>
              <a:gdLst/>
              <a:ahLst/>
              <a:cxnLst/>
              <a:rect l="l" t="t" r="r" b="b"/>
              <a:pathLst>
                <a:path w="207" h="124" extrusionOk="0">
                  <a:moveTo>
                    <a:pt x="1" y="1"/>
                  </a:moveTo>
                  <a:lnTo>
                    <a:pt x="1" y="17"/>
                  </a:lnTo>
                  <a:cubicBezTo>
                    <a:pt x="1" y="78"/>
                    <a:pt x="54" y="124"/>
                    <a:pt x="100" y="124"/>
                  </a:cubicBezTo>
                  <a:cubicBezTo>
                    <a:pt x="107" y="124"/>
                    <a:pt x="114" y="123"/>
                    <a:pt x="120" y="120"/>
                  </a:cubicBezTo>
                  <a:cubicBezTo>
                    <a:pt x="153" y="120"/>
                    <a:pt x="174" y="104"/>
                    <a:pt x="190" y="71"/>
                  </a:cubicBezTo>
                  <a:cubicBezTo>
                    <a:pt x="207" y="71"/>
                    <a:pt x="207" y="50"/>
                    <a:pt x="207" y="50"/>
                  </a:cubicBezTo>
                  <a:cubicBezTo>
                    <a:pt x="137" y="34"/>
                    <a:pt x="71" y="17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"/>
            <p:cNvSpPr/>
            <p:nvPr/>
          </p:nvSpPr>
          <p:spPr>
            <a:xfrm>
              <a:off x="5124700" y="2736225"/>
              <a:ext cx="6000" cy="6550"/>
            </a:xfrm>
            <a:custGeom>
              <a:avLst/>
              <a:gdLst/>
              <a:ahLst/>
              <a:cxnLst/>
              <a:rect l="l" t="t" r="r" b="b"/>
              <a:pathLst>
                <a:path w="240" h="262" extrusionOk="0">
                  <a:moveTo>
                    <a:pt x="134" y="0"/>
                  </a:moveTo>
                  <a:cubicBezTo>
                    <a:pt x="84" y="0"/>
                    <a:pt x="44" y="35"/>
                    <a:pt x="17" y="88"/>
                  </a:cubicBezTo>
                  <a:cubicBezTo>
                    <a:pt x="0" y="158"/>
                    <a:pt x="33" y="228"/>
                    <a:pt x="87" y="245"/>
                  </a:cubicBezTo>
                  <a:cubicBezTo>
                    <a:pt x="104" y="261"/>
                    <a:pt x="120" y="261"/>
                    <a:pt x="136" y="261"/>
                  </a:cubicBezTo>
                  <a:cubicBezTo>
                    <a:pt x="169" y="261"/>
                    <a:pt x="207" y="228"/>
                    <a:pt x="223" y="175"/>
                  </a:cubicBezTo>
                  <a:cubicBezTo>
                    <a:pt x="240" y="125"/>
                    <a:pt x="240" y="72"/>
                    <a:pt x="207" y="39"/>
                  </a:cubicBezTo>
                  <a:cubicBezTo>
                    <a:pt x="190" y="22"/>
                    <a:pt x="190" y="22"/>
                    <a:pt x="169" y="6"/>
                  </a:cubicBezTo>
                  <a:cubicBezTo>
                    <a:pt x="157" y="2"/>
                    <a:pt x="145" y="0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"/>
            <p:cNvSpPr/>
            <p:nvPr/>
          </p:nvSpPr>
          <p:spPr>
            <a:xfrm>
              <a:off x="5191700" y="2661125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03" y="0"/>
                  </a:moveTo>
                  <a:cubicBezTo>
                    <a:pt x="50" y="21"/>
                    <a:pt x="0" y="87"/>
                    <a:pt x="17" y="157"/>
                  </a:cubicBezTo>
                  <a:cubicBezTo>
                    <a:pt x="17" y="190"/>
                    <a:pt x="33" y="227"/>
                    <a:pt x="50" y="243"/>
                  </a:cubicBezTo>
                  <a:cubicBezTo>
                    <a:pt x="76" y="255"/>
                    <a:pt x="92" y="267"/>
                    <a:pt x="111" y="267"/>
                  </a:cubicBezTo>
                  <a:cubicBezTo>
                    <a:pt x="118" y="267"/>
                    <a:pt x="127" y="265"/>
                    <a:pt x="136" y="260"/>
                  </a:cubicBezTo>
                  <a:cubicBezTo>
                    <a:pt x="206" y="260"/>
                    <a:pt x="239" y="190"/>
                    <a:pt x="223" y="124"/>
                  </a:cubicBezTo>
                  <a:cubicBezTo>
                    <a:pt x="223" y="87"/>
                    <a:pt x="206" y="54"/>
                    <a:pt x="190" y="37"/>
                  </a:cubicBezTo>
                  <a:cubicBezTo>
                    <a:pt x="169" y="21"/>
                    <a:pt x="169" y="21"/>
                    <a:pt x="153" y="21"/>
                  </a:cubicBez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"/>
            <p:cNvSpPr/>
            <p:nvPr/>
          </p:nvSpPr>
          <p:spPr>
            <a:xfrm>
              <a:off x="5216125" y="2644250"/>
              <a:ext cx="6100" cy="6550"/>
            </a:xfrm>
            <a:custGeom>
              <a:avLst/>
              <a:gdLst/>
              <a:ahLst/>
              <a:cxnLst/>
              <a:rect l="l" t="t" r="r" b="b"/>
              <a:pathLst>
                <a:path w="244" h="262" extrusionOk="0">
                  <a:moveTo>
                    <a:pt x="94" y="0"/>
                  </a:moveTo>
                  <a:cubicBezTo>
                    <a:pt x="76" y="0"/>
                    <a:pt x="61" y="12"/>
                    <a:pt x="38" y="24"/>
                  </a:cubicBezTo>
                  <a:cubicBezTo>
                    <a:pt x="17" y="40"/>
                    <a:pt x="0" y="77"/>
                    <a:pt x="0" y="110"/>
                  </a:cubicBezTo>
                  <a:cubicBezTo>
                    <a:pt x="0" y="143"/>
                    <a:pt x="0" y="180"/>
                    <a:pt x="17" y="213"/>
                  </a:cubicBezTo>
                  <a:cubicBezTo>
                    <a:pt x="48" y="242"/>
                    <a:pt x="86" y="261"/>
                    <a:pt x="117" y="261"/>
                  </a:cubicBezTo>
                  <a:cubicBezTo>
                    <a:pt x="140" y="261"/>
                    <a:pt x="160" y="252"/>
                    <a:pt x="174" y="230"/>
                  </a:cubicBezTo>
                  <a:cubicBezTo>
                    <a:pt x="223" y="180"/>
                    <a:pt x="244" y="110"/>
                    <a:pt x="190" y="40"/>
                  </a:cubicBezTo>
                  <a:cubicBezTo>
                    <a:pt x="190" y="24"/>
                    <a:pt x="174" y="7"/>
                    <a:pt x="157" y="7"/>
                  </a:cubicBezTo>
                  <a:lnTo>
                    <a:pt x="120" y="7"/>
                  </a:lnTo>
                  <a:cubicBezTo>
                    <a:pt x="110" y="2"/>
                    <a:pt x="102" y="0"/>
                    <a:pt x="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"/>
            <p:cNvSpPr/>
            <p:nvPr/>
          </p:nvSpPr>
          <p:spPr>
            <a:xfrm>
              <a:off x="5207575" y="270625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3" y="1"/>
                  </a:moveTo>
                  <a:cubicBezTo>
                    <a:pt x="33" y="1"/>
                    <a:pt x="0" y="71"/>
                    <a:pt x="17" y="137"/>
                  </a:cubicBezTo>
                  <a:cubicBezTo>
                    <a:pt x="17" y="174"/>
                    <a:pt x="33" y="207"/>
                    <a:pt x="50" y="224"/>
                  </a:cubicBezTo>
                  <a:cubicBezTo>
                    <a:pt x="87" y="257"/>
                    <a:pt x="103" y="257"/>
                    <a:pt x="136" y="257"/>
                  </a:cubicBezTo>
                  <a:cubicBezTo>
                    <a:pt x="190" y="240"/>
                    <a:pt x="239" y="174"/>
                    <a:pt x="223" y="104"/>
                  </a:cubicBezTo>
                  <a:cubicBezTo>
                    <a:pt x="223" y="71"/>
                    <a:pt x="206" y="34"/>
                    <a:pt x="190" y="17"/>
                  </a:cubicBezTo>
                  <a:cubicBezTo>
                    <a:pt x="173" y="17"/>
                    <a:pt x="173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"/>
            <p:cNvSpPr/>
            <p:nvPr/>
          </p:nvSpPr>
          <p:spPr>
            <a:xfrm>
              <a:off x="5218300" y="2624225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03" y="0"/>
                  </a:moveTo>
                  <a:cubicBezTo>
                    <a:pt x="54" y="17"/>
                    <a:pt x="0" y="87"/>
                    <a:pt x="17" y="157"/>
                  </a:cubicBezTo>
                  <a:cubicBezTo>
                    <a:pt x="17" y="190"/>
                    <a:pt x="33" y="223"/>
                    <a:pt x="54" y="239"/>
                  </a:cubicBezTo>
                  <a:cubicBezTo>
                    <a:pt x="77" y="254"/>
                    <a:pt x="92" y="267"/>
                    <a:pt x="111" y="267"/>
                  </a:cubicBezTo>
                  <a:cubicBezTo>
                    <a:pt x="119" y="267"/>
                    <a:pt x="127" y="265"/>
                    <a:pt x="136" y="260"/>
                  </a:cubicBezTo>
                  <a:cubicBezTo>
                    <a:pt x="206" y="260"/>
                    <a:pt x="239" y="190"/>
                    <a:pt x="223" y="120"/>
                  </a:cubicBezTo>
                  <a:cubicBezTo>
                    <a:pt x="223" y="87"/>
                    <a:pt x="206" y="54"/>
                    <a:pt x="190" y="33"/>
                  </a:cubicBezTo>
                  <a:cubicBezTo>
                    <a:pt x="173" y="17"/>
                    <a:pt x="173" y="17"/>
                    <a:pt x="157" y="17"/>
                  </a:cubicBez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"/>
            <p:cNvSpPr/>
            <p:nvPr/>
          </p:nvSpPr>
          <p:spPr>
            <a:xfrm>
              <a:off x="5217475" y="2671725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06" y="0"/>
                  </a:moveTo>
                  <a:cubicBezTo>
                    <a:pt x="83" y="0"/>
                    <a:pt x="61" y="14"/>
                    <a:pt x="50" y="25"/>
                  </a:cubicBezTo>
                  <a:cubicBezTo>
                    <a:pt x="0" y="75"/>
                    <a:pt x="0" y="162"/>
                    <a:pt x="33" y="215"/>
                  </a:cubicBezTo>
                  <a:cubicBezTo>
                    <a:pt x="50" y="232"/>
                    <a:pt x="87" y="248"/>
                    <a:pt x="103" y="265"/>
                  </a:cubicBezTo>
                  <a:cubicBezTo>
                    <a:pt x="136" y="265"/>
                    <a:pt x="169" y="248"/>
                    <a:pt x="190" y="232"/>
                  </a:cubicBezTo>
                  <a:cubicBezTo>
                    <a:pt x="206" y="215"/>
                    <a:pt x="223" y="178"/>
                    <a:pt x="239" y="145"/>
                  </a:cubicBezTo>
                  <a:cubicBezTo>
                    <a:pt x="239" y="112"/>
                    <a:pt x="223" y="75"/>
                    <a:pt x="206" y="42"/>
                  </a:cubicBezTo>
                  <a:cubicBezTo>
                    <a:pt x="190" y="25"/>
                    <a:pt x="169" y="25"/>
                    <a:pt x="153" y="9"/>
                  </a:cubicBezTo>
                  <a:lnTo>
                    <a:pt x="136" y="9"/>
                  </a:lnTo>
                  <a:cubicBezTo>
                    <a:pt x="126" y="3"/>
                    <a:pt x="116" y="0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"/>
            <p:cNvSpPr/>
            <p:nvPr/>
          </p:nvSpPr>
          <p:spPr>
            <a:xfrm>
              <a:off x="5195500" y="2694475"/>
              <a:ext cx="6125" cy="6575"/>
            </a:xfrm>
            <a:custGeom>
              <a:avLst/>
              <a:gdLst/>
              <a:ahLst/>
              <a:cxnLst/>
              <a:rect l="l" t="t" r="r" b="b"/>
              <a:pathLst>
                <a:path w="245" h="263" extrusionOk="0">
                  <a:moveTo>
                    <a:pt x="119" y="0"/>
                  </a:moveTo>
                  <a:cubicBezTo>
                    <a:pt x="76" y="0"/>
                    <a:pt x="33" y="22"/>
                    <a:pt x="17" y="76"/>
                  </a:cubicBezTo>
                  <a:cubicBezTo>
                    <a:pt x="1" y="146"/>
                    <a:pt x="17" y="233"/>
                    <a:pt x="87" y="249"/>
                  </a:cubicBezTo>
                  <a:cubicBezTo>
                    <a:pt x="102" y="258"/>
                    <a:pt x="117" y="262"/>
                    <a:pt x="132" y="262"/>
                  </a:cubicBezTo>
                  <a:cubicBezTo>
                    <a:pt x="173" y="262"/>
                    <a:pt x="211" y="231"/>
                    <a:pt x="224" y="179"/>
                  </a:cubicBezTo>
                  <a:cubicBezTo>
                    <a:pt x="244" y="109"/>
                    <a:pt x="224" y="43"/>
                    <a:pt x="158" y="6"/>
                  </a:cubicBezTo>
                  <a:cubicBezTo>
                    <a:pt x="145" y="2"/>
                    <a:pt x="132" y="0"/>
                    <a:pt x="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"/>
            <p:cNvSpPr/>
            <p:nvPr/>
          </p:nvSpPr>
          <p:spPr>
            <a:xfrm>
              <a:off x="5200250" y="2719975"/>
              <a:ext cx="6525" cy="6400"/>
            </a:xfrm>
            <a:custGeom>
              <a:avLst/>
              <a:gdLst/>
              <a:ahLst/>
              <a:cxnLst/>
              <a:rect l="l" t="t" r="r" b="b"/>
              <a:pathLst>
                <a:path w="261" h="256" extrusionOk="0">
                  <a:moveTo>
                    <a:pt x="137" y="0"/>
                  </a:moveTo>
                  <a:cubicBezTo>
                    <a:pt x="104" y="0"/>
                    <a:pt x="87" y="0"/>
                    <a:pt x="54" y="37"/>
                  </a:cubicBezTo>
                  <a:cubicBezTo>
                    <a:pt x="17" y="70"/>
                    <a:pt x="1" y="157"/>
                    <a:pt x="34" y="206"/>
                  </a:cubicBezTo>
                  <a:cubicBezTo>
                    <a:pt x="64" y="237"/>
                    <a:pt x="101" y="256"/>
                    <a:pt x="132" y="256"/>
                  </a:cubicBezTo>
                  <a:cubicBezTo>
                    <a:pt x="155" y="256"/>
                    <a:pt x="176" y="246"/>
                    <a:pt x="190" y="223"/>
                  </a:cubicBezTo>
                  <a:cubicBezTo>
                    <a:pt x="240" y="190"/>
                    <a:pt x="260" y="103"/>
                    <a:pt x="207" y="54"/>
                  </a:cubicBezTo>
                  <a:cubicBezTo>
                    <a:pt x="207" y="37"/>
                    <a:pt x="190" y="17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"/>
            <p:cNvSpPr/>
            <p:nvPr/>
          </p:nvSpPr>
          <p:spPr>
            <a:xfrm>
              <a:off x="5203650" y="275212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29" y="1"/>
                  </a:moveTo>
                  <a:cubicBezTo>
                    <a:pt x="83" y="1"/>
                    <a:pt x="35" y="33"/>
                    <a:pt x="21" y="91"/>
                  </a:cubicBezTo>
                  <a:cubicBezTo>
                    <a:pt x="1" y="141"/>
                    <a:pt x="21" y="227"/>
                    <a:pt x="87" y="244"/>
                  </a:cubicBezTo>
                  <a:cubicBezTo>
                    <a:pt x="104" y="260"/>
                    <a:pt x="124" y="260"/>
                    <a:pt x="141" y="260"/>
                  </a:cubicBezTo>
                  <a:cubicBezTo>
                    <a:pt x="174" y="260"/>
                    <a:pt x="207" y="227"/>
                    <a:pt x="227" y="174"/>
                  </a:cubicBezTo>
                  <a:cubicBezTo>
                    <a:pt x="244" y="124"/>
                    <a:pt x="227" y="71"/>
                    <a:pt x="207" y="38"/>
                  </a:cubicBezTo>
                  <a:cubicBezTo>
                    <a:pt x="190" y="21"/>
                    <a:pt x="174" y="21"/>
                    <a:pt x="157" y="5"/>
                  </a:cubicBezTo>
                  <a:cubicBezTo>
                    <a:pt x="148" y="2"/>
                    <a:pt x="139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"/>
            <p:cNvSpPr/>
            <p:nvPr/>
          </p:nvSpPr>
          <p:spPr>
            <a:xfrm>
              <a:off x="5213125" y="2594400"/>
              <a:ext cx="5600" cy="6650"/>
            </a:xfrm>
            <a:custGeom>
              <a:avLst/>
              <a:gdLst/>
              <a:ahLst/>
              <a:cxnLst/>
              <a:rect l="l" t="t" r="r" b="b"/>
              <a:pathLst>
                <a:path w="224" h="266" extrusionOk="0">
                  <a:moveTo>
                    <a:pt x="116" y="1"/>
                  </a:moveTo>
                  <a:cubicBezTo>
                    <a:pt x="108" y="1"/>
                    <a:pt x="98" y="3"/>
                    <a:pt x="87" y="10"/>
                  </a:cubicBezTo>
                  <a:cubicBezTo>
                    <a:pt x="34" y="10"/>
                    <a:pt x="1" y="76"/>
                    <a:pt x="1" y="146"/>
                  </a:cubicBezTo>
                  <a:cubicBezTo>
                    <a:pt x="1" y="179"/>
                    <a:pt x="17" y="216"/>
                    <a:pt x="54" y="232"/>
                  </a:cubicBezTo>
                  <a:cubicBezTo>
                    <a:pt x="71" y="249"/>
                    <a:pt x="104" y="265"/>
                    <a:pt x="120" y="265"/>
                  </a:cubicBezTo>
                  <a:cubicBezTo>
                    <a:pt x="191" y="249"/>
                    <a:pt x="224" y="179"/>
                    <a:pt x="224" y="113"/>
                  </a:cubicBezTo>
                  <a:cubicBezTo>
                    <a:pt x="224" y="76"/>
                    <a:pt x="207" y="43"/>
                    <a:pt x="174" y="26"/>
                  </a:cubicBezTo>
                  <a:lnTo>
                    <a:pt x="158" y="10"/>
                  </a:lnTo>
                  <a:cubicBezTo>
                    <a:pt x="144" y="10"/>
                    <a:pt x="132" y="1"/>
                    <a:pt x="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"/>
            <p:cNvSpPr/>
            <p:nvPr/>
          </p:nvSpPr>
          <p:spPr>
            <a:xfrm>
              <a:off x="5239325" y="256020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03" y="1"/>
                  </a:moveTo>
                  <a:cubicBezTo>
                    <a:pt x="70" y="1"/>
                    <a:pt x="54" y="17"/>
                    <a:pt x="37" y="54"/>
                  </a:cubicBezTo>
                  <a:cubicBezTo>
                    <a:pt x="17" y="71"/>
                    <a:pt x="0" y="104"/>
                    <a:pt x="17" y="141"/>
                  </a:cubicBezTo>
                  <a:cubicBezTo>
                    <a:pt x="17" y="174"/>
                    <a:pt x="37" y="207"/>
                    <a:pt x="54" y="223"/>
                  </a:cubicBezTo>
                  <a:cubicBezTo>
                    <a:pt x="87" y="261"/>
                    <a:pt x="103" y="261"/>
                    <a:pt x="140" y="261"/>
                  </a:cubicBezTo>
                  <a:cubicBezTo>
                    <a:pt x="206" y="244"/>
                    <a:pt x="243" y="174"/>
                    <a:pt x="223" y="104"/>
                  </a:cubicBezTo>
                  <a:cubicBezTo>
                    <a:pt x="223" y="71"/>
                    <a:pt x="206" y="38"/>
                    <a:pt x="190" y="17"/>
                  </a:cubicBezTo>
                  <a:cubicBezTo>
                    <a:pt x="173" y="17"/>
                    <a:pt x="173" y="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"/>
            <p:cNvSpPr/>
            <p:nvPr/>
          </p:nvSpPr>
          <p:spPr>
            <a:xfrm>
              <a:off x="5220050" y="2608425"/>
              <a:ext cx="6000" cy="6475"/>
            </a:xfrm>
            <a:custGeom>
              <a:avLst/>
              <a:gdLst/>
              <a:ahLst/>
              <a:cxnLst/>
              <a:rect l="l" t="t" r="r" b="b"/>
              <a:pathLst>
                <a:path w="240" h="259" extrusionOk="0">
                  <a:moveTo>
                    <a:pt x="110" y="1"/>
                  </a:moveTo>
                  <a:cubicBezTo>
                    <a:pt x="70" y="1"/>
                    <a:pt x="29" y="32"/>
                    <a:pt x="17" y="84"/>
                  </a:cubicBezTo>
                  <a:cubicBezTo>
                    <a:pt x="0" y="150"/>
                    <a:pt x="17" y="220"/>
                    <a:pt x="87" y="253"/>
                  </a:cubicBezTo>
                  <a:cubicBezTo>
                    <a:pt x="96" y="257"/>
                    <a:pt x="106" y="258"/>
                    <a:pt x="116" y="258"/>
                  </a:cubicBezTo>
                  <a:cubicBezTo>
                    <a:pt x="161" y="258"/>
                    <a:pt x="209" y="224"/>
                    <a:pt x="223" y="170"/>
                  </a:cubicBezTo>
                  <a:cubicBezTo>
                    <a:pt x="239" y="100"/>
                    <a:pt x="223" y="30"/>
                    <a:pt x="153" y="14"/>
                  </a:cubicBezTo>
                  <a:cubicBezTo>
                    <a:pt x="140" y="5"/>
                    <a:pt x="125" y="1"/>
                    <a:pt x="1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"/>
            <p:cNvSpPr/>
            <p:nvPr/>
          </p:nvSpPr>
          <p:spPr>
            <a:xfrm>
              <a:off x="5246225" y="2589475"/>
              <a:ext cx="5575" cy="6425"/>
            </a:xfrm>
            <a:custGeom>
              <a:avLst/>
              <a:gdLst/>
              <a:ahLst/>
              <a:cxnLst/>
              <a:rect l="l" t="t" r="r" b="b"/>
              <a:pathLst>
                <a:path w="223" h="257" extrusionOk="0">
                  <a:moveTo>
                    <a:pt x="87" y="1"/>
                  </a:moveTo>
                  <a:cubicBezTo>
                    <a:pt x="70" y="1"/>
                    <a:pt x="33" y="17"/>
                    <a:pt x="17" y="50"/>
                  </a:cubicBezTo>
                  <a:cubicBezTo>
                    <a:pt x="0" y="67"/>
                    <a:pt x="0" y="104"/>
                    <a:pt x="0" y="137"/>
                  </a:cubicBezTo>
                  <a:cubicBezTo>
                    <a:pt x="0" y="170"/>
                    <a:pt x="17" y="207"/>
                    <a:pt x="50" y="223"/>
                  </a:cubicBezTo>
                  <a:cubicBezTo>
                    <a:pt x="70" y="256"/>
                    <a:pt x="103" y="256"/>
                    <a:pt x="120" y="256"/>
                  </a:cubicBezTo>
                  <a:cubicBezTo>
                    <a:pt x="190" y="240"/>
                    <a:pt x="223" y="170"/>
                    <a:pt x="223" y="104"/>
                  </a:cubicBezTo>
                  <a:cubicBezTo>
                    <a:pt x="223" y="67"/>
                    <a:pt x="206" y="34"/>
                    <a:pt x="174" y="17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"/>
            <p:cNvSpPr/>
            <p:nvPr/>
          </p:nvSpPr>
          <p:spPr>
            <a:xfrm>
              <a:off x="5232925" y="2620825"/>
              <a:ext cx="6425" cy="6325"/>
            </a:xfrm>
            <a:custGeom>
              <a:avLst/>
              <a:gdLst/>
              <a:ahLst/>
              <a:cxnLst/>
              <a:rect l="l" t="t" r="r" b="b"/>
              <a:pathLst>
                <a:path w="257" h="253" extrusionOk="0">
                  <a:moveTo>
                    <a:pt x="137" y="0"/>
                  </a:moveTo>
                  <a:cubicBezTo>
                    <a:pt x="120" y="0"/>
                    <a:pt x="87" y="0"/>
                    <a:pt x="50" y="17"/>
                  </a:cubicBezTo>
                  <a:cubicBezTo>
                    <a:pt x="17" y="66"/>
                    <a:pt x="0" y="153"/>
                    <a:pt x="33" y="206"/>
                  </a:cubicBezTo>
                  <a:cubicBezTo>
                    <a:pt x="65" y="235"/>
                    <a:pt x="100" y="253"/>
                    <a:pt x="135" y="253"/>
                  </a:cubicBezTo>
                  <a:cubicBezTo>
                    <a:pt x="160" y="253"/>
                    <a:pt x="184" y="243"/>
                    <a:pt x="207" y="223"/>
                  </a:cubicBezTo>
                  <a:cubicBezTo>
                    <a:pt x="240" y="190"/>
                    <a:pt x="256" y="103"/>
                    <a:pt x="223" y="50"/>
                  </a:cubicBezTo>
                  <a:cubicBezTo>
                    <a:pt x="207" y="33"/>
                    <a:pt x="190" y="17"/>
                    <a:pt x="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"/>
            <p:cNvSpPr/>
            <p:nvPr/>
          </p:nvSpPr>
          <p:spPr>
            <a:xfrm>
              <a:off x="5234575" y="2577425"/>
              <a:ext cx="6100" cy="6400"/>
            </a:xfrm>
            <a:custGeom>
              <a:avLst/>
              <a:gdLst/>
              <a:ahLst/>
              <a:cxnLst/>
              <a:rect l="l" t="t" r="r" b="b"/>
              <a:pathLst>
                <a:path w="244" h="256" extrusionOk="0">
                  <a:moveTo>
                    <a:pt x="104" y="0"/>
                  </a:moveTo>
                  <a:cubicBezTo>
                    <a:pt x="104" y="0"/>
                    <a:pt x="87" y="0"/>
                    <a:pt x="87" y="17"/>
                  </a:cubicBezTo>
                  <a:cubicBezTo>
                    <a:pt x="38" y="33"/>
                    <a:pt x="0" y="87"/>
                    <a:pt x="21" y="153"/>
                  </a:cubicBezTo>
                  <a:cubicBezTo>
                    <a:pt x="21" y="190"/>
                    <a:pt x="38" y="206"/>
                    <a:pt x="54" y="239"/>
                  </a:cubicBezTo>
                  <a:cubicBezTo>
                    <a:pt x="87" y="256"/>
                    <a:pt x="104" y="256"/>
                    <a:pt x="141" y="256"/>
                  </a:cubicBezTo>
                  <a:cubicBezTo>
                    <a:pt x="207" y="239"/>
                    <a:pt x="244" y="173"/>
                    <a:pt x="244" y="103"/>
                  </a:cubicBezTo>
                  <a:cubicBezTo>
                    <a:pt x="227" y="103"/>
                    <a:pt x="227" y="87"/>
                    <a:pt x="227" y="70"/>
                  </a:cubicBezTo>
                  <a:cubicBezTo>
                    <a:pt x="207" y="50"/>
                    <a:pt x="190" y="17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"/>
            <p:cNvSpPr/>
            <p:nvPr/>
          </p:nvSpPr>
          <p:spPr>
            <a:xfrm>
              <a:off x="5224275" y="2656700"/>
              <a:ext cx="6100" cy="6600"/>
            </a:xfrm>
            <a:custGeom>
              <a:avLst/>
              <a:gdLst/>
              <a:ahLst/>
              <a:cxnLst/>
              <a:rect l="l" t="t" r="r" b="b"/>
              <a:pathLst>
                <a:path w="244" h="264" extrusionOk="0">
                  <a:moveTo>
                    <a:pt x="123" y="1"/>
                  </a:moveTo>
                  <a:cubicBezTo>
                    <a:pt x="117" y="1"/>
                    <a:pt x="110" y="3"/>
                    <a:pt x="103" y="8"/>
                  </a:cubicBezTo>
                  <a:cubicBezTo>
                    <a:pt x="37" y="8"/>
                    <a:pt x="0" y="74"/>
                    <a:pt x="21" y="144"/>
                  </a:cubicBezTo>
                  <a:cubicBezTo>
                    <a:pt x="21" y="177"/>
                    <a:pt x="37" y="214"/>
                    <a:pt x="54" y="231"/>
                  </a:cubicBezTo>
                  <a:cubicBezTo>
                    <a:pt x="87" y="247"/>
                    <a:pt x="103" y="264"/>
                    <a:pt x="140" y="264"/>
                  </a:cubicBezTo>
                  <a:cubicBezTo>
                    <a:pt x="173" y="247"/>
                    <a:pt x="190" y="231"/>
                    <a:pt x="206" y="214"/>
                  </a:cubicBezTo>
                  <a:cubicBezTo>
                    <a:pt x="227" y="177"/>
                    <a:pt x="243" y="144"/>
                    <a:pt x="227" y="111"/>
                  </a:cubicBezTo>
                  <a:cubicBezTo>
                    <a:pt x="227" y="74"/>
                    <a:pt x="206" y="41"/>
                    <a:pt x="190" y="25"/>
                  </a:cubicBezTo>
                  <a:cubicBezTo>
                    <a:pt x="173" y="25"/>
                    <a:pt x="173" y="8"/>
                    <a:pt x="157" y="8"/>
                  </a:cubicBezTo>
                  <a:cubicBezTo>
                    <a:pt x="146" y="8"/>
                    <a:pt x="135" y="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"/>
            <p:cNvSpPr/>
            <p:nvPr/>
          </p:nvSpPr>
          <p:spPr>
            <a:xfrm>
              <a:off x="5230350" y="2670275"/>
              <a:ext cx="6425" cy="6550"/>
            </a:xfrm>
            <a:custGeom>
              <a:avLst/>
              <a:gdLst/>
              <a:ahLst/>
              <a:cxnLst/>
              <a:rect l="l" t="t" r="r" b="b"/>
              <a:pathLst>
                <a:path w="257" h="262" extrusionOk="0">
                  <a:moveTo>
                    <a:pt x="127" y="1"/>
                  </a:moveTo>
                  <a:cubicBezTo>
                    <a:pt x="87" y="1"/>
                    <a:pt x="46" y="32"/>
                    <a:pt x="33" y="83"/>
                  </a:cubicBezTo>
                  <a:cubicBezTo>
                    <a:pt x="0" y="149"/>
                    <a:pt x="33" y="220"/>
                    <a:pt x="87" y="253"/>
                  </a:cubicBezTo>
                  <a:cubicBezTo>
                    <a:pt x="98" y="253"/>
                    <a:pt x="109" y="262"/>
                    <a:pt x="120" y="262"/>
                  </a:cubicBezTo>
                  <a:cubicBezTo>
                    <a:pt x="125" y="262"/>
                    <a:pt x="131" y="259"/>
                    <a:pt x="136" y="253"/>
                  </a:cubicBezTo>
                  <a:cubicBezTo>
                    <a:pt x="190" y="253"/>
                    <a:pt x="223" y="220"/>
                    <a:pt x="240" y="187"/>
                  </a:cubicBezTo>
                  <a:cubicBezTo>
                    <a:pt x="256" y="133"/>
                    <a:pt x="240" y="83"/>
                    <a:pt x="207" y="46"/>
                  </a:cubicBezTo>
                  <a:cubicBezTo>
                    <a:pt x="207" y="30"/>
                    <a:pt x="190" y="13"/>
                    <a:pt x="169" y="13"/>
                  </a:cubicBezTo>
                  <a:cubicBezTo>
                    <a:pt x="156" y="5"/>
                    <a:pt x="142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"/>
            <p:cNvSpPr/>
            <p:nvPr/>
          </p:nvSpPr>
          <p:spPr>
            <a:xfrm>
              <a:off x="5227775" y="2684150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99" y="1"/>
                  </a:moveTo>
                  <a:cubicBezTo>
                    <a:pt x="57" y="1"/>
                    <a:pt x="13" y="23"/>
                    <a:pt x="0" y="77"/>
                  </a:cubicBezTo>
                  <a:lnTo>
                    <a:pt x="0" y="147"/>
                  </a:lnTo>
                  <a:cubicBezTo>
                    <a:pt x="0" y="196"/>
                    <a:pt x="33" y="233"/>
                    <a:pt x="66" y="250"/>
                  </a:cubicBezTo>
                  <a:cubicBezTo>
                    <a:pt x="82" y="257"/>
                    <a:pt x="99" y="261"/>
                    <a:pt x="116" y="261"/>
                  </a:cubicBezTo>
                  <a:cubicBezTo>
                    <a:pt x="139" y="261"/>
                    <a:pt x="160" y="253"/>
                    <a:pt x="169" y="233"/>
                  </a:cubicBezTo>
                  <a:cubicBezTo>
                    <a:pt x="190" y="213"/>
                    <a:pt x="206" y="196"/>
                    <a:pt x="206" y="180"/>
                  </a:cubicBezTo>
                  <a:cubicBezTo>
                    <a:pt x="223" y="110"/>
                    <a:pt x="206" y="44"/>
                    <a:pt x="136" y="7"/>
                  </a:cubicBezTo>
                  <a:cubicBezTo>
                    <a:pt x="125" y="3"/>
                    <a:pt x="112" y="1"/>
                    <a:pt x="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"/>
            <p:cNvSpPr/>
            <p:nvPr/>
          </p:nvSpPr>
          <p:spPr>
            <a:xfrm>
              <a:off x="5183550" y="2646825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10" y="0"/>
                  </a:moveTo>
                  <a:cubicBezTo>
                    <a:pt x="91" y="0"/>
                    <a:pt x="73" y="12"/>
                    <a:pt x="50" y="24"/>
                  </a:cubicBezTo>
                  <a:cubicBezTo>
                    <a:pt x="17" y="77"/>
                    <a:pt x="1" y="160"/>
                    <a:pt x="34" y="213"/>
                  </a:cubicBezTo>
                  <a:cubicBezTo>
                    <a:pt x="50" y="230"/>
                    <a:pt x="83" y="246"/>
                    <a:pt x="120" y="263"/>
                  </a:cubicBezTo>
                  <a:cubicBezTo>
                    <a:pt x="137" y="263"/>
                    <a:pt x="170" y="246"/>
                    <a:pt x="186" y="230"/>
                  </a:cubicBezTo>
                  <a:cubicBezTo>
                    <a:pt x="223" y="213"/>
                    <a:pt x="240" y="180"/>
                    <a:pt x="240" y="143"/>
                  </a:cubicBezTo>
                  <a:cubicBezTo>
                    <a:pt x="240" y="110"/>
                    <a:pt x="223" y="77"/>
                    <a:pt x="207" y="40"/>
                  </a:cubicBezTo>
                  <a:cubicBezTo>
                    <a:pt x="207" y="24"/>
                    <a:pt x="186" y="7"/>
                    <a:pt x="170" y="7"/>
                  </a:cubicBezTo>
                  <a:lnTo>
                    <a:pt x="137" y="7"/>
                  </a:lnTo>
                  <a:cubicBezTo>
                    <a:pt x="127" y="2"/>
                    <a:pt x="118" y="0"/>
                    <a:pt x="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"/>
            <p:cNvSpPr/>
            <p:nvPr/>
          </p:nvSpPr>
          <p:spPr>
            <a:xfrm>
              <a:off x="5145325" y="2685750"/>
              <a:ext cx="6000" cy="6450"/>
            </a:xfrm>
            <a:custGeom>
              <a:avLst/>
              <a:gdLst/>
              <a:ahLst/>
              <a:cxnLst/>
              <a:rect l="l" t="t" r="r" b="b"/>
              <a:pathLst>
                <a:path w="240" h="258" extrusionOk="0">
                  <a:moveTo>
                    <a:pt x="103" y="0"/>
                  </a:moveTo>
                  <a:cubicBezTo>
                    <a:pt x="86" y="0"/>
                    <a:pt x="68" y="5"/>
                    <a:pt x="49" y="13"/>
                  </a:cubicBezTo>
                  <a:cubicBezTo>
                    <a:pt x="33" y="29"/>
                    <a:pt x="17" y="46"/>
                    <a:pt x="17" y="83"/>
                  </a:cubicBezTo>
                  <a:cubicBezTo>
                    <a:pt x="0" y="116"/>
                    <a:pt x="0" y="132"/>
                    <a:pt x="0" y="169"/>
                  </a:cubicBezTo>
                  <a:cubicBezTo>
                    <a:pt x="17" y="202"/>
                    <a:pt x="33" y="235"/>
                    <a:pt x="66" y="252"/>
                  </a:cubicBezTo>
                  <a:cubicBezTo>
                    <a:pt x="80" y="256"/>
                    <a:pt x="92" y="258"/>
                    <a:pt x="105" y="258"/>
                  </a:cubicBezTo>
                  <a:cubicBezTo>
                    <a:pt x="156" y="258"/>
                    <a:pt x="196" y="226"/>
                    <a:pt x="223" y="186"/>
                  </a:cubicBezTo>
                  <a:cubicBezTo>
                    <a:pt x="239" y="116"/>
                    <a:pt x="206" y="29"/>
                    <a:pt x="153" y="13"/>
                  </a:cubicBezTo>
                  <a:cubicBezTo>
                    <a:pt x="136" y="5"/>
                    <a:pt x="12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"/>
            <p:cNvSpPr/>
            <p:nvPr/>
          </p:nvSpPr>
          <p:spPr>
            <a:xfrm>
              <a:off x="5141400" y="2733275"/>
              <a:ext cx="6100" cy="6500"/>
            </a:xfrm>
            <a:custGeom>
              <a:avLst/>
              <a:gdLst/>
              <a:ahLst/>
              <a:cxnLst/>
              <a:rect l="l" t="t" r="r" b="b"/>
              <a:pathLst>
                <a:path w="244" h="260" extrusionOk="0">
                  <a:moveTo>
                    <a:pt x="103" y="0"/>
                  </a:moveTo>
                  <a:cubicBezTo>
                    <a:pt x="37" y="21"/>
                    <a:pt x="0" y="70"/>
                    <a:pt x="17" y="157"/>
                  </a:cubicBezTo>
                  <a:cubicBezTo>
                    <a:pt x="17" y="190"/>
                    <a:pt x="37" y="206"/>
                    <a:pt x="54" y="227"/>
                  </a:cubicBezTo>
                  <a:cubicBezTo>
                    <a:pt x="87" y="260"/>
                    <a:pt x="103" y="260"/>
                    <a:pt x="141" y="260"/>
                  </a:cubicBezTo>
                  <a:cubicBezTo>
                    <a:pt x="190" y="243"/>
                    <a:pt x="244" y="173"/>
                    <a:pt x="223" y="103"/>
                  </a:cubicBezTo>
                  <a:cubicBezTo>
                    <a:pt x="223" y="54"/>
                    <a:pt x="190" y="21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"/>
            <p:cNvSpPr/>
            <p:nvPr/>
          </p:nvSpPr>
          <p:spPr>
            <a:xfrm>
              <a:off x="5140150" y="26551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4" y="1"/>
                  </a:moveTo>
                  <a:cubicBezTo>
                    <a:pt x="67" y="17"/>
                    <a:pt x="50" y="34"/>
                    <a:pt x="34" y="55"/>
                  </a:cubicBezTo>
                  <a:cubicBezTo>
                    <a:pt x="17" y="88"/>
                    <a:pt x="1" y="121"/>
                    <a:pt x="17" y="158"/>
                  </a:cubicBezTo>
                  <a:cubicBezTo>
                    <a:pt x="17" y="191"/>
                    <a:pt x="34" y="224"/>
                    <a:pt x="50" y="240"/>
                  </a:cubicBezTo>
                  <a:cubicBezTo>
                    <a:pt x="87" y="261"/>
                    <a:pt x="104" y="261"/>
                    <a:pt x="137" y="261"/>
                  </a:cubicBezTo>
                  <a:cubicBezTo>
                    <a:pt x="207" y="261"/>
                    <a:pt x="240" y="191"/>
                    <a:pt x="224" y="121"/>
                  </a:cubicBezTo>
                  <a:cubicBezTo>
                    <a:pt x="224" y="88"/>
                    <a:pt x="207" y="55"/>
                    <a:pt x="191" y="34"/>
                  </a:cubicBezTo>
                  <a:cubicBezTo>
                    <a:pt x="170" y="17"/>
                    <a:pt x="170" y="17"/>
                    <a:pt x="153" y="17"/>
                  </a:cubicBezTo>
                  <a:cubicBezTo>
                    <a:pt x="13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"/>
            <p:cNvSpPr/>
            <p:nvPr/>
          </p:nvSpPr>
          <p:spPr>
            <a:xfrm>
              <a:off x="5157775" y="2730825"/>
              <a:ext cx="5600" cy="6550"/>
            </a:xfrm>
            <a:custGeom>
              <a:avLst/>
              <a:gdLst/>
              <a:ahLst/>
              <a:cxnLst/>
              <a:rect l="l" t="t" r="r" b="b"/>
              <a:pathLst>
                <a:path w="224" h="262" extrusionOk="0">
                  <a:moveTo>
                    <a:pt x="129" y="0"/>
                  </a:moveTo>
                  <a:cubicBezTo>
                    <a:pt x="120" y="0"/>
                    <a:pt x="112" y="5"/>
                    <a:pt x="104" y="16"/>
                  </a:cubicBezTo>
                  <a:cubicBezTo>
                    <a:pt x="34" y="16"/>
                    <a:pt x="1" y="82"/>
                    <a:pt x="1" y="152"/>
                  </a:cubicBezTo>
                  <a:cubicBezTo>
                    <a:pt x="1" y="185"/>
                    <a:pt x="17" y="222"/>
                    <a:pt x="50" y="238"/>
                  </a:cubicBezTo>
                  <a:cubicBezTo>
                    <a:pt x="62" y="250"/>
                    <a:pt x="84" y="262"/>
                    <a:pt x="108" y="262"/>
                  </a:cubicBezTo>
                  <a:cubicBezTo>
                    <a:pt x="117" y="262"/>
                    <a:pt x="127" y="260"/>
                    <a:pt x="137" y="255"/>
                  </a:cubicBezTo>
                  <a:cubicBezTo>
                    <a:pt x="153" y="255"/>
                    <a:pt x="186" y="238"/>
                    <a:pt x="207" y="201"/>
                  </a:cubicBezTo>
                  <a:cubicBezTo>
                    <a:pt x="224" y="185"/>
                    <a:pt x="224" y="152"/>
                    <a:pt x="224" y="119"/>
                  </a:cubicBezTo>
                  <a:cubicBezTo>
                    <a:pt x="224" y="82"/>
                    <a:pt x="207" y="49"/>
                    <a:pt x="170" y="32"/>
                  </a:cubicBezTo>
                  <a:cubicBezTo>
                    <a:pt x="170" y="16"/>
                    <a:pt x="153" y="16"/>
                    <a:pt x="153" y="16"/>
                  </a:cubicBezTo>
                  <a:cubicBezTo>
                    <a:pt x="145" y="5"/>
                    <a:pt x="137" y="0"/>
                    <a:pt x="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"/>
            <p:cNvSpPr/>
            <p:nvPr/>
          </p:nvSpPr>
          <p:spPr>
            <a:xfrm>
              <a:off x="5146950" y="2668100"/>
              <a:ext cx="6125" cy="6850"/>
            </a:xfrm>
            <a:custGeom>
              <a:avLst/>
              <a:gdLst/>
              <a:ahLst/>
              <a:cxnLst/>
              <a:rect l="l" t="t" r="r" b="b"/>
              <a:pathLst>
                <a:path w="245" h="274" extrusionOk="0">
                  <a:moveTo>
                    <a:pt x="132" y="1"/>
                  </a:moveTo>
                  <a:cubicBezTo>
                    <a:pt x="91" y="1"/>
                    <a:pt x="50" y="32"/>
                    <a:pt x="38" y="84"/>
                  </a:cubicBezTo>
                  <a:cubicBezTo>
                    <a:pt x="1" y="154"/>
                    <a:pt x="38" y="236"/>
                    <a:pt x="88" y="257"/>
                  </a:cubicBezTo>
                  <a:cubicBezTo>
                    <a:pt x="104" y="257"/>
                    <a:pt x="125" y="274"/>
                    <a:pt x="141" y="274"/>
                  </a:cubicBezTo>
                  <a:cubicBezTo>
                    <a:pt x="191" y="257"/>
                    <a:pt x="228" y="220"/>
                    <a:pt x="244" y="187"/>
                  </a:cubicBezTo>
                  <a:cubicBezTo>
                    <a:pt x="244" y="133"/>
                    <a:pt x="244" y="84"/>
                    <a:pt x="207" y="51"/>
                  </a:cubicBezTo>
                  <a:cubicBezTo>
                    <a:pt x="207" y="30"/>
                    <a:pt x="191" y="14"/>
                    <a:pt x="174" y="14"/>
                  </a:cubicBezTo>
                  <a:cubicBezTo>
                    <a:pt x="161" y="5"/>
                    <a:pt x="146" y="1"/>
                    <a:pt x="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"/>
            <p:cNvSpPr/>
            <p:nvPr/>
          </p:nvSpPr>
          <p:spPr>
            <a:xfrm>
              <a:off x="5127275" y="2686475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37" y="0"/>
                  </a:moveTo>
                  <a:cubicBezTo>
                    <a:pt x="104" y="0"/>
                    <a:pt x="66" y="17"/>
                    <a:pt x="50" y="37"/>
                  </a:cubicBezTo>
                  <a:cubicBezTo>
                    <a:pt x="1" y="87"/>
                    <a:pt x="1" y="157"/>
                    <a:pt x="33" y="223"/>
                  </a:cubicBezTo>
                  <a:cubicBezTo>
                    <a:pt x="52" y="253"/>
                    <a:pt x="82" y="266"/>
                    <a:pt x="114" y="266"/>
                  </a:cubicBezTo>
                  <a:cubicBezTo>
                    <a:pt x="140" y="266"/>
                    <a:pt x="167" y="258"/>
                    <a:pt x="190" y="244"/>
                  </a:cubicBezTo>
                  <a:cubicBezTo>
                    <a:pt x="240" y="190"/>
                    <a:pt x="240" y="103"/>
                    <a:pt x="207" y="54"/>
                  </a:cubicBezTo>
                  <a:cubicBezTo>
                    <a:pt x="190" y="37"/>
                    <a:pt x="190" y="17"/>
                    <a:pt x="153" y="17"/>
                  </a:cubicBezTo>
                  <a:lnTo>
                    <a:pt x="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"/>
            <p:cNvSpPr/>
            <p:nvPr/>
          </p:nvSpPr>
          <p:spPr>
            <a:xfrm>
              <a:off x="5134600" y="267275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3" y="1"/>
                  </a:moveTo>
                  <a:cubicBezTo>
                    <a:pt x="33" y="17"/>
                    <a:pt x="0" y="88"/>
                    <a:pt x="0" y="154"/>
                  </a:cubicBezTo>
                  <a:cubicBezTo>
                    <a:pt x="17" y="191"/>
                    <a:pt x="33" y="224"/>
                    <a:pt x="50" y="240"/>
                  </a:cubicBezTo>
                  <a:cubicBezTo>
                    <a:pt x="66" y="257"/>
                    <a:pt x="103" y="257"/>
                    <a:pt x="136" y="257"/>
                  </a:cubicBezTo>
                  <a:cubicBezTo>
                    <a:pt x="186" y="240"/>
                    <a:pt x="239" y="191"/>
                    <a:pt x="223" y="104"/>
                  </a:cubicBezTo>
                  <a:cubicBezTo>
                    <a:pt x="223" y="71"/>
                    <a:pt x="206" y="50"/>
                    <a:pt x="186" y="34"/>
                  </a:cubicBezTo>
                  <a:cubicBezTo>
                    <a:pt x="169" y="17"/>
                    <a:pt x="169" y="17"/>
                    <a:pt x="153" y="17"/>
                  </a:cubicBez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"/>
            <p:cNvSpPr/>
            <p:nvPr/>
          </p:nvSpPr>
          <p:spPr>
            <a:xfrm>
              <a:off x="5130275" y="2718825"/>
              <a:ext cx="6400" cy="6325"/>
            </a:xfrm>
            <a:custGeom>
              <a:avLst/>
              <a:gdLst/>
              <a:ahLst/>
              <a:cxnLst/>
              <a:rect l="l" t="t" r="r" b="b"/>
              <a:pathLst>
                <a:path w="256" h="253" extrusionOk="0">
                  <a:moveTo>
                    <a:pt x="128" y="0"/>
                  </a:moveTo>
                  <a:cubicBezTo>
                    <a:pt x="86" y="0"/>
                    <a:pt x="45" y="32"/>
                    <a:pt x="33" y="83"/>
                  </a:cubicBezTo>
                  <a:cubicBezTo>
                    <a:pt x="0" y="149"/>
                    <a:pt x="33" y="219"/>
                    <a:pt x="87" y="252"/>
                  </a:cubicBezTo>
                  <a:lnTo>
                    <a:pt x="136" y="252"/>
                  </a:lnTo>
                  <a:cubicBezTo>
                    <a:pt x="190" y="252"/>
                    <a:pt x="223" y="219"/>
                    <a:pt x="239" y="166"/>
                  </a:cubicBezTo>
                  <a:cubicBezTo>
                    <a:pt x="256" y="133"/>
                    <a:pt x="239" y="83"/>
                    <a:pt x="206" y="46"/>
                  </a:cubicBezTo>
                  <a:cubicBezTo>
                    <a:pt x="206" y="30"/>
                    <a:pt x="190" y="13"/>
                    <a:pt x="173" y="13"/>
                  </a:cubicBezTo>
                  <a:cubicBezTo>
                    <a:pt x="159" y="5"/>
                    <a:pt x="144" y="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"/>
            <p:cNvSpPr/>
            <p:nvPr/>
          </p:nvSpPr>
          <p:spPr>
            <a:xfrm>
              <a:off x="5173250" y="2555975"/>
              <a:ext cx="5575" cy="6425"/>
            </a:xfrm>
            <a:custGeom>
              <a:avLst/>
              <a:gdLst/>
              <a:ahLst/>
              <a:cxnLst/>
              <a:rect l="l" t="t" r="r" b="b"/>
              <a:pathLst>
                <a:path w="223" h="257" extrusionOk="0">
                  <a:moveTo>
                    <a:pt x="83" y="1"/>
                  </a:moveTo>
                  <a:cubicBezTo>
                    <a:pt x="66" y="1"/>
                    <a:pt x="33" y="17"/>
                    <a:pt x="17" y="50"/>
                  </a:cubicBezTo>
                  <a:cubicBezTo>
                    <a:pt x="0" y="83"/>
                    <a:pt x="0" y="120"/>
                    <a:pt x="0" y="153"/>
                  </a:cubicBezTo>
                  <a:cubicBezTo>
                    <a:pt x="0" y="186"/>
                    <a:pt x="17" y="207"/>
                    <a:pt x="33" y="240"/>
                  </a:cubicBezTo>
                  <a:cubicBezTo>
                    <a:pt x="66" y="256"/>
                    <a:pt x="103" y="256"/>
                    <a:pt x="120" y="256"/>
                  </a:cubicBezTo>
                  <a:cubicBezTo>
                    <a:pt x="186" y="240"/>
                    <a:pt x="223" y="186"/>
                    <a:pt x="223" y="104"/>
                  </a:cubicBezTo>
                  <a:cubicBezTo>
                    <a:pt x="206" y="67"/>
                    <a:pt x="186" y="50"/>
                    <a:pt x="169" y="17"/>
                  </a:cubicBezTo>
                  <a:cubicBezTo>
                    <a:pt x="169" y="17"/>
                    <a:pt x="153" y="17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"/>
            <p:cNvSpPr/>
            <p:nvPr/>
          </p:nvSpPr>
          <p:spPr>
            <a:xfrm>
              <a:off x="5177875" y="2586525"/>
              <a:ext cx="6125" cy="6475"/>
            </a:xfrm>
            <a:custGeom>
              <a:avLst/>
              <a:gdLst/>
              <a:ahLst/>
              <a:cxnLst/>
              <a:rect l="l" t="t" r="r" b="b"/>
              <a:pathLst>
                <a:path w="245" h="259" extrusionOk="0">
                  <a:moveTo>
                    <a:pt x="108" y="0"/>
                  </a:moveTo>
                  <a:cubicBezTo>
                    <a:pt x="93" y="0"/>
                    <a:pt x="79" y="5"/>
                    <a:pt x="71" y="16"/>
                  </a:cubicBezTo>
                  <a:cubicBezTo>
                    <a:pt x="38" y="32"/>
                    <a:pt x="21" y="49"/>
                    <a:pt x="21" y="82"/>
                  </a:cubicBezTo>
                  <a:cubicBezTo>
                    <a:pt x="1" y="119"/>
                    <a:pt x="1" y="135"/>
                    <a:pt x="21" y="168"/>
                  </a:cubicBezTo>
                  <a:cubicBezTo>
                    <a:pt x="21" y="201"/>
                    <a:pt x="54" y="238"/>
                    <a:pt x="71" y="255"/>
                  </a:cubicBezTo>
                  <a:cubicBezTo>
                    <a:pt x="83" y="258"/>
                    <a:pt x="94" y="259"/>
                    <a:pt x="105" y="259"/>
                  </a:cubicBezTo>
                  <a:cubicBezTo>
                    <a:pt x="158" y="259"/>
                    <a:pt x="197" y="226"/>
                    <a:pt x="228" y="168"/>
                  </a:cubicBezTo>
                  <a:cubicBezTo>
                    <a:pt x="244" y="119"/>
                    <a:pt x="207" y="32"/>
                    <a:pt x="158" y="16"/>
                  </a:cubicBezTo>
                  <a:cubicBezTo>
                    <a:pt x="141" y="5"/>
                    <a:pt x="124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"/>
            <p:cNvSpPr/>
            <p:nvPr/>
          </p:nvSpPr>
          <p:spPr>
            <a:xfrm>
              <a:off x="5179625" y="2568900"/>
              <a:ext cx="6525" cy="6375"/>
            </a:xfrm>
            <a:custGeom>
              <a:avLst/>
              <a:gdLst/>
              <a:ahLst/>
              <a:cxnLst/>
              <a:rect l="l" t="t" r="r" b="b"/>
              <a:pathLst>
                <a:path w="261" h="255" extrusionOk="0">
                  <a:moveTo>
                    <a:pt x="129" y="1"/>
                  </a:moveTo>
                  <a:cubicBezTo>
                    <a:pt x="88" y="1"/>
                    <a:pt x="49" y="34"/>
                    <a:pt x="34" y="82"/>
                  </a:cubicBezTo>
                  <a:cubicBezTo>
                    <a:pt x="1" y="152"/>
                    <a:pt x="34" y="222"/>
                    <a:pt x="88" y="255"/>
                  </a:cubicBezTo>
                  <a:lnTo>
                    <a:pt x="137" y="255"/>
                  </a:lnTo>
                  <a:cubicBezTo>
                    <a:pt x="191" y="255"/>
                    <a:pt x="224" y="222"/>
                    <a:pt x="240" y="185"/>
                  </a:cubicBezTo>
                  <a:cubicBezTo>
                    <a:pt x="261" y="135"/>
                    <a:pt x="240" y="82"/>
                    <a:pt x="224" y="49"/>
                  </a:cubicBezTo>
                  <a:cubicBezTo>
                    <a:pt x="207" y="32"/>
                    <a:pt x="191" y="16"/>
                    <a:pt x="174" y="16"/>
                  </a:cubicBezTo>
                  <a:cubicBezTo>
                    <a:pt x="159" y="5"/>
                    <a:pt x="144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"/>
            <p:cNvSpPr/>
            <p:nvPr/>
          </p:nvSpPr>
          <p:spPr>
            <a:xfrm>
              <a:off x="5186550" y="2677100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36" y="0"/>
                  </a:moveTo>
                  <a:cubicBezTo>
                    <a:pt x="103" y="0"/>
                    <a:pt x="66" y="0"/>
                    <a:pt x="50" y="33"/>
                  </a:cubicBezTo>
                  <a:cubicBezTo>
                    <a:pt x="0" y="66"/>
                    <a:pt x="0" y="153"/>
                    <a:pt x="33" y="206"/>
                  </a:cubicBezTo>
                  <a:cubicBezTo>
                    <a:pt x="50" y="239"/>
                    <a:pt x="87" y="256"/>
                    <a:pt x="103" y="256"/>
                  </a:cubicBezTo>
                  <a:cubicBezTo>
                    <a:pt x="136" y="256"/>
                    <a:pt x="169" y="256"/>
                    <a:pt x="190" y="223"/>
                  </a:cubicBezTo>
                  <a:cubicBezTo>
                    <a:pt x="239" y="186"/>
                    <a:pt x="239" y="103"/>
                    <a:pt x="206" y="50"/>
                  </a:cubicBezTo>
                  <a:cubicBezTo>
                    <a:pt x="190" y="33"/>
                    <a:pt x="190" y="17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"/>
            <p:cNvSpPr/>
            <p:nvPr/>
          </p:nvSpPr>
          <p:spPr>
            <a:xfrm>
              <a:off x="5250025" y="2572275"/>
              <a:ext cx="5700" cy="6925"/>
            </a:xfrm>
            <a:custGeom>
              <a:avLst/>
              <a:gdLst/>
              <a:ahLst/>
              <a:cxnLst/>
              <a:rect l="l" t="t" r="r" b="b"/>
              <a:pathLst>
                <a:path w="228" h="277" extrusionOk="0">
                  <a:moveTo>
                    <a:pt x="141" y="0"/>
                  </a:moveTo>
                  <a:cubicBezTo>
                    <a:pt x="104" y="0"/>
                    <a:pt x="87" y="17"/>
                    <a:pt x="54" y="33"/>
                  </a:cubicBezTo>
                  <a:cubicBezTo>
                    <a:pt x="22" y="87"/>
                    <a:pt x="1" y="153"/>
                    <a:pt x="38" y="223"/>
                  </a:cubicBezTo>
                  <a:cubicBezTo>
                    <a:pt x="54" y="239"/>
                    <a:pt x="87" y="256"/>
                    <a:pt x="125" y="276"/>
                  </a:cubicBezTo>
                  <a:cubicBezTo>
                    <a:pt x="141" y="276"/>
                    <a:pt x="174" y="256"/>
                    <a:pt x="191" y="239"/>
                  </a:cubicBezTo>
                  <a:cubicBezTo>
                    <a:pt x="207" y="223"/>
                    <a:pt x="228" y="206"/>
                    <a:pt x="228" y="190"/>
                  </a:cubicBezTo>
                  <a:cubicBezTo>
                    <a:pt x="207" y="136"/>
                    <a:pt x="174" y="70"/>
                    <a:pt x="158" y="17"/>
                  </a:cubicBezTo>
                  <a:cubicBezTo>
                    <a:pt x="158" y="17"/>
                    <a:pt x="141" y="17"/>
                    <a:pt x="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"/>
            <p:cNvSpPr/>
            <p:nvPr/>
          </p:nvSpPr>
          <p:spPr>
            <a:xfrm>
              <a:off x="5174075" y="263410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3" y="1"/>
                  </a:moveTo>
                  <a:cubicBezTo>
                    <a:pt x="50" y="1"/>
                    <a:pt x="0" y="71"/>
                    <a:pt x="17" y="137"/>
                  </a:cubicBezTo>
                  <a:cubicBezTo>
                    <a:pt x="17" y="174"/>
                    <a:pt x="33" y="207"/>
                    <a:pt x="50" y="224"/>
                  </a:cubicBezTo>
                  <a:cubicBezTo>
                    <a:pt x="87" y="257"/>
                    <a:pt x="103" y="257"/>
                    <a:pt x="136" y="257"/>
                  </a:cubicBezTo>
                  <a:cubicBezTo>
                    <a:pt x="206" y="240"/>
                    <a:pt x="239" y="174"/>
                    <a:pt x="239" y="104"/>
                  </a:cubicBezTo>
                  <a:cubicBezTo>
                    <a:pt x="223" y="50"/>
                    <a:pt x="206" y="17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"/>
            <p:cNvSpPr/>
            <p:nvPr/>
          </p:nvSpPr>
          <p:spPr>
            <a:xfrm>
              <a:off x="5162000" y="2665850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141" y="1"/>
                  </a:moveTo>
                  <a:cubicBezTo>
                    <a:pt x="104" y="1"/>
                    <a:pt x="71" y="17"/>
                    <a:pt x="55" y="38"/>
                  </a:cubicBezTo>
                  <a:cubicBezTo>
                    <a:pt x="1" y="71"/>
                    <a:pt x="1" y="157"/>
                    <a:pt x="38" y="207"/>
                  </a:cubicBezTo>
                  <a:cubicBezTo>
                    <a:pt x="55" y="244"/>
                    <a:pt x="71" y="260"/>
                    <a:pt x="104" y="260"/>
                  </a:cubicBezTo>
                  <a:cubicBezTo>
                    <a:pt x="141" y="260"/>
                    <a:pt x="174" y="260"/>
                    <a:pt x="191" y="244"/>
                  </a:cubicBezTo>
                  <a:cubicBezTo>
                    <a:pt x="207" y="207"/>
                    <a:pt x="224" y="190"/>
                    <a:pt x="224" y="157"/>
                  </a:cubicBezTo>
                  <a:cubicBezTo>
                    <a:pt x="224" y="120"/>
                    <a:pt x="224" y="87"/>
                    <a:pt x="207" y="54"/>
                  </a:cubicBezTo>
                  <a:cubicBezTo>
                    <a:pt x="191" y="38"/>
                    <a:pt x="174" y="17"/>
                    <a:pt x="158" y="17"/>
                  </a:cubicBezTo>
                  <a:cubicBezTo>
                    <a:pt x="158" y="1"/>
                    <a:pt x="141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"/>
            <p:cNvSpPr/>
            <p:nvPr/>
          </p:nvSpPr>
          <p:spPr>
            <a:xfrm>
              <a:off x="5159025" y="2715525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20" y="0"/>
                  </a:moveTo>
                  <a:cubicBezTo>
                    <a:pt x="114" y="0"/>
                    <a:pt x="109" y="2"/>
                    <a:pt x="103" y="9"/>
                  </a:cubicBezTo>
                  <a:cubicBezTo>
                    <a:pt x="54" y="9"/>
                    <a:pt x="0" y="75"/>
                    <a:pt x="17" y="145"/>
                  </a:cubicBezTo>
                  <a:cubicBezTo>
                    <a:pt x="17" y="215"/>
                    <a:pt x="87" y="265"/>
                    <a:pt x="136" y="265"/>
                  </a:cubicBezTo>
                  <a:cubicBezTo>
                    <a:pt x="174" y="248"/>
                    <a:pt x="190" y="232"/>
                    <a:pt x="207" y="215"/>
                  </a:cubicBezTo>
                  <a:cubicBezTo>
                    <a:pt x="223" y="178"/>
                    <a:pt x="239" y="145"/>
                    <a:pt x="223" y="112"/>
                  </a:cubicBezTo>
                  <a:cubicBezTo>
                    <a:pt x="223" y="75"/>
                    <a:pt x="207" y="42"/>
                    <a:pt x="190" y="26"/>
                  </a:cubicBezTo>
                  <a:cubicBezTo>
                    <a:pt x="174" y="26"/>
                    <a:pt x="174" y="9"/>
                    <a:pt x="157" y="9"/>
                  </a:cubicBezTo>
                  <a:cubicBezTo>
                    <a:pt x="143" y="9"/>
                    <a:pt x="131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"/>
            <p:cNvSpPr/>
            <p:nvPr/>
          </p:nvSpPr>
          <p:spPr>
            <a:xfrm>
              <a:off x="5165000" y="2695425"/>
              <a:ext cx="6525" cy="6625"/>
            </a:xfrm>
            <a:custGeom>
              <a:avLst/>
              <a:gdLst/>
              <a:ahLst/>
              <a:cxnLst/>
              <a:rect l="l" t="t" r="r" b="b"/>
              <a:pathLst>
                <a:path w="261" h="265" extrusionOk="0">
                  <a:moveTo>
                    <a:pt x="147" y="1"/>
                  </a:moveTo>
                  <a:cubicBezTo>
                    <a:pt x="102" y="1"/>
                    <a:pt x="51" y="34"/>
                    <a:pt x="38" y="92"/>
                  </a:cubicBezTo>
                  <a:cubicBezTo>
                    <a:pt x="0" y="158"/>
                    <a:pt x="38" y="228"/>
                    <a:pt x="87" y="261"/>
                  </a:cubicBezTo>
                  <a:cubicBezTo>
                    <a:pt x="99" y="264"/>
                    <a:pt x="110" y="265"/>
                    <a:pt x="121" y="265"/>
                  </a:cubicBezTo>
                  <a:cubicBezTo>
                    <a:pt x="174" y="265"/>
                    <a:pt x="213" y="232"/>
                    <a:pt x="244" y="174"/>
                  </a:cubicBezTo>
                  <a:cubicBezTo>
                    <a:pt x="260" y="108"/>
                    <a:pt x="227" y="38"/>
                    <a:pt x="174" y="5"/>
                  </a:cubicBezTo>
                  <a:cubicBezTo>
                    <a:pt x="165" y="2"/>
                    <a:pt x="156" y="1"/>
                    <a:pt x="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3" name="Google Shape;1043;p4"/>
          <p:cNvSpPr/>
          <p:nvPr/>
        </p:nvSpPr>
        <p:spPr>
          <a:xfrm rot="5400000" flipH="1">
            <a:off x="8652415" y="1320610"/>
            <a:ext cx="343650" cy="281174"/>
          </a:xfrm>
          <a:custGeom>
            <a:avLst/>
            <a:gdLst/>
            <a:ahLst/>
            <a:cxnLst/>
            <a:rect l="l" t="t" r="r" b="b"/>
            <a:pathLst>
              <a:path w="2442" h="1998" extrusionOk="0">
                <a:moveTo>
                  <a:pt x="1079" y="1"/>
                </a:moveTo>
                <a:cubicBezTo>
                  <a:pt x="952" y="1"/>
                  <a:pt x="821" y="27"/>
                  <a:pt x="689" y="85"/>
                </a:cubicBezTo>
                <a:cubicBezTo>
                  <a:pt x="207" y="274"/>
                  <a:pt x="1" y="703"/>
                  <a:pt x="1" y="1202"/>
                </a:cubicBezTo>
                <a:cubicBezTo>
                  <a:pt x="1" y="1425"/>
                  <a:pt x="17" y="1684"/>
                  <a:pt x="207" y="1837"/>
                </a:cubicBezTo>
                <a:cubicBezTo>
                  <a:pt x="354" y="1956"/>
                  <a:pt x="560" y="1997"/>
                  <a:pt x="754" y="1997"/>
                </a:cubicBezTo>
                <a:cubicBezTo>
                  <a:pt x="790" y="1997"/>
                  <a:pt x="824" y="1996"/>
                  <a:pt x="859" y="1994"/>
                </a:cubicBezTo>
                <a:cubicBezTo>
                  <a:pt x="1514" y="1961"/>
                  <a:pt x="2442" y="1528"/>
                  <a:pt x="2095" y="740"/>
                </a:cubicBezTo>
                <a:cubicBezTo>
                  <a:pt x="1910" y="312"/>
                  <a:pt x="1517" y="1"/>
                  <a:pt x="10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4"/>
          <p:cNvSpPr/>
          <p:nvPr/>
        </p:nvSpPr>
        <p:spPr>
          <a:xfrm rot="5400000" flipH="1">
            <a:off x="219889" y="3724904"/>
            <a:ext cx="420427" cy="461299"/>
          </a:xfrm>
          <a:custGeom>
            <a:avLst/>
            <a:gdLst/>
            <a:ahLst/>
            <a:cxnLst/>
            <a:rect l="l" t="t" r="r" b="b"/>
            <a:pathLst>
              <a:path w="2903" h="2718" extrusionOk="0">
                <a:moveTo>
                  <a:pt x="1564" y="1"/>
                </a:moveTo>
                <a:cubicBezTo>
                  <a:pt x="1273" y="1"/>
                  <a:pt x="1022" y="131"/>
                  <a:pt x="911" y="501"/>
                </a:cubicBezTo>
                <a:cubicBezTo>
                  <a:pt x="685" y="1190"/>
                  <a:pt x="0" y="1581"/>
                  <a:pt x="359" y="2200"/>
                </a:cubicBezTo>
                <a:cubicBezTo>
                  <a:pt x="576" y="2574"/>
                  <a:pt x="867" y="2717"/>
                  <a:pt x="1177" y="2717"/>
                </a:cubicBezTo>
                <a:cubicBezTo>
                  <a:pt x="1580" y="2717"/>
                  <a:pt x="2014" y="2475"/>
                  <a:pt x="2354" y="2183"/>
                </a:cubicBezTo>
                <a:cubicBezTo>
                  <a:pt x="2560" y="1994"/>
                  <a:pt x="2746" y="1754"/>
                  <a:pt x="2767" y="1499"/>
                </a:cubicBezTo>
                <a:cubicBezTo>
                  <a:pt x="2767" y="1223"/>
                  <a:pt x="2903" y="604"/>
                  <a:pt x="2680" y="431"/>
                </a:cubicBezTo>
                <a:cubicBezTo>
                  <a:pt x="2396" y="227"/>
                  <a:pt x="1946" y="1"/>
                  <a:pt x="156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5"/>
          <p:cNvSpPr/>
          <p:nvPr/>
        </p:nvSpPr>
        <p:spPr>
          <a:xfrm>
            <a:off x="-283175" y="-97650"/>
            <a:ext cx="4689787" cy="5352837"/>
          </a:xfrm>
          <a:custGeom>
            <a:avLst/>
            <a:gdLst/>
            <a:ahLst/>
            <a:cxnLst/>
            <a:rect l="l" t="t" r="r" b="b"/>
            <a:pathLst>
              <a:path w="15099" h="17234" extrusionOk="0">
                <a:moveTo>
                  <a:pt x="0" y="0"/>
                </a:moveTo>
                <a:lnTo>
                  <a:pt x="0" y="17197"/>
                </a:lnTo>
                <a:lnTo>
                  <a:pt x="13915" y="17234"/>
                </a:lnTo>
                <a:cubicBezTo>
                  <a:pt x="13915" y="17234"/>
                  <a:pt x="14995" y="15688"/>
                  <a:pt x="15049" y="12266"/>
                </a:cubicBezTo>
                <a:cubicBezTo>
                  <a:pt x="15098" y="6564"/>
                  <a:pt x="11816" y="0"/>
                  <a:pt x="118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5"/>
          <p:cNvSpPr txBox="1">
            <a:spLocks noGrp="1"/>
          </p:cNvSpPr>
          <p:nvPr>
            <p:ph type="title"/>
          </p:nvPr>
        </p:nvSpPr>
        <p:spPr>
          <a:xfrm>
            <a:off x="720000" y="1812450"/>
            <a:ext cx="23448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8" name="Google Shape;1048;p5"/>
          <p:cNvSpPr txBox="1">
            <a:spLocks noGrp="1"/>
          </p:cNvSpPr>
          <p:nvPr>
            <p:ph type="body" idx="1"/>
          </p:nvPr>
        </p:nvSpPr>
        <p:spPr>
          <a:xfrm>
            <a:off x="4977825" y="1397225"/>
            <a:ext cx="2885400" cy="10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1400"/>
              <a:buChar char="●"/>
              <a:defRPr sz="1600">
                <a:solidFill>
                  <a:srgbClr val="756458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1200"/>
              <a:buChar char="○"/>
              <a:defRPr sz="1200">
                <a:solidFill>
                  <a:srgbClr val="756458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756458"/>
              </a:buClr>
              <a:buSzPts val="1200"/>
              <a:buChar char="■"/>
              <a:defRPr sz="1200">
                <a:solidFill>
                  <a:srgbClr val="756458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756458"/>
              </a:buClr>
              <a:buSzPts val="1200"/>
              <a:buChar char="●"/>
              <a:defRPr sz="1200">
                <a:solidFill>
                  <a:srgbClr val="756458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756458"/>
              </a:buClr>
              <a:buSzPts val="1200"/>
              <a:buChar char="○"/>
              <a:defRPr sz="1200">
                <a:solidFill>
                  <a:srgbClr val="756458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756458"/>
              </a:buClr>
              <a:buSzPts val="1200"/>
              <a:buChar char="■"/>
              <a:defRPr sz="1200">
                <a:solidFill>
                  <a:srgbClr val="756458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756458"/>
              </a:buClr>
              <a:buSzPts val="1200"/>
              <a:buChar char="●"/>
              <a:defRPr sz="1200">
                <a:solidFill>
                  <a:srgbClr val="756458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756458"/>
              </a:buClr>
              <a:buSzPts val="1200"/>
              <a:buChar char="○"/>
              <a:defRPr sz="1200">
                <a:solidFill>
                  <a:srgbClr val="756458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756458"/>
              </a:buClr>
              <a:buSzPts val="1200"/>
              <a:buChar char="■"/>
              <a:defRPr sz="1200">
                <a:solidFill>
                  <a:srgbClr val="756458"/>
                </a:solidFill>
              </a:defRPr>
            </a:lvl9pPr>
          </a:lstStyle>
          <a:p>
            <a:endParaRPr/>
          </a:p>
        </p:txBody>
      </p:sp>
      <p:sp>
        <p:nvSpPr>
          <p:cNvPr id="1049" name="Google Shape;1049;p5"/>
          <p:cNvSpPr txBox="1">
            <a:spLocks noGrp="1"/>
          </p:cNvSpPr>
          <p:nvPr>
            <p:ph type="subTitle" idx="2"/>
          </p:nvPr>
        </p:nvSpPr>
        <p:spPr>
          <a:xfrm>
            <a:off x="4977825" y="1097225"/>
            <a:ext cx="2885400" cy="3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0" name="Google Shape;1050;p5"/>
          <p:cNvSpPr txBox="1">
            <a:spLocks noGrp="1"/>
          </p:cNvSpPr>
          <p:nvPr>
            <p:ph type="body" idx="3"/>
          </p:nvPr>
        </p:nvSpPr>
        <p:spPr>
          <a:xfrm>
            <a:off x="4977825" y="2985900"/>
            <a:ext cx="2885400" cy="10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1400"/>
              <a:buChar char="●"/>
              <a:defRPr sz="1600">
                <a:solidFill>
                  <a:srgbClr val="756458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1200"/>
              <a:buChar char="○"/>
              <a:defRPr sz="1200">
                <a:solidFill>
                  <a:srgbClr val="756458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756458"/>
              </a:buClr>
              <a:buSzPts val="1200"/>
              <a:buChar char="■"/>
              <a:defRPr sz="1200">
                <a:solidFill>
                  <a:srgbClr val="756458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756458"/>
              </a:buClr>
              <a:buSzPts val="1200"/>
              <a:buChar char="●"/>
              <a:defRPr sz="1200">
                <a:solidFill>
                  <a:srgbClr val="756458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756458"/>
              </a:buClr>
              <a:buSzPts val="1200"/>
              <a:buChar char="○"/>
              <a:defRPr sz="1200">
                <a:solidFill>
                  <a:srgbClr val="756458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756458"/>
              </a:buClr>
              <a:buSzPts val="1200"/>
              <a:buChar char="■"/>
              <a:defRPr sz="1200">
                <a:solidFill>
                  <a:srgbClr val="756458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756458"/>
              </a:buClr>
              <a:buSzPts val="1200"/>
              <a:buChar char="●"/>
              <a:defRPr sz="1200">
                <a:solidFill>
                  <a:srgbClr val="756458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756458"/>
              </a:buClr>
              <a:buSzPts val="1200"/>
              <a:buChar char="○"/>
              <a:defRPr sz="1200">
                <a:solidFill>
                  <a:srgbClr val="756458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756458"/>
              </a:buClr>
              <a:buSzPts val="1200"/>
              <a:buChar char="■"/>
              <a:defRPr sz="1200">
                <a:solidFill>
                  <a:srgbClr val="756458"/>
                </a:solidFill>
              </a:defRPr>
            </a:lvl9pPr>
          </a:lstStyle>
          <a:p>
            <a:endParaRPr/>
          </a:p>
        </p:txBody>
      </p:sp>
      <p:sp>
        <p:nvSpPr>
          <p:cNvPr id="1051" name="Google Shape;1051;p5"/>
          <p:cNvSpPr txBox="1">
            <a:spLocks noGrp="1"/>
          </p:cNvSpPr>
          <p:nvPr>
            <p:ph type="subTitle" idx="4"/>
          </p:nvPr>
        </p:nvSpPr>
        <p:spPr>
          <a:xfrm>
            <a:off x="4977825" y="2685900"/>
            <a:ext cx="2885400" cy="3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052" name="Google Shape;1052;p5"/>
          <p:cNvGrpSpPr/>
          <p:nvPr/>
        </p:nvGrpSpPr>
        <p:grpSpPr>
          <a:xfrm rot="-5400000">
            <a:off x="8320809" y="-169619"/>
            <a:ext cx="1685528" cy="1419220"/>
            <a:chOff x="3986575" y="2932600"/>
            <a:chExt cx="399850" cy="336675"/>
          </a:xfrm>
        </p:grpSpPr>
        <p:sp>
          <p:nvSpPr>
            <p:cNvPr id="1053" name="Google Shape;1053;p5"/>
            <p:cNvSpPr/>
            <p:nvPr/>
          </p:nvSpPr>
          <p:spPr>
            <a:xfrm>
              <a:off x="4179425" y="2995600"/>
              <a:ext cx="5175" cy="5275"/>
            </a:xfrm>
            <a:custGeom>
              <a:avLst/>
              <a:gdLst/>
              <a:ahLst/>
              <a:cxnLst/>
              <a:rect l="l" t="t" r="r" b="b"/>
              <a:pathLst>
                <a:path w="207" h="211" extrusionOk="0">
                  <a:moveTo>
                    <a:pt x="101" y="1"/>
                  </a:moveTo>
                  <a:cubicBezTo>
                    <a:pt x="57" y="1"/>
                    <a:pt x="15" y="47"/>
                    <a:pt x="0" y="91"/>
                  </a:cubicBezTo>
                  <a:lnTo>
                    <a:pt x="0" y="144"/>
                  </a:lnTo>
                  <a:cubicBezTo>
                    <a:pt x="17" y="144"/>
                    <a:pt x="17" y="161"/>
                    <a:pt x="17" y="161"/>
                  </a:cubicBezTo>
                  <a:cubicBezTo>
                    <a:pt x="33" y="194"/>
                    <a:pt x="70" y="194"/>
                    <a:pt x="87" y="210"/>
                  </a:cubicBezTo>
                  <a:cubicBezTo>
                    <a:pt x="120" y="210"/>
                    <a:pt x="136" y="210"/>
                    <a:pt x="173" y="194"/>
                  </a:cubicBezTo>
                  <a:cubicBezTo>
                    <a:pt x="190" y="177"/>
                    <a:pt x="206" y="144"/>
                    <a:pt x="206" y="124"/>
                  </a:cubicBezTo>
                  <a:cubicBezTo>
                    <a:pt x="206" y="91"/>
                    <a:pt x="206" y="58"/>
                    <a:pt x="190" y="41"/>
                  </a:cubicBezTo>
                  <a:cubicBezTo>
                    <a:pt x="173" y="20"/>
                    <a:pt x="153" y="4"/>
                    <a:pt x="120" y="4"/>
                  </a:cubicBezTo>
                  <a:cubicBezTo>
                    <a:pt x="114" y="2"/>
                    <a:pt x="107" y="1"/>
                    <a:pt x="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5"/>
            <p:cNvSpPr/>
            <p:nvPr/>
          </p:nvSpPr>
          <p:spPr>
            <a:xfrm>
              <a:off x="4172525" y="2959125"/>
              <a:ext cx="5575" cy="5250"/>
            </a:xfrm>
            <a:custGeom>
              <a:avLst/>
              <a:gdLst/>
              <a:ahLst/>
              <a:cxnLst/>
              <a:rect l="l" t="t" r="r" b="b"/>
              <a:pathLst>
                <a:path w="223" h="210" extrusionOk="0">
                  <a:moveTo>
                    <a:pt x="100" y="0"/>
                  </a:moveTo>
                  <a:cubicBezTo>
                    <a:pt x="57" y="0"/>
                    <a:pt x="17" y="44"/>
                    <a:pt x="17" y="90"/>
                  </a:cubicBezTo>
                  <a:cubicBezTo>
                    <a:pt x="0" y="107"/>
                    <a:pt x="0" y="123"/>
                    <a:pt x="17" y="140"/>
                  </a:cubicBezTo>
                  <a:cubicBezTo>
                    <a:pt x="17" y="140"/>
                    <a:pt x="17" y="160"/>
                    <a:pt x="37" y="160"/>
                  </a:cubicBezTo>
                  <a:cubicBezTo>
                    <a:pt x="54" y="193"/>
                    <a:pt x="70" y="193"/>
                    <a:pt x="103" y="210"/>
                  </a:cubicBezTo>
                  <a:cubicBezTo>
                    <a:pt x="120" y="210"/>
                    <a:pt x="157" y="210"/>
                    <a:pt x="173" y="193"/>
                  </a:cubicBezTo>
                  <a:cubicBezTo>
                    <a:pt x="190" y="177"/>
                    <a:pt x="206" y="140"/>
                    <a:pt x="223" y="123"/>
                  </a:cubicBezTo>
                  <a:cubicBezTo>
                    <a:pt x="223" y="90"/>
                    <a:pt x="206" y="74"/>
                    <a:pt x="190" y="36"/>
                  </a:cubicBezTo>
                  <a:cubicBezTo>
                    <a:pt x="190" y="20"/>
                    <a:pt x="157" y="3"/>
                    <a:pt x="120" y="3"/>
                  </a:cubicBezTo>
                  <a:cubicBezTo>
                    <a:pt x="113" y="1"/>
                    <a:pt x="106" y="0"/>
                    <a:pt x="1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5"/>
            <p:cNvSpPr/>
            <p:nvPr/>
          </p:nvSpPr>
          <p:spPr>
            <a:xfrm>
              <a:off x="4176025" y="3009750"/>
              <a:ext cx="5175" cy="5075"/>
            </a:xfrm>
            <a:custGeom>
              <a:avLst/>
              <a:gdLst/>
              <a:ahLst/>
              <a:cxnLst/>
              <a:rect l="l" t="t" r="r" b="b"/>
              <a:pathLst>
                <a:path w="207" h="203" extrusionOk="0">
                  <a:moveTo>
                    <a:pt x="95" y="0"/>
                  </a:moveTo>
                  <a:cubicBezTo>
                    <a:pt x="64" y="0"/>
                    <a:pt x="35" y="13"/>
                    <a:pt x="17" y="40"/>
                  </a:cubicBezTo>
                  <a:cubicBezTo>
                    <a:pt x="0" y="56"/>
                    <a:pt x="0" y="73"/>
                    <a:pt x="0" y="110"/>
                  </a:cubicBezTo>
                  <a:lnTo>
                    <a:pt x="0" y="143"/>
                  </a:lnTo>
                  <a:cubicBezTo>
                    <a:pt x="17" y="160"/>
                    <a:pt x="17" y="160"/>
                    <a:pt x="33" y="176"/>
                  </a:cubicBezTo>
                  <a:cubicBezTo>
                    <a:pt x="56" y="193"/>
                    <a:pt x="82" y="202"/>
                    <a:pt x="108" y="202"/>
                  </a:cubicBezTo>
                  <a:cubicBezTo>
                    <a:pt x="139" y="202"/>
                    <a:pt x="168" y="189"/>
                    <a:pt x="186" y="160"/>
                  </a:cubicBezTo>
                  <a:cubicBezTo>
                    <a:pt x="206" y="143"/>
                    <a:pt x="206" y="110"/>
                    <a:pt x="206" y="94"/>
                  </a:cubicBezTo>
                  <a:cubicBezTo>
                    <a:pt x="206" y="56"/>
                    <a:pt x="186" y="40"/>
                    <a:pt x="169" y="23"/>
                  </a:cubicBezTo>
                  <a:cubicBezTo>
                    <a:pt x="147" y="9"/>
                    <a:pt x="121" y="0"/>
                    <a:pt x="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5"/>
            <p:cNvSpPr/>
            <p:nvPr/>
          </p:nvSpPr>
          <p:spPr>
            <a:xfrm>
              <a:off x="4181175" y="2980550"/>
              <a:ext cx="5600" cy="5275"/>
            </a:xfrm>
            <a:custGeom>
              <a:avLst/>
              <a:gdLst/>
              <a:ahLst/>
              <a:cxnLst/>
              <a:rect l="l" t="t" r="r" b="b"/>
              <a:pathLst>
                <a:path w="224" h="211" extrusionOk="0">
                  <a:moveTo>
                    <a:pt x="95" y="0"/>
                  </a:moveTo>
                  <a:cubicBezTo>
                    <a:pt x="51" y="0"/>
                    <a:pt x="14" y="35"/>
                    <a:pt x="0" y="91"/>
                  </a:cubicBezTo>
                  <a:cubicBezTo>
                    <a:pt x="0" y="107"/>
                    <a:pt x="0" y="128"/>
                    <a:pt x="17" y="144"/>
                  </a:cubicBezTo>
                  <a:cubicBezTo>
                    <a:pt x="33" y="177"/>
                    <a:pt x="50" y="194"/>
                    <a:pt x="103" y="210"/>
                  </a:cubicBezTo>
                  <a:cubicBezTo>
                    <a:pt x="153" y="210"/>
                    <a:pt x="207" y="177"/>
                    <a:pt x="223" y="128"/>
                  </a:cubicBezTo>
                  <a:cubicBezTo>
                    <a:pt x="223" y="91"/>
                    <a:pt x="207" y="58"/>
                    <a:pt x="186" y="41"/>
                  </a:cubicBezTo>
                  <a:cubicBezTo>
                    <a:pt x="169" y="25"/>
                    <a:pt x="153" y="4"/>
                    <a:pt x="120" y="4"/>
                  </a:cubicBezTo>
                  <a:cubicBezTo>
                    <a:pt x="111" y="1"/>
                    <a:pt x="103" y="0"/>
                    <a:pt x="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"/>
            <p:cNvSpPr/>
            <p:nvPr/>
          </p:nvSpPr>
          <p:spPr>
            <a:xfrm>
              <a:off x="4169125" y="2970225"/>
              <a:ext cx="5575" cy="5275"/>
            </a:xfrm>
            <a:custGeom>
              <a:avLst/>
              <a:gdLst/>
              <a:ahLst/>
              <a:cxnLst/>
              <a:rect l="l" t="t" r="r" b="b"/>
              <a:pathLst>
                <a:path w="223" h="211" extrusionOk="0">
                  <a:moveTo>
                    <a:pt x="112" y="1"/>
                  </a:moveTo>
                  <a:cubicBezTo>
                    <a:pt x="103" y="1"/>
                    <a:pt x="95" y="2"/>
                    <a:pt x="87" y="5"/>
                  </a:cubicBezTo>
                  <a:cubicBezTo>
                    <a:pt x="33" y="42"/>
                    <a:pt x="0" y="91"/>
                    <a:pt x="33" y="145"/>
                  </a:cubicBezTo>
                  <a:cubicBezTo>
                    <a:pt x="33" y="161"/>
                    <a:pt x="49" y="178"/>
                    <a:pt x="49" y="194"/>
                  </a:cubicBezTo>
                  <a:cubicBezTo>
                    <a:pt x="87" y="211"/>
                    <a:pt x="120" y="211"/>
                    <a:pt x="173" y="211"/>
                  </a:cubicBezTo>
                  <a:cubicBezTo>
                    <a:pt x="206" y="194"/>
                    <a:pt x="223" y="161"/>
                    <a:pt x="223" y="128"/>
                  </a:cubicBezTo>
                  <a:lnTo>
                    <a:pt x="223" y="75"/>
                  </a:lnTo>
                  <a:cubicBezTo>
                    <a:pt x="209" y="34"/>
                    <a:pt x="158" y="1"/>
                    <a:pt x="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"/>
            <p:cNvSpPr/>
            <p:nvPr/>
          </p:nvSpPr>
          <p:spPr>
            <a:xfrm>
              <a:off x="4166950" y="2997025"/>
              <a:ext cx="5600" cy="5175"/>
            </a:xfrm>
            <a:custGeom>
              <a:avLst/>
              <a:gdLst/>
              <a:ahLst/>
              <a:cxnLst/>
              <a:rect l="l" t="t" r="r" b="b"/>
              <a:pathLst>
                <a:path w="224" h="207" extrusionOk="0">
                  <a:moveTo>
                    <a:pt x="120" y="1"/>
                  </a:moveTo>
                  <a:cubicBezTo>
                    <a:pt x="71" y="1"/>
                    <a:pt x="17" y="34"/>
                    <a:pt x="0" y="87"/>
                  </a:cubicBezTo>
                  <a:lnTo>
                    <a:pt x="0" y="137"/>
                  </a:lnTo>
                  <a:cubicBezTo>
                    <a:pt x="17" y="153"/>
                    <a:pt x="17" y="153"/>
                    <a:pt x="17" y="170"/>
                  </a:cubicBezTo>
                  <a:cubicBezTo>
                    <a:pt x="33" y="190"/>
                    <a:pt x="71" y="207"/>
                    <a:pt x="87" y="207"/>
                  </a:cubicBezTo>
                  <a:cubicBezTo>
                    <a:pt x="120" y="207"/>
                    <a:pt x="136" y="207"/>
                    <a:pt x="174" y="190"/>
                  </a:cubicBezTo>
                  <a:cubicBezTo>
                    <a:pt x="190" y="170"/>
                    <a:pt x="207" y="153"/>
                    <a:pt x="207" y="120"/>
                  </a:cubicBezTo>
                  <a:cubicBezTo>
                    <a:pt x="223" y="67"/>
                    <a:pt x="174" y="17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"/>
            <p:cNvSpPr/>
            <p:nvPr/>
          </p:nvSpPr>
          <p:spPr>
            <a:xfrm>
              <a:off x="4162625" y="2951300"/>
              <a:ext cx="5700" cy="5100"/>
            </a:xfrm>
            <a:custGeom>
              <a:avLst/>
              <a:gdLst/>
              <a:ahLst/>
              <a:cxnLst/>
              <a:rect l="l" t="t" r="r" b="b"/>
              <a:pathLst>
                <a:path w="228" h="204" extrusionOk="0">
                  <a:moveTo>
                    <a:pt x="118" y="0"/>
                  </a:moveTo>
                  <a:cubicBezTo>
                    <a:pt x="108" y="0"/>
                    <a:pt x="98" y="2"/>
                    <a:pt x="87" y="7"/>
                  </a:cubicBezTo>
                  <a:cubicBezTo>
                    <a:pt x="70" y="7"/>
                    <a:pt x="37" y="24"/>
                    <a:pt x="21" y="40"/>
                  </a:cubicBezTo>
                  <a:cubicBezTo>
                    <a:pt x="0" y="61"/>
                    <a:pt x="0" y="94"/>
                    <a:pt x="0" y="110"/>
                  </a:cubicBezTo>
                  <a:lnTo>
                    <a:pt x="0" y="143"/>
                  </a:lnTo>
                  <a:cubicBezTo>
                    <a:pt x="21" y="164"/>
                    <a:pt x="21" y="180"/>
                    <a:pt x="37" y="180"/>
                  </a:cubicBezTo>
                  <a:cubicBezTo>
                    <a:pt x="60" y="195"/>
                    <a:pt x="86" y="203"/>
                    <a:pt x="111" y="203"/>
                  </a:cubicBezTo>
                  <a:cubicBezTo>
                    <a:pt x="142" y="203"/>
                    <a:pt x="172" y="191"/>
                    <a:pt x="190" y="164"/>
                  </a:cubicBezTo>
                  <a:cubicBezTo>
                    <a:pt x="227" y="127"/>
                    <a:pt x="227" y="61"/>
                    <a:pt x="173" y="24"/>
                  </a:cubicBezTo>
                  <a:cubicBezTo>
                    <a:pt x="162" y="12"/>
                    <a:pt x="142" y="0"/>
                    <a:pt x="1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"/>
            <p:cNvSpPr/>
            <p:nvPr/>
          </p:nvSpPr>
          <p:spPr>
            <a:xfrm>
              <a:off x="4194475" y="2962000"/>
              <a:ext cx="6000" cy="5100"/>
            </a:xfrm>
            <a:custGeom>
              <a:avLst/>
              <a:gdLst/>
              <a:ahLst/>
              <a:cxnLst/>
              <a:rect l="l" t="t" r="r" b="b"/>
              <a:pathLst>
                <a:path w="240" h="204" extrusionOk="0">
                  <a:moveTo>
                    <a:pt x="120" y="1"/>
                  </a:moveTo>
                  <a:cubicBezTo>
                    <a:pt x="109" y="1"/>
                    <a:pt x="98" y="8"/>
                    <a:pt x="87" y="8"/>
                  </a:cubicBezTo>
                  <a:cubicBezTo>
                    <a:pt x="33" y="25"/>
                    <a:pt x="0" y="95"/>
                    <a:pt x="17" y="148"/>
                  </a:cubicBezTo>
                  <a:cubicBezTo>
                    <a:pt x="41" y="185"/>
                    <a:pt x="78" y="204"/>
                    <a:pt x="115" y="204"/>
                  </a:cubicBezTo>
                  <a:cubicBezTo>
                    <a:pt x="128" y="204"/>
                    <a:pt x="140" y="202"/>
                    <a:pt x="153" y="198"/>
                  </a:cubicBezTo>
                  <a:cubicBezTo>
                    <a:pt x="169" y="198"/>
                    <a:pt x="190" y="181"/>
                    <a:pt x="206" y="165"/>
                  </a:cubicBezTo>
                  <a:cubicBezTo>
                    <a:pt x="223" y="148"/>
                    <a:pt x="239" y="111"/>
                    <a:pt x="223" y="62"/>
                  </a:cubicBezTo>
                  <a:cubicBezTo>
                    <a:pt x="206" y="25"/>
                    <a:pt x="169" y="8"/>
                    <a:pt x="136" y="8"/>
                  </a:cubicBezTo>
                  <a:cubicBezTo>
                    <a:pt x="131" y="3"/>
                    <a:pt x="125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"/>
            <p:cNvSpPr/>
            <p:nvPr/>
          </p:nvSpPr>
          <p:spPr>
            <a:xfrm>
              <a:off x="4169125" y="2983725"/>
              <a:ext cx="5175" cy="5125"/>
            </a:xfrm>
            <a:custGeom>
              <a:avLst/>
              <a:gdLst/>
              <a:ahLst/>
              <a:cxnLst/>
              <a:rect l="l" t="t" r="r" b="b"/>
              <a:pathLst>
                <a:path w="207" h="205" extrusionOk="0">
                  <a:moveTo>
                    <a:pt x="103" y="1"/>
                  </a:moveTo>
                  <a:cubicBezTo>
                    <a:pt x="70" y="1"/>
                    <a:pt x="33" y="17"/>
                    <a:pt x="17" y="34"/>
                  </a:cubicBezTo>
                  <a:cubicBezTo>
                    <a:pt x="0" y="50"/>
                    <a:pt x="0" y="83"/>
                    <a:pt x="0" y="104"/>
                  </a:cubicBezTo>
                  <a:cubicBezTo>
                    <a:pt x="0" y="120"/>
                    <a:pt x="0" y="120"/>
                    <a:pt x="17" y="137"/>
                  </a:cubicBezTo>
                  <a:cubicBezTo>
                    <a:pt x="17" y="153"/>
                    <a:pt x="33" y="170"/>
                    <a:pt x="33" y="170"/>
                  </a:cubicBezTo>
                  <a:cubicBezTo>
                    <a:pt x="57" y="194"/>
                    <a:pt x="84" y="204"/>
                    <a:pt x="110" y="204"/>
                  </a:cubicBezTo>
                  <a:cubicBezTo>
                    <a:pt x="141" y="204"/>
                    <a:pt x="169" y="190"/>
                    <a:pt x="190" y="170"/>
                  </a:cubicBezTo>
                  <a:cubicBezTo>
                    <a:pt x="206" y="137"/>
                    <a:pt x="206" y="120"/>
                    <a:pt x="206" y="83"/>
                  </a:cubicBezTo>
                  <a:cubicBezTo>
                    <a:pt x="206" y="50"/>
                    <a:pt x="190" y="34"/>
                    <a:pt x="173" y="17"/>
                  </a:cubicBezTo>
                  <a:cubicBezTo>
                    <a:pt x="153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"/>
            <p:cNvSpPr/>
            <p:nvPr/>
          </p:nvSpPr>
          <p:spPr>
            <a:xfrm>
              <a:off x="4157475" y="2963125"/>
              <a:ext cx="5175" cy="5250"/>
            </a:xfrm>
            <a:custGeom>
              <a:avLst/>
              <a:gdLst/>
              <a:ahLst/>
              <a:cxnLst/>
              <a:rect l="l" t="t" r="r" b="b"/>
              <a:pathLst>
                <a:path w="207" h="210" extrusionOk="0">
                  <a:moveTo>
                    <a:pt x="124" y="0"/>
                  </a:moveTo>
                  <a:cubicBezTo>
                    <a:pt x="87" y="0"/>
                    <a:pt x="70" y="0"/>
                    <a:pt x="54" y="17"/>
                  </a:cubicBezTo>
                  <a:cubicBezTo>
                    <a:pt x="21" y="33"/>
                    <a:pt x="0" y="66"/>
                    <a:pt x="0" y="83"/>
                  </a:cubicBezTo>
                  <a:lnTo>
                    <a:pt x="0" y="136"/>
                  </a:lnTo>
                  <a:cubicBezTo>
                    <a:pt x="21" y="153"/>
                    <a:pt x="21" y="153"/>
                    <a:pt x="21" y="169"/>
                  </a:cubicBezTo>
                  <a:cubicBezTo>
                    <a:pt x="37" y="186"/>
                    <a:pt x="70" y="206"/>
                    <a:pt x="87" y="206"/>
                  </a:cubicBezTo>
                  <a:cubicBezTo>
                    <a:pt x="96" y="208"/>
                    <a:pt x="104" y="209"/>
                    <a:pt x="112" y="209"/>
                  </a:cubicBezTo>
                  <a:cubicBezTo>
                    <a:pt x="168" y="209"/>
                    <a:pt x="206" y="163"/>
                    <a:pt x="206" y="120"/>
                  </a:cubicBezTo>
                  <a:cubicBezTo>
                    <a:pt x="206" y="83"/>
                    <a:pt x="206" y="66"/>
                    <a:pt x="190" y="50"/>
                  </a:cubicBezTo>
                  <a:cubicBezTo>
                    <a:pt x="173" y="17"/>
                    <a:pt x="157" y="0"/>
                    <a:pt x="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"/>
            <p:cNvSpPr/>
            <p:nvPr/>
          </p:nvSpPr>
          <p:spPr>
            <a:xfrm>
              <a:off x="4196125" y="3038550"/>
              <a:ext cx="5675" cy="5300"/>
            </a:xfrm>
            <a:custGeom>
              <a:avLst/>
              <a:gdLst/>
              <a:ahLst/>
              <a:cxnLst/>
              <a:rect l="l" t="t" r="r" b="b"/>
              <a:pathLst>
                <a:path w="227" h="212" extrusionOk="0">
                  <a:moveTo>
                    <a:pt x="115" y="1"/>
                  </a:moveTo>
                  <a:cubicBezTo>
                    <a:pt x="106" y="1"/>
                    <a:pt x="96" y="2"/>
                    <a:pt x="87" y="5"/>
                  </a:cubicBezTo>
                  <a:cubicBezTo>
                    <a:pt x="37" y="22"/>
                    <a:pt x="0" y="92"/>
                    <a:pt x="21" y="141"/>
                  </a:cubicBezTo>
                  <a:cubicBezTo>
                    <a:pt x="37" y="158"/>
                    <a:pt x="37" y="178"/>
                    <a:pt x="54" y="178"/>
                  </a:cubicBezTo>
                  <a:cubicBezTo>
                    <a:pt x="87" y="211"/>
                    <a:pt x="124" y="211"/>
                    <a:pt x="157" y="211"/>
                  </a:cubicBezTo>
                  <a:cubicBezTo>
                    <a:pt x="190" y="195"/>
                    <a:pt x="227" y="158"/>
                    <a:pt x="227" y="125"/>
                  </a:cubicBezTo>
                  <a:lnTo>
                    <a:pt x="227" y="75"/>
                  </a:lnTo>
                  <a:cubicBezTo>
                    <a:pt x="196" y="31"/>
                    <a:pt x="157" y="1"/>
                    <a:pt x="1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"/>
            <p:cNvSpPr/>
            <p:nvPr/>
          </p:nvSpPr>
          <p:spPr>
            <a:xfrm>
              <a:off x="4187150" y="3091575"/>
              <a:ext cx="6000" cy="5200"/>
            </a:xfrm>
            <a:custGeom>
              <a:avLst/>
              <a:gdLst/>
              <a:ahLst/>
              <a:cxnLst/>
              <a:rect l="l" t="t" r="r" b="b"/>
              <a:pathLst>
                <a:path w="240" h="208" extrusionOk="0">
                  <a:moveTo>
                    <a:pt x="132" y="1"/>
                  </a:moveTo>
                  <a:cubicBezTo>
                    <a:pt x="117" y="1"/>
                    <a:pt x="101" y="5"/>
                    <a:pt x="87" y="16"/>
                  </a:cubicBezTo>
                  <a:cubicBezTo>
                    <a:pt x="34" y="32"/>
                    <a:pt x="1" y="82"/>
                    <a:pt x="17" y="135"/>
                  </a:cubicBezTo>
                  <a:cubicBezTo>
                    <a:pt x="44" y="175"/>
                    <a:pt x="84" y="207"/>
                    <a:pt x="124" y="207"/>
                  </a:cubicBezTo>
                  <a:cubicBezTo>
                    <a:pt x="134" y="207"/>
                    <a:pt x="144" y="205"/>
                    <a:pt x="153" y="201"/>
                  </a:cubicBezTo>
                  <a:cubicBezTo>
                    <a:pt x="207" y="185"/>
                    <a:pt x="240" y="119"/>
                    <a:pt x="223" y="65"/>
                  </a:cubicBezTo>
                  <a:cubicBezTo>
                    <a:pt x="211" y="30"/>
                    <a:pt x="172" y="1"/>
                    <a:pt x="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"/>
            <p:cNvSpPr/>
            <p:nvPr/>
          </p:nvSpPr>
          <p:spPr>
            <a:xfrm>
              <a:off x="4183225" y="2965025"/>
              <a:ext cx="5700" cy="5200"/>
            </a:xfrm>
            <a:custGeom>
              <a:avLst/>
              <a:gdLst/>
              <a:ahLst/>
              <a:cxnLst/>
              <a:rect l="l" t="t" r="r" b="b"/>
              <a:pathLst>
                <a:path w="228" h="208" extrusionOk="0">
                  <a:moveTo>
                    <a:pt x="128" y="1"/>
                  </a:moveTo>
                  <a:cubicBezTo>
                    <a:pt x="115" y="1"/>
                    <a:pt x="101" y="3"/>
                    <a:pt x="87" y="7"/>
                  </a:cubicBezTo>
                  <a:cubicBezTo>
                    <a:pt x="38" y="27"/>
                    <a:pt x="1" y="93"/>
                    <a:pt x="21" y="147"/>
                  </a:cubicBezTo>
                  <a:cubicBezTo>
                    <a:pt x="38" y="163"/>
                    <a:pt x="38" y="163"/>
                    <a:pt x="54" y="180"/>
                  </a:cubicBezTo>
                  <a:cubicBezTo>
                    <a:pt x="74" y="199"/>
                    <a:pt x="95" y="207"/>
                    <a:pt x="115" y="207"/>
                  </a:cubicBezTo>
                  <a:cubicBezTo>
                    <a:pt x="130" y="207"/>
                    <a:pt x="144" y="203"/>
                    <a:pt x="158" y="196"/>
                  </a:cubicBezTo>
                  <a:cubicBezTo>
                    <a:pt x="207" y="180"/>
                    <a:pt x="228" y="147"/>
                    <a:pt x="228" y="110"/>
                  </a:cubicBezTo>
                  <a:lnTo>
                    <a:pt x="228" y="60"/>
                  </a:lnTo>
                  <a:cubicBezTo>
                    <a:pt x="212" y="20"/>
                    <a:pt x="171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"/>
            <p:cNvSpPr/>
            <p:nvPr/>
          </p:nvSpPr>
          <p:spPr>
            <a:xfrm>
              <a:off x="4189725" y="3078075"/>
              <a:ext cx="5600" cy="5250"/>
            </a:xfrm>
            <a:custGeom>
              <a:avLst/>
              <a:gdLst/>
              <a:ahLst/>
              <a:cxnLst/>
              <a:rect l="l" t="t" r="r" b="b"/>
              <a:pathLst>
                <a:path w="224" h="210" extrusionOk="0">
                  <a:moveTo>
                    <a:pt x="101" y="0"/>
                  </a:moveTo>
                  <a:cubicBezTo>
                    <a:pt x="58" y="0"/>
                    <a:pt x="15" y="47"/>
                    <a:pt x="1" y="90"/>
                  </a:cubicBezTo>
                  <a:cubicBezTo>
                    <a:pt x="1" y="106"/>
                    <a:pt x="1" y="123"/>
                    <a:pt x="17" y="143"/>
                  </a:cubicBezTo>
                  <a:lnTo>
                    <a:pt x="17" y="160"/>
                  </a:lnTo>
                  <a:cubicBezTo>
                    <a:pt x="34" y="193"/>
                    <a:pt x="71" y="209"/>
                    <a:pt x="87" y="209"/>
                  </a:cubicBezTo>
                  <a:cubicBezTo>
                    <a:pt x="153" y="209"/>
                    <a:pt x="207" y="176"/>
                    <a:pt x="207" y="123"/>
                  </a:cubicBezTo>
                  <a:cubicBezTo>
                    <a:pt x="223" y="90"/>
                    <a:pt x="207" y="73"/>
                    <a:pt x="190" y="40"/>
                  </a:cubicBezTo>
                  <a:cubicBezTo>
                    <a:pt x="174" y="20"/>
                    <a:pt x="153" y="3"/>
                    <a:pt x="120" y="3"/>
                  </a:cubicBezTo>
                  <a:cubicBezTo>
                    <a:pt x="114" y="1"/>
                    <a:pt x="108" y="0"/>
                    <a:pt x="1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5"/>
            <p:cNvSpPr/>
            <p:nvPr/>
          </p:nvSpPr>
          <p:spPr>
            <a:xfrm>
              <a:off x="4184575" y="3031350"/>
              <a:ext cx="5175" cy="5175"/>
            </a:xfrm>
            <a:custGeom>
              <a:avLst/>
              <a:gdLst/>
              <a:ahLst/>
              <a:cxnLst/>
              <a:rect l="l" t="t" r="r" b="b"/>
              <a:pathLst>
                <a:path w="207" h="207" extrusionOk="0">
                  <a:moveTo>
                    <a:pt x="120" y="1"/>
                  </a:moveTo>
                  <a:cubicBezTo>
                    <a:pt x="87" y="1"/>
                    <a:pt x="50" y="1"/>
                    <a:pt x="33" y="17"/>
                  </a:cubicBezTo>
                  <a:cubicBezTo>
                    <a:pt x="17" y="34"/>
                    <a:pt x="0" y="71"/>
                    <a:pt x="0" y="87"/>
                  </a:cubicBezTo>
                  <a:lnTo>
                    <a:pt x="0" y="137"/>
                  </a:lnTo>
                  <a:cubicBezTo>
                    <a:pt x="0" y="157"/>
                    <a:pt x="17" y="157"/>
                    <a:pt x="17" y="174"/>
                  </a:cubicBezTo>
                  <a:cubicBezTo>
                    <a:pt x="33" y="190"/>
                    <a:pt x="50" y="207"/>
                    <a:pt x="87" y="207"/>
                  </a:cubicBezTo>
                  <a:cubicBezTo>
                    <a:pt x="137" y="207"/>
                    <a:pt x="190" y="174"/>
                    <a:pt x="207" y="120"/>
                  </a:cubicBezTo>
                  <a:cubicBezTo>
                    <a:pt x="207" y="87"/>
                    <a:pt x="207" y="71"/>
                    <a:pt x="190" y="34"/>
                  </a:cubicBezTo>
                  <a:cubicBezTo>
                    <a:pt x="174" y="17"/>
                    <a:pt x="137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"/>
            <p:cNvSpPr/>
            <p:nvPr/>
          </p:nvSpPr>
          <p:spPr>
            <a:xfrm>
              <a:off x="4196125" y="3051800"/>
              <a:ext cx="5175" cy="5100"/>
            </a:xfrm>
            <a:custGeom>
              <a:avLst/>
              <a:gdLst/>
              <a:ahLst/>
              <a:cxnLst/>
              <a:rect l="l" t="t" r="r" b="b"/>
              <a:pathLst>
                <a:path w="207" h="204" extrusionOk="0">
                  <a:moveTo>
                    <a:pt x="115" y="0"/>
                  </a:moveTo>
                  <a:cubicBezTo>
                    <a:pt x="107" y="0"/>
                    <a:pt x="98" y="2"/>
                    <a:pt x="87" y="7"/>
                  </a:cubicBezTo>
                  <a:cubicBezTo>
                    <a:pt x="70" y="7"/>
                    <a:pt x="37" y="24"/>
                    <a:pt x="21" y="40"/>
                  </a:cubicBezTo>
                  <a:cubicBezTo>
                    <a:pt x="0" y="61"/>
                    <a:pt x="0" y="94"/>
                    <a:pt x="0" y="110"/>
                  </a:cubicBezTo>
                  <a:lnTo>
                    <a:pt x="0" y="143"/>
                  </a:lnTo>
                  <a:cubicBezTo>
                    <a:pt x="21" y="164"/>
                    <a:pt x="21" y="180"/>
                    <a:pt x="37" y="180"/>
                  </a:cubicBezTo>
                  <a:cubicBezTo>
                    <a:pt x="60" y="195"/>
                    <a:pt x="86" y="203"/>
                    <a:pt x="111" y="203"/>
                  </a:cubicBezTo>
                  <a:cubicBezTo>
                    <a:pt x="142" y="203"/>
                    <a:pt x="172" y="191"/>
                    <a:pt x="190" y="164"/>
                  </a:cubicBezTo>
                  <a:cubicBezTo>
                    <a:pt x="206" y="143"/>
                    <a:pt x="206" y="127"/>
                    <a:pt x="206" y="94"/>
                  </a:cubicBezTo>
                  <a:cubicBezTo>
                    <a:pt x="206" y="61"/>
                    <a:pt x="190" y="40"/>
                    <a:pt x="173" y="24"/>
                  </a:cubicBezTo>
                  <a:cubicBezTo>
                    <a:pt x="150" y="12"/>
                    <a:pt x="135" y="0"/>
                    <a:pt x="1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5"/>
            <p:cNvSpPr/>
            <p:nvPr/>
          </p:nvSpPr>
          <p:spPr>
            <a:xfrm>
              <a:off x="4194050" y="3065175"/>
              <a:ext cx="5175" cy="5275"/>
            </a:xfrm>
            <a:custGeom>
              <a:avLst/>
              <a:gdLst/>
              <a:ahLst/>
              <a:cxnLst/>
              <a:rect l="l" t="t" r="r" b="b"/>
              <a:pathLst>
                <a:path w="207" h="211" extrusionOk="0">
                  <a:moveTo>
                    <a:pt x="95" y="1"/>
                  </a:moveTo>
                  <a:cubicBezTo>
                    <a:pt x="39" y="1"/>
                    <a:pt x="1" y="47"/>
                    <a:pt x="1" y="91"/>
                  </a:cubicBezTo>
                  <a:lnTo>
                    <a:pt x="1" y="144"/>
                  </a:lnTo>
                  <a:cubicBezTo>
                    <a:pt x="1" y="161"/>
                    <a:pt x="17" y="161"/>
                    <a:pt x="17" y="161"/>
                  </a:cubicBezTo>
                  <a:cubicBezTo>
                    <a:pt x="34" y="194"/>
                    <a:pt x="50" y="210"/>
                    <a:pt x="83" y="210"/>
                  </a:cubicBezTo>
                  <a:cubicBezTo>
                    <a:pt x="120" y="210"/>
                    <a:pt x="137" y="210"/>
                    <a:pt x="153" y="194"/>
                  </a:cubicBezTo>
                  <a:cubicBezTo>
                    <a:pt x="186" y="177"/>
                    <a:pt x="207" y="144"/>
                    <a:pt x="207" y="124"/>
                  </a:cubicBezTo>
                  <a:cubicBezTo>
                    <a:pt x="207" y="74"/>
                    <a:pt x="170" y="4"/>
                    <a:pt x="120" y="4"/>
                  </a:cubicBezTo>
                  <a:cubicBezTo>
                    <a:pt x="111" y="2"/>
                    <a:pt x="103" y="1"/>
                    <a:pt x="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5"/>
            <p:cNvSpPr/>
            <p:nvPr/>
          </p:nvSpPr>
          <p:spPr>
            <a:xfrm>
              <a:off x="4126125" y="3094425"/>
              <a:ext cx="5600" cy="5275"/>
            </a:xfrm>
            <a:custGeom>
              <a:avLst/>
              <a:gdLst/>
              <a:ahLst/>
              <a:cxnLst/>
              <a:rect l="l" t="t" r="r" b="b"/>
              <a:pathLst>
                <a:path w="224" h="211" extrusionOk="0">
                  <a:moveTo>
                    <a:pt x="98" y="0"/>
                  </a:moveTo>
                  <a:cubicBezTo>
                    <a:pt x="56" y="0"/>
                    <a:pt x="15" y="45"/>
                    <a:pt x="1" y="87"/>
                  </a:cubicBezTo>
                  <a:cubicBezTo>
                    <a:pt x="1" y="108"/>
                    <a:pt x="1" y="124"/>
                    <a:pt x="17" y="141"/>
                  </a:cubicBezTo>
                  <a:lnTo>
                    <a:pt x="17" y="157"/>
                  </a:lnTo>
                  <a:cubicBezTo>
                    <a:pt x="38" y="190"/>
                    <a:pt x="71" y="190"/>
                    <a:pt x="87" y="211"/>
                  </a:cubicBezTo>
                  <a:cubicBezTo>
                    <a:pt x="120" y="211"/>
                    <a:pt x="157" y="211"/>
                    <a:pt x="174" y="190"/>
                  </a:cubicBezTo>
                  <a:cubicBezTo>
                    <a:pt x="190" y="174"/>
                    <a:pt x="207" y="141"/>
                    <a:pt x="207" y="124"/>
                  </a:cubicBezTo>
                  <a:cubicBezTo>
                    <a:pt x="223" y="87"/>
                    <a:pt x="207" y="71"/>
                    <a:pt x="190" y="38"/>
                  </a:cubicBezTo>
                  <a:cubicBezTo>
                    <a:pt x="174" y="21"/>
                    <a:pt x="157" y="5"/>
                    <a:pt x="120" y="5"/>
                  </a:cubicBezTo>
                  <a:cubicBezTo>
                    <a:pt x="113" y="2"/>
                    <a:pt x="105" y="0"/>
                    <a:pt x="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5"/>
            <p:cNvSpPr/>
            <p:nvPr/>
          </p:nvSpPr>
          <p:spPr>
            <a:xfrm>
              <a:off x="4133450" y="2955200"/>
              <a:ext cx="6000" cy="5050"/>
            </a:xfrm>
            <a:custGeom>
              <a:avLst/>
              <a:gdLst/>
              <a:ahLst/>
              <a:cxnLst/>
              <a:rect l="l" t="t" r="r" b="b"/>
              <a:pathLst>
                <a:path w="240" h="202" extrusionOk="0">
                  <a:moveTo>
                    <a:pt x="126" y="0"/>
                  </a:moveTo>
                  <a:cubicBezTo>
                    <a:pt x="113" y="0"/>
                    <a:pt x="100" y="3"/>
                    <a:pt x="87" y="8"/>
                  </a:cubicBezTo>
                  <a:cubicBezTo>
                    <a:pt x="17" y="24"/>
                    <a:pt x="1" y="90"/>
                    <a:pt x="17" y="144"/>
                  </a:cubicBezTo>
                  <a:cubicBezTo>
                    <a:pt x="29" y="181"/>
                    <a:pt x="71" y="201"/>
                    <a:pt x="113" y="201"/>
                  </a:cubicBezTo>
                  <a:cubicBezTo>
                    <a:pt x="128" y="201"/>
                    <a:pt x="143" y="199"/>
                    <a:pt x="157" y="193"/>
                  </a:cubicBezTo>
                  <a:cubicBezTo>
                    <a:pt x="207" y="177"/>
                    <a:pt x="240" y="111"/>
                    <a:pt x="207" y="57"/>
                  </a:cubicBezTo>
                  <a:cubicBezTo>
                    <a:pt x="194" y="21"/>
                    <a:pt x="162" y="0"/>
                    <a:pt x="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5"/>
            <p:cNvSpPr/>
            <p:nvPr/>
          </p:nvSpPr>
          <p:spPr>
            <a:xfrm>
              <a:off x="4118400" y="2979400"/>
              <a:ext cx="5175" cy="5175"/>
            </a:xfrm>
            <a:custGeom>
              <a:avLst/>
              <a:gdLst/>
              <a:ahLst/>
              <a:cxnLst/>
              <a:rect l="l" t="t" r="r" b="b"/>
              <a:pathLst>
                <a:path w="207" h="207" extrusionOk="0">
                  <a:moveTo>
                    <a:pt x="120" y="1"/>
                  </a:moveTo>
                  <a:cubicBezTo>
                    <a:pt x="87" y="1"/>
                    <a:pt x="71" y="1"/>
                    <a:pt x="38" y="17"/>
                  </a:cubicBezTo>
                  <a:cubicBezTo>
                    <a:pt x="17" y="34"/>
                    <a:pt x="1" y="50"/>
                    <a:pt x="1" y="87"/>
                  </a:cubicBezTo>
                  <a:lnTo>
                    <a:pt x="1" y="137"/>
                  </a:lnTo>
                  <a:cubicBezTo>
                    <a:pt x="1" y="153"/>
                    <a:pt x="17" y="153"/>
                    <a:pt x="17" y="153"/>
                  </a:cubicBezTo>
                  <a:cubicBezTo>
                    <a:pt x="38" y="190"/>
                    <a:pt x="54" y="207"/>
                    <a:pt x="87" y="207"/>
                  </a:cubicBezTo>
                  <a:cubicBezTo>
                    <a:pt x="141" y="207"/>
                    <a:pt x="190" y="174"/>
                    <a:pt x="207" y="120"/>
                  </a:cubicBezTo>
                  <a:cubicBezTo>
                    <a:pt x="207" y="87"/>
                    <a:pt x="207" y="71"/>
                    <a:pt x="190" y="34"/>
                  </a:cubicBezTo>
                  <a:cubicBezTo>
                    <a:pt x="174" y="17"/>
                    <a:pt x="141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5"/>
            <p:cNvSpPr/>
            <p:nvPr/>
          </p:nvSpPr>
          <p:spPr>
            <a:xfrm>
              <a:off x="4122325" y="2948475"/>
              <a:ext cx="5575" cy="5275"/>
            </a:xfrm>
            <a:custGeom>
              <a:avLst/>
              <a:gdLst/>
              <a:ahLst/>
              <a:cxnLst/>
              <a:rect l="l" t="t" r="r" b="b"/>
              <a:pathLst>
                <a:path w="223" h="211" extrusionOk="0">
                  <a:moveTo>
                    <a:pt x="120" y="1"/>
                  </a:moveTo>
                  <a:cubicBezTo>
                    <a:pt x="66" y="1"/>
                    <a:pt x="17" y="34"/>
                    <a:pt x="0" y="87"/>
                  </a:cubicBezTo>
                  <a:cubicBezTo>
                    <a:pt x="0" y="104"/>
                    <a:pt x="0" y="120"/>
                    <a:pt x="17" y="137"/>
                  </a:cubicBezTo>
                  <a:cubicBezTo>
                    <a:pt x="17" y="153"/>
                    <a:pt x="17" y="153"/>
                    <a:pt x="33" y="174"/>
                  </a:cubicBezTo>
                  <a:cubicBezTo>
                    <a:pt x="50" y="190"/>
                    <a:pt x="66" y="207"/>
                    <a:pt x="103" y="207"/>
                  </a:cubicBezTo>
                  <a:cubicBezTo>
                    <a:pt x="110" y="209"/>
                    <a:pt x="117" y="210"/>
                    <a:pt x="123" y="210"/>
                  </a:cubicBezTo>
                  <a:cubicBezTo>
                    <a:pt x="166" y="210"/>
                    <a:pt x="209" y="167"/>
                    <a:pt x="223" y="120"/>
                  </a:cubicBezTo>
                  <a:cubicBezTo>
                    <a:pt x="223" y="87"/>
                    <a:pt x="206" y="71"/>
                    <a:pt x="190" y="50"/>
                  </a:cubicBezTo>
                  <a:cubicBezTo>
                    <a:pt x="169" y="17"/>
                    <a:pt x="153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5"/>
            <p:cNvSpPr/>
            <p:nvPr/>
          </p:nvSpPr>
          <p:spPr>
            <a:xfrm>
              <a:off x="4123550" y="2934625"/>
              <a:ext cx="6100" cy="5175"/>
            </a:xfrm>
            <a:custGeom>
              <a:avLst/>
              <a:gdLst/>
              <a:ahLst/>
              <a:cxnLst/>
              <a:rect l="l" t="t" r="r" b="b"/>
              <a:pathLst>
                <a:path w="244" h="207" extrusionOk="0">
                  <a:moveTo>
                    <a:pt x="118" y="1"/>
                  </a:moveTo>
                  <a:cubicBezTo>
                    <a:pt x="108" y="1"/>
                    <a:pt x="98" y="2"/>
                    <a:pt x="87" y="6"/>
                  </a:cubicBezTo>
                  <a:cubicBezTo>
                    <a:pt x="38" y="23"/>
                    <a:pt x="1" y="89"/>
                    <a:pt x="17" y="142"/>
                  </a:cubicBezTo>
                  <a:cubicBezTo>
                    <a:pt x="44" y="178"/>
                    <a:pt x="77" y="207"/>
                    <a:pt x="113" y="207"/>
                  </a:cubicBezTo>
                  <a:cubicBezTo>
                    <a:pt x="127" y="207"/>
                    <a:pt x="142" y="202"/>
                    <a:pt x="157" y="192"/>
                  </a:cubicBezTo>
                  <a:cubicBezTo>
                    <a:pt x="207" y="175"/>
                    <a:pt x="244" y="126"/>
                    <a:pt x="223" y="72"/>
                  </a:cubicBezTo>
                  <a:cubicBezTo>
                    <a:pt x="197" y="32"/>
                    <a:pt x="159" y="1"/>
                    <a:pt x="1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"/>
            <p:cNvSpPr/>
            <p:nvPr/>
          </p:nvSpPr>
          <p:spPr>
            <a:xfrm>
              <a:off x="4128300" y="2986100"/>
              <a:ext cx="6000" cy="5075"/>
            </a:xfrm>
            <a:custGeom>
              <a:avLst/>
              <a:gdLst/>
              <a:ahLst/>
              <a:cxnLst/>
              <a:rect l="l" t="t" r="r" b="b"/>
              <a:pathLst>
                <a:path w="240" h="203" extrusionOk="0">
                  <a:moveTo>
                    <a:pt x="128" y="1"/>
                  </a:moveTo>
                  <a:cubicBezTo>
                    <a:pt x="114" y="1"/>
                    <a:pt x="100" y="3"/>
                    <a:pt x="87" y="9"/>
                  </a:cubicBezTo>
                  <a:cubicBezTo>
                    <a:pt x="33" y="25"/>
                    <a:pt x="0" y="75"/>
                    <a:pt x="33" y="145"/>
                  </a:cubicBezTo>
                  <a:cubicBezTo>
                    <a:pt x="33" y="145"/>
                    <a:pt x="54" y="161"/>
                    <a:pt x="54" y="178"/>
                  </a:cubicBezTo>
                  <a:cubicBezTo>
                    <a:pt x="77" y="189"/>
                    <a:pt x="100" y="203"/>
                    <a:pt x="130" y="203"/>
                  </a:cubicBezTo>
                  <a:cubicBezTo>
                    <a:pt x="143" y="203"/>
                    <a:pt x="157" y="201"/>
                    <a:pt x="174" y="194"/>
                  </a:cubicBezTo>
                  <a:cubicBezTo>
                    <a:pt x="207" y="178"/>
                    <a:pt x="223" y="145"/>
                    <a:pt x="223" y="112"/>
                  </a:cubicBezTo>
                  <a:cubicBezTo>
                    <a:pt x="239" y="91"/>
                    <a:pt x="223" y="75"/>
                    <a:pt x="223" y="58"/>
                  </a:cubicBezTo>
                  <a:cubicBezTo>
                    <a:pt x="211" y="22"/>
                    <a:pt x="169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5"/>
            <p:cNvSpPr/>
            <p:nvPr/>
          </p:nvSpPr>
          <p:spPr>
            <a:xfrm>
              <a:off x="4132625" y="2974150"/>
              <a:ext cx="5175" cy="4975"/>
            </a:xfrm>
            <a:custGeom>
              <a:avLst/>
              <a:gdLst/>
              <a:ahLst/>
              <a:cxnLst/>
              <a:rect l="l" t="t" r="r" b="b"/>
              <a:pathLst>
                <a:path w="207" h="199" extrusionOk="0">
                  <a:moveTo>
                    <a:pt x="92" y="0"/>
                  </a:moveTo>
                  <a:cubicBezTo>
                    <a:pt x="46" y="0"/>
                    <a:pt x="1" y="33"/>
                    <a:pt x="1" y="91"/>
                  </a:cubicBezTo>
                  <a:lnTo>
                    <a:pt x="1" y="140"/>
                  </a:lnTo>
                  <a:lnTo>
                    <a:pt x="17" y="157"/>
                  </a:lnTo>
                  <a:cubicBezTo>
                    <a:pt x="34" y="178"/>
                    <a:pt x="50" y="194"/>
                    <a:pt x="87" y="194"/>
                  </a:cubicBezTo>
                  <a:cubicBezTo>
                    <a:pt x="96" y="197"/>
                    <a:pt x="104" y="198"/>
                    <a:pt x="113" y="198"/>
                  </a:cubicBezTo>
                  <a:cubicBezTo>
                    <a:pt x="154" y="198"/>
                    <a:pt x="193" y="166"/>
                    <a:pt x="207" y="108"/>
                  </a:cubicBezTo>
                  <a:cubicBezTo>
                    <a:pt x="207" y="91"/>
                    <a:pt x="207" y="54"/>
                    <a:pt x="190" y="37"/>
                  </a:cubicBezTo>
                  <a:cubicBezTo>
                    <a:pt x="170" y="21"/>
                    <a:pt x="153" y="4"/>
                    <a:pt x="120" y="4"/>
                  </a:cubicBezTo>
                  <a:cubicBezTo>
                    <a:pt x="111" y="2"/>
                    <a:pt x="101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5"/>
            <p:cNvSpPr/>
            <p:nvPr/>
          </p:nvSpPr>
          <p:spPr>
            <a:xfrm>
              <a:off x="4114600" y="2992700"/>
              <a:ext cx="5575" cy="4925"/>
            </a:xfrm>
            <a:custGeom>
              <a:avLst/>
              <a:gdLst/>
              <a:ahLst/>
              <a:cxnLst/>
              <a:rect l="l" t="t" r="r" b="b"/>
              <a:pathLst>
                <a:path w="223" h="197" extrusionOk="0">
                  <a:moveTo>
                    <a:pt x="66" y="0"/>
                  </a:moveTo>
                  <a:cubicBezTo>
                    <a:pt x="17" y="17"/>
                    <a:pt x="0" y="87"/>
                    <a:pt x="17" y="136"/>
                  </a:cubicBezTo>
                  <a:cubicBezTo>
                    <a:pt x="29" y="177"/>
                    <a:pt x="72" y="196"/>
                    <a:pt x="113" y="196"/>
                  </a:cubicBezTo>
                  <a:cubicBezTo>
                    <a:pt x="127" y="196"/>
                    <a:pt x="140" y="194"/>
                    <a:pt x="153" y="190"/>
                  </a:cubicBezTo>
                  <a:cubicBezTo>
                    <a:pt x="169" y="190"/>
                    <a:pt x="190" y="174"/>
                    <a:pt x="190" y="174"/>
                  </a:cubicBezTo>
                  <a:cubicBezTo>
                    <a:pt x="223" y="136"/>
                    <a:pt x="223" y="104"/>
                    <a:pt x="206" y="54"/>
                  </a:cubicBezTo>
                  <a:cubicBezTo>
                    <a:pt x="206" y="17"/>
                    <a:pt x="169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5"/>
            <p:cNvSpPr/>
            <p:nvPr/>
          </p:nvSpPr>
          <p:spPr>
            <a:xfrm>
              <a:off x="4104700" y="2983200"/>
              <a:ext cx="5575" cy="5200"/>
            </a:xfrm>
            <a:custGeom>
              <a:avLst/>
              <a:gdLst/>
              <a:ahLst/>
              <a:cxnLst/>
              <a:rect l="l" t="t" r="r" b="b"/>
              <a:pathLst>
                <a:path w="223" h="208" extrusionOk="0">
                  <a:moveTo>
                    <a:pt x="112" y="1"/>
                  </a:moveTo>
                  <a:cubicBezTo>
                    <a:pt x="83" y="1"/>
                    <a:pt x="56" y="16"/>
                    <a:pt x="33" y="38"/>
                  </a:cubicBezTo>
                  <a:cubicBezTo>
                    <a:pt x="0" y="71"/>
                    <a:pt x="0" y="88"/>
                    <a:pt x="0" y="125"/>
                  </a:cubicBezTo>
                  <a:cubicBezTo>
                    <a:pt x="0" y="125"/>
                    <a:pt x="0" y="141"/>
                    <a:pt x="17" y="141"/>
                  </a:cubicBezTo>
                  <a:cubicBezTo>
                    <a:pt x="17" y="158"/>
                    <a:pt x="33" y="174"/>
                    <a:pt x="33" y="191"/>
                  </a:cubicBezTo>
                  <a:cubicBezTo>
                    <a:pt x="70" y="207"/>
                    <a:pt x="87" y="207"/>
                    <a:pt x="120" y="207"/>
                  </a:cubicBezTo>
                  <a:cubicBezTo>
                    <a:pt x="153" y="207"/>
                    <a:pt x="173" y="191"/>
                    <a:pt x="190" y="174"/>
                  </a:cubicBezTo>
                  <a:cubicBezTo>
                    <a:pt x="206" y="158"/>
                    <a:pt x="223" y="125"/>
                    <a:pt x="206" y="88"/>
                  </a:cubicBezTo>
                  <a:cubicBezTo>
                    <a:pt x="206" y="71"/>
                    <a:pt x="190" y="38"/>
                    <a:pt x="173" y="22"/>
                  </a:cubicBezTo>
                  <a:cubicBezTo>
                    <a:pt x="152" y="7"/>
                    <a:pt x="132" y="1"/>
                    <a:pt x="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5"/>
            <p:cNvSpPr/>
            <p:nvPr/>
          </p:nvSpPr>
          <p:spPr>
            <a:xfrm>
              <a:off x="4111075" y="2941475"/>
              <a:ext cx="6125" cy="5375"/>
            </a:xfrm>
            <a:custGeom>
              <a:avLst/>
              <a:gdLst/>
              <a:ahLst/>
              <a:cxnLst/>
              <a:rect l="l" t="t" r="r" b="b"/>
              <a:pathLst>
                <a:path w="245" h="215" extrusionOk="0">
                  <a:moveTo>
                    <a:pt x="106" y="0"/>
                  </a:moveTo>
                  <a:cubicBezTo>
                    <a:pt x="95" y="0"/>
                    <a:pt x="83" y="2"/>
                    <a:pt x="71" y="4"/>
                  </a:cubicBezTo>
                  <a:cubicBezTo>
                    <a:pt x="21" y="42"/>
                    <a:pt x="1" y="91"/>
                    <a:pt x="21" y="145"/>
                  </a:cubicBezTo>
                  <a:cubicBezTo>
                    <a:pt x="35" y="185"/>
                    <a:pt x="82" y="215"/>
                    <a:pt x="128" y="215"/>
                  </a:cubicBezTo>
                  <a:cubicBezTo>
                    <a:pt x="138" y="215"/>
                    <a:pt x="148" y="214"/>
                    <a:pt x="158" y="211"/>
                  </a:cubicBezTo>
                  <a:cubicBezTo>
                    <a:pt x="207" y="178"/>
                    <a:pt x="244" y="124"/>
                    <a:pt x="207" y="75"/>
                  </a:cubicBezTo>
                  <a:cubicBezTo>
                    <a:pt x="193" y="30"/>
                    <a:pt x="157" y="0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5"/>
            <p:cNvSpPr/>
            <p:nvPr/>
          </p:nvSpPr>
          <p:spPr>
            <a:xfrm>
              <a:off x="4156225" y="2977150"/>
              <a:ext cx="5175" cy="5275"/>
            </a:xfrm>
            <a:custGeom>
              <a:avLst/>
              <a:gdLst/>
              <a:ahLst/>
              <a:cxnLst/>
              <a:rect l="l" t="t" r="r" b="b"/>
              <a:pathLst>
                <a:path w="207" h="211" extrusionOk="0">
                  <a:moveTo>
                    <a:pt x="100" y="1"/>
                  </a:moveTo>
                  <a:cubicBezTo>
                    <a:pt x="57" y="1"/>
                    <a:pt x="15" y="44"/>
                    <a:pt x="1" y="91"/>
                  </a:cubicBezTo>
                  <a:lnTo>
                    <a:pt x="1" y="124"/>
                  </a:lnTo>
                  <a:lnTo>
                    <a:pt x="1" y="140"/>
                  </a:lnTo>
                  <a:lnTo>
                    <a:pt x="17" y="161"/>
                  </a:lnTo>
                  <a:cubicBezTo>
                    <a:pt x="34" y="194"/>
                    <a:pt x="71" y="210"/>
                    <a:pt x="87" y="210"/>
                  </a:cubicBezTo>
                  <a:cubicBezTo>
                    <a:pt x="120" y="210"/>
                    <a:pt x="137" y="210"/>
                    <a:pt x="174" y="194"/>
                  </a:cubicBezTo>
                  <a:cubicBezTo>
                    <a:pt x="190" y="177"/>
                    <a:pt x="207" y="140"/>
                    <a:pt x="207" y="124"/>
                  </a:cubicBezTo>
                  <a:cubicBezTo>
                    <a:pt x="207" y="91"/>
                    <a:pt x="207" y="74"/>
                    <a:pt x="190" y="58"/>
                  </a:cubicBezTo>
                  <a:cubicBezTo>
                    <a:pt x="174" y="20"/>
                    <a:pt x="153" y="4"/>
                    <a:pt x="120" y="4"/>
                  </a:cubicBezTo>
                  <a:cubicBezTo>
                    <a:pt x="114" y="2"/>
                    <a:pt x="107" y="1"/>
                    <a:pt x="1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"/>
            <p:cNvSpPr/>
            <p:nvPr/>
          </p:nvSpPr>
          <p:spPr>
            <a:xfrm>
              <a:off x="4146750" y="2953550"/>
              <a:ext cx="5175" cy="5250"/>
            </a:xfrm>
            <a:custGeom>
              <a:avLst/>
              <a:gdLst/>
              <a:ahLst/>
              <a:cxnLst/>
              <a:rect l="l" t="t" r="r" b="b"/>
              <a:pathLst>
                <a:path w="207" h="210" extrusionOk="0">
                  <a:moveTo>
                    <a:pt x="94" y="1"/>
                  </a:moveTo>
                  <a:cubicBezTo>
                    <a:pt x="41" y="1"/>
                    <a:pt x="0" y="44"/>
                    <a:pt x="0" y="90"/>
                  </a:cubicBezTo>
                  <a:lnTo>
                    <a:pt x="0" y="140"/>
                  </a:lnTo>
                  <a:lnTo>
                    <a:pt x="17" y="156"/>
                  </a:lnTo>
                  <a:cubicBezTo>
                    <a:pt x="37" y="194"/>
                    <a:pt x="54" y="194"/>
                    <a:pt x="87" y="210"/>
                  </a:cubicBezTo>
                  <a:cubicBezTo>
                    <a:pt x="141" y="210"/>
                    <a:pt x="190" y="177"/>
                    <a:pt x="206" y="123"/>
                  </a:cubicBezTo>
                  <a:cubicBezTo>
                    <a:pt x="206" y="90"/>
                    <a:pt x="206" y="74"/>
                    <a:pt x="190" y="37"/>
                  </a:cubicBezTo>
                  <a:cubicBezTo>
                    <a:pt x="174" y="20"/>
                    <a:pt x="141" y="4"/>
                    <a:pt x="120" y="4"/>
                  </a:cubicBezTo>
                  <a:cubicBezTo>
                    <a:pt x="111" y="2"/>
                    <a:pt x="103" y="1"/>
                    <a:pt x="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"/>
            <p:cNvSpPr/>
            <p:nvPr/>
          </p:nvSpPr>
          <p:spPr>
            <a:xfrm>
              <a:off x="4150675" y="3002850"/>
              <a:ext cx="6000" cy="5075"/>
            </a:xfrm>
            <a:custGeom>
              <a:avLst/>
              <a:gdLst/>
              <a:ahLst/>
              <a:cxnLst/>
              <a:rect l="l" t="t" r="r" b="b"/>
              <a:pathLst>
                <a:path w="240" h="203" extrusionOk="0">
                  <a:moveTo>
                    <a:pt x="114" y="1"/>
                  </a:moveTo>
                  <a:cubicBezTo>
                    <a:pt x="100" y="1"/>
                    <a:pt x="83" y="3"/>
                    <a:pt x="66" y="7"/>
                  </a:cubicBezTo>
                  <a:cubicBezTo>
                    <a:pt x="17" y="23"/>
                    <a:pt x="0" y="93"/>
                    <a:pt x="17" y="143"/>
                  </a:cubicBezTo>
                  <a:cubicBezTo>
                    <a:pt x="29" y="183"/>
                    <a:pt x="72" y="203"/>
                    <a:pt x="113" y="203"/>
                  </a:cubicBezTo>
                  <a:cubicBezTo>
                    <a:pt x="127" y="203"/>
                    <a:pt x="140" y="200"/>
                    <a:pt x="153" y="196"/>
                  </a:cubicBezTo>
                  <a:cubicBezTo>
                    <a:pt x="206" y="180"/>
                    <a:pt x="239" y="126"/>
                    <a:pt x="206" y="60"/>
                  </a:cubicBezTo>
                  <a:cubicBezTo>
                    <a:pt x="194" y="20"/>
                    <a:pt x="160" y="1"/>
                    <a:pt x="1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5"/>
            <p:cNvSpPr/>
            <p:nvPr/>
          </p:nvSpPr>
          <p:spPr>
            <a:xfrm>
              <a:off x="4148900" y="2941425"/>
              <a:ext cx="5600" cy="5075"/>
            </a:xfrm>
            <a:custGeom>
              <a:avLst/>
              <a:gdLst/>
              <a:ahLst/>
              <a:cxnLst/>
              <a:rect l="l" t="t" r="r" b="b"/>
              <a:pathLst>
                <a:path w="224" h="203" extrusionOk="0">
                  <a:moveTo>
                    <a:pt x="113" y="0"/>
                  </a:moveTo>
                  <a:cubicBezTo>
                    <a:pt x="85" y="0"/>
                    <a:pt x="55" y="14"/>
                    <a:pt x="34" y="44"/>
                  </a:cubicBezTo>
                  <a:cubicBezTo>
                    <a:pt x="17" y="60"/>
                    <a:pt x="1" y="93"/>
                    <a:pt x="1" y="110"/>
                  </a:cubicBezTo>
                  <a:cubicBezTo>
                    <a:pt x="1" y="126"/>
                    <a:pt x="1" y="126"/>
                    <a:pt x="17" y="147"/>
                  </a:cubicBezTo>
                  <a:cubicBezTo>
                    <a:pt x="17" y="163"/>
                    <a:pt x="34" y="180"/>
                    <a:pt x="55" y="180"/>
                  </a:cubicBezTo>
                  <a:cubicBezTo>
                    <a:pt x="69" y="194"/>
                    <a:pt x="92" y="203"/>
                    <a:pt x="115" y="203"/>
                  </a:cubicBezTo>
                  <a:cubicBezTo>
                    <a:pt x="143" y="203"/>
                    <a:pt x="172" y="190"/>
                    <a:pt x="191" y="163"/>
                  </a:cubicBezTo>
                  <a:cubicBezTo>
                    <a:pt x="207" y="147"/>
                    <a:pt x="224" y="110"/>
                    <a:pt x="207" y="93"/>
                  </a:cubicBezTo>
                  <a:cubicBezTo>
                    <a:pt x="207" y="60"/>
                    <a:pt x="191" y="44"/>
                    <a:pt x="174" y="23"/>
                  </a:cubicBezTo>
                  <a:cubicBezTo>
                    <a:pt x="158" y="8"/>
                    <a:pt x="136" y="0"/>
                    <a:pt x="1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5"/>
            <p:cNvSpPr/>
            <p:nvPr/>
          </p:nvSpPr>
          <p:spPr>
            <a:xfrm>
              <a:off x="4155400" y="2990950"/>
              <a:ext cx="5175" cy="5175"/>
            </a:xfrm>
            <a:custGeom>
              <a:avLst/>
              <a:gdLst/>
              <a:ahLst/>
              <a:cxnLst/>
              <a:rect l="l" t="t" r="r" b="b"/>
              <a:pathLst>
                <a:path w="207" h="207" extrusionOk="0">
                  <a:moveTo>
                    <a:pt x="120" y="0"/>
                  </a:moveTo>
                  <a:cubicBezTo>
                    <a:pt x="50" y="0"/>
                    <a:pt x="1" y="37"/>
                    <a:pt x="1" y="87"/>
                  </a:cubicBezTo>
                  <a:lnTo>
                    <a:pt x="1" y="141"/>
                  </a:lnTo>
                  <a:cubicBezTo>
                    <a:pt x="1" y="157"/>
                    <a:pt x="17" y="157"/>
                    <a:pt x="17" y="174"/>
                  </a:cubicBezTo>
                  <a:cubicBezTo>
                    <a:pt x="34" y="190"/>
                    <a:pt x="50" y="206"/>
                    <a:pt x="83" y="206"/>
                  </a:cubicBezTo>
                  <a:cubicBezTo>
                    <a:pt x="137" y="206"/>
                    <a:pt x="186" y="174"/>
                    <a:pt x="207" y="124"/>
                  </a:cubicBezTo>
                  <a:cubicBezTo>
                    <a:pt x="207" y="87"/>
                    <a:pt x="207" y="70"/>
                    <a:pt x="186" y="37"/>
                  </a:cubicBezTo>
                  <a:cubicBezTo>
                    <a:pt x="170" y="21"/>
                    <a:pt x="137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5"/>
            <p:cNvSpPr/>
            <p:nvPr/>
          </p:nvSpPr>
          <p:spPr>
            <a:xfrm>
              <a:off x="4143750" y="2967300"/>
              <a:ext cx="5600" cy="5250"/>
            </a:xfrm>
            <a:custGeom>
              <a:avLst/>
              <a:gdLst/>
              <a:ahLst/>
              <a:cxnLst/>
              <a:rect l="l" t="t" r="r" b="b"/>
              <a:pathLst>
                <a:path w="224" h="210" extrusionOk="0">
                  <a:moveTo>
                    <a:pt x="111" y="1"/>
                  </a:moveTo>
                  <a:cubicBezTo>
                    <a:pt x="75" y="1"/>
                    <a:pt x="41" y="16"/>
                    <a:pt x="17" y="39"/>
                  </a:cubicBezTo>
                  <a:cubicBezTo>
                    <a:pt x="1" y="56"/>
                    <a:pt x="1" y="89"/>
                    <a:pt x="1" y="122"/>
                  </a:cubicBezTo>
                  <a:lnTo>
                    <a:pt x="1" y="142"/>
                  </a:lnTo>
                  <a:cubicBezTo>
                    <a:pt x="17" y="159"/>
                    <a:pt x="17" y="175"/>
                    <a:pt x="34" y="192"/>
                  </a:cubicBezTo>
                  <a:cubicBezTo>
                    <a:pt x="54" y="204"/>
                    <a:pt x="77" y="210"/>
                    <a:pt x="99" y="210"/>
                  </a:cubicBezTo>
                  <a:cubicBezTo>
                    <a:pt x="136" y="210"/>
                    <a:pt x="170" y="196"/>
                    <a:pt x="190" y="175"/>
                  </a:cubicBezTo>
                  <a:cubicBezTo>
                    <a:pt x="223" y="122"/>
                    <a:pt x="207" y="56"/>
                    <a:pt x="174" y="19"/>
                  </a:cubicBezTo>
                  <a:cubicBezTo>
                    <a:pt x="154" y="6"/>
                    <a:pt x="132" y="1"/>
                    <a:pt x="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5"/>
            <p:cNvSpPr/>
            <p:nvPr/>
          </p:nvSpPr>
          <p:spPr>
            <a:xfrm>
              <a:off x="4138600" y="2995525"/>
              <a:ext cx="6000" cy="5075"/>
            </a:xfrm>
            <a:custGeom>
              <a:avLst/>
              <a:gdLst/>
              <a:ahLst/>
              <a:cxnLst/>
              <a:rect l="l" t="t" r="r" b="b"/>
              <a:pathLst>
                <a:path w="240" h="203" extrusionOk="0">
                  <a:moveTo>
                    <a:pt x="126" y="1"/>
                  </a:moveTo>
                  <a:cubicBezTo>
                    <a:pt x="113" y="1"/>
                    <a:pt x="99" y="3"/>
                    <a:pt x="87" y="7"/>
                  </a:cubicBezTo>
                  <a:cubicBezTo>
                    <a:pt x="34" y="23"/>
                    <a:pt x="1" y="94"/>
                    <a:pt x="17" y="147"/>
                  </a:cubicBezTo>
                  <a:cubicBezTo>
                    <a:pt x="45" y="184"/>
                    <a:pt x="80" y="203"/>
                    <a:pt x="118" y="203"/>
                  </a:cubicBezTo>
                  <a:cubicBezTo>
                    <a:pt x="131" y="203"/>
                    <a:pt x="144" y="201"/>
                    <a:pt x="157" y="197"/>
                  </a:cubicBezTo>
                  <a:cubicBezTo>
                    <a:pt x="207" y="180"/>
                    <a:pt x="240" y="110"/>
                    <a:pt x="223" y="61"/>
                  </a:cubicBezTo>
                  <a:cubicBezTo>
                    <a:pt x="211" y="20"/>
                    <a:pt x="168" y="1"/>
                    <a:pt x="1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5"/>
            <p:cNvSpPr/>
            <p:nvPr/>
          </p:nvSpPr>
          <p:spPr>
            <a:xfrm>
              <a:off x="4142925" y="2984150"/>
              <a:ext cx="5600" cy="4900"/>
            </a:xfrm>
            <a:custGeom>
              <a:avLst/>
              <a:gdLst/>
              <a:ahLst/>
              <a:cxnLst/>
              <a:rect l="l" t="t" r="r" b="b"/>
              <a:pathLst>
                <a:path w="224" h="196" extrusionOk="0">
                  <a:moveTo>
                    <a:pt x="67" y="0"/>
                  </a:moveTo>
                  <a:cubicBezTo>
                    <a:pt x="50" y="17"/>
                    <a:pt x="34" y="33"/>
                    <a:pt x="17" y="50"/>
                  </a:cubicBezTo>
                  <a:cubicBezTo>
                    <a:pt x="1" y="66"/>
                    <a:pt x="1" y="103"/>
                    <a:pt x="17" y="136"/>
                  </a:cubicBezTo>
                  <a:cubicBezTo>
                    <a:pt x="30" y="177"/>
                    <a:pt x="63" y="196"/>
                    <a:pt x="107" y="196"/>
                  </a:cubicBezTo>
                  <a:cubicBezTo>
                    <a:pt x="122" y="196"/>
                    <a:pt x="137" y="194"/>
                    <a:pt x="153" y="190"/>
                  </a:cubicBezTo>
                  <a:cubicBezTo>
                    <a:pt x="207" y="169"/>
                    <a:pt x="223" y="120"/>
                    <a:pt x="207" y="50"/>
                  </a:cubicBezTo>
                  <a:cubicBezTo>
                    <a:pt x="190" y="33"/>
                    <a:pt x="170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5"/>
            <p:cNvSpPr/>
            <p:nvPr/>
          </p:nvSpPr>
          <p:spPr>
            <a:xfrm>
              <a:off x="4136025" y="2941575"/>
              <a:ext cx="5175" cy="5250"/>
            </a:xfrm>
            <a:custGeom>
              <a:avLst/>
              <a:gdLst/>
              <a:ahLst/>
              <a:cxnLst/>
              <a:rect l="l" t="t" r="r" b="b"/>
              <a:pathLst>
                <a:path w="207" h="210" extrusionOk="0">
                  <a:moveTo>
                    <a:pt x="120" y="0"/>
                  </a:moveTo>
                  <a:cubicBezTo>
                    <a:pt x="71" y="0"/>
                    <a:pt x="1" y="38"/>
                    <a:pt x="1" y="87"/>
                  </a:cubicBezTo>
                  <a:lnTo>
                    <a:pt x="1" y="141"/>
                  </a:lnTo>
                  <a:cubicBezTo>
                    <a:pt x="1" y="157"/>
                    <a:pt x="17" y="157"/>
                    <a:pt x="17" y="174"/>
                  </a:cubicBezTo>
                  <a:cubicBezTo>
                    <a:pt x="34" y="190"/>
                    <a:pt x="54" y="207"/>
                    <a:pt x="87" y="207"/>
                  </a:cubicBezTo>
                  <a:cubicBezTo>
                    <a:pt x="94" y="209"/>
                    <a:pt x="101" y="210"/>
                    <a:pt x="108" y="210"/>
                  </a:cubicBezTo>
                  <a:cubicBezTo>
                    <a:pt x="154" y="210"/>
                    <a:pt x="207" y="166"/>
                    <a:pt x="207" y="120"/>
                  </a:cubicBezTo>
                  <a:cubicBezTo>
                    <a:pt x="207" y="87"/>
                    <a:pt x="207" y="71"/>
                    <a:pt x="190" y="54"/>
                  </a:cubicBezTo>
                  <a:cubicBezTo>
                    <a:pt x="174" y="17"/>
                    <a:pt x="157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5"/>
            <p:cNvSpPr/>
            <p:nvPr/>
          </p:nvSpPr>
          <p:spPr>
            <a:xfrm>
              <a:off x="4176425" y="3084975"/>
              <a:ext cx="5175" cy="5250"/>
            </a:xfrm>
            <a:custGeom>
              <a:avLst/>
              <a:gdLst/>
              <a:ahLst/>
              <a:cxnLst/>
              <a:rect l="l" t="t" r="r" b="b"/>
              <a:pathLst>
                <a:path w="207" h="210" extrusionOk="0">
                  <a:moveTo>
                    <a:pt x="93" y="0"/>
                  </a:moveTo>
                  <a:cubicBezTo>
                    <a:pt x="38" y="0"/>
                    <a:pt x="1" y="44"/>
                    <a:pt x="1" y="90"/>
                  </a:cubicBezTo>
                  <a:lnTo>
                    <a:pt x="1" y="140"/>
                  </a:lnTo>
                  <a:lnTo>
                    <a:pt x="17" y="156"/>
                  </a:lnTo>
                  <a:cubicBezTo>
                    <a:pt x="34" y="193"/>
                    <a:pt x="50" y="193"/>
                    <a:pt x="87" y="210"/>
                  </a:cubicBezTo>
                  <a:cubicBezTo>
                    <a:pt x="137" y="210"/>
                    <a:pt x="190" y="177"/>
                    <a:pt x="207" y="123"/>
                  </a:cubicBezTo>
                  <a:cubicBezTo>
                    <a:pt x="207" y="90"/>
                    <a:pt x="207" y="74"/>
                    <a:pt x="190" y="37"/>
                  </a:cubicBezTo>
                  <a:cubicBezTo>
                    <a:pt x="170" y="20"/>
                    <a:pt x="137" y="4"/>
                    <a:pt x="120" y="4"/>
                  </a:cubicBezTo>
                  <a:cubicBezTo>
                    <a:pt x="111" y="1"/>
                    <a:pt x="102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5"/>
            <p:cNvSpPr/>
            <p:nvPr/>
          </p:nvSpPr>
          <p:spPr>
            <a:xfrm>
              <a:off x="4140775" y="3074325"/>
              <a:ext cx="5175" cy="5175"/>
            </a:xfrm>
            <a:custGeom>
              <a:avLst/>
              <a:gdLst/>
              <a:ahLst/>
              <a:cxnLst/>
              <a:rect l="l" t="t" r="r" b="b"/>
              <a:pathLst>
                <a:path w="207" h="207" extrusionOk="0">
                  <a:moveTo>
                    <a:pt x="120" y="1"/>
                  </a:moveTo>
                  <a:cubicBezTo>
                    <a:pt x="87" y="1"/>
                    <a:pt x="70" y="1"/>
                    <a:pt x="33" y="17"/>
                  </a:cubicBezTo>
                  <a:cubicBezTo>
                    <a:pt x="17" y="34"/>
                    <a:pt x="0" y="50"/>
                    <a:pt x="0" y="87"/>
                  </a:cubicBezTo>
                  <a:lnTo>
                    <a:pt x="0" y="137"/>
                  </a:lnTo>
                  <a:cubicBezTo>
                    <a:pt x="0" y="153"/>
                    <a:pt x="17" y="153"/>
                    <a:pt x="17" y="153"/>
                  </a:cubicBezTo>
                  <a:cubicBezTo>
                    <a:pt x="33" y="190"/>
                    <a:pt x="50" y="207"/>
                    <a:pt x="87" y="207"/>
                  </a:cubicBezTo>
                  <a:cubicBezTo>
                    <a:pt x="136" y="207"/>
                    <a:pt x="190" y="170"/>
                    <a:pt x="206" y="120"/>
                  </a:cubicBezTo>
                  <a:cubicBezTo>
                    <a:pt x="206" y="87"/>
                    <a:pt x="206" y="67"/>
                    <a:pt x="190" y="34"/>
                  </a:cubicBezTo>
                  <a:cubicBezTo>
                    <a:pt x="173" y="17"/>
                    <a:pt x="136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5"/>
            <p:cNvSpPr/>
            <p:nvPr/>
          </p:nvSpPr>
          <p:spPr>
            <a:xfrm>
              <a:off x="4145100" y="3047625"/>
              <a:ext cx="5600" cy="5200"/>
            </a:xfrm>
            <a:custGeom>
              <a:avLst/>
              <a:gdLst/>
              <a:ahLst/>
              <a:cxnLst/>
              <a:rect l="l" t="t" r="r" b="b"/>
              <a:pathLst>
                <a:path w="224" h="208" extrusionOk="0">
                  <a:moveTo>
                    <a:pt x="120" y="1"/>
                  </a:moveTo>
                  <a:cubicBezTo>
                    <a:pt x="103" y="1"/>
                    <a:pt x="66" y="1"/>
                    <a:pt x="50" y="22"/>
                  </a:cubicBezTo>
                  <a:cubicBezTo>
                    <a:pt x="33" y="38"/>
                    <a:pt x="17" y="55"/>
                    <a:pt x="17" y="88"/>
                  </a:cubicBezTo>
                  <a:cubicBezTo>
                    <a:pt x="0" y="104"/>
                    <a:pt x="0" y="125"/>
                    <a:pt x="17" y="141"/>
                  </a:cubicBezTo>
                  <a:cubicBezTo>
                    <a:pt x="17" y="141"/>
                    <a:pt x="17" y="158"/>
                    <a:pt x="33" y="158"/>
                  </a:cubicBezTo>
                  <a:cubicBezTo>
                    <a:pt x="50" y="191"/>
                    <a:pt x="66" y="191"/>
                    <a:pt x="103" y="207"/>
                  </a:cubicBezTo>
                  <a:cubicBezTo>
                    <a:pt x="153" y="207"/>
                    <a:pt x="207" y="174"/>
                    <a:pt x="223" y="125"/>
                  </a:cubicBezTo>
                  <a:cubicBezTo>
                    <a:pt x="223" y="88"/>
                    <a:pt x="207" y="71"/>
                    <a:pt x="207" y="38"/>
                  </a:cubicBezTo>
                  <a:cubicBezTo>
                    <a:pt x="186" y="22"/>
                    <a:pt x="153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5"/>
            <p:cNvSpPr/>
            <p:nvPr/>
          </p:nvSpPr>
          <p:spPr>
            <a:xfrm>
              <a:off x="4141175" y="3060800"/>
              <a:ext cx="6000" cy="5100"/>
            </a:xfrm>
            <a:custGeom>
              <a:avLst/>
              <a:gdLst/>
              <a:ahLst/>
              <a:cxnLst/>
              <a:rect l="l" t="t" r="r" b="b"/>
              <a:pathLst>
                <a:path w="240" h="204" extrusionOk="0">
                  <a:moveTo>
                    <a:pt x="120" y="1"/>
                  </a:moveTo>
                  <a:cubicBezTo>
                    <a:pt x="109" y="1"/>
                    <a:pt x="98" y="10"/>
                    <a:pt x="87" y="10"/>
                  </a:cubicBezTo>
                  <a:cubicBezTo>
                    <a:pt x="34" y="26"/>
                    <a:pt x="1" y="92"/>
                    <a:pt x="34" y="146"/>
                  </a:cubicBezTo>
                  <a:cubicBezTo>
                    <a:pt x="49" y="183"/>
                    <a:pt x="80" y="203"/>
                    <a:pt x="124" y="203"/>
                  </a:cubicBezTo>
                  <a:cubicBezTo>
                    <a:pt x="139" y="203"/>
                    <a:pt x="156" y="201"/>
                    <a:pt x="174" y="195"/>
                  </a:cubicBezTo>
                  <a:cubicBezTo>
                    <a:pt x="174" y="195"/>
                    <a:pt x="190" y="179"/>
                    <a:pt x="207" y="179"/>
                  </a:cubicBezTo>
                  <a:cubicBezTo>
                    <a:pt x="223" y="146"/>
                    <a:pt x="240" y="113"/>
                    <a:pt x="223" y="59"/>
                  </a:cubicBezTo>
                  <a:cubicBezTo>
                    <a:pt x="207" y="26"/>
                    <a:pt x="174" y="10"/>
                    <a:pt x="137" y="10"/>
                  </a:cubicBezTo>
                  <a:cubicBezTo>
                    <a:pt x="131" y="3"/>
                    <a:pt x="126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5"/>
            <p:cNvSpPr/>
            <p:nvPr/>
          </p:nvSpPr>
          <p:spPr>
            <a:xfrm>
              <a:off x="4189325" y="3019300"/>
              <a:ext cx="6000" cy="5400"/>
            </a:xfrm>
            <a:custGeom>
              <a:avLst/>
              <a:gdLst/>
              <a:ahLst/>
              <a:cxnLst/>
              <a:rect l="l" t="t" r="r" b="b"/>
              <a:pathLst>
                <a:path w="240" h="216" extrusionOk="0">
                  <a:moveTo>
                    <a:pt x="103" y="0"/>
                  </a:moveTo>
                  <a:cubicBezTo>
                    <a:pt x="66" y="21"/>
                    <a:pt x="50" y="21"/>
                    <a:pt x="33" y="54"/>
                  </a:cubicBezTo>
                  <a:cubicBezTo>
                    <a:pt x="17" y="70"/>
                    <a:pt x="0" y="87"/>
                    <a:pt x="17" y="124"/>
                  </a:cubicBezTo>
                  <a:lnTo>
                    <a:pt x="17" y="157"/>
                  </a:lnTo>
                  <a:cubicBezTo>
                    <a:pt x="17" y="173"/>
                    <a:pt x="33" y="173"/>
                    <a:pt x="50" y="190"/>
                  </a:cubicBezTo>
                  <a:cubicBezTo>
                    <a:pt x="74" y="207"/>
                    <a:pt x="97" y="216"/>
                    <a:pt x="121" y="216"/>
                  </a:cubicBezTo>
                  <a:cubicBezTo>
                    <a:pt x="149" y="216"/>
                    <a:pt x="177" y="203"/>
                    <a:pt x="206" y="173"/>
                  </a:cubicBezTo>
                  <a:cubicBezTo>
                    <a:pt x="239" y="140"/>
                    <a:pt x="223" y="70"/>
                    <a:pt x="190" y="37"/>
                  </a:cubicBezTo>
                  <a:cubicBezTo>
                    <a:pt x="153" y="21"/>
                    <a:pt x="136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5"/>
            <p:cNvSpPr/>
            <p:nvPr/>
          </p:nvSpPr>
          <p:spPr>
            <a:xfrm>
              <a:off x="4149325" y="3016650"/>
              <a:ext cx="5175" cy="5250"/>
            </a:xfrm>
            <a:custGeom>
              <a:avLst/>
              <a:gdLst/>
              <a:ahLst/>
              <a:cxnLst/>
              <a:rect l="l" t="t" r="r" b="b"/>
              <a:pathLst>
                <a:path w="207" h="210" extrusionOk="0">
                  <a:moveTo>
                    <a:pt x="101" y="0"/>
                  </a:moveTo>
                  <a:cubicBezTo>
                    <a:pt x="58" y="0"/>
                    <a:pt x="15" y="46"/>
                    <a:pt x="0" y="90"/>
                  </a:cubicBezTo>
                  <a:lnTo>
                    <a:pt x="0" y="143"/>
                  </a:lnTo>
                  <a:lnTo>
                    <a:pt x="17" y="160"/>
                  </a:lnTo>
                  <a:cubicBezTo>
                    <a:pt x="38" y="193"/>
                    <a:pt x="71" y="209"/>
                    <a:pt x="87" y="209"/>
                  </a:cubicBezTo>
                  <a:cubicBezTo>
                    <a:pt x="157" y="209"/>
                    <a:pt x="207" y="176"/>
                    <a:pt x="207" y="127"/>
                  </a:cubicBezTo>
                  <a:cubicBezTo>
                    <a:pt x="207" y="90"/>
                    <a:pt x="207" y="73"/>
                    <a:pt x="190" y="40"/>
                  </a:cubicBezTo>
                  <a:cubicBezTo>
                    <a:pt x="174" y="24"/>
                    <a:pt x="157" y="3"/>
                    <a:pt x="120" y="3"/>
                  </a:cubicBezTo>
                  <a:cubicBezTo>
                    <a:pt x="114" y="1"/>
                    <a:pt x="107" y="0"/>
                    <a:pt x="1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"/>
            <p:cNvSpPr/>
            <p:nvPr/>
          </p:nvSpPr>
          <p:spPr>
            <a:xfrm>
              <a:off x="4151500" y="3079725"/>
              <a:ext cx="5575" cy="5050"/>
            </a:xfrm>
            <a:custGeom>
              <a:avLst/>
              <a:gdLst/>
              <a:ahLst/>
              <a:cxnLst/>
              <a:rect l="l" t="t" r="r" b="b"/>
              <a:pathLst>
                <a:path w="223" h="202" extrusionOk="0">
                  <a:moveTo>
                    <a:pt x="91" y="1"/>
                  </a:moveTo>
                  <a:cubicBezTo>
                    <a:pt x="68" y="1"/>
                    <a:pt x="48" y="12"/>
                    <a:pt x="33" y="24"/>
                  </a:cubicBezTo>
                  <a:cubicBezTo>
                    <a:pt x="16" y="40"/>
                    <a:pt x="0" y="57"/>
                    <a:pt x="0" y="94"/>
                  </a:cubicBezTo>
                  <a:cubicBezTo>
                    <a:pt x="0" y="110"/>
                    <a:pt x="0" y="127"/>
                    <a:pt x="16" y="143"/>
                  </a:cubicBezTo>
                  <a:cubicBezTo>
                    <a:pt x="16" y="181"/>
                    <a:pt x="54" y="197"/>
                    <a:pt x="87" y="197"/>
                  </a:cubicBezTo>
                  <a:lnTo>
                    <a:pt x="103" y="197"/>
                  </a:lnTo>
                  <a:cubicBezTo>
                    <a:pt x="112" y="200"/>
                    <a:pt x="121" y="201"/>
                    <a:pt x="130" y="201"/>
                  </a:cubicBezTo>
                  <a:cubicBezTo>
                    <a:pt x="172" y="201"/>
                    <a:pt x="206" y="169"/>
                    <a:pt x="206" y="110"/>
                  </a:cubicBezTo>
                  <a:cubicBezTo>
                    <a:pt x="223" y="94"/>
                    <a:pt x="206" y="57"/>
                    <a:pt x="190" y="40"/>
                  </a:cubicBezTo>
                  <a:cubicBezTo>
                    <a:pt x="173" y="24"/>
                    <a:pt x="157" y="7"/>
                    <a:pt x="120" y="7"/>
                  </a:cubicBezTo>
                  <a:cubicBezTo>
                    <a:pt x="110" y="3"/>
                    <a:pt x="100" y="1"/>
                    <a:pt x="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5"/>
            <p:cNvSpPr/>
            <p:nvPr/>
          </p:nvSpPr>
          <p:spPr>
            <a:xfrm>
              <a:off x="4148500" y="3109475"/>
              <a:ext cx="5600" cy="5300"/>
            </a:xfrm>
            <a:custGeom>
              <a:avLst/>
              <a:gdLst/>
              <a:ahLst/>
              <a:cxnLst/>
              <a:rect l="l" t="t" r="r" b="b"/>
              <a:pathLst>
                <a:path w="224" h="212" extrusionOk="0">
                  <a:moveTo>
                    <a:pt x="120" y="1"/>
                  </a:moveTo>
                  <a:cubicBezTo>
                    <a:pt x="104" y="1"/>
                    <a:pt x="71" y="1"/>
                    <a:pt x="50" y="21"/>
                  </a:cubicBezTo>
                  <a:cubicBezTo>
                    <a:pt x="17" y="38"/>
                    <a:pt x="17" y="71"/>
                    <a:pt x="0" y="87"/>
                  </a:cubicBezTo>
                  <a:cubicBezTo>
                    <a:pt x="0" y="104"/>
                    <a:pt x="0" y="124"/>
                    <a:pt x="17" y="141"/>
                  </a:cubicBezTo>
                  <a:lnTo>
                    <a:pt x="17" y="174"/>
                  </a:lnTo>
                  <a:cubicBezTo>
                    <a:pt x="33" y="190"/>
                    <a:pt x="71" y="207"/>
                    <a:pt x="87" y="207"/>
                  </a:cubicBezTo>
                  <a:cubicBezTo>
                    <a:pt x="97" y="210"/>
                    <a:pt x="107" y="211"/>
                    <a:pt x="116" y="211"/>
                  </a:cubicBezTo>
                  <a:cubicBezTo>
                    <a:pt x="168" y="211"/>
                    <a:pt x="207" y="166"/>
                    <a:pt x="207" y="124"/>
                  </a:cubicBezTo>
                  <a:cubicBezTo>
                    <a:pt x="223" y="104"/>
                    <a:pt x="207" y="71"/>
                    <a:pt x="190" y="54"/>
                  </a:cubicBezTo>
                  <a:cubicBezTo>
                    <a:pt x="174" y="21"/>
                    <a:pt x="153" y="2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5"/>
            <p:cNvSpPr/>
            <p:nvPr/>
          </p:nvSpPr>
          <p:spPr>
            <a:xfrm>
              <a:off x="4154075" y="3067900"/>
              <a:ext cx="5175" cy="5125"/>
            </a:xfrm>
            <a:custGeom>
              <a:avLst/>
              <a:gdLst/>
              <a:ahLst/>
              <a:cxnLst/>
              <a:rect l="l" t="t" r="r" b="b"/>
              <a:pathLst>
                <a:path w="207" h="205" extrusionOk="0">
                  <a:moveTo>
                    <a:pt x="96" y="1"/>
                  </a:moveTo>
                  <a:cubicBezTo>
                    <a:pt x="66" y="1"/>
                    <a:pt x="37" y="15"/>
                    <a:pt x="17" y="35"/>
                  </a:cubicBezTo>
                  <a:cubicBezTo>
                    <a:pt x="0" y="68"/>
                    <a:pt x="0" y="85"/>
                    <a:pt x="0" y="118"/>
                  </a:cubicBezTo>
                  <a:lnTo>
                    <a:pt x="0" y="138"/>
                  </a:lnTo>
                  <a:cubicBezTo>
                    <a:pt x="0" y="155"/>
                    <a:pt x="17" y="171"/>
                    <a:pt x="33" y="188"/>
                  </a:cubicBezTo>
                  <a:cubicBezTo>
                    <a:pt x="54" y="204"/>
                    <a:pt x="87" y="204"/>
                    <a:pt x="103" y="204"/>
                  </a:cubicBezTo>
                  <a:cubicBezTo>
                    <a:pt x="136" y="204"/>
                    <a:pt x="157" y="188"/>
                    <a:pt x="190" y="171"/>
                  </a:cubicBezTo>
                  <a:cubicBezTo>
                    <a:pt x="206" y="155"/>
                    <a:pt x="206" y="118"/>
                    <a:pt x="206" y="101"/>
                  </a:cubicBezTo>
                  <a:cubicBezTo>
                    <a:pt x="206" y="68"/>
                    <a:pt x="190" y="52"/>
                    <a:pt x="173" y="35"/>
                  </a:cubicBezTo>
                  <a:cubicBezTo>
                    <a:pt x="149" y="11"/>
                    <a:pt x="122" y="1"/>
                    <a:pt x="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5"/>
            <p:cNvSpPr/>
            <p:nvPr/>
          </p:nvSpPr>
          <p:spPr>
            <a:xfrm>
              <a:off x="4150250" y="3095700"/>
              <a:ext cx="5175" cy="5250"/>
            </a:xfrm>
            <a:custGeom>
              <a:avLst/>
              <a:gdLst/>
              <a:ahLst/>
              <a:cxnLst/>
              <a:rect l="l" t="t" r="r" b="b"/>
              <a:pathLst>
                <a:path w="207" h="210" extrusionOk="0">
                  <a:moveTo>
                    <a:pt x="98" y="0"/>
                  </a:moveTo>
                  <a:cubicBezTo>
                    <a:pt x="50" y="0"/>
                    <a:pt x="1" y="43"/>
                    <a:pt x="1" y="90"/>
                  </a:cubicBezTo>
                  <a:lnTo>
                    <a:pt x="1" y="139"/>
                  </a:lnTo>
                  <a:lnTo>
                    <a:pt x="17" y="160"/>
                  </a:lnTo>
                  <a:cubicBezTo>
                    <a:pt x="34" y="193"/>
                    <a:pt x="50" y="193"/>
                    <a:pt x="83" y="209"/>
                  </a:cubicBezTo>
                  <a:cubicBezTo>
                    <a:pt x="137" y="209"/>
                    <a:pt x="186" y="176"/>
                    <a:pt x="207" y="123"/>
                  </a:cubicBezTo>
                  <a:cubicBezTo>
                    <a:pt x="207" y="90"/>
                    <a:pt x="207" y="73"/>
                    <a:pt x="186" y="36"/>
                  </a:cubicBezTo>
                  <a:cubicBezTo>
                    <a:pt x="170" y="20"/>
                    <a:pt x="137" y="3"/>
                    <a:pt x="120" y="3"/>
                  </a:cubicBezTo>
                  <a:cubicBezTo>
                    <a:pt x="113" y="1"/>
                    <a:pt x="106" y="0"/>
                    <a:pt x="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5"/>
            <p:cNvSpPr/>
            <p:nvPr/>
          </p:nvSpPr>
          <p:spPr>
            <a:xfrm>
              <a:off x="4130050" y="3063875"/>
              <a:ext cx="5600" cy="5175"/>
            </a:xfrm>
            <a:custGeom>
              <a:avLst/>
              <a:gdLst/>
              <a:ahLst/>
              <a:cxnLst/>
              <a:rect l="l" t="t" r="r" b="b"/>
              <a:pathLst>
                <a:path w="224" h="207" extrusionOk="0">
                  <a:moveTo>
                    <a:pt x="127" y="0"/>
                  </a:moveTo>
                  <a:cubicBezTo>
                    <a:pt x="113" y="0"/>
                    <a:pt x="99" y="2"/>
                    <a:pt x="87" y="6"/>
                  </a:cubicBezTo>
                  <a:cubicBezTo>
                    <a:pt x="33" y="23"/>
                    <a:pt x="0" y="93"/>
                    <a:pt x="33" y="143"/>
                  </a:cubicBezTo>
                  <a:cubicBezTo>
                    <a:pt x="33" y="159"/>
                    <a:pt x="50" y="159"/>
                    <a:pt x="50" y="176"/>
                  </a:cubicBezTo>
                  <a:cubicBezTo>
                    <a:pt x="72" y="198"/>
                    <a:pt x="93" y="207"/>
                    <a:pt x="117" y="207"/>
                  </a:cubicBezTo>
                  <a:cubicBezTo>
                    <a:pt x="133" y="207"/>
                    <a:pt x="150" y="203"/>
                    <a:pt x="169" y="196"/>
                  </a:cubicBezTo>
                  <a:cubicBezTo>
                    <a:pt x="207" y="176"/>
                    <a:pt x="223" y="143"/>
                    <a:pt x="223" y="110"/>
                  </a:cubicBezTo>
                  <a:lnTo>
                    <a:pt x="223" y="56"/>
                  </a:lnTo>
                  <a:cubicBezTo>
                    <a:pt x="211" y="19"/>
                    <a:pt x="168" y="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5"/>
            <p:cNvSpPr/>
            <p:nvPr/>
          </p:nvSpPr>
          <p:spPr>
            <a:xfrm>
              <a:off x="4155400" y="3054200"/>
              <a:ext cx="5600" cy="5275"/>
            </a:xfrm>
            <a:custGeom>
              <a:avLst/>
              <a:gdLst/>
              <a:ahLst/>
              <a:cxnLst/>
              <a:rect l="l" t="t" r="r" b="b"/>
              <a:pathLst>
                <a:path w="224" h="211" extrusionOk="0">
                  <a:moveTo>
                    <a:pt x="126" y="1"/>
                  </a:moveTo>
                  <a:cubicBezTo>
                    <a:pt x="112" y="1"/>
                    <a:pt x="98" y="5"/>
                    <a:pt x="83" y="14"/>
                  </a:cubicBezTo>
                  <a:cubicBezTo>
                    <a:pt x="34" y="31"/>
                    <a:pt x="1" y="84"/>
                    <a:pt x="17" y="134"/>
                  </a:cubicBezTo>
                  <a:cubicBezTo>
                    <a:pt x="34" y="150"/>
                    <a:pt x="34" y="171"/>
                    <a:pt x="50" y="187"/>
                  </a:cubicBezTo>
                  <a:cubicBezTo>
                    <a:pt x="73" y="199"/>
                    <a:pt x="99" y="211"/>
                    <a:pt x="123" y="211"/>
                  </a:cubicBezTo>
                  <a:cubicBezTo>
                    <a:pt x="134" y="211"/>
                    <a:pt x="144" y="209"/>
                    <a:pt x="153" y="204"/>
                  </a:cubicBezTo>
                  <a:cubicBezTo>
                    <a:pt x="186" y="187"/>
                    <a:pt x="223" y="150"/>
                    <a:pt x="223" y="117"/>
                  </a:cubicBezTo>
                  <a:lnTo>
                    <a:pt x="223" y="68"/>
                  </a:lnTo>
                  <a:cubicBezTo>
                    <a:pt x="196" y="29"/>
                    <a:pt x="163" y="1"/>
                    <a:pt x="1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5"/>
            <p:cNvSpPr/>
            <p:nvPr/>
          </p:nvSpPr>
          <p:spPr>
            <a:xfrm>
              <a:off x="4138200" y="3088300"/>
              <a:ext cx="5575" cy="5100"/>
            </a:xfrm>
            <a:custGeom>
              <a:avLst/>
              <a:gdLst/>
              <a:ahLst/>
              <a:cxnLst/>
              <a:rect l="l" t="t" r="r" b="b"/>
              <a:pathLst>
                <a:path w="223" h="204" extrusionOk="0">
                  <a:moveTo>
                    <a:pt x="115" y="0"/>
                  </a:moveTo>
                  <a:cubicBezTo>
                    <a:pt x="84" y="0"/>
                    <a:pt x="54" y="14"/>
                    <a:pt x="33" y="44"/>
                  </a:cubicBezTo>
                  <a:cubicBezTo>
                    <a:pt x="17" y="60"/>
                    <a:pt x="0" y="77"/>
                    <a:pt x="17" y="110"/>
                  </a:cubicBezTo>
                  <a:lnTo>
                    <a:pt x="17" y="147"/>
                  </a:lnTo>
                  <a:cubicBezTo>
                    <a:pt x="17" y="163"/>
                    <a:pt x="33" y="163"/>
                    <a:pt x="50" y="180"/>
                  </a:cubicBezTo>
                  <a:cubicBezTo>
                    <a:pt x="64" y="191"/>
                    <a:pt x="85" y="203"/>
                    <a:pt x="102" y="203"/>
                  </a:cubicBezTo>
                  <a:cubicBezTo>
                    <a:pt x="109" y="203"/>
                    <a:pt x="115" y="201"/>
                    <a:pt x="120" y="196"/>
                  </a:cubicBezTo>
                  <a:cubicBezTo>
                    <a:pt x="153" y="196"/>
                    <a:pt x="173" y="180"/>
                    <a:pt x="190" y="163"/>
                  </a:cubicBezTo>
                  <a:cubicBezTo>
                    <a:pt x="206" y="147"/>
                    <a:pt x="223" y="110"/>
                    <a:pt x="223" y="93"/>
                  </a:cubicBezTo>
                  <a:cubicBezTo>
                    <a:pt x="223" y="60"/>
                    <a:pt x="206" y="44"/>
                    <a:pt x="190" y="23"/>
                  </a:cubicBezTo>
                  <a:cubicBezTo>
                    <a:pt x="166" y="9"/>
                    <a:pt x="140" y="0"/>
                    <a:pt x="1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5"/>
            <p:cNvSpPr/>
            <p:nvPr/>
          </p:nvSpPr>
          <p:spPr>
            <a:xfrm>
              <a:off x="4131700" y="3051525"/>
              <a:ext cx="5175" cy="5200"/>
            </a:xfrm>
            <a:custGeom>
              <a:avLst/>
              <a:gdLst/>
              <a:ahLst/>
              <a:cxnLst/>
              <a:rect l="l" t="t" r="r" b="b"/>
              <a:pathLst>
                <a:path w="207" h="208" extrusionOk="0">
                  <a:moveTo>
                    <a:pt x="111" y="0"/>
                  </a:moveTo>
                  <a:cubicBezTo>
                    <a:pt x="76" y="0"/>
                    <a:pt x="41" y="14"/>
                    <a:pt x="21" y="35"/>
                  </a:cubicBezTo>
                  <a:cubicBezTo>
                    <a:pt x="0" y="51"/>
                    <a:pt x="0" y="88"/>
                    <a:pt x="0" y="121"/>
                  </a:cubicBezTo>
                  <a:lnTo>
                    <a:pt x="0" y="138"/>
                  </a:lnTo>
                  <a:cubicBezTo>
                    <a:pt x="21" y="154"/>
                    <a:pt x="21" y="175"/>
                    <a:pt x="38" y="191"/>
                  </a:cubicBezTo>
                  <a:cubicBezTo>
                    <a:pt x="54" y="208"/>
                    <a:pt x="87" y="208"/>
                    <a:pt x="124" y="208"/>
                  </a:cubicBezTo>
                  <a:cubicBezTo>
                    <a:pt x="141" y="208"/>
                    <a:pt x="174" y="191"/>
                    <a:pt x="190" y="175"/>
                  </a:cubicBezTo>
                  <a:cubicBezTo>
                    <a:pt x="207" y="154"/>
                    <a:pt x="207" y="121"/>
                    <a:pt x="207" y="88"/>
                  </a:cubicBezTo>
                  <a:cubicBezTo>
                    <a:pt x="207" y="72"/>
                    <a:pt x="190" y="35"/>
                    <a:pt x="174" y="18"/>
                  </a:cubicBezTo>
                  <a:cubicBezTo>
                    <a:pt x="155" y="6"/>
                    <a:pt x="133" y="0"/>
                    <a:pt x="1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5"/>
            <p:cNvSpPr/>
            <p:nvPr/>
          </p:nvSpPr>
          <p:spPr>
            <a:xfrm>
              <a:off x="4127875" y="3079375"/>
              <a:ext cx="5600" cy="5300"/>
            </a:xfrm>
            <a:custGeom>
              <a:avLst/>
              <a:gdLst/>
              <a:ahLst/>
              <a:cxnLst/>
              <a:rect l="l" t="t" r="r" b="b"/>
              <a:pathLst>
                <a:path w="224" h="212" extrusionOk="0">
                  <a:moveTo>
                    <a:pt x="104" y="1"/>
                  </a:moveTo>
                  <a:cubicBezTo>
                    <a:pt x="54" y="1"/>
                    <a:pt x="17" y="33"/>
                    <a:pt x="17" y="91"/>
                  </a:cubicBezTo>
                  <a:cubicBezTo>
                    <a:pt x="1" y="108"/>
                    <a:pt x="17" y="124"/>
                    <a:pt x="17" y="141"/>
                  </a:cubicBezTo>
                  <a:cubicBezTo>
                    <a:pt x="34" y="174"/>
                    <a:pt x="50" y="195"/>
                    <a:pt x="104" y="211"/>
                  </a:cubicBezTo>
                  <a:cubicBezTo>
                    <a:pt x="153" y="211"/>
                    <a:pt x="207" y="174"/>
                    <a:pt x="224" y="124"/>
                  </a:cubicBezTo>
                  <a:cubicBezTo>
                    <a:pt x="224" y="91"/>
                    <a:pt x="224" y="54"/>
                    <a:pt x="207" y="38"/>
                  </a:cubicBezTo>
                  <a:cubicBezTo>
                    <a:pt x="191" y="21"/>
                    <a:pt x="153" y="5"/>
                    <a:pt x="137" y="5"/>
                  </a:cubicBezTo>
                  <a:cubicBezTo>
                    <a:pt x="126" y="2"/>
                    <a:pt x="115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5"/>
            <p:cNvSpPr/>
            <p:nvPr/>
          </p:nvSpPr>
          <p:spPr>
            <a:xfrm>
              <a:off x="4136025" y="3022625"/>
              <a:ext cx="5175" cy="5275"/>
            </a:xfrm>
            <a:custGeom>
              <a:avLst/>
              <a:gdLst/>
              <a:ahLst/>
              <a:cxnLst/>
              <a:rect l="l" t="t" r="r" b="b"/>
              <a:pathLst>
                <a:path w="207" h="211" extrusionOk="0">
                  <a:moveTo>
                    <a:pt x="98" y="1"/>
                  </a:moveTo>
                  <a:cubicBezTo>
                    <a:pt x="67" y="1"/>
                    <a:pt x="37" y="13"/>
                    <a:pt x="17" y="40"/>
                  </a:cubicBezTo>
                  <a:cubicBezTo>
                    <a:pt x="1" y="57"/>
                    <a:pt x="1" y="94"/>
                    <a:pt x="1" y="110"/>
                  </a:cubicBezTo>
                  <a:lnTo>
                    <a:pt x="1" y="143"/>
                  </a:lnTo>
                  <a:cubicBezTo>
                    <a:pt x="17" y="160"/>
                    <a:pt x="17" y="176"/>
                    <a:pt x="34" y="176"/>
                  </a:cubicBezTo>
                  <a:cubicBezTo>
                    <a:pt x="58" y="201"/>
                    <a:pt x="86" y="211"/>
                    <a:pt x="112" y="211"/>
                  </a:cubicBezTo>
                  <a:cubicBezTo>
                    <a:pt x="143" y="211"/>
                    <a:pt x="172" y="197"/>
                    <a:pt x="190" y="176"/>
                  </a:cubicBezTo>
                  <a:cubicBezTo>
                    <a:pt x="207" y="143"/>
                    <a:pt x="207" y="127"/>
                    <a:pt x="207" y="94"/>
                  </a:cubicBezTo>
                  <a:cubicBezTo>
                    <a:pt x="207" y="73"/>
                    <a:pt x="190" y="40"/>
                    <a:pt x="174" y="24"/>
                  </a:cubicBezTo>
                  <a:cubicBezTo>
                    <a:pt x="150" y="9"/>
                    <a:pt x="123" y="1"/>
                    <a:pt x="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5"/>
            <p:cNvSpPr/>
            <p:nvPr/>
          </p:nvSpPr>
          <p:spPr>
            <a:xfrm>
              <a:off x="4136025" y="3102275"/>
              <a:ext cx="5600" cy="5175"/>
            </a:xfrm>
            <a:custGeom>
              <a:avLst/>
              <a:gdLst/>
              <a:ahLst/>
              <a:cxnLst/>
              <a:rect l="l" t="t" r="r" b="b"/>
              <a:pathLst>
                <a:path w="224" h="207" extrusionOk="0">
                  <a:moveTo>
                    <a:pt x="120" y="0"/>
                  </a:moveTo>
                  <a:cubicBezTo>
                    <a:pt x="71" y="0"/>
                    <a:pt x="17" y="33"/>
                    <a:pt x="1" y="83"/>
                  </a:cubicBezTo>
                  <a:cubicBezTo>
                    <a:pt x="1" y="103"/>
                    <a:pt x="1" y="120"/>
                    <a:pt x="17" y="136"/>
                  </a:cubicBezTo>
                  <a:cubicBezTo>
                    <a:pt x="17" y="153"/>
                    <a:pt x="17" y="153"/>
                    <a:pt x="34" y="169"/>
                  </a:cubicBezTo>
                  <a:cubicBezTo>
                    <a:pt x="54" y="186"/>
                    <a:pt x="71" y="206"/>
                    <a:pt x="104" y="206"/>
                  </a:cubicBezTo>
                  <a:cubicBezTo>
                    <a:pt x="120" y="206"/>
                    <a:pt x="157" y="206"/>
                    <a:pt x="174" y="186"/>
                  </a:cubicBezTo>
                  <a:cubicBezTo>
                    <a:pt x="190" y="169"/>
                    <a:pt x="207" y="153"/>
                    <a:pt x="223" y="120"/>
                  </a:cubicBezTo>
                  <a:cubicBezTo>
                    <a:pt x="223" y="103"/>
                    <a:pt x="207" y="66"/>
                    <a:pt x="190" y="50"/>
                  </a:cubicBezTo>
                  <a:cubicBezTo>
                    <a:pt x="174" y="17"/>
                    <a:pt x="157" y="17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5"/>
            <p:cNvSpPr/>
            <p:nvPr/>
          </p:nvSpPr>
          <p:spPr>
            <a:xfrm>
              <a:off x="4137775" y="3009800"/>
              <a:ext cx="6000" cy="5200"/>
            </a:xfrm>
            <a:custGeom>
              <a:avLst/>
              <a:gdLst/>
              <a:ahLst/>
              <a:cxnLst/>
              <a:rect l="l" t="t" r="r" b="b"/>
              <a:pathLst>
                <a:path w="240" h="208" extrusionOk="0">
                  <a:moveTo>
                    <a:pt x="115" y="1"/>
                  </a:moveTo>
                  <a:cubicBezTo>
                    <a:pt x="105" y="1"/>
                    <a:pt x="96" y="2"/>
                    <a:pt x="87" y="5"/>
                  </a:cubicBezTo>
                  <a:cubicBezTo>
                    <a:pt x="34" y="21"/>
                    <a:pt x="1" y="92"/>
                    <a:pt x="34" y="141"/>
                  </a:cubicBezTo>
                  <a:cubicBezTo>
                    <a:pt x="46" y="180"/>
                    <a:pt x="77" y="208"/>
                    <a:pt x="112" y="208"/>
                  </a:cubicBezTo>
                  <a:cubicBezTo>
                    <a:pt x="126" y="208"/>
                    <a:pt x="140" y="204"/>
                    <a:pt x="153" y="195"/>
                  </a:cubicBezTo>
                  <a:cubicBezTo>
                    <a:pt x="223" y="174"/>
                    <a:pt x="240" y="125"/>
                    <a:pt x="223" y="71"/>
                  </a:cubicBezTo>
                  <a:cubicBezTo>
                    <a:pt x="210" y="30"/>
                    <a:pt x="160" y="1"/>
                    <a:pt x="1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5"/>
            <p:cNvSpPr/>
            <p:nvPr/>
          </p:nvSpPr>
          <p:spPr>
            <a:xfrm>
              <a:off x="4135625" y="3036925"/>
              <a:ext cx="5175" cy="5250"/>
            </a:xfrm>
            <a:custGeom>
              <a:avLst/>
              <a:gdLst/>
              <a:ahLst/>
              <a:cxnLst/>
              <a:rect l="l" t="t" r="r" b="b"/>
              <a:pathLst>
                <a:path w="207" h="210" extrusionOk="0">
                  <a:moveTo>
                    <a:pt x="120" y="0"/>
                  </a:moveTo>
                  <a:cubicBezTo>
                    <a:pt x="70" y="0"/>
                    <a:pt x="33" y="17"/>
                    <a:pt x="17" y="70"/>
                  </a:cubicBezTo>
                  <a:cubicBezTo>
                    <a:pt x="0" y="70"/>
                    <a:pt x="0" y="87"/>
                    <a:pt x="0" y="87"/>
                  </a:cubicBezTo>
                  <a:lnTo>
                    <a:pt x="0" y="140"/>
                  </a:lnTo>
                  <a:cubicBezTo>
                    <a:pt x="17" y="173"/>
                    <a:pt x="33" y="190"/>
                    <a:pt x="70" y="206"/>
                  </a:cubicBezTo>
                  <a:lnTo>
                    <a:pt x="87" y="206"/>
                  </a:lnTo>
                  <a:cubicBezTo>
                    <a:pt x="95" y="209"/>
                    <a:pt x="104" y="210"/>
                    <a:pt x="112" y="210"/>
                  </a:cubicBezTo>
                  <a:cubicBezTo>
                    <a:pt x="166" y="210"/>
                    <a:pt x="206" y="166"/>
                    <a:pt x="206" y="120"/>
                  </a:cubicBezTo>
                  <a:cubicBezTo>
                    <a:pt x="206" y="103"/>
                    <a:pt x="206" y="70"/>
                    <a:pt x="190" y="54"/>
                  </a:cubicBezTo>
                  <a:cubicBezTo>
                    <a:pt x="173" y="17"/>
                    <a:pt x="153" y="17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5"/>
            <p:cNvSpPr/>
            <p:nvPr/>
          </p:nvSpPr>
          <p:spPr>
            <a:xfrm>
              <a:off x="4149725" y="3031025"/>
              <a:ext cx="6125" cy="5250"/>
            </a:xfrm>
            <a:custGeom>
              <a:avLst/>
              <a:gdLst/>
              <a:ahLst/>
              <a:cxnLst/>
              <a:rect l="l" t="t" r="r" b="b"/>
              <a:pathLst>
                <a:path w="245" h="210" extrusionOk="0">
                  <a:moveTo>
                    <a:pt x="124" y="0"/>
                  </a:moveTo>
                  <a:cubicBezTo>
                    <a:pt x="108" y="0"/>
                    <a:pt x="90" y="4"/>
                    <a:pt x="71" y="14"/>
                  </a:cubicBezTo>
                  <a:cubicBezTo>
                    <a:pt x="22" y="30"/>
                    <a:pt x="1" y="84"/>
                    <a:pt x="22" y="133"/>
                  </a:cubicBezTo>
                  <a:cubicBezTo>
                    <a:pt x="34" y="187"/>
                    <a:pt x="76" y="209"/>
                    <a:pt x="119" y="209"/>
                  </a:cubicBezTo>
                  <a:cubicBezTo>
                    <a:pt x="132" y="209"/>
                    <a:pt x="145" y="207"/>
                    <a:pt x="158" y="203"/>
                  </a:cubicBezTo>
                  <a:cubicBezTo>
                    <a:pt x="207" y="187"/>
                    <a:pt x="244" y="117"/>
                    <a:pt x="207" y="67"/>
                  </a:cubicBezTo>
                  <a:cubicBezTo>
                    <a:pt x="195" y="28"/>
                    <a:pt x="166" y="0"/>
                    <a:pt x="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5"/>
            <p:cNvSpPr/>
            <p:nvPr/>
          </p:nvSpPr>
          <p:spPr>
            <a:xfrm>
              <a:off x="4182000" y="3059200"/>
              <a:ext cx="5600" cy="5250"/>
            </a:xfrm>
            <a:custGeom>
              <a:avLst/>
              <a:gdLst/>
              <a:ahLst/>
              <a:cxnLst/>
              <a:rect l="l" t="t" r="r" b="b"/>
              <a:pathLst>
                <a:path w="224" h="210" extrusionOk="0">
                  <a:moveTo>
                    <a:pt x="100" y="1"/>
                  </a:moveTo>
                  <a:cubicBezTo>
                    <a:pt x="57" y="1"/>
                    <a:pt x="15" y="44"/>
                    <a:pt x="0" y="90"/>
                  </a:cubicBezTo>
                  <a:cubicBezTo>
                    <a:pt x="0" y="107"/>
                    <a:pt x="0" y="123"/>
                    <a:pt x="17" y="140"/>
                  </a:cubicBezTo>
                  <a:cubicBezTo>
                    <a:pt x="17" y="140"/>
                    <a:pt x="17" y="156"/>
                    <a:pt x="33" y="156"/>
                  </a:cubicBezTo>
                  <a:cubicBezTo>
                    <a:pt x="50" y="193"/>
                    <a:pt x="70" y="210"/>
                    <a:pt x="103" y="210"/>
                  </a:cubicBezTo>
                  <a:cubicBezTo>
                    <a:pt x="153" y="210"/>
                    <a:pt x="207" y="177"/>
                    <a:pt x="223" y="123"/>
                  </a:cubicBezTo>
                  <a:cubicBezTo>
                    <a:pt x="223" y="90"/>
                    <a:pt x="207" y="74"/>
                    <a:pt x="190" y="37"/>
                  </a:cubicBezTo>
                  <a:cubicBezTo>
                    <a:pt x="190" y="20"/>
                    <a:pt x="153" y="4"/>
                    <a:pt x="120" y="4"/>
                  </a:cubicBezTo>
                  <a:cubicBezTo>
                    <a:pt x="113" y="2"/>
                    <a:pt x="107" y="1"/>
                    <a:pt x="1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5"/>
            <p:cNvSpPr/>
            <p:nvPr/>
          </p:nvSpPr>
          <p:spPr>
            <a:xfrm>
              <a:off x="4176425" y="3099300"/>
              <a:ext cx="6000" cy="5200"/>
            </a:xfrm>
            <a:custGeom>
              <a:avLst/>
              <a:gdLst/>
              <a:ahLst/>
              <a:cxnLst/>
              <a:rect l="l" t="t" r="r" b="b"/>
              <a:pathLst>
                <a:path w="240" h="208" extrusionOk="0">
                  <a:moveTo>
                    <a:pt x="133" y="1"/>
                  </a:moveTo>
                  <a:cubicBezTo>
                    <a:pt x="117" y="1"/>
                    <a:pt x="101" y="5"/>
                    <a:pt x="87" y="16"/>
                  </a:cubicBezTo>
                  <a:cubicBezTo>
                    <a:pt x="34" y="32"/>
                    <a:pt x="1" y="82"/>
                    <a:pt x="34" y="136"/>
                  </a:cubicBezTo>
                  <a:cubicBezTo>
                    <a:pt x="47" y="175"/>
                    <a:pt x="84" y="207"/>
                    <a:pt x="133" y="207"/>
                  </a:cubicBezTo>
                  <a:cubicBezTo>
                    <a:pt x="145" y="207"/>
                    <a:pt x="157" y="206"/>
                    <a:pt x="170" y="202"/>
                  </a:cubicBezTo>
                  <a:cubicBezTo>
                    <a:pt x="223" y="185"/>
                    <a:pt x="240" y="119"/>
                    <a:pt x="223" y="65"/>
                  </a:cubicBezTo>
                  <a:cubicBezTo>
                    <a:pt x="212" y="30"/>
                    <a:pt x="172" y="1"/>
                    <a:pt x="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5"/>
            <p:cNvSpPr/>
            <p:nvPr/>
          </p:nvSpPr>
          <p:spPr>
            <a:xfrm>
              <a:off x="4177250" y="3071150"/>
              <a:ext cx="6000" cy="5050"/>
            </a:xfrm>
            <a:custGeom>
              <a:avLst/>
              <a:gdLst/>
              <a:ahLst/>
              <a:cxnLst/>
              <a:rect l="l" t="t" r="r" b="b"/>
              <a:pathLst>
                <a:path w="240" h="202" extrusionOk="0">
                  <a:moveTo>
                    <a:pt x="129" y="0"/>
                  </a:moveTo>
                  <a:cubicBezTo>
                    <a:pt x="114" y="0"/>
                    <a:pt x="100" y="3"/>
                    <a:pt x="87" y="8"/>
                  </a:cubicBezTo>
                  <a:cubicBezTo>
                    <a:pt x="34" y="25"/>
                    <a:pt x="1" y="91"/>
                    <a:pt x="34" y="144"/>
                  </a:cubicBezTo>
                  <a:cubicBezTo>
                    <a:pt x="49" y="181"/>
                    <a:pt x="80" y="202"/>
                    <a:pt x="124" y="202"/>
                  </a:cubicBezTo>
                  <a:cubicBezTo>
                    <a:pt x="139" y="202"/>
                    <a:pt x="156" y="199"/>
                    <a:pt x="174" y="194"/>
                  </a:cubicBezTo>
                  <a:cubicBezTo>
                    <a:pt x="223" y="177"/>
                    <a:pt x="240" y="111"/>
                    <a:pt x="223" y="58"/>
                  </a:cubicBezTo>
                  <a:cubicBezTo>
                    <a:pt x="211" y="21"/>
                    <a:pt x="170" y="0"/>
                    <a:pt x="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5"/>
            <p:cNvSpPr/>
            <p:nvPr/>
          </p:nvSpPr>
          <p:spPr>
            <a:xfrm>
              <a:off x="4103350" y="2995575"/>
              <a:ext cx="5700" cy="5150"/>
            </a:xfrm>
            <a:custGeom>
              <a:avLst/>
              <a:gdLst/>
              <a:ahLst/>
              <a:cxnLst/>
              <a:rect l="l" t="t" r="r" b="b"/>
              <a:pathLst>
                <a:path w="228" h="206" extrusionOk="0">
                  <a:moveTo>
                    <a:pt x="106" y="1"/>
                  </a:moveTo>
                  <a:cubicBezTo>
                    <a:pt x="95" y="1"/>
                    <a:pt x="83" y="2"/>
                    <a:pt x="71" y="5"/>
                  </a:cubicBezTo>
                  <a:cubicBezTo>
                    <a:pt x="21" y="21"/>
                    <a:pt x="1" y="92"/>
                    <a:pt x="21" y="145"/>
                  </a:cubicBezTo>
                  <a:cubicBezTo>
                    <a:pt x="21" y="162"/>
                    <a:pt x="38" y="178"/>
                    <a:pt x="54" y="178"/>
                  </a:cubicBezTo>
                  <a:cubicBezTo>
                    <a:pt x="64" y="197"/>
                    <a:pt x="86" y="205"/>
                    <a:pt x="110" y="205"/>
                  </a:cubicBezTo>
                  <a:cubicBezTo>
                    <a:pt x="126" y="205"/>
                    <a:pt x="144" y="201"/>
                    <a:pt x="157" y="195"/>
                  </a:cubicBezTo>
                  <a:cubicBezTo>
                    <a:pt x="190" y="195"/>
                    <a:pt x="227" y="145"/>
                    <a:pt x="227" y="108"/>
                  </a:cubicBezTo>
                  <a:cubicBezTo>
                    <a:pt x="227" y="92"/>
                    <a:pt x="227" y="75"/>
                    <a:pt x="207" y="75"/>
                  </a:cubicBezTo>
                  <a:cubicBezTo>
                    <a:pt x="193" y="31"/>
                    <a:pt x="157" y="1"/>
                    <a:pt x="1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5"/>
            <p:cNvSpPr/>
            <p:nvPr/>
          </p:nvSpPr>
          <p:spPr>
            <a:xfrm>
              <a:off x="4173450" y="3021775"/>
              <a:ext cx="5575" cy="5275"/>
            </a:xfrm>
            <a:custGeom>
              <a:avLst/>
              <a:gdLst/>
              <a:ahLst/>
              <a:cxnLst/>
              <a:rect l="l" t="t" r="r" b="b"/>
              <a:pathLst>
                <a:path w="223" h="211" extrusionOk="0">
                  <a:moveTo>
                    <a:pt x="94" y="0"/>
                  </a:moveTo>
                  <a:cubicBezTo>
                    <a:pt x="51" y="0"/>
                    <a:pt x="14" y="35"/>
                    <a:pt x="0" y="91"/>
                  </a:cubicBezTo>
                  <a:cubicBezTo>
                    <a:pt x="0" y="107"/>
                    <a:pt x="0" y="128"/>
                    <a:pt x="17" y="144"/>
                  </a:cubicBezTo>
                  <a:cubicBezTo>
                    <a:pt x="17" y="144"/>
                    <a:pt x="17" y="161"/>
                    <a:pt x="33" y="161"/>
                  </a:cubicBezTo>
                  <a:cubicBezTo>
                    <a:pt x="33" y="194"/>
                    <a:pt x="66" y="194"/>
                    <a:pt x="103" y="210"/>
                  </a:cubicBezTo>
                  <a:cubicBezTo>
                    <a:pt x="153" y="210"/>
                    <a:pt x="206" y="177"/>
                    <a:pt x="206" y="128"/>
                  </a:cubicBezTo>
                  <a:cubicBezTo>
                    <a:pt x="223" y="91"/>
                    <a:pt x="206" y="58"/>
                    <a:pt x="186" y="41"/>
                  </a:cubicBezTo>
                  <a:cubicBezTo>
                    <a:pt x="169" y="25"/>
                    <a:pt x="153" y="4"/>
                    <a:pt x="120" y="4"/>
                  </a:cubicBezTo>
                  <a:cubicBezTo>
                    <a:pt x="111" y="2"/>
                    <a:pt x="103" y="0"/>
                    <a:pt x="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5"/>
            <p:cNvSpPr/>
            <p:nvPr/>
          </p:nvSpPr>
          <p:spPr>
            <a:xfrm>
              <a:off x="4183225" y="3045450"/>
              <a:ext cx="5200" cy="5300"/>
            </a:xfrm>
            <a:custGeom>
              <a:avLst/>
              <a:gdLst/>
              <a:ahLst/>
              <a:cxnLst/>
              <a:rect l="l" t="t" r="r" b="b"/>
              <a:pathLst>
                <a:path w="208" h="212" extrusionOk="0">
                  <a:moveTo>
                    <a:pt x="94" y="1"/>
                  </a:moveTo>
                  <a:cubicBezTo>
                    <a:pt x="40" y="1"/>
                    <a:pt x="1" y="46"/>
                    <a:pt x="1" y="88"/>
                  </a:cubicBezTo>
                  <a:lnTo>
                    <a:pt x="1" y="125"/>
                  </a:lnTo>
                  <a:lnTo>
                    <a:pt x="1" y="142"/>
                  </a:lnTo>
                  <a:cubicBezTo>
                    <a:pt x="1" y="142"/>
                    <a:pt x="1" y="158"/>
                    <a:pt x="21" y="158"/>
                  </a:cubicBezTo>
                  <a:cubicBezTo>
                    <a:pt x="38" y="191"/>
                    <a:pt x="54" y="212"/>
                    <a:pt x="87" y="212"/>
                  </a:cubicBezTo>
                  <a:cubicBezTo>
                    <a:pt x="104" y="212"/>
                    <a:pt x="141" y="212"/>
                    <a:pt x="158" y="191"/>
                  </a:cubicBezTo>
                  <a:cubicBezTo>
                    <a:pt x="191" y="175"/>
                    <a:pt x="191" y="142"/>
                    <a:pt x="207" y="125"/>
                  </a:cubicBezTo>
                  <a:cubicBezTo>
                    <a:pt x="207" y="88"/>
                    <a:pt x="207" y="71"/>
                    <a:pt x="191" y="55"/>
                  </a:cubicBezTo>
                  <a:cubicBezTo>
                    <a:pt x="174" y="22"/>
                    <a:pt x="158" y="5"/>
                    <a:pt x="125" y="5"/>
                  </a:cubicBezTo>
                  <a:cubicBezTo>
                    <a:pt x="114" y="2"/>
                    <a:pt x="104" y="1"/>
                    <a:pt x="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5"/>
            <p:cNvSpPr/>
            <p:nvPr/>
          </p:nvSpPr>
          <p:spPr>
            <a:xfrm>
              <a:off x="4193550" y="2975475"/>
              <a:ext cx="5675" cy="5200"/>
            </a:xfrm>
            <a:custGeom>
              <a:avLst/>
              <a:gdLst/>
              <a:ahLst/>
              <a:cxnLst/>
              <a:rect l="l" t="t" r="r" b="b"/>
              <a:pathLst>
                <a:path w="227" h="208" extrusionOk="0">
                  <a:moveTo>
                    <a:pt x="140" y="1"/>
                  </a:moveTo>
                  <a:cubicBezTo>
                    <a:pt x="103" y="1"/>
                    <a:pt x="70" y="1"/>
                    <a:pt x="54" y="22"/>
                  </a:cubicBezTo>
                  <a:cubicBezTo>
                    <a:pt x="37" y="38"/>
                    <a:pt x="21" y="55"/>
                    <a:pt x="21" y="87"/>
                  </a:cubicBezTo>
                  <a:cubicBezTo>
                    <a:pt x="0" y="104"/>
                    <a:pt x="21" y="125"/>
                    <a:pt x="21" y="141"/>
                  </a:cubicBezTo>
                  <a:cubicBezTo>
                    <a:pt x="21" y="158"/>
                    <a:pt x="21" y="158"/>
                    <a:pt x="37" y="158"/>
                  </a:cubicBezTo>
                  <a:cubicBezTo>
                    <a:pt x="54" y="191"/>
                    <a:pt x="70" y="207"/>
                    <a:pt x="103" y="207"/>
                  </a:cubicBezTo>
                  <a:cubicBezTo>
                    <a:pt x="157" y="207"/>
                    <a:pt x="206" y="174"/>
                    <a:pt x="227" y="125"/>
                  </a:cubicBezTo>
                  <a:cubicBezTo>
                    <a:pt x="227" y="87"/>
                    <a:pt x="227" y="71"/>
                    <a:pt x="206" y="38"/>
                  </a:cubicBezTo>
                  <a:cubicBezTo>
                    <a:pt x="190" y="22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5"/>
            <p:cNvSpPr/>
            <p:nvPr/>
          </p:nvSpPr>
          <p:spPr>
            <a:xfrm>
              <a:off x="4189325" y="3003425"/>
              <a:ext cx="5575" cy="5175"/>
            </a:xfrm>
            <a:custGeom>
              <a:avLst/>
              <a:gdLst/>
              <a:ahLst/>
              <a:cxnLst/>
              <a:rect l="l" t="t" r="r" b="b"/>
              <a:pathLst>
                <a:path w="223" h="207" extrusionOk="0">
                  <a:moveTo>
                    <a:pt x="120" y="0"/>
                  </a:moveTo>
                  <a:cubicBezTo>
                    <a:pt x="66" y="0"/>
                    <a:pt x="17" y="37"/>
                    <a:pt x="0" y="87"/>
                  </a:cubicBezTo>
                  <a:cubicBezTo>
                    <a:pt x="0" y="103"/>
                    <a:pt x="0" y="120"/>
                    <a:pt x="17" y="140"/>
                  </a:cubicBezTo>
                  <a:lnTo>
                    <a:pt x="17" y="173"/>
                  </a:lnTo>
                  <a:cubicBezTo>
                    <a:pt x="33" y="190"/>
                    <a:pt x="66" y="206"/>
                    <a:pt x="87" y="206"/>
                  </a:cubicBezTo>
                  <a:cubicBezTo>
                    <a:pt x="120" y="206"/>
                    <a:pt x="153" y="206"/>
                    <a:pt x="169" y="190"/>
                  </a:cubicBezTo>
                  <a:cubicBezTo>
                    <a:pt x="190" y="173"/>
                    <a:pt x="206" y="157"/>
                    <a:pt x="206" y="120"/>
                  </a:cubicBezTo>
                  <a:cubicBezTo>
                    <a:pt x="223" y="103"/>
                    <a:pt x="206" y="70"/>
                    <a:pt x="190" y="54"/>
                  </a:cubicBezTo>
                  <a:cubicBezTo>
                    <a:pt x="169" y="17"/>
                    <a:pt x="153" y="17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5"/>
            <p:cNvSpPr/>
            <p:nvPr/>
          </p:nvSpPr>
          <p:spPr>
            <a:xfrm>
              <a:off x="4191475" y="2989550"/>
              <a:ext cx="5600" cy="4925"/>
            </a:xfrm>
            <a:custGeom>
              <a:avLst/>
              <a:gdLst/>
              <a:ahLst/>
              <a:cxnLst/>
              <a:rect l="l" t="t" r="r" b="b"/>
              <a:pathLst>
                <a:path w="224" h="197" extrusionOk="0">
                  <a:moveTo>
                    <a:pt x="110" y="0"/>
                  </a:moveTo>
                  <a:cubicBezTo>
                    <a:pt x="81" y="0"/>
                    <a:pt x="52" y="13"/>
                    <a:pt x="34" y="40"/>
                  </a:cubicBezTo>
                  <a:cubicBezTo>
                    <a:pt x="17" y="56"/>
                    <a:pt x="1" y="77"/>
                    <a:pt x="1" y="110"/>
                  </a:cubicBezTo>
                  <a:cubicBezTo>
                    <a:pt x="17" y="126"/>
                    <a:pt x="17" y="126"/>
                    <a:pt x="17" y="143"/>
                  </a:cubicBezTo>
                  <a:cubicBezTo>
                    <a:pt x="17" y="143"/>
                    <a:pt x="34" y="159"/>
                    <a:pt x="50" y="180"/>
                  </a:cubicBezTo>
                  <a:cubicBezTo>
                    <a:pt x="67" y="197"/>
                    <a:pt x="104" y="197"/>
                    <a:pt x="120" y="197"/>
                  </a:cubicBezTo>
                  <a:cubicBezTo>
                    <a:pt x="153" y="197"/>
                    <a:pt x="170" y="180"/>
                    <a:pt x="186" y="159"/>
                  </a:cubicBezTo>
                  <a:cubicBezTo>
                    <a:pt x="207" y="143"/>
                    <a:pt x="223" y="110"/>
                    <a:pt x="223" y="93"/>
                  </a:cubicBezTo>
                  <a:cubicBezTo>
                    <a:pt x="207" y="56"/>
                    <a:pt x="207" y="40"/>
                    <a:pt x="170" y="23"/>
                  </a:cubicBezTo>
                  <a:cubicBezTo>
                    <a:pt x="155" y="9"/>
                    <a:pt x="133" y="0"/>
                    <a:pt x="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5"/>
            <p:cNvSpPr/>
            <p:nvPr/>
          </p:nvSpPr>
          <p:spPr>
            <a:xfrm>
              <a:off x="4160550" y="3023475"/>
              <a:ext cx="5600" cy="5075"/>
            </a:xfrm>
            <a:custGeom>
              <a:avLst/>
              <a:gdLst/>
              <a:ahLst/>
              <a:cxnLst/>
              <a:rect l="l" t="t" r="r" b="b"/>
              <a:pathLst>
                <a:path w="224" h="203" extrusionOk="0">
                  <a:moveTo>
                    <a:pt x="108" y="0"/>
                  </a:moveTo>
                  <a:cubicBezTo>
                    <a:pt x="94" y="0"/>
                    <a:pt x="80" y="2"/>
                    <a:pt x="67" y="6"/>
                  </a:cubicBezTo>
                  <a:cubicBezTo>
                    <a:pt x="17" y="23"/>
                    <a:pt x="1" y="76"/>
                    <a:pt x="17" y="142"/>
                  </a:cubicBezTo>
                  <a:cubicBezTo>
                    <a:pt x="30" y="183"/>
                    <a:pt x="61" y="202"/>
                    <a:pt x="106" y="202"/>
                  </a:cubicBezTo>
                  <a:cubicBezTo>
                    <a:pt x="120" y="202"/>
                    <a:pt x="136" y="200"/>
                    <a:pt x="153" y="196"/>
                  </a:cubicBezTo>
                  <a:cubicBezTo>
                    <a:pt x="207" y="179"/>
                    <a:pt x="223" y="109"/>
                    <a:pt x="207" y="60"/>
                  </a:cubicBezTo>
                  <a:cubicBezTo>
                    <a:pt x="191" y="20"/>
                    <a:pt x="150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5"/>
            <p:cNvSpPr/>
            <p:nvPr/>
          </p:nvSpPr>
          <p:spPr>
            <a:xfrm>
              <a:off x="4162625" y="3090875"/>
              <a:ext cx="5700" cy="5075"/>
            </a:xfrm>
            <a:custGeom>
              <a:avLst/>
              <a:gdLst/>
              <a:ahLst/>
              <a:cxnLst/>
              <a:rect l="l" t="t" r="r" b="b"/>
              <a:pathLst>
                <a:path w="228" h="203" extrusionOk="0">
                  <a:moveTo>
                    <a:pt x="115" y="1"/>
                  </a:moveTo>
                  <a:cubicBezTo>
                    <a:pt x="86" y="1"/>
                    <a:pt x="56" y="14"/>
                    <a:pt x="37" y="44"/>
                  </a:cubicBezTo>
                  <a:cubicBezTo>
                    <a:pt x="21" y="60"/>
                    <a:pt x="0" y="93"/>
                    <a:pt x="0" y="110"/>
                  </a:cubicBezTo>
                  <a:cubicBezTo>
                    <a:pt x="21" y="126"/>
                    <a:pt x="21" y="126"/>
                    <a:pt x="21" y="147"/>
                  </a:cubicBezTo>
                  <a:cubicBezTo>
                    <a:pt x="21" y="163"/>
                    <a:pt x="37" y="180"/>
                    <a:pt x="54" y="180"/>
                  </a:cubicBezTo>
                  <a:cubicBezTo>
                    <a:pt x="69" y="195"/>
                    <a:pt x="91" y="203"/>
                    <a:pt x="114" y="203"/>
                  </a:cubicBezTo>
                  <a:cubicBezTo>
                    <a:pt x="142" y="203"/>
                    <a:pt x="172" y="191"/>
                    <a:pt x="190" y="163"/>
                  </a:cubicBezTo>
                  <a:cubicBezTo>
                    <a:pt x="206" y="147"/>
                    <a:pt x="227" y="126"/>
                    <a:pt x="227" y="93"/>
                  </a:cubicBezTo>
                  <a:cubicBezTo>
                    <a:pt x="206" y="60"/>
                    <a:pt x="206" y="44"/>
                    <a:pt x="173" y="23"/>
                  </a:cubicBezTo>
                  <a:cubicBezTo>
                    <a:pt x="159" y="9"/>
                    <a:pt x="137" y="1"/>
                    <a:pt x="1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5"/>
            <p:cNvSpPr/>
            <p:nvPr/>
          </p:nvSpPr>
          <p:spPr>
            <a:xfrm>
              <a:off x="4162625" y="3105250"/>
              <a:ext cx="5175" cy="5250"/>
            </a:xfrm>
            <a:custGeom>
              <a:avLst/>
              <a:gdLst/>
              <a:ahLst/>
              <a:cxnLst/>
              <a:rect l="l" t="t" r="r" b="b"/>
              <a:pathLst>
                <a:path w="207" h="210" extrusionOk="0">
                  <a:moveTo>
                    <a:pt x="124" y="1"/>
                  </a:moveTo>
                  <a:cubicBezTo>
                    <a:pt x="70" y="1"/>
                    <a:pt x="21" y="17"/>
                    <a:pt x="0" y="67"/>
                  </a:cubicBezTo>
                  <a:lnTo>
                    <a:pt x="0" y="87"/>
                  </a:lnTo>
                  <a:lnTo>
                    <a:pt x="0" y="137"/>
                  </a:lnTo>
                  <a:cubicBezTo>
                    <a:pt x="21" y="170"/>
                    <a:pt x="37" y="190"/>
                    <a:pt x="54" y="207"/>
                  </a:cubicBezTo>
                  <a:lnTo>
                    <a:pt x="87" y="207"/>
                  </a:lnTo>
                  <a:cubicBezTo>
                    <a:pt x="94" y="209"/>
                    <a:pt x="100" y="210"/>
                    <a:pt x="107" y="210"/>
                  </a:cubicBezTo>
                  <a:cubicBezTo>
                    <a:pt x="152" y="210"/>
                    <a:pt x="192" y="163"/>
                    <a:pt x="206" y="120"/>
                  </a:cubicBezTo>
                  <a:cubicBezTo>
                    <a:pt x="206" y="87"/>
                    <a:pt x="206" y="67"/>
                    <a:pt x="190" y="50"/>
                  </a:cubicBezTo>
                  <a:cubicBezTo>
                    <a:pt x="173" y="17"/>
                    <a:pt x="140" y="1"/>
                    <a:pt x="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5"/>
            <p:cNvSpPr/>
            <p:nvPr/>
          </p:nvSpPr>
          <p:spPr>
            <a:xfrm>
              <a:off x="4162625" y="3009900"/>
              <a:ext cx="5700" cy="5200"/>
            </a:xfrm>
            <a:custGeom>
              <a:avLst/>
              <a:gdLst/>
              <a:ahLst/>
              <a:cxnLst/>
              <a:rect l="l" t="t" r="r" b="b"/>
              <a:pathLst>
                <a:path w="228" h="208" extrusionOk="0">
                  <a:moveTo>
                    <a:pt x="140" y="1"/>
                  </a:moveTo>
                  <a:cubicBezTo>
                    <a:pt x="70" y="1"/>
                    <a:pt x="21" y="34"/>
                    <a:pt x="21" y="88"/>
                  </a:cubicBezTo>
                  <a:cubicBezTo>
                    <a:pt x="0" y="104"/>
                    <a:pt x="21" y="121"/>
                    <a:pt x="21" y="137"/>
                  </a:cubicBezTo>
                  <a:cubicBezTo>
                    <a:pt x="21" y="154"/>
                    <a:pt x="21" y="154"/>
                    <a:pt x="37" y="170"/>
                  </a:cubicBezTo>
                  <a:cubicBezTo>
                    <a:pt x="54" y="191"/>
                    <a:pt x="70" y="207"/>
                    <a:pt x="103" y="207"/>
                  </a:cubicBezTo>
                  <a:cubicBezTo>
                    <a:pt x="157" y="207"/>
                    <a:pt x="206" y="170"/>
                    <a:pt x="227" y="121"/>
                  </a:cubicBezTo>
                  <a:cubicBezTo>
                    <a:pt x="227" y="88"/>
                    <a:pt x="227" y="67"/>
                    <a:pt x="206" y="34"/>
                  </a:cubicBezTo>
                  <a:cubicBezTo>
                    <a:pt x="190" y="17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5"/>
            <p:cNvSpPr/>
            <p:nvPr/>
          </p:nvSpPr>
          <p:spPr>
            <a:xfrm>
              <a:off x="4159225" y="3042075"/>
              <a:ext cx="5575" cy="5275"/>
            </a:xfrm>
            <a:custGeom>
              <a:avLst/>
              <a:gdLst/>
              <a:ahLst/>
              <a:cxnLst/>
              <a:rect l="l" t="t" r="r" b="b"/>
              <a:pathLst>
                <a:path w="223" h="211" extrusionOk="0">
                  <a:moveTo>
                    <a:pt x="136" y="0"/>
                  </a:moveTo>
                  <a:cubicBezTo>
                    <a:pt x="70" y="0"/>
                    <a:pt x="17" y="37"/>
                    <a:pt x="17" y="87"/>
                  </a:cubicBezTo>
                  <a:cubicBezTo>
                    <a:pt x="0" y="103"/>
                    <a:pt x="17" y="140"/>
                    <a:pt x="17" y="157"/>
                  </a:cubicBezTo>
                  <a:lnTo>
                    <a:pt x="33" y="173"/>
                  </a:lnTo>
                  <a:cubicBezTo>
                    <a:pt x="54" y="190"/>
                    <a:pt x="70" y="206"/>
                    <a:pt x="103" y="206"/>
                  </a:cubicBezTo>
                  <a:cubicBezTo>
                    <a:pt x="112" y="209"/>
                    <a:pt x="121" y="211"/>
                    <a:pt x="130" y="211"/>
                  </a:cubicBezTo>
                  <a:cubicBezTo>
                    <a:pt x="173" y="211"/>
                    <a:pt x="209" y="178"/>
                    <a:pt x="223" y="120"/>
                  </a:cubicBezTo>
                  <a:cubicBezTo>
                    <a:pt x="223" y="103"/>
                    <a:pt x="223" y="70"/>
                    <a:pt x="206" y="54"/>
                  </a:cubicBezTo>
                  <a:cubicBezTo>
                    <a:pt x="190" y="37"/>
                    <a:pt x="157" y="17"/>
                    <a:pt x="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5"/>
            <p:cNvSpPr/>
            <p:nvPr/>
          </p:nvSpPr>
          <p:spPr>
            <a:xfrm>
              <a:off x="4165700" y="3063875"/>
              <a:ext cx="6025" cy="5075"/>
            </a:xfrm>
            <a:custGeom>
              <a:avLst/>
              <a:gdLst/>
              <a:ahLst/>
              <a:cxnLst/>
              <a:rect l="l" t="t" r="r" b="b"/>
              <a:pathLst>
                <a:path w="241" h="203" extrusionOk="0">
                  <a:moveTo>
                    <a:pt x="116" y="0"/>
                  </a:moveTo>
                  <a:cubicBezTo>
                    <a:pt x="101" y="0"/>
                    <a:pt x="84" y="2"/>
                    <a:pt x="67" y="6"/>
                  </a:cubicBezTo>
                  <a:cubicBezTo>
                    <a:pt x="17" y="23"/>
                    <a:pt x="1" y="93"/>
                    <a:pt x="17" y="143"/>
                  </a:cubicBezTo>
                  <a:cubicBezTo>
                    <a:pt x="30" y="183"/>
                    <a:pt x="73" y="202"/>
                    <a:pt x="114" y="202"/>
                  </a:cubicBezTo>
                  <a:cubicBezTo>
                    <a:pt x="128" y="202"/>
                    <a:pt x="141" y="200"/>
                    <a:pt x="154" y="196"/>
                  </a:cubicBezTo>
                  <a:cubicBezTo>
                    <a:pt x="207" y="176"/>
                    <a:pt x="240" y="110"/>
                    <a:pt x="207" y="56"/>
                  </a:cubicBezTo>
                  <a:cubicBezTo>
                    <a:pt x="192" y="19"/>
                    <a:pt x="160" y="0"/>
                    <a:pt x="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5"/>
            <p:cNvSpPr/>
            <p:nvPr/>
          </p:nvSpPr>
          <p:spPr>
            <a:xfrm>
              <a:off x="4169950" y="3052075"/>
              <a:ext cx="5575" cy="5225"/>
            </a:xfrm>
            <a:custGeom>
              <a:avLst/>
              <a:gdLst/>
              <a:ahLst/>
              <a:cxnLst/>
              <a:rect l="l" t="t" r="r" b="b"/>
              <a:pathLst>
                <a:path w="223" h="209" extrusionOk="0">
                  <a:moveTo>
                    <a:pt x="97" y="0"/>
                  </a:moveTo>
                  <a:cubicBezTo>
                    <a:pt x="87" y="0"/>
                    <a:pt x="78" y="4"/>
                    <a:pt x="70" y="13"/>
                  </a:cubicBezTo>
                  <a:cubicBezTo>
                    <a:pt x="37" y="13"/>
                    <a:pt x="16" y="29"/>
                    <a:pt x="16" y="66"/>
                  </a:cubicBezTo>
                  <a:cubicBezTo>
                    <a:pt x="0" y="83"/>
                    <a:pt x="0" y="116"/>
                    <a:pt x="0" y="153"/>
                  </a:cubicBezTo>
                  <a:cubicBezTo>
                    <a:pt x="12" y="190"/>
                    <a:pt x="55" y="208"/>
                    <a:pt x="98" y="208"/>
                  </a:cubicBezTo>
                  <a:cubicBezTo>
                    <a:pt x="112" y="208"/>
                    <a:pt x="127" y="206"/>
                    <a:pt x="140" y="202"/>
                  </a:cubicBezTo>
                  <a:cubicBezTo>
                    <a:pt x="190" y="186"/>
                    <a:pt x="223" y="116"/>
                    <a:pt x="206" y="66"/>
                  </a:cubicBezTo>
                  <a:cubicBezTo>
                    <a:pt x="190" y="50"/>
                    <a:pt x="157" y="13"/>
                    <a:pt x="140" y="13"/>
                  </a:cubicBezTo>
                  <a:cubicBezTo>
                    <a:pt x="122" y="4"/>
                    <a:pt x="108" y="0"/>
                    <a:pt x="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5"/>
            <p:cNvSpPr/>
            <p:nvPr/>
          </p:nvSpPr>
          <p:spPr>
            <a:xfrm>
              <a:off x="4164775" y="3078000"/>
              <a:ext cx="6125" cy="5075"/>
            </a:xfrm>
            <a:custGeom>
              <a:avLst/>
              <a:gdLst/>
              <a:ahLst/>
              <a:cxnLst/>
              <a:rect l="l" t="t" r="r" b="b"/>
              <a:pathLst>
                <a:path w="245" h="203" extrusionOk="0">
                  <a:moveTo>
                    <a:pt x="126" y="0"/>
                  </a:moveTo>
                  <a:cubicBezTo>
                    <a:pt x="114" y="0"/>
                    <a:pt x="101" y="2"/>
                    <a:pt x="87" y="6"/>
                  </a:cubicBezTo>
                  <a:cubicBezTo>
                    <a:pt x="38" y="23"/>
                    <a:pt x="1" y="93"/>
                    <a:pt x="17" y="146"/>
                  </a:cubicBezTo>
                  <a:cubicBezTo>
                    <a:pt x="33" y="184"/>
                    <a:pt x="74" y="202"/>
                    <a:pt x="116" y="202"/>
                  </a:cubicBezTo>
                  <a:cubicBezTo>
                    <a:pt x="130" y="202"/>
                    <a:pt x="144" y="200"/>
                    <a:pt x="158" y="196"/>
                  </a:cubicBezTo>
                  <a:cubicBezTo>
                    <a:pt x="207" y="179"/>
                    <a:pt x="244" y="126"/>
                    <a:pt x="223" y="60"/>
                  </a:cubicBezTo>
                  <a:cubicBezTo>
                    <a:pt x="199" y="20"/>
                    <a:pt x="164" y="0"/>
                    <a:pt x="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5"/>
            <p:cNvSpPr/>
            <p:nvPr/>
          </p:nvSpPr>
          <p:spPr>
            <a:xfrm>
              <a:off x="4170350" y="3035650"/>
              <a:ext cx="5700" cy="5250"/>
            </a:xfrm>
            <a:custGeom>
              <a:avLst/>
              <a:gdLst/>
              <a:ahLst/>
              <a:cxnLst/>
              <a:rect l="l" t="t" r="r" b="b"/>
              <a:pathLst>
                <a:path w="228" h="210" extrusionOk="0">
                  <a:moveTo>
                    <a:pt x="124" y="0"/>
                  </a:moveTo>
                  <a:cubicBezTo>
                    <a:pt x="93" y="0"/>
                    <a:pt x="58" y="14"/>
                    <a:pt x="38" y="35"/>
                  </a:cubicBezTo>
                  <a:cubicBezTo>
                    <a:pt x="21" y="51"/>
                    <a:pt x="0" y="88"/>
                    <a:pt x="21" y="105"/>
                  </a:cubicBezTo>
                  <a:lnTo>
                    <a:pt x="21" y="138"/>
                  </a:lnTo>
                  <a:cubicBezTo>
                    <a:pt x="21" y="154"/>
                    <a:pt x="38" y="171"/>
                    <a:pt x="54" y="191"/>
                  </a:cubicBezTo>
                  <a:cubicBezTo>
                    <a:pt x="66" y="204"/>
                    <a:pt x="84" y="209"/>
                    <a:pt x="103" y="209"/>
                  </a:cubicBezTo>
                  <a:cubicBezTo>
                    <a:pt x="134" y="209"/>
                    <a:pt x="170" y="194"/>
                    <a:pt x="190" y="171"/>
                  </a:cubicBezTo>
                  <a:cubicBezTo>
                    <a:pt x="227" y="121"/>
                    <a:pt x="227" y="51"/>
                    <a:pt x="174" y="18"/>
                  </a:cubicBezTo>
                  <a:cubicBezTo>
                    <a:pt x="161" y="6"/>
                    <a:pt x="143" y="0"/>
                    <a:pt x="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5"/>
            <p:cNvSpPr/>
            <p:nvPr/>
          </p:nvSpPr>
          <p:spPr>
            <a:xfrm>
              <a:off x="4184975" y="2952725"/>
              <a:ext cx="5200" cy="5275"/>
            </a:xfrm>
            <a:custGeom>
              <a:avLst/>
              <a:gdLst/>
              <a:ahLst/>
              <a:cxnLst/>
              <a:rect l="l" t="t" r="r" b="b"/>
              <a:pathLst>
                <a:path w="208" h="211" extrusionOk="0">
                  <a:moveTo>
                    <a:pt x="110" y="1"/>
                  </a:moveTo>
                  <a:cubicBezTo>
                    <a:pt x="75" y="1"/>
                    <a:pt x="41" y="16"/>
                    <a:pt x="17" y="37"/>
                  </a:cubicBezTo>
                  <a:cubicBezTo>
                    <a:pt x="1" y="53"/>
                    <a:pt x="1" y="86"/>
                    <a:pt x="1" y="123"/>
                  </a:cubicBezTo>
                  <a:lnTo>
                    <a:pt x="1" y="140"/>
                  </a:lnTo>
                  <a:cubicBezTo>
                    <a:pt x="1" y="156"/>
                    <a:pt x="17" y="173"/>
                    <a:pt x="34" y="189"/>
                  </a:cubicBezTo>
                  <a:cubicBezTo>
                    <a:pt x="55" y="210"/>
                    <a:pt x="88" y="210"/>
                    <a:pt x="104" y="210"/>
                  </a:cubicBezTo>
                  <a:cubicBezTo>
                    <a:pt x="137" y="210"/>
                    <a:pt x="174" y="189"/>
                    <a:pt x="191" y="173"/>
                  </a:cubicBezTo>
                  <a:cubicBezTo>
                    <a:pt x="207" y="156"/>
                    <a:pt x="207" y="123"/>
                    <a:pt x="207" y="86"/>
                  </a:cubicBezTo>
                  <a:cubicBezTo>
                    <a:pt x="207" y="70"/>
                    <a:pt x="191" y="37"/>
                    <a:pt x="174" y="20"/>
                  </a:cubicBezTo>
                  <a:cubicBezTo>
                    <a:pt x="154" y="6"/>
                    <a:pt x="132" y="1"/>
                    <a:pt x="1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5"/>
            <p:cNvSpPr/>
            <p:nvPr/>
          </p:nvSpPr>
          <p:spPr>
            <a:xfrm>
              <a:off x="4086650" y="3027525"/>
              <a:ext cx="5600" cy="5200"/>
            </a:xfrm>
            <a:custGeom>
              <a:avLst/>
              <a:gdLst/>
              <a:ahLst/>
              <a:cxnLst/>
              <a:rect l="l" t="t" r="r" b="b"/>
              <a:pathLst>
                <a:path w="224" h="208" extrusionOk="0">
                  <a:moveTo>
                    <a:pt x="137" y="1"/>
                  </a:moveTo>
                  <a:cubicBezTo>
                    <a:pt x="71" y="1"/>
                    <a:pt x="17" y="34"/>
                    <a:pt x="17" y="83"/>
                  </a:cubicBezTo>
                  <a:cubicBezTo>
                    <a:pt x="1" y="104"/>
                    <a:pt x="17" y="121"/>
                    <a:pt x="17" y="137"/>
                  </a:cubicBezTo>
                  <a:cubicBezTo>
                    <a:pt x="17" y="154"/>
                    <a:pt x="17" y="154"/>
                    <a:pt x="34" y="170"/>
                  </a:cubicBezTo>
                  <a:cubicBezTo>
                    <a:pt x="50" y="187"/>
                    <a:pt x="71" y="207"/>
                    <a:pt x="104" y="207"/>
                  </a:cubicBezTo>
                  <a:cubicBezTo>
                    <a:pt x="120" y="207"/>
                    <a:pt x="153" y="207"/>
                    <a:pt x="174" y="187"/>
                  </a:cubicBezTo>
                  <a:cubicBezTo>
                    <a:pt x="207" y="170"/>
                    <a:pt x="207" y="154"/>
                    <a:pt x="223" y="121"/>
                  </a:cubicBezTo>
                  <a:cubicBezTo>
                    <a:pt x="223" y="67"/>
                    <a:pt x="190" y="17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5"/>
            <p:cNvSpPr/>
            <p:nvPr/>
          </p:nvSpPr>
          <p:spPr>
            <a:xfrm>
              <a:off x="4082325" y="2981975"/>
              <a:ext cx="5600" cy="4925"/>
            </a:xfrm>
            <a:custGeom>
              <a:avLst/>
              <a:gdLst/>
              <a:ahLst/>
              <a:cxnLst/>
              <a:rect l="l" t="t" r="r" b="b"/>
              <a:pathLst>
                <a:path w="224" h="197" extrusionOk="0">
                  <a:moveTo>
                    <a:pt x="104" y="1"/>
                  </a:moveTo>
                  <a:cubicBezTo>
                    <a:pt x="71" y="1"/>
                    <a:pt x="54" y="17"/>
                    <a:pt x="38" y="34"/>
                  </a:cubicBezTo>
                  <a:cubicBezTo>
                    <a:pt x="17" y="50"/>
                    <a:pt x="1" y="87"/>
                    <a:pt x="1" y="104"/>
                  </a:cubicBezTo>
                  <a:cubicBezTo>
                    <a:pt x="17" y="120"/>
                    <a:pt x="17" y="120"/>
                    <a:pt x="17" y="137"/>
                  </a:cubicBezTo>
                  <a:cubicBezTo>
                    <a:pt x="17" y="153"/>
                    <a:pt x="38" y="174"/>
                    <a:pt x="54" y="174"/>
                  </a:cubicBezTo>
                  <a:cubicBezTo>
                    <a:pt x="69" y="188"/>
                    <a:pt x="90" y="196"/>
                    <a:pt x="113" y="196"/>
                  </a:cubicBezTo>
                  <a:cubicBezTo>
                    <a:pt x="142" y="196"/>
                    <a:pt x="172" y="183"/>
                    <a:pt x="190" y="153"/>
                  </a:cubicBezTo>
                  <a:cubicBezTo>
                    <a:pt x="223" y="120"/>
                    <a:pt x="223" y="50"/>
                    <a:pt x="174" y="17"/>
                  </a:cubicBezTo>
                  <a:cubicBezTo>
                    <a:pt x="157" y="1"/>
                    <a:pt x="141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5"/>
            <p:cNvSpPr/>
            <p:nvPr/>
          </p:nvSpPr>
          <p:spPr>
            <a:xfrm>
              <a:off x="4082750" y="3040425"/>
              <a:ext cx="5175" cy="5250"/>
            </a:xfrm>
            <a:custGeom>
              <a:avLst/>
              <a:gdLst/>
              <a:ahLst/>
              <a:cxnLst/>
              <a:rect l="l" t="t" r="r" b="b"/>
              <a:pathLst>
                <a:path w="207" h="210" extrusionOk="0">
                  <a:moveTo>
                    <a:pt x="124" y="0"/>
                  </a:moveTo>
                  <a:cubicBezTo>
                    <a:pt x="70" y="0"/>
                    <a:pt x="21" y="33"/>
                    <a:pt x="0" y="83"/>
                  </a:cubicBezTo>
                  <a:lnTo>
                    <a:pt x="0" y="136"/>
                  </a:lnTo>
                  <a:cubicBezTo>
                    <a:pt x="21" y="153"/>
                    <a:pt x="21" y="153"/>
                    <a:pt x="21" y="169"/>
                  </a:cubicBezTo>
                  <a:cubicBezTo>
                    <a:pt x="37" y="186"/>
                    <a:pt x="70" y="206"/>
                    <a:pt x="87" y="206"/>
                  </a:cubicBezTo>
                  <a:cubicBezTo>
                    <a:pt x="95" y="209"/>
                    <a:pt x="104" y="210"/>
                    <a:pt x="112" y="210"/>
                  </a:cubicBezTo>
                  <a:cubicBezTo>
                    <a:pt x="168" y="210"/>
                    <a:pt x="206" y="163"/>
                    <a:pt x="206" y="120"/>
                  </a:cubicBezTo>
                  <a:cubicBezTo>
                    <a:pt x="206" y="83"/>
                    <a:pt x="206" y="66"/>
                    <a:pt x="190" y="50"/>
                  </a:cubicBezTo>
                  <a:cubicBezTo>
                    <a:pt x="173" y="17"/>
                    <a:pt x="157" y="0"/>
                    <a:pt x="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5"/>
            <p:cNvSpPr/>
            <p:nvPr/>
          </p:nvSpPr>
          <p:spPr>
            <a:xfrm>
              <a:off x="4088825" y="3014150"/>
              <a:ext cx="5575" cy="5250"/>
            </a:xfrm>
            <a:custGeom>
              <a:avLst/>
              <a:gdLst/>
              <a:ahLst/>
              <a:cxnLst/>
              <a:rect l="l" t="t" r="r" b="b"/>
              <a:pathLst>
                <a:path w="223" h="210" extrusionOk="0">
                  <a:moveTo>
                    <a:pt x="103" y="0"/>
                  </a:moveTo>
                  <a:cubicBezTo>
                    <a:pt x="66" y="0"/>
                    <a:pt x="50" y="21"/>
                    <a:pt x="33" y="37"/>
                  </a:cubicBezTo>
                  <a:cubicBezTo>
                    <a:pt x="17" y="54"/>
                    <a:pt x="0" y="87"/>
                    <a:pt x="17" y="124"/>
                  </a:cubicBezTo>
                  <a:lnTo>
                    <a:pt x="17" y="140"/>
                  </a:lnTo>
                  <a:cubicBezTo>
                    <a:pt x="17" y="157"/>
                    <a:pt x="33" y="173"/>
                    <a:pt x="50" y="190"/>
                  </a:cubicBezTo>
                  <a:cubicBezTo>
                    <a:pt x="70" y="204"/>
                    <a:pt x="90" y="209"/>
                    <a:pt x="108" y="209"/>
                  </a:cubicBezTo>
                  <a:cubicBezTo>
                    <a:pt x="139" y="209"/>
                    <a:pt x="167" y="194"/>
                    <a:pt x="190" y="173"/>
                  </a:cubicBezTo>
                  <a:cubicBezTo>
                    <a:pt x="223" y="140"/>
                    <a:pt x="223" y="124"/>
                    <a:pt x="223" y="87"/>
                  </a:cubicBezTo>
                  <a:cubicBezTo>
                    <a:pt x="223" y="70"/>
                    <a:pt x="206" y="37"/>
                    <a:pt x="190" y="21"/>
                  </a:cubicBezTo>
                  <a:cubicBezTo>
                    <a:pt x="153" y="0"/>
                    <a:pt x="136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5"/>
            <p:cNvSpPr/>
            <p:nvPr/>
          </p:nvSpPr>
          <p:spPr>
            <a:xfrm>
              <a:off x="4086650" y="2937750"/>
              <a:ext cx="5600" cy="5275"/>
            </a:xfrm>
            <a:custGeom>
              <a:avLst/>
              <a:gdLst/>
              <a:ahLst/>
              <a:cxnLst/>
              <a:rect l="l" t="t" r="r" b="b"/>
              <a:pathLst>
                <a:path w="224" h="211" extrusionOk="0">
                  <a:moveTo>
                    <a:pt x="120" y="1"/>
                  </a:moveTo>
                  <a:cubicBezTo>
                    <a:pt x="104" y="1"/>
                    <a:pt x="71" y="1"/>
                    <a:pt x="50" y="17"/>
                  </a:cubicBezTo>
                  <a:cubicBezTo>
                    <a:pt x="34" y="34"/>
                    <a:pt x="17" y="67"/>
                    <a:pt x="1" y="88"/>
                  </a:cubicBezTo>
                  <a:cubicBezTo>
                    <a:pt x="1" y="104"/>
                    <a:pt x="1" y="121"/>
                    <a:pt x="17" y="137"/>
                  </a:cubicBezTo>
                  <a:cubicBezTo>
                    <a:pt x="17" y="153"/>
                    <a:pt x="17" y="153"/>
                    <a:pt x="34" y="170"/>
                  </a:cubicBezTo>
                  <a:cubicBezTo>
                    <a:pt x="50" y="191"/>
                    <a:pt x="71" y="207"/>
                    <a:pt x="104" y="207"/>
                  </a:cubicBezTo>
                  <a:cubicBezTo>
                    <a:pt x="110" y="209"/>
                    <a:pt x="116" y="210"/>
                    <a:pt x="123" y="210"/>
                  </a:cubicBezTo>
                  <a:cubicBezTo>
                    <a:pt x="166" y="210"/>
                    <a:pt x="209" y="164"/>
                    <a:pt x="223" y="121"/>
                  </a:cubicBezTo>
                  <a:cubicBezTo>
                    <a:pt x="223" y="104"/>
                    <a:pt x="207" y="67"/>
                    <a:pt x="190" y="50"/>
                  </a:cubicBezTo>
                  <a:cubicBezTo>
                    <a:pt x="174" y="17"/>
                    <a:pt x="153" y="17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5"/>
            <p:cNvSpPr/>
            <p:nvPr/>
          </p:nvSpPr>
          <p:spPr>
            <a:xfrm>
              <a:off x="4077175" y="2993525"/>
              <a:ext cx="5600" cy="5325"/>
            </a:xfrm>
            <a:custGeom>
              <a:avLst/>
              <a:gdLst/>
              <a:ahLst/>
              <a:cxnLst/>
              <a:rect l="l" t="t" r="r" b="b"/>
              <a:pathLst>
                <a:path w="224" h="213" extrusionOk="0">
                  <a:moveTo>
                    <a:pt x="141" y="0"/>
                  </a:moveTo>
                  <a:cubicBezTo>
                    <a:pt x="103" y="0"/>
                    <a:pt x="70" y="21"/>
                    <a:pt x="54" y="21"/>
                  </a:cubicBezTo>
                  <a:cubicBezTo>
                    <a:pt x="38" y="38"/>
                    <a:pt x="17" y="71"/>
                    <a:pt x="17" y="87"/>
                  </a:cubicBezTo>
                  <a:cubicBezTo>
                    <a:pt x="0" y="103"/>
                    <a:pt x="17" y="141"/>
                    <a:pt x="17" y="141"/>
                  </a:cubicBezTo>
                  <a:cubicBezTo>
                    <a:pt x="17" y="157"/>
                    <a:pt x="17" y="157"/>
                    <a:pt x="38" y="174"/>
                  </a:cubicBezTo>
                  <a:cubicBezTo>
                    <a:pt x="54" y="190"/>
                    <a:pt x="70" y="207"/>
                    <a:pt x="103" y="207"/>
                  </a:cubicBezTo>
                  <a:cubicBezTo>
                    <a:pt x="114" y="210"/>
                    <a:pt x="123" y="212"/>
                    <a:pt x="133" y="212"/>
                  </a:cubicBezTo>
                  <a:cubicBezTo>
                    <a:pt x="174" y="212"/>
                    <a:pt x="210" y="178"/>
                    <a:pt x="223" y="124"/>
                  </a:cubicBezTo>
                  <a:cubicBezTo>
                    <a:pt x="223" y="103"/>
                    <a:pt x="223" y="71"/>
                    <a:pt x="207" y="54"/>
                  </a:cubicBezTo>
                  <a:cubicBezTo>
                    <a:pt x="190" y="21"/>
                    <a:pt x="157" y="21"/>
                    <a:pt x="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5"/>
            <p:cNvSpPr/>
            <p:nvPr/>
          </p:nvSpPr>
          <p:spPr>
            <a:xfrm>
              <a:off x="4082325" y="2966000"/>
              <a:ext cx="5600" cy="5050"/>
            </a:xfrm>
            <a:custGeom>
              <a:avLst/>
              <a:gdLst/>
              <a:ahLst/>
              <a:cxnLst/>
              <a:rect l="l" t="t" r="r" b="b"/>
              <a:pathLst>
                <a:path w="224" h="202" extrusionOk="0">
                  <a:moveTo>
                    <a:pt x="95" y="1"/>
                  </a:moveTo>
                  <a:cubicBezTo>
                    <a:pt x="53" y="1"/>
                    <a:pt x="14" y="33"/>
                    <a:pt x="1" y="91"/>
                  </a:cubicBezTo>
                  <a:cubicBezTo>
                    <a:pt x="1" y="108"/>
                    <a:pt x="1" y="124"/>
                    <a:pt x="17" y="141"/>
                  </a:cubicBezTo>
                  <a:lnTo>
                    <a:pt x="17" y="157"/>
                  </a:lnTo>
                  <a:cubicBezTo>
                    <a:pt x="38" y="174"/>
                    <a:pt x="71" y="194"/>
                    <a:pt x="87" y="194"/>
                  </a:cubicBezTo>
                  <a:cubicBezTo>
                    <a:pt x="97" y="199"/>
                    <a:pt x="106" y="201"/>
                    <a:pt x="116" y="201"/>
                  </a:cubicBezTo>
                  <a:cubicBezTo>
                    <a:pt x="140" y="201"/>
                    <a:pt x="162" y="188"/>
                    <a:pt x="174" y="174"/>
                  </a:cubicBezTo>
                  <a:cubicBezTo>
                    <a:pt x="190" y="157"/>
                    <a:pt x="207" y="141"/>
                    <a:pt x="207" y="108"/>
                  </a:cubicBezTo>
                  <a:cubicBezTo>
                    <a:pt x="223" y="91"/>
                    <a:pt x="207" y="54"/>
                    <a:pt x="190" y="38"/>
                  </a:cubicBezTo>
                  <a:cubicBezTo>
                    <a:pt x="174" y="21"/>
                    <a:pt x="157" y="5"/>
                    <a:pt x="120" y="5"/>
                  </a:cubicBezTo>
                  <a:cubicBezTo>
                    <a:pt x="112" y="2"/>
                    <a:pt x="103" y="1"/>
                    <a:pt x="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5"/>
            <p:cNvSpPr/>
            <p:nvPr/>
          </p:nvSpPr>
          <p:spPr>
            <a:xfrm>
              <a:off x="4084500" y="2951725"/>
              <a:ext cx="5575" cy="5325"/>
            </a:xfrm>
            <a:custGeom>
              <a:avLst/>
              <a:gdLst/>
              <a:ahLst/>
              <a:cxnLst/>
              <a:rect l="l" t="t" r="r" b="b"/>
              <a:pathLst>
                <a:path w="223" h="213" extrusionOk="0">
                  <a:moveTo>
                    <a:pt x="113" y="1"/>
                  </a:moveTo>
                  <a:cubicBezTo>
                    <a:pt x="84" y="1"/>
                    <a:pt x="54" y="14"/>
                    <a:pt x="33" y="44"/>
                  </a:cubicBezTo>
                  <a:cubicBezTo>
                    <a:pt x="17" y="60"/>
                    <a:pt x="0" y="93"/>
                    <a:pt x="0" y="110"/>
                  </a:cubicBezTo>
                  <a:cubicBezTo>
                    <a:pt x="0" y="126"/>
                    <a:pt x="17" y="126"/>
                    <a:pt x="17" y="147"/>
                  </a:cubicBezTo>
                  <a:cubicBezTo>
                    <a:pt x="17" y="163"/>
                    <a:pt x="33" y="180"/>
                    <a:pt x="54" y="180"/>
                  </a:cubicBezTo>
                  <a:cubicBezTo>
                    <a:pt x="70" y="196"/>
                    <a:pt x="87" y="213"/>
                    <a:pt x="120" y="213"/>
                  </a:cubicBezTo>
                  <a:cubicBezTo>
                    <a:pt x="157" y="196"/>
                    <a:pt x="173" y="196"/>
                    <a:pt x="190" y="163"/>
                  </a:cubicBezTo>
                  <a:cubicBezTo>
                    <a:pt x="206" y="147"/>
                    <a:pt x="223" y="126"/>
                    <a:pt x="206" y="93"/>
                  </a:cubicBezTo>
                  <a:cubicBezTo>
                    <a:pt x="206" y="60"/>
                    <a:pt x="206" y="44"/>
                    <a:pt x="173" y="23"/>
                  </a:cubicBezTo>
                  <a:cubicBezTo>
                    <a:pt x="157" y="9"/>
                    <a:pt x="135" y="1"/>
                    <a:pt x="1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5"/>
            <p:cNvSpPr/>
            <p:nvPr/>
          </p:nvSpPr>
          <p:spPr>
            <a:xfrm>
              <a:off x="4074175" y="2942825"/>
              <a:ext cx="5600" cy="5275"/>
            </a:xfrm>
            <a:custGeom>
              <a:avLst/>
              <a:gdLst/>
              <a:ahLst/>
              <a:cxnLst/>
              <a:rect l="l" t="t" r="r" b="b"/>
              <a:pathLst>
                <a:path w="224" h="211" extrusionOk="0">
                  <a:moveTo>
                    <a:pt x="100" y="1"/>
                  </a:moveTo>
                  <a:cubicBezTo>
                    <a:pt x="57" y="1"/>
                    <a:pt x="15" y="44"/>
                    <a:pt x="1" y="91"/>
                  </a:cubicBezTo>
                  <a:cubicBezTo>
                    <a:pt x="1" y="107"/>
                    <a:pt x="1" y="124"/>
                    <a:pt x="17" y="140"/>
                  </a:cubicBezTo>
                  <a:cubicBezTo>
                    <a:pt x="17" y="173"/>
                    <a:pt x="54" y="210"/>
                    <a:pt x="87" y="210"/>
                  </a:cubicBezTo>
                  <a:cubicBezTo>
                    <a:pt x="158" y="210"/>
                    <a:pt x="207" y="173"/>
                    <a:pt x="207" y="124"/>
                  </a:cubicBezTo>
                  <a:cubicBezTo>
                    <a:pt x="223" y="91"/>
                    <a:pt x="207" y="70"/>
                    <a:pt x="190" y="37"/>
                  </a:cubicBezTo>
                  <a:cubicBezTo>
                    <a:pt x="174" y="21"/>
                    <a:pt x="158" y="4"/>
                    <a:pt x="120" y="4"/>
                  </a:cubicBezTo>
                  <a:cubicBezTo>
                    <a:pt x="114" y="2"/>
                    <a:pt x="107" y="1"/>
                    <a:pt x="1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5"/>
            <p:cNvSpPr/>
            <p:nvPr/>
          </p:nvSpPr>
          <p:spPr>
            <a:xfrm>
              <a:off x="4080150" y="3053975"/>
              <a:ext cx="6125" cy="5075"/>
            </a:xfrm>
            <a:custGeom>
              <a:avLst/>
              <a:gdLst/>
              <a:ahLst/>
              <a:cxnLst/>
              <a:rect l="l" t="t" r="r" b="b"/>
              <a:pathLst>
                <a:path w="245" h="203" extrusionOk="0">
                  <a:moveTo>
                    <a:pt x="127" y="1"/>
                  </a:moveTo>
                  <a:cubicBezTo>
                    <a:pt x="114" y="1"/>
                    <a:pt x="101" y="3"/>
                    <a:pt x="88" y="7"/>
                  </a:cubicBezTo>
                  <a:cubicBezTo>
                    <a:pt x="38" y="23"/>
                    <a:pt x="1" y="93"/>
                    <a:pt x="22" y="143"/>
                  </a:cubicBezTo>
                  <a:cubicBezTo>
                    <a:pt x="34" y="183"/>
                    <a:pt x="75" y="202"/>
                    <a:pt x="117" y="202"/>
                  </a:cubicBezTo>
                  <a:cubicBezTo>
                    <a:pt x="130" y="202"/>
                    <a:pt x="144" y="200"/>
                    <a:pt x="158" y="196"/>
                  </a:cubicBezTo>
                  <a:cubicBezTo>
                    <a:pt x="207" y="180"/>
                    <a:pt x="244" y="110"/>
                    <a:pt x="228" y="56"/>
                  </a:cubicBezTo>
                  <a:cubicBezTo>
                    <a:pt x="200" y="19"/>
                    <a:pt x="165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5"/>
            <p:cNvSpPr/>
            <p:nvPr/>
          </p:nvSpPr>
          <p:spPr>
            <a:xfrm>
              <a:off x="4069450" y="3061700"/>
              <a:ext cx="6100" cy="5075"/>
            </a:xfrm>
            <a:custGeom>
              <a:avLst/>
              <a:gdLst/>
              <a:ahLst/>
              <a:cxnLst/>
              <a:rect l="l" t="t" r="r" b="b"/>
              <a:pathLst>
                <a:path w="244" h="203" extrusionOk="0">
                  <a:moveTo>
                    <a:pt x="128" y="1"/>
                  </a:moveTo>
                  <a:cubicBezTo>
                    <a:pt x="114" y="1"/>
                    <a:pt x="100" y="3"/>
                    <a:pt x="87" y="7"/>
                  </a:cubicBezTo>
                  <a:cubicBezTo>
                    <a:pt x="37" y="23"/>
                    <a:pt x="0" y="77"/>
                    <a:pt x="17" y="143"/>
                  </a:cubicBezTo>
                  <a:cubicBezTo>
                    <a:pt x="45" y="183"/>
                    <a:pt x="80" y="203"/>
                    <a:pt x="118" y="203"/>
                  </a:cubicBezTo>
                  <a:cubicBezTo>
                    <a:pt x="131" y="203"/>
                    <a:pt x="144" y="201"/>
                    <a:pt x="157" y="197"/>
                  </a:cubicBezTo>
                  <a:cubicBezTo>
                    <a:pt x="223" y="180"/>
                    <a:pt x="243" y="110"/>
                    <a:pt x="223" y="56"/>
                  </a:cubicBezTo>
                  <a:cubicBezTo>
                    <a:pt x="210" y="19"/>
                    <a:pt x="170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5"/>
            <p:cNvSpPr/>
            <p:nvPr/>
          </p:nvSpPr>
          <p:spPr>
            <a:xfrm>
              <a:off x="4069025" y="3047225"/>
              <a:ext cx="5600" cy="5250"/>
            </a:xfrm>
            <a:custGeom>
              <a:avLst/>
              <a:gdLst/>
              <a:ahLst/>
              <a:cxnLst/>
              <a:rect l="l" t="t" r="r" b="b"/>
              <a:pathLst>
                <a:path w="224" h="210" extrusionOk="0">
                  <a:moveTo>
                    <a:pt x="137" y="0"/>
                  </a:moveTo>
                  <a:cubicBezTo>
                    <a:pt x="71" y="0"/>
                    <a:pt x="17" y="38"/>
                    <a:pt x="17" y="87"/>
                  </a:cubicBezTo>
                  <a:cubicBezTo>
                    <a:pt x="1" y="104"/>
                    <a:pt x="17" y="120"/>
                    <a:pt x="17" y="141"/>
                  </a:cubicBezTo>
                  <a:cubicBezTo>
                    <a:pt x="17" y="157"/>
                    <a:pt x="17" y="157"/>
                    <a:pt x="34" y="174"/>
                  </a:cubicBezTo>
                  <a:cubicBezTo>
                    <a:pt x="54" y="190"/>
                    <a:pt x="71" y="207"/>
                    <a:pt x="104" y="207"/>
                  </a:cubicBezTo>
                  <a:cubicBezTo>
                    <a:pt x="111" y="209"/>
                    <a:pt x="118" y="210"/>
                    <a:pt x="125" y="210"/>
                  </a:cubicBezTo>
                  <a:cubicBezTo>
                    <a:pt x="170" y="210"/>
                    <a:pt x="209" y="166"/>
                    <a:pt x="223" y="120"/>
                  </a:cubicBezTo>
                  <a:cubicBezTo>
                    <a:pt x="223" y="87"/>
                    <a:pt x="223" y="71"/>
                    <a:pt x="207" y="54"/>
                  </a:cubicBezTo>
                  <a:cubicBezTo>
                    <a:pt x="190" y="17"/>
                    <a:pt x="157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5"/>
            <p:cNvSpPr/>
            <p:nvPr/>
          </p:nvSpPr>
          <p:spPr>
            <a:xfrm>
              <a:off x="4069850" y="3126200"/>
              <a:ext cx="5700" cy="5250"/>
            </a:xfrm>
            <a:custGeom>
              <a:avLst/>
              <a:gdLst/>
              <a:ahLst/>
              <a:cxnLst/>
              <a:rect l="l" t="t" r="r" b="b"/>
              <a:pathLst>
                <a:path w="228" h="210" extrusionOk="0">
                  <a:moveTo>
                    <a:pt x="103" y="0"/>
                  </a:moveTo>
                  <a:cubicBezTo>
                    <a:pt x="58" y="0"/>
                    <a:pt x="19" y="44"/>
                    <a:pt x="1" y="90"/>
                  </a:cubicBezTo>
                  <a:cubicBezTo>
                    <a:pt x="1" y="107"/>
                    <a:pt x="1" y="123"/>
                    <a:pt x="21" y="140"/>
                  </a:cubicBezTo>
                  <a:lnTo>
                    <a:pt x="21" y="156"/>
                  </a:lnTo>
                  <a:cubicBezTo>
                    <a:pt x="38" y="193"/>
                    <a:pt x="71" y="210"/>
                    <a:pt x="87" y="210"/>
                  </a:cubicBezTo>
                  <a:cubicBezTo>
                    <a:pt x="157" y="210"/>
                    <a:pt x="207" y="177"/>
                    <a:pt x="207" y="123"/>
                  </a:cubicBezTo>
                  <a:cubicBezTo>
                    <a:pt x="227" y="90"/>
                    <a:pt x="207" y="74"/>
                    <a:pt x="190" y="37"/>
                  </a:cubicBezTo>
                  <a:cubicBezTo>
                    <a:pt x="174" y="20"/>
                    <a:pt x="157" y="4"/>
                    <a:pt x="124" y="4"/>
                  </a:cubicBezTo>
                  <a:cubicBezTo>
                    <a:pt x="117" y="2"/>
                    <a:pt x="11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5"/>
            <p:cNvSpPr/>
            <p:nvPr/>
          </p:nvSpPr>
          <p:spPr>
            <a:xfrm>
              <a:off x="4070375" y="3033400"/>
              <a:ext cx="6000" cy="5200"/>
            </a:xfrm>
            <a:custGeom>
              <a:avLst/>
              <a:gdLst/>
              <a:ahLst/>
              <a:cxnLst/>
              <a:rect l="l" t="t" r="r" b="b"/>
              <a:pathLst>
                <a:path w="240" h="208" extrusionOk="0">
                  <a:moveTo>
                    <a:pt x="112" y="1"/>
                  </a:moveTo>
                  <a:cubicBezTo>
                    <a:pt x="102" y="1"/>
                    <a:pt x="92" y="2"/>
                    <a:pt x="83" y="5"/>
                  </a:cubicBezTo>
                  <a:cubicBezTo>
                    <a:pt x="33" y="22"/>
                    <a:pt x="0" y="92"/>
                    <a:pt x="17" y="141"/>
                  </a:cubicBezTo>
                  <a:cubicBezTo>
                    <a:pt x="41" y="180"/>
                    <a:pt x="75" y="208"/>
                    <a:pt x="111" y="208"/>
                  </a:cubicBezTo>
                  <a:cubicBezTo>
                    <a:pt x="125" y="208"/>
                    <a:pt x="139" y="204"/>
                    <a:pt x="153" y="195"/>
                  </a:cubicBezTo>
                  <a:cubicBezTo>
                    <a:pt x="206" y="178"/>
                    <a:pt x="239" y="125"/>
                    <a:pt x="223" y="75"/>
                  </a:cubicBezTo>
                  <a:cubicBezTo>
                    <a:pt x="209" y="31"/>
                    <a:pt x="159" y="1"/>
                    <a:pt x="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5"/>
            <p:cNvSpPr/>
            <p:nvPr/>
          </p:nvSpPr>
          <p:spPr>
            <a:xfrm>
              <a:off x="4073775" y="3098600"/>
              <a:ext cx="5575" cy="5100"/>
            </a:xfrm>
            <a:custGeom>
              <a:avLst/>
              <a:gdLst/>
              <a:ahLst/>
              <a:cxnLst/>
              <a:rect l="l" t="t" r="r" b="b"/>
              <a:pathLst>
                <a:path w="223" h="204" extrusionOk="0">
                  <a:moveTo>
                    <a:pt x="105" y="1"/>
                  </a:moveTo>
                  <a:cubicBezTo>
                    <a:pt x="76" y="1"/>
                    <a:pt x="47" y="14"/>
                    <a:pt x="17" y="44"/>
                  </a:cubicBezTo>
                  <a:cubicBezTo>
                    <a:pt x="0" y="60"/>
                    <a:pt x="0" y="77"/>
                    <a:pt x="0" y="110"/>
                  </a:cubicBezTo>
                  <a:cubicBezTo>
                    <a:pt x="0" y="126"/>
                    <a:pt x="0" y="126"/>
                    <a:pt x="17" y="147"/>
                  </a:cubicBezTo>
                  <a:cubicBezTo>
                    <a:pt x="17" y="164"/>
                    <a:pt x="33" y="164"/>
                    <a:pt x="33" y="180"/>
                  </a:cubicBezTo>
                  <a:cubicBezTo>
                    <a:pt x="60" y="192"/>
                    <a:pt x="75" y="203"/>
                    <a:pt x="94" y="203"/>
                  </a:cubicBezTo>
                  <a:cubicBezTo>
                    <a:pt x="102" y="203"/>
                    <a:pt x="110" y="201"/>
                    <a:pt x="120" y="197"/>
                  </a:cubicBezTo>
                  <a:cubicBezTo>
                    <a:pt x="153" y="197"/>
                    <a:pt x="174" y="180"/>
                    <a:pt x="190" y="164"/>
                  </a:cubicBezTo>
                  <a:cubicBezTo>
                    <a:pt x="206" y="147"/>
                    <a:pt x="223" y="110"/>
                    <a:pt x="206" y="93"/>
                  </a:cubicBezTo>
                  <a:cubicBezTo>
                    <a:pt x="206" y="60"/>
                    <a:pt x="190" y="44"/>
                    <a:pt x="174" y="23"/>
                  </a:cubicBezTo>
                  <a:cubicBezTo>
                    <a:pt x="150" y="9"/>
                    <a:pt x="127" y="1"/>
                    <a:pt x="1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5"/>
            <p:cNvSpPr/>
            <p:nvPr/>
          </p:nvSpPr>
          <p:spPr>
            <a:xfrm>
              <a:off x="4075525" y="3084900"/>
              <a:ext cx="5600" cy="5100"/>
            </a:xfrm>
            <a:custGeom>
              <a:avLst/>
              <a:gdLst/>
              <a:ahLst/>
              <a:cxnLst/>
              <a:rect l="l" t="t" r="r" b="b"/>
              <a:pathLst>
                <a:path w="224" h="204" extrusionOk="0">
                  <a:moveTo>
                    <a:pt x="108" y="0"/>
                  </a:moveTo>
                  <a:cubicBezTo>
                    <a:pt x="94" y="0"/>
                    <a:pt x="80" y="2"/>
                    <a:pt x="66" y="7"/>
                  </a:cubicBezTo>
                  <a:cubicBezTo>
                    <a:pt x="17" y="23"/>
                    <a:pt x="0" y="77"/>
                    <a:pt x="17" y="143"/>
                  </a:cubicBezTo>
                  <a:cubicBezTo>
                    <a:pt x="17" y="143"/>
                    <a:pt x="33" y="159"/>
                    <a:pt x="33" y="180"/>
                  </a:cubicBezTo>
                  <a:cubicBezTo>
                    <a:pt x="57" y="191"/>
                    <a:pt x="82" y="203"/>
                    <a:pt x="112" y="203"/>
                  </a:cubicBezTo>
                  <a:cubicBezTo>
                    <a:pt x="125" y="203"/>
                    <a:pt x="138" y="201"/>
                    <a:pt x="153" y="196"/>
                  </a:cubicBezTo>
                  <a:cubicBezTo>
                    <a:pt x="186" y="180"/>
                    <a:pt x="207" y="143"/>
                    <a:pt x="223" y="110"/>
                  </a:cubicBezTo>
                  <a:cubicBezTo>
                    <a:pt x="223" y="93"/>
                    <a:pt x="223" y="77"/>
                    <a:pt x="207" y="56"/>
                  </a:cubicBezTo>
                  <a:cubicBezTo>
                    <a:pt x="191" y="19"/>
                    <a:pt x="150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5"/>
            <p:cNvSpPr/>
            <p:nvPr/>
          </p:nvSpPr>
          <p:spPr>
            <a:xfrm>
              <a:off x="4079325" y="3072875"/>
              <a:ext cx="5200" cy="4975"/>
            </a:xfrm>
            <a:custGeom>
              <a:avLst/>
              <a:gdLst/>
              <a:ahLst/>
              <a:cxnLst/>
              <a:rect l="l" t="t" r="r" b="b"/>
              <a:pathLst>
                <a:path w="208" h="199" extrusionOk="0">
                  <a:moveTo>
                    <a:pt x="95" y="1"/>
                  </a:moveTo>
                  <a:cubicBezTo>
                    <a:pt x="54" y="1"/>
                    <a:pt x="15" y="34"/>
                    <a:pt x="1" y="92"/>
                  </a:cubicBezTo>
                  <a:lnTo>
                    <a:pt x="1" y="145"/>
                  </a:lnTo>
                  <a:cubicBezTo>
                    <a:pt x="17" y="145"/>
                    <a:pt x="17" y="162"/>
                    <a:pt x="17" y="162"/>
                  </a:cubicBezTo>
                  <a:cubicBezTo>
                    <a:pt x="34" y="178"/>
                    <a:pt x="71" y="195"/>
                    <a:pt x="88" y="195"/>
                  </a:cubicBezTo>
                  <a:cubicBezTo>
                    <a:pt x="96" y="198"/>
                    <a:pt x="105" y="199"/>
                    <a:pt x="114" y="199"/>
                  </a:cubicBezTo>
                  <a:cubicBezTo>
                    <a:pt x="159" y="199"/>
                    <a:pt x="207" y="166"/>
                    <a:pt x="207" y="108"/>
                  </a:cubicBezTo>
                  <a:cubicBezTo>
                    <a:pt x="207" y="92"/>
                    <a:pt x="207" y="59"/>
                    <a:pt x="191" y="42"/>
                  </a:cubicBezTo>
                  <a:cubicBezTo>
                    <a:pt x="174" y="22"/>
                    <a:pt x="158" y="5"/>
                    <a:pt x="121" y="5"/>
                  </a:cubicBezTo>
                  <a:cubicBezTo>
                    <a:pt x="112" y="2"/>
                    <a:pt x="104" y="1"/>
                    <a:pt x="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5"/>
            <p:cNvSpPr/>
            <p:nvPr/>
          </p:nvSpPr>
          <p:spPr>
            <a:xfrm>
              <a:off x="4071600" y="3110225"/>
              <a:ext cx="5175" cy="5350"/>
            </a:xfrm>
            <a:custGeom>
              <a:avLst/>
              <a:gdLst/>
              <a:ahLst/>
              <a:cxnLst/>
              <a:rect l="l" t="t" r="r" b="b"/>
              <a:pathLst>
                <a:path w="207" h="214" extrusionOk="0">
                  <a:moveTo>
                    <a:pt x="91" y="1"/>
                  </a:moveTo>
                  <a:cubicBezTo>
                    <a:pt x="68" y="1"/>
                    <a:pt x="43" y="13"/>
                    <a:pt x="17" y="24"/>
                  </a:cubicBezTo>
                  <a:cubicBezTo>
                    <a:pt x="17" y="41"/>
                    <a:pt x="1" y="57"/>
                    <a:pt x="1" y="94"/>
                  </a:cubicBezTo>
                  <a:lnTo>
                    <a:pt x="1" y="144"/>
                  </a:lnTo>
                  <a:cubicBezTo>
                    <a:pt x="17" y="177"/>
                    <a:pt x="54" y="197"/>
                    <a:pt x="87" y="214"/>
                  </a:cubicBezTo>
                  <a:cubicBezTo>
                    <a:pt x="157" y="214"/>
                    <a:pt x="190" y="177"/>
                    <a:pt x="207" y="127"/>
                  </a:cubicBezTo>
                  <a:cubicBezTo>
                    <a:pt x="207" y="94"/>
                    <a:pt x="207" y="57"/>
                    <a:pt x="190" y="41"/>
                  </a:cubicBezTo>
                  <a:cubicBezTo>
                    <a:pt x="174" y="24"/>
                    <a:pt x="137" y="8"/>
                    <a:pt x="120" y="8"/>
                  </a:cubicBezTo>
                  <a:cubicBezTo>
                    <a:pt x="111" y="3"/>
                    <a:pt x="101" y="1"/>
                    <a:pt x="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5"/>
            <p:cNvSpPr/>
            <p:nvPr/>
          </p:nvSpPr>
          <p:spPr>
            <a:xfrm>
              <a:off x="4052325" y="3004650"/>
              <a:ext cx="5600" cy="5275"/>
            </a:xfrm>
            <a:custGeom>
              <a:avLst/>
              <a:gdLst/>
              <a:ahLst/>
              <a:cxnLst/>
              <a:rect l="l" t="t" r="r" b="b"/>
              <a:pathLst>
                <a:path w="224" h="211" extrusionOk="0">
                  <a:moveTo>
                    <a:pt x="93" y="1"/>
                  </a:moveTo>
                  <a:cubicBezTo>
                    <a:pt x="51" y="1"/>
                    <a:pt x="14" y="33"/>
                    <a:pt x="1" y="91"/>
                  </a:cubicBezTo>
                  <a:cubicBezTo>
                    <a:pt x="1" y="108"/>
                    <a:pt x="1" y="124"/>
                    <a:pt x="17" y="141"/>
                  </a:cubicBezTo>
                  <a:cubicBezTo>
                    <a:pt x="17" y="141"/>
                    <a:pt x="17" y="157"/>
                    <a:pt x="34" y="157"/>
                  </a:cubicBezTo>
                  <a:cubicBezTo>
                    <a:pt x="34" y="174"/>
                    <a:pt x="67" y="194"/>
                    <a:pt x="104" y="211"/>
                  </a:cubicBezTo>
                  <a:cubicBezTo>
                    <a:pt x="153" y="211"/>
                    <a:pt x="207" y="174"/>
                    <a:pt x="207" y="124"/>
                  </a:cubicBezTo>
                  <a:cubicBezTo>
                    <a:pt x="223" y="91"/>
                    <a:pt x="207" y="54"/>
                    <a:pt x="186" y="38"/>
                  </a:cubicBezTo>
                  <a:cubicBezTo>
                    <a:pt x="170" y="21"/>
                    <a:pt x="153" y="5"/>
                    <a:pt x="120" y="5"/>
                  </a:cubicBezTo>
                  <a:cubicBezTo>
                    <a:pt x="111" y="2"/>
                    <a:pt x="102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5"/>
            <p:cNvSpPr/>
            <p:nvPr/>
          </p:nvSpPr>
          <p:spPr>
            <a:xfrm>
              <a:off x="4038100" y="3009900"/>
              <a:ext cx="5600" cy="5275"/>
            </a:xfrm>
            <a:custGeom>
              <a:avLst/>
              <a:gdLst/>
              <a:ahLst/>
              <a:cxnLst/>
              <a:rect l="l" t="t" r="r" b="b"/>
              <a:pathLst>
                <a:path w="224" h="211" extrusionOk="0">
                  <a:moveTo>
                    <a:pt x="120" y="1"/>
                  </a:moveTo>
                  <a:cubicBezTo>
                    <a:pt x="104" y="1"/>
                    <a:pt x="71" y="1"/>
                    <a:pt x="54" y="17"/>
                  </a:cubicBezTo>
                  <a:cubicBezTo>
                    <a:pt x="17" y="34"/>
                    <a:pt x="17" y="67"/>
                    <a:pt x="1" y="88"/>
                  </a:cubicBezTo>
                  <a:cubicBezTo>
                    <a:pt x="1" y="104"/>
                    <a:pt x="1" y="121"/>
                    <a:pt x="17" y="137"/>
                  </a:cubicBezTo>
                  <a:lnTo>
                    <a:pt x="17" y="170"/>
                  </a:lnTo>
                  <a:cubicBezTo>
                    <a:pt x="34" y="191"/>
                    <a:pt x="71" y="207"/>
                    <a:pt x="87" y="207"/>
                  </a:cubicBezTo>
                  <a:cubicBezTo>
                    <a:pt x="96" y="209"/>
                    <a:pt x="105" y="210"/>
                    <a:pt x="113" y="210"/>
                  </a:cubicBezTo>
                  <a:cubicBezTo>
                    <a:pt x="169" y="210"/>
                    <a:pt x="207" y="164"/>
                    <a:pt x="207" y="121"/>
                  </a:cubicBezTo>
                  <a:cubicBezTo>
                    <a:pt x="223" y="88"/>
                    <a:pt x="207" y="67"/>
                    <a:pt x="190" y="50"/>
                  </a:cubicBezTo>
                  <a:cubicBezTo>
                    <a:pt x="174" y="17"/>
                    <a:pt x="157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5"/>
            <p:cNvSpPr/>
            <p:nvPr/>
          </p:nvSpPr>
          <p:spPr>
            <a:xfrm>
              <a:off x="4030800" y="2971975"/>
              <a:ext cx="6100" cy="5400"/>
            </a:xfrm>
            <a:custGeom>
              <a:avLst/>
              <a:gdLst/>
              <a:ahLst/>
              <a:cxnLst/>
              <a:rect l="l" t="t" r="r" b="b"/>
              <a:pathLst>
                <a:path w="244" h="216" extrusionOk="0">
                  <a:moveTo>
                    <a:pt x="116" y="1"/>
                  </a:moveTo>
                  <a:cubicBezTo>
                    <a:pt x="106" y="1"/>
                    <a:pt x="96" y="2"/>
                    <a:pt x="87" y="5"/>
                  </a:cubicBezTo>
                  <a:cubicBezTo>
                    <a:pt x="37" y="38"/>
                    <a:pt x="0" y="91"/>
                    <a:pt x="17" y="141"/>
                  </a:cubicBezTo>
                  <a:cubicBezTo>
                    <a:pt x="47" y="185"/>
                    <a:pt x="86" y="215"/>
                    <a:pt x="129" y="215"/>
                  </a:cubicBezTo>
                  <a:cubicBezTo>
                    <a:pt x="138" y="215"/>
                    <a:pt x="147" y="214"/>
                    <a:pt x="157" y="211"/>
                  </a:cubicBezTo>
                  <a:cubicBezTo>
                    <a:pt x="206" y="178"/>
                    <a:pt x="243" y="124"/>
                    <a:pt x="223" y="75"/>
                  </a:cubicBezTo>
                  <a:cubicBezTo>
                    <a:pt x="209" y="31"/>
                    <a:pt x="162" y="1"/>
                    <a:pt x="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5"/>
            <p:cNvSpPr/>
            <p:nvPr/>
          </p:nvSpPr>
          <p:spPr>
            <a:xfrm>
              <a:off x="4034300" y="3023200"/>
              <a:ext cx="6000" cy="5100"/>
            </a:xfrm>
            <a:custGeom>
              <a:avLst/>
              <a:gdLst/>
              <a:ahLst/>
              <a:cxnLst/>
              <a:rect l="l" t="t" r="r" b="b"/>
              <a:pathLst>
                <a:path w="240" h="204" extrusionOk="0">
                  <a:moveTo>
                    <a:pt x="83" y="1"/>
                  </a:moveTo>
                  <a:cubicBezTo>
                    <a:pt x="33" y="17"/>
                    <a:pt x="0" y="87"/>
                    <a:pt x="17" y="137"/>
                  </a:cubicBezTo>
                  <a:cubicBezTo>
                    <a:pt x="41" y="176"/>
                    <a:pt x="75" y="204"/>
                    <a:pt x="111" y="204"/>
                  </a:cubicBezTo>
                  <a:cubicBezTo>
                    <a:pt x="125" y="204"/>
                    <a:pt x="139" y="200"/>
                    <a:pt x="153" y="190"/>
                  </a:cubicBezTo>
                  <a:cubicBezTo>
                    <a:pt x="169" y="190"/>
                    <a:pt x="186" y="174"/>
                    <a:pt x="206" y="174"/>
                  </a:cubicBezTo>
                  <a:cubicBezTo>
                    <a:pt x="223" y="137"/>
                    <a:pt x="239" y="104"/>
                    <a:pt x="223" y="71"/>
                  </a:cubicBezTo>
                  <a:cubicBezTo>
                    <a:pt x="206" y="17"/>
                    <a:pt x="169" y="1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5"/>
            <p:cNvSpPr/>
            <p:nvPr/>
          </p:nvSpPr>
          <p:spPr>
            <a:xfrm>
              <a:off x="4042425" y="2979000"/>
              <a:ext cx="5200" cy="5250"/>
            </a:xfrm>
            <a:custGeom>
              <a:avLst/>
              <a:gdLst/>
              <a:ahLst/>
              <a:cxnLst/>
              <a:rect l="l" t="t" r="r" b="b"/>
              <a:pathLst>
                <a:path w="208" h="210" extrusionOk="0">
                  <a:moveTo>
                    <a:pt x="121" y="0"/>
                  </a:moveTo>
                  <a:cubicBezTo>
                    <a:pt x="67" y="0"/>
                    <a:pt x="1" y="33"/>
                    <a:pt x="1" y="87"/>
                  </a:cubicBezTo>
                  <a:lnTo>
                    <a:pt x="1" y="136"/>
                  </a:lnTo>
                  <a:cubicBezTo>
                    <a:pt x="1" y="153"/>
                    <a:pt x="17" y="153"/>
                    <a:pt x="17" y="169"/>
                  </a:cubicBezTo>
                  <a:cubicBezTo>
                    <a:pt x="34" y="190"/>
                    <a:pt x="50" y="206"/>
                    <a:pt x="88" y="206"/>
                  </a:cubicBezTo>
                  <a:cubicBezTo>
                    <a:pt x="94" y="208"/>
                    <a:pt x="100" y="209"/>
                    <a:pt x="107" y="209"/>
                  </a:cubicBezTo>
                  <a:cubicBezTo>
                    <a:pt x="154" y="209"/>
                    <a:pt x="207" y="163"/>
                    <a:pt x="207" y="120"/>
                  </a:cubicBezTo>
                  <a:cubicBezTo>
                    <a:pt x="207" y="103"/>
                    <a:pt x="207" y="66"/>
                    <a:pt x="191" y="50"/>
                  </a:cubicBezTo>
                  <a:cubicBezTo>
                    <a:pt x="170" y="17"/>
                    <a:pt x="154" y="17"/>
                    <a:pt x="1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5"/>
            <p:cNvSpPr/>
            <p:nvPr/>
          </p:nvSpPr>
          <p:spPr>
            <a:xfrm>
              <a:off x="4031725" y="2957825"/>
              <a:ext cx="6000" cy="5175"/>
            </a:xfrm>
            <a:custGeom>
              <a:avLst/>
              <a:gdLst/>
              <a:ahLst/>
              <a:cxnLst/>
              <a:rect l="l" t="t" r="r" b="b"/>
              <a:pathLst>
                <a:path w="240" h="207" extrusionOk="0">
                  <a:moveTo>
                    <a:pt x="113" y="0"/>
                  </a:moveTo>
                  <a:cubicBezTo>
                    <a:pt x="103" y="0"/>
                    <a:pt x="93" y="2"/>
                    <a:pt x="83" y="6"/>
                  </a:cubicBezTo>
                  <a:cubicBezTo>
                    <a:pt x="33" y="23"/>
                    <a:pt x="0" y="88"/>
                    <a:pt x="17" y="142"/>
                  </a:cubicBezTo>
                  <a:cubicBezTo>
                    <a:pt x="29" y="178"/>
                    <a:pt x="68" y="207"/>
                    <a:pt x="107" y="207"/>
                  </a:cubicBezTo>
                  <a:cubicBezTo>
                    <a:pt x="123" y="207"/>
                    <a:pt x="139" y="202"/>
                    <a:pt x="153" y="192"/>
                  </a:cubicBezTo>
                  <a:cubicBezTo>
                    <a:pt x="206" y="175"/>
                    <a:pt x="239" y="126"/>
                    <a:pt x="223" y="72"/>
                  </a:cubicBezTo>
                  <a:cubicBezTo>
                    <a:pt x="193" y="32"/>
                    <a:pt x="155" y="0"/>
                    <a:pt x="1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5"/>
            <p:cNvSpPr/>
            <p:nvPr/>
          </p:nvSpPr>
          <p:spPr>
            <a:xfrm>
              <a:off x="4101300" y="3011075"/>
              <a:ext cx="5175" cy="5250"/>
            </a:xfrm>
            <a:custGeom>
              <a:avLst/>
              <a:gdLst/>
              <a:ahLst/>
              <a:cxnLst/>
              <a:rect l="l" t="t" r="r" b="b"/>
              <a:pathLst>
                <a:path w="207" h="210" extrusionOk="0">
                  <a:moveTo>
                    <a:pt x="99" y="0"/>
                  </a:moveTo>
                  <a:cubicBezTo>
                    <a:pt x="51" y="0"/>
                    <a:pt x="0" y="47"/>
                    <a:pt x="0" y="90"/>
                  </a:cubicBezTo>
                  <a:lnTo>
                    <a:pt x="0" y="144"/>
                  </a:lnTo>
                  <a:cubicBezTo>
                    <a:pt x="17" y="177"/>
                    <a:pt x="50" y="193"/>
                    <a:pt x="83" y="210"/>
                  </a:cubicBezTo>
                  <a:cubicBezTo>
                    <a:pt x="136" y="210"/>
                    <a:pt x="206" y="177"/>
                    <a:pt x="206" y="123"/>
                  </a:cubicBezTo>
                  <a:cubicBezTo>
                    <a:pt x="206" y="90"/>
                    <a:pt x="206" y="74"/>
                    <a:pt x="186" y="41"/>
                  </a:cubicBezTo>
                  <a:cubicBezTo>
                    <a:pt x="169" y="20"/>
                    <a:pt x="153" y="3"/>
                    <a:pt x="120" y="3"/>
                  </a:cubicBezTo>
                  <a:cubicBezTo>
                    <a:pt x="113" y="1"/>
                    <a:pt x="106" y="0"/>
                    <a:pt x="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"/>
            <p:cNvSpPr/>
            <p:nvPr/>
          </p:nvSpPr>
          <p:spPr>
            <a:xfrm>
              <a:off x="4024800" y="3014000"/>
              <a:ext cx="5200" cy="4900"/>
            </a:xfrm>
            <a:custGeom>
              <a:avLst/>
              <a:gdLst/>
              <a:ahLst/>
              <a:cxnLst/>
              <a:rect l="l" t="t" r="r" b="b"/>
              <a:pathLst>
                <a:path w="208" h="196" extrusionOk="0">
                  <a:moveTo>
                    <a:pt x="96" y="1"/>
                  </a:moveTo>
                  <a:cubicBezTo>
                    <a:pt x="65" y="1"/>
                    <a:pt x="35" y="14"/>
                    <a:pt x="17" y="43"/>
                  </a:cubicBezTo>
                  <a:cubicBezTo>
                    <a:pt x="1" y="60"/>
                    <a:pt x="1" y="76"/>
                    <a:pt x="1" y="109"/>
                  </a:cubicBezTo>
                  <a:lnTo>
                    <a:pt x="1" y="130"/>
                  </a:lnTo>
                  <a:cubicBezTo>
                    <a:pt x="1" y="146"/>
                    <a:pt x="17" y="163"/>
                    <a:pt x="34" y="179"/>
                  </a:cubicBezTo>
                  <a:cubicBezTo>
                    <a:pt x="50" y="196"/>
                    <a:pt x="88" y="196"/>
                    <a:pt x="104" y="196"/>
                  </a:cubicBezTo>
                  <a:cubicBezTo>
                    <a:pt x="137" y="196"/>
                    <a:pt x="174" y="179"/>
                    <a:pt x="191" y="163"/>
                  </a:cubicBezTo>
                  <a:cubicBezTo>
                    <a:pt x="207" y="146"/>
                    <a:pt x="207" y="109"/>
                    <a:pt x="207" y="93"/>
                  </a:cubicBezTo>
                  <a:cubicBezTo>
                    <a:pt x="207" y="60"/>
                    <a:pt x="191" y="43"/>
                    <a:pt x="174" y="27"/>
                  </a:cubicBezTo>
                  <a:cubicBezTo>
                    <a:pt x="150" y="10"/>
                    <a:pt x="122" y="1"/>
                    <a:pt x="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"/>
            <p:cNvSpPr/>
            <p:nvPr/>
          </p:nvSpPr>
          <p:spPr>
            <a:xfrm>
              <a:off x="4028625" y="2999500"/>
              <a:ext cx="5175" cy="5275"/>
            </a:xfrm>
            <a:custGeom>
              <a:avLst/>
              <a:gdLst/>
              <a:ahLst/>
              <a:cxnLst/>
              <a:rect l="l" t="t" r="r" b="b"/>
              <a:pathLst>
                <a:path w="207" h="211" extrusionOk="0">
                  <a:moveTo>
                    <a:pt x="97" y="0"/>
                  </a:moveTo>
                  <a:cubicBezTo>
                    <a:pt x="58" y="0"/>
                    <a:pt x="31" y="27"/>
                    <a:pt x="1" y="54"/>
                  </a:cubicBezTo>
                  <a:lnTo>
                    <a:pt x="1" y="91"/>
                  </a:lnTo>
                  <a:lnTo>
                    <a:pt x="1" y="141"/>
                  </a:lnTo>
                  <a:cubicBezTo>
                    <a:pt x="21" y="157"/>
                    <a:pt x="38" y="174"/>
                    <a:pt x="71" y="194"/>
                  </a:cubicBezTo>
                  <a:cubicBezTo>
                    <a:pt x="71" y="194"/>
                    <a:pt x="87" y="194"/>
                    <a:pt x="87" y="211"/>
                  </a:cubicBezTo>
                  <a:cubicBezTo>
                    <a:pt x="141" y="211"/>
                    <a:pt x="207" y="174"/>
                    <a:pt x="207" y="108"/>
                  </a:cubicBezTo>
                  <a:cubicBezTo>
                    <a:pt x="207" y="91"/>
                    <a:pt x="207" y="54"/>
                    <a:pt x="190" y="38"/>
                  </a:cubicBezTo>
                  <a:cubicBezTo>
                    <a:pt x="174" y="21"/>
                    <a:pt x="157" y="5"/>
                    <a:pt x="124" y="5"/>
                  </a:cubicBezTo>
                  <a:cubicBezTo>
                    <a:pt x="114" y="2"/>
                    <a:pt x="105" y="0"/>
                    <a:pt x="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"/>
            <p:cNvSpPr/>
            <p:nvPr/>
          </p:nvSpPr>
          <p:spPr>
            <a:xfrm>
              <a:off x="4028625" y="2984925"/>
              <a:ext cx="5700" cy="5250"/>
            </a:xfrm>
            <a:custGeom>
              <a:avLst/>
              <a:gdLst/>
              <a:ahLst/>
              <a:cxnLst/>
              <a:rect l="l" t="t" r="r" b="b"/>
              <a:pathLst>
                <a:path w="228" h="210" extrusionOk="0">
                  <a:moveTo>
                    <a:pt x="128" y="1"/>
                  </a:moveTo>
                  <a:cubicBezTo>
                    <a:pt x="93" y="1"/>
                    <a:pt x="58" y="15"/>
                    <a:pt x="38" y="35"/>
                  </a:cubicBezTo>
                  <a:cubicBezTo>
                    <a:pt x="21" y="72"/>
                    <a:pt x="1" y="89"/>
                    <a:pt x="21" y="122"/>
                  </a:cubicBezTo>
                  <a:lnTo>
                    <a:pt x="21" y="138"/>
                  </a:lnTo>
                  <a:cubicBezTo>
                    <a:pt x="21" y="159"/>
                    <a:pt x="38" y="175"/>
                    <a:pt x="54" y="192"/>
                  </a:cubicBezTo>
                  <a:cubicBezTo>
                    <a:pt x="73" y="204"/>
                    <a:pt x="93" y="210"/>
                    <a:pt x="111" y="210"/>
                  </a:cubicBezTo>
                  <a:cubicBezTo>
                    <a:pt x="142" y="210"/>
                    <a:pt x="170" y="196"/>
                    <a:pt x="190" y="175"/>
                  </a:cubicBezTo>
                  <a:cubicBezTo>
                    <a:pt x="227" y="159"/>
                    <a:pt x="227" y="122"/>
                    <a:pt x="227" y="89"/>
                  </a:cubicBezTo>
                  <a:cubicBezTo>
                    <a:pt x="227" y="72"/>
                    <a:pt x="207" y="35"/>
                    <a:pt x="190" y="19"/>
                  </a:cubicBezTo>
                  <a:cubicBezTo>
                    <a:pt x="171" y="6"/>
                    <a:pt x="149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"/>
            <p:cNvSpPr/>
            <p:nvPr/>
          </p:nvSpPr>
          <p:spPr>
            <a:xfrm>
              <a:off x="4066450" y="2984150"/>
              <a:ext cx="5600" cy="5175"/>
            </a:xfrm>
            <a:custGeom>
              <a:avLst/>
              <a:gdLst/>
              <a:ahLst/>
              <a:cxnLst/>
              <a:rect l="l" t="t" r="r" b="b"/>
              <a:pathLst>
                <a:path w="224" h="207" extrusionOk="0">
                  <a:moveTo>
                    <a:pt x="120" y="0"/>
                  </a:moveTo>
                  <a:cubicBezTo>
                    <a:pt x="71" y="0"/>
                    <a:pt x="17" y="33"/>
                    <a:pt x="1" y="87"/>
                  </a:cubicBezTo>
                  <a:cubicBezTo>
                    <a:pt x="1" y="103"/>
                    <a:pt x="1" y="120"/>
                    <a:pt x="17" y="136"/>
                  </a:cubicBezTo>
                  <a:lnTo>
                    <a:pt x="17" y="153"/>
                  </a:lnTo>
                  <a:cubicBezTo>
                    <a:pt x="34" y="190"/>
                    <a:pt x="71" y="206"/>
                    <a:pt x="87" y="206"/>
                  </a:cubicBezTo>
                  <a:cubicBezTo>
                    <a:pt x="157" y="206"/>
                    <a:pt x="207" y="169"/>
                    <a:pt x="207" y="120"/>
                  </a:cubicBezTo>
                  <a:cubicBezTo>
                    <a:pt x="223" y="87"/>
                    <a:pt x="207" y="66"/>
                    <a:pt x="190" y="33"/>
                  </a:cubicBezTo>
                  <a:cubicBezTo>
                    <a:pt x="174" y="17"/>
                    <a:pt x="157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"/>
            <p:cNvSpPr/>
            <p:nvPr/>
          </p:nvSpPr>
          <p:spPr>
            <a:xfrm>
              <a:off x="4048425" y="2953225"/>
              <a:ext cx="5175" cy="5250"/>
            </a:xfrm>
            <a:custGeom>
              <a:avLst/>
              <a:gdLst/>
              <a:ahLst/>
              <a:cxnLst/>
              <a:rect l="l" t="t" r="r" b="b"/>
              <a:pathLst>
                <a:path w="207" h="210" extrusionOk="0">
                  <a:moveTo>
                    <a:pt x="120" y="0"/>
                  </a:moveTo>
                  <a:cubicBezTo>
                    <a:pt x="54" y="0"/>
                    <a:pt x="0" y="33"/>
                    <a:pt x="0" y="87"/>
                  </a:cubicBezTo>
                  <a:lnTo>
                    <a:pt x="0" y="136"/>
                  </a:lnTo>
                  <a:cubicBezTo>
                    <a:pt x="0" y="153"/>
                    <a:pt x="0" y="153"/>
                    <a:pt x="17" y="169"/>
                  </a:cubicBezTo>
                  <a:cubicBezTo>
                    <a:pt x="33" y="190"/>
                    <a:pt x="54" y="207"/>
                    <a:pt x="87" y="207"/>
                  </a:cubicBezTo>
                  <a:cubicBezTo>
                    <a:pt x="93" y="209"/>
                    <a:pt x="99" y="210"/>
                    <a:pt x="106" y="210"/>
                  </a:cubicBezTo>
                  <a:cubicBezTo>
                    <a:pt x="149" y="210"/>
                    <a:pt x="192" y="163"/>
                    <a:pt x="206" y="120"/>
                  </a:cubicBezTo>
                  <a:cubicBezTo>
                    <a:pt x="206" y="103"/>
                    <a:pt x="206" y="66"/>
                    <a:pt x="190" y="50"/>
                  </a:cubicBezTo>
                  <a:cubicBezTo>
                    <a:pt x="173" y="17"/>
                    <a:pt x="136" y="17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"/>
            <p:cNvSpPr/>
            <p:nvPr/>
          </p:nvSpPr>
          <p:spPr>
            <a:xfrm>
              <a:off x="4072425" y="2957975"/>
              <a:ext cx="5175" cy="5175"/>
            </a:xfrm>
            <a:custGeom>
              <a:avLst/>
              <a:gdLst/>
              <a:ahLst/>
              <a:cxnLst/>
              <a:rect l="l" t="t" r="r" b="b"/>
              <a:pathLst>
                <a:path w="207" h="207" extrusionOk="0">
                  <a:moveTo>
                    <a:pt x="124" y="0"/>
                  </a:moveTo>
                  <a:cubicBezTo>
                    <a:pt x="71" y="0"/>
                    <a:pt x="1" y="33"/>
                    <a:pt x="1" y="82"/>
                  </a:cubicBezTo>
                  <a:lnTo>
                    <a:pt x="1" y="136"/>
                  </a:lnTo>
                  <a:cubicBezTo>
                    <a:pt x="21" y="153"/>
                    <a:pt x="21" y="153"/>
                    <a:pt x="21" y="169"/>
                  </a:cubicBezTo>
                  <a:cubicBezTo>
                    <a:pt x="38" y="186"/>
                    <a:pt x="54" y="206"/>
                    <a:pt x="87" y="206"/>
                  </a:cubicBezTo>
                  <a:cubicBezTo>
                    <a:pt x="124" y="206"/>
                    <a:pt x="141" y="206"/>
                    <a:pt x="174" y="186"/>
                  </a:cubicBezTo>
                  <a:cubicBezTo>
                    <a:pt x="190" y="169"/>
                    <a:pt x="207" y="153"/>
                    <a:pt x="207" y="120"/>
                  </a:cubicBezTo>
                  <a:cubicBezTo>
                    <a:pt x="207" y="82"/>
                    <a:pt x="207" y="66"/>
                    <a:pt x="190" y="33"/>
                  </a:cubicBezTo>
                  <a:cubicBezTo>
                    <a:pt x="174" y="17"/>
                    <a:pt x="157" y="0"/>
                    <a:pt x="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5"/>
            <p:cNvSpPr/>
            <p:nvPr/>
          </p:nvSpPr>
          <p:spPr>
            <a:xfrm>
              <a:off x="4062125" y="2945900"/>
              <a:ext cx="5175" cy="5225"/>
            </a:xfrm>
            <a:custGeom>
              <a:avLst/>
              <a:gdLst/>
              <a:ahLst/>
              <a:cxnLst/>
              <a:rect l="l" t="t" r="r" b="b"/>
              <a:pathLst>
                <a:path w="207" h="209" extrusionOk="0">
                  <a:moveTo>
                    <a:pt x="87" y="1"/>
                  </a:moveTo>
                  <a:cubicBezTo>
                    <a:pt x="71" y="1"/>
                    <a:pt x="38" y="17"/>
                    <a:pt x="21" y="34"/>
                  </a:cubicBezTo>
                  <a:cubicBezTo>
                    <a:pt x="0" y="71"/>
                    <a:pt x="0" y="87"/>
                    <a:pt x="0" y="120"/>
                  </a:cubicBezTo>
                  <a:lnTo>
                    <a:pt x="0" y="137"/>
                  </a:lnTo>
                  <a:cubicBezTo>
                    <a:pt x="21" y="153"/>
                    <a:pt x="21" y="174"/>
                    <a:pt x="38" y="190"/>
                  </a:cubicBezTo>
                  <a:cubicBezTo>
                    <a:pt x="56" y="203"/>
                    <a:pt x="78" y="208"/>
                    <a:pt x="100" y="208"/>
                  </a:cubicBezTo>
                  <a:cubicBezTo>
                    <a:pt x="135" y="208"/>
                    <a:pt x="170" y="194"/>
                    <a:pt x="190" y="174"/>
                  </a:cubicBezTo>
                  <a:cubicBezTo>
                    <a:pt x="207" y="153"/>
                    <a:pt x="207" y="120"/>
                    <a:pt x="207" y="87"/>
                  </a:cubicBezTo>
                  <a:cubicBezTo>
                    <a:pt x="207" y="71"/>
                    <a:pt x="190" y="34"/>
                    <a:pt x="174" y="17"/>
                  </a:cubicBezTo>
                  <a:cubicBezTo>
                    <a:pt x="157" y="1"/>
                    <a:pt x="124" y="1"/>
                    <a:pt x="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5"/>
            <p:cNvSpPr/>
            <p:nvPr/>
          </p:nvSpPr>
          <p:spPr>
            <a:xfrm>
              <a:off x="4069025" y="2971925"/>
              <a:ext cx="5175" cy="5075"/>
            </a:xfrm>
            <a:custGeom>
              <a:avLst/>
              <a:gdLst/>
              <a:ahLst/>
              <a:cxnLst/>
              <a:rect l="l" t="t" r="r" b="b"/>
              <a:pathLst>
                <a:path w="207" h="203" extrusionOk="0">
                  <a:moveTo>
                    <a:pt x="98" y="0"/>
                  </a:moveTo>
                  <a:cubicBezTo>
                    <a:pt x="67" y="0"/>
                    <a:pt x="38" y="13"/>
                    <a:pt x="17" y="40"/>
                  </a:cubicBezTo>
                  <a:cubicBezTo>
                    <a:pt x="1" y="60"/>
                    <a:pt x="1" y="93"/>
                    <a:pt x="1" y="110"/>
                  </a:cubicBezTo>
                  <a:lnTo>
                    <a:pt x="1" y="143"/>
                  </a:lnTo>
                  <a:cubicBezTo>
                    <a:pt x="17" y="164"/>
                    <a:pt x="17" y="180"/>
                    <a:pt x="34" y="180"/>
                  </a:cubicBezTo>
                  <a:cubicBezTo>
                    <a:pt x="58" y="195"/>
                    <a:pt x="81" y="203"/>
                    <a:pt x="104" y="203"/>
                  </a:cubicBezTo>
                  <a:cubicBezTo>
                    <a:pt x="133" y="203"/>
                    <a:pt x="161" y="191"/>
                    <a:pt x="190" y="164"/>
                  </a:cubicBezTo>
                  <a:cubicBezTo>
                    <a:pt x="207" y="143"/>
                    <a:pt x="207" y="126"/>
                    <a:pt x="207" y="93"/>
                  </a:cubicBezTo>
                  <a:cubicBezTo>
                    <a:pt x="207" y="60"/>
                    <a:pt x="190" y="40"/>
                    <a:pt x="174" y="23"/>
                  </a:cubicBezTo>
                  <a:cubicBezTo>
                    <a:pt x="150" y="9"/>
                    <a:pt x="123" y="0"/>
                    <a:pt x="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5"/>
            <p:cNvSpPr/>
            <p:nvPr/>
          </p:nvSpPr>
          <p:spPr>
            <a:xfrm>
              <a:off x="4060050" y="2959200"/>
              <a:ext cx="5600" cy="5350"/>
            </a:xfrm>
            <a:custGeom>
              <a:avLst/>
              <a:gdLst/>
              <a:ahLst/>
              <a:cxnLst/>
              <a:rect l="l" t="t" r="r" b="b"/>
              <a:pathLst>
                <a:path w="224" h="214" extrusionOk="0">
                  <a:moveTo>
                    <a:pt x="121" y="0"/>
                  </a:moveTo>
                  <a:cubicBezTo>
                    <a:pt x="67" y="0"/>
                    <a:pt x="1" y="33"/>
                    <a:pt x="1" y="87"/>
                  </a:cubicBezTo>
                  <a:lnTo>
                    <a:pt x="1" y="137"/>
                  </a:lnTo>
                  <a:cubicBezTo>
                    <a:pt x="17" y="157"/>
                    <a:pt x="17" y="157"/>
                    <a:pt x="17" y="174"/>
                  </a:cubicBezTo>
                  <a:cubicBezTo>
                    <a:pt x="34" y="190"/>
                    <a:pt x="50" y="207"/>
                    <a:pt x="83" y="207"/>
                  </a:cubicBezTo>
                  <a:cubicBezTo>
                    <a:pt x="94" y="211"/>
                    <a:pt x="103" y="213"/>
                    <a:pt x="112" y="213"/>
                  </a:cubicBezTo>
                  <a:cubicBezTo>
                    <a:pt x="132" y="213"/>
                    <a:pt x="147" y="202"/>
                    <a:pt x="170" y="190"/>
                  </a:cubicBezTo>
                  <a:cubicBezTo>
                    <a:pt x="187" y="174"/>
                    <a:pt x="207" y="157"/>
                    <a:pt x="207" y="120"/>
                  </a:cubicBezTo>
                  <a:cubicBezTo>
                    <a:pt x="224" y="71"/>
                    <a:pt x="170" y="17"/>
                    <a:pt x="1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"/>
            <p:cNvSpPr/>
            <p:nvPr/>
          </p:nvSpPr>
          <p:spPr>
            <a:xfrm>
              <a:off x="4075925" y="3007750"/>
              <a:ext cx="5600" cy="5175"/>
            </a:xfrm>
            <a:custGeom>
              <a:avLst/>
              <a:gdLst/>
              <a:ahLst/>
              <a:cxnLst/>
              <a:rect l="l" t="t" r="r" b="b"/>
              <a:pathLst>
                <a:path w="224" h="207" extrusionOk="0">
                  <a:moveTo>
                    <a:pt x="120" y="0"/>
                  </a:moveTo>
                  <a:cubicBezTo>
                    <a:pt x="67" y="0"/>
                    <a:pt x="17" y="33"/>
                    <a:pt x="1" y="87"/>
                  </a:cubicBezTo>
                  <a:cubicBezTo>
                    <a:pt x="1" y="103"/>
                    <a:pt x="1" y="120"/>
                    <a:pt x="17" y="120"/>
                  </a:cubicBezTo>
                  <a:lnTo>
                    <a:pt x="17" y="136"/>
                  </a:lnTo>
                  <a:cubicBezTo>
                    <a:pt x="17" y="153"/>
                    <a:pt x="17" y="153"/>
                    <a:pt x="34" y="174"/>
                  </a:cubicBezTo>
                  <a:cubicBezTo>
                    <a:pt x="50" y="190"/>
                    <a:pt x="67" y="207"/>
                    <a:pt x="104" y="207"/>
                  </a:cubicBezTo>
                  <a:cubicBezTo>
                    <a:pt x="120" y="207"/>
                    <a:pt x="153" y="207"/>
                    <a:pt x="170" y="190"/>
                  </a:cubicBezTo>
                  <a:cubicBezTo>
                    <a:pt x="191" y="174"/>
                    <a:pt x="207" y="153"/>
                    <a:pt x="224" y="120"/>
                  </a:cubicBezTo>
                  <a:cubicBezTo>
                    <a:pt x="224" y="103"/>
                    <a:pt x="207" y="70"/>
                    <a:pt x="207" y="50"/>
                  </a:cubicBezTo>
                  <a:cubicBezTo>
                    <a:pt x="191" y="33"/>
                    <a:pt x="153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5"/>
            <p:cNvSpPr/>
            <p:nvPr/>
          </p:nvSpPr>
          <p:spPr>
            <a:xfrm>
              <a:off x="4053150" y="2985650"/>
              <a:ext cx="6000" cy="5075"/>
            </a:xfrm>
            <a:custGeom>
              <a:avLst/>
              <a:gdLst/>
              <a:ahLst/>
              <a:cxnLst/>
              <a:rect l="l" t="t" r="r" b="b"/>
              <a:pathLst>
                <a:path w="240" h="203" extrusionOk="0">
                  <a:moveTo>
                    <a:pt x="127" y="0"/>
                  </a:moveTo>
                  <a:cubicBezTo>
                    <a:pt x="113" y="0"/>
                    <a:pt x="100" y="2"/>
                    <a:pt x="87" y="6"/>
                  </a:cubicBezTo>
                  <a:cubicBezTo>
                    <a:pt x="34" y="27"/>
                    <a:pt x="1" y="93"/>
                    <a:pt x="34" y="146"/>
                  </a:cubicBezTo>
                  <a:cubicBezTo>
                    <a:pt x="46" y="183"/>
                    <a:pt x="79" y="202"/>
                    <a:pt x="116" y="202"/>
                  </a:cubicBezTo>
                  <a:cubicBezTo>
                    <a:pt x="128" y="202"/>
                    <a:pt x="141" y="200"/>
                    <a:pt x="153" y="196"/>
                  </a:cubicBezTo>
                  <a:cubicBezTo>
                    <a:pt x="223" y="179"/>
                    <a:pt x="240" y="130"/>
                    <a:pt x="223" y="60"/>
                  </a:cubicBezTo>
                  <a:cubicBezTo>
                    <a:pt x="211" y="19"/>
                    <a:pt x="168" y="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5"/>
            <p:cNvSpPr/>
            <p:nvPr/>
          </p:nvSpPr>
          <p:spPr>
            <a:xfrm>
              <a:off x="4055725" y="2972075"/>
              <a:ext cx="5600" cy="5275"/>
            </a:xfrm>
            <a:custGeom>
              <a:avLst/>
              <a:gdLst/>
              <a:ahLst/>
              <a:cxnLst/>
              <a:rect l="l" t="t" r="r" b="b"/>
              <a:pathLst>
                <a:path w="224" h="211" extrusionOk="0">
                  <a:moveTo>
                    <a:pt x="120" y="1"/>
                  </a:moveTo>
                  <a:cubicBezTo>
                    <a:pt x="71" y="1"/>
                    <a:pt x="17" y="34"/>
                    <a:pt x="1" y="87"/>
                  </a:cubicBezTo>
                  <a:cubicBezTo>
                    <a:pt x="1" y="104"/>
                    <a:pt x="1" y="120"/>
                    <a:pt x="17" y="137"/>
                  </a:cubicBezTo>
                  <a:cubicBezTo>
                    <a:pt x="17" y="158"/>
                    <a:pt x="17" y="158"/>
                    <a:pt x="34" y="174"/>
                  </a:cubicBezTo>
                  <a:cubicBezTo>
                    <a:pt x="50" y="191"/>
                    <a:pt x="71" y="207"/>
                    <a:pt x="104" y="207"/>
                  </a:cubicBezTo>
                  <a:cubicBezTo>
                    <a:pt x="111" y="209"/>
                    <a:pt x="117" y="210"/>
                    <a:pt x="124" y="210"/>
                  </a:cubicBezTo>
                  <a:cubicBezTo>
                    <a:pt x="167" y="210"/>
                    <a:pt x="209" y="167"/>
                    <a:pt x="223" y="120"/>
                  </a:cubicBezTo>
                  <a:cubicBezTo>
                    <a:pt x="223" y="104"/>
                    <a:pt x="207" y="71"/>
                    <a:pt x="190" y="54"/>
                  </a:cubicBezTo>
                  <a:cubicBezTo>
                    <a:pt x="174" y="17"/>
                    <a:pt x="153" y="17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"/>
            <p:cNvSpPr/>
            <p:nvPr/>
          </p:nvSpPr>
          <p:spPr>
            <a:xfrm>
              <a:off x="4043675" y="2965075"/>
              <a:ext cx="5600" cy="5425"/>
            </a:xfrm>
            <a:custGeom>
              <a:avLst/>
              <a:gdLst/>
              <a:ahLst/>
              <a:cxnLst/>
              <a:rect l="l" t="t" r="r" b="b"/>
              <a:pathLst>
                <a:path w="224" h="217" extrusionOk="0">
                  <a:moveTo>
                    <a:pt x="96" y="1"/>
                  </a:moveTo>
                  <a:cubicBezTo>
                    <a:pt x="87" y="1"/>
                    <a:pt x="79" y="2"/>
                    <a:pt x="71" y="5"/>
                  </a:cubicBezTo>
                  <a:cubicBezTo>
                    <a:pt x="17" y="42"/>
                    <a:pt x="0" y="91"/>
                    <a:pt x="17" y="145"/>
                  </a:cubicBezTo>
                  <a:cubicBezTo>
                    <a:pt x="34" y="185"/>
                    <a:pt x="80" y="217"/>
                    <a:pt x="125" y="217"/>
                  </a:cubicBezTo>
                  <a:cubicBezTo>
                    <a:pt x="136" y="217"/>
                    <a:pt x="147" y="215"/>
                    <a:pt x="157" y="211"/>
                  </a:cubicBezTo>
                  <a:cubicBezTo>
                    <a:pt x="207" y="178"/>
                    <a:pt x="223" y="128"/>
                    <a:pt x="207" y="75"/>
                  </a:cubicBezTo>
                  <a:cubicBezTo>
                    <a:pt x="193" y="33"/>
                    <a:pt x="142" y="1"/>
                    <a:pt x="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5"/>
            <p:cNvSpPr/>
            <p:nvPr/>
          </p:nvSpPr>
          <p:spPr>
            <a:xfrm>
              <a:off x="4029150" y="3080725"/>
              <a:ext cx="6000" cy="4925"/>
            </a:xfrm>
            <a:custGeom>
              <a:avLst/>
              <a:gdLst/>
              <a:ahLst/>
              <a:cxnLst/>
              <a:rect l="l" t="t" r="r" b="b"/>
              <a:pathLst>
                <a:path w="240" h="197" extrusionOk="0">
                  <a:moveTo>
                    <a:pt x="103" y="0"/>
                  </a:moveTo>
                  <a:cubicBezTo>
                    <a:pt x="66" y="0"/>
                    <a:pt x="50" y="17"/>
                    <a:pt x="33" y="37"/>
                  </a:cubicBezTo>
                  <a:cubicBezTo>
                    <a:pt x="17" y="54"/>
                    <a:pt x="0" y="87"/>
                    <a:pt x="17" y="103"/>
                  </a:cubicBezTo>
                  <a:lnTo>
                    <a:pt x="17" y="141"/>
                  </a:lnTo>
                  <a:cubicBezTo>
                    <a:pt x="17" y="157"/>
                    <a:pt x="33" y="174"/>
                    <a:pt x="50" y="174"/>
                  </a:cubicBezTo>
                  <a:cubicBezTo>
                    <a:pt x="74" y="188"/>
                    <a:pt x="97" y="197"/>
                    <a:pt x="118" y="197"/>
                  </a:cubicBezTo>
                  <a:cubicBezTo>
                    <a:pt x="144" y="197"/>
                    <a:pt x="167" y="184"/>
                    <a:pt x="186" y="157"/>
                  </a:cubicBezTo>
                  <a:cubicBezTo>
                    <a:pt x="239" y="120"/>
                    <a:pt x="223" y="54"/>
                    <a:pt x="186" y="17"/>
                  </a:cubicBezTo>
                  <a:cubicBezTo>
                    <a:pt x="153" y="0"/>
                    <a:pt x="136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"/>
            <p:cNvSpPr/>
            <p:nvPr/>
          </p:nvSpPr>
          <p:spPr>
            <a:xfrm>
              <a:off x="4031200" y="3050500"/>
              <a:ext cx="5700" cy="5400"/>
            </a:xfrm>
            <a:custGeom>
              <a:avLst/>
              <a:gdLst/>
              <a:ahLst/>
              <a:cxnLst/>
              <a:rect l="l" t="t" r="r" b="b"/>
              <a:pathLst>
                <a:path w="228" h="216" extrusionOk="0">
                  <a:moveTo>
                    <a:pt x="113" y="0"/>
                  </a:moveTo>
                  <a:cubicBezTo>
                    <a:pt x="85" y="0"/>
                    <a:pt x="56" y="13"/>
                    <a:pt x="38" y="43"/>
                  </a:cubicBezTo>
                  <a:cubicBezTo>
                    <a:pt x="21" y="59"/>
                    <a:pt x="1" y="92"/>
                    <a:pt x="1" y="113"/>
                  </a:cubicBezTo>
                  <a:cubicBezTo>
                    <a:pt x="21" y="129"/>
                    <a:pt x="21" y="129"/>
                    <a:pt x="21" y="146"/>
                  </a:cubicBezTo>
                  <a:cubicBezTo>
                    <a:pt x="21" y="162"/>
                    <a:pt x="38" y="179"/>
                    <a:pt x="54" y="179"/>
                  </a:cubicBezTo>
                  <a:cubicBezTo>
                    <a:pt x="71" y="195"/>
                    <a:pt x="104" y="216"/>
                    <a:pt x="124" y="216"/>
                  </a:cubicBezTo>
                  <a:cubicBezTo>
                    <a:pt x="157" y="195"/>
                    <a:pt x="174" y="195"/>
                    <a:pt x="190" y="162"/>
                  </a:cubicBezTo>
                  <a:cubicBezTo>
                    <a:pt x="207" y="146"/>
                    <a:pt x="227" y="129"/>
                    <a:pt x="227" y="92"/>
                  </a:cubicBezTo>
                  <a:cubicBezTo>
                    <a:pt x="207" y="59"/>
                    <a:pt x="207" y="43"/>
                    <a:pt x="174" y="26"/>
                  </a:cubicBezTo>
                  <a:cubicBezTo>
                    <a:pt x="159" y="9"/>
                    <a:pt x="136" y="0"/>
                    <a:pt x="1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"/>
            <p:cNvSpPr/>
            <p:nvPr/>
          </p:nvSpPr>
          <p:spPr>
            <a:xfrm>
              <a:off x="4035950" y="3112975"/>
              <a:ext cx="5175" cy="5225"/>
            </a:xfrm>
            <a:custGeom>
              <a:avLst/>
              <a:gdLst/>
              <a:ahLst/>
              <a:cxnLst/>
              <a:rect l="l" t="t" r="r" b="b"/>
              <a:pathLst>
                <a:path w="207" h="209" extrusionOk="0">
                  <a:moveTo>
                    <a:pt x="87" y="1"/>
                  </a:moveTo>
                  <a:cubicBezTo>
                    <a:pt x="70" y="1"/>
                    <a:pt x="37" y="17"/>
                    <a:pt x="17" y="34"/>
                  </a:cubicBezTo>
                  <a:cubicBezTo>
                    <a:pt x="0" y="50"/>
                    <a:pt x="0" y="87"/>
                    <a:pt x="0" y="120"/>
                  </a:cubicBezTo>
                  <a:lnTo>
                    <a:pt x="0" y="137"/>
                  </a:lnTo>
                  <a:cubicBezTo>
                    <a:pt x="17" y="153"/>
                    <a:pt x="17" y="170"/>
                    <a:pt x="37" y="191"/>
                  </a:cubicBezTo>
                  <a:cubicBezTo>
                    <a:pt x="56" y="203"/>
                    <a:pt x="77" y="208"/>
                    <a:pt x="99" y="208"/>
                  </a:cubicBezTo>
                  <a:cubicBezTo>
                    <a:pt x="134" y="208"/>
                    <a:pt x="169" y="193"/>
                    <a:pt x="190" y="170"/>
                  </a:cubicBezTo>
                  <a:cubicBezTo>
                    <a:pt x="206" y="137"/>
                    <a:pt x="206" y="120"/>
                    <a:pt x="206" y="87"/>
                  </a:cubicBezTo>
                  <a:cubicBezTo>
                    <a:pt x="206" y="67"/>
                    <a:pt x="190" y="34"/>
                    <a:pt x="173" y="17"/>
                  </a:cubicBezTo>
                  <a:cubicBezTo>
                    <a:pt x="140" y="1"/>
                    <a:pt x="120" y="1"/>
                    <a:pt x="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5"/>
            <p:cNvSpPr/>
            <p:nvPr/>
          </p:nvSpPr>
          <p:spPr>
            <a:xfrm>
              <a:off x="4029150" y="3064750"/>
              <a:ext cx="5575" cy="5025"/>
            </a:xfrm>
            <a:custGeom>
              <a:avLst/>
              <a:gdLst/>
              <a:ahLst/>
              <a:cxnLst/>
              <a:rect l="l" t="t" r="r" b="b"/>
              <a:pathLst>
                <a:path w="223" h="201" extrusionOk="0">
                  <a:moveTo>
                    <a:pt x="93" y="0"/>
                  </a:moveTo>
                  <a:cubicBezTo>
                    <a:pt x="50" y="0"/>
                    <a:pt x="14" y="33"/>
                    <a:pt x="0" y="91"/>
                  </a:cubicBezTo>
                  <a:cubicBezTo>
                    <a:pt x="0" y="108"/>
                    <a:pt x="0" y="124"/>
                    <a:pt x="17" y="141"/>
                  </a:cubicBezTo>
                  <a:lnTo>
                    <a:pt x="17" y="161"/>
                  </a:lnTo>
                  <a:cubicBezTo>
                    <a:pt x="33" y="178"/>
                    <a:pt x="66" y="194"/>
                    <a:pt x="83" y="194"/>
                  </a:cubicBezTo>
                  <a:cubicBezTo>
                    <a:pt x="93" y="199"/>
                    <a:pt x="104" y="201"/>
                    <a:pt x="114" y="201"/>
                  </a:cubicBezTo>
                  <a:cubicBezTo>
                    <a:pt x="138" y="201"/>
                    <a:pt x="158" y="189"/>
                    <a:pt x="169" y="178"/>
                  </a:cubicBezTo>
                  <a:cubicBezTo>
                    <a:pt x="186" y="161"/>
                    <a:pt x="206" y="141"/>
                    <a:pt x="206" y="108"/>
                  </a:cubicBezTo>
                  <a:cubicBezTo>
                    <a:pt x="223" y="91"/>
                    <a:pt x="206" y="58"/>
                    <a:pt x="186" y="37"/>
                  </a:cubicBezTo>
                  <a:cubicBezTo>
                    <a:pt x="169" y="21"/>
                    <a:pt x="153" y="4"/>
                    <a:pt x="120" y="4"/>
                  </a:cubicBezTo>
                  <a:cubicBezTo>
                    <a:pt x="111" y="2"/>
                    <a:pt x="102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"/>
            <p:cNvSpPr/>
            <p:nvPr/>
          </p:nvSpPr>
          <p:spPr>
            <a:xfrm>
              <a:off x="4033375" y="3036500"/>
              <a:ext cx="5575" cy="5275"/>
            </a:xfrm>
            <a:custGeom>
              <a:avLst/>
              <a:gdLst/>
              <a:ahLst/>
              <a:cxnLst/>
              <a:rect l="l" t="t" r="r" b="b"/>
              <a:pathLst>
                <a:path w="223" h="211" extrusionOk="0">
                  <a:moveTo>
                    <a:pt x="140" y="1"/>
                  </a:moveTo>
                  <a:cubicBezTo>
                    <a:pt x="103" y="1"/>
                    <a:pt x="70" y="1"/>
                    <a:pt x="54" y="17"/>
                  </a:cubicBezTo>
                  <a:cubicBezTo>
                    <a:pt x="37" y="34"/>
                    <a:pt x="17" y="71"/>
                    <a:pt x="17" y="87"/>
                  </a:cubicBezTo>
                  <a:cubicBezTo>
                    <a:pt x="0" y="104"/>
                    <a:pt x="17" y="120"/>
                    <a:pt x="17" y="137"/>
                  </a:cubicBezTo>
                  <a:cubicBezTo>
                    <a:pt x="17" y="157"/>
                    <a:pt x="17" y="157"/>
                    <a:pt x="37" y="174"/>
                  </a:cubicBezTo>
                  <a:cubicBezTo>
                    <a:pt x="54" y="190"/>
                    <a:pt x="70" y="207"/>
                    <a:pt x="103" y="207"/>
                  </a:cubicBezTo>
                  <a:cubicBezTo>
                    <a:pt x="110" y="209"/>
                    <a:pt x="117" y="210"/>
                    <a:pt x="124" y="210"/>
                  </a:cubicBezTo>
                  <a:cubicBezTo>
                    <a:pt x="169" y="210"/>
                    <a:pt x="209" y="167"/>
                    <a:pt x="223" y="120"/>
                  </a:cubicBezTo>
                  <a:cubicBezTo>
                    <a:pt x="223" y="104"/>
                    <a:pt x="223" y="71"/>
                    <a:pt x="206" y="54"/>
                  </a:cubicBezTo>
                  <a:cubicBezTo>
                    <a:pt x="190" y="17"/>
                    <a:pt x="157" y="17"/>
                    <a:pt x="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"/>
            <p:cNvSpPr/>
            <p:nvPr/>
          </p:nvSpPr>
          <p:spPr>
            <a:xfrm>
              <a:off x="4043250" y="3057950"/>
              <a:ext cx="5200" cy="5175"/>
            </a:xfrm>
            <a:custGeom>
              <a:avLst/>
              <a:gdLst/>
              <a:ahLst/>
              <a:cxnLst/>
              <a:rect l="l" t="t" r="r" b="b"/>
              <a:pathLst>
                <a:path w="208" h="207" extrusionOk="0">
                  <a:moveTo>
                    <a:pt x="121" y="0"/>
                  </a:moveTo>
                  <a:cubicBezTo>
                    <a:pt x="55" y="0"/>
                    <a:pt x="1" y="37"/>
                    <a:pt x="1" y="87"/>
                  </a:cubicBezTo>
                  <a:lnTo>
                    <a:pt x="1" y="140"/>
                  </a:lnTo>
                  <a:cubicBezTo>
                    <a:pt x="1" y="157"/>
                    <a:pt x="17" y="157"/>
                    <a:pt x="17" y="173"/>
                  </a:cubicBezTo>
                  <a:cubicBezTo>
                    <a:pt x="34" y="190"/>
                    <a:pt x="55" y="206"/>
                    <a:pt x="88" y="206"/>
                  </a:cubicBezTo>
                  <a:cubicBezTo>
                    <a:pt x="137" y="206"/>
                    <a:pt x="191" y="173"/>
                    <a:pt x="207" y="124"/>
                  </a:cubicBezTo>
                  <a:cubicBezTo>
                    <a:pt x="207" y="87"/>
                    <a:pt x="207" y="70"/>
                    <a:pt x="191" y="54"/>
                  </a:cubicBezTo>
                  <a:cubicBezTo>
                    <a:pt x="174" y="21"/>
                    <a:pt x="137" y="0"/>
                    <a:pt x="1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"/>
            <p:cNvSpPr/>
            <p:nvPr/>
          </p:nvSpPr>
          <p:spPr>
            <a:xfrm>
              <a:off x="4041500" y="3072000"/>
              <a:ext cx="5700" cy="5350"/>
            </a:xfrm>
            <a:custGeom>
              <a:avLst/>
              <a:gdLst/>
              <a:ahLst/>
              <a:cxnLst/>
              <a:rect l="l" t="t" r="r" b="b"/>
              <a:pathLst>
                <a:path w="228" h="214" extrusionOk="0">
                  <a:moveTo>
                    <a:pt x="104" y="0"/>
                  </a:moveTo>
                  <a:cubicBezTo>
                    <a:pt x="86" y="0"/>
                    <a:pt x="66" y="12"/>
                    <a:pt x="54" y="24"/>
                  </a:cubicBezTo>
                  <a:cubicBezTo>
                    <a:pt x="21" y="40"/>
                    <a:pt x="1" y="57"/>
                    <a:pt x="1" y="94"/>
                  </a:cubicBezTo>
                  <a:cubicBezTo>
                    <a:pt x="1" y="110"/>
                    <a:pt x="1" y="127"/>
                    <a:pt x="21" y="143"/>
                  </a:cubicBezTo>
                  <a:lnTo>
                    <a:pt x="21" y="160"/>
                  </a:lnTo>
                  <a:cubicBezTo>
                    <a:pt x="38" y="180"/>
                    <a:pt x="71" y="197"/>
                    <a:pt x="87" y="213"/>
                  </a:cubicBezTo>
                  <a:cubicBezTo>
                    <a:pt x="158" y="213"/>
                    <a:pt x="207" y="180"/>
                    <a:pt x="207" y="127"/>
                  </a:cubicBezTo>
                  <a:cubicBezTo>
                    <a:pt x="228" y="94"/>
                    <a:pt x="207" y="57"/>
                    <a:pt x="191" y="40"/>
                  </a:cubicBezTo>
                  <a:cubicBezTo>
                    <a:pt x="174" y="24"/>
                    <a:pt x="158" y="7"/>
                    <a:pt x="125" y="7"/>
                  </a:cubicBezTo>
                  <a:cubicBezTo>
                    <a:pt x="119" y="2"/>
                    <a:pt x="111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"/>
            <p:cNvSpPr/>
            <p:nvPr/>
          </p:nvSpPr>
          <p:spPr>
            <a:xfrm>
              <a:off x="4039450" y="3088375"/>
              <a:ext cx="5175" cy="5250"/>
            </a:xfrm>
            <a:custGeom>
              <a:avLst/>
              <a:gdLst/>
              <a:ahLst/>
              <a:cxnLst/>
              <a:rect l="l" t="t" r="r" b="b"/>
              <a:pathLst>
                <a:path w="207" h="210" extrusionOk="0">
                  <a:moveTo>
                    <a:pt x="100" y="1"/>
                  </a:moveTo>
                  <a:cubicBezTo>
                    <a:pt x="54" y="1"/>
                    <a:pt x="15" y="47"/>
                    <a:pt x="0" y="90"/>
                  </a:cubicBezTo>
                  <a:lnTo>
                    <a:pt x="0" y="144"/>
                  </a:lnTo>
                  <a:lnTo>
                    <a:pt x="17" y="160"/>
                  </a:lnTo>
                  <a:cubicBezTo>
                    <a:pt x="33" y="193"/>
                    <a:pt x="66" y="210"/>
                    <a:pt x="83" y="210"/>
                  </a:cubicBezTo>
                  <a:cubicBezTo>
                    <a:pt x="120" y="210"/>
                    <a:pt x="136" y="210"/>
                    <a:pt x="169" y="193"/>
                  </a:cubicBezTo>
                  <a:cubicBezTo>
                    <a:pt x="186" y="177"/>
                    <a:pt x="207" y="144"/>
                    <a:pt x="207" y="123"/>
                  </a:cubicBezTo>
                  <a:cubicBezTo>
                    <a:pt x="207" y="90"/>
                    <a:pt x="207" y="74"/>
                    <a:pt x="186" y="41"/>
                  </a:cubicBezTo>
                  <a:cubicBezTo>
                    <a:pt x="169" y="20"/>
                    <a:pt x="153" y="4"/>
                    <a:pt x="120" y="4"/>
                  </a:cubicBezTo>
                  <a:cubicBezTo>
                    <a:pt x="113" y="2"/>
                    <a:pt x="107" y="1"/>
                    <a:pt x="1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"/>
            <p:cNvSpPr/>
            <p:nvPr/>
          </p:nvSpPr>
          <p:spPr>
            <a:xfrm>
              <a:off x="4035950" y="3099725"/>
              <a:ext cx="5575" cy="5300"/>
            </a:xfrm>
            <a:custGeom>
              <a:avLst/>
              <a:gdLst/>
              <a:ahLst/>
              <a:cxnLst/>
              <a:rect l="l" t="t" r="r" b="b"/>
              <a:pathLst>
                <a:path w="223" h="212" extrusionOk="0">
                  <a:moveTo>
                    <a:pt x="131" y="0"/>
                  </a:moveTo>
                  <a:cubicBezTo>
                    <a:pt x="117" y="0"/>
                    <a:pt x="102" y="5"/>
                    <a:pt x="87" y="15"/>
                  </a:cubicBezTo>
                  <a:cubicBezTo>
                    <a:pt x="37" y="32"/>
                    <a:pt x="0" y="81"/>
                    <a:pt x="17" y="135"/>
                  </a:cubicBezTo>
                  <a:cubicBezTo>
                    <a:pt x="37" y="152"/>
                    <a:pt x="37" y="168"/>
                    <a:pt x="54" y="185"/>
                  </a:cubicBezTo>
                  <a:cubicBezTo>
                    <a:pt x="77" y="199"/>
                    <a:pt x="101" y="212"/>
                    <a:pt x="126" y="212"/>
                  </a:cubicBezTo>
                  <a:cubicBezTo>
                    <a:pt x="136" y="212"/>
                    <a:pt x="146" y="210"/>
                    <a:pt x="157" y="205"/>
                  </a:cubicBezTo>
                  <a:cubicBezTo>
                    <a:pt x="190" y="185"/>
                    <a:pt x="223" y="152"/>
                    <a:pt x="223" y="119"/>
                  </a:cubicBezTo>
                  <a:lnTo>
                    <a:pt x="223" y="65"/>
                  </a:lnTo>
                  <a:cubicBezTo>
                    <a:pt x="199" y="30"/>
                    <a:pt x="167" y="0"/>
                    <a:pt x="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"/>
            <p:cNvSpPr/>
            <p:nvPr/>
          </p:nvSpPr>
          <p:spPr>
            <a:xfrm>
              <a:off x="4089225" y="3000925"/>
              <a:ext cx="5600" cy="5275"/>
            </a:xfrm>
            <a:custGeom>
              <a:avLst/>
              <a:gdLst/>
              <a:ahLst/>
              <a:cxnLst/>
              <a:rect l="l" t="t" r="r" b="b"/>
              <a:pathLst>
                <a:path w="224" h="211" extrusionOk="0">
                  <a:moveTo>
                    <a:pt x="129" y="0"/>
                  </a:moveTo>
                  <a:cubicBezTo>
                    <a:pt x="115" y="0"/>
                    <a:pt x="101" y="5"/>
                    <a:pt x="87" y="14"/>
                  </a:cubicBezTo>
                  <a:cubicBezTo>
                    <a:pt x="17" y="34"/>
                    <a:pt x="1" y="84"/>
                    <a:pt x="17" y="137"/>
                  </a:cubicBezTo>
                  <a:cubicBezTo>
                    <a:pt x="17" y="154"/>
                    <a:pt x="34" y="170"/>
                    <a:pt x="50" y="187"/>
                  </a:cubicBezTo>
                  <a:cubicBezTo>
                    <a:pt x="65" y="198"/>
                    <a:pt x="94" y="210"/>
                    <a:pt x="121" y="210"/>
                  </a:cubicBezTo>
                  <a:cubicBezTo>
                    <a:pt x="133" y="210"/>
                    <a:pt x="144" y="208"/>
                    <a:pt x="153" y="203"/>
                  </a:cubicBezTo>
                  <a:cubicBezTo>
                    <a:pt x="190" y="187"/>
                    <a:pt x="223" y="154"/>
                    <a:pt x="223" y="117"/>
                  </a:cubicBezTo>
                  <a:lnTo>
                    <a:pt x="223" y="67"/>
                  </a:lnTo>
                  <a:cubicBezTo>
                    <a:pt x="200" y="28"/>
                    <a:pt x="165" y="0"/>
                    <a:pt x="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"/>
            <p:cNvSpPr/>
            <p:nvPr/>
          </p:nvSpPr>
          <p:spPr>
            <a:xfrm>
              <a:off x="4096150" y="2959200"/>
              <a:ext cx="5575" cy="5175"/>
            </a:xfrm>
            <a:custGeom>
              <a:avLst/>
              <a:gdLst/>
              <a:ahLst/>
              <a:cxnLst/>
              <a:rect l="l" t="t" r="r" b="b"/>
              <a:pathLst>
                <a:path w="223" h="207" extrusionOk="0">
                  <a:moveTo>
                    <a:pt x="136" y="0"/>
                  </a:moveTo>
                  <a:cubicBezTo>
                    <a:pt x="66" y="0"/>
                    <a:pt x="17" y="33"/>
                    <a:pt x="17" y="87"/>
                  </a:cubicBezTo>
                  <a:cubicBezTo>
                    <a:pt x="0" y="104"/>
                    <a:pt x="17" y="120"/>
                    <a:pt x="17" y="137"/>
                  </a:cubicBezTo>
                  <a:cubicBezTo>
                    <a:pt x="17" y="157"/>
                    <a:pt x="17" y="157"/>
                    <a:pt x="33" y="174"/>
                  </a:cubicBezTo>
                  <a:cubicBezTo>
                    <a:pt x="49" y="190"/>
                    <a:pt x="66" y="207"/>
                    <a:pt x="103" y="207"/>
                  </a:cubicBezTo>
                  <a:cubicBezTo>
                    <a:pt x="153" y="207"/>
                    <a:pt x="206" y="174"/>
                    <a:pt x="223" y="120"/>
                  </a:cubicBezTo>
                  <a:cubicBezTo>
                    <a:pt x="223" y="87"/>
                    <a:pt x="223" y="71"/>
                    <a:pt x="206" y="33"/>
                  </a:cubicBezTo>
                  <a:cubicBezTo>
                    <a:pt x="186" y="17"/>
                    <a:pt x="153" y="0"/>
                    <a:pt x="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"/>
            <p:cNvSpPr/>
            <p:nvPr/>
          </p:nvSpPr>
          <p:spPr>
            <a:xfrm>
              <a:off x="4094800" y="2973200"/>
              <a:ext cx="5175" cy="5400"/>
            </a:xfrm>
            <a:custGeom>
              <a:avLst/>
              <a:gdLst/>
              <a:ahLst/>
              <a:cxnLst/>
              <a:rect l="l" t="t" r="r" b="b"/>
              <a:pathLst>
                <a:path w="207" h="216" extrusionOk="0">
                  <a:moveTo>
                    <a:pt x="94" y="1"/>
                  </a:moveTo>
                  <a:cubicBezTo>
                    <a:pt x="75" y="1"/>
                    <a:pt x="59" y="14"/>
                    <a:pt x="33" y="26"/>
                  </a:cubicBezTo>
                  <a:cubicBezTo>
                    <a:pt x="17" y="42"/>
                    <a:pt x="0" y="59"/>
                    <a:pt x="0" y="92"/>
                  </a:cubicBezTo>
                  <a:lnTo>
                    <a:pt x="0" y="146"/>
                  </a:lnTo>
                  <a:cubicBezTo>
                    <a:pt x="17" y="146"/>
                    <a:pt x="17" y="162"/>
                    <a:pt x="17" y="162"/>
                  </a:cubicBezTo>
                  <a:cubicBezTo>
                    <a:pt x="33" y="178"/>
                    <a:pt x="71" y="195"/>
                    <a:pt x="87" y="216"/>
                  </a:cubicBezTo>
                  <a:cubicBezTo>
                    <a:pt x="136" y="216"/>
                    <a:pt x="207" y="178"/>
                    <a:pt x="207" y="113"/>
                  </a:cubicBezTo>
                  <a:cubicBezTo>
                    <a:pt x="207" y="92"/>
                    <a:pt x="207" y="59"/>
                    <a:pt x="190" y="42"/>
                  </a:cubicBezTo>
                  <a:cubicBezTo>
                    <a:pt x="174" y="26"/>
                    <a:pt x="157" y="9"/>
                    <a:pt x="120" y="9"/>
                  </a:cubicBezTo>
                  <a:cubicBezTo>
                    <a:pt x="110" y="3"/>
                    <a:pt x="102" y="1"/>
                    <a:pt x="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"/>
            <p:cNvSpPr/>
            <p:nvPr/>
          </p:nvSpPr>
          <p:spPr>
            <a:xfrm>
              <a:off x="4097775" y="2943325"/>
              <a:ext cx="5200" cy="5175"/>
            </a:xfrm>
            <a:custGeom>
              <a:avLst/>
              <a:gdLst/>
              <a:ahLst/>
              <a:cxnLst/>
              <a:rect l="l" t="t" r="r" b="b"/>
              <a:pathLst>
                <a:path w="208" h="207" extrusionOk="0">
                  <a:moveTo>
                    <a:pt x="121" y="1"/>
                  </a:moveTo>
                  <a:cubicBezTo>
                    <a:pt x="88" y="1"/>
                    <a:pt x="55" y="1"/>
                    <a:pt x="38" y="34"/>
                  </a:cubicBezTo>
                  <a:cubicBezTo>
                    <a:pt x="17" y="34"/>
                    <a:pt x="1" y="71"/>
                    <a:pt x="1" y="87"/>
                  </a:cubicBezTo>
                  <a:lnTo>
                    <a:pt x="1" y="137"/>
                  </a:lnTo>
                  <a:cubicBezTo>
                    <a:pt x="17" y="174"/>
                    <a:pt x="55" y="190"/>
                    <a:pt x="88" y="207"/>
                  </a:cubicBezTo>
                  <a:lnTo>
                    <a:pt x="104" y="207"/>
                  </a:lnTo>
                  <a:cubicBezTo>
                    <a:pt x="158" y="207"/>
                    <a:pt x="207" y="174"/>
                    <a:pt x="207" y="120"/>
                  </a:cubicBezTo>
                  <a:cubicBezTo>
                    <a:pt x="207" y="87"/>
                    <a:pt x="207" y="71"/>
                    <a:pt x="191" y="34"/>
                  </a:cubicBezTo>
                  <a:cubicBezTo>
                    <a:pt x="174" y="17"/>
                    <a:pt x="158" y="1"/>
                    <a:pt x="1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"/>
            <p:cNvSpPr/>
            <p:nvPr/>
          </p:nvSpPr>
          <p:spPr>
            <a:xfrm>
              <a:off x="4075000" y="3021450"/>
              <a:ext cx="5700" cy="5275"/>
            </a:xfrm>
            <a:custGeom>
              <a:avLst/>
              <a:gdLst/>
              <a:ahLst/>
              <a:cxnLst/>
              <a:rect l="l" t="t" r="r" b="b"/>
              <a:pathLst>
                <a:path w="228" h="211" extrusionOk="0">
                  <a:moveTo>
                    <a:pt x="125" y="1"/>
                  </a:moveTo>
                  <a:cubicBezTo>
                    <a:pt x="71" y="1"/>
                    <a:pt x="21" y="38"/>
                    <a:pt x="1" y="87"/>
                  </a:cubicBezTo>
                  <a:cubicBezTo>
                    <a:pt x="1" y="104"/>
                    <a:pt x="1" y="120"/>
                    <a:pt x="21" y="141"/>
                  </a:cubicBezTo>
                  <a:lnTo>
                    <a:pt x="21" y="174"/>
                  </a:lnTo>
                  <a:cubicBezTo>
                    <a:pt x="38" y="190"/>
                    <a:pt x="71" y="207"/>
                    <a:pt x="87" y="207"/>
                  </a:cubicBezTo>
                  <a:cubicBezTo>
                    <a:pt x="97" y="209"/>
                    <a:pt x="106" y="210"/>
                    <a:pt x="114" y="210"/>
                  </a:cubicBezTo>
                  <a:cubicBezTo>
                    <a:pt x="170" y="210"/>
                    <a:pt x="207" y="167"/>
                    <a:pt x="207" y="120"/>
                  </a:cubicBezTo>
                  <a:cubicBezTo>
                    <a:pt x="228" y="87"/>
                    <a:pt x="207" y="71"/>
                    <a:pt x="190" y="54"/>
                  </a:cubicBezTo>
                  <a:cubicBezTo>
                    <a:pt x="174" y="17"/>
                    <a:pt x="157" y="1"/>
                    <a:pt x="1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"/>
            <p:cNvSpPr/>
            <p:nvPr/>
          </p:nvSpPr>
          <p:spPr>
            <a:xfrm>
              <a:off x="4092625" y="2989625"/>
              <a:ext cx="5175" cy="5275"/>
            </a:xfrm>
            <a:custGeom>
              <a:avLst/>
              <a:gdLst/>
              <a:ahLst/>
              <a:cxnLst/>
              <a:rect l="l" t="t" r="r" b="b"/>
              <a:pathLst>
                <a:path w="207" h="211" extrusionOk="0">
                  <a:moveTo>
                    <a:pt x="100" y="1"/>
                  </a:moveTo>
                  <a:cubicBezTo>
                    <a:pt x="57" y="1"/>
                    <a:pt x="15" y="44"/>
                    <a:pt x="1" y="90"/>
                  </a:cubicBezTo>
                  <a:lnTo>
                    <a:pt x="1" y="140"/>
                  </a:lnTo>
                  <a:lnTo>
                    <a:pt x="17" y="156"/>
                  </a:lnTo>
                  <a:cubicBezTo>
                    <a:pt x="38" y="194"/>
                    <a:pt x="54" y="210"/>
                    <a:pt x="87" y="210"/>
                  </a:cubicBezTo>
                  <a:cubicBezTo>
                    <a:pt x="120" y="210"/>
                    <a:pt x="141" y="210"/>
                    <a:pt x="174" y="194"/>
                  </a:cubicBezTo>
                  <a:cubicBezTo>
                    <a:pt x="190" y="177"/>
                    <a:pt x="207" y="140"/>
                    <a:pt x="207" y="123"/>
                  </a:cubicBezTo>
                  <a:cubicBezTo>
                    <a:pt x="207" y="90"/>
                    <a:pt x="207" y="74"/>
                    <a:pt x="190" y="37"/>
                  </a:cubicBezTo>
                  <a:cubicBezTo>
                    <a:pt x="174" y="20"/>
                    <a:pt x="158" y="4"/>
                    <a:pt x="120" y="4"/>
                  </a:cubicBezTo>
                  <a:cubicBezTo>
                    <a:pt x="114" y="2"/>
                    <a:pt x="107" y="1"/>
                    <a:pt x="1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"/>
            <p:cNvSpPr/>
            <p:nvPr/>
          </p:nvSpPr>
          <p:spPr>
            <a:xfrm>
              <a:off x="4015750" y="3070700"/>
              <a:ext cx="5175" cy="5050"/>
            </a:xfrm>
            <a:custGeom>
              <a:avLst/>
              <a:gdLst/>
              <a:ahLst/>
              <a:cxnLst/>
              <a:rect l="l" t="t" r="r" b="b"/>
              <a:pathLst>
                <a:path w="207" h="202" extrusionOk="0">
                  <a:moveTo>
                    <a:pt x="99" y="0"/>
                  </a:moveTo>
                  <a:cubicBezTo>
                    <a:pt x="68" y="0"/>
                    <a:pt x="39" y="13"/>
                    <a:pt x="21" y="43"/>
                  </a:cubicBezTo>
                  <a:cubicBezTo>
                    <a:pt x="0" y="59"/>
                    <a:pt x="0" y="92"/>
                    <a:pt x="0" y="109"/>
                  </a:cubicBezTo>
                  <a:lnTo>
                    <a:pt x="0" y="146"/>
                  </a:lnTo>
                  <a:cubicBezTo>
                    <a:pt x="21" y="162"/>
                    <a:pt x="21" y="179"/>
                    <a:pt x="37" y="179"/>
                  </a:cubicBezTo>
                  <a:cubicBezTo>
                    <a:pt x="59" y="194"/>
                    <a:pt x="86" y="202"/>
                    <a:pt x="111" y="202"/>
                  </a:cubicBezTo>
                  <a:cubicBezTo>
                    <a:pt x="142" y="202"/>
                    <a:pt x="172" y="190"/>
                    <a:pt x="190" y="162"/>
                  </a:cubicBezTo>
                  <a:cubicBezTo>
                    <a:pt x="206" y="146"/>
                    <a:pt x="206" y="129"/>
                    <a:pt x="206" y="92"/>
                  </a:cubicBezTo>
                  <a:cubicBezTo>
                    <a:pt x="206" y="59"/>
                    <a:pt x="190" y="43"/>
                    <a:pt x="173" y="26"/>
                  </a:cubicBezTo>
                  <a:cubicBezTo>
                    <a:pt x="151" y="9"/>
                    <a:pt x="124" y="0"/>
                    <a:pt x="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"/>
            <p:cNvSpPr/>
            <p:nvPr/>
          </p:nvSpPr>
          <p:spPr>
            <a:xfrm>
              <a:off x="4019250" y="3056700"/>
              <a:ext cx="5175" cy="5175"/>
            </a:xfrm>
            <a:custGeom>
              <a:avLst/>
              <a:gdLst/>
              <a:ahLst/>
              <a:cxnLst/>
              <a:rect l="l" t="t" r="r" b="b"/>
              <a:pathLst>
                <a:path w="207" h="207" extrusionOk="0">
                  <a:moveTo>
                    <a:pt x="120" y="1"/>
                  </a:moveTo>
                  <a:cubicBezTo>
                    <a:pt x="66" y="1"/>
                    <a:pt x="17" y="34"/>
                    <a:pt x="0" y="87"/>
                  </a:cubicBezTo>
                  <a:lnTo>
                    <a:pt x="0" y="137"/>
                  </a:lnTo>
                  <a:cubicBezTo>
                    <a:pt x="17" y="153"/>
                    <a:pt x="17" y="153"/>
                    <a:pt x="17" y="174"/>
                  </a:cubicBezTo>
                  <a:cubicBezTo>
                    <a:pt x="33" y="190"/>
                    <a:pt x="66" y="207"/>
                    <a:pt x="87" y="207"/>
                  </a:cubicBezTo>
                  <a:cubicBezTo>
                    <a:pt x="120" y="207"/>
                    <a:pt x="136" y="207"/>
                    <a:pt x="169" y="190"/>
                  </a:cubicBezTo>
                  <a:cubicBezTo>
                    <a:pt x="190" y="174"/>
                    <a:pt x="206" y="153"/>
                    <a:pt x="206" y="120"/>
                  </a:cubicBezTo>
                  <a:cubicBezTo>
                    <a:pt x="206" y="87"/>
                    <a:pt x="206" y="71"/>
                    <a:pt x="190" y="34"/>
                  </a:cubicBezTo>
                  <a:cubicBezTo>
                    <a:pt x="169" y="17"/>
                    <a:pt x="153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"/>
            <p:cNvSpPr/>
            <p:nvPr/>
          </p:nvSpPr>
          <p:spPr>
            <a:xfrm>
              <a:off x="4046675" y="3030375"/>
              <a:ext cx="5675" cy="5075"/>
            </a:xfrm>
            <a:custGeom>
              <a:avLst/>
              <a:gdLst/>
              <a:ahLst/>
              <a:cxnLst/>
              <a:rect l="l" t="t" r="r" b="b"/>
              <a:pathLst>
                <a:path w="227" h="203" extrusionOk="0">
                  <a:moveTo>
                    <a:pt x="113" y="0"/>
                  </a:moveTo>
                  <a:cubicBezTo>
                    <a:pt x="85" y="0"/>
                    <a:pt x="55" y="12"/>
                    <a:pt x="37" y="40"/>
                  </a:cubicBezTo>
                  <a:cubicBezTo>
                    <a:pt x="21" y="56"/>
                    <a:pt x="0" y="93"/>
                    <a:pt x="21" y="110"/>
                  </a:cubicBezTo>
                  <a:lnTo>
                    <a:pt x="21" y="143"/>
                  </a:lnTo>
                  <a:cubicBezTo>
                    <a:pt x="21" y="159"/>
                    <a:pt x="37" y="176"/>
                    <a:pt x="54" y="176"/>
                  </a:cubicBezTo>
                  <a:cubicBezTo>
                    <a:pt x="65" y="190"/>
                    <a:pt x="86" y="203"/>
                    <a:pt x="104" y="203"/>
                  </a:cubicBezTo>
                  <a:cubicBezTo>
                    <a:pt x="111" y="203"/>
                    <a:pt x="118" y="201"/>
                    <a:pt x="124" y="196"/>
                  </a:cubicBezTo>
                  <a:cubicBezTo>
                    <a:pt x="157" y="196"/>
                    <a:pt x="173" y="196"/>
                    <a:pt x="190" y="159"/>
                  </a:cubicBezTo>
                  <a:cubicBezTo>
                    <a:pt x="206" y="143"/>
                    <a:pt x="227" y="110"/>
                    <a:pt x="227" y="93"/>
                  </a:cubicBezTo>
                  <a:cubicBezTo>
                    <a:pt x="227" y="56"/>
                    <a:pt x="206" y="40"/>
                    <a:pt x="173" y="23"/>
                  </a:cubicBezTo>
                  <a:cubicBezTo>
                    <a:pt x="158" y="8"/>
                    <a:pt x="136" y="0"/>
                    <a:pt x="1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"/>
            <p:cNvSpPr/>
            <p:nvPr/>
          </p:nvSpPr>
          <p:spPr>
            <a:xfrm>
              <a:off x="4024400" y="3092375"/>
              <a:ext cx="5175" cy="5275"/>
            </a:xfrm>
            <a:custGeom>
              <a:avLst/>
              <a:gdLst/>
              <a:ahLst/>
              <a:cxnLst/>
              <a:rect l="l" t="t" r="r" b="b"/>
              <a:pathLst>
                <a:path w="207" h="211" extrusionOk="0">
                  <a:moveTo>
                    <a:pt x="120" y="0"/>
                  </a:moveTo>
                  <a:cubicBezTo>
                    <a:pt x="87" y="0"/>
                    <a:pt x="50" y="17"/>
                    <a:pt x="33" y="17"/>
                  </a:cubicBezTo>
                  <a:cubicBezTo>
                    <a:pt x="17" y="33"/>
                    <a:pt x="0" y="66"/>
                    <a:pt x="0" y="87"/>
                  </a:cubicBezTo>
                  <a:lnTo>
                    <a:pt x="0" y="136"/>
                  </a:lnTo>
                  <a:cubicBezTo>
                    <a:pt x="0" y="153"/>
                    <a:pt x="0" y="153"/>
                    <a:pt x="17" y="169"/>
                  </a:cubicBezTo>
                  <a:cubicBezTo>
                    <a:pt x="33" y="190"/>
                    <a:pt x="50" y="206"/>
                    <a:pt x="87" y="206"/>
                  </a:cubicBezTo>
                  <a:cubicBezTo>
                    <a:pt x="95" y="209"/>
                    <a:pt x="104" y="211"/>
                    <a:pt x="112" y="211"/>
                  </a:cubicBezTo>
                  <a:cubicBezTo>
                    <a:pt x="154" y="211"/>
                    <a:pt x="193" y="178"/>
                    <a:pt x="207" y="120"/>
                  </a:cubicBezTo>
                  <a:cubicBezTo>
                    <a:pt x="207" y="103"/>
                    <a:pt x="207" y="66"/>
                    <a:pt x="190" y="50"/>
                  </a:cubicBezTo>
                  <a:cubicBezTo>
                    <a:pt x="170" y="17"/>
                    <a:pt x="137" y="17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"/>
            <p:cNvSpPr/>
            <p:nvPr/>
          </p:nvSpPr>
          <p:spPr>
            <a:xfrm>
              <a:off x="4055325" y="3067425"/>
              <a:ext cx="5575" cy="5275"/>
            </a:xfrm>
            <a:custGeom>
              <a:avLst/>
              <a:gdLst/>
              <a:ahLst/>
              <a:cxnLst/>
              <a:rect l="l" t="t" r="r" b="b"/>
              <a:pathLst>
                <a:path w="223" h="211" extrusionOk="0">
                  <a:moveTo>
                    <a:pt x="136" y="1"/>
                  </a:moveTo>
                  <a:cubicBezTo>
                    <a:pt x="87" y="1"/>
                    <a:pt x="33" y="34"/>
                    <a:pt x="17" y="71"/>
                  </a:cubicBezTo>
                  <a:lnTo>
                    <a:pt x="17" y="104"/>
                  </a:lnTo>
                  <a:cubicBezTo>
                    <a:pt x="0" y="120"/>
                    <a:pt x="17" y="137"/>
                    <a:pt x="17" y="157"/>
                  </a:cubicBezTo>
                  <a:cubicBezTo>
                    <a:pt x="33" y="174"/>
                    <a:pt x="50" y="190"/>
                    <a:pt x="66" y="207"/>
                  </a:cubicBezTo>
                  <a:lnTo>
                    <a:pt x="103" y="207"/>
                  </a:lnTo>
                  <a:cubicBezTo>
                    <a:pt x="112" y="209"/>
                    <a:pt x="120" y="211"/>
                    <a:pt x="129" y="211"/>
                  </a:cubicBezTo>
                  <a:cubicBezTo>
                    <a:pt x="170" y="211"/>
                    <a:pt x="209" y="178"/>
                    <a:pt x="223" y="120"/>
                  </a:cubicBezTo>
                  <a:cubicBezTo>
                    <a:pt x="223" y="104"/>
                    <a:pt x="223" y="71"/>
                    <a:pt x="206" y="54"/>
                  </a:cubicBezTo>
                  <a:cubicBezTo>
                    <a:pt x="190" y="34"/>
                    <a:pt x="153" y="17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"/>
            <p:cNvSpPr/>
            <p:nvPr/>
          </p:nvSpPr>
          <p:spPr>
            <a:xfrm>
              <a:off x="4056150" y="3132675"/>
              <a:ext cx="5175" cy="5400"/>
            </a:xfrm>
            <a:custGeom>
              <a:avLst/>
              <a:gdLst/>
              <a:ahLst/>
              <a:cxnLst/>
              <a:rect l="l" t="t" r="r" b="b"/>
              <a:pathLst>
                <a:path w="207" h="216" extrusionOk="0">
                  <a:moveTo>
                    <a:pt x="120" y="0"/>
                  </a:moveTo>
                  <a:cubicBezTo>
                    <a:pt x="70" y="0"/>
                    <a:pt x="0" y="37"/>
                    <a:pt x="0" y="87"/>
                  </a:cubicBezTo>
                  <a:lnTo>
                    <a:pt x="0" y="157"/>
                  </a:lnTo>
                  <a:lnTo>
                    <a:pt x="17" y="173"/>
                  </a:lnTo>
                  <a:cubicBezTo>
                    <a:pt x="33" y="190"/>
                    <a:pt x="54" y="206"/>
                    <a:pt x="87" y="206"/>
                  </a:cubicBezTo>
                  <a:cubicBezTo>
                    <a:pt x="97" y="213"/>
                    <a:pt x="105" y="215"/>
                    <a:pt x="113" y="215"/>
                  </a:cubicBezTo>
                  <a:cubicBezTo>
                    <a:pt x="132" y="215"/>
                    <a:pt x="147" y="202"/>
                    <a:pt x="173" y="190"/>
                  </a:cubicBezTo>
                  <a:cubicBezTo>
                    <a:pt x="190" y="173"/>
                    <a:pt x="206" y="157"/>
                    <a:pt x="206" y="124"/>
                  </a:cubicBezTo>
                  <a:cubicBezTo>
                    <a:pt x="206" y="103"/>
                    <a:pt x="206" y="70"/>
                    <a:pt x="190" y="54"/>
                  </a:cubicBezTo>
                  <a:cubicBezTo>
                    <a:pt x="173" y="37"/>
                    <a:pt x="157" y="21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"/>
            <p:cNvSpPr/>
            <p:nvPr/>
          </p:nvSpPr>
          <p:spPr>
            <a:xfrm>
              <a:off x="4055725" y="3053225"/>
              <a:ext cx="5600" cy="5275"/>
            </a:xfrm>
            <a:custGeom>
              <a:avLst/>
              <a:gdLst/>
              <a:ahLst/>
              <a:cxnLst/>
              <a:rect l="l" t="t" r="r" b="b"/>
              <a:pathLst>
                <a:path w="224" h="211" extrusionOk="0">
                  <a:moveTo>
                    <a:pt x="123" y="0"/>
                  </a:moveTo>
                  <a:cubicBezTo>
                    <a:pt x="91" y="0"/>
                    <a:pt x="57" y="16"/>
                    <a:pt x="34" y="37"/>
                  </a:cubicBezTo>
                  <a:cubicBezTo>
                    <a:pt x="17" y="53"/>
                    <a:pt x="1" y="86"/>
                    <a:pt x="1" y="123"/>
                  </a:cubicBezTo>
                  <a:cubicBezTo>
                    <a:pt x="1" y="123"/>
                    <a:pt x="1" y="140"/>
                    <a:pt x="17" y="140"/>
                  </a:cubicBezTo>
                  <a:cubicBezTo>
                    <a:pt x="17" y="156"/>
                    <a:pt x="34" y="173"/>
                    <a:pt x="50" y="189"/>
                  </a:cubicBezTo>
                  <a:cubicBezTo>
                    <a:pt x="65" y="204"/>
                    <a:pt x="84" y="210"/>
                    <a:pt x="104" y="210"/>
                  </a:cubicBezTo>
                  <a:cubicBezTo>
                    <a:pt x="135" y="210"/>
                    <a:pt x="168" y="195"/>
                    <a:pt x="190" y="173"/>
                  </a:cubicBezTo>
                  <a:cubicBezTo>
                    <a:pt x="207" y="140"/>
                    <a:pt x="223" y="123"/>
                    <a:pt x="207" y="86"/>
                  </a:cubicBezTo>
                  <a:cubicBezTo>
                    <a:pt x="207" y="70"/>
                    <a:pt x="190" y="37"/>
                    <a:pt x="174" y="20"/>
                  </a:cubicBezTo>
                  <a:cubicBezTo>
                    <a:pt x="160" y="6"/>
                    <a:pt x="142" y="0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"/>
            <p:cNvSpPr/>
            <p:nvPr/>
          </p:nvSpPr>
          <p:spPr>
            <a:xfrm>
              <a:off x="4057900" y="3040275"/>
              <a:ext cx="6000" cy="5425"/>
            </a:xfrm>
            <a:custGeom>
              <a:avLst/>
              <a:gdLst/>
              <a:ahLst/>
              <a:cxnLst/>
              <a:rect l="l" t="t" r="r" b="b"/>
              <a:pathLst>
                <a:path w="240" h="217" extrusionOk="0">
                  <a:moveTo>
                    <a:pt x="116" y="1"/>
                  </a:moveTo>
                  <a:cubicBezTo>
                    <a:pt x="106" y="1"/>
                    <a:pt x="97" y="2"/>
                    <a:pt x="87" y="6"/>
                  </a:cubicBezTo>
                  <a:cubicBezTo>
                    <a:pt x="17" y="39"/>
                    <a:pt x="0" y="89"/>
                    <a:pt x="17" y="142"/>
                  </a:cubicBezTo>
                  <a:cubicBezTo>
                    <a:pt x="31" y="184"/>
                    <a:pt x="82" y="216"/>
                    <a:pt x="127" y="216"/>
                  </a:cubicBezTo>
                  <a:cubicBezTo>
                    <a:pt x="136" y="216"/>
                    <a:pt x="145" y="215"/>
                    <a:pt x="153" y="212"/>
                  </a:cubicBezTo>
                  <a:cubicBezTo>
                    <a:pt x="207" y="175"/>
                    <a:pt x="240" y="126"/>
                    <a:pt x="207" y="72"/>
                  </a:cubicBezTo>
                  <a:cubicBezTo>
                    <a:pt x="193" y="32"/>
                    <a:pt x="156" y="1"/>
                    <a:pt x="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"/>
            <p:cNvSpPr/>
            <p:nvPr/>
          </p:nvSpPr>
          <p:spPr>
            <a:xfrm>
              <a:off x="4058300" y="3118800"/>
              <a:ext cx="5200" cy="5100"/>
            </a:xfrm>
            <a:custGeom>
              <a:avLst/>
              <a:gdLst/>
              <a:ahLst/>
              <a:cxnLst/>
              <a:rect l="l" t="t" r="r" b="b"/>
              <a:pathLst>
                <a:path w="208" h="204" extrusionOk="0">
                  <a:moveTo>
                    <a:pt x="104" y="0"/>
                  </a:moveTo>
                  <a:cubicBezTo>
                    <a:pt x="75" y="0"/>
                    <a:pt x="47" y="13"/>
                    <a:pt x="17" y="40"/>
                  </a:cubicBezTo>
                  <a:cubicBezTo>
                    <a:pt x="1" y="61"/>
                    <a:pt x="1" y="94"/>
                    <a:pt x="1" y="110"/>
                  </a:cubicBezTo>
                  <a:cubicBezTo>
                    <a:pt x="1" y="127"/>
                    <a:pt x="1" y="127"/>
                    <a:pt x="17" y="143"/>
                  </a:cubicBezTo>
                  <a:cubicBezTo>
                    <a:pt x="17" y="164"/>
                    <a:pt x="34" y="180"/>
                    <a:pt x="34" y="180"/>
                  </a:cubicBezTo>
                  <a:cubicBezTo>
                    <a:pt x="60" y="192"/>
                    <a:pt x="76" y="203"/>
                    <a:pt x="95" y="203"/>
                  </a:cubicBezTo>
                  <a:cubicBezTo>
                    <a:pt x="103" y="203"/>
                    <a:pt x="111" y="201"/>
                    <a:pt x="120" y="197"/>
                  </a:cubicBezTo>
                  <a:cubicBezTo>
                    <a:pt x="137" y="197"/>
                    <a:pt x="174" y="197"/>
                    <a:pt x="191" y="164"/>
                  </a:cubicBezTo>
                  <a:cubicBezTo>
                    <a:pt x="207" y="143"/>
                    <a:pt x="207" y="110"/>
                    <a:pt x="207" y="94"/>
                  </a:cubicBezTo>
                  <a:cubicBezTo>
                    <a:pt x="207" y="61"/>
                    <a:pt x="191" y="40"/>
                    <a:pt x="174" y="23"/>
                  </a:cubicBezTo>
                  <a:cubicBezTo>
                    <a:pt x="150" y="9"/>
                    <a:pt x="127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"/>
            <p:cNvSpPr/>
            <p:nvPr/>
          </p:nvSpPr>
          <p:spPr>
            <a:xfrm>
              <a:off x="4065225" y="3078150"/>
              <a:ext cx="5175" cy="5175"/>
            </a:xfrm>
            <a:custGeom>
              <a:avLst/>
              <a:gdLst/>
              <a:ahLst/>
              <a:cxnLst/>
              <a:rect l="l" t="t" r="r" b="b"/>
              <a:pathLst>
                <a:path w="207" h="207" extrusionOk="0">
                  <a:moveTo>
                    <a:pt x="120" y="0"/>
                  </a:moveTo>
                  <a:cubicBezTo>
                    <a:pt x="83" y="0"/>
                    <a:pt x="66" y="0"/>
                    <a:pt x="33" y="17"/>
                  </a:cubicBezTo>
                  <a:cubicBezTo>
                    <a:pt x="17" y="37"/>
                    <a:pt x="0" y="54"/>
                    <a:pt x="0" y="87"/>
                  </a:cubicBezTo>
                  <a:lnTo>
                    <a:pt x="0" y="140"/>
                  </a:lnTo>
                  <a:lnTo>
                    <a:pt x="17" y="157"/>
                  </a:lnTo>
                  <a:cubicBezTo>
                    <a:pt x="33" y="190"/>
                    <a:pt x="66" y="206"/>
                    <a:pt x="83" y="206"/>
                  </a:cubicBezTo>
                  <a:cubicBezTo>
                    <a:pt x="136" y="206"/>
                    <a:pt x="206" y="173"/>
                    <a:pt x="206" y="120"/>
                  </a:cubicBezTo>
                  <a:cubicBezTo>
                    <a:pt x="206" y="87"/>
                    <a:pt x="206" y="70"/>
                    <a:pt x="186" y="37"/>
                  </a:cubicBezTo>
                  <a:cubicBezTo>
                    <a:pt x="169" y="17"/>
                    <a:pt x="153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"/>
            <p:cNvSpPr/>
            <p:nvPr/>
          </p:nvSpPr>
          <p:spPr>
            <a:xfrm>
              <a:off x="4048425" y="3016550"/>
              <a:ext cx="5575" cy="5100"/>
            </a:xfrm>
            <a:custGeom>
              <a:avLst/>
              <a:gdLst/>
              <a:ahLst/>
              <a:cxnLst/>
              <a:rect l="l" t="t" r="r" b="b"/>
              <a:pathLst>
                <a:path w="223" h="204" extrusionOk="0">
                  <a:moveTo>
                    <a:pt x="124" y="1"/>
                  </a:moveTo>
                  <a:cubicBezTo>
                    <a:pt x="111" y="1"/>
                    <a:pt x="99" y="3"/>
                    <a:pt x="87" y="7"/>
                  </a:cubicBezTo>
                  <a:cubicBezTo>
                    <a:pt x="33" y="28"/>
                    <a:pt x="0" y="94"/>
                    <a:pt x="17" y="147"/>
                  </a:cubicBezTo>
                  <a:cubicBezTo>
                    <a:pt x="33" y="164"/>
                    <a:pt x="33" y="164"/>
                    <a:pt x="54" y="180"/>
                  </a:cubicBezTo>
                  <a:cubicBezTo>
                    <a:pt x="65" y="192"/>
                    <a:pt x="94" y="204"/>
                    <a:pt x="122" y="204"/>
                  </a:cubicBezTo>
                  <a:cubicBezTo>
                    <a:pt x="134" y="204"/>
                    <a:pt x="146" y="202"/>
                    <a:pt x="157" y="197"/>
                  </a:cubicBezTo>
                  <a:cubicBezTo>
                    <a:pt x="190" y="180"/>
                    <a:pt x="223" y="147"/>
                    <a:pt x="223" y="110"/>
                  </a:cubicBezTo>
                  <a:lnTo>
                    <a:pt x="223" y="61"/>
                  </a:lnTo>
                  <a:cubicBezTo>
                    <a:pt x="198" y="20"/>
                    <a:pt x="161" y="1"/>
                    <a:pt x="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"/>
            <p:cNvSpPr/>
            <p:nvPr/>
          </p:nvSpPr>
          <p:spPr>
            <a:xfrm>
              <a:off x="4061300" y="3091450"/>
              <a:ext cx="5600" cy="4900"/>
            </a:xfrm>
            <a:custGeom>
              <a:avLst/>
              <a:gdLst/>
              <a:ahLst/>
              <a:cxnLst/>
              <a:rect l="l" t="t" r="r" b="b"/>
              <a:pathLst>
                <a:path w="224" h="196" extrusionOk="0">
                  <a:moveTo>
                    <a:pt x="87" y="0"/>
                  </a:moveTo>
                  <a:cubicBezTo>
                    <a:pt x="17" y="21"/>
                    <a:pt x="0" y="87"/>
                    <a:pt x="17" y="140"/>
                  </a:cubicBezTo>
                  <a:cubicBezTo>
                    <a:pt x="29" y="177"/>
                    <a:pt x="72" y="196"/>
                    <a:pt x="115" y="196"/>
                  </a:cubicBezTo>
                  <a:cubicBezTo>
                    <a:pt x="129" y="196"/>
                    <a:pt x="144" y="194"/>
                    <a:pt x="157" y="190"/>
                  </a:cubicBezTo>
                  <a:cubicBezTo>
                    <a:pt x="174" y="190"/>
                    <a:pt x="190" y="173"/>
                    <a:pt x="190" y="173"/>
                  </a:cubicBezTo>
                  <a:cubicBezTo>
                    <a:pt x="223" y="140"/>
                    <a:pt x="223" y="103"/>
                    <a:pt x="223" y="70"/>
                  </a:cubicBezTo>
                  <a:cubicBezTo>
                    <a:pt x="207" y="21"/>
                    <a:pt x="174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"/>
            <p:cNvSpPr/>
            <p:nvPr/>
          </p:nvSpPr>
          <p:spPr>
            <a:xfrm>
              <a:off x="4060475" y="3104850"/>
              <a:ext cx="5600" cy="5250"/>
            </a:xfrm>
            <a:custGeom>
              <a:avLst/>
              <a:gdLst/>
              <a:ahLst/>
              <a:cxnLst/>
              <a:rect l="l" t="t" r="r" b="b"/>
              <a:pathLst>
                <a:path w="224" h="210" extrusionOk="0">
                  <a:moveTo>
                    <a:pt x="120" y="0"/>
                  </a:moveTo>
                  <a:cubicBezTo>
                    <a:pt x="104" y="0"/>
                    <a:pt x="66" y="0"/>
                    <a:pt x="50" y="17"/>
                  </a:cubicBezTo>
                  <a:cubicBezTo>
                    <a:pt x="17" y="33"/>
                    <a:pt x="17" y="66"/>
                    <a:pt x="0" y="83"/>
                  </a:cubicBezTo>
                  <a:cubicBezTo>
                    <a:pt x="0" y="103"/>
                    <a:pt x="0" y="120"/>
                    <a:pt x="17" y="136"/>
                  </a:cubicBezTo>
                  <a:lnTo>
                    <a:pt x="17" y="169"/>
                  </a:lnTo>
                  <a:cubicBezTo>
                    <a:pt x="33" y="186"/>
                    <a:pt x="66" y="206"/>
                    <a:pt x="87" y="206"/>
                  </a:cubicBezTo>
                  <a:cubicBezTo>
                    <a:pt x="95" y="208"/>
                    <a:pt x="104" y="209"/>
                    <a:pt x="111" y="209"/>
                  </a:cubicBezTo>
                  <a:cubicBezTo>
                    <a:pt x="166" y="209"/>
                    <a:pt x="207" y="163"/>
                    <a:pt x="207" y="120"/>
                  </a:cubicBezTo>
                  <a:cubicBezTo>
                    <a:pt x="223" y="83"/>
                    <a:pt x="207" y="66"/>
                    <a:pt x="190" y="50"/>
                  </a:cubicBezTo>
                  <a:cubicBezTo>
                    <a:pt x="170" y="17"/>
                    <a:pt x="153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"/>
            <p:cNvSpPr/>
            <p:nvPr/>
          </p:nvSpPr>
          <p:spPr>
            <a:xfrm>
              <a:off x="4048000" y="3109875"/>
              <a:ext cx="5175" cy="5300"/>
            </a:xfrm>
            <a:custGeom>
              <a:avLst/>
              <a:gdLst/>
              <a:ahLst/>
              <a:cxnLst/>
              <a:rect l="l" t="t" r="r" b="b"/>
              <a:pathLst>
                <a:path w="207" h="212" extrusionOk="0">
                  <a:moveTo>
                    <a:pt x="98" y="1"/>
                  </a:moveTo>
                  <a:cubicBezTo>
                    <a:pt x="55" y="1"/>
                    <a:pt x="15" y="46"/>
                    <a:pt x="1" y="88"/>
                  </a:cubicBezTo>
                  <a:lnTo>
                    <a:pt x="1" y="141"/>
                  </a:lnTo>
                  <a:cubicBezTo>
                    <a:pt x="17" y="174"/>
                    <a:pt x="50" y="191"/>
                    <a:pt x="87" y="211"/>
                  </a:cubicBezTo>
                  <a:cubicBezTo>
                    <a:pt x="153" y="211"/>
                    <a:pt x="207" y="174"/>
                    <a:pt x="207" y="125"/>
                  </a:cubicBezTo>
                  <a:cubicBezTo>
                    <a:pt x="207" y="88"/>
                    <a:pt x="207" y="71"/>
                    <a:pt x="190" y="38"/>
                  </a:cubicBezTo>
                  <a:cubicBezTo>
                    <a:pt x="174" y="22"/>
                    <a:pt x="153" y="5"/>
                    <a:pt x="120" y="5"/>
                  </a:cubicBezTo>
                  <a:cubicBezTo>
                    <a:pt x="113" y="2"/>
                    <a:pt x="105" y="1"/>
                    <a:pt x="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"/>
            <p:cNvSpPr/>
            <p:nvPr/>
          </p:nvSpPr>
          <p:spPr>
            <a:xfrm>
              <a:off x="4042850" y="2993375"/>
              <a:ext cx="5600" cy="5075"/>
            </a:xfrm>
            <a:custGeom>
              <a:avLst/>
              <a:gdLst/>
              <a:ahLst/>
              <a:cxnLst/>
              <a:rect l="l" t="t" r="r" b="b"/>
              <a:pathLst>
                <a:path w="224" h="203" extrusionOk="0">
                  <a:moveTo>
                    <a:pt x="110" y="0"/>
                  </a:moveTo>
                  <a:cubicBezTo>
                    <a:pt x="96" y="0"/>
                    <a:pt x="83" y="2"/>
                    <a:pt x="71" y="6"/>
                  </a:cubicBezTo>
                  <a:cubicBezTo>
                    <a:pt x="17" y="27"/>
                    <a:pt x="0" y="93"/>
                    <a:pt x="17" y="147"/>
                  </a:cubicBezTo>
                  <a:cubicBezTo>
                    <a:pt x="29" y="184"/>
                    <a:pt x="72" y="202"/>
                    <a:pt x="113" y="202"/>
                  </a:cubicBezTo>
                  <a:cubicBezTo>
                    <a:pt x="127" y="202"/>
                    <a:pt x="141" y="200"/>
                    <a:pt x="153" y="196"/>
                  </a:cubicBezTo>
                  <a:cubicBezTo>
                    <a:pt x="207" y="180"/>
                    <a:pt x="223" y="109"/>
                    <a:pt x="207" y="60"/>
                  </a:cubicBezTo>
                  <a:cubicBezTo>
                    <a:pt x="194" y="20"/>
                    <a:pt x="151" y="0"/>
                    <a:pt x="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"/>
            <p:cNvSpPr/>
            <p:nvPr/>
          </p:nvSpPr>
          <p:spPr>
            <a:xfrm>
              <a:off x="4044600" y="3042075"/>
              <a:ext cx="5175" cy="5175"/>
            </a:xfrm>
            <a:custGeom>
              <a:avLst/>
              <a:gdLst/>
              <a:ahLst/>
              <a:cxnLst/>
              <a:rect l="l" t="t" r="r" b="b"/>
              <a:pathLst>
                <a:path w="207" h="207" extrusionOk="0">
                  <a:moveTo>
                    <a:pt x="120" y="0"/>
                  </a:moveTo>
                  <a:cubicBezTo>
                    <a:pt x="83" y="0"/>
                    <a:pt x="50" y="0"/>
                    <a:pt x="34" y="37"/>
                  </a:cubicBezTo>
                  <a:cubicBezTo>
                    <a:pt x="17" y="37"/>
                    <a:pt x="1" y="70"/>
                    <a:pt x="1" y="87"/>
                  </a:cubicBezTo>
                  <a:lnTo>
                    <a:pt x="1" y="140"/>
                  </a:lnTo>
                  <a:cubicBezTo>
                    <a:pt x="17" y="173"/>
                    <a:pt x="50" y="190"/>
                    <a:pt x="83" y="206"/>
                  </a:cubicBezTo>
                  <a:lnTo>
                    <a:pt x="104" y="206"/>
                  </a:lnTo>
                  <a:cubicBezTo>
                    <a:pt x="153" y="206"/>
                    <a:pt x="207" y="173"/>
                    <a:pt x="207" y="120"/>
                  </a:cubicBezTo>
                  <a:cubicBezTo>
                    <a:pt x="207" y="87"/>
                    <a:pt x="207" y="70"/>
                    <a:pt x="186" y="37"/>
                  </a:cubicBezTo>
                  <a:cubicBezTo>
                    <a:pt x="170" y="17"/>
                    <a:pt x="153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"/>
            <p:cNvSpPr/>
            <p:nvPr/>
          </p:nvSpPr>
          <p:spPr>
            <a:xfrm>
              <a:off x="4058725" y="3026050"/>
              <a:ext cx="5600" cy="5250"/>
            </a:xfrm>
            <a:custGeom>
              <a:avLst/>
              <a:gdLst/>
              <a:ahLst/>
              <a:cxnLst/>
              <a:rect l="l" t="t" r="r" b="b"/>
              <a:pathLst>
                <a:path w="224" h="210" extrusionOk="0">
                  <a:moveTo>
                    <a:pt x="107" y="0"/>
                  </a:moveTo>
                  <a:cubicBezTo>
                    <a:pt x="95" y="0"/>
                    <a:pt x="82" y="3"/>
                    <a:pt x="70" y="6"/>
                  </a:cubicBezTo>
                  <a:cubicBezTo>
                    <a:pt x="17" y="23"/>
                    <a:pt x="0" y="93"/>
                    <a:pt x="17" y="142"/>
                  </a:cubicBezTo>
                  <a:cubicBezTo>
                    <a:pt x="29" y="181"/>
                    <a:pt x="69" y="209"/>
                    <a:pt x="110" y="209"/>
                  </a:cubicBezTo>
                  <a:cubicBezTo>
                    <a:pt x="126" y="209"/>
                    <a:pt x="142" y="205"/>
                    <a:pt x="157" y="196"/>
                  </a:cubicBezTo>
                  <a:cubicBezTo>
                    <a:pt x="207" y="180"/>
                    <a:pt x="223" y="126"/>
                    <a:pt x="207" y="76"/>
                  </a:cubicBezTo>
                  <a:cubicBezTo>
                    <a:pt x="194" y="23"/>
                    <a:pt x="150" y="0"/>
                    <a:pt x="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"/>
            <p:cNvSpPr/>
            <p:nvPr/>
          </p:nvSpPr>
          <p:spPr>
            <a:xfrm>
              <a:off x="4050175" y="3094400"/>
              <a:ext cx="5575" cy="5150"/>
            </a:xfrm>
            <a:custGeom>
              <a:avLst/>
              <a:gdLst/>
              <a:ahLst/>
              <a:cxnLst/>
              <a:rect l="l" t="t" r="r" b="b"/>
              <a:pathLst>
                <a:path w="223" h="206" extrusionOk="0">
                  <a:moveTo>
                    <a:pt x="116" y="0"/>
                  </a:moveTo>
                  <a:cubicBezTo>
                    <a:pt x="106" y="0"/>
                    <a:pt x="96" y="2"/>
                    <a:pt x="87" y="6"/>
                  </a:cubicBezTo>
                  <a:cubicBezTo>
                    <a:pt x="17" y="22"/>
                    <a:pt x="0" y="88"/>
                    <a:pt x="17" y="142"/>
                  </a:cubicBezTo>
                  <a:cubicBezTo>
                    <a:pt x="17" y="158"/>
                    <a:pt x="33" y="175"/>
                    <a:pt x="50" y="175"/>
                  </a:cubicBezTo>
                  <a:cubicBezTo>
                    <a:pt x="59" y="196"/>
                    <a:pt x="81" y="205"/>
                    <a:pt x="104" y="205"/>
                  </a:cubicBezTo>
                  <a:cubicBezTo>
                    <a:pt x="121" y="205"/>
                    <a:pt x="139" y="200"/>
                    <a:pt x="153" y="191"/>
                  </a:cubicBezTo>
                  <a:cubicBezTo>
                    <a:pt x="190" y="191"/>
                    <a:pt x="223" y="158"/>
                    <a:pt x="223" y="109"/>
                  </a:cubicBezTo>
                  <a:lnTo>
                    <a:pt x="223" y="72"/>
                  </a:lnTo>
                  <a:cubicBezTo>
                    <a:pt x="196" y="32"/>
                    <a:pt x="156" y="0"/>
                    <a:pt x="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"/>
            <p:cNvSpPr/>
            <p:nvPr/>
          </p:nvSpPr>
          <p:spPr>
            <a:xfrm>
              <a:off x="4063475" y="2997825"/>
              <a:ext cx="5575" cy="5250"/>
            </a:xfrm>
            <a:custGeom>
              <a:avLst/>
              <a:gdLst/>
              <a:ahLst/>
              <a:cxnLst/>
              <a:rect l="l" t="t" r="r" b="b"/>
              <a:pathLst>
                <a:path w="223" h="210" extrusionOk="0">
                  <a:moveTo>
                    <a:pt x="121" y="0"/>
                  </a:moveTo>
                  <a:cubicBezTo>
                    <a:pt x="90" y="0"/>
                    <a:pt x="56" y="14"/>
                    <a:pt x="33" y="35"/>
                  </a:cubicBezTo>
                  <a:cubicBezTo>
                    <a:pt x="17" y="72"/>
                    <a:pt x="0" y="88"/>
                    <a:pt x="0" y="121"/>
                  </a:cubicBezTo>
                  <a:lnTo>
                    <a:pt x="17" y="138"/>
                  </a:lnTo>
                  <a:cubicBezTo>
                    <a:pt x="17" y="158"/>
                    <a:pt x="33" y="175"/>
                    <a:pt x="50" y="191"/>
                  </a:cubicBezTo>
                  <a:cubicBezTo>
                    <a:pt x="64" y="204"/>
                    <a:pt x="82" y="209"/>
                    <a:pt x="101" y="209"/>
                  </a:cubicBezTo>
                  <a:cubicBezTo>
                    <a:pt x="133" y="209"/>
                    <a:pt x="167" y="195"/>
                    <a:pt x="190" y="175"/>
                  </a:cubicBezTo>
                  <a:cubicBezTo>
                    <a:pt x="223" y="121"/>
                    <a:pt x="223" y="72"/>
                    <a:pt x="173" y="18"/>
                  </a:cubicBezTo>
                  <a:cubicBezTo>
                    <a:pt x="159" y="5"/>
                    <a:pt x="141" y="0"/>
                    <a:pt x="1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"/>
            <p:cNvSpPr/>
            <p:nvPr/>
          </p:nvSpPr>
          <p:spPr>
            <a:xfrm>
              <a:off x="4051400" y="3082025"/>
              <a:ext cx="5600" cy="5225"/>
            </a:xfrm>
            <a:custGeom>
              <a:avLst/>
              <a:gdLst/>
              <a:ahLst/>
              <a:cxnLst/>
              <a:rect l="l" t="t" r="r" b="b"/>
              <a:pathLst>
                <a:path w="224" h="209" extrusionOk="0">
                  <a:moveTo>
                    <a:pt x="124" y="1"/>
                  </a:moveTo>
                  <a:cubicBezTo>
                    <a:pt x="93" y="1"/>
                    <a:pt x="58" y="15"/>
                    <a:pt x="38" y="35"/>
                  </a:cubicBezTo>
                  <a:cubicBezTo>
                    <a:pt x="17" y="68"/>
                    <a:pt x="1" y="89"/>
                    <a:pt x="1" y="122"/>
                  </a:cubicBezTo>
                  <a:lnTo>
                    <a:pt x="17" y="138"/>
                  </a:lnTo>
                  <a:cubicBezTo>
                    <a:pt x="17" y="155"/>
                    <a:pt x="38" y="171"/>
                    <a:pt x="54" y="192"/>
                  </a:cubicBezTo>
                  <a:cubicBezTo>
                    <a:pt x="71" y="208"/>
                    <a:pt x="87" y="208"/>
                    <a:pt x="120" y="208"/>
                  </a:cubicBezTo>
                  <a:cubicBezTo>
                    <a:pt x="157" y="208"/>
                    <a:pt x="174" y="192"/>
                    <a:pt x="190" y="171"/>
                  </a:cubicBezTo>
                  <a:cubicBezTo>
                    <a:pt x="207" y="155"/>
                    <a:pt x="223" y="122"/>
                    <a:pt x="207" y="89"/>
                  </a:cubicBezTo>
                  <a:cubicBezTo>
                    <a:pt x="207" y="68"/>
                    <a:pt x="207" y="35"/>
                    <a:pt x="174" y="18"/>
                  </a:cubicBezTo>
                  <a:cubicBezTo>
                    <a:pt x="161" y="6"/>
                    <a:pt x="143" y="1"/>
                    <a:pt x="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"/>
            <p:cNvSpPr/>
            <p:nvPr/>
          </p:nvSpPr>
          <p:spPr>
            <a:xfrm>
              <a:off x="4062650" y="3014650"/>
              <a:ext cx="6000" cy="5050"/>
            </a:xfrm>
            <a:custGeom>
              <a:avLst/>
              <a:gdLst/>
              <a:ahLst/>
              <a:cxnLst/>
              <a:rect l="l" t="t" r="r" b="b"/>
              <a:pathLst>
                <a:path w="240" h="202" extrusionOk="0">
                  <a:moveTo>
                    <a:pt x="83" y="1"/>
                  </a:moveTo>
                  <a:cubicBezTo>
                    <a:pt x="50" y="17"/>
                    <a:pt x="33" y="34"/>
                    <a:pt x="33" y="50"/>
                  </a:cubicBezTo>
                  <a:cubicBezTo>
                    <a:pt x="17" y="67"/>
                    <a:pt x="0" y="104"/>
                    <a:pt x="17" y="137"/>
                  </a:cubicBezTo>
                  <a:cubicBezTo>
                    <a:pt x="28" y="172"/>
                    <a:pt x="68" y="201"/>
                    <a:pt x="107" y="201"/>
                  </a:cubicBezTo>
                  <a:cubicBezTo>
                    <a:pt x="123" y="201"/>
                    <a:pt x="139" y="197"/>
                    <a:pt x="153" y="186"/>
                  </a:cubicBezTo>
                  <a:cubicBezTo>
                    <a:pt x="206" y="170"/>
                    <a:pt x="239" y="120"/>
                    <a:pt x="206" y="67"/>
                  </a:cubicBezTo>
                  <a:cubicBezTo>
                    <a:pt x="206" y="34"/>
                    <a:pt x="169" y="17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"/>
            <p:cNvSpPr/>
            <p:nvPr/>
          </p:nvSpPr>
          <p:spPr>
            <a:xfrm>
              <a:off x="4352075" y="3085125"/>
              <a:ext cx="5575" cy="5200"/>
            </a:xfrm>
            <a:custGeom>
              <a:avLst/>
              <a:gdLst/>
              <a:ahLst/>
              <a:cxnLst/>
              <a:rect l="l" t="t" r="r" b="b"/>
              <a:pathLst>
                <a:path w="223" h="208" extrusionOk="0">
                  <a:moveTo>
                    <a:pt x="114" y="1"/>
                  </a:moveTo>
                  <a:cubicBezTo>
                    <a:pt x="99" y="1"/>
                    <a:pt x="84" y="5"/>
                    <a:pt x="70" y="14"/>
                  </a:cubicBezTo>
                  <a:cubicBezTo>
                    <a:pt x="17" y="31"/>
                    <a:pt x="0" y="84"/>
                    <a:pt x="17" y="134"/>
                  </a:cubicBezTo>
                  <a:cubicBezTo>
                    <a:pt x="30" y="178"/>
                    <a:pt x="80" y="208"/>
                    <a:pt x="125" y="208"/>
                  </a:cubicBezTo>
                  <a:cubicBezTo>
                    <a:pt x="135" y="208"/>
                    <a:pt x="144" y="207"/>
                    <a:pt x="153" y="204"/>
                  </a:cubicBezTo>
                  <a:cubicBezTo>
                    <a:pt x="206" y="187"/>
                    <a:pt x="223" y="117"/>
                    <a:pt x="206" y="68"/>
                  </a:cubicBezTo>
                  <a:cubicBezTo>
                    <a:pt x="194" y="29"/>
                    <a:pt x="154" y="1"/>
                    <a:pt x="1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"/>
            <p:cNvSpPr/>
            <p:nvPr/>
          </p:nvSpPr>
          <p:spPr>
            <a:xfrm>
              <a:off x="4231775" y="3048975"/>
              <a:ext cx="5175" cy="5175"/>
            </a:xfrm>
            <a:custGeom>
              <a:avLst/>
              <a:gdLst/>
              <a:ahLst/>
              <a:cxnLst/>
              <a:rect l="l" t="t" r="r" b="b"/>
              <a:pathLst>
                <a:path w="207" h="207" extrusionOk="0">
                  <a:moveTo>
                    <a:pt x="120" y="1"/>
                  </a:moveTo>
                  <a:cubicBezTo>
                    <a:pt x="87" y="1"/>
                    <a:pt x="54" y="17"/>
                    <a:pt x="38" y="34"/>
                  </a:cubicBezTo>
                  <a:cubicBezTo>
                    <a:pt x="17" y="50"/>
                    <a:pt x="1" y="71"/>
                    <a:pt x="1" y="87"/>
                  </a:cubicBezTo>
                  <a:lnTo>
                    <a:pt x="1" y="153"/>
                  </a:lnTo>
                  <a:cubicBezTo>
                    <a:pt x="17" y="174"/>
                    <a:pt x="54" y="207"/>
                    <a:pt x="87" y="207"/>
                  </a:cubicBezTo>
                  <a:lnTo>
                    <a:pt x="104" y="207"/>
                  </a:lnTo>
                  <a:cubicBezTo>
                    <a:pt x="157" y="207"/>
                    <a:pt x="190" y="174"/>
                    <a:pt x="207" y="120"/>
                  </a:cubicBezTo>
                  <a:cubicBezTo>
                    <a:pt x="207" y="104"/>
                    <a:pt x="207" y="71"/>
                    <a:pt x="190" y="50"/>
                  </a:cubicBezTo>
                  <a:cubicBezTo>
                    <a:pt x="174" y="34"/>
                    <a:pt x="141" y="17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"/>
            <p:cNvSpPr/>
            <p:nvPr/>
          </p:nvSpPr>
          <p:spPr>
            <a:xfrm>
              <a:off x="4243025" y="3060375"/>
              <a:ext cx="5175" cy="5075"/>
            </a:xfrm>
            <a:custGeom>
              <a:avLst/>
              <a:gdLst/>
              <a:ahLst/>
              <a:cxnLst/>
              <a:rect l="l" t="t" r="r" b="b"/>
              <a:pathLst>
                <a:path w="207" h="203" extrusionOk="0">
                  <a:moveTo>
                    <a:pt x="94" y="1"/>
                  </a:moveTo>
                  <a:cubicBezTo>
                    <a:pt x="64" y="1"/>
                    <a:pt x="35" y="14"/>
                    <a:pt x="17" y="43"/>
                  </a:cubicBezTo>
                  <a:cubicBezTo>
                    <a:pt x="0" y="60"/>
                    <a:pt x="0" y="93"/>
                    <a:pt x="0" y="109"/>
                  </a:cubicBezTo>
                  <a:lnTo>
                    <a:pt x="0" y="146"/>
                  </a:lnTo>
                  <a:cubicBezTo>
                    <a:pt x="17" y="163"/>
                    <a:pt x="17" y="179"/>
                    <a:pt x="33" y="179"/>
                  </a:cubicBezTo>
                  <a:cubicBezTo>
                    <a:pt x="55" y="194"/>
                    <a:pt x="82" y="202"/>
                    <a:pt x="107" y="202"/>
                  </a:cubicBezTo>
                  <a:cubicBezTo>
                    <a:pt x="138" y="202"/>
                    <a:pt x="168" y="190"/>
                    <a:pt x="186" y="163"/>
                  </a:cubicBezTo>
                  <a:cubicBezTo>
                    <a:pt x="206" y="146"/>
                    <a:pt x="206" y="109"/>
                    <a:pt x="206" y="93"/>
                  </a:cubicBezTo>
                  <a:cubicBezTo>
                    <a:pt x="206" y="60"/>
                    <a:pt x="186" y="43"/>
                    <a:pt x="169" y="27"/>
                  </a:cubicBezTo>
                  <a:cubicBezTo>
                    <a:pt x="147" y="10"/>
                    <a:pt x="120" y="1"/>
                    <a:pt x="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"/>
            <p:cNvSpPr/>
            <p:nvPr/>
          </p:nvSpPr>
          <p:spPr>
            <a:xfrm>
              <a:off x="4235700" y="3023525"/>
              <a:ext cx="5600" cy="5275"/>
            </a:xfrm>
            <a:custGeom>
              <a:avLst/>
              <a:gdLst/>
              <a:ahLst/>
              <a:cxnLst/>
              <a:rect l="l" t="t" r="r" b="b"/>
              <a:pathLst>
                <a:path w="224" h="211" extrusionOk="0">
                  <a:moveTo>
                    <a:pt x="96" y="0"/>
                  </a:moveTo>
                  <a:cubicBezTo>
                    <a:pt x="86" y="0"/>
                    <a:pt x="76" y="1"/>
                    <a:pt x="66" y="4"/>
                  </a:cubicBezTo>
                  <a:cubicBezTo>
                    <a:pt x="17" y="37"/>
                    <a:pt x="0" y="91"/>
                    <a:pt x="17" y="140"/>
                  </a:cubicBezTo>
                  <a:cubicBezTo>
                    <a:pt x="17" y="161"/>
                    <a:pt x="33" y="177"/>
                    <a:pt x="33" y="177"/>
                  </a:cubicBezTo>
                  <a:cubicBezTo>
                    <a:pt x="66" y="210"/>
                    <a:pt x="120" y="210"/>
                    <a:pt x="153" y="210"/>
                  </a:cubicBezTo>
                  <a:cubicBezTo>
                    <a:pt x="190" y="194"/>
                    <a:pt x="207" y="161"/>
                    <a:pt x="223" y="124"/>
                  </a:cubicBezTo>
                  <a:cubicBezTo>
                    <a:pt x="223" y="107"/>
                    <a:pt x="223" y="91"/>
                    <a:pt x="207" y="74"/>
                  </a:cubicBezTo>
                  <a:cubicBezTo>
                    <a:pt x="193" y="30"/>
                    <a:pt x="143" y="0"/>
                    <a:pt x="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"/>
            <p:cNvSpPr/>
            <p:nvPr/>
          </p:nvSpPr>
          <p:spPr>
            <a:xfrm>
              <a:off x="4240450" y="2992775"/>
              <a:ext cx="6000" cy="5200"/>
            </a:xfrm>
            <a:custGeom>
              <a:avLst/>
              <a:gdLst/>
              <a:ahLst/>
              <a:cxnLst/>
              <a:rect l="l" t="t" r="r" b="b"/>
              <a:pathLst>
                <a:path w="240" h="208" extrusionOk="0">
                  <a:moveTo>
                    <a:pt x="126" y="1"/>
                  </a:moveTo>
                  <a:cubicBezTo>
                    <a:pt x="112" y="1"/>
                    <a:pt x="97" y="5"/>
                    <a:pt x="83" y="14"/>
                  </a:cubicBezTo>
                  <a:cubicBezTo>
                    <a:pt x="33" y="30"/>
                    <a:pt x="0" y="84"/>
                    <a:pt x="17" y="133"/>
                  </a:cubicBezTo>
                  <a:cubicBezTo>
                    <a:pt x="30" y="178"/>
                    <a:pt x="80" y="208"/>
                    <a:pt x="125" y="208"/>
                  </a:cubicBezTo>
                  <a:cubicBezTo>
                    <a:pt x="135" y="208"/>
                    <a:pt x="144" y="206"/>
                    <a:pt x="153" y="204"/>
                  </a:cubicBezTo>
                  <a:cubicBezTo>
                    <a:pt x="206" y="187"/>
                    <a:pt x="239" y="117"/>
                    <a:pt x="223" y="68"/>
                  </a:cubicBezTo>
                  <a:cubicBezTo>
                    <a:pt x="196" y="29"/>
                    <a:pt x="163" y="1"/>
                    <a:pt x="1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"/>
            <p:cNvSpPr/>
            <p:nvPr/>
          </p:nvSpPr>
          <p:spPr>
            <a:xfrm>
              <a:off x="4239500" y="3011550"/>
              <a:ext cx="5200" cy="5300"/>
            </a:xfrm>
            <a:custGeom>
              <a:avLst/>
              <a:gdLst/>
              <a:ahLst/>
              <a:cxnLst/>
              <a:rect l="l" t="t" r="r" b="b"/>
              <a:pathLst>
                <a:path w="208" h="212" extrusionOk="0">
                  <a:moveTo>
                    <a:pt x="121" y="1"/>
                  </a:moveTo>
                  <a:cubicBezTo>
                    <a:pt x="71" y="1"/>
                    <a:pt x="17" y="38"/>
                    <a:pt x="1" y="88"/>
                  </a:cubicBezTo>
                  <a:lnTo>
                    <a:pt x="1" y="141"/>
                  </a:lnTo>
                  <a:cubicBezTo>
                    <a:pt x="17" y="158"/>
                    <a:pt x="17" y="158"/>
                    <a:pt x="17" y="174"/>
                  </a:cubicBezTo>
                  <a:cubicBezTo>
                    <a:pt x="38" y="191"/>
                    <a:pt x="71" y="207"/>
                    <a:pt x="88" y="207"/>
                  </a:cubicBezTo>
                  <a:cubicBezTo>
                    <a:pt x="98" y="210"/>
                    <a:pt x="108" y="212"/>
                    <a:pt x="118" y="212"/>
                  </a:cubicBezTo>
                  <a:cubicBezTo>
                    <a:pt x="171" y="212"/>
                    <a:pt x="207" y="167"/>
                    <a:pt x="207" y="125"/>
                  </a:cubicBezTo>
                  <a:cubicBezTo>
                    <a:pt x="207" y="104"/>
                    <a:pt x="207" y="71"/>
                    <a:pt x="191" y="55"/>
                  </a:cubicBezTo>
                  <a:cubicBezTo>
                    <a:pt x="174" y="22"/>
                    <a:pt x="158" y="22"/>
                    <a:pt x="1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"/>
            <p:cNvSpPr/>
            <p:nvPr/>
          </p:nvSpPr>
          <p:spPr>
            <a:xfrm>
              <a:off x="4229200" y="2986200"/>
              <a:ext cx="5600" cy="5275"/>
            </a:xfrm>
            <a:custGeom>
              <a:avLst/>
              <a:gdLst/>
              <a:ahLst/>
              <a:cxnLst/>
              <a:rect l="l" t="t" r="r" b="b"/>
              <a:pathLst>
                <a:path w="224" h="211" extrusionOk="0">
                  <a:moveTo>
                    <a:pt x="110" y="0"/>
                  </a:moveTo>
                  <a:cubicBezTo>
                    <a:pt x="56" y="0"/>
                    <a:pt x="17" y="45"/>
                    <a:pt x="17" y="87"/>
                  </a:cubicBezTo>
                  <a:cubicBezTo>
                    <a:pt x="1" y="108"/>
                    <a:pt x="17" y="124"/>
                    <a:pt x="17" y="141"/>
                  </a:cubicBezTo>
                  <a:cubicBezTo>
                    <a:pt x="17" y="141"/>
                    <a:pt x="17" y="157"/>
                    <a:pt x="38" y="157"/>
                  </a:cubicBezTo>
                  <a:cubicBezTo>
                    <a:pt x="54" y="190"/>
                    <a:pt x="71" y="190"/>
                    <a:pt x="104" y="211"/>
                  </a:cubicBezTo>
                  <a:cubicBezTo>
                    <a:pt x="157" y="211"/>
                    <a:pt x="207" y="174"/>
                    <a:pt x="223" y="124"/>
                  </a:cubicBezTo>
                  <a:cubicBezTo>
                    <a:pt x="223" y="87"/>
                    <a:pt x="223" y="71"/>
                    <a:pt x="207" y="38"/>
                  </a:cubicBezTo>
                  <a:cubicBezTo>
                    <a:pt x="190" y="21"/>
                    <a:pt x="157" y="5"/>
                    <a:pt x="141" y="5"/>
                  </a:cubicBezTo>
                  <a:cubicBezTo>
                    <a:pt x="130" y="2"/>
                    <a:pt x="120" y="0"/>
                    <a:pt x="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"/>
            <p:cNvSpPr/>
            <p:nvPr/>
          </p:nvSpPr>
          <p:spPr>
            <a:xfrm>
              <a:off x="4230550" y="2972350"/>
              <a:ext cx="6000" cy="5075"/>
            </a:xfrm>
            <a:custGeom>
              <a:avLst/>
              <a:gdLst/>
              <a:ahLst/>
              <a:cxnLst/>
              <a:rect l="l" t="t" r="r" b="b"/>
              <a:pathLst>
                <a:path w="240" h="203" extrusionOk="0">
                  <a:moveTo>
                    <a:pt x="126" y="0"/>
                  </a:moveTo>
                  <a:cubicBezTo>
                    <a:pt x="112" y="0"/>
                    <a:pt x="99" y="2"/>
                    <a:pt x="87" y="6"/>
                  </a:cubicBezTo>
                  <a:cubicBezTo>
                    <a:pt x="33" y="23"/>
                    <a:pt x="0" y="93"/>
                    <a:pt x="17" y="147"/>
                  </a:cubicBezTo>
                  <a:cubicBezTo>
                    <a:pt x="42" y="184"/>
                    <a:pt x="78" y="202"/>
                    <a:pt x="115" y="202"/>
                  </a:cubicBezTo>
                  <a:cubicBezTo>
                    <a:pt x="128" y="202"/>
                    <a:pt x="140" y="200"/>
                    <a:pt x="153" y="196"/>
                  </a:cubicBezTo>
                  <a:cubicBezTo>
                    <a:pt x="223" y="180"/>
                    <a:pt x="239" y="109"/>
                    <a:pt x="223" y="60"/>
                  </a:cubicBezTo>
                  <a:cubicBezTo>
                    <a:pt x="210" y="20"/>
                    <a:pt x="168" y="0"/>
                    <a:pt x="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"/>
            <p:cNvSpPr/>
            <p:nvPr/>
          </p:nvSpPr>
          <p:spPr>
            <a:xfrm>
              <a:off x="4229625" y="3000325"/>
              <a:ext cx="6100" cy="5400"/>
            </a:xfrm>
            <a:custGeom>
              <a:avLst/>
              <a:gdLst/>
              <a:ahLst/>
              <a:cxnLst/>
              <a:rect l="l" t="t" r="r" b="b"/>
              <a:pathLst>
                <a:path w="244" h="216" extrusionOk="0">
                  <a:moveTo>
                    <a:pt x="116" y="0"/>
                  </a:moveTo>
                  <a:cubicBezTo>
                    <a:pt x="106" y="0"/>
                    <a:pt x="96" y="2"/>
                    <a:pt x="87" y="5"/>
                  </a:cubicBezTo>
                  <a:cubicBezTo>
                    <a:pt x="37" y="38"/>
                    <a:pt x="0" y="91"/>
                    <a:pt x="37" y="141"/>
                  </a:cubicBezTo>
                  <a:cubicBezTo>
                    <a:pt x="51" y="185"/>
                    <a:pt x="87" y="215"/>
                    <a:pt x="129" y="215"/>
                  </a:cubicBezTo>
                  <a:cubicBezTo>
                    <a:pt x="138" y="215"/>
                    <a:pt x="147" y="214"/>
                    <a:pt x="157" y="211"/>
                  </a:cubicBezTo>
                  <a:cubicBezTo>
                    <a:pt x="227" y="194"/>
                    <a:pt x="243" y="124"/>
                    <a:pt x="227" y="75"/>
                  </a:cubicBezTo>
                  <a:cubicBezTo>
                    <a:pt x="210" y="31"/>
                    <a:pt x="162" y="0"/>
                    <a:pt x="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"/>
            <p:cNvSpPr/>
            <p:nvPr/>
          </p:nvSpPr>
          <p:spPr>
            <a:xfrm>
              <a:off x="4270025" y="3047550"/>
              <a:ext cx="5175" cy="5275"/>
            </a:xfrm>
            <a:custGeom>
              <a:avLst/>
              <a:gdLst/>
              <a:ahLst/>
              <a:cxnLst/>
              <a:rect l="l" t="t" r="r" b="b"/>
              <a:pathLst>
                <a:path w="207" h="211" extrusionOk="0">
                  <a:moveTo>
                    <a:pt x="96" y="1"/>
                  </a:moveTo>
                  <a:cubicBezTo>
                    <a:pt x="41" y="1"/>
                    <a:pt x="0" y="47"/>
                    <a:pt x="0" y="91"/>
                  </a:cubicBezTo>
                  <a:lnTo>
                    <a:pt x="0" y="144"/>
                  </a:lnTo>
                  <a:lnTo>
                    <a:pt x="17" y="161"/>
                  </a:lnTo>
                  <a:cubicBezTo>
                    <a:pt x="33" y="194"/>
                    <a:pt x="54" y="194"/>
                    <a:pt x="87" y="210"/>
                  </a:cubicBezTo>
                  <a:cubicBezTo>
                    <a:pt x="136" y="210"/>
                    <a:pt x="190" y="177"/>
                    <a:pt x="206" y="128"/>
                  </a:cubicBezTo>
                  <a:cubicBezTo>
                    <a:pt x="206" y="91"/>
                    <a:pt x="206" y="58"/>
                    <a:pt x="190" y="41"/>
                  </a:cubicBezTo>
                  <a:cubicBezTo>
                    <a:pt x="174" y="25"/>
                    <a:pt x="136" y="4"/>
                    <a:pt x="120" y="4"/>
                  </a:cubicBezTo>
                  <a:cubicBezTo>
                    <a:pt x="112" y="2"/>
                    <a:pt x="103" y="1"/>
                    <a:pt x="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"/>
            <p:cNvSpPr/>
            <p:nvPr/>
          </p:nvSpPr>
          <p:spPr>
            <a:xfrm>
              <a:off x="4244675" y="3047475"/>
              <a:ext cx="6100" cy="5075"/>
            </a:xfrm>
            <a:custGeom>
              <a:avLst/>
              <a:gdLst/>
              <a:ahLst/>
              <a:cxnLst/>
              <a:rect l="l" t="t" r="r" b="b"/>
              <a:pathLst>
                <a:path w="244" h="203" extrusionOk="0">
                  <a:moveTo>
                    <a:pt x="128" y="1"/>
                  </a:moveTo>
                  <a:cubicBezTo>
                    <a:pt x="114" y="1"/>
                    <a:pt x="100" y="3"/>
                    <a:pt x="87" y="7"/>
                  </a:cubicBezTo>
                  <a:cubicBezTo>
                    <a:pt x="37" y="28"/>
                    <a:pt x="0" y="94"/>
                    <a:pt x="37" y="147"/>
                  </a:cubicBezTo>
                  <a:cubicBezTo>
                    <a:pt x="50" y="184"/>
                    <a:pt x="81" y="203"/>
                    <a:pt x="125" y="203"/>
                  </a:cubicBezTo>
                  <a:cubicBezTo>
                    <a:pt x="140" y="203"/>
                    <a:pt x="156" y="201"/>
                    <a:pt x="173" y="197"/>
                  </a:cubicBezTo>
                  <a:cubicBezTo>
                    <a:pt x="223" y="180"/>
                    <a:pt x="243" y="110"/>
                    <a:pt x="223" y="61"/>
                  </a:cubicBezTo>
                  <a:cubicBezTo>
                    <a:pt x="210" y="20"/>
                    <a:pt x="170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"/>
            <p:cNvSpPr/>
            <p:nvPr/>
          </p:nvSpPr>
          <p:spPr>
            <a:xfrm>
              <a:off x="4276000" y="3021050"/>
              <a:ext cx="5700" cy="5325"/>
            </a:xfrm>
            <a:custGeom>
              <a:avLst/>
              <a:gdLst/>
              <a:ahLst/>
              <a:cxnLst/>
              <a:rect l="l" t="t" r="r" b="b"/>
              <a:pathLst>
                <a:path w="228" h="213" extrusionOk="0">
                  <a:moveTo>
                    <a:pt x="104" y="0"/>
                  </a:moveTo>
                  <a:cubicBezTo>
                    <a:pt x="71" y="17"/>
                    <a:pt x="54" y="17"/>
                    <a:pt x="38" y="54"/>
                  </a:cubicBezTo>
                  <a:cubicBezTo>
                    <a:pt x="21" y="70"/>
                    <a:pt x="0" y="103"/>
                    <a:pt x="0" y="120"/>
                  </a:cubicBezTo>
                  <a:cubicBezTo>
                    <a:pt x="0" y="136"/>
                    <a:pt x="0" y="136"/>
                    <a:pt x="21" y="157"/>
                  </a:cubicBezTo>
                  <a:cubicBezTo>
                    <a:pt x="21" y="173"/>
                    <a:pt x="38" y="173"/>
                    <a:pt x="54" y="190"/>
                  </a:cubicBezTo>
                  <a:cubicBezTo>
                    <a:pt x="69" y="205"/>
                    <a:pt x="91" y="213"/>
                    <a:pt x="114" y="213"/>
                  </a:cubicBezTo>
                  <a:cubicBezTo>
                    <a:pt x="143" y="213"/>
                    <a:pt x="172" y="201"/>
                    <a:pt x="190" y="173"/>
                  </a:cubicBezTo>
                  <a:cubicBezTo>
                    <a:pt x="207" y="157"/>
                    <a:pt x="227" y="120"/>
                    <a:pt x="207" y="103"/>
                  </a:cubicBezTo>
                  <a:cubicBezTo>
                    <a:pt x="207" y="70"/>
                    <a:pt x="190" y="54"/>
                    <a:pt x="174" y="33"/>
                  </a:cubicBezTo>
                  <a:cubicBezTo>
                    <a:pt x="157" y="17"/>
                    <a:pt x="124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"/>
            <p:cNvSpPr/>
            <p:nvPr/>
          </p:nvSpPr>
          <p:spPr>
            <a:xfrm>
              <a:off x="4264450" y="3001775"/>
              <a:ext cx="3850" cy="4250"/>
            </a:xfrm>
            <a:custGeom>
              <a:avLst/>
              <a:gdLst/>
              <a:ahLst/>
              <a:cxnLst/>
              <a:rect l="l" t="t" r="r" b="b"/>
              <a:pathLst>
                <a:path w="154" h="170" extrusionOk="0">
                  <a:moveTo>
                    <a:pt x="17" y="0"/>
                  </a:moveTo>
                  <a:cubicBezTo>
                    <a:pt x="17" y="17"/>
                    <a:pt x="1" y="33"/>
                    <a:pt x="1" y="50"/>
                  </a:cubicBezTo>
                  <a:cubicBezTo>
                    <a:pt x="1" y="66"/>
                    <a:pt x="1" y="83"/>
                    <a:pt x="17" y="103"/>
                  </a:cubicBezTo>
                  <a:lnTo>
                    <a:pt x="17" y="120"/>
                  </a:lnTo>
                  <a:cubicBezTo>
                    <a:pt x="34" y="153"/>
                    <a:pt x="71" y="169"/>
                    <a:pt x="87" y="169"/>
                  </a:cubicBezTo>
                  <a:cubicBezTo>
                    <a:pt x="120" y="169"/>
                    <a:pt x="137" y="169"/>
                    <a:pt x="153" y="153"/>
                  </a:cubicBezTo>
                  <a:cubicBezTo>
                    <a:pt x="104" y="103"/>
                    <a:pt x="71" y="50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"/>
            <p:cNvSpPr/>
            <p:nvPr/>
          </p:nvSpPr>
          <p:spPr>
            <a:xfrm>
              <a:off x="4273950" y="3034675"/>
              <a:ext cx="5575" cy="5250"/>
            </a:xfrm>
            <a:custGeom>
              <a:avLst/>
              <a:gdLst/>
              <a:ahLst/>
              <a:cxnLst/>
              <a:rect l="l" t="t" r="r" b="b"/>
              <a:pathLst>
                <a:path w="223" h="210" extrusionOk="0">
                  <a:moveTo>
                    <a:pt x="100" y="1"/>
                  </a:moveTo>
                  <a:cubicBezTo>
                    <a:pt x="54" y="1"/>
                    <a:pt x="14" y="47"/>
                    <a:pt x="0" y="90"/>
                  </a:cubicBezTo>
                  <a:cubicBezTo>
                    <a:pt x="0" y="107"/>
                    <a:pt x="0" y="127"/>
                    <a:pt x="17" y="144"/>
                  </a:cubicBezTo>
                  <a:lnTo>
                    <a:pt x="17" y="160"/>
                  </a:lnTo>
                  <a:cubicBezTo>
                    <a:pt x="33" y="193"/>
                    <a:pt x="66" y="193"/>
                    <a:pt x="82" y="210"/>
                  </a:cubicBezTo>
                  <a:cubicBezTo>
                    <a:pt x="120" y="210"/>
                    <a:pt x="153" y="210"/>
                    <a:pt x="169" y="193"/>
                  </a:cubicBezTo>
                  <a:cubicBezTo>
                    <a:pt x="186" y="177"/>
                    <a:pt x="206" y="144"/>
                    <a:pt x="206" y="127"/>
                  </a:cubicBezTo>
                  <a:cubicBezTo>
                    <a:pt x="223" y="57"/>
                    <a:pt x="186" y="4"/>
                    <a:pt x="120" y="4"/>
                  </a:cubicBezTo>
                  <a:cubicBezTo>
                    <a:pt x="113" y="2"/>
                    <a:pt x="106" y="1"/>
                    <a:pt x="1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"/>
            <p:cNvSpPr/>
            <p:nvPr/>
          </p:nvSpPr>
          <p:spPr>
            <a:xfrm>
              <a:off x="4253725" y="2991450"/>
              <a:ext cx="5200" cy="4825"/>
            </a:xfrm>
            <a:custGeom>
              <a:avLst/>
              <a:gdLst/>
              <a:ahLst/>
              <a:cxnLst/>
              <a:rect l="l" t="t" r="r" b="b"/>
              <a:pathLst>
                <a:path w="208" h="193" extrusionOk="0">
                  <a:moveTo>
                    <a:pt x="88" y="1"/>
                  </a:moveTo>
                  <a:cubicBezTo>
                    <a:pt x="34" y="1"/>
                    <a:pt x="1" y="34"/>
                    <a:pt x="1" y="83"/>
                  </a:cubicBezTo>
                  <a:lnTo>
                    <a:pt x="1" y="137"/>
                  </a:lnTo>
                  <a:lnTo>
                    <a:pt x="17" y="154"/>
                  </a:lnTo>
                  <a:cubicBezTo>
                    <a:pt x="34" y="170"/>
                    <a:pt x="50" y="186"/>
                    <a:pt x="88" y="186"/>
                  </a:cubicBezTo>
                  <a:cubicBezTo>
                    <a:pt x="97" y="190"/>
                    <a:pt x="107" y="192"/>
                    <a:pt x="116" y="192"/>
                  </a:cubicBezTo>
                  <a:cubicBezTo>
                    <a:pt x="156" y="192"/>
                    <a:pt x="194" y="160"/>
                    <a:pt x="207" y="121"/>
                  </a:cubicBezTo>
                  <a:cubicBezTo>
                    <a:pt x="153" y="83"/>
                    <a:pt x="120" y="34"/>
                    <a:pt x="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"/>
            <p:cNvSpPr/>
            <p:nvPr/>
          </p:nvSpPr>
          <p:spPr>
            <a:xfrm>
              <a:off x="4225400" y="3017025"/>
              <a:ext cx="5175" cy="5375"/>
            </a:xfrm>
            <a:custGeom>
              <a:avLst/>
              <a:gdLst/>
              <a:ahLst/>
              <a:cxnLst/>
              <a:rect l="l" t="t" r="r" b="b"/>
              <a:pathLst>
                <a:path w="207" h="215" extrusionOk="0">
                  <a:moveTo>
                    <a:pt x="93" y="0"/>
                  </a:moveTo>
                  <a:cubicBezTo>
                    <a:pt x="73" y="0"/>
                    <a:pt x="56" y="14"/>
                    <a:pt x="33" y="25"/>
                  </a:cubicBezTo>
                  <a:cubicBezTo>
                    <a:pt x="17" y="42"/>
                    <a:pt x="0" y="58"/>
                    <a:pt x="0" y="91"/>
                  </a:cubicBezTo>
                  <a:lnTo>
                    <a:pt x="0" y="145"/>
                  </a:lnTo>
                  <a:cubicBezTo>
                    <a:pt x="17" y="145"/>
                    <a:pt x="17" y="161"/>
                    <a:pt x="17" y="161"/>
                  </a:cubicBezTo>
                  <a:cubicBezTo>
                    <a:pt x="33" y="178"/>
                    <a:pt x="66" y="194"/>
                    <a:pt x="87" y="215"/>
                  </a:cubicBezTo>
                  <a:cubicBezTo>
                    <a:pt x="136" y="215"/>
                    <a:pt x="206" y="178"/>
                    <a:pt x="206" y="128"/>
                  </a:cubicBezTo>
                  <a:cubicBezTo>
                    <a:pt x="206" y="91"/>
                    <a:pt x="206" y="58"/>
                    <a:pt x="190" y="42"/>
                  </a:cubicBezTo>
                  <a:cubicBezTo>
                    <a:pt x="169" y="25"/>
                    <a:pt x="153" y="9"/>
                    <a:pt x="120" y="9"/>
                  </a:cubicBezTo>
                  <a:cubicBezTo>
                    <a:pt x="110" y="3"/>
                    <a:pt x="101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"/>
            <p:cNvSpPr/>
            <p:nvPr/>
          </p:nvSpPr>
          <p:spPr>
            <a:xfrm>
              <a:off x="4245600" y="3033175"/>
              <a:ext cx="6000" cy="5250"/>
            </a:xfrm>
            <a:custGeom>
              <a:avLst/>
              <a:gdLst/>
              <a:ahLst/>
              <a:cxnLst/>
              <a:rect l="l" t="t" r="r" b="b"/>
              <a:pathLst>
                <a:path w="240" h="210" extrusionOk="0">
                  <a:moveTo>
                    <a:pt x="130" y="1"/>
                  </a:moveTo>
                  <a:cubicBezTo>
                    <a:pt x="114" y="1"/>
                    <a:pt x="98" y="5"/>
                    <a:pt x="83" y="14"/>
                  </a:cubicBezTo>
                  <a:cubicBezTo>
                    <a:pt x="33" y="31"/>
                    <a:pt x="0" y="84"/>
                    <a:pt x="17" y="134"/>
                  </a:cubicBezTo>
                  <a:cubicBezTo>
                    <a:pt x="42" y="187"/>
                    <a:pt x="79" y="210"/>
                    <a:pt x="118" y="210"/>
                  </a:cubicBezTo>
                  <a:cubicBezTo>
                    <a:pt x="129" y="210"/>
                    <a:pt x="141" y="208"/>
                    <a:pt x="153" y="204"/>
                  </a:cubicBezTo>
                  <a:cubicBezTo>
                    <a:pt x="223" y="187"/>
                    <a:pt x="239" y="117"/>
                    <a:pt x="223" y="64"/>
                  </a:cubicBezTo>
                  <a:cubicBezTo>
                    <a:pt x="211" y="28"/>
                    <a:pt x="171" y="1"/>
                    <a:pt x="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"/>
            <p:cNvSpPr/>
            <p:nvPr/>
          </p:nvSpPr>
          <p:spPr>
            <a:xfrm>
              <a:off x="4250750" y="3005000"/>
              <a:ext cx="5575" cy="5100"/>
            </a:xfrm>
            <a:custGeom>
              <a:avLst/>
              <a:gdLst/>
              <a:ahLst/>
              <a:cxnLst/>
              <a:rect l="l" t="t" r="r" b="b"/>
              <a:pathLst>
                <a:path w="223" h="204" extrusionOk="0">
                  <a:moveTo>
                    <a:pt x="95" y="1"/>
                  </a:moveTo>
                  <a:cubicBezTo>
                    <a:pt x="64" y="1"/>
                    <a:pt x="35" y="13"/>
                    <a:pt x="17" y="40"/>
                  </a:cubicBezTo>
                  <a:cubicBezTo>
                    <a:pt x="0" y="57"/>
                    <a:pt x="0" y="94"/>
                    <a:pt x="0" y="110"/>
                  </a:cubicBezTo>
                  <a:lnTo>
                    <a:pt x="0" y="143"/>
                  </a:lnTo>
                  <a:cubicBezTo>
                    <a:pt x="17" y="160"/>
                    <a:pt x="17" y="180"/>
                    <a:pt x="33" y="180"/>
                  </a:cubicBezTo>
                  <a:cubicBezTo>
                    <a:pt x="55" y="195"/>
                    <a:pt x="81" y="203"/>
                    <a:pt x="106" y="203"/>
                  </a:cubicBezTo>
                  <a:cubicBezTo>
                    <a:pt x="137" y="203"/>
                    <a:pt x="167" y="190"/>
                    <a:pt x="186" y="160"/>
                  </a:cubicBezTo>
                  <a:cubicBezTo>
                    <a:pt x="223" y="127"/>
                    <a:pt x="223" y="57"/>
                    <a:pt x="169" y="24"/>
                  </a:cubicBezTo>
                  <a:cubicBezTo>
                    <a:pt x="147" y="9"/>
                    <a:pt x="121" y="1"/>
                    <a:pt x="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"/>
            <p:cNvSpPr/>
            <p:nvPr/>
          </p:nvSpPr>
          <p:spPr>
            <a:xfrm>
              <a:off x="4249825" y="3021550"/>
              <a:ext cx="5575" cy="5250"/>
            </a:xfrm>
            <a:custGeom>
              <a:avLst/>
              <a:gdLst/>
              <a:ahLst/>
              <a:cxnLst/>
              <a:rect l="l" t="t" r="r" b="b"/>
              <a:pathLst>
                <a:path w="223" h="210" extrusionOk="0">
                  <a:moveTo>
                    <a:pt x="110" y="1"/>
                  </a:moveTo>
                  <a:cubicBezTo>
                    <a:pt x="99" y="1"/>
                    <a:pt x="87" y="5"/>
                    <a:pt x="70" y="13"/>
                  </a:cubicBezTo>
                  <a:cubicBezTo>
                    <a:pt x="54" y="13"/>
                    <a:pt x="37" y="34"/>
                    <a:pt x="17" y="50"/>
                  </a:cubicBezTo>
                  <a:cubicBezTo>
                    <a:pt x="0" y="83"/>
                    <a:pt x="0" y="116"/>
                    <a:pt x="17" y="153"/>
                  </a:cubicBezTo>
                  <a:cubicBezTo>
                    <a:pt x="32" y="191"/>
                    <a:pt x="73" y="209"/>
                    <a:pt x="115" y="209"/>
                  </a:cubicBezTo>
                  <a:cubicBezTo>
                    <a:pt x="129" y="209"/>
                    <a:pt x="144" y="207"/>
                    <a:pt x="157" y="203"/>
                  </a:cubicBezTo>
                  <a:cubicBezTo>
                    <a:pt x="206" y="186"/>
                    <a:pt x="223" y="116"/>
                    <a:pt x="206" y="67"/>
                  </a:cubicBezTo>
                  <a:cubicBezTo>
                    <a:pt x="190" y="34"/>
                    <a:pt x="173" y="13"/>
                    <a:pt x="140" y="13"/>
                  </a:cubicBezTo>
                  <a:cubicBezTo>
                    <a:pt x="130" y="5"/>
                    <a:pt x="121" y="1"/>
                    <a:pt x="1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"/>
            <p:cNvSpPr/>
            <p:nvPr/>
          </p:nvSpPr>
          <p:spPr>
            <a:xfrm>
              <a:off x="4233950" y="3037325"/>
              <a:ext cx="5575" cy="5175"/>
            </a:xfrm>
            <a:custGeom>
              <a:avLst/>
              <a:gdLst/>
              <a:ahLst/>
              <a:cxnLst/>
              <a:rect l="l" t="t" r="r" b="b"/>
              <a:pathLst>
                <a:path w="223" h="207" extrusionOk="0">
                  <a:moveTo>
                    <a:pt x="113" y="0"/>
                  </a:moveTo>
                  <a:cubicBezTo>
                    <a:pt x="83" y="0"/>
                    <a:pt x="56" y="15"/>
                    <a:pt x="33" y="38"/>
                  </a:cubicBezTo>
                  <a:cubicBezTo>
                    <a:pt x="0" y="71"/>
                    <a:pt x="0" y="87"/>
                    <a:pt x="0" y="124"/>
                  </a:cubicBezTo>
                  <a:cubicBezTo>
                    <a:pt x="0" y="124"/>
                    <a:pt x="0" y="141"/>
                    <a:pt x="17" y="141"/>
                  </a:cubicBezTo>
                  <a:cubicBezTo>
                    <a:pt x="17" y="157"/>
                    <a:pt x="33" y="174"/>
                    <a:pt x="33" y="190"/>
                  </a:cubicBezTo>
                  <a:cubicBezTo>
                    <a:pt x="70" y="207"/>
                    <a:pt x="87" y="207"/>
                    <a:pt x="120" y="207"/>
                  </a:cubicBezTo>
                  <a:cubicBezTo>
                    <a:pt x="157" y="207"/>
                    <a:pt x="173" y="190"/>
                    <a:pt x="190" y="174"/>
                  </a:cubicBezTo>
                  <a:cubicBezTo>
                    <a:pt x="206" y="157"/>
                    <a:pt x="223" y="124"/>
                    <a:pt x="206" y="87"/>
                  </a:cubicBezTo>
                  <a:cubicBezTo>
                    <a:pt x="206" y="71"/>
                    <a:pt x="190" y="38"/>
                    <a:pt x="173" y="21"/>
                  </a:cubicBezTo>
                  <a:cubicBezTo>
                    <a:pt x="152" y="7"/>
                    <a:pt x="132" y="0"/>
                    <a:pt x="1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"/>
            <p:cNvSpPr/>
            <p:nvPr/>
          </p:nvSpPr>
          <p:spPr>
            <a:xfrm>
              <a:off x="4226625" y="3095675"/>
              <a:ext cx="5175" cy="5025"/>
            </a:xfrm>
            <a:custGeom>
              <a:avLst/>
              <a:gdLst/>
              <a:ahLst/>
              <a:cxnLst/>
              <a:rect l="l" t="t" r="r" b="b"/>
              <a:pathLst>
                <a:path w="207" h="201" extrusionOk="0">
                  <a:moveTo>
                    <a:pt x="88" y="0"/>
                  </a:moveTo>
                  <a:cubicBezTo>
                    <a:pt x="38" y="0"/>
                    <a:pt x="1" y="33"/>
                    <a:pt x="1" y="91"/>
                  </a:cubicBezTo>
                  <a:lnTo>
                    <a:pt x="1" y="140"/>
                  </a:lnTo>
                  <a:lnTo>
                    <a:pt x="17" y="161"/>
                  </a:lnTo>
                  <a:cubicBezTo>
                    <a:pt x="38" y="177"/>
                    <a:pt x="54" y="194"/>
                    <a:pt x="87" y="194"/>
                  </a:cubicBezTo>
                  <a:cubicBezTo>
                    <a:pt x="97" y="199"/>
                    <a:pt x="105" y="201"/>
                    <a:pt x="113" y="201"/>
                  </a:cubicBezTo>
                  <a:cubicBezTo>
                    <a:pt x="132" y="201"/>
                    <a:pt x="146" y="189"/>
                    <a:pt x="157" y="177"/>
                  </a:cubicBezTo>
                  <a:cubicBezTo>
                    <a:pt x="190" y="161"/>
                    <a:pt x="207" y="140"/>
                    <a:pt x="207" y="107"/>
                  </a:cubicBezTo>
                  <a:cubicBezTo>
                    <a:pt x="207" y="91"/>
                    <a:pt x="207" y="58"/>
                    <a:pt x="190" y="37"/>
                  </a:cubicBezTo>
                  <a:cubicBezTo>
                    <a:pt x="174" y="21"/>
                    <a:pt x="141" y="4"/>
                    <a:pt x="120" y="4"/>
                  </a:cubicBezTo>
                  <a:cubicBezTo>
                    <a:pt x="109" y="2"/>
                    <a:pt x="98" y="0"/>
                    <a:pt x="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"/>
            <p:cNvSpPr/>
            <p:nvPr/>
          </p:nvSpPr>
          <p:spPr>
            <a:xfrm>
              <a:off x="4228800" y="3079075"/>
              <a:ext cx="5175" cy="5250"/>
            </a:xfrm>
            <a:custGeom>
              <a:avLst/>
              <a:gdLst/>
              <a:ahLst/>
              <a:cxnLst/>
              <a:rect l="l" t="t" r="r" b="b"/>
              <a:pathLst>
                <a:path w="207" h="210" extrusionOk="0">
                  <a:moveTo>
                    <a:pt x="120" y="0"/>
                  </a:moveTo>
                  <a:cubicBezTo>
                    <a:pt x="87" y="0"/>
                    <a:pt x="70" y="0"/>
                    <a:pt x="33" y="17"/>
                  </a:cubicBezTo>
                  <a:cubicBezTo>
                    <a:pt x="17" y="33"/>
                    <a:pt x="0" y="66"/>
                    <a:pt x="0" y="83"/>
                  </a:cubicBezTo>
                  <a:lnTo>
                    <a:pt x="0" y="136"/>
                  </a:lnTo>
                  <a:cubicBezTo>
                    <a:pt x="0" y="153"/>
                    <a:pt x="17" y="153"/>
                    <a:pt x="17" y="169"/>
                  </a:cubicBezTo>
                  <a:cubicBezTo>
                    <a:pt x="33" y="186"/>
                    <a:pt x="54" y="207"/>
                    <a:pt x="87" y="207"/>
                  </a:cubicBezTo>
                  <a:cubicBezTo>
                    <a:pt x="93" y="209"/>
                    <a:pt x="99" y="210"/>
                    <a:pt x="106" y="210"/>
                  </a:cubicBezTo>
                  <a:cubicBezTo>
                    <a:pt x="149" y="210"/>
                    <a:pt x="192" y="163"/>
                    <a:pt x="206" y="120"/>
                  </a:cubicBezTo>
                  <a:cubicBezTo>
                    <a:pt x="206" y="83"/>
                    <a:pt x="206" y="66"/>
                    <a:pt x="190" y="50"/>
                  </a:cubicBezTo>
                  <a:cubicBezTo>
                    <a:pt x="173" y="17"/>
                    <a:pt x="136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"/>
            <p:cNvSpPr/>
            <p:nvPr/>
          </p:nvSpPr>
          <p:spPr>
            <a:xfrm>
              <a:off x="4230125" y="3065150"/>
              <a:ext cx="5600" cy="5300"/>
            </a:xfrm>
            <a:custGeom>
              <a:avLst/>
              <a:gdLst/>
              <a:ahLst/>
              <a:cxnLst/>
              <a:rect l="l" t="t" r="r" b="b"/>
              <a:pathLst>
                <a:path w="224" h="212" extrusionOk="0">
                  <a:moveTo>
                    <a:pt x="93" y="1"/>
                  </a:moveTo>
                  <a:cubicBezTo>
                    <a:pt x="51" y="1"/>
                    <a:pt x="14" y="33"/>
                    <a:pt x="1" y="92"/>
                  </a:cubicBezTo>
                  <a:cubicBezTo>
                    <a:pt x="1" y="108"/>
                    <a:pt x="1" y="125"/>
                    <a:pt x="17" y="145"/>
                  </a:cubicBezTo>
                  <a:cubicBezTo>
                    <a:pt x="17" y="145"/>
                    <a:pt x="17" y="162"/>
                    <a:pt x="34" y="162"/>
                  </a:cubicBezTo>
                  <a:cubicBezTo>
                    <a:pt x="34" y="178"/>
                    <a:pt x="67" y="195"/>
                    <a:pt x="104" y="211"/>
                  </a:cubicBezTo>
                  <a:cubicBezTo>
                    <a:pt x="153" y="211"/>
                    <a:pt x="207" y="178"/>
                    <a:pt x="207" y="125"/>
                  </a:cubicBezTo>
                  <a:cubicBezTo>
                    <a:pt x="223" y="92"/>
                    <a:pt x="207" y="59"/>
                    <a:pt x="186" y="42"/>
                  </a:cubicBezTo>
                  <a:cubicBezTo>
                    <a:pt x="170" y="21"/>
                    <a:pt x="153" y="5"/>
                    <a:pt x="120" y="5"/>
                  </a:cubicBezTo>
                  <a:cubicBezTo>
                    <a:pt x="111" y="2"/>
                    <a:pt x="102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"/>
            <p:cNvSpPr/>
            <p:nvPr/>
          </p:nvSpPr>
          <p:spPr>
            <a:xfrm>
              <a:off x="4223225" y="3106750"/>
              <a:ext cx="5600" cy="5200"/>
            </a:xfrm>
            <a:custGeom>
              <a:avLst/>
              <a:gdLst/>
              <a:ahLst/>
              <a:cxnLst/>
              <a:rect l="l" t="t" r="r" b="b"/>
              <a:pathLst>
                <a:path w="224" h="208" extrusionOk="0">
                  <a:moveTo>
                    <a:pt x="114" y="1"/>
                  </a:moveTo>
                  <a:cubicBezTo>
                    <a:pt x="101" y="1"/>
                    <a:pt x="86" y="3"/>
                    <a:pt x="71" y="7"/>
                  </a:cubicBezTo>
                  <a:cubicBezTo>
                    <a:pt x="17" y="27"/>
                    <a:pt x="1" y="93"/>
                    <a:pt x="17" y="147"/>
                  </a:cubicBezTo>
                  <a:cubicBezTo>
                    <a:pt x="17" y="163"/>
                    <a:pt x="34" y="180"/>
                    <a:pt x="50" y="180"/>
                  </a:cubicBezTo>
                  <a:cubicBezTo>
                    <a:pt x="62" y="199"/>
                    <a:pt x="84" y="207"/>
                    <a:pt x="107" y="207"/>
                  </a:cubicBezTo>
                  <a:cubicBezTo>
                    <a:pt x="123" y="207"/>
                    <a:pt x="139" y="203"/>
                    <a:pt x="153" y="196"/>
                  </a:cubicBezTo>
                  <a:cubicBezTo>
                    <a:pt x="190" y="196"/>
                    <a:pt x="207" y="163"/>
                    <a:pt x="223" y="110"/>
                  </a:cubicBezTo>
                  <a:cubicBezTo>
                    <a:pt x="223" y="93"/>
                    <a:pt x="223" y="93"/>
                    <a:pt x="207" y="77"/>
                  </a:cubicBezTo>
                  <a:cubicBezTo>
                    <a:pt x="194" y="23"/>
                    <a:pt x="160" y="1"/>
                    <a:pt x="1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"/>
            <p:cNvSpPr/>
            <p:nvPr/>
          </p:nvSpPr>
          <p:spPr>
            <a:xfrm>
              <a:off x="4237350" y="3101600"/>
              <a:ext cx="5700" cy="5075"/>
            </a:xfrm>
            <a:custGeom>
              <a:avLst/>
              <a:gdLst/>
              <a:ahLst/>
              <a:cxnLst/>
              <a:rect l="l" t="t" r="r" b="b"/>
              <a:pathLst>
                <a:path w="228" h="203" extrusionOk="0">
                  <a:moveTo>
                    <a:pt x="111" y="0"/>
                  </a:moveTo>
                  <a:cubicBezTo>
                    <a:pt x="98" y="0"/>
                    <a:pt x="84" y="2"/>
                    <a:pt x="70" y="6"/>
                  </a:cubicBezTo>
                  <a:cubicBezTo>
                    <a:pt x="21" y="27"/>
                    <a:pt x="0" y="77"/>
                    <a:pt x="21" y="147"/>
                  </a:cubicBezTo>
                  <a:cubicBezTo>
                    <a:pt x="21" y="147"/>
                    <a:pt x="37" y="163"/>
                    <a:pt x="37" y="180"/>
                  </a:cubicBezTo>
                  <a:cubicBezTo>
                    <a:pt x="61" y="191"/>
                    <a:pt x="84" y="203"/>
                    <a:pt x="115" y="203"/>
                  </a:cubicBezTo>
                  <a:cubicBezTo>
                    <a:pt x="127" y="203"/>
                    <a:pt x="141" y="201"/>
                    <a:pt x="157" y="196"/>
                  </a:cubicBezTo>
                  <a:cubicBezTo>
                    <a:pt x="190" y="180"/>
                    <a:pt x="207" y="147"/>
                    <a:pt x="227" y="110"/>
                  </a:cubicBezTo>
                  <a:cubicBezTo>
                    <a:pt x="227" y="93"/>
                    <a:pt x="227" y="77"/>
                    <a:pt x="207" y="60"/>
                  </a:cubicBezTo>
                  <a:cubicBezTo>
                    <a:pt x="194" y="20"/>
                    <a:pt x="154" y="0"/>
                    <a:pt x="1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"/>
            <p:cNvSpPr/>
            <p:nvPr/>
          </p:nvSpPr>
          <p:spPr>
            <a:xfrm>
              <a:off x="4243025" y="3140000"/>
              <a:ext cx="5575" cy="5175"/>
            </a:xfrm>
            <a:custGeom>
              <a:avLst/>
              <a:gdLst/>
              <a:ahLst/>
              <a:cxnLst/>
              <a:rect l="l" t="t" r="r" b="b"/>
              <a:pathLst>
                <a:path w="223" h="207" extrusionOk="0">
                  <a:moveTo>
                    <a:pt x="136" y="0"/>
                  </a:moveTo>
                  <a:cubicBezTo>
                    <a:pt x="66" y="0"/>
                    <a:pt x="17" y="37"/>
                    <a:pt x="17" y="87"/>
                  </a:cubicBezTo>
                  <a:cubicBezTo>
                    <a:pt x="0" y="103"/>
                    <a:pt x="17" y="120"/>
                    <a:pt x="17" y="140"/>
                  </a:cubicBezTo>
                  <a:cubicBezTo>
                    <a:pt x="17" y="157"/>
                    <a:pt x="17" y="157"/>
                    <a:pt x="33" y="173"/>
                  </a:cubicBezTo>
                  <a:cubicBezTo>
                    <a:pt x="50" y="190"/>
                    <a:pt x="66" y="206"/>
                    <a:pt x="103" y="206"/>
                  </a:cubicBezTo>
                  <a:cubicBezTo>
                    <a:pt x="120" y="206"/>
                    <a:pt x="153" y="206"/>
                    <a:pt x="169" y="190"/>
                  </a:cubicBezTo>
                  <a:cubicBezTo>
                    <a:pt x="206" y="173"/>
                    <a:pt x="206" y="140"/>
                    <a:pt x="223" y="120"/>
                  </a:cubicBezTo>
                  <a:cubicBezTo>
                    <a:pt x="223" y="87"/>
                    <a:pt x="223" y="70"/>
                    <a:pt x="206" y="37"/>
                  </a:cubicBezTo>
                  <a:cubicBezTo>
                    <a:pt x="186" y="17"/>
                    <a:pt x="153" y="0"/>
                    <a:pt x="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"/>
            <p:cNvSpPr/>
            <p:nvPr/>
          </p:nvSpPr>
          <p:spPr>
            <a:xfrm>
              <a:off x="4238675" y="3089150"/>
              <a:ext cx="5200" cy="5400"/>
            </a:xfrm>
            <a:custGeom>
              <a:avLst/>
              <a:gdLst/>
              <a:ahLst/>
              <a:cxnLst/>
              <a:rect l="l" t="t" r="r" b="b"/>
              <a:pathLst>
                <a:path w="208" h="216" extrusionOk="0">
                  <a:moveTo>
                    <a:pt x="96" y="0"/>
                  </a:moveTo>
                  <a:cubicBezTo>
                    <a:pt x="65" y="0"/>
                    <a:pt x="35" y="13"/>
                    <a:pt x="17" y="43"/>
                  </a:cubicBezTo>
                  <a:cubicBezTo>
                    <a:pt x="1" y="59"/>
                    <a:pt x="1" y="92"/>
                    <a:pt x="1" y="113"/>
                  </a:cubicBezTo>
                  <a:lnTo>
                    <a:pt x="1" y="146"/>
                  </a:lnTo>
                  <a:cubicBezTo>
                    <a:pt x="17" y="162"/>
                    <a:pt x="17" y="179"/>
                    <a:pt x="34" y="179"/>
                  </a:cubicBezTo>
                  <a:cubicBezTo>
                    <a:pt x="71" y="195"/>
                    <a:pt x="88" y="216"/>
                    <a:pt x="121" y="216"/>
                  </a:cubicBezTo>
                  <a:cubicBezTo>
                    <a:pt x="137" y="216"/>
                    <a:pt x="174" y="195"/>
                    <a:pt x="191" y="162"/>
                  </a:cubicBezTo>
                  <a:cubicBezTo>
                    <a:pt x="207" y="146"/>
                    <a:pt x="207" y="129"/>
                    <a:pt x="207" y="92"/>
                  </a:cubicBezTo>
                  <a:cubicBezTo>
                    <a:pt x="207" y="59"/>
                    <a:pt x="191" y="43"/>
                    <a:pt x="174" y="26"/>
                  </a:cubicBezTo>
                  <a:cubicBezTo>
                    <a:pt x="150" y="9"/>
                    <a:pt x="122" y="0"/>
                    <a:pt x="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"/>
            <p:cNvSpPr/>
            <p:nvPr/>
          </p:nvSpPr>
          <p:spPr>
            <a:xfrm>
              <a:off x="4235275" y="3116800"/>
              <a:ext cx="5200" cy="5275"/>
            </a:xfrm>
            <a:custGeom>
              <a:avLst/>
              <a:gdLst/>
              <a:ahLst/>
              <a:cxnLst/>
              <a:rect l="l" t="t" r="r" b="b"/>
              <a:pathLst>
                <a:path w="208" h="211" extrusionOk="0">
                  <a:moveTo>
                    <a:pt x="120" y="0"/>
                  </a:moveTo>
                  <a:cubicBezTo>
                    <a:pt x="50" y="0"/>
                    <a:pt x="1" y="38"/>
                    <a:pt x="1" y="87"/>
                  </a:cubicBezTo>
                  <a:lnTo>
                    <a:pt x="1" y="157"/>
                  </a:lnTo>
                  <a:cubicBezTo>
                    <a:pt x="17" y="174"/>
                    <a:pt x="50" y="207"/>
                    <a:pt x="83" y="207"/>
                  </a:cubicBezTo>
                  <a:cubicBezTo>
                    <a:pt x="93" y="209"/>
                    <a:pt x="102" y="211"/>
                    <a:pt x="110" y="211"/>
                  </a:cubicBezTo>
                  <a:cubicBezTo>
                    <a:pt x="153" y="211"/>
                    <a:pt x="190" y="178"/>
                    <a:pt x="207" y="120"/>
                  </a:cubicBezTo>
                  <a:cubicBezTo>
                    <a:pt x="207" y="103"/>
                    <a:pt x="207" y="70"/>
                    <a:pt x="186" y="54"/>
                  </a:cubicBezTo>
                  <a:cubicBezTo>
                    <a:pt x="170" y="38"/>
                    <a:pt x="137" y="17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"/>
            <p:cNvSpPr/>
            <p:nvPr/>
          </p:nvSpPr>
          <p:spPr>
            <a:xfrm>
              <a:off x="4222825" y="3119775"/>
              <a:ext cx="5575" cy="5425"/>
            </a:xfrm>
            <a:custGeom>
              <a:avLst/>
              <a:gdLst/>
              <a:ahLst/>
              <a:cxnLst/>
              <a:rect l="l" t="t" r="r" b="b"/>
              <a:pathLst>
                <a:path w="223" h="217" extrusionOk="0">
                  <a:moveTo>
                    <a:pt x="103" y="1"/>
                  </a:moveTo>
                  <a:cubicBezTo>
                    <a:pt x="66" y="22"/>
                    <a:pt x="50" y="22"/>
                    <a:pt x="33" y="55"/>
                  </a:cubicBezTo>
                  <a:cubicBezTo>
                    <a:pt x="17" y="71"/>
                    <a:pt x="0" y="104"/>
                    <a:pt x="0" y="125"/>
                  </a:cubicBezTo>
                  <a:cubicBezTo>
                    <a:pt x="17" y="141"/>
                    <a:pt x="17" y="141"/>
                    <a:pt x="17" y="158"/>
                  </a:cubicBezTo>
                  <a:cubicBezTo>
                    <a:pt x="17" y="174"/>
                    <a:pt x="33" y="174"/>
                    <a:pt x="50" y="191"/>
                  </a:cubicBezTo>
                  <a:cubicBezTo>
                    <a:pt x="66" y="207"/>
                    <a:pt x="89" y="217"/>
                    <a:pt x="113" y="217"/>
                  </a:cubicBezTo>
                  <a:cubicBezTo>
                    <a:pt x="141" y="217"/>
                    <a:pt x="169" y="203"/>
                    <a:pt x="190" y="174"/>
                  </a:cubicBezTo>
                  <a:cubicBezTo>
                    <a:pt x="206" y="158"/>
                    <a:pt x="223" y="125"/>
                    <a:pt x="223" y="104"/>
                  </a:cubicBezTo>
                  <a:cubicBezTo>
                    <a:pt x="206" y="71"/>
                    <a:pt x="206" y="55"/>
                    <a:pt x="169" y="38"/>
                  </a:cubicBezTo>
                  <a:cubicBezTo>
                    <a:pt x="153" y="22"/>
                    <a:pt x="120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"/>
            <p:cNvSpPr/>
            <p:nvPr/>
          </p:nvSpPr>
          <p:spPr>
            <a:xfrm>
              <a:off x="4216325" y="3071750"/>
              <a:ext cx="5175" cy="5175"/>
            </a:xfrm>
            <a:custGeom>
              <a:avLst/>
              <a:gdLst/>
              <a:ahLst/>
              <a:cxnLst/>
              <a:rect l="l" t="t" r="r" b="b"/>
              <a:pathLst>
                <a:path w="207" h="207" extrusionOk="0">
                  <a:moveTo>
                    <a:pt x="120" y="1"/>
                  </a:moveTo>
                  <a:cubicBezTo>
                    <a:pt x="70" y="1"/>
                    <a:pt x="0" y="34"/>
                    <a:pt x="0" y="87"/>
                  </a:cubicBezTo>
                  <a:lnTo>
                    <a:pt x="0" y="137"/>
                  </a:lnTo>
                  <a:cubicBezTo>
                    <a:pt x="17" y="153"/>
                    <a:pt x="17" y="153"/>
                    <a:pt x="17" y="170"/>
                  </a:cubicBezTo>
                  <a:cubicBezTo>
                    <a:pt x="37" y="190"/>
                    <a:pt x="54" y="207"/>
                    <a:pt x="87" y="207"/>
                  </a:cubicBezTo>
                  <a:cubicBezTo>
                    <a:pt x="120" y="207"/>
                    <a:pt x="140" y="207"/>
                    <a:pt x="173" y="190"/>
                  </a:cubicBezTo>
                  <a:cubicBezTo>
                    <a:pt x="190" y="170"/>
                    <a:pt x="206" y="153"/>
                    <a:pt x="206" y="120"/>
                  </a:cubicBezTo>
                  <a:cubicBezTo>
                    <a:pt x="206" y="87"/>
                    <a:pt x="206" y="67"/>
                    <a:pt x="190" y="50"/>
                  </a:cubicBezTo>
                  <a:cubicBezTo>
                    <a:pt x="173" y="17"/>
                    <a:pt x="157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"/>
            <p:cNvSpPr/>
            <p:nvPr/>
          </p:nvSpPr>
          <p:spPr>
            <a:xfrm>
              <a:off x="4218075" y="2979250"/>
              <a:ext cx="6000" cy="5075"/>
            </a:xfrm>
            <a:custGeom>
              <a:avLst/>
              <a:gdLst/>
              <a:ahLst/>
              <a:cxnLst/>
              <a:rect l="l" t="t" r="r" b="b"/>
              <a:pathLst>
                <a:path w="240" h="203" extrusionOk="0">
                  <a:moveTo>
                    <a:pt x="124" y="0"/>
                  </a:moveTo>
                  <a:cubicBezTo>
                    <a:pt x="112" y="0"/>
                    <a:pt x="99" y="2"/>
                    <a:pt x="87" y="7"/>
                  </a:cubicBezTo>
                  <a:cubicBezTo>
                    <a:pt x="17" y="23"/>
                    <a:pt x="0" y="93"/>
                    <a:pt x="17" y="143"/>
                  </a:cubicBezTo>
                  <a:cubicBezTo>
                    <a:pt x="29" y="183"/>
                    <a:pt x="72" y="202"/>
                    <a:pt x="114" y="202"/>
                  </a:cubicBezTo>
                  <a:cubicBezTo>
                    <a:pt x="127" y="202"/>
                    <a:pt x="141" y="200"/>
                    <a:pt x="153" y="196"/>
                  </a:cubicBezTo>
                  <a:cubicBezTo>
                    <a:pt x="207" y="180"/>
                    <a:pt x="240" y="126"/>
                    <a:pt x="207" y="56"/>
                  </a:cubicBezTo>
                  <a:cubicBezTo>
                    <a:pt x="194" y="19"/>
                    <a:pt x="161" y="0"/>
                    <a:pt x="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"/>
            <p:cNvSpPr/>
            <p:nvPr/>
          </p:nvSpPr>
          <p:spPr>
            <a:xfrm>
              <a:off x="4215900" y="2992125"/>
              <a:ext cx="5600" cy="5075"/>
            </a:xfrm>
            <a:custGeom>
              <a:avLst/>
              <a:gdLst/>
              <a:ahLst/>
              <a:cxnLst/>
              <a:rect l="l" t="t" r="r" b="b"/>
              <a:pathLst>
                <a:path w="224" h="203" extrusionOk="0">
                  <a:moveTo>
                    <a:pt x="112" y="0"/>
                  </a:moveTo>
                  <a:cubicBezTo>
                    <a:pt x="83" y="0"/>
                    <a:pt x="54" y="13"/>
                    <a:pt x="34" y="40"/>
                  </a:cubicBezTo>
                  <a:cubicBezTo>
                    <a:pt x="17" y="56"/>
                    <a:pt x="1" y="94"/>
                    <a:pt x="1" y="110"/>
                  </a:cubicBezTo>
                  <a:cubicBezTo>
                    <a:pt x="1" y="127"/>
                    <a:pt x="17" y="127"/>
                    <a:pt x="17" y="143"/>
                  </a:cubicBezTo>
                  <a:cubicBezTo>
                    <a:pt x="17" y="159"/>
                    <a:pt x="34" y="180"/>
                    <a:pt x="54" y="180"/>
                  </a:cubicBezTo>
                  <a:cubicBezTo>
                    <a:pt x="69" y="195"/>
                    <a:pt x="91" y="203"/>
                    <a:pt x="113" y="203"/>
                  </a:cubicBezTo>
                  <a:cubicBezTo>
                    <a:pt x="142" y="203"/>
                    <a:pt x="172" y="190"/>
                    <a:pt x="190" y="159"/>
                  </a:cubicBezTo>
                  <a:cubicBezTo>
                    <a:pt x="207" y="143"/>
                    <a:pt x="223" y="127"/>
                    <a:pt x="207" y="94"/>
                  </a:cubicBezTo>
                  <a:cubicBezTo>
                    <a:pt x="207" y="56"/>
                    <a:pt x="207" y="40"/>
                    <a:pt x="174" y="23"/>
                  </a:cubicBezTo>
                  <a:cubicBezTo>
                    <a:pt x="157" y="9"/>
                    <a:pt x="135" y="0"/>
                    <a:pt x="1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"/>
            <p:cNvSpPr/>
            <p:nvPr/>
          </p:nvSpPr>
          <p:spPr>
            <a:xfrm>
              <a:off x="4218900" y="2965025"/>
              <a:ext cx="5600" cy="5075"/>
            </a:xfrm>
            <a:custGeom>
              <a:avLst/>
              <a:gdLst/>
              <a:ahLst/>
              <a:cxnLst/>
              <a:rect l="l" t="t" r="r" b="b"/>
              <a:pathLst>
                <a:path w="224" h="203" extrusionOk="0">
                  <a:moveTo>
                    <a:pt x="110" y="1"/>
                  </a:moveTo>
                  <a:cubicBezTo>
                    <a:pt x="96" y="1"/>
                    <a:pt x="83" y="3"/>
                    <a:pt x="70" y="7"/>
                  </a:cubicBezTo>
                  <a:cubicBezTo>
                    <a:pt x="17" y="27"/>
                    <a:pt x="0" y="77"/>
                    <a:pt x="17" y="147"/>
                  </a:cubicBezTo>
                  <a:cubicBezTo>
                    <a:pt x="32" y="184"/>
                    <a:pt x="73" y="202"/>
                    <a:pt x="115" y="202"/>
                  </a:cubicBezTo>
                  <a:cubicBezTo>
                    <a:pt x="129" y="202"/>
                    <a:pt x="144" y="200"/>
                    <a:pt x="157" y="196"/>
                  </a:cubicBezTo>
                  <a:cubicBezTo>
                    <a:pt x="207" y="180"/>
                    <a:pt x="223" y="110"/>
                    <a:pt x="207" y="60"/>
                  </a:cubicBezTo>
                  <a:cubicBezTo>
                    <a:pt x="194" y="20"/>
                    <a:pt x="151" y="1"/>
                    <a:pt x="1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"/>
            <p:cNvSpPr/>
            <p:nvPr/>
          </p:nvSpPr>
          <p:spPr>
            <a:xfrm>
              <a:off x="4220650" y="3043825"/>
              <a:ext cx="5600" cy="5175"/>
            </a:xfrm>
            <a:custGeom>
              <a:avLst/>
              <a:gdLst/>
              <a:ahLst/>
              <a:cxnLst/>
              <a:rect l="l" t="t" r="r" b="b"/>
              <a:pathLst>
                <a:path w="224" h="207" extrusionOk="0">
                  <a:moveTo>
                    <a:pt x="120" y="0"/>
                  </a:moveTo>
                  <a:cubicBezTo>
                    <a:pt x="104" y="0"/>
                    <a:pt x="71" y="0"/>
                    <a:pt x="50" y="17"/>
                  </a:cubicBezTo>
                  <a:cubicBezTo>
                    <a:pt x="17" y="33"/>
                    <a:pt x="17" y="50"/>
                    <a:pt x="0" y="87"/>
                  </a:cubicBezTo>
                  <a:cubicBezTo>
                    <a:pt x="0" y="103"/>
                    <a:pt x="0" y="120"/>
                    <a:pt x="17" y="136"/>
                  </a:cubicBezTo>
                  <a:lnTo>
                    <a:pt x="17" y="153"/>
                  </a:lnTo>
                  <a:cubicBezTo>
                    <a:pt x="33" y="190"/>
                    <a:pt x="71" y="190"/>
                    <a:pt x="87" y="207"/>
                  </a:cubicBezTo>
                  <a:cubicBezTo>
                    <a:pt x="153" y="207"/>
                    <a:pt x="207" y="174"/>
                    <a:pt x="207" y="120"/>
                  </a:cubicBezTo>
                  <a:cubicBezTo>
                    <a:pt x="223" y="87"/>
                    <a:pt x="207" y="70"/>
                    <a:pt x="190" y="33"/>
                  </a:cubicBezTo>
                  <a:cubicBezTo>
                    <a:pt x="174" y="17"/>
                    <a:pt x="153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"/>
            <p:cNvSpPr/>
            <p:nvPr/>
          </p:nvSpPr>
          <p:spPr>
            <a:xfrm>
              <a:off x="4221475" y="3030125"/>
              <a:ext cx="5600" cy="5325"/>
            </a:xfrm>
            <a:custGeom>
              <a:avLst/>
              <a:gdLst/>
              <a:ahLst/>
              <a:cxnLst/>
              <a:rect l="l" t="t" r="r" b="b"/>
              <a:pathLst>
                <a:path w="224" h="213" extrusionOk="0">
                  <a:moveTo>
                    <a:pt x="120" y="0"/>
                  </a:moveTo>
                  <a:cubicBezTo>
                    <a:pt x="120" y="0"/>
                    <a:pt x="104" y="0"/>
                    <a:pt x="87" y="17"/>
                  </a:cubicBezTo>
                  <a:cubicBezTo>
                    <a:pt x="17" y="33"/>
                    <a:pt x="0" y="83"/>
                    <a:pt x="17" y="153"/>
                  </a:cubicBezTo>
                  <a:cubicBezTo>
                    <a:pt x="32" y="193"/>
                    <a:pt x="74" y="212"/>
                    <a:pt x="116" y="212"/>
                  </a:cubicBezTo>
                  <a:cubicBezTo>
                    <a:pt x="130" y="212"/>
                    <a:pt x="144" y="210"/>
                    <a:pt x="157" y="206"/>
                  </a:cubicBezTo>
                  <a:cubicBezTo>
                    <a:pt x="174" y="206"/>
                    <a:pt x="190" y="186"/>
                    <a:pt x="190" y="169"/>
                  </a:cubicBezTo>
                  <a:cubicBezTo>
                    <a:pt x="223" y="153"/>
                    <a:pt x="223" y="103"/>
                    <a:pt x="223" y="66"/>
                  </a:cubicBezTo>
                  <a:cubicBezTo>
                    <a:pt x="207" y="33"/>
                    <a:pt x="174" y="17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"/>
            <p:cNvSpPr/>
            <p:nvPr/>
          </p:nvSpPr>
          <p:spPr>
            <a:xfrm>
              <a:off x="4215500" y="3006400"/>
              <a:ext cx="5575" cy="5300"/>
            </a:xfrm>
            <a:custGeom>
              <a:avLst/>
              <a:gdLst/>
              <a:ahLst/>
              <a:cxnLst/>
              <a:rect l="l" t="t" r="r" b="b"/>
              <a:pathLst>
                <a:path w="223" h="212" extrusionOk="0">
                  <a:moveTo>
                    <a:pt x="136" y="1"/>
                  </a:moveTo>
                  <a:cubicBezTo>
                    <a:pt x="87" y="1"/>
                    <a:pt x="33" y="21"/>
                    <a:pt x="17" y="71"/>
                  </a:cubicBezTo>
                  <a:lnTo>
                    <a:pt x="17" y="87"/>
                  </a:lnTo>
                  <a:cubicBezTo>
                    <a:pt x="0" y="104"/>
                    <a:pt x="17" y="124"/>
                    <a:pt x="17" y="141"/>
                  </a:cubicBezTo>
                  <a:cubicBezTo>
                    <a:pt x="33" y="174"/>
                    <a:pt x="50" y="190"/>
                    <a:pt x="70" y="207"/>
                  </a:cubicBezTo>
                  <a:lnTo>
                    <a:pt x="103" y="207"/>
                  </a:lnTo>
                  <a:cubicBezTo>
                    <a:pt x="111" y="210"/>
                    <a:pt x="118" y="211"/>
                    <a:pt x="126" y="211"/>
                  </a:cubicBezTo>
                  <a:cubicBezTo>
                    <a:pt x="168" y="211"/>
                    <a:pt x="209" y="166"/>
                    <a:pt x="223" y="124"/>
                  </a:cubicBezTo>
                  <a:cubicBezTo>
                    <a:pt x="223" y="87"/>
                    <a:pt x="223" y="71"/>
                    <a:pt x="206" y="54"/>
                  </a:cubicBezTo>
                  <a:cubicBezTo>
                    <a:pt x="190" y="21"/>
                    <a:pt x="153" y="1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"/>
            <p:cNvSpPr/>
            <p:nvPr/>
          </p:nvSpPr>
          <p:spPr>
            <a:xfrm>
              <a:off x="4216325" y="3087625"/>
              <a:ext cx="5575" cy="5350"/>
            </a:xfrm>
            <a:custGeom>
              <a:avLst/>
              <a:gdLst/>
              <a:ahLst/>
              <a:cxnLst/>
              <a:rect l="l" t="t" r="r" b="b"/>
              <a:pathLst>
                <a:path w="223" h="214" extrusionOk="0">
                  <a:moveTo>
                    <a:pt x="103" y="1"/>
                  </a:moveTo>
                  <a:cubicBezTo>
                    <a:pt x="70" y="1"/>
                    <a:pt x="54" y="17"/>
                    <a:pt x="37" y="50"/>
                  </a:cubicBezTo>
                  <a:cubicBezTo>
                    <a:pt x="17" y="71"/>
                    <a:pt x="0" y="87"/>
                    <a:pt x="0" y="120"/>
                  </a:cubicBezTo>
                  <a:cubicBezTo>
                    <a:pt x="0" y="120"/>
                    <a:pt x="0" y="137"/>
                    <a:pt x="17" y="137"/>
                  </a:cubicBezTo>
                  <a:cubicBezTo>
                    <a:pt x="17" y="153"/>
                    <a:pt x="37" y="174"/>
                    <a:pt x="54" y="190"/>
                  </a:cubicBezTo>
                  <a:cubicBezTo>
                    <a:pt x="69" y="205"/>
                    <a:pt x="91" y="213"/>
                    <a:pt x="114" y="213"/>
                  </a:cubicBezTo>
                  <a:cubicBezTo>
                    <a:pt x="142" y="213"/>
                    <a:pt x="172" y="201"/>
                    <a:pt x="190" y="174"/>
                  </a:cubicBezTo>
                  <a:cubicBezTo>
                    <a:pt x="223" y="120"/>
                    <a:pt x="223" y="71"/>
                    <a:pt x="173" y="34"/>
                  </a:cubicBezTo>
                  <a:cubicBezTo>
                    <a:pt x="157" y="17"/>
                    <a:pt x="120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"/>
            <p:cNvSpPr/>
            <p:nvPr/>
          </p:nvSpPr>
          <p:spPr>
            <a:xfrm>
              <a:off x="4218475" y="3057600"/>
              <a:ext cx="5200" cy="5100"/>
            </a:xfrm>
            <a:custGeom>
              <a:avLst/>
              <a:gdLst/>
              <a:ahLst/>
              <a:cxnLst/>
              <a:rect l="l" t="t" r="r" b="b"/>
              <a:pathLst>
                <a:path w="208" h="204" extrusionOk="0">
                  <a:moveTo>
                    <a:pt x="103" y="1"/>
                  </a:moveTo>
                  <a:cubicBezTo>
                    <a:pt x="75" y="1"/>
                    <a:pt x="47" y="15"/>
                    <a:pt x="17" y="35"/>
                  </a:cubicBezTo>
                  <a:cubicBezTo>
                    <a:pt x="1" y="68"/>
                    <a:pt x="1" y="84"/>
                    <a:pt x="1" y="117"/>
                  </a:cubicBezTo>
                  <a:cubicBezTo>
                    <a:pt x="1" y="117"/>
                    <a:pt x="1" y="138"/>
                    <a:pt x="17" y="138"/>
                  </a:cubicBezTo>
                  <a:cubicBezTo>
                    <a:pt x="17" y="154"/>
                    <a:pt x="34" y="171"/>
                    <a:pt x="34" y="187"/>
                  </a:cubicBezTo>
                  <a:cubicBezTo>
                    <a:pt x="71" y="204"/>
                    <a:pt x="87" y="204"/>
                    <a:pt x="120" y="204"/>
                  </a:cubicBezTo>
                  <a:cubicBezTo>
                    <a:pt x="158" y="204"/>
                    <a:pt x="174" y="187"/>
                    <a:pt x="191" y="171"/>
                  </a:cubicBezTo>
                  <a:cubicBezTo>
                    <a:pt x="207" y="154"/>
                    <a:pt x="207" y="117"/>
                    <a:pt x="207" y="101"/>
                  </a:cubicBezTo>
                  <a:cubicBezTo>
                    <a:pt x="207" y="68"/>
                    <a:pt x="191" y="51"/>
                    <a:pt x="174" y="35"/>
                  </a:cubicBezTo>
                  <a:cubicBezTo>
                    <a:pt x="150" y="10"/>
                    <a:pt x="126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"/>
            <p:cNvSpPr/>
            <p:nvPr/>
          </p:nvSpPr>
          <p:spPr>
            <a:xfrm>
              <a:off x="4296625" y="3057125"/>
              <a:ext cx="5675" cy="5200"/>
            </a:xfrm>
            <a:custGeom>
              <a:avLst/>
              <a:gdLst/>
              <a:ahLst/>
              <a:cxnLst/>
              <a:rect l="l" t="t" r="r" b="b"/>
              <a:pathLst>
                <a:path w="227" h="208" extrusionOk="0">
                  <a:moveTo>
                    <a:pt x="87" y="0"/>
                  </a:moveTo>
                  <a:cubicBezTo>
                    <a:pt x="70" y="0"/>
                    <a:pt x="37" y="17"/>
                    <a:pt x="21" y="33"/>
                  </a:cubicBezTo>
                  <a:cubicBezTo>
                    <a:pt x="0" y="70"/>
                    <a:pt x="0" y="87"/>
                    <a:pt x="0" y="120"/>
                  </a:cubicBezTo>
                  <a:lnTo>
                    <a:pt x="0" y="136"/>
                  </a:lnTo>
                  <a:cubicBezTo>
                    <a:pt x="21" y="157"/>
                    <a:pt x="21" y="173"/>
                    <a:pt x="37" y="190"/>
                  </a:cubicBezTo>
                  <a:cubicBezTo>
                    <a:pt x="56" y="203"/>
                    <a:pt x="78" y="208"/>
                    <a:pt x="100" y="208"/>
                  </a:cubicBezTo>
                  <a:cubicBezTo>
                    <a:pt x="135" y="208"/>
                    <a:pt x="169" y="194"/>
                    <a:pt x="190" y="173"/>
                  </a:cubicBezTo>
                  <a:cubicBezTo>
                    <a:pt x="227" y="120"/>
                    <a:pt x="206" y="70"/>
                    <a:pt x="173" y="17"/>
                  </a:cubicBezTo>
                  <a:cubicBezTo>
                    <a:pt x="140" y="0"/>
                    <a:pt x="124" y="0"/>
                    <a:pt x="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"/>
            <p:cNvSpPr/>
            <p:nvPr/>
          </p:nvSpPr>
          <p:spPr>
            <a:xfrm>
              <a:off x="4363200" y="3091950"/>
              <a:ext cx="5600" cy="5275"/>
            </a:xfrm>
            <a:custGeom>
              <a:avLst/>
              <a:gdLst/>
              <a:ahLst/>
              <a:cxnLst/>
              <a:rect l="l" t="t" r="r" b="b"/>
              <a:pathLst>
                <a:path w="224" h="211" extrusionOk="0">
                  <a:moveTo>
                    <a:pt x="120" y="1"/>
                  </a:moveTo>
                  <a:cubicBezTo>
                    <a:pt x="71" y="1"/>
                    <a:pt x="17" y="34"/>
                    <a:pt x="0" y="83"/>
                  </a:cubicBezTo>
                  <a:cubicBezTo>
                    <a:pt x="0" y="104"/>
                    <a:pt x="0" y="137"/>
                    <a:pt x="17" y="153"/>
                  </a:cubicBezTo>
                  <a:lnTo>
                    <a:pt x="38" y="170"/>
                  </a:lnTo>
                  <a:cubicBezTo>
                    <a:pt x="54" y="186"/>
                    <a:pt x="71" y="207"/>
                    <a:pt x="104" y="207"/>
                  </a:cubicBezTo>
                  <a:cubicBezTo>
                    <a:pt x="112" y="210"/>
                    <a:pt x="121" y="211"/>
                    <a:pt x="129" y="211"/>
                  </a:cubicBezTo>
                  <a:cubicBezTo>
                    <a:pt x="172" y="211"/>
                    <a:pt x="209" y="176"/>
                    <a:pt x="223" y="120"/>
                  </a:cubicBezTo>
                  <a:cubicBezTo>
                    <a:pt x="223" y="104"/>
                    <a:pt x="207" y="67"/>
                    <a:pt x="190" y="50"/>
                  </a:cubicBezTo>
                  <a:cubicBezTo>
                    <a:pt x="174" y="17"/>
                    <a:pt x="157" y="17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"/>
            <p:cNvSpPr/>
            <p:nvPr/>
          </p:nvSpPr>
          <p:spPr>
            <a:xfrm>
              <a:off x="4383400" y="3045575"/>
              <a:ext cx="3025" cy="5175"/>
            </a:xfrm>
            <a:custGeom>
              <a:avLst/>
              <a:gdLst/>
              <a:ahLst/>
              <a:cxnLst/>
              <a:rect l="l" t="t" r="r" b="b"/>
              <a:pathLst>
                <a:path w="121" h="207" extrusionOk="0">
                  <a:moveTo>
                    <a:pt x="120" y="0"/>
                  </a:moveTo>
                  <a:cubicBezTo>
                    <a:pt x="104" y="0"/>
                    <a:pt x="87" y="17"/>
                    <a:pt x="71" y="17"/>
                  </a:cubicBezTo>
                  <a:cubicBezTo>
                    <a:pt x="17" y="33"/>
                    <a:pt x="1" y="104"/>
                    <a:pt x="17" y="153"/>
                  </a:cubicBezTo>
                  <a:cubicBezTo>
                    <a:pt x="17" y="170"/>
                    <a:pt x="34" y="170"/>
                    <a:pt x="54" y="186"/>
                  </a:cubicBezTo>
                  <a:cubicBezTo>
                    <a:pt x="71" y="207"/>
                    <a:pt x="87" y="207"/>
                    <a:pt x="120" y="207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"/>
            <p:cNvSpPr/>
            <p:nvPr/>
          </p:nvSpPr>
          <p:spPr>
            <a:xfrm>
              <a:off x="4122725" y="3108500"/>
              <a:ext cx="5175" cy="5075"/>
            </a:xfrm>
            <a:custGeom>
              <a:avLst/>
              <a:gdLst/>
              <a:ahLst/>
              <a:cxnLst/>
              <a:rect l="l" t="t" r="r" b="b"/>
              <a:pathLst>
                <a:path w="207" h="203" extrusionOk="0">
                  <a:moveTo>
                    <a:pt x="96" y="0"/>
                  </a:moveTo>
                  <a:cubicBezTo>
                    <a:pt x="65" y="0"/>
                    <a:pt x="35" y="12"/>
                    <a:pt x="17" y="40"/>
                  </a:cubicBezTo>
                  <a:cubicBezTo>
                    <a:pt x="1" y="60"/>
                    <a:pt x="1" y="77"/>
                    <a:pt x="1" y="110"/>
                  </a:cubicBezTo>
                  <a:lnTo>
                    <a:pt x="1" y="143"/>
                  </a:lnTo>
                  <a:lnTo>
                    <a:pt x="34" y="180"/>
                  </a:lnTo>
                  <a:cubicBezTo>
                    <a:pt x="58" y="195"/>
                    <a:pt x="84" y="203"/>
                    <a:pt x="110" y="203"/>
                  </a:cubicBezTo>
                  <a:cubicBezTo>
                    <a:pt x="141" y="203"/>
                    <a:pt x="170" y="191"/>
                    <a:pt x="190" y="163"/>
                  </a:cubicBezTo>
                  <a:cubicBezTo>
                    <a:pt x="207" y="143"/>
                    <a:pt x="207" y="110"/>
                    <a:pt x="207" y="93"/>
                  </a:cubicBezTo>
                  <a:cubicBezTo>
                    <a:pt x="207" y="60"/>
                    <a:pt x="190" y="40"/>
                    <a:pt x="174" y="23"/>
                  </a:cubicBezTo>
                  <a:cubicBezTo>
                    <a:pt x="150" y="8"/>
                    <a:pt x="122" y="0"/>
                    <a:pt x="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"/>
            <p:cNvSpPr/>
            <p:nvPr/>
          </p:nvSpPr>
          <p:spPr>
            <a:xfrm>
              <a:off x="4383000" y="2999200"/>
              <a:ext cx="850" cy="2075"/>
            </a:xfrm>
            <a:custGeom>
              <a:avLst/>
              <a:gdLst/>
              <a:ahLst/>
              <a:cxnLst/>
              <a:rect l="l" t="t" r="r" b="b"/>
              <a:pathLst>
                <a:path w="34" h="83" extrusionOk="0">
                  <a:moveTo>
                    <a:pt x="33" y="0"/>
                  </a:moveTo>
                  <a:lnTo>
                    <a:pt x="33" y="0"/>
                  </a:lnTo>
                  <a:cubicBezTo>
                    <a:pt x="33" y="17"/>
                    <a:pt x="17" y="50"/>
                    <a:pt x="0" y="83"/>
                  </a:cubicBezTo>
                  <a:lnTo>
                    <a:pt x="17" y="66"/>
                  </a:lnTo>
                  <a:cubicBezTo>
                    <a:pt x="33" y="50"/>
                    <a:pt x="33" y="17"/>
                    <a:pt x="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"/>
            <p:cNvSpPr/>
            <p:nvPr/>
          </p:nvSpPr>
          <p:spPr>
            <a:xfrm>
              <a:off x="4369275" y="3066200"/>
              <a:ext cx="5175" cy="5275"/>
            </a:xfrm>
            <a:custGeom>
              <a:avLst/>
              <a:gdLst/>
              <a:ahLst/>
              <a:cxnLst/>
              <a:rect l="l" t="t" r="r" b="b"/>
              <a:pathLst>
                <a:path w="207" h="211" extrusionOk="0">
                  <a:moveTo>
                    <a:pt x="120" y="0"/>
                  </a:moveTo>
                  <a:cubicBezTo>
                    <a:pt x="67" y="0"/>
                    <a:pt x="17" y="33"/>
                    <a:pt x="1" y="83"/>
                  </a:cubicBezTo>
                  <a:lnTo>
                    <a:pt x="1" y="153"/>
                  </a:lnTo>
                  <a:cubicBezTo>
                    <a:pt x="17" y="153"/>
                    <a:pt x="17" y="169"/>
                    <a:pt x="17" y="169"/>
                  </a:cubicBezTo>
                  <a:cubicBezTo>
                    <a:pt x="34" y="186"/>
                    <a:pt x="67" y="206"/>
                    <a:pt x="83" y="206"/>
                  </a:cubicBezTo>
                  <a:cubicBezTo>
                    <a:pt x="94" y="209"/>
                    <a:pt x="105" y="210"/>
                    <a:pt x="115" y="210"/>
                  </a:cubicBezTo>
                  <a:cubicBezTo>
                    <a:pt x="169" y="210"/>
                    <a:pt x="207" y="175"/>
                    <a:pt x="207" y="120"/>
                  </a:cubicBezTo>
                  <a:cubicBezTo>
                    <a:pt x="207" y="103"/>
                    <a:pt x="207" y="66"/>
                    <a:pt x="186" y="50"/>
                  </a:cubicBezTo>
                  <a:cubicBezTo>
                    <a:pt x="170" y="33"/>
                    <a:pt x="153" y="17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"/>
            <p:cNvSpPr/>
            <p:nvPr/>
          </p:nvSpPr>
          <p:spPr>
            <a:xfrm>
              <a:off x="4376500" y="3010650"/>
              <a:ext cx="5175" cy="5275"/>
            </a:xfrm>
            <a:custGeom>
              <a:avLst/>
              <a:gdLst/>
              <a:ahLst/>
              <a:cxnLst/>
              <a:rect l="l" t="t" r="r" b="b"/>
              <a:pathLst>
                <a:path w="207" h="211" extrusionOk="0">
                  <a:moveTo>
                    <a:pt x="103" y="1"/>
                  </a:moveTo>
                  <a:cubicBezTo>
                    <a:pt x="58" y="1"/>
                    <a:pt x="18" y="44"/>
                    <a:pt x="0" y="91"/>
                  </a:cubicBezTo>
                  <a:lnTo>
                    <a:pt x="0" y="140"/>
                  </a:lnTo>
                  <a:cubicBezTo>
                    <a:pt x="21" y="140"/>
                    <a:pt x="21" y="161"/>
                    <a:pt x="21" y="161"/>
                  </a:cubicBezTo>
                  <a:cubicBezTo>
                    <a:pt x="37" y="194"/>
                    <a:pt x="54" y="210"/>
                    <a:pt x="87" y="210"/>
                  </a:cubicBezTo>
                  <a:cubicBezTo>
                    <a:pt x="124" y="210"/>
                    <a:pt x="140" y="210"/>
                    <a:pt x="173" y="194"/>
                  </a:cubicBezTo>
                  <a:cubicBezTo>
                    <a:pt x="190" y="177"/>
                    <a:pt x="206" y="140"/>
                    <a:pt x="206" y="124"/>
                  </a:cubicBezTo>
                  <a:cubicBezTo>
                    <a:pt x="206" y="91"/>
                    <a:pt x="206" y="74"/>
                    <a:pt x="190" y="37"/>
                  </a:cubicBezTo>
                  <a:cubicBezTo>
                    <a:pt x="173" y="20"/>
                    <a:pt x="157" y="4"/>
                    <a:pt x="124" y="4"/>
                  </a:cubicBezTo>
                  <a:cubicBezTo>
                    <a:pt x="117" y="2"/>
                    <a:pt x="110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"/>
            <p:cNvSpPr/>
            <p:nvPr/>
          </p:nvSpPr>
          <p:spPr>
            <a:xfrm>
              <a:off x="4376500" y="3026600"/>
              <a:ext cx="5700" cy="5225"/>
            </a:xfrm>
            <a:custGeom>
              <a:avLst/>
              <a:gdLst/>
              <a:ahLst/>
              <a:cxnLst/>
              <a:rect l="l" t="t" r="r" b="b"/>
              <a:pathLst>
                <a:path w="228" h="209" extrusionOk="0">
                  <a:moveTo>
                    <a:pt x="103" y="1"/>
                  </a:moveTo>
                  <a:cubicBezTo>
                    <a:pt x="70" y="1"/>
                    <a:pt x="54" y="17"/>
                    <a:pt x="37" y="38"/>
                  </a:cubicBezTo>
                  <a:cubicBezTo>
                    <a:pt x="21" y="54"/>
                    <a:pt x="0" y="87"/>
                    <a:pt x="0" y="120"/>
                  </a:cubicBezTo>
                  <a:lnTo>
                    <a:pt x="21" y="141"/>
                  </a:lnTo>
                  <a:cubicBezTo>
                    <a:pt x="21" y="158"/>
                    <a:pt x="37" y="174"/>
                    <a:pt x="54" y="191"/>
                  </a:cubicBezTo>
                  <a:cubicBezTo>
                    <a:pt x="66" y="203"/>
                    <a:pt x="85" y="209"/>
                    <a:pt x="104" y="209"/>
                  </a:cubicBezTo>
                  <a:cubicBezTo>
                    <a:pt x="135" y="209"/>
                    <a:pt x="170" y="194"/>
                    <a:pt x="190" y="174"/>
                  </a:cubicBezTo>
                  <a:cubicBezTo>
                    <a:pt x="227" y="120"/>
                    <a:pt x="227" y="54"/>
                    <a:pt x="173" y="17"/>
                  </a:cubicBezTo>
                  <a:cubicBezTo>
                    <a:pt x="157" y="1"/>
                    <a:pt x="12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"/>
            <p:cNvSpPr/>
            <p:nvPr/>
          </p:nvSpPr>
          <p:spPr>
            <a:xfrm>
              <a:off x="4370100" y="3052375"/>
              <a:ext cx="5600" cy="5350"/>
            </a:xfrm>
            <a:custGeom>
              <a:avLst/>
              <a:gdLst/>
              <a:ahLst/>
              <a:cxnLst/>
              <a:rect l="l" t="t" r="r" b="b"/>
              <a:pathLst>
                <a:path w="224" h="214" extrusionOk="0">
                  <a:moveTo>
                    <a:pt x="120" y="1"/>
                  </a:moveTo>
                  <a:cubicBezTo>
                    <a:pt x="71" y="1"/>
                    <a:pt x="17" y="38"/>
                    <a:pt x="1" y="87"/>
                  </a:cubicBezTo>
                  <a:lnTo>
                    <a:pt x="1" y="141"/>
                  </a:lnTo>
                  <a:cubicBezTo>
                    <a:pt x="1" y="141"/>
                    <a:pt x="17" y="141"/>
                    <a:pt x="17" y="157"/>
                  </a:cubicBezTo>
                  <a:lnTo>
                    <a:pt x="17" y="174"/>
                  </a:lnTo>
                  <a:cubicBezTo>
                    <a:pt x="34" y="190"/>
                    <a:pt x="71" y="207"/>
                    <a:pt x="87" y="207"/>
                  </a:cubicBezTo>
                  <a:cubicBezTo>
                    <a:pt x="97" y="212"/>
                    <a:pt x="107" y="214"/>
                    <a:pt x="116" y="214"/>
                  </a:cubicBezTo>
                  <a:cubicBezTo>
                    <a:pt x="139" y="214"/>
                    <a:pt x="159" y="202"/>
                    <a:pt x="174" y="190"/>
                  </a:cubicBezTo>
                  <a:cubicBezTo>
                    <a:pt x="190" y="174"/>
                    <a:pt x="207" y="157"/>
                    <a:pt x="207" y="120"/>
                  </a:cubicBezTo>
                  <a:cubicBezTo>
                    <a:pt x="223" y="104"/>
                    <a:pt x="207" y="71"/>
                    <a:pt x="207" y="54"/>
                  </a:cubicBezTo>
                  <a:cubicBezTo>
                    <a:pt x="190" y="38"/>
                    <a:pt x="153" y="17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"/>
            <p:cNvSpPr/>
            <p:nvPr/>
          </p:nvSpPr>
          <p:spPr>
            <a:xfrm>
              <a:off x="4371350" y="3038500"/>
              <a:ext cx="5675" cy="5350"/>
            </a:xfrm>
            <a:custGeom>
              <a:avLst/>
              <a:gdLst/>
              <a:ahLst/>
              <a:cxnLst/>
              <a:rect l="l" t="t" r="r" b="b"/>
              <a:pathLst>
                <a:path w="227" h="214" extrusionOk="0">
                  <a:moveTo>
                    <a:pt x="103" y="0"/>
                  </a:moveTo>
                  <a:cubicBezTo>
                    <a:pt x="85" y="0"/>
                    <a:pt x="65" y="12"/>
                    <a:pt x="54" y="24"/>
                  </a:cubicBezTo>
                  <a:cubicBezTo>
                    <a:pt x="37" y="40"/>
                    <a:pt x="21" y="57"/>
                    <a:pt x="0" y="94"/>
                  </a:cubicBezTo>
                  <a:cubicBezTo>
                    <a:pt x="0" y="110"/>
                    <a:pt x="0" y="127"/>
                    <a:pt x="21" y="143"/>
                  </a:cubicBezTo>
                  <a:cubicBezTo>
                    <a:pt x="21" y="143"/>
                    <a:pt x="21" y="160"/>
                    <a:pt x="37" y="160"/>
                  </a:cubicBezTo>
                  <a:cubicBezTo>
                    <a:pt x="37" y="180"/>
                    <a:pt x="70" y="197"/>
                    <a:pt x="103" y="213"/>
                  </a:cubicBezTo>
                  <a:cubicBezTo>
                    <a:pt x="157" y="213"/>
                    <a:pt x="206" y="180"/>
                    <a:pt x="206" y="127"/>
                  </a:cubicBezTo>
                  <a:cubicBezTo>
                    <a:pt x="227" y="94"/>
                    <a:pt x="206" y="57"/>
                    <a:pt x="190" y="40"/>
                  </a:cubicBezTo>
                  <a:cubicBezTo>
                    <a:pt x="173" y="24"/>
                    <a:pt x="157" y="7"/>
                    <a:pt x="124" y="7"/>
                  </a:cubicBezTo>
                  <a:cubicBezTo>
                    <a:pt x="118" y="2"/>
                    <a:pt x="111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"/>
            <p:cNvSpPr/>
            <p:nvPr/>
          </p:nvSpPr>
          <p:spPr>
            <a:xfrm>
              <a:off x="4227550" y="3158025"/>
              <a:ext cx="5175" cy="5275"/>
            </a:xfrm>
            <a:custGeom>
              <a:avLst/>
              <a:gdLst/>
              <a:ahLst/>
              <a:cxnLst/>
              <a:rect l="l" t="t" r="r" b="b"/>
              <a:pathLst>
                <a:path w="207" h="211" extrusionOk="0">
                  <a:moveTo>
                    <a:pt x="120" y="1"/>
                  </a:moveTo>
                  <a:cubicBezTo>
                    <a:pt x="50" y="1"/>
                    <a:pt x="1" y="38"/>
                    <a:pt x="1" y="87"/>
                  </a:cubicBezTo>
                  <a:lnTo>
                    <a:pt x="1" y="157"/>
                  </a:lnTo>
                  <a:cubicBezTo>
                    <a:pt x="1" y="157"/>
                    <a:pt x="1" y="174"/>
                    <a:pt x="17" y="174"/>
                  </a:cubicBezTo>
                  <a:cubicBezTo>
                    <a:pt x="34" y="190"/>
                    <a:pt x="50" y="207"/>
                    <a:pt x="83" y="207"/>
                  </a:cubicBezTo>
                  <a:cubicBezTo>
                    <a:pt x="92" y="210"/>
                    <a:pt x="101" y="211"/>
                    <a:pt x="110" y="211"/>
                  </a:cubicBezTo>
                  <a:cubicBezTo>
                    <a:pt x="153" y="211"/>
                    <a:pt x="190" y="178"/>
                    <a:pt x="207" y="120"/>
                  </a:cubicBezTo>
                  <a:cubicBezTo>
                    <a:pt x="207" y="104"/>
                    <a:pt x="207" y="71"/>
                    <a:pt x="186" y="54"/>
                  </a:cubicBezTo>
                  <a:cubicBezTo>
                    <a:pt x="170" y="38"/>
                    <a:pt x="137" y="17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"/>
            <p:cNvSpPr/>
            <p:nvPr/>
          </p:nvSpPr>
          <p:spPr>
            <a:xfrm>
              <a:off x="4385975" y="3192875"/>
              <a:ext cx="450" cy="1675"/>
            </a:xfrm>
            <a:custGeom>
              <a:avLst/>
              <a:gdLst/>
              <a:ahLst/>
              <a:cxnLst/>
              <a:rect l="l" t="t" r="r" b="b"/>
              <a:pathLst>
                <a:path w="18" h="67" extrusionOk="0">
                  <a:moveTo>
                    <a:pt x="17" y="0"/>
                  </a:moveTo>
                  <a:cubicBezTo>
                    <a:pt x="17" y="0"/>
                    <a:pt x="17" y="17"/>
                    <a:pt x="1" y="17"/>
                  </a:cubicBezTo>
                  <a:cubicBezTo>
                    <a:pt x="1" y="33"/>
                    <a:pt x="1" y="50"/>
                    <a:pt x="17" y="66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"/>
            <p:cNvSpPr/>
            <p:nvPr/>
          </p:nvSpPr>
          <p:spPr>
            <a:xfrm>
              <a:off x="4115000" y="3227600"/>
              <a:ext cx="6000" cy="5325"/>
            </a:xfrm>
            <a:custGeom>
              <a:avLst/>
              <a:gdLst/>
              <a:ahLst/>
              <a:cxnLst/>
              <a:rect l="l" t="t" r="r" b="b"/>
              <a:pathLst>
                <a:path w="240" h="213" extrusionOk="0">
                  <a:moveTo>
                    <a:pt x="137" y="1"/>
                  </a:moveTo>
                  <a:cubicBezTo>
                    <a:pt x="120" y="1"/>
                    <a:pt x="104" y="1"/>
                    <a:pt x="87" y="17"/>
                  </a:cubicBezTo>
                  <a:cubicBezTo>
                    <a:pt x="33" y="38"/>
                    <a:pt x="1" y="87"/>
                    <a:pt x="17" y="157"/>
                  </a:cubicBezTo>
                  <a:cubicBezTo>
                    <a:pt x="42" y="194"/>
                    <a:pt x="78" y="213"/>
                    <a:pt x="116" y="213"/>
                  </a:cubicBezTo>
                  <a:cubicBezTo>
                    <a:pt x="128" y="213"/>
                    <a:pt x="141" y="211"/>
                    <a:pt x="153" y="207"/>
                  </a:cubicBezTo>
                  <a:cubicBezTo>
                    <a:pt x="174" y="207"/>
                    <a:pt x="190" y="190"/>
                    <a:pt x="207" y="174"/>
                  </a:cubicBezTo>
                  <a:cubicBezTo>
                    <a:pt x="223" y="157"/>
                    <a:pt x="240" y="104"/>
                    <a:pt x="223" y="71"/>
                  </a:cubicBezTo>
                  <a:cubicBezTo>
                    <a:pt x="207" y="38"/>
                    <a:pt x="174" y="17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"/>
            <p:cNvSpPr/>
            <p:nvPr/>
          </p:nvSpPr>
          <p:spPr>
            <a:xfrm>
              <a:off x="4174675" y="3256875"/>
              <a:ext cx="4775" cy="2075"/>
            </a:xfrm>
            <a:custGeom>
              <a:avLst/>
              <a:gdLst/>
              <a:ahLst/>
              <a:cxnLst/>
              <a:rect l="l" t="t" r="r" b="b"/>
              <a:pathLst>
                <a:path w="191" h="83" extrusionOk="0">
                  <a:moveTo>
                    <a:pt x="104" y="0"/>
                  </a:moveTo>
                  <a:cubicBezTo>
                    <a:pt x="71" y="0"/>
                    <a:pt x="34" y="17"/>
                    <a:pt x="1" y="33"/>
                  </a:cubicBezTo>
                  <a:cubicBezTo>
                    <a:pt x="71" y="50"/>
                    <a:pt x="120" y="66"/>
                    <a:pt x="190" y="83"/>
                  </a:cubicBezTo>
                  <a:cubicBezTo>
                    <a:pt x="190" y="66"/>
                    <a:pt x="174" y="66"/>
                    <a:pt x="174" y="50"/>
                  </a:cubicBezTo>
                  <a:cubicBezTo>
                    <a:pt x="157" y="33"/>
                    <a:pt x="120" y="17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"/>
            <p:cNvSpPr/>
            <p:nvPr/>
          </p:nvSpPr>
          <p:spPr>
            <a:xfrm>
              <a:off x="4006350" y="2982800"/>
              <a:ext cx="3450" cy="4775"/>
            </a:xfrm>
            <a:custGeom>
              <a:avLst/>
              <a:gdLst/>
              <a:ahLst/>
              <a:cxnLst/>
              <a:rect l="l" t="t" r="r" b="b"/>
              <a:pathLst>
                <a:path w="138" h="191" extrusionOk="0">
                  <a:moveTo>
                    <a:pt x="104" y="1"/>
                  </a:moveTo>
                  <a:cubicBezTo>
                    <a:pt x="67" y="71"/>
                    <a:pt x="34" y="120"/>
                    <a:pt x="1" y="174"/>
                  </a:cubicBezTo>
                  <a:cubicBezTo>
                    <a:pt x="17" y="190"/>
                    <a:pt x="34" y="190"/>
                    <a:pt x="50" y="190"/>
                  </a:cubicBezTo>
                  <a:cubicBezTo>
                    <a:pt x="67" y="190"/>
                    <a:pt x="104" y="174"/>
                    <a:pt x="121" y="157"/>
                  </a:cubicBezTo>
                  <a:cubicBezTo>
                    <a:pt x="137" y="120"/>
                    <a:pt x="137" y="104"/>
                    <a:pt x="137" y="71"/>
                  </a:cubicBezTo>
                  <a:cubicBezTo>
                    <a:pt x="137" y="54"/>
                    <a:pt x="121" y="17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"/>
            <p:cNvSpPr/>
            <p:nvPr/>
          </p:nvSpPr>
          <p:spPr>
            <a:xfrm>
              <a:off x="4361550" y="3029600"/>
              <a:ext cx="4250" cy="4425"/>
            </a:xfrm>
            <a:custGeom>
              <a:avLst/>
              <a:gdLst/>
              <a:ahLst/>
              <a:cxnLst/>
              <a:rect l="l" t="t" r="r" b="b"/>
              <a:pathLst>
                <a:path w="170" h="177" extrusionOk="0">
                  <a:moveTo>
                    <a:pt x="137" y="0"/>
                  </a:moveTo>
                  <a:cubicBezTo>
                    <a:pt x="83" y="54"/>
                    <a:pt x="50" y="104"/>
                    <a:pt x="0" y="157"/>
                  </a:cubicBezTo>
                  <a:cubicBezTo>
                    <a:pt x="17" y="174"/>
                    <a:pt x="33" y="174"/>
                    <a:pt x="50" y="174"/>
                  </a:cubicBezTo>
                  <a:cubicBezTo>
                    <a:pt x="59" y="176"/>
                    <a:pt x="68" y="177"/>
                    <a:pt x="77" y="177"/>
                  </a:cubicBezTo>
                  <a:cubicBezTo>
                    <a:pt x="132" y="177"/>
                    <a:pt x="170" y="133"/>
                    <a:pt x="170" y="87"/>
                  </a:cubicBezTo>
                  <a:cubicBezTo>
                    <a:pt x="170" y="71"/>
                    <a:pt x="170" y="38"/>
                    <a:pt x="153" y="21"/>
                  </a:cubicBezTo>
                  <a:cubicBezTo>
                    <a:pt x="153" y="0"/>
                    <a:pt x="137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5"/>
            <p:cNvSpPr/>
            <p:nvPr/>
          </p:nvSpPr>
          <p:spPr>
            <a:xfrm>
              <a:off x="4230125" y="3221525"/>
              <a:ext cx="5175" cy="4975"/>
            </a:xfrm>
            <a:custGeom>
              <a:avLst/>
              <a:gdLst/>
              <a:ahLst/>
              <a:cxnLst/>
              <a:rect l="l" t="t" r="r" b="b"/>
              <a:pathLst>
                <a:path w="207" h="199" extrusionOk="0">
                  <a:moveTo>
                    <a:pt x="93" y="0"/>
                  </a:moveTo>
                  <a:cubicBezTo>
                    <a:pt x="51" y="0"/>
                    <a:pt x="14" y="33"/>
                    <a:pt x="1" y="91"/>
                  </a:cubicBezTo>
                  <a:lnTo>
                    <a:pt x="1" y="140"/>
                  </a:lnTo>
                  <a:cubicBezTo>
                    <a:pt x="17" y="140"/>
                    <a:pt x="17" y="157"/>
                    <a:pt x="17" y="157"/>
                  </a:cubicBezTo>
                  <a:cubicBezTo>
                    <a:pt x="34" y="178"/>
                    <a:pt x="67" y="194"/>
                    <a:pt x="83" y="194"/>
                  </a:cubicBezTo>
                  <a:cubicBezTo>
                    <a:pt x="95" y="197"/>
                    <a:pt x="107" y="198"/>
                    <a:pt x="117" y="198"/>
                  </a:cubicBezTo>
                  <a:cubicBezTo>
                    <a:pt x="170" y="198"/>
                    <a:pt x="207" y="166"/>
                    <a:pt x="207" y="107"/>
                  </a:cubicBezTo>
                  <a:cubicBezTo>
                    <a:pt x="207" y="91"/>
                    <a:pt x="207" y="54"/>
                    <a:pt x="186" y="37"/>
                  </a:cubicBezTo>
                  <a:cubicBezTo>
                    <a:pt x="170" y="21"/>
                    <a:pt x="153" y="4"/>
                    <a:pt x="120" y="4"/>
                  </a:cubicBezTo>
                  <a:cubicBezTo>
                    <a:pt x="111" y="2"/>
                    <a:pt x="102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5"/>
            <p:cNvSpPr/>
            <p:nvPr/>
          </p:nvSpPr>
          <p:spPr>
            <a:xfrm>
              <a:off x="4021825" y="2963950"/>
              <a:ext cx="3425" cy="3425"/>
            </a:xfrm>
            <a:custGeom>
              <a:avLst/>
              <a:gdLst/>
              <a:ahLst/>
              <a:cxnLst/>
              <a:rect l="l" t="t" r="r" b="b"/>
              <a:pathLst>
                <a:path w="137" h="137" extrusionOk="0">
                  <a:moveTo>
                    <a:pt x="136" y="0"/>
                  </a:moveTo>
                  <a:cubicBezTo>
                    <a:pt x="87" y="50"/>
                    <a:pt x="50" y="87"/>
                    <a:pt x="0" y="120"/>
                  </a:cubicBezTo>
                  <a:cubicBezTo>
                    <a:pt x="17" y="136"/>
                    <a:pt x="33" y="136"/>
                    <a:pt x="50" y="136"/>
                  </a:cubicBezTo>
                  <a:cubicBezTo>
                    <a:pt x="66" y="120"/>
                    <a:pt x="103" y="120"/>
                    <a:pt x="120" y="87"/>
                  </a:cubicBezTo>
                  <a:cubicBezTo>
                    <a:pt x="136" y="70"/>
                    <a:pt x="136" y="50"/>
                    <a:pt x="136" y="17"/>
                  </a:cubicBezTo>
                  <a:lnTo>
                    <a:pt x="1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"/>
            <p:cNvSpPr/>
            <p:nvPr/>
          </p:nvSpPr>
          <p:spPr>
            <a:xfrm>
              <a:off x="4383000" y="3058875"/>
              <a:ext cx="3425" cy="5175"/>
            </a:xfrm>
            <a:custGeom>
              <a:avLst/>
              <a:gdLst/>
              <a:ahLst/>
              <a:cxnLst/>
              <a:rect l="l" t="t" r="r" b="b"/>
              <a:pathLst>
                <a:path w="137" h="207" extrusionOk="0">
                  <a:moveTo>
                    <a:pt x="103" y="0"/>
                  </a:moveTo>
                  <a:cubicBezTo>
                    <a:pt x="70" y="0"/>
                    <a:pt x="50" y="17"/>
                    <a:pt x="33" y="33"/>
                  </a:cubicBezTo>
                  <a:cubicBezTo>
                    <a:pt x="17" y="66"/>
                    <a:pt x="0" y="87"/>
                    <a:pt x="0" y="120"/>
                  </a:cubicBezTo>
                  <a:cubicBezTo>
                    <a:pt x="17" y="120"/>
                    <a:pt x="17" y="136"/>
                    <a:pt x="17" y="136"/>
                  </a:cubicBezTo>
                  <a:cubicBezTo>
                    <a:pt x="17" y="153"/>
                    <a:pt x="33" y="169"/>
                    <a:pt x="50" y="190"/>
                  </a:cubicBezTo>
                  <a:cubicBezTo>
                    <a:pt x="70" y="206"/>
                    <a:pt x="103" y="206"/>
                    <a:pt x="136" y="206"/>
                  </a:cubicBezTo>
                  <a:lnTo>
                    <a:pt x="1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"/>
            <p:cNvSpPr/>
            <p:nvPr/>
          </p:nvSpPr>
          <p:spPr>
            <a:xfrm>
              <a:off x="4308675" y="3048575"/>
              <a:ext cx="5600" cy="5175"/>
            </a:xfrm>
            <a:custGeom>
              <a:avLst/>
              <a:gdLst/>
              <a:ahLst/>
              <a:cxnLst/>
              <a:rect l="l" t="t" r="r" b="b"/>
              <a:pathLst>
                <a:path w="224" h="207" extrusionOk="0">
                  <a:moveTo>
                    <a:pt x="120" y="0"/>
                  </a:moveTo>
                  <a:cubicBezTo>
                    <a:pt x="104" y="0"/>
                    <a:pt x="71" y="0"/>
                    <a:pt x="54" y="17"/>
                  </a:cubicBezTo>
                  <a:cubicBezTo>
                    <a:pt x="17" y="33"/>
                    <a:pt x="17" y="50"/>
                    <a:pt x="0" y="87"/>
                  </a:cubicBezTo>
                  <a:cubicBezTo>
                    <a:pt x="0" y="103"/>
                    <a:pt x="0" y="120"/>
                    <a:pt x="17" y="136"/>
                  </a:cubicBezTo>
                  <a:lnTo>
                    <a:pt x="17" y="169"/>
                  </a:lnTo>
                  <a:cubicBezTo>
                    <a:pt x="33" y="190"/>
                    <a:pt x="71" y="206"/>
                    <a:pt x="87" y="206"/>
                  </a:cubicBezTo>
                  <a:cubicBezTo>
                    <a:pt x="157" y="206"/>
                    <a:pt x="207" y="169"/>
                    <a:pt x="207" y="120"/>
                  </a:cubicBezTo>
                  <a:cubicBezTo>
                    <a:pt x="223" y="87"/>
                    <a:pt x="207" y="66"/>
                    <a:pt x="190" y="33"/>
                  </a:cubicBezTo>
                  <a:cubicBezTo>
                    <a:pt x="174" y="17"/>
                    <a:pt x="157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"/>
            <p:cNvSpPr/>
            <p:nvPr/>
          </p:nvSpPr>
          <p:spPr>
            <a:xfrm>
              <a:off x="4296200" y="3041250"/>
              <a:ext cx="5600" cy="5175"/>
            </a:xfrm>
            <a:custGeom>
              <a:avLst/>
              <a:gdLst/>
              <a:ahLst/>
              <a:cxnLst/>
              <a:rect l="l" t="t" r="r" b="b"/>
              <a:pathLst>
                <a:path w="224" h="207" extrusionOk="0">
                  <a:moveTo>
                    <a:pt x="120" y="0"/>
                  </a:moveTo>
                  <a:cubicBezTo>
                    <a:pt x="71" y="0"/>
                    <a:pt x="17" y="33"/>
                    <a:pt x="1" y="87"/>
                  </a:cubicBezTo>
                  <a:cubicBezTo>
                    <a:pt x="1" y="103"/>
                    <a:pt x="1" y="120"/>
                    <a:pt x="17" y="136"/>
                  </a:cubicBezTo>
                  <a:cubicBezTo>
                    <a:pt x="17" y="153"/>
                    <a:pt x="17" y="153"/>
                    <a:pt x="38" y="173"/>
                  </a:cubicBezTo>
                  <a:cubicBezTo>
                    <a:pt x="54" y="190"/>
                    <a:pt x="71" y="206"/>
                    <a:pt x="104" y="206"/>
                  </a:cubicBezTo>
                  <a:cubicBezTo>
                    <a:pt x="120" y="206"/>
                    <a:pt x="157" y="206"/>
                    <a:pt x="174" y="190"/>
                  </a:cubicBezTo>
                  <a:cubicBezTo>
                    <a:pt x="190" y="173"/>
                    <a:pt x="207" y="136"/>
                    <a:pt x="223" y="120"/>
                  </a:cubicBezTo>
                  <a:cubicBezTo>
                    <a:pt x="223" y="87"/>
                    <a:pt x="207" y="70"/>
                    <a:pt x="190" y="33"/>
                  </a:cubicBezTo>
                  <a:cubicBezTo>
                    <a:pt x="174" y="17"/>
                    <a:pt x="157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"/>
            <p:cNvSpPr/>
            <p:nvPr/>
          </p:nvSpPr>
          <p:spPr>
            <a:xfrm>
              <a:off x="4257550" y="3040675"/>
              <a:ext cx="6100" cy="5075"/>
            </a:xfrm>
            <a:custGeom>
              <a:avLst/>
              <a:gdLst/>
              <a:ahLst/>
              <a:cxnLst/>
              <a:rect l="l" t="t" r="r" b="b"/>
              <a:pathLst>
                <a:path w="244" h="203" extrusionOk="0">
                  <a:moveTo>
                    <a:pt x="126" y="1"/>
                  </a:moveTo>
                  <a:cubicBezTo>
                    <a:pt x="114" y="1"/>
                    <a:pt x="100" y="3"/>
                    <a:pt x="87" y="7"/>
                  </a:cubicBezTo>
                  <a:cubicBezTo>
                    <a:pt x="17" y="23"/>
                    <a:pt x="0" y="73"/>
                    <a:pt x="17" y="143"/>
                  </a:cubicBezTo>
                  <a:cubicBezTo>
                    <a:pt x="33" y="183"/>
                    <a:pt x="74" y="203"/>
                    <a:pt x="116" y="203"/>
                  </a:cubicBezTo>
                  <a:cubicBezTo>
                    <a:pt x="130" y="203"/>
                    <a:pt x="144" y="201"/>
                    <a:pt x="157" y="196"/>
                  </a:cubicBezTo>
                  <a:cubicBezTo>
                    <a:pt x="207" y="176"/>
                    <a:pt x="244" y="110"/>
                    <a:pt x="223" y="56"/>
                  </a:cubicBezTo>
                  <a:cubicBezTo>
                    <a:pt x="198" y="19"/>
                    <a:pt x="164" y="1"/>
                    <a:pt x="1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"/>
            <p:cNvSpPr/>
            <p:nvPr/>
          </p:nvSpPr>
          <p:spPr>
            <a:xfrm>
              <a:off x="4242500" y="3074750"/>
              <a:ext cx="5700" cy="5175"/>
            </a:xfrm>
            <a:custGeom>
              <a:avLst/>
              <a:gdLst/>
              <a:ahLst/>
              <a:cxnLst/>
              <a:rect l="l" t="t" r="r" b="b"/>
              <a:pathLst>
                <a:path w="228" h="207" extrusionOk="0">
                  <a:moveTo>
                    <a:pt x="124" y="0"/>
                  </a:moveTo>
                  <a:cubicBezTo>
                    <a:pt x="71" y="0"/>
                    <a:pt x="38" y="17"/>
                    <a:pt x="21" y="70"/>
                  </a:cubicBezTo>
                  <a:lnTo>
                    <a:pt x="1" y="87"/>
                  </a:lnTo>
                  <a:cubicBezTo>
                    <a:pt x="1" y="103"/>
                    <a:pt x="1" y="120"/>
                    <a:pt x="21" y="136"/>
                  </a:cubicBezTo>
                  <a:cubicBezTo>
                    <a:pt x="21" y="173"/>
                    <a:pt x="38" y="190"/>
                    <a:pt x="71" y="190"/>
                  </a:cubicBezTo>
                  <a:cubicBezTo>
                    <a:pt x="71" y="206"/>
                    <a:pt x="87" y="206"/>
                    <a:pt x="87" y="206"/>
                  </a:cubicBezTo>
                  <a:cubicBezTo>
                    <a:pt x="157" y="206"/>
                    <a:pt x="207" y="173"/>
                    <a:pt x="207" y="120"/>
                  </a:cubicBezTo>
                  <a:cubicBezTo>
                    <a:pt x="227" y="87"/>
                    <a:pt x="207" y="70"/>
                    <a:pt x="190" y="33"/>
                  </a:cubicBezTo>
                  <a:cubicBezTo>
                    <a:pt x="174" y="17"/>
                    <a:pt x="157" y="0"/>
                    <a:pt x="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5"/>
            <p:cNvSpPr/>
            <p:nvPr/>
          </p:nvSpPr>
          <p:spPr>
            <a:xfrm>
              <a:off x="4282900" y="3047200"/>
              <a:ext cx="5175" cy="5250"/>
            </a:xfrm>
            <a:custGeom>
              <a:avLst/>
              <a:gdLst/>
              <a:ahLst/>
              <a:cxnLst/>
              <a:rect l="l" t="t" r="r" b="b"/>
              <a:pathLst>
                <a:path w="207" h="210" extrusionOk="0">
                  <a:moveTo>
                    <a:pt x="111" y="0"/>
                  </a:moveTo>
                  <a:cubicBezTo>
                    <a:pt x="75" y="0"/>
                    <a:pt x="40" y="15"/>
                    <a:pt x="17" y="39"/>
                  </a:cubicBezTo>
                  <a:cubicBezTo>
                    <a:pt x="1" y="72"/>
                    <a:pt x="1" y="88"/>
                    <a:pt x="1" y="121"/>
                  </a:cubicBezTo>
                  <a:lnTo>
                    <a:pt x="1" y="142"/>
                  </a:lnTo>
                  <a:cubicBezTo>
                    <a:pt x="17" y="158"/>
                    <a:pt x="17" y="175"/>
                    <a:pt x="34" y="191"/>
                  </a:cubicBezTo>
                  <a:cubicBezTo>
                    <a:pt x="54" y="204"/>
                    <a:pt x="77" y="209"/>
                    <a:pt x="99" y="209"/>
                  </a:cubicBezTo>
                  <a:cubicBezTo>
                    <a:pt x="135" y="209"/>
                    <a:pt x="170" y="195"/>
                    <a:pt x="190" y="175"/>
                  </a:cubicBezTo>
                  <a:cubicBezTo>
                    <a:pt x="207" y="158"/>
                    <a:pt x="207" y="121"/>
                    <a:pt x="207" y="88"/>
                  </a:cubicBezTo>
                  <a:cubicBezTo>
                    <a:pt x="207" y="72"/>
                    <a:pt x="190" y="39"/>
                    <a:pt x="174" y="18"/>
                  </a:cubicBezTo>
                  <a:cubicBezTo>
                    <a:pt x="154" y="6"/>
                    <a:pt x="132" y="0"/>
                    <a:pt x="1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"/>
            <p:cNvSpPr/>
            <p:nvPr/>
          </p:nvSpPr>
          <p:spPr>
            <a:xfrm>
              <a:off x="4291450" y="3069175"/>
              <a:ext cx="5200" cy="5175"/>
            </a:xfrm>
            <a:custGeom>
              <a:avLst/>
              <a:gdLst/>
              <a:ahLst/>
              <a:cxnLst/>
              <a:rect l="l" t="t" r="r" b="b"/>
              <a:pathLst>
                <a:path w="208" h="207" extrusionOk="0">
                  <a:moveTo>
                    <a:pt x="125" y="1"/>
                  </a:moveTo>
                  <a:cubicBezTo>
                    <a:pt x="87" y="1"/>
                    <a:pt x="71" y="1"/>
                    <a:pt x="38" y="17"/>
                  </a:cubicBezTo>
                  <a:cubicBezTo>
                    <a:pt x="22" y="34"/>
                    <a:pt x="1" y="50"/>
                    <a:pt x="1" y="87"/>
                  </a:cubicBezTo>
                  <a:lnTo>
                    <a:pt x="1" y="137"/>
                  </a:lnTo>
                  <a:lnTo>
                    <a:pt x="22" y="153"/>
                  </a:lnTo>
                  <a:cubicBezTo>
                    <a:pt x="38" y="190"/>
                    <a:pt x="55" y="190"/>
                    <a:pt x="87" y="207"/>
                  </a:cubicBezTo>
                  <a:cubicBezTo>
                    <a:pt x="141" y="207"/>
                    <a:pt x="191" y="170"/>
                    <a:pt x="207" y="120"/>
                  </a:cubicBezTo>
                  <a:cubicBezTo>
                    <a:pt x="207" y="87"/>
                    <a:pt x="207" y="50"/>
                    <a:pt x="191" y="34"/>
                  </a:cubicBezTo>
                  <a:cubicBezTo>
                    <a:pt x="174" y="17"/>
                    <a:pt x="141" y="1"/>
                    <a:pt x="1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"/>
            <p:cNvSpPr/>
            <p:nvPr/>
          </p:nvSpPr>
          <p:spPr>
            <a:xfrm>
              <a:off x="4256300" y="3054425"/>
              <a:ext cx="5600" cy="5300"/>
            </a:xfrm>
            <a:custGeom>
              <a:avLst/>
              <a:gdLst/>
              <a:ahLst/>
              <a:cxnLst/>
              <a:rect l="l" t="t" r="r" b="b"/>
              <a:pathLst>
                <a:path w="224" h="212" extrusionOk="0">
                  <a:moveTo>
                    <a:pt x="94" y="1"/>
                  </a:moveTo>
                  <a:cubicBezTo>
                    <a:pt x="51" y="1"/>
                    <a:pt x="15" y="34"/>
                    <a:pt x="1" y="92"/>
                  </a:cubicBezTo>
                  <a:cubicBezTo>
                    <a:pt x="1" y="108"/>
                    <a:pt x="1" y="125"/>
                    <a:pt x="17" y="141"/>
                  </a:cubicBezTo>
                  <a:lnTo>
                    <a:pt x="17" y="162"/>
                  </a:lnTo>
                  <a:cubicBezTo>
                    <a:pt x="34" y="178"/>
                    <a:pt x="67" y="195"/>
                    <a:pt x="88" y="211"/>
                  </a:cubicBezTo>
                  <a:cubicBezTo>
                    <a:pt x="154" y="211"/>
                    <a:pt x="207" y="178"/>
                    <a:pt x="207" y="125"/>
                  </a:cubicBezTo>
                  <a:cubicBezTo>
                    <a:pt x="224" y="92"/>
                    <a:pt x="207" y="59"/>
                    <a:pt x="191" y="38"/>
                  </a:cubicBezTo>
                  <a:cubicBezTo>
                    <a:pt x="170" y="22"/>
                    <a:pt x="154" y="5"/>
                    <a:pt x="121" y="5"/>
                  </a:cubicBezTo>
                  <a:cubicBezTo>
                    <a:pt x="111" y="2"/>
                    <a:pt x="102" y="1"/>
                    <a:pt x="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"/>
            <p:cNvSpPr/>
            <p:nvPr/>
          </p:nvSpPr>
          <p:spPr>
            <a:xfrm>
              <a:off x="4263125" y="3014950"/>
              <a:ext cx="5175" cy="5300"/>
            </a:xfrm>
            <a:custGeom>
              <a:avLst/>
              <a:gdLst/>
              <a:ahLst/>
              <a:cxnLst/>
              <a:rect l="l" t="t" r="r" b="b"/>
              <a:pathLst>
                <a:path w="207" h="212" extrusionOk="0">
                  <a:moveTo>
                    <a:pt x="97" y="1"/>
                  </a:moveTo>
                  <a:cubicBezTo>
                    <a:pt x="54" y="1"/>
                    <a:pt x="17" y="34"/>
                    <a:pt x="0" y="92"/>
                  </a:cubicBezTo>
                  <a:lnTo>
                    <a:pt x="0" y="125"/>
                  </a:lnTo>
                  <a:cubicBezTo>
                    <a:pt x="0" y="125"/>
                    <a:pt x="0" y="141"/>
                    <a:pt x="21" y="141"/>
                  </a:cubicBezTo>
                  <a:lnTo>
                    <a:pt x="21" y="158"/>
                  </a:lnTo>
                  <a:cubicBezTo>
                    <a:pt x="37" y="195"/>
                    <a:pt x="70" y="195"/>
                    <a:pt x="87" y="211"/>
                  </a:cubicBezTo>
                  <a:cubicBezTo>
                    <a:pt x="124" y="211"/>
                    <a:pt x="157" y="195"/>
                    <a:pt x="173" y="195"/>
                  </a:cubicBezTo>
                  <a:cubicBezTo>
                    <a:pt x="190" y="174"/>
                    <a:pt x="206" y="141"/>
                    <a:pt x="206" y="125"/>
                  </a:cubicBezTo>
                  <a:cubicBezTo>
                    <a:pt x="206" y="92"/>
                    <a:pt x="206" y="71"/>
                    <a:pt x="190" y="55"/>
                  </a:cubicBezTo>
                  <a:cubicBezTo>
                    <a:pt x="190" y="22"/>
                    <a:pt x="157" y="5"/>
                    <a:pt x="124" y="5"/>
                  </a:cubicBezTo>
                  <a:cubicBezTo>
                    <a:pt x="115" y="2"/>
                    <a:pt x="106" y="1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"/>
            <p:cNvSpPr/>
            <p:nvPr/>
          </p:nvSpPr>
          <p:spPr>
            <a:xfrm>
              <a:off x="4262300" y="3028675"/>
              <a:ext cx="5175" cy="5275"/>
            </a:xfrm>
            <a:custGeom>
              <a:avLst/>
              <a:gdLst/>
              <a:ahLst/>
              <a:cxnLst/>
              <a:rect l="l" t="t" r="r" b="b"/>
              <a:pathLst>
                <a:path w="207" h="211" extrusionOk="0">
                  <a:moveTo>
                    <a:pt x="94" y="0"/>
                  </a:moveTo>
                  <a:cubicBezTo>
                    <a:pt x="53" y="0"/>
                    <a:pt x="14" y="33"/>
                    <a:pt x="0" y="91"/>
                  </a:cubicBezTo>
                  <a:lnTo>
                    <a:pt x="0" y="141"/>
                  </a:lnTo>
                  <a:cubicBezTo>
                    <a:pt x="17" y="141"/>
                    <a:pt x="17" y="161"/>
                    <a:pt x="17" y="161"/>
                  </a:cubicBezTo>
                  <a:cubicBezTo>
                    <a:pt x="33" y="194"/>
                    <a:pt x="54" y="194"/>
                    <a:pt x="87" y="211"/>
                  </a:cubicBezTo>
                  <a:cubicBezTo>
                    <a:pt x="136" y="211"/>
                    <a:pt x="206" y="178"/>
                    <a:pt x="206" y="124"/>
                  </a:cubicBezTo>
                  <a:cubicBezTo>
                    <a:pt x="206" y="91"/>
                    <a:pt x="206" y="58"/>
                    <a:pt x="190" y="37"/>
                  </a:cubicBezTo>
                  <a:cubicBezTo>
                    <a:pt x="173" y="21"/>
                    <a:pt x="157" y="4"/>
                    <a:pt x="120" y="4"/>
                  </a:cubicBezTo>
                  <a:cubicBezTo>
                    <a:pt x="111" y="2"/>
                    <a:pt x="103" y="0"/>
                    <a:pt x="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"/>
            <p:cNvSpPr/>
            <p:nvPr/>
          </p:nvSpPr>
          <p:spPr>
            <a:xfrm>
              <a:off x="4208175" y="3048875"/>
              <a:ext cx="5175" cy="4975"/>
            </a:xfrm>
            <a:custGeom>
              <a:avLst/>
              <a:gdLst/>
              <a:ahLst/>
              <a:cxnLst/>
              <a:rect l="l" t="t" r="r" b="b"/>
              <a:pathLst>
                <a:path w="207" h="199" extrusionOk="0">
                  <a:moveTo>
                    <a:pt x="95" y="0"/>
                  </a:moveTo>
                  <a:cubicBezTo>
                    <a:pt x="54" y="0"/>
                    <a:pt x="14" y="33"/>
                    <a:pt x="1" y="91"/>
                  </a:cubicBezTo>
                  <a:lnTo>
                    <a:pt x="1" y="141"/>
                  </a:lnTo>
                  <a:cubicBezTo>
                    <a:pt x="17" y="178"/>
                    <a:pt x="54" y="194"/>
                    <a:pt x="87" y="194"/>
                  </a:cubicBezTo>
                  <a:cubicBezTo>
                    <a:pt x="99" y="197"/>
                    <a:pt x="110" y="198"/>
                    <a:pt x="121" y="198"/>
                  </a:cubicBezTo>
                  <a:cubicBezTo>
                    <a:pt x="173" y="198"/>
                    <a:pt x="207" y="166"/>
                    <a:pt x="207" y="108"/>
                  </a:cubicBezTo>
                  <a:cubicBezTo>
                    <a:pt x="207" y="91"/>
                    <a:pt x="207" y="54"/>
                    <a:pt x="190" y="38"/>
                  </a:cubicBezTo>
                  <a:cubicBezTo>
                    <a:pt x="174" y="21"/>
                    <a:pt x="157" y="5"/>
                    <a:pt x="120" y="5"/>
                  </a:cubicBezTo>
                  <a:cubicBezTo>
                    <a:pt x="112" y="2"/>
                    <a:pt x="103" y="0"/>
                    <a:pt x="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"/>
            <p:cNvSpPr/>
            <p:nvPr/>
          </p:nvSpPr>
          <p:spPr>
            <a:xfrm>
              <a:off x="4210350" y="3033350"/>
              <a:ext cx="5575" cy="5100"/>
            </a:xfrm>
            <a:custGeom>
              <a:avLst/>
              <a:gdLst/>
              <a:ahLst/>
              <a:cxnLst/>
              <a:rect l="l" t="t" r="r" b="b"/>
              <a:pathLst>
                <a:path w="223" h="204" extrusionOk="0">
                  <a:moveTo>
                    <a:pt x="124" y="1"/>
                  </a:moveTo>
                  <a:cubicBezTo>
                    <a:pt x="112" y="1"/>
                    <a:pt x="99" y="3"/>
                    <a:pt x="87" y="7"/>
                  </a:cubicBezTo>
                  <a:cubicBezTo>
                    <a:pt x="17" y="24"/>
                    <a:pt x="0" y="94"/>
                    <a:pt x="17" y="143"/>
                  </a:cubicBezTo>
                  <a:cubicBezTo>
                    <a:pt x="17" y="160"/>
                    <a:pt x="33" y="160"/>
                    <a:pt x="50" y="180"/>
                  </a:cubicBezTo>
                  <a:cubicBezTo>
                    <a:pt x="64" y="192"/>
                    <a:pt x="93" y="204"/>
                    <a:pt x="121" y="204"/>
                  </a:cubicBezTo>
                  <a:cubicBezTo>
                    <a:pt x="132" y="204"/>
                    <a:pt x="143" y="202"/>
                    <a:pt x="153" y="197"/>
                  </a:cubicBezTo>
                  <a:cubicBezTo>
                    <a:pt x="190" y="180"/>
                    <a:pt x="223" y="143"/>
                    <a:pt x="223" y="110"/>
                  </a:cubicBezTo>
                  <a:lnTo>
                    <a:pt x="223" y="57"/>
                  </a:lnTo>
                  <a:cubicBezTo>
                    <a:pt x="198" y="19"/>
                    <a:pt x="162" y="1"/>
                    <a:pt x="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"/>
            <p:cNvSpPr/>
            <p:nvPr/>
          </p:nvSpPr>
          <p:spPr>
            <a:xfrm>
              <a:off x="4206425" y="3063925"/>
              <a:ext cx="5175" cy="5275"/>
            </a:xfrm>
            <a:custGeom>
              <a:avLst/>
              <a:gdLst/>
              <a:ahLst/>
              <a:cxnLst/>
              <a:rect l="l" t="t" r="r" b="b"/>
              <a:pathLst>
                <a:path w="207" h="211" extrusionOk="0">
                  <a:moveTo>
                    <a:pt x="90" y="0"/>
                  </a:moveTo>
                  <a:cubicBezTo>
                    <a:pt x="37" y="0"/>
                    <a:pt x="1" y="33"/>
                    <a:pt x="1" y="91"/>
                  </a:cubicBezTo>
                  <a:lnTo>
                    <a:pt x="1" y="141"/>
                  </a:lnTo>
                  <a:lnTo>
                    <a:pt x="21" y="157"/>
                  </a:lnTo>
                  <a:cubicBezTo>
                    <a:pt x="38" y="174"/>
                    <a:pt x="54" y="194"/>
                    <a:pt x="87" y="211"/>
                  </a:cubicBezTo>
                  <a:cubicBezTo>
                    <a:pt x="124" y="211"/>
                    <a:pt x="141" y="194"/>
                    <a:pt x="157" y="174"/>
                  </a:cubicBezTo>
                  <a:cubicBezTo>
                    <a:pt x="190" y="174"/>
                    <a:pt x="207" y="141"/>
                    <a:pt x="207" y="124"/>
                  </a:cubicBezTo>
                  <a:cubicBezTo>
                    <a:pt x="207" y="91"/>
                    <a:pt x="207" y="54"/>
                    <a:pt x="190" y="37"/>
                  </a:cubicBezTo>
                  <a:cubicBezTo>
                    <a:pt x="174" y="21"/>
                    <a:pt x="141" y="4"/>
                    <a:pt x="124" y="4"/>
                  </a:cubicBezTo>
                  <a:cubicBezTo>
                    <a:pt x="112" y="2"/>
                    <a:pt x="101" y="0"/>
                    <a:pt x="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"/>
            <p:cNvSpPr/>
            <p:nvPr/>
          </p:nvSpPr>
          <p:spPr>
            <a:xfrm>
              <a:off x="4202600" y="3077775"/>
              <a:ext cx="5600" cy="5300"/>
            </a:xfrm>
            <a:custGeom>
              <a:avLst/>
              <a:gdLst/>
              <a:ahLst/>
              <a:cxnLst/>
              <a:rect l="l" t="t" r="r" b="b"/>
              <a:pathLst>
                <a:path w="224" h="212" extrusionOk="0">
                  <a:moveTo>
                    <a:pt x="112" y="1"/>
                  </a:moveTo>
                  <a:cubicBezTo>
                    <a:pt x="83" y="1"/>
                    <a:pt x="54" y="14"/>
                    <a:pt x="34" y="32"/>
                  </a:cubicBezTo>
                  <a:cubicBezTo>
                    <a:pt x="17" y="69"/>
                    <a:pt x="1" y="85"/>
                    <a:pt x="17" y="118"/>
                  </a:cubicBezTo>
                  <a:lnTo>
                    <a:pt x="17" y="135"/>
                  </a:lnTo>
                  <a:cubicBezTo>
                    <a:pt x="17" y="155"/>
                    <a:pt x="34" y="172"/>
                    <a:pt x="50" y="188"/>
                  </a:cubicBezTo>
                  <a:cubicBezTo>
                    <a:pt x="67" y="203"/>
                    <a:pt x="90" y="211"/>
                    <a:pt x="113" y="211"/>
                  </a:cubicBezTo>
                  <a:cubicBezTo>
                    <a:pt x="141" y="211"/>
                    <a:pt x="170" y="199"/>
                    <a:pt x="191" y="172"/>
                  </a:cubicBezTo>
                  <a:cubicBezTo>
                    <a:pt x="207" y="155"/>
                    <a:pt x="224" y="118"/>
                    <a:pt x="224" y="102"/>
                  </a:cubicBezTo>
                  <a:cubicBezTo>
                    <a:pt x="224" y="69"/>
                    <a:pt x="207" y="52"/>
                    <a:pt x="174" y="32"/>
                  </a:cubicBezTo>
                  <a:cubicBezTo>
                    <a:pt x="157" y="9"/>
                    <a:pt x="135" y="1"/>
                    <a:pt x="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"/>
            <p:cNvSpPr/>
            <p:nvPr/>
          </p:nvSpPr>
          <p:spPr>
            <a:xfrm>
              <a:off x="4209000" y="3127450"/>
              <a:ext cx="5175" cy="5250"/>
            </a:xfrm>
            <a:custGeom>
              <a:avLst/>
              <a:gdLst/>
              <a:ahLst/>
              <a:cxnLst/>
              <a:rect l="l" t="t" r="r" b="b"/>
              <a:pathLst>
                <a:path w="207" h="210" extrusionOk="0">
                  <a:moveTo>
                    <a:pt x="104" y="0"/>
                  </a:moveTo>
                  <a:cubicBezTo>
                    <a:pt x="59" y="0"/>
                    <a:pt x="19" y="47"/>
                    <a:pt x="1" y="90"/>
                  </a:cubicBezTo>
                  <a:lnTo>
                    <a:pt x="1" y="143"/>
                  </a:lnTo>
                  <a:cubicBezTo>
                    <a:pt x="21" y="143"/>
                    <a:pt x="21" y="160"/>
                    <a:pt x="21" y="160"/>
                  </a:cubicBezTo>
                  <a:cubicBezTo>
                    <a:pt x="38" y="193"/>
                    <a:pt x="71" y="193"/>
                    <a:pt x="87" y="209"/>
                  </a:cubicBezTo>
                  <a:cubicBezTo>
                    <a:pt x="157" y="209"/>
                    <a:pt x="207" y="176"/>
                    <a:pt x="207" y="127"/>
                  </a:cubicBezTo>
                  <a:cubicBezTo>
                    <a:pt x="207" y="90"/>
                    <a:pt x="207" y="57"/>
                    <a:pt x="190" y="40"/>
                  </a:cubicBezTo>
                  <a:cubicBezTo>
                    <a:pt x="174" y="24"/>
                    <a:pt x="157" y="3"/>
                    <a:pt x="124" y="3"/>
                  </a:cubicBezTo>
                  <a:cubicBezTo>
                    <a:pt x="118" y="1"/>
                    <a:pt x="111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"/>
            <p:cNvSpPr/>
            <p:nvPr/>
          </p:nvSpPr>
          <p:spPr>
            <a:xfrm>
              <a:off x="4267450" y="3060900"/>
              <a:ext cx="6000" cy="5425"/>
            </a:xfrm>
            <a:custGeom>
              <a:avLst/>
              <a:gdLst/>
              <a:ahLst/>
              <a:cxnLst/>
              <a:rect l="l" t="t" r="r" b="b"/>
              <a:pathLst>
                <a:path w="240" h="217" extrusionOk="0">
                  <a:moveTo>
                    <a:pt x="107" y="0"/>
                  </a:moveTo>
                  <a:cubicBezTo>
                    <a:pt x="95" y="0"/>
                    <a:pt x="83" y="2"/>
                    <a:pt x="70" y="6"/>
                  </a:cubicBezTo>
                  <a:cubicBezTo>
                    <a:pt x="17" y="39"/>
                    <a:pt x="0" y="88"/>
                    <a:pt x="17" y="142"/>
                  </a:cubicBezTo>
                  <a:cubicBezTo>
                    <a:pt x="31" y="183"/>
                    <a:pt x="82" y="216"/>
                    <a:pt x="130" y="216"/>
                  </a:cubicBezTo>
                  <a:cubicBezTo>
                    <a:pt x="139" y="216"/>
                    <a:pt x="148" y="215"/>
                    <a:pt x="157" y="212"/>
                  </a:cubicBezTo>
                  <a:cubicBezTo>
                    <a:pt x="206" y="175"/>
                    <a:pt x="239" y="125"/>
                    <a:pt x="206" y="72"/>
                  </a:cubicBezTo>
                  <a:cubicBezTo>
                    <a:pt x="193" y="32"/>
                    <a:pt x="156" y="0"/>
                    <a:pt x="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"/>
            <p:cNvSpPr/>
            <p:nvPr/>
          </p:nvSpPr>
          <p:spPr>
            <a:xfrm>
              <a:off x="4286300" y="3033400"/>
              <a:ext cx="5700" cy="5050"/>
            </a:xfrm>
            <a:custGeom>
              <a:avLst/>
              <a:gdLst/>
              <a:ahLst/>
              <a:cxnLst/>
              <a:rect l="l" t="t" r="r" b="b"/>
              <a:pathLst>
                <a:path w="228" h="202" extrusionOk="0">
                  <a:moveTo>
                    <a:pt x="98" y="1"/>
                  </a:moveTo>
                  <a:cubicBezTo>
                    <a:pt x="55" y="1"/>
                    <a:pt x="18" y="34"/>
                    <a:pt x="1" y="92"/>
                  </a:cubicBezTo>
                  <a:cubicBezTo>
                    <a:pt x="1" y="108"/>
                    <a:pt x="1" y="125"/>
                    <a:pt x="21" y="141"/>
                  </a:cubicBezTo>
                  <a:lnTo>
                    <a:pt x="21" y="158"/>
                  </a:lnTo>
                  <a:cubicBezTo>
                    <a:pt x="38" y="178"/>
                    <a:pt x="71" y="195"/>
                    <a:pt x="87" y="195"/>
                  </a:cubicBezTo>
                  <a:cubicBezTo>
                    <a:pt x="98" y="200"/>
                    <a:pt x="109" y="202"/>
                    <a:pt x="119" y="202"/>
                  </a:cubicBezTo>
                  <a:cubicBezTo>
                    <a:pt x="142" y="202"/>
                    <a:pt x="162" y="190"/>
                    <a:pt x="174" y="178"/>
                  </a:cubicBezTo>
                  <a:cubicBezTo>
                    <a:pt x="190" y="158"/>
                    <a:pt x="207" y="141"/>
                    <a:pt x="207" y="108"/>
                  </a:cubicBezTo>
                  <a:cubicBezTo>
                    <a:pt x="228" y="92"/>
                    <a:pt x="207" y="55"/>
                    <a:pt x="190" y="38"/>
                  </a:cubicBezTo>
                  <a:cubicBezTo>
                    <a:pt x="174" y="22"/>
                    <a:pt x="157" y="5"/>
                    <a:pt x="124" y="5"/>
                  </a:cubicBezTo>
                  <a:cubicBezTo>
                    <a:pt x="115" y="2"/>
                    <a:pt x="106" y="1"/>
                    <a:pt x="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"/>
            <p:cNvSpPr/>
            <p:nvPr/>
          </p:nvSpPr>
          <p:spPr>
            <a:xfrm>
              <a:off x="4211175" y="3099700"/>
              <a:ext cx="5575" cy="5175"/>
            </a:xfrm>
            <a:custGeom>
              <a:avLst/>
              <a:gdLst/>
              <a:ahLst/>
              <a:cxnLst/>
              <a:rect l="l" t="t" r="r" b="b"/>
              <a:pathLst>
                <a:path w="223" h="207" extrusionOk="0">
                  <a:moveTo>
                    <a:pt x="120" y="0"/>
                  </a:moveTo>
                  <a:cubicBezTo>
                    <a:pt x="103" y="0"/>
                    <a:pt x="70" y="0"/>
                    <a:pt x="54" y="16"/>
                  </a:cubicBezTo>
                  <a:cubicBezTo>
                    <a:pt x="17" y="33"/>
                    <a:pt x="17" y="49"/>
                    <a:pt x="0" y="82"/>
                  </a:cubicBezTo>
                  <a:cubicBezTo>
                    <a:pt x="0" y="103"/>
                    <a:pt x="0" y="120"/>
                    <a:pt x="17" y="136"/>
                  </a:cubicBezTo>
                  <a:lnTo>
                    <a:pt x="17" y="153"/>
                  </a:lnTo>
                  <a:cubicBezTo>
                    <a:pt x="37" y="186"/>
                    <a:pt x="70" y="206"/>
                    <a:pt x="87" y="206"/>
                  </a:cubicBezTo>
                  <a:cubicBezTo>
                    <a:pt x="157" y="206"/>
                    <a:pt x="206" y="169"/>
                    <a:pt x="206" y="120"/>
                  </a:cubicBezTo>
                  <a:cubicBezTo>
                    <a:pt x="223" y="82"/>
                    <a:pt x="206" y="66"/>
                    <a:pt x="190" y="33"/>
                  </a:cubicBezTo>
                  <a:cubicBezTo>
                    <a:pt x="173" y="16"/>
                    <a:pt x="157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"/>
            <p:cNvSpPr/>
            <p:nvPr/>
          </p:nvSpPr>
          <p:spPr>
            <a:xfrm>
              <a:off x="4209925" y="3113700"/>
              <a:ext cx="5600" cy="5275"/>
            </a:xfrm>
            <a:custGeom>
              <a:avLst/>
              <a:gdLst/>
              <a:ahLst/>
              <a:cxnLst/>
              <a:rect l="l" t="t" r="r" b="b"/>
              <a:pathLst>
                <a:path w="224" h="211" extrusionOk="0">
                  <a:moveTo>
                    <a:pt x="93" y="1"/>
                  </a:moveTo>
                  <a:cubicBezTo>
                    <a:pt x="51" y="1"/>
                    <a:pt x="14" y="33"/>
                    <a:pt x="1" y="91"/>
                  </a:cubicBezTo>
                  <a:lnTo>
                    <a:pt x="1" y="124"/>
                  </a:lnTo>
                  <a:lnTo>
                    <a:pt x="17" y="141"/>
                  </a:lnTo>
                  <a:lnTo>
                    <a:pt x="17" y="162"/>
                  </a:lnTo>
                  <a:cubicBezTo>
                    <a:pt x="34" y="194"/>
                    <a:pt x="67" y="194"/>
                    <a:pt x="87" y="211"/>
                  </a:cubicBezTo>
                  <a:cubicBezTo>
                    <a:pt x="120" y="211"/>
                    <a:pt x="153" y="194"/>
                    <a:pt x="170" y="194"/>
                  </a:cubicBezTo>
                  <a:cubicBezTo>
                    <a:pt x="190" y="178"/>
                    <a:pt x="207" y="141"/>
                    <a:pt x="207" y="124"/>
                  </a:cubicBezTo>
                  <a:cubicBezTo>
                    <a:pt x="223" y="91"/>
                    <a:pt x="207" y="75"/>
                    <a:pt x="207" y="58"/>
                  </a:cubicBezTo>
                  <a:cubicBezTo>
                    <a:pt x="190" y="21"/>
                    <a:pt x="153" y="5"/>
                    <a:pt x="120" y="5"/>
                  </a:cubicBezTo>
                  <a:cubicBezTo>
                    <a:pt x="111" y="2"/>
                    <a:pt x="102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"/>
            <p:cNvSpPr/>
            <p:nvPr/>
          </p:nvSpPr>
          <p:spPr>
            <a:xfrm>
              <a:off x="4364550" y="3078050"/>
              <a:ext cx="6000" cy="5375"/>
            </a:xfrm>
            <a:custGeom>
              <a:avLst/>
              <a:gdLst/>
              <a:ahLst/>
              <a:cxnLst/>
              <a:rect l="l" t="t" r="r" b="b"/>
              <a:pathLst>
                <a:path w="240" h="215" extrusionOk="0">
                  <a:moveTo>
                    <a:pt x="113" y="0"/>
                  </a:moveTo>
                  <a:cubicBezTo>
                    <a:pt x="104" y="0"/>
                    <a:pt x="95" y="1"/>
                    <a:pt x="87" y="4"/>
                  </a:cubicBezTo>
                  <a:cubicBezTo>
                    <a:pt x="33" y="41"/>
                    <a:pt x="0" y="91"/>
                    <a:pt x="17" y="144"/>
                  </a:cubicBezTo>
                  <a:cubicBezTo>
                    <a:pt x="30" y="185"/>
                    <a:pt x="80" y="215"/>
                    <a:pt x="125" y="215"/>
                  </a:cubicBezTo>
                  <a:cubicBezTo>
                    <a:pt x="134" y="215"/>
                    <a:pt x="144" y="213"/>
                    <a:pt x="153" y="210"/>
                  </a:cubicBezTo>
                  <a:cubicBezTo>
                    <a:pt x="206" y="194"/>
                    <a:pt x="239" y="124"/>
                    <a:pt x="223" y="74"/>
                  </a:cubicBezTo>
                  <a:cubicBezTo>
                    <a:pt x="195" y="30"/>
                    <a:pt x="154" y="0"/>
                    <a:pt x="1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"/>
            <p:cNvSpPr/>
            <p:nvPr/>
          </p:nvSpPr>
          <p:spPr>
            <a:xfrm>
              <a:off x="4204775" y="2980950"/>
              <a:ext cx="5175" cy="4975"/>
            </a:xfrm>
            <a:custGeom>
              <a:avLst/>
              <a:gdLst/>
              <a:ahLst/>
              <a:cxnLst/>
              <a:rect l="l" t="t" r="r" b="b"/>
              <a:pathLst>
                <a:path w="207" h="199" extrusionOk="0">
                  <a:moveTo>
                    <a:pt x="90" y="0"/>
                  </a:moveTo>
                  <a:cubicBezTo>
                    <a:pt x="67" y="0"/>
                    <a:pt x="45" y="14"/>
                    <a:pt x="34" y="25"/>
                  </a:cubicBezTo>
                  <a:cubicBezTo>
                    <a:pt x="17" y="42"/>
                    <a:pt x="1" y="58"/>
                    <a:pt x="1" y="91"/>
                  </a:cubicBezTo>
                  <a:lnTo>
                    <a:pt x="1" y="145"/>
                  </a:lnTo>
                  <a:cubicBezTo>
                    <a:pt x="17" y="178"/>
                    <a:pt x="50" y="194"/>
                    <a:pt x="87" y="194"/>
                  </a:cubicBezTo>
                  <a:lnTo>
                    <a:pt x="104" y="194"/>
                  </a:lnTo>
                  <a:cubicBezTo>
                    <a:pt x="111" y="197"/>
                    <a:pt x="119" y="199"/>
                    <a:pt x="126" y="199"/>
                  </a:cubicBezTo>
                  <a:cubicBezTo>
                    <a:pt x="168" y="199"/>
                    <a:pt x="207" y="154"/>
                    <a:pt x="207" y="112"/>
                  </a:cubicBezTo>
                  <a:cubicBezTo>
                    <a:pt x="207" y="91"/>
                    <a:pt x="207" y="58"/>
                    <a:pt x="190" y="42"/>
                  </a:cubicBezTo>
                  <a:cubicBezTo>
                    <a:pt x="170" y="25"/>
                    <a:pt x="153" y="9"/>
                    <a:pt x="120" y="9"/>
                  </a:cubicBezTo>
                  <a:cubicBezTo>
                    <a:pt x="110" y="3"/>
                    <a:pt x="100" y="0"/>
                    <a:pt x="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"/>
            <p:cNvSpPr/>
            <p:nvPr/>
          </p:nvSpPr>
          <p:spPr>
            <a:xfrm>
              <a:off x="4203425" y="2996950"/>
              <a:ext cx="5200" cy="5250"/>
            </a:xfrm>
            <a:custGeom>
              <a:avLst/>
              <a:gdLst/>
              <a:ahLst/>
              <a:cxnLst/>
              <a:rect l="l" t="t" r="r" b="b"/>
              <a:pathLst>
                <a:path w="208" h="210" extrusionOk="0">
                  <a:moveTo>
                    <a:pt x="95" y="0"/>
                  </a:moveTo>
                  <a:cubicBezTo>
                    <a:pt x="41" y="0"/>
                    <a:pt x="1" y="44"/>
                    <a:pt x="1" y="90"/>
                  </a:cubicBezTo>
                  <a:lnTo>
                    <a:pt x="1" y="140"/>
                  </a:lnTo>
                  <a:lnTo>
                    <a:pt x="17" y="156"/>
                  </a:lnTo>
                  <a:cubicBezTo>
                    <a:pt x="38" y="193"/>
                    <a:pt x="55" y="193"/>
                    <a:pt x="88" y="210"/>
                  </a:cubicBezTo>
                  <a:cubicBezTo>
                    <a:pt x="141" y="210"/>
                    <a:pt x="191" y="173"/>
                    <a:pt x="207" y="123"/>
                  </a:cubicBezTo>
                  <a:cubicBezTo>
                    <a:pt x="207" y="90"/>
                    <a:pt x="207" y="53"/>
                    <a:pt x="191" y="37"/>
                  </a:cubicBezTo>
                  <a:cubicBezTo>
                    <a:pt x="174" y="20"/>
                    <a:pt x="141" y="4"/>
                    <a:pt x="121" y="4"/>
                  </a:cubicBezTo>
                  <a:cubicBezTo>
                    <a:pt x="112" y="1"/>
                    <a:pt x="103" y="0"/>
                    <a:pt x="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"/>
            <p:cNvSpPr/>
            <p:nvPr/>
          </p:nvSpPr>
          <p:spPr>
            <a:xfrm>
              <a:off x="4206950" y="2969150"/>
              <a:ext cx="5575" cy="5125"/>
            </a:xfrm>
            <a:custGeom>
              <a:avLst/>
              <a:gdLst/>
              <a:ahLst/>
              <a:cxnLst/>
              <a:rect l="l" t="t" r="r" b="b"/>
              <a:pathLst>
                <a:path w="223" h="205" extrusionOk="0">
                  <a:moveTo>
                    <a:pt x="109" y="0"/>
                  </a:moveTo>
                  <a:cubicBezTo>
                    <a:pt x="80" y="0"/>
                    <a:pt x="51" y="13"/>
                    <a:pt x="33" y="31"/>
                  </a:cubicBezTo>
                  <a:cubicBezTo>
                    <a:pt x="17" y="68"/>
                    <a:pt x="0" y="85"/>
                    <a:pt x="17" y="118"/>
                  </a:cubicBezTo>
                  <a:lnTo>
                    <a:pt x="17" y="134"/>
                  </a:lnTo>
                  <a:cubicBezTo>
                    <a:pt x="17" y="151"/>
                    <a:pt x="33" y="171"/>
                    <a:pt x="50" y="188"/>
                  </a:cubicBezTo>
                  <a:cubicBezTo>
                    <a:pt x="66" y="204"/>
                    <a:pt x="103" y="204"/>
                    <a:pt x="120" y="204"/>
                  </a:cubicBezTo>
                  <a:cubicBezTo>
                    <a:pt x="153" y="204"/>
                    <a:pt x="169" y="188"/>
                    <a:pt x="186" y="171"/>
                  </a:cubicBezTo>
                  <a:cubicBezTo>
                    <a:pt x="206" y="151"/>
                    <a:pt x="223" y="118"/>
                    <a:pt x="223" y="101"/>
                  </a:cubicBezTo>
                  <a:cubicBezTo>
                    <a:pt x="223" y="68"/>
                    <a:pt x="206" y="48"/>
                    <a:pt x="169" y="31"/>
                  </a:cubicBezTo>
                  <a:cubicBezTo>
                    <a:pt x="154" y="9"/>
                    <a:pt x="132" y="0"/>
                    <a:pt x="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"/>
            <p:cNvSpPr/>
            <p:nvPr/>
          </p:nvSpPr>
          <p:spPr>
            <a:xfrm>
              <a:off x="4211575" y="3020875"/>
              <a:ext cx="5700" cy="5350"/>
            </a:xfrm>
            <a:custGeom>
              <a:avLst/>
              <a:gdLst/>
              <a:ahLst/>
              <a:cxnLst/>
              <a:rect l="l" t="t" r="r" b="b"/>
              <a:pathLst>
                <a:path w="228" h="214" extrusionOk="0">
                  <a:moveTo>
                    <a:pt x="114" y="1"/>
                  </a:moveTo>
                  <a:cubicBezTo>
                    <a:pt x="85" y="1"/>
                    <a:pt x="56" y="13"/>
                    <a:pt x="38" y="40"/>
                  </a:cubicBezTo>
                  <a:cubicBezTo>
                    <a:pt x="21" y="61"/>
                    <a:pt x="1" y="94"/>
                    <a:pt x="1" y="110"/>
                  </a:cubicBezTo>
                  <a:cubicBezTo>
                    <a:pt x="1" y="127"/>
                    <a:pt x="21" y="143"/>
                    <a:pt x="21" y="143"/>
                  </a:cubicBezTo>
                  <a:cubicBezTo>
                    <a:pt x="21" y="164"/>
                    <a:pt x="38" y="180"/>
                    <a:pt x="54" y="197"/>
                  </a:cubicBezTo>
                  <a:cubicBezTo>
                    <a:pt x="71" y="213"/>
                    <a:pt x="87" y="213"/>
                    <a:pt x="124" y="213"/>
                  </a:cubicBezTo>
                  <a:cubicBezTo>
                    <a:pt x="157" y="213"/>
                    <a:pt x="174" y="197"/>
                    <a:pt x="190" y="180"/>
                  </a:cubicBezTo>
                  <a:cubicBezTo>
                    <a:pt x="207" y="143"/>
                    <a:pt x="227" y="127"/>
                    <a:pt x="227" y="94"/>
                  </a:cubicBezTo>
                  <a:cubicBezTo>
                    <a:pt x="207" y="77"/>
                    <a:pt x="207" y="40"/>
                    <a:pt x="174" y="24"/>
                  </a:cubicBezTo>
                  <a:cubicBezTo>
                    <a:pt x="159" y="9"/>
                    <a:pt x="137" y="1"/>
                    <a:pt x="1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"/>
            <p:cNvSpPr/>
            <p:nvPr/>
          </p:nvSpPr>
          <p:spPr>
            <a:xfrm>
              <a:off x="4243025" y="2979825"/>
              <a:ext cx="4650" cy="4750"/>
            </a:xfrm>
            <a:custGeom>
              <a:avLst/>
              <a:gdLst/>
              <a:ahLst/>
              <a:cxnLst/>
              <a:rect l="l" t="t" r="r" b="b"/>
              <a:pathLst>
                <a:path w="186" h="190" extrusionOk="0">
                  <a:moveTo>
                    <a:pt x="33" y="0"/>
                  </a:moveTo>
                  <a:cubicBezTo>
                    <a:pt x="17" y="17"/>
                    <a:pt x="0" y="33"/>
                    <a:pt x="0" y="70"/>
                  </a:cubicBezTo>
                  <a:lnTo>
                    <a:pt x="0" y="120"/>
                  </a:lnTo>
                  <a:lnTo>
                    <a:pt x="17" y="136"/>
                  </a:lnTo>
                  <a:cubicBezTo>
                    <a:pt x="33" y="173"/>
                    <a:pt x="66" y="190"/>
                    <a:pt x="83" y="190"/>
                  </a:cubicBezTo>
                  <a:cubicBezTo>
                    <a:pt x="136" y="190"/>
                    <a:pt x="169" y="173"/>
                    <a:pt x="186" y="136"/>
                  </a:cubicBezTo>
                  <a:cubicBezTo>
                    <a:pt x="136" y="87"/>
                    <a:pt x="83" y="54"/>
                    <a:pt x="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"/>
            <p:cNvSpPr/>
            <p:nvPr/>
          </p:nvSpPr>
          <p:spPr>
            <a:xfrm>
              <a:off x="4099125" y="3026125"/>
              <a:ext cx="5600" cy="5250"/>
            </a:xfrm>
            <a:custGeom>
              <a:avLst/>
              <a:gdLst/>
              <a:ahLst/>
              <a:cxnLst/>
              <a:rect l="l" t="t" r="r" b="b"/>
              <a:pathLst>
                <a:path w="224" h="210" extrusionOk="0">
                  <a:moveTo>
                    <a:pt x="110" y="0"/>
                  </a:moveTo>
                  <a:cubicBezTo>
                    <a:pt x="54" y="0"/>
                    <a:pt x="17" y="44"/>
                    <a:pt x="17" y="90"/>
                  </a:cubicBezTo>
                  <a:cubicBezTo>
                    <a:pt x="1" y="106"/>
                    <a:pt x="17" y="123"/>
                    <a:pt x="17" y="139"/>
                  </a:cubicBezTo>
                  <a:cubicBezTo>
                    <a:pt x="17" y="160"/>
                    <a:pt x="17" y="160"/>
                    <a:pt x="34" y="160"/>
                  </a:cubicBezTo>
                  <a:cubicBezTo>
                    <a:pt x="50" y="193"/>
                    <a:pt x="67" y="210"/>
                    <a:pt x="104" y="210"/>
                  </a:cubicBezTo>
                  <a:cubicBezTo>
                    <a:pt x="120" y="210"/>
                    <a:pt x="153" y="210"/>
                    <a:pt x="170" y="193"/>
                  </a:cubicBezTo>
                  <a:cubicBezTo>
                    <a:pt x="207" y="177"/>
                    <a:pt x="207" y="139"/>
                    <a:pt x="223" y="123"/>
                  </a:cubicBezTo>
                  <a:cubicBezTo>
                    <a:pt x="223" y="90"/>
                    <a:pt x="223" y="73"/>
                    <a:pt x="207" y="36"/>
                  </a:cubicBezTo>
                  <a:cubicBezTo>
                    <a:pt x="190" y="20"/>
                    <a:pt x="153" y="3"/>
                    <a:pt x="137" y="3"/>
                  </a:cubicBezTo>
                  <a:cubicBezTo>
                    <a:pt x="127" y="1"/>
                    <a:pt x="118" y="0"/>
                    <a:pt x="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"/>
            <p:cNvSpPr/>
            <p:nvPr/>
          </p:nvSpPr>
          <p:spPr>
            <a:xfrm>
              <a:off x="4201775" y="3010725"/>
              <a:ext cx="5600" cy="5275"/>
            </a:xfrm>
            <a:custGeom>
              <a:avLst/>
              <a:gdLst/>
              <a:ahLst/>
              <a:cxnLst/>
              <a:rect l="l" t="t" r="r" b="b"/>
              <a:pathLst>
                <a:path w="224" h="211" extrusionOk="0">
                  <a:moveTo>
                    <a:pt x="121" y="1"/>
                  </a:moveTo>
                  <a:cubicBezTo>
                    <a:pt x="104" y="1"/>
                    <a:pt x="67" y="1"/>
                    <a:pt x="50" y="17"/>
                  </a:cubicBezTo>
                  <a:cubicBezTo>
                    <a:pt x="17" y="34"/>
                    <a:pt x="1" y="71"/>
                    <a:pt x="1" y="88"/>
                  </a:cubicBezTo>
                  <a:cubicBezTo>
                    <a:pt x="1" y="104"/>
                    <a:pt x="1" y="121"/>
                    <a:pt x="17" y="137"/>
                  </a:cubicBezTo>
                  <a:lnTo>
                    <a:pt x="17" y="174"/>
                  </a:lnTo>
                  <a:cubicBezTo>
                    <a:pt x="34" y="191"/>
                    <a:pt x="67" y="207"/>
                    <a:pt x="83" y="207"/>
                  </a:cubicBezTo>
                  <a:cubicBezTo>
                    <a:pt x="93" y="209"/>
                    <a:pt x="102" y="210"/>
                    <a:pt x="111" y="210"/>
                  </a:cubicBezTo>
                  <a:cubicBezTo>
                    <a:pt x="167" y="210"/>
                    <a:pt x="207" y="167"/>
                    <a:pt x="207" y="121"/>
                  </a:cubicBezTo>
                  <a:cubicBezTo>
                    <a:pt x="224" y="104"/>
                    <a:pt x="207" y="71"/>
                    <a:pt x="187" y="55"/>
                  </a:cubicBezTo>
                  <a:cubicBezTo>
                    <a:pt x="170" y="17"/>
                    <a:pt x="154" y="17"/>
                    <a:pt x="1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"/>
            <p:cNvSpPr/>
            <p:nvPr/>
          </p:nvSpPr>
          <p:spPr>
            <a:xfrm>
              <a:off x="4102125" y="3089800"/>
              <a:ext cx="5175" cy="5175"/>
            </a:xfrm>
            <a:custGeom>
              <a:avLst/>
              <a:gdLst/>
              <a:ahLst/>
              <a:cxnLst/>
              <a:rect l="l" t="t" r="r" b="b"/>
              <a:pathLst>
                <a:path w="207" h="207" extrusionOk="0">
                  <a:moveTo>
                    <a:pt x="120" y="0"/>
                  </a:moveTo>
                  <a:cubicBezTo>
                    <a:pt x="70" y="0"/>
                    <a:pt x="0" y="33"/>
                    <a:pt x="0" y="87"/>
                  </a:cubicBezTo>
                  <a:lnTo>
                    <a:pt x="0" y="136"/>
                  </a:lnTo>
                  <a:cubicBezTo>
                    <a:pt x="17" y="153"/>
                    <a:pt x="17" y="153"/>
                    <a:pt x="17" y="169"/>
                  </a:cubicBezTo>
                  <a:cubicBezTo>
                    <a:pt x="33" y="190"/>
                    <a:pt x="50" y="206"/>
                    <a:pt x="87" y="206"/>
                  </a:cubicBezTo>
                  <a:cubicBezTo>
                    <a:pt x="136" y="206"/>
                    <a:pt x="206" y="169"/>
                    <a:pt x="206" y="120"/>
                  </a:cubicBezTo>
                  <a:cubicBezTo>
                    <a:pt x="206" y="87"/>
                    <a:pt x="206" y="66"/>
                    <a:pt x="190" y="33"/>
                  </a:cubicBezTo>
                  <a:cubicBezTo>
                    <a:pt x="173" y="17"/>
                    <a:pt x="153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"/>
            <p:cNvSpPr/>
            <p:nvPr/>
          </p:nvSpPr>
          <p:spPr>
            <a:xfrm>
              <a:off x="4199625" y="3027400"/>
              <a:ext cx="5175" cy="5325"/>
            </a:xfrm>
            <a:custGeom>
              <a:avLst/>
              <a:gdLst/>
              <a:ahLst/>
              <a:cxnLst/>
              <a:rect l="l" t="t" r="r" b="b"/>
              <a:pathLst>
                <a:path w="207" h="213" extrusionOk="0">
                  <a:moveTo>
                    <a:pt x="90" y="0"/>
                  </a:moveTo>
                  <a:cubicBezTo>
                    <a:pt x="49" y="0"/>
                    <a:pt x="14" y="35"/>
                    <a:pt x="0" y="88"/>
                  </a:cubicBezTo>
                  <a:lnTo>
                    <a:pt x="0" y="142"/>
                  </a:lnTo>
                  <a:cubicBezTo>
                    <a:pt x="17" y="142"/>
                    <a:pt x="17" y="159"/>
                    <a:pt x="17" y="159"/>
                  </a:cubicBezTo>
                  <a:cubicBezTo>
                    <a:pt x="33" y="175"/>
                    <a:pt x="66" y="192"/>
                    <a:pt x="87" y="212"/>
                  </a:cubicBezTo>
                  <a:cubicBezTo>
                    <a:pt x="120" y="212"/>
                    <a:pt x="136" y="192"/>
                    <a:pt x="169" y="175"/>
                  </a:cubicBezTo>
                  <a:cubicBezTo>
                    <a:pt x="190" y="175"/>
                    <a:pt x="207" y="142"/>
                    <a:pt x="207" y="126"/>
                  </a:cubicBezTo>
                  <a:cubicBezTo>
                    <a:pt x="207" y="88"/>
                    <a:pt x="207" y="55"/>
                    <a:pt x="190" y="39"/>
                  </a:cubicBezTo>
                  <a:cubicBezTo>
                    <a:pt x="169" y="22"/>
                    <a:pt x="153" y="6"/>
                    <a:pt x="120" y="6"/>
                  </a:cubicBezTo>
                  <a:cubicBezTo>
                    <a:pt x="110" y="2"/>
                    <a:pt x="100" y="0"/>
                    <a:pt x="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"/>
            <p:cNvSpPr/>
            <p:nvPr/>
          </p:nvSpPr>
          <p:spPr>
            <a:xfrm>
              <a:off x="4095625" y="3040175"/>
              <a:ext cx="5700" cy="5150"/>
            </a:xfrm>
            <a:custGeom>
              <a:avLst/>
              <a:gdLst/>
              <a:ahLst/>
              <a:cxnLst/>
              <a:rect l="l" t="t" r="r" b="b"/>
              <a:pathLst>
                <a:path w="228" h="206" extrusionOk="0">
                  <a:moveTo>
                    <a:pt x="113" y="1"/>
                  </a:moveTo>
                  <a:cubicBezTo>
                    <a:pt x="85" y="1"/>
                    <a:pt x="56" y="14"/>
                    <a:pt x="38" y="43"/>
                  </a:cubicBezTo>
                  <a:cubicBezTo>
                    <a:pt x="21" y="60"/>
                    <a:pt x="0" y="93"/>
                    <a:pt x="0" y="113"/>
                  </a:cubicBezTo>
                  <a:cubicBezTo>
                    <a:pt x="0" y="130"/>
                    <a:pt x="21" y="130"/>
                    <a:pt x="21" y="146"/>
                  </a:cubicBezTo>
                  <a:cubicBezTo>
                    <a:pt x="21" y="163"/>
                    <a:pt x="38" y="179"/>
                    <a:pt x="54" y="179"/>
                  </a:cubicBezTo>
                  <a:cubicBezTo>
                    <a:pt x="69" y="196"/>
                    <a:pt x="92" y="205"/>
                    <a:pt x="115" y="205"/>
                  </a:cubicBezTo>
                  <a:cubicBezTo>
                    <a:pt x="143" y="205"/>
                    <a:pt x="172" y="192"/>
                    <a:pt x="190" y="163"/>
                  </a:cubicBezTo>
                  <a:cubicBezTo>
                    <a:pt x="207" y="146"/>
                    <a:pt x="227" y="113"/>
                    <a:pt x="227" y="93"/>
                  </a:cubicBezTo>
                  <a:cubicBezTo>
                    <a:pt x="207" y="60"/>
                    <a:pt x="207" y="43"/>
                    <a:pt x="174" y="27"/>
                  </a:cubicBezTo>
                  <a:cubicBezTo>
                    <a:pt x="159" y="10"/>
                    <a:pt x="136" y="1"/>
                    <a:pt x="1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"/>
            <p:cNvSpPr/>
            <p:nvPr/>
          </p:nvSpPr>
          <p:spPr>
            <a:xfrm>
              <a:off x="4346500" y="3049300"/>
              <a:ext cx="5600" cy="5275"/>
            </a:xfrm>
            <a:custGeom>
              <a:avLst/>
              <a:gdLst/>
              <a:ahLst/>
              <a:cxnLst/>
              <a:rect l="l" t="t" r="r" b="b"/>
              <a:pathLst>
                <a:path w="224" h="211" extrusionOk="0">
                  <a:moveTo>
                    <a:pt x="99" y="1"/>
                  </a:moveTo>
                  <a:cubicBezTo>
                    <a:pt x="54" y="1"/>
                    <a:pt x="15" y="44"/>
                    <a:pt x="1" y="91"/>
                  </a:cubicBezTo>
                  <a:cubicBezTo>
                    <a:pt x="1" y="107"/>
                    <a:pt x="1" y="124"/>
                    <a:pt x="17" y="140"/>
                  </a:cubicBezTo>
                  <a:lnTo>
                    <a:pt x="17" y="161"/>
                  </a:lnTo>
                  <a:cubicBezTo>
                    <a:pt x="34" y="194"/>
                    <a:pt x="67" y="210"/>
                    <a:pt x="87" y="210"/>
                  </a:cubicBezTo>
                  <a:cubicBezTo>
                    <a:pt x="153" y="210"/>
                    <a:pt x="207" y="177"/>
                    <a:pt x="207" y="124"/>
                  </a:cubicBezTo>
                  <a:cubicBezTo>
                    <a:pt x="223" y="91"/>
                    <a:pt x="207" y="74"/>
                    <a:pt x="190" y="37"/>
                  </a:cubicBezTo>
                  <a:cubicBezTo>
                    <a:pt x="170" y="21"/>
                    <a:pt x="153" y="4"/>
                    <a:pt x="120" y="4"/>
                  </a:cubicBezTo>
                  <a:cubicBezTo>
                    <a:pt x="113" y="2"/>
                    <a:pt x="106" y="1"/>
                    <a:pt x="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"/>
            <p:cNvSpPr/>
            <p:nvPr/>
          </p:nvSpPr>
          <p:spPr>
            <a:xfrm>
              <a:off x="4349900" y="3097975"/>
              <a:ext cx="5175" cy="5300"/>
            </a:xfrm>
            <a:custGeom>
              <a:avLst/>
              <a:gdLst/>
              <a:ahLst/>
              <a:cxnLst/>
              <a:rect l="l" t="t" r="r" b="b"/>
              <a:pathLst>
                <a:path w="207" h="212" extrusionOk="0">
                  <a:moveTo>
                    <a:pt x="103" y="1"/>
                  </a:moveTo>
                  <a:cubicBezTo>
                    <a:pt x="75" y="1"/>
                    <a:pt x="46" y="14"/>
                    <a:pt x="17" y="32"/>
                  </a:cubicBezTo>
                  <a:cubicBezTo>
                    <a:pt x="1" y="69"/>
                    <a:pt x="1" y="85"/>
                    <a:pt x="1" y="118"/>
                  </a:cubicBezTo>
                  <a:cubicBezTo>
                    <a:pt x="1" y="118"/>
                    <a:pt x="1" y="135"/>
                    <a:pt x="17" y="135"/>
                  </a:cubicBezTo>
                  <a:cubicBezTo>
                    <a:pt x="17" y="151"/>
                    <a:pt x="34" y="172"/>
                    <a:pt x="34" y="189"/>
                  </a:cubicBezTo>
                  <a:cubicBezTo>
                    <a:pt x="58" y="203"/>
                    <a:pt x="85" y="212"/>
                    <a:pt x="111" y="212"/>
                  </a:cubicBezTo>
                  <a:cubicBezTo>
                    <a:pt x="143" y="212"/>
                    <a:pt x="172" y="199"/>
                    <a:pt x="190" y="172"/>
                  </a:cubicBezTo>
                  <a:cubicBezTo>
                    <a:pt x="207" y="151"/>
                    <a:pt x="207" y="118"/>
                    <a:pt x="207" y="102"/>
                  </a:cubicBezTo>
                  <a:cubicBezTo>
                    <a:pt x="207" y="69"/>
                    <a:pt x="190" y="48"/>
                    <a:pt x="174" y="32"/>
                  </a:cubicBezTo>
                  <a:cubicBezTo>
                    <a:pt x="150" y="10"/>
                    <a:pt x="126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"/>
            <p:cNvSpPr/>
            <p:nvPr/>
          </p:nvSpPr>
          <p:spPr>
            <a:xfrm>
              <a:off x="4349500" y="3112425"/>
              <a:ext cx="5575" cy="5325"/>
            </a:xfrm>
            <a:custGeom>
              <a:avLst/>
              <a:gdLst/>
              <a:ahLst/>
              <a:cxnLst/>
              <a:rect l="l" t="t" r="r" b="b"/>
              <a:pathLst>
                <a:path w="223" h="213" extrusionOk="0">
                  <a:moveTo>
                    <a:pt x="98" y="0"/>
                  </a:moveTo>
                  <a:cubicBezTo>
                    <a:pt x="67" y="0"/>
                    <a:pt x="30" y="29"/>
                    <a:pt x="17" y="56"/>
                  </a:cubicBezTo>
                  <a:cubicBezTo>
                    <a:pt x="17" y="72"/>
                    <a:pt x="17" y="72"/>
                    <a:pt x="0" y="89"/>
                  </a:cubicBezTo>
                  <a:cubicBezTo>
                    <a:pt x="0" y="109"/>
                    <a:pt x="0" y="126"/>
                    <a:pt x="17" y="142"/>
                  </a:cubicBezTo>
                  <a:cubicBezTo>
                    <a:pt x="17" y="159"/>
                    <a:pt x="50" y="192"/>
                    <a:pt x="70" y="192"/>
                  </a:cubicBezTo>
                  <a:cubicBezTo>
                    <a:pt x="70" y="192"/>
                    <a:pt x="87" y="213"/>
                    <a:pt x="103" y="213"/>
                  </a:cubicBezTo>
                  <a:cubicBezTo>
                    <a:pt x="153" y="213"/>
                    <a:pt x="206" y="175"/>
                    <a:pt x="223" y="126"/>
                  </a:cubicBezTo>
                  <a:cubicBezTo>
                    <a:pt x="223" y="89"/>
                    <a:pt x="206" y="56"/>
                    <a:pt x="190" y="39"/>
                  </a:cubicBezTo>
                  <a:cubicBezTo>
                    <a:pt x="173" y="23"/>
                    <a:pt x="153" y="6"/>
                    <a:pt x="120" y="6"/>
                  </a:cubicBezTo>
                  <a:cubicBezTo>
                    <a:pt x="113" y="2"/>
                    <a:pt x="106" y="0"/>
                    <a:pt x="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"/>
            <p:cNvSpPr/>
            <p:nvPr/>
          </p:nvSpPr>
          <p:spPr>
            <a:xfrm>
              <a:off x="4342575" y="3061300"/>
              <a:ext cx="5600" cy="5175"/>
            </a:xfrm>
            <a:custGeom>
              <a:avLst/>
              <a:gdLst/>
              <a:ahLst/>
              <a:cxnLst/>
              <a:rect l="l" t="t" r="r" b="b"/>
              <a:pathLst>
                <a:path w="224" h="207" extrusionOk="0">
                  <a:moveTo>
                    <a:pt x="117" y="0"/>
                  </a:moveTo>
                  <a:cubicBezTo>
                    <a:pt x="103" y="0"/>
                    <a:pt x="88" y="3"/>
                    <a:pt x="71" y="6"/>
                  </a:cubicBezTo>
                  <a:cubicBezTo>
                    <a:pt x="17" y="23"/>
                    <a:pt x="1" y="93"/>
                    <a:pt x="17" y="142"/>
                  </a:cubicBezTo>
                  <a:cubicBezTo>
                    <a:pt x="17" y="159"/>
                    <a:pt x="38" y="175"/>
                    <a:pt x="54" y="175"/>
                  </a:cubicBezTo>
                  <a:cubicBezTo>
                    <a:pt x="64" y="198"/>
                    <a:pt x="86" y="207"/>
                    <a:pt x="110" y="207"/>
                  </a:cubicBezTo>
                  <a:cubicBezTo>
                    <a:pt x="126" y="207"/>
                    <a:pt x="143" y="203"/>
                    <a:pt x="158" y="196"/>
                  </a:cubicBezTo>
                  <a:cubicBezTo>
                    <a:pt x="191" y="196"/>
                    <a:pt x="224" y="159"/>
                    <a:pt x="224" y="109"/>
                  </a:cubicBezTo>
                  <a:cubicBezTo>
                    <a:pt x="224" y="93"/>
                    <a:pt x="224" y="72"/>
                    <a:pt x="207" y="72"/>
                  </a:cubicBezTo>
                  <a:cubicBezTo>
                    <a:pt x="194" y="22"/>
                    <a:pt x="163" y="0"/>
                    <a:pt x="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"/>
            <p:cNvSpPr/>
            <p:nvPr/>
          </p:nvSpPr>
          <p:spPr>
            <a:xfrm>
              <a:off x="4356800" y="3059275"/>
              <a:ext cx="6000" cy="5300"/>
            </a:xfrm>
            <a:custGeom>
              <a:avLst/>
              <a:gdLst/>
              <a:ahLst/>
              <a:cxnLst/>
              <a:rect l="l" t="t" r="r" b="b"/>
              <a:pathLst>
                <a:path w="240" h="212" extrusionOk="0">
                  <a:moveTo>
                    <a:pt x="67" y="1"/>
                  </a:moveTo>
                  <a:cubicBezTo>
                    <a:pt x="50" y="17"/>
                    <a:pt x="34" y="34"/>
                    <a:pt x="17" y="50"/>
                  </a:cubicBezTo>
                  <a:cubicBezTo>
                    <a:pt x="1" y="87"/>
                    <a:pt x="1" y="104"/>
                    <a:pt x="17" y="137"/>
                  </a:cubicBezTo>
                  <a:cubicBezTo>
                    <a:pt x="31" y="181"/>
                    <a:pt x="81" y="211"/>
                    <a:pt x="126" y="211"/>
                  </a:cubicBezTo>
                  <a:cubicBezTo>
                    <a:pt x="135" y="211"/>
                    <a:pt x="145" y="210"/>
                    <a:pt x="153" y="207"/>
                  </a:cubicBezTo>
                  <a:cubicBezTo>
                    <a:pt x="207" y="174"/>
                    <a:pt x="240" y="120"/>
                    <a:pt x="207" y="71"/>
                  </a:cubicBezTo>
                  <a:cubicBezTo>
                    <a:pt x="207" y="34"/>
                    <a:pt x="170" y="17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"/>
            <p:cNvSpPr/>
            <p:nvPr/>
          </p:nvSpPr>
          <p:spPr>
            <a:xfrm>
              <a:off x="4357625" y="3042750"/>
              <a:ext cx="5600" cy="5150"/>
            </a:xfrm>
            <a:custGeom>
              <a:avLst/>
              <a:gdLst/>
              <a:ahLst/>
              <a:cxnLst/>
              <a:rect l="l" t="t" r="r" b="b"/>
              <a:pathLst>
                <a:path w="224" h="206" extrusionOk="0">
                  <a:moveTo>
                    <a:pt x="103" y="1"/>
                  </a:moveTo>
                  <a:cubicBezTo>
                    <a:pt x="75" y="1"/>
                    <a:pt x="47" y="14"/>
                    <a:pt x="17" y="43"/>
                  </a:cubicBezTo>
                  <a:cubicBezTo>
                    <a:pt x="1" y="60"/>
                    <a:pt x="1" y="76"/>
                    <a:pt x="1" y="113"/>
                  </a:cubicBezTo>
                  <a:cubicBezTo>
                    <a:pt x="1" y="130"/>
                    <a:pt x="1" y="130"/>
                    <a:pt x="17" y="146"/>
                  </a:cubicBezTo>
                  <a:cubicBezTo>
                    <a:pt x="17" y="163"/>
                    <a:pt x="34" y="163"/>
                    <a:pt x="34" y="179"/>
                  </a:cubicBezTo>
                  <a:cubicBezTo>
                    <a:pt x="58" y="196"/>
                    <a:pt x="86" y="206"/>
                    <a:pt x="112" y="206"/>
                  </a:cubicBezTo>
                  <a:cubicBezTo>
                    <a:pt x="143" y="206"/>
                    <a:pt x="172" y="192"/>
                    <a:pt x="190" y="163"/>
                  </a:cubicBezTo>
                  <a:cubicBezTo>
                    <a:pt x="223" y="130"/>
                    <a:pt x="223" y="60"/>
                    <a:pt x="174" y="27"/>
                  </a:cubicBezTo>
                  <a:cubicBezTo>
                    <a:pt x="150" y="10"/>
                    <a:pt x="126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"/>
            <p:cNvSpPr/>
            <p:nvPr/>
          </p:nvSpPr>
          <p:spPr>
            <a:xfrm>
              <a:off x="4352475" y="3070725"/>
              <a:ext cx="6000" cy="5425"/>
            </a:xfrm>
            <a:custGeom>
              <a:avLst/>
              <a:gdLst/>
              <a:ahLst/>
              <a:cxnLst/>
              <a:rect l="l" t="t" r="r" b="b"/>
              <a:pathLst>
                <a:path w="240" h="217" extrusionOk="0">
                  <a:moveTo>
                    <a:pt x="113" y="1"/>
                  </a:moveTo>
                  <a:cubicBezTo>
                    <a:pt x="104" y="1"/>
                    <a:pt x="95" y="2"/>
                    <a:pt x="87" y="5"/>
                  </a:cubicBezTo>
                  <a:cubicBezTo>
                    <a:pt x="34" y="42"/>
                    <a:pt x="1" y="91"/>
                    <a:pt x="34" y="145"/>
                  </a:cubicBezTo>
                  <a:cubicBezTo>
                    <a:pt x="50" y="185"/>
                    <a:pt x="86" y="217"/>
                    <a:pt x="136" y="217"/>
                  </a:cubicBezTo>
                  <a:cubicBezTo>
                    <a:pt x="148" y="217"/>
                    <a:pt x="160" y="215"/>
                    <a:pt x="174" y="211"/>
                  </a:cubicBezTo>
                  <a:cubicBezTo>
                    <a:pt x="223" y="178"/>
                    <a:pt x="240" y="128"/>
                    <a:pt x="223" y="75"/>
                  </a:cubicBezTo>
                  <a:cubicBezTo>
                    <a:pt x="210" y="33"/>
                    <a:pt x="158" y="1"/>
                    <a:pt x="1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"/>
            <p:cNvSpPr/>
            <p:nvPr/>
          </p:nvSpPr>
          <p:spPr>
            <a:xfrm>
              <a:off x="4023050" y="3026100"/>
              <a:ext cx="5600" cy="5275"/>
            </a:xfrm>
            <a:custGeom>
              <a:avLst/>
              <a:gdLst/>
              <a:ahLst/>
              <a:cxnLst/>
              <a:rect l="l" t="t" r="r" b="b"/>
              <a:pathLst>
                <a:path w="224" h="211" extrusionOk="0">
                  <a:moveTo>
                    <a:pt x="117" y="0"/>
                  </a:moveTo>
                  <a:cubicBezTo>
                    <a:pt x="107" y="0"/>
                    <a:pt x="97" y="1"/>
                    <a:pt x="87" y="4"/>
                  </a:cubicBezTo>
                  <a:cubicBezTo>
                    <a:pt x="38" y="37"/>
                    <a:pt x="1" y="91"/>
                    <a:pt x="17" y="140"/>
                  </a:cubicBezTo>
                  <a:cubicBezTo>
                    <a:pt x="38" y="161"/>
                    <a:pt x="38" y="178"/>
                    <a:pt x="54" y="178"/>
                  </a:cubicBezTo>
                  <a:cubicBezTo>
                    <a:pt x="87" y="211"/>
                    <a:pt x="120" y="211"/>
                    <a:pt x="158" y="211"/>
                  </a:cubicBezTo>
                  <a:cubicBezTo>
                    <a:pt x="207" y="194"/>
                    <a:pt x="224" y="161"/>
                    <a:pt x="224" y="107"/>
                  </a:cubicBezTo>
                  <a:lnTo>
                    <a:pt x="224" y="74"/>
                  </a:lnTo>
                  <a:cubicBezTo>
                    <a:pt x="210" y="30"/>
                    <a:pt x="163" y="0"/>
                    <a:pt x="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"/>
            <p:cNvSpPr/>
            <p:nvPr/>
          </p:nvSpPr>
          <p:spPr>
            <a:xfrm>
              <a:off x="4124475" y="3011400"/>
              <a:ext cx="5600" cy="5350"/>
            </a:xfrm>
            <a:custGeom>
              <a:avLst/>
              <a:gdLst/>
              <a:ahLst/>
              <a:cxnLst/>
              <a:rect l="l" t="t" r="r" b="b"/>
              <a:pathLst>
                <a:path w="224" h="214" extrusionOk="0">
                  <a:moveTo>
                    <a:pt x="108" y="0"/>
                  </a:moveTo>
                  <a:cubicBezTo>
                    <a:pt x="83" y="0"/>
                    <a:pt x="57" y="13"/>
                    <a:pt x="34" y="28"/>
                  </a:cubicBezTo>
                  <a:cubicBezTo>
                    <a:pt x="17" y="44"/>
                    <a:pt x="17" y="61"/>
                    <a:pt x="17" y="94"/>
                  </a:cubicBezTo>
                  <a:cubicBezTo>
                    <a:pt x="1" y="110"/>
                    <a:pt x="17" y="131"/>
                    <a:pt x="17" y="147"/>
                  </a:cubicBezTo>
                  <a:cubicBezTo>
                    <a:pt x="34" y="180"/>
                    <a:pt x="67" y="197"/>
                    <a:pt x="104" y="213"/>
                  </a:cubicBezTo>
                  <a:cubicBezTo>
                    <a:pt x="153" y="213"/>
                    <a:pt x="207" y="180"/>
                    <a:pt x="223" y="131"/>
                  </a:cubicBezTo>
                  <a:cubicBezTo>
                    <a:pt x="223" y="94"/>
                    <a:pt x="223" y="61"/>
                    <a:pt x="207" y="44"/>
                  </a:cubicBezTo>
                  <a:cubicBezTo>
                    <a:pt x="186" y="28"/>
                    <a:pt x="153" y="7"/>
                    <a:pt x="137" y="7"/>
                  </a:cubicBezTo>
                  <a:cubicBezTo>
                    <a:pt x="127" y="2"/>
                    <a:pt x="118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"/>
            <p:cNvSpPr/>
            <p:nvPr/>
          </p:nvSpPr>
          <p:spPr>
            <a:xfrm>
              <a:off x="4119325" y="3057875"/>
              <a:ext cx="5600" cy="5250"/>
            </a:xfrm>
            <a:custGeom>
              <a:avLst/>
              <a:gdLst/>
              <a:ahLst/>
              <a:cxnLst/>
              <a:rect l="l" t="t" r="r" b="b"/>
              <a:pathLst>
                <a:path w="224" h="210" extrusionOk="0">
                  <a:moveTo>
                    <a:pt x="111" y="0"/>
                  </a:moveTo>
                  <a:cubicBezTo>
                    <a:pt x="55" y="0"/>
                    <a:pt x="17" y="47"/>
                    <a:pt x="17" y="90"/>
                  </a:cubicBezTo>
                  <a:cubicBezTo>
                    <a:pt x="1" y="106"/>
                    <a:pt x="17" y="127"/>
                    <a:pt x="17" y="143"/>
                  </a:cubicBezTo>
                  <a:cubicBezTo>
                    <a:pt x="17" y="143"/>
                    <a:pt x="17" y="160"/>
                    <a:pt x="34" y="160"/>
                  </a:cubicBezTo>
                  <a:cubicBezTo>
                    <a:pt x="50" y="193"/>
                    <a:pt x="67" y="193"/>
                    <a:pt x="104" y="209"/>
                  </a:cubicBezTo>
                  <a:cubicBezTo>
                    <a:pt x="120" y="209"/>
                    <a:pt x="153" y="209"/>
                    <a:pt x="170" y="193"/>
                  </a:cubicBezTo>
                  <a:cubicBezTo>
                    <a:pt x="207" y="176"/>
                    <a:pt x="207" y="143"/>
                    <a:pt x="223" y="127"/>
                  </a:cubicBezTo>
                  <a:cubicBezTo>
                    <a:pt x="223" y="90"/>
                    <a:pt x="223" y="73"/>
                    <a:pt x="207" y="40"/>
                  </a:cubicBezTo>
                  <a:cubicBezTo>
                    <a:pt x="186" y="24"/>
                    <a:pt x="153" y="3"/>
                    <a:pt x="137" y="3"/>
                  </a:cubicBezTo>
                  <a:cubicBezTo>
                    <a:pt x="128" y="1"/>
                    <a:pt x="119" y="0"/>
                    <a:pt x="1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"/>
            <p:cNvSpPr/>
            <p:nvPr/>
          </p:nvSpPr>
          <p:spPr>
            <a:xfrm>
              <a:off x="4127050" y="2999850"/>
              <a:ext cx="5200" cy="5100"/>
            </a:xfrm>
            <a:custGeom>
              <a:avLst/>
              <a:gdLst/>
              <a:ahLst/>
              <a:cxnLst/>
              <a:rect l="l" t="t" r="r" b="b"/>
              <a:pathLst>
                <a:path w="208" h="204" extrusionOk="0">
                  <a:moveTo>
                    <a:pt x="96" y="1"/>
                  </a:moveTo>
                  <a:cubicBezTo>
                    <a:pt x="65" y="1"/>
                    <a:pt x="36" y="13"/>
                    <a:pt x="17" y="40"/>
                  </a:cubicBezTo>
                  <a:cubicBezTo>
                    <a:pt x="1" y="57"/>
                    <a:pt x="1" y="77"/>
                    <a:pt x="1" y="110"/>
                  </a:cubicBezTo>
                  <a:lnTo>
                    <a:pt x="1" y="143"/>
                  </a:lnTo>
                  <a:cubicBezTo>
                    <a:pt x="17" y="160"/>
                    <a:pt x="17" y="160"/>
                    <a:pt x="34" y="180"/>
                  </a:cubicBezTo>
                  <a:cubicBezTo>
                    <a:pt x="57" y="192"/>
                    <a:pt x="72" y="204"/>
                    <a:pt x="92" y="204"/>
                  </a:cubicBezTo>
                  <a:cubicBezTo>
                    <a:pt x="100" y="204"/>
                    <a:pt x="110" y="202"/>
                    <a:pt x="120" y="197"/>
                  </a:cubicBezTo>
                  <a:cubicBezTo>
                    <a:pt x="137" y="197"/>
                    <a:pt x="170" y="180"/>
                    <a:pt x="186" y="160"/>
                  </a:cubicBezTo>
                  <a:cubicBezTo>
                    <a:pt x="207" y="143"/>
                    <a:pt x="207" y="110"/>
                    <a:pt x="207" y="94"/>
                  </a:cubicBezTo>
                  <a:cubicBezTo>
                    <a:pt x="207" y="57"/>
                    <a:pt x="186" y="40"/>
                    <a:pt x="170" y="24"/>
                  </a:cubicBezTo>
                  <a:cubicBezTo>
                    <a:pt x="148" y="9"/>
                    <a:pt x="121" y="1"/>
                    <a:pt x="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"/>
            <p:cNvSpPr/>
            <p:nvPr/>
          </p:nvSpPr>
          <p:spPr>
            <a:xfrm>
              <a:off x="4340925" y="3075000"/>
              <a:ext cx="5600" cy="5325"/>
            </a:xfrm>
            <a:custGeom>
              <a:avLst/>
              <a:gdLst/>
              <a:ahLst/>
              <a:cxnLst/>
              <a:rect l="l" t="t" r="r" b="b"/>
              <a:pathLst>
                <a:path w="224" h="213" extrusionOk="0">
                  <a:moveTo>
                    <a:pt x="110" y="0"/>
                  </a:moveTo>
                  <a:cubicBezTo>
                    <a:pt x="81" y="0"/>
                    <a:pt x="52" y="13"/>
                    <a:pt x="34" y="40"/>
                  </a:cubicBezTo>
                  <a:cubicBezTo>
                    <a:pt x="17" y="60"/>
                    <a:pt x="1" y="93"/>
                    <a:pt x="1" y="110"/>
                  </a:cubicBezTo>
                  <a:cubicBezTo>
                    <a:pt x="1" y="126"/>
                    <a:pt x="17" y="126"/>
                    <a:pt x="17" y="143"/>
                  </a:cubicBezTo>
                  <a:cubicBezTo>
                    <a:pt x="17" y="163"/>
                    <a:pt x="34" y="180"/>
                    <a:pt x="50" y="180"/>
                  </a:cubicBezTo>
                  <a:cubicBezTo>
                    <a:pt x="67" y="196"/>
                    <a:pt x="83" y="213"/>
                    <a:pt x="120" y="213"/>
                  </a:cubicBezTo>
                  <a:cubicBezTo>
                    <a:pt x="153" y="213"/>
                    <a:pt x="170" y="196"/>
                    <a:pt x="186" y="180"/>
                  </a:cubicBezTo>
                  <a:cubicBezTo>
                    <a:pt x="207" y="143"/>
                    <a:pt x="224" y="126"/>
                    <a:pt x="224" y="93"/>
                  </a:cubicBezTo>
                  <a:cubicBezTo>
                    <a:pt x="207" y="77"/>
                    <a:pt x="207" y="40"/>
                    <a:pt x="170" y="23"/>
                  </a:cubicBezTo>
                  <a:cubicBezTo>
                    <a:pt x="155" y="8"/>
                    <a:pt x="133" y="0"/>
                    <a:pt x="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"/>
            <p:cNvSpPr/>
            <p:nvPr/>
          </p:nvSpPr>
          <p:spPr>
            <a:xfrm>
              <a:off x="4102950" y="3075975"/>
              <a:ext cx="5175" cy="5175"/>
            </a:xfrm>
            <a:custGeom>
              <a:avLst/>
              <a:gdLst/>
              <a:ahLst/>
              <a:cxnLst/>
              <a:rect l="l" t="t" r="r" b="b"/>
              <a:pathLst>
                <a:path w="207" h="207" extrusionOk="0">
                  <a:moveTo>
                    <a:pt x="120" y="1"/>
                  </a:moveTo>
                  <a:cubicBezTo>
                    <a:pt x="70" y="1"/>
                    <a:pt x="17" y="38"/>
                    <a:pt x="0" y="87"/>
                  </a:cubicBezTo>
                  <a:lnTo>
                    <a:pt x="0" y="124"/>
                  </a:lnTo>
                  <a:lnTo>
                    <a:pt x="0" y="141"/>
                  </a:lnTo>
                  <a:cubicBezTo>
                    <a:pt x="17" y="157"/>
                    <a:pt x="17" y="157"/>
                    <a:pt x="17" y="174"/>
                  </a:cubicBezTo>
                  <a:cubicBezTo>
                    <a:pt x="37" y="190"/>
                    <a:pt x="70" y="207"/>
                    <a:pt x="87" y="207"/>
                  </a:cubicBezTo>
                  <a:cubicBezTo>
                    <a:pt x="120" y="207"/>
                    <a:pt x="140" y="207"/>
                    <a:pt x="173" y="190"/>
                  </a:cubicBezTo>
                  <a:cubicBezTo>
                    <a:pt x="190" y="174"/>
                    <a:pt x="206" y="141"/>
                    <a:pt x="206" y="124"/>
                  </a:cubicBezTo>
                  <a:cubicBezTo>
                    <a:pt x="206" y="87"/>
                    <a:pt x="206" y="71"/>
                    <a:pt x="190" y="54"/>
                  </a:cubicBezTo>
                  <a:cubicBezTo>
                    <a:pt x="190" y="21"/>
                    <a:pt x="157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"/>
            <p:cNvSpPr/>
            <p:nvPr/>
          </p:nvSpPr>
          <p:spPr>
            <a:xfrm>
              <a:off x="4123150" y="3027425"/>
              <a:ext cx="5575" cy="5300"/>
            </a:xfrm>
            <a:custGeom>
              <a:avLst/>
              <a:gdLst/>
              <a:ahLst/>
              <a:cxnLst/>
              <a:rect l="l" t="t" r="r" b="b"/>
              <a:pathLst>
                <a:path w="223" h="212" extrusionOk="0">
                  <a:moveTo>
                    <a:pt x="97" y="0"/>
                  </a:moveTo>
                  <a:cubicBezTo>
                    <a:pt x="55" y="0"/>
                    <a:pt x="14" y="45"/>
                    <a:pt x="0" y="87"/>
                  </a:cubicBezTo>
                  <a:cubicBezTo>
                    <a:pt x="0" y="108"/>
                    <a:pt x="0" y="125"/>
                    <a:pt x="17" y="141"/>
                  </a:cubicBezTo>
                  <a:lnTo>
                    <a:pt x="17" y="158"/>
                  </a:lnTo>
                  <a:cubicBezTo>
                    <a:pt x="33" y="191"/>
                    <a:pt x="70" y="211"/>
                    <a:pt x="87" y="211"/>
                  </a:cubicBezTo>
                  <a:cubicBezTo>
                    <a:pt x="157" y="211"/>
                    <a:pt x="206" y="174"/>
                    <a:pt x="206" y="125"/>
                  </a:cubicBezTo>
                  <a:cubicBezTo>
                    <a:pt x="223" y="87"/>
                    <a:pt x="206" y="71"/>
                    <a:pt x="190" y="38"/>
                  </a:cubicBezTo>
                  <a:cubicBezTo>
                    <a:pt x="173" y="21"/>
                    <a:pt x="157" y="5"/>
                    <a:pt x="120" y="5"/>
                  </a:cubicBezTo>
                  <a:cubicBezTo>
                    <a:pt x="112" y="2"/>
                    <a:pt x="105" y="0"/>
                    <a:pt x="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"/>
            <p:cNvSpPr/>
            <p:nvPr/>
          </p:nvSpPr>
          <p:spPr>
            <a:xfrm>
              <a:off x="4121900" y="3041250"/>
              <a:ext cx="5175" cy="5275"/>
            </a:xfrm>
            <a:custGeom>
              <a:avLst/>
              <a:gdLst/>
              <a:ahLst/>
              <a:cxnLst/>
              <a:rect l="l" t="t" r="r" b="b"/>
              <a:pathLst>
                <a:path w="207" h="211" extrusionOk="0">
                  <a:moveTo>
                    <a:pt x="120" y="0"/>
                  </a:moveTo>
                  <a:cubicBezTo>
                    <a:pt x="83" y="0"/>
                    <a:pt x="50" y="17"/>
                    <a:pt x="34" y="33"/>
                  </a:cubicBezTo>
                  <a:cubicBezTo>
                    <a:pt x="17" y="50"/>
                    <a:pt x="1" y="70"/>
                    <a:pt x="1" y="103"/>
                  </a:cubicBezTo>
                  <a:lnTo>
                    <a:pt x="1" y="153"/>
                  </a:lnTo>
                  <a:cubicBezTo>
                    <a:pt x="1" y="153"/>
                    <a:pt x="1" y="173"/>
                    <a:pt x="17" y="173"/>
                  </a:cubicBezTo>
                  <a:cubicBezTo>
                    <a:pt x="34" y="190"/>
                    <a:pt x="50" y="206"/>
                    <a:pt x="83" y="206"/>
                  </a:cubicBezTo>
                  <a:cubicBezTo>
                    <a:pt x="92" y="209"/>
                    <a:pt x="101" y="211"/>
                    <a:pt x="110" y="211"/>
                  </a:cubicBezTo>
                  <a:cubicBezTo>
                    <a:pt x="153" y="211"/>
                    <a:pt x="190" y="178"/>
                    <a:pt x="207" y="120"/>
                  </a:cubicBezTo>
                  <a:cubicBezTo>
                    <a:pt x="207" y="103"/>
                    <a:pt x="207" y="70"/>
                    <a:pt x="186" y="50"/>
                  </a:cubicBezTo>
                  <a:cubicBezTo>
                    <a:pt x="170" y="33"/>
                    <a:pt x="137" y="17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"/>
            <p:cNvSpPr/>
            <p:nvPr/>
          </p:nvSpPr>
          <p:spPr>
            <a:xfrm>
              <a:off x="4115825" y="3082475"/>
              <a:ext cx="5600" cy="5125"/>
            </a:xfrm>
            <a:custGeom>
              <a:avLst/>
              <a:gdLst/>
              <a:ahLst/>
              <a:cxnLst/>
              <a:rect l="l" t="t" r="r" b="b"/>
              <a:pathLst>
                <a:path w="224" h="205" extrusionOk="0">
                  <a:moveTo>
                    <a:pt x="104" y="0"/>
                  </a:moveTo>
                  <a:cubicBezTo>
                    <a:pt x="71" y="0"/>
                    <a:pt x="54" y="17"/>
                    <a:pt x="38" y="33"/>
                  </a:cubicBezTo>
                  <a:cubicBezTo>
                    <a:pt x="17" y="50"/>
                    <a:pt x="0" y="87"/>
                    <a:pt x="0" y="104"/>
                  </a:cubicBezTo>
                  <a:cubicBezTo>
                    <a:pt x="0" y="120"/>
                    <a:pt x="0" y="120"/>
                    <a:pt x="17" y="137"/>
                  </a:cubicBezTo>
                  <a:cubicBezTo>
                    <a:pt x="17" y="153"/>
                    <a:pt x="38" y="174"/>
                    <a:pt x="54" y="174"/>
                  </a:cubicBezTo>
                  <a:cubicBezTo>
                    <a:pt x="69" y="196"/>
                    <a:pt x="91" y="205"/>
                    <a:pt x="115" y="205"/>
                  </a:cubicBezTo>
                  <a:cubicBezTo>
                    <a:pt x="143" y="205"/>
                    <a:pt x="172" y="192"/>
                    <a:pt x="190" y="174"/>
                  </a:cubicBezTo>
                  <a:cubicBezTo>
                    <a:pt x="207" y="137"/>
                    <a:pt x="223" y="120"/>
                    <a:pt x="207" y="87"/>
                  </a:cubicBezTo>
                  <a:cubicBezTo>
                    <a:pt x="207" y="71"/>
                    <a:pt x="190" y="33"/>
                    <a:pt x="174" y="17"/>
                  </a:cubicBezTo>
                  <a:cubicBezTo>
                    <a:pt x="15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"/>
            <p:cNvSpPr/>
            <p:nvPr/>
          </p:nvSpPr>
          <p:spPr>
            <a:xfrm>
              <a:off x="4122725" y="2962925"/>
              <a:ext cx="6000" cy="5050"/>
            </a:xfrm>
            <a:custGeom>
              <a:avLst/>
              <a:gdLst/>
              <a:ahLst/>
              <a:cxnLst/>
              <a:rect l="l" t="t" r="r" b="b"/>
              <a:pathLst>
                <a:path w="240" h="202" extrusionOk="0">
                  <a:moveTo>
                    <a:pt x="129" y="0"/>
                  </a:moveTo>
                  <a:cubicBezTo>
                    <a:pt x="114" y="0"/>
                    <a:pt x="100" y="3"/>
                    <a:pt x="87" y="8"/>
                  </a:cubicBezTo>
                  <a:cubicBezTo>
                    <a:pt x="34" y="25"/>
                    <a:pt x="1" y="74"/>
                    <a:pt x="17" y="144"/>
                  </a:cubicBezTo>
                  <a:cubicBezTo>
                    <a:pt x="42" y="181"/>
                    <a:pt x="77" y="202"/>
                    <a:pt x="114" y="202"/>
                  </a:cubicBezTo>
                  <a:cubicBezTo>
                    <a:pt x="127" y="202"/>
                    <a:pt x="140" y="199"/>
                    <a:pt x="153" y="194"/>
                  </a:cubicBezTo>
                  <a:cubicBezTo>
                    <a:pt x="207" y="177"/>
                    <a:pt x="240" y="111"/>
                    <a:pt x="223" y="58"/>
                  </a:cubicBezTo>
                  <a:cubicBezTo>
                    <a:pt x="211" y="21"/>
                    <a:pt x="170" y="0"/>
                    <a:pt x="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"/>
            <p:cNvSpPr/>
            <p:nvPr/>
          </p:nvSpPr>
          <p:spPr>
            <a:xfrm>
              <a:off x="4116225" y="3069075"/>
              <a:ext cx="5700" cy="5275"/>
            </a:xfrm>
            <a:custGeom>
              <a:avLst/>
              <a:gdLst/>
              <a:ahLst/>
              <a:cxnLst/>
              <a:rect l="l" t="t" r="r" b="b"/>
              <a:pathLst>
                <a:path w="228" h="211" extrusionOk="0">
                  <a:moveTo>
                    <a:pt x="100" y="0"/>
                  </a:moveTo>
                  <a:cubicBezTo>
                    <a:pt x="90" y="0"/>
                    <a:pt x="81" y="2"/>
                    <a:pt x="71" y="5"/>
                  </a:cubicBezTo>
                  <a:cubicBezTo>
                    <a:pt x="22" y="38"/>
                    <a:pt x="1" y="91"/>
                    <a:pt x="22" y="141"/>
                  </a:cubicBezTo>
                  <a:cubicBezTo>
                    <a:pt x="22" y="157"/>
                    <a:pt x="38" y="174"/>
                    <a:pt x="38" y="194"/>
                  </a:cubicBezTo>
                  <a:cubicBezTo>
                    <a:pt x="71" y="211"/>
                    <a:pt x="104" y="211"/>
                    <a:pt x="158" y="211"/>
                  </a:cubicBezTo>
                  <a:cubicBezTo>
                    <a:pt x="191" y="194"/>
                    <a:pt x="207" y="157"/>
                    <a:pt x="228" y="124"/>
                  </a:cubicBezTo>
                  <a:cubicBezTo>
                    <a:pt x="228" y="108"/>
                    <a:pt x="228" y="91"/>
                    <a:pt x="207" y="71"/>
                  </a:cubicBezTo>
                  <a:cubicBezTo>
                    <a:pt x="194" y="30"/>
                    <a:pt x="146" y="0"/>
                    <a:pt x="1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"/>
            <p:cNvSpPr/>
            <p:nvPr/>
          </p:nvSpPr>
          <p:spPr>
            <a:xfrm>
              <a:off x="4108500" y="2968675"/>
              <a:ext cx="5700" cy="5300"/>
            </a:xfrm>
            <a:custGeom>
              <a:avLst/>
              <a:gdLst/>
              <a:ahLst/>
              <a:cxnLst/>
              <a:rect l="l" t="t" r="r" b="b"/>
              <a:pathLst>
                <a:path w="228" h="212" extrusionOk="0">
                  <a:moveTo>
                    <a:pt x="124" y="1"/>
                  </a:moveTo>
                  <a:cubicBezTo>
                    <a:pt x="87" y="1"/>
                    <a:pt x="38" y="34"/>
                    <a:pt x="21" y="67"/>
                  </a:cubicBezTo>
                  <a:cubicBezTo>
                    <a:pt x="21" y="87"/>
                    <a:pt x="21" y="87"/>
                    <a:pt x="1" y="104"/>
                  </a:cubicBezTo>
                  <a:cubicBezTo>
                    <a:pt x="1" y="120"/>
                    <a:pt x="1" y="137"/>
                    <a:pt x="21" y="153"/>
                  </a:cubicBezTo>
                  <a:cubicBezTo>
                    <a:pt x="21" y="170"/>
                    <a:pt x="54" y="190"/>
                    <a:pt x="71" y="207"/>
                  </a:cubicBezTo>
                  <a:lnTo>
                    <a:pt x="104" y="207"/>
                  </a:lnTo>
                  <a:cubicBezTo>
                    <a:pt x="113" y="210"/>
                    <a:pt x="122" y="211"/>
                    <a:pt x="131" y="211"/>
                  </a:cubicBezTo>
                  <a:cubicBezTo>
                    <a:pt x="173" y="211"/>
                    <a:pt x="210" y="179"/>
                    <a:pt x="228" y="120"/>
                  </a:cubicBezTo>
                  <a:cubicBezTo>
                    <a:pt x="228" y="104"/>
                    <a:pt x="207" y="67"/>
                    <a:pt x="190" y="50"/>
                  </a:cubicBezTo>
                  <a:cubicBezTo>
                    <a:pt x="190" y="34"/>
                    <a:pt x="157" y="17"/>
                    <a:pt x="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"/>
            <p:cNvSpPr/>
            <p:nvPr/>
          </p:nvSpPr>
          <p:spPr>
            <a:xfrm>
              <a:off x="4111600" y="3020050"/>
              <a:ext cx="5175" cy="5100"/>
            </a:xfrm>
            <a:custGeom>
              <a:avLst/>
              <a:gdLst/>
              <a:ahLst/>
              <a:cxnLst/>
              <a:rect l="l" t="t" r="r" b="b"/>
              <a:pathLst>
                <a:path w="207" h="204" extrusionOk="0">
                  <a:moveTo>
                    <a:pt x="96" y="1"/>
                  </a:moveTo>
                  <a:cubicBezTo>
                    <a:pt x="64" y="1"/>
                    <a:pt x="35" y="13"/>
                    <a:pt x="17" y="40"/>
                  </a:cubicBezTo>
                  <a:cubicBezTo>
                    <a:pt x="0" y="57"/>
                    <a:pt x="0" y="94"/>
                    <a:pt x="0" y="110"/>
                  </a:cubicBezTo>
                  <a:lnTo>
                    <a:pt x="0" y="143"/>
                  </a:lnTo>
                  <a:cubicBezTo>
                    <a:pt x="17" y="160"/>
                    <a:pt x="17" y="176"/>
                    <a:pt x="33" y="176"/>
                  </a:cubicBezTo>
                  <a:cubicBezTo>
                    <a:pt x="57" y="191"/>
                    <a:pt x="72" y="204"/>
                    <a:pt x="92" y="204"/>
                  </a:cubicBezTo>
                  <a:cubicBezTo>
                    <a:pt x="100" y="204"/>
                    <a:pt x="109" y="202"/>
                    <a:pt x="120" y="197"/>
                  </a:cubicBezTo>
                  <a:cubicBezTo>
                    <a:pt x="137" y="197"/>
                    <a:pt x="169" y="197"/>
                    <a:pt x="186" y="160"/>
                  </a:cubicBezTo>
                  <a:cubicBezTo>
                    <a:pt x="207" y="143"/>
                    <a:pt x="207" y="110"/>
                    <a:pt x="207" y="94"/>
                  </a:cubicBezTo>
                  <a:cubicBezTo>
                    <a:pt x="207" y="57"/>
                    <a:pt x="186" y="40"/>
                    <a:pt x="169" y="24"/>
                  </a:cubicBezTo>
                  <a:cubicBezTo>
                    <a:pt x="147" y="9"/>
                    <a:pt x="121" y="1"/>
                    <a:pt x="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"/>
            <p:cNvSpPr/>
            <p:nvPr/>
          </p:nvSpPr>
          <p:spPr>
            <a:xfrm>
              <a:off x="4113650" y="3006000"/>
              <a:ext cx="5200" cy="5250"/>
            </a:xfrm>
            <a:custGeom>
              <a:avLst/>
              <a:gdLst/>
              <a:ahLst/>
              <a:cxnLst/>
              <a:rect l="l" t="t" r="r" b="b"/>
              <a:pathLst>
                <a:path w="208" h="210" extrusionOk="0">
                  <a:moveTo>
                    <a:pt x="125" y="0"/>
                  </a:moveTo>
                  <a:cubicBezTo>
                    <a:pt x="87" y="0"/>
                    <a:pt x="71" y="0"/>
                    <a:pt x="55" y="17"/>
                  </a:cubicBezTo>
                  <a:cubicBezTo>
                    <a:pt x="22" y="37"/>
                    <a:pt x="1" y="70"/>
                    <a:pt x="1" y="87"/>
                  </a:cubicBezTo>
                  <a:lnTo>
                    <a:pt x="1" y="140"/>
                  </a:lnTo>
                  <a:cubicBezTo>
                    <a:pt x="22" y="157"/>
                    <a:pt x="22" y="157"/>
                    <a:pt x="22" y="173"/>
                  </a:cubicBezTo>
                  <a:cubicBezTo>
                    <a:pt x="38" y="190"/>
                    <a:pt x="71" y="206"/>
                    <a:pt x="87" y="206"/>
                  </a:cubicBezTo>
                  <a:cubicBezTo>
                    <a:pt x="97" y="209"/>
                    <a:pt x="106" y="210"/>
                    <a:pt x="114" y="210"/>
                  </a:cubicBezTo>
                  <a:cubicBezTo>
                    <a:pt x="170" y="210"/>
                    <a:pt x="207" y="166"/>
                    <a:pt x="207" y="120"/>
                  </a:cubicBezTo>
                  <a:cubicBezTo>
                    <a:pt x="207" y="87"/>
                    <a:pt x="207" y="70"/>
                    <a:pt x="191" y="54"/>
                  </a:cubicBezTo>
                  <a:cubicBezTo>
                    <a:pt x="174" y="17"/>
                    <a:pt x="158" y="0"/>
                    <a:pt x="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"/>
            <p:cNvSpPr/>
            <p:nvPr/>
          </p:nvSpPr>
          <p:spPr>
            <a:xfrm>
              <a:off x="4104275" y="3061850"/>
              <a:ext cx="5600" cy="5275"/>
            </a:xfrm>
            <a:custGeom>
              <a:avLst/>
              <a:gdLst/>
              <a:ahLst/>
              <a:cxnLst/>
              <a:rect l="l" t="t" r="r" b="b"/>
              <a:pathLst>
                <a:path w="224" h="211" extrusionOk="0">
                  <a:moveTo>
                    <a:pt x="120" y="1"/>
                  </a:moveTo>
                  <a:cubicBezTo>
                    <a:pt x="104" y="1"/>
                    <a:pt x="67" y="1"/>
                    <a:pt x="50" y="17"/>
                  </a:cubicBezTo>
                  <a:cubicBezTo>
                    <a:pt x="17" y="34"/>
                    <a:pt x="1" y="71"/>
                    <a:pt x="1" y="87"/>
                  </a:cubicBezTo>
                  <a:cubicBezTo>
                    <a:pt x="1" y="104"/>
                    <a:pt x="1" y="120"/>
                    <a:pt x="17" y="137"/>
                  </a:cubicBezTo>
                  <a:lnTo>
                    <a:pt x="17" y="174"/>
                  </a:lnTo>
                  <a:cubicBezTo>
                    <a:pt x="34" y="191"/>
                    <a:pt x="67" y="207"/>
                    <a:pt x="87" y="207"/>
                  </a:cubicBezTo>
                  <a:cubicBezTo>
                    <a:pt x="96" y="209"/>
                    <a:pt x="105" y="210"/>
                    <a:pt x="113" y="210"/>
                  </a:cubicBezTo>
                  <a:cubicBezTo>
                    <a:pt x="167" y="210"/>
                    <a:pt x="207" y="167"/>
                    <a:pt x="207" y="120"/>
                  </a:cubicBezTo>
                  <a:cubicBezTo>
                    <a:pt x="223" y="104"/>
                    <a:pt x="207" y="71"/>
                    <a:pt x="190" y="50"/>
                  </a:cubicBezTo>
                  <a:cubicBezTo>
                    <a:pt x="170" y="17"/>
                    <a:pt x="153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"/>
            <p:cNvSpPr/>
            <p:nvPr/>
          </p:nvSpPr>
          <p:spPr>
            <a:xfrm>
              <a:off x="4113650" y="3095775"/>
              <a:ext cx="5700" cy="5175"/>
            </a:xfrm>
            <a:custGeom>
              <a:avLst/>
              <a:gdLst/>
              <a:ahLst/>
              <a:cxnLst/>
              <a:rect l="l" t="t" r="r" b="b"/>
              <a:pathLst>
                <a:path w="228" h="207" extrusionOk="0">
                  <a:moveTo>
                    <a:pt x="125" y="0"/>
                  </a:moveTo>
                  <a:cubicBezTo>
                    <a:pt x="71" y="0"/>
                    <a:pt x="22" y="33"/>
                    <a:pt x="1" y="87"/>
                  </a:cubicBezTo>
                  <a:cubicBezTo>
                    <a:pt x="1" y="103"/>
                    <a:pt x="1" y="120"/>
                    <a:pt x="22" y="136"/>
                  </a:cubicBezTo>
                  <a:lnTo>
                    <a:pt x="22" y="173"/>
                  </a:lnTo>
                  <a:cubicBezTo>
                    <a:pt x="38" y="190"/>
                    <a:pt x="71" y="206"/>
                    <a:pt x="87" y="206"/>
                  </a:cubicBezTo>
                  <a:cubicBezTo>
                    <a:pt x="125" y="206"/>
                    <a:pt x="158" y="206"/>
                    <a:pt x="174" y="190"/>
                  </a:cubicBezTo>
                  <a:cubicBezTo>
                    <a:pt x="191" y="173"/>
                    <a:pt x="207" y="157"/>
                    <a:pt x="207" y="120"/>
                  </a:cubicBezTo>
                  <a:cubicBezTo>
                    <a:pt x="228" y="70"/>
                    <a:pt x="191" y="17"/>
                    <a:pt x="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"/>
            <p:cNvSpPr/>
            <p:nvPr/>
          </p:nvSpPr>
          <p:spPr>
            <a:xfrm>
              <a:off x="4109425" y="3050050"/>
              <a:ext cx="5600" cy="5100"/>
            </a:xfrm>
            <a:custGeom>
              <a:avLst/>
              <a:gdLst/>
              <a:ahLst/>
              <a:cxnLst/>
              <a:rect l="l" t="t" r="r" b="b"/>
              <a:pathLst>
                <a:path w="224" h="204" extrusionOk="0">
                  <a:moveTo>
                    <a:pt x="121" y="0"/>
                  </a:moveTo>
                  <a:cubicBezTo>
                    <a:pt x="115" y="0"/>
                    <a:pt x="109" y="2"/>
                    <a:pt x="104" y="7"/>
                  </a:cubicBezTo>
                  <a:cubicBezTo>
                    <a:pt x="67" y="7"/>
                    <a:pt x="34" y="28"/>
                    <a:pt x="17" y="44"/>
                  </a:cubicBezTo>
                  <a:cubicBezTo>
                    <a:pt x="1" y="61"/>
                    <a:pt x="1" y="94"/>
                    <a:pt x="1" y="110"/>
                  </a:cubicBezTo>
                  <a:cubicBezTo>
                    <a:pt x="1" y="131"/>
                    <a:pt x="1" y="131"/>
                    <a:pt x="17" y="147"/>
                  </a:cubicBezTo>
                  <a:cubicBezTo>
                    <a:pt x="17" y="164"/>
                    <a:pt x="34" y="180"/>
                    <a:pt x="34" y="180"/>
                  </a:cubicBezTo>
                  <a:cubicBezTo>
                    <a:pt x="58" y="195"/>
                    <a:pt x="85" y="203"/>
                    <a:pt x="110" y="203"/>
                  </a:cubicBezTo>
                  <a:cubicBezTo>
                    <a:pt x="141" y="203"/>
                    <a:pt x="170" y="191"/>
                    <a:pt x="191" y="164"/>
                  </a:cubicBezTo>
                  <a:cubicBezTo>
                    <a:pt x="224" y="131"/>
                    <a:pt x="224" y="61"/>
                    <a:pt x="170" y="28"/>
                  </a:cubicBezTo>
                  <a:cubicBezTo>
                    <a:pt x="158" y="13"/>
                    <a:pt x="138" y="0"/>
                    <a:pt x="1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"/>
            <p:cNvSpPr/>
            <p:nvPr/>
          </p:nvSpPr>
          <p:spPr>
            <a:xfrm>
              <a:off x="4109025" y="2954425"/>
              <a:ext cx="5175" cy="5250"/>
            </a:xfrm>
            <a:custGeom>
              <a:avLst/>
              <a:gdLst/>
              <a:ahLst/>
              <a:cxnLst/>
              <a:rect l="l" t="t" r="r" b="b"/>
              <a:pathLst>
                <a:path w="207" h="210" extrusionOk="0">
                  <a:moveTo>
                    <a:pt x="113" y="1"/>
                  </a:moveTo>
                  <a:cubicBezTo>
                    <a:pt x="80" y="1"/>
                    <a:pt x="48" y="16"/>
                    <a:pt x="17" y="39"/>
                  </a:cubicBezTo>
                  <a:cubicBezTo>
                    <a:pt x="0" y="55"/>
                    <a:pt x="0" y="88"/>
                    <a:pt x="0" y="121"/>
                  </a:cubicBezTo>
                  <a:cubicBezTo>
                    <a:pt x="0" y="121"/>
                    <a:pt x="0" y="142"/>
                    <a:pt x="17" y="142"/>
                  </a:cubicBezTo>
                  <a:cubicBezTo>
                    <a:pt x="17" y="159"/>
                    <a:pt x="33" y="175"/>
                    <a:pt x="33" y="191"/>
                  </a:cubicBezTo>
                  <a:cubicBezTo>
                    <a:pt x="52" y="204"/>
                    <a:pt x="74" y="209"/>
                    <a:pt x="96" y="209"/>
                  </a:cubicBezTo>
                  <a:cubicBezTo>
                    <a:pt x="131" y="209"/>
                    <a:pt x="166" y="195"/>
                    <a:pt x="186" y="175"/>
                  </a:cubicBezTo>
                  <a:cubicBezTo>
                    <a:pt x="207" y="142"/>
                    <a:pt x="207" y="121"/>
                    <a:pt x="207" y="88"/>
                  </a:cubicBezTo>
                  <a:cubicBezTo>
                    <a:pt x="207" y="72"/>
                    <a:pt x="186" y="39"/>
                    <a:pt x="169" y="18"/>
                  </a:cubicBezTo>
                  <a:cubicBezTo>
                    <a:pt x="151" y="6"/>
                    <a:pt x="132" y="1"/>
                    <a:pt x="1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"/>
            <p:cNvSpPr/>
            <p:nvPr/>
          </p:nvSpPr>
          <p:spPr>
            <a:xfrm>
              <a:off x="4109425" y="3033925"/>
              <a:ext cx="5200" cy="5350"/>
            </a:xfrm>
            <a:custGeom>
              <a:avLst/>
              <a:gdLst/>
              <a:ahLst/>
              <a:cxnLst/>
              <a:rect l="l" t="t" r="r" b="b"/>
              <a:pathLst>
                <a:path w="208" h="214" extrusionOk="0">
                  <a:moveTo>
                    <a:pt x="120" y="1"/>
                  </a:moveTo>
                  <a:cubicBezTo>
                    <a:pt x="50" y="1"/>
                    <a:pt x="1" y="34"/>
                    <a:pt x="1" y="87"/>
                  </a:cubicBezTo>
                  <a:lnTo>
                    <a:pt x="1" y="157"/>
                  </a:lnTo>
                  <a:lnTo>
                    <a:pt x="17" y="174"/>
                  </a:lnTo>
                  <a:cubicBezTo>
                    <a:pt x="34" y="190"/>
                    <a:pt x="50" y="207"/>
                    <a:pt x="87" y="207"/>
                  </a:cubicBezTo>
                  <a:cubicBezTo>
                    <a:pt x="97" y="212"/>
                    <a:pt x="105" y="214"/>
                    <a:pt x="113" y="214"/>
                  </a:cubicBezTo>
                  <a:cubicBezTo>
                    <a:pt x="130" y="214"/>
                    <a:pt x="142" y="202"/>
                    <a:pt x="153" y="190"/>
                  </a:cubicBezTo>
                  <a:cubicBezTo>
                    <a:pt x="191" y="174"/>
                    <a:pt x="207" y="157"/>
                    <a:pt x="207" y="120"/>
                  </a:cubicBezTo>
                  <a:cubicBezTo>
                    <a:pt x="207" y="104"/>
                    <a:pt x="207" y="71"/>
                    <a:pt x="191" y="54"/>
                  </a:cubicBezTo>
                  <a:cubicBezTo>
                    <a:pt x="170" y="34"/>
                    <a:pt x="137" y="17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"/>
            <p:cNvSpPr/>
            <p:nvPr/>
          </p:nvSpPr>
          <p:spPr>
            <a:xfrm>
              <a:off x="4317225" y="3070975"/>
              <a:ext cx="5700" cy="5250"/>
            </a:xfrm>
            <a:custGeom>
              <a:avLst/>
              <a:gdLst/>
              <a:ahLst/>
              <a:cxnLst/>
              <a:rect l="l" t="t" r="r" b="b"/>
              <a:pathLst>
                <a:path w="228" h="210" extrusionOk="0">
                  <a:moveTo>
                    <a:pt x="132" y="0"/>
                  </a:moveTo>
                  <a:cubicBezTo>
                    <a:pt x="117" y="0"/>
                    <a:pt x="102" y="5"/>
                    <a:pt x="87" y="15"/>
                  </a:cubicBezTo>
                  <a:cubicBezTo>
                    <a:pt x="38" y="32"/>
                    <a:pt x="1" y="81"/>
                    <a:pt x="21" y="135"/>
                  </a:cubicBezTo>
                  <a:cubicBezTo>
                    <a:pt x="38" y="151"/>
                    <a:pt x="38" y="168"/>
                    <a:pt x="54" y="184"/>
                  </a:cubicBezTo>
                  <a:cubicBezTo>
                    <a:pt x="77" y="196"/>
                    <a:pt x="102" y="209"/>
                    <a:pt x="127" y="209"/>
                  </a:cubicBezTo>
                  <a:cubicBezTo>
                    <a:pt x="137" y="209"/>
                    <a:pt x="147" y="207"/>
                    <a:pt x="157" y="201"/>
                  </a:cubicBezTo>
                  <a:cubicBezTo>
                    <a:pt x="190" y="184"/>
                    <a:pt x="227" y="151"/>
                    <a:pt x="227" y="118"/>
                  </a:cubicBezTo>
                  <a:lnTo>
                    <a:pt x="227" y="65"/>
                  </a:lnTo>
                  <a:cubicBezTo>
                    <a:pt x="201" y="29"/>
                    <a:pt x="168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"/>
            <p:cNvSpPr/>
            <p:nvPr/>
          </p:nvSpPr>
          <p:spPr>
            <a:xfrm>
              <a:off x="4277350" y="3073275"/>
              <a:ext cx="6000" cy="5050"/>
            </a:xfrm>
            <a:custGeom>
              <a:avLst/>
              <a:gdLst/>
              <a:ahLst/>
              <a:cxnLst/>
              <a:rect l="l" t="t" r="r" b="b"/>
              <a:pathLst>
                <a:path w="240" h="202" extrusionOk="0">
                  <a:moveTo>
                    <a:pt x="113" y="0"/>
                  </a:moveTo>
                  <a:cubicBezTo>
                    <a:pt x="82" y="0"/>
                    <a:pt x="53" y="14"/>
                    <a:pt x="33" y="43"/>
                  </a:cubicBezTo>
                  <a:cubicBezTo>
                    <a:pt x="17" y="59"/>
                    <a:pt x="0" y="92"/>
                    <a:pt x="17" y="109"/>
                  </a:cubicBezTo>
                  <a:lnTo>
                    <a:pt x="17" y="146"/>
                  </a:lnTo>
                  <a:cubicBezTo>
                    <a:pt x="17" y="162"/>
                    <a:pt x="33" y="179"/>
                    <a:pt x="50" y="179"/>
                  </a:cubicBezTo>
                  <a:cubicBezTo>
                    <a:pt x="74" y="194"/>
                    <a:pt x="97" y="202"/>
                    <a:pt x="120" y="202"/>
                  </a:cubicBezTo>
                  <a:cubicBezTo>
                    <a:pt x="148" y="202"/>
                    <a:pt x="177" y="190"/>
                    <a:pt x="206" y="162"/>
                  </a:cubicBezTo>
                  <a:cubicBezTo>
                    <a:pt x="239" y="129"/>
                    <a:pt x="223" y="59"/>
                    <a:pt x="190" y="26"/>
                  </a:cubicBezTo>
                  <a:cubicBezTo>
                    <a:pt x="165" y="9"/>
                    <a:pt x="138" y="0"/>
                    <a:pt x="1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"/>
            <p:cNvSpPr/>
            <p:nvPr/>
          </p:nvSpPr>
          <p:spPr>
            <a:xfrm>
              <a:off x="4276925" y="3089900"/>
              <a:ext cx="5600" cy="5175"/>
            </a:xfrm>
            <a:custGeom>
              <a:avLst/>
              <a:gdLst/>
              <a:ahLst/>
              <a:cxnLst/>
              <a:rect l="l" t="t" r="r" b="b"/>
              <a:pathLst>
                <a:path w="224" h="207" extrusionOk="0">
                  <a:moveTo>
                    <a:pt x="103" y="0"/>
                  </a:moveTo>
                  <a:cubicBezTo>
                    <a:pt x="90" y="0"/>
                    <a:pt x="77" y="4"/>
                    <a:pt x="67" y="13"/>
                  </a:cubicBezTo>
                  <a:cubicBezTo>
                    <a:pt x="50" y="13"/>
                    <a:pt x="34" y="29"/>
                    <a:pt x="17" y="46"/>
                  </a:cubicBezTo>
                  <a:cubicBezTo>
                    <a:pt x="1" y="83"/>
                    <a:pt x="1" y="116"/>
                    <a:pt x="1" y="132"/>
                  </a:cubicBezTo>
                  <a:cubicBezTo>
                    <a:pt x="28" y="176"/>
                    <a:pt x="69" y="207"/>
                    <a:pt x="110" y="207"/>
                  </a:cubicBezTo>
                  <a:cubicBezTo>
                    <a:pt x="119" y="207"/>
                    <a:pt x="128" y="205"/>
                    <a:pt x="137" y="202"/>
                  </a:cubicBezTo>
                  <a:cubicBezTo>
                    <a:pt x="190" y="186"/>
                    <a:pt x="223" y="116"/>
                    <a:pt x="207" y="62"/>
                  </a:cubicBezTo>
                  <a:cubicBezTo>
                    <a:pt x="190" y="29"/>
                    <a:pt x="170" y="13"/>
                    <a:pt x="137" y="13"/>
                  </a:cubicBezTo>
                  <a:cubicBezTo>
                    <a:pt x="128" y="4"/>
                    <a:pt x="116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"/>
            <p:cNvSpPr/>
            <p:nvPr/>
          </p:nvSpPr>
          <p:spPr>
            <a:xfrm>
              <a:off x="4272600" y="3101425"/>
              <a:ext cx="6000" cy="5200"/>
            </a:xfrm>
            <a:custGeom>
              <a:avLst/>
              <a:gdLst/>
              <a:ahLst/>
              <a:cxnLst/>
              <a:rect l="l" t="t" r="r" b="b"/>
              <a:pathLst>
                <a:path w="240" h="208" extrusionOk="0">
                  <a:moveTo>
                    <a:pt x="128" y="0"/>
                  </a:moveTo>
                  <a:cubicBezTo>
                    <a:pt x="115" y="0"/>
                    <a:pt x="101" y="4"/>
                    <a:pt x="87" y="13"/>
                  </a:cubicBezTo>
                  <a:cubicBezTo>
                    <a:pt x="17" y="34"/>
                    <a:pt x="0" y="84"/>
                    <a:pt x="17" y="137"/>
                  </a:cubicBezTo>
                  <a:cubicBezTo>
                    <a:pt x="30" y="178"/>
                    <a:pt x="80" y="207"/>
                    <a:pt x="127" y="207"/>
                  </a:cubicBezTo>
                  <a:cubicBezTo>
                    <a:pt x="138" y="207"/>
                    <a:pt x="148" y="206"/>
                    <a:pt x="157" y="203"/>
                  </a:cubicBezTo>
                  <a:cubicBezTo>
                    <a:pt x="207" y="187"/>
                    <a:pt x="240" y="117"/>
                    <a:pt x="223" y="67"/>
                  </a:cubicBezTo>
                  <a:cubicBezTo>
                    <a:pt x="199" y="28"/>
                    <a:pt x="165" y="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"/>
            <p:cNvSpPr/>
            <p:nvPr/>
          </p:nvSpPr>
          <p:spPr>
            <a:xfrm>
              <a:off x="4280325" y="3059275"/>
              <a:ext cx="5600" cy="5300"/>
            </a:xfrm>
            <a:custGeom>
              <a:avLst/>
              <a:gdLst/>
              <a:ahLst/>
              <a:cxnLst/>
              <a:rect l="l" t="t" r="r" b="b"/>
              <a:pathLst>
                <a:path w="224" h="212" extrusionOk="0">
                  <a:moveTo>
                    <a:pt x="137" y="1"/>
                  </a:moveTo>
                  <a:cubicBezTo>
                    <a:pt x="71" y="1"/>
                    <a:pt x="17" y="34"/>
                    <a:pt x="17" y="87"/>
                  </a:cubicBezTo>
                  <a:cubicBezTo>
                    <a:pt x="1" y="120"/>
                    <a:pt x="17" y="137"/>
                    <a:pt x="17" y="153"/>
                  </a:cubicBezTo>
                  <a:lnTo>
                    <a:pt x="34" y="174"/>
                  </a:lnTo>
                  <a:cubicBezTo>
                    <a:pt x="54" y="190"/>
                    <a:pt x="71" y="207"/>
                    <a:pt x="104" y="207"/>
                  </a:cubicBezTo>
                  <a:cubicBezTo>
                    <a:pt x="113" y="210"/>
                    <a:pt x="122" y="211"/>
                    <a:pt x="131" y="211"/>
                  </a:cubicBezTo>
                  <a:cubicBezTo>
                    <a:pt x="173" y="211"/>
                    <a:pt x="210" y="179"/>
                    <a:pt x="223" y="120"/>
                  </a:cubicBezTo>
                  <a:cubicBezTo>
                    <a:pt x="223" y="104"/>
                    <a:pt x="223" y="71"/>
                    <a:pt x="207" y="50"/>
                  </a:cubicBezTo>
                  <a:cubicBezTo>
                    <a:pt x="190" y="34"/>
                    <a:pt x="157" y="17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"/>
            <p:cNvSpPr/>
            <p:nvPr/>
          </p:nvSpPr>
          <p:spPr>
            <a:xfrm>
              <a:off x="4288875" y="3096975"/>
              <a:ext cx="5700" cy="4950"/>
            </a:xfrm>
            <a:custGeom>
              <a:avLst/>
              <a:gdLst/>
              <a:ahLst/>
              <a:cxnLst/>
              <a:rect l="l" t="t" r="r" b="b"/>
              <a:pathLst>
                <a:path w="228" h="198" extrusionOk="0">
                  <a:moveTo>
                    <a:pt x="104" y="0"/>
                  </a:moveTo>
                  <a:cubicBezTo>
                    <a:pt x="54" y="0"/>
                    <a:pt x="21" y="35"/>
                    <a:pt x="21" y="88"/>
                  </a:cubicBezTo>
                  <a:cubicBezTo>
                    <a:pt x="1" y="109"/>
                    <a:pt x="21" y="125"/>
                    <a:pt x="21" y="142"/>
                  </a:cubicBezTo>
                  <a:cubicBezTo>
                    <a:pt x="21" y="142"/>
                    <a:pt x="21" y="158"/>
                    <a:pt x="38" y="158"/>
                  </a:cubicBezTo>
                  <a:cubicBezTo>
                    <a:pt x="54" y="175"/>
                    <a:pt x="71" y="191"/>
                    <a:pt x="104" y="191"/>
                  </a:cubicBezTo>
                  <a:cubicBezTo>
                    <a:pt x="114" y="195"/>
                    <a:pt x="124" y="197"/>
                    <a:pt x="133" y="197"/>
                  </a:cubicBezTo>
                  <a:cubicBezTo>
                    <a:pt x="175" y="197"/>
                    <a:pt x="211" y="163"/>
                    <a:pt x="228" y="109"/>
                  </a:cubicBezTo>
                  <a:cubicBezTo>
                    <a:pt x="228" y="88"/>
                    <a:pt x="228" y="55"/>
                    <a:pt x="207" y="39"/>
                  </a:cubicBezTo>
                  <a:cubicBezTo>
                    <a:pt x="190" y="22"/>
                    <a:pt x="158" y="6"/>
                    <a:pt x="141" y="6"/>
                  </a:cubicBezTo>
                  <a:cubicBezTo>
                    <a:pt x="128" y="2"/>
                    <a:pt x="115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"/>
            <p:cNvSpPr/>
            <p:nvPr/>
          </p:nvSpPr>
          <p:spPr>
            <a:xfrm>
              <a:off x="4290225" y="3083200"/>
              <a:ext cx="5175" cy="5025"/>
            </a:xfrm>
            <a:custGeom>
              <a:avLst/>
              <a:gdLst/>
              <a:ahLst/>
              <a:cxnLst/>
              <a:rect l="l" t="t" r="r" b="b"/>
              <a:pathLst>
                <a:path w="207" h="201" extrusionOk="0">
                  <a:moveTo>
                    <a:pt x="86" y="0"/>
                  </a:moveTo>
                  <a:cubicBezTo>
                    <a:pt x="34" y="0"/>
                    <a:pt x="0" y="33"/>
                    <a:pt x="0" y="91"/>
                  </a:cubicBezTo>
                  <a:lnTo>
                    <a:pt x="0" y="124"/>
                  </a:lnTo>
                  <a:lnTo>
                    <a:pt x="0" y="145"/>
                  </a:lnTo>
                  <a:lnTo>
                    <a:pt x="17" y="161"/>
                  </a:lnTo>
                  <a:cubicBezTo>
                    <a:pt x="33" y="178"/>
                    <a:pt x="50" y="194"/>
                    <a:pt x="87" y="194"/>
                  </a:cubicBezTo>
                  <a:cubicBezTo>
                    <a:pt x="97" y="199"/>
                    <a:pt x="105" y="201"/>
                    <a:pt x="112" y="201"/>
                  </a:cubicBezTo>
                  <a:cubicBezTo>
                    <a:pt x="130" y="201"/>
                    <a:pt x="141" y="189"/>
                    <a:pt x="153" y="178"/>
                  </a:cubicBezTo>
                  <a:cubicBezTo>
                    <a:pt x="190" y="161"/>
                    <a:pt x="207" y="145"/>
                    <a:pt x="207" y="108"/>
                  </a:cubicBezTo>
                  <a:cubicBezTo>
                    <a:pt x="207" y="91"/>
                    <a:pt x="207" y="75"/>
                    <a:pt x="190" y="42"/>
                  </a:cubicBezTo>
                  <a:cubicBezTo>
                    <a:pt x="174" y="21"/>
                    <a:pt x="153" y="4"/>
                    <a:pt x="120" y="4"/>
                  </a:cubicBezTo>
                  <a:cubicBezTo>
                    <a:pt x="108" y="2"/>
                    <a:pt x="97" y="0"/>
                    <a:pt x="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"/>
            <p:cNvSpPr/>
            <p:nvPr/>
          </p:nvSpPr>
          <p:spPr>
            <a:xfrm>
              <a:off x="4271775" y="3115825"/>
              <a:ext cx="6000" cy="5075"/>
            </a:xfrm>
            <a:custGeom>
              <a:avLst/>
              <a:gdLst/>
              <a:ahLst/>
              <a:cxnLst/>
              <a:rect l="l" t="t" r="r" b="b"/>
              <a:pathLst>
                <a:path w="240" h="203" extrusionOk="0">
                  <a:moveTo>
                    <a:pt x="127" y="0"/>
                  </a:moveTo>
                  <a:cubicBezTo>
                    <a:pt x="113" y="0"/>
                    <a:pt x="99" y="2"/>
                    <a:pt x="87" y="6"/>
                  </a:cubicBezTo>
                  <a:cubicBezTo>
                    <a:pt x="33" y="23"/>
                    <a:pt x="0" y="77"/>
                    <a:pt x="17" y="142"/>
                  </a:cubicBezTo>
                  <a:cubicBezTo>
                    <a:pt x="42" y="183"/>
                    <a:pt x="78" y="202"/>
                    <a:pt x="116" y="202"/>
                  </a:cubicBezTo>
                  <a:cubicBezTo>
                    <a:pt x="128" y="202"/>
                    <a:pt x="141" y="200"/>
                    <a:pt x="153" y="196"/>
                  </a:cubicBezTo>
                  <a:cubicBezTo>
                    <a:pt x="207" y="180"/>
                    <a:pt x="240" y="109"/>
                    <a:pt x="223" y="56"/>
                  </a:cubicBezTo>
                  <a:cubicBezTo>
                    <a:pt x="211" y="19"/>
                    <a:pt x="168" y="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"/>
            <p:cNvSpPr/>
            <p:nvPr/>
          </p:nvSpPr>
          <p:spPr>
            <a:xfrm>
              <a:off x="4284650" y="3108750"/>
              <a:ext cx="5600" cy="5225"/>
            </a:xfrm>
            <a:custGeom>
              <a:avLst/>
              <a:gdLst/>
              <a:ahLst/>
              <a:cxnLst/>
              <a:rect l="l" t="t" r="r" b="b"/>
              <a:pathLst>
                <a:path w="224" h="209" extrusionOk="0">
                  <a:moveTo>
                    <a:pt x="113" y="0"/>
                  </a:moveTo>
                  <a:cubicBezTo>
                    <a:pt x="98" y="0"/>
                    <a:pt x="82" y="4"/>
                    <a:pt x="67" y="13"/>
                  </a:cubicBezTo>
                  <a:cubicBezTo>
                    <a:pt x="17" y="30"/>
                    <a:pt x="1" y="83"/>
                    <a:pt x="17" y="133"/>
                  </a:cubicBezTo>
                  <a:cubicBezTo>
                    <a:pt x="30" y="187"/>
                    <a:pt x="74" y="209"/>
                    <a:pt x="116" y="209"/>
                  </a:cubicBezTo>
                  <a:cubicBezTo>
                    <a:pt x="129" y="209"/>
                    <a:pt x="142" y="207"/>
                    <a:pt x="153" y="203"/>
                  </a:cubicBezTo>
                  <a:cubicBezTo>
                    <a:pt x="207" y="186"/>
                    <a:pt x="223" y="116"/>
                    <a:pt x="207" y="67"/>
                  </a:cubicBezTo>
                  <a:cubicBezTo>
                    <a:pt x="195" y="28"/>
                    <a:pt x="155" y="0"/>
                    <a:pt x="1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"/>
            <p:cNvSpPr/>
            <p:nvPr/>
          </p:nvSpPr>
          <p:spPr>
            <a:xfrm>
              <a:off x="4283325" y="3122725"/>
              <a:ext cx="5175" cy="4950"/>
            </a:xfrm>
            <a:custGeom>
              <a:avLst/>
              <a:gdLst/>
              <a:ahLst/>
              <a:cxnLst/>
              <a:rect l="l" t="t" r="r" b="b"/>
              <a:pathLst>
                <a:path w="207" h="198" extrusionOk="0">
                  <a:moveTo>
                    <a:pt x="90" y="1"/>
                  </a:moveTo>
                  <a:cubicBezTo>
                    <a:pt x="46" y="1"/>
                    <a:pt x="0" y="36"/>
                    <a:pt x="0" y="89"/>
                  </a:cubicBezTo>
                  <a:lnTo>
                    <a:pt x="0" y="143"/>
                  </a:lnTo>
                  <a:lnTo>
                    <a:pt x="17" y="159"/>
                  </a:lnTo>
                  <a:cubicBezTo>
                    <a:pt x="37" y="176"/>
                    <a:pt x="54" y="192"/>
                    <a:pt x="87" y="192"/>
                  </a:cubicBezTo>
                  <a:cubicBezTo>
                    <a:pt x="97" y="196"/>
                    <a:pt x="107" y="198"/>
                    <a:pt x="118" y="198"/>
                  </a:cubicBezTo>
                  <a:cubicBezTo>
                    <a:pt x="163" y="198"/>
                    <a:pt x="206" y="163"/>
                    <a:pt x="206" y="110"/>
                  </a:cubicBezTo>
                  <a:cubicBezTo>
                    <a:pt x="206" y="89"/>
                    <a:pt x="206" y="56"/>
                    <a:pt x="190" y="40"/>
                  </a:cubicBezTo>
                  <a:cubicBezTo>
                    <a:pt x="173" y="23"/>
                    <a:pt x="157" y="7"/>
                    <a:pt x="120" y="7"/>
                  </a:cubicBezTo>
                  <a:cubicBezTo>
                    <a:pt x="110" y="3"/>
                    <a:pt x="101" y="1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"/>
            <p:cNvSpPr/>
            <p:nvPr/>
          </p:nvSpPr>
          <p:spPr>
            <a:xfrm>
              <a:off x="4338775" y="3086800"/>
              <a:ext cx="5175" cy="5175"/>
            </a:xfrm>
            <a:custGeom>
              <a:avLst/>
              <a:gdLst/>
              <a:ahLst/>
              <a:cxnLst/>
              <a:rect l="l" t="t" r="r" b="b"/>
              <a:pathLst>
                <a:path w="207" h="207" extrusionOk="0">
                  <a:moveTo>
                    <a:pt x="120" y="1"/>
                  </a:moveTo>
                  <a:cubicBezTo>
                    <a:pt x="87" y="1"/>
                    <a:pt x="50" y="17"/>
                    <a:pt x="33" y="34"/>
                  </a:cubicBezTo>
                  <a:cubicBezTo>
                    <a:pt x="17" y="50"/>
                    <a:pt x="0" y="67"/>
                    <a:pt x="0" y="83"/>
                  </a:cubicBezTo>
                  <a:lnTo>
                    <a:pt x="0" y="137"/>
                  </a:lnTo>
                  <a:cubicBezTo>
                    <a:pt x="17" y="170"/>
                    <a:pt x="50" y="207"/>
                    <a:pt x="87" y="207"/>
                  </a:cubicBezTo>
                  <a:lnTo>
                    <a:pt x="103" y="207"/>
                  </a:lnTo>
                  <a:cubicBezTo>
                    <a:pt x="153" y="207"/>
                    <a:pt x="206" y="170"/>
                    <a:pt x="206" y="120"/>
                  </a:cubicBezTo>
                  <a:cubicBezTo>
                    <a:pt x="206" y="83"/>
                    <a:pt x="206" y="67"/>
                    <a:pt x="190" y="50"/>
                  </a:cubicBezTo>
                  <a:cubicBezTo>
                    <a:pt x="169" y="17"/>
                    <a:pt x="153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"/>
            <p:cNvSpPr/>
            <p:nvPr/>
          </p:nvSpPr>
          <p:spPr>
            <a:xfrm>
              <a:off x="4252400" y="3085300"/>
              <a:ext cx="5175" cy="5025"/>
            </a:xfrm>
            <a:custGeom>
              <a:avLst/>
              <a:gdLst/>
              <a:ahLst/>
              <a:cxnLst/>
              <a:rect l="l" t="t" r="r" b="b"/>
              <a:pathLst>
                <a:path w="207" h="201" extrusionOk="0">
                  <a:moveTo>
                    <a:pt x="91" y="0"/>
                  </a:moveTo>
                  <a:cubicBezTo>
                    <a:pt x="69" y="0"/>
                    <a:pt x="49" y="12"/>
                    <a:pt x="37" y="24"/>
                  </a:cubicBezTo>
                  <a:cubicBezTo>
                    <a:pt x="17" y="40"/>
                    <a:pt x="0" y="61"/>
                    <a:pt x="0" y="94"/>
                  </a:cubicBezTo>
                  <a:lnTo>
                    <a:pt x="0" y="143"/>
                  </a:lnTo>
                  <a:cubicBezTo>
                    <a:pt x="0" y="143"/>
                    <a:pt x="0" y="164"/>
                    <a:pt x="17" y="164"/>
                  </a:cubicBezTo>
                  <a:cubicBezTo>
                    <a:pt x="37" y="180"/>
                    <a:pt x="54" y="197"/>
                    <a:pt x="87" y="197"/>
                  </a:cubicBezTo>
                  <a:cubicBezTo>
                    <a:pt x="96" y="200"/>
                    <a:pt x="105" y="201"/>
                    <a:pt x="114" y="201"/>
                  </a:cubicBezTo>
                  <a:cubicBezTo>
                    <a:pt x="156" y="201"/>
                    <a:pt x="193" y="168"/>
                    <a:pt x="206" y="110"/>
                  </a:cubicBezTo>
                  <a:cubicBezTo>
                    <a:pt x="206" y="94"/>
                    <a:pt x="206" y="61"/>
                    <a:pt x="190" y="40"/>
                  </a:cubicBezTo>
                  <a:cubicBezTo>
                    <a:pt x="173" y="24"/>
                    <a:pt x="141" y="7"/>
                    <a:pt x="120" y="7"/>
                  </a:cubicBezTo>
                  <a:cubicBezTo>
                    <a:pt x="110" y="2"/>
                    <a:pt x="101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"/>
            <p:cNvSpPr/>
            <p:nvPr/>
          </p:nvSpPr>
          <p:spPr>
            <a:xfrm>
              <a:off x="4258475" y="3117200"/>
              <a:ext cx="5600" cy="5200"/>
            </a:xfrm>
            <a:custGeom>
              <a:avLst/>
              <a:gdLst/>
              <a:ahLst/>
              <a:cxnLst/>
              <a:rect l="l" t="t" r="r" b="b"/>
              <a:pathLst>
                <a:path w="224" h="208" extrusionOk="0">
                  <a:moveTo>
                    <a:pt x="120" y="1"/>
                  </a:moveTo>
                  <a:cubicBezTo>
                    <a:pt x="83" y="1"/>
                    <a:pt x="50" y="22"/>
                    <a:pt x="34" y="38"/>
                  </a:cubicBezTo>
                  <a:cubicBezTo>
                    <a:pt x="17" y="54"/>
                    <a:pt x="17" y="71"/>
                    <a:pt x="1" y="87"/>
                  </a:cubicBezTo>
                  <a:cubicBezTo>
                    <a:pt x="1" y="104"/>
                    <a:pt x="1" y="125"/>
                    <a:pt x="17" y="141"/>
                  </a:cubicBezTo>
                  <a:cubicBezTo>
                    <a:pt x="34" y="174"/>
                    <a:pt x="50" y="207"/>
                    <a:pt x="104" y="207"/>
                  </a:cubicBezTo>
                  <a:cubicBezTo>
                    <a:pt x="153" y="207"/>
                    <a:pt x="207" y="174"/>
                    <a:pt x="223" y="125"/>
                  </a:cubicBezTo>
                  <a:cubicBezTo>
                    <a:pt x="223" y="104"/>
                    <a:pt x="207" y="71"/>
                    <a:pt x="186" y="54"/>
                  </a:cubicBezTo>
                  <a:cubicBezTo>
                    <a:pt x="170" y="22"/>
                    <a:pt x="153" y="22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"/>
            <p:cNvSpPr/>
            <p:nvPr/>
          </p:nvSpPr>
          <p:spPr>
            <a:xfrm>
              <a:off x="4294025" y="3129175"/>
              <a:ext cx="6125" cy="5375"/>
            </a:xfrm>
            <a:custGeom>
              <a:avLst/>
              <a:gdLst/>
              <a:ahLst/>
              <a:cxnLst/>
              <a:rect l="l" t="t" r="r" b="b"/>
              <a:pathLst>
                <a:path w="245" h="215" extrusionOk="0">
                  <a:moveTo>
                    <a:pt x="117" y="0"/>
                  </a:moveTo>
                  <a:cubicBezTo>
                    <a:pt x="107" y="0"/>
                    <a:pt x="97" y="1"/>
                    <a:pt x="88" y="4"/>
                  </a:cubicBezTo>
                  <a:cubicBezTo>
                    <a:pt x="38" y="37"/>
                    <a:pt x="1" y="91"/>
                    <a:pt x="38" y="140"/>
                  </a:cubicBezTo>
                  <a:cubicBezTo>
                    <a:pt x="52" y="185"/>
                    <a:pt x="88" y="215"/>
                    <a:pt x="130" y="215"/>
                  </a:cubicBezTo>
                  <a:cubicBezTo>
                    <a:pt x="139" y="215"/>
                    <a:pt x="148" y="213"/>
                    <a:pt x="158" y="210"/>
                  </a:cubicBezTo>
                  <a:cubicBezTo>
                    <a:pt x="228" y="177"/>
                    <a:pt x="244" y="124"/>
                    <a:pt x="228" y="74"/>
                  </a:cubicBezTo>
                  <a:cubicBezTo>
                    <a:pt x="211" y="30"/>
                    <a:pt x="163" y="0"/>
                    <a:pt x="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"/>
            <p:cNvSpPr/>
            <p:nvPr/>
          </p:nvSpPr>
          <p:spPr>
            <a:xfrm>
              <a:off x="4248575" y="3098350"/>
              <a:ext cx="5600" cy="5325"/>
            </a:xfrm>
            <a:custGeom>
              <a:avLst/>
              <a:gdLst/>
              <a:ahLst/>
              <a:cxnLst/>
              <a:rect l="l" t="t" r="r" b="b"/>
              <a:pathLst>
                <a:path w="224" h="213" extrusionOk="0">
                  <a:moveTo>
                    <a:pt x="120" y="0"/>
                  </a:moveTo>
                  <a:cubicBezTo>
                    <a:pt x="104" y="0"/>
                    <a:pt x="87" y="0"/>
                    <a:pt x="67" y="17"/>
                  </a:cubicBezTo>
                  <a:cubicBezTo>
                    <a:pt x="17" y="33"/>
                    <a:pt x="1" y="87"/>
                    <a:pt x="17" y="136"/>
                  </a:cubicBezTo>
                  <a:cubicBezTo>
                    <a:pt x="30" y="190"/>
                    <a:pt x="74" y="212"/>
                    <a:pt x="116" y="212"/>
                  </a:cubicBezTo>
                  <a:cubicBezTo>
                    <a:pt x="129" y="212"/>
                    <a:pt x="142" y="210"/>
                    <a:pt x="153" y="207"/>
                  </a:cubicBezTo>
                  <a:cubicBezTo>
                    <a:pt x="170" y="190"/>
                    <a:pt x="170" y="190"/>
                    <a:pt x="190" y="174"/>
                  </a:cubicBezTo>
                  <a:cubicBezTo>
                    <a:pt x="223" y="157"/>
                    <a:pt x="223" y="103"/>
                    <a:pt x="207" y="70"/>
                  </a:cubicBezTo>
                  <a:cubicBezTo>
                    <a:pt x="190" y="33"/>
                    <a:pt x="153" y="17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"/>
            <p:cNvSpPr/>
            <p:nvPr/>
          </p:nvSpPr>
          <p:spPr>
            <a:xfrm>
              <a:off x="4269600" y="3128700"/>
              <a:ext cx="5600" cy="5075"/>
            </a:xfrm>
            <a:custGeom>
              <a:avLst/>
              <a:gdLst/>
              <a:ahLst/>
              <a:cxnLst/>
              <a:rect l="l" t="t" r="r" b="b"/>
              <a:pathLst>
                <a:path w="224" h="203" extrusionOk="0">
                  <a:moveTo>
                    <a:pt x="114" y="0"/>
                  </a:moveTo>
                  <a:cubicBezTo>
                    <a:pt x="83" y="0"/>
                    <a:pt x="54" y="13"/>
                    <a:pt x="34" y="40"/>
                  </a:cubicBezTo>
                  <a:cubicBezTo>
                    <a:pt x="17" y="56"/>
                    <a:pt x="1" y="77"/>
                    <a:pt x="17" y="110"/>
                  </a:cubicBezTo>
                  <a:lnTo>
                    <a:pt x="17" y="143"/>
                  </a:lnTo>
                  <a:cubicBezTo>
                    <a:pt x="17" y="159"/>
                    <a:pt x="34" y="159"/>
                    <a:pt x="50" y="180"/>
                  </a:cubicBezTo>
                  <a:cubicBezTo>
                    <a:pt x="67" y="194"/>
                    <a:pt x="89" y="203"/>
                    <a:pt x="111" y="203"/>
                  </a:cubicBezTo>
                  <a:cubicBezTo>
                    <a:pt x="140" y="203"/>
                    <a:pt x="170" y="189"/>
                    <a:pt x="191" y="159"/>
                  </a:cubicBezTo>
                  <a:cubicBezTo>
                    <a:pt x="207" y="143"/>
                    <a:pt x="223" y="110"/>
                    <a:pt x="223" y="93"/>
                  </a:cubicBezTo>
                  <a:cubicBezTo>
                    <a:pt x="223" y="56"/>
                    <a:pt x="207" y="40"/>
                    <a:pt x="191" y="23"/>
                  </a:cubicBezTo>
                  <a:cubicBezTo>
                    <a:pt x="166" y="8"/>
                    <a:pt x="140" y="0"/>
                    <a:pt x="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"/>
            <p:cNvSpPr/>
            <p:nvPr/>
          </p:nvSpPr>
          <p:spPr>
            <a:xfrm>
              <a:off x="4266625" y="3079900"/>
              <a:ext cx="5175" cy="5250"/>
            </a:xfrm>
            <a:custGeom>
              <a:avLst/>
              <a:gdLst/>
              <a:ahLst/>
              <a:cxnLst/>
              <a:rect l="l" t="t" r="r" b="b"/>
              <a:pathLst>
                <a:path w="207" h="210" extrusionOk="0">
                  <a:moveTo>
                    <a:pt x="120" y="0"/>
                  </a:moveTo>
                  <a:cubicBezTo>
                    <a:pt x="50" y="0"/>
                    <a:pt x="0" y="33"/>
                    <a:pt x="0" y="87"/>
                  </a:cubicBezTo>
                  <a:lnTo>
                    <a:pt x="0" y="136"/>
                  </a:lnTo>
                  <a:cubicBezTo>
                    <a:pt x="0" y="153"/>
                    <a:pt x="17" y="153"/>
                    <a:pt x="17" y="174"/>
                  </a:cubicBezTo>
                  <a:cubicBezTo>
                    <a:pt x="33" y="190"/>
                    <a:pt x="50" y="207"/>
                    <a:pt x="87" y="207"/>
                  </a:cubicBezTo>
                  <a:cubicBezTo>
                    <a:pt x="93" y="209"/>
                    <a:pt x="100" y="210"/>
                    <a:pt x="107" y="210"/>
                  </a:cubicBezTo>
                  <a:cubicBezTo>
                    <a:pt x="150" y="210"/>
                    <a:pt x="192" y="166"/>
                    <a:pt x="206" y="120"/>
                  </a:cubicBezTo>
                  <a:cubicBezTo>
                    <a:pt x="206" y="87"/>
                    <a:pt x="206" y="70"/>
                    <a:pt x="190" y="50"/>
                  </a:cubicBezTo>
                  <a:cubicBezTo>
                    <a:pt x="169" y="17"/>
                    <a:pt x="136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"/>
            <p:cNvSpPr/>
            <p:nvPr/>
          </p:nvSpPr>
          <p:spPr>
            <a:xfrm>
              <a:off x="4262300" y="3091800"/>
              <a:ext cx="5575" cy="5325"/>
            </a:xfrm>
            <a:custGeom>
              <a:avLst/>
              <a:gdLst/>
              <a:ahLst/>
              <a:cxnLst/>
              <a:rect l="l" t="t" r="r" b="b"/>
              <a:pathLst>
                <a:path w="223" h="213" extrusionOk="0">
                  <a:moveTo>
                    <a:pt x="117" y="1"/>
                  </a:moveTo>
                  <a:cubicBezTo>
                    <a:pt x="107" y="1"/>
                    <a:pt x="96" y="3"/>
                    <a:pt x="87" y="7"/>
                  </a:cubicBezTo>
                  <a:cubicBezTo>
                    <a:pt x="33" y="23"/>
                    <a:pt x="0" y="89"/>
                    <a:pt x="17" y="143"/>
                  </a:cubicBezTo>
                  <a:cubicBezTo>
                    <a:pt x="33" y="159"/>
                    <a:pt x="33" y="176"/>
                    <a:pt x="54" y="176"/>
                  </a:cubicBezTo>
                  <a:cubicBezTo>
                    <a:pt x="87" y="213"/>
                    <a:pt x="120" y="213"/>
                    <a:pt x="157" y="213"/>
                  </a:cubicBezTo>
                  <a:cubicBezTo>
                    <a:pt x="206" y="192"/>
                    <a:pt x="223" y="159"/>
                    <a:pt x="223" y="110"/>
                  </a:cubicBezTo>
                  <a:lnTo>
                    <a:pt x="223" y="73"/>
                  </a:lnTo>
                  <a:cubicBezTo>
                    <a:pt x="209" y="33"/>
                    <a:pt x="161" y="1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"/>
            <p:cNvSpPr/>
            <p:nvPr/>
          </p:nvSpPr>
          <p:spPr>
            <a:xfrm>
              <a:off x="4261050" y="3105625"/>
              <a:ext cx="5175" cy="5225"/>
            </a:xfrm>
            <a:custGeom>
              <a:avLst/>
              <a:gdLst/>
              <a:ahLst/>
              <a:cxnLst/>
              <a:rect l="l" t="t" r="r" b="b"/>
              <a:pathLst>
                <a:path w="207" h="209" extrusionOk="0">
                  <a:moveTo>
                    <a:pt x="107" y="1"/>
                  </a:moveTo>
                  <a:cubicBezTo>
                    <a:pt x="72" y="1"/>
                    <a:pt x="38" y="15"/>
                    <a:pt x="17" y="35"/>
                  </a:cubicBezTo>
                  <a:cubicBezTo>
                    <a:pt x="1" y="52"/>
                    <a:pt x="1" y="89"/>
                    <a:pt x="1" y="122"/>
                  </a:cubicBezTo>
                  <a:lnTo>
                    <a:pt x="1" y="138"/>
                  </a:lnTo>
                  <a:cubicBezTo>
                    <a:pt x="17" y="155"/>
                    <a:pt x="17" y="175"/>
                    <a:pt x="34" y="192"/>
                  </a:cubicBezTo>
                  <a:cubicBezTo>
                    <a:pt x="50" y="208"/>
                    <a:pt x="83" y="208"/>
                    <a:pt x="120" y="208"/>
                  </a:cubicBezTo>
                  <a:cubicBezTo>
                    <a:pt x="137" y="208"/>
                    <a:pt x="170" y="192"/>
                    <a:pt x="186" y="175"/>
                  </a:cubicBezTo>
                  <a:cubicBezTo>
                    <a:pt x="207" y="138"/>
                    <a:pt x="207" y="122"/>
                    <a:pt x="207" y="89"/>
                  </a:cubicBezTo>
                  <a:cubicBezTo>
                    <a:pt x="207" y="72"/>
                    <a:pt x="186" y="35"/>
                    <a:pt x="170" y="19"/>
                  </a:cubicBezTo>
                  <a:cubicBezTo>
                    <a:pt x="151" y="6"/>
                    <a:pt x="129" y="1"/>
                    <a:pt x="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"/>
            <p:cNvSpPr/>
            <p:nvPr/>
          </p:nvSpPr>
          <p:spPr>
            <a:xfrm>
              <a:off x="4256725" y="3068625"/>
              <a:ext cx="6000" cy="5425"/>
            </a:xfrm>
            <a:custGeom>
              <a:avLst/>
              <a:gdLst/>
              <a:ahLst/>
              <a:cxnLst/>
              <a:rect l="l" t="t" r="r" b="b"/>
              <a:pathLst>
                <a:path w="240" h="217" extrusionOk="0">
                  <a:moveTo>
                    <a:pt x="116" y="0"/>
                  </a:moveTo>
                  <a:cubicBezTo>
                    <a:pt x="106" y="0"/>
                    <a:pt x="97" y="2"/>
                    <a:pt x="87" y="6"/>
                  </a:cubicBezTo>
                  <a:cubicBezTo>
                    <a:pt x="17" y="39"/>
                    <a:pt x="0" y="89"/>
                    <a:pt x="17" y="142"/>
                  </a:cubicBezTo>
                  <a:cubicBezTo>
                    <a:pt x="31" y="184"/>
                    <a:pt x="82" y="216"/>
                    <a:pt x="127" y="216"/>
                  </a:cubicBezTo>
                  <a:cubicBezTo>
                    <a:pt x="136" y="216"/>
                    <a:pt x="145" y="215"/>
                    <a:pt x="153" y="212"/>
                  </a:cubicBezTo>
                  <a:cubicBezTo>
                    <a:pt x="207" y="175"/>
                    <a:pt x="240" y="126"/>
                    <a:pt x="223" y="72"/>
                  </a:cubicBezTo>
                  <a:cubicBezTo>
                    <a:pt x="197" y="32"/>
                    <a:pt x="156" y="0"/>
                    <a:pt x="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"/>
            <p:cNvSpPr/>
            <p:nvPr/>
          </p:nvSpPr>
          <p:spPr>
            <a:xfrm>
              <a:off x="4328475" y="3067850"/>
              <a:ext cx="6000" cy="5275"/>
            </a:xfrm>
            <a:custGeom>
              <a:avLst/>
              <a:gdLst/>
              <a:ahLst/>
              <a:cxnLst/>
              <a:rect l="l" t="t" r="r" b="b"/>
              <a:pathLst>
                <a:path w="240" h="211" extrusionOk="0">
                  <a:moveTo>
                    <a:pt x="87" y="0"/>
                  </a:moveTo>
                  <a:cubicBezTo>
                    <a:pt x="33" y="37"/>
                    <a:pt x="0" y="87"/>
                    <a:pt x="17" y="140"/>
                  </a:cubicBezTo>
                  <a:cubicBezTo>
                    <a:pt x="44" y="181"/>
                    <a:pt x="85" y="210"/>
                    <a:pt x="126" y="210"/>
                  </a:cubicBezTo>
                  <a:cubicBezTo>
                    <a:pt x="135" y="210"/>
                    <a:pt x="144" y="209"/>
                    <a:pt x="153" y="206"/>
                  </a:cubicBezTo>
                  <a:cubicBezTo>
                    <a:pt x="169" y="190"/>
                    <a:pt x="190" y="190"/>
                    <a:pt x="206" y="173"/>
                  </a:cubicBezTo>
                  <a:cubicBezTo>
                    <a:pt x="223" y="140"/>
                    <a:pt x="239" y="103"/>
                    <a:pt x="223" y="70"/>
                  </a:cubicBezTo>
                  <a:cubicBezTo>
                    <a:pt x="206" y="37"/>
                    <a:pt x="169" y="0"/>
                    <a:pt x="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"/>
            <p:cNvSpPr/>
            <p:nvPr/>
          </p:nvSpPr>
          <p:spPr>
            <a:xfrm>
              <a:off x="4325475" y="3095325"/>
              <a:ext cx="5600" cy="5200"/>
            </a:xfrm>
            <a:custGeom>
              <a:avLst/>
              <a:gdLst/>
              <a:ahLst/>
              <a:cxnLst/>
              <a:rect l="l" t="t" r="r" b="b"/>
              <a:pathLst>
                <a:path w="224" h="208" extrusionOk="0">
                  <a:moveTo>
                    <a:pt x="120" y="0"/>
                  </a:moveTo>
                  <a:cubicBezTo>
                    <a:pt x="88" y="0"/>
                    <a:pt x="54" y="14"/>
                    <a:pt x="33" y="35"/>
                  </a:cubicBezTo>
                  <a:cubicBezTo>
                    <a:pt x="17" y="51"/>
                    <a:pt x="0" y="88"/>
                    <a:pt x="0" y="121"/>
                  </a:cubicBezTo>
                  <a:cubicBezTo>
                    <a:pt x="0" y="121"/>
                    <a:pt x="0" y="138"/>
                    <a:pt x="17" y="138"/>
                  </a:cubicBezTo>
                  <a:cubicBezTo>
                    <a:pt x="17" y="154"/>
                    <a:pt x="33" y="175"/>
                    <a:pt x="50" y="191"/>
                  </a:cubicBezTo>
                  <a:cubicBezTo>
                    <a:pt x="66" y="208"/>
                    <a:pt x="83" y="208"/>
                    <a:pt x="120" y="208"/>
                  </a:cubicBezTo>
                  <a:cubicBezTo>
                    <a:pt x="153" y="208"/>
                    <a:pt x="170" y="191"/>
                    <a:pt x="186" y="175"/>
                  </a:cubicBezTo>
                  <a:cubicBezTo>
                    <a:pt x="207" y="138"/>
                    <a:pt x="223" y="121"/>
                    <a:pt x="207" y="88"/>
                  </a:cubicBezTo>
                  <a:cubicBezTo>
                    <a:pt x="207" y="72"/>
                    <a:pt x="186" y="35"/>
                    <a:pt x="170" y="18"/>
                  </a:cubicBezTo>
                  <a:cubicBezTo>
                    <a:pt x="157" y="6"/>
                    <a:pt x="139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"/>
            <p:cNvSpPr/>
            <p:nvPr/>
          </p:nvSpPr>
          <p:spPr>
            <a:xfrm>
              <a:off x="4327525" y="3081425"/>
              <a:ext cx="5700" cy="5025"/>
            </a:xfrm>
            <a:custGeom>
              <a:avLst/>
              <a:gdLst/>
              <a:ahLst/>
              <a:cxnLst/>
              <a:rect l="l" t="t" r="r" b="b"/>
              <a:pathLst>
                <a:path w="228" h="201" extrusionOk="0">
                  <a:moveTo>
                    <a:pt x="104" y="1"/>
                  </a:moveTo>
                  <a:cubicBezTo>
                    <a:pt x="86" y="1"/>
                    <a:pt x="66" y="14"/>
                    <a:pt x="55" y="26"/>
                  </a:cubicBezTo>
                  <a:cubicBezTo>
                    <a:pt x="38" y="42"/>
                    <a:pt x="22" y="59"/>
                    <a:pt x="1" y="92"/>
                  </a:cubicBezTo>
                  <a:cubicBezTo>
                    <a:pt x="1" y="113"/>
                    <a:pt x="1" y="129"/>
                    <a:pt x="22" y="146"/>
                  </a:cubicBezTo>
                  <a:cubicBezTo>
                    <a:pt x="22" y="146"/>
                    <a:pt x="22" y="162"/>
                    <a:pt x="38" y="162"/>
                  </a:cubicBezTo>
                  <a:cubicBezTo>
                    <a:pt x="55" y="179"/>
                    <a:pt x="71" y="195"/>
                    <a:pt x="104" y="195"/>
                  </a:cubicBezTo>
                  <a:cubicBezTo>
                    <a:pt x="114" y="199"/>
                    <a:pt x="124" y="201"/>
                    <a:pt x="134" y="201"/>
                  </a:cubicBezTo>
                  <a:cubicBezTo>
                    <a:pt x="175" y="201"/>
                    <a:pt x="211" y="166"/>
                    <a:pt x="228" y="113"/>
                  </a:cubicBezTo>
                  <a:cubicBezTo>
                    <a:pt x="228" y="92"/>
                    <a:pt x="207" y="59"/>
                    <a:pt x="191" y="42"/>
                  </a:cubicBezTo>
                  <a:cubicBezTo>
                    <a:pt x="174" y="26"/>
                    <a:pt x="158" y="9"/>
                    <a:pt x="125" y="9"/>
                  </a:cubicBezTo>
                  <a:cubicBezTo>
                    <a:pt x="118" y="3"/>
                    <a:pt x="111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"/>
            <p:cNvSpPr/>
            <p:nvPr/>
          </p:nvSpPr>
          <p:spPr>
            <a:xfrm>
              <a:off x="4323300" y="3109400"/>
              <a:ext cx="5200" cy="5250"/>
            </a:xfrm>
            <a:custGeom>
              <a:avLst/>
              <a:gdLst/>
              <a:ahLst/>
              <a:cxnLst/>
              <a:rect l="l" t="t" r="r" b="b"/>
              <a:pathLst>
                <a:path w="208" h="210" extrusionOk="0">
                  <a:moveTo>
                    <a:pt x="100" y="1"/>
                  </a:moveTo>
                  <a:cubicBezTo>
                    <a:pt x="55" y="1"/>
                    <a:pt x="15" y="47"/>
                    <a:pt x="1" y="90"/>
                  </a:cubicBezTo>
                  <a:lnTo>
                    <a:pt x="1" y="144"/>
                  </a:lnTo>
                  <a:cubicBezTo>
                    <a:pt x="17" y="144"/>
                    <a:pt x="17" y="160"/>
                    <a:pt x="17" y="160"/>
                  </a:cubicBezTo>
                  <a:cubicBezTo>
                    <a:pt x="34" y="193"/>
                    <a:pt x="67" y="210"/>
                    <a:pt x="87" y="210"/>
                  </a:cubicBezTo>
                  <a:cubicBezTo>
                    <a:pt x="120" y="210"/>
                    <a:pt x="137" y="210"/>
                    <a:pt x="170" y="193"/>
                  </a:cubicBezTo>
                  <a:cubicBezTo>
                    <a:pt x="191" y="177"/>
                    <a:pt x="207" y="144"/>
                    <a:pt x="207" y="127"/>
                  </a:cubicBezTo>
                  <a:cubicBezTo>
                    <a:pt x="207" y="90"/>
                    <a:pt x="207" y="74"/>
                    <a:pt x="191" y="41"/>
                  </a:cubicBezTo>
                  <a:cubicBezTo>
                    <a:pt x="170" y="24"/>
                    <a:pt x="153" y="4"/>
                    <a:pt x="120" y="4"/>
                  </a:cubicBezTo>
                  <a:cubicBezTo>
                    <a:pt x="114" y="2"/>
                    <a:pt x="107" y="1"/>
                    <a:pt x="1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"/>
            <p:cNvSpPr/>
            <p:nvPr/>
          </p:nvSpPr>
          <p:spPr>
            <a:xfrm>
              <a:off x="4335775" y="3116800"/>
              <a:ext cx="5175" cy="5175"/>
            </a:xfrm>
            <a:custGeom>
              <a:avLst/>
              <a:gdLst/>
              <a:ahLst/>
              <a:cxnLst/>
              <a:rect l="l" t="t" r="r" b="b"/>
              <a:pathLst>
                <a:path w="207" h="207" extrusionOk="0">
                  <a:moveTo>
                    <a:pt x="120" y="0"/>
                  </a:moveTo>
                  <a:cubicBezTo>
                    <a:pt x="83" y="0"/>
                    <a:pt x="67" y="0"/>
                    <a:pt x="34" y="17"/>
                  </a:cubicBezTo>
                  <a:cubicBezTo>
                    <a:pt x="17" y="38"/>
                    <a:pt x="1" y="54"/>
                    <a:pt x="1" y="87"/>
                  </a:cubicBezTo>
                  <a:lnTo>
                    <a:pt x="1" y="141"/>
                  </a:lnTo>
                  <a:lnTo>
                    <a:pt x="17" y="157"/>
                  </a:lnTo>
                  <a:cubicBezTo>
                    <a:pt x="34" y="190"/>
                    <a:pt x="50" y="207"/>
                    <a:pt x="83" y="207"/>
                  </a:cubicBezTo>
                  <a:cubicBezTo>
                    <a:pt x="137" y="207"/>
                    <a:pt x="207" y="174"/>
                    <a:pt x="207" y="120"/>
                  </a:cubicBezTo>
                  <a:cubicBezTo>
                    <a:pt x="207" y="87"/>
                    <a:pt x="207" y="70"/>
                    <a:pt x="186" y="38"/>
                  </a:cubicBezTo>
                  <a:cubicBezTo>
                    <a:pt x="170" y="17"/>
                    <a:pt x="153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"/>
            <p:cNvSpPr/>
            <p:nvPr/>
          </p:nvSpPr>
          <p:spPr>
            <a:xfrm>
              <a:off x="4296625" y="3115875"/>
              <a:ext cx="5675" cy="5275"/>
            </a:xfrm>
            <a:custGeom>
              <a:avLst/>
              <a:gdLst/>
              <a:ahLst/>
              <a:cxnLst/>
              <a:rect l="l" t="t" r="r" b="b"/>
              <a:pathLst>
                <a:path w="227" h="211" extrusionOk="0">
                  <a:moveTo>
                    <a:pt x="97" y="0"/>
                  </a:moveTo>
                  <a:cubicBezTo>
                    <a:pt x="54" y="0"/>
                    <a:pt x="17" y="33"/>
                    <a:pt x="0" y="91"/>
                  </a:cubicBezTo>
                  <a:cubicBezTo>
                    <a:pt x="0" y="107"/>
                    <a:pt x="0" y="124"/>
                    <a:pt x="21" y="140"/>
                  </a:cubicBezTo>
                  <a:cubicBezTo>
                    <a:pt x="21" y="140"/>
                    <a:pt x="21" y="157"/>
                    <a:pt x="37" y="157"/>
                  </a:cubicBezTo>
                  <a:cubicBezTo>
                    <a:pt x="37" y="178"/>
                    <a:pt x="70" y="194"/>
                    <a:pt x="103" y="211"/>
                  </a:cubicBezTo>
                  <a:cubicBezTo>
                    <a:pt x="157" y="211"/>
                    <a:pt x="206" y="178"/>
                    <a:pt x="206" y="107"/>
                  </a:cubicBezTo>
                  <a:cubicBezTo>
                    <a:pt x="227" y="91"/>
                    <a:pt x="206" y="54"/>
                    <a:pt x="190" y="37"/>
                  </a:cubicBezTo>
                  <a:cubicBezTo>
                    <a:pt x="173" y="21"/>
                    <a:pt x="157" y="4"/>
                    <a:pt x="124" y="4"/>
                  </a:cubicBezTo>
                  <a:cubicBezTo>
                    <a:pt x="115" y="2"/>
                    <a:pt x="106" y="0"/>
                    <a:pt x="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"/>
            <p:cNvSpPr/>
            <p:nvPr/>
          </p:nvSpPr>
          <p:spPr>
            <a:xfrm>
              <a:off x="4337025" y="3102675"/>
              <a:ext cx="5575" cy="5275"/>
            </a:xfrm>
            <a:custGeom>
              <a:avLst/>
              <a:gdLst/>
              <a:ahLst/>
              <a:cxnLst/>
              <a:rect l="l" t="t" r="r" b="b"/>
              <a:pathLst>
                <a:path w="223" h="211" extrusionOk="0">
                  <a:moveTo>
                    <a:pt x="136" y="1"/>
                  </a:moveTo>
                  <a:cubicBezTo>
                    <a:pt x="70" y="1"/>
                    <a:pt x="17" y="34"/>
                    <a:pt x="17" y="87"/>
                  </a:cubicBezTo>
                  <a:cubicBezTo>
                    <a:pt x="0" y="104"/>
                    <a:pt x="17" y="137"/>
                    <a:pt x="17" y="137"/>
                  </a:cubicBezTo>
                  <a:cubicBezTo>
                    <a:pt x="17" y="153"/>
                    <a:pt x="17" y="153"/>
                    <a:pt x="33" y="170"/>
                  </a:cubicBezTo>
                  <a:cubicBezTo>
                    <a:pt x="54" y="190"/>
                    <a:pt x="70" y="207"/>
                    <a:pt x="103" y="207"/>
                  </a:cubicBezTo>
                  <a:cubicBezTo>
                    <a:pt x="112" y="210"/>
                    <a:pt x="121" y="211"/>
                    <a:pt x="130" y="211"/>
                  </a:cubicBezTo>
                  <a:cubicBezTo>
                    <a:pt x="173" y="211"/>
                    <a:pt x="209" y="178"/>
                    <a:pt x="223" y="120"/>
                  </a:cubicBezTo>
                  <a:cubicBezTo>
                    <a:pt x="223" y="104"/>
                    <a:pt x="223" y="67"/>
                    <a:pt x="206" y="50"/>
                  </a:cubicBezTo>
                  <a:cubicBezTo>
                    <a:pt x="190" y="17"/>
                    <a:pt x="157" y="17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"/>
            <p:cNvSpPr/>
            <p:nvPr/>
          </p:nvSpPr>
          <p:spPr>
            <a:xfrm>
              <a:off x="4318575" y="3058700"/>
              <a:ext cx="5575" cy="5350"/>
            </a:xfrm>
            <a:custGeom>
              <a:avLst/>
              <a:gdLst/>
              <a:ahLst/>
              <a:cxnLst/>
              <a:rect l="l" t="t" r="r" b="b"/>
              <a:pathLst>
                <a:path w="223" h="214" extrusionOk="0">
                  <a:moveTo>
                    <a:pt x="111" y="1"/>
                  </a:moveTo>
                  <a:cubicBezTo>
                    <a:pt x="83" y="1"/>
                    <a:pt x="54" y="13"/>
                    <a:pt x="33" y="40"/>
                  </a:cubicBezTo>
                  <a:cubicBezTo>
                    <a:pt x="17" y="57"/>
                    <a:pt x="0" y="94"/>
                    <a:pt x="17" y="110"/>
                  </a:cubicBezTo>
                  <a:lnTo>
                    <a:pt x="17" y="143"/>
                  </a:lnTo>
                  <a:cubicBezTo>
                    <a:pt x="17" y="160"/>
                    <a:pt x="33" y="176"/>
                    <a:pt x="50" y="176"/>
                  </a:cubicBezTo>
                  <a:cubicBezTo>
                    <a:pt x="70" y="197"/>
                    <a:pt x="103" y="213"/>
                    <a:pt x="120" y="213"/>
                  </a:cubicBezTo>
                  <a:cubicBezTo>
                    <a:pt x="153" y="197"/>
                    <a:pt x="173" y="197"/>
                    <a:pt x="190" y="160"/>
                  </a:cubicBezTo>
                  <a:cubicBezTo>
                    <a:pt x="206" y="143"/>
                    <a:pt x="223" y="127"/>
                    <a:pt x="223" y="94"/>
                  </a:cubicBezTo>
                  <a:cubicBezTo>
                    <a:pt x="223" y="57"/>
                    <a:pt x="206" y="40"/>
                    <a:pt x="173" y="24"/>
                  </a:cubicBezTo>
                  <a:cubicBezTo>
                    <a:pt x="157" y="9"/>
                    <a:pt x="134" y="1"/>
                    <a:pt x="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"/>
            <p:cNvSpPr/>
            <p:nvPr/>
          </p:nvSpPr>
          <p:spPr>
            <a:xfrm>
              <a:off x="4332275" y="3054550"/>
              <a:ext cx="5600" cy="5275"/>
            </a:xfrm>
            <a:custGeom>
              <a:avLst/>
              <a:gdLst/>
              <a:ahLst/>
              <a:cxnLst/>
              <a:rect l="l" t="t" r="r" b="b"/>
              <a:pathLst>
                <a:path w="224" h="211" extrusionOk="0">
                  <a:moveTo>
                    <a:pt x="120" y="0"/>
                  </a:moveTo>
                  <a:cubicBezTo>
                    <a:pt x="104" y="0"/>
                    <a:pt x="71" y="17"/>
                    <a:pt x="54" y="17"/>
                  </a:cubicBezTo>
                  <a:cubicBezTo>
                    <a:pt x="17" y="33"/>
                    <a:pt x="1" y="70"/>
                    <a:pt x="1" y="87"/>
                  </a:cubicBezTo>
                  <a:cubicBezTo>
                    <a:pt x="1" y="103"/>
                    <a:pt x="1" y="136"/>
                    <a:pt x="17" y="157"/>
                  </a:cubicBezTo>
                  <a:lnTo>
                    <a:pt x="17" y="173"/>
                  </a:lnTo>
                  <a:cubicBezTo>
                    <a:pt x="38" y="190"/>
                    <a:pt x="71" y="206"/>
                    <a:pt x="87" y="206"/>
                  </a:cubicBezTo>
                  <a:cubicBezTo>
                    <a:pt x="99" y="209"/>
                    <a:pt x="110" y="211"/>
                    <a:pt x="121" y="211"/>
                  </a:cubicBezTo>
                  <a:cubicBezTo>
                    <a:pt x="173" y="211"/>
                    <a:pt x="207" y="178"/>
                    <a:pt x="207" y="120"/>
                  </a:cubicBezTo>
                  <a:cubicBezTo>
                    <a:pt x="223" y="103"/>
                    <a:pt x="207" y="70"/>
                    <a:pt x="190" y="54"/>
                  </a:cubicBezTo>
                  <a:cubicBezTo>
                    <a:pt x="174" y="17"/>
                    <a:pt x="157" y="17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"/>
            <p:cNvSpPr/>
            <p:nvPr/>
          </p:nvSpPr>
          <p:spPr>
            <a:xfrm>
              <a:off x="4303100" y="3076300"/>
              <a:ext cx="5600" cy="5200"/>
            </a:xfrm>
            <a:custGeom>
              <a:avLst/>
              <a:gdLst/>
              <a:ahLst/>
              <a:cxnLst/>
              <a:rect l="l" t="t" r="r" b="b"/>
              <a:pathLst>
                <a:path w="224" h="208" extrusionOk="0">
                  <a:moveTo>
                    <a:pt x="129" y="0"/>
                  </a:moveTo>
                  <a:cubicBezTo>
                    <a:pt x="115" y="0"/>
                    <a:pt x="100" y="3"/>
                    <a:pt x="87" y="8"/>
                  </a:cubicBezTo>
                  <a:cubicBezTo>
                    <a:pt x="34" y="25"/>
                    <a:pt x="1" y="91"/>
                    <a:pt x="17" y="144"/>
                  </a:cubicBezTo>
                  <a:cubicBezTo>
                    <a:pt x="34" y="161"/>
                    <a:pt x="34" y="161"/>
                    <a:pt x="50" y="177"/>
                  </a:cubicBezTo>
                  <a:cubicBezTo>
                    <a:pt x="72" y="199"/>
                    <a:pt x="91" y="208"/>
                    <a:pt x="111" y="208"/>
                  </a:cubicBezTo>
                  <a:cubicBezTo>
                    <a:pt x="125" y="208"/>
                    <a:pt x="139" y="203"/>
                    <a:pt x="153" y="194"/>
                  </a:cubicBezTo>
                  <a:cubicBezTo>
                    <a:pt x="207" y="177"/>
                    <a:pt x="223" y="144"/>
                    <a:pt x="223" y="111"/>
                  </a:cubicBezTo>
                  <a:lnTo>
                    <a:pt x="223" y="58"/>
                  </a:lnTo>
                  <a:cubicBezTo>
                    <a:pt x="211" y="21"/>
                    <a:pt x="170" y="0"/>
                    <a:pt x="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"/>
            <p:cNvSpPr/>
            <p:nvPr/>
          </p:nvSpPr>
          <p:spPr>
            <a:xfrm>
              <a:off x="4303100" y="3089375"/>
              <a:ext cx="5175" cy="5325"/>
            </a:xfrm>
            <a:custGeom>
              <a:avLst/>
              <a:gdLst/>
              <a:ahLst/>
              <a:cxnLst/>
              <a:rect l="l" t="t" r="r" b="b"/>
              <a:pathLst>
                <a:path w="207" h="213" extrusionOk="0">
                  <a:moveTo>
                    <a:pt x="87" y="1"/>
                  </a:moveTo>
                  <a:cubicBezTo>
                    <a:pt x="71" y="17"/>
                    <a:pt x="34" y="17"/>
                    <a:pt x="17" y="50"/>
                  </a:cubicBezTo>
                  <a:cubicBezTo>
                    <a:pt x="1" y="67"/>
                    <a:pt x="1" y="83"/>
                    <a:pt x="1" y="120"/>
                  </a:cubicBezTo>
                  <a:lnTo>
                    <a:pt x="1" y="153"/>
                  </a:lnTo>
                  <a:cubicBezTo>
                    <a:pt x="17" y="153"/>
                    <a:pt x="17" y="170"/>
                    <a:pt x="34" y="186"/>
                  </a:cubicBezTo>
                  <a:cubicBezTo>
                    <a:pt x="58" y="203"/>
                    <a:pt x="85" y="212"/>
                    <a:pt x="111" y="212"/>
                  </a:cubicBezTo>
                  <a:cubicBezTo>
                    <a:pt x="141" y="212"/>
                    <a:pt x="170" y="199"/>
                    <a:pt x="190" y="170"/>
                  </a:cubicBezTo>
                  <a:cubicBezTo>
                    <a:pt x="207" y="153"/>
                    <a:pt x="207" y="120"/>
                    <a:pt x="207" y="104"/>
                  </a:cubicBezTo>
                  <a:cubicBezTo>
                    <a:pt x="207" y="67"/>
                    <a:pt x="190" y="50"/>
                    <a:pt x="174" y="34"/>
                  </a:cubicBezTo>
                  <a:cubicBezTo>
                    <a:pt x="153" y="17"/>
                    <a:pt x="120" y="1"/>
                    <a:pt x="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"/>
            <p:cNvSpPr/>
            <p:nvPr/>
          </p:nvSpPr>
          <p:spPr>
            <a:xfrm>
              <a:off x="4306500" y="3064850"/>
              <a:ext cx="5600" cy="5350"/>
            </a:xfrm>
            <a:custGeom>
              <a:avLst/>
              <a:gdLst/>
              <a:ahLst/>
              <a:cxnLst/>
              <a:rect l="l" t="t" r="r" b="b"/>
              <a:pathLst>
                <a:path w="224" h="214" extrusionOk="0">
                  <a:moveTo>
                    <a:pt x="120" y="0"/>
                  </a:moveTo>
                  <a:cubicBezTo>
                    <a:pt x="71" y="0"/>
                    <a:pt x="17" y="33"/>
                    <a:pt x="1" y="87"/>
                  </a:cubicBezTo>
                  <a:cubicBezTo>
                    <a:pt x="1" y="104"/>
                    <a:pt x="1" y="137"/>
                    <a:pt x="17" y="157"/>
                  </a:cubicBezTo>
                  <a:lnTo>
                    <a:pt x="17" y="174"/>
                  </a:lnTo>
                  <a:cubicBezTo>
                    <a:pt x="38" y="190"/>
                    <a:pt x="71" y="207"/>
                    <a:pt x="87" y="207"/>
                  </a:cubicBezTo>
                  <a:cubicBezTo>
                    <a:pt x="97" y="211"/>
                    <a:pt x="107" y="213"/>
                    <a:pt x="117" y="213"/>
                  </a:cubicBezTo>
                  <a:cubicBezTo>
                    <a:pt x="140" y="213"/>
                    <a:pt x="162" y="202"/>
                    <a:pt x="174" y="190"/>
                  </a:cubicBezTo>
                  <a:cubicBezTo>
                    <a:pt x="191" y="174"/>
                    <a:pt x="207" y="157"/>
                    <a:pt x="207" y="120"/>
                  </a:cubicBezTo>
                  <a:cubicBezTo>
                    <a:pt x="223" y="104"/>
                    <a:pt x="207" y="71"/>
                    <a:pt x="191" y="54"/>
                  </a:cubicBezTo>
                  <a:cubicBezTo>
                    <a:pt x="174" y="33"/>
                    <a:pt x="158" y="17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"/>
            <p:cNvSpPr/>
            <p:nvPr/>
          </p:nvSpPr>
          <p:spPr>
            <a:xfrm>
              <a:off x="4247650" y="3111900"/>
              <a:ext cx="5175" cy="5325"/>
            </a:xfrm>
            <a:custGeom>
              <a:avLst/>
              <a:gdLst/>
              <a:ahLst/>
              <a:cxnLst/>
              <a:rect l="l" t="t" r="r" b="b"/>
              <a:pathLst>
                <a:path w="207" h="213" extrusionOk="0">
                  <a:moveTo>
                    <a:pt x="97" y="0"/>
                  </a:moveTo>
                  <a:cubicBezTo>
                    <a:pt x="76" y="0"/>
                    <a:pt x="61" y="13"/>
                    <a:pt x="38" y="27"/>
                  </a:cubicBezTo>
                  <a:cubicBezTo>
                    <a:pt x="21" y="44"/>
                    <a:pt x="1" y="60"/>
                    <a:pt x="1" y="93"/>
                  </a:cubicBezTo>
                  <a:lnTo>
                    <a:pt x="1" y="147"/>
                  </a:lnTo>
                  <a:lnTo>
                    <a:pt x="21" y="163"/>
                  </a:lnTo>
                  <a:cubicBezTo>
                    <a:pt x="38" y="196"/>
                    <a:pt x="54" y="196"/>
                    <a:pt x="87" y="213"/>
                  </a:cubicBezTo>
                  <a:cubicBezTo>
                    <a:pt x="141" y="213"/>
                    <a:pt x="207" y="180"/>
                    <a:pt x="207" y="130"/>
                  </a:cubicBezTo>
                  <a:cubicBezTo>
                    <a:pt x="207" y="93"/>
                    <a:pt x="207" y="60"/>
                    <a:pt x="190" y="44"/>
                  </a:cubicBezTo>
                  <a:cubicBezTo>
                    <a:pt x="174" y="27"/>
                    <a:pt x="157" y="7"/>
                    <a:pt x="124" y="7"/>
                  </a:cubicBezTo>
                  <a:cubicBezTo>
                    <a:pt x="114" y="2"/>
                    <a:pt x="105" y="0"/>
                    <a:pt x="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"/>
            <p:cNvSpPr/>
            <p:nvPr/>
          </p:nvSpPr>
          <p:spPr>
            <a:xfrm>
              <a:off x="4300950" y="3102975"/>
              <a:ext cx="5575" cy="5300"/>
            </a:xfrm>
            <a:custGeom>
              <a:avLst/>
              <a:gdLst/>
              <a:ahLst/>
              <a:cxnLst/>
              <a:rect l="l" t="t" r="r" b="b"/>
              <a:pathLst>
                <a:path w="223" h="212" extrusionOk="0">
                  <a:moveTo>
                    <a:pt x="93" y="1"/>
                  </a:moveTo>
                  <a:cubicBezTo>
                    <a:pt x="48" y="1"/>
                    <a:pt x="0" y="33"/>
                    <a:pt x="0" y="92"/>
                  </a:cubicBezTo>
                  <a:lnTo>
                    <a:pt x="0" y="141"/>
                  </a:lnTo>
                  <a:lnTo>
                    <a:pt x="17" y="158"/>
                  </a:lnTo>
                  <a:cubicBezTo>
                    <a:pt x="33" y="178"/>
                    <a:pt x="54" y="195"/>
                    <a:pt x="87" y="211"/>
                  </a:cubicBezTo>
                  <a:cubicBezTo>
                    <a:pt x="120" y="211"/>
                    <a:pt x="136" y="195"/>
                    <a:pt x="173" y="178"/>
                  </a:cubicBezTo>
                  <a:cubicBezTo>
                    <a:pt x="190" y="178"/>
                    <a:pt x="206" y="141"/>
                    <a:pt x="206" y="125"/>
                  </a:cubicBezTo>
                  <a:cubicBezTo>
                    <a:pt x="223" y="55"/>
                    <a:pt x="173" y="5"/>
                    <a:pt x="120" y="5"/>
                  </a:cubicBezTo>
                  <a:cubicBezTo>
                    <a:pt x="111" y="2"/>
                    <a:pt x="102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"/>
            <p:cNvSpPr/>
            <p:nvPr/>
          </p:nvSpPr>
          <p:spPr>
            <a:xfrm>
              <a:off x="4310025" y="3115525"/>
              <a:ext cx="5175" cy="5250"/>
            </a:xfrm>
            <a:custGeom>
              <a:avLst/>
              <a:gdLst/>
              <a:ahLst/>
              <a:cxnLst/>
              <a:rect l="l" t="t" r="r" b="b"/>
              <a:pathLst>
                <a:path w="207" h="210" extrusionOk="0">
                  <a:moveTo>
                    <a:pt x="107" y="0"/>
                  </a:moveTo>
                  <a:cubicBezTo>
                    <a:pt x="71" y="0"/>
                    <a:pt x="37" y="15"/>
                    <a:pt x="17" y="35"/>
                  </a:cubicBezTo>
                  <a:cubicBezTo>
                    <a:pt x="0" y="51"/>
                    <a:pt x="0" y="89"/>
                    <a:pt x="0" y="121"/>
                  </a:cubicBezTo>
                  <a:lnTo>
                    <a:pt x="0" y="138"/>
                  </a:lnTo>
                  <a:cubicBezTo>
                    <a:pt x="0" y="154"/>
                    <a:pt x="17" y="171"/>
                    <a:pt x="33" y="192"/>
                  </a:cubicBezTo>
                  <a:cubicBezTo>
                    <a:pt x="52" y="204"/>
                    <a:pt x="71" y="209"/>
                    <a:pt x="90" y="209"/>
                  </a:cubicBezTo>
                  <a:cubicBezTo>
                    <a:pt x="122" y="209"/>
                    <a:pt x="155" y="194"/>
                    <a:pt x="186" y="171"/>
                  </a:cubicBezTo>
                  <a:cubicBezTo>
                    <a:pt x="206" y="138"/>
                    <a:pt x="206" y="121"/>
                    <a:pt x="206" y="89"/>
                  </a:cubicBezTo>
                  <a:cubicBezTo>
                    <a:pt x="206" y="68"/>
                    <a:pt x="186" y="35"/>
                    <a:pt x="169" y="18"/>
                  </a:cubicBezTo>
                  <a:cubicBezTo>
                    <a:pt x="150" y="6"/>
                    <a:pt x="128" y="0"/>
                    <a:pt x="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"/>
            <p:cNvSpPr/>
            <p:nvPr/>
          </p:nvSpPr>
          <p:spPr>
            <a:xfrm>
              <a:off x="4315175" y="3086300"/>
              <a:ext cx="5575" cy="5275"/>
            </a:xfrm>
            <a:custGeom>
              <a:avLst/>
              <a:gdLst/>
              <a:ahLst/>
              <a:cxnLst/>
              <a:rect l="l" t="t" r="r" b="b"/>
              <a:pathLst>
                <a:path w="223" h="211" extrusionOk="0">
                  <a:moveTo>
                    <a:pt x="120" y="0"/>
                  </a:moveTo>
                  <a:cubicBezTo>
                    <a:pt x="66" y="0"/>
                    <a:pt x="17" y="37"/>
                    <a:pt x="0" y="87"/>
                  </a:cubicBezTo>
                  <a:cubicBezTo>
                    <a:pt x="0" y="103"/>
                    <a:pt x="0" y="124"/>
                    <a:pt x="17" y="140"/>
                  </a:cubicBezTo>
                  <a:cubicBezTo>
                    <a:pt x="17" y="173"/>
                    <a:pt x="50" y="206"/>
                    <a:pt x="83" y="206"/>
                  </a:cubicBezTo>
                  <a:cubicBezTo>
                    <a:pt x="93" y="209"/>
                    <a:pt x="103" y="211"/>
                    <a:pt x="113" y="211"/>
                  </a:cubicBezTo>
                  <a:cubicBezTo>
                    <a:pt x="168" y="211"/>
                    <a:pt x="206" y="166"/>
                    <a:pt x="206" y="124"/>
                  </a:cubicBezTo>
                  <a:cubicBezTo>
                    <a:pt x="223" y="103"/>
                    <a:pt x="206" y="70"/>
                    <a:pt x="186" y="54"/>
                  </a:cubicBezTo>
                  <a:cubicBezTo>
                    <a:pt x="169" y="21"/>
                    <a:pt x="153" y="21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"/>
            <p:cNvSpPr/>
            <p:nvPr/>
          </p:nvSpPr>
          <p:spPr>
            <a:xfrm>
              <a:off x="4313425" y="3101325"/>
              <a:ext cx="5175" cy="5350"/>
            </a:xfrm>
            <a:custGeom>
              <a:avLst/>
              <a:gdLst/>
              <a:ahLst/>
              <a:cxnLst/>
              <a:rect l="l" t="t" r="r" b="b"/>
              <a:pathLst>
                <a:path w="207" h="214" extrusionOk="0">
                  <a:moveTo>
                    <a:pt x="120" y="1"/>
                  </a:moveTo>
                  <a:cubicBezTo>
                    <a:pt x="70" y="1"/>
                    <a:pt x="0" y="38"/>
                    <a:pt x="0" y="88"/>
                  </a:cubicBezTo>
                  <a:lnTo>
                    <a:pt x="0" y="141"/>
                  </a:lnTo>
                  <a:cubicBezTo>
                    <a:pt x="0" y="158"/>
                    <a:pt x="17" y="158"/>
                    <a:pt x="17" y="174"/>
                  </a:cubicBezTo>
                  <a:cubicBezTo>
                    <a:pt x="33" y="191"/>
                    <a:pt x="50" y="207"/>
                    <a:pt x="87" y="207"/>
                  </a:cubicBezTo>
                  <a:cubicBezTo>
                    <a:pt x="96" y="212"/>
                    <a:pt x="105" y="214"/>
                    <a:pt x="112" y="214"/>
                  </a:cubicBezTo>
                  <a:cubicBezTo>
                    <a:pt x="131" y="214"/>
                    <a:pt x="147" y="202"/>
                    <a:pt x="173" y="191"/>
                  </a:cubicBezTo>
                  <a:cubicBezTo>
                    <a:pt x="190" y="174"/>
                    <a:pt x="206" y="158"/>
                    <a:pt x="206" y="121"/>
                  </a:cubicBezTo>
                  <a:cubicBezTo>
                    <a:pt x="206" y="104"/>
                    <a:pt x="206" y="71"/>
                    <a:pt x="190" y="55"/>
                  </a:cubicBezTo>
                  <a:cubicBezTo>
                    <a:pt x="173" y="17"/>
                    <a:pt x="153" y="17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"/>
            <p:cNvSpPr/>
            <p:nvPr/>
          </p:nvSpPr>
          <p:spPr>
            <a:xfrm>
              <a:off x="4291050" y="3237800"/>
              <a:ext cx="5600" cy="5450"/>
            </a:xfrm>
            <a:custGeom>
              <a:avLst/>
              <a:gdLst/>
              <a:ahLst/>
              <a:cxnLst/>
              <a:rect l="l" t="t" r="r" b="b"/>
              <a:pathLst>
                <a:path w="224" h="218" extrusionOk="0">
                  <a:moveTo>
                    <a:pt x="115" y="1"/>
                  </a:moveTo>
                  <a:cubicBezTo>
                    <a:pt x="106" y="1"/>
                    <a:pt x="96" y="2"/>
                    <a:pt x="87" y="5"/>
                  </a:cubicBezTo>
                  <a:cubicBezTo>
                    <a:pt x="17" y="42"/>
                    <a:pt x="0" y="91"/>
                    <a:pt x="17" y="145"/>
                  </a:cubicBezTo>
                  <a:cubicBezTo>
                    <a:pt x="17" y="161"/>
                    <a:pt x="38" y="178"/>
                    <a:pt x="54" y="178"/>
                  </a:cubicBezTo>
                  <a:cubicBezTo>
                    <a:pt x="66" y="202"/>
                    <a:pt x="96" y="217"/>
                    <a:pt x="125" y="217"/>
                  </a:cubicBezTo>
                  <a:cubicBezTo>
                    <a:pt x="136" y="217"/>
                    <a:pt x="147" y="215"/>
                    <a:pt x="157" y="211"/>
                  </a:cubicBezTo>
                  <a:cubicBezTo>
                    <a:pt x="190" y="194"/>
                    <a:pt x="223" y="161"/>
                    <a:pt x="223" y="124"/>
                  </a:cubicBezTo>
                  <a:cubicBezTo>
                    <a:pt x="223" y="108"/>
                    <a:pt x="223" y="91"/>
                    <a:pt x="207" y="75"/>
                  </a:cubicBezTo>
                  <a:cubicBezTo>
                    <a:pt x="193" y="31"/>
                    <a:pt x="157" y="1"/>
                    <a:pt x="1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"/>
            <p:cNvSpPr/>
            <p:nvPr/>
          </p:nvSpPr>
          <p:spPr>
            <a:xfrm>
              <a:off x="4144175" y="3202525"/>
              <a:ext cx="5575" cy="5125"/>
            </a:xfrm>
            <a:custGeom>
              <a:avLst/>
              <a:gdLst/>
              <a:ahLst/>
              <a:cxnLst/>
              <a:rect l="l" t="t" r="r" b="b"/>
              <a:pathLst>
                <a:path w="223" h="205" extrusionOk="0">
                  <a:moveTo>
                    <a:pt x="112" y="0"/>
                  </a:moveTo>
                  <a:cubicBezTo>
                    <a:pt x="84" y="0"/>
                    <a:pt x="55" y="14"/>
                    <a:pt x="37" y="43"/>
                  </a:cubicBezTo>
                  <a:cubicBezTo>
                    <a:pt x="17" y="59"/>
                    <a:pt x="0" y="92"/>
                    <a:pt x="0" y="113"/>
                  </a:cubicBezTo>
                  <a:cubicBezTo>
                    <a:pt x="0" y="129"/>
                    <a:pt x="0" y="129"/>
                    <a:pt x="17" y="146"/>
                  </a:cubicBezTo>
                  <a:cubicBezTo>
                    <a:pt x="17" y="162"/>
                    <a:pt x="37" y="179"/>
                    <a:pt x="54" y="179"/>
                  </a:cubicBezTo>
                  <a:cubicBezTo>
                    <a:pt x="69" y="196"/>
                    <a:pt x="91" y="205"/>
                    <a:pt x="115" y="205"/>
                  </a:cubicBezTo>
                  <a:cubicBezTo>
                    <a:pt x="143" y="205"/>
                    <a:pt x="172" y="192"/>
                    <a:pt x="190" y="162"/>
                  </a:cubicBezTo>
                  <a:cubicBezTo>
                    <a:pt x="223" y="129"/>
                    <a:pt x="223" y="59"/>
                    <a:pt x="173" y="26"/>
                  </a:cubicBezTo>
                  <a:cubicBezTo>
                    <a:pt x="158" y="10"/>
                    <a:pt x="136" y="0"/>
                    <a:pt x="1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"/>
            <p:cNvSpPr/>
            <p:nvPr/>
          </p:nvSpPr>
          <p:spPr>
            <a:xfrm>
              <a:off x="4133850" y="3190375"/>
              <a:ext cx="6125" cy="5250"/>
            </a:xfrm>
            <a:custGeom>
              <a:avLst/>
              <a:gdLst/>
              <a:ahLst/>
              <a:cxnLst/>
              <a:rect l="l" t="t" r="r" b="b"/>
              <a:pathLst>
                <a:path w="245" h="210" extrusionOk="0">
                  <a:moveTo>
                    <a:pt x="134" y="0"/>
                  </a:moveTo>
                  <a:cubicBezTo>
                    <a:pt x="118" y="0"/>
                    <a:pt x="103" y="4"/>
                    <a:pt x="88" y="14"/>
                  </a:cubicBezTo>
                  <a:cubicBezTo>
                    <a:pt x="38" y="30"/>
                    <a:pt x="1" y="84"/>
                    <a:pt x="38" y="133"/>
                  </a:cubicBezTo>
                  <a:cubicBezTo>
                    <a:pt x="51" y="187"/>
                    <a:pt x="83" y="209"/>
                    <a:pt x="121" y="209"/>
                  </a:cubicBezTo>
                  <a:cubicBezTo>
                    <a:pt x="133" y="209"/>
                    <a:pt x="145" y="207"/>
                    <a:pt x="158" y="203"/>
                  </a:cubicBezTo>
                  <a:cubicBezTo>
                    <a:pt x="224" y="187"/>
                    <a:pt x="244" y="117"/>
                    <a:pt x="224" y="63"/>
                  </a:cubicBezTo>
                  <a:cubicBezTo>
                    <a:pt x="212" y="27"/>
                    <a:pt x="174" y="0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"/>
            <p:cNvSpPr/>
            <p:nvPr/>
          </p:nvSpPr>
          <p:spPr>
            <a:xfrm>
              <a:off x="4157975" y="3198425"/>
              <a:ext cx="5600" cy="5175"/>
            </a:xfrm>
            <a:custGeom>
              <a:avLst/>
              <a:gdLst/>
              <a:ahLst/>
              <a:cxnLst/>
              <a:rect l="l" t="t" r="r" b="b"/>
              <a:pathLst>
                <a:path w="224" h="207" extrusionOk="0">
                  <a:moveTo>
                    <a:pt x="120" y="1"/>
                  </a:moveTo>
                  <a:cubicBezTo>
                    <a:pt x="104" y="1"/>
                    <a:pt x="67" y="1"/>
                    <a:pt x="50" y="17"/>
                  </a:cubicBezTo>
                  <a:cubicBezTo>
                    <a:pt x="34" y="34"/>
                    <a:pt x="17" y="50"/>
                    <a:pt x="17" y="87"/>
                  </a:cubicBezTo>
                  <a:cubicBezTo>
                    <a:pt x="1" y="104"/>
                    <a:pt x="1" y="120"/>
                    <a:pt x="17" y="137"/>
                  </a:cubicBezTo>
                  <a:cubicBezTo>
                    <a:pt x="17" y="153"/>
                    <a:pt x="17" y="153"/>
                    <a:pt x="34" y="153"/>
                  </a:cubicBezTo>
                  <a:cubicBezTo>
                    <a:pt x="50" y="190"/>
                    <a:pt x="67" y="207"/>
                    <a:pt x="104" y="207"/>
                  </a:cubicBezTo>
                  <a:cubicBezTo>
                    <a:pt x="153" y="207"/>
                    <a:pt x="207" y="174"/>
                    <a:pt x="223" y="120"/>
                  </a:cubicBezTo>
                  <a:cubicBezTo>
                    <a:pt x="223" y="87"/>
                    <a:pt x="207" y="71"/>
                    <a:pt x="186" y="34"/>
                  </a:cubicBezTo>
                  <a:cubicBezTo>
                    <a:pt x="186" y="17"/>
                    <a:pt x="153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"/>
            <p:cNvSpPr/>
            <p:nvPr/>
          </p:nvSpPr>
          <p:spPr>
            <a:xfrm>
              <a:off x="4105100" y="3218600"/>
              <a:ext cx="5600" cy="5200"/>
            </a:xfrm>
            <a:custGeom>
              <a:avLst/>
              <a:gdLst/>
              <a:ahLst/>
              <a:cxnLst/>
              <a:rect l="l" t="t" r="r" b="b"/>
              <a:pathLst>
                <a:path w="224" h="208" extrusionOk="0">
                  <a:moveTo>
                    <a:pt x="126" y="0"/>
                  </a:moveTo>
                  <a:cubicBezTo>
                    <a:pt x="91" y="0"/>
                    <a:pt x="57" y="14"/>
                    <a:pt x="34" y="35"/>
                  </a:cubicBezTo>
                  <a:cubicBezTo>
                    <a:pt x="17" y="51"/>
                    <a:pt x="1" y="88"/>
                    <a:pt x="17" y="121"/>
                  </a:cubicBezTo>
                  <a:lnTo>
                    <a:pt x="17" y="138"/>
                  </a:lnTo>
                  <a:cubicBezTo>
                    <a:pt x="17" y="154"/>
                    <a:pt x="34" y="171"/>
                    <a:pt x="54" y="191"/>
                  </a:cubicBezTo>
                  <a:cubicBezTo>
                    <a:pt x="71" y="208"/>
                    <a:pt x="104" y="208"/>
                    <a:pt x="120" y="208"/>
                  </a:cubicBezTo>
                  <a:cubicBezTo>
                    <a:pt x="157" y="208"/>
                    <a:pt x="174" y="191"/>
                    <a:pt x="190" y="171"/>
                  </a:cubicBezTo>
                  <a:cubicBezTo>
                    <a:pt x="223" y="138"/>
                    <a:pt x="223" y="121"/>
                    <a:pt x="223" y="88"/>
                  </a:cubicBezTo>
                  <a:cubicBezTo>
                    <a:pt x="223" y="68"/>
                    <a:pt x="207" y="35"/>
                    <a:pt x="190" y="18"/>
                  </a:cubicBezTo>
                  <a:cubicBezTo>
                    <a:pt x="170" y="6"/>
                    <a:pt x="148" y="0"/>
                    <a:pt x="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"/>
            <p:cNvSpPr/>
            <p:nvPr/>
          </p:nvSpPr>
          <p:spPr>
            <a:xfrm>
              <a:off x="4139425" y="3230725"/>
              <a:ext cx="5700" cy="5225"/>
            </a:xfrm>
            <a:custGeom>
              <a:avLst/>
              <a:gdLst/>
              <a:ahLst/>
              <a:cxnLst/>
              <a:rect l="l" t="t" r="r" b="b"/>
              <a:pathLst>
                <a:path w="228" h="209" extrusionOk="0">
                  <a:moveTo>
                    <a:pt x="118" y="1"/>
                  </a:moveTo>
                  <a:cubicBezTo>
                    <a:pt x="102" y="1"/>
                    <a:pt x="86" y="5"/>
                    <a:pt x="71" y="16"/>
                  </a:cubicBezTo>
                  <a:cubicBezTo>
                    <a:pt x="21" y="32"/>
                    <a:pt x="1" y="82"/>
                    <a:pt x="21" y="135"/>
                  </a:cubicBezTo>
                  <a:cubicBezTo>
                    <a:pt x="34" y="185"/>
                    <a:pt x="74" y="209"/>
                    <a:pt x="116" y="209"/>
                  </a:cubicBezTo>
                  <a:cubicBezTo>
                    <a:pt x="130" y="209"/>
                    <a:pt x="144" y="206"/>
                    <a:pt x="157" y="201"/>
                  </a:cubicBezTo>
                  <a:cubicBezTo>
                    <a:pt x="207" y="185"/>
                    <a:pt x="227" y="119"/>
                    <a:pt x="207" y="65"/>
                  </a:cubicBezTo>
                  <a:cubicBezTo>
                    <a:pt x="195" y="30"/>
                    <a:pt x="158" y="1"/>
                    <a:pt x="1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"/>
            <p:cNvSpPr/>
            <p:nvPr/>
          </p:nvSpPr>
          <p:spPr>
            <a:xfrm>
              <a:off x="4156650" y="3212450"/>
              <a:ext cx="5575" cy="5275"/>
            </a:xfrm>
            <a:custGeom>
              <a:avLst/>
              <a:gdLst/>
              <a:ahLst/>
              <a:cxnLst/>
              <a:rect l="l" t="t" r="r" b="b"/>
              <a:pathLst>
                <a:path w="223" h="211" extrusionOk="0">
                  <a:moveTo>
                    <a:pt x="96" y="1"/>
                  </a:moveTo>
                  <a:cubicBezTo>
                    <a:pt x="54" y="1"/>
                    <a:pt x="14" y="36"/>
                    <a:pt x="0" y="91"/>
                  </a:cubicBezTo>
                  <a:cubicBezTo>
                    <a:pt x="0" y="91"/>
                    <a:pt x="0" y="108"/>
                    <a:pt x="17" y="128"/>
                  </a:cubicBezTo>
                  <a:lnTo>
                    <a:pt x="17" y="145"/>
                  </a:lnTo>
                  <a:cubicBezTo>
                    <a:pt x="17" y="145"/>
                    <a:pt x="17" y="161"/>
                    <a:pt x="33" y="161"/>
                  </a:cubicBezTo>
                  <a:cubicBezTo>
                    <a:pt x="54" y="194"/>
                    <a:pt x="70" y="194"/>
                    <a:pt x="103" y="211"/>
                  </a:cubicBezTo>
                  <a:cubicBezTo>
                    <a:pt x="120" y="211"/>
                    <a:pt x="157" y="194"/>
                    <a:pt x="173" y="194"/>
                  </a:cubicBezTo>
                  <a:cubicBezTo>
                    <a:pt x="190" y="178"/>
                    <a:pt x="206" y="145"/>
                    <a:pt x="223" y="128"/>
                  </a:cubicBezTo>
                  <a:cubicBezTo>
                    <a:pt x="223" y="91"/>
                    <a:pt x="206" y="75"/>
                    <a:pt x="206" y="58"/>
                  </a:cubicBezTo>
                  <a:cubicBezTo>
                    <a:pt x="190" y="25"/>
                    <a:pt x="157" y="5"/>
                    <a:pt x="120" y="5"/>
                  </a:cubicBezTo>
                  <a:cubicBezTo>
                    <a:pt x="112" y="2"/>
                    <a:pt x="104" y="1"/>
                    <a:pt x="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"/>
            <p:cNvSpPr/>
            <p:nvPr/>
          </p:nvSpPr>
          <p:spPr>
            <a:xfrm>
              <a:off x="4155825" y="3226275"/>
              <a:ext cx="5575" cy="5275"/>
            </a:xfrm>
            <a:custGeom>
              <a:avLst/>
              <a:gdLst/>
              <a:ahLst/>
              <a:cxnLst/>
              <a:rect l="l" t="t" r="r" b="b"/>
              <a:pathLst>
                <a:path w="223" h="211" extrusionOk="0">
                  <a:moveTo>
                    <a:pt x="99" y="1"/>
                  </a:moveTo>
                  <a:cubicBezTo>
                    <a:pt x="54" y="1"/>
                    <a:pt x="14" y="44"/>
                    <a:pt x="0" y="91"/>
                  </a:cubicBezTo>
                  <a:cubicBezTo>
                    <a:pt x="0" y="107"/>
                    <a:pt x="0" y="124"/>
                    <a:pt x="17" y="140"/>
                  </a:cubicBezTo>
                  <a:lnTo>
                    <a:pt x="17" y="157"/>
                  </a:lnTo>
                  <a:cubicBezTo>
                    <a:pt x="33" y="194"/>
                    <a:pt x="66" y="194"/>
                    <a:pt x="87" y="210"/>
                  </a:cubicBezTo>
                  <a:cubicBezTo>
                    <a:pt x="153" y="210"/>
                    <a:pt x="206" y="173"/>
                    <a:pt x="206" y="124"/>
                  </a:cubicBezTo>
                  <a:cubicBezTo>
                    <a:pt x="223" y="91"/>
                    <a:pt x="206" y="54"/>
                    <a:pt x="190" y="37"/>
                  </a:cubicBezTo>
                  <a:cubicBezTo>
                    <a:pt x="169" y="21"/>
                    <a:pt x="153" y="4"/>
                    <a:pt x="120" y="4"/>
                  </a:cubicBezTo>
                  <a:cubicBezTo>
                    <a:pt x="113" y="2"/>
                    <a:pt x="106" y="1"/>
                    <a:pt x="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"/>
            <p:cNvSpPr/>
            <p:nvPr/>
          </p:nvSpPr>
          <p:spPr>
            <a:xfrm>
              <a:off x="4020900" y="3041575"/>
              <a:ext cx="5700" cy="5250"/>
            </a:xfrm>
            <a:custGeom>
              <a:avLst/>
              <a:gdLst/>
              <a:ahLst/>
              <a:cxnLst/>
              <a:rect l="l" t="t" r="r" b="b"/>
              <a:pathLst>
                <a:path w="228" h="210" extrusionOk="0">
                  <a:moveTo>
                    <a:pt x="103" y="1"/>
                  </a:moveTo>
                  <a:cubicBezTo>
                    <a:pt x="58" y="1"/>
                    <a:pt x="18" y="44"/>
                    <a:pt x="0" y="90"/>
                  </a:cubicBezTo>
                  <a:cubicBezTo>
                    <a:pt x="0" y="107"/>
                    <a:pt x="0" y="123"/>
                    <a:pt x="21" y="140"/>
                  </a:cubicBezTo>
                  <a:cubicBezTo>
                    <a:pt x="37" y="177"/>
                    <a:pt x="54" y="210"/>
                    <a:pt x="103" y="210"/>
                  </a:cubicBezTo>
                  <a:cubicBezTo>
                    <a:pt x="157" y="210"/>
                    <a:pt x="206" y="177"/>
                    <a:pt x="227" y="123"/>
                  </a:cubicBezTo>
                  <a:cubicBezTo>
                    <a:pt x="227" y="90"/>
                    <a:pt x="206" y="74"/>
                    <a:pt x="190" y="37"/>
                  </a:cubicBezTo>
                  <a:cubicBezTo>
                    <a:pt x="173" y="20"/>
                    <a:pt x="157" y="4"/>
                    <a:pt x="124" y="4"/>
                  </a:cubicBezTo>
                  <a:cubicBezTo>
                    <a:pt x="117" y="2"/>
                    <a:pt x="110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"/>
            <p:cNvSpPr/>
            <p:nvPr/>
          </p:nvSpPr>
          <p:spPr>
            <a:xfrm>
              <a:off x="4147150" y="3188850"/>
              <a:ext cx="5700" cy="4975"/>
            </a:xfrm>
            <a:custGeom>
              <a:avLst/>
              <a:gdLst/>
              <a:ahLst/>
              <a:cxnLst/>
              <a:rect l="l" t="t" r="r" b="b"/>
              <a:pathLst>
                <a:path w="228" h="199" extrusionOk="0">
                  <a:moveTo>
                    <a:pt x="98" y="0"/>
                  </a:moveTo>
                  <a:cubicBezTo>
                    <a:pt x="55" y="0"/>
                    <a:pt x="18" y="33"/>
                    <a:pt x="1" y="91"/>
                  </a:cubicBezTo>
                  <a:cubicBezTo>
                    <a:pt x="1" y="108"/>
                    <a:pt x="1" y="124"/>
                    <a:pt x="21" y="145"/>
                  </a:cubicBezTo>
                  <a:lnTo>
                    <a:pt x="21" y="161"/>
                  </a:lnTo>
                  <a:cubicBezTo>
                    <a:pt x="38" y="178"/>
                    <a:pt x="71" y="194"/>
                    <a:pt x="87" y="194"/>
                  </a:cubicBezTo>
                  <a:cubicBezTo>
                    <a:pt x="99" y="197"/>
                    <a:pt x="111" y="198"/>
                    <a:pt x="121" y="198"/>
                  </a:cubicBezTo>
                  <a:cubicBezTo>
                    <a:pt x="173" y="198"/>
                    <a:pt x="207" y="166"/>
                    <a:pt x="207" y="108"/>
                  </a:cubicBezTo>
                  <a:cubicBezTo>
                    <a:pt x="228" y="91"/>
                    <a:pt x="207" y="58"/>
                    <a:pt x="190" y="42"/>
                  </a:cubicBezTo>
                  <a:cubicBezTo>
                    <a:pt x="174" y="21"/>
                    <a:pt x="158" y="4"/>
                    <a:pt x="125" y="4"/>
                  </a:cubicBezTo>
                  <a:cubicBezTo>
                    <a:pt x="115" y="2"/>
                    <a:pt x="106" y="0"/>
                    <a:pt x="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"/>
            <p:cNvSpPr/>
            <p:nvPr/>
          </p:nvSpPr>
          <p:spPr>
            <a:xfrm>
              <a:off x="4143350" y="3219150"/>
              <a:ext cx="6000" cy="5225"/>
            </a:xfrm>
            <a:custGeom>
              <a:avLst/>
              <a:gdLst/>
              <a:ahLst/>
              <a:cxnLst/>
              <a:rect l="l" t="t" r="r" b="b"/>
              <a:pathLst>
                <a:path w="240" h="209" extrusionOk="0">
                  <a:moveTo>
                    <a:pt x="114" y="0"/>
                  </a:moveTo>
                  <a:cubicBezTo>
                    <a:pt x="103" y="0"/>
                    <a:pt x="95" y="5"/>
                    <a:pt x="87" y="13"/>
                  </a:cubicBezTo>
                  <a:cubicBezTo>
                    <a:pt x="50" y="13"/>
                    <a:pt x="33" y="29"/>
                    <a:pt x="17" y="46"/>
                  </a:cubicBezTo>
                  <a:cubicBezTo>
                    <a:pt x="17" y="83"/>
                    <a:pt x="0" y="116"/>
                    <a:pt x="17" y="149"/>
                  </a:cubicBezTo>
                  <a:cubicBezTo>
                    <a:pt x="29" y="189"/>
                    <a:pt x="72" y="209"/>
                    <a:pt x="114" y="209"/>
                  </a:cubicBezTo>
                  <a:cubicBezTo>
                    <a:pt x="127" y="209"/>
                    <a:pt x="141" y="207"/>
                    <a:pt x="153" y="202"/>
                  </a:cubicBezTo>
                  <a:cubicBezTo>
                    <a:pt x="206" y="186"/>
                    <a:pt x="239" y="116"/>
                    <a:pt x="206" y="66"/>
                  </a:cubicBezTo>
                  <a:cubicBezTo>
                    <a:pt x="206" y="29"/>
                    <a:pt x="173" y="13"/>
                    <a:pt x="153" y="13"/>
                  </a:cubicBezTo>
                  <a:cubicBezTo>
                    <a:pt x="136" y="5"/>
                    <a:pt x="124" y="0"/>
                    <a:pt x="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"/>
            <p:cNvSpPr/>
            <p:nvPr/>
          </p:nvSpPr>
          <p:spPr>
            <a:xfrm>
              <a:off x="4111600" y="3176800"/>
              <a:ext cx="6000" cy="5050"/>
            </a:xfrm>
            <a:custGeom>
              <a:avLst/>
              <a:gdLst/>
              <a:ahLst/>
              <a:cxnLst/>
              <a:rect l="l" t="t" r="r" b="b"/>
              <a:pathLst>
                <a:path w="240" h="202" extrusionOk="0">
                  <a:moveTo>
                    <a:pt x="124" y="0"/>
                  </a:moveTo>
                  <a:cubicBezTo>
                    <a:pt x="111" y="0"/>
                    <a:pt x="97" y="3"/>
                    <a:pt x="83" y="8"/>
                  </a:cubicBezTo>
                  <a:cubicBezTo>
                    <a:pt x="33" y="25"/>
                    <a:pt x="0" y="91"/>
                    <a:pt x="17" y="144"/>
                  </a:cubicBezTo>
                  <a:cubicBezTo>
                    <a:pt x="41" y="181"/>
                    <a:pt x="77" y="202"/>
                    <a:pt x="114" y="202"/>
                  </a:cubicBezTo>
                  <a:cubicBezTo>
                    <a:pt x="127" y="202"/>
                    <a:pt x="140" y="199"/>
                    <a:pt x="153" y="194"/>
                  </a:cubicBezTo>
                  <a:cubicBezTo>
                    <a:pt x="207" y="177"/>
                    <a:pt x="240" y="128"/>
                    <a:pt x="223" y="58"/>
                  </a:cubicBezTo>
                  <a:cubicBezTo>
                    <a:pt x="196" y="21"/>
                    <a:pt x="161" y="0"/>
                    <a:pt x="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"/>
            <p:cNvSpPr/>
            <p:nvPr/>
          </p:nvSpPr>
          <p:spPr>
            <a:xfrm>
              <a:off x="4109425" y="3189625"/>
              <a:ext cx="5600" cy="5150"/>
            </a:xfrm>
            <a:custGeom>
              <a:avLst/>
              <a:gdLst/>
              <a:ahLst/>
              <a:cxnLst/>
              <a:rect l="l" t="t" r="r" b="b"/>
              <a:pathLst>
                <a:path w="224" h="206" extrusionOk="0">
                  <a:moveTo>
                    <a:pt x="112" y="1"/>
                  </a:moveTo>
                  <a:cubicBezTo>
                    <a:pt x="81" y="1"/>
                    <a:pt x="52" y="14"/>
                    <a:pt x="34" y="44"/>
                  </a:cubicBezTo>
                  <a:cubicBezTo>
                    <a:pt x="17" y="60"/>
                    <a:pt x="1" y="93"/>
                    <a:pt x="17" y="114"/>
                  </a:cubicBezTo>
                  <a:lnTo>
                    <a:pt x="17" y="147"/>
                  </a:lnTo>
                  <a:cubicBezTo>
                    <a:pt x="17" y="163"/>
                    <a:pt x="34" y="180"/>
                    <a:pt x="50" y="180"/>
                  </a:cubicBezTo>
                  <a:cubicBezTo>
                    <a:pt x="67" y="196"/>
                    <a:pt x="90" y="206"/>
                    <a:pt x="113" y="206"/>
                  </a:cubicBezTo>
                  <a:cubicBezTo>
                    <a:pt x="141" y="206"/>
                    <a:pt x="170" y="192"/>
                    <a:pt x="191" y="163"/>
                  </a:cubicBezTo>
                  <a:cubicBezTo>
                    <a:pt x="207" y="147"/>
                    <a:pt x="224" y="130"/>
                    <a:pt x="224" y="93"/>
                  </a:cubicBezTo>
                  <a:cubicBezTo>
                    <a:pt x="224" y="60"/>
                    <a:pt x="207" y="44"/>
                    <a:pt x="191" y="27"/>
                  </a:cubicBezTo>
                  <a:cubicBezTo>
                    <a:pt x="166" y="10"/>
                    <a:pt x="138" y="1"/>
                    <a:pt x="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"/>
            <p:cNvSpPr/>
            <p:nvPr/>
          </p:nvSpPr>
          <p:spPr>
            <a:xfrm>
              <a:off x="4109425" y="3204000"/>
              <a:ext cx="5200" cy="5250"/>
            </a:xfrm>
            <a:custGeom>
              <a:avLst/>
              <a:gdLst/>
              <a:ahLst/>
              <a:cxnLst/>
              <a:rect l="l" t="t" r="r" b="b"/>
              <a:pathLst>
                <a:path w="208" h="210" extrusionOk="0">
                  <a:moveTo>
                    <a:pt x="120" y="0"/>
                  </a:moveTo>
                  <a:cubicBezTo>
                    <a:pt x="67" y="0"/>
                    <a:pt x="17" y="17"/>
                    <a:pt x="1" y="70"/>
                  </a:cubicBezTo>
                  <a:lnTo>
                    <a:pt x="1" y="87"/>
                  </a:lnTo>
                  <a:lnTo>
                    <a:pt x="1" y="136"/>
                  </a:lnTo>
                  <a:cubicBezTo>
                    <a:pt x="17" y="174"/>
                    <a:pt x="34" y="190"/>
                    <a:pt x="50" y="207"/>
                  </a:cubicBezTo>
                  <a:lnTo>
                    <a:pt x="87" y="207"/>
                  </a:lnTo>
                  <a:cubicBezTo>
                    <a:pt x="94" y="209"/>
                    <a:pt x="101" y="210"/>
                    <a:pt x="107" y="210"/>
                  </a:cubicBezTo>
                  <a:cubicBezTo>
                    <a:pt x="151" y="210"/>
                    <a:pt x="193" y="166"/>
                    <a:pt x="207" y="120"/>
                  </a:cubicBezTo>
                  <a:cubicBezTo>
                    <a:pt x="207" y="87"/>
                    <a:pt x="207" y="70"/>
                    <a:pt x="191" y="54"/>
                  </a:cubicBezTo>
                  <a:cubicBezTo>
                    <a:pt x="170" y="17"/>
                    <a:pt x="153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"/>
            <p:cNvSpPr/>
            <p:nvPr/>
          </p:nvSpPr>
          <p:spPr>
            <a:xfrm>
              <a:off x="4118825" y="3214550"/>
              <a:ext cx="5675" cy="5350"/>
            </a:xfrm>
            <a:custGeom>
              <a:avLst/>
              <a:gdLst/>
              <a:ahLst/>
              <a:cxnLst/>
              <a:rect l="l" t="t" r="r" b="b"/>
              <a:pathLst>
                <a:path w="227" h="214" extrusionOk="0">
                  <a:moveTo>
                    <a:pt x="103" y="0"/>
                  </a:moveTo>
                  <a:cubicBezTo>
                    <a:pt x="85" y="0"/>
                    <a:pt x="65" y="12"/>
                    <a:pt x="54" y="24"/>
                  </a:cubicBezTo>
                  <a:cubicBezTo>
                    <a:pt x="21" y="44"/>
                    <a:pt x="21" y="61"/>
                    <a:pt x="0" y="94"/>
                  </a:cubicBezTo>
                  <a:cubicBezTo>
                    <a:pt x="0" y="110"/>
                    <a:pt x="0" y="127"/>
                    <a:pt x="21" y="147"/>
                  </a:cubicBezTo>
                  <a:lnTo>
                    <a:pt x="21" y="164"/>
                  </a:lnTo>
                  <a:cubicBezTo>
                    <a:pt x="37" y="180"/>
                    <a:pt x="70" y="197"/>
                    <a:pt x="87" y="213"/>
                  </a:cubicBezTo>
                  <a:cubicBezTo>
                    <a:pt x="157" y="213"/>
                    <a:pt x="206" y="180"/>
                    <a:pt x="206" y="127"/>
                  </a:cubicBezTo>
                  <a:cubicBezTo>
                    <a:pt x="227" y="94"/>
                    <a:pt x="206" y="61"/>
                    <a:pt x="190" y="44"/>
                  </a:cubicBezTo>
                  <a:cubicBezTo>
                    <a:pt x="173" y="24"/>
                    <a:pt x="157" y="7"/>
                    <a:pt x="124" y="7"/>
                  </a:cubicBezTo>
                  <a:cubicBezTo>
                    <a:pt x="118" y="2"/>
                    <a:pt x="111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"/>
            <p:cNvSpPr/>
            <p:nvPr/>
          </p:nvSpPr>
          <p:spPr>
            <a:xfrm>
              <a:off x="4129125" y="3221100"/>
              <a:ext cx="5700" cy="5450"/>
            </a:xfrm>
            <a:custGeom>
              <a:avLst/>
              <a:gdLst/>
              <a:ahLst/>
              <a:cxnLst/>
              <a:rect l="l" t="t" r="r" b="b"/>
              <a:pathLst>
                <a:path w="228" h="218" extrusionOk="0">
                  <a:moveTo>
                    <a:pt x="115" y="1"/>
                  </a:moveTo>
                  <a:cubicBezTo>
                    <a:pt x="106" y="1"/>
                    <a:pt x="96" y="2"/>
                    <a:pt x="87" y="5"/>
                  </a:cubicBezTo>
                  <a:cubicBezTo>
                    <a:pt x="21" y="38"/>
                    <a:pt x="0" y="91"/>
                    <a:pt x="21" y="141"/>
                  </a:cubicBezTo>
                  <a:cubicBezTo>
                    <a:pt x="21" y="157"/>
                    <a:pt x="37" y="174"/>
                    <a:pt x="54" y="174"/>
                  </a:cubicBezTo>
                  <a:cubicBezTo>
                    <a:pt x="66" y="201"/>
                    <a:pt x="98" y="217"/>
                    <a:pt x="128" y="217"/>
                  </a:cubicBezTo>
                  <a:cubicBezTo>
                    <a:pt x="138" y="217"/>
                    <a:pt x="148" y="215"/>
                    <a:pt x="157" y="211"/>
                  </a:cubicBezTo>
                  <a:cubicBezTo>
                    <a:pt x="190" y="195"/>
                    <a:pt x="227" y="157"/>
                    <a:pt x="227" y="124"/>
                  </a:cubicBezTo>
                  <a:cubicBezTo>
                    <a:pt x="227" y="108"/>
                    <a:pt x="227" y="91"/>
                    <a:pt x="206" y="71"/>
                  </a:cubicBezTo>
                  <a:cubicBezTo>
                    <a:pt x="193" y="30"/>
                    <a:pt x="157" y="1"/>
                    <a:pt x="1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"/>
            <p:cNvSpPr/>
            <p:nvPr/>
          </p:nvSpPr>
          <p:spPr>
            <a:xfrm>
              <a:off x="4133050" y="3209150"/>
              <a:ext cx="5575" cy="5250"/>
            </a:xfrm>
            <a:custGeom>
              <a:avLst/>
              <a:gdLst/>
              <a:ahLst/>
              <a:cxnLst/>
              <a:rect l="l" t="t" r="r" b="b"/>
              <a:pathLst>
                <a:path w="223" h="210" extrusionOk="0">
                  <a:moveTo>
                    <a:pt x="120" y="1"/>
                  </a:moveTo>
                  <a:cubicBezTo>
                    <a:pt x="70" y="1"/>
                    <a:pt x="17" y="34"/>
                    <a:pt x="0" y="87"/>
                  </a:cubicBezTo>
                  <a:cubicBezTo>
                    <a:pt x="0" y="104"/>
                    <a:pt x="0" y="120"/>
                    <a:pt x="17" y="137"/>
                  </a:cubicBezTo>
                  <a:lnTo>
                    <a:pt x="17" y="174"/>
                  </a:lnTo>
                  <a:cubicBezTo>
                    <a:pt x="33" y="190"/>
                    <a:pt x="70" y="207"/>
                    <a:pt x="87" y="207"/>
                  </a:cubicBezTo>
                  <a:cubicBezTo>
                    <a:pt x="95" y="209"/>
                    <a:pt x="104" y="210"/>
                    <a:pt x="112" y="210"/>
                  </a:cubicBezTo>
                  <a:cubicBezTo>
                    <a:pt x="166" y="210"/>
                    <a:pt x="206" y="167"/>
                    <a:pt x="206" y="120"/>
                  </a:cubicBezTo>
                  <a:cubicBezTo>
                    <a:pt x="223" y="104"/>
                    <a:pt x="206" y="71"/>
                    <a:pt x="190" y="54"/>
                  </a:cubicBezTo>
                  <a:cubicBezTo>
                    <a:pt x="173" y="17"/>
                    <a:pt x="153" y="17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"/>
            <p:cNvSpPr/>
            <p:nvPr/>
          </p:nvSpPr>
          <p:spPr>
            <a:xfrm>
              <a:off x="4127475" y="3234875"/>
              <a:ext cx="5600" cy="5225"/>
            </a:xfrm>
            <a:custGeom>
              <a:avLst/>
              <a:gdLst/>
              <a:ahLst/>
              <a:cxnLst/>
              <a:rect l="l" t="t" r="r" b="b"/>
              <a:pathLst>
                <a:path w="224" h="209" extrusionOk="0">
                  <a:moveTo>
                    <a:pt x="120" y="1"/>
                  </a:moveTo>
                  <a:cubicBezTo>
                    <a:pt x="88" y="1"/>
                    <a:pt x="54" y="15"/>
                    <a:pt x="33" y="35"/>
                  </a:cubicBezTo>
                  <a:cubicBezTo>
                    <a:pt x="17" y="72"/>
                    <a:pt x="0" y="89"/>
                    <a:pt x="0" y="122"/>
                  </a:cubicBezTo>
                  <a:cubicBezTo>
                    <a:pt x="17" y="122"/>
                    <a:pt x="17" y="138"/>
                    <a:pt x="17" y="138"/>
                  </a:cubicBezTo>
                  <a:cubicBezTo>
                    <a:pt x="17" y="159"/>
                    <a:pt x="33" y="175"/>
                    <a:pt x="50" y="192"/>
                  </a:cubicBezTo>
                  <a:cubicBezTo>
                    <a:pt x="66" y="208"/>
                    <a:pt x="103" y="208"/>
                    <a:pt x="120" y="208"/>
                  </a:cubicBezTo>
                  <a:cubicBezTo>
                    <a:pt x="153" y="208"/>
                    <a:pt x="169" y="192"/>
                    <a:pt x="190" y="175"/>
                  </a:cubicBezTo>
                  <a:cubicBezTo>
                    <a:pt x="207" y="159"/>
                    <a:pt x="223" y="122"/>
                    <a:pt x="223" y="89"/>
                  </a:cubicBezTo>
                  <a:cubicBezTo>
                    <a:pt x="207" y="72"/>
                    <a:pt x="207" y="35"/>
                    <a:pt x="169" y="19"/>
                  </a:cubicBezTo>
                  <a:cubicBezTo>
                    <a:pt x="157" y="6"/>
                    <a:pt x="139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"/>
            <p:cNvSpPr/>
            <p:nvPr/>
          </p:nvSpPr>
          <p:spPr>
            <a:xfrm>
              <a:off x="4123550" y="3198100"/>
              <a:ext cx="5600" cy="5200"/>
            </a:xfrm>
            <a:custGeom>
              <a:avLst/>
              <a:gdLst/>
              <a:ahLst/>
              <a:cxnLst/>
              <a:rect l="l" t="t" r="r" b="b"/>
              <a:pathLst>
                <a:path w="224" h="208" extrusionOk="0">
                  <a:moveTo>
                    <a:pt x="115" y="0"/>
                  </a:moveTo>
                  <a:cubicBezTo>
                    <a:pt x="100" y="0"/>
                    <a:pt x="85" y="5"/>
                    <a:pt x="71" y="14"/>
                  </a:cubicBezTo>
                  <a:cubicBezTo>
                    <a:pt x="17" y="30"/>
                    <a:pt x="1" y="84"/>
                    <a:pt x="17" y="133"/>
                  </a:cubicBezTo>
                  <a:cubicBezTo>
                    <a:pt x="34" y="177"/>
                    <a:pt x="82" y="208"/>
                    <a:pt x="128" y="208"/>
                  </a:cubicBezTo>
                  <a:cubicBezTo>
                    <a:pt x="138" y="208"/>
                    <a:pt x="148" y="206"/>
                    <a:pt x="157" y="203"/>
                  </a:cubicBezTo>
                  <a:cubicBezTo>
                    <a:pt x="207" y="187"/>
                    <a:pt x="223" y="117"/>
                    <a:pt x="207" y="63"/>
                  </a:cubicBezTo>
                  <a:cubicBezTo>
                    <a:pt x="195" y="28"/>
                    <a:pt x="155" y="0"/>
                    <a:pt x="1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"/>
            <p:cNvSpPr/>
            <p:nvPr/>
          </p:nvSpPr>
          <p:spPr>
            <a:xfrm>
              <a:off x="4136450" y="3176875"/>
              <a:ext cx="5575" cy="5300"/>
            </a:xfrm>
            <a:custGeom>
              <a:avLst/>
              <a:gdLst/>
              <a:ahLst/>
              <a:cxnLst/>
              <a:rect l="l" t="t" r="r" b="b"/>
              <a:pathLst>
                <a:path w="223" h="212" extrusionOk="0">
                  <a:moveTo>
                    <a:pt x="97" y="1"/>
                  </a:moveTo>
                  <a:cubicBezTo>
                    <a:pt x="55" y="1"/>
                    <a:pt x="14" y="46"/>
                    <a:pt x="0" y="88"/>
                  </a:cubicBezTo>
                  <a:cubicBezTo>
                    <a:pt x="0" y="108"/>
                    <a:pt x="0" y="125"/>
                    <a:pt x="17" y="141"/>
                  </a:cubicBezTo>
                  <a:lnTo>
                    <a:pt x="17" y="158"/>
                  </a:lnTo>
                  <a:cubicBezTo>
                    <a:pt x="37" y="191"/>
                    <a:pt x="70" y="211"/>
                    <a:pt x="87" y="211"/>
                  </a:cubicBezTo>
                  <a:cubicBezTo>
                    <a:pt x="157" y="211"/>
                    <a:pt x="206" y="174"/>
                    <a:pt x="206" y="125"/>
                  </a:cubicBezTo>
                  <a:cubicBezTo>
                    <a:pt x="223" y="88"/>
                    <a:pt x="206" y="71"/>
                    <a:pt x="190" y="38"/>
                  </a:cubicBezTo>
                  <a:cubicBezTo>
                    <a:pt x="173" y="22"/>
                    <a:pt x="157" y="5"/>
                    <a:pt x="120" y="5"/>
                  </a:cubicBezTo>
                  <a:cubicBezTo>
                    <a:pt x="112" y="2"/>
                    <a:pt x="105" y="1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"/>
            <p:cNvSpPr/>
            <p:nvPr/>
          </p:nvSpPr>
          <p:spPr>
            <a:xfrm>
              <a:off x="4190150" y="3254700"/>
              <a:ext cx="5575" cy="5350"/>
            </a:xfrm>
            <a:custGeom>
              <a:avLst/>
              <a:gdLst/>
              <a:ahLst/>
              <a:cxnLst/>
              <a:rect l="l" t="t" r="r" b="b"/>
              <a:pathLst>
                <a:path w="223" h="214" extrusionOk="0">
                  <a:moveTo>
                    <a:pt x="103" y="1"/>
                  </a:moveTo>
                  <a:cubicBezTo>
                    <a:pt x="70" y="1"/>
                    <a:pt x="33" y="17"/>
                    <a:pt x="17" y="34"/>
                  </a:cubicBezTo>
                  <a:cubicBezTo>
                    <a:pt x="0" y="67"/>
                    <a:pt x="0" y="87"/>
                    <a:pt x="0" y="120"/>
                  </a:cubicBezTo>
                  <a:lnTo>
                    <a:pt x="0" y="137"/>
                  </a:lnTo>
                  <a:cubicBezTo>
                    <a:pt x="17" y="153"/>
                    <a:pt x="17" y="170"/>
                    <a:pt x="33" y="190"/>
                  </a:cubicBezTo>
                  <a:cubicBezTo>
                    <a:pt x="57" y="205"/>
                    <a:pt x="83" y="213"/>
                    <a:pt x="109" y="213"/>
                  </a:cubicBezTo>
                  <a:cubicBezTo>
                    <a:pt x="141" y="213"/>
                    <a:pt x="171" y="200"/>
                    <a:pt x="190" y="170"/>
                  </a:cubicBezTo>
                  <a:cubicBezTo>
                    <a:pt x="223" y="120"/>
                    <a:pt x="223" y="67"/>
                    <a:pt x="173" y="17"/>
                  </a:cubicBezTo>
                  <a:cubicBezTo>
                    <a:pt x="157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"/>
            <p:cNvSpPr/>
            <p:nvPr/>
          </p:nvSpPr>
          <p:spPr>
            <a:xfrm>
              <a:off x="4192300" y="3224575"/>
              <a:ext cx="5175" cy="5225"/>
            </a:xfrm>
            <a:custGeom>
              <a:avLst/>
              <a:gdLst/>
              <a:ahLst/>
              <a:cxnLst/>
              <a:rect l="l" t="t" r="r" b="b"/>
              <a:pathLst>
                <a:path w="207" h="209" extrusionOk="0">
                  <a:moveTo>
                    <a:pt x="108" y="0"/>
                  </a:moveTo>
                  <a:cubicBezTo>
                    <a:pt x="72" y="0"/>
                    <a:pt x="38" y="15"/>
                    <a:pt x="17" y="35"/>
                  </a:cubicBezTo>
                  <a:cubicBezTo>
                    <a:pt x="1" y="72"/>
                    <a:pt x="1" y="89"/>
                    <a:pt x="1" y="122"/>
                  </a:cubicBezTo>
                  <a:lnTo>
                    <a:pt x="1" y="138"/>
                  </a:lnTo>
                  <a:cubicBezTo>
                    <a:pt x="17" y="159"/>
                    <a:pt x="17" y="175"/>
                    <a:pt x="34" y="192"/>
                  </a:cubicBezTo>
                  <a:cubicBezTo>
                    <a:pt x="50" y="208"/>
                    <a:pt x="87" y="208"/>
                    <a:pt x="120" y="208"/>
                  </a:cubicBezTo>
                  <a:cubicBezTo>
                    <a:pt x="137" y="208"/>
                    <a:pt x="174" y="192"/>
                    <a:pt x="190" y="175"/>
                  </a:cubicBezTo>
                  <a:cubicBezTo>
                    <a:pt x="207" y="159"/>
                    <a:pt x="207" y="122"/>
                    <a:pt x="207" y="89"/>
                  </a:cubicBezTo>
                  <a:cubicBezTo>
                    <a:pt x="207" y="72"/>
                    <a:pt x="190" y="35"/>
                    <a:pt x="174" y="18"/>
                  </a:cubicBezTo>
                  <a:cubicBezTo>
                    <a:pt x="153" y="6"/>
                    <a:pt x="130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"/>
            <p:cNvSpPr/>
            <p:nvPr/>
          </p:nvSpPr>
          <p:spPr>
            <a:xfrm>
              <a:off x="4184150" y="3200450"/>
              <a:ext cx="5600" cy="5075"/>
            </a:xfrm>
            <a:custGeom>
              <a:avLst/>
              <a:gdLst/>
              <a:ahLst/>
              <a:cxnLst/>
              <a:rect l="l" t="t" r="r" b="b"/>
              <a:pathLst>
                <a:path w="224" h="203" extrusionOk="0">
                  <a:moveTo>
                    <a:pt x="116" y="0"/>
                  </a:moveTo>
                  <a:cubicBezTo>
                    <a:pt x="101" y="0"/>
                    <a:pt x="84" y="2"/>
                    <a:pt x="67" y="6"/>
                  </a:cubicBezTo>
                  <a:cubicBezTo>
                    <a:pt x="17" y="23"/>
                    <a:pt x="1" y="72"/>
                    <a:pt x="17" y="142"/>
                  </a:cubicBezTo>
                  <a:cubicBezTo>
                    <a:pt x="17" y="142"/>
                    <a:pt x="34" y="159"/>
                    <a:pt x="34" y="175"/>
                  </a:cubicBezTo>
                  <a:cubicBezTo>
                    <a:pt x="58" y="190"/>
                    <a:pt x="92" y="203"/>
                    <a:pt x="121" y="203"/>
                  </a:cubicBezTo>
                  <a:cubicBezTo>
                    <a:pt x="133" y="203"/>
                    <a:pt x="144" y="201"/>
                    <a:pt x="154" y="196"/>
                  </a:cubicBezTo>
                  <a:cubicBezTo>
                    <a:pt x="191" y="175"/>
                    <a:pt x="207" y="142"/>
                    <a:pt x="224" y="109"/>
                  </a:cubicBezTo>
                  <a:cubicBezTo>
                    <a:pt x="224" y="93"/>
                    <a:pt x="224" y="72"/>
                    <a:pt x="207" y="56"/>
                  </a:cubicBezTo>
                  <a:cubicBezTo>
                    <a:pt x="195" y="19"/>
                    <a:pt x="162" y="0"/>
                    <a:pt x="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"/>
            <p:cNvSpPr/>
            <p:nvPr/>
          </p:nvSpPr>
          <p:spPr>
            <a:xfrm>
              <a:off x="4185400" y="3187950"/>
              <a:ext cx="5175" cy="5350"/>
            </a:xfrm>
            <a:custGeom>
              <a:avLst/>
              <a:gdLst/>
              <a:ahLst/>
              <a:cxnLst/>
              <a:rect l="l" t="t" r="r" b="b"/>
              <a:pathLst>
                <a:path w="207" h="214" extrusionOk="0">
                  <a:moveTo>
                    <a:pt x="103" y="1"/>
                  </a:moveTo>
                  <a:cubicBezTo>
                    <a:pt x="75" y="1"/>
                    <a:pt x="46" y="13"/>
                    <a:pt x="17" y="40"/>
                  </a:cubicBezTo>
                  <a:cubicBezTo>
                    <a:pt x="0" y="57"/>
                    <a:pt x="0" y="94"/>
                    <a:pt x="0" y="111"/>
                  </a:cubicBezTo>
                  <a:cubicBezTo>
                    <a:pt x="0" y="127"/>
                    <a:pt x="0" y="127"/>
                    <a:pt x="17" y="144"/>
                  </a:cubicBezTo>
                  <a:cubicBezTo>
                    <a:pt x="17" y="160"/>
                    <a:pt x="38" y="181"/>
                    <a:pt x="38" y="181"/>
                  </a:cubicBezTo>
                  <a:cubicBezTo>
                    <a:pt x="71" y="197"/>
                    <a:pt x="87" y="214"/>
                    <a:pt x="120" y="214"/>
                  </a:cubicBezTo>
                  <a:cubicBezTo>
                    <a:pt x="157" y="214"/>
                    <a:pt x="174" y="197"/>
                    <a:pt x="190" y="160"/>
                  </a:cubicBezTo>
                  <a:cubicBezTo>
                    <a:pt x="207" y="144"/>
                    <a:pt x="207" y="127"/>
                    <a:pt x="207" y="94"/>
                  </a:cubicBezTo>
                  <a:cubicBezTo>
                    <a:pt x="207" y="57"/>
                    <a:pt x="190" y="40"/>
                    <a:pt x="174" y="24"/>
                  </a:cubicBezTo>
                  <a:cubicBezTo>
                    <a:pt x="150" y="9"/>
                    <a:pt x="126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"/>
            <p:cNvSpPr/>
            <p:nvPr/>
          </p:nvSpPr>
          <p:spPr>
            <a:xfrm>
              <a:off x="4190150" y="3238825"/>
              <a:ext cx="5175" cy="5200"/>
            </a:xfrm>
            <a:custGeom>
              <a:avLst/>
              <a:gdLst/>
              <a:ahLst/>
              <a:cxnLst/>
              <a:rect l="l" t="t" r="r" b="b"/>
              <a:pathLst>
                <a:path w="207" h="208" extrusionOk="0">
                  <a:moveTo>
                    <a:pt x="120" y="1"/>
                  </a:moveTo>
                  <a:cubicBezTo>
                    <a:pt x="54" y="1"/>
                    <a:pt x="0" y="34"/>
                    <a:pt x="0" y="83"/>
                  </a:cubicBezTo>
                  <a:lnTo>
                    <a:pt x="0" y="137"/>
                  </a:lnTo>
                  <a:cubicBezTo>
                    <a:pt x="0" y="153"/>
                    <a:pt x="17" y="153"/>
                    <a:pt x="17" y="170"/>
                  </a:cubicBezTo>
                  <a:cubicBezTo>
                    <a:pt x="33" y="186"/>
                    <a:pt x="54" y="207"/>
                    <a:pt x="87" y="207"/>
                  </a:cubicBezTo>
                  <a:cubicBezTo>
                    <a:pt x="103" y="207"/>
                    <a:pt x="136" y="207"/>
                    <a:pt x="157" y="186"/>
                  </a:cubicBezTo>
                  <a:cubicBezTo>
                    <a:pt x="190" y="170"/>
                    <a:pt x="206" y="137"/>
                    <a:pt x="206" y="120"/>
                  </a:cubicBezTo>
                  <a:cubicBezTo>
                    <a:pt x="206" y="83"/>
                    <a:pt x="206" y="67"/>
                    <a:pt x="190" y="34"/>
                  </a:cubicBezTo>
                  <a:cubicBezTo>
                    <a:pt x="173" y="17"/>
                    <a:pt x="136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"/>
            <p:cNvSpPr/>
            <p:nvPr/>
          </p:nvSpPr>
          <p:spPr>
            <a:xfrm>
              <a:off x="4163125" y="3186375"/>
              <a:ext cx="5600" cy="5325"/>
            </a:xfrm>
            <a:custGeom>
              <a:avLst/>
              <a:gdLst/>
              <a:ahLst/>
              <a:cxnLst/>
              <a:rect l="l" t="t" r="r" b="b"/>
              <a:pathLst>
                <a:path w="224" h="213" extrusionOk="0">
                  <a:moveTo>
                    <a:pt x="104" y="0"/>
                  </a:moveTo>
                  <a:cubicBezTo>
                    <a:pt x="67" y="0"/>
                    <a:pt x="50" y="17"/>
                    <a:pt x="34" y="54"/>
                  </a:cubicBezTo>
                  <a:cubicBezTo>
                    <a:pt x="17" y="70"/>
                    <a:pt x="1" y="87"/>
                    <a:pt x="1" y="120"/>
                  </a:cubicBezTo>
                  <a:lnTo>
                    <a:pt x="17" y="141"/>
                  </a:lnTo>
                  <a:cubicBezTo>
                    <a:pt x="17" y="157"/>
                    <a:pt x="34" y="174"/>
                    <a:pt x="50" y="190"/>
                  </a:cubicBezTo>
                  <a:cubicBezTo>
                    <a:pt x="65" y="205"/>
                    <a:pt x="88" y="213"/>
                    <a:pt x="111" y="213"/>
                  </a:cubicBezTo>
                  <a:cubicBezTo>
                    <a:pt x="139" y="213"/>
                    <a:pt x="168" y="201"/>
                    <a:pt x="186" y="174"/>
                  </a:cubicBezTo>
                  <a:cubicBezTo>
                    <a:pt x="224" y="120"/>
                    <a:pt x="224" y="70"/>
                    <a:pt x="170" y="37"/>
                  </a:cubicBezTo>
                  <a:cubicBezTo>
                    <a:pt x="153" y="17"/>
                    <a:pt x="120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"/>
            <p:cNvSpPr/>
            <p:nvPr/>
          </p:nvSpPr>
          <p:spPr>
            <a:xfrm>
              <a:off x="4202200" y="3246050"/>
              <a:ext cx="5600" cy="5175"/>
            </a:xfrm>
            <a:custGeom>
              <a:avLst/>
              <a:gdLst/>
              <a:ahLst/>
              <a:cxnLst/>
              <a:rect l="l" t="t" r="r" b="b"/>
              <a:pathLst>
                <a:path w="224" h="207" extrusionOk="0">
                  <a:moveTo>
                    <a:pt x="137" y="1"/>
                  </a:moveTo>
                  <a:cubicBezTo>
                    <a:pt x="104" y="1"/>
                    <a:pt x="66" y="1"/>
                    <a:pt x="50" y="21"/>
                  </a:cubicBezTo>
                  <a:cubicBezTo>
                    <a:pt x="33" y="38"/>
                    <a:pt x="17" y="71"/>
                    <a:pt x="17" y="87"/>
                  </a:cubicBezTo>
                  <a:cubicBezTo>
                    <a:pt x="0" y="104"/>
                    <a:pt x="17" y="124"/>
                    <a:pt x="17" y="141"/>
                  </a:cubicBezTo>
                  <a:cubicBezTo>
                    <a:pt x="17" y="157"/>
                    <a:pt x="17" y="157"/>
                    <a:pt x="33" y="174"/>
                  </a:cubicBezTo>
                  <a:cubicBezTo>
                    <a:pt x="50" y="190"/>
                    <a:pt x="66" y="207"/>
                    <a:pt x="104" y="207"/>
                  </a:cubicBezTo>
                  <a:cubicBezTo>
                    <a:pt x="153" y="207"/>
                    <a:pt x="207" y="174"/>
                    <a:pt x="223" y="124"/>
                  </a:cubicBezTo>
                  <a:cubicBezTo>
                    <a:pt x="223" y="87"/>
                    <a:pt x="223" y="71"/>
                    <a:pt x="207" y="38"/>
                  </a:cubicBezTo>
                  <a:cubicBezTo>
                    <a:pt x="190" y="21"/>
                    <a:pt x="153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"/>
            <p:cNvSpPr/>
            <p:nvPr/>
          </p:nvSpPr>
          <p:spPr>
            <a:xfrm>
              <a:off x="4195300" y="3197100"/>
              <a:ext cx="5575" cy="5350"/>
            </a:xfrm>
            <a:custGeom>
              <a:avLst/>
              <a:gdLst/>
              <a:ahLst/>
              <a:cxnLst/>
              <a:rect l="l" t="t" r="r" b="b"/>
              <a:pathLst>
                <a:path w="223" h="214" extrusionOk="0">
                  <a:moveTo>
                    <a:pt x="120" y="0"/>
                  </a:moveTo>
                  <a:cubicBezTo>
                    <a:pt x="103" y="0"/>
                    <a:pt x="87" y="0"/>
                    <a:pt x="70" y="21"/>
                  </a:cubicBezTo>
                  <a:cubicBezTo>
                    <a:pt x="17" y="37"/>
                    <a:pt x="0" y="87"/>
                    <a:pt x="17" y="140"/>
                  </a:cubicBezTo>
                  <a:cubicBezTo>
                    <a:pt x="29" y="190"/>
                    <a:pt x="72" y="214"/>
                    <a:pt x="115" y="214"/>
                  </a:cubicBezTo>
                  <a:cubicBezTo>
                    <a:pt x="129" y="214"/>
                    <a:pt x="144" y="211"/>
                    <a:pt x="157" y="206"/>
                  </a:cubicBezTo>
                  <a:cubicBezTo>
                    <a:pt x="173" y="206"/>
                    <a:pt x="190" y="190"/>
                    <a:pt x="190" y="173"/>
                  </a:cubicBezTo>
                  <a:cubicBezTo>
                    <a:pt x="223" y="157"/>
                    <a:pt x="223" y="103"/>
                    <a:pt x="206" y="70"/>
                  </a:cubicBezTo>
                  <a:cubicBezTo>
                    <a:pt x="190" y="37"/>
                    <a:pt x="157" y="21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"/>
            <p:cNvSpPr/>
            <p:nvPr/>
          </p:nvSpPr>
          <p:spPr>
            <a:xfrm>
              <a:off x="4194475" y="3210725"/>
              <a:ext cx="5175" cy="5350"/>
            </a:xfrm>
            <a:custGeom>
              <a:avLst/>
              <a:gdLst/>
              <a:ahLst/>
              <a:cxnLst/>
              <a:rect l="l" t="t" r="r" b="b"/>
              <a:pathLst>
                <a:path w="207" h="214" extrusionOk="0">
                  <a:moveTo>
                    <a:pt x="93" y="1"/>
                  </a:moveTo>
                  <a:cubicBezTo>
                    <a:pt x="74" y="1"/>
                    <a:pt x="57" y="12"/>
                    <a:pt x="33" y="24"/>
                  </a:cubicBezTo>
                  <a:cubicBezTo>
                    <a:pt x="17" y="41"/>
                    <a:pt x="0" y="57"/>
                    <a:pt x="0" y="94"/>
                  </a:cubicBezTo>
                  <a:lnTo>
                    <a:pt x="0" y="144"/>
                  </a:lnTo>
                  <a:cubicBezTo>
                    <a:pt x="17" y="144"/>
                    <a:pt x="17" y="160"/>
                    <a:pt x="17" y="160"/>
                  </a:cubicBezTo>
                  <a:cubicBezTo>
                    <a:pt x="33" y="197"/>
                    <a:pt x="66" y="197"/>
                    <a:pt x="87" y="214"/>
                  </a:cubicBezTo>
                  <a:cubicBezTo>
                    <a:pt x="153" y="214"/>
                    <a:pt x="206" y="177"/>
                    <a:pt x="206" y="127"/>
                  </a:cubicBezTo>
                  <a:cubicBezTo>
                    <a:pt x="206" y="94"/>
                    <a:pt x="206" y="57"/>
                    <a:pt x="190" y="41"/>
                  </a:cubicBezTo>
                  <a:cubicBezTo>
                    <a:pt x="169" y="24"/>
                    <a:pt x="153" y="8"/>
                    <a:pt x="120" y="8"/>
                  </a:cubicBezTo>
                  <a:cubicBezTo>
                    <a:pt x="110" y="3"/>
                    <a:pt x="102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"/>
            <p:cNvSpPr/>
            <p:nvPr/>
          </p:nvSpPr>
          <p:spPr>
            <a:xfrm>
              <a:off x="4199200" y="3184050"/>
              <a:ext cx="5200" cy="5025"/>
            </a:xfrm>
            <a:custGeom>
              <a:avLst/>
              <a:gdLst/>
              <a:ahLst/>
              <a:cxnLst/>
              <a:rect l="l" t="t" r="r" b="b"/>
              <a:pathLst>
                <a:path w="208" h="201" extrusionOk="0">
                  <a:moveTo>
                    <a:pt x="93" y="0"/>
                  </a:moveTo>
                  <a:cubicBezTo>
                    <a:pt x="73" y="0"/>
                    <a:pt x="57" y="13"/>
                    <a:pt x="34" y="27"/>
                  </a:cubicBezTo>
                  <a:cubicBezTo>
                    <a:pt x="17" y="44"/>
                    <a:pt x="1" y="60"/>
                    <a:pt x="1" y="93"/>
                  </a:cubicBezTo>
                  <a:lnTo>
                    <a:pt x="1" y="147"/>
                  </a:lnTo>
                  <a:lnTo>
                    <a:pt x="17" y="163"/>
                  </a:lnTo>
                  <a:cubicBezTo>
                    <a:pt x="34" y="180"/>
                    <a:pt x="50" y="196"/>
                    <a:pt x="83" y="196"/>
                  </a:cubicBezTo>
                  <a:cubicBezTo>
                    <a:pt x="92" y="199"/>
                    <a:pt x="102" y="201"/>
                    <a:pt x="110" y="201"/>
                  </a:cubicBezTo>
                  <a:cubicBezTo>
                    <a:pt x="153" y="201"/>
                    <a:pt x="190" y="168"/>
                    <a:pt x="207" y="110"/>
                  </a:cubicBezTo>
                  <a:cubicBezTo>
                    <a:pt x="207" y="93"/>
                    <a:pt x="207" y="60"/>
                    <a:pt x="186" y="44"/>
                  </a:cubicBezTo>
                  <a:cubicBezTo>
                    <a:pt x="170" y="27"/>
                    <a:pt x="137" y="7"/>
                    <a:pt x="120" y="7"/>
                  </a:cubicBezTo>
                  <a:cubicBezTo>
                    <a:pt x="110" y="2"/>
                    <a:pt x="101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"/>
            <p:cNvSpPr/>
            <p:nvPr/>
          </p:nvSpPr>
          <p:spPr>
            <a:xfrm>
              <a:off x="4169525" y="3218875"/>
              <a:ext cx="5600" cy="5100"/>
            </a:xfrm>
            <a:custGeom>
              <a:avLst/>
              <a:gdLst/>
              <a:ahLst/>
              <a:cxnLst/>
              <a:rect l="l" t="t" r="r" b="b"/>
              <a:pathLst>
                <a:path w="224" h="204" extrusionOk="0">
                  <a:moveTo>
                    <a:pt x="130" y="0"/>
                  </a:moveTo>
                  <a:cubicBezTo>
                    <a:pt x="122" y="0"/>
                    <a:pt x="113" y="2"/>
                    <a:pt x="104" y="7"/>
                  </a:cubicBezTo>
                  <a:cubicBezTo>
                    <a:pt x="71" y="7"/>
                    <a:pt x="54" y="7"/>
                    <a:pt x="33" y="40"/>
                  </a:cubicBezTo>
                  <a:cubicBezTo>
                    <a:pt x="17" y="57"/>
                    <a:pt x="1" y="94"/>
                    <a:pt x="17" y="110"/>
                  </a:cubicBezTo>
                  <a:lnTo>
                    <a:pt x="17" y="143"/>
                  </a:lnTo>
                  <a:cubicBezTo>
                    <a:pt x="17" y="160"/>
                    <a:pt x="33" y="180"/>
                    <a:pt x="54" y="180"/>
                  </a:cubicBezTo>
                  <a:cubicBezTo>
                    <a:pt x="69" y="195"/>
                    <a:pt x="90" y="203"/>
                    <a:pt x="113" y="203"/>
                  </a:cubicBezTo>
                  <a:cubicBezTo>
                    <a:pt x="142" y="203"/>
                    <a:pt x="172" y="190"/>
                    <a:pt x="190" y="160"/>
                  </a:cubicBezTo>
                  <a:cubicBezTo>
                    <a:pt x="207" y="143"/>
                    <a:pt x="223" y="110"/>
                    <a:pt x="223" y="94"/>
                  </a:cubicBezTo>
                  <a:cubicBezTo>
                    <a:pt x="223" y="57"/>
                    <a:pt x="207" y="40"/>
                    <a:pt x="174" y="24"/>
                  </a:cubicBezTo>
                  <a:cubicBezTo>
                    <a:pt x="162" y="12"/>
                    <a:pt x="148" y="0"/>
                    <a:pt x="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"/>
            <p:cNvSpPr/>
            <p:nvPr/>
          </p:nvSpPr>
          <p:spPr>
            <a:xfrm>
              <a:off x="4169950" y="3205650"/>
              <a:ext cx="5575" cy="5125"/>
            </a:xfrm>
            <a:custGeom>
              <a:avLst/>
              <a:gdLst/>
              <a:ahLst/>
              <a:cxnLst/>
              <a:rect l="l" t="t" r="r" b="b"/>
              <a:pathLst>
                <a:path w="223" h="205" extrusionOk="0">
                  <a:moveTo>
                    <a:pt x="115" y="0"/>
                  </a:moveTo>
                  <a:cubicBezTo>
                    <a:pt x="105" y="0"/>
                    <a:pt x="96" y="2"/>
                    <a:pt x="87" y="4"/>
                  </a:cubicBezTo>
                  <a:cubicBezTo>
                    <a:pt x="16" y="21"/>
                    <a:pt x="0" y="91"/>
                    <a:pt x="16" y="141"/>
                  </a:cubicBezTo>
                  <a:cubicBezTo>
                    <a:pt x="16" y="157"/>
                    <a:pt x="37" y="174"/>
                    <a:pt x="54" y="174"/>
                  </a:cubicBezTo>
                  <a:cubicBezTo>
                    <a:pt x="64" y="196"/>
                    <a:pt x="85" y="205"/>
                    <a:pt x="109" y="205"/>
                  </a:cubicBezTo>
                  <a:cubicBezTo>
                    <a:pt x="125" y="205"/>
                    <a:pt x="142" y="201"/>
                    <a:pt x="157" y="194"/>
                  </a:cubicBezTo>
                  <a:cubicBezTo>
                    <a:pt x="190" y="194"/>
                    <a:pt x="223" y="157"/>
                    <a:pt x="223" y="108"/>
                  </a:cubicBezTo>
                  <a:cubicBezTo>
                    <a:pt x="223" y="91"/>
                    <a:pt x="223" y="91"/>
                    <a:pt x="206" y="70"/>
                  </a:cubicBezTo>
                  <a:cubicBezTo>
                    <a:pt x="193" y="30"/>
                    <a:pt x="157" y="0"/>
                    <a:pt x="1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"/>
            <p:cNvSpPr/>
            <p:nvPr/>
          </p:nvSpPr>
          <p:spPr>
            <a:xfrm>
              <a:off x="4167350" y="3232250"/>
              <a:ext cx="5600" cy="5275"/>
            </a:xfrm>
            <a:custGeom>
              <a:avLst/>
              <a:gdLst/>
              <a:ahLst/>
              <a:cxnLst/>
              <a:rect l="l" t="t" r="r" b="b"/>
              <a:pathLst>
                <a:path w="224" h="211" extrusionOk="0">
                  <a:moveTo>
                    <a:pt x="114" y="1"/>
                  </a:moveTo>
                  <a:cubicBezTo>
                    <a:pt x="58" y="1"/>
                    <a:pt x="17" y="44"/>
                    <a:pt x="17" y="91"/>
                  </a:cubicBezTo>
                  <a:cubicBezTo>
                    <a:pt x="1" y="107"/>
                    <a:pt x="17" y="124"/>
                    <a:pt x="17" y="140"/>
                  </a:cubicBezTo>
                  <a:cubicBezTo>
                    <a:pt x="17" y="140"/>
                    <a:pt x="17" y="161"/>
                    <a:pt x="38" y="161"/>
                  </a:cubicBezTo>
                  <a:cubicBezTo>
                    <a:pt x="55" y="194"/>
                    <a:pt x="71" y="194"/>
                    <a:pt x="104" y="210"/>
                  </a:cubicBezTo>
                  <a:cubicBezTo>
                    <a:pt x="120" y="210"/>
                    <a:pt x="158" y="210"/>
                    <a:pt x="174" y="194"/>
                  </a:cubicBezTo>
                  <a:cubicBezTo>
                    <a:pt x="207" y="177"/>
                    <a:pt x="207" y="140"/>
                    <a:pt x="224" y="124"/>
                  </a:cubicBezTo>
                  <a:cubicBezTo>
                    <a:pt x="224" y="58"/>
                    <a:pt x="191" y="4"/>
                    <a:pt x="141" y="4"/>
                  </a:cubicBezTo>
                  <a:cubicBezTo>
                    <a:pt x="132" y="2"/>
                    <a:pt x="123" y="1"/>
                    <a:pt x="1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"/>
            <p:cNvSpPr/>
            <p:nvPr/>
          </p:nvSpPr>
          <p:spPr>
            <a:xfrm>
              <a:off x="4163550" y="3245150"/>
              <a:ext cx="5175" cy="5250"/>
            </a:xfrm>
            <a:custGeom>
              <a:avLst/>
              <a:gdLst/>
              <a:ahLst/>
              <a:cxnLst/>
              <a:rect l="l" t="t" r="r" b="b"/>
              <a:pathLst>
                <a:path w="207" h="210" extrusionOk="0">
                  <a:moveTo>
                    <a:pt x="99" y="0"/>
                  </a:moveTo>
                  <a:cubicBezTo>
                    <a:pt x="54" y="0"/>
                    <a:pt x="15" y="44"/>
                    <a:pt x="0" y="90"/>
                  </a:cubicBezTo>
                  <a:lnTo>
                    <a:pt x="0" y="140"/>
                  </a:lnTo>
                  <a:cubicBezTo>
                    <a:pt x="17" y="140"/>
                    <a:pt x="17" y="160"/>
                    <a:pt x="17" y="160"/>
                  </a:cubicBezTo>
                  <a:cubicBezTo>
                    <a:pt x="33" y="193"/>
                    <a:pt x="66" y="193"/>
                    <a:pt x="87" y="210"/>
                  </a:cubicBezTo>
                  <a:cubicBezTo>
                    <a:pt x="136" y="210"/>
                    <a:pt x="207" y="177"/>
                    <a:pt x="207" y="123"/>
                  </a:cubicBezTo>
                  <a:cubicBezTo>
                    <a:pt x="207" y="90"/>
                    <a:pt x="207" y="57"/>
                    <a:pt x="190" y="37"/>
                  </a:cubicBezTo>
                  <a:cubicBezTo>
                    <a:pt x="169" y="20"/>
                    <a:pt x="153" y="4"/>
                    <a:pt x="120" y="4"/>
                  </a:cubicBezTo>
                  <a:cubicBezTo>
                    <a:pt x="113" y="1"/>
                    <a:pt x="106" y="0"/>
                    <a:pt x="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"/>
            <p:cNvSpPr/>
            <p:nvPr/>
          </p:nvSpPr>
          <p:spPr>
            <a:xfrm>
              <a:off x="4176425" y="3244775"/>
              <a:ext cx="5600" cy="5250"/>
            </a:xfrm>
            <a:custGeom>
              <a:avLst/>
              <a:gdLst/>
              <a:ahLst/>
              <a:cxnLst/>
              <a:rect l="l" t="t" r="r" b="b"/>
              <a:pathLst>
                <a:path w="224" h="210" extrusionOk="0">
                  <a:moveTo>
                    <a:pt x="120" y="1"/>
                  </a:moveTo>
                  <a:cubicBezTo>
                    <a:pt x="89" y="1"/>
                    <a:pt x="54" y="15"/>
                    <a:pt x="34" y="35"/>
                  </a:cubicBezTo>
                  <a:cubicBezTo>
                    <a:pt x="17" y="72"/>
                    <a:pt x="1" y="89"/>
                    <a:pt x="1" y="122"/>
                  </a:cubicBezTo>
                  <a:lnTo>
                    <a:pt x="17" y="138"/>
                  </a:lnTo>
                  <a:cubicBezTo>
                    <a:pt x="17" y="155"/>
                    <a:pt x="34" y="175"/>
                    <a:pt x="50" y="192"/>
                  </a:cubicBezTo>
                  <a:cubicBezTo>
                    <a:pt x="64" y="204"/>
                    <a:pt x="83" y="210"/>
                    <a:pt x="102" y="210"/>
                  </a:cubicBezTo>
                  <a:cubicBezTo>
                    <a:pt x="134" y="210"/>
                    <a:pt x="167" y="196"/>
                    <a:pt x="190" y="175"/>
                  </a:cubicBezTo>
                  <a:cubicBezTo>
                    <a:pt x="207" y="155"/>
                    <a:pt x="223" y="122"/>
                    <a:pt x="223" y="89"/>
                  </a:cubicBezTo>
                  <a:cubicBezTo>
                    <a:pt x="207" y="72"/>
                    <a:pt x="207" y="35"/>
                    <a:pt x="170" y="19"/>
                  </a:cubicBezTo>
                  <a:cubicBezTo>
                    <a:pt x="157" y="6"/>
                    <a:pt x="139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"/>
            <p:cNvSpPr/>
            <p:nvPr/>
          </p:nvSpPr>
          <p:spPr>
            <a:xfrm>
              <a:off x="4179825" y="3230950"/>
              <a:ext cx="5600" cy="5025"/>
            </a:xfrm>
            <a:custGeom>
              <a:avLst/>
              <a:gdLst/>
              <a:ahLst/>
              <a:cxnLst/>
              <a:rect l="l" t="t" r="r" b="b"/>
              <a:pathLst>
                <a:path w="224" h="201" extrusionOk="0">
                  <a:moveTo>
                    <a:pt x="101" y="1"/>
                  </a:moveTo>
                  <a:cubicBezTo>
                    <a:pt x="53" y="1"/>
                    <a:pt x="17" y="36"/>
                    <a:pt x="17" y="89"/>
                  </a:cubicBezTo>
                  <a:cubicBezTo>
                    <a:pt x="1" y="110"/>
                    <a:pt x="17" y="126"/>
                    <a:pt x="17" y="143"/>
                  </a:cubicBezTo>
                  <a:cubicBezTo>
                    <a:pt x="17" y="143"/>
                    <a:pt x="17" y="159"/>
                    <a:pt x="34" y="159"/>
                  </a:cubicBezTo>
                  <a:cubicBezTo>
                    <a:pt x="54" y="176"/>
                    <a:pt x="71" y="192"/>
                    <a:pt x="104" y="192"/>
                  </a:cubicBezTo>
                  <a:cubicBezTo>
                    <a:pt x="109" y="198"/>
                    <a:pt x="116" y="201"/>
                    <a:pt x="123" y="201"/>
                  </a:cubicBezTo>
                  <a:cubicBezTo>
                    <a:pt x="141" y="201"/>
                    <a:pt x="162" y="187"/>
                    <a:pt x="174" y="176"/>
                  </a:cubicBezTo>
                  <a:cubicBezTo>
                    <a:pt x="207" y="159"/>
                    <a:pt x="207" y="143"/>
                    <a:pt x="223" y="110"/>
                  </a:cubicBezTo>
                  <a:cubicBezTo>
                    <a:pt x="223" y="89"/>
                    <a:pt x="223" y="56"/>
                    <a:pt x="207" y="40"/>
                  </a:cubicBezTo>
                  <a:cubicBezTo>
                    <a:pt x="190" y="23"/>
                    <a:pt x="157" y="7"/>
                    <a:pt x="137" y="7"/>
                  </a:cubicBezTo>
                  <a:cubicBezTo>
                    <a:pt x="125" y="3"/>
                    <a:pt x="113" y="1"/>
                    <a:pt x="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"/>
            <p:cNvSpPr/>
            <p:nvPr/>
          </p:nvSpPr>
          <p:spPr>
            <a:xfrm>
              <a:off x="4182000" y="3215650"/>
              <a:ext cx="5175" cy="5275"/>
            </a:xfrm>
            <a:custGeom>
              <a:avLst/>
              <a:gdLst/>
              <a:ahLst/>
              <a:cxnLst/>
              <a:rect l="l" t="t" r="r" b="b"/>
              <a:pathLst>
                <a:path w="207" h="211" extrusionOk="0">
                  <a:moveTo>
                    <a:pt x="120" y="0"/>
                  </a:moveTo>
                  <a:cubicBezTo>
                    <a:pt x="70" y="0"/>
                    <a:pt x="0" y="33"/>
                    <a:pt x="0" y="83"/>
                  </a:cubicBezTo>
                  <a:lnTo>
                    <a:pt x="0" y="153"/>
                  </a:lnTo>
                  <a:cubicBezTo>
                    <a:pt x="17" y="169"/>
                    <a:pt x="50" y="206"/>
                    <a:pt x="87" y="206"/>
                  </a:cubicBezTo>
                  <a:cubicBezTo>
                    <a:pt x="95" y="209"/>
                    <a:pt x="103" y="210"/>
                    <a:pt x="111" y="210"/>
                  </a:cubicBezTo>
                  <a:cubicBezTo>
                    <a:pt x="153" y="210"/>
                    <a:pt x="193" y="175"/>
                    <a:pt x="207" y="120"/>
                  </a:cubicBezTo>
                  <a:cubicBezTo>
                    <a:pt x="207" y="103"/>
                    <a:pt x="207" y="66"/>
                    <a:pt x="190" y="50"/>
                  </a:cubicBezTo>
                  <a:cubicBezTo>
                    <a:pt x="174" y="33"/>
                    <a:pt x="136" y="17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"/>
            <p:cNvSpPr/>
            <p:nvPr/>
          </p:nvSpPr>
          <p:spPr>
            <a:xfrm>
              <a:off x="4173450" y="3194425"/>
              <a:ext cx="5175" cy="5025"/>
            </a:xfrm>
            <a:custGeom>
              <a:avLst/>
              <a:gdLst/>
              <a:ahLst/>
              <a:cxnLst/>
              <a:rect l="l" t="t" r="r" b="b"/>
              <a:pathLst>
                <a:path w="207" h="201" extrusionOk="0">
                  <a:moveTo>
                    <a:pt x="93" y="0"/>
                  </a:moveTo>
                  <a:cubicBezTo>
                    <a:pt x="47" y="0"/>
                    <a:pt x="0" y="35"/>
                    <a:pt x="0" y="91"/>
                  </a:cubicBezTo>
                  <a:lnTo>
                    <a:pt x="0" y="144"/>
                  </a:lnTo>
                  <a:lnTo>
                    <a:pt x="17" y="161"/>
                  </a:lnTo>
                  <a:cubicBezTo>
                    <a:pt x="33" y="177"/>
                    <a:pt x="50" y="194"/>
                    <a:pt x="83" y="194"/>
                  </a:cubicBezTo>
                  <a:cubicBezTo>
                    <a:pt x="94" y="199"/>
                    <a:pt x="103" y="201"/>
                    <a:pt x="111" y="201"/>
                  </a:cubicBezTo>
                  <a:cubicBezTo>
                    <a:pt x="131" y="201"/>
                    <a:pt x="146" y="189"/>
                    <a:pt x="169" y="177"/>
                  </a:cubicBezTo>
                  <a:cubicBezTo>
                    <a:pt x="186" y="161"/>
                    <a:pt x="206" y="144"/>
                    <a:pt x="206" y="107"/>
                  </a:cubicBezTo>
                  <a:cubicBezTo>
                    <a:pt x="206" y="91"/>
                    <a:pt x="206" y="58"/>
                    <a:pt x="186" y="41"/>
                  </a:cubicBezTo>
                  <a:cubicBezTo>
                    <a:pt x="169" y="25"/>
                    <a:pt x="153" y="4"/>
                    <a:pt x="120" y="4"/>
                  </a:cubicBezTo>
                  <a:cubicBezTo>
                    <a:pt x="111" y="1"/>
                    <a:pt x="102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"/>
            <p:cNvSpPr/>
            <p:nvPr/>
          </p:nvSpPr>
          <p:spPr>
            <a:xfrm>
              <a:off x="4087475" y="3173075"/>
              <a:ext cx="5175" cy="5175"/>
            </a:xfrm>
            <a:custGeom>
              <a:avLst/>
              <a:gdLst/>
              <a:ahLst/>
              <a:cxnLst/>
              <a:rect l="l" t="t" r="r" b="b"/>
              <a:pathLst>
                <a:path w="207" h="207" extrusionOk="0">
                  <a:moveTo>
                    <a:pt x="120" y="1"/>
                  </a:moveTo>
                  <a:cubicBezTo>
                    <a:pt x="87" y="1"/>
                    <a:pt x="71" y="1"/>
                    <a:pt x="38" y="17"/>
                  </a:cubicBezTo>
                  <a:cubicBezTo>
                    <a:pt x="17" y="33"/>
                    <a:pt x="1" y="54"/>
                    <a:pt x="1" y="87"/>
                  </a:cubicBezTo>
                  <a:lnTo>
                    <a:pt x="1" y="137"/>
                  </a:lnTo>
                  <a:cubicBezTo>
                    <a:pt x="1" y="157"/>
                    <a:pt x="17" y="157"/>
                    <a:pt x="17" y="174"/>
                  </a:cubicBezTo>
                  <a:cubicBezTo>
                    <a:pt x="38" y="190"/>
                    <a:pt x="54" y="207"/>
                    <a:pt x="87" y="207"/>
                  </a:cubicBezTo>
                  <a:cubicBezTo>
                    <a:pt x="141" y="207"/>
                    <a:pt x="190" y="174"/>
                    <a:pt x="207" y="120"/>
                  </a:cubicBezTo>
                  <a:cubicBezTo>
                    <a:pt x="207" y="87"/>
                    <a:pt x="207" y="71"/>
                    <a:pt x="190" y="33"/>
                  </a:cubicBezTo>
                  <a:cubicBezTo>
                    <a:pt x="174" y="17"/>
                    <a:pt x="157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"/>
            <p:cNvSpPr/>
            <p:nvPr/>
          </p:nvSpPr>
          <p:spPr>
            <a:xfrm>
              <a:off x="4359375" y="3122875"/>
              <a:ext cx="5200" cy="5250"/>
            </a:xfrm>
            <a:custGeom>
              <a:avLst/>
              <a:gdLst/>
              <a:ahLst/>
              <a:cxnLst/>
              <a:rect l="l" t="t" r="r" b="b"/>
              <a:pathLst>
                <a:path w="208" h="210" extrusionOk="0">
                  <a:moveTo>
                    <a:pt x="120" y="1"/>
                  </a:moveTo>
                  <a:cubicBezTo>
                    <a:pt x="87" y="1"/>
                    <a:pt x="67" y="1"/>
                    <a:pt x="34" y="17"/>
                  </a:cubicBezTo>
                  <a:cubicBezTo>
                    <a:pt x="17" y="34"/>
                    <a:pt x="1" y="67"/>
                    <a:pt x="1" y="83"/>
                  </a:cubicBezTo>
                  <a:lnTo>
                    <a:pt x="1" y="137"/>
                  </a:lnTo>
                  <a:cubicBezTo>
                    <a:pt x="1" y="153"/>
                    <a:pt x="17" y="153"/>
                    <a:pt x="17" y="170"/>
                  </a:cubicBezTo>
                  <a:cubicBezTo>
                    <a:pt x="34" y="186"/>
                    <a:pt x="50" y="207"/>
                    <a:pt x="87" y="207"/>
                  </a:cubicBezTo>
                  <a:cubicBezTo>
                    <a:pt x="94" y="209"/>
                    <a:pt x="100" y="210"/>
                    <a:pt x="106" y="210"/>
                  </a:cubicBezTo>
                  <a:cubicBezTo>
                    <a:pt x="150" y="210"/>
                    <a:pt x="193" y="163"/>
                    <a:pt x="207" y="120"/>
                  </a:cubicBezTo>
                  <a:cubicBezTo>
                    <a:pt x="207" y="104"/>
                    <a:pt x="207" y="67"/>
                    <a:pt x="191" y="50"/>
                  </a:cubicBezTo>
                  <a:cubicBezTo>
                    <a:pt x="170" y="17"/>
                    <a:pt x="137" y="17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"/>
            <p:cNvSpPr/>
            <p:nvPr/>
          </p:nvSpPr>
          <p:spPr>
            <a:xfrm>
              <a:off x="4365375" y="3155025"/>
              <a:ext cx="5575" cy="5200"/>
            </a:xfrm>
            <a:custGeom>
              <a:avLst/>
              <a:gdLst/>
              <a:ahLst/>
              <a:cxnLst/>
              <a:rect l="l" t="t" r="r" b="b"/>
              <a:pathLst>
                <a:path w="223" h="208" extrusionOk="0">
                  <a:moveTo>
                    <a:pt x="136" y="1"/>
                  </a:moveTo>
                  <a:cubicBezTo>
                    <a:pt x="103" y="1"/>
                    <a:pt x="70" y="1"/>
                    <a:pt x="33" y="34"/>
                  </a:cubicBezTo>
                  <a:cubicBezTo>
                    <a:pt x="17" y="55"/>
                    <a:pt x="17" y="71"/>
                    <a:pt x="17" y="88"/>
                  </a:cubicBezTo>
                  <a:cubicBezTo>
                    <a:pt x="0" y="104"/>
                    <a:pt x="17" y="121"/>
                    <a:pt x="17" y="137"/>
                  </a:cubicBezTo>
                  <a:cubicBezTo>
                    <a:pt x="33" y="174"/>
                    <a:pt x="54" y="207"/>
                    <a:pt x="103" y="207"/>
                  </a:cubicBezTo>
                  <a:cubicBezTo>
                    <a:pt x="157" y="207"/>
                    <a:pt x="206" y="174"/>
                    <a:pt x="223" y="121"/>
                  </a:cubicBezTo>
                  <a:cubicBezTo>
                    <a:pt x="223" y="88"/>
                    <a:pt x="223" y="71"/>
                    <a:pt x="206" y="34"/>
                  </a:cubicBezTo>
                  <a:cubicBezTo>
                    <a:pt x="190" y="17"/>
                    <a:pt x="157" y="1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"/>
            <p:cNvSpPr/>
            <p:nvPr/>
          </p:nvSpPr>
          <p:spPr>
            <a:xfrm>
              <a:off x="4369275" y="3129525"/>
              <a:ext cx="5600" cy="5200"/>
            </a:xfrm>
            <a:custGeom>
              <a:avLst/>
              <a:gdLst/>
              <a:ahLst/>
              <a:cxnLst/>
              <a:rect l="l" t="t" r="r" b="b"/>
              <a:pathLst>
                <a:path w="224" h="208" extrusionOk="0">
                  <a:moveTo>
                    <a:pt x="125" y="1"/>
                  </a:moveTo>
                  <a:cubicBezTo>
                    <a:pt x="111" y="1"/>
                    <a:pt x="96" y="3"/>
                    <a:pt x="83" y="7"/>
                  </a:cubicBezTo>
                  <a:cubicBezTo>
                    <a:pt x="34" y="23"/>
                    <a:pt x="1" y="93"/>
                    <a:pt x="34" y="147"/>
                  </a:cubicBezTo>
                  <a:cubicBezTo>
                    <a:pt x="34" y="163"/>
                    <a:pt x="50" y="163"/>
                    <a:pt x="50" y="180"/>
                  </a:cubicBezTo>
                  <a:cubicBezTo>
                    <a:pt x="69" y="199"/>
                    <a:pt x="90" y="207"/>
                    <a:pt x="114" y="207"/>
                  </a:cubicBezTo>
                  <a:cubicBezTo>
                    <a:pt x="131" y="207"/>
                    <a:pt x="149" y="203"/>
                    <a:pt x="170" y="196"/>
                  </a:cubicBezTo>
                  <a:cubicBezTo>
                    <a:pt x="207" y="180"/>
                    <a:pt x="223" y="147"/>
                    <a:pt x="223" y="110"/>
                  </a:cubicBezTo>
                  <a:lnTo>
                    <a:pt x="223" y="60"/>
                  </a:lnTo>
                  <a:cubicBezTo>
                    <a:pt x="211" y="20"/>
                    <a:pt x="168" y="1"/>
                    <a:pt x="1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"/>
            <p:cNvSpPr/>
            <p:nvPr/>
          </p:nvSpPr>
          <p:spPr>
            <a:xfrm>
              <a:off x="4363600" y="3106350"/>
              <a:ext cx="6125" cy="5050"/>
            </a:xfrm>
            <a:custGeom>
              <a:avLst/>
              <a:gdLst/>
              <a:ahLst/>
              <a:cxnLst/>
              <a:rect l="l" t="t" r="r" b="b"/>
              <a:pathLst>
                <a:path w="245" h="202" extrusionOk="0">
                  <a:moveTo>
                    <a:pt x="124" y="0"/>
                  </a:moveTo>
                  <a:cubicBezTo>
                    <a:pt x="112" y="0"/>
                    <a:pt x="100" y="2"/>
                    <a:pt x="88" y="6"/>
                  </a:cubicBezTo>
                  <a:cubicBezTo>
                    <a:pt x="38" y="23"/>
                    <a:pt x="1" y="93"/>
                    <a:pt x="22" y="146"/>
                  </a:cubicBezTo>
                  <a:cubicBezTo>
                    <a:pt x="46" y="183"/>
                    <a:pt x="80" y="202"/>
                    <a:pt x="118" y="202"/>
                  </a:cubicBezTo>
                  <a:cubicBezTo>
                    <a:pt x="131" y="202"/>
                    <a:pt x="144" y="200"/>
                    <a:pt x="158" y="196"/>
                  </a:cubicBezTo>
                  <a:cubicBezTo>
                    <a:pt x="207" y="179"/>
                    <a:pt x="244" y="126"/>
                    <a:pt x="228" y="76"/>
                  </a:cubicBezTo>
                  <a:cubicBezTo>
                    <a:pt x="199" y="22"/>
                    <a:pt x="164" y="0"/>
                    <a:pt x="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"/>
            <p:cNvSpPr/>
            <p:nvPr/>
          </p:nvSpPr>
          <p:spPr>
            <a:xfrm>
              <a:off x="4367950" y="3143250"/>
              <a:ext cx="5175" cy="5425"/>
            </a:xfrm>
            <a:custGeom>
              <a:avLst/>
              <a:gdLst/>
              <a:ahLst/>
              <a:cxnLst/>
              <a:rect l="l" t="t" r="r" b="b"/>
              <a:pathLst>
                <a:path w="207" h="217" extrusionOk="0">
                  <a:moveTo>
                    <a:pt x="96" y="1"/>
                  </a:moveTo>
                  <a:cubicBezTo>
                    <a:pt x="66" y="1"/>
                    <a:pt x="37" y="14"/>
                    <a:pt x="17" y="43"/>
                  </a:cubicBezTo>
                  <a:cubicBezTo>
                    <a:pt x="0" y="60"/>
                    <a:pt x="0" y="93"/>
                    <a:pt x="0" y="113"/>
                  </a:cubicBezTo>
                  <a:lnTo>
                    <a:pt x="0" y="146"/>
                  </a:lnTo>
                  <a:cubicBezTo>
                    <a:pt x="17" y="163"/>
                    <a:pt x="17" y="179"/>
                    <a:pt x="33" y="179"/>
                  </a:cubicBezTo>
                  <a:cubicBezTo>
                    <a:pt x="70" y="196"/>
                    <a:pt x="87" y="216"/>
                    <a:pt x="120" y="216"/>
                  </a:cubicBezTo>
                  <a:cubicBezTo>
                    <a:pt x="136" y="196"/>
                    <a:pt x="173" y="196"/>
                    <a:pt x="190" y="163"/>
                  </a:cubicBezTo>
                  <a:cubicBezTo>
                    <a:pt x="206" y="146"/>
                    <a:pt x="206" y="130"/>
                    <a:pt x="206" y="93"/>
                  </a:cubicBezTo>
                  <a:cubicBezTo>
                    <a:pt x="206" y="60"/>
                    <a:pt x="190" y="43"/>
                    <a:pt x="173" y="27"/>
                  </a:cubicBezTo>
                  <a:cubicBezTo>
                    <a:pt x="149" y="10"/>
                    <a:pt x="122" y="1"/>
                    <a:pt x="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"/>
            <p:cNvSpPr/>
            <p:nvPr/>
          </p:nvSpPr>
          <p:spPr>
            <a:xfrm>
              <a:off x="4380825" y="3072475"/>
              <a:ext cx="5600" cy="5050"/>
            </a:xfrm>
            <a:custGeom>
              <a:avLst/>
              <a:gdLst/>
              <a:ahLst/>
              <a:cxnLst/>
              <a:rect l="l" t="t" r="r" b="b"/>
              <a:pathLst>
                <a:path w="224" h="202" extrusionOk="0">
                  <a:moveTo>
                    <a:pt x="95" y="1"/>
                  </a:moveTo>
                  <a:cubicBezTo>
                    <a:pt x="53" y="1"/>
                    <a:pt x="14" y="33"/>
                    <a:pt x="0" y="91"/>
                  </a:cubicBezTo>
                  <a:cubicBezTo>
                    <a:pt x="0" y="108"/>
                    <a:pt x="0" y="124"/>
                    <a:pt x="17" y="141"/>
                  </a:cubicBezTo>
                  <a:cubicBezTo>
                    <a:pt x="17" y="141"/>
                    <a:pt x="17" y="161"/>
                    <a:pt x="33" y="161"/>
                  </a:cubicBezTo>
                  <a:cubicBezTo>
                    <a:pt x="54" y="178"/>
                    <a:pt x="71" y="194"/>
                    <a:pt x="104" y="194"/>
                  </a:cubicBezTo>
                  <a:cubicBezTo>
                    <a:pt x="108" y="199"/>
                    <a:pt x="115" y="201"/>
                    <a:pt x="122" y="201"/>
                  </a:cubicBezTo>
                  <a:cubicBezTo>
                    <a:pt x="140" y="201"/>
                    <a:pt x="162" y="190"/>
                    <a:pt x="174" y="178"/>
                  </a:cubicBezTo>
                  <a:cubicBezTo>
                    <a:pt x="190" y="161"/>
                    <a:pt x="207" y="141"/>
                    <a:pt x="223" y="108"/>
                  </a:cubicBezTo>
                  <a:cubicBezTo>
                    <a:pt x="223" y="58"/>
                    <a:pt x="190" y="5"/>
                    <a:pt x="120" y="5"/>
                  </a:cubicBezTo>
                  <a:cubicBezTo>
                    <a:pt x="112" y="2"/>
                    <a:pt x="103" y="1"/>
                    <a:pt x="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"/>
            <p:cNvSpPr/>
            <p:nvPr/>
          </p:nvSpPr>
          <p:spPr>
            <a:xfrm>
              <a:off x="4373500" y="3117600"/>
              <a:ext cx="5175" cy="5300"/>
            </a:xfrm>
            <a:custGeom>
              <a:avLst/>
              <a:gdLst/>
              <a:ahLst/>
              <a:cxnLst/>
              <a:rect l="l" t="t" r="r" b="b"/>
              <a:pathLst>
                <a:path w="207" h="212" extrusionOk="0">
                  <a:moveTo>
                    <a:pt x="97" y="1"/>
                  </a:moveTo>
                  <a:cubicBezTo>
                    <a:pt x="51" y="1"/>
                    <a:pt x="1" y="46"/>
                    <a:pt x="1" y="88"/>
                  </a:cubicBezTo>
                  <a:lnTo>
                    <a:pt x="1" y="142"/>
                  </a:lnTo>
                  <a:lnTo>
                    <a:pt x="17" y="158"/>
                  </a:lnTo>
                  <a:cubicBezTo>
                    <a:pt x="38" y="191"/>
                    <a:pt x="54" y="191"/>
                    <a:pt x="87" y="212"/>
                  </a:cubicBezTo>
                  <a:cubicBezTo>
                    <a:pt x="141" y="212"/>
                    <a:pt x="190" y="175"/>
                    <a:pt x="207" y="125"/>
                  </a:cubicBezTo>
                  <a:cubicBezTo>
                    <a:pt x="207" y="88"/>
                    <a:pt x="207" y="71"/>
                    <a:pt x="190" y="38"/>
                  </a:cubicBezTo>
                  <a:cubicBezTo>
                    <a:pt x="174" y="22"/>
                    <a:pt x="141" y="6"/>
                    <a:pt x="120" y="6"/>
                  </a:cubicBezTo>
                  <a:cubicBezTo>
                    <a:pt x="113" y="2"/>
                    <a:pt x="105" y="1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"/>
            <p:cNvSpPr/>
            <p:nvPr/>
          </p:nvSpPr>
          <p:spPr>
            <a:xfrm>
              <a:off x="4377000" y="3085050"/>
              <a:ext cx="5200" cy="5275"/>
            </a:xfrm>
            <a:custGeom>
              <a:avLst/>
              <a:gdLst/>
              <a:ahLst/>
              <a:cxnLst/>
              <a:rect l="l" t="t" r="r" b="b"/>
              <a:pathLst>
                <a:path w="208" h="211" extrusionOk="0">
                  <a:moveTo>
                    <a:pt x="120" y="1"/>
                  </a:moveTo>
                  <a:cubicBezTo>
                    <a:pt x="67" y="1"/>
                    <a:pt x="1" y="34"/>
                    <a:pt x="1" y="104"/>
                  </a:cubicBezTo>
                  <a:lnTo>
                    <a:pt x="1" y="153"/>
                  </a:lnTo>
                  <a:lnTo>
                    <a:pt x="17" y="174"/>
                  </a:lnTo>
                  <a:cubicBezTo>
                    <a:pt x="34" y="190"/>
                    <a:pt x="50" y="207"/>
                    <a:pt x="83" y="207"/>
                  </a:cubicBezTo>
                  <a:cubicBezTo>
                    <a:pt x="93" y="210"/>
                    <a:pt x="102" y="211"/>
                    <a:pt x="110" y="211"/>
                  </a:cubicBezTo>
                  <a:cubicBezTo>
                    <a:pt x="153" y="211"/>
                    <a:pt x="190" y="178"/>
                    <a:pt x="207" y="120"/>
                  </a:cubicBezTo>
                  <a:cubicBezTo>
                    <a:pt x="207" y="104"/>
                    <a:pt x="207" y="71"/>
                    <a:pt x="186" y="50"/>
                  </a:cubicBezTo>
                  <a:cubicBezTo>
                    <a:pt x="170" y="34"/>
                    <a:pt x="153" y="17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"/>
            <p:cNvSpPr/>
            <p:nvPr/>
          </p:nvSpPr>
          <p:spPr>
            <a:xfrm>
              <a:off x="4374425" y="3098650"/>
              <a:ext cx="6000" cy="5200"/>
            </a:xfrm>
            <a:custGeom>
              <a:avLst/>
              <a:gdLst/>
              <a:ahLst/>
              <a:cxnLst/>
              <a:rect l="l" t="t" r="r" b="b"/>
              <a:pathLst>
                <a:path w="240" h="208" extrusionOk="0">
                  <a:moveTo>
                    <a:pt x="111" y="1"/>
                  </a:moveTo>
                  <a:cubicBezTo>
                    <a:pt x="102" y="1"/>
                    <a:pt x="93" y="2"/>
                    <a:pt x="83" y="5"/>
                  </a:cubicBezTo>
                  <a:cubicBezTo>
                    <a:pt x="17" y="21"/>
                    <a:pt x="1" y="91"/>
                    <a:pt x="17" y="145"/>
                  </a:cubicBezTo>
                  <a:cubicBezTo>
                    <a:pt x="29" y="181"/>
                    <a:pt x="69" y="208"/>
                    <a:pt x="109" y="208"/>
                  </a:cubicBezTo>
                  <a:cubicBezTo>
                    <a:pt x="124" y="208"/>
                    <a:pt x="140" y="204"/>
                    <a:pt x="153" y="195"/>
                  </a:cubicBezTo>
                  <a:cubicBezTo>
                    <a:pt x="207" y="178"/>
                    <a:pt x="240" y="124"/>
                    <a:pt x="207" y="75"/>
                  </a:cubicBezTo>
                  <a:cubicBezTo>
                    <a:pt x="190" y="31"/>
                    <a:pt x="153" y="1"/>
                    <a:pt x="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"/>
            <p:cNvSpPr/>
            <p:nvPr/>
          </p:nvSpPr>
          <p:spPr>
            <a:xfrm>
              <a:off x="4352475" y="3163450"/>
              <a:ext cx="5175" cy="5325"/>
            </a:xfrm>
            <a:custGeom>
              <a:avLst/>
              <a:gdLst/>
              <a:ahLst/>
              <a:cxnLst/>
              <a:rect l="l" t="t" r="r" b="b"/>
              <a:pathLst>
                <a:path w="207" h="213" extrusionOk="0">
                  <a:moveTo>
                    <a:pt x="97" y="1"/>
                  </a:moveTo>
                  <a:cubicBezTo>
                    <a:pt x="66" y="1"/>
                    <a:pt x="37" y="14"/>
                    <a:pt x="17" y="43"/>
                  </a:cubicBezTo>
                  <a:cubicBezTo>
                    <a:pt x="1" y="60"/>
                    <a:pt x="1" y="93"/>
                    <a:pt x="1" y="109"/>
                  </a:cubicBezTo>
                  <a:lnTo>
                    <a:pt x="1" y="146"/>
                  </a:lnTo>
                  <a:cubicBezTo>
                    <a:pt x="17" y="163"/>
                    <a:pt x="17" y="179"/>
                    <a:pt x="34" y="179"/>
                  </a:cubicBezTo>
                  <a:cubicBezTo>
                    <a:pt x="54" y="196"/>
                    <a:pt x="87" y="212"/>
                    <a:pt x="120" y="212"/>
                  </a:cubicBezTo>
                  <a:cubicBezTo>
                    <a:pt x="137" y="212"/>
                    <a:pt x="174" y="196"/>
                    <a:pt x="190" y="179"/>
                  </a:cubicBezTo>
                  <a:cubicBezTo>
                    <a:pt x="207" y="146"/>
                    <a:pt x="207" y="130"/>
                    <a:pt x="207" y="93"/>
                  </a:cubicBezTo>
                  <a:cubicBezTo>
                    <a:pt x="207" y="76"/>
                    <a:pt x="190" y="43"/>
                    <a:pt x="174" y="27"/>
                  </a:cubicBezTo>
                  <a:cubicBezTo>
                    <a:pt x="149" y="10"/>
                    <a:pt x="123" y="1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"/>
            <p:cNvSpPr/>
            <p:nvPr/>
          </p:nvSpPr>
          <p:spPr>
            <a:xfrm>
              <a:off x="4100775" y="3166675"/>
              <a:ext cx="5175" cy="5200"/>
            </a:xfrm>
            <a:custGeom>
              <a:avLst/>
              <a:gdLst/>
              <a:ahLst/>
              <a:cxnLst/>
              <a:rect l="l" t="t" r="r" b="b"/>
              <a:pathLst>
                <a:path w="207" h="208" extrusionOk="0">
                  <a:moveTo>
                    <a:pt x="101" y="1"/>
                  </a:moveTo>
                  <a:cubicBezTo>
                    <a:pt x="69" y="1"/>
                    <a:pt x="40" y="15"/>
                    <a:pt x="21" y="34"/>
                  </a:cubicBezTo>
                  <a:cubicBezTo>
                    <a:pt x="1" y="67"/>
                    <a:pt x="1" y="83"/>
                    <a:pt x="1" y="120"/>
                  </a:cubicBezTo>
                  <a:lnTo>
                    <a:pt x="1" y="137"/>
                  </a:lnTo>
                  <a:cubicBezTo>
                    <a:pt x="21" y="153"/>
                    <a:pt x="21" y="170"/>
                    <a:pt x="38" y="186"/>
                  </a:cubicBezTo>
                  <a:cubicBezTo>
                    <a:pt x="54" y="207"/>
                    <a:pt x="87" y="207"/>
                    <a:pt x="124" y="207"/>
                  </a:cubicBezTo>
                  <a:cubicBezTo>
                    <a:pt x="141" y="207"/>
                    <a:pt x="174" y="186"/>
                    <a:pt x="190" y="170"/>
                  </a:cubicBezTo>
                  <a:cubicBezTo>
                    <a:pt x="207" y="153"/>
                    <a:pt x="207" y="120"/>
                    <a:pt x="207" y="104"/>
                  </a:cubicBezTo>
                  <a:cubicBezTo>
                    <a:pt x="207" y="67"/>
                    <a:pt x="190" y="50"/>
                    <a:pt x="174" y="34"/>
                  </a:cubicBezTo>
                  <a:cubicBezTo>
                    <a:pt x="152" y="10"/>
                    <a:pt x="126" y="1"/>
                    <a:pt x="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"/>
            <p:cNvSpPr/>
            <p:nvPr/>
          </p:nvSpPr>
          <p:spPr>
            <a:xfrm>
              <a:off x="4355475" y="3136175"/>
              <a:ext cx="5575" cy="5275"/>
            </a:xfrm>
            <a:custGeom>
              <a:avLst/>
              <a:gdLst/>
              <a:ahLst/>
              <a:cxnLst/>
              <a:rect l="l" t="t" r="r" b="b"/>
              <a:pathLst>
                <a:path w="223" h="211" extrusionOk="0">
                  <a:moveTo>
                    <a:pt x="70" y="1"/>
                  </a:moveTo>
                  <a:cubicBezTo>
                    <a:pt x="17" y="33"/>
                    <a:pt x="0" y="87"/>
                    <a:pt x="17" y="137"/>
                  </a:cubicBezTo>
                  <a:cubicBezTo>
                    <a:pt x="34" y="181"/>
                    <a:pt x="82" y="211"/>
                    <a:pt x="128" y="211"/>
                  </a:cubicBezTo>
                  <a:cubicBezTo>
                    <a:pt x="138" y="211"/>
                    <a:pt x="147" y="210"/>
                    <a:pt x="157" y="207"/>
                  </a:cubicBezTo>
                  <a:cubicBezTo>
                    <a:pt x="173" y="190"/>
                    <a:pt x="190" y="190"/>
                    <a:pt x="190" y="170"/>
                  </a:cubicBezTo>
                  <a:cubicBezTo>
                    <a:pt x="223" y="137"/>
                    <a:pt x="223" y="104"/>
                    <a:pt x="206" y="66"/>
                  </a:cubicBezTo>
                  <a:cubicBezTo>
                    <a:pt x="190" y="33"/>
                    <a:pt x="157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"/>
            <p:cNvSpPr/>
            <p:nvPr/>
          </p:nvSpPr>
          <p:spPr>
            <a:xfrm>
              <a:off x="4340000" y="3169675"/>
              <a:ext cx="5600" cy="5175"/>
            </a:xfrm>
            <a:custGeom>
              <a:avLst/>
              <a:gdLst/>
              <a:ahLst/>
              <a:cxnLst/>
              <a:rect l="l" t="t" r="r" b="b"/>
              <a:pathLst>
                <a:path w="224" h="207" extrusionOk="0">
                  <a:moveTo>
                    <a:pt x="141" y="0"/>
                  </a:moveTo>
                  <a:cubicBezTo>
                    <a:pt x="71" y="0"/>
                    <a:pt x="17" y="33"/>
                    <a:pt x="17" y="87"/>
                  </a:cubicBezTo>
                  <a:cubicBezTo>
                    <a:pt x="1" y="104"/>
                    <a:pt x="17" y="120"/>
                    <a:pt x="17" y="137"/>
                  </a:cubicBezTo>
                  <a:cubicBezTo>
                    <a:pt x="17" y="153"/>
                    <a:pt x="17" y="153"/>
                    <a:pt x="38" y="169"/>
                  </a:cubicBezTo>
                  <a:cubicBezTo>
                    <a:pt x="54" y="190"/>
                    <a:pt x="71" y="207"/>
                    <a:pt x="104" y="207"/>
                  </a:cubicBezTo>
                  <a:cubicBezTo>
                    <a:pt x="120" y="207"/>
                    <a:pt x="157" y="207"/>
                    <a:pt x="174" y="190"/>
                  </a:cubicBezTo>
                  <a:cubicBezTo>
                    <a:pt x="207" y="169"/>
                    <a:pt x="207" y="153"/>
                    <a:pt x="223" y="120"/>
                  </a:cubicBezTo>
                  <a:cubicBezTo>
                    <a:pt x="223" y="104"/>
                    <a:pt x="223" y="66"/>
                    <a:pt x="207" y="50"/>
                  </a:cubicBezTo>
                  <a:cubicBezTo>
                    <a:pt x="190" y="17"/>
                    <a:pt x="157" y="0"/>
                    <a:pt x="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"/>
            <p:cNvSpPr/>
            <p:nvPr/>
          </p:nvSpPr>
          <p:spPr>
            <a:xfrm>
              <a:off x="4345575" y="3126950"/>
              <a:ext cx="5700" cy="5100"/>
            </a:xfrm>
            <a:custGeom>
              <a:avLst/>
              <a:gdLst/>
              <a:ahLst/>
              <a:cxnLst/>
              <a:rect l="l" t="t" r="r" b="b"/>
              <a:pathLst>
                <a:path w="228" h="204" extrusionOk="0">
                  <a:moveTo>
                    <a:pt x="107" y="1"/>
                  </a:moveTo>
                  <a:cubicBezTo>
                    <a:pt x="78" y="1"/>
                    <a:pt x="49" y="14"/>
                    <a:pt x="21" y="44"/>
                  </a:cubicBezTo>
                  <a:cubicBezTo>
                    <a:pt x="0" y="60"/>
                    <a:pt x="0" y="77"/>
                    <a:pt x="0" y="110"/>
                  </a:cubicBezTo>
                  <a:cubicBezTo>
                    <a:pt x="0" y="126"/>
                    <a:pt x="0" y="126"/>
                    <a:pt x="21" y="147"/>
                  </a:cubicBezTo>
                  <a:cubicBezTo>
                    <a:pt x="21" y="163"/>
                    <a:pt x="38" y="163"/>
                    <a:pt x="38" y="180"/>
                  </a:cubicBezTo>
                  <a:cubicBezTo>
                    <a:pt x="61" y="192"/>
                    <a:pt x="76" y="203"/>
                    <a:pt x="96" y="203"/>
                  </a:cubicBezTo>
                  <a:cubicBezTo>
                    <a:pt x="104" y="203"/>
                    <a:pt x="113" y="201"/>
                    <a:pt x="124" y="196"/>
                  </a:cubicBezTo>
                  <a:cubicBezTo>
                    <a:pt x="157" y="196"/>
                    <a:pt x="174" y="180"/>
                    <a:pt x="190" y="163"/>
                  </a:cubicBezTo>
                  <a:cubicBezTo>
                    <a:pt x="207" y="147"/>
                    <a:pt x="227" y="110"/>
                    <a:pt x="207" y="93"/>
                  </a:cubicBezTo>
                  <a:cubicBezTo>
                    <a:pt x="207" y="60"/>
                    <a:pt x="190" y="44"/>
                    <a:pt x="174" y="23"/>
                  </a:cubicBezTo>
                  <a:cubicBezTo>
                    <a:pt x="152" y="9"/>
                    <a:pt x="129" y="1"/>
                    <a:pt x="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"/>
            <p:cNvSpPr/>
            <p:nvPr/>
          </p:nvSpPr>
          <p:spPr>
            <a:xfrm>
              <a:off x="4344325" y="3139050"/>
              <a:ext cx="5600" cy="5450"/>
            </a:xfrm>
            <a:custGeom>
              <a:avLst/>
              <a:gdLst/>
              <a:ahLst/>
              <a:cxnLst/>
              <a:rect l="l" t="t" r="r" b="b"/>
              <a:pathLst>
                <a:path w="224" h="218" extrusionOk="0">
                  <a:moveTo>
                    <a:pt x="105" y="1"/>
                  </a:moveTo>
                  <a:cubicBezTo>
                    <a:pt x="94" y="1"/>
                    <a:pt x="83" y="2"/>
                    <a:pt x="71" y="5"/>
                  </a:cubicBezTo>
                  <a:cubicBezTo>
                    <a:pt x="17" y="38"/>
                    <a:pt x="1" y="92"/>
                    <a:pt x="17" y="141"/>
                  </a:cubicBezTo>
                  <a:cubicBezTo>
                    <a:pt x="17" y="158"/>
                    <a:pt x="34" y="178"/>
                    <a:pt x="34" y="178"/>
                  </a:cubicBezTo>
                  <a:cubicBezTo>
                    <a:pt x="61" y="202"/>
                    <a:pt x="95" y="218"/>
                    <a:pt x="124" y="218"/>
                  </a:cubicBezTo>
                  <a:cubicBezTo>
                    <a:pt x="135" y="218"/>
                    <a:pt x="145" y="216"/>
                    <a:pt x="154" y="211"/>
                  </a:cubicBezTo>
                  <a:cubicBezTo>
                    <a:pt x="191" y="195"/>
                    <a:pt x="224" y="158"/>
                    <a:pt x="224" y="125"/>
                  </a:cubicBezTo>
                  <a:cubicBezTo>
                    <a:pt x="224" y="108"/>
                    <a:pt x="224" y="92"/>
                    <a:pt x="207" y="75"/>
                  </a:cubicBezTo>
                  <a:cubicBezTo>
                    <a:pt x="194" y="31"/>
                    <a:pt x="155" y="1"/>
                    <a:pt x="1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"/>
            <p:cNvSpPr/>
            <p:nvPr/>
          </p:nvSpPr>
          <p:spPr>
            <a:xfrm>
              <a:off x="4350325" y="3177700"/>
              <a:ext cx="5175" cy="5300"/>
            </a:xfrm>
            <a:custGeom>
              <a:avLst/>
              <a:gdLst/>
              <a:ahLst/>
              <a:cxnLst/>
              <a:rect l="l" t="t" r="r" b="b"/>
              <a:pathLst>
                <a:path w="207" h="212" extrusionOk="0">
                  <a:moveTo>
                    <a:pt x="87" y="1"/>
                  </a:moveTo>
                  <a:cubicBezTo>
                    <a:pt x="37" y="1"/>
                    <a:pt x="0" y="34"/>
                    <a:pt x="0" y="92"/>
                  </a:cubicBezTo>
                  <a:lnTo>
                    <a:pt x="0" y="141"/>
                  </a:lnTo>
                  <a:lnTo>
                    <a:pt x="17" y="158"/>
                  </a:lnTo>
                  <a:cubicBezTo>
                    <a:pt x="37" y="195"/>
                    <a:pt x="54" y="195"/>
                    <a:pt x="87" y="211"/>
                  </a:cubicBezTo>
                  <a:cubicBezTo>
                    <a:pt x="120" y="211"/>
                    <a:pt x="140" y="195"/>
                    <a:pt x="157" y="195"/>
                  </a:cubicBezTo>
                  <a:cubicBezTo>
                    <a:pt x="190" y="178"/>
                    <a:pt x="206" y="141"/>
                    <a:pt x="206" y="125"/>
                  </a:cubicBezTo>
                  <a:cubicBezTo>
                    <a:pt x="206" y="92"/>
                    <a:pt x="206" y="55"/>
                    <a:pt x="190" y="38"/>
                  </a:cubicBezTo>
                  <a:cubicBezTo>
                    <a:pt x="173" y="22"/>
                    <a:pt x="140" y="5"/>
                    <a:pt x="120" y="5"/>
                  </a:cubicBezTo>
                  <a:cubicBezTo>
                    <a:pt x="108" y="2"/>
                    <a:pt x="98" y="1"/>
                    <a:pt x="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"/>
            <p:cNvSpPr/>
            <p:nvPr/>
          </p:nvSpPr>
          <p:spPr>
            <a:xfrm>
              <a:off x="4354650" y="3149475"/>
              <a:ext cx="5175" cy="5275"/>
            </a:xfrm>
            <a:custGeom>
              <a:avLst/>
              <a:gdLst/>
              <a:ahLst/>
              <a:cxnLst/>
              <a:rect l="l" t="t" r="r" b="b"/>
              <a:pathLst>
                <a:path w="207" h="211" extrusionOk="0">
                  <a:moveTo>
                    <a:pt x="120" y="0"/>
                  </a:moveTo>
                  <a:cubicBezTo>
                    <a:pt x="87" y="0"/>
                    <a:pt x="70" y="17"/>
                    <a:pt x="50" y="33"/>
                  </a:cubicBezTo>
                  <a:cubicBezTo>
                    <a:pt x="17" y="33"/>
                    <a:pt x="0" y="70"/>
                    <a:pt x="0" y="87"/>
                  </a:cubicBezTo>
                  <a:lnTo>
                    <a:pt x="0" y="153"/>
                  </a:lnTo>
                  <a:cubicBezTo>
                    <a:pt x="17" y="153"/>
                    <a:pt x="17" y="153"/>
                    <a:pt x="17" y="174"/>
                  </a:cubicBezTo>
                  <a:cubicBezTo>
                    <a:pt x="33" y="190"/>
                    <a:pt x="70" y="207"/>
                    <a:pt x="87" y="207"/>
                  </a:cubicBezTo>
                  <a:cubicBezTo>
                    <a:pt x="98" y="209"/>
                    <a:pt x="109" y="211"/>
                    <a:pt x="119" y="211"/>
                  </a:cubicBezTo>
                  <a:cubicBezTo>
                    <a:pt x="169" y="211"/>
                    <a:pt x="206" y="178"/>
                    <a:pt x="206" y="120"/>
                  </a:cubicBezTo>
                  <a:cubicBezTo>
                    <a:pt x="206" y="103"/>
                    <a:pt x="206" y="70"/>
                    <a:pt x="190" y="50"/>
                  </a:cubicBezTo>
                  <a:cubicBezTo>
                    <a:pt x="173" y="33"/>
                    <a:pt x="153" y="17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"/>
            <p:cNvSpPr/>
            <p:nvPr/>
          </p:nvSpPr>
          <p:spPr>
            <a:xfrm>
              <a:off x="4384750" y="3111225"/>
              <a:ext cx="1675" cy="4775"/>
            </a:xfrm>
            <a:custGeom>
              <a:avLst/>
              <a:gdLst/>
              <a:ahLst/>
              <a:cxnLst/>
              <a:rect l="l" t="t" r="r" b="b"/>
              <a:pathLst>
                <a:path w="67" h="191" extrusionOk="0">
                  <a:moveTo>
                    <a:pt x="66" y="1"/>
                  </a:moveTo>
                  <a:cubicBezTo>
                    <a:pt x="50" y="1"/>
                    <a:pt x="33" y="17"/>
                    <a:pt x="17" y="34"/>
                  </a:cubicBezTo>
                  <a:cubicBezTo>
                    <a:pt x="0" y="54"/>
                    <a:pt x="0" y="71"/>
                    <a:pt x="0" y="104"/>
                  </a:cubicBezTo>
                  <a:lnTo>
                    <a:pt x="0" y="120"/>
                  </a:lnTo>
                  <a:cubicBezTo>
                    <a:pt x="17" y="137"/>
                    <a:pt x="17" y="157"/>
                    <a:pt x="33" y="174"/>
                  </a:cubicBezTo>
                  <a:cubicBezTo>
                    <a:pt x="50" y="174"/>
                    <a:pt x="50" y="190"/>
                    <a:pt x="66" y="190"/>
                  </a:cubicBezTo>
                  <a:lnTo>
                    <a:pt x="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"/>
            <p:cNvSpPr/>
            <p:nvPr/>
          </p:nvSpPr>
          <p:spPr>
            <a:xfrm>
              <a:off x="4342175" y="3154625"/>
              <a:ext cx="5175" cy="5250"/>
            </a:xfrm>
            <a:custGeom>
              <a:avLst/>
              <a:gdLst/>
              <a:ahLst/>
              <a:cxnLst/>
              <a:rect l="l" t="t" r="r" b="b"/>
              <a:pathLst>
                <a:path w="207" h="210" extrusionOk="0">
                  <a:moveTo>
                    <a:pt x="120" y="1"/>
                  </a:moveTo>
                  <a:cubicBezTo>
                    <a:pt x="70" y="1"/>
                    <a:pt x="0" y="33"/>
                    <a:pt x="0" y="87"/>
                  </a:cubicBezTo>
                  <a:lnTo>
                    <a:pt x="0" y="137"/>
                  </a:lnTo>
                  <a:cubicBezTo>
                    <a:pt x="17" y="174"/>
                    <a:pt x="54" y="207"/>
                    <a:pt x="87" y="207"/>
                  </a:cubicBezTo>
                  <a:cubicBezTo>
                    <a:pt x="94" y="209"/>
                    <a:pt x="100" y="210"/>
                    <a:pt x="107" y="210"/>
                  </a:cubicBezTo>
                  <a:cubicBezTo>
                    <a:pt x="150" y="210"/>
                    <a:pt x="192" y="167"/>
                    <a:pt x="207" y="120"/>
                  </a:cubicBezTo>
                  <a:cubicBezTo>
                    <a:pt x="207" y="87"/>
                    <a:pt x="207" y="71"/>
                    <a:pt x="190" y="50"/>
                  </a:cubicBezTo>
                  <a:cubicBezTo>
                    <a:pt x="174" y="17"/>
                    <a:pt x="157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"/>
            <p:cNvSpPr/>
            <p:nvPr/>
          </p:nvSpPr>
          <p:spPr>
            <a:xfrm>
              <a:off x="4091800" y="3146475"/>
              <a:ext cx="5600" cy="5175"/>
            </a:xfrm>
            <a:custGeom>
              <a:avLst/>
              <a:gdLst/>
              <a:ahLst/>
              <a:cxnLst/>
              <a:rect l="l" t="t" r="r" b="b"/>
              <a:pathLst>
                <a:path w="224" h="207" extrusionOk="0">
                  <a:moveTo>
                    <a:pt x="137" y="1"/>
                  </a:moveTo>
                  <a:cubicBezTo>
                    <a:pt x="104" y="1"/>
                    <a:pt x="71" y="1"/>
                    <a:pt x="50" y="17"/>
                  </a:cubicBezTo>
                  <a:cubicBezTo>
                    <a:pt x="34" y="34"/>
                    <a:pt x="17" y="50"/>
                    <a:pt x="17" y="87"/>
                  </a:cubicBezTo>
                  <a:cubicBezTo>
                    <a:pt x="1" y="104"/>
                    <a:pt x="17" y="120"/>
                    <a:pt x="17" y="137"/>
                  </a:cubicBezTo>
                  <a:cubicBezTo>
                    <a:pt x="17" y="137"/>
                    <a:pt x="17" y="153"/>
                    <a:pt x="34" y="153"/>
                  </a:cubicBezTo>
                  <a:cubicBezTo>
                    <a:pt x="50" y="190"/>
                    <a:pt x="71" y="190"/>
                    <a:pt x="104" y="207"/>
                  </a:cubicBezTo>
                  <a:cubicBezTo>
                    <a:pt x="153" y="207"/>
                    <a:pt x="207" y="170"/>
                    <a:pt x="223" y="120"/>
                  </a:cubicBezTo>
                  <a:cubicBezTo>
                    <a:pt x="223" y="87"/>
                    <a:pt x="223" y="67"/>
                    <a:pt x="207" y="34"/>
                  </a:cubicBezTo>
                  <a:cubicBezTo>
                    <a:pt x="191" y="17"/>
                    <a:pt x="153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"/>
            <p:cNvSpPr/>
            <p:nvPr/>
          </p:nvSpPr>
          <p:spPr>
            <a:xfrm>
              <a:off x="4082750" y="3201000"/>
              <a:ext cx="5675" cy="5175"/>
            </a:xfrm>
            <a:custGeom>
              <a:avLst/>
              <a:gdLst/>
              <a:ahLst/>
              <a:cxnLst/>
              <a:rect l="l" t="t" r="r" b="b"/>
              <a:pathLst>
                <a:path w="227" h="207" extrusionOk="0">
                  <a:moveTo>
                    <a:pt x="140" y="1"/>
                  </a:moveTo>
                  <a:cubicBezTo>
                    <a:pt x="70" y="1"/>
                    <a:pt x="21" y="34"/>
                    <a:pt x="21" y="87"/>
                  </a:cubicBezTo>
                  <a:cubicBezTo>
                    <a:pt x="0" y="104"/>
                    <a:pt x="21" y="120"/>
                    <a:pt x="21" y="137"/>
                  </a:cubicBezTo>
                  <a:cubicBezTo>
                    <a:pt x="21" y="153"/>
                    <a:pt x="21" y="153"/>
                    <a:pt x="37" y="174"/>
                  </a:cubicBezTo>
                  <a:cubicBezTo>
                    <a:pt x="54" y="190"/>
                    <a:pt x="70" y="207"/>
                    <a:pt x="103" y="207"/>
                  </a:cubicBezTo>
                  <a:cubicBezTo>
                    <a:pt x="124" y="207"/>
                    <a:pt x="157" y="207"/>
                    <a:pt x="173" y="190"/>
                  </a:cubicBezTo>
                  <a:cubicBezTo>
                    <a:pt x="206" y="174"/>
                    <a:pt x="206" y="153"/>
                    <a:pt x="227" y="120"/>
                  </a:cubicBezTo>
                  <a:cubicBezTo>
                    <a:pt x="227" y="104"/>
                    <a:pt x="227" y="71"/>
                    <a:pt x="206" y="50"/>
                  </a:cubicBezTo>
                  <a:cubicBezTo>
                    <a:pt x="190" y="17"/>
                    <a:pt x="157" y="17"/>
                    <a:pt x="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"/>
            <p:cNvSpPr/>
            <p:nvPr/>
          </p:nvSpPr>
          <p:spPr>
            <a:xfrm>
              <a:off x="4088400" y="3159600"/>
              <a:ext cx="5600" cy="5100"/>
            </a:xfrm>
            <a:custGeom>
              <a:avLst/>
              <a:gdLst/>
              <a:ahLst/>
              <a:cxnLst/>
              <a:rect l="l" t="t" r="r" b="b"/>
              <a:pathLst>
                <a:path w="224" h="204" extrusionOk="0">
                  <a:moveTo>
                    <a:pt x="103" y="0"/>
                  </a:moveTo>
                  <a:cubicBezTo>
                    <a:pt x="91" y="0"/>
                    <a:pt x="78" y="8"/>
                    <a:pt x="67" y="8"/>
                  </a:cubicBezTo>
                  <a:cubicBezTo>
                    <a:pt x="17" y="24"/>
                    <a:pt x="1" y="94"/>
                    <a:pt x="17" y="144"/>
                  </a:cubicBezTo>
                  <a:cubicBezTo>
                    <a:pt x="30" y="184"/>
                    <a:pt x="73" y="203"/>
                    <a:pt x="114" y="203"/>
                  </a:cubicBezTo>
                  <a:cubicBezTo>
                    <a:pt x="128" y="203"/>
                    <a:pt x="141" y="201"/>
                    <a:pt x="153" y="197"/>
                  </a:cubicBezTo>
                  <a:cubicBezTo>
                    <a:pt x="170" y="197"/>
                    <a:pt x="170" y="181"/>
                    <a:pt x="186" y="181"/>
                  </a:cubicBezTo>
                  <a:cubicBezTo>
                    <a:pt x="207" y="144"/>
                    <a:pt x="223" y="111"/>
                    <a:pt x="207" y="57"/>
                  </a:cubicBezTo>
                  <a:cubicBezTo>
                    <a:pt x="186" y="24"/>
                    <a:pt x="153" y="8"/>
                    <a:pt x="120" y="8"/>
                  </a:cubicBezTo>
                  <a:cubicBezTo>
                    <a:pt x="115" y="2"/>
                    <a:pt x="109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"/>
            <p:cNvSpPr/>
            <p:nvPr/>
          </p:nvSpPr>
          <p:spPr>
            <a:xfrm>
              <a:off x="4085325" y="3187050"/>
              <a:ext cx="5175" cy="5125"/>
            </a:xfrm>
            <a:custGeom>
              <a:avLst/>
              <a:gdLst/>
              <a:ahLst/>
              <a:cxnLst/>
              <a:rect l="l" t="t" r="r" b="b"/>
              <a:pathLst>
                <a:path w="207" h="205" extrusionOk="0">
                  <a:moveTo>
                    <a:pt x="99" y="1"/>
                  </a:moveTo>
                  <a:cubicBezTo>
                    <a:pt x="68" y="1"/>
                    <a:pt x="39" y="14"/>
                    <a:pt x="21" y="43"/>
                  </a:cubicBezTo>
                  <a:cubicBezTo>
                    <a:pt x="0" y="60"/>
                    <a:pt x="0" y="76"/>
                    <a:pt x="0" y="114"/>
                  </a:cubicBezTo>
                  <a:lnTo>
                    <a:pt x="0" y="147"/>
                  </a:lnTo>
                  <a:lnTo>
                    <a:pt x="37" y="180"/>
                  </a:lnTo>
                  <a:cubicBezTo>
                    <a:pt x="49" y="191"/>
                    <a:pt x="68" y="205"/>
                    <a:pt x="92" y="205"/>
                  </a:cubicBezTo>
                  <a:cubicBezTo>
                    <a:pt x="102" y="205"/>
                    <a:pt x="113" y="202"/>
                    <a:pt x="124" y="196"/>
                  </a:cubicBezTo>
                  <a:cubicBezTo>
                    <a:pt x="140" y="196"/>
                    <a:pt x="173" y="180"/>
                    <a:pt x="190" y="163"/>
                  </a:cubicBezTo>
                  <a:cubicBezTo>
                    <a:pt x="206" y="147"/>
                    <a:pt x="206" y="114"/>
                    <a:pt x="206" y="93"/>
                  </a:cubicBezTo>
                  <a:cubicBezTo>
                    <a:pt x="206" y="60"/>
                    <a:pt x="190" y="43"/>
                    <a:pt x="173" y="27"/>
                  </a:cubicBezTo>
                  <a:cubicBezTo>
                    <a:pt x="151" y="10"/>
                    <a:pt x="124" y="1"/>
                    <a:pt x="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"/>
            <p:cNvSpPr/>
            <p:nvPr/>
          </p:nvSpPr>
          <p:spPr>
            <a:xfrm>
              <a:off x="4203850" y="3232225"/>
              <a:ext cx="5700" cy="4975"/>
            </a:xfrm>
            <a:custGeom>
              <a:avLst/>
              <a:gdLst/>
              <a:ahLst/>
              <a:cxnLst/>
              <a:rect l="l" t="t" r="r" b="b"/>
              <a:pathLst>
                <a:path w="228" h="199" extrusionOk="0">
                  <a:moveTo>
                    <a:pt x="97" y="1"/>
                  </a:moveTo>
                  <a:cubicBezTo>
                    <a:pt x="55" y="1"/>
                    <a:pt x="18" y="34"/>
                    <a:pt x="0" y="92"/>
                  </a:cubicBezTo>
                  <a:cubicBezTo>
                    <a:pt x="0" y="108"/>
                    <a:pt x="0" y="125"/>
                    <a:pt x="21" y="141"/>
                  </a:cubicBezTo>
                  <a:lnTo>
                    <a:pt x="21" y="162"/>
                  </a:lnTo>
                  <a:cubicBezTo>
                    <a:pt x="38" y="178"/>
                    <a:pt x="71" y="195"/>
                    <a:pt x="87" y="195"/>
                  </a:cubicBezTo>
                  <a:cubicBezTo>
                    <a:pt x="99" y="198"/>
                    <a:pt x="110" y="199"/>
                    <a:pt x="121" y="199"/>
                  </a:cubicBezTo>
                  <a:cubicBezTo>
                    <a:pt x="173" y="199"/>
                    <a:pt x="207" y="166"/>
                    <a:pt x="207" y="108"/>
                  </a:cubicBezTo>
                  <a:cubicBezTo>
                    <a:pt x="227" y="92"/>
                    <a:pt x="207" y="59"/>
                    <a:pt x="190" y="38"/>
                  </a:cubicBezTo>
                  <a:cubicBezTo>
                    <a:pt x="174" y="22"/>
                    <a:pt x="157" y="5"/>
                    <a:pt x="124" y="5"/>
                  </a:cubicBezTo>
                  <a:cubicBezTo>
                    <a:pt x="115" y="2"/>
                    <a:pt x="106" y="1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"/>
            <p:cNvSpPr/>
            <p:nvPr/>
          </p:nvSpPr>
          <p:spPr>
            <a:xfrm>
              <a:off x="4098200" y="3178475"/>
              <a:ext cx="5700" cy="5025"/>
            </a:xfrm>
            <a:custGeom>
              <a:avLst/>
              <a:gdLst/>
              <a:ahLst/>
              <a:cxnLst/>
              <a:rect l="l" t="t" r="r" b="b"/>
              <a:pathLst>
                <a:path w="228" h="201" extrusionOk="0">
                  <a:moveTo>
                    <a:pt x="93" y="0"/>
                  </a:moveTo>
                  <a:cubicBezTo>
                    <a:pt x="69" y="0"/>
                    <a:pt x="49" y="12"/>
                    <a:pt x="38" y="24"/>
                  </a:cubicBezTo>
                  <a:cubicBezTo>
                    <a:pt x="21" y="44"/>
                    <a:pt x="21" y="61"/>
                    <a:pt x="0" y="94"/>
                  </a:cubicBezTo>
                  <a:cubicBezTo>
                    <a:pt x="0" y="110"/>
                    <a:pt x="0" y="127"/>
                    <a:pt x="21" y="147"/>
                  </a:cubicBezTo>
                  <a:cubicBezTo>
                    <a:pt x="38" y="180"/>
                    <a:pt x="54" y="197"/>
                    <a:pt x="104" y="197"/>
                  </a:cubicBezTo>
                  <a:cubicBezTo>
                    <a:pt x="113" y="200"/>
                    <a:pt x="122" y="201"/>
                    <a:pt x="130" y="201"/>
                  </a:cubicBezTo>
                  <a:cubicBezTo>
                    <a:pt x="173" y="201"/>
                    <a:pt x="210" y="168"/>
                    <a:pt x="227" y="110"/>
                  </a:cubicBezTo>
                  <a:cubicBezTo>
                    <a:pt x="227" y="94"/>
                    <a:pt x="207" y="61"/>
                    <a:pt x="190" y="44"/>
                  </a:cubicBezTo>
                  <a:cubicBezTo>
                    <a:pt x="174" y="24"/>
                    <a:pt x="157" y="7"/>
                    <a:pt x="124" y="7"/>
                  </a:cubicBezTo>
                  <a:cubicBezTo>
                    <a:pt x="113" y="2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"/>
            <p:cNvSpPr/>
            <p:nvPr/>
          </p:nvSpPr>
          <p:spPr>
            <a:xfrm>
              <a:off x="4096950" y="3194450"/>
              <a:ext cx="5200" cy="5250"/>
            </a:xfrm>
            <a:custGeom>
              <a:avLst/>
              <a:gdLst/>
              <a:ahLst/>
              <a:cxnLst/>
              <a:rect l="l" t="t" r="r" b="b"/>
              <a:pathLst>
                <a:path w="208" h="210" extrusionOk="0">
                  <a:moveTo>
                    <a:pt x="102" y="0"/>
                  </a:moveTo>
                  <a:cubicBezTo>
                    <a:pt x="58" y="0"/>
                    <a:pt x="15" y="46"/>
                    <a:pt x="1" y="90"/>
                  </a:cubicBezTo>
                  <a:lnTo>
                    <a:pt x="1" y="143"/>
                  </a:lnTo>
                  <a:cubicBezTo>
                    <a:pt x="17" y="143"/>
                    <a:pt x="17" y="160"/>
                    <a:pt x="17" y="160"/>
                  </a:cubicBezTo>
                  <a:cubicBezTo>
                    <a:pt x="34" y="193"/>
                    <a:pt x="71" y="193"/>
                    <a:pt x="88" y="209"/>
                  </a:cubicBezTo>
                  <a:cubicBezTo>
                    <a:pt x="137" y="209"/>
                    <a:pt x="207" y="176"/>
                    <a:pt x="207" y="127"/>
                  </a:cubicBezTo>
                  <a:cubicBezTo>
                    <a:pt x="207" y="90"/>
                    <a:pt x="207" y="73"/>
                    <a:pt x="191" y="40"/>
                  </a:cubicBezTo>
                  <a:cubicBezTo>
                    <a:pt x="174" y="24"/>
                    <a:pt x="154" y="3"/>
                    <a:pt x="121" y="3"/>
                  </a:cubicBezTo>
                  <a:cubicBezTo>
                    <a:pt x="114" y="1"/>
                    <a:pt x="108" y="0"/>
                    <a:pt x="1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"/>
            <p:cNvSpPr/>
            <p:nvPr/>
          </p:nvSpPr>
          <p:spPr>
            <a:xfrm>
              <a:off x="4095200" y="3208325"/>
              <a:ext cx="5600" cy="5250"/>
            </a:xfrm>
            <a:custGeom>
              <a:avLst/>
              <a:gdLst/>
              <a:ahLst/>
              <a:cxnLst/>
              <a:rect l="l" t="t" r="r" b="b"/>
              <a:pathLst>
                <a:path w="224" h="210" extrusionOk="0">
                  <a:moveTo>
                    <a:pt x="120" y="1"/>
                  </a:moveTo>
                  <a:cubicBezTo>
                    <a:pt x="104" y="1"/>
                    <a:pt x="71" y="17"/>
                    <a:pt x="55" y="17"/>
                  </a:cubicBezTo>
                  <a:cubicBezTo>
                    <a:pt x="38" y="34"/>
                    <a:pt x="17" y="67"/>
                    <a:pt x="1" y="87"/>
                  </a:cubicBezTo>
                  <a:cubicBezTo>
                    <a:pt x="1" y="104"/>
                    <a:pt x="1" y="137"/>
                    <a:pt x="17" y="137"/>
                  </a:cubicBezTo>
                  <a:cubicBezTo>
                    <a:pt x="17" y="153"/>
                    <a:pt x="17" y="153"/>
                    <a:pt x="38" y="170"/>
                  </a:cubicBezTo>
                  <a:cubicBezTo>
                    <a:pt x="55" y="190"/>
                    <a:pt x="71" y="207"/>
                    <a:pt x="104" y="207"/>
                  </a:cubicBezTo>
                  <a:cubicBezTo>
                    <a:pt x="111" y="209"/>
                    <a:pt x="117" y="210"/>
                    <a:pt x="124" y="210"/>
                  </a:cubicBezTo>
                  <a:cubicBezTo>
                    <a:pt x="170" y="210"/>
                    <a:pt x="209" y="163"/>
                    <a:pt x="224" y="120"/>
                  </a:cubicBezTo>
                  <a:cubicBezTo>
                    <a:pt x="224" y="104"/>
                    <a:pt x="207" y="67"/>
                    <a:pt x="191" y="50"/>
                  </a:cubicBezTo>
                  <a:cubicBezTo>
                    <a:pt x="174" y="17"/>
                    <a:pt x="158" y="17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"/>
            <p:cNvSpPr/>
            <p:nvPr/>
          </p:nvSpPr>
          <p:spPr>
            <a:xfrm>
              <a:off x="3986575" y="3045575"/>
              <a:ext cx="1775" cy="4250"/>
            </a:xfrm>
            <a:custGeom>
              <a:avLst/>
              <a:gdLst/>
              <a:ahLst/>
              <a:cxnLst/>
              <a:rect l="l" t="t" r="r" b="b"/>
              <a:pathLst>
                <a:path w="71" h="170" extrusionOk="0">
                  <a:moveTo>
                    <a:pt x="17" y="0"/>
                  </a:moveTo>
                  <a:cubicBezTo>
                    <a:pt x="0" y="50"/>
                    <a:pt x="0" y="120"/>
                    <a:pt x="0" y="170"/>
                  </a:cubicBezTo>
                  <a:cubicBezTo>
                    <a:pt x="54" y="153"/>
                    <a:pt x="70" y="104"/>
                    <a:pt x="54" y="50"/>
                  </a:cubicBezTo>
                  <a:cubicBezTo>
                    <a:pt x="33" y="33"/>
                    <a:pt x="33" y="17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"/>
            <p:cNvSpPr/>
            <p:nvPr/>
          </p:nvSpPr>
          <p:spPr>
            <a:xfrm>
              <a:off x="4174675" y="2942925"/>
              <a:ext cx="5600" cy="4850"/>
            </a:xfrm>
            <a:custGeom>
              <a:avLst/>
              <a:gdLst/>
              <a:ahLst/>
              <a:cxnLst/>
              <a:rect l="l" t="t" r="r" b="b"/>
              <a:pathLst>
                <a:path w="224" h="194" extrusionOk="0">
                  <a:moveTo>
                    <a:pt x="87" y="0"/>
                  </a:moveTo>
                  <a:cubicBezTo>
                    <a:pt x="71" y="0"/>
                    <a:pt x="54" y="0"/>
                    <a:pt x="54" y="17"/>
                  </a:cubicBezTo>
                  <a:cubicBezTo>
                    <a:pt x="34" y="33"/>
                    <a:pt x="17" y="50"/>
                    <a:pt x="17" y="66"/>
                  </a:cubicBezTo>
                  <a:cubicBezTo>
                    <a:pt x="1" y="103"/>
                    <a:pt x="17" y="120"/>
                    <a:pt x="17" y="136"/>
                  </a:cubicBezTo>
                  <a:cubicBezTo>
                    <a:pt x="17" y="136"/>
                    <a:pt x="17" y="153"/>
                    <a:pt x="34" y="153"/>
                  </a:cubicBezTo>
                  <a:cubicBezTo>
                    <a:pt x="54" y="169"/>
                    <a:pt x="71" y="190"/>
                    <a:pt x="104" y="190"/>
                  </a:cubicBezTo>
                  <a:cubicBezTo>
                    <a:pt x="112" y="192"/>
                    <a:pt x="121" y="194"/>
                    <a:pt x="129" y="194"/>
                  </a:cubicBezTo>
                  <a:cubicBezTo>
                    <a:pt x="172" y="194"/>
                    <a:pt x="209" y="159"/>
                    <a:pt x="223" y="103"/>
                  </a:cubicBezTo>
                  <a:cubicBezTo>
                    <a:pt x="223" y="87"/>
                    <a:pt x="223" y="50"/>
                    <a:pt x="207" y="33"/>
                  </a:cubicBezTo>
                  <a:lnTo>
                    <a:pt x="190" y="33"/>
                  </a:lnTo>
                  <a:cubicBezTo>
                    <a:pt x="157" y="17"/>
                    <a:pt x="120" y="0"/>
                    <a:pt x="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"/>
            <p:cNvSpPr/>
            <p:nvPr/>
          </p:nvSpPr>
          <p:spPr>
            <a:xfrm>
              <a:off x="4162625" y="2939000"/>
              <a:ext cx="3925" cy="1525"/>
            </a:xfrm>
            <a:custGeom>
              <a:avLst/>
              <a:gdLst/>
              <a:ahLst/>
              <a:cxnLst/>
              <a:rect l="l" t="t" r="r" b="b"/>
              <a:pathLst>
                <a:path w="157" h="61" extrusionOk="0">
                  <a:moveTo>
                    <a:pt x="0" y="0"/>
                  </a:moveTo>
                  <a:lnTo>
                    <a:pt x="21" y="17"/>
                  </a:lnTo>
                  <a:cubicBezTo>
                    <a:pt x="37" y="38"/>
                    <a:pt x="54" y="54"/>
                    <a:pt x="87" y="54"/>
                  </a:cubicBezTo>
                  <a:cubicBezTo>
                    <a:pt x="92" y="59"/>
                    <a:pt x="98" y="61"/>
                    <a:pt x="106" y="61"/>
                  </a:cubicBezTo>
                  <a:cubicBezTo>
                    <a:pt x="123" y="61"/>
                    <a:pt x="145" y="49"/>
                    <a:pt x="157" y="38"/>
                  </a:cubicBezTo>
                  <a:cubicBezTo>
                    <a:pt x="103" y="17"/>
                    <a:pt x="54" y="17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"/>
            <p:cNvSpPr/>
            <p:nvPr/>
          </p:nvSpPr>
          <p:spPr>
            <a:xfrm>
              <a:off x="4198275" y="2951050"/>
              <a:ext cx="4775" cy="3025"/>
            </a:xfrm>
            <a:custGeom>
              <a:avLst/>
              <a:gdLst/>
              <a:ahLst/>
              <a:cxnLst/>
              <a:rect l="l" t="t" r="r" b="b"/>
              <a:pathLst>
                <a:path w="191" h="121" extrusionOk="0">
                  <a:moveTo>
                    <a:pt x="1" y="1"/>
                  </a:moveTo>
                  <a:cubicBezTo>
                    <a:pt x="1" y="17"/>
                    <a:pt x="1" y="34"/>
                    <a:pt x="17" y="50"/>
                  </a:cubicBezTo>
                  <a:lnTo>
                    <a:pt x="17" y="71"/>
                  </a:lnTo>
                  <a:cubicBezTo>
                    <a:pt x="38" y="104"/>
                    <a:pt x="71" y="104"/>
                    <a:pt x="87" y="120"/>
                  </a:cubicBezTo>
                  <a:cubicBezTo>
                    <a:pt x="141" y="120"/>
                    <a:pt x="174" y="104"/>
                    <a:pt x="190" y="87"/>
                  </a:cubicBezTo>
                  <a:cubicBezTo>
                    <a:pt x="141" y="50"/>
                    <a:pt x="71" y="17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"/>
            <p:cNvSpPr/>
            <p:nvPr/>
          </p:nvSpPr>
          <p:spPr>
            <a:xfrm>
              <a:off x="4099950" y="2932600"/>
              <a:ext cx="5600" cy="4025"/>
            </a:xfrm>
            <a:custGeom>
              <a:avLst/>
              <a:gdLst/>
              <a:ahLst/>
              <a:cxnLst/>
              <a:rect l="l" t="t" r="r" b="b"/>
              <a:pathLst>
                <a:path w="224" h="161" extrusionOk="0">
                  <a:moveTo>
                    <a:pt x="207" y="1"/>
                  </a:moveTo>
                  <a:cubicBezTo>
                    <a:pt x="137" y="1"/>
                    <a:pt x="87" y="17"/>
                    <a:pt x="17" y="17"/>
                  </a:cubicBezTo>
                  <a:cubicBezTo>
                    <a:pt x="1" y="34"/>
                    <a:pt x="1" y="50"/>
                    <a:pt x="1" y="67"/>
                  </a:cubicBezTo>
                  <a:cubicBezTo>
                    <a:pt x="1" y="87"/>
                    <a:pt x="17" y="87"/>
                    <a:pt x="17" y="104"/>
                  </a:cubicBezTo>
                  <a:cubicBezTo>
                    <a:pt x="17" y="120"/>
                    <a:pt x="34" y="137"/>
                    <a:pt x="54" y="137"/>
                  </a:cubicBezTo>
                  <a:cubicBezTo>
                    <a:pt x="66" y="149"/>
                    <a:pt x="86" y="160"/>
                    <a:pt x="102" y="160"/>
                  </a:cubicBezTo>
                  <a:cubicBezTo>
                    <a:pt x="109" y="160"/>
                    <a:pt x="115" y="158"/>
                    <a:pt x="120" y="153"/>
                  </a:cubicBezTo>
                  <a:cubicBezTo>
                    <a:pt x="157" y="153"/>
                    <a:pt x="174" y="153"/>
                    <a:pt x="190" y="120"/>
                  </a:cubicBezTo>
                  <a:cubicBezTo>
                    <a:pt x="207" y="104"/>
                    <a:pt x="223" y="67"/>
                    <a:pt x="223" y="50"/>
                  </a:cubicBezTo>
                  <a:cubicBezTo>
                    <a:pt x="207" y="34"/>
                    <a:pt x="207" y="17"/>
                    <a:pt x="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"/>
            <p:cNvSpPr/>
            <p:nvPr/>
          </p:nvSpPr>
          <p:spPr>
            <a:xfrm>
              <a:off x="4049750" y="3188525"/>
              <a:ext cx="4250" cy="4375"/>
            </a:xfrm>
            <a:custGeom>
              <a:avLst/>
              <a:gdLst/>
              <a:ahLst/>
              <a:cxnLst/>
              <a:rect l="l" t="t" r="r" b="b"/>
              <a:pathLst>
                <a:path w="170" h="175" extrusionOk="0">
                  <a:moveTo>
                    <a:pt x="83" y="1"/>
                  </a:moveTo>
                  <a:cubicBezTo>
                    <a:pt x="50" y="1"/>
                    <a:pt x="17" y="1"/>
                    <a:pt x="1" y="34"/>
                  </a:cubicBezTo>
                  <a:cubicBezTo>
                    <a:pt x="50" y="71"/>
                    <a:pt x="104" y="121"/>
                    <a:pt x="153" y="174"/>
                  </a:cubicBezTo>
                  <a:cubicBezTo>
                    <a:pt x="170" y="158"/>
                    <a:pt x="170" y="137"/>
                    <a:pt x="170" y="121"/>
                  </a:cubicBezTo>
                  <a:cubicBezTo>
                    <a:pt x="170" y="88"/>
                    <a:pt x="170" y="71"/>
                    <a:pt x="153" y="34"/>
                  </a:cubicBezTo>
                  <a:cubicBezTo>
                    <a:pt x="137" y="17"/>
                    <a:pt x="120" y="1"/>
                    <a:pt x="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"/>
            <p:cNvSpPr/>
            <p:nvPr/>
          </p:nvSpPr>
          <p:spPr>
            <a:xfrm>
              <a:off x="4071600" y="3206975"/>
              <a:ext cx="3025" cy="2200"/>
            </a:xfrm>
            <a:custGeom>
              <a:avLst/>
              <a:gdLst/>
              <a:ahLst/>
              <a:cxnLst/>
              <a:rect l="l" t="t" r="r" b="b"/>
              <a:pathLst>
                <a:path w="121" h="88" extrusionOk="0">
                  <a:moveTo>
                    <a:pt x="1" y="1"/>
                  </a:moveTo>
                  <a:cubicBezTo>
                    <a:pt x="54" y="38"/>
                    <a:pt x="87" y="71"/>
                    <a:pt x="120" y="88"/>
                  </a:cubicBezTo>
                  <a:cubicBezTo>
                    <a:pt x="120" y="71"/>
                    <a:pt x="104" y="55"/>
                    <a:pt x="87" y="38"/>
                  </a:cubicBezTo>
                  <a:cubicBezTo>
                    <a:pt x="71" y="17"/>
                    <a:pt x="34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"/>
            <p:cNvSpPr/>
            <p:nvPr/>
          </p:nvSpPr>
          <p:spPr>
            <a:xfrm>
              <a:off x="4007175" y="3139175"/>
              <a:ext cx="3025" cy="3825"/>
            </a:xfrm>
            <a:custGeom>
              <a:avLst/>
              <a:gdLst/>
              <a:ahLst/>
              <a:cxnLst/>
              <a:rect l="l" t="t" r="r" b="b"/>
              <a:pathLst>
                <a:path w="121" h="153" extrusionOk="0">
                  <a:moveTo>
                    <a:pt x="1" y="0"/>
                  </a:moveTo>
                  <a:cubicBezTo>
                    <a:pt x="34" y="50"/>
                    <a:pt x="71" y="103"/>
                    <a:pt x="104" y="153"/>
                  </a:cubicBezTo>
                  <a:cubicBezTo>
                    <a:pt x="121" y="136"/>
                    <a:pt x="121" y="103"/>
                    <a:pt x="121" y="70"/>
                  </a:cubicBezTo>
                  <a:cubicBezTo>
                    <a:pt x="104" y="17"/>
                    <a:pt x="55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"/>
            <p:cNvSpPr/>
            <p:nvPr/>
          </p:nvSpPr>
          <p:spPr>
            <a:xfrm>
              <a:off x="4208600" y="2956200"/>
              <a:ext cx="5575" cy="4525"/>
            </a:xfrm>
            <a:custGeom>
              <a:avLst/>
              <a:gdLst/>
              <a:ahLst/>
              <a:cxnLst/>
              <a:rect l="l" t="t" r="r" b="b"/>
              <a:pathLst>
                <a:path w="223" h="181" extrusionOk="0">
                  <a:moveTo>
                    <a:pt x="37" y="1"/>
                  </a:moveTo>
                  <a:cubicBezTo>
                    <a:pt x="17" y="34"/>
                    <a:pt x="0" y="71"/>
                    <a:pt x="17" y="104"/>
                  </a:cubicBezTo>
                  <a:cubicBezTo>
                    <a:pt x="37" y="120"/>
                    <a:pt x="37" y="137"/>
                    <a:pt x="54" y="153"/>
                  </a:cubicBezTo>
                  <a:cubicBezTo>
                    <a:pt x="65" y="168"/>
                    <a:pt x="94" y="181"/>
                    <a:pt x="123" y="181"/>
                  </a:cubicBezTo>
                  <a:cubicBezTo>
                    <a:pt x="135" y="181"/>
                    <a:pt x="146" y="179"/>
                    <a:pt x="157" y="174"/>
                  </a:cubicBezTo>
                  <a:cubicBezTo>
                    <a:pt x="190" y="153"/>
                    <a:pt x="206" y="137"/>
                    <a:pt x="223" y="104"/>
                  </a:cubicBezTo>
                  <a:cubicBezTo>
                    <a:pt x="157" y="71"/>
                    <a:pt x="103" y="34"/>
                    <a:pt x="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"/>
            <p:cNvSpPr/>
            <p:nvPr/>
          </p:nvSpPr>
          <p:spPr>
            <a:xfrm>
              <a:off x="4356800" y="3225950"/>
              <a:ext cx="5600" cy="5175"/>
            </a:xfrm>
            <a:custGeom>
              <a:avLst/>
              <a:gdLst/>
              <a:ahLst/>
              <a:cxnLst/>
              <a:rect l="l" t="t" r="r" b="b"/>
              <a:pathLst>
                <a:path w="224" h="207" extrusionOk="0">
                  <a:moveTo>
                    <a:pt x="104" y="1"/>
                  </a:moveTo>
                  <a:cubicBezTo>
                    <a:pt x="67" y="1"/>
                    <a:pt x="50" y="17"/>
                    <a:pt x="34" y="34"/>
                  </a:cubicBezTo>
                  <a:cubicBezTo>
                    <a:pt x="17" y="67"/>
                    <a:pt x="1" y="83"/>
                    <a:pt x="1" y="120"/>
                  </a:cubicBezTo>
                  <a:cubicBezTo>
                    <a:pt x="1" y="120"/>
                    <a:pt x="1" y="137"/>
                    <a:pt x="17" y="137"/>
                  </a:cubicBezTo>
                  <a:cubicBezTo>
                    <a:pt x="17" y="153"/>
                    <a:pt x="34" y="170"/>
                    <a:pt x="34" y="186"/>
                  </a:cubicBezTo>
                  <a:cubicBezTo>
                    <a:pt x="55" y="201"/>
                    <a:pt x="78" y="207"/>
                    <a:pt x="100" y="207"/>
                  </a:cubicBezTo>
                  <a:cubicBezTo>
                    <a:pt x="135" y="207"/>
                    <a:pt x="168" y="192"/>
                    <a:pt x="190" y="170"/>
                  </a:cubicBezTo>
                  <a:cubicBezTo>
                    <a:pt x="207" y="153"/>
                    <a:pt x="223" y="120"/>
                    <a:pt x="207" y="83"/>
                  </a:cubicBezTo>
                  <a:cubicBezTo>
                    <a:pt x="207" y="67"/>
                    <a:pt x="190" y="34"/>
                    <a:pt x="170" y="17"/>
                  </a:cubicBezTo>
                  <a:cubicBezTo>
                    <a:pt x="153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"/>
            <p:cNvSpPr/>
            <p:nvPr/>
          </p:nvSpPr>
          <p:spPr>
            <a:xfrm>
              <a:off x="4343000" y="3233175"/>
              <a:ext cx="5175" cy="5275"/>
            </a:xfrm>
            <a:custGeom>
              <a:avLst/>
              <a:gdLst/>
              <a:ahLst/>
              <a:cxnLst/>
              <a:rect l="l" t="t" r="r" b="b"/>
              <a:pathLst>
                <a:path w="207" h="211" extrusionOk="0">
                  <a:moveTo>
                    <a:pt x="124" y="0"/>
                  </a:moveTo>
                  <a:cubicBezTo>
                    <a:pt x="70" y="0"/>
                    <a:pt x="0" y="37"/>
                    <a:pt x="0" y="87"/>
                  </a:cubicBezTo>
                  <a:lnTo>
                    <a:pt x="0" y="140"/>
                  </a:lnTo>
                  <a:cubicBezTo>
                    <a:pt x="0" y="157"/>
                    <a:pt x="21" y="157"/>
                    <a:pt x="21" y="173"/>
                  </a:cubicBezTo>
                  <a:cubicBezTo>
                    <a:pt x="37" y="190"/>
                    <a:pt x="54" y="206"/>
                    <a:pt x="87" y="206"/>
                  </a:cubicBezTo>
                  <a:cubicBezTo>
                    <a:pt x="95" y="209"/>
                    <a:pt x="103" y="211"/>
                    <a:pt x="112" y="211"/>
                  </a:cubicBezTo>
                  <a:cubicBezTo>
                    <a:pt x="159" y="211"/>
                    <a:pt x="207" y="166"/>
                    <a:pt x="207" y="124"/>
                  </a:cubicBezTo>
                  <a:cubicBezTo>
                    <a:pt x="207" y="103"/>
                    <a:pt x="207" y="70"/>
                    <a:pt x="190" y="54"/>
                  </a:cubicBezTo>
                  <a:cubicBezTo>
                    <a:pt x="174" y="21"/>
                    <a:pt x="157" y="21"/>
                    <a:pt x="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"/>
            <p:cNvSpPr/>
            <p:nvPr/>
          </p:nvSpPr>
          <p:spPr>
            <a:xfrm>
              <a:off x="4343925" y="3219450"/>
              <a:ext cx="5175" cy="5175"/>
            </a:xfrm>
            <a:custGeom>
              <a:avLst/>
              <a:gdLst/>
              <a:ahLst/>
              <a:cxnLst/>
              <a:rect l="l" t="t" r="r" b="b"/>
              <a:pathLst>
                <a:path w="207" h="207" extrusionOk="0">
                  <a:moveTo>
                    <a:pt x="120" y="1"/>
                  </a:moveTo>
                  <a:cubicBezTo>
                    <a:pt x="66" y="1"/>
                    <a:pt x="17" y="34"/>
                    <a:pt x="0" y="87"/>
                  </a:cubicBezTo>
                  <a:lnTo>
                    <a:pt x="0" y="120"/>
                  </a:lnTo>
                  <a:lnTo>
                    <a:pt x="0" y="137"/>
                  </a:lnTo>
                  <a:cubicBezTo>
                    <a:pt x="17" y="157"/>
                    <a:pt x="17" y="157"/>
                    <a:pt x="17" y="174"/>
                  </a:cubicBezTo>
                  <a:cubicBezTo>
                    <a:pt x="33" y="190"/>
                    <a:pt x="66" y="207"/>
                    <a:pt x="87" y="207"/>
                  </a:cubicBezTo>
                  <a:cubicBezTo>
                    <a:pt x="120" y="207"/>
                    <a:pt x="137" y="207"/>
                    <a:pt x="170" y="190"/>
                  </a:cubicBezTo>
                  <a:cubicBezTo>
                    <a:pt x="190" y="174"/>
                    <a:pt x="207" y="157"/>
                    <a:pt x="207" y="120"/>
                  </a:cubicBezTo>
                  <a:cubicBezTo>
                    <a:pt x="207" y="104"/>
                    <a:pt x="207" y="71"/>
                    <a:pt x="190" y="54"/>
                  </a:cubicBezTo>
                  <a:cubicBezTo>
                    <a:pt x="170" y="34"/>
                    <a:pt x="153" y="17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"/>
            <p:cNvSpPr/>
            <p:nvPr/>
          </p:nvSpPr>
          <p:spPr>
            <a:xfrm>
              <a:off x="4360200" y="3201425"/>
              <a:ext cx="5600" cy="5175"/>
            </a:xfrm>
            <a:custGeom>
              <a:avLst/>
              <a:gdLst/>
              <a:ahLst/>
              <a:cxnLst/>
              <a:rect l="l" t="t" r="r" b="b"/>
              <a:pathLst>
                <a:path w="224" h="207" extrusionOk="0">
                  <a:moveTo>
                    <a:pt x="137" y="0"/>
                  </a:moveTo>
                  <a:cubicBezTo>
                    <a:pt x="71" y="0"/>
                    <a:pt x="17" y="33"/>
                    <a:pt x="17" y="87"/>
                  </a:cubicBezTo>
                  <a:cubicBezTo>
                    <a:pt x="1" y="103"/>
                    <a:pt x="17" y="120"/>
                    <a:pt x="17" y="136"/>
                  </a:cubicBezTo>
                  <a:cubicBezTo>
                    <a:pt x="17" y="157"/>
                    <a:pt x="17" y="157"/>
                    <a:pt x="34" y="173"/>
                  </a:cubicBezTo>
                  <a:cubicBezTo>
                    <a:pt x="54" y="190"/>
                    <a:pt x="71" y="206"/>
                    <a:pt x="104" y="206"/>
                  </a:cubicBezTo>
                  <a:cubicBezTo>
                    <a:pt x="120" y="206"/>
                    <a:pt x="158" y="206"/>
                    <a:pt x="174" y="190"/>
                  </a:cubicBezTo>
                  <a:cubicBezTo>
                    <a:pt x="207" y="173"/>
                    <a:pt x="207" y="157"/>
                    <a:pt x="224" y="120"/>
                  </a:cubicBezTo>
                  <a:cubicBezTo>
                    <a:pt x="224" y="87"/>
                    <a:pt x="224" y="70"/>
                    <a:pt x="207" y="54"/>
                  </a:cubicBezTo>
                  <a:cubicBezTo>
                    <a:pt x="191" y="17"/>
                    <a:pt x="158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"/>
            <p:cNvSpPr/>
            <p:nvPr/>
          </p:nvSpPr>
          <p:spPr>
            <a:xfrm>
              <a:off x="4338350" y="3245125"/>
              <a:ext cx="6000" cy="5375"/>
            </a:xfrm>
            <a:custGeom>
              <a:avLst/>
              <a:gdLst/>
              <a:ahLst/>
              <a:cxnLst/>
              <a:rect l="l" t="t" r="r" b="b"/>
              <a:pathLst>
                <a:path w="240" h="215" extrusionOk="0">
                  <a:moveTo>
                    <a:pt x="111" y="0"/>
                  </a:moveTo>
                  <a:cubicBezTo>
                    <a:pt x="102" y="0"/>
                    <a:pt x="93" y="2"/>
                    <a:pt x="83" y="5"/>
                  </a:cubicBezTo>
                  <a:cubicBezTo>
                    <a:pt x="17" y="38"/>
                    <a:pt x="1" y="91"/>
                    <a:pt x="17" y="141"/>
                  </a:cubicBezTo>
                  <a:cubicBezTo>
                    <a:pt x="31" y="185"/>
                    <a:pt x="81" y="215"/>
                    <a:pt x="126" y="215"/>
                  </a:cubicBezTo>
                  <a:cubicBezTo>
                    <a:pt x="135" y="215"/>
                    <a:pt x="145" y="214"/>
                    <a:pt x="153" y="211"/>
                  </a:cubicBezTo>
                  <a:cubicBezTo>
                    <a:pt x="207" y="178"/>
                    <a:pt x="240" y="124"/>
                    <a:pt x="207" y="75"/>
                  </a:cubicBezTo>
                  <a:cubicBezTo>
                    <a:pt x="190" y="30"/>
                    <a:pt x="153" y="0"/>
                    <a:pt x="1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"/>
            <p:cNvSpPr/>
            <p:nvPr/>
          </p:nvSpPr>
          <p:spPr>
            <a:xfrm>
              <a:off x="4334450" y="3195850"/>
              <a:ext cx="5175" cy="5275"/>
            </a:xfrm>
            <a:custGeom>
              <a:avLst/>
              <a:gdLst/>
              <a:ahLst/>
              <a:cxnLst/>
              <a:rect l="l" t="t" r="r" b="b"/>
              <a:pathLst>
                <a:path w="207" h="211" extrusionOk="0">
                  <a:moveTo>
                    <a:pt x="120" y="1"/>
                  </a:moveTo>
                  <a:cubicBezTo>
                    <a:pt x="70" y="1"/>
                    <a:pt x="0" y="34"/>
                    <a:pt x="0" y="87"/>
                  </a:cubicBezTo>
                  <a:lnTo>
                    <a:pt x="0" y="137"/>
                  </a:lnTo>
                  <a:cubicBezTo>
                    <a:pt x="0" y="153"/>
                    <a:pt x="17" y="153"/>
                    <a:pt x="17" y="174"/>
                  </a:cubicBezTo>
                  <a:cubicBezTo>
                    <a:pt x="33" y="190"/>
                    <a:pt x="54" y="207"/>
                    <a:pt x="87" y="207"/>
                  </a:cubicBezTo>
                  <a:cubicBezTo>
                    <a:pt x="93" y="209"/>
                    <a:pt x="100" y="210"/>
                    <a:pt x="107" y="210"/>
                  </a:cubicBezTo>
                  <a:cubicBezTo>
                    <a:pt x="150" y="210"/>
                    <a:pt x="192" y="167"/>
                    <a:pt x="206" y="120"/>
                  </a:cubicBezTo>
                  <a:cubicBezTo>
                    <a:pt x="206" y="87"/>
                    <a:pt x="206" y="71"/>
                    <a:pt x="190" y="50"/>
                  </a:cubicBezTo>
                  <a:cubicBezTo>
                    <a:pt x="173" y="17"/>
                    <a:pt x="136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"/>
            <p:cNvSpPr/>
            <p:nvPr/>
          </p:nvSpPr>
          <p:spPr>
            <a:xfrm>
              <a:off x="4312600" y="3253775"/>
              <a:ext cx="5175" cy="5175"/>
            </a:xfrm>
            <a:custGeom>
              <a:avLst/>
              <a:gdLst/>
              <a:ahLst/>
              <a:cxnLst/>
              <a:rect l="l" t="t" r="r" b="b"/>
              <a:pathLst>
                <a:path w="207" h="207" extrusionOk="0">
                  <a:moveTo>
                    <a:pt x="120" y="1"/>
                  </a:moveTo>
                  <a:cubicBezTo>
                    <a:pt x="83" y="1"/>
                    <a:pt x="50" y="1"/>
                    <a:pt x="17" y="38"/>
                  </a:cubicBezTo>
                  <a:cubicBezTo>
                    <a:pt x="17" y="54"/>
                    <a:pt x="0" y="71"/>
                    <a:pt x="0" y="87"/>
                  </a:cubicBezTo>
                  <a:lnTo>
                    <a:pt x="0" y="141"/>
                  </a:lnTo>
                  <a:cubicBezTo>
                    <a:pt x="17" y="174"/>
                    <a:pt x="50" y="207"/>
                    <a:pt x="83" y="207"/>
                  </a:cubicBezTo>
                  <a:cubicBezTo>
                    <a:pt x="153" y="207"/>
                    <a:pt x="186" y="174"/>
                    <a:pt x="206" y="124"/>
                  </a:cubicBezTo>
                  <a:cubicBezTo>
                    <a:pt x="206" y="87"/>
                    <a:pt x="206" y="71"/>
                    <a:pt x="186" y="38"/>
                  </a:cubicBezTo>
                  <a:cubicBezTo>
                    <a:pt x="169" y="21"/>
                    <a:pt x="136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"/>
            <p:cNvSpPr/>
            <p:nvPr/>
          </p:nvSpPr>
          <p:spPr>
            <a:xfrm>
              <a:off x="4350325" y="3193700"/>
              <a:ext cx="5575" cy="5200"/>
            </a:xfrm>
            <a:custGeom>
              <a:avLst/>
              <a:gdLst/>
              <a:ahLst/>
              <a:cxnLst/>
              <a:rect l="l" t="t" r="r" b="b"/>
              <a:pathLst>
                <a:path w="223" h="208" extrusionOk="0">
                  <a:moveTo>
                    <a:pt x="103" y="0"/>
                  </a:moveTo>
                  <a:cubicBezTo>
                    <a:pt x="70" y="0"/>
                    <a:pt x="37" y="17"/>
                    <a:pt x="17" y="33"/>
                  </a:cubicBezTo>
                  <a:cubicBezTo>
                    <a:pt x="0" y="54"/>
                    <a:pt x="0" y="87"/>
                    <a:pt x="0" y="120"/>
                  </a:cubicBezTo>
                  <a:lnTo>
                    <a:pt x="0" y="136"/>
                  </a:lnTo>
                  <a:cubicBezTo>
                    <a:pt x="17" y="157"/>
                    <a:pt x="37" y="173"/>
                    <a:pt x="37" y="190"/>
                  </a:cubicBezTo>
                  <a:cubicBezTo>
                    <a:pt x="56" y="202"/>
                    <a:pt x="78" y="208"/>
                    <a:pt x="100" y="208"/>
                  </a:cubicBezTo>
                  <a:cubicBezTo>
                    <a:pt x="135" y="208"/>
                    <a:pt x="169" y="194"/>
                    <a:pt x="190" y="173"/>
                  </a:cubicBezTo>
                  <a:cubicBezTo>
                    <a:pt x="223" y="120"/>
                    <a:pt x="223" y="54"/>
                    <a:pt x="173" y="17"/>
                  </a:cubicBezTo>
                  <a:cubicBezTo>
                    <a:pt x="157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"/>
            <p:cNvSpPr/>
            <p:nvPr/>
          </p:nvSpPr>
          <p:spPr>
            <a:xfrm>
              <a:off x="4336600" y="3183650"/>
              <a:ext cx="5600" cy="5275"/>
            </a:xfrm>
            <a:custGeom>
              <a:avLst/>
              <a:gdLst/>
              <a:ahLst/>
              <a:cxnLst/>
              <a:rect l="l" t="t" r="r" b="b"/>
              <a:pathLst>
                <a:path w="224" h="211" extrusionOk="0">
                  <a:moveTo>
                    <a:pt x="113" y="0"/>
                  </a:moveTo>
                  <a:cubicBezTo>
                    <a:pt x="84" y="0"/>
                    <a:pt x="55" y="13"/>
                    <a:pt x="34" y="43"/>
                  </a:cubicBezTo>
                  <a:cubicBezTo>
                    <a:pt x="17" y="60"/>
                    <a:pt x="1" y="93"/>
                    <a:pt x="1" y="109"/>
                  </a:cubicBezTo>
                  <a:cubicBezTo>
                    <a:pt x="1" y="126"/>
                    <a:pt x="17" y="146"/>
                    <a:pt x="17" y="146"/>
                  </a:cubicBezTo>
                  <a:cubicBezTo>
                    <a:pt x="17" y="163"/>
                    <a:pt x="34" y="179"/>
                    <a:pt x="50" y="179"/>
                  </a:cubicBezTo>
                  <a:cubicBezTo>
                    <a:pt x="67" y="202"/>
                    <a:pt x="90" y="211"/>
                    <a:pt x="113" y="211"/>
                  </a:cubicBezTo>
                  <a:cubicBezTo>
                    <a:pt x="141" y="211"/>
                    <a:pt x="170" y="198"/>
                    <a:pt x="190" y="179"/>
                  </a:cubicBezTo>
                  <a:cubicBezTo>
                    <a:pt x="207" y="146"/>
                    <a:pt x="223" y="126"/>
                    <a:pt x="223" y="93"/>
                  </a:cubicBezTo>
                  <a:cubicBezTo>
                    <a:pt x="207" y="76"/>
                    <a:pt x="207" y="43"/>
                    <a:pt x="174" y="23"/>
                  </a:cubicBezTo>
                  <a:cubicBezTo>
                    <a:pt x="158" y="8"/>
                    <a:pt x="136" y="0"/>
                    <a:pt x="1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"/>
            <p:cNvSpPr/>
            <p:nvPr/>
          </p:nvSpPr>
          <p:spPr>
            <a:xfrm>
              <a:off x="4354650" y="3239250"/>
              <a:ext cx="5575" cy="5175"/>
            </a:xfrm>
            <a:custGeom>
              <a:avLst/>
              <a:gdLst/>
              <a:ahLst/>
              <a:cxnLst/>
              <a:rect l="l" t="t" r="r" b="b"/>
              <a:pathLst>
                <a:path w="223" h="207" extrusionOk="0">
                  <a:moveTo>
                    <a:pt x="120" y="0"/>
                  </a:moveTo>
                  <a:cubicBezTo>
                    <a:pt x="70" y="0"/>
                    <a:pt x="17" y="33"/>
                    <a:pt x="0" y="87"/>
                  </a:cubicBezTo>
                  <a:cubicBezTo>
                    <a:pt x="0" y="103"/>
                    <a:pt x="0" y="136"/>
                    <a:pt x="17" y="153"/>
                  </a:cubicBezTo>
                  <a:lnTo>
                    <a:pt x="17" y="169"/>
                  </a:lnTo>
                  <a:cubicBezTo>
                    <a:pt x="33" y="190"/>
                    <a:pt x="70" y="207"/>
                    <a:pt x="87" y="207"/>
                  </a:cubicBezTo>
                  <a:lnTo>
                    <a:pt x="153" y="207"/>
                  </a:lnTo>
                  <a:cubicBezTo>
                    <a:pt x="173" y="190"/>
                    <a:pt x="190" y="169"/>
                    <a:pt x="206" y="153"/>
                  </a:cubicBezTo>
                  <a:lnTo>
                    <a:pt x="206" y="120"/>
                  </a:lnTo>
                  <a:cubicBezTo>
                    <a:pt x="223" y="66"/>
                    <a:pt x="190" y="17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"/>
            <p:cNvSpPr/>
            <p:nvPr/>
          </p:nvSpPr>
          <p:spPr>
            <a:xfrm>
              <a:off x="4345150" y="3205575"/>
              <a:ext cx="5600" cy="5050"/>
            </a:xfrm>
            <a:custGeom>
              <a:avLst/>
              <a:gdLst/>
              <a:ahLst/>
              <a:cxnLst/>
              <a:rect l="l" t="t" r="r" b="b"/>
              <a:pathLst>
                <a:path w="224" h="202" extrusionOk="0">
                  <a:moveTo>
                    <a:pt x="103" y="1"/>
                  </a:moveTo>
                  <a:cubicBezTo>
                    <a:pt x="86" y="1"/>
                    <a:pt x="66" y="12"/>
                    <a:pt x="55" y="24"/>
                  </a:cubicBezTo>
                  <a:cubicBezTo>
                    <a:pt x="17" y="40"/>
                    <a:pt x="1" y="57"/>
                    <a:pt x="1" y="94"/>
                  </a:cubicBezTo>
                  <a:cubicBezTo>
                    <a:pt x="1" y="111"/>
                    <a:pt x="1" y="127"/>
                    <a:pt x="17" y="144"/>
                  </a:cubicBezTo>
                  <a:lnTo>
                    <a:pt x="17" y="160"/>
                  </a:lnTo>
                  <a:cubicBezTo>
                    <a:pt x="38" y="177"/>
                    <a:pt x="71" y="197"/>
                    <a:pt x="88" y="197"/>
                  </a:cubicBezTo>
                  <a:cubicBezTo>
                    <a:pt x="99" y="200"/>
                    <a:pt x="109" y="201"/>
                    <a:pt x="119" y="201"/>
                  </a:cubicBezTo>
                  <a:cubicBezTo>
                    <a:pt x="172" y="201"/>
                    <a:pt x="207" y="166"/>
                    <a:pt x="207" y="111"/>
                  </a:cubicBezTo>
                  <a:cubicBezTo>
                    <a:pt x="224" y="94"/>
                    <a:pt x="207" y="57"/>
                    <a:pt x="191" y="40"/>
                  </a:cubicBezTo>
                  <a:cubicBezTo>
                    <a:pt x="174" y="24"/>
                    <a:pt x="158" y="7"/>
                    <a:pt x="121" y="7"/>
                  </a:cubicBezTo>
                  <a:cubicBezTo>
                    <a:pt x="116" y="3"/>
                    <a:pt x="109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"/>
            <p:cNvSpPr/>
            <p:nvPr/>
          </p:nvSpPr>
          <p:spPr>
            <a:xfrm>
              <a:off x="4321150" y="3197450"/>
              <a:ext cx="6000" cy="5200"/>
            </a:xfrm>
            <a:custGeom>
              <a:avLst/>
              <a:gdLst/>
              <a:ahLst/>
              <a:cxnLst/>
              <a:rect l="l" t="t" r="r" b="b"/>
              <a:pathLst>
                <a:path w="240" h="208" extrusionOk="0">
                  <a:moveTo>
                    <a:pt x="116" y="1"/>
                  </a:moveTo>
                  <a:cubicBezTo>
                    <a:pt x="106" y="1"/>
                    <a:pt x="96" y="3"/>
                    <a:pt x="87" y="7"/>
                  </a:cubicBezTo>
                  <a:cubicBezTo>
                    <a:pt x="33" y="23"/>
                    <a:pt x="0" y="89"/>
                    <a:pt x="17" y="143"/>
                  </a:cubicBezTo>
                  <a:cubicBezTo>
                    <a:pt x="29" y="178"/>
                    <a:pt x="68" y="207"/>
                    <a:pt x="107" y="207"/>
                  </a:cubicBezTo>
                  <a:cubicBezTo>
                    <a:pt x="123" y="207"/>
                    <a:pt x="139" y="203"/>
                    <a:pt x="153" y="192"/>
                  </a:cubicBezTo>
                  <a:cubicBezTo>
                    <a:pt x="206" y="176"/>
                    <a:pt x="239" y="126"/>
                    <a:pt x="223" y="73"/>
                  </a:cubicBezTo>
                  <a:cubicBezTo>
                    <a:pt x="196" y="33"/>
                    <a:pt x="156" y="1"/>
                    <a:pt x="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"/>
            <p:cNvSpPr/>
            <p:nvPr/>
          </p:nvSpPr>
          <p:spPr>
            <a:xfrm>
              <a:off x="4316400" y="3228325"/>
              <a:ext cx="5600" cy="5200"/>
            </a:xfrm>
            <a:custGeom>
              <a:avLst/>
              <a:gdLst/>
              <a:ahLst/>
              <a:cxnLst/>
              <a:rect l="l" t="t" r="r" b="b"/>
              <a:pathLst>
                <a:path w="224" h="208" extrusionOk="0">
                  <a:moveTo>
                    <a:pt x="112" y="1"/>
                  </a:moveTo>
                  <a:cubicBezTo>
                    <a:pt x="98" y="1"/>
                    <a:pt x="84" y="3"/>
                    <a:pt x="71" y="9"/>
                  </a:cubicBezTo>
                  <a:cubicBezTo>
                    <a:pt x="17" y="25"/>
                    <a:pt x="1" y="91"/>
                    <a:pt x="17" y="145"/>
                  </a:cubicBezTo>
                  <a:cubicBezTo>
                    <a:pt x="17" y="161"/>
                    <a:pt x="34" y="161"/>
                    <a:pt x="34" y="178"/>
                  </a:cubicBezTo>
                  <a:cubicBezTo>
                    <a:pt x="55" y="199"/>
                    <a:pt x="75" y="208"/>
                    <a:pt x="98" y="208"/>
                  </a:cubicBezTo>
                  <a:cubicBezTo>
                    <a:pt x="115" y="208"/>
                    <a:pt x="134" y="203"/>
                    <a:pt x="157" y="194"/>
                  </a:cubicBezTo>
                  <a:cubicBezTo>
                    <a:pt x="190" y="178"/>
                    <a:pt x="207" y="145"/>
                    <a:pt x="223" y="112"/>
                  </a:cubicBezTo>
                  <a:cubicBezTo>
                    <a:pt x="223" y="91"/>
                    <a:pt x="223" y="75"/>
                    <a:pt x="207" y="58"/>
                  </a:cubicBezTo>
                  <a:cubicBezTo>
                    <a:pt x="195" y="21"/>
                    <a:pt x="153" y="1"/>
                    <a:pt x="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"/>
            <p:cNvSpPr/>
            <p:nvPr/>
          </p:nvSpPr>
          <p:spPr>
            <a:xfrm>
              <a:off x="4320325" y="3216400"/>
              <a:ext cx="5175" cy="5250"/>
            </a:xfrm>
            <a:custGeom>
              <a:avLst/>
              <a:gdLst/>
              <a:ahLst/>
              <a:cxnLst/>
              <a:rect l="l" t="t" r="r" b="b"/>
              <a:pathLst>
                <a:path w="207" h="210" extrusionOk="0">
                  <a:moveTo>
                    <a:pt x="99" y="0"/>
                  </a:moveTo>
                  <a:cubicBezTo>
                    <a:pt x="54" y="0"/>
                    <a:pt x="15" y="43"/>
                    <a:pt x="0" y="90"/>
                  </a:cubicBezTo>
                  <a:lnTo>
                    <a:pt x="0" y="139"/>
                  </a:lnTo>
                  <a:cubicBezTo>
                    <a:pt x="17" y="139"/>
                    <a:pt x="17" y="156"/>
                    <a:pt x="17" y="156"/>
                  </a:cubicBezTo>
                  <a:cubicBezTo>
                    <a:pt x="33" y="193"/>
                    <a:pt x="66" y="193"/>
                    <a:pt x="83" y="209"/>
                  </a:cubicBezTo>
                  <a:cubicBezTo>
                    <a:pt x="136" y="209"/>
                    <a:pt x="206" y="176"/>
                    <a:pt x="206" y="123"/>
                  </a:cubicBezTo>
                  <a:cubicBezTo>
                    <a:pt x="206" y="90"/>
                    <a:pt x="206" y="73"/>
                    <a:pt x="186" y="36"/>
                  </a:cubicBezTo>
                  <a:cubicBezTo>
                    <a:pt x="169" y="20"/>
                    <a:pt x="153" y="3"/>
                    <a:pt x="120" y="3"/>
                  </a:cubicBezTo>
                  <a:cubicBezTo>
                    <a:pt x="113" y="1"/>
                    <a:pt x="106" y="0"/>
                    <a:pt x="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"/>
            <p:cNvSpPr/>
            <p:nvPr/>
          </p:nvSpPr>
          <p:spPr>
            <a:xfrm>
              <a:off x="4314650" y="3242075"/>
              <a:ext cx="5175" cy="5350"/>
            </a:xfrm>
            <a:custGeom>
              <a:avLst/>
              <a:gdLst/>
              <a:ahLst/>
              <a:cxnLst/>
              <a:rect l="l" t="t" r="r" b="b"/>
              <a:pathLst>
                <a:path w="207" h="214" extrusionOk="0">
                  <a:moveTo>
                    <a:pt x="105" y="0"/>
                  </a:moveTo>
                  <a:cubicBezTo>
                    <a:pt x="77" y="0"/>
                    <a:pt x="48" y="13"/>
                    <a:pt x="21" y="40"/>
                  </a:cubicBezTo>
                  <a:cubicBezTo>
                    <a:pt x="1" y="56"/>
                    <a:pt x="1" y="94"/>
                    <a:pt x="1" y="110"/>
                  </a:cubicBezTo>
                  <a:cubicBezTo>
                    <a:pt x="1" y="127"/>
                    <a:pt x="1" y="127"/>
                    <a:pt x="21" y="143"/>
                  </a:cubicBezTo>
                  <a:cubicBezTo>
                    <a:pt x="21" y="160"/>
                    <a:pt x="38" y="180"/>
                    <a:pt x="38" y="180"/>
                  </a:cubicBezTo>
                  <a:cubicBezTo>
                    <a:pt x="71" y="197"/>
                    <a:pt x="87" y="213"/>
                    <a:pt x="124" y="213"/>
                  </a:cubicBezTo>
                  <a:cubicBezTo>
                    <a:pt x="141" y="197"/>
                    <a:pt x="174" y="197"/>
                    <a:pt x="190" y="160"/>
                  </a:cubicBezTo>
                  <a:cubicBezTo>
                    <a:pt x="207" y="143"/>
                    <a:pt x="207" y="127"/>
                    <a:pt x="207" y="94"/>
                  </a:cubicBezTo>
                  <a:cubicBezTo>
                    <a:pt x="207" y="56"/>
                    <a:pt x="190" y="40"/>
                    <a:pt x="174" y="23"/>
                  </a:cubicBezTo>
                  <a:cubicBezTo>
                    <a:pt x="151" y="9"/>
                    <a:pt x="128" y="0"/>
                    <a:pt x="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"/>
            <p:cNvSpPr/>
            <p:nvPr/>
          </p:nvSpPr>
          <p:spPr>
            <a:xfrm>
              <a:off x="4325475" y="3252025"/>
              <a:ext cx="6000" cy="5400"/>
            </a:xfrm>
            <a:custGeom>
              <a:avLst/>
              <a:gdLst/>
              <a:ahLst/>
              <a:cxnLst/>
              <a:rect l="l" t="t" r="r" b="b"/>
              <a:pathLst>
                <a:path w="240" h="216" extrusionOk="0">
                  <a:moveTo>
                    <a:pt x="113" y="0"/>
                  </a:moveTo>
                  <a:cubicBezTo>
                    <a:pt x="102" y="0"/>
                    <a:pt x="92" y="2"/>
                    <a:pt x="83" y="5"/>
                  </a:cubicBezTo>
                  <a:cubicBezTo>
                    <a:pt x="33" y="38"/>
                    <a:pt x="0" y="91"/>
                    <a:pt x="33" y="141"/>
                  </a:cubicBezTo>
                  <a:cubicBezTo>
                    <a:pt x="47" y="185"/>
                    <a:pt x="86" y="215"/>
                    <a:pt x="136" y="215"/>
                  </a:cubicBezTo>
                  <a:cubicBezTo>
                    <a:pt x="147" y="215"/>
                    <a:pt x="158" y="214"/>
                    <a:pt x="170" y="211"/>
                  </a:cubicBezTo>
                  <a:cubicBezTo>
                    <a:pt x="223" y="174"/>
                    <a:pt x="240" y="124"/>
                    <a:pt x="223" y="71"/>
                  </a:cubicBezTo>
                  <a:cubicBezTo>
                    <a:pt x="210" y="30"/>
                    <a:pt x="160" y="0"/>
                    <a:pt x="1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"/>
            <p:cNvSpPr/>
            <p:nvPr/>
          </p:nvSpPr>
          <p:spPr>
            <a:xfrm>
              <a:off x="4330625" y="3226375"/>
              <a:ext cx="5600" cy="5275"/>
            </a:xfrm>
            <a:custGeom>
              <a:avLst/>
              <a:gdLst/>
              <a:ahLst/>
              <a:cxnLst/>
              <a:rect l="l" t="t" r="r" b="b"/>
              <a:pathLst>
                <a:path w="224" h="211" extrusionOk="0">
                  <a:moveTo>
                    <a:pt x="67" y="0"/>
                  </a:moveTo>
                  <a:cubicBezTo>
                    <a:pt x="50" y="17"/>
                    <a:pt x="34" y="33"/>
                    <a:pt x="17" y="50"/>
                  </a:cubicBezTo>
                  <a:cubicBezTo>
                    <a:pt x="1" y="66"/>
                    <a:pt x="1" y="103"/>
                    <a:pt x="17" y="136"/>
                  </a:cubicBezTo>
                  <a:cubicBezTo>
                    <a:pt x="31" y="180"/>
                    <a:pt x="67" y="210"/>
                    <a:pt x="118" y="210"/>
                  </a:cubicBezTo>
                  <a:cubicBezTo>
                    <a:pt x="129" y="210"/>
                    <a:pt x="141" y="209"/>
                    <a:pt x="153" y="206"/>
                  </a:cubicBezTo>
                  <a:cubicBezTo>
                    <a:pt x="207" y="169"/>
                    <a:pt x="223" y="120"/>
                    <a:pt x="207" y="66"/>
                  </a:cubicBezTo>
                  <a:cubicBezTo>
                    <a:pt x="186" y="33"/>
                    <a:pt x="170" y="17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"/>
            <p:cNvSpPr/>
            <p:nvPr/>
          </p:nvSpPr>
          <p:spPr>
            <a:xfrm>
              <a:off x="4326300" y="3237800"/>
              <a:ext cx="6000" cy="5200"/>
            </a:xfrm>
            <a:custGeom>
              <a:avLst/>
              <a:gdLst/>
              <a:ahLst/>
              <a:cxnLst/>
              <a:rect l="l" t="t" r="r" b="b"/>
              <a:pathLst>
                <a:path w="240" h="208" extrusionOk="0">
                  <a:moveTo>
                    <a:pt x="115" y="1"/>
                  </a:moveTo>
                  <a:cubicBezTo>
                    <a:pt x="105" y="1"/>
                    <a:pt x="96" y="2"/>
                    <a:pt x="87" y="5"/>
                  </a:cubicBezTo>
                  <a:cubicBezTo>
                    <a:pt x="33" y="21"/>
                    <a:pt x="0" y="91"/>
                    <a:pt x="17" y="145"/>
                  </a:cubicBezTo>
                  <a:cubicBezTo>
                    <a:pt x="41" y="181"/>
                    <a:pt x="75" y="208"/>
                    <a:pt x="111" y="208"/>
                  </a:cubicBezTo>
                  <a:cubicBezTo>
                    <a:pt x="125" y="208"/>
                    <a:pt x="139" y="204"/>
                    <a:pt x="153" y="194"/>
                  </a:cubicBezTo>
                  <a:cubicBezTo>
                    <a:pt x="207" y="178"/>
                    <a:pt x="240" y="124"/>
                    <a:pt x="223" y="75"/>
                  </a:cubicBezTo>
                  <a:cubicBezTo>
                    <a:pt x="209" y="31"/>
                    <a:pt x="159" y="1"/>
                    <a:pt x="1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"/>
            <p:cNvSpPr/>
            <p:nvPr/>
          </p:nvSpPr>
          <p:spPr>
            <a:xfrm>
              <a:off x="4331450" y="3209850"/>
              <a:ext cx="5600" cy="5050"/>
            </a:xfrm>
            <a:custGeom>
              <a:avLst/>
              <a:gdLst/>
              <a:ahLst/>
              <a:cxnLst/>
              <a:rect l="l" t="t" r="r" b="b"/>
              <a:pathLst>
                <a:path w="224" h="202" extrusionOk="0">
                  <a:moveTo>
                    <a:pt x="96" y="0"/>
                  </a:moveTo>
                  <a:cubicBezTo>
                    <a:pt x="64" y="0"/>
                    <a:pt x="35" y="13"/>
                    <a:pt x="17" y="43"/>
                  </a:cubicBezTo>
                  <a:cubicBezTo>
                    <a:pt x="1" y="59"/>
                    <a:pt x="1" y="76"/>
                    <a:pt x="1" y="109"/>
                  </a:cubicBezTo>
                  <a:lnTo>
                    <a:pt x="1" y="129"/>
                  </a:lnTo>
                  <a:cubicBezTo>
                    <a:pt x="17" y="146"/>
                    <a:pt x="17" y="162"/>
                    <a:pt x="34" y="179"/>
                  </a:cubicBezTo>
                  <a:cubicBezTo>
                    <a:pt x="58" y="193"/>
                    <a:pt x="84" y="202"/>
                    <a:pt x="110" y="202"/>
                  </a:cubicBezTo>
                  <a:cubicBezTo>
                    <a:pt x="141" y="202"/>
                    <a:pt x="170" y="189"/>
                    <a:pt x="190" y="162"/>
                  </a:cubicBezTo>
                  <a:cubicBezTo>
                    <a:pt x="223" y="109"/>
                    <a:pt x="223" y="59"/>
                    <a:pt x="174" y="26"/>
                  </a:cubicBezTo>
                  <a:cubicBezTo>
                    <a:pt x="149" y="9"/>
                    <a:pt x="122" y="0"/>
                    <a:pt x="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"/>
            <p:cNvSpPr/>
            <p:nvPr/>
          </p:nvSpPr>
          <p:spPr>
            <a:xfrm>
              <a:off x="4357225" y="3212875"/>
              <a:ext cx="5575" cy="5075"/>
            </a:xfrm>
            <a:custGeom>
              <a:avLst/>
              <a:gdLst/>
              <a:ahLst/>
              <a:cxnLst/>
              <a:rect l="l" t="t" r="r" b="b"/>
              <a:pathLst>
                <a:path w="223" h="203" extrusionOk="0">
                  <a:moveTo>
                    <a:pt x="112" y="0"/>
                  </a:moveTo>
                  <a:cubicBezTo>
                    <a:pt x="98" y="0"/>
                    <a:pt x="83" y="3"/>
                    <a:pt x="70" y="8"/>
                  </a:cubicBezTo>
                  <a:cubicBezTo>
                    <a:pt x="17" y="25"/>
                    <a:pt x="0" y="74"/>
                    <a:pt x="17" y="144"/>
                  </a:cubicBezTo>
                  <a:cubicBezTo>
                    <a:pt x="17" y="144"/>
                    <a:pt x="33" y="161"/>
                    <a:pt x="33" y="177"/>
                  </a:cubicBezTo>
                  <a:cubicBezTo>
                    <a:pt x="59" y="189"/>
                    <a:pt x="83" y="202"/>
                    <a:pt x="112" y="202"/>
                  </a:cubicBezTo>
                  <a:cubicBezTo>
                    <a:pt x="125" y="202"/>
                    <a:pt x="138" y="200"/>
                    <a:pt x="153" y="194"/>
                  </a:cubicBezTo>
                  <a:cubicBezTo>
                    <a:pt x="190" y="177"/>
                    <a:pt x="206" y="144"/>
                    <a:pt x="206" y="111"/>
                  </a:cubicBezTo>
                  <a:cubicBezTo>
                    <a:pt x="223" y="91"/>
                    <a:pt x="206" y="74"/>
                    <a:pt x="206" y="58"/>
                  </a:cubicBezTo>
                  <a:cubicBezTo>
                    <a:pt x="194" y="21"/>
                    <a:pt x="153" y="0"/>
                    <a:pt x="1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"/>
            <p:cNvSpPr/>
            <p:nvPr/>
          </p:nvSpPr>
          <p:spPr>
            <a:xfrm>
              <a:off x="4383825" y="3127525"/>
              <a:ext cx="2600" cy="5175"/>
            </a:xfrm>
            <a:custGeom>
              <a:avLst/>
              <a:gdLst/>
              <a:ahLst/>
              <a:cxnLst/>
              <a:rect l="l" t="t" r="r" b="b"/>
              <a:pathLst>
                <a:path w="104" h="207" extrusionOk="0">
                  <a:moveTo>
                    <a:pt x="70" y="0"/>
                  </a:moveTo>
                  <a:cubicBezTo>
                    <a:pt x="54" y="21"/>
                    <a:pt x="37" y="37"/>
                    <a:pt x="17" y="54"/>
                  </a:cubicBezTo>
                  <a:cubicBezTo>
                    <a:pt x="0" y="70"/>
                    <a:pt x="0" y="103"/>
                    <a:pt x="17" y="140"/>
                  </a:cubicBezTo>
                  <a:cubicBezTo>
                    <a:pt x="17" y="173"/>
                    <a:pt x="70" y="206"/>
                    <a:pt x="103" y="206"/>
                  </a:cubicBezTo>
                  <a:lnTo>
                    <a:pt x="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"/>
            <p:cNvSpPr/>
            <p:nvPr/>
          </p:nvSpPr>
          <p:spPr>
            <a:xfrm>
              <a:off x="4200450" y="3262450"/>
              <a:ext cx="5175" cy="2175"/>
            </a:xfrm>
            <a:custGeom>
              <a:avLst/>
              <a:gdLst/>
              <a:ahLst/>
              <a:cxnLst/>
              <a:rect l="l" t="t" r="r" b="b"/>
              <a:pathLst>
                <a:path w="207" h="87" extrusionOk="0">
                  <a:moveTo>
                    <a:pt x="120" y="0"/>
                  </a:moveTo>
                  <a:cubicBezTo>
                    <a:pt x="70" y="0"/>
                    <a:pt x="33" y="17"/>
                    <a:pt x="0" y="50"/>
                  </a:cubicBezTo>
                  <a:cubicBezTo>
                    <a:pt x="70" y="66"/>
                    <a:pt x="136" y="87"/>
                    <a:pt x="207" y="87"/>
                  </a:cubicBezTo>
                  <a:cubicBezTo>
                    <a:pt x="207" y="87"/>
                    <a:pt x="190" y="66"/>
                    <a:pt x="190" y="50"/>
                  </a:cubicBezTo>
                  <a:cubicBezTo>
                    <a:pt x="174" y="33"/>
                    <a:pt x="136" y="17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"/>
            <p:cNvSpPr/>
            <p:nvPr/>
          </p:nvSpPr>
          <p:spPr>
            <a:xfrm>
              <a:off x="4086250" y="3216875"/>
              <a:ext cx="1675" cy="1775"/>
            </a:xfrm>
            <a:custGeom>
              <a:avLst/>
              <a:gdLst/>
              <a:ahLst/>
              <a:cxnLst/>
              <a:rect l="l" t="t" r="r" b="b"/>
              <a:pathLst>
                <a:path w="67" h="71" extrusionOk="0">
                  <a:moveTo>
                    <a:pt x="0" y="1"/>
                  </a:moveTo>
                  <a:lnTo>
                    <a:pt x="0" y="1"/>
                  </a:lnTo>
                  <a:cubicBezTo>
                    <a:pt x="17" y="34"/>
                    <a:pt x="50" y="54"/>
                    <a:pt x="66" y="71"/>
                  </a:cubicBezTo>
                  <a:cubicBezTo>
                    <a:pt x="66" y="54"/>
                    <a:pt x="50" y="34"/>
                    <a:pt x="50" y="34"/>
                  </a:cubicBezTo>
                  <a:cubicBezTo>
                    <a:pt x="33" y="17"/>
                    <a:pt x="17" y="17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"/>
            <p:cNvSpPr/>
            <p:nvPr/>
          </p:nvSpPr>
          <p:spPr>
            <a:xfrm>
              <a:off x="4222400" y="3265425"/>
              <a:ext cx="5175" cy="2600"/>
            </a:xfrm>
            <a:custGeom>
              <a:avLst/>
              <a:gdLst/>
              <a:ahLst/>
              <a:cxnLst/>
              <a:rect l="l" t="t" r="r" b="b"/>
              <a:pathLst>
                <a:path w="207" h="104" extrusionOk="0">
                  <a:moveTo>
                    <a:pt x="120" y="1"/>
                  </a:moveTo>
                  <a:cubicBezTo>
                    <a:pt x="104" y="1"/>
                    <a:pt x="83" y="1"/>
                    <a:pt x="67" y="17"/>
                  </a:cubicBezTo>
                  <a:cubicBezTo>
                    <a:pt x="34" y="17"/>
                    <a:pt x="17" y="50"/>
                    <a:pt x="1" y="71"/>
                  </a:cubicBezTo>
                  <a:cubicBezTo>
                    <a:pt x="67" y="87"/>
                    <a:pt x="137" y="87"/>
                    <a:pt x="207" y="104"/>
                  </a:cubicBezTo>
                  <a:lnTo>
                    <a:pt x="207" y="71"/>
                  </a:lnTo>
                  <a:cubicBezTo>
                    <a:pt x="186" y="34"/>
                    <a:pt x="153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"/>
            <p:cNvSpPr/>
            <p:nvPr/>
          </p:nvSpPr>
          <p:spPr>
            <a:xfrm>
              <a:off x="4139950" y="3245075"/>
              <a:ext cx="4250" cy="2350"/>
            </a:xfrm>
            <a:custGeom>
              <a:avLst/>
              <a:gdLst/>
              <a:ahLst/>
              <a:cxnLst/>
              <a:rect l="l" t="t" r="r" b="b"/>
              <a:pathLst>
                <a:path w="170" h="94" extrusionOk="0">
                  <a:moveTo>
                    <a:pt x="63" y="0"/>
                  </a:moveTo>
                  <a:cubicBezTo>
                    <a:pt x="48" y="0"/>
                    <a:pt x="33" y="2"/>
                    <a:pt x="17" y="7"/>
                  </a:cubicBezTo>
                  <a:lnTo>
                    <a:pt x="0" y="23"/>
                  </a:lnTo>
                  <a:cubicBezTo>
                    <a:pt x="17" y="40"/>
                    <a:pt x="50" y="40"/>
                    <a:pt x="83" y="60"/>
                  </a:cubicBezTo>
                  <a:cubicBezTo>
                    <a:pt x="120" y="77"/>
                    <a:pt x="136" y="77"/>
                    <a:pt x="169" y="93"/>
                  </a:cubicBezTo>
                  <a:cubicBezTo>
                    <a:pt x="169" y="77"/>
                    <a:pt x="169" y="77"/>
                    <a:pt x="153" y="60"/>
                  </a:cubicBezTo>
                  <a:cubicBezTo>
                    <a:pt x="140" y="20"/>
                    <a:pt x="107" y="0"/>
                    <a:pt x="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"/>
            <p:cNvSpPr/>
            <p:nvPr/>
          </p:nvSpPr>
          <p:spPr>
            <a:xfrm>
              <a:off x="4299200" y="3262275"/>
              <a:ext cx="5175" cy="4925"/>
            </a:xfrm>
            <a:custGeom>
              <a:avLst/>
              <a:gdLst/>
              <a:ahLst/>
              <a:cxnLst/>
              <a:rect l="l" t="t" r="r" b="b"/>
              <a:pathLst>
                <a:path w="207" h="197" extrusionOk="0">
                  <a:moveTo>
                    <a:pt x="105" y="1"/>
                  </a:moveTo>
                  <a:cubicBezTo>
                    <a:pt x="76" y="1"/>
                    <a:pt x="48" y="13"/>
                    <a:pt x="21" y="40"/>
                  </a:cubicBezTo>
                  <a:cubicBezTo>
                    <a:pt x="0" y="57"/>
                    <a:pt x="0" y="94"/>
                    <a:pt x="0" y="110"/>
                  </a:cubicBezTo>
                  <a:lnTo>
                    <a:pt x="0" y="143"/>
                  </a:lnTo>
                  <a:cubicBezTo>
                    <a:pt x="21" y="160"/>
                    <a:pt x="21" y="176"/>
                    <a:pt x="37" y="176"/>
                  </a:cubicBezTo>
                  <a:lnTo>
                    <a:pt x="54" y="197"/>
                  </a:lnTo>
                  <a:lnTo>
                    <a:pt x="173" y="197"/>
                  </a:lnTo>
                  <a:cubicBezTo>
                    <a:pt x="173" y="176"/>
                    <a:pt x="190" y="176"/>
                    <a:pt x="190" y="176"/>
                  </a:cubicBezTo>
                  <a:cubicBezTo>
                    <a:pt x="206" y="143"/>
                    <a:pt x="206" y="127"/>
                    <a:pt x="206" y="94"/>
                  </a:cubicBezTo>
                  <a:cubicBezTo>
                    <a:pt x="206" y="73"/>
                    <a:pt x="190" y="40"/>
                    <a:pt x="173" y="24"/>
                  </a:cubicBezTo>
                  <a:cubicBezTo>
                    <a:pt x="151" y="9"/>
                    <a:pt x="128" y="1"/>
                    <a:pt x="1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"/>
            <p:cNvSpPr/>
            <p:nvPr/>
          </p:nvSpPr>
          <p:spPr>
            <a:xfrm>
              <a:off x="4247250" y="3268250"/>
              <a:ext cx="3925" cy="1025"/>
            </a:xfrm>
            <a:custGeom>
              <a:avLst/>
              <a:gdLst/>
              <a:ahLst/>
              <a:cxnLst/>
              <a:rect l="l" t="t" r="r" b="b"/>
              <a:pathLst>
                <a:path w="157" h="41" extrusionOk="0">
                  <a:moveTo>
                    <a:pt x="77" y="1"/>
                  </a:moveTo>
                  <a:cubicBezTo>
                    <a:pt x="64" y="1"/>
                    <a:pt x="51" y="3"/>
                    <a:pt x="37" y="7"/>
                  </a:cubicBezTo>
                  <a:cubicBezTo>
                    <a:pt x="37" y="24"/>
                    <a:pt x="17" y="24"/>
                    <a:pt x="0" y="40"/>
                  </a:cubicBezTo>
                  <a:lnTo>
                    <a:pt x="157" y="40"/>
                  </a:lnTo>
                  <a:cubicBezTo>
                    <a:pt x="145" y="16"/>
                    <a:pt x="113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"/>
            <p:cNvSpPr/>
            <p:nvPr/>
          </p:nvSpPr>
          <p:spPr>
            <a:xfrm>
              <a:off x="4382175" y="3204400"/>
              <a:ext cx="4250" cy="5100"/>
            </a:xfrm>
            <a:custGeom>
              <a:avLst/>
              <a:gdLst/>
              <a:ahLst/>
              <a:cxnLst/>
              <a:rect l="l" t="t" r="r" b="b"/>
              <a:pathLst>
                <a:path w="170" h="204" extrusionOk="0">
                  <a:moveTo>
                    <a:pt x="83" y="1"/>
                  </a:moveTo>
                  <a:cubicBezTo>
                    <a:pt x="33" y="17"/>
                    <a:pt x="0" y="87"/>
                    <a:pt x="33" y="141"/>
                  </a:cubicBezTo>
                  <a:cubicBezTo>
                    <a:pt x="45" y="177"/>
                    <a:pt x="76" y="204"/>
                    <a:pt x="117" y="204"/>
                  </a:cubicBezTo>
                  <a:cubicBezTo>
                    <a:pt x="133" y="204"/>
                    <a:pt x="151" y="200"/>
                    <a:pt x="169" y="191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"/>
            <p:cNvSpPr/>
            <p:nvPr/>
          </p:nvSpPr>
          <p:spPr>
            <a:xfrm>
              <a:off x="4276925" y="3256350"/>
              <a:ext cx="5175" cy="5425"/>
            </a:xfrm>
            <a:custGeom>
              <a:avLst/>
              <a:gdLst/>
              <a:ahLst/>
              <a:cxnLst/>
              <a:rect l="l" t="t" r="r" b="b"/>
              <a:pathLst>
                <a:path w="207" h="217" extrusionOk="0">
                  <a:moveTo>
                    <a:pt x="87" y="1"/>
                  </a:moveTo>
                  <a:cubicBezTo>
                    <a:pt x="67" y="1"/>
                    <a:pt x="34" y="21"/>
                    <a:pt x="17" y="38"/>
                  </a:cubicBezTo>
                  <a:cubicBezTo>
                    <a:pt x="1" y="71"/>
                    <a:pt x="1" y="87"/>
                    <a:pt x="1" y="124"/>
                  </a:cubicBezTo>
                  <a:lnTo>
                    <a:pt x="1" y="141"/>
                  </a:lnTo>
                  <a:cubicBezTo>
                    <a:pt x="17" y="157"/>
                    <a:pt x="17" y="174"/>
                    <a:pt x="34" y="190"/>
                  </a:cubicBezTo>
                  <a:cubicBezTo>
                    <a:pt x="58" y="207"/>
                    <a:pt x="81" y="217"/>
                    <a:pt x="105" y="217"/>
                  </a:cubicBezTo>
                  <a:cubicBezTo>
                    <a:pt x="133" y="217"/>
                    <a:pt x="161" y="203"/>
                    <a:pt x="190" y="174"/>
                  </a:cubicBezTo>
                  <a:cubicBezTo>
                    <a:pt x="207" y="157"/>
                    <a:pt x="207" y="124"/>
                    <a:pt x="207" y="104"/>
                  </a:cubicBezTo>
                  <a:cubicBezTo>
                    <a:pt x="207" y="71"/>
                    <a:pt x="190" y="54"/>
                    <a:pt x="170" y="38"/>
                  </a:cubicBezTo>
                  <a:cubicBezTo>
                    <a:pt x="137" y="21"/>
                    <a:pt x="120" y="1"/>
                    <a:pt x="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"/>
            <p:cNvSpPr/>
            <p:nvPr/>
          </p:nvSpPr>
          <p:spPr>
            <a:xfrm>
              <a:off x="4376500" y="3180700"/>
              <a:ext cx="5175" cy="5275"/>
            </a:xfrm>
            <a:custGeom>
              <a:avLst/>
              <a:gdLst/>
              <a:ahLst/>
              <a:cxnLst/>
              <a:rect l="l" t="t" r="r" b="b"/>
              <a:pathLst>
                <a:path w="207" h="211" extrusionOk="0">
                  <a:moveTo>
                    <a:pt x="97" y="0"/>
                  </a:moveTo>
                  <a:cubicBezTo>
                    <a:pt x="59" y="0"/>
                    <a:pt x="34" y="28"/>
                    <a:pt x="21" y="58"/>
                  </a:cubicBezTo>
                  <a:cubicBezTo>
                    <a:pt x="0" y="75"/>
                    <a:pt x="0" y="75"/>
                    <a:pt x="0" y="91"/>
                  </a:cubicBezTo>
                  <a:lnTo>
                    <a:pt x="0" y="141"/>
                  </a:lnTo>
                  <a:cubicBezTo>
                    <a:pt x="21" y="161"/>
                    <a:pt x="37" y="178"/>
                    <a:pt x="70" y="194"/>
                  </a:cubicBezTo>
                  <a:cubicBezTo>
                    <a:pt x="70" y="194"/>
                    <a:pt x="87" y="194"/>
                    <a:pt x="87" y="211"/>
                  </a:cubicBezTo>
                  <a:cubicBezTo>
                    <a:pt x="157" y="211"/>
                    <a:pt x="206" y="178"/>
                    <a:pt x="206" y="108"/>
                  </a:cubicBezTo>
                  <a:cubicBezTo>
                    <a:pt x="206" y="91"/>
                    <a:pt x="206" y="58"/>
                    <a:pt x="190" y="38"/>
                  </a:cubicBezTo>
                  <a:cubicBezTo>
                    <a:pt x="173" y="21"/>
                    <a:pt x="157" y="5"/>
                    <a:pt x="124" y="5"/>
                  </a:cubicBezTo>
                  <a:cubicBezTo>
                    <a:pt x="114" y="2"/>
                    <a:pt x="105" y="0"/>
                    <a:pt x="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"/>
            <p:cNvSpPr/>
            <p:nvPr/>
          </p:nvSpPr>
          <p:spPr>
            <a:xfrm>
              <a:off x="4372675" y="3195275"/>
              <a:ext cx="5175" cy="4925"/>
            </a:xfrm>
            <a:custGeom>
              <a:avLst/>
              <a:gdLst/>
              <a:ahLst/>
              <a:cxnLst/>
              <a:rect l="l" t="t" r="r" b="b"/>
              <a:pathLst>
                <a:path w="207" h="197" extrusionOk="0">
                  <a:moveTo>
                    <a:pt x="97" y="1"/>
                  </a:moveTo>
                  <a:cubicBezTo>
                    <a:pt x="65" y="1"/>
                    <a:pt x="35" y="13"/>
                    <a:pt x="17" y="40"/>
                  </a:cubicBezTo>
                  <a:cubicBezTo>
                    <a:pt x="1" y="57"/>
                    <a:pt x="1" y="73"/>
                    <a:pt x="1" y="110"/>
                  </a:cubicBezTo>
                  <a:lnTo>
                    <a:pt x="1" y="127"/>
                  </a:lnTo>
                  <a:cubicBezTo>
                    <a:pt x="17" y="143"/>
                    <a:pt x="17" y="160"/>
                    <a:pt x="34" y="176"/>
                  </a:cubicBezTo>
                  <a:cubicBezTo>
                    <a:pt x="50" y="197"/>
                    <a:pt x="87" y="197"/>
                    <a:pt x="120" y="197"/>
                  </a:cubicBezTo>
                  <a:cubicBezTo>
                    <a:pt x="137" y="197"/>
                    <a:pt x="174" y="176"/>
                    <a:pt x="190" y="160"/>
                  </a:cubicBezTo>
                  <a:cubicBezTo>
                    <a:pt x="207" y="143"/>
                    <a:pt x="207" y="110"/>
                    <a:pt x="207" y="94"/>
                  </a:cubicBezTo>
                  <a:cubicBezTo>
                    <a:pt x="207" y="57"/>
                    <a:pt x="190" y="40"/>
                    <a:pt x="174" y="24"/>
                  </a:cubicBezTo>
                  <a:cubicBezTo>
                    <a:pt x="150" y="9"/>
                    <a:pt x="122" y="1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"/>
            <p:cNvSpPr/>
            <p:nvPr/>
          </p:nvSpPr>
          <p:spPr>
            <a:xfrm>
              <a:off x="4205200" y="3216050"/>
              <a:ext cx="5575" cy="5175"/>
            </a:xfrm>
            <a:custGeom>
              <a:avLst/>
              <a:gdLst/>
              <a:ahLst/>
              <a:cxnLst/>
              <a:rect l="l" t="t" r="r" b="b"/>
              <a:pathLst>
                <a:path w="223" h="207" extrusionOk="0">
                  <a:moveTo>
                    <a:pt x="136" y="1"/>
                  </a:moveTo>
                  <a:cubicBezTo>
                    <a:pt x="103" y="1"/>
                    <a:pt x="70" y="17"/>
                    <a:pt x="33" y="34"/>
                  </a:cubicBezTo>
                  <a:cubicBezTo>
                    <a:pt x="17" y="50"/>
                    <a:pt x="17" y="67"/>
                    <a:pt x="17" y="87"/>
                  </a:cubicBezTo>
                  <a:cubicBezTo>
                    <a:pt x="0" y="104"/>
                    <a:pt x="17" y="120"/>
                    <a:pt x="17" y="137"/>
                  </a:cubicBezTo>
                  <a:cubicBezTo>
                    <a:pt x="33" y="170"/>
                    <a:pt x="50" y="207"/>
                    <a:pt x="103" y="207"/>
                  </a:cubicBezTo>
                  <a:cubicBezTo>
                    <a:pt x="153" y="207"/>
                    <a:pt x="206" y="170"/>
                    <a:pt x="223" y="120"/>
                  </a:cubicBezTo>
                  <a:cubicBezTo>
                    <a:pt x="223" y="104"/>
                    <a:pt x="223" y="67"/>
                    <a:pt x="206" y="50"/>
                  </a:cubicBezTo>
                  <a:cubicBezTo>
                    <a:pt x="190" y="17"/>
                    <a:pt x="153" y="17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"/>
            <p:cNvSpPr/>
            <p:nvPr/>
          </p:nvSpPr>
          <p:spPr>
            <a:xfrm>
              <a:off x="4368775" y="3222775"/>
              <a:ext cx="5675" cy="5250"/>
            </a:xfrm>
            <a:custGeom>
              <a:avLst/>
              <a:gdLst/>
              <a:ahLst/>
              <a:cxnLst/>
              <a:rect l="l" t="t" r="r" b="b"/>
              <a:pathLst>
                <a:path w="227" h="210" extrusionOk="0">
                  <a:moveTo>
                    <a:pt x="115" y="1"/>
                  </a:moveTo>
                  <a:cubicBezTo>
                    <a:pt x="58" y="1"/>
                    <a:pt x="21" y="47"/>
                    <a:pt x="21" y="90"/>
                  </a:cubicBezTo>
                  <a:cubicBezTo>
                    <a:pt x="0" y="107"/>
                    <a:pt x="21" y="128"/>
                    <a:pt x="21" y="144"/>
                  </a:cubicBezTo>
                  <a:cubicBezTo>
                    <a:pt x="37" y="177"/>
                    <a:pt x="54" y="210"/>
                    <a:pt x="103" y="210"/>
                  </a:cubicBezTo>
                  <a:cubicBezTo>
                    <a:pt x="157" y="210"/>
                    <a:pt x="206" y="177"/>
                    <a:pt x="227" y="128"/>
                  </a:cubicBezTo>
                  <a:cubicBezTo>
                    <a:pt x="227" y="90"/>
                    <a:pt x="227" y="74"/>
                    <a:pt x="206" y="41"/>
                  </a:cubicBezTo>
                  <a:cubicBezTo>
                    <a:pt x="190" y="24"/>
                    <a:pt x="157" y="4"/>
                    <a:pt x="140" y="4"/>
                  </a:cubicBezTo>
                  <a:cubicBezTo>
                    <a:pt x="131" y="2"/>
                    <a:pt x="123" y="1"/>
                    <a:pt x="1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"/>
            <p:cNvSpPr/>
            <p:nvPr/>
          </p:nvSpPr>
          <p:spPr>
            <a:xfrm>
              <a:off x="4364125" y="3170900"/>
              <a:ext cx="5600" cy="5275"/>
            </a:xfrm>
            <a:custGeom>
              <a:avLst/>
              <a:gdLst/>
              <a:ahLst/>
              <a:cxnLst/>
              <a:rect l="l" t="t" r="r" b="b"/>
              <a:pathLst>
                <a:path w="224" h="211" extrusionOk="0">
                  <a:moveTo>
                    <a:pt x="120" y="1"/>
                  </a:moveTo>
                  <a:cubicBezTo>
                    <a:pt x="67" y="1"/>
                    <a:pt x="17" y="38"/>
                    <a:pt x="1" y="88"/>
                  </a:cubicBezTo>
                  <a:cubicBezTo>
                    <a:pt x="1" y="104"/>
                    <a:pt x="1" y="120"/>
                    <a:pt x="17" y="141"/>
                  </a:cubicBezTo>
                  <a:lnTo>
                    <a:pt x="17" y="174"/>
                  </a:lnTo>
                  <a:cubicBezTo>
                    <a:pt x="34" y="191"/>
                    <a:pt x="67" y="207"/>
                    <a:pt x="83" y="207"/>
                  </a:cubicBezTo>
                  <a:cubicBezTo>
                    <a:pt x="92" y="209"/>
                    <a:pt x="101" y="210"/>
                    <a:pt x="110" y="210"/>
                  </a:cubicBezTo>
                  <a:cubicBezTo>
                    <a:pt x="166" y="210"/>
                    <a:pt x="207" y="167"/>
                    <a:pt x="207" y="120"/>
                  </a:cubicBezTo>
                  <a:cubicBezTo>
                    <a:pt x="223" y="104"/>
                    <a:pt x="207" y="71"/>
                    <a:pt x="186" y="55"/>
                  </a:cubicBezTo>
                  <a:cubicBezTo>
                    <a:pt x="170" y="17"/>
                    <a:pt x="153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"/>
            <p:cNvSpPr/>
            <p:nvPr/>
          </p:nvSpPr>
          <p:spPr>
            <a:xfrm>
              <a:off x="4378650" y="3153175"/>
              <a:ext cx="6125" cy="5425"/>
            </a:xfrm>
            <a:custGeom>
              <a:avLst/>
              <a:gdLst/>
              <a:ahLst/>
              <a:cxnLst/>
              <a:rect l="l" t="t" r="r" b="b"/>
              <a:pathLst>
                <a:path w="245" h="217" extrusionOk="0">
                  <a:moveTo>
                    <a:pt x="115" y="1"/>
                  </a:moveTo>
                  <a:cubicBezTo>
                    <a:pt x="105" y="1"/>
                    <a:pt x="96" y="2"/>
                    <a:pt x="87" y="5"/>
                  </a:cubicBezTo>
                  <a:cubicBezTo>
                    <a:pt x="38" y="42"/>
                    <a:pt x="1" y="91"/>
                    <a:pt x="38" y="145"/>
                  </a:cubicBezTo>
                  <a:cubicBezTo>
                    <a:pt x="51" y="185"/>
                    <a:pt x="86" y="217"/>
                    <a:pt x="127" y="217"/>
                  </a:cubicBezTo>
                  <a:cubicBezTo>
                    <a:pt x="137" y="217"/>
                    <a:pt x="147" y="215"/>
                    <a:pt x="158" y="211"/>
                  </a:cubicBezTo>
                  <a:cubicBezTo>
                    <a:pt x="224" y="178"/>
                    <a:pt x="244" y="129"/>
                    <a:pt x="224" y="75"/>
                  </a:cubicBezTo>
                  <a:cubicBezTo>
                    <a:pt x="210" y="34"/>
                    <a:pt x="161" y="1"/>
                    <a:pt x="1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"/>
            <p:cNvSpPr/>
            <p:nvPr/>
          </p:nvSpPr>
          <p:spPr>
            <a:xfrm>
              <a:off x="4379575" y="3139050"/>
              <a:ext cx="6025" cy="5200"/>
            </a:xfrm>
            <a:custGeom>
              <a:avLst/>
              <a:gdLst/>
              <a:ahLst/>
              <a:cxnLst/>
              <a:rect l="l" t="t" r="r" b="b"/>
              <a:pathLst>
                <a:path w="241" h="208" extrusionOk="0">
                  <a:moveTo>
                    <a:pt x="111" y="1"/>
                  </a:moveTo>
                  <a:cubicBezTo>
                    <a:pt x="102" y="1"/>
                    <a:pt x="93" y="2"/>
                    <a:pt x="83" y="5"/>
                  </a:cubicBezTo>
                  <a:cubicBezTo>
                    <a:pt x="34" y="22"/>
                    <a:pt x="1" y="92"/>
                    <a:pt x="17" y="141"/>
                  </a:cubicBezTo>
                  <a:cubicBezTo>
                    <a:pt x="41" y="180"/>
                    <a:pt x="76" y="208"/>
                    <a:pt x="112" y="208"/>
                  </a:cubicBezTo>
                  <a:cubicBezTo>
                    <a:pt x="126" y="208"/>
                    <a:pt x="140" y="204"/>
                    <a:pt x="154" y="195"/>
                  </a:cubicBezTo>
                  <a:cubicBezTo>
                    <a:pt x="207" y="178"/>
                    <a:pt x="240" y="125"/>
                    <a:pt x="224" y="75"/>
                  </a:cubicBezTo>
                  <a:cubicBezTo>
                    <a:pt x="193" y="31"/>
                    <a:pt x="154" y="1"/>
                    <a:pt x="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"/>
            <p:cNvSpPr/>
            <p:nvPr/>
          </p:nvSpPr>
          <p:spPr>
            <a:xfrm>
              <a:off x="4377000" y="3166150"/>
              <a:ext cx="5200" cy="5275"/>
            </a:xfrm>
            <a:custGeom>
              <a:avLst/>
              <a:gdLst/>
              <a:ahLst/>
              <a:cxnLst/>
              <a:rect l="l" t="t" r="r" b="b"/>
              <a:pathLst>
                <a:path w="208" h="211" extrusionOk="0">
                  <a:moveTo>
                    <a:pt x="105" y="1"/>
                  </a:moveTo>
                  <a:cubicBezTo>
                    <a:pt x="71" y="1"/>
                    <a:pt x="37" y="16"/>
                    <a:pt x="17" y="38"/>
                  </a:cubicBezTo>
                  <a:cubicBezTo>
                    <a:pt x="1" y="71"/>
                    <a:pt x="1" y="88"/>
                    <a:pt x="1" y="125"/>
                  </a:cubicBezTo>
                  <a:lnTo>
                    <a:pt x="1" y="141"/>
                  </a:lnTo>
                  <a:cubicBezTo>
                    <a:pt x="17" y="158"/>
                    <a:pt x="17" y="174"/>
                    <a:pt x="34" y="191"/>
                  </a:cubicBezTo>
                  <a:cubicBezTo>
                    <a:pt x="53" y="205"/>
                    <a:pt x="74" y="211"/>
                    <a:pt x="96" y="211"/>
                  </a:cubicBezTo>
                  <a:cubicBezTo>
                    <a:pt x="131" y="211"/>
                    <a:pt x="166" y="195"/>
                    <a:pt x="186" y="174"/>
                  </a:cubicBezTo>
                  <a:cubicBezTo>
                    <a:pt x="207" y="158"/>
                    <a:pt x="207" y="125"/>
                    <a:pt x="207" y="88"/>
                  </a:cubicBezTo>
                  <a:cubicBezTo>
                    <a:pt x="207" y="71"/>
                    <a:pt x="186" y="38"/>
                    <a:pt x="170" y="22"/>
                  </a:cubicBezTo>
                  <a:cubicBezTo>
                    <a:pt x="150" y="7"/>
                    <a:pt x="128" y="1"/>
                    <a:pt x="1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"/>
            <p:cNvSpPr/>
            <p:nvPr/>
          </p:nvSpPr>
          <p:spPr>
            <a:xfrm>
              <a:off x="4362375" y="3185125"/>
              <a:ext cx="5600" cy="5200"/>
            </a:xfrm>
            <a:custGeom>
              <a:avLst/>
              <a:gdLst/>
              <a:ahLst/>
              <a:cxnLst/>
              <a:rect l="l" t="t" r="r" b="b"/>
              <a:pathLst>
                <a:path w="224" h="208" extrusionOk="0">
                  <a:moveTo>
                    <a:pt x="137" y="1"/>
                  </a:moveTo>
                  <a:cubicBezTo>
                    <a:pt x="104" y="1"/>
                    <a:pt x="71" y="1"/>
                    <a:pt x="50" y="17"/>
                  </a:cubicBezTo>
                  <a:cubicBezTo>
                    <a:pt x="33" y="34"/>
                    <a:pt x="17" y="50"/>
                    <a:pt x="17" y="87"/>
                  </a:cubicBezTo>
                  <a:cubicBezTo>
                    <a:pt x="0" y="104"/>
                    <a:pt x="17" y="120"/>
                    <a:pt x="17" y="137"/>
                  </a:cubicBezTo>
                  <a:cubicBezTo>
                    <a:pt x="17" y="137"/>
                    <a:pt x="17" y="153"/>
                    <a:pt x="33" y="153"/>
                  </a:cubicBezTo>
                  <a:cubicBezTo>
                    <a:pt x="50" y="191"/>
                    <a:pt x="71" y="191"/>
                    <a:pt x="104" y="207"/>
                  </a:cubicBezTo>
                  <a:cubicBezTo>
                    <a:pt x="153" y="207"/>
                    <a:pt x="207" y="170"/>
                    <a:pt x="223" y="120"/>
                  </a:cubicBezTo>
                  <a:cubicBezTo>
                    <a:pt x="223" y="87"/>
                    <a:pt x="223" y="50"/>
                    <a:pt x="207" y="34"/>
                  </a:cubicBezTo>
                  <a:cubicBezTo>
                    <a:pt x="190" y="17"/>
                    <a:pt x="153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"/>
            <p:cNvSpPr/>
            <p:nvPr/>
          </p:nvSpPr>
          <p:spPr>
            <a:xfrm>
              <a:off x="4370925" y="3207300"/>
              <a:ext cx="5600" cy="5275"/>
            </a:xfrm>
            <a:custGeom>
              <a:avLst/>
              <a:gdLst/>
              <a:ahLst/>
              <a:cxnLst/>
              <a:rect l="l" t="t" r="r" b="b"/>
              <a:pathLst>
                <a:path w="224" h="211" extrusionOk="0">
                  <a:moveTo>
                    <a:pt x="114" y="0"/>
                  </a:moveTo>
                  <a:cubicBezTo>
                    <a:pt x="105" y="0"/>
                    <a:pt x="96" y="2"/>
                    <a:pt x="87" y="4"/>
                  </a:cubicBezTo>
                  <a:cubicBezTo>
                    <a:pt x="38" y="42"/>
                    <a:pt x="1" y="91"/>
                    <a:pt x="38" y="145"/>
                  </a:cubicBezTo>
                  <a:cubicBezTo>
                    <a:pt x="38" y="161"/>
                    <a:pt x="38" y="178"/>
                    <a:pt x="54" y="178"/>
                  </a:cubicBezTo>
                  <a:cubicBezTo>
                    <a:pt x="87" y="211"/>
                    <a:pt x="120" y="211"/>
                    <a:pt x="157" y="211"/>
                  </a:cubicBezTo>
                  <a:cubicBezTo>
                    <a:pt x="207" y="194"/>
                    <a:pt x="223" y="161"/>
                    <a:pt x="223" y="108"/>
                  </a:cubicBezTo>
                  <a:lnTo>
                    <a:pt x="223" y="75"/>
                  </a:lnTo>
                  <a:cubicBezTo>
                    <a:pt x="210" y="33"/>
                    <a:pt x="161" y="0"/>
                    <a:pt x="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"/>
            <p:cNvSpPr/>
            <p:nvPr/>
          </p:nvSpPr>
          <p:spPr>
            <a:xfrm>
              <a:off x="4236100" y="3258825"/>
              <a:ext cx="5600" cy="5150"/>
            </a:xfrm>
            <a:custGeom>
              <a:avLst/>
              <a:gdLst/>
              <a:ahLst/>
              <a:cxnLst/>
              <a:rect l="l" t="t" r="r" b="b"/>
              <a:pathLst>
                <a:path w="224" h="206" extrusionOk="0">
                  <a:moveTo>
                    <a:pt x="112" y="1"/>
                  </a:moveTo>
                  <a:cubicBezTo>
                    <a:pt x="104" y="1"/>
                    <a:pt x="96" y="2"/>
                    <a:pt x="87" y="5"/>
                  </a:cubicBezTo>
                  <a:cubicBezTo>
                    <a:pt x="34" y="25"/>
                    <a:pt x="1" y="91"/>
                    <a:pt x="17" y="145"/>
                  </a:cubicBezTo>
                  <a:cubicBezTo>
                    <a:pt x="34" y="162"/>
                    <a:pt x="34" y="178"/>
                    <a:pt x="50" y="178"/>
                  </a:cubicBezTo>
                  <a:cubicBezTo>
                    <a:pt x="72" y="197"/>
                    <a:pt x="92" y="205"/>
                    <a:pt x="112" y="205"/>
                  </a:cubicBezTo>
                  <a:cubicBezTo>
                    <a:pt x="126" y="205"/>
                    <a:pt x="140" y="201"/>
                    <a:pt x="153" y="195"/>
                  </a:cubicBezTo>
                  <a:cubicBezTo>
                    <a:pt x="191" y="195"/>
                    <a:pt x="224" y="162"/>
                    <a:pt x="224" y="108"/>
                  </a:cubicBezTo>
                  <a:lnTo>
                    <a:pt x="224" y="75"/>
                  </a:lnTo>
                  <a:cubicBezTo>
                    <a:pt x="196" y="34"/>
                    <a:pt x="154" y="1"/>
                    <a:pt x="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"/>
            <p:cNvSpPr/>
            <p:nvPr/>
          </p:nvSpPr>
          <p:spPr>
            <a:xfrm>
              <a:off x="4240850" y="3227925"/>
              <a:ext cx="6000" cy="5400"/>
            </a:xfrm>
            <a:custGeom>
              <a:avLst/>
              <a:gdLst/>
              <a:ahLst/>
              <a:cxnLst/>
              <a:rect l="l" t="t" r="r" b="b"/>
              <a:pathLst>
                <a:path w="240" h="216" extrusionOk="0">
                  <a:moveTo>
                    <a:pt x="113" y="0"/>
                  </a:moveTo>
                  <a:cubicBezTo>
                    <a:pt x="104" y="0"/>
                    <a:pt x="95" y="1"/>
                    <a:pt x="87" y="4"/>
                  </a:cubicBezTo>
                  <a:cubicBezTo>
                    <a:pt x="34" y="41"/>
                    <a:pt x="1" y="91"/>
                    <a:pt x="34" y="144"/>
                  </a:cubicBezTo>
                  <a:cubicBezTo>
                    <a:pt x="47" y="184"/>
                    <a:pt x="84" y="216"/>
                    <a:pt x="133" y="216"/>
                  </a:cubicBezTo>
                  <a:cubicBezTo>
                    <a:pt x="145" y="216"/>
                    <a:pt x="157" y="214"/>
                    <a:pt x="170" y="210"/>
                  </a:cubicBezTo>
                  <a:cubicBezTo>
                    <a:pt x="223" y="177"/>
                    <a:pt x="240" y="128"/>
                    <a:pt x="223" y="74"/>
                  </a:cubicBezTo>
                  <a:cubicBezTo>
                    <a:pt x="209" y="33"/>
                    <a:pt x="158" y="0"/>
                    <a:pt x="1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"/>
            <p:cNvSpPr/>
            <p:nvPr/>
          </p:nvSpPr>
          <p:spPr>
            <a:xfrm>
              <a:off x="4239925" y="3246975"/>
              <a:ext cx="5700" cy="5175"/>
            </a:xfrm>
            <a:custGeom>
              <a:avLst/>
              <a:gdLst/>
              <a:ahLst/>
              <a:cxnLst/>
              <a:rect l="l" t="t" r="r" b="b"/>
              <a:pathLst>
                <a:path w="228" h="207" extrusionOk="0">
                  <a:moveTo>
                    <a:pt x="124" y="1"/>
                  </a:moveTo>
                  <a:cubicBezTo>
                    <a:pt x="71" y="1"/>
                    <a:pt x="21" y="34"/>
                    <a:pt x="21" y="87"/>
                  </a:cubicBezTo>
                  <a:cubicBezTo>
                    <a:pt x="0" y="104"/>
                    <a:pt x="0" y="120"/>
                    <a:pt x="21" y="137"/>
                  </a:cubicBezTo>
                  <a:cubicBezTo>
                    <a:pt x="21" y="153"/>
                    <a:pt x="21" y="153"/>
                    <a:pt x="38" y="153"/>
                  </a:cubicBezTo>
                  <a:cubicBezTo>
                    <a:pt x="54" y="190"/>
                    <a:pt x="71" y="207"/>
                    <a:pt x="104" y="207"/>
                  </a:cubicBezTo>
                  <a:cubicBezTo>
                    <a:pt x="157" y="207"/>
                    <a:pt x="207" y="170"/>
                    <a:pt x="227" y="120"/>
                  </a:cubicBezTo>
                  <a:cubicBezTo>
                    <a:pt x="227" y="87"/>
                    <a:pt x="207" y="67"/>
                    <a:pt x="190" y="34"/>
                  </a:cubicBezTo>
                  <a:cubicBezTo>
                    <a:pt x="190" y="17"/>
                    <a:pt x="157" y="1"/>
                    <a:pt x="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"/>
            <p:cNvSpPr/>
            <p:nvPr/>
          </p:nvSpPr>
          <p:spPr>
            <a:xfrm>
              <a:off x="4231375" y="3207525"/>
              <a:ext cx="6000" cy="5250"/>
            </a:xfrm>
            <a:custGeom>
              <a:avLst/>
              <a:gdLst/>
              <a:ahLst/>
              <a:cxnLst/>
              <a:rect l="l" t="t" r="r" b="b"/>
              <a:pathLst>
                <a:path w="240" h="210" extrusionOk="0">
                  <a:moveTo>
                    <a:pt x="123" y="1"/>
                  </a:moveTo>
                  <a:cubicBezTo>
                    <a:pt x="107" y="1"/>
                    <a:pt x="89" y="6"/>
                    <a:pt x="70" y="16"/>
                  </a:cubicBezTo>
                  <a:cubicBezTo>
                    <a:pt x="17" y="33"/>
                    <a:pt x="0" y="82"/>
                    <a:pt x="17" y="136"/>
                  </a:cubicBezTo>
                  <a:cubicBezTo>
                    <a:pt x="29" y="185"/>
                    <a:pt x="72" y="209"/>
                    <a:pt x="115" y="209"/>
                  </a:cubicBezTo>
                  <a:cubicBezTo>
                    <a:pt x="129" y="209"/>
                    <a:pt x="144" y="207"/>
                    <a:pt x="157" y="202"/>
                  </a:cubicBezTo>
                  <a:cubicBezTo>
                    <a:pt x="206" y="185"/>
                    <a:pt x="239" y="119"/>
                    <a:pt x="206" y="66"/>
                  </a:cubicBezTo>
                  <a:cubicBezTo>
                    <a:pt x="195" y="30"/>
                    <a:pt x="164" y="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"/>
            <p:cNvSpPr/>
            <p:nvPr/>
          </p:nvSpPr>
          <p:spPr>
            <a:xfrm>
              <a:off x="4250225" y="3256875"/>
              <a:ext cx="6100" cy="5275"/>
            </a:xfrm>
            <a:custGeom>
              <a:avLst/>
              <a:gdLst/>
              <a:ahLst/>
              <a:cxnLst/>
              <a:rect l="l" t="t" r="r" b="b"/>
              <a:pathLst>
                <a:path w="244" h="211" extrusionOk="0">
                  <a:moveTo>
                    <a:pt x="87" y="0"/>
                  </a:moveTo>
                  <a:cubicBezTo>
                    <a:pt x="54" y="17"/>
                    <a:pt x="38" y="33"/>
                    <a:pt x="38" y="50"/>
                  </a:cubicBezTo>
                  <a:cubicBezTo>
                    <a:pt x="21" y="83"/>
                    <a:pt x="1" y="120"/>
                    <a:pt x="21" y="136"/>
                  </a:cubicBezTo>
                  <a:cubicBezTo>
                    <a:pt x="35" y="178"/>
                    <a:pt x="83" y="211"/>
                    <a:pt x="130" y="211"/>
                  </a:cubicBezTo>
                  <a:cubicBezTo>
                    <a:pt x="139" y="211"/>
                    <a:pt x="149" y="209"/>
                    <a:pt x="157" y="207"/>
                  </a:cubicBezTo>
                  <a:cubicBezTo>
                    <a:pt x="207" y="186"/>
                    <a:pt x="244" y="120"/>
                    <a:pt x="228" y="66"/>
                  </a:cubicBezTo>
                  <a:cubicBezTo>
                    <a:pt x="207" y="33"/>
                    <a:pt x="174" y="17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"/>
            <p:cNvSpPr/>
            <p:nvPr/>
          </p:nvSpPr>
          <p:spPr>
            <a:xfrm>
              <a:off x="4230550" y="3235650"/>
              <a:ext cx="6000" cy="5225"/>
            </a:xfrm>
            <a:custGeom>
              <a:avLst/>
              <a:gdLst/>
              <a:ahLst/>
              <a:cxnLst/>
              <a:rect l="l" t="t" r="r" b="b"/>
              <a:pathLst>
                <a:path w="240" h="209" extrusionOk="0">
                  <a:moveTo>
                    <a:pt x="99" y="0"/>
                  </a:moveTo>
                  <a:cubicBezTo>
                    <a:pt x="89" y="0"/>
                    <a:pt x="78" y="2"/>
                    <a:pt x="66" y="4"/>
                  </a:cubicBezTo>
                  <a:cubicBezTo>
                    <a:pt x="17" y="25"/>
                    <a:pt x="0" y="91"/>
                    <a:pt x="17" y="144"/>
                  </a:cubicBezTo>
                  <a:cubicBezTo>
                    <a:pt x="29" y="180"/>
                    <a:pt x="68" y="209"/>
                    <a:pt x="107" y="209"/>
                  </a:cubicBezTo>
                  <a:cubicBezTo>
                    <a:pt x="123" y="209"/>
                    <a:pt x="139" y="204"/>
                    <a:pt x="153" y="194"/>
                  </a:cubicBezTo>
                  <a:cubicBezTo>
                    <a:pt x="206" y="177"/>
                    <a:pt x="239" y="128"/>
                    <a:pt x="206" y="74"/>
                  </a:cubicBezTo>
                  <a:cubicBezTo>
                    <a:pt x="193" y="33"/>
                    <a:pt x="153" y="0"/>
                    <a:pt x="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"/>
            <p:cNvSpPr/>
            <p:nvPr/>
          </p:nvSpPr>
          <p:spPr>
            <a:xfrm>
              <a:off x="4251150" y="3240325"/>
              <a:ext cx="5600" cy="5100"/>
            </a:xfrm>
            <a:custGeom>
              <a:avLst/>
              <a:gdLst/>
              <a:ahLst/>
              <a:cxnLst/>
              <a:rect l="l" t="t" r="r" b="b"/>
              <a:pathLst>
                <a:path w="224" h="204" extrusionOk="0">
                  <a:moveTo>
                    <a:pt x="111" y="1"/>
                  </a:moveTo>
                  <a:cubicBezTo>
                    <a:pt x="82" y="1"/>
                    <a:pt x="52" y="14"/>
                    <a:pt x="34" y="44"/>
                  </a:cubicBezTo>
                  <a:cubicBezTo>
                    <a:pt x="17" y="60"/>
                    <a:pt x="1" y="77"/>
                    <a:pt x="1" y="110"/>
                  </a:cubicBezTo>
                  <a:cubicBezTo>
                    <a:pt x="17" y="126"/>
                    <a:pt x="17" y="126"/>
                    <a:pt x="17" y="147"/>
                  </a:cubicBezTo>
                  <a:cubicBezTo>
                    <a:pt x="17" y="164"/>
                    <a:pt x="34" y="164"/>
                    <a:pt x="50" y="180"/>
                  </a:cubicBezTo>
                  <a:cubicBezTo>
                    <a:pt x="67" y="195"/>
                    <a:pt x="90" y="203"/>
                    <a:pt x="113" y="203"/>
                  </a:cubicBezTo>
                  <a:cubicBezTo>
                    <a:pt x="141" y="203"/>
                    <a:pt x="170" y="191"/>
                    <a:pt x="191" y="164"/>
                  </a:cubicBezTo>
                  <a:cubicBezTo>
                    <a:pt x="223" y="126"/>
                    <a:pt x="223" y="60"/>
                    <a:pt x="170" y="23"/>
                  </a:cubicBezTo>
                  <a:cubicBezTo>
                    <a:pt x="155" y="9"/>
                    <a:pt x="134" y="1"/>
                    <a:pt x="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"/>
            <p:cNvSpPr/>
            <p:nvPr/>
          </p:nvSpPr>
          <p:spPr>
            <a:xfrm>
              <a:off x="4243425" y="3214600"/>
              <a:ext cx="5600" cy="5300"/>
            </a:xfrm>
            <a:custGeom>
              <a:avLst/>
              <a:gdLst/>
              <a:ahLst/>
              <a:cxnLst/>
              <a:rect l="l" t="t" r="r" b="b"/>
              <a:pathLst>
                <a:path w="224" h="212" extrusionOk="0">
                  <a:moveTo>
                    <a:pt x="103" y="1"/>
                  </a:moveTo>
                  <a:cubicBezTo>
                    <a:pt x="51" y="1"/>
                    <a:pt x="17" y="34"/>
                    <a:pt x="17" y="92"/>
                  </a:cubicBezTo>
                  <a:cubicBezTo>
                    <a:pt x="1" y="108"/>
                    <a:pt x="1" y="125"/>
                    <a:pt x="17" y="145"/>
                  </a:cubicBezTo>
                  <a:cubicBezTo>
                    <a:pt x="17" y="145"/>
                    <a:pt x="17" y="162"/>
                    <a:pt x="34" y="162"/>
                  </a:cubicBezTo>
                  <a:cubicBezTo>
                    <a:pt x="50" y="178"/>
                    <a:pt x="67" y="195"/>
                    <a:pt x="104" y="211"/>
                  </a:cubicBezTo>
                  <a:cubicBezTo>
                    <a:pt x="153" y="211"/>
                    <a:pt x="207" y="178"/>
                    <a:pt x="223" y="125"/>
                  </a:cubicBezTo>
                  <a:cubicBezTo>
                    <a:pt x="223" y="92"/>
                    <a:pt x="207" y="59"/>
                    <a:pt x="207" y="42"/>
                  </a:cubicBezTo>
                  <a:cubicBezTo>
                    <a:pt x="190" y="22"/>
                    <a:pt x="153" y="5"/>
                    <a:pt x="137" y="5"/>
                  </a:cubicBezTo>
                  <a:cubicBezTo>
                    <a:pt x="125" y="2"/>
                    <a:pt x="11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"/>
            <p:cNvSpPr/>
            <p:nvPr/>
          </p:nvSpPr>
          <p:spPr>
            <a:xfrm>
              <a:off x="4247650" y="3201725"/>
              <a:ext cx="5700" cy="5275"/>
            </a:xfrm>
            <a:custGeom>
              <a:avLst/>
              <a:gdLst/>
              <a:ahLst/>
              <a:cxnLst/>
              <a:rect l="l" t="t" r="r" b="b"/>
              <a:pathLst>
                <a:path w="228" h="211" extrusionOk="0">
                  <a:moveTo>
                    <a:pt x="97" y="1"/>
                  </a:moveTo>
                  <a:cubicBezTo>
                    <a:pt x="55" y="1"/>
                    <a:pt x="18" y="33"/>
                    <a:pt x="1" y="91"/>
                  </a:cubicBezTo>
                  <a:lnTo>
                    <a:pt x="1" y="145"/>
                  </a:lnTo>
                  <a:cubicBezTo>
                    <a:pt x="21" y="145"/>
                    <a:pt x="21" y="161"/>
                    <a:pt x="21" y="161"/>
                  </a:cubicBezTo>
                  <a:cubicBezTo>
                    <a:pt x="38" y="178"/>
                    <a:pt x="71" y="194"/>
                    <a:pt x="87" y="211"/>
                  </a:cubicBezTo>
                  <a:cubicBezTo>
                    <a:pt x="124" y="211"/>
                    <a:pt x="141" y="194"/>
                    <a:pt x="174" y="178"/>
                  </a:cubicBezTo>
                  <a:cubicBezTo>
                    <a:pt x="190" y="178"/>
                    <a:pt x="207" y="145"/>
                    <a:pt x="207" y="124"/>
                  </a:cubicBezTo>
                  <a:cubicBezTo>
                    <a:pt x="227" y="58"/>
                    <a:pt x="174" y="5"/>
                    <a:pt x="124" y="5"/>
                  </a:cubicBezTo>
                  <a:cubicBezTo>
                    <a:pt x="115" y="2"/>
                    <a:pt x="106" y="1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"/>
            <p:cNvSpPr/>
            <p:nvPr/>
          </p:nvSpPr>
          <p:spPr>
            <a:xfrm>
              <a:off x="4216325" y="3241825"/>
              <a:ext cx="5175" cy="5175"/>
            </a:xfrm>
            <a:custGeom>
              <a:avLst/>
              <a:gdLst/>
              <a:ahLst/>
              <a:cxnLst/>
              <a:rect l="l" t="t" r="r" b="b"/>
              <a:pathLst>
                <a:path w="207" h="207" extrusionOk="0">
                  <a:moveTo>
                    <a:pt x="120" y="0"/>
                  </a:moveTo>
                  <a:cubicBezTo>
                    <a:pt x="70" y="0"/>
                    <a:pt x="37" y="17"/>
                    <a:pt x="17" y="66"/>
                  </a:cubicBezTo>
                  <a:cubicBezTo>
                    <a:pt x="0" y="66"/>
                    <a:pt x="0" y="66"/>
                    <a:pt x="0" y="87"/>
                  </a:cubicBezTo>
                  <a:lnTo>
                    <a:pt x="0" y="137"/>
                  </a:lnTo>
                  <a:cubicBezTo>
                    <a:pt x="17" y="153"/>
                    <a:pt x="37" y="190"/>
                    <a:pt x="70" y="190"/>
                  </a:cubicBezTo>
                  <a:cubicBezTo>
                    <a:pt x="70" y="207"/>
                    <a:pt x="87" y="207"/>
                    <a:pt x="87" y="207"/>
                  </a:cubicBezTo>
                  <a:cubicBezTo>
                    <a:pt x="157" y="207"/>
                    <a:pt x="206" y="170"/>
                    <a:pt x="206" y="120"/>
                  </a:cubicBezTo>
                  <a:cubicBezTo>
                    <a:pt x="206" y="87"/>
                    <a:pt x="206" y="66"/>
                    <a:pt x="190" y="33"/>
                  </a:cubicBezTo>
                  <a:cubicBezTo>
                    <a:pt x="173" y="17"/>
                    <a:pt x="157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"/>
            <p:cNvSpPr/>
            <p:nvPr/>
          </p:nvSpPr>
          <p:spPr>
            <a:xfrm>
              <a:off x="4216725" y="3227450"/>
              <a:ext cx="5175" cy="5075"/>
            </a:xfrm>
            <a:custGeom>
              <a:avLst/>
              <a:gdLst/>
              <a:ahLst/>
              <a:cxnLst/>
              <a:rect l="l" t="t" r="r" b="b"/>
              <a:pathLst>
                <a:path w="207" h="203" extrusionOk="0">
                  <a:moveTo>
                    <a:pt x="102" y="0"/>
                  </a:moveTo>
                  <a:cubicBezTo>
                    <a:pt x="70" y="0"/>
                    <a:pt x="40" y="14"/>
                    <a:pt x="21" y="44"/>
                  </a:cubicBezTo>
                  <a:cubicBezTo>
                    <a:pt x="1" y="60"/>
                    <a:pt x="1" y="77"/>
                    <a:pt x="1" y="110"/>
                  </a:cubicBezTo>
                  <a:lnTo>
                    <a:pt x="1" y="147"/>
                  </a:lnTo>
                  <a:cubicBezTo>
                    <a:pt x="21" y="163"/>
                    <a:pt x="21" y="163"/>
                    <a:pt x="38" y="180"/>
                  </a:cubicBezTo>
                  <a:cubicBezTo>
                    <a:pt x="60" y="195"/>
                    <a:pt x="83" y="203"/>
                    <a:pt x="106" y="203"/>
                  </a:cubicBezTo>
                  <a:cubicBezTo>
                    <a:pt x="135" y="203"/>
                    <a:pt x="163" y="190"/>
                    <a:pt x="190" y="163"/>
                  </a:cubicBezTo>
                  <a:cubicBezTo>
                    <a:pt x="207" y="147"/>
                    <a:pt x="207" y="110"/>
                    <a:pt x="207" y="93"/>
                  </a:cubicBezTo>
                  <a:cubicBezTo>
                    <a:pt x="207" y="60"/>
                    <a:pt x="190" y="44"/>
                    <a:pt x="174" y="23"/>
                  </a:cubicBezTo>
                  <a:cubicBezTo>
                    <a:pt x="152" y="9"/>
                    <a:pt x="126" y="0"/>
                    <a:pt x="1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"/>
            <p:cNvSpPr/>
            <p:nvPr/>
          </p:nvSpPr>
          <p:spPr>
            <a:xfrm>
              <a:off x="4310425" y="3205150"/>
              <a:ext cx="6000" cy="5050"/>
            </a:xfrm>
            <a:custGeom>
              <a:avLst/>
              <a:gdLst/>
              <a:ahLst/>
              <a:cxnLst/>
              <a:rect l="l" t="t" r="r" b="b"/>
              <a:pathLst>
                <a:path w="240" h="202" extrusionOk="0">
                  <a:moveTo>
                    <a:pt x="126" y="0"/>
                  </a:moveTo>
                  <a:cubicBezTo>
                    <a:pt x="113" y="0"/>
                    <a:pt x="99" y="3"/>
                    <a:pt x="87" y="8"/>
                  </a:cubicBezTo>
                  <a:cubicBezTo>
                    <a:pt x="34" y="24"/>
                    <a:pt x="1" y="90"/>
                    <a:pt x="17" y="144"/>
                  </a:cubicBezTo>
                  <a:cubicBezTo>
                    <a:pt x="41" y="181"/>
                    <a:pt x="77" y="201"/>
                    <a:pt x="114" y="201"/>
                  </a:cubicBezTo>
                  <a:cubicBezTo>
                    <a:pt x="127" y="201"/>
                    <a:pt x="140" y="199"/>
                    <a:pt x="153" y="194"/>
                  </a:cubicBezTo>
                  <a:cubicBezTo>
                    <a:pt x="207" y="177"/>
                    <a:pt x="240" y="128"/>
                    <a:pt x="223" y="74"/>
                  </a:cubicBezTo>
                  <a:cubicBezTo>
                    <a:pt x="211" y="24"/>
                    <a:pt x="168" y="0"/>
                    <a:pt x="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"/>
            <p:cNvSpPr/>
            <p:nvPr/>
          </p:nvSpPr>
          <p:spPr>
            <a:xfrm>
              <a:off x="4212500" y="3256225"/>
              <a:ext cx="5175" cy="5300"/>
            </a:xfrm>
            <a:custGeom>
              <a:avLst/>
              <a:gdLst/>
              <a:ahLst/>
              <a:cxnLst/>
              <a:rect l="l" t="t" r="r" b="b"/>
              <a:pathLst>
                <a:path w="207" h="212" extrusionOk="0">
                  <a:moveTo>
                    <a:pt x="95" y="0"/>
                  </a:moveTo>
                  <a:cubicBezTo>
                    <a:pt x="64" y="0"/>
                    <a:pt x="35" y="14"/>
                    <a:pt x="17" y="43"/>
                  </a:cubicBezTo>
                  <a:cubicBezTo>
                    <a:pt x="1" y="59"/>
                    <a:pt x="1" y="92"/>
                    <a:pt x="1" y="109"/>
                  </a:cubicBezTo>
                  <a:lnTo>
                    <a:pt x="1" y="146"/>
                  </a:lnTo>
                  <a:cubicBezTo>
                    <a:pt x="17" y="162"/>
                    <a:pt x="17" y="179"/>
                    <a:pt x="34" y="179"/>
                  </a:cubicBezTo>
                  <a:cubicBezTo>
                    <a:pt x="50" y="195"/>
                    <a:pt x="87" y="212"/>
                    <a:pt x="120" y="212"/>
                  </a:cubicBezTo>
                  <a:cubicBezTo>
                    <a:pt x="137" y="195"/>
                    <a:pt x="170" y="195"/>
                    <a:pt x="190" y="162"/>
                  </a:cubicBezTo>
                  <a:cubicBezTo>
                    <a:pt x="207" y="146"/>
                    <a:pt x="207" y="129"/>
                    <a:pt x="207" y="92"/>
                  </a:cubicBezTo>
                  <a:cubicBezTo>
                    <a:pt x="207" y="59"/>
                    <a:pt x="190" y="43"/>
                    <a:pt x="170" y="26"/>
                  </a:cubicBezTo>
                  <a:cubicBezTo>
                    <a:pt x="147" y="10"/>
                    <a:pt x="121" y="0"/>
                    <a:pt x="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"/>
            <p:cNvSpPr/>
            <p:nvPr/>
          </p:nvSpPr>
          <p:spPr>
            <a:xfrm>
              <a:off x="4207775" y="3204375"/>
              <a:ext cx="5175" cy="5200"/>
            </a:xfrm>
            <a:custGeom>
              <a:avLst/>
              <a:gdLst/>
              <a:ahLst/>
              <a:cxnLst/>
              <a:rect l="l" t="t" r="r" b="b"/>
              <a:pathLst>
                <a:path w="207" h="208" extrusionOk="0">
                  <a:moveTo>
                    <a:pt x="109" y="1"/>
                  </a:moveTo>
                  <a:cubicBezTo>
                    <a:pt x="72" y="1"/>
                    <a:pt x="37" y="16"/>
                    <a:pt x="17" y="39"/>
                  </a:cubicBezTo>
                  <a:cubicBezTo>
                    <a:pt x="0" y="55"/>
                    <a:pt x="0" y="88"/>
                    <a:pt x="0" y="121"/>
                  </a:cubicBezTo>
                  <a:lnTo>
                    <a:pt x="0" y="142"/>
                  </a:lnTo>
                  <a:cubicBezTo>
                    <a:pt x="17" y="159"/>
                    <a:pt x="17" y="175"/>
                    <a:pt x="33" y="192"/>
                  </a:cubicBezTo>
                  <a:cubicBezTo>
                    <a:pt x="50" y="208"/>
                    <a:pt x="87" y="208"/>
                    <a:pt x="120" y="208"/>
                  </a:cubicBezTo>
                  <a:cubicBezTo>
                    <a:pt x="136" y="208"/>
                    <a:pt x="173" y="192"/>
                    <a:pt x="190" y="175"/>
                  </a:cubicBezTo>
                  <a:cubicBezTo>
                    <a:pt x="206" y="142"/>
                    <a:pt x="206" y="121"/>
                    <a:pt x="206" y="88"/>
                  </a:cubicBezTo>
                  <a:cubicBezTo>
                    <a:pt x="206" y="72"/>
                    <a:pt x="190" y="39"/>
                    <a:pt x="173" y="18"/>
                  </a:cubicBezTo>
                  <a:cubicBezTo>
                    <a:pt x="153" y="6"/>
                    <a:pt x="131" y="1"/>
                    <a:pt x="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"/>
            <p:cNvSpPr/>
            <p:nvPr/>
          </p:nvSpPr>
          <p:spPr>
            <a:xfrm>
              <a:off x="4254150" y="3226375"/>
              <a:ext cx="5600" cy="5250"/>
            </a:xfrm>
            <a:custGeom>
              <a:avLst/>
              <a:gdLst/>
              <a:ahLst/>
              <a:cxnLst/>
              <a:rect l="l" t="t" r="r" b="b"/>
              <a:pathLst>
                <a:path w="224" h="210" extrusionOk="0">
                  <a:moveTo>
                    <a:pt x="120" y="0"/>
                  </a:moveTo>
                  <a:cubicBezTo>
                    <a:pt x="71" y="0"/>
                    <a:pt x="17" y="33"/>
                    <a:pt x="0" y="87"/>
                  </a:cubicBezTo>
                  <a:cubicBezTo>
                    <a:pt x="0" y="103"/>
                    <a:pt x="0" y="120"/>
                    <a:pt x="17" y="136"/>
                  </a:cubicBezTo>
                  <a:lnTo>
                    <a:pt x="17" y="169"/>
                  </a:lnTo>
                  <a:cubicBezTo>
                    <a:pt x="33" y="190"/>
                    <a:pt x="71" y="206"/>
                    <a:pt x="87" y="206"/>
                  </a:cubicBezTo>
                  <a:cubicBezTo>
                    <a:pt x="95" y="208"/>
                    <a:pt x="103" y="209"/>
                    <a:pt x="111" y="209"/>
                  </a:cubicBezTo>
                  <a:cubicBezTo>
                    <a:pt x="166" y="209"/>
                    <a:pt x="207" y="163"/>
                    <a:pt x="207" y="120"/>
                  </a:cubicBezTo>
                  <a:cubicBezTo>
                    <a:pt x="223" y="103"/>
                    <a:pt x="207" y="66"/>
                    <a:pt x="190" y="50"/>
                  </a:cubicBezTo>
                  <a:cubicBezTo>
                    <a:pt x="174" y="17"/>
                    <a:pt x="153" y="17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"/>
            <p:cNvSpPr/>
            <p:nvPr/>
          </p:nvSpPr>
          <p:spPr>
            <a:xfrm>
              <a:off x="4223650" y="3188650"/>
              <a:ext cx="5575" cy="5175"/>
            </a:xfrm>
            <a:custGeom>
              <a:avLst/>
              <a:gdLst/>
              <a:ahLst/>
              <a:cxnLst/>
              <a:rect l="l" t="t" r="r" b="b"/>
              <a:pathLst>
                <a:path w="223" h="207" extrusionOk="0">
                  <a:moveTo>
                    <a:pt x="103" y="0"/>
                  </a:moveTo>
                  <a:cubicBezTo>
                    <a:pt x="91" y="0"/>
                    <a:pt x="78" y="4"/>
                    <a:pt x="70" y="12"/>
                  </a:cubicBezTo>
                  <a:cubicBezTo>
                    <a:pt x="54" y="12"/>
                    <a:pt x="33" y="29"/>
                    <a:pt x="17" y="50"/>
                  </a:cubicBezTo>
                  <a:cubicBezTo>
                    <a:pt x="0" y="83"/>
                    <a:pt x="0" y="116"/>
                    <a:pt x="17" y="132"/>
                  </a:cubicBezTo>
                  <a:cubicBezTo>
                    <a:pt x="30" y="176"/>
                    <a:pt x="69" y="206"/>
                    <a:pt x="110" y="206"/>
                  </a:cubicBezTo>
                  <a:cubicBezTo>
                    <a:pt x="119" y="206"/>
                    <a:pt x="127" y="205"/>
                    <a:pt x="136" y="202"/>
                  </a:cubicBezTo>
                  <a:cubicBezTo>
                    <a:pt x="206" y="186"/>
                    <a:pt x="223" y="116"/>
                    <a:pt x="206" y="66"/>
                  </a:cubicBezTo>
                  <a:cubicBezTo>
                    <a:pt x="190" y="29"/>
                    <a:pt x="173" y="12"/>
                    <a:pt x="136" y="12"/>
                  </a:cubicBezTo>
                  <a:cubicBezTo>
                    <a:pt x="128" y="4"/>
                    <a:pt x="115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"/>
            <p:cNvSpPr/>
            <p:nvPr/>
          </p:nvSpPr>
          <p:spPr>
            <a:xfrm>
              <a:off x="4218475" y="3214575"/>
              <a:ext cx="6025" cy="5050"/>
            </a:xfrm>
            <a:custGeom>
              <a:avLst/>
              <a:gdLst/>
              <a:ahLst/>
              <a:cxnLst/>
              <a:rect l="l" t="t" r="r" b="b"/>
              <a:pathLst>
                <a:path w="241" h="202" extrusionOk="0">
                  <a:moveTo>
                    <a:pt x="127" y="0"/>
                  </a:moveTo>
                  <a:cubicBezTo>
                    <a:pt x="113" y="0"/>
                    <a:pt x="100" y="2"/>
                    <a:pt x="87" y="6"/>
                  </a:cubicBezTo>
                  <a:cubicBezTo>
                    <a:pt x="34" y="23"/>
                    <a:pt x="1" y="76"/>
                    <a:pt x="17" y="146"/>
                  </a:cubicBezTo>
                  <a:cubicBezTo>
                    <a:pt x="45" y="183"/>
                    <a:pt x="80" y="202"/>
                    <a:pt x="118" y="202"/>
                  </a:cubicBezTo>
                  <a:cubicBezTo>
                    <a:pt x="131" y="202"/>
                    <a:pt x="144" y="200"/>
                    <a:pt x="158" y="196"/>
                  </a:cubicBezTo>
                  <a:cubicBezTo>
                    <a:pt x="224" y="179"/>
                    <a:pt x="240" y="109"/>
                    <a:pt x="224" y="60"/>
                  </a:cubicBezTo>
                  <a:cubicBezTo>
                    <a:pt x="211" y="19"/>
                    <a:pt x="168" y="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"/>
            <p:cNvSpPr/>
            <p:nvPr/>
          </p:nvSpPr>
          <p:spPr>
            <a:xfrm>
              <a:off x="4219300" y="3200225"/>
              <a:ext cx="6125" cy="5225"/>
            </a:xfrm>
            <a:custGeom>
              <a:avLst/>
              <a:gdLst/>
              <a:ahLst/>
              <a:cxnLst/>
              <a:rect l="l" t="t" r="r" b="b"/>
              <a:pathLst>
                <a:path w="245" h="209" extrusionOk="0">
                  <a:moveTo>
                    <a:pt x="132" y="0"/>
                  </a:moveTo>
                  <a:cubicBezTo>
                    <a:pt x="118" y="0"/>
                    <a:pt x="103" y="5"/>
                    <a:pt x="87" y="15"/>
                  </a:cubicBezTo>
                  <a:cubicBezTo>
                    <a:pt x="38" y="32"/>
                    <a:pt x="1" y="81"/>
                    <a:pt x="21" y="135"/>
                  </a:cubicBezTo>
                  <a:cubicBezTo>
                    <a:pt x="49" y="176"/>
                    <a:pt x="88" y="209"/>
                    <a:pt x="132" y="209"/>
                  </a:cubicBezTo>
                  <a:cubicBezTo>
                    <a:pt x="140" y="209"/>
                    <a:pt x="149" y="208"/>
                    <a:pt x="158" y="205"/>
                  </a:cubicBezTo>
                  <a:cubicBezTo>
                    <a:pt x="207" y="184"/>
                    <a:pt x="244" y="118"/>
                    <a:pt x="228" y="65"/>
                  </a:cubicBezTo>
                  <a:cubicBezTo>
                    <a:pt x="201" y="29"/>
                    <a:pt x="168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"/>
            <p:cNvSpPr/>
            <p:nvPr/>
          </p:nvSpPr>
          <p:spPr>
            <a:xfrm>
              <a:off x="4225800" y="3252125"/>
              <a:ext cx="5600" cy="5300"/>
            </a:xfrm>
            <a:custGeom>
              <a:avLst/>
              <a:gdLst/>
              <a:ahLst/>
              <a:cxnLst/>
              <a:rect l="l" t="t" r="r" b="b"/>
              <a:pathLst>
                <a:path w="224" h="212" extrusionOk="0">
                  <a:moveTo>
                    <a:pt x="120" y="1"/>
                  </a:moveTo>
                  <a:cubicBezTo>
                    <a:pt x="104" y="1"/>
                    <a:pt x="71" y="17"/>
                    <a:pt x="50" y="34"/>
                  </a:cubicBezTo>
                  <a:cubicBezTo>
                    <a:pt x="34" y="34"/>
                    <a:pt x="17" y="67"/>
                    <a:pt x="1" y="87"/>
                  </a:cubicBezTo>
                  <a:cubicBezTo>
                    <a:pt x="1" y="120"/>
                    <a:pt x="1" y="137"/>
                    <a:pt x="17" y="153"/>
                  </a:cubicBezTo>
                  <a:lnTo>
                    <a:pt x="34" y="170"/>
                  </a:lnTo>
                  <a:cubicBezTo>
                    <a:pt x="50" y="190"/>
                    <a:pt x="71" y="207"/>
                    <a:pt x="104" y="207"/>
                  </a:cubicBezTo>
                  <a:cubicBezTo>
                    <a:pt x="112" y="210"/>
                    <a:pt x="121" y="211"/>
                    <a:pt x="129" y="211"/>
                  </a:cubicBezTo>
                  <a:cubicBezTo>
                    <a:pt x="170" y="211"/>
                    <a:pt x="210" y="178"/>
                    <a:pt x="223" y="120"/>
                  </a:cubicBezTo>
                  <a:cubicBezTo>
                    <a:pt x="223" y="104"/>
                    <a:pt x="207" y="67"/>
                    <a:pt x="190" y="50"/>
                  </a:cubicBezTo>
                  <a:cubicBezTo>
                    <a:pt x="174" y="34"/>
                    <a:pt x="153" y="17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"/>
            <p:cNvSpPr/>
            <p:nvPr/>
          </p:nvSpPr>
          <p:spPr>
            <a:xfrm>
              <a:off x="4288875" y="3253375"/>
              <a:ext cx="5175" cy="5250"/>
            </a:xfrm>
            <a:custGeom>
              <a:avLst/>
              <a:gdLst/>
              <a:ahLst/>
              <a:cxnLst/>
              <a:rect l="l" t="t" r="r" b="b"/>
              <a:pathLst>
                <a:path w="207" h="210" extrusionOk="0">
                  <a:moveTo>
                    <a:pt x="125" y="0"/>
                  </a:moveTo>
                  <a:cubicBezTo>
                    <a:pt x="71" y="0"/>
                    <a:pt x="21" y="37"/>
                    <a:pt x="1" y="87"/>
                  </a:cubicBezTo>
                  <a:lnTo>
                    <a:pt x="1" y="140"/>
                  </a:lnTo>
                  <a:cubicBezTo>
                    <a:pt x="21" y="173"/>
                    <a:pt x="54" y="206"/>
                    <a:pt x="87" y="206"/>
                  </a:cubicBezTo>
                  <a:cubicBezTo>
                    <a:pt x="97" y="209"/>
                    <a:pt x="106" y="210"/>
                    <a:pt x="114" y="210"/>
                  </a:cubicBezTo>
                  <a:cubicBezTo>
                    <a:pt x="170" y="210"/>
                    <a:pt x="207" y="166"/>
                    <a:pt x="207" y="120"/>
                  </a:cubicBezTo>
                  <a:cubicBezTo>
                    <a:pt x="207" y="87"/>
                    <a:pt x="207" y="70"/>
                    <a:pt x="190" y="54"/>
                  </a:cubicBezTo>
                  <a:cubicBezTo>
                    <a:pt x="174" y="17"/>
                    <a:pt x="158" y="0"/>
                    <a:pt x="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"/>
            <p:cNvSpPr/>
            <p:nvPr/>
          </p:nvSpPr>
          <p:spPr>
            <a:xfrm>
              <a:off x="4292400" y="3225700"/>
              <a:ext cx="5575" cy="5125"/>
            </a:xfrm>
            <a:custGeom>
              <a:avLst/>
              <a:gdLst/>
              <a:ahLst/>
              <a:cxnLst/>
              <a:rect l="l" t="t" r="r" b="b"/>
              <a:pathLst>
                <a:path w="223" h="205" extrusionOk="0">
                  <a:moveTo>
                    <a:pt x="108" y="1"/>
                  </a:moveTo>
                  <a:cubicBezTo>
                    <a:pt x="80" y="1"/>
                    <a:pt x="51" y="14"/>
                    <a:pt x="33" y="44"/>
                  </a:cubicBezTo>
                  <a:cubicBezTo>
                    <a:pt x="17" y="60"/>
                    <a:pt x="0" y="77"/>
                    <a:pt x="0" y="114"/>
                  </a:cubicBezTo>
                  <a:cubicBezTo>
                    <a:pt x="0" y="130"/>
                    <a:pt x="0" y="130"/>
                    <a:pt x="17" y="147"/>
                  </a:cubicBezTo>
                  <a:cubicBezTo>
                    <a:pt x="17" y="163"/>
                    <a:pt x="33" y="163"/>
                    <a:pt x="49" y="180"/>
                  </a:cubicBezTo>
                  <a:cubicBezTo>
                    <a:pt x="61" y="191"/>
                    <a:pt x="75" y="205"/>
                    <a:pt x="93" y="205"/>
                  </a:cubicBezTo>
                  <a:cubicBezTo>
                    <a:pt x="101" y="205"/>
                    <a:pt x="110" y="202"/>
                    <a:pt x="120" y="196"/>
                  </a:cubicBezTo>
                  <a:cubicBezTo>
                    <a:pt x="153" y="196"/>
                    <a:pt x="169" y="180"/>
                    <a:pt x="190" y="163"/>
                  </a:cubicBezTo>
                  <a:cubicBezTo>
                    <a:pt x="206" y="147"/>
                    <a:pt x="223" y="114"/>
                    <a:pt x="206" y="93"/>
                  </a:cubicBezTo>
                  <a:cubicBezTo>
                    <a:pt x="206" y="60"/>
                    <a:pt x="190" y="44"/>
                    <a:pt x="169" y="27"/>
                  </a:cubicBezTo>
                  <a:cubicBezTo>
                    <a:pt x="154" y="10"/>
                    <a:pt x="131" y="1"/>
                    <a:pt x="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"/>
            <p:cNvSpPr/>
            <p:nvPr/>
          </p:nvSpPr>
          <p:spPr>
            <a:xfrm>
              <a:off x="4284250" y="3201425"/>
              <a:ext cx="5175" cy="5275"/>
            </a:xfrm>
            <a:custGeom>
              <a:avLst/>
              <a:gdLst/>
              <a:ahLst/>
              <a:cxnLst/>
              <a:rect l="l" t="t" r="r" b="b"/>
              <a:pathLst>
                <a:path w="207" h="211" extrusionOk="0">
                  <a:moveTo>
                    <a:pt x="120" y="0"/>
                  </a:moveTo>
                  <a:cubicBezTo>
                    <a:pt x="50" y="0"/>
                    <a:pt x="0" y="33"/>
                    <a:pt x="0" y="87"/>
                  </a:cubicBezTo>
                  <a:lnTo>
                    <a:pt x="0" y="157"/>
                  </a:lnTo>
                  <a:lnTo>
                    <a:pt x="17" y="173"/>
                  </a:lnTo>
                  <a:cubicBezTo>
                    <a:pt x="33" y="190"/>
                    <a:pt x="50" y="206"/>
                    <a:pt x="83" y="206"/>
                  </a:cubicBezTo>
                  <a:cubicBezTo>
                    <a:pt x="92" y="209"/>
                    <a:pt x="101" y="211"/>
                    <a:pt x="110" y="211"/>
                  </a:cubicBezTo>
                  <a:cubicBezTo>
                    <a:pt x="152" y="211"/>
                    <a:pt x="189" y="178"/>
                    <a:pt x="206" y="120"/>
                  </a:cubicBezTo>
                  <a:cubicBezTo>
                    <a:pt x="206" y="103"/>
                    <a:pt x="206" y="70"/>
                    <a:pt x="186" y="54"/>
                  </a:cubicBezTo>
                  <a:cubicBezTo>
                    <a:pt x="169" y="17"/>
                    <a:pt x="136" y="17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"/>
            <p:cNvSpPr/>
            <p:nvPr/>
          </p:nvSpPr>
          <p:spPr>
            <a:xfrm>
              <a:off x="4296200" y="3211200"/>
              <a:ext cx="5600" cy="5300"/>
            </a:xfrm>
            <a:custGeom>
              <a:avLst/>
              <a:gdLst/>
              <a:ahLst/>
              <a:cxnLst/>
              <a:rect l="l" t="t" r="r" b="b"/>
              <a:pathLst>
                <a:path w="224" h="212" extrusionOk="0">
                  <a:moveTo>
                    <a:pt x="112" y="1"/>
                  </a:moveTo>
                  <a:cubicBezTo>
                    <a:pt x="70" y="1"/>
                    <a:pt x="34" y="28"/>
                    <a:pt x="17" y="55"/>
                  </a:cubicBezTo>
                  <a:lnTo>
                    <a:pt x="17" y="92"/>
                  </a:lnTo>
                  <a:cubicBezTo>
                    <a:pt x="1" y="108"/>
                    <a:pt x="17" y="125"/>
                    <a:pt x="17" y="141"/>
                  </a:cubicBezTo>
                  <a:cubicBezTo>
                    <a:pt x="38" y="158"/>
                    <a:pt x="54" y="195"/>
                    <a:pt x="71" y="195"/>
                  </a:cubicBezTo>
                  <a:cubicBezTo>
                    <a:pt x="87" y="195"/>
                    <a:pt x="87" y="211"/>
                    <a:pt x="104" y="211"/>
                  </a:cubicBezTo>
                  <a:cubicBezTo>
                    <a:pt x="157" y="211"/>
                    <a:pt x="207" y="178"/>
                    <a:pt x="223" y="125"/>
                  </a:cubicBezTo>
                  <a:cubicBezTo>
                    <a:pt x="223" y="92"/>
                    <a:pt x="223" y="55"/>
                    <a:pt x="207" y="38"/>
                  </a:cubicBezTo>
                  <a:cubicBezTo>
                    <a:pt x="190" y="22"/>
                    <a:pt x="157" y="5"/>
                    <a:pt x="141" y="5"/>
                  </a:cubicBezTo>
                  <a:cubicBezTo>
                    <a:pt x="131" y="2"/>
                    <a:pt x="121" y="1"/>
                    <a:pt x="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"/>
            <p:cNvSpPr/>
            <p:nvPr/>
          </p:nvSpPr>
          <p:spPr>
            <a:xfrm>
              <a:off x="4301350" y="3248225"/>
              <a:ext cx="5600" cy="5275"/>
            </a:xfrm>
            <a:custGeom>
              <a:avLst/>
              <a:gdLst/>
              <a:ahLst/>
              <a:cxnLst/>
              <a:rect l="l" t="t" r="r" b="b"/>
              <a:pathLst>
                <a:path w="224" h="211" extrusionOk="0">
                  <a:moveTo>
                    <a:pt x="120" y="0"/>
                  </a:moveTo>
                  <a:cubicBezTo>
                    <a:pt x="104" y="0"/>
                    <a:pt x="71" y="17"/>
                    <a:pt x="54" y="37"/>
                  </a:cubicBezTo>
                  <a:cubicBezTo>
                    <a:pt x="17" y="37"/>
                    <a:pt x="1" y="70"/>
                    <a:pt x="1" y="87"/>
                  </a:cubicBezTo>
                  <a:cubicBezTo>
                    <a:pt x="1" y="120"/>
                    <a:pt x="1" y="140"/>
                    <a:pt x="17" y="157"/>
                  </a:cubicBezTo>
                  <a:lnTo>
                    <a:pt x="17" y="173"/>
                  </a:lnTo>
                  <a:cubicBezTo>
                    <a:pt x="38" y="190"/>
                    <a:pt x="71" y="206"/>
                    <a:pt x="87" y="206"/>
                  </a:cubicBezTo>
                  <a:cubicBezTo>
                    <a:pt x="99" y="209"/>
                    <a:pt x="111" y="210"/>
                    <a:pt x="121" y="210"/>
                  </a:cubicBezTo>
                  <a:cubicBezTo>
                    <a:pt x="173" y="210"/>
                    <a:pt x="207" y="178"/>
                    <a:pt x="207" y="120"/>
                  </a:cubicBezTo>
                  <a:cubicBezTo>
                    <a:pt x="223" y="103"/>
                    <a:pt x="207" y="70"/>
                    <a:pt x="190" y="54"/>
                  </a:cubicBezTo>
                  <a:cubicBezTo>
                    <a:pt x="174" y="37"/>
                    <a:pt x="157" y="17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"/>
            <p:cNvSpPr/>
            <p:nvPr/>
          </p:nvSpPr>
          <p:spPr>
            <a:xfrm>
              <a:off x="4306100" y="3221625"/>
              <a:ext cx="5175" cy="5250"/>
            </a:xfrm>
            <a:custGeom>
              <a:avLst/>
              <a:gdLst/>
              <a:ahLst/>
              <a:cxnLst/>
              <a:rect l="l" t="t" r="r" b="b"/>
              <a:pathLst>
                <a:path w="207" h="210" extrusionOk="0">
                  <a:moveTo>
                    <a:pt x="120" y="0"/>
                  </a:moveTo>
                  <a:cubicBezTo>
                    <a:pt x="87" y="0"/>
                    <a:pt x="70" y="0"/>
                    <a:pt x="33" y="17"/>
                  </a:cubicBezTo>
                  <a:cubicBezTo>
                    <a:pt x="17" y="33"/>
                    <a:pt x="0" y="70"/>
                    <a:pt x="0" y="87"/>
                  </a:cubicBezTo>
                  <a:lnTo>
                    <a:pt x="0" y="136"/>
                  </a:lnTo>
                  <a:cubicBezTo>
                    <a:pt x="17" y="153"/>
                    <a:pt x="17" y="153"/>
                    <a:pt x="17" y="174"/>
                  </a:cubicBezTo>
                  <a:cubicBezTo>
                    <a:pt x="33" y="190"/>
                    <a:pt x="54" y="207"/>
                    <a:pt x="87" y="207"/>
                  </a:cubicBezTo>
                  <a:cubicBezTo>
                    <a:pt x="94" y="209"/>
                    <a:pt x="100" y="210"/>
                    <a:pt x="108" y="210"/>
                  </a:cubicBezTo>
                  <a:cubicBezTo>
                    <a:pt x="154" y="210"/>
                    <a:pt x="207" y="166"/>
                    <a:pt x="207" y="120"/>
                  </a:cubicBezTo>
                  <a:cubicBezTo>
                    <a:pt x="207" y="103"/>
                    <a:pt x="207" y="70"/>
                    <a:pt x="190" y="50"/>
                  </a:cubicBezTo>
                  <a:cubicBezTo>
                    <a:pt x="174" y="17"/>
                    <a:pt x="157" y="17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"/>
            <p:cNvSpPr/>
            <p:nvPr/>
          </p:nvSpPr>
          <p:spPr>
            <a:xfrm>
              <a:off x="4302275" y="3234925"/>
              <a:ext cx="5600" cy="5275"/>
            </a:xfrm>
            <a:custGeom>
              <a:avLst/>
              <a:gdLst/>
              <a:ahLst/>
              <a:cxnLst/>
              <a:rect l="l" t="t" r="r" b="b"/>
              <a:pathLst>
                <a:path w="224" h="211" extrusionOk="0">
                  <a:moveTo>
                    <a:pt x="83" y="0"/>
                  </a:moveTo>
                  <a:cubicBezTo>
                    <a:pt x="17" y="33"/>
                    <a:pt x="1" y="87"/>
                    <a:pt x="17" y="136"/>
                  </a:cubicBezTo>
                  <a:cubicBezTo>
                    <a:pt x="31" y="180"/>
                    <a:pt x="81" y="211"/>
                    <a:pt x="126" y="211"/>
                  </a:cubicBezTo>
                  <a:cubicBezTo>
                    <a:pt x="135" y="211"/>
                    <a:pt x="145" y="209"/>
                    <a:pt x="153" y="206"/>
                  </a:cubicBezTo>
                  <a:cubicBezTo>
                    <a:pt x="170" y="190"/>
                    <a:pt x="186" y="190"/>
                    <a:pt x="186" y="173"/>
                  </a:cubicBezTo>
                  <a:cubicBezTo>
                    <a:pt x="223" y="136"/>
                    <a:pt x="223" y="103"/>
                    <a:pt x="207" y="70"/>
                  </a:cubicBezTo>
                  <a:cubicBezTo>
                    <a:pt x="207" y="33"/>
                    <a:pt x="170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"/>
            <p:cNvSpPr/>
            <p:nvPr/>
          </p:nvSpPr>
          <p:spPr>
            <a:xfrm>
              <a:off x="4282500" y="3215650"/>
              <a:ext cx="5175" cy="5175"/>
            </a:xfrm>
            <a:custGeom>
              <a:avLst/>
              <a:gdLst/>
              <a:ahLst/>
              <a:cxnLst/>
              <a:rect l="l" t="t" r="r" b="b"/>
              <a:pathLst>
                <a:path w="207" h="207" extrusionOk="0">
                  <a:moveTo>
                    <a:pt x="120" y="0"/>
                  </a:moveTo>
                  <a:cubicBezTo>
                    <a:pt x="103" y="0"/>
                    <a:pt x="70" y="0"/>
                    <a:pt x="50" y="17"/>
                  </a:cubicBezTo>
                  <a:cubicBezTo>
                    <a:pt x="17" y="33"/>
                    <a:pt x="0" y="50"/>
                    <a:pt x="0" y="83"/>
                  </a:cubicBezTo>
                  <a:lnTo>
                    <a:pt x="0" y="136"/>
                  </a:lnTo>
                  <a:lnTo>
                    <a:pt x="17" y="153"/>
                  </a:lnTo>
                  <a:cubicBezTo>
                    <a:pt x="33" y="186"/>
                    <a:pt x="70" y="206"/>
                    <a:pt x="87" y="206"/>
                  </a:cubicBezTo>
                  <a:cubicBezTo>
                    <a:pt x="153" y="206"/>
                    <a:pt x="206" y="169"/>
                    <a:pt x="206" y="120"/>
                  </a:cubicBezTo>
                  <a:cubicBezTo>
                    <a:pt x="206" y="83"/>
                    <a:pt x="206" y="66"/>
                    <a:pt x="190" y="33"/>
                  </a:cubicBezTo>
                  <a:cubicBezTo>
                    <a:pt x="173" y="17"/>
                    <a:pt x="153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"/>
            <p:cNvSpPr/>
            <p:nvPr/>
          </p:nvSpPr>
          <p:spPr>
            <a:xfrm>
              <a:off x="4270025" y="3224200"/>
              <a:ext cx="6000" cy="5225"/>
            </a:xfrm>
            <a:custGeom>
              <a:avLst/>
              <a:gdLst/>
              <a:ahLst/>
              <a:cxnLst/>
              <a:rect l="l" t="t" r="r" b="b"/>
              <a:pathLst>
                <a:path w="240" h="209" extrusionOk="0">
                  <a:moveTo>
                    <a:pt x="103" y="0"/>
                  </a:moveTo>
                  <a:cubicBezTo>
                    <a:pt x="70" y="0"/>
                    <a:pt x="54" y="17"/>
                    <a:pt x="33" y="33"/>
                  </a:cubicBezTo>
                  <a:cubicBezTo>
                    <a:pt x="17" y="50"/>
                    <a:pt x="0" y="87"/>
                    <a:pt x="17" y="120"/>
                  </a:cubicBezTo>
                  <a:lnTo>
                    <a:pt x="17" y="137"/>
                  </a:lnTo>
                  <a:cubicBezTo>
                    <a:pt x="17" y="153"/>
                    <a:pt x="33" y="174"/>
                    <a:pt x="54" y="190"/>
                  </a:cubicBezTo>
                  <a:cubicBezTo>
                    <a:pt x="67" y="203"/>
                    <a:pt x="85" y="208"/>
                    <a:pt x="104" y="208"/>
                  </a:cubicBezTo>
                  <a:cubicBezTo>
                    <a:pt x="135" y="208"/>
                    <a:pt x="170" y="194"/>
                    <a:pt x="190" y="174"/>
                  </a:cubicBezTo>
                  <a:cubicBezTo>
                    <a:pt x="239" y="120"/>
                    <a:pt x="223" y="50"/>
                    <a:pt x="190" y="17"/>
                  </a:cubicBezTo>
                  <a:cubicBezTo>
                    <a:pt x="157" y="0"/>
                    <a:pt x="136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"/>
            <p:cNvSpPr/>
            <p:nvPr/>
          </p:nvSpPr>
          <p:spPr>
            <a:xfrm>
              <a:off x="4263625" y="3249975"/>
              <a:ext cx="5600" cy="5350"/>
            </a:xfrm>
            <a:custGeom>
              <a:avLst/>
              <a:gdLst/>
              <a:ahLst/>
              <a:cxnLst/>
              <a:rect l="l" t="t" r="r" b="b"/>
              <a:pathLst>
                <a:path w="224" h="214" extrusionOk="0">
                  <a:moveTo>
                    <a:pt x="137" y="0"/>
                  </a:moveTo>
                  <a:cubicBezTo>
                    <a:pt x="67" y="0"/>
                    <a:pt x="17" y="33"/>
                    <a:pt x="17" y="87"/>
                  </a:cubicBezTo>
                  <a:cubicBezTo>
                    <a:pt x="1" y="103"/>
                    <a:pt x="17" y="120"/>
                    <a:pt x="17" y="136"/>
                  </a:cubicBezTo>
                  <a:lnTo>
                    <a:pt x="17" y="153"/>
                  </a:lnTo>
                  <a:cubicBezTo>
                    <a:pt x="17" y="153"/>
                    <a:pt x="17" y="173"/>
                    <a:pt x="34" y="173"/>
                  </a:cubicBezTo>
                  <a:cubicBezTo>
                    <a:pt x="50" y="190"/>
                    <a:pt x="67" y="206"/>
                    <a:pt x="104" y="206"/>
                  </a:cubicBezTo>
                  <a:cubicBezTo>
                    <a:pt x="109" y="211"/>
                    <a:pt x="115" y="213"/>
                    <a:pt x="122" y="213"/>
                  </a:cubicBezTo>
                  <a:cubicBezTo>
                    <a:pt x="138" y="213"/>
                    <a:pt x="158" y="201"/>
                    <a:pt x="170" y="190"/>
                  </a:cubicBezTo>
                  <a:cubicBezTo>
                    <a:pt x="207" y="173"/>
                    <a:pt x="207" y="153"/>
                    <a:pt x="223" y="120"/>
                  </a:cubicBezTo>
                  <a:cubicBezTo>
                    <a:pt x="223" y="103"/>
                    <a:pt x="223" y="87"/>
                    <a:pt x="207" y="50"/>
                  </a:cubicBezTo>
                  <a:cubicBezTo>
                    <a:pt x="186" y="33"/>
                    <a:pt x="153" y="17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"/>
            <p:cNvSpPr/>
            <p:nvPr/>
          </p:nvSpPr>
          <p:spPr>
            <a:xfrm>
              <a:off x="4262700" y="3263675"/>
              <a:ext cx="5600" cy="5275"/>
            </a:xfrm>
            <a:custGeom>
              <a:avLst/>
              <a:gdLst/>
              <a:ahLst/>
              <a:cxnLst/>
              <a:rect l="l" t="t" r="r" b="b"/>
              <a:pathLst>
                <a:path w="224" h="211" extrusionOk="0">
                  <a:moveTo>
                    <a:pt x="120" y="1"/>
                  </a:moveTo>
                  <a:cubicBezTo>
                    <a:pt x="71" y="1"/>
                    <a:pt x="17" y="38"/>
                    <a:pt x="1" y="87"/>
                  </a:cubicBezTo>
                  <a:cubicBezTo>
                    <a:pt x="1" y="120"/>
                    <a:pt x="1" y="141"/>
                    <a:pt x="17" y="157"/>
                  </a:cubicBezTo>
                  <a:cubicBezTo>
                    <a:pt x="17" y="157"/>
                    <a:pt x="17" y="174"/>
                    <a:pt x="38" y="174"/>
                  </a:cubicBezTo>
                  <a:cubicBezTo>
                    <a:pt x="54" y="190"/>
                    <a:pt x="71" y="207"/>
                    <a:pt x="104" y="207"/>
                  </a:cubicBezTo>
                  <a:cubicBezTo>
                    <a:pt x="113" y="209"/>
                    <a:pt x="122" y="211"/>
                    <a:pt x="131" y="211"/>
                  </a:cubicBezTo>
                  <a:cubicBezTo>
                    <a:pt x="173" y="211"/>
                    <a:pt x="210" y="178"/>
                    <a:pt x="223" y="120"/>
                  </a:cubicBezTo>
                  <a:cubicBezTo>
                    <a:pt x="223" y="104"/>
                    <a:pt x="207" y="71"/>
                    <a:pt x="190" y="54"/>
                  </a:cubicBezTo>
                  <a:cubicBezTo>
                    <a:pt x="174" y="38"/>
                    <a:pt x="157" y="17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"/>
            <p:cNvSpPr/>
            <p:nvPr/>
          </p:nvSpPr>
          <p:spPr>
            <a:xfrm>
              <a:off x="4260125" y="3200175"/>
              <a:ext cx="5175" cy="5350"/>
            </a:xfrm>
            <a:custGeom>
              <a:avLst/>
              <a:gdLst/>
              <a:ahLst/>
              <a:cxnLst/>
              <a:rect l="l" t="t" r="r" b="b"/>
              <a:pathLst>
                <a:path w="207" h="214" extrusionOk="0">
                  <a:moveTo>
                    <a:pt x="120" y="1"/>
                  </a:moveTo>
                  <a:cubicBezTo>
                    <a:pt x="71" y="1"/>
                    <a:pt x="17" y="34"/>
                    <a:pt x="1" y="83"/>
                  </a:cubicBezTo>
                  <a:lnTo>
                    <a:pt x="1" y="137"/>
                  </a:lnTo>
                  <a:cubicBezTo>
                    <a:pt x="17" y="153"/>
                    <a:pt x="17" y="153"/>
                    <a:pt x="17" y="170"/>
                  </a:cubicBezTo>
                  <a:cubicBezTo>
                    <a:pt x="38" y="186"/>
                    <a:pt x="71" y="207"/>
                    <a:pt x="87" y="207"/>
                  </a:cubicBezTo>
                  <a:cubicBezTo>
                    <a:pt x="97" y="212"/>
                    <a:pt x="105" y="214"/>
                    <a:pt x="113" y="214"/>
                  </a:cubicBezTo>
                  <a:cubicBezTo>
                    <a:pt x="133" y="214"/>
                    <a:pt x="150" y="201"/>
                    <a:pt x="174" y="186"/>
                  </a:cubicBezTo>
                  <a:cubicBezTo>
                    <a:pt x="190" y="170"/>
                    <a:pt x="207" y="153"/>
                    <a:pt x="207" y="120"/>
                  </a:cubicBezTo>
                  <a:cubicBezTo>
                    <a:pt x="207" y="104"/>
                    <a:pt x="207" y="67"/>
                    <a:pt x="190" y="50"/>
                  </a:cubicBezTo>
                  <a:cubicBezTo>
                    <a:pt x="174" y="17"/>
                    <a:pt x="157" y="17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"/>
            <p:cNvSpPr/>
            <p:nvPr/>
          </p:nvSpPr>
          <p:spPr>
            <a:xfrm>
              <a:off x="4280325" y="3231925"/>
              <a:ext cx="5175" cy="5175"/>
            </a:xfrm>
            <a:custGeom>
              <a:avLst/>
              <a:gdLst/>
              <a:ahLst/>
              <a:cxnLst/>
              <a:rect l="l" t="t" r="r" b="b"/>
              <a:pathLst>
                <a:path w="207" h="207" extrusionOk="0">
                  <a:moveTo>
                    <a:pt x="120" y="1"/>
                  </a:moveTo>
                  <a:cubicBezTo>
                    <a:pt x="71" y="1"/>
                    <a:pt x="17" y="34"/>
                    <a:pt x="1" y="87"/>
                  </a:cubicBezTo>
                  <a:lnTo>
                    <a:pt x="1" y="137"/>
                  </a:lnTo>
                  <a:cubicBezTo>
                    <a:pt x="17" y="153"/>
                    <a:pt x="17" y="153"/>
                    <a:pt x="17" y="174"/>
                  </a:cubicBezTo>
                  <a:cubicBezTo>
                    <a:pt x="34" y="190"/>
                    <a:pt x="71" y="207"/>
                    <a:pt x="87" y="207"/>
                  </a:cubicBezTo>
                  <a:cubicBezTo>
                    <a:pt x="120" y="207"/>
                    <a:pt x="137" y="207"/>
                    <a:pt x="174" y="190"/>
                  </a:cubicBezTo>
                  <a:cubicBezTo>
                    <a:pt x="190" y="174"/>
                    <a:pt x="207" y="153"/>
                    <a:pt x="207" y="120"/>
                  </a:cubicBezTo>
                  <a:cubicBezTo>
                    <a:pt x="207" y="104"/>
                    <a:pt x="207" y="71"/>
                    <a:pt x="190" y="50"/>
                  </a:cubicBezTo>
                  <a:cubicBezTo>
                    <a:pt x="174" y="17"/>
                    <a:pt x="157" y="17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"/>
            <p:cNvSpPr/>
            <p:nvPr/>
          </p:nvSpPr>
          <p:spPr>
            <a:xfrm>
              <a:off x="4265275" y="3236050"/>
              <a:ext cx="5175" cy="5375"/>
            </a:xfrm>
            <a:custGeom>
              <a:avLst/>
              <a:gdLst/>
              <a:ahLst/>
              <a:cxnLst/>
              <a:rect l="l" t="t" r="r" b="b"/>
              <a:pathLst>
                <a:path w="207" h="215" extrusionOk="0">
                  <a:moveTo>
                    <a:pt x="91" y="0"/>
                  </a:moveTo>
                  <a:cubicBezTo>
                    <a:pt x="69" y="0"/>
                    <a:pt x="49" y="14"/>
                    <a:pt x="38" y="25"/>
                  </a:cubicBezTo>
                  <a:cubicBezTo>
                    <a:pt x="17" y="42"/>
                    <a:pt x="1" y="58"/>
                    <a:pt x="1" y="91"/>
                  </a:cubicBezTo>
                  <a:lnTo>
                    <a:pt x="1" y="145"/>
                  </a:lnTo>
                  <a:cubicBezTo>
                    <a:pt x="1" y="145"/>
                    <a:pt x="1" y="161"/>
                    <a:pt x="17" y="161"/>
                  </a:cubicBezTo>
                  <a:cubicBezTo>
                    <a:pt x="38" y="178"/>
                    <a:pt x="54" y="194"/>
                    <a:pt x="87" y="215"/>
                  </a:cubicBezTo>
                  <a:cubicBezTo>
                    <a:pt x="141" y="215"/>
                    <a:pt x="190" y="178"/>
                    <a:pt x="207" y="128"/>
                  </a:cubicBezTo>
                  <a:cubicBezTo>
                    <a:pt x="207" y="91"/>
                    <a:pt x="207" y="58"/>
                    <a:pt x="190" y="42"/>
                  </a:cubicBezTo>
                  <a:cubicBezTo>
                    <a:pt x="174" y="25"/>
                    <a:pt x="141" y="9"/>
                    <a:pt x="120" y="9"/>
                  </a:cubicBezTo>
                  <a:cubicBezTo>
                    <a:pt x="110" y="3"/>
                    <a:pt x="101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"/>
            <p:cNvSpPr/>
            <p:nvPr/>
          </p:nvSpPr>
          <p:spPr>
            <a:xfrm>
              <a:off x="4256725" y="3214275"/>
              <a:ext cx="5175" cy="5250"/>
            </a:xfrm>
            <a:custGeom>
              <a:avLst/>
              <a:gdLst/>
              <a:ahLst/>
              <a:cxnLst/>
              <a:rect l="l" t="t" r="r" b="b"/>
              <a:pathLst>
                <a:path w="207" h="210" extrusionOk="0">
                  <a:moveTo>
                    <a:pt x="108" y="0"/>
                  </a:moveTo>
                  <a:cubicBezTo>
                    <a:pt x="72" y="0"/>
                    <a:pt x="37" y="14"/>
                    <a:pt x="17" y="35"/>
                  </a:cubicBezTo>
                  <a:cubicBezTo>
                    <a:pt x="0" y="55"/>
                    <a:pt x="0" y="88"/>
                    <a:pt x="0" y="121"/>
                  </a:cubicBezTo>
                  <a:lnTo>
                    <a:pt x="0" y="138"/>
                  </a:lnTo>
                  <a:cubicBezTo>
                    <a:pt x="17" y="158"/>
                    <a:pt x="17" y="175"/>
                    <a:pt x="33" y="191"/>
                  </a:cubicBezTo>
                  <a:cubicBezTo>
                    <a:pt x="54" y="204"/>
                    <a:pt x="76" y="209"/>
                    <a:pt x="98" y="209"/>
                  </a:cubicBezTo>
                  <a:cubicBezTo>
                    <a:pt x="133" y="209"/>
                    <a:pt x="167" y="195"/>
                    <a:pt x="190" y="175"/>
                  </a:cubicBezTo>
                  <a:cubicBezTo>
                    <a:pt x="207" y="138"/>
                    <a:pt x="207" y="121"/>
                    <a:pt x="207" y="88"/>
                  </a:cubicBezTo>
                  <a:cubicBezTo>
                    <a:pt x="207" y="72"/>
                    <a:pt x="190" y="35"/>
                    <a:pt x="174" y="18"/>
                  </a:cubicBezTo>
                  <a:cubicBezTo>
                    <a:pt x="153" y="6"/>
                    <a:pt x="130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"/>
            <p:cNvSpPr/>
            <p:nvPr/>
          </p:nvSpPr>
          <p:spPr>
            <a:xfrm>
              <a:off x="4276925" y="3243325"/>
              <a:ext cx="5600" cy="5075"/>
            </a:xfrm>
            <a:custGeom>
              <a:avLst/>
              <a:gdLst/>
              <a:ahLst/>
              <a:cxnLst/>
              <a:rect l="l" t="t" r="r" b="b"/>
              <a:pathLst>
                <a:path w="224" h="203" extrusionOk="0">
                  <a:moveTo>
                    <a:pt x="124" y="0"/>
                  </a:moveTo>
                  <a:cubicBezTo>
                    <a:pt x="112" y="0"/>
                    <a:pt x="99" y="2"/>
                    <a:pt x="87" y="6"/>
                  </a:cubicBezTo>
                  <a:cubicBezTo>
                    <a:pt x="34" y="27"/>
                    <a:pt x="1" y="93"/>
                    <a:pt x="17" y="147"/>
                  </a:cubicBezTo>
                  <a:cubicBezTo>
                    <a:pt x="34" y="163"/>
                    <a:pt x="34" y="163"/>
                    <a:pt x="50" y="180"/>
                  </a:cubicBezTo>
                  <a:cubicBezTo>
                    <a:pt x="76" y="191"/>
                    <a:pt x="100" y="203"/>
                    <a:pt x="124" y="203"/>
                  </a:cubicBezTo>
                  <a:cubicBezTo>
                    <a:pt x="134" y="203"/>
                    <a:pt x="143" y="201"/>
                    <a:pt x="153" y="196"/>
                  </a:cubicBezTo>
                  <a:cubicBezTo>
                    <a:pt x="190" y="180"/>
                    <a:pt x="223" y="147"/>
                    <a:pt x="223" y="110"/>
                  </a:cubicBezTo>
                  <a:lnTo>
                    <a:pt x="223" y="60"/>
                  </a:lnTo>
                  <a:cubicBezTo>
                    <a:pt x="198" y="20"/>
                    <a:pt x="162" y="0"/>
                    <a:pt x="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"/>
            <p:cNvSpPr/>
            <p:nvPr/>
          </p:nvSpPr>
          <p:spPr>
            <a:xfrm>
              <a:off x="4272175" y="3194075"/>
              <a:ext cx="5600" cy="5200"/>
            </a:xfrm>
            <a:custGeom>
              <a:avLst/>
              <a:gdLst/>
              <a:ahLst/>
              <a:cxnLst/>
              <a:rect l="l" t="t" r="r" b="b"/>
              <a:pathLst>
                <a:path w="224" h="208" extrusionOk="0">
                  <a:moveTo>
                    <a:pt x="123" y="0"/>
                  </a:moveTo>
                  <a:cubicBezTo>
                    <a:pt x="92" y="0"/>
                    <a:pt x="57" y="15"/>
                    <a:pt x="34" y="39"/>
                  </a:cubicBezTo>
                  <a:cubicBezTo>
                    <a:pt x="17" y="55"/>
                    <a:pt x="1" y="88"/>
                    <a:pt x="1" y="121"/>
                  </a:cubicBezTo>
                  <a:cubicBezTo>
                    <a:pt x="17" y="121"/>
                    <a:pt x="17" y="142"/>
                    <a:pt x="17" y="142"/>
                  </a:cubicBezTo>
                  <a:cubicBezTo>
                    <a:pt x="17" y="158"/>
                    <a:pt x="34" y="175"/>
                    <a:pt x="50" y="191"/>
                  </a:cubicBezTo>
                  <a:cubicBezTo>
                    <a:pt x="71" y="208"/>
                    <a:pt x="104" y="208"/>
                    <a:pt x="120" y="208"/>
                  </a:cubicBezTo>
                  <a:cubicBezTo>
                    <a:pt x="153" y="208"/>
                    <a:pt x="174" y="191"/>
                    <a:pt x="191" y="175"/>
                  </a:cubicBezTo>
                  <a:cubicBezTo>
                    <a:pt x="207" y="142"/>
                    <a:pt x="224" y="121"/>
                    <a:pt x="224" y="88"/>
                  </a:cubicBezTo>
                  <a:cubicBezTo>
                    <a:pt x="207" y="72"/>
                    <a:pt x="207" y="39"/>
                    <a:pt x="174" y="18"/>
                  </a:cubicBezTo>
                  <a:cubicBezTo>
                    <a:pt x="160" y="6"/>
                    <a:pt x="142" y="0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"/>
            <p:cNvSpPr/>
            <p:nvPr/>
          </p:nvSpPr>
          <p:spPr>
            <a:xfrm>
              <a:off x="4151075" y="3238175"/>
              <a:ext cx="6000" cy="5075"/>
            </a:xfrm>
            <a:custGeom>
              <a:avLst/>
              <a:gdLst/>
              <a:ahLst/>
              <a:cxnLst/>
              <a:rect l="l" t="t" r="r" b="b"/>
              <a:pathLst>
                <a:path w="240" h="203" extrusionOk="0">
                  <a:moveTo>
                    <a:pt x="126" y="0"/>
                  </a:moveTo>
                  <a:cubicBezTo>
                    <a:pt x="113" y="0"/>
                    <a:pt x="99" y="2"/>
                    <a:pt x="87" y="6"/>
                  </a:cubicBezTo>
                  <a:cubicBezTo>
                    <a:pt x="33" y="27"/>
                    <a:pt x="1" y="76"/>
                    <a:pt x="17" y="146"/>
                  </a:cubicBezTo>
                  <a:cubicBezTo>
                    <a:pt x="42" y="184"/>
                    <a:pt x="78" y="202"/>
                    <a:pt x="116" y="202"/>
                  </a:cubicBezTo>
                  <a:cubicBezTo>
                    <a:pt x="128" y="202"/>
                    <a:pt x="141" y="200"/>
                    <a:pt x="153" y="196"/>
                  </a:cubicBezTo>
                  <a:cubicBezTo>
                    <a:pt x="207" y="179"/>
                    <a:pt x="240" y="109"/>
                    <a:pt x="223" y="60"/>
                  </a:cubicBezTo>
                  <a:cubicBezTo>
                    <a:pt x="211" y="19"/>
                    <a:pt x="168" y="0"/>
                    <a:pt x="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"/>
            <p:cNvSpPr/>
            <p:nvPr/>
          </p:nvSpPr>
          <p:spPr>
            <a:xfrm>
              <a:off x="4082750" y="3121375"/>
              <a:ext cx="5175" cy="5300"/>
            </a:xfrm>
            <a:custGeom>
              <a:avLst/>
              <a:gdLst/>
              <a:ahLst/>
              <a:cxnLst/>
              <a:rect l="l" t="t" r="r" b="b"/>
              <a:pathLst>
                <a:path w="207" h="212" extrusionOk="0">
                  <a:moveTo>
                    <a:pt x="99" y="1"/>
                  </a:moveTo>
                  <a:cubicBezTo>
                    <a:pt x="68" y="1"/>
                    <a:pt x="39" y="13"/>
                    <a:pt x="21" y="40"/>
                  </a:cubicBezTo>
                  <a:cubicBezTo>
                    <a:pt x="0" y="61"/>
                    <a:pt x="0" y="94"/>
                    <a:pt x="0" y="110"/>
                  </a:cubicBezTo>
                  <a:lnTo>
                    <a:pt x="0" y="143"/>
                  </a:lnTo>
                  <a:cubicBezTo>
                    <a:pt x="21" y="164"/>
                    <a:pt x="21" y="180"/>
                    <a:pt x="37" y="180"/>
                  </a:cubicBezTo>
                  <a:cubicBezTo>
                    <a:pt x="59" y="203"/>
                    <a:pt x="86" y="211"/>
                    <a:pt x="111" y="211"/>
                  </a:cubicBezTo>
                  <a:cubicBezTo>
                    <a:pt x="142" y="211"/>
                    <a:pt x="172" y="198"/>
                    <a:pt x="190" y="180"/>
                  </a:cubicBezTo>
                  <a:cubicBezTo>
                    <a:pt x="206" y="143"/>
                    <a:pt x="206" y="127"/>
                    <a:pt x="206" y="94"/>
                  </a:cubicBezTo>
                  <a:cubicBezTo>
                    <a:pt x="206" y="77"/>
                    <a:pt x="190" y="40"/>
                    <a:pt x="173" y="24"/>
                  </a:cubicBezTo>
                  <a:cubicBezTo>
                    <a:pt x="151" y="9"/>
                    <a:pt x="125" y="1"/>
                    <a:pt x="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"/>
            <p:cNvSpPr/>
            <p:nvPr/>
          </p:nvSpPr>
          <p:spPr>
            <a:xfrm>
              <a:off x="4078500" y="3150275"/>
              <a:ext cx="5200" cy="5200"/>
            </a:xfrm>
            <a:custGeom>
              <a:avLst/>
              <a:gdLst/>
              <a:ahLst/>
              <a:cxnLst/>
              <a:rect l="l" t="t" r="r" b="b"/>
              <a:pathLst>
                <a:path w="208" h="208" extrusionOk="0">
                  <a:moveTo>
                    <a:pt x="109" y="0"/>
                  </a:moveTo>
                  <a:cubicBezTo>
                    <a:pt x="73" y="0"/>
                    <a:pt x="38" y="15"/>
                    <a:pt x="17" y="38"/>
                  </a:cubicBezTo>
                  <a:cubicBezTo>
                    <a:pt x="1" y="55"/>
                    <a:pt x="1" y="88"/>
                    <a:pt x="1" y="121"/>
                  </a:cubicBezTo>
                  <a:lnTo>
                    <a:pt x="1" y="142"/>
                  </a:lnTo>
                  <a:cubicBezTo>
                    <a:pt x="17" y="158"/>
                    <a:pt x="17" y="175"/>
                    <a:pt x="34" y="191"/>
                  </a:cubicBezTo>
                  <a:cubicBezTo>
                    <a:pt x="67" y="207"/>
                    <a:pt x="88" y="207"/>
                    <a:pt x="121" y="207"/>
                  </a:cubicBezTo>
                  <a:cubicBezTo>
                    <a:pt x="137" y="207"/>
                    <a:pt x="170" y="191"/>
                    <a:pt x="191" y="175"/>
                  </a:cubicBezTo>
                  <a:cubicBezTo>
                    <a:pt x="207" y="158"/>
                    <a:pt x="207" y="121"/>
                    <a:pt x="207" y="88"/>
                  </a:cubicBezTo>
                  <a:cubicBezTo>
                    <a:pt x="207" y="71"/>
                    <a:pt x="191" y="38"/>
                    <a:pt x="170" y="18"/>
                  </a:cubicBezTo>
                  <a:cubicBezTo>
                    <a:pt x="152" y="5"/>
                    <a:pt x="130" y="0"/>
                    <a:pt x="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"/>
            <p:cNvSpPr/>
            <p:nvPr/>
          </p:nvSpPr>
          <p:spPr>
            <a:xfrm>
              <a:off x="4085325" y="3094325"/>
              <a:ext cx="6100" cy="5075"/>
            </a:xfrm>
            <a:custGeom>
              <a:avLst/>
              <a:gdLst/>
              <a:ahLst/>
              <a:cxnLst/>
              <a:rect l="l" t="t" r="r" b="b"/>
              <a:pathLst>
                <a:path w="244" h="203" extrusionOk="0">
                  <a:moveTo>
                    <a:pt x="130" y="1"/>
                  </a:moveTo>
                  <a:cubicBezTo>
                    <a:pt x="115" y="1"/>
                    <a:pt x="101" y="3"/>
                    <a:pt x="87" y="9"/>
                  </a:cubicBezTo>
                  <a:cubicBezTo>
                    <a:pt x="37" y="25"/>
                    <a:pt x="0" y="91"/>
                    <a:pt x="21" y="145"/>
                  </a:cubicBezTo>
                  <a:cubicBezTo>
                    <a:pt x="45" y="182"/>
                    <a:pt x="79" y="202"/>
                    <a:pt x="116" y="202"/>
                  </a:cubicBezTo>
                  <a:cubicBezTo>
                    <a:pt x="129" y="202"/>
                    <a:pt x="143" y="200"/>
                    <a:pt x="157" y="194"/>
                  </a:cubicBezTo>
                  <a:cubicBezTo>
                    <a:pt x="227" y="178"/>
                    <a:pt x="243" y="112"/>
                    <a:pt x="227" y="58"/>
                  </a:cubicBezTo>
                  <a:cubicBezTo>
                    <a:pt x="212" y="22"/>
                    <a:pt x="172" y="1"/>
                    <a:pt x="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"/>
            <p:cNvSpPr/>
            <p:nvPr/>
          </p:nvSpPr>
          <p:spPr>
            <a:xfrm>
              <a:off x="4082325" y="3135775"/>
              <a:ext cx="5600" cy="5250"/>
            </a:xfrm>
            <a:custGeom>
              <a:avLst/>
              <a:gdLst/>
              <a:ahLst/>
              <a:cxnLst/>
              <a:rect l="l" t="t" r="r" b="b"/>
              <a:pathLst>
                <a:path w="224" h="210" extrusionOk="0">
                  <a:moveTo>
                    <a:pt x="120" y="0"/>
                  </a:moveTo>
                  <a:cubicBezTo>
                    <a:pt x="71" y="0"/>
                    <a:pt x="38" y="17"/>
                    <a:pt x="17" y="66"/>
                  </a:cubicBezTo>
                  <a:lnTo>
                    <a:pt x="1" y="82"/>
                  </a:lnTo>
                  <a:cubicBezTo>
                    <a:pt x="1" y="103"/>
                    <a:pt x="1" y="136"/>
                    <a:pt x="17" y="136"/>
                  </a:cubicBezTo>
                  <a:cubicBezTo>
                    <a:pt x="17" y="169"/>
                    <a:pt x="38" y="186"/>
                    <a:pt x="71" y="206"/>
                  </a:cubicBezTo>
                  <a:lnTo>
                    <a:pt x="87" y="206"/>
                  </a:lnTo>
                  <a:cubicBezTo>
                    <a:pt x="96" y="208"/>
                    <a:pt x="104" y="209"/>
                    <a:pt x="113" y="209"/>
                  </a:cubicBezTo>
                  <a:cubicBezTo>
                    <a:pt x="169" y="209"/>
                    <a:pt x="207" y="163"/>
                    <a:pt x="207" y="120"/>
                  </a:cubicBezTo>
                  <a:cubicBezTo>
                    <a:pt x="223" y="103"/>
                    <a:pt x="207" y="66"/>
                    <a:pt x="190" y="49"/>
                  </a:cubicBezTo>
                  <a:cubicBezTo>
                    <a:pt x="174" y="17"/>
                    <a:pt x="157" y="17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"/>
            <p:cNvSpPr/>
            <p:nvPr/>
          </p:nvSpPr>
          <p:spPr>
            <a:xfrm>
              <a:off x="4084500" y="3108550"/>
              <a:ext cx="6000" cy="5200"/>
            </a:xfrm>
            <a:custGeom>
              <a:avLst/>
              <a:gdLst/>
              <a:ahLst/>
              <a:cxnLst/>
              <a:rect l="l" t="t" r="r" b="b"/>
              <a:pathLst>
                <a:path w="240" h="208" extrusionOk="0">
                  <a:moveTo>
                    <a:pt x="114" y="0"/>
                  </a:moveTo>
                  <a:cubicBezTo>
                    <a:pt x="105" y="0"/>
                    <a:pt x="95" y="2"/>
                    <a:pt x="87" y="5"/>
                  </a:cubicBezTo>
                  <a:cubicBezTo>
                    <a:pt x="33" y="21"/>
                    <a:pt x="0" y="91"/>
                    <a:pt x="33" y="141"/>
                  </a:cubicBezTo>
                  <a:cubicBezTo>
                    <a:pt x="48" y="180"/>
                    <a:pt x="78" y="208"/>
                    <a:pt x="120" y="208"/>
                  </a:cubicBezTo>
                  <a:cubicBezTo>
                    <a:pt x="136" y="208"/>
                    <a:pt x="154" y="203"/>
                    <a:pt x="173" y="194"/>
                  </a:cubicBezTo>
                  <a:cubicBezTo>
                    <a:pt x="223" y="178"/>
                    <a:pt x="239" y="124"/>
                    <a:pt x="223" y="75"/>
                  </a:cubicBezTo>
                  <a:cubicBezTo>
                    <a:pt x="209" y="31"/>
                    <a:pt x="159" y="0"/>
                    <a:pt x="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"/>
            <p:cNvSpPr/>
            <p:nvPr/>
          </p:nvSpPr>
          <p:spPr>
            <a:xfrm>
              <a:off x="4093550" y="3052300"/>
              <a:ext cx="5200" cy="5250"/>
            </a:xfrm>
            <a:custGeom>
              <a:avLst/>
              <a:gdLst/>
              <a:ahLst/>
              <a:cxnLst/>
              <a:rect l="l" t="t" r="r" b="b"/>
              <a:pathLst>
                <a:path w="208" h="210" extrusionOk="0">
                  <a:moveTo>
                    <a:pt x="100" y="1"/>
                  </a:moveTo>
                  <a:cubicBezTo>
                    <a:pt x="51" y="1"/>
                    <a:pt x="1" y="47"/>
                    <a:pt x="1" y="90"/>
                  </a:cubicBezTo>
                  <a:lnTo>
                    <a:pt x="1" y="144"/>
                  </a:lnTo>
                  <a:lnTo>
                    <a:pt x="17" y="160"/>
                  </a:lnTo>
                  <a:cubicBezTo>
                    <a:pt x="34" y="193"/>
                    <a:pt x="50" y="210"/>
                    <a:pt x="83" y="210"/>
                  </a:cubicBezTo>
                  <a:cubicBezTo>
                    <a:pt x="137" y="210"/>
                    <a:pt x="186" y="177"/>
                    <a:pt x="207" y="123"/>
                  </a:cubicBezTo>
                  <a:cubicBezTo>
                    <a:pt x="207" y="90"/>
                    <a:pt x="207" y="74"/>
                    <a:pt x="186" y="41"/>
                  </a:cubicBezTo>
                  <a:cubicBezTo>
                    <a:pt x="170" y="20"/>
                    <a:pt x="137" y="4"/>
                    <a:pt x="121" y="4"/>
                  </a:cubicBezTo>
                  <a:cubicBezTo>
                    <a:pt x="114" y="2"/>
                    <a:pt x="107" y="1"/>
                    <a:pt x="1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"/>
            <p:cNvSpPr/>
            <p:nvPr/>
          </p:nvSpPr>
          <p:spPr>
            <a:xfrm>
              <a:off x="4096150" y="3115475"/>
              <a:ext cx="5575" cy="5275"/>
            </a:xfrm>
            <a:custGeom>
              <a:avLst/>
              <a:gdLst/>
              <a:ahLst/>
              <a:cxnLst/>
              <a:rect l="l" t="t" r="r" b="b"/>
              <a:pathLst>
                <a:path w="223" h="211" extrusionOk="0">
                  <a:moveTo>
                    <a:pt x="98" y="1"/>
                  </a:moveTo>
                  <a:cubicBezTo>
                    <a:pt x="53" y="1"/>
                    <a:pt x="14" y="44"/>
                    <a:pt x="0" y="91"/>
                  </a:cubicBezTo>
                  <a:cubicBezTo>
                    <a:pt x="0" y="107"/>
                    <a:pt x="0" y="123"/>
                    <a:pt x="17" y="140"/>
                  </a:cubicBezTo>
                  <a:lnTo>
                    <a:pt x="17" y="156"/>
                  </a:lnTo>
                  <a:cubicBezTo>
                    <a:pt x="33" y="194"/>
                    <a:pt x="66" y="210"/>
                    <a:pt x="82" y="210"/>
                  </a:cubicBezTo>
                  <a:cubicBezTo>
                    <a:pt x="153" y="210"/>
                    <a:pt x="206" y="173"/>
                    <a:pt x="206" y="123"/>
                  </a:cubicBezTo>
                  <a:cubicBezTo>
                    <a:pt x="223" y="91"/>
                    <a:pt x="206" y="70"/>
                    <a:pt x="186" y="37"/>
                  </a:cubicBezTo>
                  <a:cubicBezTo>
                    <a:pt x="169" y="20"/>
                    <a:pt x="153" y="4"/>
                    <a:pt x="120" y="4"/>
                  </a:cubicBezTo>
                  <a:cubicBezTo>
                    <a:pt x="112" y="2"/>
                    <a:pt x="105" y="1"/>
                    <a:pt x="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"/>
            <p:cNvSpPr/>
            <p:nvPr/>
          </p:nvSpPr>
          <p:spPr>
            <a:xfrm>
              <a:off x="4090475" y="3066100"/>
              <a:ext cx="5700" cy="5275"/>
            </a:xfrm>
            <a:custGeom>
              <a:avLst/>
              <a:gdLst/>
              <a:ahLst/>
              <a:cxnLst/>
              <a:rect l="l" t="t" r="r" b="b"/>
              <a:pathLst>
                <a:path w="228" h="211" extrusionOk="0">
                  <a:moveTo>
                    <a:pt x="112" y="1"/>
                  </a:moveTo>
                  <a:cubicBezTo>
                    <a:pt x="76" y="1"/>
                    <a:pt x="41" y="17"/>
                    <a:pt x="21" y="37"/>
                  </a:cubicBezTo>
                  <a:cubicBezTo>
                    <a:pt x="0" y="54"/>
                    <a:pt x="0" y="87"/>
                    <a:pt x="0" y="124"/>
                  </a:cubicBezTo>
                  <a:lnTo>
                    <a:pt x="0" y="140"/>
                  </a:lnTo>
                  <a:cubicBezTo>
                    <a:pt x="21" y="157"/>
                    <a:pt x="21" y="173"/>
                    <a:pt x="37" y="190"/>
                  </a:cubicBezTo>
                  <a:cubicBezTo>
                    <a:pt x="57" y="204"/>
                    <a:pt x="80" y="211"/>
                    <a:pt x="102" y="211"/>
                  </a:cubicBezTo>
                  <a:cubicBezTo>
                    <a:pt x="136" y="211"/>
                    <a:pt x="170" y="196"/>
                    <a:pt x="190" y="173"/>
                  </a:cubicBezTo>
                  <a:cubicBezTo>
                    <a:pt x="227" y="124"/>
                    <a:pt x="227" y="54"/>
                    <a:pt x="173" y="21"/>
                  </a:cubicBezTo>
                  <a:cubicBezTo>
                    <a:pt x="155" y="7"/>
                    <a:pt x="133" y="1"/>
                    <a:pt x="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"/>
            <p:cNvSpPr/>
            <p:nvPr/>
          </p:nvSpPr>
          <p:spPr>
            <a:xfrm>
              <a:off x="4089650" y="3082875"/>
              <a:ext cx="5575" cy="4925"/>
            </a:xfrm>
            <a:custGeom>
              <a:avLst/>
              <a:gdLst/>
              <a:ahLst/>
              <a:cxnLst/>
              <a:rect l="l" t="t" r="r" b="b"/>
              <a:pathLst>
                <a:path w="223" h="197" extrusionOk="0">
                  <a:moveTo>
                    <a:pt x="70" y="1"/>
                  </a:moveTo>
                  <a:cubicBezTo>
                    <a:pt x="54" y="17"/>
                    <a:pt x="33" y="34"/>
                    <a:pt x="17" y="55"/>
                  </a:cubicBezTo>
                  <a:cubicBezTo>
                    <a:pt x="0" y="71"/>
                    <a:pt x="0" y="104"/>
                    <a:pt x="17" y="137"/>
                  </a:cubicBezTo>
                  <a:cubicBezTo>
                    <a:pt x="29" y="177"/>
                    <a:pt x="63" y="197"/>
                    <a:pt x="108" y="197"/>
                  </a:cubicBezTo>
                  <a:cubicBezTo>
                    <a:pt x="123" y="197"/>
                    <a:pt x="140" y="195"/>
                    <a:pt x="157" y="191"/>
                  </a:cubicBezTo>
                  <a:cubicBezTo>
                    <a:pt x="206" y="174"/>
                    <a:pt x="223" y="121"/>
                    <a:pt x="206" y="55"/>
                  </a:cubicBezTo>
                  <a:cubicBezTo>
                    <a:pt x="190" y="34"/>
                    <a:pt x="173" y="1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"/>
            <p:cNvSpPr/>
            <p:nvPr/>
          </p:nvSpPr>
          <p:spPr>
            <a:xfrm>
              <a:off x="4066450" y="3156700"/>
              <a:ext cx="5175" cy="5275"/>
            </a:xfrm>
            <a:custGeom>
              <a:avLst/>
              <a:gdLst/>
              <a:ahLst/>
              <a:cxnLst/>
              <a:rect l="l" t="t" r="r" b="b"/>
              <a:pathLst>
                <a:path w="207" h="211" extrusionOk="0">
                  <a:moveTo>
                    <a:pt x="95" y="1"/>
                  </a:moveTo>
                  <a:cubicBezTo>
                    <a:pt x="41" y="1"/>
                    <a:pt x="1" y="44"/>
                    <a:pt x="1" y="91"/>
                  </a:cubicBezTo>
                  <a:lnTo>
                    <a:pt x="1" y="140"/>
                  </a:lnTo>
                  <a:lnTo>
                    <a:pt x="17" y="157"/>
                  </a:lnTo>
                  <a:cubicBezTo>
                    <a:pt x="34" y="194"/>
                    <a:pt x="54" y="194"/>
                    <a:pt x="87" y="210"/>
                  </a:cubicBezTo>
                  <a:cubicBezTo>
                    <a:pt x="120" y="210"/>
                    <a:pt x="137" y="210"/>
                    <a:pt x="157" y="194"/>
                  </a:cubicBezTo>
                  <a:cubicBezTo>
                    <a:pt x="190" y="173"/>
                    <a:pt x="207" y="140"/>
                    <a:pt x="207" y="124"/>
                  </a:cubicBezTo>
                  <a:cubicBezTo>
                    <a:pt x="207" y="91"/>
                    <a:pt x="207" y="70"/>
                    <a:pt x="190" y="37"/>
                  </a:cubicBezTo>
                  <a:cubicBezTo>
                    <a:pt x="174" y="21"/>
                    <a:pt x="137" y="4"/>
                    <a:pt x="120" y="4"/>
                  </a:cubicBezTo>
                  <a:cubicBezTo>
                    <a:pt x="111" y="2"/>
                    <a:pt x="103" y="1"/>
                    <a:pt x="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"/>
            <p:cNvSpPr/>
            <p:nvPr/>
          </p:nvSpPr>
          <p:spPr>
            <a:xfrm>
              <a:off x="4077175" y="3162625"/>
              <a:ext cx="5600" cy="5175"/>
            </a:xfrm>
            <a:custGeom>
              <a:avLst/>
              <a:gdLst/>
              <a:ahLst/>
              <a:cxnLst/>
              <a:rect l="l" t="t" r="r" b="b"/>
              <a:pathLst>
                <a:path w="224" h="207" extrusionOk="0">
                  <a:moveTo>
                    <a:pt x="110" y="0"/>
                  </a:moveTo>
                  <a:cubicBezTo>
                    <a:pt x="96" y="0"/>
                    <a:pt x="83" y="2"/>
                    <a:pt x="70" y="6"/>
                  </a:cubicBezTo>
                  <a:cubicBezTo>
                    <a:pt x="17" y="23"/>
                    <a:pt x="0" y="93"/>
                    <a:pt x="17" y="142"/>
                  </a:cubicBezTo>
                  <a:cubicBezTo>
                    <a:pt x="17" y="163"/>
                    <a:pt x="38" y="163"/>
                    <a:pt x="38" y="179"/>
                  </a:cubicBezTo>
                  <a:cubicBezTo>
                    <a:pt x="57" y="199"/>
                    <a:pt x="76" y="207"/>
                    <a:pt x="100" y="207"/>
                  </a:cubicBezTo>
                  <a:cubicBezTo>
                    <a:pt x="116" y="207"/>
                    <a:pt x="135" y="203"/>
                    <a:pt x="157" y="196"/>
                  </a:cubicBezTo>
                  <a:cubicBezTo>
                    <a:pt x="190" y="179"/>
                    <a:pt x="207" y="142"/>
                    <a:pt x="223" y="109"/>
                  </a:cubicBezTo>
                  <a:cubicBezTo>
                    <a:pt x="223" y="93"/>
                    <a:pt x="223" y="76"/>
                    <a:pt x="207" y="60"/>
                  </a:cubicBezTo>
                  <a:cubicBezTo>
                    <a:pt x="194" y="19"/>
                    <a:pt x="151" y="0"/>
                    <a:pt x="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"/>
            <p:cNvSpPr/>
            <p:nvPr/>
          </p:nvSpPr>
          <p:spPr>
            <a:xfrm>
              <a:off x="4062650" y="3181225"/>
              <a:ext cx="5575" cy="5125"/>
            </a:xfrm>
            <a:custGeom>
              <a:avLst/>
              <a:gdLst/>
              <a:ahLst/>
              <a:cxnLst/>
              <a:rect l="l" t="t" r="r" b="b"/>
              <a:pathLst>
                <a:path w="223" h="205" extrusionOk="0">
                  <a:moveTo>
                    <a:pt x="103" y="0"/>
                  </a:moveTo>
                  <a:cubicBezTo>
                    <a:pt x="66" y="0"/>
                    <a:pt x="50" y="17"/>
                    <a:pt x="33" y="37"/>
                  </a:cubicBezTo>
                  <a:cubicBezTo>
                    <a:pt x="17" y="54"/>
                    <a:pt x="0" y="87"/>
                    <a:pt x="0" y="103"/>
                  </a:cubicBezTo>
                  <a:cubicBezTo>
                    <a:pt x="0" y="120"/>
                    <a:pt x="17" y="120"/>
                    <a:pt x="17" y="140"/>
                  </a:cubicBezTo>
                  <a:cubicBezTo>
                    <a:pt x="17" y="157"/>
                    <a:pt x="33" y="173"/>
                    <a:pt x="50" y="173"/>
                  </a:cubicBezTo>
                  <a:cubicBezTo>
                    <a:pt x="64" y="196"/>
                    <a:pt x="87" y="205"/>
                    <a:pt x="110" y="205"/>
                  </a:cubicBezTo>
                  <a:cubicBezTo>
                    <a:pt x="138" y="205"/>
                    <a:pt x="168" y="191"/>
                    <a:pt x="186" y="173"/>
                  </a:cubicBezTo>
                  <a:cubicBezTo>
                    <a:pt x="206" y="140"/>
                    <a:pt x="223" y="120"/>
                    <a:pt x="223" y="87"/>
                  </a:cubicBezTo>
                  <a:cubicBezTo>
                    <a:pt x="206" y="70"/>
                    <a:pt x="206" y="37"/>
                    <a:pt x="169" y="17"/>
                  </a:cubicBezTo>
                  <a:cubicBezTo>
                    <a:pt x="153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"/>
            <p:cNvSpPr/>
            <p:nvPr/>
          </p:nvSpPr>
          <p:spPr>
            <a:xfrm>
              <a:off x="4060475" y="3194525"/>
              <a:ext cx="5600" cy="5175"/>
            </a:xfrm>
            <a:custGeom>
              <a:avLst/>
              <a:gdLst/>
              <a:ahLst/>
              <a:cxnLst/>
              <a:rect l="l" t="t" r="r" b="b"/>
              <a:pathLst>
                <a:path w="224" h="207" extrusionOk="0">
                  <a:moveTo>
                    <a:pt x="120" y="0"/>
                  </a:moveTo>
                  <a:cubicBezTo>
                    <a:pt x="66" y="0"/>
                    <a:pt x="17" y="37"/>
                    <a:pt x="0" y="87"/>
                  </a:cubicBezTo>
                  <a:cubicBezTo>
                    <a:pt x="0" y="103"/>
                    <a:pt x="0" y="124"/>
                    <a:pt x="17" y="140"/>
                  </a:cubicBezTo>
                  <a:cubicBezTo>
                    <a:pt x="17" y="157"/>
                    <a:pt x="17" y="157"/>
                    <a:pt x="33" y="173"/>
                  </a:cubicBezTo>
                  <a:cubicBezTo>
                    <a:pt x="33" y="190"/>
                    <a:pt x="66" y="206"/>
                    <a:pt x="104" y="206"/>
                  </a:cubicBezTo>
                  <a:cubicBezTo>
                    <a:pt x="120" y="206"/>
                    <a:pt x="153" y="206"/>
                    <a:pt x="170" y="190"/>
                  </a:cubicBezTo>
                  <a:cubicBezTo>
                    <a:pt x="190" y="173"/>
                    <a:pt x="207" y="157"/>
                    <a:pt x="207" y="124"/>
                  </a:cubicBezTo>
                  <a:cubicBezTo>
                    <a:pt x="223" y="70"/>
                    <a:pt x="190" y="21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"/>
            <p:cNvSpPr/>
            <p:nvPr/>
          </p:nvSpPr>
          <p:spPr>
            <a:xfrm>
              <a:off x="4096550" y="3129775"/>
              <a:ext cx="6000" cy="5225"/>
            </a:xfrm>
            <a:custGeom>
              <a:avLst/>
              <a:gdLst/>
              <a:ahLst/>
              <a:cxnLst/>
              <a:rect l="l" t="t" r="r" b="b"/>
              <a:pathLst>
                <a:path w="240" h="209" extrusionOk="0">
                  <a:moveTo>
                    <a:pt x="129" y="0"/>
                  </a:moveTo>
                  <a:cubicBezTo>
                    <a:pt x="115" y="0"/>
                    <a:pt x="101" y="4"/>
                    <a:pt x="87" y="13"/>
                  </a:cubicBezTo>
                  <a:cubicBezTo>
                    <a:pt x="17" y="34"/>
                    <a:pt x="1" y="83"/>
                    <a:pt x="17" y="137"/>
                  </a:cubicBezTo>
                  <a:cubicBezTo>
                    <a:pt x="30" y="187"/>
                    <a:pt x="73" y="209"/>
                    <a:pt x="116" y="209"/>
                  </a:cubicBezTo>
                  <a:cubicBezTo>
                    <a:pt x="129" y="209"/>
                    <a:pt x="141" y="207"/>
                    <a:pt x="153" y="203"/>
                  </a:cubicBezTo>
                  <a:cubicBezTo>
                    <a:pt x="207" y="186"/>
                    <a:pt x="240" y="116"/>
                    <a:pt x="223" y="67"/>
                  </a:cubicBezTo>
                  <a:cubicBezTo>
                    <a:pt x="199" y="28"/>
                    <a:pt x="165" y="0"/>
                    <a:pt x="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"/>
            <p:cNvSpPr/>
            <p:nvPr/>
          </p:nvSpPr>
          <p:spPr>
            <a:xfrm>
              <a:off x="4063050" y="3167825"/>
              <a:ext cx="5600" cy="5450"/>
            </a:xfrm>
            <a:custGeom>
              <a:avLst/>
              <a:gdLst/>
              <a:ahLst/>
              <a:cxnLst/>
              <a:rect l="l" t="t" r="r" b="b"/>
              <a:pathLst>
                <a:path w="224" h="218" extrusionOk="0">
                  <a:moveTo>
                    <a:pt x="102" y="0"/>
                  </a:moveTo>
                  <a:cubicBezTo>
                    <a:pt x="91" y="0"/>
                    <a:pt x="79" y="1"/>
                    <a:pt x="67" y="4"/>
                  </a:cubicBezTo>
                  <a:cubicBezTo>
                    <a:pt x="17" y="37"/>
                    <a:pt x="1" y="91"/>
                    <a:pt x="17" y="140"/>
                  </a:cubicBezTo>
                  <a:cubicBezTo>
                    <a:pt x="17" y="161"/>
                    <a:pt x="34" y="178"/>
                    <a:pt x="50" y="194"/>
                  </a:cubicBezTo>
                  <a:cubicBezTo>
                    <a:pt x="62" y="206"/>
                    <a:pt x="92" y="217"/>
                    <a:pt x="120" y="217"/>
                  </a:cubicBezTo>
                  <a:cubicBezTo>
                    <a:pt x="132" y="217"/>
                    <a:pt x="143" y="215"/>
                    <a:pt x="153" y="211"/>
                  </a:cubicBezTo>
                  <a:cubicBezTo>
                    <a:pt x="190" y="194"/>
                    <a:pt x="207" y="161"/>
                    <a:pt x="223" y="124"/>
                  </a:cubicBezTo>
                  <a:cubicBezTo>
                    <a:pt x="223" y="107"/>
                    <a:pt x="223" y="91"/>
                    <a:pt x="207" y="74"/>
                  </a:cubicBezTo>
                  <a:cubicBezTo>
                    <a:pt x="193" y="30"/>
                    <a:pt x="154" y="0"/>
                    <a:pt x="1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"/>
            <p:cNvSpPr/>
            <p:nvPr/>
          </p:nvSpPr>
          <p:spPr>
            <a:xfrm>
              <a:off x="4075000" y="3178125"/>
              <a:ext cx="5175" cy="5275"/>
            </a:xfrm>
            <a:custGeom>
              <a:avLst/>
              <a:gdLst/>
              <a:ahLst/>
              <a:cxnLst/>
              <a:rect l="l" t="t" r="r" b="b"/>
              <a:pathLst>
                <a:path w="207" h="211" extrusionOk="0">
                  <a:moveTo>
                    <a:pt x="90" y="0"/>
                  </a:moveTo>
                  <a:cubicBezTo>
                    <a:pt x="38" y="0"/>
                    <a:pt x="1" y="33"/>
                    <a:pt x="1" y="91"/>
                  </a:cubicBezTo>
                  <a:lnTo>
                    <a:pt x="1" y="141"/>
                  </a:lnTo>
                  <a:cubicBezTo>
                    <a:pt x="21" y="178"/>
                    <a:pt x="54" y="194"/>
                    <a:pt x="87" y="211"/>
                  </a:cubicBezTo>
                  <a:cubicBezTo>
                    <a:pt x="141" y="211"/>
                    <a:pt x="190" y="178"/>
                    <a:pt x="207" y="124"/>
                  </a:cubicBezTo>
                  <a:cubicBezTo>
                    <a:pt x="207" y="91"/>
                    <a:pt x="207" y="58"/>
                    <a:pt x="190" y="38"/>
                  </a:cubicBezTo>
                  <a:cubicBezTo>
                    <a:pt x="174" y="21"/>
                    <a:pt x="141" y="5"/>
                    <a:pt x="125" y="5"/>
                  </a:cubicBezTo>
                  <a:cubicBezTo>
                    <a:pt x="113" y="2"/>
                    <a:pt x="101" y="0"/>
                    <a:pt x="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"/>
            <p:cNvSpPr/>
            <p:nvPr/>
          </p:nvSpPr>
          <p:spPr>
            <a:xfrm>
              <a:off x="4068625" y="3140225"/>
              <a:ext cx="5175" cy="5050"/>
            </a:xfrm>
            <a:custGeom>
              <a:avLst/>
              <a:gdLst/>
              <a:ahLst/>
              <a:cxnLst/>
              <a:rect l="l" t="t" r="r" b="b"/>
              <a:pathLst>
                <a:path w="207" h="202" extrusionOk="0">
                  <a:moveTo>
                    <a:pt x="95" y="1"/>
                  </a:moveTo>
                  <a:cubicBezTo>
                    <a:pt x="76" y="1"/>
                    <a:pt x="60" y="13"/>
                    <a:pt x="33" y="28"/>
                  </a:cubicBezTo>
                  <a:cubicBezTo>
                    <a:pt x="17" y="45"/>
                    <a:pt x="0" y="61"/>
                    <a:pt x="0" y="94"/>
                  </a:cubicBezTo>
                  <a:lnTo>
                    <a:pt x="0" y="148"/>
                  </a:lnTo>
                  <a:lnTo>
                    <a:pt x="17" y="164"/>
                  </a:lnTo>
                  <a:cubicBezTo>
                    <a:pt x="33" y="181"/>
                    <a:pt x="50" y="197"/>
                    <a:pt x="87" y="197"/>
                  </a:cubicBezTo>
                  <a:cubicBezTo>
                    <a:pt x="95" y="200"/>
                    <a:pt x="104" y="201"/>
                    <a:pt x="112" y="201"/>
                  </a:cubicBezTo>
                  <a:cubicBezTo>
                    <a:pt x="153" y="201"/>
                    <a:pt x="193" y="169"/>
                    <a:pt x="206" y="111"/>
                  </a:cubicBezTo>
                  <a:cubicBezTo>
                    <a:pt x="206" y="94"/>
                    <a:pt x="206" y="61"/>
                    <a:pt x="190" y="45"/>
                  </a:cubicBezTo>
                  <a:cubicBezTo>
                    <a:pt x="173" y="28"/>
                    <a:pt x="136" y="8"/>
                    <a:pt x="120" y="8"/>
                  </a:cubicBezTo>
                  <a:cubicBezTo>
                    <a:pt x="110" y="3"/>
                    <a:pt x="102" y="1"/>
                    <a:pt x="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"/>
            <p:cNvSpPr/>
            <p:nvPr/>
          </p:nvSpPr>
          <p:spPr>
            <a:xfrm>
              <a:off x="4072950" y="3193200"/>
              <a:ext cx="5575" cy="5250"/>
            </a:xfrm>
            <a:custGeom>
              <a:avLst/>
              <a:gdLst/>
              <a:ahLst/>
              <a:cxnLst/>
              <a:rect l="l" t="t" r="r" b="b"/>
              <a:pathLst>
                <a:path w="223" h="210" extrusionOk="0">
                  <a:moveTo>
                    <a:pt x="99" y="0"/>
                  </a:moveTo>
                  <a:cubicBezTo>
                    <a:pt x="54" y="0"/>
                    <a:pt x="15" y="44"/>
                    <a:pt x="0" y="90"/>
                  </a:cubicBezTo>
                  <a:cubicBezTo>
                    <a:pt x="0" y="107"/>
                    <a:pt x="0" y="123"/>
                    <a:pt x="17" y="140"/>
                  </a:cubicBezTo>
                  <a:cubicBezTo>
                    <a:pt x="17" y="140"/>
                    <a:pt x="17" y="156"/>
                    <a:pt x="33" y="156"/>
                  </a:cubicBezTo>
                  <a:cubicBezTo>
                    <a:pt x="33" y="193"/>
                    <a:pt x="66" y="193"/>
                    <a:pt x="103" y="210"/>
                  </a:cubicBezTo>
                  <a:cubicBezTo>
                    <a:pt x="120" y="210"/>
                    <a:pt x="153" y="210"/>
                    <a:pt x="169" y="193"/>
                  </a:cubicBezTo>
                  <a:cubicBezTo>
                    <a:pt x="186" y="177"/>
                    <a:pt x="207" y="140"/>
                    <a:pt x="207" y="123"/>
                  </a:cubicBezTo>
                  <a:cubicBezTo>
                    <a:pt x="223" y="90"/>
                    <a:pt x="207" y="74"/>
                    <a:pt x="186" y="37"/>
                  </a:cubicBezTo>
                  <a:cubicBezTo>
                    <a:pt x="169" y="20"/>
                    <a:pt x="153" y="4"/>
                    <a:pt x="120" y="4"/>
                  </a:cubicBezTo>
                  <a:cubicBezTo>
                    <a:pt x="113" y="1"/>
                    <a:pt x="106" y="0"/>
                    <a:pt x="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"/>
            <p:cNvSpPr/>
            <p:nvPr/>
          </p:nvSpPr>
          <p:spPr>
            <a:xfrm>
              <a:off x="4056150" y="3148900"/>
              <a:ext cx="5575" cy="5050"/>
            </a:xfrm>
            <a:custGeom>
              <a:avLst/>
              <a:gdLst/>
              <a:ahLst/>
              <a:cxnLst/>
              <a:rect l="l" t="t" r="r" b="b"/>
              <a:pathLst>
                <a:path w="223" h="202" extrusionOk="0">
                  <a:moveTo>
                    <a:pt x="122" y="0"/>
                  </a:moveTo>
                  <a:cubicBezTo>
                    <a:pt x="115" y="0"/>
                    <a:pt x="108" y="2"/>
                    <a:pt x="103" y="7"/>
                  </a:cubicBezTo>
                  <a:cubicBezTo>
                    <a:pt x="70" y="7"/>
                    <a:pt x="54" y="23"/>
                    <a:pt x="33" y="40"/>
                  </a:cubicBezTo>
                  <a:cubicBezTo>
                    <a:pt x="17" y="56"/>
                    <a:pt x="0" y="93"/>
                    <a:pt x="0" y="110"/>
                  </a:cubicBezTo>
                  <a:cubicBezTo>
                    <a:pt x="0" y="126"/>
                    <a:pt x="0" y="126"/>
                    <a:pt x="17" y="143"/>
                  </a:cubicBezTo>
                  <a:cubicBezTo>
                    <a:pt x="17" y="159"/>
                    <a:pt x="33" y="176"/>
                    <a:pt x="54" y="176"/>
                  </a:cubicBezTo>
                  <a:cubicBezTo>
                    <a:pt x="69" y="193"/>
                    <a:pt x="92" y="202"/>
                    <a:pt x="115" y="202"/>
                  </a:cubicBezTo>
                  <a:cubicBezTo>
                    <a:pt x="143" y="202"/>
                    <a:pt x="172" y="189"/>
                    <a:pt x="190" y="159"/>
                  </a:cubicBezTo>
                  <a:cubicBezTo>
                    <a:pt x="223" y="126"/>
                    <a:pt x="223" y="56"/>
                    <a:pt x="173" y="23"/>
                  </a:cubicBezTo>
                  <a:cubicBezTo>
                    <a:pt x="162" y="12"/>
                    <a:pt x="140" y="0"/>
                    <a:pt x="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"/>
            <p:cNvSpPr/>
            <p:nvPr/>
          </p:nvSpPr>
          <p:spPr>
            <a:xfrm>
              <a:off x="4128700" y="3157950"/>
              <a:ext cx="5600" cy="5250"/>
            </a:xfrm>
            <a:custGeom>
              <a:avLst/>
              <a:gdLst/>
              <a:ahLst/>
              <a:cxnLst/>
              <a:rect l="l" t="t" r="r" b="b"/>
              <a:pathLst>
                <a:path w="224" h="210" extrusionOk="0">
                  <a:moveTo>
                    <a:pt x="115" y="1"/>
                  </a:moveTo>
                  <a:cubicBezTo>
                    <a:pt x="58" y="1"/>
                    <a:pt x="17" y="47"/>
                    <a:pt x="17" y="90"/>
                  </a:cubicBezTo>
                  <a:cubicBezTo>
                    <a:pt x="1" y="107"/>
                    <a:pt x="17" y="123"/>
                    <a:pt x="17" y="144"/>
                  </a:cubicBezTo>
                  <a:cubicBezTo>
                    <a:pt x="17" y="144"/>
                    <a:pt x="17" y="160"/>
                    <a:pt x="38" y="160"/>
                  </a:cubicBezTo>
                  <a:cubicBezTo>
                    <a:pt x="54" y="193"/>
                    <a:pt x="71" y="210"/>
                    <a:pt x="104" y="210"/>
                  </a:cubicBezTo>
                  <a:cubicBezTo>
                    <a:pt x="158" y="210"/>
                    <a:pt x="207" y="177"/>
                    <a:pt x="223" y="123"/>
                  </a:cubicBezTo>
                  <a:cubicBezTo>
                    <a:pt x="223" y="90"/>
                    <a:pt x="223" y="74"/>
                    <a:pt x="207" y="41"/>
                  </a:cubicBezTo>
                  <a:cubicBezTo>
                    <a:pt x="191" y="20"/>
                    <a:pt x="158" y="4"/>
                    <a:pt x="141" y="4"/>
                  </a:cubicBezTo>
                  <a:cubicBezTo>
                    <a:pt x="132" y="1"/>
                    <a:pt x="124" y="1"/>
                    <a:pt x="1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"/>
            <p:cNvSpPr/>
            <p:nvPr/>
          </p:nvSpPr>
          <p:spPr>
            <a:xfrm>
              <a:off x="4131275" y="3130100"/>
              <a:ext cx="5200" cy="5175"/>
            </a:xfrm>
            <a:custGeom>
              <a:avLst/>
              <a:gdLst/>
              <a:ahLst/>
              <a:cxnLst/>
              <a:rect l="l" t="t" r="r" b="b"/>
              <a:pathLst>
                <a:path w="208" h="207" extrusionOk="0">
                  <a:moveTo>
                    <a:pt x="120" y="0"/>
                  </a:moveTo>
                  <a:cubicBezTo>
                    <a:pt x="88" y="0"/>
                    <a:pt x="71" y="0"/>
                    <a:pt x="38" y="21"/>
                  </a:cubicBezTo>
                  <a:cubicBezTo>
                    <a:pt x="17" y="37"/>
                    <a:pt x="1" y="70"/>
                    <a:pt x="1" y="87"/>
                  </a:cubicBezTo>
                  <a:lnTo>
                    <a:pt x="1" y="140"/>
                  </a:lnTo>
                  <a:cubicBezTo>
                    <a:pt x="1" y="157"/>
                    <a:pt x="17" y="157"/>
                    <a:pt x="17" y="173"/>
                  </a:cubicBezTo>
                  <a:cubicBezTo>
                    <a:pt x="38" y="190"/>
                    <a:pt x="55" y="206"/>
                    <a:pt x="88" y="206"/>
                  </a:cubicBezTo>
                  <a:cubicBezTo>
                    <a:pt x="141" y="206"/>
                    <a:pt x="191" y="173"/>
                    <a:pt x="207" y="124"/>
                  </a:cubicBezTo>
                  <a:cubicBezTo>
                    <a:pt x="207" y="87"/>
                    <a:pt x="207" y="70"/>
                    <a:pt x="191" y="37"/>
                  </a:cubicBezTo>
                  <a:cubicBezTo>
                    <a:pt x="174" y="21"/>
                    <a:pt x="141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"/>
            <p:cNvSpPr/>
            <p:nvPr/>
          </p:nvSpPr>
          <p:spPr>
            <a:xfrm>
              <a:off x="4130050" y="3144225"/>
              <a:ext cx="5175" cy="5275"/>
            </a:xfrm>
            <a:custGeom>
              <a:avLst/>
              <a:gdLst/>
              <a:ahLst/>
              <a:cxnLst/>
              <a:rect l="l" t="t" r="r" b="b"/>
              <a:pathLst>
                <a:path w="207" h="211" extrusionOk="0">
                  <a:moveTo>
                    <a:pt x="93" y="1"/>
                  </a:moveTo>
                  <a:cubicBezTo>
                    <a:pt x="38" y="1"/>
                    <a:pt x="0" y="44"/>
                    <a:pt x="0" y="91"/>
                  </a:cubicBezTo>
                  <a:lnTo>
                    <a:pt x="0" y="124"/>
                  </a:lnTo>
                  <a:lnTo>
                    <a:pt x="0" y="140"/>
                  </a:lnTo>
                  <a:lnTo>
                    <a:pt x="17" y="157"/>
                  </a:lnTo>
                  <a:cubicBezTo>
                    <a:pt x="33" y="194"/>
                    <a:pt x="50" y="210"/>
                    <a:pt x="87" y="210"/>
                  </a:cubicBezTo>
                  <a:cubicBezTo>
                    <a:pt x="120" y="210"/>
                    <a:pt x="137" y="210"/>
                    <a:pt x="153" y="194"/>
                  </a:cubicBezTo>
                  <a:cubicBezTo>
                    <a:pt x="190" y="177"/>
                    <a:pt x="207" y="140"/>
                    <a:pt x="207" y="124"/>
                  </a:cubicBezTo>
                  <a:cubicBezTo>
                    <a:pt x="207" y="91"/>
                    <a:pt x="207" y="74"/>
                    <a:pt x="190" y="54"/>
                  </a:cubicBezTo>
                  <a:cubicBezTo>
                    <a:pt x="169" y="21"/>
                    <a:pt x="153" y="4"/>
                    <a:pt x="120" y="4"/>
                  </a:cubicBezTo>
                  <a:cubicBezTo>
                    <a:pt x="111" y="2"/>
                    <a:pt x="102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"/>
            <p:cNvSpPr/>
            <p:nvPr/>
          </p:nvSpPr>
          <p:spPr>
            <a:xfrm>
              <a:off x="4124475" y="3169925"/>
              <a:ext cx="5600" cy="5075"/>
            </a:xfrm>
            <a:custGeom>
              <a:avLst/>
              <a:gdLst/>
              <a:ahLst/>
              <a:cxnLst/>
              <a:rect l="l" t="t" r="r" b="b"/>
              <a:pathLst>
                <a:path w="224" h="203" extrusionOk="0">
                  <a:moveTo>
                    <a:pt x="108" y="1"/>
                  </a:moveTo>
                  <a:cubicBezTo>
                    <a:pt x="94" y="1"/>
                    <a:pt x="80" y="3"/>
                    <a:pt x="67" y="7"/>
                  </a:cubicBezTo>
                  <a:cubicBezTo>
                    <a:pt x="17" y="23"/>
                    <a:pt x="1" y="94"/>
                    <a:pt x="17" y="143"/>
                  </a:cubicBezTo>
                  <a:cubicBezTo>
                    <a:pt x="30" y="183"/>
                    <a:pt x="61" y="203"/>
                    <a:pt x="106" y="203"/>
                  </a:cubicBezTo>
                  <a:cubicBezTo>
                    <a:pt x="120" y="203"/>
                    <a:pt x="136" y="201"/>
                    <a:pt x="153" y="197"/>
                  </a:cubicBezTo>
                  <a:cubicBezTo>
                    <a:pt x="207" y="180"/>
                    <a:pt x="223" y="110"/>
                    <a:pt x="207" y="56"/>
                  </a:cubicBezTo>
                  <a:cubicBezTo>
                    <a:pt x="191" y="19"/>
                    <a:pt x="151" y="1"/>
                    <a:pt x="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"/>
            <p:cNvSpPr/>
            <p:nvPr/>
          </p:nvSpPr>
          <p:spPr>
            <a:xfrm>
              <a:off x="4146325" y="3126175"/>
              <a:ext cx="5600" cy="5275"/>
            </a:xfrm>
            <a:custGeom>
              <a:avLst/>
              <a:gdLst/>
              <a:ahLst/>
              <a:cxnLst/>
              <a:rect l="l" t="t" r="r" b="b"/>
              <a:pathLst>
                <a:path w="224" h="211" extrusionOk="0">
                  <a:moveTo>
                    <a:pt x="95" y="1"/>
                  </a:moveTo>
                  <a:cubicBezTo>
                    <a:pt x="54" y="1"/>
                    <a:pt x="15" y="33"/>
                    <a:pt x="1" y="91"/>
                  </a:cubicBezTo>
                  <a:cubicBezTo>
                    <a:pt x="1" y="108"/>
                    <a:pt x="1" y="124"/>
                    <a:pt x="17" y="141"/>
                  </a:cubicBezTo>
                  <a:lnTo>
                    <a:pt x="17" y="157"/>
                  </a:lnTo>
                  <a:cubicBezTo>
                    <a:pt x="34" y="178"/>
                    <a:pt x="71" y="194"/>
                    <a:pt x="87" y="211"/>
                  </a:cubicBezTo>
                  <a:cubicBezTo>
                    <a:pt x="120" y="211"/>
                    <a:pt x="158" y="194"/>
                    <a:pt x="174" y="194"/>
                  </a:cubicBezTo>
                  <a:cubicBezTo>
                    <a:pt x="191" y="178"/>
                    <a:pt x="207" y="141"/>
                    <a:pt x="207" y="124"/>
                  </a:cubicBezTo>
                  <a:cubicBezTo>
                    <a:pt x="223" y="91"/>
                    <a:pt x="207" y="54"/>
                    <a:pt x="191" y="38"/>
                  </a:cubicBezTo>
                  <a:cubicBezTo>
                    <a:pt x="174" y="21"/>
                    <a:pt x="158" y="5"/>
                    <a:pt x="120" y="5"/>
                  </a:cubicBezTo>
                  <a:cubicBezTo>
                    <a:pt x="112" y="2"/>
                    <a:pt x="103" y="1"/>
                    <a:pt x="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"/>
            <p:cNvSpPr/>
            <p:nvPr/>
          </p:nvSpPr>
          <p:spPr>
            <a:xfrm>
              <a:off x="4142925" y="3137300"/>
              <a:ext cx="5600" cy="5300"/>
            </a:xfrm>
            <a:custGeom>
              <a:avLst/>
              <a:gdLst/>
              <a:ahLst/>
              <a:cxnLst/>
              <a:rect l="l" t="t" r="r" b="b"/>
              <a:pathLst>
                <a:path w="224" h="212" extrusionOk="0">
                  <a:moveTo>
                    <a:pt x="115" y="1"/>
                  </a:moveTo>
                  <a:cubicBezTo>
                    <a:pt x="105" y="1"/>
                    <a:pt x="96" y="2"/>
                    <a:pt x="87" y="5"/>
                  </a:cubicBezTo>
                  <a:cubicBezTo>
                    <a:pt x="34" y="42"/>
                    <a:pt x="1" y="92"/>
                    <a:pt x="17" y="145"/>
                  </a:cubicBezTo>
                  <a:cubicBezTo>
                    <a:pt x="34" y="162"/>
                    <a:pt x="34" y="178"/>
                    <a:pt x="50" y="178"/>
                  </a:cubicBezTo>
                  <a:cubicBezTo>
                    <a:pt x="87" y="211"/>
                    <a:pt x="120" y="211"/>
                    <a:pt x="153" y="211"/>
                  </a:cubicBezTo>
                  <a:cubicBezTo>
                    <a:pt x="207" y="195"/>
                    <a:pt x="223" y="162"/>
                    <a:pt x="223" y="125"/>
                  </a:cubicBezTo>
                  <a:lnTo>
                    <a:pt x="223" y="75"/>
                  </a:lnTo>
                  <a:cubicBezTo>
                    <a:pt x="210" y="31"/>
                    <a:pt x="160" y="1"/>
                    <a:pt x="1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"/>
            <p:cNvSpPr/>
            <p:nvPr/>
          </p:nvSpPr>
          <p:spPr>
            <a:xfrm>
              <a:off x="4142925" y="3150550"/>
              <a:ext cx="5175" cy="5075"/>
            </a:xfrm>
            <a:custGeom>
              <a:avLst/>
              <a:gdLst/>
              <a:ahLst/>
              <a:cxnLst/>
              <a:rect l="l" t="t" r="r" b="b"/>
              <a:pathLst>
                <a:path w="207" h="203" extrusionOk="0">
                  <a:moveTo>
                    <a:pt x="115" y="0"/>
                  </a:moveTo>
                  <a:cubicBezTo>
                    <a:pt x="106" y="0"/>
                    <a:pt x="97" y="2"/>
                    <a:pt x="87" y="7"/>
                  </a:cubicBezTo>
                  <a:cubicBezTo>
                    <a:pt x="67" y="7"/>
                    <a:pt x="34" y="27"/>
                    <a:pt x="17" y="44"/>
                  </a:cubicBezTo>
                  <a:cubicBezTo>
                    <a:pt x="1" y="60"/>
                    <a:pt x="1" y="93"/>
                    <a:pt x="1" y="110"/>
                  </a:cubicBezTo>
                  <a:lnTo>
                    <a:pt x="1" y="147"/>
                  </a:lnTo>
                  <a:cubicBezTo>
                    <a:pt x="17" y="164"/>
                    <a:pt x="17" y="180"/>
                    <a:pt x="34" y="180"/>
                  </a:cubicBezTo>
                  <a:cubicBezTo>
                    <a:pt x="58" y="195"/>
                    <a:pt x="84" y="203"/>
                    <a:pt x="110" y="203"/>
                  </a:cubicBezTo>
                  <a:cubicBezTo>
                    <a:pt x="141" y="203"/>
                    <a:pt x="170" y="191"/>
                    <a:pt x="190" y="164"/>
                  </a:cubicBezTo>
                  <a:cubicBezTo>
                    <a:pt x="207" y="147"/>
                    <a:pt x="207" y="131"/>
                    <a:pt x="207" y="93"/>
                  </a:cubicBezTo>
                  <a:cubicBezTo>
                    <a:pt x="207" y="60"/>
                    <a:pt x="190" y="44"/>
                    <a:pt x="170" y="27"/>
                  </a:cubicBezTo>
                  <a:cubicBezTo>
                    <a:pt x="158" y="13"/>
                    <a:pt x="138" y="0"/>
                    <a:pt x="1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"/>
            <p:cNvSpPr/>
            <p:nvPr/>
          </p:nvSpPr>
          <p:spPr>
            <a:xfrm>
              <a:off x="4136450" y="3118150"/>
              <a:ext cx="5575" cy="5325"/>
            </a:xfrm>
            <a:custGeom>
              <a:avLst/>
              <a:gdLst/>
              <a:ahLst/>
              <a:cxnLst/>
              <a:rect l="l" t="t" r="r" b="b"/>
              <a:pathLst>
                <a:path w="223" h="213" extrusionOk="0">
                  <a:moveTo>
                    <a:pt x="87" y="0"/>
                  </a:moveTo>
                  <a:cubicBezTo>
                    <a:pt x="70" y="16"/>
                    <a:pt x="37" y="16"/>
                    <a:pt x="17" y="49"/>
                  </a:cubicBezTo>
                  <a:cubicBezTo>
                    <a:pt x="0" y="66"/>
                    <a:pt x="0" y="87"/>
                    <a:pt x="0" y="120"/>
                  </a:cubicBezTo>
                  <a:lnTo>
                    <a:pt x="0" y="153"/>
                  </a:lnTo>
                  <a:cubicBezTo>
                    <a:pt x="17" y="169"/>
                    <a:pt x="17" y="169"/>
                    <a:pt x="37" y="190"/>
                  </a:cubicBezTo>
                  <a:cubicBezTo>
                    <a:pt x="59" y="204"/>
                    <a:pt x="85" y="212"/>
                    <a:pt x="109" y="212"/>
                  </a:cubicBezTo>
                  <a:cubicBezTo>
                    <a:pt x="141" y="212"/>
                    <a:pt x="171" y="199"/>
                    <a:pt x="190" y="169"/>
                  </a:cubicBezTo>
                  <a:cubicBezTo>
                    <a:pt x="223" y="136"/>
                    <a:pt x="206" y="66"/>
                    <a:pt x="173" y="33"/>
                  </a:cubicBezTo>
                  <a:cubicBezTo>
                    <a:pt x="140" y="16"/>
                    <a:pt x="120" y="0"/>
                    <a:pt x="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"/>
            <p:cNvSpPr/>
            <p:nvPr/>
          </p:nvSpPr>
          <p:spPr>
            <a:xfrm>
              <a:off x="4123150" y="3183725"/>
              <a:ext cx="5175" cy="5250"/>
            </a:xfrm>
            <a:custGeom>
              <a:avLst/>
              <a:gdLst/>
              <a:ahLst/>
              <a:cxnLst/>
              <a:rect l="l" t="t" r="r" b="b"/>
              <a:pathLst>
                <a:path w="207" h="210" extrusionOk="0">
                  <a:moveTo>
                    <a:pt x="100" y="0"/>
                  </a:moveTo>
                  <a:cubicBezTo>
                    <a:pt x="54" y="0"/>
                    <a:pt x="0" y="47"/>
                    <a:pt x="0" y="90"/>
                  </a:cubicBezTo>
                  <a:lnTo>
                    <a:pt x="0" y="143"/>
                  </a:lnTo>
                  <a:lnTo>
                    <a:pt x="17" y="160"/>
                  </a:lnTo>
                  <a:cubicBezTo>
                    <a:pt x="33" y="193"/>
                    <a:pt x="54" y="193"/>
                    <a:pt x="87" y="209"/>
                  </a:cubicBezTo>
                  <a:cubicBezTo>
                    <a:pt x="136" y="209"/>
                    <a:pt x="190" y="176"/>
                    <a:pt x="206" y="123"/>
                  </a:cubicBezTo>
                  <a:cubicBezTo>
                    <a:pt x="206" y="90"/>
                    <a:pt x="206" y="73"/>
                    <a:pt x="190" y="40"/>
                  </a:cubicBezTo>
                  <a:cubicBezTo>
                    <a:pt x="173" y="20"/>
                    <a:pt x="157" y="3"/>
                    <a:pt x="120" y="3"/>
                  </a:cubicBezTo>
                  <a:cubicBezTo>
                    <a:pt x="114" y="1"/>
                    <a:pt x="107" y="0"/>
                    <a:pt x="1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"/>
            <p:cNvSpPr/>
            <p:nvPr/>
          </p:nvSpPr>
          <p:spPr>
            <a:xfrm>
              <a:off x="4120150" y="3120600"/>
              <a:ext cx="5600" cy="5300"/>
            </a:xfrm>
            <a:custGeom>
              <a:avLst/>
              <a:gdLst/>
              <a:ahLst/>
              <a:cxnLst/>
              <a:rect l="l" t="t" r="r" b="b"/>
              <a:pathLst>
                <a:path w="224" h="212" extrusionOk="0">
                  <a:moveTo>
                    <a:pt x="104" y="1"/>
                  </a:moveTo>
                  <a:cubicBezTo>
                    <a:pt x="54" y="1"/>
                    <a:pt x="17" y="34"/>
                    <a:pt x="17" y="92"/>
                  </a:cubicBezTo>
                  <a:cubicBezTo>
                    <a:pt x="1" y="108"/>
                    <a:pt x="17" y="125"/>
                    <a:pt x="17" y="141"/>
                  </a:cubicBezTo>
                  <a:cubicBezTo>
                    <a:pt x="17" y="141"/>
                    <a:pt x="17" y="158"/>
                    <a:pt x="34" y="158"/>
                  </a:cubicBezTo>
                  <a:cubicBezTo>
                    <a:pt x="50" y="195"/>
                    <a:pt x="71" y="195"/>
                    <a:pt x="104" y="211"/>
                  </a:cubicBezTo>
                  <a:cubicBezTo>
                    <a:pt x="153" y="211"/>
                    <a:pt x="207" y="174"/>
                    <a:pt x="223" y="125"/>
                  </a:cubicBezTo>
                  <a:cubicBezTo>
                    <a:pt x="223" y="92"/>
                    <a:pt x="207" y="55"/>
                    <a:pt x="207" y="38"/>
                  </a:cubicBezTo>
                  <a:cubicBezTo>
                    <a:pt x="190" y="22"/>
                    <a:pt x="153" y="5"/>
                    <a:pt x="137" y="5"/>
                  </a:cubicBezTo>
                  <a:cubicBezTo>
                    <a:pt x="125" y="2"/>
                    <a:pt x="115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"/>
            <p:cNvSpPr/>
            <p:nvPr/>
          </p:nvSpPr>
          <p:spPr>
            <a:xfrm>
              <a:off x="4109850" y="3108650"/>
              <a:ext cx="5175" cy="5175"/>
            </a:xfrm>
            <a:custGeom>
              <a:avLst/>
              <a:gdLst/>
              <a:ahLst/>
              <a:cxnLst/>
              <a:rect l="l" t="t" r="r" b="b"/>
              <a:pathLst>
                <a:path w="207" h="207" extrusionOk="0">
                  <a:moveTo>
                    <a:pt x="120" y="1"/>
                  </a:moveTo>
                  <a:cubicBezTo>
                    <a:pt x="50" y="1"/>
                    <a:pt x="0" y="34"/>
                    <a:pt x="0" y="87"/>
                  </a:cubicBezTo>
                  <a:lnTo>
                    <a:pt x="0" y="137"/>
                  </a:lnTo>
                  <a:cubicBezTo>
                    <a:pt x="0" y="157"/>
                    <a:pt x="17" y="157"/>
                    <a:pt x="17" y="174"/>
                  </a:cubicBezTo>
                  <a:cubicBezTo>
                    <a:pt x="33" y="190"/>
                    <a:pt x="50" y="207"/>
                    <a:pt x="87" y="207"/>
                  </a:cubicBezTo>
                  <a:cubicBezTo>
                    <a:pt x="136" y="207"/>
                    <a:pt x="190" y="174"/>
                    <a:pt x="207" y="120"/>
                  </a:cubicBezTo>
                  <a:cubicBezTo>
                    <a:pt x="207" y="87"/>
                    <a:pt x="207" y="71"/>
                    <a:pt x="190" y="34"/>
                  </a:cubicBezTo>
                  <a:cubicBezTo>
                    <a:pt x="174" y="17"/>
                    <a:pt x="136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"/>
            <p:cNvSpPr/>
            <p:nvPr/>
          </p:nvSpPr>
          <p:spPr>
            <a:xfrm>
              <a:off x="4106450" y="3140925"/>
              <a:ext cx="5175" cy="5275"/>
            </a:xfrm>
            <a:custGeom>
              <a:avLst/>
              <a:gdLst/>
              <a:ahLst/>
              <a:cxnLst/>
              <a:rect l="l" t="t" r="r" b="b"/>
              <a:pathLst>
                <a:path w="207" h="211" extrusionOk="0">
                  <a:moveTo>
                    <a:pt x="120" y="0"/>
                  </a:moveTo>
                  <a:cubicBezTo>
                    <a:pt x="50" y="0"/>
                    <a:pt x="0" y="33"/>
                    <a:pt x="0" y="83"/>
                  </a:cubicBezTo>
                  <a:lnTo>
                    <a:pt x="0" y="153"/>
                  </a:lnTo>
                  <a:lnTo>
                    <a:pt x="17" y="169"/>
                  </a:lnTo>
                  <a:cubicBezTo>
                    <a:pt x="33" y="186"/>
                    <a:pt x="50" y="206"/>
                    <a:pt x="83" y="206"/>
                  </a:cubicBezTo>
                  <a:cubicBezTo>
                    <a:pt x="91" y="209"/>
                    <a:pt x="100" y="210"/>
                    <a:pt x="108" y="210"/>
                  </a:cubicBezTo>
                  <a:cubicBezTo>
                    <a:pt x="151" y="210"/>
                    <a:pt x="189" y="175"/>
                    <a:pt x="206" y="120"/>
                  </a:cubicBezTo>
                  <a:cubicBezTo>
                    <a:pt x="206" y="103"/>
                    <a:pt x="206" y="66"/>
                    <a:pt x="186" y="50"/>
                  </a:cubicBezTo>
                  <a:cubicBezTo>
                    <a:pt x="169" y="33"/>
                    <a:pt x="136" y="17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"/>
            <p:cNvSpPr/>
            <p:nvPr/>
          </p:nvSpPr>
          <p:spPr>
            <a:xfrm>
              <a:off x="4107275" y="3122200"/>
              <a:ext cx="5575" cy="5075"/>
            </a:xfrm>
            <a:custGeom>
              <a:avLst/>
              <a:gdLst/>
              <a:ahLst/>
              <a:cxnLst/>
              <a:rect l="l" t="t" r="r" b="b"/>
              <a:pathLst>
                <a:path w="223" h="203" extrusionOk="0">
                  <a:moveTo>
                    <a:pt x="110" y="1"/>
                  </a:moveTo>
                  <a:cubicBezTo>
                    <a:pt x="96" y="1"/>
                    <a:pt x="83" y="3"/>
                    <a:pt x="70" y="7"/>
                  </a:cubicBezTo>
                  <a:cubicBezTo>
                    <a:pt x="17" y="28"/>
                    <a:pt x="0" y="77"/>
                    <a:pt x="17" y="147"/>
                  </a:cubicBezTo>
                  <a:cubicBezTo>
                    <a:pt x="29" y="184"/>
                    <a:pt x="72" y="203"/>
                    <a:pt x="113" y="203"/>
                  </a:cubicBezTo>
                  <a:cubicBezTo>
                    <a:pt x="127" y="203"/>
                    <a:pt x="140" y="201"/>
                    <a:pt x="153" y="197"/>
                  </a:cubicBezTo>
                  <a:cubicBezTo>
                    <a:pt x="206" y="180"/>
                    <a:pt x="223" y="110"/>
                    <a:pt x="206" y="61"/>
                  </a:cubicBezTo>
                  <a:cubicBezTo>
                    <a:pt x="194" y="20"/>
                    <a:pt x="151" y="1"/>
                    <a:pt x="1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"/>
            <p:cNvSpPr/>
            <p:nvPr/>
          </p:nvSpPr>
          <p:spPr>
            <a:xfrm>
              <a:off x="4102125" y="3152950"/>
              <a:ext cx="5575" cy="5275"/>
            </a:xfrm>
            <a:custGeom>
              <a:avLst/>
              <a:gdLst/>
              <a:ahLst/>
              <a:cxnLst/>
              <a:rect l="l" t="t" r="r" b="b"/>
              <a:pathLst>
                <a:path w="223" h="211" extrusionOk="0">
                  <a:moveTo>
                    <a:pt x="131" y="1"/>
                  </a:moveTo>
                  <a:cubicBezTo>
                    <a:pt x="116" y="1"/>
                    <a:pt x="100" y="5"/>
                    <a:pt x="87" y="14"/>
                  </a:cubicBezTo>
                  <a:cubicBezTo>
                    <a:pt x="33" y="35"/>
                    <a:pt x="0" y="84"/>
                    <a:pt x="17" y="138"/>
                  </a:cubicBezTo>
                  <a:cubicBezTo>
                    <a:pt x="33" y="154"/>
                    <a:pt x="33" y="171"/>
                    <a:pt x="50" y="187"/>
                  </a:cubicBezTo>
                  <a:cubicBezTo>
                    <a:pt x="76" y="199"/>
                    <a:pt x="100" y="210"/>
                    <a:pt x="124" y="210"/>
                  </a:cubicBezTo>
                  <a:cubicBezTo>
                    <a:pt x="133" y="210"/>
                    <a:pt x="143" y="208"/>
                    <a:pt x="153" y="204"/>
                  </a:cubicBezTo>
                  <a:cubicBezTo>
                    <a:pt x="206" y="187"/>
                    <a:pt x="223" y="154"/>
                    <a:pt x="223" y="117"/>
                  </a:cubicBezTo>
                  <a:lnTo>
                    <a:pt x="223" y="68"/>
                  </a:lnTo>
                  <a:cubicBezTo>
                    <a:pt x="211" y="29"/>
                    <a:pt x="171" y="1"/>
                    <a:pt x="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"/>
            <p:cNvSpPr/>
            <p:nvPr/>
          </p:nvSpPr>
          <p:spPr>
            <a:xfrm>
              <a:off x="4117175" y="3134375"/>
              <a:ext cx="6000" cy="5275"/>
            </a:xfrm>
            <a:custGeom>
              <a:avLst/>
              <a:gdLst/>
              <a:ahLst/>
              <a:cxnLst/>
              <a:rect l="l" t="t" r="r" b="b"/>
              <a:pathLst>
                <a:path w="240" h="211" extrusionOk="0">
                  <a:moveTo>
                    <a:pt x="124" y="1"/>
                  </a:moveTo>
                  <a:cubicBezTo>
                    <a:pt x="88" y="1"/>
                    <a:pt x="53" y="15"/>
                    <a:pt x="33" y="35"/>
                  </a:cubicBezTo>
                  <a:cubicBezTo>
                    <a:pt x="17" y="56"/>
                    <a:pt x="0" y="89"/>
                    <a:pt x="17" y="122"/>
                  </a:cubicBezTo>
                  <a:lnTo>
                    <a:pt x="17" y="138"/>
                  </a:lnTo>
                  <a:cubicBezTo>
                    <a:pt x="17" y="159"/>
                    <a:pt x="33" y="176"/>
                    <a:pt x="50" y="192"/>
                  </a:cubicBezTo>
                  <a:cubicBezTo>
                    <a:pt x="70" y="205"/>
                    <a:pt x="90" y="210"/>
                    <a:pt x="109" y="210"/>
                  </a:cubicBezTo>
                  <a:cubicBezTo>
                    <a:pt x="139" y="210"/>
                    <a:pt x="167" y="196"/>
                    <a:pt x="190" y="176"/>
                  </a:cubicBezTo>
                  <a:cubicBezTo>
                    <a:pt x="239" y="122"/>
                    <a:pt x="223" y="56"/>
                    <a:pt x="190" y="19"/>
                  </a:cubicBezTo>
                  <a:cubicBezTo>
                    <a:pt x="169" y="6"/>
                    <a:pt x="146" y="1"/>
                    <a:pt x="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"/>
            <p:cNvSpPr/>
            <p:nvPr/>
          </p:nvSpPr>
          <p:spPr>
            <a:xfrm>
              <a:off x="4097375" y="3101600"/>
              <a:ext cx="6000" cy="5075"/>
            </a:xfrm>
            <a:custGeom>
              <a:avLst/>
              <a:gdLst/>
              <a:ahLst/>
              <a:cxnLst/>
              <a:rect l="l" t="t" r="r" b="b"/>
              <a:pathLst>
                <a:path w="240" h="203" extrusionOk="0">
                  <a:moveTo>
                    <a:pt x="122" y="1"/>
                  </a:moveTo>
                  <a:cubicBezTo>
                    <a:pt x="110" y="1"/>
                    <a:pt x="99" y="3"/>
                    <a:pt x="87" y="6"/>
                  </a:cubicBezTo>
                  <a:cubicBezTo>
                    <a:pt x="17" y="27"/>
                    <a:pt x="0" y="93"/>
                    <a:pt x="17" y="147"/>
                  </a:cubicBezTo>
                  <a:cubicBezTo>
                    <a:pt x="29" y="184"/>
                    <a:pt x="72" y="202"/>
                    <a:pt x="115" y="202"/>
                  </a:cubicBezTo>
                  <a:cubicBezTo>
                    <a:pt x="129" y="202"/>
                    <a:pt x="144" y="200"/>
                    <a:pt x="157" y="196"/>
                  </a:cubicBezTo>
                  <a:cubicBezTo>
                    <a:pt x="207" y="180"/>
                    <a:pt x="240" y="130"/>
                    <a:pt x="207" y="77"/>
                  </a:cubicBezTo>
                  <a:cubicBezTo>
                    <a:pt x="194" y="23"/>
                    <a:pt x="160" y="1"/>
                    <a:pt x="1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"/>
            <p:cNvSpPr/>
            <p:nvPr/>
          </p:nvSpPr>
          <p:spPr>
            <a:xfrm>
              <a:off x="4116750" y="3150825"/>
              <a:ext cx="5600" cy="5250"/>
            </a:xfrm>
            <a:custGeom>
              <a:avLst/>
              <a:gdLst/>
              <a:ahLst/>
              <a:cxnLst/>
              <a:rect l="l" t="t" r="r" b="b"/>
              <a:pathLst>
                <a:path w="224" h="210" extrusionOk="0">
                  <a:moveTo>
                    <a:pt x="102" y="1"/>
                  </a:moveTo>
                  <a:cubicBezTo>
                    <a:pt x="88" y="1"/>
                    <a:pt x="75" y="6"/>
                    <a:pt x="67" y="16"/>
                  </a:cubicBezTo>
                  <a:cubicBezTo>
                    <a:pt x="50" y="16"/>
                    <a:pt x="17" y="33"/>
                    <a:pt x="17" y="66"/>
                  </a:cubicBezTo>
                  <a:cubicBezTo>
                    <a:pt x="1" y="82"/>
                    <a:pt x="1" y="120"/>
                    <a:pt x="1" y="153"/>
                  </a:cubicBezTo>
                  <a:cubicBezTo>
                    <a:pt x="25" y="189"/>
                    <a:pt x="58" y="210"/>
                    <a:pt x="96" y="210"/>
                  </a:cubicBezTo>
                  <a:cubicBezTo>
                    <a:pt x="109" y="210"/>
                    <a:pt x="123" y="207"/>
                    <a:pt x="137" y="202"/>
                  </a:cubicBezTo>
                  <a:cubicBezTo>
                    <a:pt x="186" y="185"/>
                    <a:pt x="223" y="120"/>
                    <a:pt x="207" y="66"/>
                  </a:cubicBezTo>
                  <a:cubicBezTo>
                    <a:pt x="186" y="49"/>
                    <a:pt x="170" y="16"/>
                    <a:pt x="137" y="16"/>
                  </a:cubicBezTo>
                  <a:cubicBezTo>
                    <a:pt x="128" y="6"/>
                    <a:pt x="115" y="1"/>
                    <a:pt x="1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"/>
            <p:cNvSpPr/>
            <p:nvPr/>
          </p:nvSpPr>
          <p:spPr>
            <a:xfrm>
              <a:off x="4112425" y="3162625"/>
              <a:ext cx="6000" cy="5050"/>
            </a:xfrm>
            <a:custGeom>
              <a:avLst/>
              <a:gdLst/>
              <a:ahLst/>
              <a:cxnLst/>
              <a:rect l="l" t="t" r="r" b="b"/>
              <a:pathLst>
                <a:path w="240" h="202" extrusionOk="0">
                  <a:moveTo>
                    <a:pt x="124" y="0"/>
                  </a:moveTo>
                  <a:cubicBezTo>
                    <a:pt x="112" y="0"/>
                    <a:pt x="99" y="2"/>
                    <a:pt x="87" y="6"/>
                  </a:cubicBezTo>
                  <a:cubicBezTo>
                    <a:pt x="17" y="23"/>
                    <a:pt x="0" y="93"/>
                    <a:pt x="17" y="142"/>
                  </a:cubicBezTo>
                  <a:cubicBezTo>
                    <a:pt x="29" y="183"/>
                    <a:pt x="72" y="202"/>
                    <a:pt x="114" y="202"/>
                  </a:cubicBezTo>
                  <a:cubicBezTo>
                    <a:pt x="127" y="202"/>
                    <a:pt x="141" y="200"/>
                    <a:pt x="153" y="196"/>
                  </a:cubicBezTo>
                  <a:cubicBezTo>
                    <a:pt x="207" y="179"/>
                    <a:pt x="240" y="109"/>
                    <a:pt x="223" y="60"/>
                  </a:cubicBezTo>
                  <a:cubicBezTo>
                    <a:pt x="198" y="19"/>
                    <a:pt x="162" y="0"/>
                    <a:pt x="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"/>
            <p:cNvSpPr/>
            <p:nvPr/>
          </p:nvSpPr>
          <p:spPr>
            <a:xfrm>
              <a:off x="4140775" y="3164000"/>
              <a:ext cx="5575" cy="5275"/>
            </a:xfrm>
            <a:custGeom>
              <a:avLst/>
              <a:gdLst/>
              <a:ahLst/>
              <a:cxnLst/>
              <a:rect l="l" t="t" r="r" b="b"/>
              <a:pathLst>
                <a:path w="223" h="211" extrusionOk="0">
                  <a:moveTo>
                    <a:pt x="96" y="0"/>
                  </a:moveTo>
                  <a:cubicBezTo>
                    <a:pt x="51" y="0"/>
                    <a:pt x="0" y="45"/>
                    <a:pt x="0" y="87"/>
                  </a:cubicBezTo>
                  <a:lnTo>
                    <a:pt x="0" y="141"/>
                  </a:lnTo>
                  <a:cubicBezTo>
                    <a:pt x="0" y="157"/>
                    <a:pt x="17" y="157"/>
                    <a:pt x="17" y="157"/>
                  </a:cubicBezTo>
                  <a:cubicBezTo>
                    <a:pt x="33" y="190"/>
                    <a:pt x="50" y="211"/>
                    <a:pt x="87" y="211"/>
                  </a:cubicBezTo>
                  <a:cubicBezTo>
                    <a:pt x="120" y="211"/>
                    <a:pt x="136" y="211"/>
                    <a:pt x="173" y="190"/>
                  </a:cubicBezTo>
                  <a:cubicBezTo>
                    <a:pt x="190" y="174"/>
                    <a:pt x="206" y="141"/>
                    <a:pt x="206" y="124"/>
                  </a:cubicBezTo>
                  <a:cubicBezTo>
                    <a:pt x="223" y="71"/>
                    <a:pt x="173" y="5"/>
                    <a:pt x="120" y="5"/>
                  </a:cubicBezTo>
                  <a:cubicBezTo>
                    <a:pt x="112" y="2"/>
                    <a:pt x="104" y="0"/>
                    <a:pt x="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"/>
            <p:cNvSpPr/>
            <p:nvPr/>
          </p:nvSpPr>
          <p:spPr>
            <a:xfrm>
              <a:off x="4002450" y="3012500"/>
              <a:ext cx="5575" cy="5200"/>
            </a:xfrm>
            <a:custGeom>
              <a:avLst/>
              <a:gdLst/>
              <a:ahLst/>
              <a:cxnLst/>
              <a:rect l="l" t="t" r="r" b="b"/>
              <a:pathLst>
                <a:path w="223" h="208" extrusionOk="0">
                  <a:moveTo>
                    <a:pt x="87" y="0"/>
                  </a:moveTo>
                  <a:cubicBezTo>
                    <a:pt x="70" y="0"/>
                    <a:pt x="37" y="17"/>
                    <a:pt x="17" y="33"/>
                  </a:cubicBezTo>
                  <a:cubicBezTo>
                    <a:pt x="0" y="50"/>
                    <a:pt x="0" y="87"/>
                    <a:pt x="0" y="120"/>
                  </a:cubicBezTo>
                  <a:lnTo>
                    <a:pt x="0" y="136"/>
                  </a:lnTo>
                  <a:cubicBezTo>
                    <a:pt x="17" y="153"/>
                    <a:pt x="17" y="169"/>
                    <a:pt x="37" y="190"/>
                  </a:cubicBezTo>
                  <a:cubicBezTo>
                    <a:pt x="56" y="202"/>
                    <a:pt x="77" y="207"/>
                    <a:pt x="99" y="207"/>
                  </a:cubicBezTo>
                  <a:cubicBezTo>
                    <a:pt x="134" y="207"/>
                    <a:pt x="169" y="192"/>
                    <a:pt x="190" y="169"/>
                  </a:cubicBezTo>
                  <a:cubicBezTo>
                    <a:pt x="223" y="120"/>
                    <a:pt x="223" y="50"/>
                    <a:pt x="173" y="17"/>
                  </a:cubicBezTo>
                  <a:cubicBezTo>
                    <a:pt x="157" y="0"/>
                    <a:pt x="120" y="0"/>
                    <a:pt x="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"/>
            <p:cNvSpPr/>
            <p:nvPr/>
          </p:nvSpPr>
          <p:spPr>
            <a:xfrm>
              <a:off x="4002025" y="2996475"/>
              <a:ext cx="5600" cy="5325"/>
            </a:xfrm>
            <a:custGeom>
              <a:avLst/>
              <a:gdLst/>
              <a:ahLst/>
              <a:cxnLst/>
              <a:rect l="l" t="t" r="r" b="b"/>
              <a:pathLst>
                <a:path w="224" h="213" extrusionOk="0">
                  <a:moveTo>
                    <a:pt x="101" y="0"/>
                  </a:moveTo>
                  <a:cubicBezTo>
                    <a:pt x="53" y="0"/>
                    <a:pt x="17" y="35"/>
                    <a:pt x="17" y="89"/>
                  </a:cubicBezTo>
                  <a:cubicBezTo>
                    <a:pt x="1" y="109"/>
                    <a:pt x="17" y="126"/>
                    <a:pt x="17" y="142"/>
                  </a:cubicBezTo>
                  <a:cubicBezTo>
                    <a:pt x="17" y="142"/>
                    <a:pt x="17" y="159"/>
                    <a:pt x="34" y="159"/>
                  </a:cubicBezTo>
                  <a:cubicBezTo>
                    <a:pt x="54" y="192"/>
                    <a:pt x="71" y="192"/>
                    <a:pt x="104" y="212"/>
                  </a:cubicBezTo>
                  <a:cubicBezTo>
                    <a:pt x="120" y="212"/>
                    <a:pt x="157" y="192"/>
                    <a:pt x="174" y="192"/>
                  </a:cubicBezTo>
                  <a:cubicBezTo>
                    <a:pt x="207" y="175"/>
                    <a:pt x="207" y="142"/>
                    <a:pt x="223" y="126"/>
                  </a:cubicBezTo>
                  <a:cubicBezTo>
                    <a:pt x="223" y="89"/>
                    <a:pt x="223" y="56"/>
                    <a:pt x="207" y="39"/>
                  </a:cubicBezTo>
                  <a:cubicBezTo>
                    <a:pt x="190" y="23"/>
                    <a:pt x="157" y="6"/>
                    <a:pt x="137" y="6"/>
                  </a:cubicBezTo>
                  <a:cubicBezTo>
                    <a:pt x="124" y="2"/>
                    <a:pt x="113" y="0"/>
                    <a:pt x="1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"/>
            <p:cNvSpPr/>
            <p:nvPr/>
          </p:nvSpPr>
          <p:spPr>
            <a:xfrm>
              <a:off x="3999050" y="3103400"/>
              <a:ext cx="5575" cy="5275"/>
            </a:xfrm>
            <a:custGeom>
              <a:avLst/>
              <a:gdLst/>
              <a:ahLst/>
              <a:cxnLst/>
              <a:rect l="l" t="t" r="r" b="b"/>
              <a:pathLst>
                <a:path w="223" h="211" extrusionOk="0">
                  <a:moveTo>
                    <a:pt x="104" y="0"/>
                  </a:moveTo>
                  <a:cubicBezTo>
                    <a:pt x="54" y="0"/>
                    <a:pt x="17" y="33"/>
                    <a:pt x="17" y="91"/>
                  </a:cubicBezTo>
                  <a:cubicBezTo>
                    <a:pt x="0" y="108"/>
                    <a:pt x="0" y="124"/>
                    <a:pt x="17" y="141"/>
                  </a:cubicBezTo>
                  <a:cubicBezTo>
                    <a:pt x="17" y="141"/>
                    <a:pt x="17" y="161"/>
                    <a:pt x="33" y="161"/>
                  </a:cubicBezTo>
                  <a:cubicBezTo>
                    <a:pt x="50" y="194"/>
                    <a:pt x="70" y="194"/>
                    <a:pt x="103" y="211"/>
                  </a:cubicBezTo>
                  <a:cubicBezTo>
                    <a:pt x="153" y="211"/>
                    <a:pt x="206" y="178"/>
                    <a:pt x="223" y="124"/>
                  </a:cubicBezTo>
                  <a:cubicBezTo>
                    <a:pt x="223" y="91"/>
                    <a:pt x="206" y="58"/>
                    <a:pt x="206" y="38"/>
                  </a:cubicBezTo>
                  <a:cubicBezTo>
                    <a:pt x="190" y="21"/>
                    <a:pt x="153" y="5"/>
                    <a:pt x="136" y="5"/>
                  </a:cubicBezTo>
                  <a:cubicBezTo>
                    <a:pt x="125" y="2"/>
                    <a:pt x="114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"/>
            <p:cNvSpPr/>
            <p:nvPr/>
          </p:nvSpPr>
          <p:spPr>
            <a:xfrm>
              <a:off x="4002450" y="3070825"/>
              <a:ext cx="5575" cy="5300"/>
            </a:xfrm>
            <a:custGeom>
              <a:avLst/>
              <a:gdLst/>
              <a:ahLst/>
              <a:cxnLst/>
              <a:rect l="l" t="t" r="r" b="b"/>
              <a:pathLst>
                <a:path w="223" h="212" extrusionOk="0">
                  <a:moveTo>
                    <a:pt x="140" y="1"/>
                  </a:moveTo>
                  <a:cubicBezTo>
                    <a:pt x="70" y="1"/>
                    <a:pt x="17" y="38"/>
                    <a:pt x="17" y="87"/>
                  </a:cubicBezTo>
                  <a:cubicBezTo>
                    <a:pt x="0" y="104"/>
                    <a:pt x="17" y="124"/>
                    <a:pt x="17" y="141"/>
                  </a:cubicBezTo>
                  <a:cubicBezTo>
                    <a:pt x="17" y="157"/>
                    <a:pt x="17" y="157"/>
                    <a:pt x="37" y="174"/>
                  </a:cubicBezTo>
                  <a:cubicBezTo>
                    <a:pt x="54" y="190"/>
                    <a:pt x="70" y="207"/>
                    <a:pt x="103" y="207"/>
                  </a:cubicBezTo>
                  <a:cubicBezTo>
                    <a:pt x="111" y="210"/>
                    <a:pt x="119" y="211"/>
                    <a:pt x="127" y="211"/>
                  </a:cubicBezTo>
                  <a:cubicBezTo>
                    <a:pt x="171" y="211"/>
                    <a:pt x="209" y="166"/>
                    <a:pt x="223" y="124"/>
                  </a:cubicBezTo>
                  <a:cubicBezTo>
                    <a:pt x="223" y="104"/>
                    <a:pt x="223" y="71"/>
                    <a:pt x="206" y="54"/>
                  </a:cubicBezTo>
                  <a:cubicBezTo>
                    <a:pt x="190" y="21"/>
                    <a:pt x="157" y="21"/>
                    <a:pt x="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"/>
            <p:cNvSpPr/>
            <p:nvPr/>
          </p:nvSpPr>
          <p:spPr>
            <a:xfrm>
              <a:off x="3997300" y="3024275"/>
              <a:ext cx="5175" cy="5050"/>
            </a:xfrm>
            <a:custGeom>
              <a:avLst/>
              <a:gdLst/>
              <a:ahLst/>
              <a:cxnLst/>
              <a:rect l="l" t="t" r="r" b="b"/>
              <a:pathLst>
                <a:path w="207" h="202" extrusionOk="0">
                  <a:moveTo>
                    <a:pt x="95" y="1"/>
                  </a:moveTo>
                  <a:cubicBezTo>
                    <a:pt x="76" y="1"/>
                    <a:pt x="61" y="13"/>
                    <a:pt x="37" y="28"/>
                  </a:cubicBezTo>
                  <a:cubicBezTo>
                    <a:pt x="17" y="44"/>
                    <a:pt x="0" y="61"/>
                    <a:pt x="0" y="94"/>
                  </a:cubicBezTo>
                  <a:lnTo>
                    <a:pt x="0" y="147"/>
                  </a:lnTo>
                  <a:cubicBezTo>
                    <a:pt x="17" y="147"/>
                    <a:pt x="17" y="164"/>
                    <a:pt x="17" y="164"/>
                  </a:cubicBezTo>
                  <a:cubicBezTo>
                    <a:pt x="37" y="180"/>
                    <a:pt x="70" y="197"/>
                    <a:pt x="87" y="197"/>
                  </a:cubicBezTo>
                  <a:cubicBezTo>
                    <a:pt x="96" y="200"/>
                    <a:pt x="105" y="201"/>
                    <a:pt x="115" y="201"/>
                  </a:cubicBezTo>
                  <a:cubicBezTo>
                    <a:pt x="161" y="201"/>
                    <a:pt x="206" y="169"/>
                    <a:pt x="206" y="110"/>
                  </a:cubicBezTo>
                  <a:cubicBezTo>
                    <a:pt x="206" y="94"/>
                    <a:pt x="206" y="61"/>
                    <a:pt x="190" y="44"/>
                  </a:cubicBezTo>
                  <a:cubicBezTo>
                    <a:pt x="173" y="28"/>
                    <a:pt x="157" y="7"/>
                    <a:pt x="120" y="7"/>
                  </a:cubicBezTo>
                  <a:cubicBezTo>
                    <a:pt x="110" y="3"/>
                    <a:pt x="102" y="1"/>
                    <a:pt x="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"/>
            <p:cNvSpPr/>
            <p:nvPr/>
          </p:nvSpPr>
          <p:spPr>
            <a:xfrm>
              <a:off x="3989550" y="3092225"/>
              <a:ext cx="6125" cy="5075"/>
            </a:xfrm>
            <a:custGeom>
              <a:avLst/>
              <a:gdLst/>
              <a:ahLst/>
              <a:cxnLst/>
              <a:rect l="l" t="t" r="r" b="b"/>
              <a:pathLst>
                <a:path w="245" h="203" extrusionOk="0">
                  <a:moveTo>
                    <a:pt x="120" y="0"/>
                  </a:moveTo>
                  <a:cubicBezTo>
                    <a:pt x="105" y="0"/>
                    <a:pt x="89" y="2"/>
                    <a:pt x="71" y="6"/>
                  </a:cubicBezTo>
                  <a:cubicBezTo>
                    <a:pt x="17" y="23"/>
                    <a:pt x="1" y="93"/>
                    <a:pt x="17" y="142"/>
                  </a:cubicBezTo>
                  <a:cubicBezTo>
                    <a:pt x="33" y="183"/>
                    <a:pt x="74" y="202"/>
                    <a:pt x="117" y="202"/>
                  </a:cubicBezTo>
                  <a:cubicBezTo>
                    <a:pt x="130" y="202"/>
                    <a:pt x="144" y="200"/>
                    <a:pt x="158" y="196"/>
                  </a:cubicBezTo>
                  <a:cubicBezTo>
                    <a:pt x="207" y="175"/>
                    <a:pt x="244" y="109"/>
                    <a:pt x="207" y="56"/>
                  </a:cubicBezTo>
                  <a:cubicBezTo>
                    <a:pt x="195" y="19"/>
                    <a:pt x="164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"/>
            <p:cNvSpPr/>
            <p:nvPr/>
          </p:nvSpPr>
          <p:spPr>
            <a:xfrm>
              <a:off x="3990500" y="3063925"/>
              <a:ext cx="6000" cy="5375"/>
            </a:xfrm>
            <a:custGeom>
              <a:avLst/>
              <a:gdLst/>
              <a:ahLst/>
              <a:cxnLst/>
              <a:rect l="l" t="t" r="r" b="b"/>
              <a:pathLst>
                <a:path w="240" h="215" extrusionOk="0">
                  <a:moveTo>
                    <a:pt x="101" y="0"/>
                  </a:moveTo>
                  <a:cubicBezTo>
                    <a:pt x="90" y="0"/>
                    <a:pt x="78" y="2"/>
                    <a:pt x="66" y="4"/>
                  </a:cubicBezTo>
                  <a:cubicBezTo>
                    <a:pt x="17" y="37"/>
                    <a:pt x="0" y="91"/>
                    <a:pt x="17" y="141"/>
                  </a:cubicBezTo>
                  <a:cubicBezTo>
                    <a:pt x="30" y="185"/>
                    <a:pt x="80" y="215"/>
                    <a:pt x="125" y="215"/>
                  </a:cubicBezTo>
                  <a:cubicBezTo>
                    <a:pt x="135" y="215"/>
                    <a:pt x="144" y="214"/>
                    <a:pt x="153" y="211"/>
                  </a:cubicBezTo>
                  <a:cubicBezTo>
                    <a:pt x="206" y="174"/>
                    <a:pt x="239" y="124"/>
                    <a:pt x="206" y="70"/>
                  </a:cubicBezTo>
                  <a:cubicBezTo>
                    <a:pt x="189" y="30"/>
                    <a:pt x="153" y="0"/>
                    <a:pt x="1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"/>
            <p:cNvSpPr/>
            <p:nvPr/>
          </p:nvSpPr>
          <p:spPr>
            <a:xfrm>
              <a:off x="3995125" y="3051975"/>
              <a:ext cx="5175" cy="5250"/>
            </a:xfrm>
            <a:custGeom>
              <a:avLst/>
              <a:gdLst/>
              <a:ahLst/>
              <a:cxnLst/>
              <a:rect l="l" t="t" r="r" b="b"/>
              <a:pathLst>
                <a:path w="207" h="210" extrusionOk="0">
                  <a:moveTo>
                    <a:pt x="124" y="0"/>
                  </a:moveTo>
                  <a:cubicBezTo>
                    <a:pt x="54" y="0"/>
                    <a:pt x="1" y="33"/>
                    <a:pt x="1" y="87"/>
                  </a:cubicBezTo>
                  <a:lnTo>
                    <a:pt x="1" y="136"/>
                  </a:lnTo>
                  <a:cubicBezTo>
                    <a:pt x="1" y="157"/>
                    <a:pt x="21" y="157"/>
                    <a:pt x="21" y="173"/>
                  </a:cubicBezTo>
                  <a:cubicBezTo>
                    <a:pt x="38" y="190"/>
                    <a:pt x="54" y="206"/>
                    <a:pt x="87" y="206"/>
                  </a:cubicBezTo>
                  <a:cubicBezTo>
                    <a:pt x="94" y="208"/>
                    <a:pt x="101" y="209"/>
                    <a:pt x="108" y="209"/>
                  </a:cubicBezTo>
                  <a:cubicBezTo>
                    <a:pt x="153" y="209"/>
                    <a:pt x="192" y="166"/>
                    <a:pt x="207" y="120"/>
                  </a:cubicBezTo>
                  <a:cubicBezTo>
                    <a:pt x="207" y="103"/>
                    <a:pt x="207" y="70"/>
                    <a:pt x="190" y="54"/>
                  </a:cubicBezTo>
                  <a:cubicBezTo>
                    <a:pt x="174" y="17"/>
                    <a:pt x="141" y="17"/>
                    <a:pt x="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"/>
            <p:cNvSpPr/>
            <p:nvPr/>
          </p:nvSpPr>
          <p:spPr>
            <a:xfrm>
              <a:off x="3989150" y="3077725"/>
              <a:ext cx="5175" cy="5275"/>
            </a:xfrm>
            <a:custGeom>
              <a:avLst/>
              <a:gdLst/>
              <a:ahLst/>
              <a:cxnLst/>
              <a:rect l="l" t="t" r="r" b="b"/>
              <a:pathLst>
                <a:path w="207" h="211" extrusionOk="0">
                  <a:moveTo>
                    <a:pt x="120" y="1"/>
                  </a:moveTo>
                  <a:cubicBezTo>
                    <a:pt x="71" y="1"/>
                    <a:pt x="17" y="34"/>
                    <a:pt x="0" y="87"/>
                  </a:cubicBezTo>
                  <a:lnTo>
                    <a:pt x="0" y="137"/>
                  </a:lnTo>
                  <a:cubicBezTo>
                    <a:pt x="17" y="157"/>
                    <a:pt x="17" y="157"/>
                    <a:pt x="17" y="174"/>
                  </a:cubicBezTo>
                  <a:cubicBezTo>
                    <a:pt x="33" y="190"/>
                    <a:pt x="71" y="207"/>
                    <a:pt x="87" y="207"/>
                  </a:cubicBezTo>
                  <a:cubicBezTo>
                    <a:pt x="96" y="209"/>
                    <a:pt x="105" y="210"/>
                    <a:pt x="114" y="210"/>
                  </a:cubicBezTo>
                  <a:cubicBezTo>
                    <a:pt x="169" y="210"/>
                    <a:pt x="207" y="167"/>
                    <a:pt x="207" y="120"/>
                  </a:cubicBezTo>
                  <a:cubicBezTo>
                    <a:pt x="207" y="104"/>
                    <a:pt x="207" y="71"/>
                    <a:pt x="190" y="54"/>
                  </a:cubicBezTo>
                  <a:cubicBezTo>
                    <a:pt x="174" y="17"/>
                    <a:pt x="157" y="17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"/>
            <p:cNvSpPr/>
            <p:nvPr/>
          </p:nvSpPr>
          <p:spPr>
            <a:xfrm>
              <a:off x="3996050" y="3038250"/>
              <a:ext cx="5175" cy="5175"/>
            </a:xfrm>
            <a:custGeom>
              <a:avLst/>
              <a:gdLst/>
              <a:ahLst/>
              <a:cxnLst/>
              <a:rect l="l" t="t" r="r" b="b"/>
              <a:pathLst>
                <a:path w="207" h="207" extrusionOk="0">
                  <a:moveTo>
                    <a:pt x="120" y="1"/>
                  </a:moveTo>
                  <a:cubicBezTo>
                    <a:pt x="67" y="1"/>
                    <a:pt x="17" y="34"/>
                    <a:pt x="1" y="87"/>
                  </a:cubicBezTo>
                  <a:lnTo>
                    <a:pt x="1" y="120"/>
                  </a:lnTo>
                  <a:lnTo>
                    <a:pt x="1" y="137"/>
                  </a:lnTo>
                  <a:cubicBezTo>
                    <a:pt x="17" y="153"/>
                    <a:pt x="17" y="153"/>
                    <a:pt x="17" y="170"/>
                  </a:cubicBezTo>
                  <a:cubicBezTo>
                    <a:pt x="34" y="190"/>
                    <a:pt x="50" y="207"/>
                    <a:pt x="87" y="207"/>
                  </a:cubicBezTo>
                  <a:cubicBezTo>
                    <a:pt x="120" y="207"/>
                    <a:pt x="137" y="207"/>
                    <a:pt x="170" y="190"/>
                  </a:cubicBezTo>
                  <a:cubicBezTo>
                    <a:pt x="190" y="170"/>
                    <a:pt x="207" y="153"/>
                    <a:pt x="207" y="120"/>
                  </a:cubicBezTo>
                  <a:cubicBezTo>
                    <a:pt x="207" y="104"/>
                    <a:pt x="207" y="67"/>
                    <a:pt x="190" y="50"/>
                  </a:cubicBezTo>
                  <a:cubicBezTo>
                    <a:pt x="170" y="34"/>
                    <a:pt x="153" y="17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"/>
            <p:cNvSpPr/>
            <p:nvPr/>
          </p:nvSpPr>
          <p:spPr>
            <a:xfrm>
              <a:off x="4014500" y="3003825"/>
              <a:ext cx="5600" cy="5175"/>
            </a:xfrm>
            <a:custGeom>
              <a:avLst/>
              <a:gdLst/>
              <a:ahLst/>
              <a:cxnLst/>
              <a:rect l="l" t="t" r="r" b="b"/>
              <a:pathLst>
                <a:path w="224" h="207" extrusionOk="0">
                  <a:moveTo>
                    <a:pt x="137" y="1"/>
                  </a:moveTo>
                  <a:cubicBezTo>
                    <a:pt x="104" y="1"/>
                    <a:pt x="71" y="1"/>
                    <a:pt x="50" y="21"/>
                  </a:cubicBezTo>
                  <a:cubicBezTo>
                    <a:pt x="34" y="38"/>
                    <a:pt x="17" y="54"/>
                    <a:pt x="17" y="87"/>
                  </a:cubicBezTo>
                  <a:cubicBezTo>
                    <a:pt x="1" y="104"/>
                    <a:pt x="1" y="124"/>
                    <a:pt x="17" y="141"/>
                  </a:cubicBezTo>
                  <a:cubicBezTo>
                    <a:pt x="17" y="141"/>
                    <a:pt x="17" y="157"/>
                    <a:pt x="34" y="157"/>
                  </a:cubicBezTo>
                  <a:cubicBezTo>
                    <a:pt x="50" y="190"/>
                    <a:pt x="71" y="190"/>
                    <a:pt x="104" y="207"/>
                  </a:cubicBezTo>
                  <a:cubicBezTo>
                    <a:pt x="153" y="207"/>
                    <a:pt x="207" y="174"/>
                    <a:pt x="223" y="124"/>
                  </a:cubicBezTo>
                  <a:cubicBezTo>
                    <a:pt x="223" y="87"/>
                    <a:pt x="207" y="54"/>
                    <a:pt x="207" y="38"/>
                  </a:cubicBezTo>
                  <a:cubicBezTo>
                    <a:pt x="190" y="21"/>
                    <a:pt x="153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"/>
            <p:cNvSpPr/>
            <p:nvPr/>
          </p:nvSpPr>
          <p:spPr>
            <a:xfrm>
              <a:off x="4016250" y="2989700"/>
              <a:ext cx="5175" cy="5275"/>
            </a:xfrm>
            <a:custGeom>
              <a:avLst/>
              <a:gdLst/>
              <a:ahLst/>
              <a:cxnLst/>
              <a:rect l="l" t="t" r="r" b="b"/>
              <a:pathLst>
                <a:path w="207" h="211" extrusionOk="0">
                  <a:moveTo>
                    <a:pt x="120" y="1"/>
                  </a:moveTo>
                  <a:cubicBezTo>
                    <a:pt x="67" y="1"/>
                    <a:pt x="17" y="34"/>
                    <a:pt x="1" y="87"/>
                  </a:cubicBezTo>
                  <a:lnTo>
                    <a:pt x="1" y="137"/>
                  </a:lnTo>
                  <a:cubicBezTo>
                    <a:pt x="17" y="153"/>
                    <a:pt x="17" y="153"/>
                    <a:pt x="17" y="174"/>
                  </a:cubicBezTo>
                  <a:cubicBezTo>
                    <a:pt x="34" y="191"/>
                    <a:pt x="67" y="207"/>
                    <a:pt x="83" y="207"/>
                  </a:cubicBezTo>
                  <a:cubicBezTo>
                    <a:pt x="93" y="209"/>
                    <a:pt x="102" y="210"/>
                    <a:pt x="110" y="210"/>
                  </a:cubicBezTo>
                  <a:cubicBezTo>
                    <a:pt x="167" y="210"/>
                    <a:pt x="207" y="167"/>
                    <a:pt x="207" y="120"/>
                  </a:cubicBezTo>
                  <a:cubicBezTo>
                    <a:pt x="207" y="104"/>
                    <a:pt x="207" y="71"/>
                    <a:pt x="186" y="50"/>
                  </a:cubicBezTo>
                  <a:cubicBezTo>
                    <a:pt x="170" y="17"/>
                    <a:pt x="153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"/>
            <p:cNvSpPr/>
            <p:nvPr/>
          </p:nvSpPr>
          <p:spPr>
            <a:xfrm>
              <a:off x="4017500" y="2973825"/>
              <a:ext cx="5575" cy="5200"/>
            </a:xfrm>
            <a:custGeom>
              <a:avLst/>
              <a:gdLst/>
              <a:ahLst/>
              <a:cxnLst/>
              <a:rect l="l" t="t" r="r" b="b"/>
              <a:pathLst>
                <a:path w="223" h="208" extrusionOk="0">
                  <a:moveTo>
                    <a:pt x="120" y="1"/>
                  </a:moveTo>
                  <a:cubicBezTo>
                    <a:pt x="87" y="1"/>
                    <a:pt x="70" y="1"/>
                    <a:pt x="33" y="34"/>
                  </a:cubicBezTo>
                  <a:cubicBezTo>
                    <a:pt x="17" y="50"/>
                    <a:pt x="17" y="67"/>
                    <a:pt x="0" y="88"/>
                  </a:cubicBezTo>
                  <a:cubicBezTo>
                    <a:pt x="0" y="104"/>
                    <a:pt x="0" y="121"/>
                    <a:pt x="17" y="137"/>
                  </a:cubicBezTo>
                  <a:cubicBezTo>
                    <a:pt x="33" y="170"/>
                    <a:pt x="54" y="207"/>
                    <a:pt x="103" y="207"/>
                  </a:cubicBezTo>
                  <a:cubicBezTo>
                    <a:pt x="157" y="207"/>
                    <a:pt x="206" y="170"/>
                    <a:pt x="223" y="121"/>
                  </a:cubicBezTo>
                  <a:cubicBezTo>
                    <a:pt x="223" y="88"/>
                    <a:pt x="206" y="67"/>
                    <a:pt x="190" y="34"/>
                  </a:cubicBezTo>
                  <a:cubicBezTo>
                    <a:pt x="173" y="17"/>
                    <a:pt x="157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"/>
            <p:cNvSpPr/>
            <p:nvPr/>
          </p:nvSpPr>
          <p:spPr>
            <a:xfrm>
              <a:off x="4012350" y="3020225"/>
              <a:ext cx="5575" cy="5175"/>
            </a:xfrm>
            <a:custGeom>
              <a:avLst/>
              <a:gdLst/>
              <a:ahLst/>
              <a:cxnLst/>
              <a:rect l="l" t="t" r="r" b="b"/>
              <a:pathLst>
                <a:path w="223" h="207" extrusionOk="0">
                  <a:moveTo>
                    <a:pt x="120" y="0"/>
                  </a:moveTo>
                  <a:cubicBezTo>
                    <a:pt x="70" y="0"/>
                    <a:pt x="17" y="33"/>
                    <a:pt x="0" y="87"/>
                  </a:cubicBezTo>
                  <a:cubicBezTo>
                    <a:pt x="0" y="103"/>
                    <a:pt x="0" y="120"/>
                    <a:pt x="17" y="136"/>
                  </a:cubicBezTo>
                  <a:cubicBezTo>
                    <a:pt x="17" y="153"/>
                    <a:pt x="17" y="153"/>
                    <a:pt x="33" y="169"/>
                  </a:cubicBezTo>
                  <a:cubicBezTo>
                    <a:pt x="54" y="190"/>
                    <a:pt x="70" y="206"/>
                    <a:pt x="103" y="206"/>
                  </a:cubicBezTo>
                  <a:cubicBezTo>
                    <a:pt x="120" y="206"/>
                    <a:pt x="157" y="206"/>
                    <a:pt x="173" y="190"/>
                  </a:cubicBezTo>
                  <a:cubicBezTo>
                    <a:pt x="190" y="169"/>
                    <a:pt x="206" y="153"/>
                    <a:pt x="223" y="120"/>
                  </a:cubicBezTo>
                  <a:cubicBezTo>
                    <a:pt x="223" y="87"/>
                    <a:pt x="206" y="66"/>
                    <a:pt x="190" y="50"/>
                  </a:cubicBezTo>
                  <a:cubicBezTo>
                    <a:pt x="173" y="17"/>
                    <a:pt x="157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"/>
            <p:cNvSpPr/>
            <p:nvPr/>
          </p:nvSpPr>
          <p:spPr>
            <a:xfrm>
              <a:off x="4006775" y="3057950"/>
              <a:ext cx="5600" cy="5400"/>
            </a:xfrm>
            <a:custGeom>
              <a:avLst/>
              <a:gdLst/>
              <a:ahLst/>
              <a:cxnLst/>
              <a:rect l="l" t="t" r="r" b="b"/>
              <a:pathLst>
                <a:path w="224" h="216" extrusionOk="0">
                  <a:moveTo>
                    <a:pt x="120" y="0"/>
                  </a:moveTo>
                  <a:cubicBezTo>
                    <a:pt x="71" y="0"/>
                    <a:pt x="17" y="37"/>
                    <a:pt x="0" y="87"/>
                  </a:cubicBezTo>
                  <a:lnTo>
                    <a:pt x="0" y="157"/>
                  </a:lnTo>
                  <a:cubicBezTo>
                    <a:pt x="17" y="157"/>
                    <a:pt x="17" y="157"/>
                    <a:pt x="17" y="173"/>
                  </a:cubicBezTo>
                  <a:cubicBezTo>
                    <a:pt x="33" y="190"/>
                    <a:pt x="71" y="206"/>
                    <a:pt x="87" y="206"/>
                  </a:cubicBezTo>
                  <a:cubicBezTo>
                    <a:pt x="97" y="213"/>
                    <a:pt x="105" y="215"/>
                    <a:pt x="113" y="215"/>
                  </a:cubicBezTo>
                  <a:cubicBezTo>
                    <a:pt x="132" y="215"/>
                    <a:pt x="148" y="201"/>
                    <a:pt x="174" y="190"/>
                  </a:cubicBezTo>
                  <a:cubicBezTo>
                    <a:pt x="190" y="173"/>
                    <a:pt x="207" y="157"/>
                    <a:pt x="207" y="124"/>
                  </a:cubicBezTo>
                  <a:cubicBezTo>
                    <a:pt x="223" y="70"/>
                    <a:pt x="174" y="21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"/>
            <p:cNvSpPr/>
            <p:nvPr/>
          </p:nvSpPr>
          <p:spPr>
            <a:xfrm>
              <a:off x="4008950" y="3031600"/>
              <a:ext cx="5575" cy="5100"/>
            </a:xfrm>
            <a:custGeom>
              <a:avLst/>
              <a:gdLst/>
              <a:ahLst/>
              <a:cxnLst/>
              <a:rect l="l" t="t" r="r" b="b"/>
              <a:pathLst>
                <a:path w="223" h="204" extrusionOk="0">
                  <a:moveTo>
                    <a:pt x="126" y="1"/>
                  </a:moveTo>
                  <a:cubicBezTo>
                    <a:pt x="112" y="1"/>
                    <a:pt x="99" y="3"/>
                    <a:pt x="87" y="7"/>
                  </a:cubicBezTo>
                  <a:cubicBezTo>
                    <a:pt x="33" y="24"/>
                    <a:pt x="0" y="77"/>
                    <a:pt x="33" y="147"/>
                  </a:cubicBezTo>
                  <a:cubicBezTo>
                    <a:pt x="33" y="147"/>
                    <a:pt x="50" y="164"/>
                    <a:pt x="50" y="180"/>
                  </a:cubicBezTo>
                  <a:cubicBezTo>
                    <a:pt x="76" y="192"/>
                    <a:pt x="100" y="204"/>
                    <a:pt x="129" y="204"/>
                  </a:cubicBezTo>
                  <a:cubicBezTo>
                    <a:pt x="142" y="204"/>
                    <a:pt x="155" y="202"/>
                    <a:pt x="169" y="197"/>
                  </a:cubicBezTo>
                  <a:cubicBezTo>
                    <a:pt x="206" y="180"/>
                    <a:pt x="223" y="147"/>
                    <a:pt x="223" y="110"/>
                  </a:cubicBezTo>
                  <a:lnTo>
                    <a:pt x="223" y="61"/>
                  </a:lnTo>
                  <a:cubicBezTo>
                    <a:pt x="210" y="20"/>
                    <a:pt x="167" y="1"/>
                    <a:pt x="1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"/>
            <p:cNvSpPr/>
            <p:nvPr/>
          </p:nvSpPr>
          <p:spPr>
            <a:xfrm>
              <a:off x="3999875" y="3084475"/>
              <a:ext cx="6100" cy="5075"/>
            </a:xfrm>
            <a:custGeom>
              <a:avLst/>
              <a:gdLst/>
              <a:ahLst/>
              <a:cxnLst/>
              <a:rect l="l" t="t" r="r" b="b"/>
              <a:pathLst>
                <a:path w="244" h="203" extrusionOk="0">
                  <a:moveTo>
                    <a:pt x="128" y="1"/>
                  </a:moveTo>
                  <a:cubicBezTo>
                    <a:pt x="114" y="1"/>
                    <a:pt x="100" y="3"/>
                    <a:pt x="87" y="7"/>
                  </a:cubicBezTo>
                  <a:cubicBezTo>
                    <a:pt x="37" y="24"/>
                    <a:pt x="0" y="94"/>
                    <a:pt x="37" y="143"/>
                  </a:cubicBezTo>
                  <a:cubicBezTo>
                    <a:pt x="50" y="184"/>
                    <a:pt x="81" y="203"/>
                    <a:pt x="126" y="203"/>
                  </a:cubicBezTo>
                  <a:cubicBezTo>
                    <a:pt x="140" y="203"/>
                    <a:pt x="156" y="201"/>
                    <a:pt x="173" y="197"/>
                  </a:cubicBezTo>
                  <a:cubicBezTo>
                    <a:pt x="223" y="176"/>
                    <a:pt x="243" y="127"/>
                    <a:pt x="223" y="57"/>
                  </a:cubicBezTo>
                  <a:cubicBezTo>
                    <a:pt x="210" y="19"/>
                    <a:pt x="170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"/>
            <p:cNvSpPr/>
            <p:nvPr/>
          </p:nvSpPr>
          <p:spPr>
            <a:xfrm>
              <a:off x="4008950" y="3044650"/>
              <a:ext cx="5175" cy="5200"/>
            </a:xfrm>
            <a:custGeom>
              <a:avLst/>
              <a:gdLst/>
              <a:ahLst/>
              <a:cxnLst/>
              <a:rect l="l" t="t" r="r" b="b"/>
              <a:pathLst>
                <a:path w="207" h="208" extrusionOk="0">
                  <a:moveTo>
                    <a:pt x="103" y="0"/>
                  </a:moveTo>
                  <a:cubicBezTo>
                    <a:pt x="66" y="0"/>
                    <a:pt x="33" y="17"/>
                    <a:pt x="17" y="37"/>
                  </a:cubicBezTo>
                  <a:cubicBezTo>
                    <a:pt x="0" y="70"/>
                    <a:pt x="0" y="87"/>
                    <a:pt x="0" y="120"/>
                  </a:cubicBezTo>
                  <a:cubicBezTo>
                    <a:pt x="0" y="120"/>
                    <a:pt x="0" y="141"/>
                    <a:pt x="17" y="141"/>
                  </a:cubicBezTo>
                  <a:cubicBezTo>
                    <a:pt x="17" y="157"/>
                    <a:pt x="33" y="174"/>
                    <a:pt x="33" y="190"/>
                  </a:cubicBezTo>
                  <a:cubicBezTo>
                    <a:pt x="53" y="203"/>
                    <a:pt x="76" y="208"/>
                    <a:pt x="98" y="208"/>
                  </a:cubicBezTo>
                  <a:cubicBezTo>
                    <a:pt x="133" y="208"/>
                    <a:pt x="167" y="194"/>
                    <a:pt x="190" y="174"/>
                  </a:cubicBezTo>
                  <a:cubicBezTo>
                    <a:pt x="206" y="157"/>
                    <a:pt x="206" y="120"/>
                    <a:pt x="206" y="87"/>
                  </a:cubicBezTo>
                  <a:cubicBezTo>
                    <a:pt x="206" y="70"/>
                    <a:pt x="190" y="37"/>
                    <a:pt x="169" y="17"/>
                  </a:cubicBezTo>
                  <a:cubicBezTo>
                    <a:pt x="153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"/>
            <p:cNvSpPr/>
            <p:nvPr/>
          </p:nvSpPr>
          <p:spPr>
            <a:xfrm>
              <a:off x="4046250" y="3124875"/>
              <a:ext cx="5175" cy="5250"/>
            </a:xfrm>
            <a:custGeom>
              <a:avLst/>
              <a:gdLst/>
              <a:ahLst/>
              <a:cxnLst/>
              <a:rect l="l" t="t" r="r" b="b"/>
              <a:pathLst>
                <a:path w="207" h="210" extrusionOk="0">
                  <a:moveTo>
                    <a:pt x="96" y="0"/>
                  </a:moveTo>
                  <a:cubicBezTo>
                    <a:pt x="41" y="0"/>
                    <a:pt x="1" y="46"/>
                    <a:pt x="1" y="90"/>
                  </a:cubicBezTo>
                  <a:lnTo>
                    <a:pt x="1" y="143"/>
                  </a:lnTo>
                  <a:cubicBezTo>
                    <a:pt x="1" y="160"/>
                    <a:pt x="17" y="160"/>
                    <a:pt x="17" y="160"/>
                  </a:cubicBezTo>
                  <a:cubicBezTo>
                    <a:pt x="38" y="193"/>
                    <a:pt x="54" y="209"/>
                    <a:pt x="87" y="209"/>
                  </a:cubicBezTo>
                  <a:cubicBezTo>
                    <a:pt x="104" y="209"/>
                    <a:pt x="141" y="209"/>
                    <a:pt x="157" y="193"/>
                  </a:cubicBezTo>
                  <a:cubicBezTo>
                    <a:pt x="190" y="176"/>
                    <a:pt x="207" y="143"/>
                    <a:pt x="207" y="127"/>
                  </a:cubicBezTo>
                  <a:cubicBezTo>
                    <a:pt x="207" y="90"/>
                    <a:pt x="207" y="73"/>
                    <a:pt x="190" y="40"/>
                  </a:cubicBezTo>
                  <a:cubicBezTo>
                    <a:pt x="174" y="24"/>
                    <a:pt x="141" y="3"/>
                    <a:pt x="120" y="3"/>
                  </a:cubicBezTo>
                  <a:cubicBezTo>
                    <a:pt x="112" y="1"/>
                    <a:pt x="104" y="0"/>
                    <a:pt x="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"/>
            <p:cNvSpPr/>
            <p:nvPr/>
          </p:nvSpPr>
          <p:spPr>
            <a:xfrm>
              <a:off x="4040275" y="3151100"/>
              <a:ext cx="5175" cy="5300"/>
            </a:xfrm>
            <a:custGeom>
              <a:avLst/>
              <a:gdLst/>
              <a:ahLst/>
              <a:cxnLst/>
              <a:rect l="l" t="t" r="r" b="b"/>
              <a:pathLst>
                <a:path w="207" h="212" extrusionOk="0">
                  <a:moveTo>
                    <a:pt x="97" y="1"/>
                  </a:moveTo>
                  <a:cubicBezTo>
                    <a:pt x="55" y="1"/>
                    <a:pt x="14" y="46"/>
                    <a:pt x="0" y="88"/>
                  </a:cubicBezTo>
                  <a:lnTo>
                    <a:pt x="0" y="142"/>
                  </a:lnTo>
                  <a:cubicBezTo>
                    <a:pt x="17" y="142"/>
                    <a:pt x="17" y="158"/>
                    <a:pt x="17" y="158"/>
                  </a:cubicBezTo>
                  <a:cubicBezTo>
                    <a:pt x="33" y="191"/>
                    <a:pt x="70" y="212"/>
                    <a:pt x="87" y="212"/>
                  </a:cubicBezTo>
                  <a:cubicBezTo>
                    <a:pt x="136" y="212"/>
                    <a:pt x="207" y="174"/>
                    <a:pt x="207" y="125"/>
                  </a:cubicBezTo>
                  <a:cubicBezTo>
                    <a:pt x="207" y="88"/>
                    <a:pt x="207" y="71"/>
                    <a:pt x="190" y="38"/>
                  </a:cubicBezTo>
                  <a:cubicBezTo>
                    <a:pt x="174" y="22"/>
                    <a:pt x="153" y="5"/>
                    <a:pt x="120" y="5"/>
                  </a:cubicBezTo>
                  <a:cubicBezTo>
                    <a:pt x="112" y="2"/>
                    <a:pt x="105" y="1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"/>
            <p:cNvSpPr/>
            <p:nvPr/>
          </p:nvSpPr>
          <p:spPr>
            <a:xfrm>
              <a:off x="4037275" y="3164900"/>
              <a:ext cx="5600" cy="5250"/>
            </a:xfrm>
            <a:custGeom>
              <a:avLst/>
              <a:gdLst/>
              <a:ahLst/>
              <a:cxnLst/>
              <a:rect l="l" t="t" r="r" b="b"/>
              <a:pathLst>
                <a:path w="224" h="210" extrusionOk="0">
                  <a:moveTo>
                    <a:pt x="112" y="0"/>
                  </a:moveTo>
                  <a:cubicBezTo>
                    <a:pt x="80" y="0"/>
                    <a:pt x="48" y="14"/>
                    <a:pt x="17" y="35"/>
                  </a:cubicBezTo>
                  <a:cubicBezTo>
                    <a:pt x="1" y="51"/>
                    <a:pt x="1" y="88"/>
                    <a:pt x="1" y="121"/>
                  </a:cubicBezTo>
                  <a:cubicBezTo>
                    <a:pt x="1" y="121"/>
                    <a:pt x="1" y="138"/>
                    <a:pt x="17" y="138"/>
                  </a:cubicBezTo>
                  <a:cubicBezTo>
                    <a:pt x="17" y="154"/>
                    <a:pt x="34" y="175"/>
                    <a:pt x="34" y="191"/>
                  </a:cubicBezTo>
                  <a:cubicBezTo>
                    <a:pt x="54" y="204"/>
                    <a:pt x="77" y="209"/>
                    <a:pt x="98" y="209"/>
                  </a:cubicBezTo>
                  <a:cubicBezTo>
                    <a:pt x="134" y="209"/>
                    <a:pt x="168" y="195"/>
                    <a:pt x="190" y="175"/>
                  </a:cubicBezTo>
                  <a:cubicBezTo>
                    <a:pt x="223" y="121"/>
                    <a:pt x="223" y="51"/>
                    <a:pt x="170" y="18"/>
                  </a:cubicBezTo>
                  <a:cubicBezTo>
                    <a:pt x="151" y="6"/>
                    <a:pt x="131" y="0"/>
                    <a:pt x="1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"/>
            <p:cNvSpPr/>
            <p:nvPr/>
          </p:nvSpPr>
          <p:spPr>
            <a:xfrm>
              <a:off x="4033775" y="3126275"/>
              <a:ext cx="5175" cy="5175"/>
            </a:xfrm>
            <a:custGeom>
              <a:avLst/>
              <a:gdLst/>
              <a:ahLst/>
              <a:cxnLst/>
              <a:rect l="l" t="t" r="r" b="b"/>
              <a:pathLst>
                <a:path w="207" h="207" extrusionOk="0">
                  <a:moveTo>
                    <a:pt x="124" y="1"/>
                  </a:moveTo>
                  <a:cubicBezTo>
                    <a:pt x="54" y="1"/>
                    <a:pt x="1" y="34"/>
                    <a:pt x="1" y="87"/>
                  </a:cubicBezTo>
                  <a:lnTo>
                    <a:pt x="1" y="137"/>
                  </a:lnTo>
                  <a:cubicBezTo>
                    <a:pt x="1" y="153"/>
                    <a:pt x="21" y="153"/>
                    <a:pt x="21" y="174"/>
                  </a:cubicBezTo>
                  <a:cubicBezTo>
                    <a:pt x="38" y="190"/>
                    <a:pt x="54" y="207"/>
                    <a:pt x="87" y="207"/>
                  </a:cubicBezTo>
                  <a:cubicBezTo>
                    <a:pt x="104" y="207"/>
                    <a:pt x="141" y="207"/>
                    <a:pt x="157" y="190"/>
                  </a:cubicBezTo>
                  <a:cubicBezTo>
                    <a:pt x="190" y="174"/>
                    <a:pt x="207" y="153"/>
                    <a:pt x="207" y="120"/>
                  </a:cubicBezTo>
                  <a:cubicBezTo>
                    <a:pt x="207" y="71"/>
                    <a:pt x="174" y="17"/>
                    <a:pt x="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"/>
            <p:cNvSpPr/>
            <p:nvPr/>
          </p:nvSpPr>
          <p:spPr>
            <a:xfrm>
              <a:off x="4029550" y="3139175"/>
              <a:ext cx="5600" cy="5250"/>
            </a:xfrm>
            <a:custGeom>
              <a:avLst/>
              <a:gdLst/>
              <a:ahLst/>
              <a:cxnLst/>
              <a:rect l="l" t="t" r="r" b="b"/>
              <a:pathLst>
                <a:path w="224" h="210" extrusionOk="0">
                  <a:moveTo>
                    <a:pt x="120" y="0"/>
                  </a:moveTo>
                  <a:cubicBezTo>
                    <a:pt x="67" y="0"/>
                    <a:pt x="17" y="33"/>
                    <a:pt x="1" y="87"/>
                  </a:cubicBezTo>
                  <a:cubicBezTo>
                    <a:pt x="1" y="103"/>
                    <a:pt x="1" y="120"/>
                    <a:pt x="17" y="136"/>
                  </a:cubicBezTo>
                  <a:lnTo>
                    <a:pt x="17" y="173"/>
                  </a:lnTo>
                  <a:cubicBezTo>
                    <a:pt x="34" y="190"/>
                    <a:pt x="67" y="206"/>
                    <a:pt x="87" y="206"/>
                  </a:cubicBezTo>
                  <a:cubicBezTo>
                    <a:pt x="96" y="208"/>
                    <a:pt x="105" y="209"/>
                    <a:pt x="113" y="209"/>
                  </a:cubicBezTo>
                  <a:cubicBezTo>
                    <a:pt x="167" y="209"/>
                    <a:pt x="207" y="166"/>
                    <a:pt x="207" y="120"/>
                  </a:cubicBezTo>
                  <a:cubicBezTo>
                    <a:pt x="223" y="103"/>
                    <a:pt x="207" y="70"/>
                    <a:pt x="190" y="50"/>
                  </a:cubicBezTo>
                  <a:cubicBezTo>
                    <a:pt x="170" y="17"/>
                    <a:pt x="153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"/>
            <p:cNvSpPr/>
            <p:nvPr/>
          </p:nvSpPr>
          <p:spPr>
            <a:xfrm>
              <a:off x="3996050" y="3115400"/>
              <a:ext cx="4775" cy="5225"/>
            </a:xfrm>
            <a:custGeom>
              <a:avLst/>
              <a:gdLst/>
              <a:ahLst/>
              <a:cxnLst/>
              <a:rect l="l" t="t" r="r" b="b"/>
              <a:pathLst>
                <a:path w="191" h="209" extrusionOk="0">
                  <a:moveTo>
                    <a:pt x="89" y="1"/>
                  </a:moveTo>
                  <a:cubicBezTo>
                    <a:pt x="77" y="1"/>
                    <a:pt x="64" y="3"/>
                    <a:pt x="50" y="7"/>
                  </a:cubicBezTo>
                  <a:cubicBezTo>
                    <a:pt x="34" y="7"/>
                    <a:pt x="17" y="23"/>
                    <a:pt x="1" y="40"/>
                  </a:cubicBezTo>
                  <a:cubicBezTo>
                    <a:pt x="17" y="94"/>
                    <a:pt x="50" y="143"/>
                    <a:pt x="67" y="197"/>
                  </a:cubicBezTo>
                  <a:cubicBezTo>
                    <a:pt x="77" y="205"/>
                    <a:pt x="86" y="209"/>
                    <a:pt x="95" y="209"/>
                  </a:cubicBezTo>
                  <a:cubicBezTo>
                    <a:pt x="104" y="209"/>
                    <a:pt x="112" y="205"/>
                    <a:pt x="120" y="197"/>
                  </a:cubicBezTo>
                  <a:cubicBezTo>
                    <a:pt x="153" y="176"/>
                    <a:pt x="190" y="143"/>
                    <a:pt x="190" y="110"/>
                  </a:cubicBezTo>
                  <a:lnTo>
                    <a:pt x="190" y="56"/>
                  </a:lnTo>
                  <a:cubicBezTo>
                    <a:pt x="162" y="19"/>
                    <a:pt x="128" y="1"/>
                    <a:pt x="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5"/>
            <p:cNvSpPr/>
            <p:nvPr/>
          </p:nvSpPr>
          <p:spPr>
            <a:xfrm>
              <a:off x="4042425" y="3139000"/>
              <a:ext cx="5600" cy="5075"/>
            </a:xfrm>
            <a:custGeom>
              <a:avLst/>
              <a:gdLst/>
              <a:ahLst/>
              <a:cxnLst/>
              <a:rect l="l" t="t" r="r" b="b"/>
              <a:pathLst>
                <a:path w="224" h="203" extrusionOk="0">
                  <a:moveTo>
                    <a:pt x="110" y="1"/>
                  </a:moveTo>
                  <a:cubicBezTo>
                    <a:pt x="82" y="1"/>
                    <a:pt x="52" y="13"/>
                    <a:pt x="34" y="40"/>
                  </a:cubicBezTo>
                  <a:cubicBezTo>
                    <a:pt x="17" y="57"/>
                    <a:pt x="1" y="94"/>
                    <a:pt x="17" y="110"/>
                  </a:cubicBezTo>
                  <a:lnTo>
                    <a:pt x="17" y="143"/>
                  </a:lnTo>
                  <a:cubicBezTo>
                    <a:pt x="17" y="160"/>
                    <a:pt x="34" y="180"/>
                    <a:pt x="50" y="180"/>
                  </a:cubicBezTo>
                  <a:cubicBezTo>
                    <a:pt x="67" y="195"/>
                    <a:pt x="89" y="203"/>
                    <a:pt x="111" y="203"/>
                  </a:cubicBezTo>
                  <a:cubicBezTo>
                    <a:pt x="140" y="203"/>
                    <a:pt x="170" y="190"/>
                    <a:pt x="191" y="160"/>
                  </a:cubicBezTo>
                  <a:cubicBezTo>
                    <a:pt x="207" y="143"/>
                    <a:pt x="224" y="110"/>
                    <a:pt x="224" y="94"/>
                  </a:cubicBezTo>
                  <a:cubicBezTo>
                    <a:pt x="224" y="57"/>
                    <a:pt x="207" y="40"/>
                    <a:pt x="170" y="24"/>
                  </a:cubicBezTo>
                  <a:cubicBezTo>
                    <a:pt x="155" y="9"/>
                    <a:pt x="133" y="1"/>
                    <a:pt x="1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"/>
            <p:cNvSpPr/>
            <p:nvPr/>
          </p:nvSpPr>
          <p:spPr>
            <a:xfrm>
              <a:off x="4049750" y="3174825"/>
              <a:ext cx="5600" cy="5175"/>
            </a:xfrm>
            <a:custGeom>
              <a:avLst/>
              <a:gdLst/>
              <a:ahLst/>
              <a:cxnLst/>
              <a:rect l="l" t="t" r="r" b="b"/>
              <a:pathLst>
                <a:path w="224" h="207" extrusionOk="0">
                  <a:moveTo>
                    <a:pt x="120" y="1"/>
                  </a:moveTo>
                  <a:cubicBezTo>
                    <a:pt x="67" y="1"/>
                    <a:pt x="17" y="34"/>
                    <a:pt x="1" y="87"/>
                  </a:cubicBezTo>
                  <a:lnTo>
                    <a:pt x="1" y="120"/>
                  </a:lnTo>
                  <a:cubicBezTo>
                    <a:pt x="1" y="137"/>
                    <a:pt x="1" y="137"/>
                    <a:pt x="17" y="137"/>
                  </a:cubicBezTo>
                  <a:lnTo>
                    <a:pt x="17" y="170"/>
                  </a:lnTo>
                  <a:cubicBezTo>
                    <a:pt x="34" y="190"/>
                    <a:pt x="67" y="207"/>
                    <a:pt x="83" y="207"/>
                  </a:cubicBezTo>
                  <a:cubicBezTo>
                    <a:pt x="120" y="207"/>
                    <a:pt x="153" y="207"/>
                    <a:pt x="170" y="190"/>
                  </a:cubicBezTo>
                  <a:cubicBezTo>
                    <a:pt x="186" y="170"/>
                    <a:pt x="207" y="137"/>
                    <a:pt x="207" y="120"/>
                  </a:cubicBezTo>
                  <a:cubicBezTo>
                    <a:pt x="223" y="87"/>
                    <a:pt x="207" y="67"/>
                    <a:pt x="207" y="50"/>
                  </a:cubicBezTo>
                  <a:cubicBezTo>
                    <a:pt x="186" y="17"/>
                    <a:pt x="153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"/>
            <p:cNvSpPr/>
            <p:nvPr/>
          </p:nvSpPr>
          <p:spPr>
            <a:xfrm>
              <a:off x="4026975" y="3152725"/>
              <a:ext cx="6000" cy="5075"/>
            </a:xfrm>
            <a:custGeom>
              <a:avLst/>
              <a:gdLst/>
              <a:ahLst/>
              <a:cxnLst/>
              <a:rect l="l" t="t" r="r" b="b"/>
              <a:pathLst>
                <a:path w="240" h="203" extrusionOk="0">
                  <a:moveTo>
                    <a:pt x="126" y="0"/>
                  </a:moveTo>
                  <a:cubicBezTo>
                    <a:pt x="113" y="0"/>
                    <a:pt x="99" y="2"/>
                    <a:pt x="87" y="6"/>
                  </a:cubicBezTo>
                  <a:cubicBezTo>
                    <a:pt x="34" y="23"/>
                    <a:pt x="1" y="93"/>
                    <a:pt x="17" y="147"/>
                  </a:cubicBezTo>
                  <a:cubicBezTo>
                    <a:pt x="42" y="184"/>
                    <a:pt x="78" y="202"/>
                    <a:pt x="116" y="202"/>
                  </a:cubicBezTo>
                  <a:cubicBezTo>
                    <a:pt x="128" y="202"/>
                    <a:pt x="141" y="200"/>
                    <a:pt x="153" y="196"/>
                  </a:cubicBezTo>
                  <a:cubicBezTo>
                    <a:pt x="207" y="180"/>
                    <a:pt x="240" y="109"/>
                    <a:pt x="223" y="60"/>
                  </a:cubicBezTo>
                  <a:cubicBezTo>
                    <a:pt x="211" y="20"/>
                    <a:pt x="168" y="0"/>
                    <a:pt x="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"/>
            <p:cNvSpPr/>
            <p:nvPr/>
          </p:nvSpPr>
          <p:spPr>
            <a:xfrm>
              <a:off x="4051000" y="3160600"/>
              <a:ext cx="5575" cy="5250"/>
            </a:xfrm>
            <a:custGeom>
              <a:avLst/>
              <a:gdLst/>
              <a:ahLst/>
              <a:cxnLst/>
              <a:rect l="l" t="t" r="r" b="b"/>
              <a:pathLst>
                <a:path w="223" h="210" extrusionOk="0">
                  <a:moveTo>
                    <a:pt x="120" y="1"/>
                  </a:moveTo>
                  <a:cubicBezTo>
                    <a:pt x="103" y="1"/>
                    <a:pt x="70" y="1"/>
                    <a:pt x="54" y="17"/>
                  </a:cubicBezTo>
                  <a:cubicBezTo>
                    <a:pt x="17" y="38"/>
                    <a:pt x="17" y="71"/>
                    <a:pt x="0" y="87"/>
                  </a:cubicBezTo>
                  <a:cubicBezTo>
                    <a:pt x="0" y="104"/>
                    <a:pt x="0" y="120"/>
                    <a:pt x="17" y="141"/>
                  </a:cubicBezTo>
                  <a:lnTo>
                    <a:pt x="17" y="174"/>
                  </a:lnTo>
                  <a:cubicBezTo>
                    <a:pt x="33" y="190"/>
                    <a:pt x="70" y="207"/>
                    <a:pt x="87" y="207"/>
                  </a:cubicBezTo>
                  <a:cubicBezTo>
                    <a:pt x="96" y="209"/>
                    <a:pt x="105" y="210"/>
                    <a:pt x="114" y="210"/>
                  </a:cubicBezTo>
                  <a:cubicBezTo>
                    <a:pt x="169" y="210"/>
                    <a:pt x="206" y="167"/>
                    <a:pt x="206" y="120"/>
                  </a:cubicBezTo>
                  <a:cubicBezTo>
                    <a:pt x="223" y="104"/>
                    <a:pt x="206" y="71"/>
                    <a:pt x="190" y="54"/>
                  </a:cubicBezTo>
                  <a:cubicBezTo>
                    <a:pt x="173" y="17"/>
                    <a:pt x="157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4013175" y="3082875"/>
              <a:ext cx="5675" cy="5200"/>
            </a:xfrm>
            <a:custGeom>
              <a:avLst/>
              <a:gdLst/>
              <a:ahLst/>
              <a:cxnLst/>
              <a:rect l="l" t="t" r="r" b="b"/>
              <a:pathLst>
                <a:path w="227" h="208" extrusionOk="0">
                  <a:moveTo>
                    <a:pt x="124" y="1"/>
                  </a:moveTo>
                  <a:cubicBezTo>
                    <a:pt x="70" y="1"/>
                    <a:pt x="21" y="34"/>
                    <a:pt x="0" y="88"/>
                  </a:cubicBezTo>
                  <a:cubicBezTo>
                    <a:pt x="0" y="104"/>
                    <a:pt x="0" y="121"/>
                    <a:pt x="21" y="137"/>
                  </a:cubicBezTo>
                  <a:lnTo>
                    <a:pt x="21" y="174"/>
                  </a:lnTo>
                  <a:cubicBezTo>
                    <a:pt x="37" y="191"/>
                    <a:pt x="70" y="207"/>
                    <a:pt x="87" y="207"/>
                  </a:cubicBezTo>
                  <a:cubicBezTo>
                    <a:pt x="157" y="207"/>
                    <a:pt x="206" y="174"/>
                    <a:pt x="206" y="121"/>
                  </a:cubicBezTo>
                  <a:cubicBezTo>
                    <a:pt x="227" y="88"/>
                    <a:pt x="206" y="71"/>
                    <a:pt x="190" y="34"/>
                  </a:cubicBezTo>
                  <a:cubicBezTo>
                    <a:pt x="173" y="17"/>
                    <a:pt x="157" y="1"/>
                    <a:pt x="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4009775" y="3113400"/>
              <a:ext cx="5575" cy="5100"/>
            </a:xfrm>
            <a:custGeom>
              <a:avLst/>
              <a:gdLst/>
              <a:ahLst/>
              <a:cxnLst/>
              <a:rect l="l" t="t" r="r" b="b"/>
              <a:pathLst>
                <a:path w="223" h="204" extrusionOk="0">
                  <a:moveTo>
                    <a:pt x="70" y="0"/>
                  </a:moveTo>
                  <a:cubicBezTo>
                    <a:pt x="33" y="17"/>
                    <a:pt x="17" y="33"/>
                    <a:pt x="17" y="50"/>
                  </a:cubicBezTo>
                  <a:cubicBezTo>
                    <a:pt x="0" y="70"/>
                    <a:pt x="0" y="103"/>
                    <a:pt x="0" y="136"/>
                  </a:cubicBezTo>
                  <a:cubicBezTo>
                    <a:pt x="12" y="175"/>
                    <a:pt x="52" y="203"/>
                    <a:pt x="92" y="203"/>
                  </a:cubicBezTo>
                  <a:cubicBezTo>
                    <a:pt x="107" y="203"/>
                    <a:pt x="122" y="199"/>
                    <a:pt x="136" y="190"/>
                  </a:cubicBezTo>
                  <a:cubicBezTo>
                    <a:pt x="190" y="174"/>
                    <a:pt x="223" y="120"/>
                    <a:pt x="206" y="70"/>
                  </a:cubicBezTo>
                  <a:cubicBezTo>
                    <a:pt x="190" y="33"/>
                    <a:pt x="157" y="17"/>
                    <a:pt x="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4010175" y="3096600"/>
              <a:ext cx="5600" cy="5250"/>
            </a:xfrm>
            <a:custGeom>
              <a:avLst/>
              <a:gdLst/>
              <a:ahLst/>
              <a:cxnLst/>
              <a:rect l="l" t="t" r="r" b="b"/>
              <a:pathLst>
                <a:path w="224" h="210" extrusionOk="0">
                  <a:moveTo>
                    <a:pt x="122" y="0"/>
                  </a:moveTo>
                  <a:cubicBezTo>
                    <a:pt x="91" y="0"/>
                    <a:pt x="58" y="15"/>
                    <a:pt x="38" y="37"/>
                  </a:cubicBezTo>
                  <a:cubicBezTo>
                    <a:pt x="17" y="70"/>
                    <a:pt x="1" y="87"/>
                    <a:pt x="1" y="124"/>
                  </a:cubicBezTo>
                  <a:cubicBezTo>
                    <a:pt x="17" y="124"/>
                    <a:pt x="17" y="140"/>
                    <a:pt x="17" y="140"/>
                  </a:cubicBezTo>
                  <a:cubicBezTo>
                    <a:pt x="17" y="157"/>
                    <a:pt x="38" y="173"/>
                    <a:pt x="54" y="190"/>
                  </a:cubicBezTo>
                  <a:cubicBezTo>
                    <a:pt x="67" y="204"/>
                    <a:pt x="84" y="210"/>
                    <a:pt x="103" y="210"/>
                  </a:cubicBezTo>
                  <a:cubicBezTo>
                    <a:pt x="135" y="210"/>
                    <a:pt x="170" y="194"/>
                    <a:pt x="190" y="173"/>
                  </a:cubicBezTo>
                  <a:cubicBezTo>
                    <a:pt x="223" y="124"/>
                    <a:pt x="223" y="70"/>
                    <a:pt x="174" y="21"/>
                  </a:cubicBezTo>
                  <a:cubicBezTo>
                    <a:pt x="161" y="6"/>
                    <a:pt x="142" y="0"/>
                    <a:pt x="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4023050" y="3106500"/>
              <a:ext cx="5200" cy="5175"/>
            </a:xfrm>
            <a:custGeom>
              <a:avLst/>
              <a:gdLst/>
              <a:ahLst/>
              <a:cxnLst/>
              <a:rect l="l" t="t" r="r" b="b"/>
              <a:pathLst>
                <a:path w="208" h="207" extrusionOk="0">
                  <a:moveTo>
                    <a:pt x="120" y="0"/>
                  </a:moveTo>
                  <a:cubicBezTo>
                    <a:pt x="54" y="0"/>
                    <a:pt x="1" y="37"/>
                    <a:pt x="1" y="87"/>
                  </a:cubicBezTo>
                  <a:lnTo>
                    <a:pt x="1" y="120"/>
                  </a:lnTo>
                  <a:lnTo>
                    <a:pt x="1" y="140"/>
                  </a:lnTo>
                  <a:cubicBezTo>
                    <a:pt x="1" y="157"/>
                    <a:pt x="1" y="157"/>
                    <a:pt x="17" y="173"/>
                  </a:cubicBezTo>
                  <a:cubicBezTo>
                    <a:pt x="38" y="190"/>
                    <a:pt x="54" y="206"/>
                    <a:pt x="87" y="206"/>
                  </a:cubicBezTo>
                  <a:cubicBezTo>
                    <a:pt x="104" y="206"/>
                    <a:pt x="141" y="206"/>
                    <a:pt x="158" y="190"/>
                  </a:cubicBezTo>
                  <a:cubicBezTo>
                    <a:pt x="191" y="173"/>
                    <a:pt x="191" y="157"/>
                    <a:pt x="207" y="120"/>
                  </a:cubicBezTo>
                  <a:cubicBezTo>
                    <a:pt x="207" y="103"/>
                    <a:pt x="207" y="70"/>
                    <a:pt x="191" y="54"/>
                  </a:cubicBezTo>
                  <a:cubicBezTo>
                    <a:pt x="174" y="37"/>
                    <a:pt x="141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4005425" y="3124800"/>
              <a:ext cx="6125" cy="5275"/>
            </a:xfrm>
            <a:custGeom>
              <a:avLst/>
              <a:gdLst/>
              <a:ahLst/>
              <a:cxnLst/>
              <a:rect l="l" t="t" r="r" b="b"/>
              <a:pathLst>
                <a:path w="245" h="211" extrusionOk="0">
                  <a:moveTo>
                    <a:pt x="116" y="0"/>
                  </a:moveTo>
                  <a:cubicBezTo>
                    <a:pt x="102" y="0"/>
                    <a:pt x="87" y="2"/>
                    <a:pt x="71" y="6"/>
                  </a:cubicBezTo>
                  <a:cubicBezTo>
                    <a:pt x="21" y="27"/>
                    <a:pt x="1" y="93"/>
                    <a:pt x="21" y="146"/>
                  </a:cubicBezTo>
                  <a:cubicBezTo>
                    <a:pt x="33" y="182"/>
                    <a:pt x="71" y="211"/>
                    <a:pt x="110" y="211"/>
                  </a:cubicBezTo>
                  <a:cubicBezTo>
                    <a:pt x="126" y="211"/>
                    <a:pt x="142" y="206"/>
                    <a:pt x="158" y="196"/>
                  </a:cubicBezTo>
                  <a:cubicBezTo>
                    <a:pt x="207" y="179"/>
                    <a:pt x="244" y="130"/>
                    <a:pt x="207" y="76"/>
                  </a:cubicBezTo>
                  <a:cubicBezTo>
                    <a:pt x="194" y="22"/>
                    <a:pt x="162" y="0"/>
                    <a:pt x="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4021825" y="3120300"/>
              <a:ext cx="5600" cy="5250"/>
            </a:xfrm>
            <a:custGeom>
              <a:avLst/>
              <a:gdLst/>
              <a:ahLst/>
              <a:cxnLst/>
              <a:rect l="l" t="t" r="r" b="b"/>
              <a:pathLst>
                <a:path w="224" h="210" extrusionOk="0">
                  <a:moveTo>
                    <a:pt x="120" y="1"/>
                  </a:moveTo>
                  <a:cubicBezTo>
                    <a:pt x="66" y="1"/>
                    <a:pt x="17" y="34"/>
                    <a:pt x="0" y="83"/>
                  </a:cubicBezTo>
                  <a:cubicBezTo>
                    <a:pt x="0" y="104"/>
                    <a:pt x="0" y="120"/>
                    <a:pt x="17" y="137"/>
                  </a:cubicBezTo>
                  <a:cubicBezTo>
                    <a:pt x="17" y="153"/>
                    <a:pt x="17" y="153"/>
                    <a:pt x="33" y="170"/>
                  </a:cubicBezTo>
                  <a:cubicBezTo>
                    <a:pt x="50" y="186"/>
                    <a:pt x="66" y="207"/>
                    <a:pt x="103" y="207"/>
                  </a:cubicBezTo>
                  <a:cubicBezTo>
                    <a:pt x="110" y="209"/>
                    <a:pt x="116" y="210"/>
                    <a:pt x="122" y="210"/>
                  </a:cubicBezTo>
                  <a:cubicBezTo>
                    <a:pt x="166" y="210"/>
                    <a:pt x="209" y="163"/>
                    <a:pt x="223" y="120"/>
                  </a:cubicBezTo>
                  <a:cubicBezTo>
                    <a:pt x="223" y="83"/>
                    <a:pt x="207" y="67"/>
                    <a:pt x="190" y="50"/>
                  </a:cubicBezTo>
                  <a:cubicBezTo>
                    <a:pt x="169" y="17"/>
                    <a:pt x="153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4016250" y="3146075"/>
              <a:ext cx="5175" cy="5250"/>
            </a:xfrm>
            <a:custGeom>
              <a:avLst/>
              <a:gdLst/>
              <a:ahLst/>
              <a:cxnLst/>
              <a:rect l="l" t="t" r="r" b="b"/>
              <a:pathLst>
                <a:path w="207" h="210" extrusionOk="0">
                  <a:moveTo>
                    <a:pt x="120" y="0"/>
                  </a:moveTo>
                  <a:cubicBezTo>
                    <a:pt x="50" y="0"/>
                    <a:pt x="1" y="33"/>
                    <a:pt x="1" y="83"/>
                  </a:cubicBezTo>
                  <a:lnTo>
                    <a:pt x="1" y="136"/>
                  </a:lnTo>
                  <a:cubicBezTo>
                    <a:pt x="1" y="153"/>
                    <a:pt x="17" y="153"/>
                    <a:pt x="17" y="169"/>
                  </a:cubicBezTo>
                  <a:cubicBezTo>
                    <a:pt x="34" y="186"/>
                    <a:pt x="50" y="206"/>
                    <a:pt x="83" y="206"/>
                  </a:cubicBezTo>
                  <a:cubicBezTo>
                    <a:pt x="90" y="209"/>
                    <a:pt x="97" y="209"/>
                    <a:pt x="103" y="209"/>
                  </a:cubicBezTo>
                  <a:cubicBezTo>
                    <a:pt x="149" y="209"/>
                    <a:pt x="189" y="163"/>
                    <a:pt x="207" y="120"/>
                  </a:cubicBezTo>
                  <a:cubicBezTo>
                    <a:pt x="207" y="83"/>
                    <a:pt x="207" y="66"/>
                    <a:pt x="186" y="50"/>
                  </a:cubicBezTo>
                  <a:cubicBezTo>
                    <a:pt x="170" y="17"/>
                    <a:pt x="137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4017075" y="3132150"/>
              <a:ext cx="6000" cy="5200"/>
            </a:xfrm>
            <a:custGeom>
              <a:avLst/>
              <a:gdLst/>
              <a:ahLst/>
              <a:cxnLst/>
              <a:rect l="l" t="t" r="r" b="b"/>
              <a:pathLst>
                <a:path w="240" h="208" extrusionOk="0">
                  <a:moveTo>
                    <a:pt x="115" y="1"/>
                  </a:moveTo>
                  <a:cubicBezTo>
                    <a:pt x="105" y="1"/>
                    <a:pt x="96" y="2"/>
                    <a:pt x="87" y="5"/>
                  </a:cubicBezTo>
                  <a:cubicBezTo>
                    <a:pt x="34" y="21"/>
                    <a:pt x="1" y="91"/>
                    <a:pt x="34" y="145"/>
                  </a:cubicBezTo>
                  <a:cubicBezTo>
                    <a:pt x="46" y="181"/>
                    <a:pt x="77" y="208"/>
                    <a:pt x="112" y="208"/>
                  </a:cubicBezTo>
                  <a:cubicBezTo>
                    <a:pt x="125" y="208"/>
                    <a:pt x="139" y="204"/>
                    <a:pt x="153" y="194"/>
                  </a:cubicBezTo>
                  <a:cubicBezTo>
                    <a:pt x="223" y="178"/>
                    <a:pt x="240" y="124"/>
                    <a:pt x="223" y="75"/>
                  </a:cubicBezTo>
                  <a:cubicBezTo>
                    <a:pt x="210" y="31"/>
                    <a:pt x="160" y="1"/>
                    <a:pt x="1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4178600" y="3147725"/>
              <a:ext cx="5175" cy="5250"/>
            </a:xfrm>
            <a:custGeom>
              <a:avLst/>
              <a:gdLst/>
              <a:ahLst/>
              <a:cxnLst/>
              <a:rect l="l" t="t" r="r" b="b"/>
              <a:pathLst>
                <a:path w="207" h="210" extrusionOk="0">
                  <a:moveTo>
                    <a:pt x="120" y="0"/>
                  </a:moveTo>
                  <a:cubicBezTo>
                    <a:pt x="83" y="0"/>
                    <a:pt x="50" y="17"/>
                    <a:pt x="33" y="37"/>
                  </a:cubicBezTo>
                  <a:cubicBezTo>
                    <a:pt x="17" y="54"/>
                    <a:pt x="0" y="70"/>
                    <a:pt x="0" y="87"/>
                  </a:cubicBezTo>
                  <a:lnTo>
                    <a:pt x="0" y="157"/>
                  </a:lnTo>
                  <a:cubicBezTo>
                    <a:pt x="17" y="173"/>
                    <a:pt x="50" y="206"/>
                    <a:pt x="83" y="206"/>
                  </a:cubicBezTo>
                  <a:lnTo>
                    <a:pt x="103" y="206"/>
                  </a:lnTo>
                  <a:cubicBezTo>
                    <a:pt x="110" y="209"/>
                    <a:pt x="117" y="210"/>
                    <a:pt x="123" y="210"/>
                  </a:cubicBezTo>
                  <a:cubicBezTo>
                    <a:pt x="166" y="210"/>
                    <a:pt x="206" y="166"/>
                    <a:pt x="206" y="120"/>
                  </a:cubicBezTo>
                  <a:cubicBezTo>
                    <a:pt x="206" y="103"/>
                    <a:pt x="206" y="70"/>
                    <a:pt x="186" y="54"/>
                  </a:cubicBezTo>
                  <a:cubicBezTo>
                    <a:pt x="169" y="37"/>
                    <a:pt x="153" y="17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4275175" y="3166675"/>
              <a:ext cx="6000" cy="5275"/>
            </a:xfrm>
            <a:custGeom>
              <a:avLst/>
              <a:gdLst/>
              <a:ahLst/>
              <a:cxnLst/>
              <a:rect l="l" t="t" r="r" b="b"/>
              <a:pathLst>
                <a:path w="240" h="211" extrusionOk="0">
                  <a:moveTo>
                    <a:pt x="87" y="1"/>
                  </a:moveTo>
                  <a:cubicBezTo>
                    <a:pt x="33" y="34"/>
                    <a:pt x="0" y="83"/>
                    <a:pt x="17" y="137"/>
                  </a:cubicBezTo>
                  <a:cubicBezTo>
                    <a:pt x="48" y="178"/>
                    <a:pt x="88" y="211"/>
                    <a:pt x="131" y="211"/>
                  </a:cubicBezTo>
                  <a:cubicBezTo>
                    <a:pt x="140" y="211"/>
                    <a:pt x="148" y="210"/>
                    <a:pt x="157" y="207"/>
                  </a:cubicBezTo>
                  <a:cubicBezTo>
                    <a:pt x="174" y="186"/>
                    <a:pt x="190" y="186"/>
                    <a:pt x="207" y="170"/>
                  </a:cubicBezTo>
                  <a:cubicBezTo>
                    <a:pt x="223" y="137"/>
                    <a:pt x="240" y="104"/>
                    <a:pt x="223" y="67"/>
                  </a:cubicBezTo>
                  <a:cubicBezTo>
                    <a:pt x="207" y="34"/>
                    <a:pt x="174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4274350" y="3180225"/>
              <a:ext cx="5600" cy="5050"/>
            </a:xfrm>
            <a:custGeom>
              <a:avLst/>
              <a:gdLst/>
              <a:ahLst/>
              <a:cxnLst/>
              <a:rect l="l" t="t" r="r" b="b"/>
              <a:pathLst>
                <a:path w="224" h="202" extrusionOk="0">
                  <a:moveTo>
                    <a:pt x="107" y="0"/>
                  </a:moveTo>
                  <a:cubicBezTo>
                    <a:pt x="84" y="0"/>
                    <a:pt x="62" y="12"/>
                    <a:pt x="50" y="24"/>
                  </a:cubicBezTo>
                  <a:cubicBezTo>
                    <a:pt x="33" y="40"/>
                    <a:pt x="17" y="57"/>
                    <a:pt x="17" y="94"/>
                  </a:cubicBezTo>
                  <a:cubicBezTo>
                    <a:pt x="1" y="110"/>
                    <a:pt x="17" y="127"/>
                    <a:pt x="17" y="143"/>
                  </a:cubicBezTo>
                  <a:cubicBezTo>
                    <a:pt x="17" y="143"/>
                    <a:pt x="17" y="160"/>
                    <a:pt x="33" y="160"/>
                  </a:cubicBezTo>
                  <a:cubicBezTo>
                    <a:pt x="50" y="180"/>
                    <a:pt x="66" y="197"/>
                    <a:pt x="104" y="197"/>
                  </a:cubicBezTo>
                  <a:cubicBezTo>
                    <a:pt x="112" y="200"/>
                    <a:pt x="121" y="201"/>
                    <a:pt x="129" y="201"/>
                  </a:cubicBezTo>
                  <a:cubicBezTo>
                    <a:pt x="170" y="201"/>
                    <a:pt x="209" y="168"/>
                    <a:pt x="223" y="110"/>
                  </a:cubicBezTo>
                  <a:cubicBezTo>
                    <a:pt x="223" y="94"/>
                    <a:pt x="223" y="57"/>
                    <a:pt x="207" y="40"/>
                  </a:cubicBezTo>
                  <a:cubicBezTo>
                    <a:pt x="190" y="24"/>
                    <a:pt x="153" y="7"/>
                    <a:pt x="137" y="7"/>
                  </a:cubicBezTo>
                  <a:cubicBezTo>
                    <a:pt x="127" y="2"/>
                    <a:pt x="117" y="0"/>
                    <a:pt x="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4269600" y="3142875"/>
              <a:ext cx="5175" cy="5275"/>
            </a:xfrm>
            <a:custGeom>
              <a:avLst/>
              <a:gdLst/>
              <a:ahLst/>
              <a:cxnLst/>
              <a:rect l="l" t="t" r="r" b="b"/>
              <a:pathLst>
                <a:path w="207" h="211" extrusionOk="0">
                  <a:moveTo>
                    <a:pt x="96" y="1"/>
                  </a:moveTo>
                  <a:cubicBezTo>
                    <a:pt x="54" y="1"/>
                    <a:pt x="15" y="33"/>
                    <a:pt x="1" y="75"/>
                  </a:cubicBezTo>
                  <a:lnTo>
                    <a:pt x="1" y="91"/>
                  </a:lnTo>
                  <a:lnTo>
                    <a:pt x="1" y="145"/>
                  </a:lnTo>
                  <a:cubicBezTo>
                    <a:pt x="17" y="161"/>
                    <a:pt x="34" y="194"/>
                    <a:pt x="50" y="194"/>
                  </a:cubicBezTo>
                  <a:cubicBezTo>
                    <a:pt x="71" y="211"/>
                    <a:pt x="87" y="211"/>
                    <a:pt x="87" y="211"/>
                  </a:cubicBezTo>
                  <a:cubicBezTo>
                    <a:pt x="137" y="211"/>
                    <a:pt x="207" y="178"/>
                    <a:pt x="207" y="128"/>
                  </a:cubicBezTo>
                  <a:cubicBezTo>
                    <a:pt x="207" y="91"/>
                    <a:pt x="207" y="75"/>
                    <a:pt x="191" y="42"/>
                  </a:cubicBezTo>
                  <a:cubicBezTo>
                    <a:pt x="174" y="25"/>
                    <a:pt x="153" y="5"/>
                    <a:pt x="120" y="5"/>
                  </a:cubicBezTo>
                  <a:cubicBezTo>
                    <a:pt x="112" y="2"/>
                    <a:pt x="104" y="1"/>
                    <a:pt x="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4270025" y="3208250"/>
              <a:ext cx="5575" cy="5250"/>
            </a:xfrm>
            <a:custGeom>
              <a:avLst/>
              <a:gdLst/>
              <a:ahLst/>
              <a:cxnLst/>
              <a:rect l="l" t="t" r="r" b="b"/>
              <a:pathLst>
                <a:path w="223" h="210" extrusionOk="0">
                  <a:moveTo>
                    <a:pt x="100" y="0"/>
                  </a:moveTo>
                  <a:cubicBezTo>
                    <a:pt x="57" y="0"/>
                    <a:pt x="15" y="44"/>
                    <a:pt x="0" y="90"/>
                  </a:cubicBezTo>
                  <a:cubicBezTo>
                    <a:pt x="0" y="107"/>
                    <a:pt x="0" y="123"/>
                    <a:pt x="17" y="140"/>
                  </a:cubicBezTo>
                  <a:lnTo>
                    <a:pt x="17" y="156"/>
                  </a:lnTo>
                  <a:cubicBezTo>
                    <a:pt x="33" y="193"/>
                    <a:pt x="70" y="210"/>
                    <a:pt x="87" y="210"/>
                  </a:cubicBezTo>
                  <a:cubicBezTo>
                    <a:pt x="120" y="210"/>
                    <a:pt x="157" y="210"/>
                    <a:pt x="174" y="193"/>
                  </a:cubicBezTo>
                  <a:cubicBezTo>
                    <a:pt x="190" y="173"/>
                    <a:pt x="206" y="140"/>
                    <a:pt x="206" y="123"/>
                  </a:cubicBezTo>
                  <a:cubicBezTo>
                    <a:pt x="223" y="90"/>
                    <a:pt x="206" y="70"/>
                    <a:pt x="190" y="37"/>
                  </a:cubicBezTo>
                  <a:cubicBezTo>
                    <a:pt x="174" y="20"/>
                    <a:pt x="157" y="4"/>
                    <a:pt x="120" y="4"/>
                  </a:cubicBezTo>
                  <a:cubicBezTo>
                    <a:pt x="113" y="1"/>
                    <a:pt x="107" y="0"/>
                    <a:pt x="1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4287650" y="3173775"/>
              <a:ext cx="5575" cy="5300"/>
            </a:xfrm>
            <a:custGeom>
              <a:avLst/>
              <a:gdLst/>
              <a:ahLst/>
              <a:cxnLst/>
              <a:rect l="l" t="t" r="r" b="b"/>
              <a:pathLst>
                <a:path w="223" h="212" extrusionOk="0">
                  <a:moveTo>
                    <a:pt x="111" y="0"/>
                  </a:moveTo>
                  <a:cubicBezTo>
                    <a:pt x="82" y="0"/>
                    <a:pt x="54" y="13"/>
                    <a:pt x="33" y="43"/>
                  </a:cubicBezTo>
                  <a:cubicBezTo>
                    <a:pt x="17" y="59"/>
                    <a:pt x="0" y="92"/>
                    <a:pt x="0" y="109"/>
                  </a:cubicBezTo>
                  <a:cubicBezTo>
                    <a:pt x="17" y="129"/>
                    <a:pt x="17" y="129"/>
                    <a:pt x="17" y="146"/>
                  </a:cubicBezTo>
                  <a:cubicBezTo>
                    <a:pt x="17" y="162"/>
                    <a:pt x="33" y="179"/>
                    <a:pt x="50" y="179"/>
                  </a:cubicBezTo>
                  <a:cubicBezTo>
                    <a:pt x="70" y="195"/>
                    <a:pt x="103" y="212"/>
                    <a:pt x="120" y="212"/>
                  </a:cubicBezTo>
                  <a:cubicBezTo>
                    <a:pt x="153" y="212"/>
                    <a:pt x="174" y="195"/>
                    <a:pt x="190" y="179"/>
                  </a:cubicBezTo>
                  <a:cubicBezTo>
                    <a:pt x="207" y="146"/>
                    <a:pt x="223" y="129"/>
                    <a:pt x="223" y="92"/>
                  </a:cubicBezTo>
                  <a:cubicBezTo>
                    <a:pt x="207" y="76"/>
                    <a:pt x="207" y="43"/>
                    <a:pt x="174" y="26"/>
                  </a:cubicBezTo>
                  <a:cubicBezTo>
                    <a:pt x="157" y="9"/>
                    <a:pt x="134" y="0"/>
                    <a:pt x="1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4285475" y="3185550"/>
              <a:ext cx="5175" cy="5175"/>
            </a:xfrm>
            <a:custGeom>
              <a:avLst/>
              <a:gdLst/>
              <a:ahLst/>
              <a:cxnLst/>
              <a:rect l="l" t="t" r="r" b="b"/>
              <a:pathLst>
                <a:path w="207" h="207" extrusionOk="0">
                  <a:moveTo>
                    <a:pt x="120" y="0"/>
                  </a:moveTo>
                  <a:cubicBezTo>
                    <a:pt x="87" y="0"/>
                    <a:pt x="54" y="17"/>
                    <a:pt x="34" y="33"/>
                  </a:cubicBezTo>
                  <a:cubicBezTo>
                    <a:pt x="17" y="50"/>
                    <a:pt x="1" y="70"/>
                    <a:pt x="1" y="87"/>
                  </a:cubicBezTo>
                  <a:lnTo>
                    <a:pt x="1" y="136"/>
                  </a:lnTo>
                  <a:cubicBezTo>
                    <a:pt x="17" y="174"/>
                    <a:pt x="54" y="207"/>
                    <a:pt x="87" y="207"/>
                  </a:cubicBezTo>
                  <a:lnTo>
                    <a:pt x="104" y="207"/>
                  </a:lnTo>
                  <a:cubicBezTo>
                    <a:pt x="157" y="207"/>
                    <a:pt x="207" y="174"/>
                    <a:pt x="207" y="120"/>
                  </a:cubicBezTo>
                  <a:cubicBezTo>
                    <a:pt x="207" y="87"/>
                    <a:pt x="207" y="70"/>
                    <a:pt x="190" y="50"/>
                  </a:cubicBezTo>
                  <a:cubicBezTo>
                    <a:pt x="174" y="17"/>
                    <a:pt x="157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4265275" y="3157450"/>
              <a:ext cx="5600" cy="5350"/>
            </a:xfrm>
            <a:custGeom>
              <a:avLst/>
              <a:gdLst/>
              <a:ahLst/>
              <a:cxnLst/>
              <a:rect l="l" t="t" r="r" b="b"/>
              <a:pathLst>
                <a:path w="224" h="214" extrusionOk="0">
                  <a:moveTo>
                    <a:pt x="116" y="1"/>
                  </a:moveTo>
                  <a:cubicBezTo>
                    <a:pt x="85" y="1"/>
                    <a:pt x="56" y="13"/>
                    <a:pt x="38" y="40"/>
                  </a:cubicBezTo>
                  <a:cubicBezTo>
                    <a:pt x="17" y="61"/>
                    <a:pt x="1" y="94"/>
                    <a:pt x="17" y="110"/>
                  </a:cubicBezTo>
                  <a:lnTo>
                    <a:pt x="17" y="143"/>
                  </a:lnTo>
                  <a:cubicBezTo>
                    <a:pt x="17" y="164"/>
                    <a:pt x="38" y="180"/>
                    <a:pt x="54" y="180"/>
                  </a:cubicBezTo>
                  <a:cubicBezTo>
                    <a:pt x="71" y="197"/>
                    <a:pt x="104" y="213"/>
                    <a:pt x="120" y="213"/>
                  </a:cubicBezTo>
                  <a:cubicBezTo>
                    <a:pt x="157" y="197"/>
                    <a:pt x="174" y="197"/>
                    <a:pt x="207" y="164"/>
                  </a:cubicBezTo>
                  <a:cubicBezTo>
                    <a:pt x="223" y="143"/>
                    <a:pt x="223" y="127"/>
                    <a:pt x="223" y="94"/>
                  </a:cubicBezTo>
                  <a:cubicBezTo>
                    <a:pt x="223" y="61"/>
                    <a:pt x="207" y="40"/>
                    <a:pt x="190" y="24"/>
                  </a:cubicBezTo>
                  <a:cubicBezTo>
                    <a:pt x="168" y="9"/>
                    <a:pt x="142" y="1"/>
                    <a:pt x="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4279100" y="3153275"/>
              <a:ext cx="5575" cy="5325"/>
            </a:xfrm>
            <a:custGeom>
              <a:avLst/>
              <a:gdLst/>
              <a:ahLst/>
              <a:cxnLst/>
              <a:rect l="l" t="t" r="r" b="b"/>
              <a:pathLst>
                <a:path w="223" h="213" extrusionOk="0">
                  <a:moveTo>
                    <a:pt x="120" y="1"/>
                  </a:moveTo>
                  <a:cubicBezTo>
                    <a:pt x="103" y="1"/>
                    <a:pt x="66" y="22"/>
                    <a:pt x="50" y="38"/>
                  </a:cubicBezTo>
                  <a:cubicBezTo>
                    <a:pt x="17" y="38"/>
                    <a:pt x="17" y="71"/>
                    <a:pt x="0" y="87"/>
                  </a:cubicBezTo>
                  <a:cubicBezTo>
                    <a:pt x="0" y="104"/>
                    <a:pt x="0" y="141"/>
                    <a:pt x="17" y="158"/>
                  </a:cubicBezTo>
                  <a:lnTo>
                    <a:pt x="17" y="174"/>
                  </a:lnTo>
                  <a:cubicBezTo>
                    <a:pt x="33" y="191"/>
                    <a:pt x="66" y="207"/>
                    <a:pt x="83" y="207"/>
                  </a:cubicBezTo>
                  <a:cubicBezTo>
                    <a:pt x="96" y="211"/>
                    <a:pt x="108" y="213"/>
                    <a:pt x="120" y="213"/>
                  </a:cubicBezTo>
                  <a:cubicBezTo>
                    <a:pt x="171" y="213"/>
                    <a:pt x="206" y="178"/>
                    <a:pt x="206" y="125"/>
                  </a:cubicBezTo>
                  <a:cubicBezTo>
                    <a:pt x="223" y="104"/>
                    <a:pt x="206" y="71"/>
                    <a:pt x="186" y="55"/>
                  </a:cubicBezTo>
                  <a:cubicBezTo>
                    <a:pt x="169" y="38"/>
                    <a:pt x="153" y="22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4283725" y="3136900"/>
              <a:ext cx="5700" cy="5200"/>
            </a:xfrm>
            <a:custGeom>
              <a:avLst/>
              <a:gdLst/>
              <a:ahLst/>
              <a:cxnLst/>
              <a:rect l="l" t="t" r="r" b="b"/>
              <a:pathLst>
                <a:path w="228" h="208" extrusionOk="0">
                  <a:moveTo>
                    <a:pt x="100" y="0"/>
                  </a:moveTo>
                  <a:cubicBezTo>
                    <a:pt x="90" y="0"/>
                    <a:pt x="80" y="2"/>
                    <a:pt x="71" y="4"/>
                  </a:cubicBezTo>
                  <a:cubicBezTo>
                    <a:pt x="21" y="21"/>
                    <a:pt x="1" y="91"/>
                    <a:pt x="21" y="141"/>
                  </a:cubicBezTo>
                  <a:cubicBezTo>
                    <a:pt x="33" y="179"/>
                    <a:pt x="71" y="207"/>
                    <a:pt x="111" y="207"/>
                  </a:cubicBezTo>
                  <a:cubicBezTo>
                    <a:pt x="127" y="207"/>
                    <a:pt x="143" y="203"/>
                    <a:pt x="157" y="194"/>
                  </a:cubicBezTo>
                  <a:cubicBezTo>
                    <a:pt x="207" y="178"/>
                    <a:pt x="227" y="124"/>
                    <a:pt x="207" y="75"/>
                  </a:cubicBezTo>
                  <a:cubicBezTo>
                    <a:pt x="193" y="30"/>
                    <a:pt x="146" y="0"/>
                    <a:pt x="1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4255375" y="3147300"/>
              <a:ext cx="5700" cy="5175"/>
            </a:xfrm>
            <a:custGeom>
              <a:avLst/>
              <a:gdLst/>
              <a:ahLst/>
              <a:cxnLst/>
              <a:rect l="l" t="t" r="r" b="b"/>
              <a:pathLst>
                <a:path w="228" h="207" extrusionOk="0">
                  <a:moveTo>
                    <a:pt x="125" y="1"/>
                  </a:moveTo>
                  <a:cubicBezTo>
                    <a:pt x="104" y="1"/>
                    <a:pt x="71" y="1"/>
                    <a:pt x="54" y="17"/>
                  </a:cubicBezTo>
                  <a:cubicBezTo>
                    <a:pt x="38" y="34"/>
                    <a:pt x="22" y="71"/>
                    <a:pt x="22" y="87"/>
                  </a:cubicBezTo>
                  <a:cubicBezTo>
                    <a:pt x="1" y="104"/>
                    <a:pt x="1" y="120"/>
                    <a:pt x="22" y="137"/>
                  </a:cubicBezTo>
                  <a:cubicBezTo>
                    <a:pt x="22" y="157"/>
                    <a:pt x="22" y="157"/>
                    <a:pt x="38" y="174"/>
                  </a:cubicBezTo>
                  <a:cubicBezTo>
                    <a:pt x="54" y="190"/>
                    <a:pt x="71" y="207"/>
                    <a:pt x="104" y="207"/>
                  </a:cubicBezTo>
                  <a:cubicBezTo>
                    <a:pt x="158" y="207"/>
                    <a:pt x="207" y="174"/>
                    <a:pt x="228" y="120"/>
                  </a:cubicBezTo>
                  <a:cubicBezTo>
                    <a:pt x="228" y="87"/>
                    <a:pt x="207" y="71"/>
                    <a:pt x="191" y="34"/>
                  </a:cubicBezTo>
                  <a:cubicBezTo>
                    <a:pt x="191" y="17"/>
                    <a:pt x="158" y="1"/>
                    <a:pt x="1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4249825" y="3175075"/>
              <a:ext cx="5575" cy="5200"/>
            </a:xfrm>
            <a:custGeom>
              <a:avLst/>
              <a:gdLst/>
              <a:ahLst/>
              <a:cxnLst/>
              <a:rect l="l" t="t" r="r" b="b"/>
              <a:pathLst>
                <a:path w="223" h="208" extrusionOk="0">
                  <a:moveTo>
                    <a:pt x="128" y="1"/>
                  </a:moveTo>
                  <a:cubicBezTo>
                    <a:pt x="114" y="1"/>
                    <a:pt x="100" y="3"/>
                    <a:pt x="87" y="7"/>
                  </a:cubicBezTo>
                  <a:cubicBezTo>
                    <a:pt x="37" y="24"/>
                    <a:pt x="0" y="94"/>
                    <a:pt x="37" y="143"/>
                  </a:cubicBezTo>
                  <a:cubicBezTo>
                    <a:pt x="37" y="160"/>
                    <a:pt x="54" y="160"/>
                    <a:pt x="54" y="180"/>
                  </a:cubicBezTo>
                  <a:cubicBezTo>
                    <a:pt x="73" y="200"/>
                    <a:pt x="92" y="208"/>
                    <a:pt x="113" y="208"/>
                  </a:cubicBezTo>
                  <a:cubicBezTo>
                    <a:pt x="127" y="208"/>
                    <a:pt x="142" y="204"/>
                    <a:pt x="157" y="197"/>
                  </a:cubicBezTo>
                  <a:cubicBezTo>
                    <a:pt x="206" y="180"/>
                    <a:pt x="223" y="143"/>
                    <a:pt x="223" y="110"/>
                  </a:cubicBezTo>
                  <a:lnTo>
                    <a:pt x="223" y="57"/>
                  </a:lnTo>
                  <a:cubicBezTo>
                    <a:pt x="211" y="19"/>
                    <a:pt x="170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4249825" y="3188125"/>
              <a:ext cx="5175" cy="5350"/>
            </a:xfrm>
            <a:custGeom>
              <a:avLst/>
              <a:gdLst/>
              <a:ahLst/>
              <a:cxnLst/>
              <a:rect l="l" t="t" r="r" b="b"/>
              <a:pathLst>
                <a:path w="207" h="214" extrusionOk="0">
                  <a:moveTo>
                    <a:pt x="103" y="0"/>
                  </a:moveTo>
                  <a:cubicBezTo>
                    <a:pt x="70" y="17"/>
                    <a:pt x="37" y="17"/>
                    <a:pt x="17" y="50"/>
                  </a:cubicBezTo>
                  <a:cubicBezTo>
                    <a:pt x="0" y="71"/>
                    <a:pt x="0" y="87"/>
                    <a:pt x="0" y="120"/>
                  </a:cubicBezTo>
                  <a:lnTo>
                    <a:pt x="0" y="153"/>
                  </a:lnTo>
                  <a:cubicBezTo>
                    <a:pt x="17" y="153"/>
                    <a:pt x="17" y="174"/>
                    <a:pt x="37" y="190"/>
                  </a:cubicBezTo>
                  <a:cubicBezTo>
                    <a:pt x="60" y="205"/>
                    <a:pt x="86" y="213"/>
                    <a:pt x="111" y="213"/>
                  </a:cubicBezTo>
                  <a:cubicBezTo>
                    <a:pt x="142" y="213"/>
                    <a:pt x="172" y="201"/>
                    <a:pt x="190" y="174"/>
                  </a:cubicBezTo>
                  <a:cubicBezTo>
                    <a:pt x="206" y="153"/>
                    <a:pt x="206" y="120"/>
                    <a:pt x="206" y="104"/>
                  </a:cubicBezTo>
                  <a:cubicBezTo>
                    <a:pt x="206" y="71"/>
                    <a:pt x="190" y="50"/>
                    <a:pt x="173" y="33"/>
                  </a:cubicBezTo>
                  <a:cubicBezTo>
                    <a:pt x="157" y="17"/>
                    <a:pt x="12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4245600" y="3125825"/>
              <a:ext cx="5175" cy="5225"/>
            </a:xfrm>
            <a:custGeom>
              <a:avLst/>
              <a:gdLst/>
              <a:ahLst/>
              <a:cxnLst/>
              <a:rect l="l" t="t" r="r" b="b"/>
              <a:pathLst>
                <a:path w="207" h="209" extrusionOk="0">
                  <a:moveTo>
                    <a:pt x="107" y="1"/>
                  </a:moveTo>
                  <a:cubicBezTo>
                    <a:pt x="72" y="1"/>
                    <a:pt x="37" y="15"/>
                    <a:pt x="17" y="35"/>
                  </a:cubicBezTo>
                  <a:cubicBezTo>
                    <a:pt x="0" y="68"/>
                    <a:pt x="0" y="89"/>
                    <a:pt x="0" y="122"/>
                  </a:cubicBezTo>
                  <a:lnTo>
                    <a:pt x="0" y="138"/>
                  </a:lnTo>
                  <a:cubicBezTo>
                    <a:pt x="17" y="155"/>
                    <a:pt x="17" y="171"/>
                    <a:pt x="33" y="192"/>
                  </a:cubicBezTo>
                  <a:cubicBezTo>
                    <a:pt x="50" y="208"/>
                    <a:pt x="83" y="208"/>
                    <a:pt x="120" y="208"/>
                  </a:cubicBezTo>
                  <a:cubicBezTo>
                    <a:pt x="136" y="208"/>
                    <a:pt x="169" y="192"/>
                    <a:pt x="186" y="171"/>
                  </a:cubicBezTo>
                  <a:cubicBezTo>
                    <a:pt x="206" y="155"/>
                    <a:pt x="206" y="122"/>
                    <a:pt x="206" y="89"/>
                  </a:cubicBezTo>
                  <a:cubicBezTo>
                    <a:pt x="206" y="68"/>
                    <a:pt x="186" y="35"/>
                    <a:pt x="169" y="19"/>
                  </a:cubicBezTo>
                  <a:cubicBezTo>
                    <a:pt x="150" y="6"/>
                    <a:pt x="128" y="1"/>
                    <a:pt x="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4253325" y="3163600"/>
              <a:ext cx="5600" cy="5375"/>
            </a:xfrm>
            <a:custGeom>
              <a:avLst/>
              <a:gdLst/>
              <a:ahLst/>
              <a:cxnLst/>
              <a:rect l="l" t="t" r="r" b="b"/>
              <a:pathLst>
                <a:path w="224" h="215" extrusionOk="0">
                  <a:moveTo>
                    <a:pt x="120" y="0"/>
                  </a:moveTo>
                  <a:cubicBezTo>
                    <a:pt x="66" y="0"/>
                    <a:pt x="17" y="37"/>
                    <a:pt x="0" y="87"/>
                  </a:cubicBezTo>
                  <a:cubicBezTo>
                    <a:pt x="0" y="103"/>
                    <a:pt x="0" y="140"/>
                    <a:pt x="17" y="157"/>
                  </a:cubicBezTo>
                  <a:lnTo>
                    <a:pt x="33" y="173"/>
                  </a:lnTo>
                  <a:cubicBezTo>
                    <a:pt x="50" y="190"/>
                    <a:pt x="66" y="206"/>
                    <a:pt x="104" y="206"/>
                  </a:cubicBezTo>
                  <a:cubicBezTo>
                    <a:pt x="108" y="213"/>
                    <a:pt x="115" y="215"/>
                    <a:pt x="122" y="215"/>
                  </a:cubicBezTo>
                  <a:cubicBezTo>
                    <a:pt x="138" y="215"/>
                    <a:pt x="158" y="201"/>
                    <a:pt x="169" y="190"/>
                  </a:cubicBezTo>
                  <a:cubicBezTo>
                    <a:pt x="186" y="173"/>
                    <a:pt x="207" y="157"/>
                    <a:pt x="223" y="124"/>
                  </a:cubicBezTo>
                  <a:cubicBezTo>
                    <a:pt x="223" y="103"/>
                    <a:pt x="207" y="70"/>
                    <a:pt x="186" y="54"/>
                  </a:cubicBezTo>
                  <a:cubicBezTo>
                    <a:pt x="169" y="37"/>
                    <a:pt x="153" y="21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4264050" y="3169750"/>
              <a:ext cx="5575" cy="5275"/>
            </a:xfrm>
            <a:custGeom>
              <a:avLst/>
              <a:gdLst/>
              <a:ahLst/>
              <a:cxnLst/>
              <a:rect l="l" t="t" r="r" b="b"/>
              <a:pathLst>
                <a:path w="223" h="211" extrusionOk="0">
                  <a:moveTo>
                    <a:pt x="131" y="1"/>
                  </a:moveTo>
                  <a:cubicBezTo>
                    <a:pt x="116" y="1"/>
                    <a:pt x="101" y="5"/>
                    <a:pt x="87" y="14"/>
                  </a:cubicBezTo>
                  <a:cubicBezTo>
                    <a:pt x="33" y="30"/>
                    <a:pt x="0" y="84"/>
                    <a:pt x="17" y="134"/>
                  </a:cubicBezTo>
                  <a:cubicBezTo>
                    <a:pt x="33" y="150"/>
                    <a:pt x="33" y="166"/>
                    <a:pt x="50" y="187"/>
                  </a:cubicBezTo>
                  <a:cubicBezTo>
                    <a:pt x="76" y="199"/>
                    <a:pt x="100" y="210"/>
                    <a:pt x="124" y="210"/>
                  </a:cubicBezTo>
                  <a:cubicBezTo>
                    <a:pt x="133" y="210"/>
                    <a:pt x="143" y="208"/>
                    <a:pt x="153" y="204"/>
                  </a:cubicBezTo>
                  <a:cubicBezTo>
                    <a:pt x="206" y="187"/>
                    <a:pt x="223" y="150"/>
                    <a:pt x="223" y="117"/>
                  </a:cubicBezTo>
                  <a:lnTo>
                    <a:pt x="223" y="63"/>
                  </a:lnTo>
                  <a:cubicBezTo>
                    <a:pt x="211" y="28"/>
                    <a:pt x="171" y="1"/>
                    <a:pt x="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4261875" y="3185125"/>
              <a:ext cx="5600" cy="5275"/>
            </a:xfrm>
            <a:custGeom>
              <a:avLst/>
              <a:gdLst/>
              <a:ahLst/>
              <a:cxnLst/>
              <a:rect l="l" t="t" r="r" b="b"/>
              <a:pathLst>
                <a:path w="224" h="211" extrusionOk="0">
                  <a:moveTo>
                    <a:pt x="120" y="1"/>
                  </a:moveTo>
                  <a:cubicBezTo>
                    <a:pt x="71" y="1"/>
                    <a:pt x="17" y="34"/>
                    <a:pt x="1" y="87"/>
                  </a:cubicBezTo>
                  <a:cubicBezTo>
                    <a:pt x="1" y="104"/>
                    <a:pt x="1" y="120"/>
                    <a:pt x="17" y="137"/>
                  </a:cubicBezTo>
                  <a:cubicBezTo>
                    <a:pt x="34" y="170"/>
                    <a:pt x="50" y="207"/>
                    <a:pt x="104" y="207"/>
                  </a:cubicBezTo>
                  <a:cubicBezTo>
                    <a:pt x="110" y="209"/>
                    <a:pt x="116" y="210"/>
                    <a:pt x="122" y="210"/>
                  </a:cubicBezTo>
                  <a:cubicBezTo>
                    <a:pt x="166" y="210"/>
                    <a:pt x="207" y="164"/>
                    <a:pt x="207" y="120"/>
                  </a:cubicBezTo>
                  <a:cubicBezTo>
                    <a:pt x="223" y="104"/>
                    <a:pt x="207" y="67"/>
                    <a:pt x="190" y="50"/>
                  </a:cubicBezTo>
                  <a:cubicBezTo>
                    <a:pt x="174" y="17"/>
                    <a:pt x="153" y="17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4289400" y="3160050"/>
              <a:ext cx="5600" cy="5175"/>
            </a:xfrm>
            <a:custGeom>
              <a:avLst/>
              <a:gdLst/>
              <a:ahLst/>
              <a:cxnLst/>
              <a:rect l="l" t="t" r="r" b="b"/>
              <a:pathLst>
                <a:path w="224" h="207" extrusionOk="0">
                  <a:moveTo>
                    <a:pt x="120" y="0"/>
                  </a:moveTo>
                  <a:cubicBezTo>
                    <a:pt x="108" y="0"/>
                    <a:pt x="95" y="2"/>
                    <a:pt x="83" y="6"/>
                  </a:cubicBezTo>
                  <a:cubicBezTo>
                    <a:pt x="17" y="23"/>
                    <a:pt x="0" y="93"/>
                    <a:pt x="17" y="142"/>
                  </a:cubicBezTo>
                  <a:cubicBezTo>
                    <a:pt x="17" y="163"/>
                    <a:pt x="33" y="179"/>
                    <a:pt x="50" y="179"/>
                  </a:cubicBezTo>
                  <a:cubicBezTo>
                    <a:pt x="60" y="199"/>
                    <a:pt x="82" y="207"/>
                    <a:pt x="106" y="207"/>
                  </a:cubicBezTo>
                  <a:cubicBezTo>
                    <a:pt x="122" y="207"/>
                    <a:pt x="139" y="203"/>
                    <a:pt x="153" y="196"/>
                  </a:cubicBezTo>
                  <a:cubicBezTo>
                    <a:pt x="186" y="196"/>
                    <a:pt x="223" y="163"/>
                    <a:pt x="223" y="109"/>
                  </a:cubicBezTo>
                  <a:lnTo>
                    <a:pt x="223" y="76"/>
                  </a:lnTo>
                  <a:cubicBezTo>
                    <a:pt x="195" y="22"/>
                    <a:pt x="159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4257125" y="3133500"/>
              <a:ext cx="5200" cy="4950"/>
            </a:xfrm>
            <a:custGeom>
              <a:avLst/>
              <a:gdLst/>
              <a:ahLst/>
              <a:cxnLst/>
              <a:rect l="l" t="t" r="r" b="b"/>
              <a:pathLst>
                <a:path w="208" h="198" extrusionOk="0">
                  <a:moveTo>
                    <a:pt x="95" y="0"/>
                  </a:moveTo>
                  <a:cubicBezTo>
                    <a:pt x="54" y="0"/>
                    <a:pt x="15" y="33"/>
                    <a:pt x="1" y="91"/>
                  </a:cubicBezTo>
                  <a:lnTo>
                    <a:pt x="1" y="140"/>
                  </a:lnTo>
                  <a:cubicBezTo>
                    <a:pt x="17" y="140"/>
                    <a:pt x="17" y="157"/>
                    <a:pt x="17" y="157"/>
                  </a:cubicBezTo>
                  <a:cubicBezTo>
                    <a:pt x="34" y="173"/>
                    <a:pt x="71" y="194"/>
                    <a:pt x="88" y="194"/>
                  </a:cubicBezTo>
                  <a:cubicBezTo>
                    <a:pt x="95" y="197"/>
                    <a:pt x="104" y="198"/>
                    <a:pt x="112" y="198"/>
                  </a:cubicBezTo>
                  <a:cubicBezTo>
                    <a:pt x="158" y="198"/>
                    <a:pt x="207" y="163"/>
                    <a:pt x="207" y="108"/>
                  </a:cubicBezTo>
                  <a:cubicBezTo>
                    <a:pt x="207" y="91"/>
                    <a:pt x="207" y="54"/>
                    <a:pt x="191" y="37"/>
                  </a:cubicBezTo>
                  <a:cubicBezTo>
                    <a:pt x="174" y="21"/>
                    <a:pt x="158" y="4"/>
                    <a:pt x="121" y="4"/>
                  </a:cubicBezTo>
                  <a:cubicBezTo>
                    <a:pt x="112" y="2"/>
                    <a:pt x="104" y="0"/>
                    <a:pt x="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4243425" y="3155850"/>
              <a:ext cx="5600" cy="5425"/>
            </a:xfrm>
            <a:custGeom>
              <a:avLst/>
              <a:gdLst/>
              <a:ahLst/>
              <a:cxnLst/>
              <a:rect l="l" t="t" r="r" b="b"/>
              <a:pathLst>
                <a:path w="224" h="217" extrusionOk="0">
                  <a:moveTo>
                    <a:pt x="87" y="1"/>
                  </a:moveTo>
                  <a:cubicBezTo>
                    <a:pt x="67" y="1"/>
                    <a:pt x="34" y="22"/>
                    <a:pt x="17" y="38"/>
                  </a:cubicBezTo>
                  <a:cubicBezTo>
                    <a:pt x="1" y="71"/>
                    <a:pt x="1" y="88"/>
                    <a:pt x="1" y="125"/>
                  </a:cubicBezTo>
                  <a:lnTo>
                    <a:pt x="1" y="141"/>
                  </a:lnTo>
                  <a:cubicBezTo>
                    <a:pt x="17" y="158"/>
                    <a:pt x="17" y="174"/>
                    <a:pt x="34" y="191"/>
                  </a:cubicBezTo>
                  <a:cubicBezTo>
                    <a:pt x="58" y="207"/>
                    <a:pt x="85" y="217"/>
                    <a:pt x="110" y="217"/>
                  </a:cubicBezTo>
                  <a:cubicBezTo>
                    <a:pt x="141" y="217"/>
                    <a:pt x="170" y="203"/>
                    <a:pt x="190" y="174"/>
                  </a:cubicBezTo>
                  <a:cubicBezTo>
                    <a:pt x="223" y="125"/>
                    <a:pt x="207" y="71"/>
                    <a:pt x="170" y="22"/>
                  </a:cubicBezTo>
                  <a:cubicBezTo>
                    <a:pt x="153" y="1"/>
                    <a:pt x="120" y="1"/>
                    <a:pt x="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4316000" y="3164925"/>
              <a:ext cx="5575" cy="5300"/>
            </a:xfrm>
            <a:custGeom>
              <a:avLst/>
              <a:gdLst/>
              <a:ahLst/>
              <a:cxnLst/>
              <a:rect l="l" t="t" r="r" b="b"/>
              <a:pathLst>
                <a:path w="223" h="212" extrusionOk="0">
                  <a:moveTo>
                    <a:pt x="120" y="1"/>
                  </a:moveTo>
                  <a:cubicBezTo>
                    <a:pt x="70" y="1"/>
                    <a:pt x="17" y="34"/>
                    <a:pt x="0" y="87"/>
                  </a:cubicBezTo>
                  <a:cubicBezTo>
                    <a:pt x="0" y="120"/>
                    <a:pt x="0" y="137"/>
                    <a:pt x="17" y="153"/>
                  </a:cubicBezTo>
                  <a:lnTo>
                    <a:pt x="17" y="174"/>
                  </a:lnTo>
                  <a:cubicBezTo>
                    <a:pt x="33" y="190"/>
                    <a:pt x="70" y="207"/>
                    <a:pt x="87" y="207"/>
                  </a:cubicBezTo>
                  <a:cubicBezTo>
                    <a:pt x="98" y="210"/>
                    <a:pt x="109" y="211"/>
                    <a:pt x="119" y="211"/>
                  </a:cubicBezTo>
                  <a:cubicBezTo>
                    <a:pt x="169" y="211"/>
                    <a:pt x="206" y="179"/>
                    <a:pt x="206" y="120"/>
                  </a:cubicBezTo>
                  <a:cubicBezTo>
                    <a:pt x="223" y="104"/>
                    <a:pt x="206" y="71"/>
                    <a:pt x="190" y="50"/>
                  </a:cubicBezTo>
                  <a:cubicBezTo>
                    <a:pt x="173" y="34"/>
                    <a:pt x="153" y="17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4323725" y="3183800"/>
              <a:ext cx="5175" cy="5275"/>
            </a:xfrm>
            <a:custGeom>
              <a:avLst/>
              <a:gdLst/>
              <a:ahLst/>
              <a:cxnLst/>
              <a:rect l="l" t="t" r="r" b="b"/>
              <a:pathLst>
                <a:path w="207" h="211" extrusionOk="0">
                  <a:moveTo>
                    <a:pt x="120" y="0"/>
                  </a:moveTo>
                  <a:cubicBezTo>
                    <a:pt x="70" y="0"/>
                    <a:pt x="17" y="37"/>
                    <a:pt x="0" y="103"/>
                  </a:cubicBezTo>
                  <a:lnTo>
                    <a:pt x="0" y="157"/>
                  </a:lnTo>
                  <a:cubicBezTo>
                    <a:pt x="17" y="157"/>
                    <a:pt x="17" y="173"/>
                    <a:pt x="17" y="173"/>
                  </a:cubicBezTo>
                  <a:cubicBezTo>
                    <a:pt x="33" y="190"/>
                    <a:pt x="70" y="206"/>
                    <a:pt x="87" y="206"/>
                  </a:cubicBezTo>
                  <a:cubicBezTo>
                    <a:pt x="95" y="209"/>
                    <a:pt x="104" y="211"/>
                    <a:pt x="114" y="211"/>
                  </a:cubicBezTo>
                  <a:cubicBezTo>
                    <a:pt x="158" y="211"/>
                    <a:pt x="207" y="178"/>
                    <a:pt x="207" y="120"/>
                  </a:cubicBezTo>
                  <a:cubicBezTo>
                    <a:pt x="207" y="103"/>
                    <a:pt x="207" y="70"/>
                    <a:pt x="190" y="54"/>
                  </a:cubicBezTo>
                  <a:cubicBezTo>
                    <a:pt x="174" y="37"/>
                    <a:pt x="153" y="17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4323300" y="3125450"/>
              <a:ext cx="5600" cy="5200"/>
            </a:xfrm>
            <a:custGeom>
              <a:avLst/>
              <a:gdLst/>
              <a:ahLst/>
              <a:cxnLst/>
              <a:rect l="l" t="t" r="r" b="b"/>
              <a:pathLst>
                <a:path w="224" h="208" extrusionOk="0">
                  <a:moveTo>
                    <a:pt x="104" y="1"/>
                  </a:moveTo>
                  <a:cubicBezTo>
                    <a:pt x="67" y="1"/>
                    <a:pt x="50" y="17"/>
                    <a:pt x="34" y="34"/>
                  </a:cubicBezTo>
                  <a:cubicBezTo>
                    <a:pt x="17" y="50"/>
                    <a:pt x="1" y="83"/>
                    <a:pt x="1" y="120"/>
                  </a:cubicBezTo>
                  <a:cubicBezTo>
                    <a:pt x="17" y="120"/>
                    <a:pt x="17" y="137"/>
                    <a:pt x="17" y="137"/>
                  </a:cubicBezTo>
                  <a:cubicBezTo>
                    <a:pt x="17" y="153"/>
                    <a:pt x="34" y="170"/>
                    <a:pt x="50" y="186"/>
                  </a:cubicBezTo>
                  <a:cubicBezTo>
                    <a:pt x="65" y="201"/>
                    <a:pt x="84" y="207"/>
                    <a:pt x="104" y="207"/>
                  </a:cubicBezTo>
                  <a:cubicBezTo>
                    <a:pt x="135" y="207"/>
                    <a:pt x="168" y="192"/>
                    <a:pt x="191" y="170"/>
                  </a:cubicBezTo>
                  <a:cubicBezTo>
                    <a:pt x="224" y="120"/>
                    <a:pt x="224" y="50"/>
                    <a:pt x="170" y="17"/>
                  </a:cubicBezTo>
                  <a:cubicBezTo>
                    <a:pt x="153" y="1"/>
                    <a:pt x="137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4316825" y="3151225"/>
              <a:ext cx="5575" cy="5350"/>
            </a:xfrm>
            <a:custGeom>
              <a:avLst/>
              <a:gdLst/>
              <a:ahLst/>
              <a:cxnLst/>
              <a:rect l="l" t="t" r="r" b="b"/>
              <a:pathLst>
                <a:path w="223" h="214" extrusionOk="0">
                  <a:moveTo>
                    <a:pt x="120" y="0"/>
                  </a:moveTo>
                  <a:cubicBezTo>
                    <a:pt x="70" y="0"/>
                    <a:pt x="17" y="33"/>
                    <a:pt x="0" y="83"/>
                  </a:cubicBezTo>
                  <a:cubicBezTo>
                    <a:pt x="0" y="104"/>
                    <a:pt x="0" y="120"/>
                    <a:pt x="17" y="137"/>
                  </a:cubicBezTo>
                  <a:lnTo>
                    <a:pt x="17" y="153"/>
                  </a:lnTo>
                  <a:cubicBezTo>
                    <a:pt x="17" y="153"/>
                    <a:pt x="17" y="169"/>
                    <a:pt x="37" y="169"/>
                  </a:cubicBezTo>
                  <a:cubicBezTo>
                    <a:pt x="54" y="186"/>
                    <a:pt x="70" y="207"/>
                    <a:pt x="103" y="207"/>
                  </a:cubicBezTo>
                  <a:cubicBezTo>
                    <a:pt x="108" y="211"/>
                    <a:pt x="114" y="213"/>
                    <a:pt x="121" y="213"/>
                  </a:cubicBezTo>
                  <a:cubicBezTo>
                    <a:pt x="139" y="213"/>
                    <a:pt x="162" y="201"/>
                    <a:pt x="173" y="186"/>
                  </a:cubicBezTo>
                  <a:cubicBezTo>
                    <a:pt x="190" y="169"/>
                    <a:pt x="206" y="153"/>
                    <a:pt x="223" y="120"/>
                  </a:cubicBezTo>
                  <a:cubicBezTo>
                    <a:pt x="223" y="104"/>
                    <a:pt x="206" y="83"/>
                    <a:pt x="206" y="50"/>
                  </a:cubicBezTo>
                  <a:cubicBezTo>
                    <a:pt x="190" y="33"/>
                    <a:pt x="157" y="17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4318150" y="3137250"/>
              <a:ext cx="5600" cy="5350"/>
            </a:xfrm>
            <a:custGeom>
              <a:avLst/>
              <a:gdLst/>
              <a:ahLst/>
              <a:cxnLst/>
              <a:rect l="l" t="t" r="r" b="b"/>
              <a:pathLst>
                <a:path w="224" h="214" extrusionOk="0">
                  <a:moveTo>
                    <a:pt x="107" y="0"/>
                  </a:moveTo>
                  <a:cubicBezTo>
                    <a:pt x="84" y="0"/>
                    <a:pt x="62" y="12"/>
                    <a:pt x="50" y="23"/>
                  </a:cubicBezTo>
                  <a:cubicBezTo>
                    <a:pt x="34" y="44"/>
                    <a:pt x="17" y="61"/>
                    <a:pt x="17" y="94"/>
                  </a:cubicBezTo>
                  <a:cubicBezTo>
                    <a:pt x="1" y="110"/>
                    <a:pt x="1" y="127"/>
                    <a:pt x="17" y="147"/>
                  </a:cubicBezTo>
                  <a:cubicBezTo>
                    <a:pt x="17" y="147"/>
                    <a:pt x="17" y="164"/>
                    <a:pt x="34" y="164"/>
                  </a:cubicBezTo>
                  <a:cubicBezTo>
                    <a:pt x="50" y="180"/>
                    <a:pt x="67" y="197"/>
                    <a:pt x="104" y="213"/>
                  </a:cubicBezTo>
                  <a:cubicBezTo>
                    <a:pt x="153" y="213"/>
                    <a:pt x="207" y="180"/>
                    <a:pt x="223" y="127"/>
                  </a:cubicBezTo>
                  <a:cubicBezTo>
                    <a:pt x="223" y="94"/>
                    <a:pt x="207" y="61"/>
                    <a:pt x="207" y="44"/>
                  </a:cubicBezTo>
                  <a:cubicBezTo>
                    <a:pt x="190" y="23"/>
                    <a:pt x="153" y="7"/>
                    <a:pt x="137" y="7"/>
                  </a:cubicBezTo>
                  <a:cubicBezTo>
                    <a:pt x="127" y="2"/>
                    <a:pt x="117" y="0"/>
                    <a:pt x="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4330100" y="3144575"/>
              <a:ext cx="5700" cy="5100"/>
            </a:xfrm>
            <a:custGeom>
              <a:avLst/>
              <a:gdLst/>
              <a:ahLst/>
              <a:cxnLst/>
              <a:rect l="l" t="t" r="r" b="b"/>
              <a:pathLst>
                <a:path w="228" h="204" extrusionOk="0">
                  <a:moveTo>
                    <a:pt x="126" y="1"/>
                  </a:moveTo>
                  <a:cubicBezTo>
                    <a:pt x="114" y="1"/>
                    <a:pt x="101" y="3"/>
                    <a:pt x="88" y="7"/>
                  </a:cubicBezTo>
                  <a:cubicBezTo>
                    <a:pt x="22" y="23"/>
                    <a:pt x="1" y="93"/>
                    <a:pt x="22" y="143"/>
                  </a:cubicBezTo>
                  <a:cubicBezTo>
                    <a:pt x="22" y="163"/>
                    <a:pt x="38" y="163"/>
                    <a:pt x="55" y="180"/>
                  </a:cubicBezTo>
                  <a:cubicBezTo>
                    <a:pt x="66" y="192"/>
                    <a:pt x="96" y="203"/>
                    <a:pt x="125" y="203"/>
                  </a:cubicBezTo>
                  <a:cubicBezTo>
                    <a:pt x="137" y="203"/>
                    <a:pt x="148" y="201"/>
                    <a:pt x="158" y="196"/>
                  </a:cubicBezTo>
                  <a:cubicBezTo>
                    <a:pt x="191" y="180"/>
                    <a:pt x="228" y="143"/>
                    <a:pt x="228" y="110"/>
                  </a:cubicBezTo>
                  <a:cubicBezTo>
                    <a:pt x="228" y="93"/>
                    <a:pt x="228" y="77"/>
                    <a:pt x="207" y="60"/>
                  </a:cubicBezTo>
                  <a:cubicBezTo>
                    <a:pt x="195" y="20"/>
                    <a:pt x="164" y="1"/>
                    <a:pt x="1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4329700" y="3157625"/>
              <a:ext cx="5600" cy="5325"/>
            </a:xfrm>
            <a:custGeom>
              <a:avLst/>
              <a:gdLst/>
              <a:ahLst/>
              <a:cxnLst/>
              <a:rect l="l" t="t" r="r" b="b"/>
              <a:pathLst>
                <a:path w="224" h="213" extrusionOk="0">
                  <a:moveTo>
                    <a:pt x="104" y="0"/>
                  </a:moveTo>
                  <a:cubicBezTo>
                    <a:pt x="71" y="0"/>
                    <a:pt x="54" y="17"/>
                    <a:pt x="38" y="33"/>
                  </a:cubicBezTo>
                  <a:cubicBezTo>
                    <a:pt x="17" y="70"/>
                    <a:pt x="1" y="87"/>
                    <a:pt x="17" y="120"/>
                  </a:cubicBezTo>
                  <a:lnTo>
                    <a:pt x="17" y="136"/>
                  </a:lnTo>
                  <a:cubicBezTo>
                    <a:pt x="17" y="157"/>
                    <a:pt x="38" y="173"/>
                    <a:pt x="54" y="190"/>
                  </a:cubicBezTo>
                  <a:cubicBezTo>
                    <a:pt x="69" y="205"/>
                    <a:pt x="91" y="213"/>
                    <a:pt x="114" y="213"/>
                  </a:cubicBezTo>
                  <a:cubicBezTo>
                    <a:pt x="143" y="213"/>
                    <a:pt x="172" y="200"/>
                    <a:pt x="190" y="173"/>
                  </a:cubicBezTo>
                  <a:cubicBezTo>
                    <a:pt x="207" y="157"/>
                    <a:pt x="223" y="120"/>
                    <a:pt x="223" y="103"/>
                  </a:cubicBezTo>
                  <a:cubicBezTo>
                    <a:pt x="223" y="70"/>
                    <a:pt x="207" y="54"/>
                    <a:pt x="190" y="33"/>
                  </a:cubicBezTo>
                  <a:cubicBezTo>
                    <a:pt x="157" y="0"/>
                    <a:pt x="141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4327525" y="3171225"/>
              <a:ext cx="5700" cy="5025"/>
            </a:xfrm>
            <a:custGeom>
              <a:avLst/>
              <a:gdLst/>
              <a:ahLst/>
              <a:cxnLst/>
              <a:rect l="l" t="t" r="r" b="b"/>
              <a:pathLst>
                <a:path w="228" h="201" extrusionOk="0">
                  <a:moveTo>
                    <a:pt x="109" y="1"/>
                  </a:moveTo>
                  <a:cubicBezTo>
                    <a:pt x="56" y="1"/>
                    <a:pt x="22" y="36"/>
                    <a:pt x="22" y="91"/>
                  </a:cubicBezTo>
                  <a:cubicBezTo>
                    <a:pt x="1" y="107"/>
                    <a:pt x="22" y="128"/>
                    <a:pt x="22" y="145"/>
                  </a:cubicBezTo>
                  <a:cubicBezTo>
                    <a:pt x="22" y="145"/>
                    <a:pt x="22" y="161"/>
                    <a:pt x="38" y="161"/>
                  </a:cubicBezTo>
                  <a:cubicBezTo>
                    <a:pt x="55" y="178"/>
                    <a:pt x="71" y="194"/>
                    <a:pt x="104" y="194"/>
                  </a:cubicBezTo>
                  <a:cubicBezTo>
                    <a:pt x="110" y="199"/>
                    <a:pt x="117" y="201"/>
                    <a:pt x="125" y="201"/>
                  </a:cubicBezTo>
                  <a:cubicBezTo>
                    <a:pt x="143" y="201"/>
                    <a:pt x="162" y="189"/>
                    <a:pt x="174" y="178"/>
                  </a:cubicBezTo>
                  <a:cubicBezTo>
                    <a:pt x="207" y="161"/>
                    <a:pt x="207" y="145"/>
                    <a:pt x="228" y="107"/>
                  </a:cubicBezTo>
                  <a:cubicBezTo>
                    <a:pt x="228" y="58"/>
                    <a:pt x="191" y="4"/>
                    <a:pt x="141" y="4"/>
                  </a:cubicBezTo>
                  <a:cubicBezTo>
                    <a:pt x="130" y="2"/>
                    <a:pt x="119" y="1"/>
                    <a:pt x="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4296625" y="3196750"/>
              <a:ext cx="5675" cy="5275"/>
            </a:xfrm>
            <a:custGeom>
              <a:avLst/>
              <a:gdLst/>
              <a:ahLst/>
              <a:cxnLst/>
              <a:rect l="l" t="t" r="r" b="b"/>
              <a:pathLst>
                <a:path w="227" h="211" extrusionOk="0">
                  <a:moveTo>
                    <a:pt x="112" y="0"/>
                  </a:moveTo>
                  <a:cubicBezTo>
                    <a:pt x="84" y="0"/>
                    <a:pt x="55" y="15"/>
                    <a:pt x="37" y="35"/>
                  </a:cubicBezTo>
                  <a:cubicBezTo>
                    <a:pt x="21" y="68"/>
                    <a:pt x="0" y="84"/>
                    <a:pt x="0" y="117"/>
                  </a:cubicBezTo>
                  <a:cubicBezTo>
                    <a:pt x="0" y="117"/>
                    <a:pt x="0" y="138"/>
                    <a:pt x="21" y="138"/>
                  </a:cubicBezTo>
                  <a:cubicBezTo>
                    <a:pt x="21" y="154"/>
                    <a:pt x="37" y="171"/>
                    <a:pt x="54" y="187"/>
                  </a:cubicBezTo>
                  <a:cubicBezTo>
                    <a:pt x="68" y="202"/>
                    <a:pt x="91" y="210"/>
                    <a:pt x="114" y="210"/>
                  </a:cubicBezTo>
                  <a:cubicBezTo>
                    <a:pt x="142" y="210"/>
                    <a:pt x="172" y="198"/>
                    <a:pt x="190" y="171"/>
                  </a:cubicBezTo>
                  <a:cubicBezTo>
                    <a:pt x="206" y="154"/>
                    <a:pt x="227" y="117"/>
                    <a:pt x="206" y="101"/>
                  </a:cubicBezTo>
                  <a:cubicBezTo>
                    <a:pt x="206" y="68"/>
                    <a:pt x="190" y="51"/>
                    <a:pt x="173" y="35"/>
                  </a:cubicBezTo>
                  <a:cubicBezTo>
                    <a:pt x="158" y="10"/>
                    <a:pt x="135" y="0"/>
                    <a:pt x="1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4303525" y="3158025"/>
              <a:ext cx="6000" cy="5275"/>
            </a:xfrm>
            <a:custGeom>
              <a:avLst/>
              <a:gdLst/>
              <a:ahLst/>
              <a:cxnLst/>
              <a:rect l="l" t="t" r="r" b="b"/>
              <a:pathLst>
                <a:path w="240" h="211" extrusionOk="0">
                  <a:moveTo>
                    <a:pt x="87" y="1"/>
                  </a:moveTo>
                  <a:cubicBezTo>
                    <a:pt x="54" y="17"/>
                    <a:pt x="33" y="38"/>
                    <a:pt x="17" y="54"/>
                  </a:cubicBezTo>
                  <a:cubicBezTo>
                    <a:pt x="17" y="87"/>
                    <a:pt x="0" y="104"/>
                    <a:pt x="17" y="141"/>
                  </a:cubicBezTo>
                  <a:cubicBezTo>
                    <a:pt x="30" y="181"/>
                    <a:pt x="80" y="211"/>
                    <a:pt x="127" y="211"/>
                  </a:cubicBezTo>
                  <a:cubicBezTo>
                    <a:pt x="137" y="211"/>
                    <a:pt x="147" y="210"/>
                    <a:pt x="157" y="207"/>
                  </a:cubicBezTo>
                  <a:cubicBezTo>
                    <a:pt x="206" y="174"/>
                    <a:pt x="239" y="120"/>
                    <a:pt x="206" y="71"/>
                  </a:cubicBezTo>
                  <a:cubicBezTo>
                    <a:pt x="206" y="38"/>
                    <a:pt x="173" y="17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4298775" y="3183875"/>
              <a:ext cx="6100" cy="5200"/>
            </a:xfrm>
            <a:custGeom>
              <a:avLst/>
              <a:gdLst/>
              <a:ahLst/>
              <a:cxnLst/>
              <a:rect l="l" t="t" r="r" b="b"/>
              <a:pathLst>
                <a:path w="244" h="208" extrusionOk="0">
                  <a:moveTo>
                    <a:pt x="124" y="1"/>
                  </a:moveTo>
                  <a:cubicBezTo>
                    <a:pt x="108" y="1"/>
                    <a:pt x="90" y="5"/>
                    <a:pt x="71" y="14"/>
                  </a:cubicBezTo>
                  <a:cubicBezTo>
                    <a:pt x="17" y="34"/>
                    <a:pt x="1" y="84"/>
                    <a:pt x="17" y="137"/>
                  </a:cubicBezTo>
                  <a:cubicBezTo>
                    <a:pt x="34" y="178"/>
                    <a:pt x="82" y="208"/>
                    <a:pt x="128" y="208"/>
                  </a:cubicBezTo>
                  <a:cubicBezTo>
                    <a:pt x="138" y="208"/>
                    <a:pt x="148" y="206"/>
                    <a:pt x="157" y="203"/>
                  </a:cubicBezTo>
                  <a:cubicBezTo>
                    <a:pt x="207" y="187"/>
                    <a:pt x="244" y="117"/>
                    <a:pt x="207" y="67"/>
                  </a:cubicBezTo>
                  <a:cubicBezTo>
                    <a:pt x="195" y="29"/>
                    <a:pt x="166" y="1"/>
                    <a:pt x="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4299700" y="3169575"/>
              <a:ext cx="5600" cy="5375"/>
            </a:xfrm>
            <a:custGeom>
              <a:avLst/>
              <a:gdLst/>
              <a:ahLst/>
              <a:cxnLst/>
              <a:rect l="l" t="t" r="r" b="b"/>
              <a:pathLst>
                <a:path w="224" h="215" extrusionOk="0">
                  <a:moveTo>
                    <a:pt x="96" y="0"/>
                  </a:moveTo>
                  <a:cubicBezTo>
                    <a:pt x="86" y="0"/>
                    <a:pt x="76" y="2"/>
                    <a:pt x="67" y="4"/>
                  </a:cubicBezTo>
                  <a:cubicBezTo>
                    <a:pt x="17" y="37"/>
                    <a:pt x="1" y="91"/>
                    <a:pt x="17" y="141"/>
                  </a:cubicBezTo>
                  <a:cubicBezTo>
                    <a:pt x="31" y="185"/>
                    <a:pt x="81" y="215"/>
                    <a:pt x="126" y="215"/>
                  </a:cubicBezTo>
                  <a:cubicBezTo>
                    <a:pt x="135" y="215"/>
                    <a:pt x="145" y="213"/>
                    <a:pt x="153" y="211"/>
                  </a:cubicBezTo>
                  <a:cubicBezTo>
                    <a:pt x="207" y="173"/>
                    <a:pt x="223" y="124"/>
                    <a:pt x="207" y="70"/>
                  </a:cubicBezTo>
                  <a:cubicBezTo>
                    <a:pt x="190" y="30"/>
                    <a:pt x="142" y="0"/>
                    <a:pt x="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4293200" y="3148050"/>
              <a:ext cx="5600" cy="5250"/>
            </a:xfrm>
            <a:custGeom>
              <a:avLst/>
              <a:gdLst/>
              <a:ahLst/>
              <a:cxnLst/>
              <a:rect l="l" t="t" r="r" b="b"/>
              <a:pathLst>
                <a:path w="224" h="210" extrusionOk="0">
                  <a:moveTo>
                    <a:pt x="102" y="1"/>
                  </a:moveTo>
                  <a:cubicBezTo>
                    <a:pt x="58" y="1"/>
                    <a:pt x="15" y="47"/>
                    <a:pt x="1" y="90"/>
                  </a:cubicBezTo>
                  <a:cubicBezTo>
                    <a:pt x="1" y="107"/>
                    <a:pt x="1" y="127"/>
                    <a:pt x="17" y="144"/>
                  </a:cubicBezTo>
                  <a:lnTo>
                    <a:pt x="17" y="160"/>
                  </a:lnTo>
                  <a:cubicBezTo>
                    <a:pt x="34" y="193"/>
                    <a:pt x="71" y="210"/>
                    <a:pt x="88" y="210"/>
                  </a:cubicBezTo>
                  <a:cubicBezTo>
                    <a:pt x="158" y="210"/>
                    <a:pt x="207" y="177"/>
                    <a:pt x="207" y="127"/>
                  </a:cubicBezTo>
                  <a:cubicBezTo>
                    <a:pt x="224" y="90"/>
                    <a:pt x="207" y="74"/>
                    <a:pt x="191" y="41"/>
                  </a:cubicBezTo>
                  <a:cubicBezTo>
                    <a:pt x="174" y="24"/>
                    <a:pt x="158" y="4"/>
                    <a:pt x="121" y="4"/>
                  </a:cubicBezTo>
                  <a:cubicBezTo>
                    <a:pt x="114" y="2"/>
                    <a:pt x="108" y="1"/>
                    <a:pt x="1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4311250" y="3176850"/>
              <a:ext cx="6000" cy="5425"/>
            </a:xfrm>
            <a:custGeom>
              <a:avLst/>
              <a:gdLst/>
              <a:ahLst/>
              <a:cxnLst/>
              <a:rect l="l" t="t" r="r" b="b"/>
              <a:pathLst>
                <a:path w="240" h="217" extrusionOk="0">
                  <a:moveTo>
                    <a:pt x="118" y="0"/>
                  </a:moveTo>
                  <a:cubicBezTo>
                    <a:pt x="107" y="0"/>
                    <a:pt x="97" y="2"/>
                    <a:pt x="87" y="6"/>
                  </a:cubicBezTo>
                  <a:cubicBezTo>
                    <a:pt x="33" y="39"/>
                    <a:pt x="1" y="89"/>
                    <a:pt x="17" y="142"/>
                  </a:cubicBezTo>
                  <a:cubicBezTo>
                    <a:pt x="48" y="184"/>
                    <a:pt x="88" y="216"/>
                    <a:pt x="131" y="216"/>
                  </a:cubicBezTo>
                  <a:cubicBezTo>
                    <a:pt x="140" y="216"/>
                    <a:pt x="148" y="215"/>
                    <a:pt x="157" y="212"/>
                  </a:cubicBezTo>
                  <a:cubicBezTo>
                    <a:pt x="207" y="192"/>
                    <a:pt x="240" y="126"/>
                    <a:pt x="223" y="72"/>
                  </a:cubicBezTo>
                  <a:cubicBezTo>
                    <a:pt x="210" y="32"/>
                    <a:pt x="162" y="0"/>
                    <a:pt x="1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4304350" y="3141575"/>
              <a:ext cx="5700" cy="5075"/>
            </a:xfrm>
            <a:custGeom>
              <a:avLst/>
              <a:gdLst/>
              <a:ahLst/>
              <a:cxnLst/>
              <a:rect l="l" t="t" r="r" b="b"/>
              <a:pathLst>
                <a:path w="228" h="203" extrusionOk="0">
                  <a:moveTo>
                    <a:pt x="113" y="1"/>
                  </a:moveTo>
                  <a:cubicBezTo>
                    <a:pt x="85" y="1"/>
                    <a:pt x="56" y="13"/>
                    <a:pt x="37" y="40"/>
                  </a:cubicBezTo>
                  <a:cubicBezTo>
                    <a:pt x="21" y="57"/>
                    <a:pt x="0" y="77"/>
                    <a:pt x="0" y="110"/>
                  </a:cubicBezTo>
                  <a:cubicBezTo>
                    <a:pt x="0" y="127"/>
                    <a:pt x="0" y="127"/>
                    <a:pt x="21" y="143"/>
                  </a:cubicBezTo>
                  <a:cubicBezTo>
                    <a:pt x="21" y="160"/>
                    <a:pt x="37" y="160"/>
                    <a:pt x="54" y="180"/>
                  </a:cubicBezTo>
                  <a:cubicBezTo>
                    <a:pt x="68" y="195"/>
                    <a:pt x="90" y="203"/>
                    <a:pt x="113" y="203"/>
                  </a:cubicBezTo>
                  <a:cubicBezTo>
                    <a:pt x="141" y="203"/>
                    <a:pt x="171" y="190"/>
                    <a:pt x="190" y="160"/>
                  </a:cubicBezTo>
                  <a:cubicBezTo>
                    <a:pt x="227" y="127"/>
                    <a:pt x="227" y="57"/>
                    <a:pt x="173" y="24"/>
                  </a:cubicBezTo>
                  <a:cubicBezTo>
                    <a:pt x="159" y="9"/>
                    <a:pt x="136" y="1"/>
                    <a:pt x="1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4310025" y="3190700"/>
              <a:ext cx="5575" cy="5275"/>
            </a:xfrm>
            <a:custGeom>
              <a:avLst/>
              <a:gdLst/>
              <a:ahLst/>
              <a:cxnLst/>
              <a:rect l="l" t="t" r="r" b="b"/>
              <a:pathLst>
                <a:path w="223" h="211" extrusionOk="0">
                  <a:moveTo>
                    <a:pt x="136" y="1"/>
                  </a:moveTo>
                  <a:cubicBezTo>
                    <a:pt x="66" y="1"/>
                    <a:pt x="17" y="34"/>
                    <a:pt x="17" y="87"/>
                  </a:cubicBezTo>
                  <a:cubicBezTo>
                    <a:pt x="0" y="104"/>
                    <a:pt x="17" y="137"/>
                    <a:pt x="17" y="153"/>
                  </a:cubicBezTo>
                  <a:lnTo>
                    <a:pt x="33" y="174"/>
                  </a:lnTo>
                  <a:cubicBezTo>
                    <a:pt x="50" y="190"/>
                    <a:pt x="66" y="207"/>
                    <a:pt x="103" y="207"/>
                  </a:cubicBezTo>
                  <a:cubicBezTo>
                    <a:pt x="112" y="209"/>
                    <a:pt x="120" y="211"/>
                    <a:pt x="129" y="211"/>
                  </a:cubicBezTo>
                  <a:cubicBezTo>
                    <a:pt x="170" y="211"/>
                    <a:pt x="209" y="178"/>
                    <a:pt x="223" y="120"/>
                  </a:cubicBezTo>
                  <a:cubicBezTo>
                    <a:pt x="223" y="104"/>
                    <a:pt x="223" y="71"/>
                    <a:pt x="206" y="50"/>
                  </a:cubicBezTo>
                  <a:cubicBezTo>
                    <a:pt x="186" y="34"/>
                    <a:pt x="153" y="17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4307425" y="3127525"/>
              <a:ext cx="5600" cy="5275"/>
            </a:xfrm>
            <a:custGeom>
              <a:avLst/>
              <a:gdLst/>
              <a:ahLst/>
              <a:cxnLst/>
              <a:rect l="l" t="t" r="r" b="b"/>
              <a:pathLst>
                <a:path w="224" h="211" extrusionOk="0">
                  <a:moveTo>
                    <a:pt x="121" y="0"/>
                  </a:moveTo>
                  <a:cubicBezTo>
                    <a:pt x="67" y="0"/>
                    <a:pt x="17" y="37"/>
                    <a:pt x="1" y="87"/>
                  </a:cubicBezTo>
                  <a:cubicBezTo>
                    <a:pt x="1" y="103"/>
                    <a:pt x="1" y="124"/>
                    <a:pt x="17" y="140"/>
                  </a:cubicBezTo>
                  <a:lnTo>
                    <a:pt x="17" y="173"/>
                  </a:lnTo>
                  <a:cubicBezTo>
                    <a:pt x="34" y="190"/>
                    <a:pt x="67" y="206"/>
                    <a:pt x="83" y="206"/>
                  </a:cubicBezTo>
                  <a:cubicBezTo>
                    <a:pt x="94" y="209"/>
                    <a:pt x="104" y="211"/>
                    <a:pt x="114" y="211"/>
                  </a:cubicBezTo>
                  <a:cubicBezTo>
                    <a:pt x="168" y="211"/>
                    <a:pt x="207" y="166"/>
                    <a:pt x="207" y="124"/>
                  </a:cubicBezTo>
                  <a:cubicBezTo>
                    <a:pt x="224" y="103"/>
                    <a:pt x="207" y="70"/>
                    <a:pt x="186" y="54"/>
                  </a:cubicBezTo>
                  <a:cubicBezTo>
                    <a:pt x="170" y="21"/>
                    <a:pt x="154" y="21"/>
                    <a:pt x="1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4163125" y="3170500"/>
              <a:ext cx="5200" cy="5175"/>
            </a:xfrm>
            <a:custGeom>
              <a:avLst/>
              <a:gdLst/>
              <a:ahLst/>
              <a:cxnLst/>
              <a:rect l="l" t="t" r="r" b="b"/>
              <a:pathLst>
                <a:path w="208" h="207" extrusionOk="0">
                  <a:moveTo>
                    <a:pt x="120" y="0"/>
                  </a:moveTo>
                  <a:cubicBezTo>
                    <a:pt x="67" y="0"/>
                    <a:pt x="17" y="33"/>
                    <a:pt x="1" y="87"/>
                  </a:cubicBezTo>
                  <a:lnTo>
                    <a:pt x="1" y="136"/>
                  </a:lnTo>
                  <a:cubicBezTo>
                    <a:pt x="17" y="157"/>
                    <a:pt x="17" y="157"/>
                    <a:pt x="17" y="174"/>
                  </a:cubicBezTo>
                  <a:cubicBezTo>
                    <a:pt x="34" y="190"/>
                    <a:pt x="67" y="207"/>
                    <a:pt x="83" y="207"/>
                  </a:cubicBezTo>
                  <a:cubicBezTo>
                    <a:pt x="120" y="207"/>
                    <a:pt x="137" y="207"/>
                    <a:pt x="170" y="190"/>
                  </a:cubicBezTo>
                  <a:cubicBezTo>
                    <a:pt x="186" y="174"/>
                    <a:pt x="207" y="157"/>
                    <a:pt x="207" y="120"/>
                  </a:cubicBezTo>
                  <a:cubicBezTo>
                    <a:pt x="207" y="87"/>
                    <a:pt x="207" y="71"/>
                    <a:pt x="186" y="54"/>
                  </a:cubicBezTo>
                  <a:cubicBezTo>
                    <a:pt x="170" y="17"/>
                    <a:pt x="153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4176850" y="3163975"/>
              <a:ext cx="5575" cy="5300"/>
            </a:xfrm>
            <a:custGeom>
              <a:avLst/>
              <a:gdLst/>
              <a:ahLst/>
              <a:cxnLst/>
              <a:rect l="l" t="t" r="r" b="b"/>
              <a:pathLst>
                <a:path w="223" h="212" extrusionOk="0">
                  <a:moveTo>
                    <a:pt x="101" y="0"/>
                  </a:moveTo>
                  <a:cubicBezTo>
                    <a:pt x="52" y="0"/>
                    <a:pt x="17" y="35"/>
                    <a:pt x="17" y="88"/>
                  </a:cubicBezTo>
                  <a:cubicBezTo>
                    <a:pt x="0" y="109"/>
                    <a:pt x="0" y="125"/>
                    <a:pt x="17" y="142"/>
                  </a:cubicBezTo>
                  <a:cubicBezTo>
                    <a:pt x="17" y="142"/>
                    <a:pt x="17" y="158"/>
                    <a:pt x="33" y="158"/>
                  </a:cubicBezTo>
                  <a:cubicBezTo>
                    <a:pt x="50" y="175"/>
                    <a:pt x="70" y="191"/>
                    <a:pt x="103" y="212"/>
                  </a:cubicBezTo>
                  <a:cubicBezTo>
                    <a:pt x="153" y="212"/>
                    <a:pt x="206" y="175"/>
                    <a:pt x="223" y="125"/>
                  </a:cubicBezTo>
                  <a:cubicBezTo>
                    <a:pt x="223" y="88"/>
                    <a:pt x="206" y="55"/>
                    <a:pt x="206" y="39"/>
                  </a:cubicBezTo>
                  <a:cubicBezTo>
                    <a:pt x="190" y="22"/>
                    <a:pt x="153" y="6"/>
                    <a:pt x="136" y="6"/>
                  </a:cubicBezTo>
                  <a:cubicBezTo>
                    <a:pt x="124" y="2"/>
                    <a:pt x="112" y="0"/>
                    <a:pt x="1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4180650" y="3136150"/>
              <a:ext cx="5700" cy="5200"/>
            </a:xfrm>
            <a:custGeom>
              <a:avLst/>
              <a:gdLst/>
              <a:ahLst/>
              <a:cxnLst/>
              <a:rect l="l" t="t" r="r" b="b"/>
              <a:pathLst>
                <a:path w="228" h="208" extrusionOk="0">
                  <a:moveTo>
                    <a:pt x="124" y="0"/>
                  </a:moveTo>
                  <a:cubicBezTo>
                    <a:pt x="93" y="0"/>
                    <a:pt x="58" y="14"/>
                    <a:pt x="38" y="34"/>
                  </a:cubicBezTo>
                  <a:cubicBezTo>
                    <a:pt x="21" y="67"/>
                    <a:pt x="1" y="88"/>
                    <a:pt x="1" y="121"/>
                  </a:cubicBezTo>
                  <a:lnTo>
                    <a:pt x="21" y="138"/>
                  </a:lnTo>
                  <a:cubicBezTo>
                    <a:pt x="21" y="154"/>
                    <a:pt x="38" y="171"/>
                    <a:pt x="54" y="191"/>
                  </a:cubicBezTo>
                  <a:cubicBezTo>
                    <a:pt x="71" y="208"/>
                    <a:pt x="87" y="208"/>
                    <a:pt x="124" y="208"/>
                  </a:cubicBezTo>
                  <a:cubicBezTo>
                    <a:pt x="157" y="208"/>
                    <a:pt x="174" y="191"/>
                    <a:pt x="190" y="171"/>
                  </a:cubicBezTo>
                  <a:cubicBezTo>
                    <a:pt x="207" y="154"/>
                    <a:pt x="228" y="121"/>
                    <a:pt x="207" y="88"/>
                  </a:cubicBezTo>
                  <a:cubicBezTo>
                    <a:pt x="207" y="67"/>
                    <a:pt x="207" y="34"/>
                    <a:pt x="174" y="18"/>
                  </a:cubicBezTo>
                  <a:cubicBezTo>
                    <a:pt x="161" y="5"/>
                    <a:pt x="143" y="0"/>
                    <a:pt x="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4333625" y="3133175"/>
              <a:ext cx="5175" cy="5200"/>
            </a:xfrm>
            <a:custGeom>
              <a:avLst/>
              <a:gdLst/>
              <a:ahLst/>
              <a:cxnLst/>
              <a:rect l="l" t="t" r="r" b="b"/>
              <a:pathLst>
                <a:path w="207" h="208" extrusionOk="0">
                  <a:moveTo>
                    <a:pt x="120" y="1"/>
                  </a:moveTo>
                  <a:cubicBezTo>
                    <a:pt x="66" y="1"/>
                    <a:pt x="0" y="34"/>
                    <a:pt x="0" y="83"/>
                  </a:cubicBezTo>
                  <a:lnTo>
                    <a:pt x="0" y="137"/>
                  </a:lnTo>
                  <a:cubicBezTo>
                    <a:pt x="0" y="153"/>
                    <a:pt x="17" y="153"/>
                    <a:pt x="17" y="170"/>
                  </a:cubicBezTo>
                  <a:cubicBezTo>
                    <a:pt x="33" y="186"/>
                    <a:pt x="50" y="207"/>
                    <a:pt x="87" y="207"/>
                  </a:cubicBezTo>
                  <a:cubicBezTo>
                    <a:pt x="120" y="207"/>
                    <a:pt x="136" y="207"/>
                    <a:pt x="169" y="186"/>
                  </a:cubicBezTo>
                  <a:cubicBezTo>
                    <a:pt x="190" y="170"/>
                    <a:pt x="206" y="153"/>
                    <a:pt x="206" y="121"/>
                  </a:cubicBezTo>
                  <a:cubicBezTo>
                    <a:pt x="206" y="104"/>
                    <a:pt x="206" y="67"/>
                    <a:pt x="190" y="50"/>
                  </a:cubicBezTo>
                  <a:cubicBezTo>
                    <a:pt x="169" y="17"/>
                    <a:pt x="153" y="17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4175500" y="3177825"/>
              <a:ext cx="5175" cy="5250"/>
            </a:xfrm>
            <a:custGeom>
              <a:avLst/>
              <a:gdLst/>
              <a:ahLst/>
              <a:cxnLst/>
              <a:rect l="l" t="t" r="r" b="b"/>
              <a:pathLst>
                <a:path w="207" h="210" extrusionOk="0">
                  <a:moveTo>
                    <a:pt x="124" y="0"/>
                  </a:moveTo>
                  <a:cubicBezTo>
                    <a:pt x="87" y="0"/>
                    <a:pt x="71" y="0"/>
                    <a:pt x="38" y="17"/>
                  </a:cubicBezTo>
                  <a:cubicBezTo>
                    <a:pt x="21" y="33"/>
                    <a:pt x="1" y="70"/>
                    <a:pt x="1" y="87"/>
                  </a:cubicBezTo>
                  <a:lnTo>
                    <a:pt x="1" y="136"/>
                  </a:lnTo>
                  <a:cubicBezTo>
                    <a:pt x="21" y="153"/>
                    <a:pt x="21" y="153"/>
                    <a:pt x="21" y="173"/>
                  </a:cubicBezTo>
                  <a:cubicBezTo>
                    <a:pt x="38" y="190"/>
                    <a:pt x="54" y="206"/>
                    <a:pt x="87" y="206"/>
                  </a:cubicBezTo>
                  <a:cubicBezTo>
                    <a:pt x="94" y="209"/>
                    <a:pt x="102" y="210"/>
                    <a:pt x="109" y="210"/>
                  </a:cubicBezTo>
                  <a:cubicBezTo>
                    <a:pt x="157" y="210"/>
                    <a:pt x="207" y="166"/>
                    <a:pt x="207" y="120"/>
                  </a:cubicBezTo>
                  <a:cubicBezTo>
                    <a:pt x="207" y="87"/>
                    <a:pt x="207" y="70"/>
                    <a:pt x="190" y="50"/>
                  </a:cubicBezTo>
                  <a:cubicBezTo>
                    <a:pt x="174" y="17"/>
                    <a:pt x="157" y="0"/>
                    <a:pt x="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4191900" y="3146325"/>
              <a:ext cx="5575" cy="5075"/>
            </a:xfrm>
            <a:custGeom>
              <a:avLst/>
              <a:gdLst/>
              <a:ahLst/>
              <a:cxnLst/>
              <a:rect l="l" t="t" r="r" b="b"/>
              <a:pathLst>
                <a:path w="223" h="203" extrusionOk="0">
                  <a:moveTo>
                    <a:pt x="108" y="1"/>
                  </a:moveTo>
                  <a:cubicBezTo>
                    <a:pt x="94" y="1"/>
                    <a:pt x="80" y="3"/>
                    <a:pt x="66" y="7"/>
                  </a:cubicBezTo>
                  <a:cubicBezTo>
                    <a:pt x="17" y="23"/>
                    <a:pt x="0" y="93"/>
                    <a:pt x="17" y="143"/>
                  </a:cubicBezTo>
                  <a:cubicBezTo>
                    <a:pt x="29" y="183"/>
                    <a:pt x="72" y="203"/>
                    <a:pt x="114" y="203"/>
                  </a:cubicBezTo>
                  <a:cubicBezTo>
                    <a:pt x="127" y="203"/>
                    <a:pt x="141" y="201"/>
                    <a:pt x="153" y="196"/>
                  </a:cubicBezTo>
                  <a:cubicBezTo>
                    <a:pt x="206" y="176"/>
                    <a:pt x="223" y="110"/>
                    <a:pt x="206" y="56"/>
                  </a:cubicBezTo>
                  <a:cubicBezTo>
                    <a:pt x="194" y="19"/>
                    <a:pt x="151" y="1"/>
                    <a:pt x="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4182400" y="3122275"/>
              <a:ext cx="5600" cy="5475"/>
            </a:xfrm>
            <a:custGeom>
              <a:avLst/>
              <a:gdLst/>
              <a:ahLst/>
              <a:cxnLst/>
              <a:rect l="l" t="t" r="r" b="b"/>
              <a:pathLst>
                <a:path w="224" h="219" extrusionOk="0">
                  <a:moveTo>
                    <a:pt x="102" y="0"/>
                  </a:moveTo>
                  <a:cubicBezTo>
                    <a:pt x="92" y="0"/>
                    <a:pt x="82" y="1"/>
                    <a:pt x="71" y="4"/>
                  </a:cubicBezTo>
                  <a:cubicBezTo>
                    <a:pt x="17" y="41"/>
                    <a:pt x="1" y="91"/>
                    <a:pt x="17" y="144"/>
                  </a:cubicBezTo>
                  <a:cubicBezTo>
                    <a:pt x="17" y="161"/>
                    <a:pt x="34" y="177"/>
                    <a:pt x="54" y="177"/>
                  </a:cubicBezTo>
                  <a:cubicBezTo>
                    <a:pt x="66" y="201"/>
                    <a:pt x="96" y="218"/>
                    <a:pt x="125" y="218"/>
                  </a:cubicBezTo>
                  <a:cubicBezTo>
                    <a:pt x="136" y="218"/>
                    <a:pt x="147" y="216"/>
                    <a:pt x="158" y="210"/>
                  </a:cubicBezTo>
                  <a:cubicBezTo>
                    <a:pt x="191" y="194"/>
                    <a:pt x="224" y="161"/>
                    <a:pt x="224" y="128"/>
                  </a:cubicBezTo>
                  <a:cubicBezTo>
                    <a:pt x="224" y="107"/>
                    <a:pt x="224" y="91"/>
                    <a:pt x="207" y="74"/>
                  </a:cubicBezTo>
                  <a:cubicBezTo>
                    <a:pt x="193" y="33"/>
                    <a:pt x="154" y="0"/>
                    <a:pt x="1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4189325" y="3173475"/>
              <a:ext cx="5575" cy="5200"/>
            </a:xfrm>
            <a:custGeom>
              <a:avLst/>
              <a:gdLst/>
              <a:ahLst/>
              <a:cxnLst/>
              <a:rect l="l" t="t" r="r" b="b"/>
              <a:pathLst>
                <a:path w="223" h="208" extrusionOk="0">
                  <a:moveTo>
                    <a:pt x="120" y="1"/>
                  </a:moveTo>
                  <a:cubicBezTo>
                    <a:pt x="87" y="1"/>
                    <a:pt x="33" y="17"/>
                    <a:pt x="17" y="71"/>
                  </a:cubicBezTo>
                  <a:cubicBezTo>
                    <a:pt x="17" y="71"/>
                    <a:pt x="17" y="88"/>
                    <a:pt x="0" y="88"/>
                  </a:cubicBezTo>
                  <a:cubicBezTo>
                    <a:pt x="0" y="104"/>
                    <a:pt x="0" y="121"/>
                    <a:pt x="17" y="141"/>
                  </a:cubicBezTo>
                  <a:cubicBezTo>
                    <a:pt x="17" y="174"/>
                    <a:pt x="33" y="191"/>
                    <a:pt x="66" y="191"/>
                  </a:cubicBezTo>
                  <a:cubicBezTo>
                    <a:pt x="66" y="207"/>
                    <a:pt x="87" y="207"/>
                    <a:pt x="103" y="207"/>
                  </a:cubicBezTo>
                  <a:cubicBezTo>
                    <a:pt x="153" y="207"/>
                    <a:pt x="206" y="174"/>
                    <a:pt x="223" y="121"/>
                  </a:cubicBezTo>
                  <a:cubicBezTo>
                    <a:pt x="223" y="88"/>
                    <a:pt x="206" y="71"/>
                    <a:pt x="190" y="38"/>
                  </a:cubicBezTo>
                  <a:cubicBezTo>
                    <a:pt x="169" y="17"/>
                    <a:pt x="153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4189725" y="3159200"/>
              <a:ext cx="5175" cy="5075"/>
            </a:xfrm>
            <a:custGeom>
              <a:avLst/>
              <a:gdLst/>
              <a:ahLst/>
              <a:cxnLst/>
              <a:rect l="l" t="t" r="r" b="b"/>
              <a:pathLst>
                <a:path w="207" h="203" extrusionOk="0">
                  <a:moveTo>
                    <a:pt x="103" y="1"/>
                  </a:moveTo>
                  <a:cubicBezTo>
                    <a:pt x="75" y="1"/>
                    <a:pt x="47" y="13"/>
                    <a:pt x="17" y="40"/>
                  </a:cubicBezTo>
                  <a:cubicBezTo>
                    <a:pt x="1" y="57"/>
                    <a:pt x="1" y="94"/>
                    <a:pt x="1" y="110"/>
                  </a:cubicBezTo>
                  <a:lnTo>
                    <a:pt x="1" y="143"/>
                  </a:lnTo>
                  <a:cubicBezTo>
                    <a:pt x="17" y="160"/>
                    <a:pt x="34" y="176"/>
                    <a:pt x="34" y="176"/>
                  </a:cubicBezTo>
                  <a:cubicBezTo>
                    <a:pt x="58" y="193"/>
                    <a:pt x="85" y="202"/>
                    <a:pt x="110" y="202"/>
                  </a:cubicBezTo>
                  <a:cubicBezTo>
                    <a:pt x="141" y="202"/>
                    <a:pt x="170" y="189"/>
                    <a:pt x="190" y="160"/>
                  </a:cubicBezTo>
                  <a:cubicBezTo>
                    <a:pt x="207" y="143"/>
                    <a:pt x="207" y="110"/>
                    <a:pt x="207" y="94"/>
                  </a:cubicBezTo>
                  <a:cubicBezTo>
                    <a:pt x="207" y="57"/>
                    <a:pt x="190" y="40"/>
                    <a:pt x="174" y="24"/>
                  </a:cubicBezTo>
                  <a:cubicBezTo>
                    <a:pt x="150" y="9"/>
                    <a:pt x="126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4186325" y="3110400"/>
              <a:ext cx="5600" cy="5250"/>
            </a:xfrm>
            <a:custGeom>
              <a:avLst/>
              <a:gdLst/>
              <a:ahLst/>
              <a:cxnLst/>
              <a:rect l="l" t="t" r="r" b="b"/>
              <a:pathLst>
                <a:path w="224" h="210" extrusionOk="0">
                  <a:moveTo>
                    <a:pt x="120" y="1"/>
                  </a:moveTo>
                  <a:cubicBezTo>
                    <a:pt x="67" y="1"/>
                    <a:pt x="17" y="34"/>
                    <a:pt x="1" y="87"/>
                  </a:cubicBezTo>
                  <a:cubicBezTo>
                    <a:pt x="1" y="104"/>
                    <a:pt x="1" y="120"/>
                    <a:pt x="17" y="137"/>
                  </a:cubicBezTo>
                  <a:lnTo>
                    <a:pt x="17" y="170"/>
                  </a:lnTo>
                  <a:cubicBezTo>
                    <a:pt x="34" y="190"/>
                    <a:pt x="67" y="207"/>
                    <a:pt x="83" y="207"/>
                  </a:cubicBezTo>
                  <a:cubicBezTo>
                    <a:pt x="92" y="209"/>
                    <a:pt x="100" y="210"/>
                    <a:pt x="109" y="210"/>
                  </a:cubicBezTo>
                  <a:cubicBezTo>
                    <a:pt x="166" y="210"/>
                    <a:pt x="207" y="164"/>
                    <a:pt x="207" y="120"/>
                  </a:cubicBezTo>
                  <a:cubicBezTo>
                    <a:pt x="223" y="104"/>
                    <a:pt x="207" y="67"/>
                    <a:pt x="186" y="50"/>
                  </a:cubicBezTo>
                  <a:cubicBezTo>
                    <a:pt x="170" y="17"/>
                    <a:pt x="153" y="17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4172100" y="3115800"/>
              <a:ext cx="5600" cy="5350"/>
            </a:xfrm>
            <a:custGeom>
              <a:avLst/>
              <a:gdLst/>
              <a:ahLst/>
              <a:cxnLst/>
              <a:rect l="l" t="t" r="r" b="b"/>
              <a:pathLst>
                <a:path w="224" h="214" extrusionOk="0">
                  <a:moveTo>
                    <a:pt x="102" y="1"/>
                  </a:moveTo>
                  <a:cubicBezTo>
                    <a:pt x="86" y="1"/>
                    <a:pt x="66" y="12"/>
                    <a:pt x="54" y="24"/>
                  </a:cubicBezTo>
                  <a:cubicBezTo>
                    <a:pt x="17" y="40"/>
                    <a:pt x="1" y="57"/>
                    <a:pt x="1" y="94"/>
                  </a:cubicBezTo>
                  <a:cubicBezTo>
                    <a:pt x="1" y="110"/>
                    <a:pt x="1" y="127"/>
                    <a:pt x="17" y="143"/>
                  </a:cubicBezTo>
                  <a:lnTo>
                    <a:pt x="17" y="160"/>
                  </a:lnTo>
                  <a:cubicBezTo>
                    <a:pt x="34" y="181"/>
                    <a:pt x="71" y="197"/>
                    <a:pt x="87" y="214"/>
                  </a:cubicBezTo>
                  <a:cubicBezTo>
                    <a:pt x="157" y="214"/>
                    <a:pt x="207" y="181"/>
                    <a:pt x="207" y="127"/>
                  </a:cubicBezTo>
                  <a:cubicBezTo>
                    <a:pt x="223" y="94"/>
                    <a:pt x="207" y="57"/>
                    <a:pt x="190" y="40"/>
                  </a:cubicBezTo>
                  <a:cubicBezTo>
                    <a:pt x="174" y="24"/>
                    <a:pt x="157" y="7"/>
                    <a:pt x="120" y="7"/>
                  </a:cubicBezTo>
                  <a:cubicBezTo>
                    <a:pt x="115" y="3"/>
                    <a:pt x="109" y="1"/>
                    <a:pt x="1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"/>
            <p:cNvSpPr/>
            <p:nvPr/>
          </p:nvSpPr>
          <p:spPr>
            <a:xfrm>
              <a:off x="4154900" y="3147625"/>
              <a:ext cx="5675" cy="4975"/>
            </a:xfrm>
            <a:custGeom>
              <a:avLst/>
              <a:gdLst/>
              <a:ahLst/>
              <a:cxnLst/>
              <a:rect l="l" t="t" r="r" b="b"/>
              <a:pathLst>
                <a:path w="227" h="199" extrusionOk="0">
                  <a:moveTo>
                    <a:pt x="97" y="0"/>
                  </a:moveTo>
                  <a:cubicBezTo>
                    <a:pt x="54" y="0"/>
                    <a:pt x="17" y="33"/>
                    <a:pt x="0" y="91"/>
                  </a:cubicBezTo>
                  <a:cubicBezTo>
                    <a:pt x="0" y="107"/>
                    <a:pt x="0" y="124"/>
                    <a:pt x="21" y="144"/>
                  </a:cubicBezTo>
                  <a:cubicBezTo>
                    <a:pt x="21" y="177"/>
                    <a:pt x="54" y="194"/>
                    <a:pt x="87" y="194"/>
                  </a:cubicBezTo>
                  <a:cubicBezTo>
                    <a:pt x="99" y="197"/>
                    <a:pt x="110" y="198"/>
                    <a:pt x="121" y="198"/>
                  </a:cubicBezTo>
                  <a:cubicBezTo>
                    <a:pt x="172" y="198"/>
                    <a:pt x="206" y="165"/>
                    <a:pt x="206" y="107"/>
                  </a:cubicBezTo>
                  <a:cubicBezTo>
                    <a:pt x="227" y="91"/>
                    <a:pt x="206" y="58"/>
                    <a:pt x="190" y="41"/>
                  </a:cubicBezTo>
                  <a:cubicBezTo>
                    <a:pt x="173" y="21"/>
                    <a:pt x="157" y="4"/>
                    <a:pt x="124" y="4"/>
                  </a:cubicBezTo>
                  <a:cubicBezTo>
                    <a:pt x="115" y="1"/>
                    <a:pt x="106" y="0"/>
                    <a:pt x="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"/>
            <p:cNvSpPr/>
            <p:nvPr/>
          </p:nvSpPr>
          <p:spPr>
            <a:xfrm>
              <a:off x="4157050" y="3132100"/>
              <a:ext cx="5600" cy="5100"/>
            </a:xfrm>
            <a:custGeom>
              <a:avLst/>
              <a:gdLst/>
              <a:ahLst/>
              <a:cxnLst/>
              <a:rect l="l" t="t" r="r" b="b"/>
              <a:pathLst>
                <a:path w="224" h="204" extrusionOk="0">
                  <a:moveTo>
                    <a:pt x="126" y="1"/>
                  </a:moveTo>
                  <a:cubicBezTo>
                    <a:pt x="113" y="1"/>
                    <a:pt x="100" y="3"/>
                    <a:pt x="87" y="7"/>
                  </a:cubicBezTo>
                  <a:cubicBezTo>
                    <a:pt x="38" y="23"/>
                    <a:pt x="1" y="93"/>
                    <a:pt x="17" y="147"/>
                  </a:cubicBezTo>
                  <a:cubicBezTo>
                    <a:pt x="38" y="164"/>
                    <a:pt x="38" y="164"/>
                    <a:pt x="54" y="180"/>
                  </a:cubicBezTo>
                  <a:cubicBezTo>
                    <a:pt x="66" y="192"/>
                    <a:pt x="94" y="203"/>
                    <a:pt x="123" y="203"/>
                  </a:cubicBezTo>
                  <a:cubicBezTo>
                    <a:pt x="135" y="203"/>
                    <a:pt x="146" y="201"/>
                    <a:pt x="157" y="196"/>
                  </a:cubicBezTo>
                  <a:cubicBezTo>
                    <a:pt x="190" y="180"/>
                    <a:pt x="223" y="147"/>
                    <a:pt x="223" y="110"/>
                  </a:cubicBezTo>
                  <a:lnTo>
                    <a:pt x="223" y="60"/>
                  </a:lnTo>
                  <a:cubicBezTo>
                    <a:pt x="198" y="20"/>
                    <a:pt x="164" y="1"/>
                    <a:pt x="1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4158400" y="3119775"/>
              <a:ext cx="5575" cy="5200"/>
            </a:xfrm>
            <a:custGeom>
              <a:avLst/>
              <a:gdLst/>
              <a:ahLst/>
              <a:cxnLst/>
              <a:rect l="l" t="t" r="r" b="b"/>
              <a:pathLst>
                <a:path w="223" h="208" extrusionOk="0">
                  <a:moveTo>
                    <a:pt x="118" y="1"/>
                  </a:moveTo>
                  <a:cubicBezTo>
                    <a:pt x="87" y="1"/>
                    <a:pt x="53" y="16"/>
                    <a:pt x="33" y="38"/>
                  </a:cubicBezTo>
                  <a:cubicBezTo>
                    <a:pt x="17" y="55"/>
                    <a:pt x="0" y="88"/>
                    <a:pt x="0" y="125"/>
                  </a:cubicBezTo>
                  <a:cubicBezTo>
                    <a:pt x="17" y="125"/>
                    <a:pt x="17" y="141"/>
                    <a:pt x="17" y="141"/>
                  </a:cubicBezTo>
                  <a:cubicBezTo>
                    <a:pt x="17" y="158"/>
                    <a:pt x="33" y="174"/>
                    <a:pt x="50" y="191"/>
                  </a:cubicBezTo>
                  <a:cubicBezTo>
                    <a:pt x="66" y="207"/>
                    <a:pt x="103" y="207"/>
                    <a:pt x="120" y="207"/>
                  </a:cubicBezTo>
                  <a:cubicBezTo>
                    <a:pt x="153" y="207"/>
                    <a:pt x="169" y="191"/>
                    <a:pt x="190" y="174"/>
                  </a:cubicBezTo>
                  <a:cubicBezTo>
                    <a:pt x="206" y="141"/>
                    <a:pt x="223" y="125"/>
                    <a:pt x="223" y="88"/>
                  </a:cubicBezTo>
                  <a:cubicBezTo>
                    <a:pt x="206" y="71"/>
                    <a:pt x="206" y="38"/>
                    <a:pt x="169" y="22"/>
                  </a:cubicBezTo>
                  <a:cubicBezTo>
                    <a:pt x="156" y="7"/>
                    <a:pt x="138" y="1"/>
                    <a:pt x="1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4153250" y="3162675"/>
              <a:ext cx="5175" cy="5275"/>
            </a:xfrm>
            <a:custGeom>
              <a:avLst/>
              <a:gdLst/>
              <a:ahLst/>
              <a:cxnLst/>
              <a:rect l="l" t="t" r="r" b="b"/>
              <a:pathLst>
                <a:path w="207" h="211" extrusionOk="0">
                  <a:moveTo>
                    <a:pt x="92" y="0"/>
                  </a:moveTo>
                  <a:cubicBezTo>
                    <a:pt x="46" y="0"/>
                    <a:pt x="0" y="33"/>
                    <a:pt x="0" y="91"/>
                  </a:cubicBezTo>
                  <a:lnTo>
                    <a:pt x="0" y="140"/>
                  </a:lnTo>
                  <a:lnTo>
                    <a:pt x="17" y="161"/>
                  </a:lnTo>
                  <a:cubicBezTo>
                    <a:pt x="33" y="177"/>
                    <a:pt x="50" y="194"/>
                    <a:pt x="87" y="210"/>
                  </a:cubicBezTo>
                  <a:cubicBezTo>
                    <a:pt x="120" y="210"/>
                    <a:pt x="136" y="194"/>
                    <a:pt x="169" y="177"/>
                  </a:cubicBezTo>
                  <a:cubicBezTo>
                    <a:pt x="190" y="177"/>
                    <a:pt x="206" y="140"/>
                    <a:pt x="206" y="124"/>
                  </a:cubicBezTo>
                  <a:cubicBezTo>
                    <a:pt x="206" y="91"/>
                    <a:pt x="206" y="58"/>
                    <a:pt x="190" y="37"/>
                  </a:cubicBezTo>
                  <a:cubicBezTo>
                    <a:pt x="169" y="21"/>
                    <a:pt x="153" y="4"/>
                    <a:pt x="120" y="4"/>
                  </a:cubicBezTo>
                  <a:cubicBezTo>
                    <a:pt x="111" y="1"/>
                    <a:pt x="101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4165200" y="3156375"/>
              <a:ext cx="5700" cy="5175"/>
            </a:xfrm>
            <a:custGeom>
              <a:avLst/>
              <a:gdLst/>
              <a:ahLst/>
              <a:cxnLst/>
              <a:rect l="l" t="t" r="r" b="b"/>
              <a:pathLst>
                <a:path w="228" h="207" extrusionOk="0">
                  <a:moveTo>
                    <a:pt x="114" y="1"/>
                  </a:moveTo>
                  <a:cubicBezTo>
                    <a:pt x="86" y="1"/>
                    <a:pt x="56" y="15"/>
                    <a:pt x="37" y="34"/>
                  </a:cubicBezTo>
                  <a:cubicBezTo>
                    <a:pt x="21" y="67"/>
                    <a:pt x="0" y="83"/>
                    <a:pt x="0" y="120"/>
                  </a:cubicBezTo>
                  <a:cubicBezTo>
                    <a:pt x="0" y="120"/>
                    <a:pt x="0" y="137"/>
                    <a:pt x="21" y="137"/>
                  </a:cubicBezTo>
                  <a:cubicBezTo>
                    <a:pt x="21" y="153"/>
                    <a:pt x="37" y="170"/>
                    <a:pt x="54" y="186"/>
                  </a:cubicBezTo>
                  <a:cubicBezTo>
                    <a:pt x="70" y="207"/>
                    <a:pt x="87" y="207"/>
                    <a:pt x="124" y="207"/>
                  </a:cubicBezTo>
                  <a:cubicBezTo>
                    <a:pt x="157" y="207"/>
                    <a:pt x="174" y="186"/>
                    <a:pt x="190" y="170"/>
                  </a:cubicBezTo>
                  <a:cubicBezTo>
                    <a:pt x="206" y="153"/>
                    <a:pt x="227" y="120"/>
                    <a:pt x="206" y="104"/>
                  </a:cubicBezTo>
                  <a:cubicBezTo>
                    <a:pt x="206" y="67"/>
                    <a:pt x="190" y="50"/>
                    <a:pt x="174" y="34"/>
                  </a:cubicBezTo>
                  <a:cubicBezTo>
                    <a:pt x="159" y="10"/>
                    <a:pt x="137" y="1"/>
                    <a:pt x="1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4149725" y="3176550"/>
              <a:ext cx="5200" cy="5350"/>
            </a:xfrm>
            <a:custGeom>
              <a:avLst/>
              <a:gdLst/>
              <a:ahLst/>
              <a:cxnLst/>
              <a:rect l="l" t="t" r="r" b="b"/>
              <a:pathLst>
                <a:path w="208" h="214" extrusionOk="0">
                  <a:moveTo>
                    <a:pt x="99" y="0"/>
                  </a:moveTo>
                  <a:cubicBezTo>
                    <a:pt x="68" y="0"/>
                    <a:pt x="39" y="14"/>
                    <a:pt x="22" y="35"/>
                  </a:cubicBezTo>
                  <a:cubicBezTo>
                    <a:pt x="1" y="68"/>
                    <a:pt x="1" y="84"/>
                    <a:pt x="1" y="121"/>
                  </a:cubicBezTo>
                  <a:lnTo>
                    <a:pt x="1" y="138"/>
                  </a:lnTo>
                  <a:cubicBezTo>
                    <a:pt x="1" y="154"/>
                    <a:pt x="22" y="171"/>
                    <a:pt x="38" y="187"/>
                  </a:cubicBezTo>
                  <a:cubicBezTo>
                    <a:pt x="60" y="204"/>
                    <a:pt x="84" y="213"/>
                    <a:pt x="107" y="213"/>
                  </a:cubicBezTo>
                  <a:cubicBezTo>
                    <a:pt x="135" y="213"/>
                    <a:pt x="164" y="200"/>
                    <a:pt x="191" y="171"/>
                  </a:cubicBezTo>
                  <a:cubicBezTo>
                    <a:pt x="207" y="154"/>
                    <a:pt x="207" y="121"/>
                    <a:pt x="207" y="101"/>
                  </a:cubicBezTo>
                  <a:cubicBezTo>
                    <a:pt x="207" y="68"/>
                    <a:pt x="191" y="51"/>
                    <a:pt x="174" y="35"/>
                  </a:cubicBezTo>
                  <a:cubicBezTo>
                    <a:pt x="152" y="10"/>
                    <a:pt x="125" y="0"/>
                    <a:pt x="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4167350" y="3142575"/>
              <a:ext cx="5600" cy="5175"/>
            </a:xfrm>
            <a:custGeom>
              <a:avLst/>
              <a:gdLst/>
              <a:ahLst/>
              <a:cxnLst/>
              <a:rect l="l" t="t" r="r" b="b"/>
              <a:pathLst>
                <a:path w="224" h="207" extrusionOk="0">
                  <a:moveTo>
                    <a:pt x="120" y="0"/>
                  </a:moveTo>
                  <a:cubicBezTo>
                    <a:pt x="104" y="0"/>
                    <a:pt x="71" y="0"/>
                    <a:pt x="55" y="17"/>
                  </a:cubicBezTo>
                  <a:cubicBezTo>
                    <a:pt x="38" y="37"/>
                    <a:pt x="17" y="54"/>
                    <a:pt x="1" y="87"/>
                  </a:cubicBezTo>
                  <a:cubicBezTo>
                    <a:pt x="1" y="103"/>
                    <a:pt x="1" y="120"/>
                    <a:pt x="17" y="140"/>
                  </a:cubicBezTo>
                  <a:cubicBezTo>
                    <a:pt x="17" y="140"/>
                    <a:pt x="17" y="157"/>
                    <a:pt x="38" y="157"/>
                  </a:cubicBezTo>
                  <a:cubicBezTo>
                    <a:pt x="38" y="190"/>
                    <a:pt x="71" y="206"/>
                    <a:pt x="104" y="206"/>
                  </a:cubicBezTo>
                  <a:cubicBezTo>
                    <a:pt x="158" y="206"/>
                    <a:pt x="207" y="173"/>
                    <a:pt x="224" y="120"/>
                  </a:cubicBezTo>
                  <a:cubicBezTo>
                    <a:pt x="224" y="87"/>
                    <a:pt x="207" y="70"/>
                    <a:pt x="191" y="37"/>
                  </a:cubicBezTo>
                  <a:cubicBezTo>
                    <a:pt x="174" y="17"/>
                    <a:pt x="158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4168300" y="3128850"/>
              <a:ext cx="6000" cy="5350"/>
            </a:xfrm>
            <a:custGeom>
              <a:avLst/>
              <a:gdLst/>
              <a:ahLst/>
              <a:cxnLst/>
              <a:rect l="l" t="t" r="r" b="b"/>
              <a:pathLst>
                <a:path w="240" h="214" extrusionOk="0">
                  <a:moveTo>
                    <a:pt x="136" y="1"/>
                  </a:moveTo>
                  <a:cubicBezTo>
                    <a:pt x="120" y="1"/>
                    <a:pt x="103" y="1"/>
                    <a:pt x="82" y="17"/>
                  </a:cubicBezTo>
                  <a:cubicBezTo>
                    <a:pt x="33" y="34"/>
                    <a:pt x="0" y="87"/>
                    <a:pt x="17" y="153"/>
                  </a:cubicBezTo>
                  <a:cubicBezTo>
                    <a:pt x="29" y="194"/>
                    <a:pt x="72" y="213"/>
                    <a:pt x="113" y="213"/>
                  </a:cubicBezTo>
                  <a:cubicBezTo>
                    <a:pt x="127" y="213"/>
                    <a:pt x="140" y="211"/>
                    <a:pt x="153" y="207"/>
                  </a:cubicBezTo>
                  <a:cubicBezTo>
                    <a:pt x="169" y="207"/>
                    <a:pt x="186" y="190"/>
                    <a:pt x="206" y="174"/>
                  </a:cubicBezTo>
                  <a:cubicBezTo>
                    <a:pt x="223" y="153"/>
                    <a:pt x="239" y="104"/>
                    <a:pt x="223" y="71"/>
                  </a:cubicBezTo>
                  <a:cubicBezTo>
                    <a:pt x="206" y="34"/>
                    <a:pt x="169" y="17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4196625" y="3120400"/>
              <a:ext cx="6000" cy="5225"/>
            </a:xfrm>
            <a:custGeom>
              <a:avLst/>
              <a:gdLst/>
              <a:ahLst/>
              <a:cxnLst/>
              <a:rect l="l" t="t" r="r" b="b"/>
              <a:pathLst>
                <a:path w="240" h="209" extrusionOk="0">
                  <a:moveTo>
                    <a:pt x="110" y="1"/>
                  </a:moveTo>
                  <a:cubicBezTo>
                    <a:pt x="99" y="1"/>
                    <a:pt x="85" y="5"/>
                    <a:pt x="67" y="13"/>
                  </a:cubicBezTo>
                  <a:cubicBezTo>
                    <a:pt x="50" y="13"/>
                    <a:pt x="34" y="30"/>
                    <a:pt x="17" y="46"/>
                  </a:cubicBezTo>
                  <a:cubicBezTo>
                    <a:pt x="1" y="79"/>
                    <a:pt x="1" y="116"/>
                    <a:pt x="17" y="149"/>
                  </a:cubicBezTo>
                  <a:cubicBezTo>
                    <a:pt x="30" y="190"/>
                    <a:pt x="73" y="209"/>
                    <a:pt x="114" y="209"/>
                  </a:cubicBezTo>
                  <a:cubicBezTo>
                    <a:pt x="128" y="209"/>
                    <a:pt x="141" y="207"/>
                    <a:pt x="153" y="203"/>
                  </a:cubicBezTo>
                  <a:cubicBezTo>
                    <a:pt x="207" y="182"/>
                    <a:pt x="240" y="116"/>
                    <a:pt x="207" y="63"/>
                  </a:cubicBezTo>
                  <a:cubicBezTo>
                    <a:pt x="207" y="30"/>
                    <a:pt x="170" y="13"/>
                    <a:pt x="137" y="13"/>
                  </a:cubicBezTo>
                  <a:cubicBezTo>
                    <a:pt x="129" y="5"/>
                    <a:pt x="120" y="1"/>
                    <a:pt x="1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4220650" y="3133525"/>
              <a:ext cx="5600" cy="5250"/>
            </a:xfrm>
            <a:custGeom>
              <a:avLst/>
              <a:gdLst/>
              <a:ahLst/>
              <a:cxnLst/>
              <a:rect l="l" t="t" r="r" b="b"/>
              <a:pathLst>
                <a:path w="224" h="210" extrusionOk="0">
                  <a:moveTo>
                    <a:pt x="100" y="0"/>
                  </a:moveTo>
                  <a:cubicBezTo>
                    <a:pt x="57" y="0"/>
                    <a:pt x="15" y="44"/>
                    <a:pt x="0" y="90"/>
                  </a:cubicBezTo>
                  <a:cubicBezTo>
                    <a:pt x="0" y="107"/>
                    <a:pt x="0" y="123"/>
                    <a:pt x="17" y="139"/>
                  </a:cubicBezTo>
                  <a:cubicBezTo>
                    <a:pt x="17" y="139"/>
                    <a:pt x="17" y="156"/>
                    <a:pt x="33" y="156"/>
                  </a:cubicBezTo>
                  <a:cubicBezTo>
                    <a:pt x="50" y="193"/>
                    <a:pt x="71" y="193"/>
                    <a:pt x="104" y="210"/>
                  </a:cubicBezTo>
                  <a:cubicBezTo>
                    <a:pt x="120" y="210"/>
                    <a:pt x="153" y="210"/>
                    <a:pt x="174" y="193"/>
                  </a:cubicBezTo>
                  <a:cubicBezTo>
                    <a:pt x="190" y="172"/>
                    <a:pt x="207" y="139"/>
                    <a:pt x="223" y="123"/>
                  </a:cubicBezTo>
                  <a:cubicBezTo>
                    <a:pt x="223" y="53"/>
                    <a:pt x="190" y="3"/>
                    <a:pt x="120" y="3"/>
                  </a:cubicBezTo>
                  <a:cubicBezTo>
                    <a:pt x="113" y="1"/>
                    <a:pt x="107" y="0"/>
                    <a:pt x="1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4229625" y="3146000"/>
              <a:ext cx="5675" cy="5250"/>
            </a:xfrm>
            <a:custGeom>
              <a:avLst/>
              <a:gdLst/>
              <a:ahLst/>
              <a:cxnLst/>
              <a:rect l="l" t="t" r="r" b="b"/>
              <a:pathLst>
                <a:path w="227" h="210" extrusionOk="0">
                  <a:moveTo>
                    <a:pt x="117" y="0"/>
                  </a:moveTo>
                  <a:cubicBezTo>
                    <a:pt x="86" y="0"/>
                    <a:pt x="58" y="16"/>
                    <a:pt x="37" y="36"/>
                  </a:cubicBezTo>
                  <a:cubicBezTo>
                    <a:pt x="0" y="69"/>
                    <a:pt x="0" y="86"/>
                    <a:pt x="0" y="123"/>
                  </a:cubicBezTo>
                  <a:cubicBezTo>
                    <a:pt x="0" y="123"/>
                    <a:pt x="0" y="139"/>
                    <a:pt x="21" y="139"/>
                  </a:cubicBezTo>
                  <a:cubicBezTo>
                    <a:pt x="21" y="156"/>
                    <a:pt x="37" y="172"/>
                    <a:pt x="37" y="189"/>
                  </a:cubicBezTo>
                  <a:cubicBezTo>
                    <a:pt x="57" y="203"/>
                    <a:pt x="79" y="210"/>
                    <a:pt x="102" y="210"/>
                  </a:cubicBezTo>
                  <a:cubicBezTo>
                    <a:pt x="136" y="210"/>
                    <a:pt x="170" y="195"/>
                    <a:pt x="190" y="172"/>
                  </a:cubicBezTo>
                  <a:cubicBezTo>
                    <a:pt x="206" y="156"/>
                    <a:pt x="227" y="123"/>
                    <a:pt x="206" y="86"/>
                  </a:cubicBezTo>
                  <a:cubicBezTo>
                    <a:pt x="206" y="69"/>
                    <a:pt x="190" y="36"/>
                    <a:pt x="173" y="20"/>
                  </a:cubicBezTo>
                  <a:cubicBezTo>
                    <a:pt x="155" y="6"/>
                    <a:pt x="135" y="0"/>
                    <a:pt x="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4224475" y="3172100"/>
              <a:ext cx="5675" cy="5050"/>
            </a:xfrm>
            <a:custGeom>
              <a:avLst/>
              <a:gdLst/>
              <a:ahLst/>
              <a:cxnLst/>
              <a:rect l="l" t="t" r="r" b="b"/>
              <a:pathLst>
                <a:path w="227" h="202" extrusionOk="0">
                  <a:moveTo>
                    <a:pt x="99" y="0"/>
                  </a:moveTo>
                  <a:cubicBezTo>
                    <a:pt x="68" y="0"/>
                    <a:pt x="39" y="12"/>
                    <a:pt x="21" y="40"/>
                  </a:cubicBezTo>
                  <a:cubicBezTo>
                    <a:pt x="0" y="56"/>
                    <a:pt x="0" y="93"/>
                    <a:pt x="0" y="110"/>
                  </a:cubicBezTo>
                  <a:lnTo>
                    <a:pt x="0" y="143"/>
                  </a:lnTo>
                  <a:cubicBezTo>
                    <a:pt x="21" y="159"/>
                    <a:pt x="21" y="176"/>
                    <a:pt x="37" y="176"/>
                  </a:cubicBezTo>
                  <a:cubicBezTo>
                    <a:pt x="60" y="192"/>
                    <a:pt x="86" y="202"/>
                    <a:pt x="112" y="202"/>
                  </a:cubicBezTo>
                  <a:cubicBezTo>
                    <a:pt x="143" y="202"/>
                    <a:pt x="172" y="188"/>
                    <a:pt x="190" y="159"/>
                  </a:cubicBezTo>
                  <a:cubicBezTo>
                    <a:pt x="227" y="126"/>
                    <a:pt x="206" y="56"/>
                    <a:pt x="173" y="23"/>
                  </a:cubicBezTo>
                  <a:cubicBezTo>
                    <a:pt x="151" y="8"/>
                    <a:pt x="125" y="0"/>
                    <a:pt x="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4192300" y="3131925"/>
              <a:ext cx="6000" cy="5250"/>
            </a:xfrm>
            <a:custGeom>
              <a:avLst/>
              <a:gdLst/>
              <a:ahLst/>
              <a:cxnLst/>
              <a:rect l="l" t="t" r="r" b="b"/>
              <a:pathLst>
                <a:path w="240" h="210" extrusionOk="0">
                  <a:moveTo>
                    <a:pt x="131" y="1"/>
                  </a:moveTo>
                  <a:cubicBezTo>
                    <a:pt x="116" y="1"/>
                    <a:pt x="101" y="5"/>
                    <a:pt x="87" y="14"/>
                  </a:cubicBezTo>
                  <a:cubicBezTo>
                    <a:pt x="34" y="30"/>
                    <a:pt x="1" y="84"/>
                    <a:pt x="34" y="133"/>
                  </a:cubicBezTo>
                  <a:cubicBezTo>
                    <a:pt x="46" y="187"/>
                    <a:pt x="81" y="209"/>
                    <a:pt x="128" y="209"/>
                  </a:cubicBezTo>
                  <a:cubicBezTo>
                    <a:pt x="142" y="209"/>
                    <a:pt x="158" y="207"/>
                    <a:pt x="174" y="203"/>
                  </a:cubicBezTo>
                  <a:cubicBezTo>
                    <a:pt x="223" y="187"/>
                    <a:pt x="240" y="117"/>
                    <a:pt x="223" y="67"/>
                  </a:cubicBezTo>
                  <a:cubicBezTo>
                    <a:pt x="211" y="29"/>
                    <a:pt x="171" y="1"/>
                    <a:pt x="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4216725" y="3146400"/>
              <a:ext cx="5175" cy="5250"/>
            </a:xfrm>
            <a:custGeom>
              <a:avLst/>
              <a:gdLst/>
              <a:ahLst/>
              <a:cxnLst/>
              <a:rect l="l" t="t" r="r" b="b"/>
              <a:pathLst>
                <a:path w="207" h="210" extrusionOk="0">
                  <a:moveTo>
                    <a:pt x="102" y="1"/>
                  </a:moveTo>
                  <a:cubicBezTo>
                    <a:pt x="53" y="1"/>
                    <a:pt x="1" y="44"/>
                    <a:pt x="1" y="90"/>
                  </a:cubicBezTo>
                  <a:lnTo>
                    <a:pt x="1" y="140"/>
                  </a:lnTo>
                  <a:lnTo>
                    <a:pt x="21" y="156"/>
                  </a:lnTo>
                  <a:cubicBezTo>
                    <a:pt x="38" y="193"/>
                    <a:pt x="54" y="193"/>
                    <a:pt x="87" y="210"/>
                  </a:cubicBezTo>
                  <a:cubicBezTo>
                    <a:pt x="141" y="210"/>
                    <a:pt x="190" y="173"/>
                    <a:pt x="207" y="123"/>
                  </a:cubicBezTo>
                  <a:cubicBezTo>
                    <a:pt x="207" y="90"/>
                    <a:pt x="207" y="53"/>
                    <a:pt x="190" y="37"/>
                  </a:cubicBezTo>
                  <a:cubicBezTo>
                    <a:pt x="174" y="20"/>
                    <a:pt x="141" y="4"/>
                    <a:pt x="124" y="4"/>
                  </a:cubicBezTo>
                  <a:cubicBezTo>
                    <a:pt x="117" y="2"/>
                    <a:pt x="110" y="1"/>
                    <a:pt x="1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4236925" y="3182000"/>
              <a:ext cx="5200" cy="5025"/>
            </a:xfrm>
            <a:custGeom>
              <a:avLst/>
              <a:gdLst/>
              <a:ahLst/>
              <a:cxnLst/>
              <a:rect l="l" t="t" r="r" b="b"/>
              <a:pathLst>
                <a:path w="208" h="201" extrusionOk="0">
                  <a:moveTo>
                    <a:pt x="91" y="1"/>
                  </a:moveTo>
                  <a:cubicBezTo>
                    <a:pt x="47" y="1"/>
                    <a:pt x="1" y="35"/>
                    <a:pt x="1" y="89"/>
                  </a:cubicBezTo>
                  <a:lnTo>
                    <a:pt x="1" y="126"/>
                  </a:lnTo>
                  <a:lnTo>
                    <a:pt x="1" y="142"/>
                  </a:lnTo>
                  <a:lnTo>
                    <a:pt x="17" y="159"/>
                  </a:lnTo>
                  <a:cubicBezTo>
                    <a:pt x="38" y="175"/>
                    <a:pt x="54" y="192"/>
                    <a:pt x="87" y="192"/>
                  </a:cubicBezTo>
                  <a:cubicBezTo>
                    <a:pt x="97" y="198"/>
                    <a:pt x="106" y="200"/>
                    <a:pt x="114" y="200"/>
                  </a:cubicBezTo>
                  <a:cubicBezTo>
                    <a:pt x="134" y="200"/>
                    <a:pt x="151" y="187"/>
                    <a:pt x="174" y="175"/>
                  </a:cubicBezTo>
                  <a:cubicBezTo>
                    <a:pt x="191" y="159"/>
                    <a:pt x="207" y="142"/>
                    <a:pt x="207" y="109"/>
                  </a:cubicBezTo>
                  <a:cubicBezTo>
                    <a:pt x="207" y="89"/>
                    <a:pt x="207" y="72"/>
                    <a:pt x="191" y="39"/>
                  </a:cubicBezTo>
                  <a:cubicBezTo>
                    <a:pt x="174" y="23"/>
                    <a:pt x="158" y="6"/>
                    <a:pt x="120" y="6"/>
                  </a:cubicBezTo>
                  <a:cubicBezTo>
                    <a:pt x="111" y="2"/>
                    <a:pt x="101" y="1"/>
                    <a:pt x="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4233125" y="3132150"/>
              <a:ext cx="5575" cy="5050"/>
            </a:xfrm>
            <a:custGeom>
              <a:avLst/>
              <a:gdLst/>
              <a:ahLst/>
              <a:cxnLst/>
              <a:rect l="l" t="t" r="r" b="b"/>
              <a:pathLst>
                <a:path w="223" h="202" extrusionOk="0">
                  <a:moveTo>
                    <a:pt x="93" y="1"/>
                  </a:moveTo>
                  <a:cubicBezTo>
                    <a:pt x="50" y="1"/>
                    <a:pt x="14" y="33"/>
                    <a:pt x="0" y="91"/>
                  </a:cubicBezTo>
                  <a:cubicBezTo>
                    <a:pt x="0" y="108"/>
                    <a:pt x="0" y="124"/>
                    <a:pt x="17" y="145"/>
                  </a:cubicBezTo>
                  <a:cubicBezTo>
                    <a:pt x="17" y="145"/>
                    <a:pt x="17" y="162"/>
                    <a:pt x="33" y="162"/>
                  </a:cubicBezTo>
                  <a:cubicBezTo>
                    <a:pt x="50" y="178"/>
                    <a:pt x="66" y="194"/>
                    <a:pt x="103" y="194"/>
                  </a:cubicBezTo>
                  <a:cubicBezTo>
                    <a:pt x="108" y="199"/>
                    <a:pt x="114" y="201"/>
                    <a:pt x="121" y="201"/>
                  </a:cubicBezTo>
                  <a:cubicBezTo>
                    <a:pt x="138" y="201"/>
                    <a:pt x="158" y="190"/>
                    <a:pt x="169" y="178"/>
                  </a:cubicBezTo>
                  <a:cubicBezTo>
                    <a:pt x="190" y="162"/>
                    <a:pt x="206" y="145"/>
                    <a:pt x="223" y="108"/>
                  </a:cubicBezTo>
                  <a:cubicBezTo>
                    <a:pt x="223" y="91"/>
                    <a:pt x="206" y="58"/>
                    <a:pt x="190" y="42"/>
                  </a:cubicBezTo>
                  <a:cubicBezTo>
                    <a:pt x="169" y="21"/>
                    <a:pt x="153" y="5"/>
                    <a:pt x="120" y="5"/>
                  </a:cubicBezTo>
                  <a:cubicBezTo>
                    <a:pt x="111" y="2"/>
                    <a:pt x="102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4236100" y="3195750"/>
              <a:ext cx="5200" cy="4975"/>
            </a:xfrm>
            <a:custGeom>
              <a:avLst/>
              <a:gdLst/>
              <a:ahLst/>
              <a:cxnLst/>
              <a:rect l="l" t="t" r="r" b="b"/>
              <a:pathLst>
                <a:path w="208" h="199" extrusionOk="0">
                  <a:moveTo>
                    <a:pt x="87" y="0"/>
                  </a:moveTo>
                  <a:cubicBezTo>
                    <a:pt x="35" y="0"/>
                    <a:pt x="1" y="33"/>
                    <a:pt x="1" y="91"/>
                  </a:cubicBezTo>
                  <a:lnTo>
                    <a:pt x="1" y="141"/>
                  </a:lnTo>
                  <a:lnTo>
                    <a:pt x="17" y="157"/>
                  </a:lnTo>
                  <a:cubicBezTo>
                    <a:pt x="34" y="178"/>
                    <a:pt x="50" y="194"/>
                    <a:pt x="87" y="194"/>
                  </a:cubicBezTo>
                  <a:cubicBezTo>
                    <a:pt x="96" y="197"/>
                    <a:pt x="104" y="199"/>
                    <a:pt x="113" y="199"/>
                  </a:cubicBezTo>
                  <a:cubicBezTo>
                    <a:pt x="154" y="199"/>
                    <a:pt x="193" y="166"/>
                    <a:pt x="207" y="108"/>
                  </a:cubicBezTo>
                  <a:cubicBezTo>
                    <a:pt x="207" y="91"/>
                    <a:pt x="207" y="54"/>
                    <a:pt x="191" y="38"/>
                  </a:cubicBezTo>
                  <a:cubicBezTo>
                    <a:pt x="174" y="21"/>
                    <a:pt x="137" y="5"/>
                    <a:pt x="120" y="5"/>
                  </a:cubicBezTo>
                  <a:cubicBezTo>
                    <a:pt x="109" y="2"/>
                    <a:pt x="97" y="0"/>
                    <a:pt x="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4214150" y="3159675"/>
              <a:ext cx="6100" cy="5400"/>
            </a:xfrm>
            <a:custGeom>
              <a:avLst/>
              <a:gdLst/>
              <a:ahLst/>
              <a:cxnLst/>
              <a:rect l="l" t="t" r="r" b="b"/>
              <a:pathLst>
                <a:path w="244" h="216" extrusionOk="0">
                  <a:moveTo>
                    <a:pt x="115" y="0"/>
                  </a:moveTo>
                  <a:cubicBezTo>
                    <a:pt x="106" y="0"/>
                    <a:pt x="97" y="2"/>
                    <a:pt x="87" y="5"/>
                  </a:cubicBezTo>
                  <a:cubicBezTo>
                    <a:pt x="21" y="38"/>
                    <a:pt x="1" y="91"/>
                    <a:pt x="21" y="141"/>
                  </a:cubicBezTo>
                  <a:cubicBezTo>
                    <a:pt x="35" y="185"/>
                    <a:pt x="82" y="215"/>
                    <a:pt x="128" y="215"/>
                  </a:cubicBezTo>
                  <a:cubicBezTo>
                    <a:pt x="138" y="215"/>
                    <a:pt x="148" y="214"/>
                    <a:pt x="157" y="211"/>
                  </a:cubicBezTo>
                  <a:cubicBezTo>
                    <a:pt x="207" y="178"/>
                    <a:pt x="244" y="124"/>
                    <a:pt x="207" y="75"/>
                  </a:cubicBezTo>
                  <a:cubicBezTo>
                    <a:pt x="193" y="31"/>
                    <a:pt x="157" y="0"/>
                    <a:pt x="1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4203025" y="3153200"/>
              <a:ext cx="5600" cy="5275"/>
            </a:xfrm>
            <a:custGeom>
              <a:avLst/>
              <a:gdLst/>
              <a:ahLst/>
              <a:cxnLst/>
              <a:rect l="l" t="t" r="r" b="b"/>
              <a:pathLst>
                <a:path w="224" h="211" extrusionOk="0">
                  <a:moveTo>
                    <a:pt x="96" y="0"/>
                  </a:moveTo>
                  <a:cubicBezTo>
                    <a:pt x="54" y="0"/>
                    <a:pt x="14" y="35"/>
                    <a:pt x="0" y="90"/>
                  </a:cubicBezTo>
                  <a:cubicBezTo>
                    <a:pt x="0" y="107"/>
                    <a:pt x="0" y="128"/>
                    <a:pt x="17" y="144"/>
                  </a:cubicBezTo>
                  <a:cubicBezTo>
                    <a:pt x="17" y="144"/>
                    <a:pt x="17" y="161"/>
                    <a:pt x="33" y="161"/>
                  </a:cubicBezTo>
                  <a:cubicBezTo>
                    <a:pt x="33" y="177"/>
                    <a:pt x="71" y="194"/>
                    <a:pt x="104" y="210"/>
                  </a:cubicBezTo>
                  <a:cubicBezTo>
                    <a:pt x="157" y="210"/>
                    <a:pt x="207" y="177"/>
                    <a:pt x="223" y="128"/>
                  </a:cubicBezTo>
                  <a:cubicBezTo>
                    <a:pt x="223" y="90"/>
                    <a:pt x="207" y="58"/>
                    <a:pt x="190" y="41"/>
                  </a:cubicBezTo>
                  <a:cubicBezTo>
                    <a:pt x="174" y="25"/>
                    <a:pt x="157" y="4"/>
                    <a:pt x="120" y="4"/>
                  </a:cubicBezTo>
                  <a:cubicBezTo>
                    <a:pt x="112" y="1"/>
                    <a:pt x="104" y="0"/>
                    <a:pt x="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4197450" y="3103750"/>
              <a:ext cx="5600" cy="5100"/>
            </a:xfrm>
            <a:custGeom>
              <a:avLst/>
              <a:gdLst/>
              <a:ahLst/>
              <a:cxnLst/>
              <a:rect l="l" t="t" r="r" b="b"/>
              <a:pathLst>
                <a:path w="224" h="204" extrusionOk="0">
                  <a:moveTo>
                    <a:pt x="105" y="1"/>
                  </a:moveTo>
                  <a:cubicBezTo>
                    <a:pt x="76" y="1"/>
                    <a:pt x="47" y="14"/>
                    <a:pt x="17" y="44"/>
                  </a:cubicBezTo>
                  <a:cubicBezTo>
                    <a:pt x="1" y="61"/>
                    <a:pt x="1" y="94"/>
                    <a:pt x="1" y="110"/>
                  </a:cubicBezTo>
                  <a:cubicBezTo>
                    <a:pt x="1" y="127"/>
                    <a:pt x="1" y="127"/>
                    <a:pt x="17" y="147"/>
                  </a:cubicBezTo>
                  <a:cubicBezTo>
                    <a:pt x="17" y="164"/>
                    <a:pt x="34" y="180"/>
                    <a:pt x="34" y="180"/>
                  </a:cubicBezTo>
                  <a:cubicBezTo>
                    <a:pt x="58" y="195"/>
                    <a:pt x="84" y="203"/>
                    <a:pt x="110" y="203"/>
                  </a:cubicBezTo>
                  <a:cubicBezTo>
                    <a:pt x="141" y="203"/>
                    <a:pt x="170" y="191"/>
                    <a:pt x="190" y="164"/>
                  </a:cubicBezTo>
                  <a:cubicBezTo>
                    <a:pt x="223" y="127"/>
                    <a:pt x="223" y="61"/>
                    <a:pt x="174" y="24"/>
                  </a:cubicBezTo>
                  <a:cubicBezTo>
                    <a:pt x="150" y="9"/>
                    <a:pt x="128" y="1"/>
                    <a:pt x="1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4200450" y="3090100"/>
              <a:ext cx="5175" cy="4975"/>
            </a:xfrm>
            <a:custGeom>
              <a:avLst/>
              <a:gdLst/>
              <a:ahLst/>
              <a:cxnLst/>
              <a:rect l="l" t="t" r="r" b="b"/>
              <a:pathLst>
                <a:path w="207" h="199" extrusionOk="0">
                  <a:moveTo>
                    <a:pt x="95" y="1"/>
                  </a:moveTo>
                  <a:cubicBezTo>
                    <a:pt x="53" y="1"/>
                    <a:pt x="14" y="33"/>
                    <a:pt x="0" y="91"/>
                  </a:cubicBezTo>
                  <a:lnTo>
                    <a:pt x="0" y="141"/>
                  </a:lnTo>
                  <a:cubicBezTo>
                    <a:pt x="17" y="141"/>
                    <a:pt x="17" y="157"/>
                    <a:pt x="17" y="157"/>
                  </a:cubicBezTo>
                  <a:cubicBezTo>
                    <a:pt x="33" y="178"/>
                    <a:pt x="70" y="194"/>
                    <a:pt x="87" y="194"/>
                  </a:cubicBezTo>
                  <a:cubicBezTo>
                    <a:pt x="95" y="197"/>
                    <a:pt x="104" y="199"/>
                    <a:pt x="114" y="199"/>
                  </a:cubicBezTo>
                  <a:cubicBezTo>
                    <a:pt x="158" y="199"/>
                    <a:pt x="207" y="166"/>
                    <a:pt x="207" y="108"/>
                  </a:cubicBezTo>
                  <a:cubicBezTo>
                    <a:pt x="207" y="91"/>
                    <a:pt x="207" y="54"/>
                    <a:pt x="190" y="38"/>
                  </a:cubicBezTo>
                  <a:cubicBezTo>
                    <a:pt x="174" y="21"/>
                    <a:pt x="157" y="5"/>
                    <a:pt x="120" y="5"/>
                  </a:cubicBezTo>
                  <a:cubicBezTo>
                    <a:pt x="112" y="2"/>
                    <a:pt x="103" y="1"/>
                    <a:pt x="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4238275" y="3167925"/>
              <a:ext cx="5175" cy="5175"/>
            </a:xfrm>
            <a:custGeom>
              <a:avLst/>
              <a:gdLst/>
              <a:ahLst/>
              <a:cxnLst/>
              <a:rect l="l" t="t" r="r" b="b"/>
              <a:pathLst>
                <a:path w="207" h="207" extrusionOk="0">
                  <a:moveTo>
                    <a:pt x="120" y="0"/>
                  </a:moveTo>
                  <a:cubicBezTo>
                    <a:pt x="87" y="0"/>
                    <a:pt x="66" y="0"/>
                    <a:pt x="33" y="17"/>
                  </a:cubicBezTo>
                  <a:cubicBezTo>
                    <a:pt x="17" y="33"/>
                    <a:pt x="0" y="54"/>
                    <a:pt x="0" y="87"/>
                  </a:cubicBezTo>
                  <a:lnTo>
                    <a:pt x="0" y="136"/>
                  </a:lnTo>
                  <a:cubicBezTo>
                    <a:pt x="17" y="136"/>
                    <a:pt x="17" y="157"/>
                    <a:pt x="17" y="157"/>
                  </a:cubicBezTo>
                  <a:cubicBezTo>
                    <a:pt x="33" y="190"/>
                    <a:pt x="66" y="190"/>
                    <a:pt x="87" y="207"/>
                  </a:cubicBezTo>
                  <a:cubicBezTo>
                    <a:pt x="137" y="207"/>
                    <a:pt x="207" y="174"/>
                    <a:pt x="207" y="120"/>
                  </a:cubicBezTo>
                  <a:cubicBezTo>
                    <a:pt x="207" y="87"/>
                    <a:pt x="207" y="54"/>
                    <a:pt x="190" y="33"/>
                  </a:cubicBezTo>
                  <a:cubicBezTo>
                    <a:pt x="170" y="17"/>
                    <a:pt x="153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4204375" y="3139425"/>
              <a:ext cx="6000" cy="5075"/>
            </a:xfrm>
            <a:custGeom>
              <a:avLst/>
              <a:gdLst/>
              <a:ahLst/>
              <a:cxnLst/>
              <a:rect l="l" t="t" r="r" b="b"/>
              <a:pathLst>
                <a:path w="240" h="203" extrusionOk="0">
                  <a:moveTo>
                    <a:pt x="121" y="0"/>
                  </a:moveTo>
                  <a:cubicBezTo>
                    <a:pt x="109" y="0"/>
                    <a:pt x="96" y="3"/>
                    <a:pt x="83" y="7"/>
                  </a:cubicBezTo>
                  <a:cubicBezTo>
                    <a:pt x="33" y="23"/>
                    <a:pt x="0" y="77"/>
                    <a:pt x="17" y="143"/>
                  </a:cubicBezTo>
                  <a:cubicBezTo>
                    <a:pt x="29" y="183"/>
                    <a:pt x="72" y="202"/>
                    <a:pt x="113" y="202"/>
                  </a:cubicBezTo>
                  <a:cubicBezTo>
                    <a:pt x="127" y="202"/>
                    <a:pt x="140" y="200"/>
                    <a:pt x="153" y="196"/>
                  </a:cubicBezTo>
                  <a:cubicBezTo>
                    <a:pt x="206" y="180"/>
                    <a:pt x="239" y="110"/>
                    <a:pt x="223" y="60"/>
                  </a:cubicBezTo>
                  <a:cubicBezTo>
                    <a:pt x="195" y="20"/>
                    <a:pt x="160" y="0"/>
                    <a:pt x="1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4209000" y="3190600"/>
              <a:ext cx="5700" cy="5275"/>
            </a:xfrm>
            <a:custGeom>
              <a:avLst/>
              <a:gdLst/>
              <a:ahLst/>
              <a:cxnLst/>
              <a:rect l="l" t="t" r="r" b="b"/>
              <a:pathLst>
                <a:path w="228" h="211" extrusionOk="0">
                  <a:moveTo>
                    <a:pt x="116" y="0"/>
                  </a:moveTo>
                  <a:cubicBezTo>
                    <a:pt x="106" y="0"/>
                    <a:pt x="97" y="2"/>
                    <a:pt x="87" y="5"/>
                  </a:cubicBezTo>
                  <a:cubicBezTo>
                    <a:pt x="38" y="38"/>
                    <a:pt x="1" y="91"/>
                    <a:pt x="38" y="141"/>
                  </a:cubicBezTo>
                  <a:cubicBezTo>
                    <a:pt x="38" y="157"/>
                    <a:pt x="54" y="178"/>
                    <a:pt x="54" y="178"/>
                  </a:cubicBezTo>
                  <a:cubicBezTo>
                    <a:pt x="87" y="211"/>
                    <a:pt x="124" y="211"/>
                    <a:pt x="174" y="211"/>
                  </a:cubicBezTo>
                  <a:cubicBezTo>
                    <a:pt x="207" y="194"/>
                    <a:pt x="227" y="157"/>
                    <a:pt x="227" y="108"/>
                  </a:cubicBezTo>
                  <a:lnTo>
                    <a:pt x="227" y="75"/>
                  </a:lnTo>
                  <a:cubicBezTo>
                    <a:pt x="210" y="30"/>
                    <a:pt x="163" y="0"/>
                    <a:pt x="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4213325" y="3178650"/>
              <a:ext cx="5175" cy="5250"/>
            </a:xfrm>
            <a:custGeom>
              <a:avLst/>
              <a:gdLst/>
              <a:ahLst/>
              <a:cxnLst/>
              <a:rect l="l" t="t" r="r" b="b"/>
              <a:pathLst>
                <a:path w="207" h="210" extrusionOk="0">
                  <a:moveTo>
                    <a:pt x="120" y="0"/>
                  </a:moveTo>
                  <a:cubicBezTo>
                    <a:pt x="71" y="0"/>
                    <a:pt x="1" y="37"/>
                    <a:pt x="1" y="87"/>
                  </a:cubicBezTo>
                  <a:lnTo>
                    <a:pt x="1" y="140"/>
                  </a:lnTo>
                  <a:cubicBezTo>
                    <a:pt x="1" y="157"/>
                    <a:pt x="17" y="157"/>
                    <a:pt x="17" y="173"/>
                  </a:cubicBezTo>
                  <a:cubicBezTo>
                    <a:pt x="34" y="190"/>
                    <a:pt x="54" y="206"/>
                    <a:pt x="87" y="206"/>
                  </a:cubicBezTo>
                  <a:cubicBezTo>
                    <a:pt x="94" y="208"/>
                    <a:pt x="101" y="210"/>
                    <a:pt x="107" y="210"/>
                  </a:cubicBezTo>
                  <a:cubicBezTo>
                    <a:pt x="150" y="210"/>
                    <a:pt x="193" y="166"/>
                    <a:pt x="207" y="120"/>
                  </a:cubicBezTo>
                  <a:cubicBezTo>
                    <a:pt x="207" y="87"/>
                    <a:pt x="207" y="70"/>
                    <a:pt x="190" y="54"/>
                  </a:cubicBezTo>
                  <a:cubicBezTo>
                    <a:pt x="174" y="17"/>
                    <a:pt x="137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4203425" y="3167400"/>
              <a:ext cx="6125" cy="5400"/>
            </a:xfrm>
            <a:custGeom>
              <a:avLst/>
              <a:gdLst/>
              <a:ahLst/>
              <a:cxnLst/>
              <a:rect l="l" t="t" r="r" b="b"/>
              <a:pathLst>
                <a:path w="245" h="216" extrusionOk="0">
                  <a:moveTo>
                    <a:pt x="115" y="1"/>
                  </a:moveTo>
                  <a:cubicBezTo>
                    <a:pt x="106" y="1"/>
                    <a:pt x="97" y="2"/>
                    <a:pt x="88" y="5"/>
                  </a:cubicBezTo>
                  <a:cubicBezTo>
                    <a:pt x="38" y="38"/>
                    <a:pt x="1" y="91"/>
                    <a:pt x="17" y="141"/>
                  </a:cubicBezTo>
                  <a:cubicBezTo>
                    <a:pt x="48" y="185"/>
                    <a:pt x="87" y="215"/>
                    <a:pt x="130" y="215"/>
                  </a:cubicBezTo>
                  <a:cubicBezTo>
                    <a:pt x="139" y="215"/>
                    <a:pt x="148" y="214"/>
                    <a:pt x="158" y="211"/>
                  </a:cubicBezTo>
                  <a:cubicBezTo>
                    <a:pt x="207" y="178"/>
                    <a:pt x="244" y="124"/>
                    <a:pt x="224" y="75"/>
                  </a:cubicBezTo>
                  <a:cubicBezTo>
                    <a:pt x="196" y="31"/>
                    <a:pt x="158" y="1"/>
                    <a:pt x="1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0" name="Google Shape;1650;p5"/>
          <p:cNvSpPr/>
          <p:nvPr/>
        </p:nvSpPr>
        <p:spPr>
          <a:xfrm flipH="1">
            <a:off x="7759546" y="4035825"/>
            <a:ext cx="1739204" cy="1723634"/>
          </a:xfrm>
          <a:custGeom>
            <a:avLst/>
            <a:gdLst/>
            <a:ahLst/>
            <a:cxnLst/>
            <a:rect l="l" t="t" r="r" b="b"/>
            <a:pathLst>
              <a:path w="7586" h="8207" extrusionOk="0">
                <a:moveTo>
                  <a:pt x="2484" y="0"/>
                </a:moveTo>
                <a:cubicBezTo>
                  <a:pt x="1587" y="0"/>
                  <a:pt x="290" y="487"/>
                  <a:pt x="149" y="2303"/>
                </a:cubicBezTo>
                <a:cubicBezTo>
                  <a:pt x="1" y="4587"/>
                  <a:pt x="1730" y="7048"/>
                  <a:pt x="3663" y="7926"/>
                </a:cubicBezTo>
                <a:cubicBezTo>
                  <a:pt x="4118" y="8125"/>
                  <a:pt x="4518" y="8207"/>
                  <a:pt x="4864" y="8207"/>
                </a:cubicBezTo>
                <a:cubicBezTo>
                  <a:pt x="5988" y="8207"/>
                  <a:pt x="6546" y="7340"/>
                  <a:pt x="6595" y="6780"/>
                </a:cubicBezTo>
                <a:cubicBezTo>
                  <a:pt x="6651" y="5930"/>
                  <a:pt x="6067" y="4672"/>
                  <a:pt x="6855" y="3413"/>
                </a:cubicBezTo>
                <a:cubicBezTo>
                  <a:pt x="7178" y="2858"/>
                  <a:pt x="7354" y="2415"/>
                  <a:pt x="7438" y="2064"/>
                </a:cubicBezTo>
                <a:cubicBezTo>
                  <a:pt x="7586" y="1424"/>
                  <a:pt x="7298" y="749"/>
                  <a:pt x="6735" y="454"/>
                </a:cubicBezTo>
                <a:cubicBezTo>
                  <a:pt x="6484" y="328"/>
                  <a:pt x="6223" y="279"/>
                  <a:pt x="5972" y="279"/>
                </a:cubicBezTo>
                <a:cubicBezTo>
                  <a:pt x="5758" y="279"/>
                  <a:pt x="5552" y="315"/>
                  <a:pt x="5364" y="370"/>
                </a:cubicBezTo>
                <a:cubicBezTo>
                  <a:pt x="5235" y="404"/>
                  <a:pt x="5082" y="418"/>
                  <a:pt x="4918" y="418"/>
                </a:cubicBezTo>
                <a:cubicBezTo>
                  <a:pt x="4116" y="418"/>
                  <a:pt x="3045" y="74"/>
                  <a:pt x="3045" y="74"/>
                </a:cubicBezTo>
                <a:cubicBezTo>
                  <a:pt x="2896" y="29"/>
                  <a:pt x="2702" y="0"/>
                  <a:pt x="248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53" name="Google Shape;1653;p6"/>
          <p:cNvGrpSpPr/>
          <p:nvPr/>
        </p:nvGrpSpPr>
        <p:grpSpPr>
          <a:xfrm rot="-5400000" flipH="1">
            <a:off x="7903210" y="540476"/>
            <a:ext cx="1830221" cy="691747"/>
            <a:chOff x="3838450" y="2686475"/>
            <a:chExt cx="434175" cy="164100"/>
          </a:xfrm>
        </p:grpSpPr>
        <p:sp>
          <p:nvSpPr>
            <p:cNvPr id="1654" name="Google Shape;1654;p6"/>
            <p:cNvSpPr/>
            <p:nvPr/>
          </p:nvSpPr>
          <p:spPr>
            <a:xfrm>
              <a:off x="4133050" y="2834375"/>
              <a:ext cx="6400" cy="6225"/>
            </a:xfrm>
            <a:custGeom>
              <a:avLst/>
              <a:gdLst/>
              <a:ahLst/>
              <a:cxnLst/>
              <a:rect l="l" t="t" r="r" b="b"/>
              <a:pathLst>
                <a:path w="256" h="249" extrusionOk="0">
                  <a:moveTo>
                    <a:pt x="139" y="1"/>
                  </a:moveTo>
                  <a:cubicBezTo>
                    <a:pt x="124" y="1"/>
                    <a:pt x="111" y="5"/>
                    <a:pt x="103" y="13"/>
                  </a:cubicBezTo>
                  <a:cubicBezTo>
                    <a:pt x="33" y="30"/>
                    <a:pt x="0" y="100"/>
                    <a:pt x="17" y="166"/>
                  </a:cubicBezTo>
                  <a:cubicBezTo>
                    <a:pt x="33" y="203"/>
                    <a:pt x="49" y="236"/>
                    <a:pt x="70" y="236"/>
                  </a:cubicBezTo>
                  <a:cubicBezTo>
                    <a:pt x="87" y="244"/>
                    <a:pt x="103" y="248"/>
                    <a:pt x="118" y="248"/>
                  </a:cubicBezTo>
                  <a:cubicBezTo>
                    <a:pt x="132" y="248"/>
                    <a:pt x="144" y="244"/>
                    <a:pt x="153" y="236"/>
                  </a:cubicBezTo>
                  <a:cubicBezTo>
                    <a:pt x="223" y="219"/>
                    <a:pt x="256" y="149"/>
                    <a:pt x="239" y="79"/>
                  </a:cubicBezTo>
                  <a:cubicBezTo>
                    <a:pt x="239" y="63"/>
                    <a:pt x="223" y="30"/>
                    <a:pt x="206" y="30"/>
                  </a:cubicBezTo>
                  <a:cubicBezTo>
                    <a:pt x="206" y="13"/>
                    <a:pt x="190" y="13"/>
                    <a:pt x="190" y="13"/>
                  </a:cubicBezTo>
                  <a:cubicBezTo>
                    <a:pt x="171" y="5"/>
                    <a:pt x="154" y="1"/>
                    <a:pt x="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6"/>
            <p:cNvSpPr/>
            <p:nvPr/>
          </p:nvSpPr>
          <p:spPr>
            <a:xfrm>
              <a:off x="4017075" y="2766450"/>
              <a:ext cx="6425" cy="6325"/>
            </a:xfrm>
            <a:custGeom>
              <a:avLst/>
              <a:gdLst/>
              <a:ahLst/>
              <a:cxnLst/>
              <a:rect l="l" t="t" r="r" b="b"/>
              <a:pathLst>
                <a:path w="257" h="253" extrusionOk="0">
                  <a:moveTo>
                    <a:pt x="135" y="1"/>
                  </a:moveTo>
                  <a:cubicBezTo>
                    <a:pt x="120" y="1"/>
                    <a:pt x="104" y="5"/>
                    <a:pt x="87" y="13"/>
                  </a:cubicBezTo>
                  <a:cubicBezTo>
                    <a:pt x="34" y="34"/>
                    <a:pt x="1" y="100"/>
                    <a:pt x="17" y="170"/>
                  </a:cubicBezTo>
                  <a:cubicBezTo>
                    <a:pt x="29" y="221"/>
                    <a:pt x="61" y="253"/>
                    <a:pt x="104" y="253"/>
                  </a:cubicBezTo>
                  <a:cubicBezTo>
                    <a:pt x="119" y="253"/>
                    <a:pt x="136" y="249"/>
                    <a:pt x="153" y="240"/>
                  </a:cubicBezTo>
                  <a:cubicBezTo>
                    <a:pt x="207" y="219"/>
                    <a:pt x="256" y="153"/>
                    <a:pt x="240" y="83"/>
                  </a:cubicBezTo>
                  <a:cubicBezTo>
                    <a:pt x="223" y="67"/>
                    <a:pt x="223" y="50"/>
                    <a:pt x="207" y="34"/>
                  </a:cubicBezTo>
                  <a:cubicBezTo>
                    <a:pt x="190" y="13"/>
                    <a:pt x="190" y="13"/>
                    <a:pt x="174" y="13"/>
                  </a:cubicBezTo>
                  <a:cubicBezTo>
                    <a:pt x="164" y="5"/>
                    <a:pt x="150" y="1"/>
                    <a:pt x="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6"/>
            <p:cNvSpPr/>
            <p:nvPr/>
          </p:nvSpPr>
          <p:spPr>
            <a:xfrm>
              <a:off x="4014500" y="281490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37" y="0"/>
                  </a:moveTo>
                  <a:cubicBezTo>
                    <a:pt x="87" y="0"/>
                    <a:pt x="17" y="54"/>
                    <a:pt x="1" y="120"/>
                  </a:cubicBezTo>
                  <a:cubicBezTo>
                    <a:pt x="1" y="157"/>
                    <a:pt x="1" y="190"/>
                    <a:pt x="17" y="207"/>
                  </a:cubicBezTo>
                  <a:cubicBezTo>
                    <a:pt x="34" y="240"/>
                    <a:pt x="50" y="260"/>
                    <a:pt x="87" y="260"/>
                  </a:cubicBezTo>
                  <a:cubicBezTo>
                    <a:pt x="95" y="262"/>
                    <a:pt x="103" y="263"/>
                    <a:pt x="111" y="263"/>
                  </a:cubicBezTo>
                  <a:cubicBezTo>
                    <a:pt x="166" y="263"/>
                    <a:pt x="209" y="215"/>
                    <a:pt x="223" y="157"/>
                  </a:cubicBezTo>
                  <a:cubicBezTo>
                    <a:pt x="240" y="104"/>
                    <a:pt x="223" y="54"/>
                    <a:pt x="190" y="33"/>
                  </a:cubicBezTo>
                  <a:cubicBezTo>
                    <a:pt x="190" y="17"/>
                    <a:pt x="174" y="17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6"/>
            <p:cNvSpPr/>
            <p:nvPr/>
          </p:nvSpPr>
          <p:spPr>
            <a:xfrm>
              <a:off x="4004600" y="2842425"/>
              <a:ext cx="6025" cy="6500"/>
            </a:xfrm>
            <a:custGeom>
              <a:avLst/>
              <a:gdLst/>
              <a:ahLst/>
              <a:cxnLst/>
              <a:rect l="l" t="t" r="r" b="b"/>
              <a:pathLst>
                <a:path w="241" h="260" extrusionOk="0">
                  <a:moveTo>
                    <a:pt x="158" y="0"/>
                  </a:moveTo>
                  <a:cubicBezTo>
                    <a:pt x="137" y="0"/>
                    <a:pt x="104" y="0"/>
                    <a:pt x="87" y="17"/>
                  </a:cubicBezTo>
                  <a:cubicBezTo>
                    <a:pt x="54" y="33"/>
                    <a:pt x="17" y="66"/>
                    <a:pt x="17" y="120"/>
                  </a:cubicBezTo>
                  <a:cubicBezTo>
                    <a:pt x="1" y="153"/>
                    <a:pt x="17" y="190"/>
                    <a:pt x="34" y="206"/>
                  </a:cubicBezTo>
                  <a:cubicBezTo>
                    <a:pt x="34" y="239"/>
                    <a:pt x="71" y="256"/>
                    <a:pt x="104" y="256"/>
                  </a:cubicBezTo>
                  <a:cubicBezTo>
                    <a:pt x="111" y="258"/>
                    <a:pt x="118" y="259"/>
                    <a:pt x="125" y="259"/>
                  </a:cubicBezTo>
                  <a:cubicBezTo>
                    <a:pt x="170" y="259"/>
                    <a:pt x="209" y="214"/>
                    <a:pt x="224" y="153"/>
                  </a:cubicBezTo>
                  <a:lnTo>
                    <a:pt x="240" y="153"/>
                  </a:lnTo>
                  <a:cubicBezTo>
                    <a:pt x="240" y="103"/>
                    <a:pt x="224" y="50"/>
                    <a:pt x="207" y="33"/>
                  </a:cubicBezTo>
                  <a:cubicBezTo>
                    <a:pt x="191" y="17"/>
                    <a:pt x="174" y="17"/>
                    <a:pt x="1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6"/>
            <p:cNvSpPr/>
            <p:nvPr/>
          </p:nvSpPr>
          <p:spPr>
            <a:xfrm>
              <a:off x="4004200" y="2827775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136" y="1"/>
                  </a:moveTo>
                  <a:cubicBezTo>
                    <a:pt x="103" y="1"/>
                    <a:pt x="87" y="1"/>
                    <a:pt x="50" y="17"/>
                  </a:cubicBezTo>
                  <a:cubicBezTo>
                    <a:pt x="33" y="54"/>
                    <a:pt x="17" y="71"/>
                    <a:pt x="0" y="104"/>
                  </a:cubicBezTo>
                  <a:cubicBezTo>
                    <a:pt x="0" y="137"/>
                    <a:pt x="0" y="174"/>
                    <a:pt x="17" y="207"/>
                  </a:cubicBezTo>
                  <a:cubicBezTo>
                    <a:pt x="33" y="223"/>
                    <a:pt x="50" y="240"/>
                    <a:pt x="87" y="261"/>
                  </a:cubicBezTo>
                  <a:cubicBezTo>
                    <a:pt x="136" y="261"/>
                    <a:pt x="207" y="223"/>
                    <a:pt x="223" y="137"/>
                  </a:cubicBezTo>
                  <a:cubicBezTo>
                    <a:pt x="223" y="104"/>
                    <a:pt x="223" y="87"/>
                    <a:pt x="207" y="54"/>
                  </a:cubicBezTo>
                  <a:cubicBezTo>
                    <a:pt x="207" y="34"/>
                    <a:pt x="207" y="34"/>
                    <a:pt x="190" y="34"/>
                  </a:cubicBezTo>
                  <a:cubicBezTo>
                    <a:pt x="174" y="17"/>
                    <a:pt x="153" y="1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6"/>
            <p:cNvSpPr/>
            <p:nvPr/>
          </p:nvSpPr>
          <p:spPr>
            <a:xfrm>
              <a:off x="4007175" y="2781000"/>
              <a:ext cx="5600" cy="6400"/>
            </a:xfrm>
            <a:custGeom>
              <a:avLst/>
              <a:gdLst/>
              <a:ahLst/>
              <a:cxnLst/>
              <a:rect l="l" t="t" r="r" b="b"/>
              <a:pathLst>
                <a:path w="224" h="256" extrusionOk="0">
                  <a:moveTo>
                    <a:pt x="137" y="0"/>
                  </a:moveTo>
                  <a:cubicBezTo>
                    <a:pt x="121" y="0"/>
                    <a:pt x="88" y="0"/>
                    <a:pt x="55" y="17"/>
                  </a:cubicBezTo>
                  <a:cubicBezTo>
                    <a:pt x="34" y="49"/>
                    <a:pt x="17" y="70"/>
                    <a:pt x="1" y="103"/>
                  </a:cubicBezTo>
                  <a:cubicBezTo>
                    <a:pt x="1" y="136"/>
                    <a:pt x="1" y="173"/>
                    <a:pt x="17" y="206"/>
                  </a:cubicBezTo>
                  <a:cubicBezTo>
                    <a:pt x="34" y="223"/>
                    <a:pt x="55" y="239"/>
                    <a:pt x="88" y="256"/>
                  </a:cubicBezTo>
                  <a:cubicBezTo>
                    <a:pt x="137" y="256"/>
                    <a:pt x="207" y="223"/>
                    <a:pt x="224" y="136"/>
                  </a:cubicBezTo>
                  <a:cubicBezTo>
                    <a:pt x="224" y="103"/>
                    <a:pt x="224" y="87"/>
                    <a:pt x="207" y="49"/>
                  </a:cubicBezTo>
                  <a:cubicBezTo>
                    <a:pt x="207" y="33"/>
                    <a:pt x="207" y="33"/>
                    <a:pt x="191" y="33"/>
                  </a:cubicBezTo>
                  <a:cubicBezTo>
                    <a:pt x="174" y="17"/>
                    <a:pt x="158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6"/>
            <p:cNvSpPr/>
            <p:nvPr/>
          </p:nvSpPr>
          <p:spPr>
            <a:xfrm>
              <a:off x="4008950" y="2750325"/>
              <a:ext cx="6400" cy="6400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130" y="0"/>
                  </a:moveTo>
                  <a:cubicBezTo>
                    <a:pt x="99" y="0"/>
                    <a:pt x="70" y="12"/>
                    <a:pt x="50" y="40"/>
                  </a:cubicBezTo>
                  <a:cubicBezTo>
                    <a:pt x="0" y="110"/>
                    <a:pt x="0" y="180"/>
                    <a:pt x="50" y="229"/>
                  </a:cubicBezTo>
                  <a:cubicBezTo>
                    <a:pt x="66" y="246"/>
                    <a:pt x="93" y="255"/>
                    <a:pt x="120" y="255"/>
                  </a:cubicBezTo>
                  <a:cubicBezTo>
                    <a:pt x="152" y="255"/>
                    <a:pt x="186" y="242"/>
                    <a:pt x="206" y="213"/>
                  </a:cubicBezTo>
                  <a:cubicBezTo>
                    <a:pt x="256" y="163"/>
                    <a:pt x="256" y="77"/>
                    <a:pt x="206" y="23"/>
                  </a:cubicBezTo>
                  <a:cubicBezTo>
                    <a:pt x="182" y="8"/>
                    <a:pt x="155" y="0"/>
                    <a:pt x="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6"/>
            <p:cNvSpPr/>
            <p:nvPr/>
          </p:nvSpPr>
          <p:spPr>
            <a:xfrm>
              <a:off x="4002025" y="276470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57" y="1"/>
                  </a:moveTo>
                  <a:cubicBezTo>
                    <a:pt x="87" y="1"/>
                    <a:pt x="17" y="50"/>
                    <a:pt x="17" y="120"/>
                  </a:cubicBezTo>
                  <a:cubicBezTo>
                    <a:pt x="1" y="153"/>
                    <a:pt x="1" y="186"/>
                    <a:pt x="17" y="207"/>
                  </a:cubicBezTo>
                  <a:cubicBezTo>
                    <a:pt x="34" y="240"/>
                    <a:pt x="71" y="256"/>
                    <a:pt x="87" y="256"/>
                  </a:cubicBezTo>
                  <a:cubicBezTo>
                    <a:pt x="97" y="258"/>
                    <a:pt x="105" y="259"/>
                    <a:pt x="114" y="259"/>
                  </a:cubicBezTo>
                  <a:cubicBezTo>
                    <a:pt x="170" y="259"/>
                    <a:pt x="209" y="214"/>
                    <a:pt x="223" y="153"/>
                  </a:cubicBezTo>
                  <a:cubicBezTo>
                    <a:pt x="240" y="120"/>
                    <a:pt x="240" y="83"/>
                    <a:pt x="223" y="50"/>
                  </a:cubicBezTo>
                  <a:cubicBezTo>
                    <a:pt x="207" y="50"/>
                    <a:pt x="207" y="34"/>
                    <a:pt x="207" y="34"/>
                  </a:cubicBezTo>
                  <a:cubicBezTo>
                    <a:pt x="190" y="17"/>
                    <a:pt x="174" y="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6"/>
            <p:cNvSpPr/>
            <p:nvPr/>
          </p:nvSpPr>
          <p:spPr>
            <a:xfrm>
              <a:off x="4050175" y="2839050"/>
              <a:ext cx="6000" cy="6475"/>
            </a:xfrm>
            <a:custGeom>
              <a:avLst/>
              <a:gdLst/>
              <a:ahLst/>
              <a:cxnLst/>
              <a:rect l="l" t="t" r="r" b="b"/>
              <a:pathLst>
                <a:path w="240" h="259" extrusionOk="0">
                  <a:moveTo>
                    <a:pt x="134" y="0"/>
                  </a:moveTo>
                  <a:cubicBezTo>
                    <a:pt x="120" y="0"/>
                    <a:pt x="103" y="5"/>
                    <a:pt x="87" y="16"/>
                  </a:cubicBezTo>
                  <a:cubicBezTo>
                    <a:pt x="50" y="16"/>
                    <a:pt x="33" y="49"/>
                    <a:pt x="17" y="82"/>
                  </a:cubicBezTo>
                  <a:cubicBezTo>
                    <a:pt x="0" y="98"/>
                    <a:pt x="0" y="135"/>
                    <a:pt x="0" y="168"/>
                  </a:cubicBezTo>
                  <a:cubicBezTo>
                    <a:pt x="14" y="226"/>
                    <a:pt x="64" y="259"/>
                    <a:pt x="119" y="259"/>
                  </a:cubicBezTo>
                  <a:cubicBezTo>
                    <a:pt x="130" y="259"/>
                    <a:pt x="142" y="258"/>
                    <a:pt x="153" y="255"/>
                  </a:cubicBezTo>
                  <a:cubicBezTo>
                    <a:pt x="206" y="222"/>
                    <a:pt x="239" y="152"/>
                    <a:pt x="223" y="82"/>
                  </a:cubicBezTo>
                  <a:cubicBezTo>
                    <a:pt x="223" y="65"/>
                    <a:pt x="206" y="49"/>
                    <a:pt x="190" y="32"/>
                  </a:cubicBezTo>
                  <a:cubicBezTo>
                    <a:pt x="190" y="16"/>
                    <a:pt x="190" y="16"/>
                    <a:pt x="169" y="16"/>
                  </a:cubicBezTo>
                  <a:cubicBezTo>
                    <a:pt x="161" y="5"/>
                    <a:pt x="149" y="0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6"/>
            <p:cNvSpPr/>
            <p:nvPr/>
          </p:nvSpPr>
          <p:spPr>
            <a:xfrm>
              <a:off x="4021825" y="2784725"/>
              <a:ext cx="6000" cy="6350"/>
            </a:xfrm>
            <a:custGeom>
              <a:avLst/>
              <a:gdLst/>
              <a:ahLst/>
              <a:cxnLst/>
              <a:rect l="l" t="t" r="r" b="b"/>
              <a:pathLst>
                <a:path w="240" h="254" extrusionOk="0">
                  <a:moveTo>
                    <a:pt x="128" y="1"/>
                  </a:moveTo>
                  <a:cubicBezTo>
                    <a:pt x="71" y="1"/>
                    <a:pt x="17" y="49"/>
                    <a:pt x="17" y="107"/>
                  </a:cubicBezTo>
                  <a:cubicBezTo>
                    <a:pt x="0" y="144"/>
                    <a:pt x="0" y="177"/>
                    <a:pt x="33" y="210"/>
                  </a:cubicBezTo>
                  <a:cubicBezTo>
                    <a:pt x="33" y="230"/>
                    <a:pt x="66" y="247"/>
                    <a:pt x="87" y="247"/>
                  </a:cubicBezTo>
                  <a:cubicBezTo>
                    <a:pt x="97" y="252"/>
                    <a:pt x="106" y="254"/>
                    <a:pt x="116" y="254"/>
                  </a:cubicBezTo>
                  <a:cubicBezTo>
                    <a:pt x="138" y="254"/>
                    <a:pt x="158" y="242"/>
                    <a:pt x="169" y="230"/>
                  </a:cubicBezTo>
                  <a:cubicBezTo>
                    <a:pt x="207" y="210"/>
                    <a:pt x="223" y="177"/>
                    <a:pt x="223" y="144"/>
                  </a:cubicBezTo>
                  <a:cubicBezTo>
                    <a:pt x="240" y="107"/>
                    <a:pt x="223" y="74"/>
                    <a:pt x="223" y="41"/>
                  </a:cubicBezTo>
                  <a:cubicBezTo>
                    <a:pt x="207" y="41"/>
                    <a:pt x="207" y="24"/>
                    <a:pt x="207" y="24"/>
                  </a:cubicBezTo>
                  <a:cubicBezTo>
                    <a:pt x="190" y="24"/>
                    <a:pt x="190" y="24"/>
                    <a:pt x="190" y="4"/>
                  </a:cubicBezTo>
                  <a:lnTo>
                    <a:pt x="153" y="4"/>
                  </a:lnTo>
                  <a:cubicBezTo>
                    <a:pt x="145" y="2"/>
                    <a:pt x="137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6"/>
            <p:cNvSpPr/>
            <p:nvPr/>
          </p:nvSpPr>
          <p:spPr>
            <a:xfrm>
              <a:off x="4049750" y="2787925"/>
              <a:ext cx="6425" cy="6300"/>
            </a:xfrm>
            <a:custGeom>
              <a:avLst/>
              <a:gdLst/>
              <a:ahLst/>
              <a:cxnLst/>
              <a:rect l="l" t="t" r="r" b="b"/>
              <a:pathLst>
                <a:path w="257" h="252" extrusionOk="0">
                  <a:moveTo>
                    <a:pt x="136" y="1"/>
                  </a:moveTo>
                  <a:cubicBezTo>
                    <a:pt x="102" y="1"/>
                    <a:pt x="70" y="20"/>
                    <a:pt x="50" y="49"/>
                  </a:cubicBezTo>
                  <a:cubicBezTo>
                    <a:pt x="1" y="102"/>
                    <a:pt x="1" y="185"/>
                    <a:pt x="50" y="222"/>
                  </a:cubicBezTo>
                  <a:cubicBezTo>
                    <a:pt x="64" y="243"/>
                    <a:pt x="84" y="252"/>
                    <a:pt x="107" y="252"/>
                  </a:cubicBezTo>
                  <a:cubicBezTo>
                    <a:pt x="139" y="252"/>
                    <a:pt x="176" y="234"/>
                    <a:pt x="207" y="205"/>
                  </a:cubicBezTo>
                  <a:cubicBezTo>
                    <a:pt x="256" y="152"/>
                    <a:pt x="240" y="65"/>
                    <a:pt x="207" y="32"/>
                  </a:cubicBezTo>
                  <a:cubicBezTo>
                    <a:pt x="185" y="10"/>
                    <a:pt x="160" y="1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6"/>
            <p:cNvSpPr/>
            <p:nvPr/>
          </p:nvSpPr>
          <p:spPr>
            <a:xfrm>
              <a:off x="4047600" y="2771350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28" y="1"/>
                  </a:moveTo>
                  <a:cubicBezTo>
                    <a:pt x="97" y="1"/>
                    <a:pt x="63" y="14"/>
                    <a:pt x="33" y="44"/>
                  </a:cubicBezTo>
                  <a:cubicBezTo>
                    <a:pt x="0" y="110"/>
                    <a:pt x="0" y="180"/>
                    <a:pt x="33" y="229"/>
                  </a:cubicBezTo>
                  <a:cubicBezTo>
                    <a:pt x="57" y="246"/>
                    <a:pt x="84" y="255"/>
                    <a:pt x="111" y="255"/>
                  </a:cubicBezTo>
                  <a:cubicBezTo>
                    <a:pt x="144" y="255"/>
                    <a:pt x="177" y="242"/>
                    <a:pt x="206" y="213"/>
                  </a:cubicBezTo>
                  <a:cubicBezTo>
                    <a:pt x="239" y="147"/>
                    <a:pt x="239" y="77"/>
                    <a:pt x="190" y="23"/>
                  </a:cubicBezTo>
                  <a:cubicBezTo>
                    <a:pt x="173" y="9"/>
                    <a:pt x="152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6"/>
            <p:cNvSpPr/>
            <p:nvPr/>
          </p:nvSpPr>
          <p:spPr>
            <a:xfrm>
              <a:off x="4018825" y="2830350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04" y="1"/>
                  </a:moveTo>
                  <a:cubicBezTo>
                    <a:pt x="34" y="34"/>
                    <a:pt x="1" y="104"/>
                    <a:pt x="17" y="174"/>
                  </a:cubicBezTo>
                  <a:cubicBezTo>
                    <a:pt x="17" y="207"/>
                    <a:pt x="34" y="224"/>
                    <a:pt x="67" y="240"/>
                  </a:cubicBezTo>
                  <a:cubicBezTo>
                    <a:pt x="85" y="250"/>
                    <a:pt x="99" y="255"/>
                    <a:pt x="112" y="255"/>
                  </a:cubicBezTo>
                  <a:cubicBezTo>
                    <a:pt x="125" y="255"/>
                    <a:pt x="137" y="250"/>
                    <a:pt x="153" y="240"/>
                  </a:cubicBezTo>
                  <a:cubicBezTo>
                    <a:pt x="186" y="240"/>
                    <a:pt x="207" y="207"/>
                    <a:pt x="223" y="174"/>
                  </a:cubicBezTo>
                  <a:cubicBezTo>
                    <a:pt x="240" y="158"/>
                    <a:pt x="240" y="104"/>
                    <a:pt x="240" y="87"/>
                  </a:cubicBezTo>
                  <a:cubicBezTo>
                    <a:pt x="223" y="54"/>
                    <a:pt x="223" y="34"/>
                    <a:pt x="207" y="34"/>
                  </a:cubicBezTo>
                  <a:lnTo>
                    <a:pt x="186" y="17"/>
                  </a:lnTo>
                  <a:cubicBezTo>
                    <a:pt x="153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6"/>
            <p:cNvSpPr/>
            <p:nvPr/>
          </p:nvSpPr>
          <p:spPr>
            <a:xfrm>
              <a:off x="4022650" y="2802125"/>
              <a:ext cx="6000" cy="6275"/>
            </a:xfrm>
            <a:custGeom>
              <a:avLst/>
              <a:gdLst/>
              <a:ahLst/>
              <a:cxnLst/>
              <a:rect l="l" t="t" r="r" b="b"/>
              <a:pathLst>
                <a:path w="240" h="251" extrusionOk="0">
                  <a:moveTo>
                    <a:pt x="136" y="0"/>
                  </a:moveTo>
                  <a:cubicBezTo>
                    <a:pt x="121" y="0"/>
                    <a:pt x="103" y="4"/>
                    <a:pt x="87" y="13"/>
                  </a:cubicBezTo>
                  <a:cubicBezTo>
                    <a:pt x="54" y="13"/>
                    <a:pt x="33" y="50"/>
                    <a:pt x="17" y="66"/>
                  </a:cubicBezTo>
                  <a:cubicBezTo>
                    <a:pt x="0" y="99"/>
                    <a:pt x="0" y="132"/>
                    <a:pt x="17" y="169"/>
                  </a:cubicBezTo>
                  <a:cubicBezTo>
                    <a:pt x="17" y="202"/>
                    <a:pt x="33" y="219"/>
                    <a:pt x="70" y="235"/>
                  </a:cubicBezTo>
                  <a:cubicBezTo>
                    <a:pt x="79" y="246"/>
                    <a:pt x="91" y="251"/>
                    <a:pt x="106" y="251"/>
                  </a:cubicBezTo>
                  <a:cubicBezTo>
                    <a:pt x="121" y="251"/>
                    <a:pt x="138" y="246"/>
                    <a:pt x="157" y="235"/>
                  </a:cubicBezTo>
                  <a:cubicBezTo>
                    <a:pt x="207" y="219"/>
                    <a:pt x="240" y="153"/>
                    <a:pt x="223" y="83"/>
                  </a:cubicBezTo>
                  <a:cubicBezTo>
                    <a:pt x="223" y="50"/>
                    <a:pt x="207" y="29"/>
                    <a:pt x="207" y="29"/>
                  </a:cubicBezTo>
                  <a:cubicBezTo>
                    <a:pt x="190" y="13"/>
                    <a:pt x="190" y="13"/>
                    <a:pt x="174" y="13"/>
                  </a:cubicBezTo>
                  <a:cubicBezTo>
                    <a:pt x="165" y="4"/>
                    <a:pt x="152" y="0"/>
                    <a:pt x="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6"/>
            <p:cNvSpPr/>
            <p:nvPr/>
          </p:nvSpPr>
          <p:spPr>
            <a:xfrm>
              <a:off x="4045850" y="2819325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36" y="1"/>
                  </a:moveTo>
                  <a:cubicBezTo>
                    <a:pt x="121" y="1"/>
                    <a:pt x="103" y="5"/>
                    <a:pt x="87" y="13"/>
                  </a:cubicBezTo>
                  <a:cubicBezTo>
                    <a:pt x="33" y="46"/>
                    <a:pt x="0" y="116"/>
                    <a:pt x="17" y="186"/>
                  </a:cubicBezTo>
                  <a:cubicBezTo>
                    <a:pt x="17" y="219"/>
                    <a:pt x="33" y="236"/>
                    <a:pt x="70" y="252"/>
                  </a:cubicBezTo>
                  <a:cubicBezTo>
                    <a:pt x="78" y="260"/>
                    <a:pt x="91" y="265"/>
                    <a:pt x="106" y="265"/>
                  </a:cubicBezTo>
                  <a:cubicBezTo>
                    <a:pt x="121" y="265"/>
                    <a:pt x="138" y="260"/>
                    <a:pt x="157" y="252"/>
                  </a:cubicBezTo>
                  <a:cubicBezTo>
                    <a:pt x="206" y="236"/>
                    <a:pt x="239" y="149"/>
                    <a:pt x="239" y="83"/>
                  </a:cubicBezTo>
                  <a:cubicBezTo>
                    <a:pt x="223" y="63"/>
                    <a:pt x="223" y="46"/>
                    <a:pt x="206" y="30"/>
                  </a:cubicBezTo>
                  <a:cubicBezTo>
                    <a:pt x="190" y="30"/>
                    <a:pt x="190" y="30"/>
                    <a:pt x="173" y="13"/>
                  </a:cubicBezTo>
                  <a:cubicBezTo>
                    <a:pt x="165" y="5"/>
                    <a:pt x="152" y="1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6"/>
            <p:cNvSpPr/>
            <p:nvPr/>
          </p:nvSpPr>
          <p:spPr>
            <a:xfrm>
              <a:off x="4054900" y="274217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28" y="0"/>
                  </a:moveTo>
                  <a:cubicBezTo>
                    <a:pt x="95" y="0"/>
                    <a:pt x="61" y="13"/>
                    <a:pt x="34" y="40"/>
                  </a:cubicBezTo>
                  <a:cubicBezTo>
                    <a:pt x="17" y="56"/>
                    <a:pt x="17" y="77"/>
                    <a:pt x="17" y="94"/>
                  </a:cubicBezTo>
                  <a:cubicBezTo>
                    <a:pt x="1" y="143"/>
                    <a:pt x="17" y="197"/>
                    <a:pt x="34" y="230"/>
                  </a:cubicBezTo>
                  <a:cubicBezTo>
                    <a:pt x="53" y="249"/>
                    <a:pt x="80" y="257"/>
                    <a:pt x="105" y="257"/>
                  </a:cubicBezTo>
                  <a:cubicBezTo>
                    <a:pt x="123" y="257"/>
                    <a:pt x="140" y="253"/>
                    <a:pt x="153" y="246"/>
                  </a:cubicBezTo>
                  <a:cubicBezTo>
                    <a:pt x="170" y="230"/>
                    <a:pt x="186" y="230"/>
                    <a:pt x="207" y="213"/>
                  </a:cubicBezTo>
                  <a:cubicBezTo>
                    <a:pt x="240" y="143"/>
                    <a:pt x="240" y="77"/>
                    <a:pt x="207" y="23"/>
                  </a:cubicBezTo>
                  <a:cubicBezTo>
                    <a:pt x="183" y="9"/>
                    <a:pt x="155" y="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6"/>
            <p:cNvSpPr/>
            <p:nvPr/>
          </p:nvSpPr>
          <p:spPr>
            <a:xfrm>
              <a:off x="4118400" y="277150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57" y="1"/>
                  </a:moveTo>
                  <a:cubicBezTo>
                    <a:pt x="87" y="1"/>
                    <a:pt x="38" y="54"/>
                    <a:pt x="17" y="120"/>
                  </a:cubicBezTo>
                  <a:cubicBezTo>
                    <a:pt x="1" y="157"/>
                    <a:pt x="17" y="190"/>
                    <a:pt x="38" y="207"/>
                  </a:cubicBezTo>
                  <a:cubicBezTo>
                    <a:pt x="38" y="244"/>
                    <a:pt x="71" y="260"/>
                    <a:pt x="104" y="260"/>
                  </a:cubicBezTo>
                  <a:cubicBezTo>
                    <a:pt x="120" y="260"/>
                    <a:pt x="157" y="260"/>
                    <a:pt x="190" y="244"/>
                  </a:cubicBezTo>
                  <a:cubicBezTo>
                    <a:pt x="207" y="223"/>
                    <a:pt x="223" y="190"/>
                    <a:pt x="244" y="157"/>
                  </a:cubicBezTo>
                  <a:cubicBezTo>
                    <a:pt x="244" y="120"/>
                    <a:pt x="244" y="87"/>
                    <a:pt x="223" y="54"/>
                  </a:cubicBezTo>
                  <a:lnTo>
                    <a:pt x="207" y="38"/>
                  </a:lnTo>
                  <a:cubicBezTo>
                    <a:pt x="190" y="17"/>
                    <a:pt x="174" y="17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6"/>
            <p:cNvSpPr/>
            <p:nvPr/>
          </p:nvSpPr>
          <p:spPr>
            <a:xfrm>
              <a:off x="4127050" y="2817075"/>
              <a:ext cx="5600" cy="6400"/>
            </a:xfrm>
            <a:custGeom>
              <a:avLst/>
              <a:gdLst/>
              <a:ahLst/>
              <a:cxnLst/>
              <a:rect l="l" t="t" r="r" b="b"/>
              <a:pathLst>
                <a:path w="224" h="256" extrusionOk="0">
                  <a:moveTo>
                    <a:pt x="137" y="0"/>
                  </a:moveTo>
                  <a:cubicBezTo>
                    <a:pt x="120" y="0"/>
                    <a:pt x="83" y="0"/>
                    <a:pt x="67" y="17"/>
                  </a:cubicBezTo>
                  <a:cubicBezTo>
                    <a:pt x="34" y="33"/>
                    <a:pt x="17" y="70"/>
                    <a:pt x="1" y="103"/>
                  </a:cubicBezTo>
                  <a:cubicBezTo>
                    <a:pt x="1" y="136"/>
                    <a:pt x="1" y="173"/>
                    <a:pt x="17" y="206"/>
                  </a:cubicBezTo>
                  <a:cubicBezTo>
                    <a:pt x="34" y="223"/>
                    <a:pt x="50" y="239"/>
                    <a:pt x="83" y="256"/>
                  </a:cubicBezTo>
                  <a:cubicBezTo>
                    <a:pt x="137" y="256"/>
                    <a:pt x="186" y="223"/>
                    <a:pt x="224" y="153"/>
                  </a:cubicBezTo>
                  <a:lnTo>
                    <a:pt x="224" y="136"/>
                  </a:lnTo>
                  <a:cubicBezTo>
                    <a:pt x="224" y="103"/>
                    <a:pt x="224" y="50"/>
                    <a:pt x="186" y="33"/>
                  </a:cubicBezTo>
                  <a:cubicBezTo>
                    <a:pt x="170" y="17"/>
                    <a:pt x="153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6"/>
            <p:cNvSpPr/>
            <p:nvPr/>
          </p:nvSpPr>
          <p:spPr>
            <a:xfrm>
              <a:off x="4129125" y="270925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57" y="0"/>
                  </a:moveTo>
                  <a:cubicBezTo>
                    <a:pt x="87" y="0"/>
                    <a:pt x="37" y="33"/>
                    <a:pt x="21" y="104"/>
                  </a:cubicBezTo>
                  <a:cubicBezTo>
                    <a:pt x="0" y="137"/>
                    <a:pt x="21" y="174"/>
                    <a:pt x="37" y="207"/>
                  </a:cubicBezTo>
                  <a:cubicBezTo>
                    <a:pt x="37" y="240"/>
                    <a:pt x="70" y="260"/>
                    <a:pt x="103" y="260"/>
                  </a:cubicBezTo>
                  <a:cubicBezTo>
                    <a:pt x="157" y="260"/>
                    <a:pt x="227" y="223"/>
                    <a:pt x="244" y="157"/>
                  </a:cubicBezTo>
                  <a:cubicBezTo>
                    <a:pt x="244" y="120"/>
                    <a:pt x="244" y="87"/>
                    <a:pt x="227" y="54"/>
                  </a:cubicBezTo>
                  <a:lnTo>
                    <a:pt x="206" y="33"/>
                  </a:lnTo>
                  <a:cubicBezTo>
                    <a:pt x="190" y="17"/>
                    <a:pt x="174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6"/>
            <p:cNvSpPr/>
            <p:nvPr/>
          </p:nvSpPr>
          <p:spPr>
            <a:xfrm>
              <a:off x="4130875" y="2724800"/>
              <a:ext cx="6525" cy="6525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46" y="0"/>
                  </a:moveTo>
                  <a:cubicBezTo>
                    <a:pt x="111" y="0"/>
                    <a:pt x="73" y="19"/>
                    <a:pt x="54" y="51"/>
                  </a:cubicBezTo>
                  <a:cubicBezTo>
                    <a:pt x="0" y="100"/>
                    <a:pt x="0" y="187"/>
                    <a:pt x="54" y="236"/>
                  </a:cubicBezTo>
                  <a:cubicBezTo>
                    <a:pt x="75" y="252"/>
                    <a:pt x="99" y="261"/>
                    <a:pt x="123" y="261"/>
                  </a:cubicBezTo>
                  <a:cubicBezTo>
                    <a:pt x="156" y="261"/>
                    <a:pt x="187" y="244"/>
                    <a:pt x="207" y="203"/>
                  </a:cubicBezTo>
                  <a:cubicBezTo>
                    <a:pt x="260" y="154"/>
                    <a:pt x="260" y="67"/>
                    <a:pt x="207" y="30"/>
                  </a:cubicBezTo>
                  <a:cubicBezTo>
                    <a:pt x="193" y="10"/>
                    <a:pt x="170" y="0"/>
                    <a:pt x="1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6"/>
            <p:cNvSpPr/>
            <p:nvPr/>
          </p:nvSpPr>
          <p:spPr>
            <a:xfrm>
              <a:off x="4130875" y="2772200"/>
              <a:ext cx="6525" cy="6400"/>
            </a:xfrm>
            <a:custGeom>
              <a:avLst/>
              <a:gdLst/>
              <a:ahLst/>
              <a:cxnLst/>
              <a:rect l="l" t="t" r="r" b="b"/>
              <a:pathLst>
                <a:path w="261" h="256" extrusionOk="0">
                  <a:moveTo>
                    <a:pt x="144" y="0"/>
                  </a:moveTo>
                  <a:cubicBezTo>
                    <a:pt x="114" y="0"/>
                    <a:pt x="81" y="14"/>
                    <a:pt x="54" y="43"/>
                  </a:cubicBezTo>
                  <a:cubicBezTo>
                    <a:pt x="0" y="113"/>
                    <a:pt x="17" y="179"/>
                    <a:pt x="54" y="232"/>
                  </a:cubicBezTo>
                  <a:cubicBezTo>
                    <a:pt x="71" y="249"/>
                    <a:pt x="87" y="249"/>
                    <a:pt x="104" y="249"/>
                  </a:cubicBezTo>
                  <a:cubicBezTo>
                    <a:pt x="112" y="253"/>
                    <a:pt x="123" y="255"/>
                    <a:pt x="133" y="255"/>
                  </a:cubicBezTo>
                  <a:cubicBezTo>
                    <a:pt x="163" y="255"/>
                    <a:pt x="195" y="240"/>
                    <a:pt x="207" y="216"/>
                  </a:cubicBezTo>
                  <a:cubicBezTo>
                    <a:pt x="240" y="162"/>
                    <a:pt x="260" y="113"/>
                    <a:pt x="240" y="76"/>
                  </a:cubicBezTo>
                  <a:cubicBezTo>
                    <a:pt x="240" y="59"/>
                    <a:pt x="223" y="43"/>
                    <a:pt x="207" y="26"/>
                  </a:cubicBezTo>
                  <a:cubicBezTo>
                    <a:pt x="192" y="9"/>
                    <a:pt x="169" y="0"/>
                    <a:pt x="1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6"/>
            <p:cNvSpPr/>
            <p:nvPr/>
          </p:nvSpPr>
          <p:spPr>
            <a:xfrm>
              <a:off x="4126125" y="2802250"/>
              <a:ext cx="5600" cy="6350"/>
            </a:xfrm>
            <a:custGeom>
              <a:avLst/>
              <a:gdLst/>
              <a:ahLst/>
              <a:cxnLst/>
              <a:rect l="l" t="t" r="r" b="b"/>
              <a:pathLst>
                <a:path w="224" h="254" extrusionOk="0">
                  <a:moveTo>
                    <a:pt x="120" y="1"/>
                  </a:moveTo>
                  <a:cubicBezTo>
                    <a:pt x="101" y="1"/>
                    <a:pt x="78" y="12"/>
                    <a:pt x="54" y="24"/>
                  </a:cubicBezTo>
                  <a:cubicBezTo>
                    <a:pt x="38" y="45"/>
                    <a:pt x="17" y="78"/>
                    <a:pt x="1" y="111"/>
                  </a:cubicBezTo>
                  <a:cubicBezTo>
                    <a:pt x="1" y="148"/>
                    <a:pt x="1" y="181"/>
                    <a:pt x="17" y="197"/>
                  </a:cubicBezTo>
                  <a:cubicBezTo>
                    <a:pt x="38" y="230"/>
                    <a:pt x="54" y="251"/>
                    <a:pt x="87" y="251"/>
                  </a:cubicBezTo>
                  <a:cubicBezTo>
                    <a:pt x="96" y="253"/>
                    <a:pt x="104" y="254"/>
                    <a:pt x="112" y="254"/>
                  </a:cubicBezTo>
                  <a:cubicBezTo>
                    <a:pt x="169" y="254"/>
                    <a:pt x="209" y="206"/>
                    <a:pt x="223" y="148"/>
                  </a:cubicBezTo>
                  <a:cubicBezTo>
                    <a:pt x="223" y="111"/>
                    <a:pt x="223" y="78"/>
                    <a:pt x="207" y="61"/>
                  </a:cubicBezTo>
                  <a:cubicBezTo>
                    <a:pt x="207" y="45"/>
                    <a:pt x="207" y="45"/>
                    <a:pt x="190" y="24"/>
                  </a:cubicBezTo>
                  <a:cubicBezTo>
                    <a:pt x="174" y="8"/>
                    <a:pt x="157" y="8"/>
                    <a:pt x="141" y="8"/>
                  </a:cubicBezTo>
                  <a:cubicBezTo>
                    <a:pt x="135" y="3"/>
                    <a:pt x="128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6"/>
            <p:cNvSpPr/>
            <p:nvPr/>
          </p:nvSpPr>
          <p:spPr>
            <a:xfrm>
              <a:off x="4129125" y="2755450"/>
              <a:ext cx="6100" cy="6300"/>
            </a:xfrm>
            <a:custGeom>
              <a:avLst/>
              <a:gdLst/>
              <a:ahLst/>
              <a:cxnLst/>
              <a:rect l="l" t="t" r="r" b="b"/>
              <a:pathLst>
                <a:path w="244" h="252" extrusionOk="0">
                  <a:moveTo>
                    <a:pt x="121" y="1"/>
                  </a:moveTo>
                  <a:cubicBezTo>
                    <a:pt x="103" y="1"/>
                    <a:pt x="77" y="13"/>
                    <a:pt x="54" y="24"/>
                  </a:cubicBezTo>
                  <a:cubicBezTo>
                    <a:pt x="37" y="41"/>
                    <a:pt x="21" y="78"/>
                    <a:pt x="0" y="111"/>
                  </a:cubicBezTo>
                  <a:cubicBezTo>
                    <a:pt x="0" y="144"/>
                    <a:pt x="0" y="181"/>
                    <a:pt x="21" y="197"/>
                  </a:cubicBezTo>
                  <a:cubicBezTo>
                    <a:pt x="37" y="230"/>
                    <a:pt x="54" y="247"/>
                    <a:pt x="87" y="247"/>
                  </a:cubicBezTo>
                  <a:cubicBezTo>
                    <a:pt x="97" y="250"/>
                    <a:pt x="107" y="251"/>
                    <a:pt x="117" y="251"/>
                  </a:cubicBezTo>
                  <a:cubicBezTo>
                    <a:pt x="171" y="251"/>
                    <a:pt x="210" y="204"/>
                    <a:pt x="227" y="144"/>
                  </a:cubicBezTo>
                  <a:cubicBezTo>
                    <a:pt x="244" y="111"/>
                    <a:pt x="227" y="78"/>
                    <a:pt x="206" y="61"/>
                  </a:cubicBezTo>
                  <a:cubicBezTo>
                    <a:pt x="206" y="41"/>
                    <a:pt x="206" y="41"/>
                    <a:pt x="190" y="24"/>
                  </a:cubicBezTo>
                  <a:cubicBezTo>
                    <a:pt x="190" y="8"/>
                    <a:pt x="174" y="8"/>
                    <a:pt x="141" y="8"/>
                  </a:cubicBezTo>
                  <a:cubicBezTo>
                    <a:pt x="136" y="3"/>
                    <a:pt x="129" y="1"/>
                    <a:pt x="1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6"/>
            <p:cNvSpPr/>
            <p:nvPr/>
          </p:nvSpPr>
          <p:spPr>
            <a:xfrm>
              <a:off x="3997700" y="2812150"/>
              <a:ext cx="6100" cy="6375"/>
            </a:xfrm>
            <a:custGeom>
              <a:avLst/>
              <a:gdLst/>
              <a:ahLst/>
              <a:cxnLst/>
              <a:rect l="l" t="t" r="r" b="b"/>
              <a:pathLst>
                <a:path w="244" h="255" extrusionOk="0">
                  <a:moveTo>
                    <a:pt x="131" y="1"/>
                  </a:moveTo>
                  <a:cubicBezTo>
                    <a:pt x="98" y="1"/>
                    <a:pt x="65" y="13"/>
                    <a:pt x="38" y="40"/>
                  </a:cubicBezTo>
                  <a:cubicBezTo>
                    <a:pt x="1" y="110"/>
                    <a:pt x="1" y="181"/>
                    <a:pt x="38" y="230"/>
                  </a:cubicBezTo>
                  <a:cubicBezTo>
                    <a:pt x="54" y="247"/>
                    <a:pt x="71" y="247"/>
                    <a:pt x="87" y="247"/>
                  </a:cubicBezTo>
                  <a:cubicBezTo>
                    <a:pt x="97" y="252"/>
                    <a:pt x="109" y="255"/>
                    <a:pt x="120" y="255"/>
                  </a:cubicBezTo>
                  <a:cubicBezTo>
                    <a:pt x="150" y="255"/>
                    <a:pt x="183" y="237"/>
                    <a:pt x="207" y="214"/>
                  </a:cubicBezTo>
                  <a:cubicBezTo>
                    <a:pt x="244" y="164"/>
                    <a:pt x="244" y="110"/>
                    <a:pt x="227" y="77"/>
                  </a:cubicBezTo>
                  <a:cubicBezTo>
                    <a:pt x="227" y="61"/>
                    <a:pt x="207" y="40"/>
                    <a:pt x="207" y="24"/>
                  </a:cubicBezTo>
                  <a:cubicBezTo>
                    <a:pt x="185" y="9"/>
                    <a:pt x="158" y="1"/>
                    <a:pt x="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6"/>
            <p:cNvSpPr/>
            <p:nvPr/>
          </p:nvSpPr>
          <p:spPr>
            <a:xfrm>
              <a:off x="3991725" y="2840775"/>
              <a:ext cx="6000" cy="6725"/>
            </a:xfrm>
            <a:custGeom>
              <a:avLst/>
              <a:gdLst/>
              <a:ahLst/>
              <a:cxnLst/>
              <a:rect l="l" t="t" r="r" b="b"/>
              <a:pathLst>
                <a:path w="240" h="269" extrusionOk="0">
                  <a:moveTo>
                    <a:pt x="141" y="0"/>
                  </a:moveTo>
                  <a:cubicBezTo>
                    <a:pt x="125" y="0"/>
                    <a:pt x="112" y="4"/>
                    <a:pt x="104" y="13"/>
                  </a:cubicBezTo>
                  <a:cubicBezTo>
                    <a:pt x="33" y="50"/>
                    <a:pt x="1" y="116"/>
                    <a:pt x="17" y="186"/>
                  </a:cubicBezTo>
                  <a:cubicBezTo>
                    <a:pt x="33" y="219"/>
                    <a:pt x="54" y="235"/>
                    <a:pt x="71" y="256"/>
                  </a:cubicBezTo>
                  <a:cubicBezTo>
                    <a:pt x="87" y="264"/>
                    <a:pt x="104" y="268"/>
                    <a:pt x="119" y="268"/>
                  </a:cubicBezTo>
                  <a:cubicBezTo>
                    <a:pt x="133" y="268"/>
                    <a:pt x="147" y="264"/>
                    <a:pt x="157" y="256"/>
                  </a:cubicBezTo>
                  <a:cubicBezTo>
                    <a:pt x="190" y="235"/>
                    <a:pt x="207" y="219"/>
                    <a:pt x="223" y="186"/>
                  </a:cubicBezTo>
                  <a:cubicBezTo>
                    <a:pt x="240" y="153"/>
                    <a:pt x="240" y="116"/>
                    <a:pt x="240" y="83"/>
                  </a:cubicBezTo>
                  <a:cubicBezTo>
                    <a:pt x="240" y="66"/>
                    <a:pt x="223" y="50"/>
                    <a:pt x="207" y="29"/>
                  </a:cubicBezTo>
                  <a:lnTo>
                    <a:pt x="190" y="13"/>
                  </a:lnTo>
                  <a:cubicBezTo>
                    <a:pt x="174" y="4"/>
                    <a:pt x="156" y="0"/>
                    <a:pt x="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6"/>
            <p:cNvSpPr/>
            <p:nvPr/>
          </p:nvSpPr>
          <p:spPr>
            <a:xfrm>
              <a:off x="3996475" y="2797200"/>
              <a:ext cx="6000" cy="6350"/>
            </a:xfrm>
            <a:custGeom>
              <a:avLst/>
              <a:gdLst/>
              <a:ahLst/>
              <a:cxnLst/>
              <a:rect l="l" t="t" r="r" b="b"/>
              <a:pathLst>
                <a:path w="240" h="254" extrusionOk="0">
                  <a:moveTo>
                    <a:pt x="129" y="0"/>
                  </a:moveTo>
                  <a:cubicBezTo>
                    <a:pt x="74" y="0"/>
                    <a:pt x="31" y="49"/>
                    <a:pt x="17" y="107"/>
                  </a:cubicBezTo>
                  <a:cubicBezTo>
                    <a:pt x="0" y="144"/>
                    <a:pt x="17" y="177"/>
                    <a:pt x="17" y="210"/>
                  </a:cubicBezTo>
                  <a:cubicBezTo>
                    <a:pt x="33" y="226"/>
                    <a:pt x="70" y="247"/>
                    <a:pt x="87" y="247"/>
                  </a:cubicBezTo>
                  <a:cubicBezTo>
                    <a:pt x="96" y="251"/>
                    <a:pt x="106" y="253"/>
                    <a:pt x="115" y="253"/>
                  </a:cubicBezTo>
                  <a:cubicBezTo>
                    <a:pt x="138" y="253"/>
                    <a:pt x="159" y="241"/>
                    <a:pt x="173" y="226"/>
                  </a:cubicBezTo>
                  <a:cubicBezTo>
                    <a:pt x="206" y="210"/>
                    <a:pt x="223" y="177"/>
                    <a:pt x="223" y="144"/>
                  </a:cubicBezTo>
                  <a:cubicBezTo>
                    <a:pt x="239" y="107"/>
                    <a:pt x="239" y="74"/>
                    <a:pt x="223" y="57"/>
                  </a:cubicBezTo>
                  <a:cubicBezTo>
                    <a:pt x="206" y="41"/>
                    <a:pt x="206" y="41"/>
                    <a:pt x="206" y="20"/>
                  </a:cubicBezTo>
                  <a:cubicBezTo>
                    <a:pt x="190" y="3"/>
                    <a:pt x="173" y="3"/>
                    <a:pt x="153" y="3"/>
                  </a:cubicBezTo>
                  <a:cubicBezTo>
                    <a:pt x="145" y="1"/>
                    <a:pt x="137" y="0"/>
                    <a:pt x="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6"/>
            <p:cNvSpPr/>
            <p:nvPr/>
          </p:nvSpPr>
          <p:spPr>
            <a:xfrm>
              <a:off x="3989975" y="2824000"/>
              <a:ext cx="6100" cy="6450"/>
            </a:xfrm>
            <a:custGeom>
              <a:avLst/>
              <a:gdLst/>
              <a:ahLst/>
              <a:cxnLst/>
              <a:rect l="l" t="t" r="r" b="b"/>
              <a:pathLst>
                <a:path w="244" h="258" extrusionOk="0">
                  <a:moveTo>
                    <a:pt x="134" y="1"/>
                  </a:moveTo>
                  <a:cubicBezTo>
                    <a:pt x="103" y="1"/>
                    <a:pt x="67" y="20"/>
                    <a:pt x="38" y="49"/>
                  </a:cubicBezTo>
                  <a:cubicBezTo>
                    <a:pt x="21" y="65"/>
                    <a:pt x="21" y="82"/>
                    <a:pt x="21" y="102"/>
                  </a:cubicBezTo>
                  <a:cubicBezTo>
                    <a:pt x="0" y="152"/>
                    <a:pt x="0" y="205"/>
                    <a:pt x="38" y="238"/>
                  </a:cubicBezTo>
                  <a:cubicBezTo>
                    <a:pt x="57" y="248"/>
                    <a:pt x="82" y="257"/>
                    <a:pt x="107" y="257"/>
                  </a:cubicBezTo>
                  <a:cubicBezTo>
                    <a:pt x="126" y="257"/>
                    <a:pt x="143" y="252"/>
                    <a:pt x="157" y="238"/>
                  </a:cubicBezTo>
                  <a:cubicBezTo>
                    <a:pt x="174" y="238"/>
                    <a:pt x="190" y="222"/>
                    <a:pt x="207" y="205"/>
                  </a:cubicBezTo>
                  <a:cubicBezTo>
                    <a:pt x="244" y="152"/>
                    <a:pt x="244" y="65"/>
                    <a:pt x="190" y="32"/>
                  </a:cubicBezTo>
                  <a:cubicBezTo>
                    <a:pt x="176" y="10"/>
                    <a:pt x="156" y="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6"/>
            <p:cNvSpPr/>
            <p:nvPr/>
          </p:nvSpPr>
          <p:spPr>
            <a:xfrm>
              <a:off x="3994725" y="2749650"/>
              <a:ext cx="5575" cy="4850"/>
            </a:xfrm>
            <a:custGeom>
              <a:avLst/>
              <a:gdLst/>
              <a:ahLst/>
              <a:cxnLst/>
              <a:rect l="l" t="t" r="r" b="b"/>
              <a:pathLst>
                <a:path w="223" h="194" extrusionOk="0">
                  <a:moveTo>
                    <a:pt x="17" y="1"/>
                  </a:moveTo>
                  <a:cubicBezTo>
                    <a:pt x="17" y="17"/>
                    <a:pt x="17" y="34"/>
                    <a:pt x="0" y="34"/>
                  </a:cubicBezTo>
                  <a:cubicBezTo>
                    <a:pt x="0" y="67"/>
                    <a:pt x="0" y="104"/>
                    <a:pt x="17" y="137"/>
                  </a:cubicBezTo>
                  <a:cubicBezTo>
                    <a:pt x="37" y="170"/>
                    <a:pt x="54" y="190"/>
                    <a:pt x="87" y="190"/>
                  </a:cubicBezTo>
                  <a:cubicBezTo>
                    <a:pt x="95" y="192"/>
                    <a:pt x="104" y="193"/>
                    <a:pt x="112" y="193"/>
                  </a:cubicBezTo>
                  <a:cubicBezTo>
                    <a:pt x="169" y="193"/>
                    <a:pt x="208" y="145"/>
                    <a:pt x="223" y="87"/>
                  </a:cubicBezTo>
                  <a:lnTo>
                    <a:pt x="2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6"/>
            <p:cNvSpPr/>
            <p:nvPr/>
          </p:nvSpPr>
          <p:spPr>
            <a:xfrm>
              <a:off x="3993075" y="2782350"/>
              <a:ext cx="6000" cy="6725"/>
            </a:xfrm>
            <a:custGeom>
              <a:avLst/>
              <a:gdLst/>
              <a:ahLst/>
              <a:cxnLst/>
              <a:rect l="l" t="t" r="r" b="b"/>
              <a:pathLst>
                <a:path w="240" h="269" extrusionOk="0">
                  <a:moveTo>
                    <a:pt x="127" y="1"/>
                  </a:moveTo>
                  <a:cubicBezTo>
                    <a:pt x="115" y="1"/>
                    <a:pt x="101" y="6"/>
                    <a:pt x="83" y="16"/>
                  </a:cubicBezTo>
                  <a:cubicBezTo>
                    <a:pt x="50" y="33"/>
                    <a:pt x="33" y="49"/>
                    <a:pt x="17" y="82"/>
                  </a:cubicBezTo>
                  <a:cubicBezTo>
                    <a:pt x="0" y="119"/>
                    <a:pt x="0" y="152"/>
                    <a:pt x="0" y="185"/>
                  </a:cubicBezTo>
                  <a:cubicBezTo>
                    <a:pt x="12" y="237"/>
                    <a:pt x="51" y="268"/>
                    <a:pt x="99" y="268"/>
                  </a:cubicBezTo>
                  <a:cubicBezTo>
                    <a:pt x="116" y="268"/>
                    <a:pt x="134" y="264"/>
                    <a:pt x="153" y="255"/>
                  </a:cubicBezTo>
                  <a:cubicBezTo>
                    <a:pt x="206" y="239"/>
                    <a:pt x="239" y="152"/>
                    <a:pt x="223" y="82"/>
                  </a:cubicBezTo>
                  <a:cubicBezTo>
                    <a:pt x="223" y="66"/>
                    <a:pt x="206" y="49"/>
                    <a:pt x="186" y="33"/>
                  </a:cubicBezTo>
                  <a:lnTo>
                    <a:pt x="169" y="16"/>
                  </a:lnTo>
                  <a:cubicBezTo>
                    <a:pt x="153" y="6"/>
                    <a:pt x="140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6"/>
            <p:cNvSpPr/>
            <p:nvPr/>
          </p:nvSpPr>
          <p:spPr>
            <a:xfrm>
              <a:off x="3988725" y="2763050"/>
              <a:ext cx="6025" cy="6325"/>
            </a:xfrm>
            <a:custGeom>
              <a:avLst/>
              <a:gdLst/>
              <a:ahLst/>
              <a:cxnLst/>
              <a:rect l="l" t="t" r="r" b="b"/>
              <a:pathLst>
                <a:path w="241" h="253" extrusionOk="0">
                  <a:moveTo>
                    <a:pt x="135" y="1"/>
                  </a:moveTo>
                  <a:cubicBezTo>
                    <a:pt x="121" y="1"/>
                    <a:pt x="104" y="5"/>
                    <a:pt x="88" y="13"/>
                  </a:cubicBezTo>
                  <a:cubicBezTo>
                    <a:pt x="34" y="29"/>
                    <a:pt x="1" y="116"/>
                    <a:pt x="17" y="170"/>
                  </a:cubicBezTo>
                  <a:cubicBezTo>
                    <a:pt x="17" y="203"/>
                    <a:pt x="34" y="236"/>
                    <a:pt x="71" y="252"/>
                  </a:cubicBezTo>
                  <a:lnTo>
                    <a:pt x="153" y="252"/>
                  </a:lnTo>
                  <a:cubicBezTo>
                    <a:pt x="207" y="219"/>
                    <a:pt x="240" y="149"/>
                    <a:pt x="224" y="83"/>
                  </a:cubicBezTo>
                  <a:cubicBezTo>
                    <a:pt x="224" y="67"/>
                    <a:pt x="224" y="46"/>
                    <a:pt x="207" y="29"/>
                  </a:cubicBezTo>
                  <a:cubicBezTo>
                    <a:pt x="191" y="13"/>
                    <a:pt x="191" y="13"/>
                    <a:pt x="174" y="13"/>
                  </a:cubicBezTo>
                  <a:cubicBezTo>
                    <a:pt x="164" y="5"/>
                    <a:pt x="150" y="1"/>
                    <a:pt x="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6"/>
            <p:cNvSpPr/>
            <p:nvPr/>
          </p:nvSpPr>
          <p:spPr>
            <a:xfrm>
              <a:off x="3984825" y="2809025"/>
              <a:ext cx="6100" cy="6200"/>
            </a:xfrm>
            <a:custGeom>
              <a:avLst/>
              <a:gdLst/>
              <a:ahLst/>
              <a:cxnLst/>
              <a:rect l="l" t="t" r="r" b="b"/>
              <a:pathLst>
                <a:path w="244" h="248" extrusionOk="0">
                  <a:moveTo>
                    <a:pt x="138" y="0"/>
                  </a:moveTo>
                  <a:cubicBezTo>
                    <a:pt x="123" y="0"/>
                    <a:pt x="105" y="5"/>
                    <a:pt x="87" y="13"/>
                  </a:cubicBezTo>
                  <a:cubicBezTo>
                    <a:pt x="37" y="29"/>
                    <a:pt x="0" y="99"/>
                    <a:pt x="21" y="165"/>
                  </a:cubicBezTo>
                  <a:cubicBezTo>
                    <a:pt x="21" y="202"/>
                    <a:pt x="37" y="235"/>
                    <a:pt x="70" y="235"/>
                  </a:cubicBezTo>
                  <a:cubicBezTo>
                    <a:pt x="79" y="244"/>
                    <a:pt x="92" y="248"/>
                    <a:pt x="107" y="248"/>
                  </a:cubicBezTo>
                  <a:cubicBezTo>
                    <a:pt x="123" y="248"/>
                    <a:pt x="140" y="244"/>
                    <a:pt x="157" y="235"/>
                  </a:cubicBezTo>
                  <a:cubicBezTo>
                    <a:pt x="190" y="235"/>
                    <a:pt x="206" y="202"/>
                    <a:pt x="227" y="186"/>
                  </a:cubicBezTo>
                  <a:cubicBezTo>
                    <a:pt x="244" y="149"/>
                    <a:pt x="244" y="116"/>
                    <a:pt x="227" y="83"/>
                  </a:cubicBezTo>
                  <a:cubicBezTo>
                    <a:pt x="227" y="62"/>
                    <a:pt x="227" y="46"/>
                    <a:pt x="206" y="29"/>
                  </a:cubicBezTo>
                  <a:cubicBezTo>
                    <a:pt x="190" y="13"/>
                    <a:pt x="190" y="13"/>
                    <a:pt x="173" y="13"/>
                  </a:cubicBezTo>
                  <a:cubicBezTo>
                    <a:pt x="165" y="5"/>
                    <a:pt x="153" y="0"/>
                    <a:pt x="1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6"/>
            <p:cNvSpPr/>
            <p:nvPr/>
          </p:nvSpPr>
          <p:spPr>
            <a:xfrm>
              <a:off x="4008950" y="2797800"/>
              <a:ext cx="6400" cy="6400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141" y="0"/>
                  </a:moveTo>
                  <a:cubicBezTo>
                    <a:pt x="107" y="0"/>
                    <a:pt x="71" y="19"/>
                    <a:pt x="50" y="50"/>
                  </a:cubicBezTo>
                  <a:cubicBezTo>
                    <a:pt x="0" y="99"/>
                    <a:pt x="0" y="186"/>
                    <a:pt x="50" y="223"/>
                  </a:cubicBezTo>
                  <a:cubicBezTo>
                    <a:pt x="66" y="239"/>
                    <a:pt x="87" y="239"/>
                    <a:pt x="103" y="256"/>
                  </a:cubicBezTo>
                  <a:cubicBezTo>
                    <a:pt x="136" y="256"/>
                    <a:pt x="169" y="239"/>
                    <a:pt x="206" y="202"/>
                  </a:cubicBezTo>
                  <a:cubicBezTo>
                    <a:pt x="239" y="169"/>
                    <a:pt x="256" y="120"/>
                    <a:pt x="239" y="66"/>
                  </a:cubicBezTo>
                  <a:cubicBezTo>
                    <a:pt x="223" y="50"/>
                    <a:pt x="223" y="33"/>
                    <a:pt x="206" y="33"/>
                  </a:cubicBezTo>
                  <a:cubicBezTo>
                    <a:pt x="190" y="10"/>
                    <a:pt x="166" y="0"/>
                    <a:pt x="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6"/>
            <p:cNvSpPr/>
            <p:nvPr/>
          </p:nvSpPr>
          <p:spPr>
            <a:xfrm>
              <a:off x="4078925" y="284100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28" y="1"/>
                  </a:moveTo>
                  <a:cubicBezTo>
                    <a:pt x="71" y="1"/>
                    <a:pt x="17" y="49"/>
                    <a:pt x="17" y="107"/>
                  </a:cubicBezTo>
                  <a:cubicBezTo>
                    <a:pt x="0" y="160"/>
                    <a:pt x="17" y="193"/>
                    <a:pt x="33" y="210"/>
                  </a:cubicBezTo>
                  <a:cubicBezTo>
                    <a:pt x="50" y="247"/>
                    <a:pt x="71" y="247"/>
                    <a:pt x="87" y="263"/>
                  </a:cubicBezTo>
                  <a:cubicBezTo>
                    <a:pt x="120" y="263"/>
                    <a:pt x="153" y="263"/>
                    <a:pt x="174" y="226"/>
                  </a:cubicBezTo>
                  <a:cubicBezTo>
                    <a:pt x="207" y="210"/>
                    <a:pt x="223" y="177"/>
                    <a:pt x="223" y="144"/>
                  </a:cubicBezTo>
                  <a:cubicBezTo>
                    <a:pt x="240" y="107"/>
                    <a:pt x="240" y="90"/>
                    <a:pt x="223" y="57"/>
                  </a:cubicBezTo>
                  <a:cubicBezTo>
                    <a:pt x="207" y="41"/>
                    <a:pt x="207" y="41"/>
                    <a:pt x="207" y="20"/>
                  </a:cubicBezTo>
                  <a:lnTo>
                    <a:pt x="190" y="20"/>
                  </a:lnTo>
                  <a:cubicBezTo>
                    <a:pt x="174" y="4"/>
                    <a:pt x="153" y="4"/>
                    <a:pt x="153" y="4"/>
                  </a:cubicBezTo>
                  <a:cubicBezTo>
                    <a:pt x="145" y="2"/>
                    <a:pt x="137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6"/>
            <p:cNvSpPr/>
            <p:nvPr/>
          </p:nvSpPr>
          <p:spPr>
            <a:xfrm>
              <a:off x="4083675" y="274842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39" y="0"/>
                  </a:moveTo>
                  <a:cubicBezTo>
                    <a:pt x="124" y="0"/>
                    <a:pt x="111" y="4"/>
                    <a:pt x="103" y="13"/>
                  </a:cubicBezTo>
                  <a:cubicBezTo>
                    <a:pt x="33" y="33"/>
                    <a:pt x="0" y="99"/>
                    <a:pt x="17" y="169"/>
                  </a:cubicBezTo>
                  <a:cubicBezTo>
                    <a:pt x="17" y="202"/>
                    <a:pt x="50" y="239"/>
                    <a:pt x="66" y="239"/>
                  </a:cubicBezTo>
                  <a:cubicBezTo>
                    <a:pt x="103" y="256"/>
                    <a:pt x="120" y="256"/>
                    <a:pt x="153" y="256"/>
                  </a:cubicBezTo>
                  <a:cubicBezTo>
                    <a:pt x="190" y="239"/>
                    <a:pt x="206" y="202"/>
                    <a:pt x="223" y="186"/>
                  </a:cubicBezTo>
                  <a:cubicBezTo>
                    <a:pt x="239" y="153"/>
                    <a:pt x="239" y="116"/>
                    <a:pt x="239" y="83"/>
                  </a:cubicBezTo>
                  <a:cubicBezTo>
                    <a:pt x="223" y="66"/>
                    <a:pt x="223" y="50"/>
                    <a:pt x="206" y="33"/>
                  </a:cubicBezTo>
                  <a:cubicBezTo>
                    <a:pt x="206" y="13"/>
                    <a:pt x="190" y="13"/>
                    <a:pt x="190" y="13"/>
                  </a:cubicBezTo>
                  <a:cubicBezTo>
                    <a:pt x="171" y="4"/>
                    <a:pt x="154" y="0"/>
                    <a:pt x="1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6"/>
            <p:cNvSpPr/>
            <p:nvPr/>
          </p:nvSpPr>
          <p:spPr>
            <a:xfrm>
              <a:off x="4090975" y="2782750"/>
              <a:ext cx="5600" cy="6475"/>
            </a:xfrm>
            <a:custGeom>
              <a:avLst/>
              <a:gdLst/>
              <a:ahLst/>
              <a:cxnLst/>
              <a:rect l="l" t="t" r="r" b="b"/>
              <a:pathLst>
                <a:path w="224" h="259" extrusionOk="0">
                  <a:moveTo>
                    <a:pt x="104" y="0"/>
                  </a:moveTo>
                  <a:cubicBezTo>
                    <a:pt x="67" y="17"/>
                    <a:pt x="17" y="50"/>
                    <a:pt x="1" y="103"/>
                  </a:cubicBezTo>
                  <a:cubicBezTo>
                    <a:pt x="1" y="136"/>
                    <a:pt x="1" y="169"/>
                    <a:pt x="17" y="206"/>
                  </a:cubicBezTo>
                  <a:cubicBezTo>
                    <a:pt x="34" y="239"/>
                    <a:pt x="50" y="256"/>
                    <a:pt x="83" y="256"/>
                  </a:cubicBezTo>
                  <a:cubicBezTo>
                    <a:pt x="90" y="258"/>
                    <a:pt x="98" y="259"/>
                    <a:pt x="105" y="259"/>
                  </a:cubicBezTo>
                  <a:cubicBezTo>
                    <a:pt x="154" y="259"/>
                    <a:pt x="209" y="214"/>
                    <a:pt x="224" y="153"/>
                  </a:cubicBezTo>
                  <a:lnTo>
                    <a:pt x="224" y="120"/>
                  </a:lnTo>
                  <a:cubicBezTo>
                    <a:pt x="224" y="83"/>
                    <a:pt x="207" y="50"/>
                    <a:pt x="186" y="33"/>
                  </a:cubicBezTo>
                  <a:cubicBezTo>
                    <a:pt x="170" y="17"/>
                    <a:pt x="153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6"/>
            <p:cNvSpPr/>
            <p:nvPr/>
          </p:nvSpPr>
          <p:spPr>
            <a:xfrm>
              <a:off x="4075925" y="2777700"/>
              <a:ext cx="6425" cy="6600"/>
            </a:xfrm>
            <a:custGeom>
              <a:avLst/>
              <a:gdLst/>
              <a:ahLst/>
              <a:cxnLst/>
              <a:rect l="l" t="t" r="r" b="b"/>
              <a:pathLst>
                <a:path w="257" h="264" extrusionOk="0">
                  <a:moveTo>
                    <a:pt x="140" y="0"/>
                  </a:moveTo>
                  <a:cubicBezTo>
                    <a:pt x="125" y="0"/>
                    <a:pt x="112" y="4"/>
                    <a:pt x="104" y="12"/>
                  </a:cubicBezTo>
                  <a:cubicBezTo>
                    <a:pt x="34" y="45"/>
                    <a:pt x="1" y="116"/>
                    <a:pt x="17" y="181"/>
                  </a:cubicBezTo>
                  <a:cubicBezTo>
                    <a:pt x="34" y="219"/>
                    <a:pt x="50" y="235"/>
                    <a:pt x="67" y="252"/>
                  </a:cubicBezTo>
                  <a:cubicBezTo>
                    <a:pt x="85" y="260"/>
                    <a:pt x="103" y="264"/>
                    <a:pt x="118" y="264"/>
                  </a:cubicBezTo>
                  <a:cubicBezTo>
                    <a:pt x="133" y="264"/>
                    <a:pt x="145" y="260"/>
                    <a:pt x="153" y="252"/>
                  </a:cubicBezTo>
                  <a:cubicBezTo>
                    <a:pt x="224" y="219"/>
                    <a:pt x="257" y="149"/>
                    <a:pt x="240" y="78"/>
                  </a:cubicBezTo>
                  <a:cubicBezTo>
                    <a:pt x="240" y="62"/>
                    <a:pt x="224" y="45"/>
                    <a:pt x="207" y="29"/>
                  </a:cubicBezTo>
                  <a:lnTo>
                    <a:pt x="191" y="12"/>
                  </a:lnTo>
                  <a:cubicBezTo>
                    <a:pt x="172" y="4"/>
                    <a:pt x="155" y="0"/>
                    <a:pt x="1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6"/>
            <p:cNvSpPr/>
            <p:nvPr/>
          </p:nvSpPr>
          <p:spPr>
            <a:xfrm>
              <a:off x="4042025" y="2755925"/>
              <a:ext cx="6425" cy="6650"/>
            </a:xfrm>
            <a:custGeom>
              <a:avLst/>
              <a:gdLst/>
              <a:ahLst/>
              <a:cxnLst/>
              <a:rect l="l" t="t" r="r" b="b"/>
              <a:pathLst>
                <a:path w="257" h="266" extrusionOk="0">
                  <a:moveTo>
                    <a:pt x="144" y="0"/>
                  </a:moveTo>
                  <a:cubicBezTo>
                    <a:pt x="108" y="0"/>
                    <a:pt x="70" y="17"/>
                    <a:pt x="50" y="59"/>
                  </a:cubicBezTo>
                  <a:cubicBezTo>
                    <a:pt x="0" y="108"/>
                    <a:pt x="0" y="195"/>
                    <a:pt x="50" y="228"/>
                  </a:cubicBezTo>
                  <a:cubicBezTo>
                    <a:pt x="66" y="249"/>
                    <a:pt x="83" y="249"/>
                    <a:pt x="104" y="265"/>
                  </a:cubicBezTo>
                  <a:cubicBezTo>
                    <a:pt x="137" y="265"/>
                    <a:pt x="170" y="249"/>
                    <a:pt x="207" y="211"/>
                  </a:cubicBezTo>
                  <a:cubicBezTo>
                    <a:pt x="240" y="178"/>
                    <a:pt x="256" y="125"/>
                    <a:pt x="240" y="75"/>
                  </a:cubicBezTo>
                  <a:cubicBezTo>
                    <a:pt x="223" y="59"/>
                    <a:pt x="223" y="42"/>
                    <a:pt x="207" y="22"/>
                  </a:cubicBezTo>
                  <a:cubicBezTo>
                    <a:pt x="192" y="8"/>
                    <a:pt x="168" y="0"/>
                    <a:pt x="1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6"/>
            <p:cNvSpPr/>
            <p:nvPr/>
          </p:nvSpPr>
          <p:spPr>
            <a:xfrm>
              <a:off x="4078500" y="2797375"/>
              <a:ext cx="6025" cy="6300"/>
            </a:xfrm>
            <a:custGeom>
              <a:avLst/>
              <a:gdLst/>
              <a:ahLst/>
              <a:cxnLst/>
              <a:rect l="l" t="t" r="r" b="b"/>
              <a:pathLst>
                <a:path w="241" h="252" extrusionOk="0">
                  <a:moveTo>
                    <a:pt x="134" y="1"/>
                  </a:moveTo>
                  <a:cubicBezTo>
                    <a:pt x="100" y="1"/>
                    <a:pt x="65" y="19"/>
                    <a:pt x="34" y="50"/>
                  </a:cubicBezTo>
                  <a:cubicBezTo>
                    <a:pt x="1" y="100"/>
                    <a:pt x="1" y="186"/>
                    <a:pt x="34" y="219"/>
                  </a:cubicBezTo>
                  <a:cubicBezTo>
                    <a:pt x="57" y="242"/>
                    <a:pt x="82" y="252"/>
                    <a:pt x="107" y="252"/>
                  </a:cubicBezTo>
                  <a:cubicBezTo>
                    <a:pt x="141" y="252"/>
                    <a:pt x="176" y="233"/>
                    <a:pt x="207" y="203"/>
                  </a:cubicBezTo>
                  <a:cubicBezTo>
                    <a:pt x="240" y="153"/>
                    <a:pt x="240" y="67"/>
                    <a:pt x="207" y="34"/>
                  </a:cubicBezTo>
                  <a:cubicBezTo>
                    <a:pt x="184" y="11"/>
                    <a:pt x="159" y="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6"/>
            <p:cNvSpPr/>
            <p:nvPr/>
          </p:nvSpPr>
          <p:spPr>
            <a:xfrm>
              <a:off x="4079325" y="2733200"/>
              <a:ext cx="6025" cy="6250"/>
            </a:xfrm>
            <a:custGeom>
              <a:avLst/>
              <a:gdLst/>
              <a:ahLst/>
              <a:cxnLst/>
              <a:rect l="l" t="t" r="r" b="b"/>
              <a:pathLst>
                <a:path w="241" h="250" extrusionOk="0">
                  <a:moveTo>
                    <a:pt x="118" y="0"/>
                  </a:moveTo>
                  <a:cubicBezTo>
                    <a:pt x="71" y="0"/>
                    <a:pt x="15" y="48"/>
                    <a:pt x="1" y="106"/>
                  </a:cubicBezTo>
                  <a:cubicBezTo>
                    <a:pt x="1" y="143"/>
                    <a:pt x="1" y="176"/>
                    <a:pt x="17" y="193"/>
                  </a:cubicBezTo>
                  <a:cubicBezTo>
                    <a:pt x="34" y="230"/>
                    <a:pt x="55" y="246"/>
                    <a:pt x="88" y="246"/>
                  </a:cubicBezTo>
                  <a:cubicBezTo>
                    <a:pt x="96" y="248"/>
                    <a:pt x="105" y="249"/>
                    <a:pt x="113" y="249"/>
                  </a:cubicBezTo>
                  <a:cubicBezTo>
                    <a:pt x="169" y="249"/>
                    <a:pt x="209" y="201"/>
                    <a:pt x="224" y="143"/>
                  </a:cubicBezTo>
                  <a:cubicBezTo>
                    <a:pt x="240" y="90"/>
                    <a:pt x="224" y="57"/>
                    <a:pt x="191" y="24"/>
                  </a:cubicBezTo>
                  <a:cubicBezTo>
                    <a:pt x="191" y="3"/>
                    <a:pt x="174" y="3"/>
                    <a:pt x="137" y="3"/>
                  </a:cubicBezTo>
                  <a:cubicBezTo>
                    <a:pt x="131" y="1"/>
                    <a:pt x="124" y="0"/>
                    <a:pt x="1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6"/>
            <p:cNvSpPr/>
            <p:nvPr/>
          </p:nvSpPr>
          <p:spPr>
            <a:xfrm>
              <a:off x="4115000" y="275707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35" y="1"/>
                  </a:moveTo>
                  <a:cubicBezTo>
                    <a:pt x="120" y="1"/>
                    <a:pt x="104" y="5"/>
                    <a:pt x="87" y="13"/>
                  </a:cubicBezTo>
                  <a:cubicBezTo>
                    <a:pt x="50" y="29"/>
                    <a:pt x="33" y="46"/>
                    <a:pt x="17" y="79"/>
                  </a:cubicBezTo>
                  <a:cubicBezTo>
                    <a:pt x="1" y="116"/>
                    <a:pt x="1" y="149"/>
                    <a:pt x="17" y="182"/>
                  </a:cubicBezTo>
                  <a:cubicBezTo>
                    <a:pt x="31" y="226"/>
                    <a:pt x="69" y="256"/>
                    <a:pt x="120" y="256"/>
                  </a:cubicBezTo>
                  <a:cubicBezTo>
                    <a:pt x="130" y="256"/>
                    <a:pt x="141" y="255"/>
                    <a:pt x="153" y="252"/>
                  </a:cubicBezTo>
                  <a:cubicBezTo>
                    <a:pt x="207" y="219"/>
                    <a:pt x="240" y="149"/>
                    <a:pt x="223" y="79"/>
                  </a:cubicBezTo>
                  <a:cubicBezTo>
                    <a:pt x="223" y="62"/>
                    <a:pt x="207" y="46"/>
                    <a:pt x="207" y="29"/>
                  </a:cubicBezTo>
                  <a:cubicBezTo>
                    <a:pt x="190" y="29"/>
                    <a:pt x="190" y="13"/>
                    <a:pt x="174" y="13"/>
                  </a:cubicBezTo>
                  <a:cubicBezTo>
                    <a:pt x="163" y="5"/>
                    <a:pt x="150" y="1"/>
                    <a:pt x="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6"/>
            <p:cNvSpPr/>
            <p:nvPr/>
          </p:nvSpPr>
          <p:spPr>
            <a:xfrm>
              <a:off x="4112000" y="2798700"/>
              <a:ext cx="6025" cy="6175"/>
            </a:xfrm>
            <a:custGeom>
              <a:avLst/>
              <a:gdLst/>
              <a:ahLst/>
              <a:cxnLst/>
              <a:rect l="l" t="t" r="r" b="b"/>
              <a:pathLst>
                <a:path w="241" h="247" extrusionOk="0">
                  <a:moveTo>
                    <a:pt x="135" y="0"/>
                  </a:moveTo>
                  <a:cubicBezTo>
                    <a:pt x="100" y="0"/>
                    <a:pt x="65" y="18"/>
                    <a:pt x="34" y="47"/>
                  </a:cubicBezTo>
                  <a:cubicBezTo>
                    <a:pt x="34" y="63"/>
                    <a:pt x="17" y="84"/>
                    <a:pt x="17" y="100"/>
                  </a:cubicBezTo>
                  <a:cubicBezTo>
                    <a:pt x="1" y="150"/>
                    <a:pt x="17" y="187"/>
                    <a:pt x="34" y="220"/>
                  </a:cubicBezTo>
                  <a:cubicBezTo>
                    <a:pt x="53" y="239"/>
                    <a:pt x="80" y="247"/>
                    <a:pt x="105" y="247"/>
                  </a:cubicBezTo>
                  <a:cubicBezTo>
                    <a:pt x="123" y="247"/>
                    <a:pt x="140" y="243"/>
                    <a:pt x="153" y="236"/>
                  </a:cubicBezTo>
                  <a:cubicBezTo>
                    <a:pt x="170" y="236"/>
                    <a:pt x="191" y="220"/>
                    <a:pt x="207" y="203"/>
                  </a:cubicBezTo>
                  <a:cubicBezTo>
                    <a:pt x="240" y="150"/>
                    <a:pt x="240" y="63"/>
                    <a:pt x="207" y="30"/>
                  </a:cubicBezTo>
                  <a:cubicBezTo>
                    <a:pt x="185" y="9"/>
                    <a:pt x="160" y="0"/>
                    <a:pt x="1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6"/>
            <p:cNvSpPr/>
            <p:nvPr/>
          </p:nvSpPr>
          <p:spPr>
            <a:xfrm>
              <a:off x="4069850" y="2760600"/>
              <a:ext cx="5700" cy="6300"/>
            </a:xfrm>
            <a:custGeom>
              <a:avLst/>
              <a:gdLst/>
              <a:ahLst/>
              <a:cxnLst/>
              <a:rect l="l" t="t" r="r" b="b"/>
              <a:pathLst>
                <a:path w="228" h="252" extrusionOk="0">
                  <a:moveTo>
                    <a:pt x="119" y="1"/>
                  </a:moveTo>
                  <a:cubicBezTo>
                    <a:pt x="102" y="1"/>
                    <a:pt x="82" y="8"/>
                    <a:pt x="71" y="8"/>
                  </a:cubicBezTo>
                  <a:cubicBezTo>
                    <a:pt x="38" y="24"/>
                    <a:pt x="21" y="62"/>
                    <a:pt x="1" y="111"/>
                  </a:cubicBezTo>
                  <a:cubicBezTo>
                    <a:pt x="1" y="144"/>
                    <a:pt x="1" y="181"/>
                    <a:pt x="21" y="198"/>
                  </a:cubicBezTo>
                  <a:cubicBezTo>
                    <a:pt x="38" y="231"/>
                    <a:pt x="54" y="247"/>
                    <a:pt x="87" y="247"/>
                  </a:cubicBezTo>
                  <a:cubicBezTo>
                    <a:pt x="95" y="250"/>
                    <a:pt x="103" y="252"/>
                    <a:pt x="111" y="252"/>
                  </a:cubicBezTo>
                  <a:cubicBezTo>
                    <a:pt x="156" y="252"/>
                    <a:pt x="196" y="207"/>
                    <a:pt x="227" y="165"/>
                  </a:cubicBezTo>
                  <a:lnTo>
                    <a:pt x="227" y="144"/>
                  </a:lnTo>
                  <a:cubicBezTo>
                    <a:pt x="227" y="95"/>
                    <a:pt x="227" y="62"/>
                    <a:pt x="190" y="24"/>
                  </a:cubicBezTo>
                  <a:cubicBezTo>
                    <a:pt x="174" y="8"/>
                    <a:pt x="157" y="8"/>
                    <a:pt x="141" y="8"/>
                  </a:cubicBezTo>
                  <a:cubicBezTo>
                    <a:pt x="135" y="2"/>
                    <a:pt x="128" y="1"/>
                    <a:pt x="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6"/>
            <p:cNvSpPr/>
            <p:nvPr/>
          </p:nvSpPr>
          <p:spPr>
            <a:xfrm>
              <a:off x="4113650" y="2815425"/>
              <a:ext cx="6125" cy="6400"/>
            </a:xfrm>
            <a:custGeom>
              <a:avLst/>
              <a:gdLst/>
              <a:ahLst/>
              <a:cxnLst/>
              <a:rect l="l" t="t" r="r" b="b"/>
              <a:pathLst>
                <a:path w="245" h="256" extrusionOk="0">
                  <a:moveTo>
                    <a:pt x="149" y="0"/>
                  </a:moveTo>
                  <a:cubicBezTo>
                    <a:pt x="136" y="0"/>
                    <a:pt x="123" y="4"/>
                    <a:pt x="104" y="12"/>
                  </a:cubicBezTo>
                  <a:cubicBezTo>
                    <a:pt x="38" y="33"/>
                    <a:pt x="1" y="116"/>
                    <a:pt x="22" y="169"/>
                  </a:cubicBezTo>
                  <a:cubicBezTo>
                    <a:pt x="38" y="202"/>
                    <a:pt x="55" y="239"/>
                    <a:pt x="71" y="239"/>
                  </a:cubicBezTo>
                  <a:cubicBezTo>
                    <a:pt x="104" y="256"/>
                    <a:pt x="141" y="256"/>
                    <a:pt x="158" y="256"/>
                  </a:cubicBezTo>
                  <a:cubicBezTo>
                    <a:pt x="191" y="239"/>
                    <a:pt x="207" y="202"/>
                    <a:pt x="228" y="186"/>
                  </a:cubicBezTo>
                  <a:cubicBezTo>
                    <a:pt x="244" y="153"/>
                    <a:pt x="244" y="116"/>
                    <a:pt x="244" y="83"/>
                  </a:cubicBezTo>
                  <a:cubicBezTo>
                    <a:pt x="244" y="66"/>
                    <a:pt x="228" y="50"/>
                    <a:pt x="207" y="33"/>
                  </a:cubicBezTo>
                  <a:cubicBezTo>
                    <a:pt x="207" y="12"/>
                    <a:pt x="191" y="12"/>
                    <a:pt x="191" y="12"/>
                  </a:cubicBezTo>
                  <a:cubicBezTo>
                    <a:pt x="174" y="4"/>
                    <a:pt x="162" y="0"/>
                    <a:pt x="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6"/>
            <p:cNvSpPr/>
            <p:nvPr/>
          </p:nvSpPr>
          <p:spPr>
            <a:xfrm>
              <a:off x="4091400" y="2828200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03" y="0"/>
                  </a:moveTo>
                  <a:cubicBezTo>
                    <a:pt x="87" y="0"/>
                    <a:pt x="50" y="17"/>
                    <a:pt x="33" y="54"/>
                  </a:cubicBezTo>
                  <a:cubicBezTo>
                    <a:pt x="17" y="70"/>
                    <a:pt x="0" y="103"/>
                    <a:pt x="0" y="120"/>
                  </a:cubicBezTo>
                  <a:cubicBezTo>
                    <a:pt x="0" y="173"/>
                    <a:pt x="17" y="206"/>
                    <a:pt x="33" y="223"/>
                  </a:cubicBezTo>
                  <a:cubicBezTo>
                    <a:pt x="56" y="246"/>
                    <a:pt x="81" y="256"/>
                    <a:pt x="106" y="256"/>
                  </a:cubicBezTo>
                  <a:cubicBezTo>
                    <a:pt x="141" y="256"/>
                    <a:pt x="176" y="237"/>
                    <a:pt x="207" y="206"/>
                  </a:cubicBezTo>
                  <a:cubicBezTo>
                    <a:pt x="239" y="157"/>
                    <a:pt x="239" y="70"/>
                    <a:pt x="190" y="17"/>
                  </a:cubicBezTo>
                  <a:cubicBezTo>
                    <a:pt x="169" y="0"/>
                    <a:pt x="136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6"/>
            <p:cNvSpPr/>
            <p:nvPr/>
          </p:nvSpPr>
          <p:spPr>
            <a:xfrm>
              <a:off x="4087475" y="2720075"/>
              <a:ext cx="6100" cy="6400"/>
            </a:xfrm>
            <a:custGeom>
              <a:avLst/>
              <a:gdLst/>
              <a:ahLst/>
              <a:cxnLst/>
              <a:rect l="l" t="t" r="r" b="b"/>
              <a:pathLst>
                <a:path w="244" h="256" extrusionOk="0">
                  <a:moveTo>
                    <a:pt x="137" y="0"/>
                  </a:moveTo>
                  <a:cubicBezTo>
                    <a:pt x="121" y="0"/>
                    <a:pt x="104" y="5"/>
                    <a:pt x="87" y="13"/>
                  </a:cubicBezTo>
                  <a:cubicBezTo>
                    <a:pt x="71" y="13"/>
                    <a:pt x="38" y="50"/>
                    <a:pt x="17" y="83"/>
                  </a:cubicBezTo>
                  <a:cubicBezTo>
                    <a:pt x="1" y="116"/>
                    <a:pt x="1" y="153"/>
                    <a:pt x="17" y="169"/>
                  </a:cubicBezTo>
                  <a:cubicBezTo>
                    <a:pt x="17" y="202"/>
                    <a:pt x="38" y="240"/>
                    <a:pt x="71" y="240"/>
                  </a:cubicBezTo>
                  <a:cubicBezTo>
                    <a:pt x="87" y="256"/>
                    <a:pt x="120" y="256"/>
                    <a:pt x="157" y="256"/>
                  </a:cubicBezTo>
                  <a:cubicBezTo>
                    <a:pt x="207" y="219"/>
                    <a:pt x="244" y="153"/>
                    <a:pt x="223" y="83"/>
                  </a:cubicBezTo>
                  <a:cubicBezTo>
                    <a:pt x="223" y="66"/>
                    <a:pt x="207" y="50"/>
                    <a:pt x="207" y="33"/>
                  </a:cubicBezTo>
                  <a:cubicBezTo>
                    <a:pt x="190" y="13"/>
                    <a:pt x="190" y="13"/>
                    <a:pt x="174" y="13"/>
                  </a:cubicBezTo>
                  <a:cubicBezTo>
                    <a:pt x="166" y="5"/>
                    <a:pt x="152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6"/>
            <p:cNvSpPr/>
            <p:nvPr/>
          </p:nvSpPr>
          <p:spPr>
            <a:xfrm>
              <a:off x="4086250" y="276470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53" y="1"/>
                  </a:moveTo>
                  <a:cubicBezTo>
                    <a:pt x="87" y="1"/>
                    <a:pt x="33" y="50"/>
                    <a:pt x="17" y="120"/>
                  </a:cubicBezTo>
                  <a:cubicBezTo>
                    <a:pt x="0" y="153"/>
                    <a:pt x="17" y="186"/>
                    <a:pt x="33" y="207"/>
                  </a:cubicBezTo>
                  <a:cubicBezTo>
                    <a:pt x="33" y="240"/>
                    <a:pt x="66" y="256"/>
                    <a:pt x="103" y="256"/>
                  </a:cubicBezTo>
                  <a:cubicBezTo>
                    <a:pt x="110" y="258"/>
                    <a:pt x="117" y="259"/>
                    <a:pt x="124" y="259"/>
                  </a:cubicBezTo>
                  <a:cubicBezTo>
                    <a:pt x="170" y="259"/>
                    <a:pt x="225" y="214"/>
                    <a:pt x="239" y="153"/>
                  </a:cubicBezTo>
                  <a:cubicBezTo>
                    <a:pt x="239" y="120"/>
                    <a:pt x="239" y="83"/>
                    <a:pt x="223" y="50"/>
                  </a:cubicBezTo>
                  <a:lnTo>
                    <a:pt x="206" y="34"/>
                  </a:lnTo>
                  <a:cubicBezTo>
                    <a:pt x="190" y="17"/>
                    <a:pt x="169" y="17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6"/>
            <p:cNvSpPr/>
            <p:nvPr/>
          </p:nvSpPr>
          <p:spPr>
            <a:xfrm>
              <a:off x="4095200" y="2736350"/>
              <a:ext cx="6125" cy="6600"/>
            </a:xfrm>
            <a:custGeom>
              <a:avLst/>
              <a:gdLst/>
              <a:ahLst/>
              <a:cxnLst/>
              <a:rect l="l" t="t" r="r" b="b"/>
              <a:pathLst>
                <a:path w="245" h="264" extrusionOk="0">
                  <a:moveTo>
                    <a:pt x="158" y="1"/>
                  </a:moveTo>
                  <a:cubicBezTo>
                    <a:pt x="87" y="1"/>
                    <a:pt x="17" y="50"/>
                    <a:pt x="17" y="120"/>
                  </a:cubicBezTo>
                  <a:cubicBezTo>
                    <a:pt x="1" y="153"/>
                    <a:pt x="1" y="186"/>
                    <a:pt x="17" y="207"/>
                  </a:cubicBezTo>
                  <a:cubicBezTo>
                    <a:pt x="38" y="240"/>
                    <a:pt x="71" y="256"/>
                    <a:pt x="87" y="256"/>
                  </a:cubicBezTo>
                  <a:cubicBezTo>
                    <a:pt x="97" y="261"/>
                    <a:pt x="107" y="263"/>
                    <a:pt x="117" y="263"/>
                  </a:cubicBezTo>
                  <a:cubicBezTo>
                    <a:pt x="140" y="263"/>
                    <a:pt x="162" y="252"/>
                    <a:pt x="174" y="240"/>
                  </a:cubicBezTo>
                  <a:cubicBezTo>
                    <a:pt x="207" y="223"/>
                    <a:pt x="224" y="186"/>
                    <a:pt x="224" y="153"/>
                  </a:cubicBezTo>
                  <a:cubicBezTo>
                    <a:pt x="244" y="120"/>
                    <a:pt x="244" y="83"/>
                    <a:pt x="224" y="50"/>
                  </a:cubicBezTo>
                  <a:cubicBezTo>
                    <a:pt x="207" y="50"/>
                    <a:pt x="207" y="34"/>
                    <a:pt x="207" y="34"/>
                  </a:cubicBezTo>
                  <a:cubicBezTo>
                    <a:pt x="191" y="17"/>
                    <a:pt x="174" y="17"/>
                    <a:pt x="1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6"/>
            <p:cNvSpPr/>
            <p:nvPr/>
          </p:nvSpPr>
          <p:spPr>
            <a:xfrm>
              <a:off x="4074175" y="2822725"/>
              <a:ext cx="6525" cy="6575"/>
            </a:xfrm>
            <a:custGeom>
              <a:avLst/>
              <a:gdLst/>
              <a:ahLst/>
              <a:cxnLst/>
              <a:rect l="l" t="t" r="r" b="b"/>
              <a:pathLst>
                <a:path w="261" h="263" extrusionOk="0">
                  <a:moveTo>
                    <a:pt x="141" y="1"/>
                  </a:moveTo>
                  <a:cubicBezTo>
                    <a:pt x="126" y="1"/>
                    <a:pt x="112" y="5"/>
                    <a:pt x="104" y="13"/>
                  </a:cubicBezTo>
                  <a:cubicBezTo>
                    <a:pt x="34" y="50"/>
                    <a:pt x="1" y="116"/>
                    <a:pt x="17" y="186"/>
                  </a:cubicBezTo>
                  <a:cubicBezTo>
                    <a:pt x="30" y="240"/>
                    <a:pt x="74" y="262"/>
                    <a:pt x="118" y="262"/>
                  </a:cubicBezTo>
                  <a:cubicBezTo>
                    <a:pt x="132" y="262"/>
                    <a:pt x="145" y="260"/>
                    <a:pt x="158" y="256"/>
                  </a:cubicBezTo>
                  <a:cubicBezTo>
                    <a:pt x="223" y="219"/>
                    <a:pt x="261" y="153"/>
                    <a:pt x="240" y="83"/>
                  </a:cubicBezTo>
                  <a:cubicBezTo>
                    <a:pt x="223" y="67"/>
                    <a:pt x="223" y="50"/>
                    <a:pt x="207" y="30"/>
                  </a:cubicBezTo>
                  <a:cubicBezTo>
                    <a:pt x="190" y="30"/>
                    <a:pt x="190" y="13"/>
                    <a:pt x="190" y="13"/>
                  </a:cubicBezTo>
                  <a:cubicBezTo>
                    <a:pt x="174" y="5"/>
                    <a:pt x="156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6"/>
            <p:cNvSpPr/>
            <p:nvPr/>
          </p:nvSpPr>
          <p:spPr>
            <a:xfrm>
              <a:off x="4034300" y="277175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31" y="0"/>
                  </a:moveTo>
                  <a:cubicBezTo>
                    <a:pt x="122" y="0"/>
                    <a:pt x="113" y="2"/>
                    <a:pt x="103" y="7"/>
                  </a:cubicBezTo>
                  <a:cubicBezTo>
                    <a:pt x="83" y="7"/>
                    <a:pt x="50" y="28"/>
                    <a:pt x="33" y="44"/>
                  </a:cubicBezTo>
                  <a:cubicBezTo>
                    <a:pt x="17" y="77"/>
                    <a:pt x="0" y="94"/>
                    <a:pt x="0" y="131"/>
                  </a:cubicBezTo>
                  <a:cubicBezTo>
                    <a:pt x="0" y="164"/>
                    <a:pt x="17" y="197"/>
                    <a:pt x="33" y="234"/>
                  </a:cubicBezTo>
                  <a:cubicBezTo>
                    <a:pt x="55" y="248"/>
                    <a:pt x="81" y="257"/>
                    <a:pt x="107" y="257"/>
                  </a:cubicBezTo>
                  <a:cubicBezTo>
                    <a:pt x="141" y="257"/>
                    <a:pt x="176" y="243"/>
                    <a:pt x="206" y="213"/>
                  </a:cubicBezTo>
                  <a:cubicBezTo>
                    <a:pt x="239" y="147"/>
                    <a:pt x="239" y="77"/>
                    <a:pt x="186" y="28"/>
                  </a:cubicBezTo>
                  <a:cubicBezTo>
                    <a:pt x="174" y="13"/>
                    <a:pt x="154" y="0"/>
                    <a:pt x="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6"/>
            <p:cNvSpPr/>
            <p:nvPr/>
          </p:nvSpPr>
          <p:spPr>
            <a:xfrm>
              <a:off x="4028625" y="2755975"/>
              <a:ext cx="6100" cy="6250"/>
            </a:xfrm>
            <a:custGeom>
              <a:avLst/>
              <a:gdLst/>
              <a:ahLst/>
              <a:cxnLst/>
              <a:rect l="l" t="t" r="r" b="b"/>
              <a:pathLst>
                <a:path w="244" h="250" extrusionOk="0">
                  <a:moveTo>
                    <a:pt x="131" y="0"/>
                  </a:moveTo>
                  <a:cubicBezTo>
                    <a:pt x="72" y="0"/>
                    <a:pt x="21" y="49"/>
                    <a:pt x="21" y="106"/>
                  </a:cubicBezTo>
                  <a:cubicBezTo>
                    <a:pt x="1" y="143"/>
                    <a:pt x="1" y="176"/>
                    <a:pt x="21" y="193"/>
                  </a:cubicBezTo>
                  <a:cubicBezTo>
                    <a:pt x="38" y="226"/>
                    <a:pt x="71" y="247"/>
                    <a:pt x="87" y="247"/>
                  </a:cubicBezTo>
                  <a:cubicBezTo>
                    <a:pt x="96" y="249"/>
                    <a:pt x="104" y="250"/>
                    <a:pt x="112" y="250"/>
                  </a:cubicBezTo>
                  <a:cubicBezTo>
                    <a:pt x="169" y="250"/>
                    <a:pt x="209" y="201"/>
                    <a:pt x="227" y="143"/>
                  </a:cubicBezTo>
                  <a:cubicBezTo>
                    <a:pt x="244" y="106"/>
                    <a:pt x="227" y="73"/>
                    <a:pt x="227" y="57"/>
                  </a:cubicBezTo>
                  <a:cubicBezTo>
                    <a:pt x="207" y="40"/>
                    <a:pt x="207" y="40"/>
                    <a:pt x="207" y="20"/>
                  </a:cubicBezTo>
                  <a:cubicBezTo>
                    <a:pt x="190" y="3"/>
                    <a:pt x="174" y="3"/>
                    <a:pt x="157" y="3"/>
                  </a:cubicBezTo>
                  <a:cubicBezTo>
                    <a:pt x="148" y="1"/>
                    <a:pt x="140" y="0"/>
                    <a:pt x="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6"/>
            <p:cNvSpPr/>
            <p:nvPr/>
          </p:nvSpPr>
          <p:spPr>
            <a:xfrm>
              <a:off x="4037700" y="2850150"/>
              <a:ext cx="3425" cy="425"/>
            </a:xfrm>
            <a:custGeom>
              <a:avLst/>
              <a:gdLst/>
              <a:ahLst/>
              <a:cxnLst/>
              <a:rect l="l" t="t" r="r" b="b"/>
              <a:pathLst>
                <a:path w="137" h="17" extrusionOk="0">
                  <a:moveTo>
                    <a:pt x="87" y="0"/>
                  </a:moveTo>
                  <a:cubicBezTo>
                    <a:pt x="50" y="0"/>
                    <a:pt x="33" y="0"/>
                    <a:pt x="0" y="17"/>
                  </a:cubicBezTo>
                  <a:lnTo>
                    <a:pt x="136" y="17"/>
                  </a:lnTo>
                  <a:cubicBezTo>
                    <a:pt x="120" y="17"/>
                    <a:pt x="103" y="0"/>
                    <a:pt x="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6"/>
            <p:cNvSpPr/>
            <p:nvPr/>
          </p:nvSpPr>
          <p:spPr>
            <a:xfrm>
              <a:off x="4035950" y="2788650"/>
              <a:ext cx="6100" cy="6475"/>
            </a:xfrm>
            <a:custGeom>
              <a:avLst/>
              <a:gdLst/>
              <a:ahLst/>
              <a:cxnLst/>
              <a:rect l="l" t="t" r="r" b="b"/>
              <a:pathLst>
                <a:path w="244" h="259" extrusionOk="0">
                  <a:moveTo>
                    <a:pt x="130" y="0"/>
                  </a:moveTo>
                  <a:cubicBezTo>
                    <a:pt x="74" y="0"/>
                    <a:pt x="35" y="45"/>
                    <a:pt x="17" y="106"/>
                  </a:cubicBezTo>
                  <a:cubicBezTo>
                    <a:pt x="0" y="139"/>
                    <a:pt x="0" y="176"/>
                    <a:pt x="17" y="209"/>
                  </a:cubicBezTo>
                  <a:cubicBezTo>
                    <a:pt x="37" y="226"/>
                    <a:pt x="70" y="242"/>
                    <a:pt x="87" y="259"/>
                  </a:cubicBezTo>
                  <a:cubicBezTo>
                    <a:pt x="157" y="259"/>
                    <a:pt x="206" y="209"/>
                    <a:pt x="223" y="139"/>
                  </a:cubicBezTo>
                  <a:cubicBezTo>
                    <a:pt x="243" y="106"/>
                    <a:pt x="243" y="73"/>
                    <a:pt x="223" y="53"/>
                  </a:cubicBezTo>
                  <a:cubicBezTo>
                    <a:pt x="206" y="36"/>
                    <a:pt x="206" y="36"/>
                    <a:pt x="206" y="20"/>
                  </a:cubicBezTo>
                  <a:cubicBezTo>
                    <a:pt x="190" y="20"/>
                    <a:pt x="173" y="3"/>
                    <a:pt x="157" y="3"/>
                  </a:cubicBezTo>
                  <a:cubicBezTo>
                    <a:pt x="148" y="1"/>
                    <a:pt x="139" y="0"/>
                    <a:pt x="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6"/>
            <p:cNvSpPr/>
            <p:nvPr/>
          </p:nvSpPr>
          <p:spPr>
            <a:xfrm>
              <a:off x="4036875" y="2804500"/>
              <a:ext cx="6000" cy="6300"/>
            </a:xfrm>
            <a:custGeom>
              <a:avLst/>
              <a:gdLst/>
              <a:ahLst/>
              <a:cxnLst/>
              <a:rect l="l" t="t" r="r" b="b"/>
              <a:pathLst>
                <a:path w="240" h="252" extrusionOk="0">
                  <a:moveTo>
                    <a:pt x="133" y="1"/>
                  </a:moveTo>
                  <a:cubicBezTo>
                    <a:pt x="86" y="1"/>
                    <a:pt x="31" y="46"/>
                    <a:pt x="17" y="107"/>
                  </a:cubicBezTo>
                  <a:cubicBezTo>
                    <a:pt x="0" y="177"/>
                    <a:pt x="33" y="243"/>
                    <a:pt x="103" y="243"/>
                  </a:cubicBezTo>
                  <a:cubicBezTo>
                    <a:pt x="113" y="249"/>
                    <a:pt x="122" y="252"/>
                    <a:pt x="129" y="252"/>
                  </a:cubicBezTo>
                  <a:cubicBezTo>
                    <a:pt x="148" y="252"/>
                    <a:pt x="163" y="238"/>
                    <a:pt x="186" y="227"/>
                  </a:cubicBezTo>
                  <a:cubicBezTo>
                    <a:pt x="206" y="210"/>
                    <a:pt x="223" y="177"/>
                    <a:pt x="239" y="140"/>
                  </a:cubicBezTo>
                  <a:cubicBezTo>
                    <a:pt x="239" y="107"/>
                    <a:pt x="239" y="74"/>
                    <a:pt x="223" y="58"/>
                  </a:cubicBezTo>
                  <a:cubicBezTo>
                    <a:pt x="223" y="37"/>
                    <a:pt x="223" y="37"/>
                    <a:pt x="206" y="21"/>
                  </a:cubicBezTo>
                  <a:cubicBezTo>
                    <a:pt x="186" y="4"/>
                    <a:pt x="169" y="4"/>
                    <a:pt x="153" y="4"/>
                  </a:cubicBezTo>
                  <a:cubicBezTo>
                    <a:pt x="146" y="2"/>
                    <a:pt x="140" y="1"/>
                    <a:pt x="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6"/>
            <p:cNvSpPr/>
            <p:nvPr/>
          </p:nvSpPr>
          <p:spPr>
            <a:xfrm>
              <a:off x="4030375" y="281830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57" y="1"/>
                  </a:moveTo>
                  <a:cubicBezTo>
                    <a:pt x="87" y="1"/>
                    <a:pt x="17" y="38"/>
                    <a:pt x="1" y="124"/>
                  </a:cubicBezTo>
                  <a:cubicBezTo>
                    <a:pt x="1" y="141"/>
                    <a:pt x="1" y="174"/>
                    <a:pt x="17" y="207"/>
                  </a:cubicBezTo>
                  <a:cubicBezTo>
                    <a:pt x="34" y="244"/>
                    <a:pt x="71" y="260"/>
                    <a:pt x="87" y="260"/>
                  </a:cubicBezTo>
                  <a:cubicBezTo>
                    <a:pt x="120" y="260"/>
                    <a:pt x="157" y="260"/>
                    <a:pt x="174" y="244"/>
                  </a:cubicBezTo>
                  <a:cubicBezTo>
                    <a:pt x="207" y="207"/>
                    <a:pt x="223" y="190"/>
                    <a:pt x="223" y="157"/>
                  </a:cubicBezTo>
                  <a:cubicBezTo>
                    <a:pt x="240" y="124"/>
                    <a:pt x="223" y="87"/>
                    <a:pt x="223" y="54"/>
                  </a:cubicBezTo>
                  <a:cubicBezTo>
                    <a:pt x="207" y="54"/>
                    <a:pt x="207" y="38"/>
                    <a:pt x="190" y="38"/>
                  </a:cubicBezTo>
                  <a:cubicBezTo>
                    <a:pt x="190" y="21"/>
                    <a:pt x="174" y="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6"/>
            <p:cNvSpPr/>
            <p:nvPr/>
          </p:nvSpPr>
          <p:spPr>
            <a:xfrm>
              <a:off x="4034300" y="2832850"/>
              <a:ext cx="5575" cy="6600"/>
            </a:xfrm>
            <a:custGeom>
              <a:avLst/>
              <a:gdLst/>
              <a:ahLst/>
              <a:cxnLst/>
              <a:rect l="l" t="t" r="r" b="b"/>
              <a:pathLst>
                <a:path w="223" h="264" extrusionOk="0">
                  <a:moveTo>
                    <a:pt x="115" y="1"/>
                  </a:moveTo>
                  <a:cubicBezTo>
                    <a:pt x="66" y="1"/>
                    <a:pt x="15" y="46"/>
                    <a:pt x="0" y="107"/>
                  </a:cubicBezTo>
                  <a:cubicBezTo>
                    <a:pt x="0" y="140"/>
                    <a:pt x="0" y="177"/>
                    <a:pt x="17" y="210"/>
                  </a:cubicBezTo>
                  <a:cubicBezTo>
                    <a:pt x="33" y="227"/>
                    <a:pt x="50" y="264"/>
                    <a:pt x="83" y="264"/>
                  </a:cubicBezTo>
                  <a:cubicBezTo>
                    <a:pt x="120" y="264"/>
                    <a:pt x="136" y="264"/>
                    <a:pt x="169" y="227"/>
                  </a:cubicBezTo>
                  <a:cubicBezTo>
                    <a:pt x="186" y="210"/>
                    <a:pt x="223" y="194"/>
                    <a:pt x="223" y="161"/>
                  </a:cubicBezTo>
                  <a:cubicBezTo>
                    <a:pt x="223" y="124"/>
                    <a:pt x="223" y="91"/>
                    <a:pt x="206" y="58"/>
                  </a:cubicBezTo>
                  <a:cubicBezTo>
                    <a:pt x="206" y="37"/>
                    <a:pt x="206" y="37"/>
                    <a:pt x="186" y="37"/>
                  </a:cubicBezTo>
                  <a:cubicBezTo>
                    <a:pt x="169" y="20"/>
                    <a:pt x="153" y="4"/>
                    <a:pt x="136" y="4"/>
                  </a:cubicBezTo>
                  <a:cubicBezTo>
                    <a:pt x="129" y="2"/>
                    <a:pt x="122" y="1"/>
                    <a:pt x="1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6"/>
            <p:cNvSpPr/>
            <p:nvPr/>
          </p:nvSpPr>
          <p:spPr>
            <a:xfrm>
              <a:off x="4064300" y="2791225"/>
              <a:ext cx="6100" cy="6475"/>
            </a:xfrm>
            <a:custGeom>
              <a:avLst/>
              <a:gdLst/>
              <a:ahLst/>
              <a:cxnLst/>
              <a:rect l="l" t="t" r="r" b="b"/>
              <a:pathLst>
                <a:path w="244" h="259" extrusionOk="0">
                  <a:moveTo>
                    <a:pt x="130" y="0"/>
                  </a:moveTo>
                  <a:cubicBezTo>
                    <a:pt x="74" y="0"/>
                    <a:pt x="34" y="45"/>
                    <a:pt x="17" y="106"/>
                  </a:cubicBezTo>
                  <a:cubicBezTo>
                    <a:pt x="0" y="139"/>
                    <a:pt x="17" y="176"/>
                    <a:pt x="37" y="209"/>
                  </a:cubicBezTo>
                  <a:cubicBezTo>
                    <a:pt x="37" y="226"/>
                    <a:pt x="70" y="242"/>
                    <a:pt x="103" y="259"/>
                  </a:cubicBezTo>
                  <a:cubicBezTo>
                    <a:pt x="157" y="259"/>
                    <a:pt x="223" y="209"/>
                    <a:pt x="243" y="139"/>
                  </a:cubicBezTo>
                  <a:cubicBezTo>
                    <a:pt x="243" y="106"/>
                    <a:pt x="243" y="73"/>
                    <a:pt x="223" y="53"/>
                  </a:cubicBezTo>
                  <a:cubicBezTo>
                    <a:pt x="223" y="36"/>
                    <a:pt x="206" y="36"/>
                    <a:pt x="206" y="20"/>
                  </a:cubicBezTo>
                  <a:cubicBezTo>
                    <a:pt x="190" y="20"/>
                    <a:pt x="173" y="3"/>
                    <a:pt x="157" y="3"/>
                  </a:cubicBezTo>
                  <a:cubicBezTo>
                    <a:pt x="148" y="1"/>
                    <a:pt x="139" y="0"/>
                    <a:pt x="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6"/>
            <p:cNvSpPr/>
            <p:nvPr/>
          </p:nvSpPr>
          <p:spPr>
            <a:xfrm>
              <a:off x="4059125" y="2821275"/>
              <a:ext cx="6125" cy="6200"/>
            </a:xfrm>
            <a:custGeom>
              <a:avLst/>
              <a:gdLst/>
              <a:ahLst/>
              <a:cxnLst/>
              <a:rect l="l" t="t" r="r" b="b"/>
              <a:pathLst>
                <a:path w="245" h="248" extrusionOk="0">
                  <a:moveTo>
                    <a:pt x="128" y="1"/>
                  </a:moveTo>
                  <a:cubicBezTo>
                    <a:pt x="74" y="1"/>
                    <a:pt x="35" y="48"/>
                    <a:pt x="17" y="108"/>
                  </a:cubicBezTo>
                  <a:cubicBezTo>
                    <a:pt x="1" y="141"/>
                    <a:pt x="1" y="174"/>
                    <a:pt x="17" y="211"/>
                  </a:cubicBezTo>
                  <a:cubicBezTo>
                    <a:pt x="38" y="228"/>
                    <a:pt x="71" y="244"/>
                    <a:pt x="87" y="244"/>
                  </a:cubicBezTo>
                  <a:cubicBezTo>
                    <a:pt x="97" y="246"/>
                    <a:pt x="105" y="248"/>
                    <a:pt x="114" y="248"/>
                  </a:cubicBezTo>
                  <a:cubicBezTo>
                    <a:pt x="170" y="248"/>
                    <a:pt x="209" y="202"/>
                    <a:pt x="224" y="141"/>
                  </a:cubicBezTo>
                  <a:cubicBezTo>
                    <a:pt x="244" y="108"/>
                    <a:pt x="244" y="71"/>
                    <a:pt x="224" y="55"/>
                  </a:cubicBezTo>
                  <a:cubicBezTo>
                    <a:pt x="207" y="38"/>
                    <a:pt x="207" y="38"/>
                    <a:pt x="207" y="22"/>
                  </a:cubicBezTo>
                  <a:cubicBezTo>
                    <a:pt x="191" y="5"/>
                    <a:pt x="174" y="5"/>
                    <a:pt x="158" y="5"/>
                  </a:cubicBezTo>
                  <a:cubicBezTo>
                    <a:pt x="147" y="2"/>
                    <a:pt x="137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6"/>
            <p:cNvSpPr/>
            <p:nvPr/>
          </p:nvSpPr>
          <p:spPr>
            <a:xfrm>
              <a:off x="4064300" y="2837275"/>
              <a:ext cx="5575" cy="6475"/>
            </a:xfrm>
            <a:custGeom>
              <a:avLst/>
              <a:gdLst/>
              <a:ahLst/>
              <a:cxnLst/>
              <a:rect l="l" t="t" r="r" b="b"/>
              <a:pathLst>
                <a:path w="223" h="259" extrusionOk="0">
                  <a:moveTo>
                    <a:pt x="140" y="0"/>
                  </a:moveTo>
                  <a:cubicBezTo>
                    <a:pt x="120" y="0"/>
                    <a:pt x="87" y="17"/>
                    <a:pt x="54" y="33"/>
                  </a:cubicBezTo>
                  <a:cubicBezTo>
                    <a:pt x="37" y="50"/>
                    <a:pt x="17" y="87"/>
                    <a:pt x="0" y="120"/>
                  </a:cubicBezTo>
                  <a:cubicBezTo>
                    <a:pt x="0" y="153"/>
                    <a:pt x="0" y="190"/>
                    <a:pt x="17" y="206"/>
                  </a:cubicBezTo>
                  <a:cubicBezTo>
                    <a:pt x="37" y="239"/>
                    <a:pt x="54" y="256"/>
                    <a:pt x="87" y="256"/>
                  </a:cubicBezTo>
                  <a:cubicBezTo>
                    <a:pt x="96" y="258"/>
                    <a:pt x="105" y="259"/>
                    <a:pt x="113" y="259"/>
                  </a:cubicBezTo>
                  <a:cubicBezTo>
                    <a:pt x="169" y="259"/>
                    <a:pt x="208" y="214"/>
                    <a:pt x="223" y="153"/>
                  </a:cubicBezTo>
                  <a:cubicBezTo>
                    <a:pt x="223" y="120"/>
                    <a:pt x="223" y="87"/>
                    <a:pt x="206" y="50"/>
                  </a:cubicBezTo>
                  <a:cubicBezTo>
                    <a:pt x="206" y="50"/>
                    <a:pt x="206" y="33"/>
                    <a:pt x="190" y="33"/>
                  </a:cubicBezTo>
                  <a:cubicBezTo>
                    <a:pt x="173" y="17"/>
                    <a:pt x="157" y="17"/>
                    <a:pt x="1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6"/>
            <p:cNvSpPr/>
            <p:nvPr/>
          </p:nvSpPr>
          <p:spPr>
            <a:xfrm>
              <a:off x="4051825" y="2804500"/>
              <a:ext cx="6100" cy="6200"/>
            </a:xfrm>
            <a:custGeom>
              <a:avLst/>
              <a:gdLst/>
              <a:ahLst/>
              <a:cxnLst/>
              <a:rect l="l" t="t" r="r" b="b"/>
              <a:pathLst>
                <a:path w="244" h="248" extrusionOk="0">
                  <a:moveTo>
                    <a:pt x="119" y="1"/>
                  </a:moveTo>
                  <a:cubicBezTo>
                    <a:pt x="70" y="1"/>
                    <a:pt x="18" y="46"/>
                    <a:pt x="0" y="107"/>
                  </a:cubicBezTo>
                  <a:cubicBezTo>
                    <a:pt x="0" y="140"/>
                    <a:pt x="0" y="177"/>
                    <a:pt x="21" y="194"/>
                  </a:cubicBezTo>
                  <a:cubicBezTo>
                    <a:pt x="37" y="227"/>
                    <a:pt x="54" y="243"/>
                    <a:pt x="87" y="243"/>
                  </a:cubicBezTo>
                  <a:cubicBezTo>
                    <a:pt x="97" y="246"/>
                    <a:pt x="107" y="248"/>
                    <a:pt x="116" y="248"/>
                  </a:cubicBezTo>
                  <a:cubicBezTo>
                    <a:pt x="171" y="248"/>
                    <a:pt x="209" y="200"/>
                    <a:pt x="227" y="140"/>
                  </a:cubicBezTo>
                  <a:cubicBezTo>
                    <a:pt x="243" y="107"/>
                    <a:pt x="227" y="74"/>
                    <a:pt x="206" y="58"/>
                  </a:cubicBezTo>
                  <a:cubicBezTo>
                    <a:pt x="206" y="37"/>
                    <a:pt x="206" y="37"/>
                    <a:pt x="190" y="21"/>
                  </a:cubicBezTo>
                  <a:cubicBezTo>
                    <a:pt x="190" y="4"/>
                    <a:pt x="173" y="4"/>
                    <a:pt x="140" y="4"/>
                  </a:cubicBezTo>
                  <a:cubicBezTo>
                    <a:pt x="133" y="2"/>
                    <a:pt x="126" y="1"/>
                    <a:pt x="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6"/>
            <p:cNvSpPr/>
            <p:nvPr/>
          </p:nvSpPr>
          <p:spPr>
            <a:xfrm>
              <a:off x="4062125" y="277570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37" y="1"/>
                  </a:moveTo>
                  <a:cubicBezTo>
                    <a:pt x="103" y="1"/>
                    <a:pt x="67" y="17"/>
                    <a:pt x="38" y="55"/>
                  </a:cubicBezTo>
                  <a:cubicBezTo>
                    <a:pt x="0" y="109"/>
                    <a:pt x="0" y="179"/>
                    <a:pt x="38" y="229"/>
                  </a:cubicBezTo>
                  <a:cubicBezTo>
                    <a:pt x="58" y="251"/>
                    <a:pt x="82" y="260"/>
                    <a:pt x="107" y="260"/>
                  </a:cubicBezTo>
                  <a:cubicBezTo>
                    <a:pt x="141" y="260"/>
                    <a:pt x="178" y="241"/>
                    <a:pt x="207" y="212"/>
                  </a:cubicBezTo>
                  <a:cubicBezTo>
                    <a:pt x="244" y="158"/>
                    <a:pt x="244" y="76"/>
                    <a:pt x="207" y="22"/>
                  </a:cubicBezTo>
                  <a:cubicBezTo>
                    <a:pt x="186" y="9"/>
                    <a:pt x="162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6"/>
            <p:cNvSpPr/>
            <p:nvPr/>
          </p:nvSpPr>
          <p:spPr>
            <a:xfrm>
              <a:off x="4056550" y="2758850"/>
              <a:ext cx="6125" cy="6600"/>
            </a:xfrm>
            <a:custGeom>
              <a:avLst/>
              <a:gdLst/>
              <a:ahLst/>
              <a:cxnLst/>
              <a:rect l="l" t="t" r="r" b="b"/>
              <a:pathLst>
                <a:path w="245" h="264" extrusionOk="0">
                  <a:moveTo>
                    <a:pt x="135" y="1"/>
                  </a:moveTo>
                  <a:cubicBezTo>
                    <a:pt x="126" y="1"/>
                    <a:pt x="116" y="2"/>
                    <a:pt x="104" y="8"/>
                  </a:cubicBezTo>
                  <a:cubicBezTo>
                    <a:pt x="38" y="45"/>
                    <a:pt x="1" y="111"/>
                    <a:pt x="17" y="181"/>
                  </a:cubicBezTo>
                  <a:cubicBezTo>
                    <a:pt x="38" y="214"/>
                    <a:pt x="54" y="235"/>
                    <a:pt x="71" y="251"/>
                  </a:cubicBezTo>
                  <a:cubicBezTo>
                    <a:pt x="87" y="259"/>
                    <a:pt x="105" y="263"/>
                    <a:pt x="120" y="263"/>
                  </a:cubicBezTo>
                  <a:cubicBezTo>
                    <a:pt x="136" y="263"/>
                    <a:pt x="149" y="259"/>
                    <a:pt x="157" y="251"/>
                  </a:cubicBezTo>
                  <a:cubicBezTo>
                    <a:pt x="190" y="235"/>
                    <a:pt x="207" y="214"/>
                    <a:pt x="223" y="181"/>
                  </a:cubicBezTo>
                  <a:cubicBezTo>
                    <a:pt x="244" y="148"/>
                    <a:pt x="244" y="111"/>
                    <a:pt x="244" y="78"/>
                  </a:cubicBezTo>
                  <a:cubicBezTo>
                    <a:pt x="244" y="61"/>
                    <a:pt x="223" y="45"/>
                    <a:pt x="207" y="28"/>
                  </a:cubicBezTo>
                  <a:cubicBezTo>
                    <a:pt x="207" y="28"/>
                    <a:pt x="190" y="28"/>
                    <a:pt x="190" y="8"/>
                  </a:cubicBezTo>
                  <a:cubicBezTo>
                    <a:pt x="168" y="8"/>
                    <a:pt x="154" y="1"/>
                    <a:pt x="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6"/>
            <p:cNvSpPr/>
            <p:nvPr/>
          </p:nvSpPr>
          <p:spPr>
            <a:xfrm>
              <a:off x="4069025" y="2745725"/>
              <a:ext cx="5600" cy="6600"/>
            </a:xfrm>
            <a:custGeom>
              <a:avLst/>
              <a:gdLst/>
              <a:ahLst/>
              <a:cxnLst/>
              <a:rect l="l" t="t" r="r" b="b"/>
              <a:pathLst>
                <a:path w="224" h="264" extrusionOk="0">
                  <a:moveTo>
                    <a:pt x="137" y="1"/>
                  </a:moveTo>
                  <a:cubicBezTo>
                    <a:pt x="120" y="1"/>
                    <a:pt x="87" y="1"/>
                    <a:pt x="54" y="38"/>
                  </a:cubicBezTo>
                  <a:cubicBezTo>
                    <a:pt x="34" y="55"/>
                    <a:pt x="17" y="71"/>
                    <a:pt x="1" y="104"/>
                  </a:cubicBezTo>
                  <a:cubicBezTo>
                    <a:pt x="1" y="141"/>
                    <a:pt x="1" y="174"/>
                    <a:pt x="17" y="207"/>
                  </a:cubicBezTo>
                  <a:cubicBezTo>
                    <a:pt x="34" y="244"/>
                    <a:pt x="54" y="261"/>
                    <a:pt x="87" y="261"/>
                  </a:cubicBezTo>
                  <a:cubicBezTo>
                    <a:pt x="93" y="263"/>
                    <a:pt x="100" y="264"/>
                    <a:pt x="106" y="264"/>
                  </a:cubicBezTo>
                  <a:cubicBezTo>
                    <a:pt x="153" y="264"/>
                    <a:pt x="209" y="215"/>
                    <a:pt x="223" y="158"/>
                  </a:cubicBezTo>
                  <a:cubicBezTo>
                    <a:pt x="223" y="121"/>
                    <a:pt x="223" y="88"/>
                    <a:pt x="207" y="55"/>
                  </a:cubicBezTo>
                  <a:cubicBezTo>
                    <a:pt x="207" y="55"/>
                    <a:pt x="207" y="38"/>
                    <a:pt x="190" y="38"/>
                  </a:cubicBezTo>
                  <a:cubicBezTo>
                    <a:pt x="174" y="17"/>
                    <a:pt x="157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6"/>
            <p:cNvSpPr/>
            <p:nvPr/>
          </p:nvSpPr>
          <p:spPr>
            <a:xfrm>
              <a:off x="4066050" y="2806825"/>
              <a:ext cx="6400" cy="6300"/>
            </a:xfrm>
            <a:custGeom>
              <a:avLst/>
              <a:gdLst/>
              <a:ahLst/>
              <a:cxnLst/>
              <a:rect l="l" t="t" r="r" b="b"/>
              <a:pathLst>
                <a:path w="256" h="252" extrusionOk="0">
                  <a:moveTo>
                    <a:pt x="144" y="1"/>
                  </a:moveTo>
                  <a:cubicBezTo>
                    <a:pt x="109" y="1"/>
                    <a:pt x="71" y="18"/>
                    <a:pt x="50" y="47"/>
                  </a:cubicBezTo>
                  <a:cubicBezTo>
                    <a:pt x="0" y="101"/>
                    <a:pt x="0" y="187"/>
                    <a:pt x="50" y="220"/>
                  </a:cubicBezTo>
                  <a:cubicBezTo>
                    <a:pt x="65" y="243"/>
                    <a:pt x="89" y="252"/>
                    <a:pt x="114" y="252"/>
                  </a:cubicBezTo>
                  <a:cubicBezTo>
                    <a:pt x="149" y="252"/>
                    <a:pt x="187" y="233"/>
                    <a:pt x="206" y="204"/>
                  </a:cubicBezTo>
                  <a:cubicBezTo>
                    <a:pt x="256" y="150"/>
                    <a:pt x="256" y="68"/>
                    <a:pt x="206" y="31"/>
                  </a:cubicBezTo>
                  <a:cubicBezTo>
                    <a:pt x="192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6"/>
            <p:cNvSpPr/>
            <p:nvPr/>
          </p:nvSpPr>
          <p:spPr>
            <a:xfrm>
              <a:off x="4123975" y="2739275"/>
              <a:ext cx="6100" cy="6475"/>
            </a:xfrm>
            <a:custGeom>
              <a:avLst/>
              <a:gdLst/>
              <a:ahLst/>
              <a:cxnLst/>
              <a:rect l="l" t="t" r="r" b="b"/>
              <a:pathLst>
                <a:path w="244" h="259" extrusionOk="0">
                  <a:moveTo>
                    <a:pt x="130" y="0"/>
                  </a:moveTo>
                  <a:cubicBezTo>
                    <a:pt x="74" y="0"/>
                    <a:pt x="35" y="46"/>
                    <a:pt x="21" y="106"/>
                  </a:cubicBezTo>
                  <a:cubicBezTo>
                    <a:pt x="0" y="139"/>
                    <a:pt x="21" y="172"/>
                    <a:pt x="21" y="210"/>
                  </a:cubicBezTo>
                  <a:cubicBezTo>
                    <a:pt x="37" y="226"/>
                    <a:pt x="70" y="242"/>
                    <a:pt x="87" y="259"/>
                  </a:cubicBezTo>
                  <a:cubicBezTo>
                    <a:pt x="157" y="259"/>
                    <a:pt x="227" y="210"/>
                    <a:pt x="227" y="139"/>
                  </a:cubicBezTo>
                  <a:cubicBezTo>
                    <a:pt x="243" y="106"/>
                    <a:pt x="243" y="90"/>
                    <a:pt x="227" y="53"/>
                  </a:cubicBezTo>
                  <a:cubicBezTo>
                    <a:pt x="206" y="36"/>
                    <a:pt x="206" y="36"/>
                    <a:pt x="206" y="20"/>
                  </a:cubicBezTo>
                  <a:cubicBezTo>
                    <a:pt x="190" y="20"/>
                    <a:pt x="173" y="3"/>
                    <a:pt x="157" y="3"/>
                  </a:cubicBezTo>
                  <a:cubicBezTo>
                    <a:pt x="148" y="1"/>
                    <a:pt x="139" y="0"/>
                    <a:pt x="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6"/>
            <p:cNvSpPr/>
            <p:nvPr/>
          </p:nvSpPr>
          <p:spPr>
            <a:xfrm>
              <a:off x="3885250" y="276030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28" y="0"/>
                  </a:moveTo>
                  <a:cubicBezTo>
                    <a:pt x="74" y="0"/>
                    <a:pt x="31" y="46"/>
                    <a:pt x="17" y="107"/>
                  </a:cubicBezTo>
                  <a:cubicBezTo>
                    <a:pt x="1" y="139"/>
                    <a:pt x="1" y="177"/>
                    <a:pt x="17" y="210"/>
                  </a:cubicBezTo>
                  <a:cubicBezTo>
                    <a:pt x="34" y="226"/>
                    <a:pt x="67" y="243"/>
                    <a:pt x="87" y="259"/>
                  </a:cubicBezTo>
                  <a:cubicBezTo>
                    <a:pt x="153" y="259"/>
                    <a:pt x="207" y="210"/>
                    <a:pt x="223" y="139"/>
                  </a:cubicBezTo>
                  <a:cubicBezTo>
                    <a:pt x="240" y="107"/>
                    <a:pt x="240" y="74"/>
                    <a:pt x="223" y="53"/>
                  </a:cubicBezTo>
                  <a:cubicBezTo>
                    <a:pt x="207" y="36"/>
                    <a:pt x="207" y="36"/>
                    <a:pt x="207" y="20"/>
                  </a:cubicBezTo>
                  <a:cubicBezTo>
                    <a:pt x="190" y="20"/>
                    <a:pt x="170" y="3"/>
                    <a:pt x="153" y="3"/>
                  </a:cubicBezTo>
                  <a:cubicBezTo>
                    <a:pt x="144" y="1"/>
                    <a:pt x="136" y="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6"/>
            <p:cNvSpPr/>
            <p:nvPr/>
          </p:nvSpPr>
          <p:spPr>
            <a:xfrm>
              <a:off x="3880100" y="2790350"/>
              <a:ext cx="6000" cy="6200"/>
            </a:xfrm>
            <a:custGeom>
              <a:avLst/>
              <a:gdLst/>
              <a:ahLst/>
              <a:cxnLst/>
              <a:rect l="l" t="t" r="r" b="b"/>
              <a:pathLst>
                <a:path w="240" h="248" extrusionOk="0">
                  <a:moveTo>
                    <a:pt x="113" y="1"/>
                  </a:moveTo>
                  <a:cubicBezTo>
                    <a:pt x="68" y="1"/>
                    <a:pt x="14" y="49"/>
                    <a:pt x="0" y="108"/>
                  </a:cubicBezTo>
                  <a:cubicBezTo>
                    <a:pt x="0" y="141"/>
                    <a:pt x="0" y="174"/>
                    <a:pt x="17" y="191"/>
                  </a:cubicBezTo>
                  <a:cubicBezTo>
                    <a:pt x="33" y="228"/>
                    <a:pt x="50" y="244"/>
                    <a:pt x="87" y="244"/>
                  </a:cubicBezTo>
                  <a:cubicBezTo>
                    <a:pt x="96" y="247"/>
                    <a:pt x="104" y="248"/>
                    <a:pt x="112" y="248"/>
                  </a:cubicBezTo>
                  <a:cubicBezTo>
                    <a:pt x="166" y="248"/>
                    <a:pt x="209" y="202"/>
                    <a:pt x="223" y="141"/>
                  </a:cubicBezTo>
                  <a:cubicBezTo>
                    <a:pt x="240" y="108"/>
                    <a:pt x="223" y="71"/>
                    <a:pt x="207" y="55"/>
                  </a:cubicBezTo>
                  <a:cubicBezTo>
                    <a:pt x="207" y="38"/>
                    <a:pt x="207" y="38"/>
                    <a:pt x="190" y="22"/>
                  </a:cubicBezTo>
                  <a:cubicBezTo>
                    <a:pt x="190" y="5"/>
                    <a:pt x="169" y="5"/>
                    <a:pt x="136" y="5"/>
                  </a:cubicBezTo>
                  <a:cubicBezTo>
                    <a:pt x="129" y="2"/>
                    <a:pt x="121" y="1"/>
                    <a:pt x="1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6"/>
            <p:cNvSpPr/>
            <p:nvPr/>
          </p:nvSpPr>
          <p:spPr>
            <a:xfrm>
              <a:off x="3875775" y="2837750"/>
              <a:ext cx="6000" cy="6350"/>
            </a:xfrm>
            <a:custGeom>
              <a:avLst/>
              <a:gdLst/>
              <a:ahLst/>
              <a:cxnLst/>
              <a:rect l="l" t="t" r="r" b="b"/>
              <a:pathLst>
                <a:path w="240" h="254" extrusionOk="0">
                  <a:moveTo>
                    <a:pt x="136" y="1"/>
                  </a:moveTo>
                  <a:cubicBezTo>
                    <a:pt x="101" y="1"/>
                    <a:pt x="64" y="18"/>
                    <a:pt x="33" y="47"/>
                  </a:cubicBezTo>
                  <a:cubicBezTo>
                    <a:pt x="0" y="101"/>
                    <a:pt x="0" y="187"/>
                    <a:pt x="33" y="220"/>
                  </a:cubicBezTo>
                  <a:cubicBezTo>
                    <a:pt x="54" y="237"/>
                    <a:pt x="70" y="237"/>
                    <a:pt x="87" y="253"/>
                  </a:cubicBezTo>
                  <a:cubicBezTo>
                    <a:pt x="120" y="253"/>
                    <a:pt x="173" y="237"/>
                    <a:pt x="206" y="204"/>
                  </a:cubicBezTo>
                  <a:cubicBezTo>
                    <a:pt x="223" y="171"/>
                    <a:pt x="239" y="117"/>
                    <a:pt x="223" y="68"/>
                  </a:cubicBezTo>
                  <a:cubicBezTo>
                    <a:pt x="223" y="47"/>
                    <a:pt x="206" y="31"/>
                    <a:pt x="206" y="31"/>
                  </a:cubicBezTo>
                  <a:cubicBezTo>
                    <a:pt x="186" y="10"/>
                    <a:pt x="161" y="1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6"/>
            <p:cNvSpPr/>
            <p:nvPr/>
          </p:nvSpPr>
          <p:spPr>
            <a:xfrm>
              <a:off x="3890000" y="2714825"/>
              <a:ext cx="5575" cy="6500"/>
            </a:xfrm>
            <a:custGeom>
              <a:avLst/>
              <a:gdLst/>
              <a:ahLst/>
              <a:cxnLst/>
              <a:rect l="l" t="t" r="r" b="b"/>
              <a:pathLst>
                <a:path w="223" h="260" extrusionOk="0">
                  <a:moveTo>
                    <a:pt x="136" y="0"/>
                  </a:moveTo>
                  <a:cubicBezTo>
                    <a:pt x="103" y="0"/>
                    <a:pt x="83" y="0"/>
                    <a:pt x="50" y="17"/>
                  </a:cubicBezTo>
                  <a:cubicBezTo>
                    <a:pt x="33" y="54"/>
                    <a:pt x="0" y="70"/>
                    <a:pt x="0" y="103"/>
                  </a:cubicBezTo>
                  <a:cubicBezTo>
                    <a:pt x="0" y="140"/>
                    <a:pt x="0" y="173"/>
                    <a:pt x="17" y="206"/>
                  </a:cubicBezTo>
                  <a:cubicBezTo>
                    <a:pt x="33" y="223"/>
                    <a:pt x="50" y="260"/>
                    <a:pt x="83" y="260"/>
                  </a:cubicBezTo>
                  <a:cubicBezTo>
                    <a:pt x="136" y="260"/>
                    <a:pt x="206" y="223"/>
                    <a:pt x="223" y="157"/>
                  </a:cubicBezTo>
                  <a:cubicBezTo>
                    <a:pt x="223" y="120"/>
                    <a:pt x="223" y="87"/>
                    <a:pt x="206" y="54"/>
                  </a:cubicBezTo>
                  <a:cubicBezTo>
                    <a:pt x="206" y="37"/>
                    <a:pt x="186" y="37"/>
                    <a:pt x="186" y="37"/>
                  </a:cubicBezTo>
                  <a:cubicBezTo>
                    <a:pt x="169" y="17"/>
                    <a:pt x="153" y="0"/>
                    <a:pt x="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6"/>
            <p:cNvSpPr/>
            <p:nvPr/>
          </p:nvSpPr>
          <p:spPr>
            <a:xfrm>
              <a:off x="3890400" y="27294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53" y="1"/>
                  </a:moveTo>
                  <a:cubicBezTo>
                    <a:pt x="120" y="1"/>
                    <a:pt x="104" y="1"/>
                    <a:pt x="87" y="17"/>
                  </a:cubicBezTo>
                  <a:cubicBezTo>
                    <a:pt x="50" y="34"/>
                    <a:pt x="17" y="71"/>
                    <a:pt x="17" y="120"/>
                  </a:cubicBezTo>
                  <a:cubicBezTo>
                    <a:pt x="1" y="153"/>
                    <a:pt x="17" y="190"/>
                    <a:pt x="17" y="207"/>
                  </a:cubicBezTo>
                  <a:cubicBezTo>
                    <a:pt x="34" y="240"/>
                    <a:pt x="67" y="256"/>
                    <a:pt x="104" y="256"/>
                  </a:cubicBezTo>
                  <a:cubicBezTo>
                    <a:pt x="111" y="259"/>
                    <a:pt x="119" y="261"/>
                    <a:pt x="126" y="261"/>
                  </a:cubicBezTo>
                  <a:cubicBezTo>
                    <a:pt x="169" y="261"/>
                    <a:pt x="209" y="216"/>
                    <a:pt x="223" y="174"/>
                  </a:cubicBezTo>
                  <a:cubicBezTo>
                    <a:pt x="223" y="153"/>
                    <a:pt x="223" y="153"/>
                    <a:pt x="240" y="153"/>
                  </a:cubicBezTo>
                  <a:cubicBezTo>
                    <a:pt x="240" y="104"/>
                    <a:pt x="223" y="71"/>
                    <a:pt x="207" y="34"/>
                  </a:cubicBezTo>
                  <a:cubicBezTo>
                    <a:pt x="190" y="17"/>
                    <a:pt x="170" y="17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6"/>
            <p:cNvSpPr/>
            <p:nvPr/>
          </p:nvSpPr>
          <p:spPr>
            <a:xfrm>
              <a:off x="3874525" y="282255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26" y="0"/>
                  </a:moveTo>
                  <a:cubicBezTo>
                    <a:pt x="67" y="0"/>
                    <a:pt x="17" y="46"/>
                    <a:pt x="17" y="107"/>
                  </a:cubicBezTo>
                  <a:cubicBezTo>
                    <a:pt x="1" y="140"/>
                    <a:pt x="1" y="177"/>
                    <a:pt x="17" y="210"/>
                  </a:cubicBezTo>
                  <a:cubicBezTo>
                    <a:pt x="34" y="226"/>
                    <a:pt x="67" y="263"/>
                    <a:pt x="83" y="263"/>
                  </a:cubicBezTo>
                  <a:cubicBezTo>
                    <a:pt x="120" y="263"/>
                    <a:pt x="153" y="263"/>
                    <a:pt x="170" y="226"/>
                  </a:cubicBezTo>
                  <a:cubicBezTo>
                    <a:pt x="207" y="210"/>
                    <a:pt x="223" y="193"/>
                    <a:pt x="223" y="160"/>
                  </a:cubicBezTo>
                  <a:cubicBezTo>
                    <a:pt x="240" y="123"/>
                    <a:pt x="223" y="90"/>
                    <a:pt x="223" y="57"/>
                  </a:cubicBezTo>
                  <a:lnTo>
                    <a:pt x="207" y="37"/>
                  </a:lnTo>
                  <a:cubicBezTo>
                    <a:pt x="186" y="20"/>
                    <a:pt x="170" y="4"/>
                    <a:pt x="153" y="4"/>
                  </a:cubicBezTo>
                  <a:cubicBezTo>
                    <a:pt x="144" y="2"/>
                    <a:pt x="135" y="0"/>
                    <a:pt x="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6"/>
            <p:cNvSpPr/>
            <p:nvPr/>
          </p:nvSpPr>
          <p:spPr>
            <a:xfrm>
              <a:off x="3886900" y="2823150"/>
              <a:ext cx="6100" cy="6575"/>
            </a:xfrm>
            <a:custGeom>
              <a:avLst/>
              <a:gdLst/>
              <a:ahLst/>
              <a:cxnLst/>
              <a:rect l="l" t="t" r="r" b="b"/>
              <a:pathLst>
                <a:path w="244" h="263" extrusionOk="0">
                  <a:moveTo>
                    <a:pt x="137" y="0"/>
                  </a:moveTo>
                  <a:cubicBezTo>
                    <a:pt x="104" y="0"/>
                    <a:pt x="73" y="19"/>
                    <a:pt x="54" y="50"/>
                  </a:cubicBezTo>
                  <a:cubicBezTo>
                    <a:pt x="1" y="99"/>
                    <a:pt x="1" y="186"/>
                    <a:pt x="54" y="239"/>
                  </a:cubicBezTo>
                  <a:cubicBezTo>
                    <a:pt x="71" y="239"/>
                    <a:pt x="71" y="256"/>
                    <a:pt x="87" y="256"/>
                  </a:cubicBezTo>
                  <a:cubicBezTo>
                    <a:pt x="100" y="260"/>
                    <a:pt x="112" y="262"/>
                    <a:pt x="123" y="262"/>
                  </a:cubicBezTo>
                  <a:cubicBezTo>
                    <a:pt x="157" y="262"/>
                    <a:pt x="182" y="243"/>
                    <a:pt x="207" y="202"/>
                  </a:cubicBezTo>
                  <a:cubicBezTo>
                    <a:pt x="244" y="169"/>
                    <a:pt x="244" y="116"/>
                    <a:pt x="244" y="83"/>
                  </a:cubicBezTo>
                  <a:cubicBezTo>
                    <a:pt x="227" y="66"/>
                    <a:pt x="227" y="50"/>
                    <a:pt x="207" y="33"/>
                  </a:cubicBezTo>
                  <a:cubicBezTo>
                    <a:pt x="186" y="10"/>
                    <a:pt x="161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6"/>
            <p:cNvSpPr/>
            <p:nvPr/>
          </p:nvSpPr>
          <p:spPr>
            <a:xfrm>
              <a:off x="3892575" y="2840575"/>
              <a:ext cx="6000" cy="6200"/>
            </a:xfrm>
            <a:custGeom>
              <a:avLst/>
              <a:gdLst/>
              <a:ahLst/>
              <a:cxnLst/>
              <a:rect l="l" t="t" r="r" b="b"/>
              <a:pathLst>
                <a:path w="240" h="248" extrusionOk="0">
                  <a:moveTo>
                    <a:pt x="115" y="1"/>
                  </a:moveTo>
                  <a:cubicBezTo>
                    <a:pt x="66" y="1"/>
                    <a:pt x="15" y="46"/>
                    <a:pt x="0" y="107"/>
                  </a:cubicBezTo>
                  <a:cubicBezTo>
                    <a:pt x="0" y="140"/>
                    <a:pt x="0" y="177"/>
                    <a:pt x="17" y="194"/>
                  </a:cubicBezTo>
                  <a:cubicBezTo>
                    <a:pt x="33" y="227"/>
                    <a:pt x="50" y="243"/>
                    <a:pt x="83" y="243"/>
                  </a:cubicBezTo>
                  <a:cubicBezTo>
                    <a:pt x="91" y="246"/>
                    <a:pt x="99" y="248"/>
                    <a:pt x="107" y="248"/>
                  </a:cubicBezTo>
                  <a:cubicBezTo>
                    <a:pt x="156" y="248"/>
                    <a:pt x="209" y="200"/>
                    <a:pt x="223" y="140"/>
                  </a:cubicBezTo>
                  <a:cubicBezTo>
                    <a:pt x="239" y="91"/>
                    <a:pt x="223" y="58"/>
                    <a:pt x="186" y="21"/>
                  </a:cubicBezTo>
                  <a:cubicBezTo>
                    <a:pt x="169" y="4"/>
                    <a:pt x="153" y="4"/>
                    <a:pt x="136" y="4"/>
                  </a:cubicBezTo>
                  <a:cubicBezTo>
                    <a:pt x="129" y="2"/>
                    <a:pt x="122" y="1"/>
                    <a:pt x="1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6"/>
            <p:cNvSpPr/>
            <p:nvPr/>
          </p:nvSpPr>
          <p:spPr>
            <a:xfrm>
              <a:off x="3871025" y="2808125"/>
              <a:ext cx="6100" cy="6300"/>
            </a:xfrm>
            <a:custGeom>
              <a:avLst/>
              <a:gdLst/>
              <a:ahLst/>
              <a:cxnLst/>
              <a:rect l="l" t="t" r="r" b="b"/>
              <a:pathLst>
                <a:path w="244" h="252" extrusionOk="0">
                  <a:moveTo>
                    <a:pt x="130" y="0"/>
                  </a:moveTo>
                  <a:cubicBezTo>
                    <a:pt x="117" y="0"/>
                    <a:pt x="104" y="6"/>
                    <a:pt x="87" y="16"/>
                  </a:cubicBezTo>
                  <a:cubicBezTo>
                    <a:pt x="54" y="16"/>
                    <a:pt x="38" y="49"/>
                    <a:pt x="17" y="65"/>
                  </a:cubicBezTo>
                  <a:cubicBezTo>
                    <a:pt x="1" y="98"/>
                    <a:pt x="1" y="135"/>
                    <a:pt x="1" y="168"/>
                  </a:cubicBezTo>
                  <a:cubicBezTo>
                    <a:pt x="13" y="220"/>
                    <a:pt x="54" y="251"/>
                    <a:pt x="96" y="251"/>
                  </a:cubicBezTo>
                  <a:cubicBezTo>
                    <a:pt x="111" y="251"/>
                    <a:pt x="127" y="247"/>
                    <a:pt x="141" y="238"/>
                  </a:cubicBezTo>
                  <a:cubicBezTo>
                    <a:pt x="207" y="222"/>
                    <a:pt x="244" y="152"/>
                    <a:pt x="223" y="82"/>
                  </a:cubicBezTo>
                  <a:cubicBezTo>
                    <a:pt x="223" y="49"/>
                    <a:pt x="207" y="32"/>
                    <a:pt x="190" y="32"/>
                  </a:cubicBezTo>
                  <a:cubicBezTo>
                    <a:pt x="190" y="16"/>
                    <a:pt x="174" y="16"/>
                    <a:pt x="174" y="16"/>
                  </a:cubicBezTo>
                  <a:cubicBezTo>
                    <a:pt x="157" y="6"/>
                    <a:pt x="144" y="0"/>
                    <a:pt x="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6"/>
            <p:cNvSpPr/>
            <p:nvPr/>
          </p:nvSpPr>
          <p:spPr>
            <a:xfrm>
              <a:off x="4152300" y="2792925"/>
              <a:ext cx="6125" cy="6525"/>
            </a:xfrm>
            <a:custGeom>
              <a:avLst/>
              <a:gdLst/>
              <a:ahLst/>
              <a:cxnLst/>
              <a:rect l="l" t="t" r="r" b="b"/>
              <a:pathLst>
                <a:path w="245" h="261" extrusionOk="0">
                  <a:moveTo>
                    <a:pt x="128" y="1"/>
                  </a:moveTo>
                  <a:cubicBezTo>
                    <a:pt x="74" y="1"/>
                    <a:pt x="36" y="49"/>
                    <a:pt x="22" y="108"/>
                  </a:cubicBezTo>
                  <a:cubicBezTo>
                    <a:pt x="1" y="141"/>
                    <a:pt x="1" y="174"/>
                    <a:pt x="22" y="212"/>
                  </a:cubicBezTo>
                  <a:cubicBezTo>
                    <a:pt x="38" y="228"/>
                    <a:pt x="71" y="245"/>
                    <a:pt x="88" y="261"/>
                  </a:cubicBezTo>
                  <a:cubicBezTo>
                    <a:pt x="125" y="261"/>
                    <a:pt x="158" y="245"/>
                    <a:pt x="174" y="228"/>
                  </a:cubicBezTo>
                  <a:cubicBezTo>
                    <a:pt x="207" y="212"/>
                    <a:pt x="228" y="174"/>
                    <a:pt x="228" y="141"/>
                  </a:cubicBezTo>
                  <a:cubicBezTo>
                    <a:pt x="244" y="108"/>
                    <a:pt x="244" y="71"/>
                    <a:pt x="228" y="55"/>
                  </a:cubicBezTo>
                  <a:cubicBezTo>
                    <a:pt x="207" y="38"/>
                    <a:pt x="207" y="38"/>
                    <a:pt x="207" y="22"/>
                  </a:cubicBezTo>
                  <a:cubicBezTo>
                    <a:pt x="191" y="22"/>
                    <a:pt x="174" y="5"/>
                    <a:pt x="158" y="5"/>
                  </a:cubicBezTo>
                  <a:cubicBezTo>
                    <a:pt x="147" y="2"/>
                    <a:pt x="137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6"/>
            <p:cNvSpPr/>
            <p:nvPr/>
          </p:nvSpPr>
          <p:spPr>
            <a:xfrm>
              <a:off x="4136450" y="2789475"/>
              <a:ext cx="6100" cy="6575"/>
            </a:xfrm>
            <a:custGeom>
              <a:avLst/>
              <a:gdLst/>
              <a:ahLst/>
              <a:cxnLst/>
              <a:rect l="l" t="t" r="r" b="b"/>
              <a:pathLst>
                <a:path w="244" h="263" extrusionOk="0">
                  <a:moveTo>
                    <a:pt x="131" y="0"/>
                  </a:moveTo>
                  <a:cubicBezTo>
                    <a:pt x="70" y="0"/>
                    <a:pt x="15" y="48"/>
                    <a:pt x="0" y="106"/>
                  </a:cubicBezTo>
                  <a:cubicBezTo>
                    <a:pt x="0" y="143"/>
                    <a:pt x="0" y="176"/>
                    <a:pt x="17" y="209"/>
                  </a:cubicBezTo>
                  <a:cubicBezTo>
                    <a:pt x="37" y="226"/>
                    <a:pt x="54" y="246"/>
                    <a:pt x="87" y="263"/>
                  </a:cubicBezTo>
                  <a:cubicBezTo>
                    <a:pt x="157" y="263"/>
                    <a:pt x="206" y="226"/>
                    <a:pt x="223" y="160"/>
                  </a:cubicBezTo>
                  <a:cubicBezTo>
                    <a:pt x="243" y="106"/>
                    <a:pt x="223" y="57"/>
                    <a:pt x="190" y="40"/>
                  </a:cubicBezTo>
                  <a:cubicBezTo>
                    <a:pt x="190" y="20"/>
                    <a:pt x="173" y="3"/>
                    <a:pt x="157" y="3"/>
                  </a:cubicBezTo>
                  <a:cubicBezTo>
                    <a:pt x="148" y="1"/>
                    <a:pt x="139" y="0"/>
                    <a:pt x="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6"/>
            <p:cNvSpPr/>
            <p:nvPr/>
          </p:nvSpPr>
          <p:spPr>
            <a:xfrm>
              <a:off x="4156225" y="2807500"/>
              <a:ext cx="6000" cy="6350"/>
            </a:xfrm>
            <a:custGeom>
              <a:avLst/>
              <a:gdLst/>
              <a:ahLst/>
              <a:cxnLst/>
              <a:rect l="l" t="t" r="r" b="b"/>
              <a:pathLst>
                <a:path w="240" h="254" extrusionOk="0">
                  <a:moveTo>
                    <a:pt x="118" y="1"/>
                  </a:moveTo>
                  <a:cubicBezTo>
                    <a:pt x="71" y="1"/>
                    <a:pt x="15" y="49"/>
                    <a:pt x="1" y="107"/>
                  </a:cubicBezTo>
                  <a:cubicBezTo>
                    <a:pt x="1" y="144"/>
                    <a:pt x="1" y="177"/>
                    <a:pt x="17" y="210"/>
                  </a:cubicBezTo>
                  <a:cubicBezTo>
                    <a:pt x="34" y="226"/>
                    <a:pt x="50" y="247"/>
                    <a:pt x="87" y="247"/>
                  </a:cubicBezTo>
                  <a:cubicBezTo>
                    <a:pt x="97" y="252"/>
                    <a:pt x="106" y="254"/>
                    <a:pt x="115" y="254"/>
                  </a:cubicBezTo>
                  <a:cubicBezTo>
                    <a:pt x="138" y="254"/>
                    <a:pt x="159" y="241"/>
                    <a:pt x="174" y="226"/>
                  </a:cubicBezTo>
                  <a:cubicBezTo>
                    <a:pt x="207" y="210"/>
                    <a:pt x="223" y="177"/>
                    <a:pt x="223" y="144"/>
                  </a:cubicBezTo>
                  <a:cubicBezTo>
                    <a:pt x="240" y="107"/>
                    <a:pt x="223" y="74"/>
                    <a:pt x="207" y="57"/>
                  </a:cubicBezTo>
                  <a:cubicBezTo>
                    <a:pt x="207" y="41"/>
                    <a:pt x="207" y="41"/>
                    <a:pt x="190" y="20"/>
                  </a:cubicBezTo>
                  <a:cubicBezTo>
                    <a:pt x="190" y="4"/>
                    <a:pt x="174" y="4"/>
                    <a:pt x="137" y="4"/>
                  </a:cubicBezTo>
                  <a:cubicBezTo>
                    <a:pt x="131" y="2"/>
                    <a:pt x="124" y="1"/>
                    <a:pt x="1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6"/>
            <p:cNvSpPr/>
            <p:nvPr/>
          </p:nvSpPr>
          <p:spPr>
            <a:xfrm>
              <a:off x="4197875" y="2752325"/>
              <a:ext cx="6525" cy="6325"/>
            </a:xfrm>
            <a:custGeom>
              <a:avLst/>
              <a:gdLst/>
              <a:ahLst/>
              <a:cxnLst/>
              <a:rect l="l" t="t" r="r" b="b"/>
              <a:pathLst>
                <a:path w="261" h="253" extrusionOk="0">
                  <a:moveTo>
                    <a:pt x="147" y="1"/>
                  </a:moveTo>
                  <a:cubicBezTo>
                    <a:pt x="133" y="1"/>
                    <a:pt x="120" y="5"/>
                    <a:pt x="103" y="13"/>
                  </a:cubicBezTo>
                  <a:cubicBezTo>
                    <a:pt x="33" y="30"/>
                    <a:pt x="0" y="116"/>
                    <a:pt x="17" y="166"/>
                  </a:cubicBezTo>
                  <a:cubicBezTo>
                    <a:pt x="33" y="203"/>
                    <a:pt x="54" y="236"/>
                    <a:pt x="70" y="252"/>
                  </a:cubicBezTo>
                  <a:lnTo>
                    <a:pt x="157" y="252"/>
                  </a:lnTo>
                  <a:cubicBezTo>
                    <a:pt x="223" y="219"/>
                    <a:pt x="260" y="149"/>
                    <a:pt x="239" y="83"/>
                  </a:cubicBezTo>
                  <a:cubicBezTo>
                    <a:pt x="239" y="63"/>
                    <a:pt x="223" y="46"/>
                    <a:pt x="206" y="30"/>
                  </a:cubicBezTo>
                  <a:cubicBezTo>
                    <a:pt x="206" y="13"/>
                    <a:pt x="190" y="13"/>
                    <a:pt x="190" y="13"/>
                  </a:cubicBezTo>
                  <a:cubicBezTo>
                    <a:pt x="173" y="5"/>
                    <a:pt x="160" y="1"/>
                    <a:pt x="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6"/>
            <p:cNvSpPr/>
            <p:nvPr/>
          </p:nvSpPr>
          <p:spPr>
            <a:xfrm>
              <a:off x="3886900" y="2775900"/>
              <a:ext cx="6525" cy="6325"/>
            </a:xfrm>
            <a:custGeom>
              <a:avLst/>
              <a:gdLst/>
              <a:ahLst/>
              <a:cxnLst/>
              <a:rect l="l" t="t" r="r" b="b"/>
              <a:pathLst>
                <a:path w="261" h="253" extrusionOk="0">
                  <a:moveTo>
                    <a:pt x="138" y="1"/>
                  </a:moveTo>
                  <a:cubicBezTo>
                    <a:pt x="105" y="1"/>
                    <a:pt x="73" y="19"/>
                    <a:pt x="54" y="47"/>
                  </a:cubicBezTo>
                  <a:cubicBezTo>
                    <a:pt x="1" y="101"/>
                    <a:pt x="1" y="188"/>
                    <a:pt x="54" y="221"/>
                  </a:cubicBezTo>
                  <a:cubicBezTo>
                    <a:pt x="68" y="243"/>
                    <a:pt x="88" y="252"/>
                    <a:pt x="110" y="252"/>
                  </a:cubicBezTo>
                  <a:cubicBezTo>
                    <a:pt x="142" y="252"/>
                    <a:pt x="178" y="233"/>
                    <a:pt x="207" y="204"/>
                  </a:cubicBezTo>
                  <a:cubicBezTo>
                    <a:pt x="260" y="150"/>
                    <a:pt x="260" y="68"/>
                    <a:pt x="207" y="31"/>
                  </a:cubicBezTo>
                  <a:cubicBezTo>
                    <a:pt x="186" y="10"/>
                    <a:pt x="162" y="1"/>
                    <a:pt x="1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6"/>
            <p:cNvSpPr/>
            <p:nvPr/>
          </p:nvSpPr>
          <p:spPr>
            <a:xfrm>
              <a:off x="4200450" y="277177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32" y="1"/>
                  </a:moveTo>
                  <a:cubicBezTo>
                    <a:pt x="101" y="1"/>
                    <a:pt x="72" y="14"/>
                    <a:pt x="54" y="43"/>
                  </a:cubicBezTo>
                  <a:cubicBezTo>
                    <a:pt x="0" y="109"/>
                    <a:pt x="0" y="179"/>
                    <a:pt x="54" y="233"/>
                  </a:cubicBezTo>
                  <a:cubicBezTo>
                    <a:pt x="68" y="247"/>
                    <a:pt x="90" y="256"/>
                    <a:pt x="114" y="256"/>
                  </a:cubicBezTo>
                  <a:cubicBezTo>
                    <a:pt x="145" y="256"/>
                    <a:pt x="179" y="242"/>
                    <a:pt x="207" y="212"/>
                  </a:cubicBezTo>
                  <a:cubicBezTo>
                    <a:pt x="240" y="146"/>
                    <a:pt x="240" y="76"/>
                    <a:pt x="207" y="27"/>
                  </a:cubicBezTo>
                  <a:cubicBezTo>
                    <a:pt x="184" y="10"/>
                    <a:pt x="157" y="1"/>
                    <a:pt x="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6"/>
            <p:cNvSpPr/>
            <p:nvPr/>
          </p:nvSpPr>
          <p:spPr>
            <a:xfrm>
              <a:off x="3872775" y="2773600"/>
              <a:ext cx="5600" cy="6175"/>
            </a:xfrm>
            <a:custGeom>
              <a:avLst/>
              <a:gdLst/>
              <a:ahLst/>
              <a:cxnLst/>
              <a:rect l="l" t="t" r="r" b="b"/>
              <a:pathLst>
                <a:path w="224" h="247" extrusionOk="0">
                  <a:moveTo>
                    <a:pt x="116" y="0"/>
                  </a:moveTo>
                  <a:cubicBezTo>
                    <a:pt x="70" y="0"/>
                    <a:pt x="15" y="45"/>
                    <a:pt x="1" y="106"/>
                  </a:cubicBezTo>
                  <a:cubicBezTo>
                    <a:pt x="1" y="139"/>
                    <a:pt x="1" y="176"/>
                    <a:pt x="17" y="193"/>
                  </a:cubicBezTo>
                  <a:cubicBezTo>
                    <a:pt x="34" y="226"/>
                    <a:pt x="50" y="242"/>
                    <a:pt x="87" y="242"/>
                  </a:cubicBezTo>
                  <a:cubicBezTo>
                    <a:pt x="95" y="245"/>
                    <a:pt x="102" y="247"/>
                    <a:pt x="110" y="247"/>
                  </a:cubicBezTo>
                  <a:cubicBezTo>
                    <a:pt x="156" y="247"/>
                    <a:pt x="209" y="199"/>
                    <a:pt x="223" y="139"/>
                  </a:cubicBezTo>
                  <a:cubicBezTo>
                    <a:pt x="223" y="106"/>
                    <a:pt x="223" y="73"/>
                    <a:pt x="207" y="36"/>
                  </a:cubicBezTo>
                  <a:cubicBezTo>
                    <a:pt x="207" y="36"/>
                    <a:pt x="207" y="20"/>
                    <a:pt x="190" y="20"/>
                  </a:cubicBezTo>
                  <a:cubicBezTo>
                    <a:pt x="174" y="3"/>
                    <a:pt x="153" y="3"/>
                    <a:pt x="137" y="3"/>
                  </a:cubicBezTo>
                  <a:cubicBezTo>
                    <a:pt x="130" y="1"/>
                    <a:pt x="123" y="0"/>
                    <a:pt x="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6"/>
            <p:cNvSpPr/>
            <p:nvPr/>
          </p:nvSpPr>
          <p:spPr>
            <a:xfrm>
              <a:off x="4158800" y="2778825"/>
              <a:ext cx="6425" cy="6525"/>
            </a:xfrm>
            <a:custGeom>
              <a:avLst/>
              <a:gdLst/>
              <a:ahLst/>
              <a:cxnLst/>
              <a:rect l="l" t="t" r="r" b="b"/>
              <a:pathLst>
                <a:path w="257" h="261" extrusionOk="0">
                  <a:moveTo>
                    <a:pt x="153" y="0"/>
                  </a:moveTo>
                  <a:cubicBezTo>
                    <a:pt x="104" y="0"/>
                    <a:pt x="34" y="54"/>
                    <a:pt x="17" y="120"/>
                  </a:cubicBezTo>
                  <a:cubicBezTo>
                    <a:pt x="1" y="190"/>
                    <a:pt x="50" y="260"/>
                    <a:pt x="104" y="260"/>
                  </a:cubicBezTo>
                  <a:cubicBezTo>
                    <a:pt x="137" y="260"/>
                    <a:pt x="174" y="260"/>
                    <a:pt x="190" y="240"/>
                  </a:cubicBezTo>
                  <a:cubicBezTo>
                    <a:pt x="223" y="223"/>
                    <a:pt x="240" y="190"/>
                    <a:pt x="240" y="157"/>
                  </a:cubicBezTo>
                  <a:cubicBezTo>
                    <a:pt x="256" y="120"/>
                    <a:pt x="240" y="87"/>
                    <a:pt x="223" y="54"/>
                  </a:cubicBezTo>
                  <a:cubicBezTo>
                    <a:pt x="223" y="54"/>
                    <a:pt x="223" y="33"/>
                    <a:pt x="207" y="33"/>
                  </a:cubicBezTo>
                  <a:cubicBezTo>
                    <a:pt x="190" y="17"/>
                    <a:pt x="174" y="17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6"/>
            <p:cNvSpPr/>
            <p:nvPr/>
          </p:nvSpPr>
          <p:spPr>
            <a:xfrm>
              <a:off x="4228800" y="2757900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40" y="0"/>
                  </a:moveTo>
                  <a:cubicBezTo>
                    <a:pt x="125" y="0"/>
                    <a:pt x="112" y="5"/>
                    <a:pt x="103" y="13"/>
                  </a:cubicBezTo>
                  <a:cubicBezTo>
                    <a:pt x="33" y="29"/>
                    <a:pt x="0" y="116"/>
                    <a:pt x="17" y="186"/>
                  </a:cubicBezTo>
                  <a:cubicBezTo>
                    <a:pt x="33" y="203"/>
                    <a:pt x="54" y="235"/>
                    <a:pt x="70" y="252"/>
                  </a:cubicBezTo>
                  <a:cubicBezTo>
                    <a:pt x="87" y="262"/>
                    <a:pt x="103" y="267"/>
                    <a:pt x="118" y="267"/>
                  </a:cubicBezTo>
                  <a:cubicBezTo>
                    <a:pt x="133" y="267"/>
                    <a:pt x="147" y="262"/>
                    <a:pt x="157" y="252"/>
                  </a:cubicBezTo>
                  <a:cubicBezTo>
                    <a:pt x="190" y="235"/>
                    <a:pt x="206" y="219"/>
                    <a:pt x="223" y="186"/>
                  </a:cubicBezTo>
                  <a:cubicBezTo>
                    <a:pt x="239" y="149"/>
                    <a:pt x="239" y="116"/>
                    <a:pt x="239" y="83"/>
                  </a:cubicBezTo>
                  <a:cubicBezTo>
                    <a:pt x="223" y="66"/>
                    <a:pt x="223" y="46"/>
                    <a:pt x="206" y="29"/>
                  </a:cubicBezTo>
                  <a:lnTo>
                    <a:pt x="190" y="13"/>
                  </a:lnTo>
                  <a:cubicBezTo>
                    <a:pt x="173" y="5"/>
                    <a:pt x="156" y="0"/>
                    <a:pt x="1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6"/>
            <p:cNvSpPr/>
            <p:nvPr/>
          </p:nvSpPr>
          <p:spPr>
            <a:xfrm>
              <a:off x="3855150" y="2801925"/>
              <a:ext cx="5600" cy="6600"/>
            </a:xfrm>
            <a:custGeom>
              <a:avLst/>
              <a:gdLst/>
              <a:ahLst/>
              <a:cxnLst/>
              <a:rect l="l" t="t" r="r" b="b"/>
              <a:pathLst>
                <a:path w="224" h="264" extrusionOk="0">
                  <a:moveTo>
                    <a:pt x="116" y="1"/>
                  </a:moveTo>
                  <a:cubicBezTo>
                    <a:pt x="70" y="1"/>
                    <a:pt x="15" y="46"/>
                    <a:pt x="1" y="107"/>
                  </a:cubicBezTo>
                  <a:cubicBezTo>
                    <a:pt x="1" y="140"/>
                    <a:pt x="1" y="177"/>
                    <a:pt x="17" y="210"/>
                  </a:cubicBezTo>
                  <a:cubicBezTo>
                    <a:pt x="34" y="227"/>
                    <a:pt x="54" y="243"/>
                    <a:pt x="87" y="264"/>
                  </a:cubicBezTo>
                  <a:cubicBezTo>
                    <a:pt x="104" y="264"/>
                    <a:pt x="137" y="243"/>
                    <a:pt x="174" y="227"/>
                  </a:cubicBezTo>
                  <a:cubicBezTo>
                    <a:pt x="190" y="210"/>
                    <a:pt x="207" y="177"/>
                    <a:pt x="223" y="140"/>
                  </a:cubicBezTo>
                  <a:cubicBezTo>
                    <a:pt x="223" y="107"/>
                    <a:pt x="223" y="74"/>
                    <a:pt x="207" y="58"/>
                  </a:cubicBezTo>
                  <a:cubicBezTo>
                    <a:pt x="207" y="37"/>
                    <a:pt x="190" y="37"/>
                    <a:pt x="190" y="21"/>
                  </a:cubicBezTo>
                  <a:cubicBezTo>
                    <a:pt x="174" y="21"/>
                    <a:pt x="157" y="4"/>
                    <a:pt x="137" y="4"/>
                  </a:cubicBezTo>
                  <a:cubicBezTo>
                    <a:pt x="130" y="2"/>
                    <a:pt x="123" y="1"/>
                    <a:pt x="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6"/>
            <p:cNvSpPr/>
            <p:nvPr/>
          </p:nvSpPr>
          <p:spPr>
            <a:xfrm>
              <a:off x="3851350" y="2787375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136" y="1"/>
                  </a:moveTo>
                  <a:cubicBezTo>
                    <a:pt x="83" y="1"/>
                    <a:pt x="17" y="38"/>
                    <a:pt x="0" y="104"/>
                  </a:cubicBezTo>
                  <a:cubicBezTo>
                    <a:pt x="0" y="141"/>
                    <a:pt x="0" y="174"/>
                    <a:pt x="17" y="207"/>
                  </a:cubicBezTo>
                  <a:cubicBezTo>
                    <a:pt x="33" y="244"/>
                    <a:pt x="50" y="260"/>
                    <a:pt x="83" y="260"/>
                  </a:cubicBezTo>
                  <a:cubicBezTo>
                    <a:pt x="120" y="260"/>
                    <a:pt x="136" y="260"/>
                    <a:pt x="169" y="227"/>
                  </a:cubicBezTo>
                  <a:cubicBezTo>
                    <a:pt x="206" y="207"/>
                    <a:pt x="223" y="190"/>
                    <a:pt x="223" y="157"/>
                  </a:cubicBezTo>
                  <a:cubicBezTo>
                    <a:pt x="223" y="124"/>
                    <a:pt x="223" y="87"/>
                    <a:pt x="206" y="54"/>
                  </a:cubicBezTo>
                  <a:cubicBezTo>
                    <a:pt x="206" y="54"/>
                    <a:pt x="206" y="38"/>
                    <a:pt x="186" y="38"/>
                  </a:cubicBezTo>
                  <a:cubicBezTo>
                    <a:pt x="169" y="21"/>
                    <a:pt x="153" y="1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6"/>
            <p:cNvSpPr/>
            <p:nvPr/>
          </p:nvSpPr>
          <p:spPr>
            <a:xfrm>
              <a:off x="3860725" y="2710375"/>
              <a:ext cx="6100" cy="6300"/>
            </a:xfrm>
            <a:custGeom>
              <a:avLst/>
              <a:gdLst/>
              <a:ahLst/>
              <a:cxnLst/>
              <a:rect l="l" t="t" r="r" b="b"/>
              <a:pathLst>
                <a:path w="244" h="252" extrusionOk="0">
                  <a:moveTo>
                    <a:pt x="125" y="0"/>
                  </a:moveTo>
                  <a:cubicBezTo>
                    <a:pt x="102" y="0"/>
                    <a:pt x="82" y="14"/>
                    <a:pt x="70" y="26"/>
                  </a:cubicBezTo>
                  <a:cubicBezTo>
                    <a:pt x="37" y="42"/>
                    <a:pt x="17" y="75"/>
                    <a:pt x="17" y="112"/>
                  </a:cubicBezTo>
                  <a:cubicBezTo>
                    <a:pt x="0" y="145"/>
                    <a:pt x="17" y="178"/>
                    <a:pt x="37" y="195"/>
                  </a:cubicBezTo>
                  <a:cubicBezTo>
                    <a:pt x="54" y="232"/>
                    <a:pt x="70" y="248"/>
                    <a:pt x="103" y="248"/>
                  </a:cubicBezTo>
                  <a:cubicBezTo>
                    <a:pt x="110" y="250"/>
                    <a:pt x="118" y="251"/>
                    <a:pt x="125" y="251"/>
                  </a:cubicBezTo>
                  <a:cubicBezTo>
                    <a:pt x="173" y="251"/>
                    <a:pt x="226" y="206"/>
                    <a:pt x="244" y="145"/>
                  </a:cubicBezTo>
                  <a:cubicBezTo>
                    <a:pt x="244" y="112"/>
                    <a:pt x="244" y="75"/>
                    <a:pt x="223" y="59"/>
                  </a:cubicBezTo>
                  <a:cubicBezTo>
                    <a:pt x="223" y="42"/>
                    <a:pt x="206" y="42"/>
                    <a:pt x="206" y="26"/>
                  </a:cubicBezTo>
                  <a:cubicBezTo>
                    <a:pt x="190" y="9"/>
                    <a:pt x="173" y="9"/>
                    <a:pt x="157" y="9"/>
                  </a:cubicBezTo>
                  <a:cubicBezTo>
                    <a:pt x="146" y="3"/>
                    <a:pt x="135" y="0"/>
                    <a:pt x="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6"/>
            <p:cNvSpPr/>
            <p:nvPr/>
          </p:nvSpPr>
          <p:spPr>
            <a:xfrm>
              <a:off x="3838450" y="2735425"/>
              <a:ext cx="5600" cy="6450"/>
            </a:xfrm>
            <a:custGeom>
              <a:avLst/>
              <a:gdLst/>
              <a:ahLst/>
              <a:cxnLst/>
              <a:rect l="l" t="t" r="r" b="b"/>
              <a:pathLst>
                <a:path w="224" h="258" extrusionOk="0">
                  <a:moveTo>
                    <a:pt x="67" y="1"/>
                  </a:moveTo>
                  <a:cubicBezTo>
                    <a:pt x="34" y="17"/>
                    <a:pt x="17" y="54"/>
                    <a:pt x="1" y="87"/>
                  </a:cubicBezTo>
                  <a:lnTo>
                    <a:pt x="1" y="190"/>
                  </a:lnTo>
                  <a:cubicBezTo>
                    <a:pt x="13" y="229"/>
                    <a:pt x="51" y="257"/>
                    <a:pt x="91" y="257"/>
                  </a:cubicBezTo>
                  <a:cubicBezTo>
                    <a:pt x="106" y="257"/>
                    <a:pt x="122" y="253"/>
                    <a:pt x="137" y="244"/>
                  </a:cubicBezTo>
                  <a:cubicBezTo>
                    <a:pt x="186" y="223"/>
                    <a:pt x="223" y="141"/>
                    <a:pt x="207" y="87"/>
                  </a:cubicBezTo>
                  <a:cubicBezTo>
                    <a:pt x="207" y="54"/>
                    <a:pt x="186" y="38"/>
                    <a:pt x="186" y="38"/>
                  </a:cubicBezTo>
                  <a:cubicBezTo>
                    <a:pt x="170" y="17"/>
                    <a:pt x="170" y="17"/>
                    <a:pt x="153" y="17"/>
                  </a:cubicBezTo>
                  <a:cubicBezTo>
                    <a:pt x="137" y="1"/>
                    <a:pt x="104" y="1"/>
                    <a:pt x="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6"/>
            <p:cNvSpPr/>
            <p:nvPr/>
          </p:nvSpPr>
          <p:spPr>
            <a:xfrm>
              <a:off x="4233950" y="277310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31" y="0"/>
                  </a:moveTo>
                  <a:cubicBezTo>
                    <a:pt x="97" y="0"/>
                    <a:pt x="63" y="13"/>
                    <a:pt x="33" y="40"/>
                  </a:cubicBezTo>
                  <a:cubicBezTo>
                    <a:pt x="33" y="56"/>
                    <a:pt x="17" y="77"/>
                    <a:pt x="17" y="110"/>
                  </a:cubicBezTo>
                  <a:cubicBezTo>
                    <a:pt x="0" y="143"/>
                    <a:pt x="17" y="196"/>
                    <a:pt x="54" y="229"/>
                  </a:cubicBezTo>
                  <a:cubicBezTo>
                    <a:pt x="64" y="249"/>
                    <a:pt x="85" y="257"/>
                    <a:pt x="108" y="257"/>
                  </a:cubicBezTo>
                  <a:cubicBezTo>
                    <a:pt x="124" y="257"/>
                    <a:pt x="142" y="253"/>
                    <a:pt x="157" y="246"/>
                  </a:cubicBezTo>
                  <a:cubicBezTo>
                    <a:pt x="173" y="229"/>
                    <a:pt x="190" y="229"/>
                    <a:pt x="206" y="213"/>
                  </a:cubicBezTo>
                  <a:cubicBezTo>
                    <a:pt x="239" y="143"/>
                    <a:pt x="239" y="77"/>
                    <a:pt x="206" y="23"/>
                  </a:cubicBezTo>
                  <a:cubicBezTo>
                    <a:pt x="184" y="8"/>
                    <a:pt x="158" y="0"/>
                    <a:pt x="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6"/>
            <p:cNvSpPr/>
            <p:nvPr/>
          </p:nvSpPr>
          <p:spPr>
            <a:xfrm>
              <a:off x="3895550" y="2689975"/>
              <a:ext cx="2600" cy="1250"/>
            </a:xfrm>
            <a:custGeom>
              <a:avLst/>
              <a:gdLst/>
              <a:ahLst/>
              <a:cxnLst/>
              <a:rect l="l" t="t" r="r" b="b"/>
              <a:pathLst>
                <a:path w="104" h="50" extrusionOk="0">
                  <a:moveTo>
                    <a:pt x="1" y="0"/>
                  </a:moveTo>
                  <a:cubicBezTo>
                    <a:pt x="1" y="1"/>
                    <a:pt x="1" y="17"/>
                    <a:pt x="17" y="17"/>
                  </a:cubicBezTo>
                  <a:cubicBezTo>
                    <a:pt x="34" y="33"/>
                    <a:pt x="50" y="50"/>
                    <a:pt x="67" y="50"/>
                  </a:cubicBezTo>
                  <a:lnTo>
                    <a:pt x="104" y="50"/>
                  </a:lnTo>
                  <a:cubicBezTo>
                    <a:pt x="67" y="33"/>
                    <a:pt x="34" y="1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6"/>
            <p:cNvSpPr/>
            <p:nvPr/>
          </p:nvSpPr>
          <p:spPr>
            <a:xfrm>
              <a:off x="4205600" y="272295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4" y="1"/>
                  </a:moveTo>
                  <a:cubicBezTo>
                    <a:pt x="34" y="38"/>
                    <a:pt x="1" y="104"/>
                    <a:pt x="17" y="174"/>
                  </a:cubicBezTo>
                  <a:cubicBezTo>
                    <a:pt x="34" y="207"/>
                    <a:pt x="54" y="228"/>
                    <a:pt x="71" y="244"/>
                  </a:cubicBezTo>
                  <a:cubicBezTo>
                    <a:pt x="87" y="252"/>
                    <a:pt x="104" y="256"/>
                    <a:pt x="119" y="256"/>
                  </a:cubicBezTo>
                  <a:cubicBezTo>
                    <a:pt x="133" y="256"/>
                    <a:pt x="147" y="252"/>
                    <a:pt x="157" y="244"/>
                  </a:cubicBezTo>
                  <a:cubicBezTo>
                    <a:pt x="190" y="228"/>
                    <a:pt x="207" y="207"/>
                    <a:pt x="223" y="174"/>
                  </a:cubicBezTo>
                  <a:cubicBezTo>
                    <a:pt x="240" y="141"/>
                    <a:pt x="240" y="104"/>
                    <a:pt x="240" y="87"/>
                  </a:cubicBezTo>
                  <a:cubicBezTo>
                    <a:pt x="240" y="54"/>
                    <a:pt x="223" y="38"/>
                    <a:pt x="207" y="21"/>
                  </a:cubicBezTo>
                  <a:cubicBezTo>
                    <a:pt x="207" y="21"/>
                    <a:pt x="190" y="21"/>
                    <a:pt x="1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6"/>
            <p:cNvSpPr/>
            <p:nvPr/>
          </p:nvSpPr>
          <p:spPr>
            <a:xfrm>
              <a:off x="4208600" y="2739275"/>
              <a:ext cx="5575" cy="6475"/>
            </a:xfrm>
            <a:custGeom>
              <a:avLst/>
              <a:gdLst/>
              <a:ahLst/>
              <a:cxnLst/>
              <a:rect l="l" t="t" r="r" b="b"/>
              <a:pathLst>
                <a:path w="223" h="259" extrusionOk="0">
                  <a:moveTo>
                    <a:pt x="119" y="0"/>
                  </a:moveTo>
                  <a:cubicBezTo>
                    <a:pt x="69" y="0"/>
                    <a:pt x="14" y="46"/>
                    <a:pt x="0" y="106"/>
                  </a:cubicBezTo>
                  <a:cubicBezTo>
                    <a:pt x="0" y="139"/>
                    <a:pt x="0" y="172"/>
                    <a:pt x="17" y="210"/>
                  </a:cubicBezTo>
                  <a:cubicBezTo>
                    <a:pt x="37" y="226"/>
                    <a:pt x="54" y="242"/>
                    <a:pt x="87" y="259"/>
                  </a:cubicBezTo>
                  <a:cubicBezTo>
                    <a:pt x="140" y="259"/>
                    <a:pt x="206" y="226"/>
                    <a:pt x="223" y="139"/>
                  </a:cubicBezTo>
                  <a:cubicBezTo>
                    <a:pt x="223" y="106"/>
                    <a:pt x="223" y="90"/>
                    <a:pt x="206" y="53"/>
                  </a:cubicBezTo>
                  <a:cubicBezTo>
                    <a:pt x="206" y="36"/>
                    <a:pt x="190" y="36"/>
                    <a:pt x="190" y="36"/>
                  </a:cubicBezTo>
                  <a:cubicBezTo>
                    <a:pt x="173" y="20"/>
                    <a:pt x="157" y="3"/>
                    <a:pt x="140" y="3"/>
                  </a:cubicBezTo>
                  <a:cubicBezTo>
                    <a:pt x="133" y="1"/>
                    <a:pt x="126" y="0"/>
                    <a:pt x="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6"/>
            <p:cNvSpPr/>
            <p:nvPr/>
          </p:nvSpPr>
          <p:spPr>
            <a:xfrm>
              <a:off x="3899375" y="2766225"/>
              <a:ext cx="6100" cy="6550"/>
            </a:xfrm>
            <a:custGeom>
              <a:avLst/>
              <a:gdLst/>
              <a:ahLst/>
              <a:cxnLst/>
              <a:rect l="l" t="t" r="r" b="b"/>
              <a:pathLst>
                <a:path w="244" h="262" extrusionOk="0">
                  <a:moveTo>
                    <a:pt x="135" y="1"/>
                  </a:moveTo>
                  <a:cubicBezTo>
                    <a:pt x="103" y="1"/>
                    <a:pt x="67" y="18"/>
                    <a:pt x="37" y="59"/>
                  </a:cubicBezTo>
                  <a:cubicBezTo>
                    <a:pt x="0" y="109"/>
                    <a:pt x="0" y="179"/>
                    <a:pt x="37" y="228"/>
                  </a:cubicBezTo>
                  <a:cubicBezTo>
                    <a:pt x="59" y="251"/>
                    <a:pt x="83" y="261"/>
                    <a:pt x="109" y="261"/>
                  </a:cubicBezTo>
                  <a:cubicBezTo>
                    <a:pt x="143" y="261"/>
                    <a:pt x="178" y="243"/>
                    <a:pt x="207" y="212"/>
                  </a:cubicBezTo>
                  <a:cubicBezTo>
                    <a:pt x="244" y="162"/>
                    <a:pt x="244" y="76"/>
                    <a:pt x="190" y="22"/>
                  </a:cubicBezTo>
                  <a:cubicBezTo>
                    <a:pt x="177" y="9"/>
                    <a:pt x="157" y="1"/>
                    <a:pt x="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6"/>
            <p:cNvSpPr/>
            <p:nvPr/>
          </p:nvSpPr>
          <p:spPr>
            <a:xfrm>
              <a:off x="3895150" y="279180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4" y="1"/>
                  </a:moveTo>
                  <a:cubicBezTo>
                    <a:pt x="119" y="1"/>
                    <a:pt x="101" y="5"/>
                    <a:pt x="83" y="13"/>
                  </a:cubicBezTo>
                  <a:cubicBezTo>
                    <a:pt x="33" y="30"/>
                    <a:pt x="0" y="116"/>
                    <a:pt x="17" y="186"/>
                  </a:cubicBezTo>
                  <a:cubicBezTo>
                    <a:pt x="31" y="228"/>
                    <a:pt x="67" y="261"/>
                    <a:pt x="120" y="261"/>
                  </a:cubicBezTo>
                  <a:cubicBezTo>
                    <a:pt x="130" y="261"/>
                    <a:pt x="141" y="259"/>
                    <a:pt x="153" y="257"/>
                  </a:cubicBezTo>
                  <a:cubicBezTo>
                    <a:pt x="206" y="219"/>
                    <a:pt x="239" y="153"/>
                    <a:pt x="223" y="83"/>
                  </a:cubicBezTo>
                  <a:cubicBezTo>
                    <a:pt x="223" y="67"/>
                    <a:pt x="223" y="50"/>
                    <a:pt x="206" y="30"/>
                  </a:cubicBezTo>
                  <a:cubicBezTo>
                    <a:pt x="186" y="30"/>
                    <a:pt x="186" y="13"/>
                    <a:pt x="169" y="13"/>
                  </a:cubicBezTo>
                  <a:cubicBezTo>
                    <a:pt x="161" y="5"/>
                    <a:pt x="149" y="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6"/>
            <p:cNvSpPr/>
            <p:nvPr/>
          </p:nvSpPr>
          <p:spPr>
            <a:xfrm>
              <a:off x="3900700" y="2827475"/>
              <a:ext cx="6025" cy="6300"/>
            </a:xfrm>
            <a:custGeom>
              <a:avLst/>
              <a:gdLst/>
              <a:ahLst/>
              <a:cxnLst/>
              <a:rect l="l" t="t" r="r" b="b"/>
              <a:pathLst>
                <a:path w="241" h="252" extrusionOk="0">
                  <a:moveTo>
                    <a:pt x="129" y="0"/>
                  </a:moveTo>
                  <a:cubicBezTo>
                    <a:pt x="116" y="0"/>
                    <a:pt x="104" y="5"/>
                    <a:pt x="88" y="13"/>
                  </a:cubicBezTo>
                  <a:cubicBezTo>
                    <a:pt x="50" y="29"/>
                    <a:pt x="34" y="46"/>
                    <a:pt x="17" y="83"/>
                  </a:cubicBezTo>
                  <a:cubicBezTo>
                    <a:pt x="1" y="116"/>
                    <a:pt x="1" y="149"/>
                    <a:pt x="1" y="169"/>
                  </a:cubicBezTo>
                  <a:cubicBezTo>
                    <a:pt x="17" y="202"/>
                    <a:pt x="34" y="235"/>
                    <a:pt x="67" y="252"/>
                  </a:cubicBezTo>
                  <a:lnTo>
                    <a:pt x="154" y="252"/>
                  </a:lnTo>
                  <a:cubicBezTo>
                    <a:pt x="207" y="219"/>
                    <a:pt x="240" y="149"/>
                    <a:pt x="224" y="83"/>
                  </a:cubicBezTo>
                  <a:cubicBezTo>
                    <a:pt x="224" y="66"/>
                    <a:pt x="207" y="46"/>
                    <a:pt x="191" y="29"/>
                  </a:cubicBezTo>
                  <a:cubicBezTo>
                    <a:pt x="191" y="29"/>
                    <a:pt x="191" y="13"/>
                    <a:pt x="170" y="13"/>
                  </a:cubicBezTo>
                  <a:cubicBezTo>
                    <a:pt x="154" y="5"/>
                    <a:pt x="141" y="0"/>
                    <a:pt x="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6"/>
            <p:cNvSpPr/>
            <p:nvPr/>
          </p:nvSpPr>
          <p:spPr>
            <a:xfrm>
              <a:off x="4212925" y="2757375"/>
              <a:ext cx="5575" cy="6425"/>
            </a:xfrm>
            <a:custGeom>
              <a:avLst/>
              <a:gdLst/>
              <a:ahLst/>
              <a:cxnLst/>
              <a:rect l="l" t="t" r="r" b="b"/>
              <a:pathLst>
                <a:path w="223" h="257" extrusionOk="0">
                  <a:moveTo>
                    <a:pt x="120" y="1"/>
                  </a:moveTo>
                  <a:cubicBezTo>
                    <a:pt x="70" y="1"/>
                    <a:pt x="17" y="50"/>
                    <a:pt x="0" y="104"/>
                  </a:cubicBezTo>
                  <a:cubicBezTo>
                    <a:pt x="0" y="137"/>
                    <a:pt x="0" y="170"/>
                    <a:pt x="17" y="207"/>
                  </a:cubicBezTo>
                  <a:cubicBezTo>
                    <a:pt x="33" y="224"/>
                    <a:pt x="50" y="240"/>
                    <a:pt x="87" y="256"/>
                  </a:cubicBezTo>
                  <a:cubicBezTo>
                    <a:pt x="136" y="256"/>
                    <a:pt x="206" y="207"/>
                    <a:pt x="223" y="137"/>
                  </a:cubicBezTo>
                  <a:lnTo>
                    <a:pt x="223" y="104"/>
                  </a:lnTo>
                  <a:cubicBezTo>
                    <a:pt x="223" y="67"/>
                    <a:pt x="206" y="50"/>
                    <a:pt x="190" y="17"/>
                  </a:cubicBezTo>
                  <a:cubicBezTo>
                    <a:pt x="173" y="17"/>
                    <a:pt x="153" y="1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6"/>
            <p:cNvSpPr/>
            <p:nvPr/>
          </p:nvSpPr>
          <p:spPr>
            <a:xfrm>
              <a:off x="3885250" y="2806350"/>
              <a:ext cx="5600" cy="6500"/>
            </a:xfrm>
            <a:custGeom>
              <a:avLst/>
              <a:gdLst/>
              <a:ahLst/>
              <a:cxnLst/>
              <a:rect l="l" t="t" r="r" b="b"/>
              <a:pathLst>
                <a:path w="224" h="260" extrusionOk="0">
                  <a:moveTo>
                    <a:pt x="137" y="0"/>
                  </a:moveTo>
                  <a:cubicBezTo>
                    <a:pt x="104" y="0"/>
                    <a:pt x="87" y="17"/>
                    <a:pt x="50" y="33"/>
                  </a:cubicBezTo>
                  <a:cubicBezTo>
                    <a:pt x="34" y="50"/>
                    <a:pt x="17" y="87"/>
                    <a:pt x="1" y="120"/>
                  </a:cubicBezTo>
                  <a:cubicBezTo>
                    <a:pt x="1" y="153"/>
                    <a:pt x="1" y="190"/>
                    <a:pt x="17" y="206"/>
                  </a:cubicBezTo>
                  <a:cubicBezTo>
                    <a:pt x="34" y="239"/>
                    <a:pt x="50" y="256"/>
                    <a:pt x="87" y="256"/>
                  </a:cubicBezTo>
                  <a:cubicBezTo>
                    <a:pt x="94" y="258"/>
                    <a:pt x="100" y="259"/>
                    <a:pt x="107" y="259"/>
                  </a:cubicBezTo>
                  <a:cubicBezTo>
                    <a:pt x="154" y="259"/>
                    <a:pt x="209" y="214"/>
                    <a:pt x="223" y="153"/>
                  </a:cubicBezTo>
                  <a:cubicBezTo>
                    <a:pt x="223" y="120"/>
                    <a:pt x="223" y="87"/>
                    <a:pt x="207" y="50"/>
                  </a:cubicBezTo>
                  <a:lnTo>
                    <a:pt x="190" y="33"/>
                  </a:lnTo>
                  <a:cubicBezTo>
                    <a:pt x="170" y="17"/>
                    <a:pt x="153" y="17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6"/>
            <p:cNvSpPr/>
            <p:nvPr/>
          </p:nvSpPr>
          <p:spPr>
            <a:xfrm>
              <a:off x="3899775" y="2810075"/>
              <a:ext cx="6125" cy="6600"/>
            </a:xfrm>
            <a:custGeom>
              <a:avLst/>
              <a:gdLst/>
              <a:ahLst/>
              <a:cxnLst/>
              <a:rect l="l" t="t" r="r" b="b"/>
              <a:pathLst>
                <a:path w="245" h="264" extrusionOk="0">
                  <a:moveTo>
                    <a:pt x="121" y="1"/>
                  </a:moveTo>
                  <a:cubicBezTo>
                    <a:pt x="72" y="1"/>
                    <a:pt x="19" y="49"/>
                    <a:pt x="1" y="107"/>
                  </a:cubicBezTo>
                  <a:cubicBezTo>
                    <a:pt x="1" y="144"/>
                    <a:pt x="1" y="193"/>
                    <a:pt x="21" y="210"/>
                  </a:cubicBezTo>
                  <a:cubicBezTo>
                    <a:pt x="38" y="226"/>
                    <a:pt x="71" y="247"/>
                    <a:pt x="87" y="264"/>
                  </a:cubicBezTo>
                  <a:cubicBezTo>
                    <a:pt x="125" y="264"/>
                    <a:pt x="158" y="247"/>
                    <a:pt x="174" y="226"/>
                  </a:cubicBezTo>
                  <a:cubicBezTo>
                    <a:pt x="207" y="210"/>
                    <a:pt x="228" y="177"/>
                    <a:pt x="228" y="144"/>
                  </a:cubicBezTo>
                  <a:cubicBezTo>
                    <a:pt x="244" y="107"/>
                    <a:pt x="228" y="74"/>
                    <a:pt x="207" y="57"/>
                  </a:cubicBezTo>
                  <a:cubicBezTo>
                    <a:pt x="207" y="41"/>
                    <a:pt x="207" y="41"/>
                    <a:pt x="191" y="20"/>
                  </a:cubicBezTo>
                  <a:cubicBezTo>
                    <a:pt x="174" y="4"/>
                    <a:pt x="158" y="4"/>
                    <a:pt x="141" y="4"/>
                  </a:cubicBezTo>
                  <a:cubicBezTo>
                    <a:pt x="134" y="2"/>
                    <a:pt x="128" y="1"/>
                    <a:pt x="1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6"/>
            <p:cNvSpPr/>
            <p:nvPr/>
          </p:nvSpPr>
          <p:spPr>
            <a:xfrm>
              <a:off x="4158400" y="2824625"/>
              <a:ext cx="5575" cy="6250"/>
            </a:xfrm>
            <a:custGeom>
              <a:avLst/>
              <a:gdLst/>
              <a:ahLst/>
              <a:cxnLst/>
              <a:rect l="l" t="t" r="r" b="b"/>
              <a:pathLst>
                <a:path w="223" h="250" extrusionOk="0">
                  <a:moveTo>
                    <a:pt x="111" y="0"/>
                  </a:moveTo>
                  <a:cubicBezTo>
                    <a:pt x="92" y="0"/>
                    <a:pt x="76" y="12"/>
                    <a:pt x="50" y="24"/>
                  </a:cubicBezTo>
                  <a:cubicBezTo>
                    <a:pt x="33" y="40"/>
                    <a:pt x="17" y="77"/>
                    <a:pt x="0" y="110"/>
                  </a:cubicBezTo>
                  <a:cubicBezTo>
                    <a:pt x="0" y="143"/>
                    <a:pt x="0" y="180"/>
                    <a:pt x="17" y="197"/>
                  </a:cubicBezTo>
                  <a:cubicBezTo>
                    <a:pt x="33" y="230"/>
                    <a:pt x="50" y="246"/>
                    <a:pt x="87" y="246"/>
                  </a:cubicBezTo>
                  <a:cubicBezTo>
                    <a:pt x="93" y="249"/>
                    <a:pt x="100" y="250"/>
                    <a:pt x="107" y="250"/>
                  </a:cubicBezTo>
                  <a:cubicBezTo>
                    <a:pt x="154" y="250"/>
                    <a:pt x="209" y="204"/>
                    <a:pt x="223" y="143"/>
                  </a:cubicBezTo>
                  <a:cubicBezTo>
                    <a:pt x="223" y="110"/>
                    <a:pt x="223" y="77"/>
                    <a:pt x="206" y="57"/>
                  </a:cubicBezTo>
                  <a:cubicBezTo>
                    <a:pt x="206" y="40"/>
                    <a:pt x="206" y="40"/>
                    <a:pt x="190" y="24"/>
                  </a:cubicBezTo>
                  <a:cubicBezTo>
                    <a:pt x="169" y="7"/>
                    <a:pt x="153" y="7"/>
                    <a:pt x="136" y="7"/>
                  </a:cubicBezTo>
                  <a:cubicBezTo>
                    <a:pt x="127" y="2"/>
                    <a:pt x="118" y="0"/>
                    <a:pt x="1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6"/>
            <p:cNvSpPr/>
            <p:nvPr/>
          </p:nvSpPr>
          <p:spPr>
            <a:xfrm>
              <a:off x="4156225" y="274615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4" y="0"/>
                  </a:moveTo>
                  <a:cubicBezTo>
                    <a:pt x="87" y="21"/>
                    <a:pt x="50" y="38"/>
                    <a:pt x="34" y="54"/>
                  </a:cubicBezTo>
                  <a:cubicBezTo>
                    <a:pt x="17" y="71"/>
                    <a:pt x="17" y="104"/>
                    <a:pt x="1" y="141"/>
                  </a:cubicBezTo>
                  <a:cubicBezTo>
                    <a:pt x="1" y="174"/>
                    <a:pt x="17" y="207"/>
                    <a:pt x="34" y="227"/>
                  </a:cubicBezTo>
                  <a:cubicBezTo>
                    <a:pt x="56" y="248"/>
                    <a:pt x="80" y="257"/>
                    <a:pt x="104" y="257"/>
                  </a:cubicBezTo>
                  <a:cubicBezTo>
                    <a:pt x="140" y="257"/>
                    <a:pt x="175" y="238"/>
                    <a:pt x="207" y="207"/>
                  </a:cubicBezTo>
                  <a:cubicBezTo>
                    <a:pt x="240" y="157"/>
                    <a:pt x="240" y="71"/>
                    <a:pt x="207" y="38"/>
                  </a:cubicBezTo>
                  <a:cubicBezTo>
                    <a:pt x="174" y="0"/>
                    <a:pt x="137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6"/>
            <p:cNvSpPr/>
            <p:nvPr/>
          </p:nvSpPr>
          <p:spPr>
            <a:xfrm>
              <a:off x="4150675" y="273027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53" y="1"/>
                  </a:moveTo>
                  <a:cubicBezTo>
                    <a:pt x="87" y="1"/>
                    <a:pt x="33" y="54"/>
                    <a:pt x="17" y="120"/>
                  </a:cubicBezTo>
                  <a:cubicBezTo>
                    <a:pt x="0" y="157"/>
                    <a:pt x="0" y="190"/>
                    <a:pt x="17" y="207"/>
                  </a:cubicBezTo>
                  <a:cubicBezTo>
                    <a:pt x="33" y="244"/>
                    <a:pt x="66" y="260"/>
                    <a:pt x="87" y="260"/>
                  </a:cubicBezTo>
                  <a:cubicBezTo>
                    <a:pt x="95" y="262"/>
                    <a:pt x="103" y="263"/>
                    <a:pt x="111" y="263"/>
                  </a:cubicBezTo>
                  <a:cubicBezTo>
                    <a:pt x="169" y="263"/>
                    <a:pt x="223" y="215"/>
                    <a:pt x="223" y="157"/>
                  </a:cubicBezTo>
                  <a:cubicBezTo>
                    <a:pt x="239" y="120"/>
                    <a:pt x="239" y="87"/>
                    <a:pt x="223" y="54"/>
                  </a:cubicBezTo>
                  <a:cubicBezTo>
                    <a:pt x="206" y="54"/>
                    <a:pt x="206" y="38"/>
                    <a:pt x="206" y="38"/>
                  </a:cubicBezTo>
                  <a:cubicBezTo>
                    <a:pt x="190" y="17"/>
                    <a:pt x="169" y="17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6"/>
            <p:cNvSpPr/>
            <p:nvPr/>
          </p:nvSpPr>
          <p:spPr>
            <a:xfrm>
              <a:off x="4157975" y="27629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53" y="1"/>
                  </a:moveTo>
                  <a:cubicBezTo>
                    <a:pt x="83" y="1"/>
                    <a:pt x="34" y="50"/>
                    <a:pt x="17" y="120"/>
                  </a:cubicBezTo>
                  <a:cubicBezTo>
                    <a:pt x="1" y="153"/>
                    <a:pt x="17" y="190"/>
                    <a:pt x="34" y="207"/>
                  </a:cubicBezTo>
                  <a:cubicBezTo>
                    <a:pt x="34" y="240"/>
                    <a:pt x="67" y="256"/>
                    <a:pt x="104" y="256"/>
                  </a:cubicBezTo>
                  <a:cubicBezTo>
                    <a:pt x="111" y="259"/>
                    <a:pt x="119" y="261"/>
                    <a:pt x="127" y="261"/>
                  </a:cubicBezTo>
                  <a:cubicBezTo>
                    <a:pt x="173" y="261"/>
                    <a:pt x="226" y="213"/>
                    <a:pt x="240" y="153"/>
                  </a:cubicBezTo>
                  <a:cubicBezTo>
                    <a:pt x="240" y="120"/>
                    <a:pt x="240" y="87"/>
                    <a:pt x="223" y="50"/>
                  </a:cubicBezTo>
                  <a:lnTo>
                    <a:pt x="207" y="33"/>
                  </a:lnTo>
                  <a:cubicBezTo>
                    <a:pt x="186" y="17"/>
                    <a:pt x="170" y="17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6"/>
            <p:cNvSpPr/>
            <p:nvPr/>
          </p:nvSpPr>
          <p:spPr>
            <a:xfrm>
              <a:off x="4163950" y="2730550"/>
              <a:ext cx="6425" cy="6400"/>
            </a:xfrm>
            <a:custGeom>
              <a:avLst/>
              <a:gdLst/>
              <a:ahLst/>
              <a:cxnLst/>
              <a:rect l="l" t="t" r="r" b="b"/>
              <a:pathLst>
                <a:path w="257" h="256" extrusionOk="0">
                  <a:moveTo>
                    <a:pt x="144" y="1"/>
                  </a:moveTo>
                  <a:cubicBezTo>
                    <a:pt x="114" y="1"/>
                    <a:pt x="80" y="14"/>
                    <a:pt x="50" y="43"/>
                  </a:cubicBezTo>
                  <a:cubicBezTo>
                    <a:pt x="1" y="109"/>
                    <a:pt x="17" y="179"/>
                    <a:pt x="50" y="233"/>
                  </a:cubicBezTo>
                  <a:cubicBezTo>
                    <a:pt x="71" y="249"/>
                    <a:pt x="87" y="249"/>
                    <a:pt x="104" y="249"/>
                  </a:cubicBezTo>
                  <a:cubicBezTo>
                    <a:pt x="113" y="254"/>
                    <a:pt x="123" y="256"/>
                    <a:pt x="133" y="256"/>
                  </a:cubicBezTo>
                  <a:cubicBezTo>
                    <a:pt x="163" y="256"/>
                    <a:pt x="195" y="240"/>
                    <a:pt x="207" y="212"/>
                  </a:cubicBezTo>
                  <a:cubicBezTo>
                    <a:pt x="240" y="163"/>
                    <a:pt x="256" y="109"/>
                    <a:pt x="240" y="76"/>
                  </a:cubicBezTo>
                  <a:cubicBezTo>
                    <a:pt x="240" y="60"/>
                    <a:pt x="224" y="43"/>
                    <a:pt x="207" y="27"/>
                  </a:cubicBezTo>
                  <a:cubicBezTo>
                    <a:pt x="192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6"/>
            <p:cNvSpPr/>
            <p:nvPr/>
          </p:nvSpPr>
          <p:spPr>
            <a:xfrm>
              <a:off x="4190975" y="272037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40" y="1"/>
                  </a:moveTo>
                  <a:cubicBezTo>
                    <a:pt x="124" y="1"/>
                    <a:pt x="87" y="1"/>
                    <a:pt x="54" y="21"/>
                  </a:cubicBezTo>
                  <a:cubicBezTo>
                    <a:pt x="37" y="38"/>
                    <a:pt x="21" y="71"/>
                    <a:pt x="0" y="104"/>
                  </a:cubicBezTo>
                  <a:cubicBezTo>
                    <a:pt x="0" y="141"/>
                    <a:pt x="0" y="174"/>
                    <a:pt x="21" y="207"/>
                  </a:cubicBezTo>
                  <a:cubicBezTo>
                    <a:pt x="37" y="228"/>
                    <a:pt x="54" y="244"/>
                    <a:pt x="87" y="260"/>
                  </a:cubicBezTo>
                  <a:cubicBezTo>
                    <a:pt x="157" y="260"/>
                    <a:pt x="206" y="207"/>
                    <a:pt x="227" y="141"/>
                  </a:cubicBezTo>
                  <a:cubicBezTo>
                    <a:pt x="243" y="104"/>
                    <a:pt x="227" y="71"/>
                    <a:pt x="206" y="54"/>
                  </a:cubicBezTo>
                  <a:cubicBezTo>
                    <a:pt x="206" y="38"/>
                    <a:pt x="206" y="38"/>
                    <a:pt x="190" y="21"/>
                  </a:cubicBezTo>
                  <a:cubicBezTo>
                    <a:pt x="190" y="21"/>
                    <a:pt x="173" y="1"/>
                    <a:pt x="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6"/>
            <p:cNvSpPr/>
            <p:nvPr/>
          </p:nvSpPr>
          <p:spPr>
            <a:xfrm>
              <a:off x="4162200" y="2715750"/>
              <a:ext cx="5600" cy="6500"/>
            </a:xfrm>
            <a:custGeom>
              <a:avLst/>
              <a:gdLst/>
              <a:ahLst/>
              <a:cxnLst/>
              <a:rect l="l" t="t" r="r" b="b"/>
              <a:pathLst>
                <a:path w="224" h="260" extrusionOk="0">
                  <a:moveTo>
                    <a:pt x="141" y="0"/>
                  </a:moveTo>
                  <a:cubicBezTo>
                    <a:pt x="120" y="0"/>
                    <a:pt x="87" y="17"/>
                    <a:pt x="54" y="33"/>
                  </a:cubicBezTo>
                  <a:cubicBezTo>
                    <a:pt x="38" y="50"/>
                    <a:pt x="17" y="83"/>
                    <a:pt x="1" y="120"/>
                  </a:cubicBezTo>
                  <a:cubicBezTo>
                    <a:pt x="1" y="153"/>
                    <a:pt x="1" y="186"/>
                    <a:pt x="17" y="206"/>
                  </a:cubicBezTo>
                  <a:cubicBezTo>
                    <a:pt x="38" y="239"/>
                    <a:pt x="54" y="256"/>
                    <a:pt x="87" y="256"/>
                  </a:cubicBezTo>
                  <a:cubicBezTo>
                    <a:pt x="97" y="258"/>
                    <a:pt x="105" y="259"/>
                    <a:pt x="114" y="259"/>
                  </a:cubicBezTo>
                  <a:cubicBezTo>
                    <a:pt x="170" y="259"/>
                    <a:pt x="209" y="214"/>
                    <a:pt x="223" y="153"/>
                  </a:cubicBezTo>
                  <a:cubicBezTo>
                    <a:pt x="223" y="120"/>
                    <a:pt x="223" y="83"/>
                    <a:pt x="207" y="50"/>
                  </a:cubicBezTo>
                  <a:cubicBezTo>
                    <a:pt x="207" y="50"/>
                    <a:pt x="207" y="33"/>
                    <a:pt x="190" y="33"/>
                  </a:cubicBezTo>
                  <a:cubicBezTo>
                    <a:pt x="174" y="17"/>
                    <a:pt x="157" y="17"/>
                    <a:pt x="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6"/>
            <p:cNvSpPr/>
            <p:nvPr/>
          </p:nvSpPr>
          <p:spPr>
            <a:xfrm>
              <a:off x="4148075" y="2839425"/>
              <a:ext cx="5600" cy="6075"/>
            </a:xfrm>
            <a:custGeom>
              <a:avLst/>
              <a:gdLst/>
              <a:ahLst/>
              <a:cxnLst/>
              <a:rect l="l" t="t" r="r" b="b"/>
              <a:pathLst>
                <a:path w="224" h="243" extrusionOk="0">
                  <a:moveTo>
                    <a:pt x="121" y="1"/>
                  </a:moveTo>
                  <a:cubicBezTo>
                    <a:pt x="67" y="1"/>
                    <a:pt x="17" y="34"/>
                    <a:pt x="1" y="104"/>
                  </a:cubicBezTo>
                  <a:cubicBezTo>
                    <a:pt x="1" y="137"/>
                    <a:pt x="1" y="170"/>
                    <a:pt x="17" y="186"/>
                  </a:cubicBezTo>
                  <a:cubicBezTo>
                    <a:pt x="34" y="223"/>
                    <a:pt x="50" y="240"/>
                    <a:pt x="88" y="240"/>
                  </a:cubicBezTo>
                  <a:cubicBezTo>
                    <a:pt x="94" y="242"/>
                    <a:pt x="101" y="243"/>
                    <a:pt x="108" y="243"/>
                  </a:cubicBezTo>
                  <a:cubicBezTo>
                    <a:pt x="154" y="243"/>
                    <a:pt x="209" y="198"/>
                    <a:pt x="224" y="137"/>
                  </a:cubicBezTo>
                  <a:lnTo>
                    <a:pt x="224" y="104"/>
                  </a:lnTo>
                  <a:cubicBezTo>
                    <a:pt x="224" y="67"/>
                    <a:pt x="207" y="34"/>
                    <a:pt x="191" y="17"/>
                  </a:cubicBezTo>
                  <a:cubicBezTo>
                    <a:pt x="170" y="1"/>
                    <a:pt x="153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6"/>
            <p:cNvSpPr/>
            <p:nvPr/>
          </p:nvSpPr>
          <p:spPr>
            <a:xfrm>
              <a:off x="4140775" y="2804700"/>
              <a:ext cx="6000" cy="6725"/>
            </a:xfrm>
            <a:custGeom>
              <a:avLst/>
              <a:gdLst/>
              <a:ahLst/>
              <a:cxnLst/>
              <a:rect l="l" t="t" r="r" b="b"/>
              <a:pathLst>
                <a:path w="240" h="269" extrusionOk="0">
                  <a:moveTo>
                    <a:pt x="139" y="0"/>
                  </a:moveTo>
                  <a:cubicBezTo>
                    <a:pt x="124" y="0"/>
                    <a:pt x="112" y="4"/>
                    <a:pt x="103" y="13"/>
                  </a:cubicBezTo>
                  <a:cubicBezTo>
                    <a:pt x="33" y="50"/>
                    <a:pt x="0" y="116"/>
                    <a:pt x="17" y="186"/>
                  </a:cubicBezTo>
                  <a:cubicBezTo>
                    <a:pt x="33" y="219"/>
                    <a:pt x="50" y="235"/>
                    <a:pt x="70" y="256"/>
                  </a:cubicBezTo>
                  <a:cubicBezTo>
                    <a:pt x="87" y="264"/>
                    <a:pt x="99" y="268"/>
                    <a:pt x="112" y="268"/>
                  </a:cubicBezTo>
                  <a:cubicBezTo>
                    <a:pt x="124" y="268"/>
                    <a:pt x="136" y="264"/>
                    <a:pt x="153" y="256"/>
                  </a:cubicBezTo>
                  <a:cubicBezTo>
                    <a:pt x="190" y="235"/>
                    <a:pt x="206" y="219"/>
                    <a:pt x="223" y="186"/>
                  </a:cubicBezTo>
                  <a:cubicBezTo>
                    <a:pt x="239" y="153"/>
                    <a:pt x="239" y="116"/>
                    <a:pt x="239" y="83"/>
                  </a:cubicBezTo>
                  <a:cubicBezTo>
                    <a:pt x="223" y="66"/>
                    <a:pt x="223" y="50"/>
                    <a:pt x="206" y="29"/>
                  </a:cubicBezTo>
                  <a:lnTo>
                    <a:pt x="190" y="13"/>
                  </a:lnTo>
                  <a:cubicBezTo>
                    <a:pt x="171" y="4"/>
                    <a:pt x="154" y="0"/>
                    <a:pt x="1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6"/>
            <p:cNvSpPr/>
            <p:nvPr/>
          </p:nvSpPr>
          <p:spPr>
            <a:xfrm>
              <a:off x="4143350" y="2715325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133" y="1"/>
                  </a:moveTo>
                  <a:cubicBezTo>
                    <a:pt x="99" y="1"/>
                    <a:pt x="64" y="19"/>
                    <a:pt x="33" y="50"/>
                  </a:cubicBezTo>
                  <a:cubicBezTo>
                    <a:pt x="0" y="100"/>
                    <a:pt x="0" y="186"/>
                    <a:pt x="50" y="223"/>
                  </a:cubicBezTo>
                  <a:cubicBezTo>
                    <a:pt x="65" y="244"/>
                    <a:pt x="85" y="253"/>
                    <a:pt x="107" y="253"/>
                  </a:cubicBezTo>
                  <a:cubicBezTo>
                    <a:pt x="139" y="253"/>
                    <a:pt x="175" y="234"/>
                    <a:pt x="206" y="203"/>
                  </a:cubicBezTo>
                  <a:cubicBezTo>
                    <a:pt x="239" y="153"/>
                    <a:pt x="239" y="67"/>
                    <a:pt x="206" y="34"/>
                  </a:cubicBezTo>
                  <a:cubicBezTo>
                    <a:pt x="184" y="11"/>
                    <a:pt x="159" y="1"/>
                    <a:pt x="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6"/>
            <p:cNvSpPr/>
            <p:nvPr/>
          </p:nvSpPr>
          <p:spPr>
            <a:xfrm>
              <a:off x="4140775" y="2695950"/>
              <a:ext cx="6400" cy="6325"/>
            </a:xfrm>
            <a:custGeom>
              <a:avLst/>
              <a:gdLst/>
              <a:ahLst/>
              <a:cxnLst/>
              <a:rect l="l" t="t" r="r" b="b"/>
              <a:pathLst>
                <a:path w="256" h="253" extrusionOk="0">
                  <a:moveTo>
                    <a:pt x="103" y="1"/>
                  </a:moveTo>
                  <a:cubicBezTo>
                    <a:pt x="33" y="34"/>
                    <a:pt x="0" y="104"/>
                    <a:pt x="17" y="174"/>
                  </a:cubicBezTo>
                  <a:cubicBezTo>
                    <a:pt x="33" y="207"/>
                    <a:pt x="50" y="223"/>
                    <a:pt x="70" y="240"/>
                  </a:cubicBezTo>
                  <a:cubicBezTo>
                    <a:pt x="87" y="248"/>
                    <a:pt x="103" y="252"/>
                    <a:pt x="118" y="252"/>
                  </a:cubicBezTo>
                  <a:cubicBezTo>
                    <a:pt x="132" y="252"/>
                    <a:pt x="145" y="248"/>
                    <a:pt x="153" y="240"/>
                  </a:cubicBezTo>
                  <a:cubicBezTo>
                    <a:pt x="223" y="223"/>
                    <a:pt x="256" y="137"/>
                    <a:pt x="239" y="87"/>
                  </a:cubicBezTo>
                  <a:cubicBezTo>
                    <a:pt x="239" y="50"/>
                    <a:pt x="223" y="34"/>
                    <a:pt x="206" y="17"/>
                  </a:cubicBezTo>
                  <a:cubicBezTo>
                    <a:pt x="206" y="17"/>
                    <a:pt x="190" y="17"/>
                    <a:pt x="1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6"/>
            <p:cNvSpPr/>
            <p:nvPr/>
          </p:nvSpPr>
          <p:spPr>
            <a:xfrm>
              <a:off x="4139025" y="2741000"/>
              <a:ext cx="6500" cy="6425"/>
            </a:xfrm>
            <a:custGeom>
              <a:avLst/>
              <a:gdLst/>
              <a:ahLst/>
              <a:cxnLst/>
              <a:rect l="l" t="t" r="r" b="b"/>
              <a:pathLst>
                <a:path w="260" h="257" extrusionOk="0">
                  <a:moveTo>
                    <a:pt x="103" y="0"/>
                  </a:moveTo>
                  <a:cubicBezTo>
                    <a:pt x="37" y="37"/>
                    <a:pt x="0" y="103"/>
                    <a:pt x="17" y="173"/>
                  </a:cubicBezTo>
                  <a:cubicBezTo>
                    <a:pt x="32" y="225"/>
                    <a:pt x="71" y="256"/>
                    <a:pt x="113" y="256"/>
                  </a:cubicBezTo>
                  <a:cubicBezTo>
                    <a:pt x="127" y="256"/>
                    <a:pt x="143" y="252"/>
                    <a:pt x="157" y="244"/>
                  </a:cubicBezTo>
                  <a:cubicBezTo>
                    <a:pt x="223" y="227"/>
                    <a:pt x="260" y="141"/>
                    <a:pt x="243" y="70"/>
                  </a:cubicBezTo>
                  <a:cubicBezTo>
                    <a:pt x="223" y="54"/>
                    <a:pt x="223" y="37"/>
                    <a:pt x="206" y="21"/>
                  </a:cubicBezTo>
                  <a:cubicBezTo>
                    <a:pt x="206" y="21"/>
                    <a:pt x="190" y="21"/>
                    <a:pt x="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6"/>
            <p:cNvSpPr/>
            <p:nvPr/>
          </p:nvSpPr>
          <p:spPr>
            <a:xfrm>
              <a:off x="4144575" y="2776350"/>
              <a:ext cx="6125" cy="6725"/>
            </a:xfrm>
            <a:custGeom>
              <a:avLst/>
              <a:gdLst/>
              <a:ahLst/>
              <a:cxnLst/>
              <a:rect l="l" t="t" r="r" b="b"/>
              <a:pathLst>
                <a:path w="245" h="269" extrusionOk="0">
                  <a:moveTo>
                    <a:pt x="138" y="0"/>
                  </a:moveTo>
                  <a:cubicBezTo>
                    <a:pt x="123" y="0"/>
                    <a:pt x="106" y="5"/>
                    <a:pt x="87" y="13"/>
                  </a:cubicBezTo>
                  <a:cubicBezTo>
                    <a:pt x="71" y="29"/>
                    <a:pt x="38" y="50"/>
                    <a:pt x="21" y="83"/>
                  </a:cubicBezTo>
                  <a:cubicBezTo>
                    <a:pt x="1" y="116"/>
                    <a:pt x="1" y="153"/>
                    <a:pt x="21" y="186"/>
                  </a:cubicBezTo>
                  <a:cubicBezTo>
                    <a:pt x="21" y="219"/>
                    <a:pt x="38" y="235"/>
                    <a:pt x="71" y="256"/>
                  </a:cubicBezTo>
                  <a:cubicBezTo>
                    <a:pt x="79" y="264"/>
                    <a:pt x="93" y="268"/>
                    <a:pt x="108" y="268"/>
                  </a:cubicBezTo>
                  <a:cubicBezTo>
                    <a:pt x="123" y="268"/>
                    <a:pt x="141" y="264"/>
                    <a:pt x="157" y="256"/>
                  </a:cubicBezTo>
                  <a:cubicBezTo>
                    <a:pt x="207" y="235"/>
                    <a:pt x="244" y="153"/>
                    <a:pt x="228" y="83"/>
                  </a:cubicBezTo>
                  <a:cubicBezTo>
                    <a:pt x="228" y="66"/>
                    <a:pt x="228" y="50"/>
                    <a:pt x="207" y="29"/>
                  </a:cubicBezTo>
                  <a:cubicBezTo>
                    <a:pt x="190" y="29"/>
                    <a:pt x="190" y="29"/>
                    <a:pt x="174" y="13"/>
                  </a:cubicBezTo>
                  <a:cubicBezTo>
                    <a:pt x="166" y="5"/>
                    <a:pt x="153" y="0"/>
                    <a:pt x="1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6"/>
            <p:cNvSpPr/>
            <p:nvPr/>
          </p:nvSpPr>
          <p:spPr>
            <a:xfrm>
              <a:off x="4143750" y="27590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57" y="1"/>
                  </a:moveTo>
                  <a:cubicBezTo>
                    <a:pt x="87" y="1"/>
                    <a:pt x="34" y="38"/>
                    <a:pt x="17" y="104"/>
                  </a:cubicBezTo>
                  <a:cubicBezTo>
                    <a:pt x="1" y="158"/>
                    <a:pt x="17" y="190"/>
                    <a:pt x="34" y="228"/>
                  </a:cubicBezTo>
                  <a:cubicBezTo>
                    <a:pt x="54" y="244"/>
                    <a:pt x="71" y="261"/>
                    <a:pt x="87" y="261"/>
                  </a:cubicBezTo>
                  <a:cubicBezTo>
                    <a:pt x="120" y="261"/>
                    <a:pt x="157" y="261"/>
                    <a:pt x="174" y="244"/>
                  </a:cubicBezTo>
                  <a:cubicBezTo>
                    <a:pt x="207" y="207"/>
                    <a:pt x="223" y="190"/>
                    <a:pt x="223" y="158"/>
                  </a:cubicBezTo>
                  <a:cubicBezTo>
                    <a:pt x="240" y="125"/>
                    <a:pt x="240" y="87"/>
                    <a:pt x="223" y="54"/>
                  </a:cubicBezTo>
                  <a:cubicBezTo>
                    <a:pt x="207" y="54"/>
                    <a:pt x="207" y="38"/>
                    <a:pt x="207" y="38"/>
                  </a:cubicBezTo>
                  <a:lnTo>
                    <a:pt x="190" y="21"/>
                  </a:lnTo>
                  <a:cubicBezTo>
                    <a:pt x="174" y="21"/>
                    <a:pt x="157" y="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6"/>
            <p:cNvSpPr/>
            <p:nvPr/>
          </p:nvSpPr>
          <p:spPr>
            <a:xfrm>
              <a:off x="4163950" y="2839950"/>
              <a:ext cx="6025" cy="6300"/>
            </a:xfrm>
            <a:custGeom>
              <a:avLst/>
              <a:gdLst/>
              <a:ahLst/>
              <a:cxnLst/>
              <a:rect l="l" t="t" r="r" b="b"/>
              <a:pathLst>
                <a:path w="241" h="252" extrusionOk="0">
                  <a:moveTo>
                    <a:pt x="140" y="0"/>
                  </a:moveTo>
                  <a:cubicBezTo>
                    <a:pt x="125" y="0"/>
                    <a:pt x="112" y="4"/>
                    <a:pt x="104" y="13"/>
                  </a:cubicBezTo>
                  <a:cubicBezTo>
                    <a:pt x="34" y="29"/>
                    <a:pt x="1" y="116"/>
                    <a:pt x="17" y="165"/>
                  </a:cubicBezTo>
                  <a:cubicBezTo>
                    <a:pt x="17" y="202"/>
                    <a:pt x="50" y="235"/>
                    <a:pt x="71" y="235"/>
                  </a:cubicBezTo>
                  <a:cubicBezTo>
                    <a:pt x="104" y="252"/>
                    <a:pt x="120" y="252"/>
                    <a:pt x="153" y="252"/>
                  </a:cubicBezTo>
                  <a:cubicBezTo>
                    <a:pt x="191" y="235"/>
                    <a:pt x="207" y="202"/>
                    <a:pt x="224" y="186"/>
                  </a:cubicBezTo>
                  <a:cubicBezTo>
                    <a:pt x="240" y="149"/>
                    <a:pt x="240" y="116"/>
                    <a:pt x="240" y="83"/>
                  </a:cubicBezTo>
                  <a:cubicBezTo>
                    <a:pt x="224" y="62"/>
                    <a:pt x="224" y="46"/>
                    <a:pt x="207" y="29"/>
                  </a:cubicBezTo>
                  <a:cubicBezTo>
                    <a:pt x="207" y="13"/>
                    <a:pt x="191" y="13"/>
                    <a:pt x="191" y="13"/>
                  </a:cubicBezTo>
                  <a:cubicBezTo>
                    <a:pt x="172" y="4"/>
                    <a:pt x="154" y="0"/>
                    <a:pt x="1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6"/>
            <p:cNvSpPr/>
            <p:nvPr/>
          </p:nvSpPr>
          <p:spPr>
            <a:xfrm>
              <a:off x="4143350" y="28212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25" y="1"/>
                  </a:moveTo>
                  <a:cubicBezTo>
                    <a:pt x="72" y="1"/>
                    <a:pt x="31" y="48"/>
                    <a:pt x="17" y="108"/>
                  </a:cubicBezTo>
                  <a:cubicBezTo>
                    <a:pt x="0" y="141"/>
                    <a:pt x="17" y="174"/>
                    <a:pt x="33" y="211"/>
                  </a:cubicBezTo>
                  <a:cubicBezTo>
                    <a:pt x="50" y="228"/>
                    <a:pt x="70" y="244"/>
                    <a:pt x="103" y="261"/>
                  </a:cubicBezTo>
                  <a:cubicBezTo>
                    <a:pt x="153" y="261"/>
                    <a:pt x="223" y="211"/>
                    <a:pt x="239" y="141"/>
                  </a:cubicBezTo>
                  <a:cubicBezTo>
                    <a:pt x="239" y="108"/>
                    <a:pt x="239" y="71"/>
                    <a:pt x="223" y="55"/>
                  </a:cubicBezTo>
                  <a:cubicBezTo>
                    <a:pt x="223" y="38"/>
                    <a:pt x="206" y="38"/>
                    <a:pt x="206" y="22"/>
                  </a:cubicBezTo>
                  <a:cubicBezTo>
                    <a:pt x="190" y="5"/>
                    <a:pt x="173" y="5"/>
                    <a:pt x="153" y="5"/>
                  </a:cubicBezTo>
                  <a:cubicBezTo>
                    <a:pt x="143" y="2"/>
                    <a:pt x="134" y="1"/>
                    <a:pt x="1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6"/>
            <p:cNvSpPr/>
            <p:nvPr/>
          </p:nvSpPr>
          <p:spPr>
            <a:xfrm>
              <a:off x="4186750" y="2765850"/>
              <a:ext cx="5575" cy="6200"/>
            </a:xfrm>
            <a:custGeom>
              <a:avLst/>
              <a:gdLst/>
              <a:ahLst/>
              <a:cxnLst/>
              <a:rect l="l" t="t" r="r" b="b"/>
              <a:pathLst>
                <a:path w="223" h="248" extrusionOk="0">
                  <a:moveTo>
                    <a:pt x="110" y="1"/>
                  </a:moveTo>
                  <a:cubicBezTo>
                    <a:pt x="54" y="1"/>
                    <a:pt x="14" y="46"/>
                    <a:pt x="0" y="107"/>
                  </a:cubicBezTo>
                  <a:cubicBezTo>
                    <a:pt x="0" y="140"/>
                    <a:pt x="0" y="177"/>
                    <a:pt x="17" y="194"/>
                  </a:cubicBezTo>
                  <a:cubicBezTo>
                    <a:pt x="33" y="227"/>
                    <a:pt x="50" y="243"/>
                    <a:pt x="87" y="243"/>
                  </a:cubicBezTo>
                  <a:cubicBezTo>
                    <a:pt x="94" y="246"/>
                    <a:pt x="102" y="248"/>
                    <a:pt x="110" y="248"/>
                  </a:cubicBezTo>
                  <a:cubicBezTo>
                    <a:pt x="156" y="248"/>
                    <a:pt x="209" y="200"/>
                    <a:pt x="223" y="140"/>
                  </a:cubicBezTo>
                  <a:cubicBezTo>
                    <a:pt x="223" y="107"/>
                    <a:pt x="223" y="74"/>
                    <a:pt x="206" y="58"/>
                  </a:cubicBezTo>
                  <a:cubicBezTo>
                    <a:pt x="206" y="37"/>
                    <a:pt x="190" y="37"/>
                    <a:pt x="190" y="21"/>
                  </a:cubicBezTo>
                  <a:cubicBezTo>
                    <a:pt x="169" y="4"/>
                    <a:pt x="153" y="4"/>
                    <a:pt x="136" y="4"/>
                  </a:cubicBezTo>
                  <a:cubicBezTo>
                    <a:pt x="127" y="2"/>
                    <a:pt x="118" y="1"/>
                    <a:pt x="1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6"/>
            <p:cNvSpPr/>
            <p:nvPr/>
          </p:nvSpPr>
          <p:spPr>
            <a:xfrm>
              <a:off x="4178600" y="2733400"/>
              <a:ext cx="6400" cy="6375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145" y="0"/>
                  </a:moveTo>
                  <a:cubicBezTo>
                    <a:pt x="132" y="0"/>
                    <a:pt x="120" y="5"/>
                    <a:pt x="103" y="16"/>
                  </a:cubicBezTo>
                  <a:cubicBezTo>
                    <a:pt x="33" y="32"/>
                    <a:pt x="0" y="119"/>
                    <a:pt x="17" y="185"/>
                  </a:cubicBezTo>
                  <a:cubicBezTo>
                    <a:pt x="33" y="201"/>
                    <a:pt x="50" y="238"/>
                    <a:pt x="66" y="255"/>
                  </a:cubicBezTo>
                  <a:lnTo>
                    <a:pt x="153" y="255"/>
                  </a:lnTo>
                  <a:cubicBezTo>
                    <a:pt x="186" y="238"/>
                    <a:pt x="223" y="222"/>
                    <a:pt x="223" y="185"/>
                  </a:cubicBezTo>
                  <a:cubicBezTo>
                    <a:pt x="239" y="152"/>
                    <a:pt x="256" y="119"/>
                    <a:pt x="239" y="82"/>
                  </a:cubicBezTo>
                  <a:cubicBezTo>
                    <a:pt x="239" y="65"/>
                    <a:pt x="223" y="49"/>
                    <a:pt x="206" y="32"/>
                  </a:cubicBezTo>
                  <a:lnTo>
                    <a:pt x="186" y="16"/>
                  </a:lnTo>
                  <a:cubicBezTo>
                    <a:pt x="169" y="5"/>
                    <a:pt x="157" y="0"/>
                    <a:pt x="1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6"/>
            <p:cNvSpPr/>
            <p:nvPr/>
          </p:nvSpPr>
          <p:spPr>
            <a:xfrm>
              <a:off x="4184575" y="270477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30" y="1"/>
                  </a:moveTo>
                  <a:cubicBezTo>
                    <a:pt x="99" y="1"/>
                    <a:pt x="70" y="14"/>
                    <a:pt x="50" y="43"/>
                  </a:cubicBezTo>
                  <a:cubicBezTo>
                    <a:pt x="0" y="109"/>
                    <a:pt x="0" y="179"/>
                    <a:pt x="50" y="233"/>
                  </a:cubicBezTo>
                  <a:cubicBezTo>
                    <a:pt x="50" y="233"/>
                    <a:pt x="71" y="250"/>
                    <a:pt x="87" y="250"/>
                  </a:cubicBezTo>
                  <a:cubicBezTo>
                    <a:pt x="100" y="254"/>
                    <a:pt x="112" y="256"/>
                    <a:pt x="124" y="256"/>
                  </a:cubicBezTo>
                  <a:cubicBezTo>
                    <a:pt x="156" y="256"/>
                    <a:pt x="182" y="240"/>
                    <a:pt x="207" y="212"/>
                  </a:cubicBezTo>
                  <a:cubicBezTo>
                    <a:pt x="240" y="163"/>
                    <a:pt x="240" y="109"/>
                    <a:pt x="240" y="76"/>
                  </a:cubicBezTo>
                  <a:cubicBezTo>
                    <a:pt x="223" y="60"/>
                    <a:pt x="223" y="43"/>
                    <a:pt x="207" y="27"/>
                  </a:cubicBezTo>
                  <a:cubicBezTo>
                    <a:pt x="182" y="10"/>
                    <a:pt x="155" y="1"/>
                    <a:pt x="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6"/>
            <p:cNvSpPr/>
            <p:nvPr/>
          </p:nvSpPr>
          <p:spPr>
            <a:xfrm>
              <a:off x="4173850" y="277882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53" y="0"/>
                  </a:moveTo>
                  <a:cubicBezTo>
                    <a:pt x="87" y="0"/>
                    <a:pt x="17" y="54"/>
                    <a:pt x="17" y="120"/>
                  </a:cubicBezTo>
                  <a:cubicBezTo>
                    <a:pt x="1" y="157"/>
                    <a:pt x="1" y="190"/>
                    <a:pt x="17" y="207"/>
                  </a:cubicBezTo>
                  <a:cubicBezTo>
                    <a:pt x="34" y="240"/>
                    <a:pt x="67" y="260"/>
                    <a:pt x="87" y="260"/>
                  </a:cubicBezTo>
                  <a:cubicBezTo>
                    <a:pt x="95" y="262"/>
                    <a:pt x="103" y="263"/>
                    <a:pt x="111" y="263"/>
                  </a:cubicBezTo>
                  <a:cubicBezTo>
                    <a:pt x="166" y="263"/>
                    <a:pt x="209" y="215"/>
                    <a:pt x="223" y="157"/>
                  </a:cubicBezTo>
                  <a:cubicBezTo>
                    <a:pt x="240" y="120"/>
                    <a:pt x="223" y="87"/>
                    <a:pt x="223" y="54"/>
                  </a:cubicBezTo>
                  <a:cubicBezTo>
                    <a:pt x="207" y="54"/>
                    <a:pt x="207" y="33"/>
                    <a:pt x="207" y="33"/>
                  </a:cubicBezTo>
                  <a:cubicBezTo>
                    <a:pt x="190" y="17"/>
                    <a:pt x="170" y="17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6"/>
            <p:cNvSpPr/>
            <p:nvPr/>
          </p:nvSpPr>
          <p:spPr>
            <a:xfrm>
              <a:off x="4171700" y="2762375"/>
              <a:ext cx="6400" cy="6500"/>
            </a:xfrm>
            <a:custGeom>
              <a:avLst/>
              <a:gdLst/>
              <a:ahLst/>
              <a:cxnLst/>
              <a:rect l="l" t="t" r="r" b="b"/>
              <a:pathLst>
                <a:path w="256" h="260" extrusionOk="0">
                  <a:moveTo>
                    <a:pt x="130" y="1"/>
                  </a:moveTo>
                  <a:cubicBezTo>
                    <a:pt x="99" y="1"/>
                    <a:pt x="70" y="13"/>
                    <a:pt x="50" y="40"/>
                  </a:cubicBezTo>
                  <a:cubicBezTo>
                    <a:pt x="0" y="110"/>
                    <a:pt x="0" y="176"/>
                    <a:pt x="50" y="230"/>
                  </a:cubicBezTo>
                  <a:cubicBezTo>
                    <a:pt x="65" y="250"/>
                    <a:pt x="89" y="260"/>
                    <a:pt x="115" y="260"/>
                  </a:cubicBezTo>
                  <a:cubicBezTo>
                    <a:pt x="150" y="260"/>
                    <a:pt x="187" y="242"/>
                    <a:pt x="206" y="213"/>
                  </a:cubicBezTo>
                  <a:cubicBezTo>
                    <a:pt x="256" y="160"/>
                    <a:pt x="256" y="73"/>
                    <a:pt x="206" y="24"/>
                  </a:cubicBezTo>
                  <a:cubicBezTo>
                    <a:pt x="182" y="9"/>
                    <a:pt x="156" y="1"/>
                    <a:pt x="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6"/>
            <p:cNvSpPr/>
            <p:nvPr/>
          </p:nvSpPr>
          <p:spPr>
            <a:xfrm>
              <a:off x="4167775" y="2793975"/>
              <a:ext cx="6525" cy="6300"/>
            </a:xfrm>
            <a:custGeom>
              <a:avLst/>
              <a:gdLst/>
              <a:ahLst/>
              <a:cxnLst/>
              <a:rect l="l" t="t" r="r" b="b"/>
              <a:pathLst>
                <a:path w="261" h="252" extrusionOk="0">
                  <a:moveTo>
                    <a:pt x="142" y="0"/>
                  </a:moveTo>
                  <a:cubicBezTo>
                    <a:pt x="127" y="0"/>
                    <a:pt x="114" y="5"/>
                    <a:pt x="103" y="13"/>
                  </a:cubicBezTo>
                  <a:cubicBezTo>
                    <a:pt x="38" y="29"/>
                    <a:pt x="0" y="116"/>
                    <a:pt x="21" y="186"/>
                  </a:cubicBezTo>
                  <a:cubicBezTo>
                    <a:pt x="21" y="203"/>
                    <a:pt x="54" y="236"/>
                    <a:pt x="71" y="252"/>
                  </a:cubicBezTo>
                  <a:lnTo>
                    <a:pt x="157" y="252"/>
                  </a:lnTo>
                  <a:cubicBezTo>
                    <a:pt x="227" y="219"/>
                    <a:pt x="260" y="149"/>
                    <a:pt x="244" y="83"/>
                  </a:cubicBezTo>
                  <a:cubicBezTo>
                    <a:pt x="227" y="66"/>
                    <a:pt x="227" y="46"/>
                    <a:pt x="207" y="29"/>
                  </a:cubicBezTo>
                  <a:lnTo>
                    <a:pt x="190" y="13"/>
                  </a:lnTo>
                  <a:cubicBezTo>
                    <a:pt x="174" y="5"/>
                    <a:pt x="157" y="0"/>
                    <a:pt x="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6"/>
            <p:cNvSpPr/>
            <p:nvPr/>
          </p:nvSpPr>
          <p:spPr>
            <a:xfrm>
              <a:off x="4184150" y="2750150"/>
              <a:ext cx="6025" cy="6525"/>
            </a:xfrm>
            <a:custGeom>
              <a:avLst/>
              <a:gdLst/>
              <a:ahLst/>
              <a:cxnLst/>
              <a:rect l="l" t="t" r="r" b="b"/>
              <a:pathLst>
                <a:path w="241" h="261" extrusionOk="0">
                  <a:moveTo>
                    <a:pt x="135" y="0"/>
                  </a:moveTo>
                  <a:cubicBezTo>
                    <a:pt x="100" y="0"/>
                    <a:pt x="65" y="18"/>
                    <a:pt x="34" y="47"/>
                  </a:cubicBezTo>
                  <a:cubicBezTo>
                    <a:pt x="1" y="100"/>
                    <a:pt x="1" y="187"/>
                    <a:pt x="50" y="236"/>
                  </a:cubicBezTo>
                  <a:cubicBezTo>
                    <a:pt x="66" y="252"/>
                    <a:pt x="87" y="261"/>
                    <a:pt x="110" y="261"/>
                  </a:cubicBezTo>
                  <a:cubicBezTo>
                    <a:pt x="141" y="261"/>
                    <a:pt x="176" y="244"/>
                    <a:pt x="207" y="203"/>
                  </a:cubicBezTo>
                  <a:cubicBezTo>
                    <a:pt x="240" y="150"/>
                    <a:pt x="240" y="84"/>
                    <a:pt x="207" y="30"/>
                  </a:cubicBezTo>
                  <a:cubicBezTo>
                    <a:pt x="185" y="9"/>
                    <a:pt x="160" y="0"/>
                    <a:pt x="1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6"/>
            <p:cNvSpPr/>
            <p:nvPr/>
          </p:nvSpPr>
          <p:spPr>
            <a:xfrm>
              <a:off x="4176850" y="2716650"/>
              <a:ext cx="6000" cy="6200"/>
            </a:xfrm>
            <a:custGeom>
              <a:avLst/>
              <a:gdLst/>
              <a:ahLst/>
              <a:cxnLst/>
              <a:rect l="l" t="t" r="r" b="b"/>
              <a:pathLst>
                <a:path w="240" h="248" extrusionOk="0">
                  <a:moveTo>
                    <a:pt x="134" y="0"/>
                  </a:moveTo>
                  <a:cubicBezTo>
                    <a:pt x="100" y="0"/>
                    <a:pt x="64" y="18"/>
                    <a:pt x="33" y="47"/>
                  </a:cubicBezTo>
                  <a:cubicBezTo>
                    <a:pt x="33" y="67"/>
                    <a:pt x="17" y="84"/>
                    <a:pt x="17" y="100"/>
                  </a:cubicBezTo>
                  <a:cubicBezTo>
                    <a:pt x="0" y="150"/>
                    <a:pt x="17" y="203"/>
                    <a:pt x="33" y="220"/>
                  </a:cubicBezTo>
                  <a:cubicBezTo>
                    <a:pt x="55" y="239"/>
                    <a:pt x="81" y="247"/>
                    <a:pt x="105" y="247"/>
                  </a:cubicBezTo>
                  <a:cubicBezTo>
                    <a:pt x="123" y="247"/>
                    <a:pt x="139" y="243"/>
                    <a:pt x="153" y="236"/>
                  </a:cubicBezTo>
                  <a:cubicBezTo>
                    <a:pt x="173" y="236"/>
                    <a:pt x="190" y="220"/>
                    <a:pt x="206" y="203"/>
                  </a:cubicBezTo>
                  <a:cubicBezTo>
                    <a:pt x="239" y="150"/>
                    <a:pt x="239" y="67"/>
                    <a:pt x="206" y="30"/>
                  </a:cubicBezTo>
                  <a:cubicBezTo>
                    <a:pt x="184" y="9"/>
                    <a:pt x="159" y="0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6"/>
            <p:cNvSpPr/>
            <p:nvPr/>
          </p:nvSpPr>
          <p:spPr>
            <a:xfrm>
              <a:off x="4187975" y="2781275"/>
              <a:ext cx="6525" cy="6550"/>
            </a:xfrm>
            <a:custGeom>
              <a:avLst/>
              <a:gdLst/>
              <a:ahLst/>
              <a:cxnLst/>
              <a:rect l="l" t="t" r="r" b="b"/>
              <a:pathLst>
                <a:path w="261" h="262" extrusionOk="0">
                  <a:moveTo>
                    <a:pt x="152" y="1"/>
                  </a:moveTo>
                  <a:cubicBezTo>
                    <a:pt x="120" y="1"/>
                    <a:pt x="83" y="18"/>
                    <a:pt x="54" y="59"/>
                  </a:cubicBezTo>
                  <a:cubicBezTo>
                    <a:pt x="1" y="109"/>
                    <a:pt x="1" y="179"/>
                    <a:pt x="54" y="228"/>
                  </a:cubicBezTo>
                  <a:cubicBezTo>
                    <a:pt x="75" y="251"/>
                    <a:pt x="100" y="261"/>
                    <a:pt x="124" y="261"/>
                  </a:cubicBezTo>
                  <a:cubicBezTo>
                    <a:pt x="156" y="261"/>
                    <a:pt x="188" y="242"/>
                    <a:pt x="207" y="212"/>
                  </a:cubicBezTo>
                  <a:cubicBezTo>
                    <a:pt x="260" y="162"/>
                    <a:pt x="260" y="76"/>
                    <a:pt x="207" y="22"/>
                  </a:cubicBezTo>
                  <a:cubicBezTo>
                    <a:pt x="193" y="9"/>
                    <a:pt x="174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6"/>
            <p:cNvSpPr/>
            <p:nvPr/>
          </p:nvSpPr>
          <p:spPr>
            <a:xfrm>
              <a:off x="4181175" y="2795625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53" y="0"/>
                  </a:moveTo>
                  <a:cubicBezTo>
                    <a:pt x="83" y="0"/>
                    <a:pt x="33" y="50"/>
                    <a:pt x="17" y="120"/>
                  </a:cubicBezTo>
                  <a:cubicBezTo>
                    <a:pt x="0" y="153"/>
                    <a:pt x="17" y="186"/>
                    <a:pt x="17" y="207"/>
                  </a:cubicBezTo>
                  <a:cubicBezTo>
                    <a:pt x="33" y="240"/>
                    <a:pt x="66" y="256"/>
                    <a:pt x="83" y="256"/>
                  </a:cubicBezTo>
                  <a:cubicBezTo>
                    <a:pt x="92" y="258"/>
                    <a:pt x="101" y="259"/>
                    <a:pt x="110" y="259"/>
                  </a:cubicBezTo>
                  <a:cubicBezTo>
                    <a:pt x="170" y="259"/>
                    <a:pt x="225" y="214"/>
                    <a:pt x="240" y="153"/>
                  </a:cubicBezTo>
                  <a:cubicBezTo>
                    <a:pt x="240" y="120"/>
                    <a:pt x="240" y="83"/>
                    <a:pt x="223" y="50"/>
                  </a:cubicBezTo>
                  <a:lnTo>
                    <a:pt x="207" y="33"/>
                  </a:lnTo>
                  <a:cubicBezTo>
                    <a:pt x="186" y="17"/>
                    <a:pt x="169" y="17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6"/>
            <p:cNvSpPr/>
            <p:nvPr/>
          </p:nvSpPr>
          <p:spPr>
            <a:xfrm>
              <a:off x="4186325" y="281190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37" y="1"/>
                  </a:moveTo>
                  <a:cubicBezTo>
                    <a:pt x="120" y="1"/>
                    <a:pt x="83" y="1"/>
                    <a:pt x="50" y="34"/>
                  </a:cubicBezTo>
                  <a:cubicBezTo>
                    <a:pt x="34" y="50"/>
                    <a:pt x="17" y="71"/>
                    <a:pt x="1" y="104"/>
                  </a:cubicBezTo>
                  <a:cubicBezTo>
                    <a:pt x="1" y="137"/>
                    <a:pt x="1" y="174"/>
                    <a:pt x="17" y="207"/>
                  </a:cubicBezTo>
                  <a:cubicBezTo>
                    <a:pt x="34" y="240"/>
                    <a:pt x="50" y="257"/>
                    <a:pt x="83" y="257"/>
                  </a:cubicBezTo>
                  <a:cubicBezTo>
                    <a:pt x="153" y="257"/>
                    <a:pt x="207" y="224"/>
                    <a:pt x="223" y="153"/>
                  </a:cubicBezTo>
                  <a:cubicBezTo>
                    <a:pt x="240" y="120"/>
                    <a:pt x="223" y="87"/>
                    <a:pt x="207" y="50"/>
                  </a:cubicBezTo>
                  <a:cubicBezTo>
                    <a:pt x="207" y="50"/>
                    <a:pt x="207" y="34"/>
                    <a:pt x="186" y="34"/>
                  </a:cubicBezTo>
                  <a:cubicBezTo>
                    <a:pt x="186" y="17"/>
                    <a:pt x="170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6"/>
            <p:cNvSpPr/>
            <p:nvPr/>
          </p:nvSpPr>
          <p:spPr>
            <a:xfrm>
              <a:off x="4176850" y="2843125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138" y="0"/>
                  </a:moveTo>
                  <a:cubicBezTo>
                    <a:pt x="104" y="0"/>
                    <a:pt x="72" y="17"/>
                    <a:pt x="50" y="59"/>
                  </a:cubicBezTo>
                  <a:cubicBezTo>
                    <a:pt x="0" y="108"/>
                    <a:pt x="0" y="178"/>
                    <a:pt x="50" y="228"/>
                  </a:cubicBezTo>
                  <a:cubicBezTo>
                    <a:pt x="50" y="244"/>
                    <a:pt x="70" y="244"/>
                    <a:pt x="87" y="244"/>
                  </a:cubicBezTo>
                  <a:cubicBezTo>
                    <a:pt x="96" y="250"/>
                    <a:pt x="107" y="253"/>
                    <a:pt x="118" y="253"/>
                  </a:cubicBezTo>
                  <a:cubicBezTo>
                    <a:pt x="148" y="253"/>
                    <a:pt x="183" y="235"/>
                    <a:pt x="206" y="211"/>
                  </a:cubicBezTo>
                  <a:cubicBezTo>
                    <a:pt x="239" y="178"/>
                    <a:pt x="239" y="108"/>
                    <a:pt x="223" y="75"/>
                  </a:cubicBezTo>
                  <a:cubicBezTo>
                    <a:pt x="223" y="59"/>
                    <a:pt x="223" y="38"/>
                    <a:pt x="206" y="22"/>
                  </a:cubicBezTo>
                  <a:cubicBezTo>
                    <a:pt x="185" y="8"/>
                    <a:pt x="161" y="0"/>
                    <a:pt x="1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6"/>
            <p:cNvSpPr/>
            <p:nvPr/>
          </p:nvSpPr>
          <p:spPr>
            <a:xfrm>
              <a:off x="4169525" y="27458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5" y="0"/>
                  </a:moveTo>
                  <a:cubicBezTo>
                    <a:pt x="101" y="0"/>
                    <a:pt x="64" y="19"/>
                    <a:pt x="33" y="50"/>
                  </a:cubicBezTo>
                  <a:cubicBezTo>
                    <a:pt x="1" y="99"/>
                    <a:pt x="1" y="186"/>
                    <a:pt x="33" y="239"/>
                  </a:cubicBezTo>
                  <a:cubicBezTo>
                    <a:pt x="55" y="253"/>
                    <a:pt x="80" y="261"/>
                    <a:pt x="105" y="261"/>
                  </a:cubicBezTo>
                  <a:cubicBezTo>
                    <a:pt x="141" y="261"/>
                    <a:pt x="177" y="244"/>
                    <a:pt x="207" y="202"/>
                  </a:cubicBezTo>
                  <a:cubicBezTo>
                    <a:pt x="240" y="153"/>
                    <a:pt x="240" y="66"/>
                    <a:pt x="207" y="33"/>
                  </a:cubicBezTo>
                  <a:cubicBezTo>
                    <a:pt x="186" y="10"/>
                    <a:pt x="161" y="0"/>
                    <a:pt x="1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6"/>
            <p:cNvSpPr/>
            <p:nvPr/>
          </p:nvSpPr>
          <p:spPr>
            <a:xfrm>
              <a:off x="4175500" y="2828125"/>
              <a:ext cx="6100" cy="6600"/>
            </a:xfrm>
            <a:custGeom>
              <a:avLst/>
              <a:gdLst/>
              <a:ahLst/>
              <a:cxnLst/>
              <a:rect l="l" t="t" r="r" b="b"/>
              <a:pathLst>
                <a:path w="244" h="264" extrusionOk="0">
                  <a:moveTo>
                    <a:pt x="132" y="0"/>
                  </a:moveTo>
                  <a:cubicBezTo>
                    <a:pt x="75" y="0"/>
                    <a:pt x="36" y="49"/>
                    <a:pt x="21" y="106"/>
                  </a:cubicBezTo>
                  <a:cubicBezTo>
                    <a:pt x="1" y="143"/>
                    <a:pt x="21" y="176"/>
                    <a:pt x="38" y="209"/>
                  </a:cubicBezTo>
                  <a:cubicBezTo>
                    <a:pt x="38" y="226"/>
                    <a:pt x="71" y="247"/>
                    <a:pt x="104" y="263"/>
                  </a:cubicBezTo>
                  <a:cubicBezTo>
                    <a:pt x="124" y="263"/>
                    <a:pt x="157" y="247"/>
                    <a:pt x="190" y="226"/>
                  </a:cubicBezTo>
                  <a:cubicBezTo>
                    <a:pt x="207" y="209"/>
                    <a:pt x="227" y="176"/>
                    <a:pt x="244" y="143"/>
                  </a:cubicBezTo>
                  <a:cubicBezTo>
                    <a:pt x="244" y="106"/>
                    <a:pt x="244" y="73"/>
                    <a:pt x="227" y="57"/>
                  </a:cubicBezTo>
                  <a:cubicBezTo>
                    <a:pt x="227" y="40"/>
                    <a:pt x="207" y="40"/>
                    <a:pt x="207" y="20"/>
                  </a:cubicBezTo>
                  <a:cubicBezTo>
                    <a:pt x="190" y="20"/>
                    <a:pt x="174" y="3"/>
                    <a:pt x="157" y="3"/>
                  </a:cubicBezTo>
                  <a:cubicBezTo>
                    <a:pt x="149" y="1"/>
                    <a:pt x="140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6"/>
            <p:cNvSpPr/>
            <p:nvPr/>
          </p:nvSpPr>
          <p:spPr>
            <a:xfrm>
              <a:off x="4171700" y="2701525"/>
              <a:ext cx="6000" cy="6375"/>
            </a:xfrm>
            <a:custGeom>
              <a:avLst/>
              <a:gdLst/>
              <a:ahLst/>
              <a:cxnLst/>
              <a:rect l="l" t="t" r="r" b="b"/>
              <a:pathLst>
                <a:path w="240" h="255" extrusionOk="0">
                  <a:moveTo>
                    <a:pt x="103" y="0"/>
                  </a:moveTo>
                  <a:cubicBezTo>
                    <a:pt x="33" y="33"/>
                    <a:pt x="0" y="103"/>
                    <a:pt x="17" y="173"/>
                  </a:cubicBezTo>
                  <a:cubicBezTo>
                    <a:pt x="33" y="206"/>
                    <a:pt x="50" y="223"/>
                    <a:pt x="70" y="239"/>
                  </a:cubicBezTo>
                  <a:cubicBezTo>
                    <a:pt x="87" y="250"/>
                    <a:pt x="99" y="255"/>
                    <a:pt x="111" y="255"/>
                  </a:cubicBezTo>
                  <a:cubicBezTo>
                    <a:pt x="124" y="255"/>
                    <a:pt x="136" y="250"/>
                    <a:pt x="153" y="239"/>
                  </a:cubicBezTo>
                  <a:cubicBezTo>
                    <a:pt x="190" y="239"/>
                    <a:pt x="206" y="206"/>
                    <a:pt x="223" y="173"/>
                  </a:cubicBezTo>
                  <a:cubicBezTo>
                    <a:pt x="239" y="157"/>
                    <a:pt x="239" y="120"/>
                    <a:pt x="239" y="87"/>
                  </a:cubicBezTo>
                  <a:cubicBezTo>
                    <a:pt x="223" y="54"/>
                    <a:pt x="223" y="33"/>
                    <a:pt x="206" y="33"/>
                  </a:cubicBezTo>
                  <a:cubicBezTo>
                    <a:pt x="206" y="17"/>
                    <a:pt x="190" y="17"/>
                    <a:pt x="190" y="17"/>
                  </a:cubicBezTo>
                  <a:cubicBezTo>
                    <a:pt x="153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6"/>
            <p:cNvSpPr/>
            <p:nvPr/>
          </p:nvSpPr>
          <p:spPr>
            <a:xfrm>
              <a:off x="4172100" y="2813650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87" y="1"/>
                  </a:moveTo>
                  <a:cubicBezTo>
                    <a:pt x="71" y="17"/>
                    <a:pt x="34" y="34"/>
                    <a:pt x="17" y="67"/>
                  </a:cubicBezTo>
                  <a:cubicBezTo>
                    <a:pt x="1" y="104"/>
                    <a:pt x="1" y="137"/>
                    <a:pt x="17" y="170"/>
                  </a:cubicBezTo>
                  <a:cubicBezTo>
                    <a:pt x="29" y="221"/>
                    <a:pt x="61" y="253"/>
                    <a:pt x="105" y="253"/>
                  </a:cubicBezTo>
                  <a:cubicBezTo>
                    <a:pt x="121" y="253"/>
                    <a:pt x="139" y="249"/>
                    <a:pt x="157" y="240"/>
                  </a:cubicBezTo>
                  <a:cubicBezTo>
                    <a:pt x="207" y="224"/>
                    <a:pt x="240" y="137"/>
                    <a:pt x="223" y="83"/>
                  </a:cubicBezTo>
                  <a:cubicBezTo>
                    <a:pt x="223" y="50"/>
                    <a:pt x="207" y="34"/>
                    <a:pt x="207" y="17"/>
                  </a:cubicBezTo>
                  <a:cubicBezTo>
                    <a:pt x="190" y="17"/>
                    <a:pt x="190" y="17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6"/>
            <p:cNvSpPr/>
            <p:nvPr/>
          </p:nvSpPr>
          <p:spPr>
            <a:xfrm>
              <a:off x="4085825" y="28123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53" y="0"/>
                  </a:moveTo>
                  <a:cubicBezTo>
                    <a:pt x="83" y="0"/>
                    <a:pt x="17" y="33"/>
                    <a:pt x="17" y="103"/>
                  </a:cubicBezTo>
                  <a:cubicBezTo>
                    <a:pt x="1" y="136"/>
                    <a:pt x="1" y="174"/>
                    <a:pt x="17" y="207"/>
                  </a:cubicBezTo>
                  <a:cubicBezTo>
                    <a:pt x="34" y="240"/>
                    <a:pt x="67" y="260"/>
                    <a:pt x="83" y="260"/>
                  </a:cubicBezTo>
                  <a:cubicBezTo>
                    <a:pt x="153" y="260"/>
                    <a:pt x="207" y="223"/>
                    <a:pt x="223" y="157"/>
                  </a:cubicBezTo>
                  <a:cubicBezTo>
                    <a:pt x="240" y="120"/>
                    <a:pt x="240" y="87"/>
                    <a:pt x="223" y="54"/>
                  </a:cubicBezTo>
                  <a:cubicBezTo>
                    <a:pt x="207" y="54"/>
                    <a:pt x="207" y="33"/>
                    <a:pt x="207" y="33"/>
                  </a:cubicBezTo>
                  <a:cubicBezTo>
                    <a:pt x="186" y="17"/>
                    <a:pt x="170" y="0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6"/>
            <p:cNvSpPr/>
            <p:nvPr/>
          </p:nvSpPr>
          <p:spPr>
            <a:xfrm>
              <a:off x="4193550" y="2845825"/>
              <a:ext cx="6100" cy="4750"/>
            </a:xfrm>
            <a:custGeom>
              <a:avLst/>
              <a:gdLst/>
              <a:ahLst/>
              <a:cxnLst/>
              <a:rect l="l" t="t" r="r" b="b"/>
              <a:pathLst>
                <a:path w="244" h="190" extrusionOk="0">
                  <a:moveTo>
                    <a:pt x="157" y="0"/>
                  </a:moveTo>
                  <a:cubicBezTo>
                    <a:pt x="87" y="0"/>
                    <a:pt x="21" y="54"/>
                    <a:pt x="21" y="120"/>
                  </a:cubicBezTo>
                  <a:cubicBezTo>
                    <a:pt x="0" y="136"/>
                    <a:pt x="0" y="173"/>
                    <a:pt x="21" y="190"/>
                  </a:cubicBezTo>
                  <a:lnTo>
                    <a:pt x="206" y="190"/>
                  </a:lnTo>
                  <a:cubicBezTo>
                    <a:pt x="227" y="190"/>
                    <a:pt x="227" y="173"/>
                    <a:pt x="227" y="157"/>
                  </a:cubicBezTo>
                  <a:cubicBezTo>
                    <a:pt x="243" y="103"/>
                    <a:pt x="227" y="70"/>
                    <a:pt x="190" y="33"/>
                  </a:cubicBezTo>
                  <a:cubicBezTo>
                    <a:pt x="190" y="17"/>
                    <a:pt x="173" y="17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6"/>
            <p:cNvSpPr/>
            <p:nvPr/>
          </p:nvSpPr>
          <p:spPr>
            <a:xfrm>
              <a:off x="4219300" y="2772425"/>
              <a:ext cx="6125" cy="6425"/>
            </a:xfrm>
            <a:custGeom>
              <a:avLst/>
              <a:gdLst/>
              <a:ahLst/>
              <a:cxnLst/>
              <a:rect l="l" t="t" r="r" b="b"/>
              <a:pathLst>
                <a:path w="245" h="257" extrusionOk="0">
                  <a:moveTo>
                    <a:pt x="141" y="1"/>
                  </a:moveTo>
                  <a:cubicBezTo>
                    <a:pt x="125" y="1"/>
                    <a:pt x="87" y="1"/>
                    <a:pt x="54" y="17"/>
                  </a:cubicBezTo>
                  <a:cubicBezTo>
                    <a:pt x="38" y="34"/>
                    <a:pt x="21" y="67"/>
                    <a:pt x="1" y="104"/>
                  </a:cubicBezTo>
                  <a:cubicBezTo>
                    <a:pt x="1" y="137"/>
                    <a:pt x="1" y="170"/>
                    <a:pt x="21" y="207"/>
                  </a:cubicBezTo>
                  <a:cubicBezTo>
                    <a:pt x="38" y="223"/>
                    <a:pt x="54" y="240"/>
                    <a:pt x="87" y="256"/>
                  </a:cubicBezTo>
                  <a:cubicBezTo>
                    <a:pt x="158" y="256"/>
                    <a:pt x="207" y="207"/>
                    <a:pt x="228" y="137"/>
                  </a:cubicBezTo>
                  <a:cubicBezTo>
                    <a:pt x="244" y="104"/>
                    <a:pt x="228" y="67"/>
                    <a:pt x="207" y="50"/>
                  </a:cubicBezTo>
                  <a:cubicBezTo>
                    <a:pt x="207" y="34"/>
                    <a:pt x="207" y="34"/>
                    <a:pt x="191" y="17"/>
                  </a:cubicBezTo>
                  <a:cubicBezTo>
                    <a:pt x="174" y="17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6"/>
            <p:cNvSpPr/>
            <p:nvPr/>
          </p:nvSpPr>
          <p:spPr>
            <a:xfrm>
              <a:off x="4213325" y="280267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33" y="0"/>
                  </a:moveTo>
                  <a:cubicBezTo>
                    <a:pt x="123" y="0"/>
                    <a:pt x="113" y="2"/>
                    <a:pt x="104" y="7"/>
                  </a:cubicBezTo>
                  <a:cubicBezTo>
                    <a:pt x="87" y="7"/>
                    <a:pt x="54" y="28"/>
                    <a:pt x="34" y="44"/>
                  </a:cubicBezTo>
                  <a:cubicBezTo>
                    <a:pt x="17" y="77"/>
                    <a:pt x="17" y="94"/>
                    <a:pt x="1" y="131"/>
                  </a:cubicBezTo>
                  <a:cubicBezTo>
                    <a:pt x="1" y="164"/>
                    <a:pt x="17" y="197"/>
                    <a:pt x="34" y="234"/>
                  </a:cubicBezTo>
                  <a:cubicBezTo>
                    <a:pt x="57" y="248"/>
                    <a:pt x="84" y="256"/>
                    <a:pt x="111" y="256"/>
                  </a:cubicBezTo>
                  <a:cubicBezTo>
                    <a:pt x="145" y="256"/>
                    <a:pt x="179" y="243"/>
                    <a:pt x="207" y="213"/>
                  </a:cubicBezTo>
                  <a:cubicBezTo>
                    <a:pt x="240" y="147"/>
                    <a:pt x="240" y="77"/>
                    <a:pt x="207" y="28"/>
                  </a:cubicBezTo>
                  <a:cubicBezTo>
                    <a:pt x="183" y="13"/>
                    <a:pt x="158" y="0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6"/>
            <p:cNvSpPr/>
            <p:nvPr/>
          </p:nvSpPr>
          <p:spPr>
            <a:xfrm>
              <a:off x="4215075" y="281955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28" y="1"/>
                  </a:moveTo>
                  <a:cubicBezTo>
                    <a:pt x="74" y="1"/>
                    <a:pt x="32" y="46"/>
                    <a:pt x="17" y="107"/>
                  </a:cubicBezTo>
                  <a:cubicBezTo>
                    <a:pt x="1" y="140"/>
                    <a:pt x="17" y="177"/>
                    <a:pt x="34" y="210"/>
                  </a:cubicBezTo>
                  <a:cubicBezTo>
                    <a:pt x="34" y="227"/>
                    <a:pt x="67" y="243"/>
                    <a:pt x="104" y="260"/>
                  </a:cubicBezTo>
                  <a:cubicBezTo>
                    <a:pt x="153" y="260"/>
                    <a:pt x="223" y="210"/>
                    <a:pt x="240" y="140"/>
                  </a:cubicBezTo>
                  <a:cubicBezTo>
                    <a:pt x="240" y="107"/>
                    <a:pt x="240" y="74"/>
                    <a:pt x="223" y="54"/>
                  </a:cubicBezTo>
                  <a:cubicBezTo>
                    <a:pt x="223" y="37"/>
                    <a:pt x="207" y="37"/>
                    <a:pt x="207" y="21"/>
                  </a:cubicBezTo>
                  <a:cubicBezTo>
                    <a:pt x="190" y="21"/>
                    <a:pt x="170" y="4"/>
                    <a:pt x="153" y="4"/>
                  </a:cubicBezTo>
                  <a:cubicBezTo>
                    <a:pt x="145" y="2"/>
                    <a:pt x="136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6"/>
            <p:cNvSpPr/>
            <p:nvPr/>
          </p:nvSpPr>
          <p:spPr>
            <a:xfrm>
              <a:off x="4207775" y="2786900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29" y="0"/>
                  </a:moveTo>
                  <a:cubicBezTo>
                    <a:pt x="74" y="0"/>
                    <a:pt x="31" y="48"/>
                    <a:pt x="17" y="106"/>
                  </a:cubicBezTo>
                  <a:cubicBezTo>
                    <a:pt x="0" y="143"/>
                    <a:pt x="17" y="176"/>
                    <a:pt x="17" y="209"/>
                  </a:cubicBezTo>
                  <a:cubicBezTo>
                    <a:pt x="33" y="226"/>
                    <a:pt x="70" y="246"/>
                    <a:pt x="87" y="263"/>
                  </a:cubicBezTo>
                  <a:cubicBezTo>
                    <a:pt x="153" y="263"/>
                    <a:pt x="223" y="209"/>
                    <a:pt x="223" y="143"/>
                  </a:cubicBezTo>
                  <a:cubicBezTo>
                    <a:pt x="239" y="106"/>
                    <a:pt x="239" y="73"/>
                    <a:pt x="223" y="57"/>
                  </a:cubicBezTo>
                  <a:cubicBezTo>
                    <a:pt x="206" y="40"/>
                    <a:pt x="206" y="40"/>
                    <a:pt x="206" y="20"/>
                  </a:cubicBezTo>
                  <a:cubicBezTo>
                    <a:pt x="190" y="20"/>
                    <a:pt x="173" y="3"/>
                    <a:pt x="153" y="3"/>
                  </a:cubicBezTo>
                  <a:cubicBezTo>
                    <a:pt x="144" y="1"/>
                    <a:pt x="136" y="0"/>
                    <a:pt x="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6"/>
            <p:cNvSpPr/>
            <p:nvPr/>
          </p:nvSpPr>
          <p:spPr>
            <a:xfrm>
              <a:off x="3857725" y="2773600"/>
              <a:ext cx="6000" cy="6300"/>
            </a:xfrm>
            <a:custGeom>
              <a:avLst/>
              <a:gdLst/>
              <a:ahLst/>
              <a:cxnLst/>
              <a:rect l="l" t="t" r="r" b="b"/>
              <a:pathLst>
                <a:path w="240" h="252" extrusionOk="0">
                  <a:moveTo>
                    <a:pt x="131" y="0"/>
                  </a:moveTo>
                  <a:cubicBezTo>
                    <a:pt x="74" y="0"/>
                    <a:pt x="32" y="45"/>
                    <a:pt x="17" y="106"/>
                  </a:cubicBezTo>
                  <a:cubicBezTo>
                    <a:pt x="1" y="176"/>
                    <a:pt x="34" y="242"/>
                    <a:pt x="104" y="242"/>
                  </a:cubicBezTo>
                  <a:cubicBezTo>
                    <a:pt x="109" y="249"/>
                    <a:pt x="116" y="251"/>
                    <a:pt x="123" y="251"/>
                  </a:cubicBezTo>
                  <a:cubicBezTo>
                    <a:pt x="142" y="251"/>
                    <a:pt x="167" y="237"/>
                    <a:pt x="190" y="226"/>
                  </a:cubicBezTo>
                  <a:cubicBezTo>
                    <a:pt x="207" y="209"/>
                    <a:pt x="223" y="176"/>
                    <a:pt x="240" y="139"/>
                  </a:cubicBezTo>
                  <a:cubicBezTo>
                    <a:pt x="240" y="106"/>
                    <a:pt x="240" y="73"/>
                    <a:pt x="223" y="57"/>
                  </a:cubicBezTo>
                  <a:cubicBezTo>
                    <a:pt x="223" y="36"/>
                    <a:pt x="207" y="36"/>
                    <a:pt x="207" y="20"/>
                  </a:cubicBezTo>
                  <a:cubicBezTo>
                    <a:pt x="190" y="3"/>
                    <a:pt x="174" y="3"/>
                    <a:pt x="157" y="3"/>
                  </a:cubicBezTo>
                  <a:cubicBezTo>
                    <a:pt x="148" y="1"/>
                    <a:pt x="139" y="0"/>
                    <a:pt x="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6"/>
            <p:cNvSpPr/>
            <p:nvPr/>
          </p:nvSpPr>
          <p:spPr>
            <a:xfrm>
              <a:off x="3868875" y="2849500"/>
              <a:ext cx="4350" cy="1075"/>
            </a:xfrm>
            <a:custGeom>
              <a:avLst/>
              <a:gdLst/>
              <a:ahLst/>
              <a:cxnLst/>
              <a:rect l="l" t="t" r="r" b="b"/>
              <a:pathLst>
                <a:path w="174" h="43" extrusionOk="0">
                  <a:moveTo>
                    <a:pt x="94" y="0"/>
                  </a:moveTo>
                  <a:cubicBezTo>
                    <a:pt x="63" y="0"/>
                    <a:pt x="29" y="14"/>
                    <a:pt x="0" y="43"/>
                  </a:cubicBezTo>
                  <a:lnTo>
                    <a:pt x="173" y="43"/>
                  </a:lnTo>
                  <a:cubicBezTo>
                    <a:pt x="173" y="43"/>
                    <a:pt x="173" y="26"/>
                    <a:pt x="157" y="26"/>
                  </a:cubicBezTo>
                  <a:cubicBezTo>
                    <a:pt x="142" y="10"/>
                    <a:pt x="119" y="0"/>
                    <a:pt x="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6"/>
            <p:cNvSpPr/>
            <p:nvPr/>
          </p:nvSpPr>
          <p:spPr>
            <a:xfrm>
              <a:off x="3856900" y="281922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53" y="1"/>
                  </a:moveTo>
                  <a:cubicBezTo>
                    <a:pt x="120" y="1"/>
                    <a:pt x="87" y="1"/>
                    <a:pt x="67" y="17"/>
                  </a:cubicBezTo>
                  <a:cubicBezTo>
                    <a:pt x="34" y="34"/>
                    <a:pt x="17" y="67"/>
                    <a:pt x="17" y="104"/>
                  </a:cubicBezTo>
                  <a:cubicBezTo>
                    <a:pt x="1" y="137"/>
                    <a:pt x="17" y="170"/>
                    <a:pt x="34" y="207"/>
                  </a:cubicBezTo>
                  <a:cubicBezTo>
                    <a:pt x="34" y="223"/>
                    <a:pt x="67" y="240"/>
                    <a:pt x="104" y="256"/>
                  </a:cubicBezTo>
                  <a:cubicBezTo>
                    <a:pt x="153" y="256"/>
                    <a:pt x="223" y="207"/>
                    <a:pt x="240" y="137"/>
                  </a:cubicBezTo>
                  <a:cubicBezTo>
                    <a:pt x="240" y="104"/>
                    <a:pt x="240" y="67"/>
                    <a:pt x="223" y="50"/>
                  </a:cubicBezTo>
                  <a:cubicBezTo>
                    <a:pt x="223" y="34"/>
                    <a:pt x="207" y="34"/>
                    <a:pt x="207" y="17"/>
                  </a:cubicBezTo>
                  <a:cubicBezTo>
                    <a:pt x="190" y="17"/>
                    <a:pt x="170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6"/>
            <p:cNvSpPr/>
            <p:nvPr/>
          </p:nvSpPr>
          <p:spPr>
            <a:xfrm>
              <a:off x="3868050" y="2740425"/>
              <a:ext cx="6500" cy="6400"/>
            </a:xfrm>
            <a:custGeom>
              <a:avLst/>
              <a:gdLst/>
              <a:ahLst/>
              <a:cxnLst/>
              <a:rect l="l" t="t" r="r" b="b"/>
              <a:pathLst>
                <a:path w="260" h="256" extrusionOk="0">
                  <a:moveTo>
                    <a:pt x="141" y="1"/>
                  </a:moveTo>
                  <a:cubicBezTo>
                    <a:pt x="107" y="1"/>
                    <a:pt x="72" y="14"/>
                    <a:pt x="54" y="44"/>
                  </a:cubicBezTo>
                  <a:cubicBezTo>
                    <a:pt x="0" y="93"/>
                    <a:pt x="0" y="180"/>
                    <a:pt x="54" y="229"/>
                  </a:cubicBezTo>
                  <a:cubicBezTo>
                    <a:pt x="76" y="246"/>
                    <a:pt x="103" y="256"/>
                    <a:pt x="128" y="256"/>
                  </a:cubicBezTo>
                  <a:cubicBezTo>
                    <a:pt x="159" y="256"/>
                    <a:pt x="188" y="242"/>
                    <a:pt x="206" y="213"/>
                  </a:cubicBezTo>
                  <a:cubicBezTo>
                    <a:pt x="260" y="147"/>
                    <a:pt x="260" y="77"/>
                    <a:pt x="206" y="23"/>
                  </a:cubicBezTo>
                  <a:cubicBezTo>
                    <a:pt x="192" y="9"/>
                    <a:pt x="167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6"/>
            <p:cNvSpPr/>
            <p:nvPr/>
          </p:nvSpPr>
          <p:spPr>
            <a:xfrm>
              <a:off x="3870625" y="2696050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136" y="1"/>
                  </a:moveTo>
                  <a:cubicBezTo>
                    <a:pt x="121" y="1"/>
                    <a:pt x="103" y="5"/>
                    <a:pt x="87" y="13"/>
                  </a:cubicBezTo>
                  <a:cubicBezTo>
                    <a:pt x="33" y="30"/>
                    <a:pt x="0" y="116"/>
                    <a:pt x="17" y="170"/>
                  </a:cubicBezTo>
                  <a:cubicBezTo>
                    <a:pt x="17" y="203"/>
                    <a:pt x="33" y="236"/>
                    <a:pt x="70" y="236"/>
                  </a:cubicBezTo>
                  <a:cubicBezTo>
                    <a:pt x="87" y="252"/>
                    <a:pt x="120" y="252"/>
                    <a:pt x="157" y="252"/>
                  </a:cubicBezTo>
                  <a:cubicBezTo>
                    <a:pt x="190" y="236"/>
                    <a:pt x="206" y="203"/>
                    <a:pt x="223" y="186"/>
                  </a:cubicBezTo>
                  <a:cubicBezTo>
                    <a:pt x="239" y="149"/>
                    <a:pt x="239" y="116"/>
                    <a:pt x="223" y="83"/>
                  </a:cubicBezTo>
                  <a:cubicBezTo>
                    <a:pt x="223" y="67"/>
                    <a:pt x="206" y="46"/>
                    <a:pt x="206" y="30"/>
                  </a:cubicBezTo>
                  <a:cubicBezTo>
                    <a:pt x="190" y="13"/>
                    <a:pt x="190" y="13"/>
                    <a:pt x="173" y="13"/>
                  </a:cubicBezTo>
                  <a:cubicBezTo>
                    <a:pt x="165" y="5"/>
                    <a:pt x="152" y="1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6"/>
            <p:cNvSpPr/>
            <p:nvPr/>
          </p:nvSpPr>
          <p:spPr>
            <a:xfrm>
              <a:off x="3862875" y="2834375"/>
              <a:ext cx="6025" cy="6500"/>
            </a:xfrm>
            <a:custGeom>
              <a:avLst/>
              <a:gdLst/>
              <a:ahLst/>
              <a:cxnLst/>
              <a:rect l="l" t="t" r="r" b="b"/>
              <a:pathLst>
                <a:path w="241" h="260" extrusionOk="0">
                  <a:moveTo>
                    <a:pt x="137" y="1"/>
                  </a:moveTo>
                  <a:cubicBezTo>
                    <a:pt x="121" y="1"/>
                    <a:pt x="104" y="5"/>
                    <a:pt x="87" y="13"/>
                  </a:cubicBezTo>
                  <a:cubicBezTo>
                    <a:pt x="34" y="30"/>
                    <a:pt x="1" y="116"/>
                    <a:pt x="17" y="182"/>
                  </a:cubicBezTo>
                  <a:cubicBezTo>
                    <a:pt x="17" y="203"/>
                    <a:pt x="34" y="236"/>
                    <a:pt x="71" y="252"/>
                  </a:cubicBezTo>
                  <a:cubicBezTo>
                    <a:pt x="82" y="252"/>
                    <a:pt x="100" y="260"/>
                    <a:pt x="122" y="260"/>
                  </a:cubicBezTo>
                  <a:cubicBezTo>
                    <a:pt x="133" y="260"/>
                    <a:pt x="145" y="258"/>
                    <a:pt x="158" y="252"/>
                  </a:cubicBezTo>
                  <a:cubicBezTo>
                    <a:pt x="174" y="236"/>
                    <a:pt x="207" y="219"/>
                    <a:pt x="224" y="182"/>
                  </a:cubicBezTo>
                  <a:cubicBezTo>
                    <a:pt x="240" y="149"/>
                    <a:pt x="240" y="116"/>
                    <a:pt x="224" y="79"/>
                  </a:cubicBezTo>
                  <a:cubicBezTo>
                    <a:pt x="224" y="63"/>
                    <a:pt x="207" y="46"/>
                    <a:pt x="207" y="30"/>
                  </a:cubicBezTo>
                  <a:cubicBezTo>
                    <a:pt x="191" y="30"/>
                    <a:pt x="191" y="13"/>
                    <a:pt x="174" y="13"/>
                  </a:cubicBezTo>
                  <a:cubicBezTo>
                    <a:pt x="166" y="5"/>
                    <a:pt x="152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6"/>
            <p:cNvSpPr/>
            <p:nvPr/>
          </p:nvSpPr>
          <p:spPr>
            <a:xfrm>
              <a:off x="3882250" y="2686475"/>
              <a:ext cx="6025" cy="4350"/>
            </a:xfrm>
            <a:custGeom>
              <a:avLst/>
              <a:gdLst/>
              <a:ahLst/>
              <a:cxnLst/>
              <a:rect l="l" t="t" r="r" b="b"/>
              <a:pathLst>
                <a:path w="241" h="174" extrusionOk="0">
                  <a:moveTo>
                    <a:pt x="17" y="0"/>
                  </a:moveTo>
                  <a:lnTo>
                    <a:pt x="17" y="17"/>
                  </a:lnTo>
                  <a:cubicBezTo>
                    <a:pt x="1" y="54"/>
                    <a:pt x="1" y="87"/>
                    <a:pt x="17" y="120"/>
                  </a:cubicBezTo>
                  <a:cubicBezTo>
                    <a:pt x="34" y="140"/>
                    <a:pt x="67" y="157"/>
                    <a:pt x="83" y="173"/>
                  </a:cubicBezTo>
                  <a:cubicBezTo>
                    <a:pt x="121" y="173"/>
                    <a:pt x="154" y="157"/>
                    <a:pt x="170" y="140"/>
                  </a:cubicBezTo>
                  <a:cubicBezTo>
                    <a:pt x="207" y="120"/>
                    <a:pt x="224" y="87"/>
                    <a:pt x="224" y="54"/>
                  </a:cubicBezTo>
                  <a:lnTo>
                    <a:pt x="240" y="37"/>
                  </a:lnTo>
                  <a:cubicBezTo>
                    <a:pt x="154" y="17"/>
                    <a:pt x="83" y="0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6"/>
            <p:cNvSpPr/>
            <p:nvPr/>
          </p:nvSpPr>
          <p:spPr>
            <a:xfrm>
              <a:off x="4223225" y="2742750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137" y="0"/>
                  </a:moveTo>
                  <a:cubicBezTo>
                    <a:pt x="120" y="0"/>
                    <a:pt x="87" y="0"/>
                    <a:pt x="50" y="17"/>
                  </a:cubicBezTo>
                  <a:cubicBezTo>
                    <a:pt x="34" y="33"/>
                    <a:pt x="17" y="71"/>
                    <a:pt x="1" y="103"/>
                  </a:cubicBezTo>
                  <a:cubicBezTo>
                    <a:pt x="1" y="136"/>
                    <a:pt x="1" y="174"/>
                    <a:pt x="17" y="207"/>
                  </a:cubicBezTo>
                  <a:cubicBezTo>
                    <a:pt x="34" y="223"/>
                    <a:pt x="50" y="240"/>
                    <a:pt x="87" y="260"/>
                  </a:cubicBezTo>
                  <a:cubicBezTo>
                    <a:pt x="153" y="260"/>
                    <a:pt x="207" y="207"/>
                    <a:pt x="223" y="136"/>
                  </a:cubicBezTo>
                  <a:cubicBezTo>
                    <a:pt x="223" y="103"/>
                    <a:pt x="223" y="71"/>
                    <a:pt x="207" y="54"/>
                  </a:cubicBezTo>
                  <a:cubicBezTo>
                    <a:pt x="207" y="33"/>
                    <a:pt x="207" y="33"/>
                    <a:pt x="190" y="17"/>
                  </a:cubicBezTo>
                  <a:cubicBezTo>
                    <a:pt x="174" y="17"/>
                    <a:pt x="153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6"/>
            <p:cNvSpPr/>
            <p:nvPr/>
          </p:nvSpPr>
          <p:spPr>
            <a:xfrm>
              <a:off x="4221475" y="2787075"/>
              <a:ext cx="6100" cy="6400"/>
            </a:xfrm>
            <a:custGeom>
              <a:avLst/>
              <a:gdLst/>
              <a:ahLst/>
              <a:cxnLst/>
              <a:rect l="l" t="t" r="r" b="b"/>
              <a:pathLst>
                <a:path w="244" h="256" extrusionOk="0">
                  <a:moveTo>
                    <a:pt x="132" y="0"/>
                  </a:moveTo>
                  <a:cubicBezTo>
                    <a:pt x="101" y="0"/>
                    <a:pt x="66" y="19"/>
                    <a:pt x="38" y="50"/>
                  </a:cubicBezTo>
                  <a:cubicBezTo>
                    <a:pt x="0" y="99"/>
                    <a:pt x="0" y="186"/>
                    <a:pt x="38" y="219"/>
                  </a:cubicBezTo>
                  <a:cubicBezTo>
                    <a:pt x="54" y="239"/>
                    <a:pt x="71" y="239"/>
                    <a:pt x="87" y="256"/>
                  </a:cubicBezTo>
                  <a:cubicBezTo>
                    <a:pt x="120" y="256"/>
                    <a:pt x="174" y="239"/>
                    <a:pt x="190" y="202"/>
                  </a:cubicBezTo>
                  <a:cubicBezTo>
                    <a:pt x="223" y="169"/>
                    <a:pt x="244" y="116"/>
                    <a:pt x="223" y="66"/>
                  </a:cubicBezTo>
                  <a:cubicBezTo>
                    <a:pt x="223" y="50"/>
                    <a:pt x="207" y="33"/>
                    <a:pt x="190" y="33"/>
                  </a:cubicBezTo>
                  <a:cubicBezTo>
                    <a:pt x="176" y="10"/>
                    <a:pt x="155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6"/>
            <p:cNvSpPr/>
            <p:nvPr/>
          </p:nvSpPr>
          <p:spPr>
            <a:xfrm>
              <a:off x="4215900" y="2835425"/>
              <a:ext cx="6525" cy="6600"/>
            </a:xfrm>
            <a:custGeom>
              <a:avLst/>
              <a:gdLst/>
              <a:ahLst/>
              <a:cxnLst/>
              <a:rect l="l" t="t" r="r" b="b"/>
              <a:pathLst>
                <a:path w="261" h="264" extrusionOk="0">
                  <a:moveTo>
                    <a:pt x="136" y="1"/>
                  </a:moveTo>
                  <a:cubicBezTo>
                    <a:pt x="86" y="1"/>
                    <a:pt x="32" y="46"/>
                    <a:pt x="17" y="107"/>
                  </a:cubicBezTo>
                  <a:cubicBezTo>
                    <a:pt x="1" y="177"/>
                    <a:pt x="54" y="243"/>
                    <a:pt x="104" y="264"/>
                  </a:cubicBezTo>
                  <a:cubicBezTo>
                    <a:pt x="137" y="264"/>
                    <a:pt x="174" y="243"/>
                    <a:pt x="190" y="227"/>
                  </a:cubicBezTo>
                  <a:cubicBezTo>
                    <a:pt x="223" y="210"/>
                    <a:pt x="240" y="177"/>
                    <a:pt x="240" y="140"/>
                  </a:cubicBezTo>
                  <a:cubicBezTo>
                    <a:pt x="261" y="107"/>
                    <a:pt x="240" y="74"/>
                    <a:pt x="223" y="58"/>
                  </a:cubicBezTo>
                  <a:cubicBezTo>
                    <a:pt x="223" y="37"/>
                    <a:pt x="223" y="37"/>
                    <a:pt x="207" y="21"/>
                  </a:cubicBezTo>
                  <a:cubicBezTo>
                    <a:pt x="207" y="21"/>
                    <a:pt x="190" y="4"/>
                    <a:pt x="157" y="4"/>
                  </a:cubicBezTo>
                  <a:cubicBezTo>
                    <a:pt x="150" y="2"/>
                    <a:pt x="143" y="1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6"/>
            <p:cNvSpPr/>
            <p:nvPr/>
          </p:nvSpPr>
          <p:spPr>
            <a:xfrm>
              <a:off x="4221050" y="2729050"/>
              <a:ext cx="2200" cy="3000"/>
            </a:xfrm>
            <a:custGeom>
              <a:avLst/>
              <a:gdLst/>
              <a:ahLst/>
              <a:cxnLst/>
              <a:rect l="l" t="t" r="r" b="b"/>
              <a:pathLst>
                <a:path w="88" h="120" extrusionOk="0">
                  <a:moveTo>
                    <a:pt x="1" y="0"/>
                  </a:moveTo>
                  <a:cubicBezTo>
                    <a:pt x="1" y="17"/>
                    <a:pt x="17" y="50"/>
                    <a:pt x="17" y="66"/>
                  </a:cubicBezTo>
                  <a:cubicBezTo>
                    <a:pt x="34" y="87"/>
                    <a:pt x="55" y="103"/>
                    <a:pt x="88" y="120"/>
                  </a:cubicBezTo>
                  <a:cubicBezTo>
                    <a:pt x="88" y="103"/>
                    <a:pt x="88" y="103"/>
                    <a:pt x="71" y="87"/>
                  </a:cubicBezTo>
                  <a:cubicBezTo>
                    <a:pt x="55" y="66"/>
                    <a:pt x="34" y="33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6"/>
            <p:cNvSpPr/>
            <p:nvPr/>
          </p:nvSpPr>
          <p:spPr>
            <a:xfrm>
              <a:off x="4166525" y="2691625"/>
              <a:ext cx="3450" cy="950"/>
            </a:xfrm>
            <a:custGeom>
              <a:avLst/>
              <a:gdLst/>
              <a:ahLst/>
              <a:cxnLst/>
              <a:rect l="l" t="t" r="r" b="b"/>
              <a:pathLst>
                <a:path w="138" h="38" extrusionOk="0">
                  <a:moveTo>
                    <a:pt x="1" y="0"/>
                  </a:moveTo>
                  <a:cubicBezTo>
                    <a:pt x="17" y="17"/>
                    <a:pt x="50" y="38"/>
                    <a:pt x="71" y="38"/>
                  </a:cubicBezTo>
                  <a:cubicBezTo>
                    <a:pt x="88" y="38"/>
                    <a:pt x="121" y="38"/>
                    <a:pt x="137" y="17"/>
                  </a:cubicBezTo>
                  <a:cubicBezTo>
                    <a:pt x="104" y="17"/>
                    <a:pt x="50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6"/>
            <p:cNvSpPr/>
            <p:nvPr/>
          </p:nvSpPr>
          <p:spPr>
            <a:xfrm>
              <a:off x="3916175" y="2706250"/>
              <a:ext cx="5175" cy="5600"/>
            </a:xfrm>
            <a:custGeom>
              <a:avLst/>
              <a:gdLst/>
              <a:ahLst/>
              <a:cxnLst/>
              <a:rect l="l" t="t" r="r" b="b"/>
              <a:pathLst>
                <a:path w="207" h="224" extrusionOk="0">
                  <a:moveTo>
                    <a:pt x="50" y="1"/>
                  </a:moveTo>
                  <a:cubicBezTo>
                    <a:pt x="33" y="34"/>
                    <a:pt x="17" y="50"/>
                    <a:pt x="0" y="87"/>
                  </a:cubicBezTo>
                  <a:cubicBezTo>
                    <a:pt x="0" y="120"/>
                    <a:pt x="0" y="153"/>
                    <a:pt x="17" y="174"/>
                  </a:cubicBezTo>
                  <a:cubicBezTo>
                    <a:pt x="33" y="207"/>
                    <a:pt x="50" y="224"/>
                    <a:pt x="87" y="224"/>
                  </a:cubicBezTo>
                  <a:cubicBezTo>
                    <a:pt x="120" y="224"/>
                    <a:pt x="153" y="224"/>
                    <a:pt x="169" y="207"/>
                  </a:cubicBezTo>
                  <a:cubicBezTo>
                    <a:pt x="190" y="191"/>
                    <a:pt x="190" y="191"/>
                    <a:pt x="207" y="174"/>
                  </a:cubicBezTo>
                  <a:cubicBezTo>
                    <a:pt x="153" y="120"/>
                    <a:pt x="103" y="71"/>
                    <a:pt x="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6"/>
            <p:cNvSpPr/>
            <p:nvPr/>
          </p:nvSpPr>
          <p:spPr>
            <a:xfrm>
              <a:off x="3904525" y="2717500"/>
              <a:ext cx="6100" cy="6300"/>
            </a:xfrm>
            <a:custGeom>
              <a:avLst/>
              <a:gdLst/>
              <a:ahLst/>
              <a:cxnLst/>
              <a:rect l="l" t="t" r="r" b="b"/>
              <a:pathLst>
                <a:path w="244" h="252" extrusionOk="0">
                  <a:moveTo>
                    <a:pt x="137" y="0"/>
                  </a:moveTo>
                  <a:cubicBezTo>
                    <a:pt x="121" y="0"/>
                    <a:pt x="104" y="4"/>
                    <a:pt x="87" y="13"/>
                  </a:cubicBezTo>
                  <a:cubicBezTo>
                    <a:pt x="38" y="33"/>
                    <a:pt x="1" y="99"/>
                    <a:pt x="17" y="169"/>
                  </a:cubicBezTo>
                  <a:cubicBezTo>
                    <a:pt x="17" y="202"/>
                    <a:pt x="38" y="239"/>
                    <a:pt x="71" y="239"/>
                  </a:cubicBezTo>
                  <a:cubicBezTo>
                    <a:pt x="79" y="248"/>
                    <a:pt x="91" y="252"/>
                    <a:pt x="106" y="252"/>
                  </a:cubicBezTo>
                  <a:cubicBezTo>
                    <a:pt x="121" y="252"/>
                    <a:pt x="139" y="248"/>
                    <a:pt x="157" y="239"/>
                  </a:cubicBezTo>
                  <a:cubicBezTo>
                    <a:pt x="190" y="239"/>
                    <a:pt x="207" y="202"/>
                    <a:pt x="223" y="169"/>
                  </a:cubicBezTo>
                  <a:cubicBezTo>
                    <a:pt x="244" y="153"/>
                    <a:pt x="244" y="116"/>
                    <a:pt x="244" y="83"/>
                  </a:cubicBezTo>
                  <a:cubicBezTo>
                    <a:pt x="223" y="50"/>
                    <a:pt x="223" y="33"/>
                    <a:pt x="207" y="33"/>
                  </a:cubicBezTo>
                  <a:cubicBezTo>
                    <a:pt x="190" y="13"/>
                    <a:pt x="190" y="13"/>
                    <a:pt x="174" y="13"/>
                  </a:cubicBezTo>
                  <a:cubicBezTo>
                    <a:pt x="165" y="4"/>
                    <a:pt x="152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6"/>
            <p:cNvSpPr/>
            <p:nvPr/>
          </p:nvSpPr>
          <p:spPr>
            <a:xfrm>
              <a:off x="3866800" y="2788400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34" y="1"/>
                  </a:moveTo>
                  <a:cubicBezTo>
                    <a:pt x="119" y="1"/>
                    <a:pt x="102" y="5"/>
                    <a:pt x="83" y="13"/>
                  </a:cubicBezTo>
                  <a:cubicBezTo>
                    <a:pt x="34" y="46"/>
                    <a:pt x="1" y="116"/>
                    <a:pt x="17" y="186"/>
                  </a:cubicBezTo>
                  <a:cubicBezTo>
                    <a:pt x="17" y="219"/>
                    <a:pt x="34" y="236"/>
                    <a:pt x="67" y="252"/>
                  </a:cubicBezTo>
                  <a:cubicBezTo>
                    <a:pt x="75" y="261"/>
                    <a:pt x="88" y="265"/>
                    <a:pt x="104" y="265"/>
                  </a:cubicBezTo>
                  <a:cubicBezTo>
                    <a:pt x="119" y="265"/>
                    <a:pt x="137" y="261"/>
                    <a:pt x="153" y="252"/>
                  </a:cubicBezTo>
                  <a:cubicBezTo>
                    <a:pt x="207" y="219"/>
                    <a:pt x="240" y="149"/>
                    <a:pt x="223" y="83"/>
                  </a:cubicBezTo>
                  <a:cubicBezTo>
                    <a:pt x="223" y="63"/>
                    <a:pt x="207" y="46"/>
                    <a:pt x="207" y="30"/>
                  </a:cubicBezTo>
                  <a:cubicBezTo>
                    <a:pt x="186" y="30"/>
                    <a:pt x="186" y="13"/>
                    <a:pt x="170" y="13"/>
                  </a:cubicBezTo>
                  <a:cubicBezTo>
                    <a:pt x="161" y="5"/>
                    <a:pt x="149" y="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6"/>
            <p:cNvSpPr/>
            <p:nvPr/>
          </p:nvSpPr>
          <p:spPr>
            <a:xfrm>
              <a:off x="3911425" y="275182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20" y="0"/>
                  </a:moveTo>
                  <a:cubicBezTo>
                    <a:pt x="71" y="0"/>
                    <a:pt x="34" y="50"/>
                    <a:pt x="17" y="103"/>
                  </a:cubicBezTo>
                  <a:cubicBezTo>
                    <a:pt x="1" y="136"/>
                    <a:pt x="17" y="169"/>
                    <a:pt x="34" y="206"/>
                  </a:cubicBezTo>
                  <a:cubicBezTo>
                    <a:pt x="34" y="223"/>
                    <a:pt x="71" y="256"/>
                    <a:pt x="104" y="256"/>
                  </a:cubicBezTo>
                  <a:cubicBezTo>
                    <a:pt x="153" y="256"/>
                    <a:pt x="223" y="223"/>
                    <a:pt x="240" y="153"/>
                  </a:cubicBezTo>
                  <a:lnTo>
                    <a:pt x="240" y="120"/>
                  </a:lnTo>
                  <a:cubicBezTo>
                    <a:pt x="240" y="83"/>
                    <a:pt x="223" y="50"/>
                    <a:pt x="207" y="33"/>
                  </a:cubicBezTo>
                  <a:cubicBezTo>
                    <a:pt x="190" y="17"/>
                    <a:pt x="174" y="0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6"/>
            <p:cNvSpPr/>
            <p:nvPr/>
          </p:nvSpPr>
          <p:spPr>
            <a:xfrm>
              <a:off x="4201275" y="2708825"/>
              <a:ext cx="5175" cy="5200"/>
            </a:xfrm>
            <a:custGeom>
              <a:avLst/>
              <a:gdLst/>
              <a:ahLst/>
              <a:cxnLst/>
              <a:rect l="l" t="t" r="r" b="b"/>
              <a:pathLst>
                <a:path w="207" h="208" extrusionOk="0">
                  <a:moveTo>
                    <a:pt x="37" y="1"/>
                  </a:moveTo>
                  <a:cubicBezTo>
                    <a:pt x="37" y="17"/>
                    <a:pt x="21" y="34"/>
                    <a:pt x="21" y="71"/>
                  </a:cubicBezTo>
                  <a:cubicBezTo>
                    <a:pt x="0" y="88"/>
                    <a:pt x="0" y="121"/>
                    <a:pt x="21" y="154"/>
                  </a:cubicBezTo>
                  <a:cubicBezTo>
                    <a:pt x="37" y="191"/>
                    <a:pt x="70" y="207"/>
                    <a:pt x="87" y="207"/>
                  </a:cubicBezTo>
                  <a:cubicBezTo>
                    <a:pt x="141" y="207"/>
                    <a:pt x="174" y="191"/>
                    <a:pt x="207" y="154"/>
                  </a:cubicBezTo>
                  <a:cubicBezTo>
                    <a:pt x="157" y="104"/>
                    <a:pt x="103" y="50"/>
                    <a:pt x="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6"/>
            <p:cNvSpPr/>
            <p:nvPr/>
          </p:nvSpPr>
          <p:spPr>
            <a:xfrm>
              <a:off x="4155825" y="2700700"/>
              <a:ext cx="5575" cy="6500"/>
            </a:xfrm>
            <a:custGeom>
              <a:avLst/>
              <a:gdLst/>
              <a:ahLst/>
              <a:cxnLst/>
              <a:rect l="l" t="t" r="r" b="b"/>
              <a:pathLst>
                <a:path w="223" h="260" extrusionOk="0">
                  <a:moveTo>
                    <a:pt x="120" y="0"/>
                  </a:moveTo>
                  <a:cubicBezTo>
                    <a:pt x="66" y="17"/>
                    <a:pt x="17" y="50"/>
                    <a:pt x="0" y="120"/>
                  </a:cubicBezTo>
                  <a:cubicBezTo>
                    <a:pt x="0" y="153"/>
                    <a:pt x="0" y="190"/>
                    <a:pt x="17" y="206"/>
                  </a:cubicBezTo>
                  <a:cubicBezTo>
                    <a:pt x="33" y="239"/>
                    <a:pt x="50" y="256"/>
                    <a:pt x="87" y="256"/>
                  </a:cubicBezTo>
                  <a:cubicBezTo>
                    <a:pt x="93" y="258"/>
                    <a:pt x="100" y="259"/>
                    <a:pt x="107" y="259"/>
                  </a:cubicBezTo>
                  <a:cubicBezTo>
                    <a:pt x="154" y="259"/>
                    <a:pt x="208" y="214"/>
                    <a:pt x="223" y="153"/>
                  </a:cubicBezTo>
                  <a:lnTo>
                    <a:pt x="223" y="120"/>
                  </a:lnTo>
                  <a:cubicBezTo>
                    <a:pt x="223" y="87"/>
                    <a:pt x="206" y="50"/>
                    <a:pt x="190" y="33"/>
                  </a:cubicBezTo>
                  <a:cubicBezTo>
                    <a:pt x="169" y="17"/>
                    <a:pt x="153" y="17"/>
                    <a:pt x="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6"/>
            <p:cNvSpPr/>
            <p:nvPr/>
          </p:nvSpPr>
          <p:spPr>
            <a:xfrm>
              <a:off x="4127475" y="2695550"/>
              <a:ext cx="5600" cy="4650"/>
            </a:xfrm>
            <a:custGeom>
              <a:avLst/>
              <a:gdLst/>
              <a:ahLst/>
              <a:cxnLst/>
              <a:rect l="l" t="t" r="r" b="b"/>
              <a:pathLst>
                <a:path w="224" h="186" extrusionOk="0">
                  <a:moveTo>
                    <a:pt x="207" y="0"/>
                  </a:moveTo>
                  <a:lnTo>
                    <a:pt x="207" y="0"/>
                  </a:lnTo>
                  <a:cubicBezTo>
                    <a:pt x="136" y="33"/>
                    <a:pt x="66" y="50"/>
                    <a:pt x="0" y="87"/>
                  </a:cubicBezTo>
                  <a:cubicBezTo>
                    <a:pt x="0" y="103"/>
                    <a:pt x="0" y="136"/>
                    <a:pt x="17" y="153"/>
                  </a:cubicBezTo>
                  <a:cubicBezTo>
                    <a:pt x="38" y="175"/>
                    <a:pt x="63" y="186"/>
                    <a:pt x="88" y="186"/>
                  </a:cubicBezTo>
                  <a:cubicBezTo>
                    <a:pt x="123" y="186"/>
                    <a:pt x="159" y="167"/>
                    <a:pt x="190" y="136"/>
                  </a:cubicBezTo>
                  <a:cubicBezTo>
                    <a:pt x="223" y="103"/>
                    <a:pt x="223" y="50"/>
                    <a:pt x="2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6"/>
            <p:cNvSpPr/>
            <p:nvPr/>
          </p:nvSpPr>
          <p:spPr>
            <a:xfrm>
              <a:off x="3907100" y="2733775"/>
              <a:ext cx="6100" cy="6500"/>
            </a:xfrm>
            <a:custGeom>
              <a:avLst/>
              <a:gdLst/>
              <a:ahLst/>
              <a:cxnLst/>
              <a:rect l="l" t="t" r="r" b="b"/>
              <a:pathLst>
                <a:path w="244" h="260" extrusionOk="0">
                  <a:moveTo>
                    <a:pt x="157" y="1"/>
                  </a:moveTo>
                  <a:cubicBezTo>
                    <a:pt x="87" y="1"/>
                    <a:pt x="38" y="34"/>
                    <a:pt x="17" y="104"/>
                  </a:cubicBezTo>
                  <a:cubicBezTo>
                    <a:pt x="1" y="137"/>
                    <a:pt x="17" y="170"/>
                    <a:pt x="17" y="207"/>
                  </a:cubicBezTo>
                  <a:cubicBezTo>
                    <a:pt x="38" y="240"/>
                    <a:pt x="71" y="256"/>
                    <a:pt x="87" y="256"/>
                  </a:cubicBezTo>
                  <a:cubicBezTo>
                    <a:pt x="96" y="259"/>
                    <a:pt x="105" y="260"/>
                    <a:pt x="114" y="260"/>
                  </a:cubicBezTo>
                  <a:cubicBezTo>
                    <a:pt x="173" y="260"/>
                    <a:pt x="223" y="214"/>
                    <a:pt x="223" y="153"/>
                  </a:cubicBezTo>
                  <a:cubicBezTo>
                    <a:pt x="244" y="120"/>
                    <a:pt x="244" y="83"/>
                    <a:pt x="223" y="50"/>
                  </a:cubicBezTo>
                  <a:cubicBezTo>
                    <a:pt x="207" y="50"/>
                    <a:pt x="207" y="34"/>
                    <a:pt x="207" y="34"/>
                  </a:cubicBezTo>
                  <a:cubicBezTo>
                    <a:pt x="190" y="17"/>
                    <a:pt x="174" y="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6"/>
            <p:cNvSpPr/>
            <p:nvPr/>
          </p:nvSpPr>
          <p:spPr>
            <a:xfrm>
              <a:off x="3877525" y="2727800"/>
              <a:ext cx="6000" cy="6725"/>
            </a:xfrm>
            <a:custGeom>
              <a:avLst/>
              <a:gdLst/>
              <a:ahLst/>
              <a:cxnLst/>
              <a:rect l="l" t="t" r="r" b="b"/>
              <a:pathLst>
                <a:path w="240" h="269" extrusionOk="0">
                  <a:moveTo>
                    <a:pt x="139" y="1"/>
                  </a:moveTo>
                  <a:cubicBezTo>
                    <a:pt x="124" y="1"/>
                    <a:pt x="112" y="5"/>
                    <a:pt x="103" y="13"/>
                  </a:cubicBezTo>
                  <a:cubicBezTo>
                    <a:pt x="33" y="50"/>
                    <a:pt x="0" y="116"/>
                    <a:pt x="17" y="186"/>
                  </a:cubicBezTo>
                  <a:cubicBezTo>
                    <a:pt x="33" y="219"/>
                    <a:pt x="50" y="240"/>
                    <a:pt x="66" y="256"/>
                  </a:cubicBezTo>
                  <a:cubicBezTo>
                    <a:pt x="85" y="264"/>
                    <a:pt x="98" y="269"/>
                    <a:pt x="111" y="269"/>
                  </a:cubicBezTo>
                  <a:cubicBezTo>
                    <a:pt x="124" y="269"/>
                    <a:pt x="136" y="264"/>
                    <a:pt x="153" y="256"/>
                  </a:cubicBezTo>
                  <a:cubicBezTo>
                    <a:pt x="190" y="240"/>
                    <a:pt x="206" y="219"/>
                    <a:pt x="223" y="186"/>
                  </a:cubicBezTo>
                  <a:cubicBezTo>
                    <a:pt x="239" y="153"/>
                    <a:pt x="239" y="116"/>
                    <a:pt x="239" y="83"/>
                  </a:cubicBezTo>
                  <a:cubicBezTo>
                    <a:pt x="223" y="67"/>
                    <a:pt x="223" y="50"/>
                    <a:pt x="206" y="34"/>
                  </a:cubicBezTo>
                  <a:lnTo>
                    <a:pt x="190" y="13"/>
                  </a:lnTo>
                  <a:cubicBezTo>
                    <a:pt x="171" y="5"/>
                    <a:pt x="154" y="1"/>
                    <a:pt x="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6"/>
            <p:cNvSpPr/>
            <p:nvPr/>
          </p:nvSpPr>
          <p:spPr>
            <a:xfrm>
              <a:off x="3900300" y="270192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37" y="1"/>
                  </a:moveTo>
                  <a:cubicBezTo>
                    <a:pt x="83" y="1"/>
                    <a:pt x="17" y="54"/>
                    <a:pt x="0" y="120"/>
                  </a:cubicBezTo>
                  <a:cubicBezTo>
                    <a:pt x="0" y="157"/>
                    <a:pt x="0" y="190"/>
                    <a:pt x="17" y="207"/>
                  </a:cubicBezTo>
                  <a:cubicBezTo>
                    <a:pt x="33" y="244"/>
                    <a:pt x="50" y="260"/>
                    <a:pt x="83" y="260"/>
                  </a:cubicBezTo>
                  <a:cubicBezTo>
                    <a:pt x="90" y="263"/>
                    <a:pt x="97" y="264"/>
                    <a:pt x="104" y="264"/>
                  </a:cubicBezTo>
                  <a:cubicBezTo>
                    <a:pt x="153" y="264"/>
                    <a:pt x="209" y="215"/>
                    <a:pt x="223" y="157"/>
                  </a:cubicBezTo>
                  <a:cubicBezTo>
                    <a:pt x="240" y="104"/>
                    <a:pt x="223" y="71"/>
                    <a:pt x="186" y="38"/>
                  </a:cubicBezTo>
                  <a:cubicBezTo>
                    <a:pt x="170" y="17"/>
                    <a:pt x="153" y="17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6"/>
            <p:cNvSpPr/>
            <p:nvPr/>
          </p:nvSpPr>
          <p:spPr>
            <a:xfrm>
              <a:off x="3870625" y="27567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6" y="0"/>
                  </a:moveTo>
                  <a:cubicBezTo>
                    <a:pt x="101" y="0"/>
                    <a:pt x="64" y="17"/>
                    <a:pt x="33" y="58"/>
                  </a:cubicBezTo>
                  <a:cubicBezTo>
                    <a:pt x="0" y="111"/>
                    <a:pt x="0" y="194"/>
                    <a:pt x="33" y="231"/>
                  </a:cubicBezTo>
                  <a:cubicBezTo>
                    <a:pt x="56" y="252"/>
                    <a:pt x="81" y="261"/>
                    <a:pt x="106" y="261"/>
                  </a:cubicBezTo>
                  <a:cubicBezTo>
                    <a:pt x="142" y="261"/>
                    <a:pt x="177" y="243"/>
                    <a:pt x="206" y="215"/>
                  </a:cubicBezTo>
                  <a:cubicBezTo>
                    <a:pt x="239" y="161"/>
                    <a:pt x="239" y="74"/>
                    <a:pt x="206" y="25"/>
                  </a:cubicBezTo>
                  <a:cubicBezTo>
                    <a:pt x="185" y="9"/>
                    <a:pt x="161" y="0"/>
                    <a:pt x="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6"/>
            <p:cNvSpPr/>
            <p:nvPr/>
          </p:nvSpPr>
          <p:spPr>
            <a:xfrm>
              <a:off x="3875775" y="27110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3" y="1"/>
                  </a:moveTo>
                  <a:cubicBezTo>
                    <a:pt x="101" y="1"/>
                    <a:pt x="64" y="18"/>
                    <a:pt x="33" y="47"/>
                  </a:cubicBezTo>
                  <a:cubicBezTo>
                    <a:pt x="17" y="64"/>
                    <a:pt x="17" y="84"/>
                    <a:pt x="0" y="101"/>
                  </a:cubicBezTo>
                  <a:cubicBezTo>
                    <a:pt x="0" y="150"/>
                    <a:pt x="0" y="204"/>
                    <a:pt x="33" y="237"/>
                  </a:cubicBezTo>
                  <a:cubicBezTo>
                    <a:pt x="59" y="248"/>
                    <a:pt x="92" y="260"/>
                    <a:pt x="122" y="260"/>
                  </a:cubicBezTo>
                  <a:cubicBezTo>
                    <a:pt x="134" y="260"/>
                    <a:pt x="146" y="258"/>
                    <a:pt x="157" y="253"/>
                  </a:cubicBezTo>
                  <a:cubicBezTo>
                    <a:pt x="173" y="237"/>
                    <a:pt x="190" y="220"/>
                    <a:pt x="190" y="204"/>
                  </a:cubicBezTo>
                  <a:cubicBezTo>
                    <a:pt x="239" y="150"/>
                    <a:pt x="239" y="84"/>
                    <a:pt x="190" y="31"/>
                  </a:cubicBezTo>
                  <a:cubicBezTo>
                    <a:pt x="176" y="10"/>
                    <a:pt x="156" y="1"/>
                    <a:pt x="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6"/>
            <p:cNvSpPr/>
            <p:nvPr/>
          </p:nvSpPr>
          <p:spPr>
            <a:xfrm>
              <a:off x="3896800" y="2746775"/>
              <a:ext cx="6525" cy="6625"/>
            </a:xfrm>
            <a:custGeom>
              <a:avLst/>
              <a:gdLst/>
              <a:ahLst/>
              <a:cxnLst/>
              <a:rect l="l" t="t" r="r" b="b"/>
              <a:pathLst>
                <a:path w="261" h="265" extrusionOk="0">
                  <a:moveTo>
                    <a:pt x="140" y="0"/>
                  </a:moveTo>
                  <a:cubicBezTo>
                    <a:pt x="125" y="0"/>
                    <a:pt x="112" y="4"/>
                    <a:pt x="103" y="13"/>
                  </a:cubicBezTo>
                  <a:cubicBezTo>
                    <a:pt x="37" y="29"/>
                    <a:pt x="0" y="116"/>
                    <a:pt x="17" y="182"/>
                  </a:cubicBezTo>
                  <a:cubicBezTo>
                    <a:pt x="17" y="202"/>
                    <a:pt x="54" y="235"/>
                    <a:pt x="70" y="252"/>
                  </a:cubicBezTo>
                  <a:cubicBezTo>
                    <a:pt x="87" y="260"/>
                    <a:pt x="99" y="264"/>
                    <a:pt x="112" y="264"/>
                  </a:cubicBezTo>
                  <a:cubicBezTo>
                    <a:pt x="125" y="264"/>
                    <a:pt x="138" y="260"/>
                    <a:pt x="157" y="252"/>
                  </a:cubicBezTo>
                  <a:cubicBezTo>
                    <a:pt x="223" y="219"/>
                    <a:pt x="260" y="149"/>
                    <a:pt x="244" y="79"/>
                  </a:cubicBezTo>
                  <a:cubicBezTo>
                    <a:pt x="223" y="62"/>
                    <a:pt x="223" y="46"/>
                    <a:pt x="206" y="29"/>
                  </a:cubicBezTo>
                  <a:lnTo>
                    <a:pt x="190" y="13"/>
                  </a:lnTo>
                  <a:cubicBezTo>
                    <a:pt x="173" y="4"/>
                    <a:pt x="156" y="0"/>
                    <a:pt x="1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6"/>
            <p:cNvSpPr/>
            <p:nvPr/>
          </p:nvSpPr>
          <p:spPr>
            <a:xfrm>
              <a:off x="3883075" y="2744750"/>
              <a:ext cx="6025" cy="6325"/>
            </a:xfrm>
            <a:custGeom>
              <a:avLst/>
              <a:gdLst/>
              <a:ahLst/>
              <a:cxnLst/>
              <a:rect l="l" t="t" r="r" b="b"/>
              <a:pathLst>
                <a:path w="241" h="253" extrusionOk="0">
                  <a:moveTo>
                    <a:pt x="127" y="1"/>
                  </a:moveTo>
                  <a:cubicBezTo>
                    <a:pt x="97" y="1"/>
                    <a:pt x="63" y="13"/>
                    <a:pt x="34" y="40"/>
                  </a:cubicBezTo>
                  <a:cubicBezTo>
                    <a:pt x="1" y="110"/>
                    <a:pt x="1" y="180"/>
                    <a:pt x="34" y="230"/>
                  </a:cubicBezTo>
                  <a:cubicBezTo>
                    <a:pt x="58" y="244"/>
                    <a:pt x="85" y="253"/>
                    <a:pt x="111" y="253"/>
                  </a:cubicBezTo>
                  <a:cubicBezTo>
                    <a:pt x="144" y="253"/>
                    <a:pt x="178" y="240"/>
                    <a:pt x="207" y="213"/>
                  </a:cubicBezTo>
                  <a:cubicBezTo>
                    <a:pt x="240" y="143"/>
                    <a:pt x="240" y="77"/>
                    <a:pt x="191" y="23"/>
                  </a:cubicBezTo>
                  <a:cubicBezTo>
                    <a:pt x="174" y="9"/>
                    <a:pt x="151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6"/>
            <p:cNvSpPr/>
            <p:nvPr/>
          </p:nvSpPr>
          <p:spPr>
            <a:xfrm>
              <a:off x="3883500" y="269922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38" y="1"/>
                  </a:moveTo>
                  <a:cubicBezTo>
                    <a:pt x="103" y="1"/>
                    <a:pt x="65" y="18"/>
                    <a:pt x="33" y="59"/>
                  </a:cubicBezTo>
                  <a:cubicBezTo>
                    <a:pt x="0" y="109"/>
                    <a:pt x="0" y="179"/>
                    <a:pt x="33" y="228"/>
                  </a:cubicBezTo>
                  <a:cubicBezTo>
                    <a:pt x="54" y="249"/>
                    <a:pt x="71" y="249"/>
                    <a:pt x="87" y="249"/>
                  </a:cubicBezTo>
                  <a:cubicBezTo>
                    <a:pt x="96" y="253"/>
                    <a:pt x="106" y="255"/>
                    <a:pt x="117" y="255"/>
                  </a:cubicBezTo>
                  <a:cubicBezTo>
                    <a:pt x="147" y="255"/>
                    <a:pt x="182" y="239"/>
                    <a:pt x="207" y="212"/>
                  </a:cubicBezTo>
                  <a:cubicBezTo>
                    <a:pt x="240" y="162"/>
                    <a:pt x="240" y="109"/>
                    <a:pt x="223" y="76"/>
                  </a:cubicBezTo>
                  <a:cubicBezTo>
                    <a:pt x="223" y="59"/>
                    <a:pt x="207" y="43"/>
                    <a:pt x="207" y="22"/>
                  </a:cubicBezTo>
                  <a:cubicBezTo>
                    <a:pt x="186" y="9"/>
                    <a:pt x="163" y="1"/>
                    <a:pt x="1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6"/>
            <p:cNvSpPr/>
            <p:nvPr/>
          </p:nvSpPr>
          <p:spPr>
            <a:xfrm>
              <a:off x="3862875" y="2725000"/>
              <a:ext cx="6025" cy="6400"/>
            </a:xfrm>
            <a:custGeom>
              <a:avLst/>
              <a:gdLst/>
              <a:ahLst/>
              <a:cxnLst/>
              <a:rect l="l" t="t" r="r" b="b"/>
              <a:pathLst>
                <a:path w="241" h="256" extrusionOk="0">
                  <a:moveTo>
                    <a:pt x="140" y="1"/>
                  </a:moveTo>
                  <a:cubicBezTo>
                    <a:pt x="107" y="1"/>
                    <a:pt x="74" y="17"/>
                    <a:pt x="54" y="59"/>
                  </a:cubicBezTo>
                  <a:cubicBezTo>
                    <a:pt x="1" y="108"/>
                    <a:pt x="1" y="179"/>
                    <a:pt x="54" y="228"/>
                  </a:cubicBezTo>
                  <a:cubicBezTo>
                    <a:pt x="71" y="249"/>
                    <a:pt x="71" y="249"/>
                    <a:pt x="87" y="249"/>
                  </a:cubicBezTo>
                  <a:cubicBezTo>
                    <a:pt x="100" y="253"/>
                    <a:pt x="113" y="255"/>
                    <a:pt x="124" y="255"/>
                  </a:cubicBezTo>
                  <a:cubicBezTo>
                    <a:pt x="156" y="255"/>
                    <a:pt x="183" y="239"/>
                    <a:pt x="207" y="212"/>
                  </a:cubicBezTo>
                  <a:cubicBezTo>
                    <a:pt x="240" y="179"/>
                    <a:pt x="240" y="125"/>
                    <a:pt x="240" y="75"/>
                  </a:cubicBezTo>
                  <a:cubicBezTo>
                    <a:pt x="224" y="59"/>
                    <a:pt x="224" y="43"/>
                    <a:pt x="207" y="22"/>
                  </a:cubicBezTo>
                  <a:cubicBezTo>
                    <a:pt x="187" y="8"/>
                    <a:pt x="163" y="1"/>
                    <a:pt x="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6"/>
            <p:cNvSpPr/>
            <p:nvPr/>
          </p:nvSpPr>
          <p:spPr>
            <a:xfrm>
              <a:off x="4245075" y="2837750"/>
              <a:ext cx="6525" cy="6550"/>
            </a:xfrm>
            <a:custGeom>
              <a:avLst/>
              <a:gdLst/>
              <a:ahLst/>
              <a:cxnLst/>
              <a:rect l="l" t="t" r="r" b="b"/>
              <a:pathLst>
                <a:path w="261" h="262" extrusionOk="0">
                  <a:moveTo>
                    <a:pt x="150" y="1"/>
                  </a:moveTo>
                  <a:cubicBezTo>
                    <a:pt x="119" y="1"/>
                    <a:pt x="83" y="18"/>
                    <a:pt x="54" y="47"/>
                  </a:cubicBezTo>
                  <a:cubicBezTo>
                    <a:pt x="1" y="101"/>
                    <a:pt x="1" y="187"/>
                    <a:pt x="54" y="237"/>
                  </a:cubicBezTo>
                  <a:cubicBezTo>
                    <a:pt x="75" y="252"/>
                    <a:pt x="100" y="261"/>
                    <a:pt x="123" y="261"/>
                  </a:cubicBezTo>
                  <a:cubicBezTo>
                    <a:pt x="156" y="261"/>
                    <a:pt x="188" y="244"/>
                    <a:pt x="207" y="204"/>
                  </a:cubicBezTo>
                  <a:cubicBezTo>
                    <a:pt x="260" y="150"/>
                    <a:pt x="260" y="68"/>
                    <a:pt x="207" y="31"/>
                  </a:cubicBezTo>
                  <a:cubicBezTo>
                    <a:pt x="193" y="10"/>
                    <a:pt x="173" y="1"/>
                    <a:pt x="1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6"/>
            <p:cNvSpPr/>
            <p:nvPr/>
          </p:nvSpPr>
          <p:spPr>
            <a:xfrm>
              <a:off x="4249000" y="2791525"/>
              <a:ext cx="6000" cy="6300"/>
            </a:xfrm>
            <a:custGeom>
              <a:avLst/>
              <a:gdLst/>
              <a:ahLst/>
              <a:cxnLst/>
              <a:rect l="l" t="t" r="r" b="b"/>
              <a:pathLst>
                <a:path w="240" h="252" extrusionOk="0">
                  <a:moveTo>
                    <a:pt x="116" y="0"/>
                  </a:moveTo>
                  <a:cubicBezTo>
                    <a:pt x="100" y="0"/>
                    <a:pt x="81" y="8"/>
                    <a:pt x="70" y="8"/>
                  </a:cubicBezTo>
                  <a:cubicBezTo>
                    <a:pt x="33" y="24"/>
                    <a:pt x="17" y="61"/>
                    <a:pt x="0" y="111"/>
                  </a:cubicBezTo>
                  <a:cubicBezTo>
                    <a:pt x="0" y="144"/>
                    <a:pt x="0" y="181"/>
                    <a:pt x="17" y="197"/>
                  </a:cubicBezTo>
                  <a:cubicBezTo>
                    <a:pt x="33" y="230"/>
                    <a:pt x="50" y="247"/>
                    <a:pt x="87" y="247"/>
                  </a:cubicBezTo>
                  <a:cubicBezTo>
                    <a:pt x="94" y="250"/>
                    <a:pt x="102" y="251"/>
                    <a:pt x="110" y="251"/>
                  </a:cubicBezTo>
                  <a:cubicBezTo>
                    <a:pt x="156" y="251"/>
                    <a:pt x="209" y="206"/>
                    <a:pt x="223" y="164"/>
                  </a:cubicBezTo>
                  <a:lnTo>
                    <a:pt x="223" y="144"/>
                  </a:lnTo>
                  <a:cubicBezTo>
                    <a:pt x="239" y="94"/>
                    <a:pt x="223" y="61"/>
                    <a:pt x="190" y="24"/>
                  </a:cubicBezTo>
                  <a:cubicBezTo>
                    <a:pt x="173" y="8"/>
                    <a:pt x="153" y="8"/>
                    <a:pt x="136" y="8"/>
                  </a:cubicBezTo>
                  <a:cubicBezTo>
                    <a:pt x="131" y="2"/>
                    <a:pt x="124" y="0"/>
                    <a:pt x="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6"/>
            <p:cNvSpPr/>
            <p:nvPr/>
          </p:nvSpPr>
          <p:spPr>
            <a:xfrm>
              <a:off x="4248175" y="277665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36" y="1"/>
                  </a:moveTo>
                  <a:cubicBezTo>
                    <a:pt x="120" y="1"/>
                    <a:pt x="83" y="17"/>
                    <a:pt x="50" y="38"/>
                  </a:cubicBezTo>
                  <a:cubicBezTo>
                    <a:pt x="33" y="54"/>
                    <a:pt x="17" y="87"/>
                    <a:pt x="0" y="120"/>
                  </a:cubicBezTo>
                  <a:cubicBezTo>
                    <a:pt x="0" y="158"/>
                    <a:pt x="0" y="191"/>
                    <a:pt x="17" y="207"/>
                  </a:cubicBezTo>
                  <a:cubicBezTo>
                    <a:pt x="33" y="244"/>
                    <a:pt x="50" y="261"/>
                    <a:pt x="83" y="261"/>
                  </a:cubicBezTo>
                  <a:cubicBezTo>
                    <a:pt x="91" y="263"/>
                    <a:pt x="100" y="264"/>
                    <a:pt x="108" y="264"/>
                  </a:cubicBezTo>
                  <a:cubicBezTo>
                    <a:pt x="166" y="264"/>
                    <a:pt x="208" y="215"/>
                    <a:pt x="223" y="158"/>
                  </a:cubicBezTo>
                  <a:cubicBezTo>
                    <a:pt x="239" y="120"/>
                    <a:pt x="223" y="87"/>
                    <a:pt x="206" y="54"/>
                  </a:cubicBezTo>
                  <a:cubicBezTo>
                    <a:pt x="206" y="54"/>
                    <a:pt x="206" y="38"/>
                    <a:pt x="186" y="38"/>
                  </a:cubicBezTo>
                  <a:cubicBezTo>
                    <a:pt x="186" y="17"/>
                    <a:pt x="169" y="17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6"/>
            <p:cNvSpPr/>
            <p:nvPr/>
          </p:nvSpPr>
          <p:spPr>
            <a:xfrm>
              <a:off x="4241675" y="2761200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104" y="0"/>
                  </a:moveTo>
                  <a:cubicBezTo>
                    <a:pt x="87" y="17"/>
                    <a:pt x="71" y="38"/>
                    <a:pt x="54" y="54"/>
                  </a:cubicBezTo>
                  <a:cubicBezTo>
                    <a:pt x="1" y="103"/>
                    <a:pt x="1" y="190"/>
                    <a:pt x="54" y="223"/>
                  </a:cubicBezTo>
                  <a:cubicBezTo>
                    <a:pt x="54" y="244"/>
                    <a:pt x="71" y="244"/>
                    <a:pt x="87" y="260"/>
                  </a:cubicBezTo>
                  <a:cubicBezTo>
                    <a:pt x="137" y="260"/>
                    <a:pt x="174" y="244"/>
                    <a:pt x="207" y="207"/>
                  </a:cubicBezTo>
                  <a:cubicBezTo>
                    <a:pt x="207" y="207"/>
                    <a:pt x="207" y="190"/>
                    <a:pt x="223" y="190"/>
                  </a:cubicBezTo>
                  <a:cubicBezTo>
                    <a:pt x="174" y="141"/>
                    <a:pt x="137" y="71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6"/>
            <p:cNvSpPr/>
            <p:nvPr/>
          </p:nvSpPr>
          <p:spPr>
            <a:xfrm>
              <a:off x="4235700" y="2789950"/>
              <a:ext cx="6425" cy="6425"/>
            </a:xfrm>
            <a:custGeom>
              <a:avLst/>
              <a:gdLst/>
              <a:ahLst/>
              <a:cxnLst/>
              <a:rect l="l" t="t" r="r" b="b"/>
              <a:pathLst>
                <a:path w="257" h="257" extrusionOk="0">
                  <a:moveTo>
                    <a:pt x="103" y="1"/>
                  </a:moveTo>
                  <a:cubicBezTo>
                    <a:pt x="50" y="38"/>
                    <a:pt x="0" y="104"/>
                    <a:pt x="17" y="174"/>
                  </a:cubicBezTo>
                  <a:cubicBezTo>
                    <a:pt x="33" y="207"/>
                    <a:pt x="50" y="227"/>
                    <a:pt x="87" y="244"/>
                  </a:cubicBezTo>
                  <a:cubicBezTo>
                    <a:pt x="95" y="252"/>
                    <a:pt x="108" y="256"/>
                    <a:pt x="122" y="256"/>
                  </a:cubicBezTo>
                  <a:cubicBezTo>
                    <a:pt x="136" y="256"/>
                    <a:pt x="153" y="252"/>
                    <a:pt x="169" y="244"/>
                  </a:cubicBezTo>
                  <a:cubicBezTo>
                    <a:pt x="190" y="227"/>
                    <a:pt x="223" y="207"/>
                    <a:pt x="240" y="174"/>
                  </a:cubicBezTo>
                  <a:cubicBezTo>
                    <a:pt x="240" y="141"/>
                    <a:pt x="256" y="104"/>
                    <a:pt x="240" y="87"/>
                  </a:cubicBezTo>
                  <a:cubicBezTo>
                    <a:pt x="240" y="54"/>
                    <a:pt x="223" y="38"/>
                    <a:pt x="207" y="21"/>
                  </a:cubicBezTo>
                  <a:lnTo>
                    <a:pt x="1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6"/>
            <p:cNvSpPr/>
            <p:nvPr/>
          </p:nvSpPr>
          <p:spPr>
            <a:xfrm>
              <a:off x="4243850" y="2822125"/>
              <a:ext cx="5575" cy="6500"/>
            </a:xfrm>
            <a:custGeom>
              <a:avLst/>
              <a:gdLst/>
              <a:ahLst/>
              <a:cxnLst/>
              <a:rect l="l" t="t" r="r" b="b"/>
              <a:pathLst>
                <a:path w="223" h="260" extrusionOk="0">
                  <a:moveTo>
                    <a:pt x="116" y="1"/>
                  </a:moveTo>
                  <a:cubicBezTo>
                    <a:pt x="69" y="1"/>
                    <a:pt x="14" y="46"/>
                    <a:pt x="0" y="107"/>
                  </a:cubicBezTo>
                  <a:cubicBezTo>
                    <a:pt x="0" y="140"/>
                    <a:pt x="0" y="177"/>
                    <a:pt x="17" y="210"/>
                  </a:cubicBezTo>
                  <a:cubicBezTo>
                    <a:pt x="33" y="227"/>
                    <a:pt x="50" y="260"/>
                    <a:pt x="87" y="260"/>
                  </a:cubicBezTo>
                  <a:cubicBezTo>
                    <a:pt x="136" y="260"/>
                    <a:pt x="206" y="227"/>
                    <a:pt x="223" y="157"/>
                  </a:cubicBezTo>
                  <a:cubicBezTo>
                    <a:pt x="223" y="124"/>
                    <a:pt x="223" y="91"/>
                    <a:pt x="206" y="54"/>
                  </a:cubicBezTo>
                  <a:cubicBezTo>
                    <a:pt x="206" y="37"/>
                    <a:pt x="190" y="37"/>
                    <a:pt x="190" y="37"/>
                  </a:cubicBezTo>
                  <a:cubicBezTo>
                    <a:pt x="173" y="21"/>
                    <a:pt x="153" y="4"/>
                    <a:pt x="136" y="4"/>
                  </a:cubicBezTo>
                  <a:cubicBezTo>
                    <a:pt x="130" y="2"/>
                    <a:pt x="123" y="1"/>
                    <a:pt x="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6"/>
            <p:cNvSpPr/>
            <p:nvPr/>
          </p:nvSpPr>
          <p:spPr>
            <a:xfrm>
              <a:off x="4241275" y="2806625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36" y="1"/>
                  </a:moveTo>
                  <a:cubicBezTo>
                    <a:pt x="103" y="1"/>
                    <a:pt x="71" y="17"/>
                    <a:pt x="50" y="55"/>
                  </a:cubicBezTo>
                  <a:cubicBezTo>
                    <a:pt x="0" y="109"/>
                    <a:pt x="0" y="195"/>
                    <a:pt x="50" y="228"/>
                  </a:cubicBezTo>
                  <a:cubicBezTo>
                    <a:pt x="65" y="251"/>
                    <a:pt x="85" y="260"/>
                    <a:pt x="107" y="260"/>
                  </a:cubicBezTo>
                  <a:cubicBezTo>
                    <a:pt x="139" y="260"/>
                    <a:pt x="175" y="241"/>
                    <a:pt x="206" y="212"/>
                  </a:cubicBezTo>
                  <a:cubicBezTo>
                    <a:pt x="239" y="158"/>
                    <a:pt x="239" y="76"/>
                    <a:pt x="206" y="22"/>
                  </a:cubicBezTo>
                  <a:cubicBezTo>
                    <a:pt x="184" y="9"/>
                    <a:pt x="160" y="1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6"/>
            <p:cNvSpPr/>
            <p:nvPr/>
          </p:nvSpPr>
          <p:spPr>
            <a:xfrm>
              <a:off x="4227550" y="2850550"/>
              <a:ext cx="1675" cy="25"/>
            </a:xfrm>
            <a:custGeom>
              <a:avLst/>
              <a:gdLst/>
              <a:ahLst/>
              <a:cxnLst/>
              <a:rect l="l" t="t" r="r" b="b"/>
              <a:pathLst>
                <a:path w="67" h="1" extrusionOk="0">
                  <a:moveTo>
                    <a:pt x="1" y="1"/>
                  </a:moveTo>
                  <a:lnTo>
                    <a:pt x="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6"/>
            <p:cNvSpPr/>
            <p:nvPr/>
          </p:nvSpPr>
          <p:spPr>
            <a:xfrm>
              <a:off x="3866800" y="2686475"/>
              <a:ext cx="2100" cy="650"/>
            </a:xfrm>
            <a:custGeom>
              <a:avLst/>
              <a:gdLst/>
              <a:ahLst/>
              <a:cxnLst/>
              <a:rect l="l" t="t" r="r" b="b"/>
              <a:pathLst>
                <a:path w="84" h="26" extrusionOk="0">
                  <a:moveTo>
                    <a:pt x="83" y="0"/>
                  </a:moveTo>
                  <a:cubicBezTo>
                    <a:pt x="50" y="0"/>
                    <a:pt x="34" y="17"/>
                    <a:pt x="1" y="17"/>
                  </a:cubicBezTo>
                  <a:lnTo>
                    <a:pt x="17" y="17"/>
                  </a:lnTo>
                  <a:cubicBezTo>
                    <a:pt x="22" y="23"/>
                    <a:pt x="28" y="25"/>
                    <a:pt x="35" y="25"/>
                  </a:cubicBezTo>
                  <a:cubicBezTo>
                    <a:pt x="52" y="25"/>
                    <a:pt x="71" y="12"/>
                    <a:pt x="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6"/>
            <p:cNvSpPr/>
            <p:nvPr/>
          </p:nvSpPr>
          <p:spPr>
            <a:xfrm>
              <a:off x="3840100" y="2692025"/>
              <a:ext cx="6100" cy="4675"/>
            </a:xfrm>
            <a:custGeom>
              <a:avLst/>
              <a:gdLst/>
              <a:ahLst/>
              <a:cxnLst/>
              <a:rect l="l" t="t" r="r" b="b"/>
              <a:pathLst>
                <a:path w="244" h="187" extrusionOk="0">
                  <a:moveTo>
                    <a:pt x="207" y="1"/>
                  </a:moveTo>
                  <a:cubicBezTo>
                    <a:pt x="120" y="38"/>
                    <a:pt x="54" y="71"/>
                    <a:pt x="1" y="88"/>
                  </a:cubicBezTo>
                  <a:lnTo>
                    <a:pt x="1" y="104"/>
                  </a:lnTo>
                  <a:cubicBezTo>
                    <a:pt x="1" y="141"/>
                    <a:pt x="17" y="158"/>
                    <a:pt x="54" y="174"/>
                  </a:cubicBezTo>
                  <a:cubicBezTo>
                    <a:pt x="71" y="182"/>
                    <a:pt x="83" y="186"/>
                    <a:pt x="96" y="186"/>
                  </a:cubicBezTo>
                  <a:cubicBezTo>
                    <a:pt x="109" y="186"/>
                    <a:pt x="122" y="182"/>
                    <a:pt x="141" y="174"/>
                  </a:cubicBezTo>
                  <a:cubicBezTo>
                    <a:pt x="190" y="158"/>
                    <a:pt x="244" y="88"/>
                    <a:pt x="223" y="22"/>
                  </a:cubicBezTo>
                  <a:lnTo>
                    <a:pt x="2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6"/>
            <p:cNvSpPr/>
            <p:nvPr/>
          </p:nvSpPr>
          <p:spPr>
            <a:xfrm>
              <a:off x="4230950" y="283542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27" y="1"/>
                  </a:moveTo>
                  <a:cubicBezTo>
                    <a:pt x="70" y="1"/>
                    <a:pt x="17" y="46"/>
                    <a:pt x="17" y="107"/>
                  </a:cubicBezTo>
                  <a:cubicBezTo>
                    <a:pt x="1" y="140"/>
                    <a:pt x="1" y="177"/>
                    <a:pt x="17" y="210"/>
                  </a:cubicBezTo>
                  <a:cubicBezTo>
                    <a:pt x="34" y="227"/>
                    <a:pt x="71" y="243"/>
                    <a:pt x="87" y="264"/>
                  </a:cubicBezTo>
                  <a:cubicBezTo>
                    <a:pt x="153" y="264"/>
                    <a:pt x="207" y="210"/>
                    <a:pt x="223" y="140"/>
                  </a:cubicBezTo>
                  <a:cubicBezTo>
                    <a:pt x="240" y="107"/>
                    <a:pt x="240" y="74"/>
                    <a:pt x="223" y="58"/>
                  </a:cubicBezTo>
                  <a:cubicBezTo>
                    <a:pt x="207" y="37"/>
                    <a:pt x="207" y="37"/>
                    <a:pt x="207" y="21"/>
                  </a:cubicBezTo>
                  <a:cubicBezTo>
                    <a:pt x="190" y="21"/>
                    <a:pt x="174" y="4"/>
                    <a:pt x="153" y="4"/>
                  </a:cubicBezTo>
                  <a:cubicBezTo>
                    <a:pt x="145" y="2"/>
                    <a:pt x="136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6"/>
            <p:cNvSpPr/>
            <p:nvPr/>
          </p:nvSpPr>
          <p:spPr>
            <a:xfrm>
              <a:off x="4270025" y="2814900"/>
              <a:ext cx="2600" cy="5175"/>
            </a:xfrm>
            <a:custGeom>
              <a:avLst/>
              <a:gdLst/>
              <a:ahLst/>
              <a:cxnLst/>
              <a:rect l="l" t="t" r="r" b="b"/>
              <a:pathLst>
                <a:path w="104" h="207" extrusionOk="0">
                  <a:moveTo>
                    <a:pt x="33" y="0"/>
                  </a:moveTo>
                  <a:cubicBezTo>
                    <a:pt x="17" y="17"/>
                    <a:pt x="17" y="33"/>
                    <a:pt x="0" y="71"/>
                  </a:cubicBezTo>
                  <a:cubicBezTo>
                    <a:pt x="0" y="104"/>
                    <a:pt x="0" y="137"/>
                    <a:pt x="17" y="157"/>
                  </a:cubicBezTo>
                  <a:cubicBezTo>
                    <a:pt x="33" y="190"/>
                    <a:pt x="54" y="207"/>
                    <a:pt x="87" y="207"/>
                  </a:cubicBezTo>
                  <a:lnTo>
                    <a:pt x="103" y="207"/>
                  </a:lnTo>
                  <a:cubicBezTo>
                    <a:pt x="70" y="137"/>
                    <a:pt x="54" y="71"/>
                    <a:pt x="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6"/>
            <p:cNvSpPr/>
            <p:nvPr/>
          </p:nvSpPr>
          <p:spPr>
            <a:xfrm>
              <a:off x="4116750" y="272247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27" y="0"/>
                  </a:moveTo>
                  <a:cubicBezTo>
                    <a:pt x="67" y="0"/>
                    <a:pt x="15" y="49"/>
                    <a:pt x="1" y="106"/>
                  </a:cubicBezTo>
                  <a:cubicBezTo>
                    <a:pt x="1" y="144"/>
                    <a:pt x="1" y="176"/>
                    <a:pt x="17" y="209"/>
                  </a:cubicBezTo>
                  <a:cubicBezTo>
                    <a:pt x="34" y="226"/>
                    <a:pt x="67" y="247"/>
                    <a:pt x="83" y="263"/>
                  </a:cubicBezTo>
                  <a:cubicBezTo>
                    <a:pt x="153" y="263"/>
                    <a:pt x="207" y="209"/>
                    <a:pt x="223" y="144"/>
                  </a:cubicBezTo>
                  <a:cubicBezTo>
                    <a:pt x="240" y="106"/>
                    <a:pt x="223" y="73"/>
                    <a:pt x="223" y="57"/>
                  </a:cubicBezTo>
                  <a:lnTo>
                    <a:pt x="186" y="20"/>
                  </a:lnTo>
                  <a:cubicBezTo>
                    <a:pt x="186" y="20"/>
                    <a:pt x="170" y="3"/>
                    <a:pt x="153" y="3"/>
                  </a:cubicBezTo>
                  <a:cubicBezTo>
                    <a:pt x="144" y="1"/>
                    <a:pt x="136" y="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6"/>
            <p:cNvSpPr/>
            <p:nvPr/>
          </p:nvSpPr>
          <p:spPr>
            <a:xfrm>
              <a:off x="4254975" y="2808725"/>
              <a:ext cx="6525" cy="6500"/>
            </a:xfrm>
            <a:custGeom>
              <a:avLst/>
              <a:gdLst/>
              <a:ahLst/>
              <a:cxnLst/>
              <a:rect l="l" t="t" r="r" b="b"/>
              <a:pathLst>
                <a:path w="261" h="260" extrusionOk="0">
                  <a:moveTo>
                    <a:pt x="135" y="1"/>
                  </a:moveTo>
                  <a:cubicBezTo>
                    <a:pt x="126" y="1"/>
                    <a:pt x="116" y="3"/>
                    <a:pt x="103" y="8"/>
                  </a:cubicBezTo>
                  <a:cubicBezTo>
                    <a:pt x="38" y="41"/>
                    <a:pt x="0" y="111"/>
                    <a:pt x="17" y="177"/>
                  </a:cubicBezTo>
                  <a:cubicBezTo>
                    <a:pt x="38" y="214"/>
                    <a:pt x="54" y="231"/>
                    <a:pt x="70" y="247"/>
                  </a:cubicBezTo>
                  <a:cubicBezTo>
                    <a:pt x="87" y="256"/>
                    <a:pt x="105" y="260"/>
                    <a:pt x="120" y="260"/>
                  </a:cubicBezTo>
                  <a:cubicBezTo>
                    <a:pt x="135" y="260"/>
                    <a:pt x="149" y="256"/>
                    <a:pt x="157" y="247"/>
                  </a:cubicBezTo>
                  <a:cubicBezTo>
                    <a:pt x="223" y="231"/>
                    <a:pt x="260" y="144"/>
                    <a:pt x="244" y="74"/>
                  </a:cubicBezTo>
                  <a:cubicBezTo>
                    <a:pt x="244" y="58"/>
                    <a:pt x="223" y="41"/>
                    <a:pt x="207" y="25"/>
                  </a:cubicBezTo>
                  <a:cubicBezTo>
                    <a:pt x="207" y="25"/>
                    <a:pt x="190" y="25"/>
                    <a:pt x="190" y="8"/>
                  </a:cubicBezTo>
                  <a:cubicBezTo>
                    <a:pt x="168" y="8"/>
                    <a:pt x="153" y="1"/>
                    <a:pt x="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6"/>
            <p:cNvSpPr/>
            <p:nvPr/>
          </p:nvSpPr>
          <p:spPr>
            <a:xfrm>
              <a:off x="4264875" y="2843250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57" y="0"/>
                  </a:moveTo>
                  <a:cubicBezTo>
                    <a:pt x="87" y="0"/>
                    <a:pt x="33" y="33"/>
                    <a:pt x="17" y="120"/>
                  </a:cubicBezTo>
                  <a:cubicBezTo>
                    <a:pt x="0" y="136"/>
                    <a:pt x="17" y="173"/>
                    <a:pt x="17" y="206"/>
                  </a:cubicBezTo>
                  <a:cubicBezTo>
                    <a:pt x="33" y="239"/>
                    <a:pt x="70" y="260"/>
                    <a:pt x="103" y="260"/>
                  </a:cubicBezTo>
                  <a:cubicBezTo>
                    <a:pt x="110" y="262"/>
                    <a:pt x="117" y="263"/>
                    <a:pt x="124" y="263"/>
                  </a:cubicBezTo>
                  <a:cubicBezTo>
                    <a:pt x="172" y="263"/>
                    <a:pt x="225" y="215"/>
                    <a:pt x="239" y="157"/>
                  </a:cubicBezTo>
                  <a:cubicBezTo>
                    <a:pt x="239" y="120"/>
                    <a:pt x="239" y="87"/>
                    <a:pt x="223" y="54"/>
                  </a:cubicBezTo>
                  <a:lnTo>
                    <a:pt x="206" y="33"/>
                  </a:lnTo>
                  <a:cubicBezTo>
                    <a:pt x="190" y="17"/>
                    <a:pt x="173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6"/>
            <p:cNvSpPr/>
            <p:nvPr/>
          </p:nvSpPr>
          <p:spPr>
            <a:xfrm>
              <a:off x="3842275" y="281565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32" y="0"/>
                  </a:moveTo>
                  <a:cubicBezTo>
                    <a:pt x="74" y="0"/>
                    <a:pt x="31" y="49"/>
                    <a:pt x="17" y="107"/>
                  </a:cubicBezTo>
                  <a:cubicBezTo>
                    <a:pt x="0" y="144"/>
                    <a:pt x="0" y="177"/>
                    <a:pt x="17" y="210"/>
                  </a:cubicBezTo>
                  <a:cubicBezTo>
                    <a:pt x="33" y="230"/>
                    <a:pt x="70" y="247"/>
                    <a:pt x="87" y="263"/>
                  </a:cubicBezTo>
                  <a:cubicBezTo>
                    <a:pt x="157" y="263"/>
                    <a:pt x="206" y="210"/>
                    <a:pt x="223" y="144"/>
                  </a:cubicBezTo>
                  <a:cubicBezTo>
                    <a:pt x="239" y="107"/>
                    <a:pt x="239" y="90"/>
                    <a:pt x="223" y="57"/>
                  </a:cubicBezTo>
                  <a:cubicBezTo>
                    <a:pt x="206" y="41"/>
                    <a:pt x="206" y="41"/>
                    <a:pt x="206" y="24"/>
                  </a:cubicBezTo>
                  <a:cubicBezTo>
                    <a:pt x="190" y="24"/>
                    <a:pt x="173" y="3"/>
                    <a:pt x="157" y="3"/>
                  </a:cubicBezTo>
                  <a:cubicBezTo>
                    <a:pt x="148" y="1"/>
                    <a:pt x="140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6"/>
            <p:cNvSpPr/>
            <p:nvPr/>
          </p:nvSpPr>
          <p:spPr>
            <a:xfrm>
              <a:off x="3856900" y="2757725"/>
              <a:ext cx="6000" cy="6150"/>
            </a:xfrm>
            <a:custGeom>
              <a:avLst/>
              <a:gdLst/>
              <a:ahLst/>
              <a:cxnLst/>
              <a:rect l="l" t="t" r="r" b="b"/>
              <a:pathLst>
                <a:path w="240" h="246" extrusionOk="0">
                  <a:moveTo>
                    <a:pt x="116" y="0"/>
                  </a:moveTo>
                  <a:cubicBezTo>
                    <a:pt x="70" y="0"/>
                    <a:pt x="15" y="46"/>
                    <a:pt x="1" y="106"/>
                  </a:cubicBezTo>
                  <a:cubicBezTo>
                    <a:pt x="1" y="139"/>
                    <a:pt x="1" y="177"/>
                    <a:pt x="17" y="193"/>
                  </a:cubicBezTo>
                  <a:cubicBezTo>
                    <a:pt x="34" y="226"/>
                    <a:pt x="50" y="242"/>
                    <a:pt x="87" y="242"/>
                  </a:cubicBezTo>
                  <a:cubicBezTo>
                    <a:pt x="96" y="245"/>
                    <a:pt x="104" y="246"/>
                    <a:pt x="113" y="246"/>
                  </a:cubicBezTo>
                  <a:cubicBezTo>
                    <a:pt x="167" y="246"/>
                    <a:pt x="209" y="200"/>
                    <a:pt x="223" y="139"/>
                  </a:cubicBezTo>
                  <a:cubicBezTo>
                    <a:pt x="240" y="106"/>
                    <a:pt x="223" y="73"/>
                    <a:pt x="223" y="53"/>
                  </a:cubicBezTo>
                  <a:cubicBezTo>
                    <a:pt x="207" y="36"/>
                    <a:pt x="207" y="36"/>
                    <a:pt x="190" y="20"/>
                  </a:cubicBezTo>
                  <a:cubicBezTo>
                    <a:pt x="190" y="3"/>
                    <a:pt x="170" y="3"/>
                    <a:pt x="137" y="3"/>
                  </a:cubicBezTo>
                  <a:cubicBezTo>
                    <a:pt x="130" y="1"/>
                    <a:pt x="124" y="0"/>
                    <a:pt x="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6"/>
            <p:cNvSpPr/>
            <p:nvPr/>
          </p:nvSpPr>
          <p:spPr>
            <a:xfrm>
              <a:off x="3846600" y="28337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20" y="1"/>
                  </a:moveTo>
                  <a:cubicBezTo>
                    <a:pt x="66" y="1"/>
                    <a:pt x="33" y="55"/>
                    <a:pt x="17" y="104"/>
                  </a:cubicBezTo>
                  <a:cubicBezTo>
                    <a:pt x="0" y="141"/>
                    <a:pt x="17" y="174"/>
                    <a:pt x="17" y="207"/>
                  </a:cubicBezTo>
                  <a:cubicBezTo>
                    <a:pt x="33" y="228"/>
                    <a:pt x="66" y="244"/>
                    <a:pt x="104" y="261"/>
                  </a:cubicBezTo>
                  <a:cubicBezTo>
                    <a:pt x="153" y="261"/>
                    <a:pt x="223" y="207"/>
                    <a:pt x="240" y="141"/>
                  </a:cubicBezTo>
                  <a:lnTo>
                    <a:pt x="240" y="104"/>
                  </a:lnTo>
                  <a:cubicBezTo>
                    <a:pt x="240" y="71"/>
                    <a:pt x="223" y="55"/>
                    <a:pt x="207" y="22"/>
                  </a:cubicBezTo>
                  <a:cubicBezTo>
                    <a:pt x="190" y="22"/>
                    <a:pt x="170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6"/>
            <p:cNvSpPr/>
            <p:nvPr/>
          </p:nvSpPr>
          <p:spPr>
            <a:xfrm>
              <a:off x="3838450" y="2783975"/>
              <a:ext cx="2600" cy="6525"/>
            </a:xfrm>
            <a:custGeom>
              <a:avLst/>
              <a:gdLst/>
              <a:ahLst/>
              <a:cxnLst/>
              <a:rect l="l" t="t" r="r" b="b"/>
              <a:pathLst>
                <a:path w="104" h="261" extrusionOk="0">
                  <a:moveTo>
                    <a:pt x="1" y="1"/>
                  </a:moveTo>
                  <a:lnTo>
                    <a:pt x="1" y="260"/>
                  </a:lnTo>
                  <a:cubicBezTo>
                    <a:pt x="50" y="240"/>
                    <a:pt x="83" y="207"/>
                    <a:pt x="104" y="157"/>
                  </a:cubicBezTo>
                  <a:cubicBezTo>
                    <a:pt x="104" y="104"/>
                    <a:pt x="104" y="54"/>
                    <a:pt x="67" y="34"/>
                  </a:cubicBezTo>
                  <a:cubicBezTo>
                    <a:pt x="50" y="17"/>
                    <a:pt x="34" y="1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6"/>
            <p:cNvSpPr/>
            <p:nvPr/>
          </p:nvSpPr>
          <p:spPr>
            <a:xfrm>
              <a:off x="3839700" y="2799450"/>
              <a:ext cx="6000" cy="6375"/>
            </a:xfrm>
            <a:custGeom>
              <a:avLst/>
              <a:gdLst/>
              <a:ahLst/>
              <a:cxnLst/>
              <a:rect l="l" t="t" r="r" b="b"/>
              <a:pathLst>
                <a:path w="240" h="255" extrusionOk="0">
                  <a:moveTo>
                    <a:pt x="87" y="0"/>
                  </a:moveTo>
                  <a:cubicBezTo>
                    <a:pt x="33" y="33"/>
                    <a:pt x="0" y="103"/>
                    <a:pt x="17" y="173"/>
                  </a:cubicBezTo>
                  <a:cubicBezTo>
                    <a:pt x="17" y="206"/>
                    <a:pt x="33" y="223"/>
                    <a:pt x="70" y="239"/>
                  </a:cubicBezTo>
                  <a:cubicBezTo>
                    <a:pt x="79" y="249"/>
                    <a:pt x="91" y="255"/>
                    <a:pt x="106" y="255"/>
                  </a:cubicBezTo>
                  <a:cubicBezTo>
                    <a:pt x="121" y="255"/>
                    <a:pt x="138" y="249"/>
                    <a:pt x="157" y="239"/>
                  </a:cubicBezTo>
                  <a:cubicBezTo>
                    <a:pt x="190" y="223"/>
                    <a:pt x="206" y="206"/>
                    <a:pt x="223" y="173"/>
                  </a:cubicBezTo>
                  <a:cubicBezTo>
                    <a:pt x="239" y="136"/>
                    <a:pt x="239" y="103"/>
                    <a:pt x="223" y="87"/>
                  </a:cubicBezTo>
                  <a:cubicBezTo>
                    <a:pt x="223" y="54"/>
                    <a:pt x="223" y="33"/>
                    <a:pt x="206" y="17"/>
                  </a:cubicBezTo>
                  <a:cubicBezTo>
                    <a:pt x="190" y="17"/>
                    <a:pt x="190" y="17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6"/>
            <p:cNvSpPr/>
            <p:nvPr/>
          </p:nvSpPr>
          <p:spPr>
            <a:xfrm>
              <a:off x="3849600" y="2725050"/>
              <a:ext cx="6000" cy="6250"/>
            </a:xfrm>
            <a:custGeom>
              <a:avLst/>
              <a:gdLst/>
              <a:ahLst/>
              <a:cxnLst/>
              <a:rect l="l" t="t" r="r" b="b"/>
              <a:pathLst>
                <a:path w="240" h="250" extrusionOk="0">
                  <a:moveTo>
                    <a:pt x="117" y="0"/>
                  </a:moveTo>
                  <a:cubicBezTo>
                    <a:pt x="70" y="0"/>
                    <a:pt x="14" y="49"/>
                    <a:pt x="0" y="106"/>
                  </a:cubicBezTo>
                  <a:cubicBezTo>
                    <a:pt x="0" y="144"/>
                    <a:pt x="0" y="177"/>
                    <a:pt x="17" y="193"/>
                  </a:cubicBezTo>
                  <a:cubicBezTo>
                    <a:pt x="33" y="226"/>
                    <a:pt x="50" y="247"/>
                    <a:pt x="87" y="247"/>
                  </a:cubicBezTo>
                  <a:cubicBezTo>
                    <a:pt x="95" y="249"/>
                    <a:pt x="103" y="250"/>
                    <a:pt x="111" y="250"/>
                  </a:cubicBezTo>
                  <a:cubicBezTo>
                    <a:pt x="165" y="250"/>
                    <a:pt x="208" y="201"/>
                    <a:pt x="223" y="144"/>
                  </a:cubicBezTo>
                  <a:cubicBezTo>
                    <a:pt x="239" y="106"/>
                    <a:pt x="223" y="73"/>
                    <a:pt x="206" y="41"/>
                  </a:cubicBezTo>
                  <a:cubicBezTo>
                    <a:pt x="206" y="41"/>
                    <a:pt x="206" y="20"/>
                    <a:pt x="190" y="20"/>
                  </a:cubicBezTo>
                  <a:cubicBezTo>
                    <a:pt x="190" y="3"/>
                    <a:pt x="173" y="3"/>
                    <a:pt x="136" y="3"/>
                  </a:cubicBezTo>
                  <a:cubicBezTo>
                    <a:pt x="130" y="1"/>
                    <a:pt x="124" y="0"/>
                    <a:pt x="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6"/>
            <p:cNvSpPr/>
            <p:nvPr/>
          </p:nvSpPr>
          <p:spPr>
            <a:xfrm>
              <a:off x="3855150" y="2740725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44" y="1"/>
                  </a:moveTo>
                  <a:cubicBezTo>
                    <a:pt x="131" y="1"/>
                    <a:pt x="117" y="5"/>
                    <a:pt x="104" y="11"/>
                  </a:cubicBezTo>
                  <a:cubicBezTo>
                    <a:pt x="71" y="11"/>
                    <a:pt x="54" y="32"/>
                    <a:pt x="34" y="48"/>
                  </a:cubicBezTo>
                  <a:cubicBezTo>
                    <a:pt x="17" y="65"/>
                    <a:pt x="1" y="98"/>
                    <a:pt x="1" y="135"/>
                  </a:cubicBezTo>
                  <a:cubicBezTo>
                    <a:pt x="1" y="168"/>
                    <a:pt x="17" y="201"/>
                    <a:pt x="34" y="238"/>
                  </a:cubicBezTo>
                  <a:cubicBezTo>
                    <a:pt x="55" y="252"/>
                    <a:pt x="80" y="259"/>
                    <a:pt x="104" y="259"/>
                  </a:cubicBezTo>
                  <a:cubicBezTo>
                    <a:pt x="138" y="259"/>
                    <a:pt x="171" y="243"/>
                    <a:pt x="190" y="201"/>
                  </a:cubicBezTo>
                  <a:cubicBezTo>
                    <a:pt x="240" y="152"/>
                    <a:pt x="240" y="65"/>
                    <a:pt x="190" y="32"/>
                  </a:cubicBezTo>
                  <a:cubicBezTo>
                    <a:pt x="180" y="10"/>
                    <a:pt x="163" y="1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6"/>
            <p:cNvSpPr/>
            <p:nvPr/>
          </p:nvSpPr>
          <p:spPr>
            <a:xfrm>
              <a:off x="3854325" y="2695550"/>
              <a:ext cx="6000" cy="6075"/>
            </a:xfrm>
            <a:custGeom>
              <a:avLst/>
              <a:gdLst/>
              <a:ahLst/>
              <a:cxnLst/>
              <a:rect l="l" t="t" r="r" b="b"/>
              <a:pathLst>
                <a:path w="240" h="243" extrusionOk="0">
                  <a:moveTo>
                    <a:pt x="120" y="0"/>
                  </a:moveTo>
                  <a:cubicBezTo>
                    <a:pt x="67" y="0"/>
                    <a:pt x="34" y="33"/>
                    <a:pt x="17" y="103"/>
                  </a:cubicBezTo>
                  <a:cubicBezTo>
                    <a:pt x="1" y="136"/>
                    <a:pt x="17" y="169"/>
                    <a:pt x="34" y="190"/>
                  </a:cubicBezTo>
                  <a:cubicBezTo>
                    <a:pt x="34" y="223"/>
                    <a:pt x="67" y="239"/>
                    <a:pt x="104" y="239"/>
                  </a:cubicBezTo>
                  <a:cubicBezTo>
                    <a:pt x="110" y="241"/>
                    <a:pt x="117" y="242"/>
                    <a:pt x="124" y="242"/>
                  </a:cubicBezTo>
                  <a:cubicBezTo>
                    <a:pt x="171" y="242"/>
                    <a:pt x="225" y="197"/>
                    <a:pt x="240" y="136"/>
                  </a:cubicBezTo>
                  <a:lnTo>
                    <a:pt x="240" y="103"/>
                  </a:lnTo>
                  <a:cubicBezTo>
                    <a:pt x="240" y="66"/>
                    <a:pt x="223" y="33"/>
                    <a:pt x="207" y="17"/>
                  </a:cubicBezTo>
                  <a:cubicBezTo>
                    <a:pt x="190" y="0"/>
                    <a:pt x="170" y="0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6"/>
            <p:cNvSpPr/>
            <p:nvPr/>
          </p:nvSpPr>
          <p:spPr>
            <a:xfrm>
              <a:off x="3853925" y="2848800"/>
              <a:ext cx="4650" cy="1775"/>
            </a:xfrm>
            <a:custGeom>
              <a:avLst/>
              <a:gdLst/>
              <a:ahLst/>
              <a:cxnLst/>
              <a:rect l="l" t="t" r="r" b="b"/>
              <a:pathLst>
                <a:path w="186" h="71" extrusionOk="0">
                  <a:moveTo>
                    <a:pt x="120" y="1"/>
                  </a:moveTo>
                  <a:cubicBezTo>
                    <a:pt x="83" y="1"/>
                    <a:pt x="50" y="1"/>
                    <a:pt x="33" y="17"/>
                  </a:cubicBezTo>
                  <a:cubicBezTo>
                    <a:pt x="17" y="38"/>
                    <a:pt x="0" y="54"/>
                    <a:pt x="0" y="71"/>
                  </a:cubicBezTo>
                  <a:lnTo>
                    <a:pt x="186" y="71"/>
                  </a:lnTo>
                  <a:lnTo>
                    <a:pt x="186" y="54"/>
                  </a:lnTo>
                  <a:cubicBezTo>
                    <a:pt x="186" y="38"/>
                    <a:pt x="169" y="38"/>
                    <a:pt x="169" y="17"/>
                  </a:cubicBezTo>
                  <a:cubicBezTo>
                    <a:pt x="153" y="17"/>
                    <a:pt x="136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6"/>
            <p:cNvSpPr/>
            <p:nvPr/>
          </p:nvSpPr>
          <p:spPr>
            <a:xfrm>
              <a:off x="4210350" y="2849225"/>
              <a:ext cx="4750" cy="1350"/>
            </a:xfrm>
            <a:custGeom>
              <a:avLst/>
              <a:gdLst/>
              <a:ahLst/>
              <a:cxnLst/>
              <a:rect l="l" t="t" r="r" b="b"/>
              <a:pathLst>
                <a:path w="190" h="54" extrusionOk="0">
                  <a:moveTo>
                    <a:pt x="120" y="0"/>
                  </a:moveTo>
                  <a:cubicBezTo>
                    <a:pt x="70" y="0"/>
                    <a:pt x="33" y="21"/>
                    <a:pt x="0" y="54"/>
                  </a:cubicBezTo>
                  <a:lnTo>
                    <a:pt x="190" y="54"/>
                  </a:lnTo>
                  <a:cubicBezTo>
                    <a:pt x="173" y="54"/>
                    <a:pt x="173" y="37"/>
                    <a:pt x="173" y="37"/>
                  </a:cubicBezTo>
                  <a:cubicBezTo>
                    <a:pt x="153" y="21"/>
                    <a:pt x="136" y="21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6"/>
            <p:cNvSpPr/>
            <p:nvPr/>
          </p:nvSpPr>
          <p:spPr>
            <a:xfrm>
              <a:off x="4226625" y="2802300"/>
              <a:ext cx="6100" cy="6550"/>
            </a:xfrm>
            <a:custGeom>
              <a:avLst/>
              <a:gdLst/>
              <a:ahLst/>
              <a:cxnLst/>
              <a:rect l="l" t="t" r="r" b="b"/>
              <a:pathLst>
                <a:path w="244" h="262" extrusionOk="0">
                  <a:moveTo>
                    <a:pt x="139" y="1"/>
                  </a:moveTo>
                  <a:cubicBezTo>
                    <a:pt x="104" y="1"/>
                    <a:pt x="67" y="18"/>
                    <a:pt x="38" y="59"/>
                  </a:cubicBezTo>
                  <a:cubicBezTo>
                    <a:pt x="1" y="109"/>
                    <a:pt x="1" y="179"/>
                    <a:pt x="38" y="228"/>
                  </a:cubicBezTo>
                  <a:cubicBezTo>
                    <a:pt x="59" y="251"/>
                    <a:pt x="83" y="261"/>
                    <a:pt x="109" y="261"/>
                  </a:cubicBezTo>
                  <a:cubicBezTo>
                    <a:pt x="143" y="261"/>
                    <a:pt x="178" y="243"/>
                    <a:pt x="207" y="212"/>
                  </a:cubicBezTo>
                  <a:cubicBezTo>
                    <a:pt x="244" y="162"/>
                    <a:pt x="244" y="76"/>
                    <a:pt x="207" y="22"/>
                  </a:cubicBezTo>
                  <a:cubicBezTo>
                    <a:pt x="187" y="9"/>
                    <a:pt x="163" y="1"/>
                    <a:pt x="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6"/>
            <p:cNvSpPr/>
            <p:nvPr/>
          </p:nvSpPr>
          <p:spPr>
            <a:xfrm>
              <a:off x="4228800" y="2818850"/>
              <a:ext cx="6500" cy="6300"/>
            </a:xfrm>
            <a:custGeom>
              <a:avLst/>
              <a:gdLst/>
              <a:ahLst/>
              <a:cxnLst/>
              <a:rect l="l" t="t" r="r" b="b"/>
              <a:pathLst>
                <a:path w="260" h="252" extrusionOk="0">
                  <a:moveTo>
                    <a:pt x="138" y="0"/>
                  </a:moveTo>
                  <a:cubicBezTo>
                    <a:pt x="105" y="0"/>
                    <a:pt x="73" y="20"/>
                    <a:pt x="54" y="49"/>
                  </a:cubicBezTo>
                  <a:cubicBezTo>
                    <a:pt x="0" y="102"/>
                    <a:pt x="0" y="185"/>
                    <a:pt x="54" y="222"/>
                  </a:cubicBezTo>
                  <a:cubicBezTo>
                    <a:pt x="68" y="242"/>
                    <a:pt x="91" y="252"/>
                    <a:pt x="116" y="252"/>
                  </a:cubicBezTo>
                  <a:cubicBezTo>
                    <a:pt x="150" y="252"/>
                    <a:pt x="187" y="234"/>
                    <a:pt x="206" y="205"/>
                  </a:cubicBezTo>
                  <a:cubicBezTo>
                    <a:pt x="260" y="152"/>
                    <a:pt x="260" y="65"/>
                    <a:pt x="206" y="32"/>
                  </a:cubicBezTo>
                  <a:cubicBezTo>
                    <a:pt x="186" y="10"/>
                    <a:pt x="162" y="0"/>
                    <a:pt x="1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6"/>
            <p:cNvSpPr/>
            <p:nvPr/>
          </p:nvSpPr>
          <p:spPr>
            <a:xfrm>
              <a:off x="3838450" y="2848400"/>
              <a:ext cx="1675" cy="2175"/>
            </a:xfrm>
            <a:custGeom>
              <a:avLst/>
              <a:gdLst/>
              <a:ahLst/>
              <a:cxnLst/>
              <a:rect l="l" t="t" r="r" b="b"/>
              <a:pathLst>
                <a:path w="67" h="87" extrusionOk="0">
                  <a:moveTo>
                    <a:pt x="1" y="0"/>
                  </a:moveTo>
                  <a:lnTo>
                    <a:pt x="1" y="87"/>
                  </a:lnTo>
                  <a:lnTo>
                    <a:pt x="67" y="87"/>
                  </a:lnTo>
                  <a:cubicBezTo>
                    <a:pt x="67" y="70"/>
                    <a:pt x="50" y="33"/>
                    <a:pt x="34" y="17"/>
                  </a:cubicBezTo>
                  <a:cubicBezTo>
                    <a:pt x="34" y="17"/>
                    <a:pt x="17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6"/>
            <p:cNvSpPr/>
            <p:nvPr/>
          </p:nvSpPr>
          <p:spPr>
            <a:xfrm>
              <a:off x="3842675" y="2753475"/>
              <a:ext cx="6125" cy="6500"/>
            </a:xfrm>
            <a:custGeom>
              <a:avLst/>
              <a:gdLst/>
              <a:ahLst/>
              <a:cxnLst/>
              <a:rect l="l" t="t" r="r" b="b"/>
              <a:pathLst>
                <a:path w="245" h="260" extrusionOk="0">
                  <a:moveTo>
                    <a:pt x="141" y="0"/>
                  </a:moveTo>
                  <a:cubicBezTo>
                    <a:pt x="87" y="0"/>
                    <a:pt x="17" y="54"/>
                    <a:pt x="1" y="120"/>
                  </a:cubicBezTo>
                  <a:cubicBezTo>
                    <a:pt x="1" y="157"/>
                    <a:pt x="1" y="190"/>
                    <a:pt x="17" y="223"/>
                  </a:cubicBezTo>
                  <a:cubicBezTo>
                    <a:pt x="38" y="243"/>
                    <a:pt x="71" y="260"/>
                    <a:pt x="87" y="260"/>
                  </a:cubicBezTo>
                  <a:cubicBezTo>
                    <a:pt x="120" y="260"/>
                    <a:pt x="157" y="260"/>
                    <a:pt x="174" y="243"/>
                  </a:cubicBezTo>
                  <a:cubicBezTo>
                    <a:pt x="207" y="223"/>
                    <a:pt x="223" y="190"/>
                    <a:pt x="223" y="157"/>
                  </a:cubicBezTo>
                  <a:cubicBezTo>
                    <a:pt x="244" y="120"/>
                    <a:pt x="223" y="87"/>
                    <a:pt x="207" y="54"/>
                  </a:cubicBezTo>
                  <a:cubicBezTo>
                    <a:pt x="207" y="54"/>
                    <a:pt x="207" y="37"/>
                    <a:pt x="190" y="37"/>
                  </a:cubicBezTo>
                  <a:cubicBezTo>
                    <a:pt x="190" y="37"/>
                    <a:pt x="190" y="17"/>
                    <a:pt x="174" y="17"/>
                  </a:cubicBezTo>
                  <a:cubicBezTo>
                    <a:pt x="174" y="17"/>
                    <a:pt x="157" y="17"/>
                    <a:pt x="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6"/>
            <p:cNvSpPr/>
            <p:nvPr/>
          </p:nvSpPr>
          <p:spPr>
            <a:xfrm>
              <a:off x="3843600" y="2771100"/>
              <a:ext cx="6025" cy="6375"/>
            </a:xfrm>
            <a:custGeom>
              <a:avLst/>
              <a:gdLst/>
              <a:ahLst/>
              <a:cxnLst/>
              <a:rect l="l" t="t" r="r" b="b"/>
              <a:pathLst>
                <a:path w="241" h="255" extrusionOk="0">
                  <a:moveTo>
                    <a:pt x="83" y="0"/>
                  </a:moveTo>
                  <a:cubicBezTo>
                    <a:pt x="50" y="17"/>
                    <a:pt x="34" y="54"/>
                    <a:pt x="17" y="70"/>
                  </a:cubicBezTo>
                  <a:cubicBezTo>
                    <a:pt x="1" y="103"/>
                    <a:pt x="1" y="136"/>
                    <a:pt x="1" y="173"/>
                  </a:cubicBezTo>
                  <a:cubicBezTo>
                    <a:pt x="17" y="206"/>
                    <a:pt x="34" y="223"/>
                    <a:pt x="50" y="239"/>
                  </a:cubicBezTo>
                  <a:cubicBezTo>
                    <a:pt x="67" y="250"/>
                    <a:pt x="84" y="255"/>
                    <a:pt x="100" y="255"/>
                  </a:cubicBezTo>
                  <a:cubicBezTo>
                    <a:pt x="115" y="255"/>
                    <a:pt x="129" y="250"/>
                    <a:pt x="137" y="239"/>
                  </a:cubicBezTo>
                  <a:cubicBezTo>
                    <a:pt x="207" y="223"/>
                    <a:pt x="240" y="136"/>
                    <a:pt x="224" y="87"/>
                  </a:cubicBezTo>
                  <a:cubicBezTo>
                    <a:pt x="224" y="54"/>
                    <a:pt x="207" y="33"/>
                    <a:pt x="186" y="17"/>
                  </a:cubicBezTo>
                  <a:cubicBezTo>
                    <a:pt x="186" y="17"/>
                    <a:pt x="170" y="17"/>
                    <a:pt x="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6"/>
            <p:cNvSpPr/>
            <p:nvPr/>
          </p:nvSpPr>
          <p:spPr>
            <a:xfrm>
              <a:off x="3842275" y="27097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2" y="0"/>
                  </a:moveTo>
                  <a:cubicBezTo>
                    <a:pt x="100" y="0"/>
                    <a:pt x="64" y="19"/>
                    <a:pt x="33" y="50"/>
                  </a:cubicBezTo>
                  <a:cubicBezTo>
                    <a:pt x="0" y="99"/>
                    <a:pt x="0" y="186"/>
                    <a:pt x="33" y="239"/>
                  </a:cubicBezTo>
                  <a:cubicBezTo>
                    <a:pt x="55" y="253"/>
                    <a:pt x="80" y="261"/>
                    <a:pt x="104" y="261"/>
                  </a:cubicBezTo>
                  <a:cubicBezTo>
                    <a:pt x="141" y="261"/>
                    <a:pt x="177" y="244"/>
                    <a:pt x="206" y="202"/>
                  </a:cubicBezTo>
                  <a:cubicBezTo>
                    <a:pt x="239" y="153"/>
                    <a:pt x="239" y="83"/>
                    <a:pt x="190" y="33"/>
                  </a:cubicBezTo>
                  <a:cubicBezTo>
                    <a:pt x="176" y="10"/>
                    <a:pt x="155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4257550" y="2828300"/>
              <a:ext cx="6100" cy="6300"/>
            </a:xfrm>
            <a:custGeom>
              <a:avLst/>
              <a:gdLst/>
              <a:ahLst/>
              <a:cxnLst/>
              <a:rect l="l" t="t" r="r" b="b"/>
              <a:pathLst>
                <a:path w="244" h="252" extrusionOk="0">
                  <a:moveTo>
                    <a:pt x="137" y="1"/>
                  </a:moveTo>
                  <a:cubicBezTo>
                    <a:pt x="104" y="1"/>
                    <a:pt x="73" y="19"/>
                    <a:pt x="54" y="50"/>
                  </a:cubicBezTo>
                  <a:cubicBezTo>
                    <a:pt x="0" y="99"/>
                    <a:pt x="0" y="186"/>
                    <a:pt x="54" y="219"/>
                  </a:cubicBezTo>
                  <a:cubicBezTo>
                    <a:pt x="68" y="242"/>
                    <a:pt x="89" y="252"/>
                    <a:pt x="112" y="252"/>
                  </a:cubicBezTo>
                  <a:cubicBezTo>
                    <a:pt x="143" y="252"/>
                    <a:pt x="178" y="233"/>
                    <a:pt x="207" y="202"/>
                  </a:cubicBezTo>
                  <a:cubicBezTo>
                    <a:pt x="244" y="153"/>
                    <a:pt x="244" y="66"/>
                    <a:pt x="207" y="33"/>
                  </a:cubicBezTo>
                  <a:cubicBezTo>
                    <a:pt x="186" y="11"/>
                    <a:pt x="161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3979675" y="274790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03" y="1"/>
                  </a:moveTo>
                  <a:cubicBezTo>
                    <a:pt x="70" y="17"/>
                    <a:pt x="37" y="71"/>
                    <a:pt x="21" y="120"/>
                  </a:cubicBezTo>
                  <a:cubicBezTo>
                    <a:pt x="0" y="190"/>
                    <a:pt x="37" y="240"/>
                    <a:pt x="103" y="260"/>
                  </a:cubicBezTo>
                  <a:cubicBezTo>
                    <a:pt x="140" y="260"/>
                    <a:pt x="157" y="260"/>
                    <a:pt x="190" y="240"/>
                  </a:cubicBezTo>
                  <a:cubicBezTo>
                    <a:pt x="206" y="207"/>
                    <a:pt x="227" y="190"/>
                    <a:pt x="243" y="157"/>
                  </a:cubicBezTo>
                  <a:cubicBezTo>
                    <a:pt x="243" y="120"/>
                    <a:pt x="243" y="87"/>
                    <a:pt x="227" y="54"/>
                  </a:cubicBezTo>
                  <a:cubicBezTo>
                    <a:pt x="227" y="54"/>
                    <a:pt x="227" y="34"/>
                    <a:pt x="206" y="34"/>
                  </a:cubicBezTo>
                  <a:cubicBezTo>
                    <a:pt x="206" y="34"/>
                    <a:pt x="206" y="17"/>
                    <a:pt x="190" y="17"/>
                  </a:cubicBezTo>
                  <a:cubicBezTo>
                    <a:pt x="173" y="17"/>
                    <a:pt x="140" y="17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3944100" y="2832200"/>
              <a:ext cx="6425" cy="6500"/>
            </a:xfrm>
            <a:custGeom>
              <a:avLst/>
              <a:gdLst/>
              <a:ahLst/>
              <a:cxnLst/>
              <a:rect l="l" t="t" r="r" b="b"/>
              <a:pathLst>
                <a:path w="257" h="260" extrusionOk="0">
                  <a:moveTo>
                    <a:pt x="135" y="0"/>
                  </a:moveTo>
                  <a:cubicBezTo>
                    <a:pt x="101" y="0"/>
                    <a:pt x="69" y="18"/>
                    <a:pt x="50" y="46"/>
                  </a:cubicBezTo>
                  <a:cubicBezTo>
                    <a:pt x="1" y="100"/>
                    <a:pt x="1" y="187"/>
                    <a:pt x="50" y="236"/>
                  </a:cubicBezTo>
                  <a:cubicBezTo>
                    <a:pt x="65" y="251"/>
                    <a:pt x="91" y="259"/>
                    <a:pt x="118" y="259"/>
                  </a:cubicBezTo>
                  <a:cubicBezTo>
                    <a:pt x="151" y="259"/>
                    <a:pt x="186" y="247"/>
                    <a:pt x="207" y="220"/>
                  </a:cubicBezTo>
                  <a:cubicBezTo>
                    <a:pt x="256" y="150"/>
                    <a:pt x="256" y="84"/>
                    <a:pt x="207" y="30"/>
                  </a:cubicBezTo>
                  <a:cubicBezTo>
                    <a:pt x="184" y="9"/>
                    <a:pt x="159" y="0"/>
                    <a:pt x="1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3940200" y="2801275"/>
              <a:ext cx="6000" cy="6250"/>
            </a:xfrm>
            <a:custGeom>
              <a:avLst/>
              <a:gdLst/>
              <a:ahLst/>
              <a:cxnLst/>
              <a:rect l="l" t="t" r="r" b="b"/>
              <a:pathLst>
                <a:path w="240" h="250" extrusionOk="0">
                  <a:moveTo>
                    <a:pt x="133" y="0"/>
                  </a:moveTo>
                  <a:cubicBezTo>
                    <a:pt x="101" y="0"/>
                    <a:pt x="64" y="18"/>
                    <a:pt x="33" y="47"/>
                  </a:cubicBezTo>
                  <a:cubicBezTo>
                    <a:pt x="0" y="100"/>
                    <a:pt x="0" y="187"/>
                    <a:pt x="33" y="220"/>
                  </a:cubicBezTo>
                  <a:cubicBezTo>
                    <a:pt x="55" y="240"/>
                    <a:pt x="81" y="250"/>
                    <a:pt x="106" y="250"/>
                  </a:cubicBezTo>
                  <a:cubicBezTo>
                    <a:pt x="142" y="250"/>
                    <a:pt x="177" y="232"/>
                    <a:pt x="206" y="203"/>
                  </a:cubicBezTo>
                  <a:cubicBezTo>
                    <a:pt x="239" y="150"/>
                    <a:pt x="239" y="63"/>
                    <a:pt x="190" y="30"/>
                  </a:cubicBezTo>
                  <a:cubicBezTo>
                    <a:pt x="176" y="9"/>
                    <a:pt x="156" y="0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3940600" y="2755725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38" y="0"/>
                  </a:moveTo>
                  <a:cubicBezTo>
                    <a:pt x="103" y="0"/>
                    <a:pt x="67" y="19"/>
                    <a:pt x="38" y="50"/>
                  </a:cubicBezTo>
                  <a:cubicBezTo>
                    <a:pt x="1" y="100"/>
                    <a:pt x="1" y="186"/>
                    <a:pt x="38" y="219"/>
                  </a:cubicBezTo>
                  <a:cubicBezTo>
                    <a:pt x="54" y="236"/>
                    <a:pt x="71" y="257"/>
                    <a:pt x="87" y="257"/>
                  </a:cubicBezTo>
                  <a:cubicBezTo>
                    <a:pt x="120" y="257"/>
                    <a:pt x="174" y="257"/>
                    <a:pt x="207" y="203"/>
                  </a:cubicBezTo>
                  <a:cubicBezTo>
                    <a:pt x="244" y="170"/>
                    <a:pt x="244" y="116"/>
                    <a:pt x="223" y="67"/>
                  </a:cubicBezTo>
                  <a:cubicBezTo>
                    <a:pt x="223" y="50"/>
                    <a:pt x="207" y="30"/>
                    <a:pt x="207" y="30"/>
                  </a:cubicBezTo>
                  <a:cubicBezTo>
                    <a:pt x="186" y="9"/>
                    <a:pt x="162" y="0"/>
                    <a:pt x="1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3925150" y="2796950"/>
              <a:ext cx="6500" cy="6325"/>
            </a:xfrm>
            <a:custGeom>
              <a:avLst/>
              <a:gdLst/>
              <a:ahLst/>
              <a:cxnLst/>
              <a:rect l="l" t="t" r="r" b="b"/>
              <a:pathLst>
                <a:path w="260" h="253" extrusionOk="0">
                  <a:moveTo>
                    <a:pt x="151" y="0"/>
                  </a:moveTo>
                  <a:cubicBezTo>
                    <a:pt x="119" y="0"/>
                    <a:pt x="83" y="19"/>
                    <a:pt x="54" y="51"/>
                  </a:cubicBezTo>
                  <a:cubicBezTo>
                    <a:pt x="0" y="100"/>
                    <a:pt x="0" y="187"/>
                    <a:pt x="54" y="220"/>
                  </a:cubicBezTo>
                  <a:cubicBezTo>
                    <a:pt x="75" y="242"/>
                    <a:pt x="99" y="252"/>
                    <a:pt x="124" y="252"/>
                  </a:cubicBezTo>
                  <a:cubicBezTo>
                    <a:pt x="156" y="252"/>
                    <a:pt x="187" y="234"/>
                    <a:pt x="206" y="203"/>
                  </a:cubicBezTo>
                  <a:cubicBezTo>
                    <a:pt x="260" y="154"/>
                    <a:pt x="260" y="67"/>
                    <a:pt x="206" y="30"/>
                  </a:cubicBezTo>
                  <a:cubicBezTo>
                    <a:pt x="193" y="10"/>
                    <a:pt x="173" y="0"/>
                    <a:pt x="1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3921750" y="273717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53" y="1"/>
                  </a:moveTo>
                  <a:cubicBezTo>
                    <a:pt x="120" y="1"/>
                    <a:pt x="87" y="1"/>
                    <a:pt x="70" y="17"/>
                  </a:cubicBezTo>
                  <a:cubicBezTo>
                    <a:pt x="33" y="50"/>
                    <a:pt x="17" y="71"/>
                    <a:pt x="17" y="104"/>
                  </a:cubicBezTo>
                  <a:cubicBezTo>
                    <a:pt x="0" y="137"/>
                    <a:pt x="17" y="174"/>
                    <a:pt x="33" y="207"/>
                  </a:cubicBezTo>
                  <a:cubicBezTo>
                    <a:pt x="50" y="223"/>
                    <a:pt x="70" y="240"/>
                    <a:pt x="103" y="256"/>
                  </a:cubicBezTo>
                  <a:cubicBezTo>
                    <a:pt x="153" y="256"/>
                    <a:pt x="223" y="223"/>
                    <a:pt x="239" y="137"/>
                  </a:cubicBezTo>
                  <a:cubicBezTo>
                    <a:pt x="239" y="120"/>
                    <a:pt x="239" y="87"/>
                    <a:pt x="223" y="50"/>
                  </a:cubicBezTo>
                  <a:cubicBezTo>
                    <a:pt x="223" y="34"/>
                    <a:pt x="206" y="34"/>
                    <a:pt x="206" y="34"/>
                  </a:cubicBezTo>
                  <a:cubicBezTo>
                    <a:pt x="190" y="17"/>
                    <a:pt x="173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3919975" y="2781475"/>
              <a:ext cx="6125" cy="6450"/>
            </a:xfrm>
            <a:custGeom>
              <a:avLst/>
              <a:gdLst/>
              <a:ahLst/>
              <a:cxnLst/>
              <a:rect l="l" t="t" r="r" b="b"/>
              <a:pathLst>
                <a:path w="245" h="258" extrusionOk="0">
                  <a:moveTo>
                    <a:pt x="139" y="1"/>
                  </a:moveTo>
                  <a:cubicBezTo>
                    <a:pt x="106" y="1"/>
                    <a:pt x="74" y="20"/>
                    <a:pt x="55" y="51"/>
                  </a:cubicBezTo>
                  <a:cubicBezTo>
                    <a:pt x="1" y="101"/>
                    <a:pt x="1" y="187"/>
                    <a:pt x="55" y="220"/>
                  </a:cubicBezTo>
                  <a:cubicBezTo>
                    <a:pt x="71" y="237"/>
                    <a:pt x="71" y="257"/>
                    <a:pt x="88" y="257"/>
                  </a:cubicBezTo>
                  <a:cubicBezTo>
                    <a:pt x="141" y="257"/>
                    <a:pt x="174" y="257"/>
                    <a:pt x="207" y="204"/>
                  </a:cubicBezTo>
                  <a:cubicBezTo>
                    <a:pt x="244" y="171"/>
                    <a:pt x="244" y="117"/>
                    <a:pt x="244" y="68"/>
                  </a:cubicBezTo>
                  <a:cubicBezTo>
                    <a:pt x="224" y="51"/>
                    <a:pt x="224" y="51"/>
                    <a:pt x="207" y="30"/>
                  </a:cubicBezTo>
                  <a:cubicBezTo>
                    <a:pt x="187" y="10"/>
                    <a:pt x="163" y="1"/>
                    <a:pt x="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3914825" y="2829875"/>
              <a:ext cx="6125" cy="6475"/>
            </a:xfrm>
            <a:custGeom>
              <a:avLst/>
              <a:gdLst/>
              <a:ahLst/>
              <a:cxnLst/>
              <a:rect l="l" t="t" r="r" b="b"/>
              <a:pathLst>
                <a:path w="245" h="259" extrusionOk="0">
                  <a:moveTo>
                    <a:pt x="136" y="0"/>
                  </a:moveTo>
                  <a:cubicBezTo>
                    <a:pt x="87" y="0"/>
                    <a:pt x="35" y="46"/>
                    <a:pt x="17" y="106"/>
                  </a:cubicBezTo>
                  <a:cubicBezTo>
                    <a:pt x="1" y="177"/>
                    <a:pt x="38" y="243"/>
                    <a:pt x="104" y="259"/>
                  </a:cubicBezTo>
                  <a:cubicBezTo>
                    <a:pt x="120" y="259"/>
                    <a:pt x="157" y="259"/>
                    <a:pt x="190" y="226"/>
                  </a:cubicBezTo>
                  <a:cubicBezTo>
                    <a:pt x="207" y="210"/>
                    <a:pt x="223" y="193"/>
                    <a:pt x="244" y="156"/>
                  </a:cubicBezTo>
                  <a:cubicBezTo>
                    <a:pt x="244" y="123"/>
                    <a:pt x="244" y="90"/>
                    <a:pt x="223" y="53"/>
                  </a:cubicBezTo>
                  <a:cubicBezTo>
                    <a:pt x="223" y="36"/>
                    <a:pt x="207" y="36"/>
                    <a:pt x="207" y="36"/>
                  </a:cubicBezTo>
                  <a:cubicBezTo>
                    <a:pt x="190" y="20"/>
                    <a:pt x="174" y="3"/>
                    <a:pt x="157" y="3"/>
                  </a:cubicBezTo>
                  <a:cubicBezTo>
                    <a:pt x="150" y="1"/>
                    <a:pt x="143" y="0"/>
                    <a:pt x="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3942350" y="281665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53" y="1"/>
                  </a:moveTo>
                  <a:cubicBezTo>
                    <a:pt x="87" y="1"/>
                    <a:pt x="34" y="34"/>
                    <a:pt x="17" y="120"/>
                  </a:cubicBezTo>
                  <a:cubicBezTo>
                    <a:pt x="1" y="137"/>
                    <a:pt x="1" y="170"/>
                    <a:pt x="17" y="207"/>
                  </a:cubicBezTo>
                  <a:cubicBezTo>
                    <a:pt x="34" y="240"/>
                    <a:pt x="71" y="256"/>
                    <a:pt x="87" y="256"/>
                  </a:cubicBezTo>
                  <a:cubicBezTo>
                    <a:pt x="96" y="258"/>
                    <a:pt x="104" y="259"/>
                    <a:pt x="112" y="259"/>
                  </a:cubicBezTo>
                  <a:cubicBezTo>
                    <a:pt x="167" y="259"/>
                    <a:pt x="209" y="214"/>
                    <a:pt x="223" y="153"/>
                  </a:cubicBezTo>
                  <a:cubicBezTo>
                    <a:pt x="240" y="120"/>
                    <a:pt x="240" y="87"/>
                    <a:pt x="223" y="50"/>
                  </a:cubicBezTo>
                  <a:cubicBezTo>
                    <a:pt x="207" y="50"/>
                    <a:pt x="207" y="34"/>
                    <a:pt x="207" y="34"/>
                  </a:cubicBezTo>
                  <a:cubicBezTo>
                    <a:pt x="190" y="17"/>
                    <a:pt x="174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3927725" y="281325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35" y="1"/>
                  </a:moveTo>
                  <a:cubicBezTo>
                    <a:pt x="101" y="1"/>
                    <a:pt x="66" y="19"/>
                    <a:pt x="37" y="50"/>
                  </a:cubicBezTo>
                  <a:cubicBezTo>
                    <a:pt x="0" y="99"/>
                    <a:pt x="0" y="186"/>
                    <a:pt x="37" y="240"/>
                  </a:cubicBezTo>
                  <a:cubicBezTo>
                    <a:pt x="57" y="253"/>
                    <a:pt x="81" y="261"/>
                    <a:pt x="105" y="261"/>
                  </a:cubicBezTo>
                  <a:cubicBezTo>
                    <a:pt x="140" y="261"/>
                    <a:pt x="177" y="244"/>
                    <a:pt x="206" y="203"/>
                  </a:cubicBezTo>
                  <a:cubicBezTo>
                    <a:pt x="243" y="153"/>
                    <a:pt x="243" y="83"/>
                    <a:pt x="206" y="33"/>
                  </a:cubicBezTo>
                  <a:cubicBezTo>
                    <a:pt x="185" y="11"/>
                    <a:pt x="161" y="1"/>
                    <a:pt x="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3927725" y="2752325"/>
              <a:ext cx="6100" cy="6625"/>
            </a:xfrm>
            <a:custGeom>
              <a:avLst/>
              <a:gdLst/>
              <a:ahLst/>
              <a:cxnLst/>
              <a:rect l="l" t="t" r="r" b="b"/>
              <a:pathLst>
                <a:path w="244" h="265" extrusionOk="0">
                  <a:moveTo>
                    <a:pt x="136" y="1"/>
                  </a:moveTo>
                  <a:cubicBezTo>
                    <a:pt x="121" y="1"/>
                    <a:pt x="103" y="5"/>
                    <a:pt x="87" y="13"/>
                  </a:cubicBezTo>
                  <a:cubicBezTo>
                    <a:pt x="37" y="46"/>
                    <a:pt x="0" y="116"/>
                    <a:pt x="17" y="186"/>
                  </a:cubicBezTo>
                  <a:cubicBezTo>
                    <a:pt x="17" y="219"/>
                    <a:pt x="37" y="236"/>
                    <a:pt x="70" y="252"/>
                  </a:cubicBezTo>
                  <a:cubicBezTo>
                    <a:pt x="79" y="261"/>
                    <a:pt x="91" y="265"/>
                    <a:pt x="106" y="265"/>
                  </a:cubicBezTo>
                  <a:cubicBezTo>
                    <a:pt x="121" y="265"/>
                    <a:pt x="138" y="261"/>
                    <a:pt x="157" y="252"/>
                  </a:cubicBezTo>
                  <a:cubicBezTo>
                    <a:pt x="190" y="236"/>
                    <a:pt x="206" y="219"/>
                    <a:pt x="223" y="186"/>
                  </a:cubicBezTo>
                  <a:cubicBezTo>
                    <a:pt x="243" y="149"/>
                    <a:pt x="243" y="116"/>
                    <a:pt x="223" y="83"/>
                  </a:cubicBezTo>
                  <a:cubicBezTo>
                    <a:pt x="223" y="63"/>
                    <a:pt x="223" y="46"/>
                    <a:pt x="206" y="30"/>
                  </a:cubicBezTo>
                  <a:cubicBezTo>
                    <a:pt x="190" y="30"/>
                    <a:pt x="190" y="30"/>
                    <a:pt x="173" y="13"/>
                  </a:cubicBezTo>
                  <a:cubicBezTo>
                    <a:pt x="165" y="5"/>
                    <a:pt x="152" y="1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3929875" y="2829875"/>
              <a:ext cx="5600" cy="6475"/>
            </a:xfrm>
            <a:custGeom>
              <a:avLst/>
              <a:gdLst/>
              <a:ahLst/>
              <a:cxnLst/>
              <a:rect l="l" t="t" r="r" b="b"/>
              <a:pathLst>
                <a:path w="224" h="259" extrusionOk="0">
                  <a:moveTo>
                    <a:pt x="117" y="0"/>
                  </a:moveTo>
                  <a:cubicBezTo>
                    <a:pt x="70" y="0"/>
                    <a:pt x="15" y="46"/>
                    <a:pt x="1" y="106"/>
                  </a:cubicBezTo>
                  <a:cubicBezTo>
                    <a:pt x="1" y="139"/>
                    <a:pt x="1" y="177"/>
                    <a:pt x="17" y="210"/>
                  </a:cubicBezTo>
                  <a:cubicBezTo>
                    <a:pt x="34" y="226"/>
                    <a:pt x="54" y="243"/>
                    <a:pt x="87" y="259"/>
                  </a:cubicBezTo>
                  <a:cubicBezTo>
                    <a:pt x="137" y="259"/>
                    <a:pt x="207" y="226"/>
                    <a:pt x="223" y="139"/>
                  </a:cubicBezTo>
                  <a:cubicBezTo>
                    <a:pt x="223" y="123"/>
                    <a:pt x="223" y="90"/>
                    <a:pt x="207" y="53"/>
                  </a:cubicBezTo>
                  <a:cubicBezTo>
                    <a:pt x="207" y="36"/>
                    <a:pt x="207" y="36"/>
                    <a:pt x="190" y="36"/>
                  </a:cubicBezTo>
                  <a:cubicBezTo>
                    <a:pt x="174" y="20"/>
                    <a:pt x="157" y="3"/>
                    <a:pt x="137" y="3"/>
                  </a:cubicBezTo>
                  <a:cubicBezTo>
                    <a:pt x="130" y="1"/>
                    <a:pt x="124" y="0"/>
                    <a:pt x="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3932875" y="2767550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34" y="1"/>
                  </a:moveTo>
                  <a:cubicBezTo>
                    <a:pt x="102" y="1"/>
                    <a:pt x="66" y="17"/>
                    <a:pt x="37" y="56"/>
                  </a:cubicBezTo>
                  <a:cubicBezTo>
                    <a:pt x="17" y="72"/>
                    <a:pt x="17" y="93"/>
                    <a:pt x="17" y="109"/>
                  </a:cubicBezTo>
                  <a:cubicBezTo>
                    <a:pt x="0" y="142"/>
                    <a:pt x="0" y="196"/>
                    <a:pt x="37" y="229"/>
                  </a:cubicBezTo>
                  <a:cubicBezTo>
                    <a:pt x="57" y="248"/>
                    <a:pt x="82" y="256"/>
                    <a:pt x="107" y="256"/>
                  </a:cubicBezTo>
                  <a:cubicBezTo>
                    <a:pt x="124" y="256"/>
                    <a:pt x="142" y="252"/>
                    <a:pt x="157" y="245"/>
                  </a:cubicBezTo>
                  <a:cubicBezTo>
                    <a:pt x="173" y="245"/>
                    <a:pt x="190" y="229"/>
                    <a:pt x="190" y="212"/>
                  </a:cubicBezTo>
                  <a:cubicBezTo>
                    <a:pt x="244" y="159"/>
                    <a:pt x="244" y="72"/>
                    <a:pt x="190" y="23"/>
                  </a:cubicBezTo>
                  <a:cubicBezTo>
                    <a:pt x="176" y="9"/>
                    <a:pt x="156" y="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3947100" y="2771325"/>
              <a:ext cx="5575" cy="6350"/>
            </a:xfrm>
            <a:custGeom>
              <a:avLst/>
              <a:gdLst/>
              <a:ahLst/>
              <a:cxnLst/>
              <a:rect l="l" t="t" r="r" b="b"/>
              <a:pathLst>
                <a:path w="223" h="254" extrusionOk="0">
                  <a:moveTo>
                    <a:pt x="111" y="1"/>
                  </a:moveTo>
                  <a:cubicBezTo>
                    <a:pt x="92" y="1"/>
                    <a:pt x="76" y="13"/>
                    <a:pt x="50" y="24"/>
                  </a:cubicBezTo>
                  <a:cubicBezTo>
                    <a:pt x="33" y="45"/>
                    <a:pt x="17" y="78"/>
                    <a:pt x="0" y="111"/>
                  </a:cubicBezTo>
                  <a:cubicBezTo>
                    <a:pt x="0" y="148"/>
                    <a:pt x="0" y="181"/>
                    <a:pt x="17" y="197"/>
                  </a:cubicBezTo>
                  <a:cubicBezTo>
                    <a:pt x="33" y="230"/>
                    <a:pt x="50" y="251"/>
                    <a:pt x="87" y="251"/>
                  </a:cubicBezTo>
                  <a:cubicBezTo>
                    <a:pt x="93" y="253"/>
                    <a:pt x="99" y="254"/>
                    <a:pt x="106" y="254"/>
                  </a:cubicBezTo>
                  <a:cubicBezTo>
                    <a:pt x="153" y="254"/>
                    <a:pt x="208" y="206"/>
                    <a:pt x="223" y="148"/>
                  </a:cubicBezTo>
                  <a:cubicBezTo>
                    <a:pt x="223" y="111"/>
                    <a:pt x="223" y="78"/>
                    <a:pt x="206" y="45"/>
                  </a:cubicBezTo>
                  <a:lnTo>
                    <a:pt x="190" y="24"/>
                  </a:lnTo>
                  <a:cubicBezTo>
                    <a:pt x="169" y="8"/>
                    <a:pt x="153" y="8"/>
                    <a:pt x="136" y="8"/>
                  </a:cubicBezTo>
                  <a:cubicBezTo>
                    <a:pt x="127" y="3"/>
                    <a:pt x="118" y="1"/>
                    <a:pt x="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3939375" y="27405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53" y="1"/>
                  </a:moveTo>
                  <a:cubicBezTo>
                    <a:pt x="87" y="1"/>
                    <a:pt x="33" y="54"/>
                    <a:pt x="17" y="120"/>
                  </a:cubicBezTo>
                  <a:cubicBezTo>
                    <a:pt x="0" y="158"/>
                    <a:pt x="0" y="190"/>
                    <a:pt x="17" y="207"/>
                  </a:cubicBezTo>
                  <a:cubicBezTo>
                    <a:pt x="33" y="244"/>
                    <a:pt x="66" y="261"/>
                    <a:pt x="87" y="261"/>
                  </a:cubicBezTo>
                  <a:cubicBezTo>
                    <a:pt x="120" y="261"/>
                    <a:pt x="153" y="261"/>
                    <a:pt x="169" y="244"/>
                  </a:cubicBezTo>
                  <a:cubicBezTo>
                    <a:pt x="206" y="207"/>
                    <a:pt x="223" y="190"/>
                    <a:pt x="223" y="158"/>
                  </a:cubicBezTo>
                  <a:cubicBezTo>
                    <a:pt x="239" y="120"/>
                    <a:pt x="239" y="87"/>
                    <a:pt x="223" y="54"/>
                  </a:cubicBezTo>
                  <a:cubicBezTo>
                    <a:pt x="206" y="54"/>
                    <a:pt x="206" y="38"/>
                    <a:pt x="206" y="38"/>
                  </a:cubicBezTo>
                  <a:cubicBezTo>
                    <a:pt x="190" y="17"/>
                    <a:pt x="16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3934625" y="2784500"/>
              <a:ext cx="6000" cy="6300"/>
            </a:xfrm>
            <a:custGeom>
              <a:avLst/>
              <a:gdLst/>
              <a:ahLst/>
              <a:cxnLst/>
              <a:rect l="l" t="t" r="r" b="b"/>
              <a:pathLst>
                <a:path w="240" h="252" extrusionOk="0">
                  <a:moveTo>
                    <a:pt x="139" y="0"/>
                  </a:moveTo>
                  <a:cubicBezTo>
                    <a:pt x="124" y="0"/>
                    <a:pt x="112" y="4"/>
                    <a:pt x="103" y="13"/>
                  </a:cubicBezTo>
                  <a:cubicBezTo>
                    <a:pt x="33" y="33"/>
                    <a:pt x="0" y="99"/>
                    <a:pt x="17" y="169"/>
                  </a:cubicBezTo>
                  <a:cubicBezTo>
                    <a:pt x="33" y="202"/>
                    <a:pt x="50" y="239"/>
                    <a:pt x="71" y="239"/>
                  </a:cubicBezTo>
                  <a:cubicBezTo>
                    <a:pt x="87" y="248"/>
                    <a:pt x="103" y="252"/>
                    <a:pt x="118" y="252"/>
                  </a:cubicBezTo>
                  <a:cubicBezTo>
                    <a:pt x="132" y="252"/>
                    <a:pt x="145" y="248"/>
                    <a:pt x="153" y="239"/>
                  </a:cubicBezTo>
                  <a:cubicBezTo>
                    <a:pt x="190" y="239"/>
                    <a:pt x="207" y="202"/>
                    <a:pt x="223" y="169"/>
                  </a:cubicBezTo>
                  <a:cubicBezTo>
                    <a:pt x="240" y="153"/>
                    <a:pt x="240" y="116"/>
                    <a:pt x="240" y="83"/>
                  </a:cubicBezTo>
                  <a:cubicBezTo>
                    <a:pt x="223" y="66"/>
                    <a:pt x="223" y="33"/>
                    <a:pt x="207" y="33"/>
                  </a:cubicBezTo>
                  <a:cubicBezTo>
                    <a:pt x="207" y="13"/>
                    <a:pt x="190" y="13"/>
                    <a:pt x="190" y="13"/>
                  </a:cubicBezTo>
                  <a:cubicBezTo>
                    <a:pt x="172" y="4"/>
                    <a:pt x="154" y="0"/>
                    <a:pt x="1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4040275" y="2741925"/>
              <a:ext cx="5600" cy="6000"/>
            </a:xfrm>
            <a:custGeom>
              <a:avLst/>
              <a:gdLst/>
              <a:ahLst/>
              <a:cxnLst/>
              <a:rect l="l" t="t" r="r" b="b"/>
              <a:pathLst>
                <a:path w="224" h="240" extrusionOk="0">
                  <a:moveTo>
                    <a:pt x="190" y="0"/>
                  </a:moveTo>
                  <a:cubicBezTo>
                    <a:pt x="174" y="0"/>
                    <a:pt x="153" y="17"/>
                    <a:pt x="136" y="17"/>
                  </a:cubicBezTo>
                  <a:cubicBezTo>
                    <a:pt x="87" y="33"/>
                    <a:pt x="50" y="50"/>
                    <a:pt x="17" y="50"/>
                  </a:cubicBezTo>
                  <a:cubicBezTo>
                    <a:pt x="0" y="66"/>
                    <a:pt x="0" y="66"/>
                    <a:pt x="0" y="87"/>
                  </a:cubicBezTo>
                  <a:cubicBezTo>
                    <a:pt x="0" y="120"/>
                    <a:pt x="0" y="153"/>
                    <a:pt x="17" y="190"/>
                  </a:cubicBezTo>
                  <a:cubicBezTo>
                    <a:pt x="33" y="207"/>
                    <a:pt x="50" y="223"/>
                    <a:pt x="87" y="240"/>
                  </a:cubicBezTo>
                  <a:cubicBezTo>
                    <a:pt x="136" y="240"/>
                    <a:pt x="207" y="190"/>
                    <a:pt x="223" y="120"/>
                  </a:cubicBezTo>
                  <a:cubicBezTo>
                    <a:pt x="223" y="87"/>
                    <a:pt x="223" y="50"/>
                    <a:pt x="207" y="33"/>
                  </a:cubicBezTo>
                  <a:cubicBezTo>
                    <a:pt x="207" y="17"/>
                    <a:pt x="207" y="17"/>
                    <a:pt x="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4201775" y="2833050"/>
              <a:ext cx="6025" cy="6400"/>
            </a:xfrm>
            <a:custGeom>
              <a:avLst/>
              <a:gdLst/>
              <a:ahLst/>
              <a:cxnLst/>
              <a:rect l="l" t="t" r="r" b="b"/>
              <a:pathLst>
                <a:path w="241" h="256" extrusionOk="0">
                  <a:moveTo>
                    <a:pt x="134" y="0"/>
                  </a:moveTo>
                  <a:cubicBezTo>
                    <a:pt x="120" y="0"/>
                    <a:pt x="102" y="4"/>
                    <a:pt x="83" y="12"/>
                  </a:cubicBezTo>
                  <a:cubicBezTo>
                    <a:pt x="67" y="12"/>
                    <a:pt x="34" y="50"/>
                    <a:pt x="17" y="83"/>
                  </a:cubicBezTo>
                  <a:cubicBezTo>
                    <a:pt x="17" y="99"/>
                    <a:pt x="1" y="132"/>
                    <a:pt x="17" y="169"/>
                  </a:cubicBezTo>
                  <a:cubicBezTo>
                    <a:pt x="17" y="202"/>
                    <a:pt x="34" y="235"/>
                    <a:pt x="67" y="235"/>
                  </a:cubicBezTo>
                  <a:cubicBezTo>
                    <a:pt x="83" y="256"/>
                    <a:pt x="121" y="256"/>
                    <a:pt x="154" y="256"/>
                  </a:cubicBezTo>
                  <a:cubicBezTo>
                    <a:pt x="207" y="219"/>
                    <a:pt x="240" y="153"/>
                    <a:pt x="224" y="83"/>
                  </a:cubicBezTo>
                  <a:cubicBezTo>
                    <a:pt x="224" y="66"/>
                    <a:pt x="224" y="50"/>
                    <a:pt x="207" y="29"/>
                  </a:cubicBezTo>
                  <a:cubicBezTo>
                    <a:pt x="187" y="12"/>
                    <a:pt x="187" y="12"/>
                    <a:pt x="170" y="12"/>
                  </a:cubicBezTo>
                  <a:cubicBezTo>
                    <a:pt x="162" y="4"/>
                    <a:pt x="149" y="0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4104700" y="2827875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132" y="0"/>
                  </a:moveTo>
                  <a:cubicBezTo>
                    <a:pt x="100" y="0"/>
                    <a:pt x="65" y="19"/>
                    <a:pt x="33" y="50"/>
                  </a:cubicBezTo>
                  <a:cubicBezTo>
                    <a:pt x="0" y="100"/>
                    <a:pt x="0" y="186"/>
                    <a:pt x="33" y="219"/>
                  </a:cubicBezTo>
                  <a:cubicBezTo>
                    <a:pt x="56" y="242"/>
                    <a:pt x="81" y="252"/>
                    <a:pt x="106" y="252"/>
                  </a:cubicBezTo>
                  <a:cubicBezTo>
                    <a:pt x="141" y="252"/>
                    <a:pt x="176" y="234"/>
                    <a:pt x="206" y="203"/>
                  </a:cubicBezTo>
                  <a:cubicBezTo>
                    <a:pt x="239" y="153"/>
                    <a:pt x="239" y="67"/>
                    <a:pt x="190" y="30"/>
                  </a:cubicBezTo>
                  <a:cubicBezTo>
                    <a:pt x="175" y="9"/>
                    <a:pt x="154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4099125" y="2812400"/>
              <a:ext cx="6425" cy="6600"/>
            </a:xfrm>
            <a:custGeom>
              <a:avLst/>
              <a:gdLst/>
              <a:ahLst/>
              <a:cxnLst/>
              <a:rect l="l" t="t" r="r" b="b"/>
              <a:pathLst>
                <a:path w="257" h="264" extrusionOk="0">
                  <a:moveTo>
                    <a:pt x="144" y="1"/>
                  </a:moveTo>
                  <a:cubicBezTo>
                    <a:pt x="109" y="1"/>
                    <a:pt x="72" y="19"/>
                    <a:pt x="50" y="51"/>
                  </a:cubicBezTo>
                  <a:cubicBezTo>
                    <a:pt x="1" y="100"/>
                    <a:pt x="1" y="187"/>
                    <a:pt x="50" y="237"/>
                  </a:cubicBezTo>
                  <a:cubicBezTo>
                    <a:pt x="67" y="237"/>
                    <a:pt x="87" y="257"/>
                    <a:pt x="104" y="257"/>
                  </a:cubicBezTo>
                  <a:cubicBezTo>
                    <a:pt x="112" y="261"/>
                    <a:pt x="121" y="263"/>
                    <a:pt x="131" y="263"/>
                  </a:cubicBezTo>
                  <a:cubicBezTo>
                    <a:pt x="161" y="263"/>
                    <a:pt x="194" y="244"/>
                    <a:pt x="207" y="204"/>
                  </a:cubicBezTo>
                  <a:cubicBezTo>
                    <a:pt x="240" y="171"/>
                    <a:pt x="256" y="117"/>
                    <a:pt x="240" y="84"/>
                  </a:cubicBezTo>
                  <a:cubicBezTo>
                    <a:pt x="223" y="67"/>
                    <a:pt x="223" y="51"/>
                    <a:pt x="207" y="30"/>
                  </a:cubicBezTo>
                  <a:cubicBezTo>
                    <a:pt x="191" y="10"/>
                    <a:pt x="168" y="1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4114600" y="2705925"/>
              <a:ext cx="6400" cy="6400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135" y="1"/>
                  </a:moveTo>
                  <a:cubicBezTo>
                    <a:pt x="102" y="1"/>
                    <a:pt x="71" y="18"/>
                    <a:pt x="49" y="47"/>
                  </a:cubicBezTo>
                  <a:cubicBezTo>
                    <a:pt x="0" y="100"/>
                    <a:pt x="0" y="187"/>
                    <a:pt x="49" y="220"/>
                  </a:cubicBezTo>
                  <a:cubicBezTo>
                    <a:pt x="67" y="243"/>
                    <a:pt x="94" y="255"/>
                    <a:pt x="121" y="255"/>
                  </a:cubicBezTo>
                  <a:cubicBezTo>
                    <a:pt x="153" y="255"/>
                    <a:pt x="186" y="239"/>
                    <a:pt x="206" y="204"/>
                  </a:cubicBezTo>
                  <a:cubicBezTo>
                    <a:pt x="256" y="150"/>
                    <a:pt x="256" y="63"/>
                    <a:pt x="206" y="30"/>
                  </a:cubicBezTo>
                  <a:cubicBezTo>
                    <a:pt x="184" y="10"/>
                    <a:pt x="159" y="1"/>
                    <a:pt x="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4101700" y="272247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34" y="0"/>
                  </a:moveTo>
                  <a:cubicBezTo>
                    <a:pt x="87" y="0"/>
                    <a:pt x="32" y="49"/>
                    <a:pt x="17" y="106"/>
                  </a:cubicBezTo>
                  <a:cubicBezTo>
                    <a:pt x="1" y="176"/>
                    <a:pt x="34" y="247"/>
                    <a:pt x="104" y="263"/>
                  </a:cubicBezTo>
                  <a:cubicBezTo>
                    <a:pt x="137" y="263"/>
                    <a:pt x="153" y="247"/>
                    <a:pt x="190" y="226"/>
                  </a:cubicBezTo>
                  <a:cubicBezTo>
                    <a:pt x="223" y="209"/>
                    <a:pt x="240" y="176"/>
                    <a:pt x="240" y="144"/>
                  </a:cubicBezTo>
                  <a:cubicBezTo>
                    <a:pt x="240" y="106"/>
                    <a:pt x="240" y="73"/>
                    <a:pt x="223" y="57"/>
                  </a:cubicBezTo>
                  <a:cubicBezTo>
                    <a:pt x="223" y="40"/>
                    <a:pt x="223" y="40"/>
                    <a:pt x="207" y="20"/>
                  </a:cubicBezTo>
                  <a:cubicBezTo>
                    <a:pt x="190" y="20"/>
                    <a:pt x="170" y="3"/>
                    <a:pt x="153" y="3"/>
                  </a:cubicBezTo>
                  <a:cubicBezTo>
                    <a:pt x="147" y="1"/>
                    <a:pt x="141" y="0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4110675" y="2737600"/>
              <a:ext cx="6525" cy="6375"/>
            </a:xfrm>
            <a:custGeom>
              <a:avLst/>
              <a:gdLst/>
              <a:ahLst/>
              <a:cxnLst/>
              <a:rect l="l" t="t" r="r" b="b"/>
              <a:pathLst>
                <a:path w="261" h="255" extrusionOk="0">
                  <a:moveTo>
                    <a:pt x="103" y="0"/>
                  </a:moveTo>
                  <a:cubicBezTo>
                    <a:pt x="37" y="33"/>
                    <a:pt x="0" y="103"/>
                    <a:pt x="17" y="173"/>
                  </a:cubicBezTo>
                  <a:cubicBezTo>
                    <a:pt x="17" y="206"/>
                    <a:pt x="37" y="223"/>
                    <a:pt x="70" y="239"/>
                  </a:cubicBezTo>
                  <a:cubicBezTo>
                    <a:pt x="87" y="250"/>
                    <a:pt x="99" y="255"/>
                    <a:pt x="112" y="255"/>
                  </a:cubicBezTo>
                  <a:cubicBezTo>
                    <a:pt x="125" y="255"/>
                    <a:pt x="138" y="250"/>
                    <a:pt x="157" y="239"/>
                  </a:cubicBezTo>
                  <a:cubicBezTo>
                    <a:pt x="223" y="223"/>
                    <a:pt x="260" y="136"/>
                    <a:pt x="244" y="87"/>
                  </a:cubicBezTo>
                  <a:cubicBezTo>
                    <a:pt x="223" y="54"/>
                    <a:pt x="223" y="33"/>
                    <a:pt x="206" y="33"/>
                  </a:cubicBezTo>
                  <a:lnTo>
                    <a:pt x="190" y="17"/>
                  </a:lnTo>
                  <a:cubicBezTo>
                    <a:pt x="157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4106850" y="2783575"/>
              <a:ext cx="6000" cy="6300"/>
            </a:xfrm>
            <a:custGeom>
              <a:avLst/>
              <a:gdLst/>
              <a:ahLst/>
              <a:cxnLst/>
              <a:rect l="l" t="t" r="r" b="b"/>
              <a:pathLst>
                <a:path w="240" h="252" extrusionOk="0">
                  <a:moveTo>
                    <a:pt x="104" y="0"/>
                  </a:moveTo>
                  <a:cubicBezTo>
                    <a:pt x="34" y="33"/>
                    <a:pt x="1" y="103"/>
                    <a:pt x="17" y="173"/>
                  </a:cubicBezTo>
                  <a:cubicBezTo>
                    <a:pt x="17" y="206"/>
                    <a:pt x="50" y="223"/>
                    <a:pt x="67" y="239"/>
                  </a:cubicBezTo>
                  <a:cubicBezTo>
                    <a:pt x="85" y="247"/>
                    <a:pt x="99" y="252"/>
                    <a:pt x="112" y="252"/>
                  </a:cubicBezTo>
                  <a:cubicBezTo>
                    <a:pt x="124" y="252"/>
                    <a:pt x="137" y="247"/>
                    <a:pt x="153" y="239"/>
                  </a:cubicBezTo>
                  <a:cubicBezTo>
                    <a:pt x="190" y="223"/>
                    <a:pt x="207" y="206"/>
                    <a:pt x="223" y="173"/>
                  </a:cubicBezTo>
                  <a:cubicBezTo>
                    <a:pt x="240" y="136"/>
                    <a:pt x="240" y="103"/>
                    <a:pt x="240" y="70"/>
                  </a:cubicBezTo>
                  <a:cubicBezTo>
                    <a:pt x="223" y="50"/>
                    <a:pt x="223" y="33"/>
                    <a:pt x="207" y="17"/>
                  </a:cubicBezTo>
                  <a:cubicBezTo>
                    <a:pt x="207" y="17"/>
                    <a:pt x="190" y="17"/>
                    <a:pt x="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4063050" y="2730700"/>
              <a:ext cx="5600" cy="6100"/>
            </a:xfrm>
            <a:custGeom>
              <a:avLst/>
              <a:gdLst/>
              <a:ahLst/>
              <a:cxnLst/>
              <a:rect l="l" t="t" r="r" b="b"/>
              <a:pathLst>
                <a:path w="224" h="244" extrusionOk="0">
                  <a:moveTo>
                    <a:pt x="190" y="0"/>
                  </a:moveTo>
                  <a:cubicBezTo>
                    <a:pt x="120" y="54"/>
                    <a:pt x="50" y="87"/>
                    <a:pt x="1" y="124"/>
                  </a:cubicBezTo>
                  <a:cubicBezTo>
                    <a:pt x="1" y="157"/>
                    <a:pt x="1" y="190"/>
                    <a:pt x="34" y="206"/>
                  </a:cubicBezTo>
                  <a:cubicBezTo>
                    <a:pt x="34" y="227"/>
                    <a:pt x="50" y="227"/>
                    <a:pt x="67" y="243"/>
                  </a:cubicBezTo>
                  <a:cubicBezTo>
                    <a:pt x="104" y="243"/>
                    <a:pt x="153" y="227"/>
                    <a:pt x="190" y="190"/>
                  </a:cubicBezTo>
                  <a:cubicBezTo>
                    <a:pt x="223" y="157"/>
                    <a:pt x="223" y="103"/>
                    <a:pt x="207" y="54"/>
                  </a:cubicBezTo>
                  <a:cubicBezTo>
                    <a:pt x="207" y="37"/>
                    <a:pt x="207" y="21"/>
                    <a:pt x="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4119750" y="2786650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37" y="0"/>
                  </a:moveTo>
                  <a:cubicBezTo>
                    <a:pt x="103" y="0"/>
                    <a:pt x="71" y="19"/>
                    <a:pt x="50" y="50"/>
                  </a:cubicBezTo>
                  <a:cubicBezTo>
                    <a:pt x="0" y="100"/>
                    <a:pt x="0" y="186"/>
                    <a:pt x="50" y="236"/>
                  </a:cubicBezTo>
                  <a:cubicBezTo>
                    <a:pt x="50" y="236"/>
                    <a:pt x="66" y="256"/>
                    <a:pt x="87" y="256"/>
                  </a:cubicBezTo>
                  <a:cubicBezTo>
                    <a:pt x="95" y="260"/>
                    <a:pt x="104" y="263"/>
                    <a:pt x="114" y="263"/>
                  </a:cubicBezTo>
                  <a:cubicBezTo>
                    <a:pt x="143" y="263"/>
                    <a:pt x="178" y="243"/>
                    <a:pt x="206" y="203"/>
                  </a:cubicBezTo>
                  <a:cubicBezTo>
                    <a:pt x="239" y="170"/>
                    <a:pt x="239" y="116"/>
                    <a:pt x="223" y="83"/>
                  </a:cubicBezTo>
                  <a:cubicBezTo>
                    <a:pt x="223" y="67"/>
                    <a:pt x="223" y="50"/>
                    <a:pt x="206" y="30"/>
                  </a:cubicBezTo>
                  <a:cubicBezTo>
                    <a:pt x="184" y="9"/>
                    <a:pt x="160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4101300" y="2707500"/>
              <a:ext cx="5575" cy="5700"/>
            </a:xfrm>
            <a:custGeom>
              <a:avLst/>
              <a:gdLst/>
              <a:ahLst/>
              <a:cxnLst/>
              <a:rect l="l" t="t" r="r" b="b"/>
              <a:pathLst>
                <a:path w="223" h="228" extrusionOk="0">
                  <a:moveTo>
                    <a:pt x="186" y="0"/>
                  </a:moveTo>
                  <a:cubicBezTo>
                    <a:pt x="120" y="37"/>
                    <a:pt x="50" y="70"/>
                    <a:pt x="0" y="103"/>
                  </a:cubicBezTo>
                  <a:lnTo>
                    <a:pt x="0" y="174"/>
                  </a:lnTo>
                  <a:cubicBezTo>
                    <a:pt x="17" y="190"/>
                    <a:pt x="50" y="207"/>
                    <a:pt x="66" y="227"/>
                  </a:cubicBezTo>
                  <a:cubicBezTo>
                    <a:pt x="136" y="227"/>
                    <a:pt x="206" y="190"/>
                    <a:pt x="223" y="103"/>
                  </a:cubicBezTo>
                  <a:cubicBezTo>
                    <a:pt x="223" y="87"/>
                    <a:pt x="223" y="54"/>
                    <a:pt x="206" y="21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4099125" y="2750900"/>
              <a:ext cx="5600" cy="6500"/>
            </a:xfrm>
            <a:custGeom>
              <a:avLst/>
              <a:gdLst/>
              <a:ahLst/>
              <a:cxnLst/>
              <a:rect l="l" t="t" r="r" b="b"/>
              <a:pathLst>
                <a:path w="224" h="260" extrusionOk="0">
                  <a:moveTo>
                    <a:pt x="137" y="0"/>
                  </a:moveTo>
                  <a:cubicBezTo>
                    <a:pt x="87" y="0"/>
                    <a:pt x="17" y="37"/>
                    <a:pt x="1" y="120"/>
                  </a:cubicBezTo>
                  <a:cubicBezTo>
                    <a:pt x="1" y="157"/>
                    <a:pt x="1" y="173"/>
                    <a:pt x="17" y="206"/>
                  </a:cubicBezTo>
                  <a:cubicBezTo>
                    <a:pt x="34" y="243"/>
                    <a:pt x="50" y="260"/>
                    <a:pt x="87" y="260"/>
                  </a:cubicBezTo>
                  <a:cubicBezTo>
                    <a:pt x="120" y="260"/>
                    <a:pt x="153" y="260"/>
                    <a:pt x="170" y="243"/>
                  </a:cubicBezTo>
                  <a:cubicBezTo>
                    <a:pt x="207" y="206"/>
                    <a:pt x="223" y="190"/>
                    <a:pt x="223" y="157"/>
                  </a:cubicBezTo>
                  <a:cubicBezTo>
                    <a:pt x="223" y="120"/>
                    <a:pt x="223" y="87"/>
                    <a:pt x="207" y="54"/>
                  </a:cubicBezTo>
                  <a:cubicBezTo>
                    <a:pt x="207" y="54"/>
                    <a:pt x="207" y="37"/>
                    <a:pt x="190" y="37"/>
                  </a:cubicBezTo>
                  <a:cubicBezTo>
                    <a:pt x="170" y="17"/>
                    <a:pt x="153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3937200" y="2846575"/>
              <a:ext cx="6000" cy="4000"/>
            </a:xfrm>
            <a:custGeom>
              <a:avLst/>
              <a:gdLst/>
              <a:ahLst/>
              <a:cxnLst/>
              <a:rect l="l" t="t" r="r" b="b"/>
              <a:pathLst>
                <a:path w="240" h="160" extrusionOk="0">
                  <a:moveTo>
                    <a:pt x="117" y="0"/>
                  </a:moveTo>
                  <a:cubicBezTo>
                    <a:pt x="71" y="0"/>
                    <a:pt x="15" y="49"/>
                    <a:pt x="0" y="106"/>
                  </a:cubicBezTo>
                  <a:lnTo>
                    <a:pt x="0" y="160"/>
                  </a:lnTo>
                  <a:lnTo>
                    <a:pt x="223" y="160"/>
                  </a:lnTo>
                  <a:cubicBezTo>
                    <a:pt x="240" y="127"/>
                    <a:pt x="223" y="90"/>
                    <a:pt x="223" y="57"/>
                  </a:cubicBezTo>
                  <a:cubicBezTo>
                    <a:pt x="207" y="40"/>
                    <a:pt x="207" y="40"/>
                    <a:pt x="190" y="40"/>
                  </a:cubicBezTo>
                  <a:cubicBezTo>
                    <a:pt x="190" y="24"/>
                    <a:pt x="174" y="3"/>
                    <a:pt x="137" y="3"/>
                  </a:cubicBezTo>
                  <a:cubicBezTo>
                    <a:pt x="130" y="1"/>
                    <a:pt x="124" y="0"/>
                    <a:pt x="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4097375" y="2797675"/>
              <a:ext cx="5600" cy="6600"/>
            </a:xfrm>
            <a:custGeom>
              <a:avLst/>
              <a:gdLst/>
              <a:ahLst/>
              <a:cxnLst/>
              <a:rect l="l" t="t" r="r" b="b"/>
              <a:pathLst>
                <a:path w="224" h="264" extrusionOk="0">
                  <a:moveTo>
                    <a:pt x="137" y="1"/>
                  </a:moveTo>
                  <a:cubicBezTo>
                    <a:pt x="104" y="1"/>
                    <a:pt x="87" y="1"/>
                    <a:pt x="54" y="38"/>
                  </a:cubicBezTo>
                  <a:cubicBezTo>
                    <a:pt x="33" y="55"/>
                    <a:pt x="17" y="88"/>
                    <a:pt x="0" y="125"/>
                  </a:cubicBezTo>
                  <a:cubicBezTo>
                    <a:pt x="0" y="141"/>
                    <a:pt x="0" y="174"/>
                    <a:pt x="17" y="207"/>
                  </a:cubicBezTo>
                  <a:cubicBezTo>
                    <a:pt x="33" y="244"/>
                    <a:pt x="54" y="261"/>
                    <a:pt x="87" y="261"/>
                  </a:cubicBezTo>
                  <a:cubicBezTo>
                    <a:pt x="94" y="263"/>
                    <a:pt x="100" y="264"/>
                    <a:pt x="107" y="264"/>
                  </a:cubicBezTo>
                  <a:cubicBezTo>
                    <a:pt x="154" y="264"/>
                    <a:pt x="209" y="219"/>
                    <a:pt x="223" y="158"/>
                  </a:cubicBezTo>
                  <a:cubicBezTo>
                    <a:pt x="223" y="125"/>
                    <a:pt x="223" y="88"/>
                    <a:pt x="207" y="55"/>
                  </a:cubicBezTo>
                  <a:cubicBezTo>
                    <a:pt x="207" y="55"/>
                    <a:pt x="207" y="38"/>
                    <a:pt x="190" y="38"/>
                  </a:cubicBezTo>
                  <a:cubicBezTo>
                    <a:pt x="174" y="22"/>
                    <a:pt x="157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4106850" y="2844350"/>
              <a:ext cx="6425" cy="6225"/>
            </a:xfrm>
            <a:custGeom>
              <a:avLst/>
              <a:gdLst/>
              <a:ahLst/>
              <a:cxnLst/>
              <a:rect l="l" t="t" r="r" b="b"/>
              <a:pathLst>
                <a:path w="257" h="249" extrusionOk="0">
                  <a:moveTo>
                    <a:pt x="130" y="0"/>
                  </a:moveTo>
                  <a:cubicBezTo>
                    <a:pt x="99" y="0"/>
                    <a:pt x="71" y="14"/>
                    <a:pt x="50" y="43"/>
                  </a:cubicBezTo>
                  <a:cubicBezTo>
                    <a:pt x="1" y="92"/>
                    <a:pt x="1" y="179"/>
                    <a:pt x="50" y="232"/>
                  </a:cubicBezTo>
                  <a:cubicBezTo>
                    <a:pt x="50" y="249"/>
                    <a:pt x="67" y="249"/>
                    <a:pt x="87" y="249"/>
                  </a:cubicBezTo>
                  <a:lnTo>
                    <a:pt x="137" y="249"/>
                  </a:lnTo>
                  <a:cubicBezTo>
                    <a:pt x="153" y="249"/>
                    <a:pt x="190" y="232"/>
                    <a:pt x="207" y="216"/>
                  </a:cubicBezTo>
                  <a:cubicBezTo>
                    <a:pt x="256" y="146"/>
                    <a:pt x="256" y="76"/>
                    <a:pt x="207" y="26"/>
                  </a:cubicBezTo>
                  <a:cubicBezTo>
                    <a:pt x="183" y="9"/>
                    <a:pt x="156" y="0"/>
                    <a:pt x="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4119325" y="2832200"/>
              <a:ext cx="6000" cy="6250"/>
            </a:xfrm>
            <a:custGeom>
              <a:avLst/>
              <a:gdLst/>
              <a:ahLst/>
              <a:cxnLst/>
              <a:rect l="l" t="t" r="r" b="b"/>
              <a:pathLst>
                <a:path w="240" h="250" extrusionOk="0">
                  <a:moveTo>
                    <a:pt x="134" y="0"/>
                  </a:moveTo>
                  <a:cubicBezTo>
                    <a:pt x="98" y="0"/>
                    <a:pt x="62" y="18"/>
                    <a:pt x="34" y="46"/>
                  </a:cubicBezTo>
                  <a:cubicBezTo>
                    <a:pt x="1" y="100"/>
                    <a:pt x="1" y="187"/>
                    <a:pt x="34" y="220"/>
                  </a:cubicBezTo>
                  <a:cubicBezTo>
                    <a:pt x="54" y="240"/>
                    <a:pt x="79" y="249"/>
                    <a:pt x="104" y="249"/>
                  </a:cubicBezTo>
                  <a:cubicBezTo>
                    <a:pt x="139" y="249"/>
                    <a:pt x="176" y="232"/>
                    <a:pt x="207" y="203"/>
                  </a:cubicBezTo>
                  <a:cubicBezTo>
                    <a:pt x="240" y="150"/>
                    <a:pt x="240" y="63"/>
                    <a:pt x="207" y="30"/>
                  </a:cubicBezTo>
                  <a:cubicBezTo>
                    <a:pt x="184" y="9"/>
                    <a:pt x="159" y="0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4101300" y="2768100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136" y="1"/>
                  </a:moveTo>
                  <a:cubicBezTo>
                    <a:pt x="103" y="1"/>
                    <a:pt x="83" y="1"/>
                    <a:pt x="50" y="34"/>
                  </a:cubicBezTo>
                  <a:cubicBezTo>
                    <a:pt x="33" y="50"/>
                    <a:pt x="17" y="71"/>
                    <a:pt x="0" y="104"/>
                  </a:cubicBezTo>
                  <a:cubicBezTo>
                    <a:pt x="0" y="137"/>
                    <a:pt x="0" y="174"/>
                    <a:pt x="17" y="207"/>
                  </a:cubicBezTo>
                  <a:cubicBezTo>
                    <a:pt x="33" y="240"/>
                    <a:pt x="50" y="256"/>
                    <a:pt x="83" y="256"/>
                  </a:cubicBezTo>
                  <a:cubicBezTo>
                    <a:pt x="91" y="259"/>
                    <a:pt x="99" y="261"/>
                    <a:pt x="107" y="261"/>
                  </a:cubicBezTo>
                  <a:cubicBezTo>
                    <a:pt x="156" y="261"/>
                    <a:pt x="209" y="213"/>
                    <a:pt x="223" y="153"/>
                  </a:cubicBezTo>
                  <a:cubicBezTo>
                    <a:pt x="223" y="120"/>
                    <a:pt x="223" y="87"/>
                    <a:pt x="206" y="50"/>
                  </a:cubicBezTo>
                  <a:cubicBezTo>
                    <a:pt x="206" y="50"/>
                    <a:pt x="206" y="34"/>
                    <a:pt x="186" y="34"/>
                  </a:cubicBezTo>
                  <a:cubicBezTo>
                    <a:pt x="169" y="17"/>
                    <a:pt x="153" y="1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3906700" y="278132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16" y="0"/>
                  </a:moveTo>
                  <a:cubicBezTo>
                    <a:pt x="69" y="0"/>
                    <a:pt x="14" y="46"/>
                    <a:pt x="0" y="107"/>
                  </a:cubicBezTo>
                  <a:cubicBezTo>
                    <a:pt x="0" y="140"/>
                    <a:pt x="0" y="177"/>
                    <a:pt x="17" y="210"/>
                  </a:cubicBezTo>
                  <a:cubicBezTo>
                    <a:pt x="33" y="226"/>
                    <a:pt x="54" y="243"/>
                    <a:pt x="87" y="263"/>
                  </a:cubicBezTo>
                  <a:cubicBezTo>
                    <a:pt x="157" y="263"/>
                    <a:pt x="206" y="226"/>
                    <a:pt x="223" y="140"/>
                  </a:cubicBezTo>
                  <a:cubicBezTo>
                    <a:pt x="239" y="107"/>
                    <a:pt x="223" y="90"/>
                    <a:pt x="206" y="57"/>
                  </a:cubicBezTo>
                  <a:cubicBezTo>
                    <a:pt x="206" y="36"/>
                    <a:pt x="206" y="36"/>
                    <a:pt x="190" y="36"/>
                  </a:cubicBezTo>
                  <a:cubicBezTo>
                    <a:pt x="190" y="20"/>
                    <a:pt x="173" y="4"/>
                    <a:pt x="136" y="4"/>
                  </a:cubicBezTo>
                  <a:cubicBezTo>
                    <a:pt x="130" y="1"/>
                    <a:pt x="123" y="0"/>
                    <a:pt x="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3908450" y="2844000"/>
              <a:ext cx="6000" cy="6350"/>
            </a:xfrm>
            <a:custGeom>
              <a:avLst/>
              <a:gdLst/>
              <a:ahLst/>
              <a:cxnLst/>
              <a:rect l="l" t="t" r="r" b="b"/>
              <a:pathLst>
                <a:path w="240" h="254" extrusionOk="0">
                  <a:moveTo>
                    <a:pt x="117" y="0"/>
                  </a:moveTo>
                  <a:cubicBezTo>
                    <a:pt x="70" y="0"/>
                    <a:pt x="15" y="49"/>
                    <a:pt x="0" y="106"/>
                  </a:cubicBezTo>
                  <a:cubicBezTo>
                    <a:pt x="0" y="143"/>
                    <a:pt x="0" y="176"/>
                    <a:pt x="17" y="193"/>
                  </a:cubicBezTo>
                  <a:cubicBezTo>
                    <a:pt x="33" y="230"/>
                    <a:pt x="50" y="246"/>
                    <a:pt x="87" y="246"/>
                  </a:cubicBezTo>
                  <a:cubicBezTo>
                    <a:pt x="96" y="251"/>
                    <a:pt x="106" y="253"/>
                    <a:pt x="115" y="253"/>
                  </a:cubicBezTo>
                  <a:cubicBezTo>
                    <a:pt x="138" y="253"/>
                    <a:pt x="158" y="242"/>
                    <a:pt x="169" y="230"/>
                  </a:cubicBezTo>
                  <a:cubicBezTo>
                    <a:pt x="206" y="209"/>
                    <a:pt x="223" y="176"/>
                    <a:pt x="223" y="143"/>
                  </a:cubicBezTo>
                  <a:cubicBezTo>
                    <a:pt x="239" y="106"/>
                    <a:pt x="223" y="73"/>
                    <a:pt x="206" y="57"/>
                  </a:cubicBezTo>
                  <a:cubicBezTo>
                    <a:pt x="206" y="40"/>
                    <a:pt x="206" y="40"/>
                    <a:pt x="190" y="24"/>
                  </a:cubicBezTo>
                  <a:cubicBezTo>
                    <a:pt x="190" y="3"/>
                    <a:pt x="153" y="3"/>
                    <a:pt x="136" y="3"/>
                  </a:cubicBezTo>
                  <a:cubicBezTo>
                    <a:pt x="130" y="1"/>
                    <a:pt x="124" y="0"/>
                    <a:pt x="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3923900" y="2845100"/>
              <a:ext cx="6000" cy="5475"/>
            </a:xfrm>
            <a:custGeom>
              <a:avLst/>
              <a:gdLst/>
              <a:ahLst/>
              <a:cxnLst/>
              <a:rect l="l" t="t" r="r" b="b"/>
              <a:pathLst>
                <a:path w="240" h="219" extrusionOk="0">
                  <a:moveTo>
                    <a:pt x="135" y="0"/>
                  </a:moveTo>
                  <a:cubicBezTo>
                    <a:pt x="120" y="0"/>
                    <a:pt x="104" y="5"/>
                    <a:pt x="87" y="13"/>
                  </a:cubicBezTo>
                  <a:cubicBezTo>
                    <a:pt x="34" y="29"/>
                    <a:pt x="1" y="99"/>
                    <a:pt x="17" y="165"/>
                  </a:cubicBezTo>
                  <a:cubicBezTo>
                    <a:pt x="17" y="186"/>
                    <a:pt x="34" y="202"/>
                    <a:pt x="34" y="219"/>
                  </a:cubicBezTo>
                  <a:lnTo>
                    <a:pt x="190" y="219"/>
                  </a:lnTo>
                  <a:cubicBezTo>
                    <a:pt x="223" y="186"/>
                    <a:pt x="240" y="132"/>
                    <a:pt x="223" y="83"/>
                  </a:cubicBezTo>
                  <a:cubicBezTo>
                    <a:pt x="223" y="46"/>
                    <a:pt x="207" y="29"/>
                    <a:pt x="207" y="29"/>
                  </a:cubicBezTo>
                  <a:cubicBezTo>
                    <a:pt x="190" y="13"/>
                    <a:pt x="190" y="13"/>
                    <a:pt x="170" y="13"/>
                  </a:cubicBezTo>
                  <a:cubicBezTo>
                    <a:pt x="161" y="5"/>
                    <a:pt x="149" y="0"/>
                    <a:pt x="1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3947500" y="2786150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53" y="0"/>
                  </a:moveTo>
                  <a:cubicBezTo>
                    <a:pt x="120" y="0"/>
                    <a:pt x="104" y="0"/>
                    <a:pt x="87" y="17"/>
                  </a:cubicBezTo>
                  <a:cubicBezTo>
                    <a:pt x="50" y="33"/>
                    <a:pt x="17" y="70"/>
                    <a:pt x="17" y="103"/>
                  </a:cubicBezTo>
                  <a:cubicBezTo>
                    <a:pt x="1" y="136"/>
                    <a:pt x="17" y="173"/>
                    <a:pt x="34" y="206"/>
                  </a:cubicBezTo>
                  <a:cubicBezTo>
                    <a:pt x="34" y="223"/>
                    <a:pt x="71" y="239"/>
                    <a:pt x="104" y="256"/>
                  </a:cubicBezTo>
                  <a:cubicBezTo>
                    <a:pt x="153" y="256"/>
                    <a:pt x="207" y="223"/>
                    <a:pt x="223" y="153"/>
                  </a:cubicBezTo>
                  <a:cubicBezTo>
                    <a:pt x="223" y="153"/>
                    <a:pt x="240" y="153"/>
                    <a:pt x="240" y="136"/>
                  </a:cubicBezTo>
                  <a:cubicBezTo>
                    <a:pt x="240" y="103"/>
                    <a:pt x="223" y="50"/>
                    <a:pt x="207" y="17"/>
                  </a:cubicBezTo>
                  <a:cubicBezTo>
                    <a:pt x="190" y="17"/>
                    <a:pt x="174" y="0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3952650" y="2848400"/>
              <a:ext cx="5200" cy="2175"/>
            </a:xfrm>
            <a:custGeom>
              <a:avLst/>
              <a:gdLst/>
              <a:ahLst/>
              <a:cxnLst/>
              <a:rect l="l" t="t" r="r" b="b"/>
              <a:pathLst>
                <a:path w="208" h="87" extrusionOk="0">
                  <a:moveTo>
                    <a:pt x="71" y="0"/>
                  </a:moveTo>
                  <a:cubicBezTo>
                    <a:pt x="34" y="17"/>
                    <a:pt x="17" y="54"/>
                    <a:pt x="1" y="87"/>
                  </a:cubicBezTo>
                  <a:lnTo>
                    <a:pt x="207" y="87"/>
                  </a:lnTo>
                  <a:cubicBezTo>
                    <a:pt x="207" y="54"/>
                    <a:pt x="207" y="33"/>
                    <a:pt x="191" y="17"/>
                  </a:cubicBezTo>
                  <a:cubicBezTo>
                    <a:pt x="174" y="17"/>
                    <a:pt x="174" y="17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3912250" y="2797100"/>
              <a:ext cx="6125" cy="6575"/>
            </a:xfrm>
            <a:custGeom>
              <a:avLst/>
              <a:gdLst/>
              <a:ahLst/>
              <a:cxnLst/>
              <a:rect l="l" t="t" r="r" b="b"/>
              <a:pathLst>
                <a:path w="245" h="263" extrusionOk="0">
                  <a:moveTo>
                    <a:pt x="135" y="1"/>
                  </a:moveTo>
                  <a:cubicBezTo>
                    <a:pt x="125" y="1"/>
                    <a:pt x="115" y="3"/>
                    <a:pt x="104" y="7"/>
                  </a:cubicBezTo>
                  <a:cubicBezTo>
                    <a:pt x="71" y="7"/>
                    <a:pt x="54" y="24"/>
                    <a:pt x="38" y="61"/>
                  </a:cubicBezTo>
                  <a:cubicBezTo>
                    <a:pt x="17" y="78"/>
                    <a:pt x="1" y="111"/>
                    <a:pt x="1" y="127"/>
                  </a:cubicBezTo>
                  <a:cubicBezTo>
                    <a:pt x="1" y="164"/>
                    <a:pt x="17" y="214"/>
                    <a:pt x="38" y="230"/>
                  </a:cubicBezTo>
                  <a:cubicBezTo>
                    <a:pt x="59" y="253"/>
                    <a:pt x="84" y="263"/>
                    <a:pt x="108" y="263"/>
                  </a:cubicBezTo>
                  <a:cubicBezTo>
                    <a:pt x="140" y="263"/>
                    <a:pt x="171" y="244"/>
                    <a:pt x="190" y="214"/>
                  </a:cubicBezTo>
                  <a:cubicBezTo>
                    <a:pt x="244" y="164"/>
                    <a:pt x="244" y="78"/>
                    <a:pt x="190" y="24"/>
                  </a:cubicBezTo>
                  <a:cubicBezTo>
                    <a:pt x="179" y="12"/>
                    <a:pt x="159" y="1"/>
                    <a:pt x="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3914000" y="281407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53" y="0"/>
                  </a:moveTo>
                  <a:cubicBezTo>
                    <a:pt x="87" y="0"/>
                    <a:pt x="17" y="33"/>
                    <a:pt x="17" y="104"/>
                  </a:cubicBezTo>
                  <a:cubicBezTo>
                    <a:pt x="1" y="137"/>
                    <a:pt x="1" y="170"/>
                    <a:pt x="17" y="207"/>
                  </a:cubicBezTo>
                  <a:cubicBezTo>
                    <a:pt x="34" y="240"/>
                    <a:pt x="71" y="256"/>
                    <a:pt x="87" y="256"/>
                  </a:cubicBezTo>
                  <a:cubicBezTo>
                    <a:pt x="153" y="256"/>
                    <a:pt x="207" y="223"/>
                    <a:pt x="223" y="153"/>
                  </a:cubicBezTo>
                  <a:cubicBezTo>
                    <a:pt x="240" y="120"/>
                    <a:pt x="223" y="87"/>
                    <a:pt x="223" y="50"/>
                  </a:cubicBezTo>
                  <a:cubicBezTo>
                    <a:pt x="207" y="50"/>
                    <a:pt x="207" y="33"/>
                    <a:pt x="207" y="33"/>
                  </a:cubicBezTo>
                  <a:cubicBezTo>
                    <a:pt x="190" y="17"/>
                    <a:pt x="174" y="0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3919975" y="2719975"/>
              <a:ext cx="5600" cy="6500"/>
            </a:xfrm>
            <a:custGeom>
              <a:avLst/>
              <a:gdLst/>
              <a:ahLst/>
              <a:cxnLst/>
              <a:rect l="l" t="t" r="r" b="b"/>
              <a:pathLst>
                <a:path w="224" h="260" extrusionOk="0">
                  <a:moveTo>
                    <a:pt x="141" y="0"/>
                  </a:moveTo>
                  <a:cubicBezTo>
                    <a:pt x="88" y="0"/>
                    <a:pt x="17" y="37"/>
                    <a:pt x="1" y="103"/>
                  </a:cubicBezTo>
                  <a:cubicBezTo>
                    <a:pt x="1" y="140"/>
                    <a:pt x="1" y="173"/>
                    <a:pt x="17" y="206"/>
                  </a:cubicBezTo>
                  <a:cubicBezTo>
                    <a:pt x="38" y="244"/>
                    <a:pt x="55" y="260"/>
                    <a:pt x="88" y="260"/>
                  </a:cubicBezTo>
                  <a:cubicBezTo>
                    <a:pt x="121" y="260"/>
                    <a:pt x="141" y="260"/>
                    <a:pt x="174" y="244"/>
                  </a:cubicBezTo>
                  <a:cubicBezTo>
                    <a:pt x="191" y="206"/>
                    <a:pt x="207" y="190"/>
                    <a:pt x="224" y="157"/>
                  </a:cubicBezTo>
                  <a:cubicBezTo>
                    <a:pt x="224" y="120"/>
                    <a:pt x="224" y="87"/>
                    <a:pt x="207" y="54"/>
                  </a:cubicBezTo>
                  <a:cubicBezTo>
                    <a:pt x="207" y="54"/>
                    <a:pt x="207" y="37"/>
                    <a:pt x="191" y="37"/>
                  </a:cubicBezTo>
                  <a:cubicBezTo>
                    <a:pt x="174" y="17"/>
                    <a:pt x="158" y="0"/>
                    <a:pt x="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4021825" y="2846575"/>
              <a:ext cx="5600" cy="4000"/>
            </a:xfrm>
            <a:custGeom>
              <a:avLst/>
              <a:gdLst/>
              <a:ahLst/>
              <a:cxnLst/>
              <a:rect l="l" t="t" r="r" b="b"/>
              <a:pathLst>
                <a:path w="224" h="160" extrusionOk="0">
                  <a:moveTo>
                    <a:pt x="111" y="0"/>
                  </a:moveTo>
                  <a:cubicBezTo>
                    <a:pt x="55" y="0"/>
                    <a:pt x="15" y="49"/>
                    <a:pt x="0" y="106"/>
                  </a:cubicBezTo>
                  <a:lnTo>
                    <a:pt x="0" y="160"/>
                  </a:lnTo>
                  <a:lnTo>
                    <a:pt x="223" y="160"/>
                  </a:lnTo>
                  <a:cubicBezTo>
                    <a:pt x="223" y="127"/>
                    <a:pt x="223" y="90"/>
                    <a:pt x="207" y="57"/>
                  </a:cubicBezTo>
                  <a:cubicBezTo>
                    <a:pt x="207" y="40"/>
                    <a:pt x="190" y="40"/>
                    <a:pt x="190" y="40"/>
                  </a:cubicBezTo>
                  <a:cubicBezTo>
                    <a:pt x="169" y="24"/>
                    <a:pt x="153" y="3"/>
                    <a:pt x="136" y="3"/>
                  </a:cubicBezTo>
                  <a:cubicBezTo>
                    <a:pt x="128" y="1"/>
                    <a:pt x="119" y="0"/>
                    <a:pt x="1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4200850" y="2815650"/>
              <a:ext cx="6125" cy="6350"/>
            </a:xfrm>
            <a:custGeom>
              <a:avLst/>
              <a:gdLst/>
              <a:ahLst/>
              <a:cxnLst/>
              <a:rect l="l" t="t" r="r" b="b"/>
              <a:pathLst>
                <a:path w="245" h="254" extrusionOk="0">
                  <a:moveTo>
                    <a:pt x="132" y="0"/>
                  </a:moveTo>
                  <a:cubicBezTo>
                    <a:pt x="76" y="0"/>
                    <a:pt x="35" y="49"/>
                    <a:pt x="17" y="107"/>
                  </a:cubicBezTo>
                  <a:cubicBezTo>
                    <a:pt x="1" y="144"/>
                    <a:pt x="17" y="177"/>
                    <a:pt x="38" y="210"/>
                  </a:cubicBezTo>
                  <a:cubicBezTo>
                    <a:pt x="54" y="230"/>
                    <a:pt x="71" y="247"/>
                    <a:pt x="87" y="247"/>
                  </a:cubicBezTo>
                  <a:cubicBezTo>
                    <a:pt x="97" y="252"/>
                    <a:pt x="107" y="254"/>
                    <a:pt x="117" y="254"/>
                  </a:cubicBezTo>
                  <a:cubicBezTo>
                    <a:pt x="140" y="254"/>
                    <a:pt x="162" y="242"/>
                    <a:pt x="174" y="230"/>
                  </a:cubicBezTo>
                  <a:cubicBezTo>
                    <a:pt x="207" y="210"/>
                    <a:pt x="224" y="177"/>
                    <a:pt x="224" y="144"/>
                  </a:cubicBezTo>
                  <a:cubicBezTo>
                    <a:pt x="244" y="107"/>
                    <a:pt x="244" y="74"/>
                    <a:pt x="224" y="57"/>
                  </a:cubicBezTo>
                  <a:cubicBezTo>
                    <a:pt x="207" y="41"/>
                    <a:pt x="207" y="41"/>
                    <a:pt x="207" y="24"/>
                  </a:cubicBezTo>
                  <a:lnTo>
                    <a:pt x="191" y="24"/>
                  </a:lnTo>
                  <a:cubicBezTo>
                    <a:pt x="174" y="3"/>
                    <a:pt x="174" y="3"/>
                    <a:pt x="158" y="3"/>
                  </a:cubicBezTo>
                  <a:cubicBezTo>
                    <a:pt x="149" y="1"/>
                    <a:pt x="140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4191900" y="2735025"/>
              <a:ext cx="5575" cy="6500"/>
            </a:xfrm>
            <a:custGeom>
              <a:avLst/>
              <a:gdLst/>
              <a:ahLst/>
              <a:cxnLst/>
              <a:rect l="l" t="t" r="r" b="b"/>
              <a:pathLst>
                <a:path w="223" h="260" extrusionOk="0">
                  <a:moveTo>
                    <a:pt x="136" y="0"/>
                  </a:moveTo>
                  <a:cubicBezTo>
                    <a:pt x="120" y="0"/>
                    <a:pt x="87" y="0"/>
                    <a:pt x="66" y="17"/>
                  </a:cubicBezTo>
                  <a:cubicBezTo>
                    <a:pt x="33" y="33"/>
                    <a:pt x="17" y="70"/>
                    <a:pt x="0" y="103"/>
                  </a:cubicBezTo>
                  <a:cubicBezTo>
                    <a:pt x="0" y="136"/>
                    <a:pt x="0" y="173"/>
                    <a:pt x="17" y="206"/>
                  </a:cubicBezTo>
                  <a:cubicBezTo>
                    <a:pt x="33" y="239"/>
                    <a:pt x="50" y="260"/>
                    <a:pt x="87" y="260"/>
                  </a:cubicBezTo>
                  <a:cubicBezTo>
                    <a:pt x="136" y="260"/>
                    <a:pt x="190" y="223"/>
                    <a:pt x="223" y="157"/>
                  </a:cubicBezTo>
                  <a:cubicBezTo>
                    <a:pt x="223" y="103"/>
                    <a:pt x="223" y="54"/>
                    <a:pt x="190" y="33"/>
                  </a:cubicBezTo>
                  <a:cubicBezTo>
                    <a:pt x="169" y="17"/>
                    <a:pt x="153" y="0"/>
                    <a:pt x="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4196125" y="2797375"/>
              <a:ext cx="6500" cy="6525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142" y="1"/>
                  </a:moveTo>
                  <a:cubicBezTo>
                    <a:pt x="127" y="1"/>
                    <a:pt x="114" y="5"/>
                    <a:pt x="103" y="13"/>
                  </a:cubicBezTo>
                  <a:cubicBezTo>
                    <a:pt x="37" y="34"/>
                    <a:pt x="0" y="116"/>
                    <a:pt x="21" y="170"/>
                  </a:cubicBezTo>
                  <a:cubicBezTo>
                    <a:pt x="35" y="228"/>
                    <a:pt x="82" y="260"/>
                    <a:pt x="129" y="260"/>
                  </a:cubicBezTo>
                  <a:cubicBezTo>
                    <a:pt x="138" y="260"/>
                    <a:pt x="148" y="259"/>
                    <a:pt x="157" y="256"/>
                  </a:cubicBezTo>
                  <a:cubicBezTo>
                    <a:pt x="227" y="219"/>
                    <a:pt x="260" y="153"/>
                    <a:pt x="243" y="83"/>
                  </a:cubicBezTo>
                  <a:cubicBezTo>
                    <a:pt x="227" y="67"/>
                    <a:pt x="227" y="50"/>
                    <a:pt x="206" y="34"/>
                  </a:cubicBezTo>
                  <a:cubicBezTo>
                    <a:pt x="206" y="13"/>
                    <a:pt x="190" y="13"/>
                    <a:pt x="190" y="13"/>
                  </a:cubicBezTo>
                  <a:cubicBezTo>
                    <a:pt x="173" y="5"/>
                    <a:pt x="157" y="1"/>
                    <a:pt x="1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4188400" y="2828725"/>
              <a:ext cx="6100" cy="6400"/>
            </a:xfrm>
            <a:custGeom>
              <a:avLst/>
              <a:gdLst/>
              <a:ahLst/>
              <a:cxnLst/>
              <a:rect l="l" t="t" r="r" b="b"/>
              <a:pathLst>
                <a:path w="244" h="256" extrusionOk="0">
                  <a:moveTo>
                    <a:pt x="132" y="0"/>
                  </a:moveTo>
                  <a:cubicBezTo>
                    <a:pt x="101" y="0"/>
                    <a:pt x="66" y="19"/>
                    <a:pt x="37" y="49"/>
                  </a:cubicBezTo>
                  <a:cubicBezTo>
                    <a:pt x="0" y="99"/>
                    <a:pt x="0" y="185"/>
                    <a:pt x="37" y="223"/>
                  </a:cubicBezTo>
                  <a:cubicBezTo>
                    <a:pt x="54" y="239"/>
                    <a:pt x="70" y="256"/>
                    <a:pt x="87" y="256"/>
                  </a:cubicBezTo>
                  <a:cubicBezTo>
                    <a:pt x="124" y="256"/>
                    <a:pt x="173" y="239"/>
                    <a:pt x="190" y="202"/>
                  </a:cubicBezTo>
                  <a:cubicBezTo>
                    <a:pt x="227" y="169"/>
                    <a:pt x="243" y="119"/>
                    <a:pt x="227" y="66"/>
                  </a:cubicBezTo>
                  <a:cubicBezTo>
                    <a:pt x="227" y="49"/>
                    <a:pt x="206" y="33"/>
                    <a:pt x="190" y="33"/>
                  </a:cubicBezTo>
                  <a:cubicBezTo>
                    <a:pt x="176" y="10"/>
                    <a:pt x="155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4093050" y="2845000"/>
              <a:ext cx="6100" cy="5575"/>
            </a:xfrm>
            <a:custGeom>
              <a:avLst/>
              <a:gdLst/>
              <a:ahLst/>
              <a:cxnLst/>
              <a:rect l="l" t="t" r="r" b="b"/>
              <a:pathLst>
                <a:path w="244" h="223" extrusionOk="0">
                  <a:moveTo>
                    <a:pt x="157" y="0"/>
                  </a:moveTo>
                  <a:cubicBezTo>
                    <a:pt x="87" y="0"/>
                    <a:pt x="37" y="33"/>
                    <a:pt x="21" y="120"/>
                  </a:cubicBezTo>
                  <a:cubicBezTo>
                    <a:pt x="0" y="136"/>
                    <a:pt x="21" y="169"/>
                    <a:pt x="21" y="206"/>
                  </a:cubicBezTo>
                  <a:cubicBezTo>
                    <a:pt x="37" y="206"/>
                    <a:pt x="37" y="223"/>
                    <a:pt x="37" y="223"/>
                  </a:cubicBezTo>
                  <a:lnTo>
                    <a:pt x="190" y="223"/>
                  </a:lnTo>
                  <a:cubicBezTo>
                    <a:pt x="206" y="206"/>
                    <a:pt x="227" y="190"/>
                    <a:pt x="227" y="153"/>
                  </a:cubicBezTo>
                  <a:cubicBezTo>
                    <a:pt x="244" y="120"/>
                    <a:pt x="244" y="87"/>
                    <a:pt x="227" y="50"/>
                  </a:cubicBezTo>
                  <a:cubicBezTo>
                    <a:pt x="206" y="50"/>
                    <a:pt x="206" y="33"/>
                    <a:pt x="206" y="33"/>
                  </a:cubicBezTo>
                  <a:cubicBezTo>
                    <a:pt x="190" y="17"/>
                    <a:pt x="173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4121900" y="2847575"/>
              <a:ext cx="5600" cy="3000"/>
            </a:xfrm>
            <a:custGeom>
              <a:avLst/>
              <a:gdLst/>
              <a:ahLst/>
              <a:cxnLst/>
              <a:rect l="l" t="t" r="r" b="b"/>
              <a:pathLst>
                <a:path w="224" h="120" extrusionOk="0">
                  <a:moveTo>
                    <a:pt x="137" y="0"/>
                  </a:moveTo>
                  <a:cubicBezTo>
                    <a:pt x="67" y="0"/>
                    <a:pt x="17" y="50"/>
                    <a:pt x="1" y="120"/>
                  </a:cubicBezTo>
                  <a:lnTo>
                    <a:pt x="223" y="120"/>
                  </a:lnTo>
                  <a:cubicBezTo>
                    <a:pt x="223" y="103"/>
                    <a:pt x="223" y="66"/>
                    <a:pt x="207" y="50"/>
                  </a:cubicBezTo>
                  <a:lnTo>
                    <a:pt x="186" y="33"/>
                  </a:lnTo>
                  <a:cubicBezTo>
                    <a:pt x="170" y="17"/>
                    <a:pt x="153" y="17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3918350" y="2766775"/>
              <a:ext cx="5575" cy="6500"/>
            </a:xfrm>
            <a:custGeom>
              <a:avLst/>
              <a:gdLst/>
              <a:ahLst/>
              <a:cxnLst/>
              <a:rect l="l" t="t" r="r" b="b"/>
              <a:pathLst>
                <a:path w="223" h="260" extrusionOk="0">
                  <a:moveTo>
                    <a:pt x="136" y="0"/>
                  </a:moveTo>
                  <a:cubicBezTo>
                    <a:pt x="103" y="0"/>
                    <a:pt x="82" y="0"/>
                    <a:pt x="49" y="21"/>
                  </a:cubicBezTo>
                  <a:cubicBezTo>
                    <a:pt x="16" y="54"/>
                    <a:pt x="0" y="70"/>
                    <a:pt x="0" y="103"/>
                  </a:cubicBezTo>
                  <a:cubicBezTo>
                    <a:pt x="0" y="140"/>
                    <a:pt x="0" y="173"/>
                    <a:pt x="16" y="206"/>
                  </a:cubicBezTo>
                  <a:cubicBezTo>
                    <a:pt x="33" y="243"/>
                    <a:pt x="49" y="260"/>
                    <a:pt x="82" y="260"/>
                  </a:cubicBezTo>
                  <a:cubicBezTo>
                    <a:pt x="136" y="260"/>
                    <a:pt x="206" y="227"/>
                    <a:pt x="223" y="157"/>
                  </a:cubicBezTo>
                  <a:cubicBezTo>
                    <a:pt x="223" y="124"/>
                    <a:pt x="223" y="87"/>
                    <a:pt x="206" y="54"/>
                  </a:cubicBezTo>
                  <a:lnTo>
                    <a:pt x="186" y="37"/>
                  </a:lnTo>
                  <a:cubicBezTo>
                    <a:pt x="169" y="21"/>
                    <a:pt x="153" y="0"/>
                    <a:pt x="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3961625" y="2773775"/>
              <a:ext cx="6100" cy="6725"/>
            </a:xfrm>
            <a:custGeom>
              <a:avLst/>
              <a:gdLst/>
              <a:ahLst/>
              <a:cxnLst/>
              <a:rect l="l" t="t" r="r" b="b"/>
              <a:pathLst>
                <a:path w="244" h="269" extrusionOk="0">
                  <a:moveTo>
                    <a:pt x="138" y="0"/>
                  </a:moveTo>
                  <a:cubicBezTo>
                    <a:pt x="123" y="0"/>
                    <a:pt x="106" y="5"/>
                    <a:pt x="87" y="13"/>
                  </a:cubicBezTo>
                  <a:cubicBezTo>
                    <a:pt x="38" y="29"/>
                    <a:pt x="1" y="116"/>
                    <a:pt x="21" y="186"/>
                  </a:cubicBezTo>
                  <a:cubicBezTo>
                    <a:pt x="21" y="202"/>
                    <a:pt x="38" y="235"/>
                    <a:pt x="71" y="256"/>
                  </a:cubicBezTo>
                  <a:cubicBezTo>
                    <a:pt x="87" y="264"/>
                    <a:pt x="101" y="268"/>
                    <a:pt x="114" y="268"/>
                  </a:cubicBezTo>
                  <a:cubicBezTo>
                    <a:pt x="127" y="268"/>
                    <a:pt x="141" y="264"/>
                    <a:pt x="157" y="256"/>
                  </a:cubicBezTo>
                  <a:cubicBezTo>
                    <a:pt x="190" y="235"/>
                    <a:pt x="207" y="219"/>
                    <a:pt x="227" y="186"/>
                  </a:cubicBezTo>
                  <a:cubicBezTo>
                    <a:pt x="244" y="153"/>
                    <a:pt x="244" y="116"/>
                    <a:pt x="244" y="83"/>
                  </a:cubicBezTo>
                  <a:cubicBezTo>
                    <a:pt x="227" y="66"/>
                    <a:pt x="227" y="50"/>
                    <a:pt x="207" y="29"/>
                  </a:cubicBezTo>
                  <a:cubicBezTo>
                    <a:pt x="190" y="29"/>
                    <a:pt x="190" y="13"/>
                    <a:pt x="174" y="13"/>
                  </a:cubicBezTo>
                  <a:cubicBezTo>
                    <a:pt x="166" y="5"/>
                    <a:pt x="153" y="0"/>
                    <a:pt x="1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3964200" y="2790350"/>
              <a:ext cx="6100" cy="6200"/>
            </a:xfrm>
            <a:custGeom>
              <a:avLst/>
              <a:gdLst/>
              <a:ahLst/>
              <a:cxnLst/>
              <a:rect l="l" t="t" r="r" b="b"/>
              <a:pathLst>
                <a:path w="244" h="248" extrusionOk="0">
                  <a:moveTo>
                    <a:pt x="128" y="1"/>
                  </a:moveTo>
                  <a:cubicBezTo>
                    <a:pt x="73" y="1"/>
                    <a:pt x="35" y="49"/>
                    <a:pt x="21" y="108"/>
                  </a:cubicBezTo>
                  <a:cubicBezTo>
                    <a:pt x="1" y="141"/>
                    <a:pt x="21" y="174"/>
                    <a:pt x="21" y="191"/>
                  </a:cubicBezTo>
                  <a:cubicBezTo>
                    <a:pt x="38" y="228"/>
                    <a:pt x="71" y="244"/>
                    <a:pt x="87" y="244"/>
                  </a:cubicBezTo>
                  <a:cubicBezTo>
                    <a:pt x="96" y="247"/>
                    <a:pt x="106" y="248"/>
                    <a:pt x="115" y="248"/>
                  </a:cubicBezTo>
                  <a:cubicBezTo>
                    <a:pt x="175" y="248"/>
                    <a:pt x="227" y="202"/>
                    <a:pt x="227" y="141"/>
                  </a:cubicBezTo>
                  <a:cubicBezTo>
                    <a:pt x="244" y="108"/>
                    <a:pt x="244" y="71"/>
                    <a:pt x="227" y="55"/>
                  </a:cubicBezTo>
                  <a:cubicBezTo>
                    <a:pt x="207" y="38"/>
                    <a:pt x="207" y="38"/>
                    <a:pt x="207" y="22"/>
                  </a:cubicBezTo>
                  <a:cubicBezTo>
                    <a:pt x="190" y="5"/>
                    <a:pt x="174" y="5"/>
                    <a:pt x="157" y="5"/>
                  </a:cubicBezTo>
                  <a:cubicBezTo>
                    <a:pt x="147" y="2"/>
                    <a:pt x="137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3965550" y="2745425"/>
              <a:ext cx="6000" cy="6725"/>
            </a:xfrm>
            <a:custGeom>
              <a:avLst/>
              <a:gdLst/>
              <a:ahLst/>
              <a:cxnLst/>
              <a:rect l="l" t="t" r="r" b="b"/>
              <a:pathLst>
                <a:path w="240" h="269" extrusionOk="0">
                  <a:moveTo>
                    <a:pt x="135" y="1"/>
                  </a:moveTo>
                  <a:cubicBezTo>
                    <a:pt x="120" y="1"/>
                    <a:pt x="103" y="5"/>
                    <a:pt x="87" y="13"/>
                  </a:cubicBezTo>
                  <a:cubicBezTo>
                    <a:pt x="50" y="29"/>
                    <a:pt x="33" y="50"/>
                    <a:pt x="17" y="83"/>
                  </a:cubicBezTo>
                  <a:cubicBezTo>
                    <a:pt x="0" y="116"/>
                    <a:pt x="0" y="153"/>
                    <a:pt x="17" y="186"/>
                  </a:cubicBezTo>
                  <a:cubicBezTo>
                    <a:pt x="17" y="219"/>
                    <a:pt x="33" y="236"/>
                    <a:pt x="70" y="256"/>
                  </a:cubicBezTo>
                  <a:cubicBezTo>
                    <a:pt x="79" y="264"/>
                    <a:pt x="91" y="269"/>
                    <a:pt x="105" y="269"/>
                  </a:cubicBezTo>
                  <a:cubicBezTo>
                    <a:pt x="120" y="269"/>
                    <a:pt x="136" y="264"/>
                    <a:pt x="153" y="256"/>
                  </a:cubicBezTo>
                  <a:cubicBezTo>
                    <a:pt x="206" y="219"/>
                    <a:pt x="239" y="153"/>
                    <a:pt x="223" y="83"/>
                  </a:cubicBezTo>
                  <a:cubicBezTo>
                    <a:pt x="223" y="67"/>
                    <a:pt x="206" y="50"/>
                    <a:pt x="206" y="29"/>
                  </a:cubicBezTo>
                  <a:cubicBezTo>
                    <a:pt x="190" y="29"/>
                    <a:pt x="190" y="13"/>
                    <a:pt x="173" y="13"/>
                  </a:cubicBezTo>
                  <a:cubicBezTo>
                    <a:pt x="163" y="5"/>
                    <a:pt x="150" y="1"/>
                    <a:pt x="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3956475" y="282272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38" y="0"/>
                  </a:moveTo>
                  <a:cubicBezTo>
                    <a:pt x="103" y="0"/>
                    <a:pt x="67" y="19"/>
                    <a:pt x="38" y="50"/>
                  </a:cubicBezTo>
                  <a:cubicBezTo>
                    <a:pt x="0" y="100"/>
                    <a:pt x="0" y="186"/>
                    <a:pt x="38" y="236"/>
                  </a:cubicBezTo>
                  <a:cubicBezTo>
                    <a:pt x="58" y="251"/>
                    <a:pt x="83" y="260"/>
                    <a:pt x="108" y="260"/>
                  </a:cubicBezTo>
                  <a:cubicBezTo>
                    <a:pt x="142" y="260"/>
                    <a:pt x="178" y="243"/>
                    <a:pt x="207" y="203"/>
                  </a:cubicBezTo>
                  <a:cubicBezTo>
                    <a:pt x="244" y="153"/>
                    <a:pt x="244" y="67"/>
                    <a:pt x="207" y="30"/>
                  </a:cubicBezTo>
                  <a:cubicBezTo>
                    <a:pt x="186" y="9"/>
                    <a:pt x="162" y="0"/>
                    <a:pt x="1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3953900" y="2803350"/>
              <a:ext cx="6525" cy="6325"/>
            </a:xfrm>
            <a:custGeom>
              <a:avLst/>
              <a:gdLst/>
              <a:ahLst/>
              <a:cxnLst/>
              <a:rect l="l" t="t" r="r" b="b"/>
              <a:pathLst>
                <a:path w="261" h="253" extrusionOk="0">
                  <a:moveTo>
                    <a:pt x="103" y="1"/>
                  </a:moveTo>
                  <a:cubicBezTo>
                    <a:pt x="38" y="34"/>
                    <a:pt x="0" y="104"/>
                    <a:pt x="21" y="170"/>
                  </a:cubicBezTo>
                  <a:cubicBezTo>
                    <a:pt x="21" y="207"/>
                    <a:pt x="54" y="223"/>
                    <a:pt x="70" y="240"/>
                  </a:cubicBezTo>
                  <a:cubicBezTo>
                    <a:pt x="87" y="248"/>
                    <a:pt x="100" y="252"/>
                    <a:pt x="114" y="252"/>
                  </a:cubicBezTo>
                  <a:cubicBezTo>
                    <a:pt x="127" y="252"/>
                    <a:pt x="141" y="248"/>
                    <a:pt x="157" y="240"/>
                  </a:cubicBezTo>
                  <a:cubicBezTo>
                    <a:pt x="227" y="223"/>
                    <a:pt x="260" y="137"/>
                    <a:pt x="244" y="83"/>
                  </a:cubicBezTo>
                  <a:cubicBezTo>
                    <a:pt x="227" y="50"/>
                    <a:pt x="227" y="34"/>
                    <a:pt x="207" y="34"/>
                  </a:cubicBezTo>
                  <a:cubicBezTo>
                    <a:pt x="207" y="17"/>
                    <a:pt x="190" y="17"/>
                    <a:pt x="190" y="17"/>
                  </a:cubicBezTo>
                  <a:cubicBezTo>
                    <a:pt x="157" y="1"/>
                    <a:pt x="12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3951825" y="2741275"/>
              <a:ext cx="6025" cy="6400"/>
            </a:xfrm>
            <a:custGeom>
              <a:avLst/>
              <a:gdLst/>
              <a:ahLst/>
              <a:cxnLst/>
              <a:rect l="l" t="t" r="r" b="b"/>
              <a:pathLst>
                <a:path w="241" h="256" extrusionOk="0">
                  <a:moveTo>
                    <a:pt x="136" y="0"/>
                  </a:moveTo>
                  <a:cubicBezTo>
                    <a:pt x="102" y="0"/>
                    <a:pt x="68" y="14"/>
                    <a:pt x="50" y="43"/>
                  </a:cubicBezTo>
                  <a:cubicBezTo>
                    <a:pt x="1" y="113"/>
                    <a:pt x="1" y="179"/>
                    <a:pt x="50" y="233"/>
                  </a:cubicBezTo>
                  <a:cubicBezTo>
                    <a:pt x="67" y="249"/>
                    <a:pt x="83" y="249"/>
                    <a:pt x="104" y="249"/>
                  </a:cubicBezTo>
                  <a:cubicBezTo>
                    <a:pt x="113" y="253"/>
                    <a:pt x="122" y="256"/>
                    <a:pt x="131" y="256"/>
                  </a:cubicBezTo>
                  <a:cubicBezTo>
                    <a:pt x="155" y="256"/>
                    <a:pt x="180" y="240"/>
                    <a:pt x="207" y="216"/>
                  </a:cubicBezTo>
                  <a:cubicBezTo>
                    <a:pt x="240" y="162"/>
                    <a:pt x="240" y="113"/>
                    <a:pt x="240" y="76"/>
                  </a:cubicBezTo>
                  <a:cubicBezTo>
                    <a:pt x="224" y="59"/>
                    <a:pt x="224" y="43"/>
                    <a:pt x="207" y="26"/>
                  </a:cubicBezTo>
                  <a:cubicBezTo>
                    <a:pt x="190" y="10"/>
                    <a:pt x="163" y="0"/>
                    <a:pt x="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3957400" y="275855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17" y="0"/>
                  </a:moveTo>
                  <a:cubicBezTo>
                    <a:pt x="71" y="0"/>
                    <a:pt x="15" y="49"/>
                    <a:pt x="1" y="106"/>
                  </a:cubicBezTo>
                  <a:cubicBezTo>
                    <a:pt x="1" y="144"/>
                    <a:pt x="1" y="177"/>
                    <a:pt x="17" y="209"/>
                  </a:cubicBezTo>
                  <a:cubicBezTo>
                    <a:pt x="34" y="226"/>
                    <a:pt x="50" y="247"/>
                    <a:pt x="87" y="263"/>
                  </a:cubicBezTo>
                  <a:cubicBezTo>
                    <a:pt x="153" y="263"/>
                    <a:pt x="207" y="209"/>
                    <a:pt x="223" y="144"/>
                  </a:cubicBezTo>
                  <a:cubicBezTo>
                    <a:pt x="240" y="106"/>
                    <a:pt x="223" y="57"/>
                    <a:pt x="190" y="20"/>
                  </a:cubicBezTo>
                  <a:cubicBezTo>
                    <a:pt x="170" y="20"/>
                    <a:pt x="153" y="3"/>
                    <a:pt x="137" y="3"/>
                  </a:cubicBezTo>
                  <a:cubicBezTo>
                    <a:pt x="131" y="1"/>
                    <a:pt x="124" y="0"/>
                    <a:pt x="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6"/>
            <p:cNvSpPr/>
            <p:nvPr/>
          </p:nvSpPr>
          <p:spPr>
            <a:xfrm>
              <a:off x="3973275" y="27620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14" y="0"/>
                  </a:moveTo>
                  <a:cubicBezTo>
                    <a:pt x="68" y="0"/>
                    <a:pt x="15" y="48"/>
                    <a:pt x="1" y="108"/>
                  </a:cubicBezTo>
                  <a:cubicBezTo>
                    <a:pt x="1" y="141"/>
                    <a:pt x="1" y="174"/>
                    <a:pt x="17" y="211"/>
                  </a:cubicBezTo>
                  <a:cubicBezTo>
                    <a:pt x="33" y="227"/>
                    <a:pt x="50" y="244"/>
                    <a:pt x="87" y="260"/>
                  </a:cubicBezTo>
                  <a:cubicBezTo>
                    <a:pt x="120" y="260"/>
                    <a:pt x="153" y="244"/>
                    <a:pt x="174" y="227"/>
                  </a:cubicBezTo>
                  <a:cubicBezTo>
                    <a:pt x="207" y="211"/>
                    <a:pt x="223" y="174"/>
                    <a:pt x="223" y="141"/>
                  </a:cubicBezTo>
                  <a:cubicBezTo>
                    <a:pt x="240" y="108"/>
                    <a:pt x="223" y="70"/>
                    <a:pt x="207" y="54"/>
                  </a:cubicBezTo>
                  <a:cubicBezTo>
                    <a:pt x="207" y="38"/>
                    <a:pt x="207" y="38"/>
                    <a:pt x="190" y="21"/>
                  </a:cubicBezTo>
                  <a:cubicBezTo>
                    <a:pt x="190" y="21"/>
                    <a:pt x="174" y="5"/>
                    <a:pt x="137" y="5"/>
                  </a:cubicBezTo>
                  <a:cubicBezTo>
                    <a:pt x="129" y="1"/>
                    <a:pt x="122" y="0"/>
                    <a:pt x="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3977100" y="2837925"/>
              <a:ext cx="6100" cy="6375"/>
            </a:xfrm>
            <a:custGeom>
              <a:avLst/>
              <a:gdLst/>
              <a:ahLst/>
              <a:cxnLst/>
              <a:rect l="l" t="t" r="r" b="b"/>
              <a:pathLst>
                <a:path w="244" h="255" extrusionOk="0">
                  <a:moveTo>
                    <a:pt x="132" y="1"/>
                  </a:moveTo>
                  <a:cubicBezTo>
                    <a:pt x="101" y="1"/>
                    <a:pt x="72" y="13"/>
                    <a:pt x="54" y="40"/>
                  </a:cubicBezTo>
                  <a:cubicBezTo>
                    <a:pt x="0" y="110"/>
                    <a:pt x="0" y="180"/>
                    <a:pt x="54" y="230"/>
                  </a:cubicBezTo>
                  <a:cubicBezTo>
                    <a:pt x="70" y="246"/>
                    <a:pt x="70" y="246"/>
                    <a:pt x="87" y="246"/>
                  </a:cubicBezTo>
                  <a:cubicBezTo>
                    <a:pt x="101" y="252"/>
                    <a:pt x="115" y="254"/>
                    <a:pt x="127" y="254"/>
                  </a:cubicBezTo>
                  <a:cubicBezTo>
                    <a:pt x="158" y="254"/>
                    <a:pt x="182" y="237"/>
                    <a:pt x="206" y="213"/>
                  </a:cubicBezTo>
                  <a:cubicBezTo>
                    <a:pt x="243" y="164"/>
                    <a:pt x="243" y="110"/>
                    <a:pt x="243" y="77"/>
                  </a:cubicBezTo>
                  <a:cubicBezTo>
                    <a:pt x="227" y="61"/>
                    <a:pt x="227" y="40"/>
                    <a:pt x="206" y="24"/>
                  </a:cubicBezTo>
                  <a:cubicBezTo>
                    <a:pt x="184" y="9"/>
                    <a:pt x="158" y="1"/>
                    <a:pt x="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3979250" y="2793450"/>
              <a:ext cx="5600" cy="6500"/>
            </a:xfrm>
            <a:custGeom>
              <a:avLst/>
              <a:gdLst/>
              <a:ahLst/>
              <a:cxnLst/>
              <a:rect l="l" t="t" r="r" b="b"/>
              <a:pathLst>
                <a:path w="224" h="260" extrusionOk="0">
                  <a:moveTo>
                    <a:pt x="141" y="1"/>
                  </a:moveTo>
                  <a:cubicBezTo>
                    <a:pt x="104" y="1"/>
                    <a:pt x="87" y="17"/>
                    <a:pt x="54" y="34"/>
                  </a:cubicBezTo>
                  <a:cubicBezTo>
                    <a:pt x="38" y="50"/>
                    <a:pt x="1" y="87"/>
                    <a:pt x="1" y="120"/>
                  </a:cubicBezTo>
                  <a:cubicBezTo>
                    <a:pt x="1" y="153"/>
                    <a:pt x="1" y="191"/>
                    <a:pt x="17" y="207"/>
                  </a:cubicBezTo>
                  <a:cubicBezTo>
                    <a:pt x="38" y="240"/>
                    <a:pt x="54" y="257"/>
                    <a:pt x="87" y="257"/>
                  </a:cubicBezTo>
                  <a:cubicBezTo>
                    <a:pt x="94" y="259"/>
                    <a:pt x="101" y="260"/>
                    <a:pt x="109" y="260"/>
                  </a:cubicBezTo>
                  <a:cubicBezTo>
                    <a:pt x="157" y="260"/>
                    <a:pt x="209" y="214"/>
                    <a:pt x="223" y="153"/>
                  </a:cubicBezTo>
                  <a:cubicBezTo>
                    <a:pt x="223" y="120"/>
                    <a:pt x="223" y="87"/>
                    <a:pt x="207" y="50"/>
                  </a:cubicBezTo>
                  <a:lnTo>
                    <a:pt x="190" y="34"/>
                  </a:lnTo>
                  <a:cubicBezTo>
                    <a:pt x="174" y="17"/>
                    <a:pt x="157" y="17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3975450" y="2823275"/>
              <a:ext cx="5575" cy="6350"/>
            </a:xfrm>
            <a:custGeom>
              <a:avLst/>
              <a:gdLst/>
              <a:ahLst/>
              <a:cxnLst/>
              <a:rect l="l" t="t" r="r" b="b"/>
              <a:pathLst>
                <a:path w="223" h="254" extrusionOk="0">
                  <a:moveTo>
                    <a:pt x="111" y="1"/>
                  </a:moveTo>
                  <a:cubicBezTo>
                    <a:pt x="92" y="1"/>
                    <a:pt x="76" y="14"/>
                    <a:pt x="50" y="28"/>
                  </a:cubicBezTo>
                  <a:cubicBezTo>
                    <a:pt x="33" y="45"/>
                    <a:pt x="0" y="78"/>
                    <a:pt x="0" y="111"/>
                  </a:cubicBezTo>
                  <a:cubicBezTo>
                    <a:pt x="0" y="148"/>
                    <a:pt x="0" y="181"/>
                    <a:pt x="17" y="197"/>
                  </a:cubicBezTo>
                  <a:cubicBezTo>
                    <a:pt x="33" y="234"/>
                    <a:pt x="50" y="251"/>
                    <a:pt x="87" y="251"/>
                  </a:cubicBezTo>
                  <a:cubicBezTo>
                    <a:pt x="93" y="253"/>
                    <a:pt x="99" y="254"/>
                    <a:pt x="106" y="254"/>
                  </a:cubicBezTo>
                  <a:cubicBezTo>
                    <a:pt x="153" y="254"/>
                    <a:pt x="208" y="206"/>
                    <a:pt x="223" y="148"/>
                  </a:cubicBezTo>
                  <a:cubicBezTo>
                    <a:pt x="223" y="111"/>
                    <a:pt x="223" y="78"/>
                    <a:pt x="206" y="61"/>
                  </a:cubicBezTo>
                  <a:cubicBezTo>
                    <a:pt x="206" y="45"/>
                    <a:pt x="190" y="45"/>
                    <a:pt x="190" y="28"/>
                  </a:cubicBezTo>
                  <a:cubicBezTo>
                    <a:pt x="169" y="8"/>
                    <a:pt x="153" y="8"/>
                    <a:pt x="136" y="8"/>
                  </a:cubicBezTo>
                  <a:cubicBezTo>
                    <a:pt x="127" y="3"/>
                    <a:pt x="119" y="1"/>
                    <a:pt x="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3935850" y="2726875"/>
              <a:ext cx="5700" cy="5700"/>
            </a:xfrm>
            <a:custGeom>
              <a:avLst/>
              <a:gdLst/>
              <a:ahLst/>
              <a:cxnLst/>
              <a:rect l="l" t="t" r="r" b="b"/>
              <a:pathLst>
                <a:path w="228" h="228" extrusionOk="0">
                  <a:moveTo>
                    <a:pt x="54" y="0"/>
                  </a:moveTo>
                  <a:cubicBezTo>
                    <a:pt x="38" y="17"/>
                    <a:pt x="38" y="33"/>
                    <a:pt x="22" y="50"/>
                  </a:cubicBezTo>
                  <a:cubicBezTo>
                    <a:pt x="1" y="87"/>
                    <a:pt x="1" y="120"/>
                    <a:pt x="1" y="137"/>
                  </a:cubicBezTo>
                  <a:cubicBezTo>
                    <a:pt x="18" y="195"/>
                    <a:pt x="66" y="227"/>
                    <a:pt x="113" y="227"/>
                  </a:cubicBezTo>
                  <a:cubicBezTo>
                    <a:pt x="122" y="227"/>
                    <a:pt x="132" y="226"/>
                    <a:pt x="141" y="223"/>
                  </a:cubicBezTo>
                  <a:cubicBezTo>
                    <a:pt x="174" y="207"/>
                    <a:pt x="207" y="174"/>
                    <a:pt x="228" y="137"/>
                  </a:cubicBezTo>
                  <a:cubicBezTo>
                    <a:pt x="158" y="87"/>
                    <a:pt x="104" y="50"/>
                    <a:pt x="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3968525" y="280800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20" y="0"/>
                  </a:moveTo>
                  <a:cubicBezTo>
                    <a:pt x="71" y="21"/>
                    <a:pt x="34" y="54"/>
                    <a:pt x="17" y="124"/>
                  </a:cubicBezTo>
                  <a:cubicBezTo>
                    <a:pt x="1" y="157"/>
                    <a:pt x="17" y="190"/>
                    <a:pt x="34" y="206"/>
                  </a:cubicBezTo>
                  <a:cubicBezTo>
                    <a:pt x="54" y="243"/>
                    <a:pt x="71" y="260"/>
                    <a:pt x="104" y="260"/>
                  </a:cubicBezTo>
                  <a:cubicBezTo>
                    <a:pt x="111" y="262"/>
                    <a:pt x="118" y="263"/>
                    <a:pt x="125" y="263"/>
                  </a:cubicBezTo>
                  <a:cubicBezTo>
                    <a:pt x="174" y="263"/>
                    <a:pt x="226" y="218"/>
                    <a:pt x="240" y="157"/>
                  </a:cubicBezTo>
                  <a:lnTo>
                    <a:pt x="240" y="124"/>
                  </a:lnTo>
                  <a:cubicBezTo>
                    <a:pt x="240" y="87"/>
                    <a:pt x="223" y="54"/>
                    <a:pt x="207" y="37"/>
                  </a:cubicBezTo>
                  <a:cubicBezTo>
                    <a:pt x="191" y="21"/>
                    <a:pt x="174" y="21"/>
                    <a:pt x="158" y="21"/>
                  </a:cubicBezTo>
                  <a:cubicBezTo>
                    <a:pt x="137" y="0"/>
                    <a:pt x="137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3963800" y="283767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40" y="1"/>
                  </a:moveTo>
                  <a:cubicBezTo>
                    <a:pt x="87" y="1"/>
                    <a:pt x="17" y="50"/>
                    <a:pt x="0" y="120"/>
                  </a:cubicBezTo>
                  <a:cubicBezTo>
                    <a:pt x="0" y="153"/>
                    <a:pt x="0" y="190"/>
                    <a:pt x="17" y="207"/>
                  </a:cubicBezTo>
                  <a:cubicBezTo>
                    <a:pt x="37" y="240"/>
                    <a:pt x="54" y="256"/>
                    <a:pt x="87" y="256"/>
                  </a:cubicBezTo>
                  <a:cubicBezTo>
                    <a:pt x="97" y="259"/>
                    <a:pt x="107" y="261"/>
                    <a:pt x="116" y="261"/>
                  </a:cubicBezTo>
                  <a:cubicBezTo>
                    <a:pt x="171" y="261"/>
                    <a:pt x="209" y="213"/>
                    <a:pt x="223" y="153"/>
                  </a:cubicBezTo>
                  <a:cubicBezTo>
                    <a:pt x="243" y="120"/>
                    <a:pt x="223" y="87"/>
                    <a:pt x="206" y="50"/>
                  </a:cubicBezTo>
                  <a:cubicBezTo>
                    <a:pt x="206" y="50"/>
                    <a:pt x="206" y="34"/>
                    <a:pt x="190" y="34"/>
                  </a:cubicBezTo>
                  <a:cubicBezTo>
                    <a:pt x="190" y="17"/>
                    <a:pt x="173" y="17"/>
                    <a:pt x="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3977100" y="2776575"/>
              <a:ext cx="5675" cy="6350"/>
            </a:xfrm>
            <a:custGeom>
              <a:avLst/>
              <a:gdLst/>
              <a:ahLst/>
              <a:cxnLst/>
              <a:rect l="l" t="t" r="r" b="b"/>
              <a:pathLst>
                <a:path w="227" h="254" extrusionOk="0">
                  <a:moveTo>
                    <a:pt x="120" y="1"/>
                  </a:moveTo>
                  <a:cubicBezTo>
                    <a:pt x="71" y="1"/>
                    <a:pt x="18" y="49"/>
                    <a:pt x="0" y="107"/>
                  </a:cubicBezTo>
                  <a:cubicBezTo>
                    <a:pt x="0" y="144"/>
                    <a:pt x="0" y="177"/>
                    <a:pt x="21" y="194"/>
                  </a:cubicBezTo>
                  <a:cubicBezTo>
                    <a:pt x="37" y="226"/>
                    <a:pt x="54" y="247"/>
                    <a:pt x="87" y="247"/>
                  </a:cubicBezTo>
                  <a:cubicBezTo>
                    <a:pt x="97" y="252"/>
                    <a:pt x="106" y="254"/>
                    <a:pt x="114" y="254"/>
                  </a:cubicBezTo>
                  <a:cubicBezTo>
                    <a:pt x="135" y="254"/>
                    <a:pt x="150" y="241"/>
                    <a:pt x="173" y="226"/>
                  </a:cubicBezTo>
                  <a:cubicBezTo>
                    <a:pt x="190" y="210"/>
                    <a:pt x="206" y="177"/>
                    <a:pt x="227" y="144"/>
                  </a:cubicBezTo>
                  <a:cubicBezTo>
                    <a:pt x="227" y="107"/>
                    <a:pt x="227" y="74"/>
                    <a:pt x="206" y="57"/>
                  </a:cubicBezTo>
                  <a:cubicBezTo>
                    <a:pt x="206" y="41"/>
                    <a:pt x="206" y="41"/>
                    <a:pt x="190" y="20"/>
                  </a:cubicBezTo>
                  <a:cubicBezTo>
                    <a:pt x="173" y="4"/>
                    <a:pt x="157" y="4"/>
                    <a:pt x="140" y="4"/>
                  </a:cubicBezTo>
                  <a:cubicBezTo>
                    <a:pt x="134" y="2"/>
                    <a:pt x="127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2" name="Google Shape;1912;p6"/>
          <p:cNvSpPr/>
          <p:nvPr/>
        </p:nvSpPr>
        <p:spPr>
          <a:xfrm>
            <a:off x="-162112" y="2976300"/>
            <a:ext cx="9468233" cy="3428995"/>
          </a:xfrm>
          <a:custGeom>
            <a:avLst/>
            <a:gdLst/>
            <a:ahLst/>
            <a:cxnLst/>
            <a:rect l="l" t="t" r="r" b="b"/>
            <a:pathLst>
              <a:path w="17647" h="6391" extrusionOk="0">
                <a:moveTo>
                  <a:pt x="1" y="0"/>
                </a:moveTo>
                <a:lnTo>
                  <a:pt x="1" y="6391"/>
                </a:lnTo>
                <a:lnTo>
                  <a:pt x="17647" y="6391"/>
                </a:lnTo>
                <a:lnTo>
                  <a:pt x="17647" y="1736"/>
                </a:lnTo>
                <a:cubicBezTo>
                  <a:pt x="17647" y="1630"/>
                  <a:pt x="17502" y="1590"/>
                  <a:pt x="17283" y="1590"/>
                </a:cubicBezTo>
                <a:cubicBezTo>
                  <a:pt x="16649" y="1590"/>
                  <a:pt x="15392" y="1927"/>
                  <a:pt x="15239" y="1979"/>
                </a:cubicBezTo>
                <a:cubicBezTo>
                  <a:pt x="14192" y="2408"/>
                  <a:pt x="13367" y="3093"/>
                  <a:pt x="12473" y="3678"/>
                </a:cubicBezTo>
                <a:cubicBezTo>
                  <a:pt x="11402" y="4369"/>
                  <a:pt x="10189" y="4829"/>
                  <a:pt x="8848" y="4829"/>
                </a:cubicBezTo>
                <a:cubicBezTo>
                  <a:pt x="8557" y="4829"/>
                  <a:pt x="8261" y="4808"/>
                  <a:pt x="7958" y="4762"/>
                </a:cubicBezTo>
                <a:cubicBezTo>
                  <a:pt x="6515" y="4556"/>
                  <a:pt x="5414" y="3798"/>
                  <a:pt x="4433" y="2973"/>
                </a:cubicBezTo>
                <a:cubicBezTo>
                  <a:pt x="3266" y="2012"/>
                  <a:pt x="2203" y="965"/>
                  <a:pt x="743" y="277"/>
                </a:cubicBezTo>
                <a:cubicBezTo>
                  <a:pt x="673" y="244"/>
                  <a:pt x="22" y="54"/>
                  <a:pt x="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7"/>
          <p:cNvSpPr txBox="1">
            <a:spLocks noGrp="1"/>
          </p:cNvSpPr>
          <p:nvPr>
            <p:ph type="body" idx="1"/>
          </p:nvPr>
        </p:nvSpPr>
        <p:spPr>
          <a:xfrm>
            <a:off x="720000" y="1712850"/>
            <a:ext cx="3599100" cy="28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15" name="Google Shape;1915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9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16" name="Google Shape;1916;p7"/>
          <p:cNvSpPr/>
          <p:nvPr/>
        </p:nvSpPr>
        <p:spPr>
          <a:xfrm>
            <a:off x="7323808" y="-46525"/>
            <a:ext cx="1896382" cy="1759366"/>
          </a:xfrm>
          <a:custGeom>
            <a:avLst/>
            <a:gdLst/>
            <a:ahLst/>
            <a:cxnLst/>
            <a:rect l="l" t="t" r="r" b="b"/>
            <a:pathLst>
              <a:path w="16844" h="15627" extrusionOk="0">
                <a:moveTo>
                  <a:pt x="148" y="0"/>
                </a:moveTo>
                <a:cubicBezTo>
                  <a:pt x="57" y="1027"/>
                  <a:pt x="1" y="2081"/>
                  <a:pt x="1" y="3136"/>
                </a:cubicBezTo>
                <a:cubicBezTo>
                  <a:pt x="57" y="6587"/>
                  <a:pt x="204" y="10749"/>
                  <a:pt x="3101" y="13118"/>
                </a:cubicBezTo>
                <a:cubicBezTo>
                  <a:pt x="5450" y="15041"/>
                  <a:pt x="8775" y="15626"/>
                  <a:pt x="11831" y="15626"/>
                </a:cubicBezTo>
                <a:cubicBezTo>
                  <a:pt x="12359" y="15626"/>
                  <a:pt x="12879" y="15609"/>
                  <a:pt x="13385" y="15578"/>
                </a:cubicBezTo>
                <a:cubicBezTo>
                  <a:pt x="14495" y="15494"/>
                  <a:pt x="15669" y="15346"/>
                  <a:pt x="16843" y="15142"/>
                </a:cubicBezTo>
                <a:lnTo>
                  <a:pt x="168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7" name="Google Shape;1917;p7"/>
          <p:cNvGrpSpPr/>
          <p:nvPr/>
        </p:nvGrpSpPr>
        <p:grpSpPr>
          <a:xfrm rot="10800000" flipH="1">
            <a:off x="7001923" y="4155624"/>
            <a:ext cx="2192535" cy="1200546"/>
            <a:chOff x="4465450" y="2268625"/>
            <a:chExt cx="520125" cy="284800"/>
          </a:xfrm>
        </p:grpSpPr>
        <p:sp>
          <p:nvSpPr>
            <p:cNvPr id="1918" name="Google Shape;1918;p7"/>
            <p:cNvSpPr/>
            <p:nvPr/>
          </p:nvSpPr>
          <p:spPr>
            <a:xfrm>
              <a:off x="4729100" y="2352425"/>
              <a:ext cx="6925" cy="4650"/>
            </a:xfrm>
            <a:custGeom>
              <a:avLst/>
              <a:gdLst/>
              <a:ahLst/>
              <a:cxnLst/>
              <a:rect l="l" t="t" r="r" b="b"/>
              <a:pathLst>
                <a:path w="277" h="186" extrusionOk="0">
                  <a:moveTo>
                    <a:pt x="174" y="0"/>
                  </a:moveTo>
                  <a:cubicBezTo>
                    <a:pt x="141" y="0"/>
                    <a:pt x="104" y="17"/>
                    <a:pt x="87" y="33"/>
                  </a:cubicBezTo>
                  <a:cubicBezTo>
                    <a:pt x="54" y="49"/>
                    <a:pt x="38" y="66"/>
                    <a:pt x="17" y="103"/>
                  </a:cubicBezTo>
                  <a:cubicBezTo>
                    <a:pt x="1" y="153"/>
                    <a:pt x="38" y="186"/>
                    <a:pt x="104" y="186"/>
                  </a:cubicBezTo>
                  <a:lnTo>
                    <a:pt x="157" y="186"/>
                  </a:lnTo>
                  <a:cubicBezTo>
                    <a:pt x="174" y="169"/>
                    <a:pt x="174" y="169"/>
                    <a:pt x="190" y="169"/>
                  </a:cubicBezTo>
                  <a:cubicBezTo>
                    <a:pt x="223" y="153"/>
                    <a:pt x="244" y="120"/>
                    <a:pt x="244" y="103"/>
                  </a:cubicBezTo>
                  <a:cubicBezTo>
                    <a:pt x="277" y="33"/>
                    <a:pt x="244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7"/>
            <p:cNvSpPr/>
            <p:nvPr/>
          </p:nvSpPr>
          <p:spPr>
            <a:xfrm>
              <a:off x="4715800" y="2351900"/>
              <a:ext cx="6525" cy="5075"/>
            </a:xfrm>
            <a:custGeom>
              <a:avLst/>
              <a:gdLst/>
              <a:ahLst/>
              <a:cxnLst/>
              <a:rect l="l" t="t" r="r" b="b"/>
              <a:pathLst>
                <a:path w="261" h="203" extrusionOk="0">
                  <a:moveTo>
                    <a:pt x="137" y="0"/>
                  </a:moveTo>
                  <a:cubicBezTo>
                    <a:pt x="104" y="21"/>
                    <a:pt x="71" y="38"/>
                    <a:pt x="54" y="54"/>
                  </a:cubicBezTo>
                  <a:cubicBezTo>
                    <a:pt x="1" y="103"/>
                    <a:pt x="1" y="157"/>
                    <a:pt x="34" y="190"/>
                  </a:cubicBezTo>
                  <a:cubicBezTo>
                    <a:pt x="52" y="198"/>
                    <a:pt x="66" y="202"/>
                    <a:pt x="79" y="202"/>
                  </a:cubicBezTo>
                  <a:cubicBezTo>
                    <a:pt x="92" y="202"/>
                    <a:pt x="104" y="198"/>
                    <a:pt x="120" y="190"/>
                  </a:cubicBezTo>
                  <a:lnTo>
                    <a:pt x="158" y="190"/>
                  </a:lnTo>
                  <a:cubicBezTo>
                    <a:pt x="174" y="174"/>
                    <a:pt x="191" y="174"/>
                    <a:pt x="207" y="157"/>
                  </a:cubicBezTo>
                  <a:cubicBezTo>
                    <a:pt x="261" y="103"/>
                    <a:pt x="261" y="38"/>
                    <a:pt x="224" y="21"/>
                  </a:cubicBezTo>
                  <a:cubicBezTo>
                    <a:pt x="191" y="0"/>
                    <a:pt x="174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7"/>
            <p:cNvSpPr/>
            <p:nvPr/>
          </p:nvSpPr>
          <p:spPr>
            <a:xfrm>
              <a:off x="4711075" y="2340350"/>
              <a:ext cx="6500" cy="5175"/>
            </a:xfrm>
            <a:custGeom>
              <a:avLst/>
              <a:gdLst/>
              <a:ahLst/>
              <a:cxnLst/>
              <a:rect l="l" t="t" r="r" b="b"/>
              <a:pathLst>
                <a:path w="260" h="207" extrusionOk="0">
                  <a:moveTo>
                    <a:pt x="173" y="1"/>
                  </a:moveTo>
                  <a:cubicBezTo>
                    <a:pt x="140" y="1"/>
                    <a:pt x="120" y="17"/>
                    <a:pt x="87" y="34"/>
                  </a:cubicBezTo>
                  <a:cubicBezTo>
                    <a:pt x="54" y="50"/>
                    <a:pt x="37" y="87"/>
                    <a:pt x="17" y="104"/>
                  </a:cubicBezTo>
                  <a:cubicBezTo>
                    <a:pt x="0" y="153"/>
                    <a:pt x="37" y="207"/>
                    <a:pt x="103" y="207"/>
                  </a:cubicBezTo>
                  <a:cubicBezTo>
                    <a:pt x="120" y="207"/>
                    <a:pt x="140" y="190"/>
                    <a:pt x="157" y="190"/>
                  </a:cubicBezTo>
                  <a:cubicBezTo>
                    <a:pt x="173" y="190"/>
                    <a:pt x="190" y="174"/>
                    <a:pt x="190" y="174"/>
                  </a:cubicBezTo>
                  <a:cubicBezTo>
                    <a:pt x="223" y="153"/>
                    <a:pt x="243" y="137"/>
                    <a:pt x="260" y="104"/>
                  </a:cubicBezTo>
                  <a:cubicBezTo>
                    <a:pt x="260" y="71"/>
                    <a:pt x="260" y="50"/>
                    <a:pt x="243" y="34"/>
                  </a:cubicBezTo>
                  <a:cubicBezTo>
                    <a:pt x="223" y="17"/>
                    <a:pt x="206" y="1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7"/>
            <p:cNvSpPr/>
            <p:nvPr/>
          </p:nvSpPr>
          <p:spPr>
            <a:xfrm>
              <a:off x="4728700" y="2363950"/>
              <a:ext cx="6500" cy="4925"/>
            </a:xfrm>
            <a:custGeom>
              <a:avLst/>
              <a:gdLst/>
              <a:ahLst/>
              <a:cxnLst/>
              <a:rect l="l" t="t" r="r" b="b"/>
              <a:pathLst>
                <a:path w="260" h="197" extrusionOk="0">
                  <a:moveTo>
                    <a:pt x="172" y="0"/>
                  </a:moveTo>
                  <a:cubicBezTo>
                    <a:pt x="152" y="0"/>
                    <a:pt x="128" y="6"/>
                    <a:pt x="103" y="17"/>
                  </a:cubicBezTo>
                  <a:cubicBezTo>
                    <a:pt x="33" y="54"/>
                    <a:pt x="0" y="104"/>
                    <a:pt x="17" y="157"/>
                  </a:cubicBezTo>
                  <a:cubicBezTo>
                    <a:pt x="29" y="182"/>
                    <a:pt x="61" y="197"/>
                    <a:pt x="105" y="197"/>
                  </a:cubicBezTo>
                  <a:cubicBezTo>
                    <a:pt x="121" y="197"/>
                    <a:pt x="138" y="195"/>
                    <a:pt x="157" y="190"/>
                  </a:cubicBezTo>
                  <a:cubicBezTo>
                    <a:pt x="223" y="157"/>
                    <a:pt x="260" y="104"/>
                    <a:pt x="239" y="54"/>
                  </a:cubicBezTo>
                  <a:cubicBezTo>
                    <a:pt x="239" y="19"/>
                    <a:pt x="211" y="0"/>
                    <a:pt x="1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7"/>
            <p:cNvSpPr/>
            <p:nvPr/>
          </p:nvSpPr>
          <p:spPr>
            <a:xfrm>
              <a:off x="4723550" y="2386975"/>
              <a:ext cx="6500" cy="4950"/>
            </a:xfrm>
            <a:custGeom>
              <a:avLst/>
              <a:gdLst/>
              <a:ahLst/>
              <a:cxnLst/>
              <a:rect l="l" t="t" r="r" b="b"/>
              <a:pathLst>
                <a:path w="260" h="198" extrusionOk="0">
                  <a:moveTo>
                    <a:pt x="168" y="0"/>
                  </a:moveTo>
                  <a:cubicBezTo>
                    <a:pt x="159" y="0"/>
                    <a:pt x="149" y="2"/>
                    <a:pt x="136" y="7"/>
                  </a:cubicBezTo>
                  <a:cubicBezTo>
                    <a:pt x="103" y="7"/>
                    <a:pt x="70" y="24"/>
                    <a:pt x="54" y="40"/>
                  </a:cubicBezTo>
                  <a:cubicBezTo>
                    <a:pt x="0" y="94"/>
                    <a:pt x="0" y="164"/>
                    <a:pt x="33" y="181"/>
                  </a:cubicBezTo>
                  <a:cubicBezTo>
                    <a:pt x="70" y="197"/>
                    <a:pt x="87" y="197"/>
                    <a:pt x="120" y="197"/>
                  </a:cubicBezTo>
                  <a:cubicBezTo>
                    <a:pt x="136" y="197"/>
                    <a:pt x="136" y="197"/>
                    <a:pt x="157" y="181"/>
                  </a:cubicBezTo>
                  <a:cubicBezTo>
                    <a:pt x="173" y="181"/>
                    <a:pt x="190" y="164"/>
                    <a:pt x="206" y="143"/>
                  </a:cubicBezTo>
                  <a:cubicBezTo>
                    <a:pt x="260" y="94"/>
                    <a:pt x="260" y="40"/>
                    <a:pt x="223" y="7"/>
                  </a:cubicBezTo>
                  <a:cubicBezTo>
                    <a:pt x="201" y="7"/>
                    <a:pt x="186" y="0"/>
                    <a:pt x="1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7"/>
            <p:cNvSpPr/>
            <p:nvPr/>
          </p:nvSpPr>
          <p:spPr>
            <a:xfrm>
              <a:off x="4733425" y="2305100"/>
              <a:ext cx="6425" cy="4775"/>
            </a:xfrm>
            <a:custGeom>
              <a:avLst/>
              <a:gdLst/>
              <a:ahLst/>
              <a:cxnLst/>
              <a:rect l="l" t="t" r="r" b="b"/>
              <a:pathLst>
                <a:path w="257" h="191" extrusionOk="0">
                  <a:moveTo>
                    <a:pt x="153" y="1"/>
                  </a:moveTo>
                  <a:cubicBezTo>
                    <a:pt x="120" y="1"/>
                    <a:pt x="87" y="17"/>
                    <a:pt x="71" y="38"/>
                  </a:cubicBezTo>
                  <a:cubicBezTo>
                    <a:pt x="34" y="54"/>
                    <a:pt x="17" y="71"/>
                    <a:pt x="1" y="104"/>
                  </a:cubicBezTo>
                  <a:cubicBezTo>
                    <a:pt x="1" y="120"/>
                    <a:pt x="1" y="157"/>
                    <a:pt x="17" y="174"/>
                  </a:cubicBezTo>
                  <a:cubicBezTo>
                    <a:pt x="34" y="190"/>
                    <a:pt x="50" y="190"/>
                    <a:pt x="87" y="190"/>
                  </a:cubicBezTo>
                  <a:lnTo>
                    <a:pt x="137" y="190"/>
                  </a:lnTo>
                  <a:cubicBezTo>
                    <a:pt x="153" y="174"/>
                    <a:pt x="153" y="174"/>
                    <a:pt x="174" y="174"/>
                  </a:cubicBezTo>
                  <a:cubicBezTo>
                    <a:pt x="207" y="157"/>
                    <a:pt x="224" y="120"/>
                    <a:pt x="224" y="104"/>
                  </a:cubicBezTo>
                  <a:cubicBezTo>
                    <a:pt x="257" y="38"/>
                    <a:pt x="224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7"/>
            <p:cNvSpPr/>
            <p:nvPr/>
          </p:nvSpPr>
          <p:spPr>
            <a:xfrm>
              <a:off x="4718800" y="2375600"/>
              <a:ext cx="6925" cy="4675"/>
            </a:xfrm>
            <a:custGeom>
              <a:avLst/>
              <a:gdLst/>
              <a:ahLst/>
              <a:cxnLst/>
              <a:rect l="l" t="t" r="r" b="b"/>
              <a:pathLst>
                <a:path w="277" h="187" extrusionOk="0">
                  <a:moveTo>
                    <a:pt x="174" y="1"/>
                  </a:moveTo>
                  <a:cubicBezTo>
                    <a:pt x="157" y="1"/>
                    <a:pt x="120" y="1"/>
                    <a:pt x="87" y="34"/>
                  </a:cubicBezTo>
                  <a:cubicBezTo>
                    <a:pt x="54" y="50"/>
                    <a:pt x="38" y="67"/>
                    <a:pt x="38" y="104"/>
                  </a:cubicBezTo>
                  <a:cubicBezTo>
                    <a:pt x="0" y="153"/>
                    <a:pt x="38" y="186"/>
                    <a:pt x="104" y="186"/>
                  </a:cubicBezTo>
                  <a:cubicBezTo>
                    <a:pt x="120" y="186"/>
                    <a:pt x="141" y="186"/>
                    <a:pt x="174" y="170"/>
                  </a:cubicBezTo>
                  <a:lnTo>
                    <a:pt x="190" y="170"/>
                  </a:lnTo>
                  <a:cubicBezTo>
                    <a:pt x="223" y="137"/>
                    <a:pt x="244" y="120"/>
                    <a:pt x="260" y="83"/>
                  </a:cubicBezTo>
                  <a:cubicBezTo>
                    <a:pt x="277" y="34"/>
                    <a:pt x="244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7"/>
            <p:cNvSpPr/>
            <p:nvPr/>
          </p:nvSpPr>
          <p:spPr>
            <a:xfrm>
              <a:off x="4708500" y="2282850"/>
              <a:ext cx="6925" cy="5175"/>
            </a:xfrm>
            <a:custGeom>
              <a:avLst/>
              <a:gdLst/>
              <a:ahLst/>
              <a:cxnLst/>
              <a:rect l="l" t="t" r="r" b="b"/>
              <a:pathLst>
                <a:path w="277" h="207" extrusionOk="0">
                  <a:moveTo>
                    <a:pt x="173" y="0"/>
                  </a:moveTo>
                  <a:cubicBezTo>
                    <a:pt x="157" y="0"/>
                    <a:pt x="120" y="17"/>
                    <a:pt x="87" y="33"/>
                  </a:cubicBezTo>
                  <a:cubicBezTo>
                    <a:pt x="54" y="50"/>
                    <a:pt x="37" y="83"/>
                    <a:pt x="37" y="103"/>
                  </a:cubicBezTo>
                  <a:cubicBezTo>
                    <a:pt x="0" y="153"/>
                    <a:pt x="37" y="206"/>
                    <a:pt x="103" y="206"/>
                  </a:cubicBezTo>
                  <a:cubicBezTo>
                    <a:pt x="120" y="206"/>
                    <a:pt x="140" y="206"/>
                    <a:pt x="173" y="186"/>
                  </a:cubicBezTo>
                  <a:lnTo>
                    <a:pt x="190" y="169"/>
                  </a:lnTo>
                  <a:cubicBezTo>
                    <a:pt x="223" y="153"/>
                    <a:pt x="243" y="136"/>
                    <a:pt x="260" y="103"/>
                  </a:cubicBezTo>
                  <a:cubicBezTo>
                    <a:pt x="276" y="50"/>
                    <a:pt x="243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7"/>
            <p:cNvSpPr/>
            <p:nvPr/>
          </p:nvSpPr>
          <p:spPr>
            <a:xfrm>
              <a:off x="4702925" y="2317575"/>
              <a:ext cx="6925" cy="5075"/>
            </a:xfrm>
            <a:custGeom>
              <a:avLst/>
              <a:gdLst/>
              <a:ahLst/>
              <a:cxnLst/>
              <a:rect l="l" t="t" r="r" b="b"/>
              <a:pathLst>
                <a:path w="277" h="203" extrusionOk="0">
                  <a:moveTo>
                    <a:pt x="137" y="0"/>
                  </a:moveTo>
                  <a:cubicBezTo>
                    <a:pt x="104" y="17"/>
                    <a:pt x="87" y="33"/>
                    <a:pt x="54" y="54"/>
                  </a:cubicBezTo>
                  <a:cubicBezTo>
                    <a:pt x="1" y="104"/>
                    <a:pt x="1" y="157"/>
                    <a:pt x="54" y="190"/>
                  </a:cubicBezTo>
                  <a:cubicBezTo>
                    <a:pt x="62" y="198"/>
                    <a:pt x="75" y="203"/>
                    <a:pt x="89" y="203"/>
                  </a:cubicBezTo>
                  <a:cubicBezTo>
                    <a:pt x="104" y="203"/>
                    <a:pt x="120" y="198"/>
                    <a:pt x="137" y="190"/>
                  </a:cubicBezTo>
                  <a:lnTo>
                    <a:pt x="157" y="190"/>
                  </a:lnTo>
                  <a:cubicBezTo>
                    <a:pt x="190" y="174"/>
                    <a:pt x="207" y="157"/>
                    <a:pt x="223" y="157"/>
                  </a:cubicBezTo>
                  <a:cubicBezTo>
                    <a:pt x="260" y="104"/>
                    <a:pt x="277" y="33"/>
                    <a:pt x="223" y="17"/>
                  </a:cubicBezTo>
                  <a:cubicBezTo>
                    <a:pt x="207" y="0"/>
                    <a:pt x="174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7"/>
            <p:cNvSpPr/>
            <p:nvPr/>
          </p:nvSpPr>
          <p:spPr>
            <a:xfrm>
              <a:off x="4708075" y="2294625"/>
              <a:ext cx="6925" cy="4950"/>
            </a:xfrm>
            <a:custGeom>
              <a:avLst/>
              <a:gdLst/>
              <a:ahLst/>
              <a:cxnLst/>
              <a:rect l="l" t="t" r="r" b="b"/>
              <a:pathLst>
                <a:path w="277" h="198" extrusionOk="0">
                  <a:moveTo>
                    <a:pt x="164" y="1"/>
                  </a:moveTo>
                  <a:cubicBezTo>
                    <a:pt x="149" y="1"/>
                    <a:pt x="134" y="3"/>
                    <a:pt x="120" y="7"/>
                  </a:cubicBezTo>
                  <a:cubicBezTo>
                    <a:pt x="54" y="44"/>
                    <a:pt x="1" y="94"/>
                    <a:pt x="17" y="147"/>
                  </a:cubicBezTo>
                  <a:cubicBezTo>
                    <a:pt x="28" y="179"/>
                    <a:pt x="61" y="198"/>
                    <a:pt x="97" y="198"/>
                  </a:cubicBezTo>
                  <a:cubicBezTo>
                    <a:pt x="117" y="198"/>
                    <a:pt x="138" y="192"/>
                    <a:pt x="157" y="180"/>
                  </a:cubicBezTo>
                  <a:cubicBezTo>
                    <a:pt x="223" y="164"/>
                    <a:pt x="277" y="94"/>
                    <a:pt x="260" y="44"/>
                  </a:cubicBezTo>
                  <a:cubicBezTo>
                    <a:pt x="245" y="17"/>
                    <a:pt x="205" y="1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7"/>
            <p:cNvSpPr/>
            <p:nvPr/>
          </p:nvSpPr>
          <p:spPr>
            <a:xfrm>
              <a:off x="4703750" y="2376275"/>
              <a:ext cx="6525" cy="4925"/>
            </a:xfrm>
            <a:custGeom>
              <a:avLst/>
              <a:gdLst/>
              <a:ahLst/>
              <a:cxnLst/>
              <a:rect l="l" t="t" r="r" b="b"/>
              <a:pathLst>
                <a:path w="261" h="197" extrusionOk="0">
                  <a:moveTo>
                    <a:pt x="149" y="0"/>
                  </a:moveTo>
                  <a:cubicBezTo>
                    <a:pt x="133" y="0"/>
                    <a:pt x="118" y="2"/>
                    <a:pt x="104" y="7"/>
                  </a:cubicBezTo>
                  <a:cubicBezTo>
                    <a:pt x="38" y="40"/>
                    <a:pt x="1" y="110"/>
                    <a:pt x="1" y="143"/>
                  </a:cubicBezTo>
                  <a:cubicBezTo>
                    <a:pt x="14" y="178"/>
                    <a:pt x="47" y="197"/>
                    <a:pt x="87" y="197"/>
                  </a:cubicBezTo>
                  <a:cubicBezTo>
                    <a:pt x="109" y="197"/>
                    <a:pt x="133" y="191"/>
                    <a:pt x="157" y="180"/>
                  </a:cubicBezTo>
                  <a:cubicBezTo>
                    <a:pt x="207" y="159"/>
                    <a:pt x="260" y="93"/>
                    <a:pt x="244" y="40"/>
                  </a:cubicBezTo>
                  <a:cubicBezTo>
                    <a:pt x="232" y="15"/>
                    <a:pt x="191" y="0"/>
                    <a:pt x="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7"/>
            <p:cNvSpPr/>
            <p:nvPr/>
          </p:nvSpPr>
          <p:spPr>
            <a:xfrm>
              <a:off x="4705925" y="2328700"/>
              <a:ext cx="6925" cy="4775"/>
            </a:xfrm>
            <a:custGeom>
              <a:avLst/>
              <a:gdLst/>
              <a:ahLst/>
              <a:cxnLst/>
              <a:rect l="l" t="t" r="r" b="b"/>
              <a:pathLst>
                <a:path w="277" h="191" extrusionOk="0">
                  <a:moveTo>
                    <a:pt x="173" y="1"/>
                  </a:moveTo>
                  <a:cubicBezTo>
                    <a:pt x="157" y="1"/>
                    <a:pt x="120" y="1"/>
                    <a:pt x="87" y="21"/>
                  </a:cubicBezTo>
                  <a:cubicBezTo>
                    <a:pt x="54" y="54"/>
                    <a:pt x="37" y="71"/>
                    <a:pt x="37" y="87"/>
                  </a:cubicBezTo>
                  <a:cubicBezTo>
                    <a:pt x="0" y="157"/>
                    <a:pt x="37" y="190"/>
                    <a:pt x="103" y="190"/>
                  </a:cubicBezTo>
                  <a:cubicBezTo>
                    <a:pt x="120" y="190"/>
                    <a:pt x="140" y="190"/>
                    <a:pt x="173" y="174"/>
                  </a:cubicBezTo>
                  <a:cubicBezTo>
                    <a:pt x="173" y="174"/>
                    <a:pt x="190" y="174"/>
                    <a:pt x="190" y="157"/>
                  </a:cubicBezTo>
                  <a:cubicBezTo>
                    <a:pt x="223" y="141"/>
                    <a:pt x="243" y="124"/>
                    <a:pt x="260" y="87"/>
                  </a:cubicBezTo>
                  <a:cubicBezTo>
                    <a:pt x="276" y="38"/>
                    <a:pt x="243" y="1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7"/>
            <p:cNvSpPr/>
            <p:nvPr/>
          </p:nvSpPr>
          <p:spPr>
            <a:xfrm>
              <a:off x="4700350" y="2351075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74" y="0"/>
                  </a:moveTo>
                  <a:cubicBezTo>
                    <a:pt x="137" y="0"/>
                    <a:pt x="104" y="0"/>
                    <a:pt x="87" y="17"/>
                  </a:cubicBezTo>
                  <a:cubicBezTo>
                    <a:pt x="54" y="33"/>
                    <a:pt x="33" y="71"/>
                    <a:pt x="17" y="87"/>
                  </a:cubicBezTo>
                  <a:cubicBezTo>
                    <a:pt x="0" y="157"/>
                    <a:pt x="33" y="190"/>
                    <a:pt x="104" y="190"/>
                  </a:cubicBezTo>
                  <a:cubicBezTo>
                    <a:pt x="120" y="190"/>
                    <a:pt x="137" y="190"/>
                    <a:pt x="157" y="174"/>
                  </a:cubicBezTo>
                  <a:cubicBezTo>
                    <a:pt x="174" y="174"/>
                    <a:pt x="174" y="174"/>
                    <a:pt x="190" y="157"/>
                  </a:cubicBezTo>
                  <a:cubicBezTo>
                    <a:pt x="223" y="136"/>
                    <a:pt x="240" y="120"/>
                    <a:pt x="240" y="87"/>
                  </a:cubicBezTo>
                  <a:cubicBezTo>
                    <a:pt x="260" y="71"/>
                    <a:pt x="260" y="33"/>
                    <a:pt x="240" y="17"/>
                  </a:cubicBezTo>
                  <a:cubicBezTo>
                    <a:pt x="223" y="0"/>
                    <a:pt x="207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7"/>
            <p:cNvSpPr/>
            <p:nvPr/>
          </p:nvSpPr>
          <p:spPr>
            <a:xfrm>
              <a:off x="4699925" y="2362200"/>
              <a:ext cx="6425" cy="4775"/>
            </a:xfrm>
            <a:custGeom>
              <a:avLst/>
              <a:gdLst/>
              <a:ahLst/>
              <a:cxnLst/>
              <a:rect l="l" t="t" r="r" b="b"/>
              <a:pathLst>
                <a:path w="257" h="191" extrusionOk="0">
                  <a:moveTo>
                    <a:pt x="154" y="1"/>
                  </a:moveTo>
                  <a:cubicBezTo>
                    <a:pt x="104" y="1"/>
                    <a:pt x="34" y="54"/>
                    <a:pt x="17" y="104"/>
                  </a:cubicBezTo>
                  <a:cubicBezTo>
                    <a:pt x="1" y="157"/>
                    <a:pt x="34" y="190"/>
                    <a:pt x="88" y="190"/>
                  </a:cubicBezTo>
                  <a:lnTo>
                    <a:pt x="154" y="190"/>
                  </a:lnTo>
                  <a:cubicBezTo>
                    <a:pt x="154" y="174"/>
                    <a:pt x="174" y="174"/>
                    <a:pt x="174" y="174"/>
                  </a:cubicBezTo>
                  <a:cubicBezTo>
                    <a:pt x="207" y="157"/>
                    <a:pt x="224" y="124"/>
                    <a:pt x="240" y="104"/>
                  </a:cubicBezTo>
                  <a:cubicBezTo>
                    <a:pt x="257" y="71"/>
                    <a:pt x="240" y="54"/>
                    <a:pt x="240" y="38"/>
                  </a:cubicBezTo>
                  <a:cubicBezTo>
                    <a:pt x="224" y="21"/>
                    <a:pt x="191" y="1"/>
                    <a:pt x="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7"/>
            <p:cNvSpPr/>
            <p:nvPr/>
          </p:nvSpPr>
          <p:spPr>
            <a:xfrm>
              <a:off x="4720975" y="2420225"/>
              <a:ext cx="6000" cy="5200"/>
            </a:xfrm>
            <a:custGeom>
              <a:avLst/>
              <a:gdLst/>
              <a:ahLst/>
              <a:cxnLst/>
              <a:rect l="l" t="t" r="r" b="b"/>
              <a:pathLst>
                <a:path w="240" h="208" extrusionOk="0">
                  <a:moveTo>
                    <a:pt x="157" y="1"/>
                  </a:moveTo>
                  <a:cubicBezTo>
                    <a:pt x="136" y="1"/>
                    <a:pt x="103" y="17"/>
                    <a:pt x="70" y="34"/>
                  </a:cubicBezTo>
                  <a:cubicBezTo>
                    <a:pt x="33" y="50"/>
                    <a:pt x="17" y="71"/>
                    <a:pt x="17" y="104"/>
                  </a:cubicBezTo>
                  <a:cubicBezTo>
                    <a:pt x="0" y="153"/>
                    <a:pt x="33" y="207"/>
                    <a:pt x="87" y="207"/>
                  </a:cubicBezTo>
                  <a:cubicBezTo>
                    <a:pt x="103" y="207"/>
                    <a:pt x="136" y="191"/>
                    <a:pt x="157" y="191"/>
                  </a:cubicBezTo>
                  <a:lnTo>
                    <a:pt x="173" y="174"/>
                  </a:lnTo>
                  <a:cubicBezTo>
                    <a:pt x="206" y="153"/>
                    <a:pt x="223" y="120"/>
                    <a:pt x="239" y="104"/>
                  </a:cubicBezTo>
                  <a:cubicBezTo>
                    <a:pt x="239" y="71"/>
                    <a:pt x="239" y="50"/>
                    <a:pt x="223" y="34"/>
                  </a:cubicBezTo>
                  <a:cubicBezTo>
                    <a:pt x="223" y="17"/>
                    <a:pt x="190" y="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7"/>
            <p:cNvSpPr/>
            <p:nvPr/>
          </p:nvSpPr>
          <p:spPr>
            <a:xfrm>
              <a:off x="4709425" y="2271600"/>
              <a:ext cx="5575" cy="1775"/>
            </a:xfrm>
            <a:custGeom>
              <a:avLst/>
              <a:gdLst/>
              <a:ahLst/>
              <a:cxnLst/>
              <a:rect l="l" t="t" r="r" b="b"/>
              <a:pathLst>
                <a:path w="223" h="71" extrusionOk="0">
                  <a:moveTo>
                    <a:pt x="0" y="1"/>
                  </a:moveTo>
                  <a:cubicBezTo>
                    <a:pt x="0" y="17"/>
                    <a:pt x="17" y="54"/>
                    <a:pt x="33" y="54"/>
                  </a:cubicBezTo>
                  <a:cubicBezTo>
                    <a:pt x="50" y="71"/>
                    <a:pt x="83" y="71"/>
                    <a:pt x="120" y="71"/>
                  </a:cubicBezTo>
                  <a:cubicBezTo>
                    <a:pt x="120" y="71"/>
                    <a:pt x="136" y="71"/>
                    <a:pt x="136" y="54"/>
                  </a:cubicBezTo>
                  <a:cubicBezTo>
                    <a:pt x="169" y="54"/>
                    <a:pt x="186" y="38"/>
                    <a:pt x="206" y="17"/>
                  </a:cubicBezTo>
                  <a:cubicBezTo>
                    <a:pt x="206" y="17"/>
                    <a:pt x="206" y="1"/>
                    <a:pt x="2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7"/>
            <p:cNvSpPr/>
            <p:nvPr/>
          </p:nvSpPr>
          <p:spPr>
            <a:xfrm>
              <a:off x="4742400" y="2340775"/>
              <a:ext cx="6525" cy="4750"/>
            </a:xfrm>
            <a:custGeom>
              <a:avLst/>
              <a:gdLst/>
              <a:ahLst/>
              <a:cxnLst/>
              <a:rect l="l" t="t" r="r" b="b"/>
              <a:pathLst>
                <a:path w="261" h="190" extrusionOk="0">
                  <a:moveTo>
                    <a:pt x="157" y="0"/>
                  </a:moveTo>
                  <a:cubicBezTo>
                    <a:pt x="124" y="0"/>
                    <a:pt x="87" y="17"/>
                    <a:pt x="71" y="33"/>
                  </a:cubicBezTo>
                  <a:cubicBezTo>
                    <a:pt x="38" y="54"/>
                    <a:pt x="21" y="70"/>
                    <a:pt x="1" y="103"/>
                  </a:cubicBezTo>
                  <a:cubicBezTo>
                    <a:pt x="1" y="120"/>
                    <a:pt x="1" y="157"/>
                    <a:pt x="21" y="173"/>
                  </a:cubicBezTo>
                  <a:cubicBezTo>
                    <a:pt x="21" y="190"/>
                    <a:pt x="54" y="190"/>
                    <a:pt x="87" y="190"/>
                  </a:cubicBezTo>
                  <a:lnTo>
                    <a:pt x="141" y="190"/>
                  </a:lnTo>
                  <a:cubicBezTo>
                    <a:pt x="157" y="173"/>
                    <a:pt x="157" y="173"/>
                    <a:pt x="174" y="173"/>
                  </a:cubicBezTo>
                  <a:cubicBezTo>
                    <a:pt x="207" y="157"/>
                    <a:pt x="227" y="120"/>
                    <a:pt x="227" y="103"/>
                  </a:cubicBezTo>
                  <a:cubicBezTo>
                    <a:pt x="260" y="54"/>
                    <a:pt x="227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7"/>
            <p:cNvSpPr/>
            <p:nvPr/>
          </p:nvSpPr>
          <p:spPr>
            <a:xfrm>
              <a:off x="4737250" y="2271200"/>
              <a:ext cx="6525" cy="4350"/>
            </a:xfrm>
            <a:custGeom>
              <a:avLst/>
              <a:gdLst/>
              <a:ahLst/>
              <a:cxnLst/>
              <a:rect l="l" t="t" r="r" b="b"/>
              <a:pathLst>
                <a:path w="261" h="174" extrusionOk="0">
                  <a:moveTo>
                    <a:pt x="87" y="0"/>
                  </a:moveTo>
                  <a:cubicBezTo>
                    <a:pt x="54" y="17"/>
                    <a:pt x="38" y="33"/>
                    <a:pt x="21" y="70"/>
                  </a:cubicBezTo>
                  <a:cubicBezTo>
                    <a:pt x="0" y="120"/>
                    <a:pt x="38" y="173"/>
                    <a:pt x="104" y="173"/>
                  </a:cubicBezTo>
                  <a:cubicBezTo>
                    <a:pt x="124" y="173"/>
                    <a:pt x="141" y="157"/>
                    <a:pt x="141" y="157"/>
                  </a:cubicBezTo>
                  <a:lnTo>
                    <a:pt x="157" y="157"/>
                  </a:lnTo>
                  <a:cubicBezTo>
                    <a:pt x="174" y="157"/>
                    <a:pt x="190" y="136"/>
                    <a:pt x="190" y="136"/>
                  </a:cubicBezTo>
                  <a:cubicBezTo>
                    <a:pt x="227" y="120"/>
                    <a:pt x="244" y="87"/>
                    <a:pt x="260" y="70"/>
                  </a:cubicBezTo>
                  <a:cubicBezTo>
                    <a:pt x="260" y="33"/>
                    <a:pt x="260" y="17"/>
                    <a:pt x="2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7"/>
            <p:cNvSpPr/>
            <p:nvPr/>
          </p:nvSpPr>
          <p:spPr>
            <a:xfrm>
              <a:off x="4695200" y="2282600"/>
              <a:ext cx="6925" cy="4900"/>
            </a:xfrm>
            <a:custGeom>
              <a:avLst/>
              <a:gdLst/>
              <a:ahLst/>
              <a:cxnLst/>
              <a:rect l="l" t="t" r="r" b="b"/>
              <a:pathLst>
                <a:path w="277" h="196" extrusionOk="0">
                  <a:moveTo>
                    <a:pt x="172" y="1"/>
                  </a:moveTo>
                  <a:cubicBezTo>
                    <a:pt x="161" y="1"/>
                    <a:pt x="149" y="3"/>
                    <a:pt x="136" y="10"/>
                  </a:cubicBezTo>
                  <a:cubicBezTo>
                    <a:pt x="103" y="10"/>
                    <a:pt x="87" y="27"/>
                    <a:pt x="54" y="60"/>
                  </a:cubicBezTo>
                  <a:cubicBezTo>
                    <a:pt x="0" y="93"/>
                    <a:pt x="0" y="163"/>
                    <a:pt x="54" y="179"/>
                  </a:cubicBezTo>
                  <a:cubicBezTo>
                    <a:pt x="70" y="196"/>
                    <a:pt x="103" y="196"/>
                    <a:pt x="136" y="196"/>
                  </a:cubicBezTo>
                  <a:cubicBezTo>
                    <a:pt x="136" y="196"/>
                    <a:pt x="157" y="196"/>
                    <a:pt x="157" y="179"/>
                  </a:cubicBezTo>
                  <a:cubicBezTo>
                    <a:pt x="190" y="179"/>
                    <a:pt x="206" y="163"/>
                    <a:pt x="223" y="146"/>
                  </a:cubicBezTo>
                  <a:cubicBezTo>
                    <a:pt x="260" y="93"/>
                    <a:pt x="277" y="43"/>
                    <a:pt x="223" y="10"/>
                  </a:cubicBezTo>
                  <a:cubicBezTo>
                    <a:pt x="212" y="10"/>
                    <a:pt x="194" y="1"/>
                    <a:pt x="1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7"/>
            <p:cNvSpPr/>
            <p:nvPr/>
          </p:nvSpPr>
          <p:spPr>
            <a:xfrm>
              <a:off x="4663025" y="2282325"/>
              <a:ext cx="6850" cy="4775"/>
            </a:xfrm>
            <a:custGeom>
              <a:avLst/>
              <a:gdLst/>
              <a:ahLst/>
              <a:cxnLst/>
              <a:rect l="l" t="t" r="r" b="b"/>
              <a:pathLst>
                <a:path w="274" h="191" extrusionOk="0">
                  <a:moveTo>
                    <a:pt x="170" y="0"/>
                  </a:moveTo>
                  <a:cubicBezTo>
                    <a:pt x="137" y="0"/>
                    <a:pt x="121" y="0"/>
                    <a:pt x="83" y="21"/>
                  </a:cubicBezTo>
                  <a:cubicBezTo>
                    <a:pt x="50" y="38"/>
                    <a:pt x="34" y="71"/>
                    <a:pt x="17" y="87"/>
                  </a:cubicBezTo>
                  <a:cubicBezTo>
                    <a:pt x="1" y="157"/>
                    <a:pt x="34" y="190"/>
                    <a:pt x="104" y="190"/>
                  </a:cubicBezTo>
                  <a:cubicBezTo>
                    <a:pt x="121" y="190"/>
                    <a:pt x="137" y="190"/>
                    <a:pt x="154" y="174"/>
                  </a:cubicBezTo>
                  <a:cubicBezTo>
                    <a:pt x="207" y="157"/>
                    <a:pt x="240" y="124"/>
                    <a:pt x="257" y="87"/>
                  </a:cubicBezTo>
                  <a:cubicBezTo>
                    <a:pt x="273" y="38"/>
                    <a:pt x="240" y="0"/>
                    <a:pt x="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7"/>
            <p:cNvSpPr/>
            <p:nvPr/>
          </p:nvSpPr>
          <p:spPr>
            <a:xfrm>
              <a:off x="4675000" y="2272025"/>
              <a:ext cx="6500" cy="4250"/>
            </a:xfrm>
            <a:custGeom>
              <a:avLst/>
              <a:gdLst/>
              <a:ahLst/>
              <a:cxnLst/>
              <a:rect l="l" t="t" r="r" b="b"/>
              <a:pathLst>
                <a:path w="260" h="170" extrusionOk="0">
                  <a:moveTo>
                    <a:pt x="87" y="0"/>
                  </a:moveTo>
                  <a:cubicBezTo>
                    <a:pt x="70" y="0"/>
                    <a:pt x="70" y="21"/>
                    <a:pt x="54" y="21"/>
                  </a:cubicBezTo>
                  <a:cubicBezTo>
                    <a:pt x="0" y="70"/>
                    <a:pt x="0" y="124"/>
                    <a:pt x="54" y="157"/>
                  </a:cubicBezTo>
                  <a:cubicBezTo>
                    <a:pt x="62" y="165"/>
                    <a:pt x="74" y="169"/>
                    <a:pt x="89" y="169"/>
                  </a:cubicBezTo>
                  <a:cubicBezTo>
                    <a:pt x="104" y="169"/>
                    <a:pt x="122" y="165"/>
                    <a:pt x="140" y="157"/>
                  </a:cubicBezTo>
                  <a:lnTo>
                    <a:pt x="157" y="157"/>
                  </a:lnTo>
                  <a:cubicBezTo>
                    <a:pt x="190" y="140"/>
                    <a:pt x="206" y="140"/>
                    <a:pt x="223" y="124"/>
                  </a:cubicBezTo>
                  <a:cubicBezTo>
                    <a:pt x="243" y="87"/>
                    <a:pt x="260" y="70"/>
                    <a:pt x="260" y="37"/>
                  </a:cubicBezTo>
                  <a:cubicBezTo>
                    <a:pt x="260" y="21"/>
                    <a:pt x="260" y="0"/>
                    <a:pt x="2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7"/>
            <p:cNvSpPr/>
            <p:nvPr/>
          </p:nvSpPr>
          <p:spPr>
            <a:xfrm>
              <a:off x="4688800" y="2317550"/>
              <a:ext cx="6425" cy="4800"/>
            </a:xfrm>
            <a:custGeom>
              <a:avLst/>
              <a:gdLst/>
              <a:ahLst/>
              <a:cxnLst/>
              <a:rect l="l" t="t" r="r" b="b"/>
              <a:pathLst>
                <a:path w="257" h="192" extrusionOk="0">
                  <a:moveTo>
                    <a:pt x="171" y="1"/>
                  </a:moveTo>
                  <a:cubicBezTo>
                    <a:pt x="150" y="1"/>
                    <a:pt x="127" y="6"/>
                    <a:pt x="104" y="18"/>
                  </a:cubicBezTo>
                  <a:cubicBezTo>
                    <a:pt x="34" y="34"/>
                    <a:pt x="1" y="105"/>
                    <a:pt x="17" y="138"/>
                  </a:cubicBezTo>
                  <a:cubicBezTo>
                    <a:pt x="28" y="172"/>
                    <a:pt x="53" y="192"/>
                    <a:pt x="88" y="192"/>
                  </a:cubicBezTo>
                  <a:cubicBezTo>
                    <a:pt x="107" y="192"/>
                    <a:pt x="129" y="186"/>
                    <a:pt x="153" y="175"/>
                  </a:cubicBezTo>
                  <a:cubicBezTo>
                    <a:pt x="223" y="158"/>
                    <a:pt x="256" y="88"/>
                    <a:pt x="240" y="55"/>
                  </a:cubicBezTo>
                  <a:cubicBezTo>
                    <a:pt x="240" y="20"/>
                    <a:pt x="210" y="1"/>
                    <a:pt x="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7"/>
            <p:cNvSpPr/>
            <p:nvPr/>
          </p:nvSpPr>
          <p:spPr>
            <a:xfrm>
              <a:off x="4739825" y="2384975"/>
              <a:ext cx="6525" cy="4950"/>
            </a:xfrm>
            <a:custGeom>
              <a:avLst/>
              <a:gdLst/>
              <a:ahLst/>
              <a:cxnLst/>
              <a:rect l="l" t="t" r="r" b="b"/>
              <a:pathLst>
                <a:path w="261" h="198" extrusionOk="0">
                  <a:moveTo>
                    <a:pt x="174" y="1"/>
                  </a:moveTo>
                  <a:cubicBezTo>
                    <a:pt x="141" y="1"/>
                    <a:pt x="104" y="17"/>
                    <a:pt x="71" y="38"/>
                  </a:cubicBezTo>
                  <a:cubicBezTo>
                    <a:pt x="54" y="54"/>
                    <a:pt x="21" y="71"/>
                    <a:pt x="21" y="104"/>
                  </a:cubicBezTo>
                  <a:cubicBezTo>
                    <a:pt x="1" y="141"/>
                    <a:pt x="21" y="191"/>
                    <a:pt x="71" y="191"/>
                  </a:cubicBezTo>
                  <a:cubicBezTo>
                    <a:pt x="71" y="191"/>
                    <a:pt x="78" y="198"/>
                    <a:pt x="83" y="198"/>
                  </a:cubicBezTo>
                  <a:cubicBezTo>
                    <a:pt x="85" y="198"/>
                    <a:pt x="87" y="196"/>
                    <a:pt x="87" y="191"/>
                  </a:cubicBezTo>
                  <a:lnTo>
                    <a:pt x="157" y="191"/>
                  </a:lnTo>
                  <a:cubicBezTo>
                    <a:pt x="190" y="174"/>
                    <a:pt x="207" y="158"/>
                    <a:pt x="227" y="120"/>
                  </a:cubicBezTo>
                  <a:cubicBezTo>
                    <a:pt x="244" y="120"/>
                    <a:pt x="244" y="104"/>
                    <a:pt x="244" y="104"/>
                  </a:cubicBezTo>
                  <a:cubicBezTo>
                    <a:pt x="260" y="54"/>
                    <a:pt x="227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7"/>
            <p:cNvSpPr/>
            <p:nvPr/>
          </p:nvSpPr>
          <p:spPr>
            <a:xfrm>
              <a:off x="4742925" y="2281475"/>
              <a:ext cx="6400" cy="5100"/>
            </a:xfrm>
            <a:custGeom>
              <a:avLst/>
              <a:gdLst/>
              <a:ahLst/>
              <a:cxnLst/>
              <a:rect l="l" t="t" r="r" b="b"/>
              <a:pathLst>
                <a:path w="256" h="204" extrusionOk="0">
                  <a:moveTo>
                    <a:pt x="167" y="1"/>
                  </a:moveTo>
                  <a:cubicBezTo>
                    <a:pt x="148" y="1"/>
                    <a:pt x="126" y="6"/>
                    <a:pt x="103" y="18"/>
                  </a:cubicBezTo>
                  <a:cubicBezTo>
                    <a:pt x="66" y="34"/>
                    <a:pt x="33" y="55"/>
                    <a:pt x="17" y="88"/>
                  </a:cubicBezTo>
                  <a:cubicBezTo>
                    <a:pt x="17" y="105"/>
                    <a:pt x="0" y="138"/>
                    <a:pt x="17" y="158"/>
                  </a:cubicBezTo>
                  <a:cubicBezTo>
                    <a:pt x="17" y="175"/>
                    <a:pt x="33" y="191"/>
                    <a:pt x="50" y="191"/>
                  </a:cubicBezTo>
                  <a:cubicBezTo>
                    <a:pt x="66" y="199"/>
                    <a:pt x="84" y="203"/>
                    <a:pt x="101" y="203"/>
                  </a:cubicBezTo>
                  <a:cubicBezTo>
                    <a:pt x="119" y="203"/>
                    <a:pt x="136" y="199"/>
                    <a:pt x="153" y="191"/>
                  </a:cubicBezTo>
                  <a:cubicBezTo>
                    <a:pt x="223" y="158"/>
                    <a:pt x="256" y="105"/>
                    <a:pt x="239" y="55"/>
                  </a:cubicBezTo>
                  <a:cubicBezTo>
                    <a:pt x="229" y="20"/>
                    <a:pt x="202" y="1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7"/>
            <p:cNvSpPr/>
            <p:nvPr/>
          </p:nvSpPr>
          <p:spPr>
            <a:xfrm>
              <a:off x="4729525" y="2337750"/>
              <a:ext cx="6500" cy="5100"/>
            </a:xfrm>
            <a:custGeom>
              <a:avLst/>
              <a:gdLst/>
              <a:ahLst/>
              <a:cxnLst/>
              <a:rect l="l" t="t" r="r" b="b"/>
              <a:pathLst>
                <a:path w="260" h="204" extrusionOk="0">
                  <a:moveTo>
                    <a:pt x="165" y="1"/>
                  </a:moveTo>
                  <a:cubicBezTo>
                    <a:pt x="126" y="1"/>
                    <a:pt x="86" y="19"/>
                    <a:pt x="54" y="51"/>
                  </a:cubicBezTo>
                  <a:cubicBezTo>
                    <a:pt x="21" y="72"/>
                    <a:pt x="21" y="105"/>
                    <a:pt x="21" y="121"/>
                  </a:cubicBezTo>
                  <a:cubicBezTo>
                    <a:pt x="0" y="154"/>
                    <a:pt x="21" y="175"/>
                    <a:pt x="37" y="191"/>
                  </a:cubicBezTo>
                  <a:cubicBezTo>
                    <a:pt x="54" y="199"/>
                    <a:pt x="66" y="204"/>
                    <a:pt x="79" y="204"/>
                  </a:cubicBezTo>
                  <a:cubicBezTo>
                    <a:pt x="92" y="204"/>
                    <a:pt x="105" y="199"/>
                    <a:pt x="124" y="191"/>
                  </a:cubicBezTo>
                  <a:lnTo>
                    <a:pt x="157" y="191"/>
                  </a:lnTo>
                  <a:cubicBezTo>
                    <a:pt x="173" y="175"/>
                    <a:pt x="190" y="175"/>
                    <a:pt x="206" y="154"/>
                  </a:cubicBezTo>
                  <a:cubicBezTo>
                    <a:pt x="260" y="105"/>
                    <a:pt x="260" y="51"/>
                    <a:pt x="227" y="18"/>
                  </a:cubicBezTo>
                  <a:cubicBezTo>
                    <a:pt x="208" y="6"/>
                    <a:pt x="187" y="1"/>
                    <a:pt x="1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7"/>
            <p:cNvSpPr/>
            <p:nvPr/>
          </p:nvSpPr>
          <p:spPr>
            <a:xfrm>
              <a:off x="4735175" y="2317150"/>
              <a:ext cx="6425" cy="4775"/>
            </a:xfrm>
            <a:custGeom>
              <a:avLst/>
              <a:gdLst/>
              <a:ahLst/>
              <a:cxnLst/>
              <a:rect l="l" t="t" r="r" b="b"/>
              <a:pathLst>
                <a:path w="257" h="191" extrusionOk="0">
                  <a:moveTo>
                    <a:pt x="137" y="1"/>
                  </a:moveTo>
                  <a:cubicBezTo>
                    <a:pt x="104" y="1"/>
                    <a:pt x="67" y="17"/>
                    <a:pt x="50" y="50"/>
                  </a:cubicBezTo>
                  <a:cubicBezTo>
                    <a:pt x="1" y="88"/>
                    <a:pt x="1" y="154"/>
                    <a:pt x="50" y="191"/>
                  </a:cubicBezTo>
                  <a:lnTo>
                    <a:pt x="121" y="191"/>
                  </a:lnTo>
                  <a:cubicBezTo>
                    <a:pt x="137" y="191"/>
                    <a:pt x="154" y="191"/>
                    <a:pt x="154" y="174"/>
                  </a:cubicBezTo>
                  <a:cubicBezTo>
                    <a:pt x="170" y="174"/>
                    <a:pt x="187" y="154"/>
                    <a:pt x="207" y="137"/>
                  </a:cubicBezTo>
                  <a:cubicBezTo>
                    <a:pt x="240" y="121"/>
                    <a:pt x="240" y="88"/>
                    <a:pt x="257" y="71"/>
                  </a:cubicBezTo>
                  <a:cubicBezTo>
                    <a:pt x="257" y="50"/>
                    <a:pt x="240" y="17"/>
                    <a:pt x="224" y="17"/>
                  </a:cubicBezTo>
                  <a:cubicBezTo>
                    <a:pt x="207" y="1"/>
                    <a:pt x="170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7"/>
            <p:cNvSpPr/>
            <p:nvPr/>
          </p:nvSpPr>
          <p:spPr>
            <a:xfrm>
              <a:off x="4742400" y="2294375"/>
              <a:ext cx="6525" cy="4925"/>
            </a:xfrm>
            <a:custGeom>
              <a:avLst/>
              <a:gdLst/>
              <a:ahLst/>
              <a:cxnLst/>
              <a:rect l="l" t="t" r="r" b="b"/>
              <a:pathLst>
                <a:path w="261" h="197" extrusionOk="0">
                  <a:moveTo>
                    <a:pt x="174" y="1"/>
                  </a:moveTo>
                  <a:cubicBezTo>
                    <a:pt x="157" y="1"/>
                    <a:pt x="124" y="1"/>
                    <a:pt x="104" y="17"/>
                  </a:cubicBezTo>
                  <a:cubicBezTo>
                    <a:pt x="54" y="34"/>
                    <a:pt x="1" y="104"/>
                    <a:pt x="21" y="157"/>
                  </a:cubicBezTo>
                  <a:cubicBezTo>
                    <a:pt x="33" y="182"/>
                    <a:pt x="72" y="197"/>
                    <a:pt x="113" y="197"/>
                  </a:cubicBezTo>
                  <a:cubicBezTo>
                    <a:pt x="128" y="197"/>
                    <a:pt x="143" y="195"/>
                    <a:pt x="157" y="190"/>
                  </a:cubicBezTo>
                  <a:cubicBezTo>
                    <a:pt x="174" y="174"/>
                    <a:pt x="190" y="174"/>
                    <a:pt x="207" y="157"/>
                  </a:cubicBezTo>
                  <a:cubicBezTo>
                    <a:pt x="244" y="120"/>
                    <a:pt x="260" y="87"/>
                    <a:pt x="260" y="54"/>
                  </a:cubicBezTo>
                  <a:cubicBezTo>
                    <a:pt x="244" y="17"/>
                    <a:pt x="207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7"/>
            <p:cNvSpPr/>
            <p:nvPr/>
          </p:nvSpPr>
          <p:spPr>
            <a:xfrm>
              <a:off x="4735600" y="2372525"/>
              <a:ext cx="6425" cy="5000"/>
            </a:xfrm>
            <a:custGeom>
              <a:avLst/>
              <a:gdLst/>
              <a:ahLst/>
              <a:cxnLst/>
              <a:rect l="l" t="t" r="r" b="b"/>
              <a:pathLst>
                <a:path w="257" h="200" extrusionOk="0">
                  <a:moveTo>
                    <a:pt x="170" y="1"/>
                  </a:moveTo>
                  <a:cubicBezTo>
                    <a:pt x="150" y="1"/>
                    <a:pt x="128" y="7"/>
                    <a:pt x="104" y="21"/>
                  </a:cubicBezTo>
                  <a:cubicBezTo>
                    <a:pt x="33" y="54"/>
                    <a:pt x="0" y="103"/>
                    <a:pt x="17" y="157"/>
                  </a:cubicBezTo>
                  <a:cubicBezTo>
                    <a:pt x="17" y="188"/>
                    <a:pt x="45" y="199"/>
                    <a:pt x="83" y="199"/>
                  </a:cubicBezTo>
                  <a:cubicBezTo>
                    <a:pt x="104" y="199"/>
                    <a:pt x="129" y="196"/>
                    <a:pt x="153" y="190"/>
                  </a:cubicBezTo>
                  <a:cubicBezTo>
                    <a:pt x="223" y="157"/>
                    <a:pt x="256" y="103"/>
                    <a:pt x="240" y="54"/>
                  </a:cubicBezTo>
                  <a:cubicBezTo>
                    <a:pt x="229" y="20"/>
                    <a:pt x="204" y="1"/>
                    <a:pt x="1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7"/>
            <p:cNvSpPr/>
            <p:nvPr/>
          </p:nvSpPr>
          <p:spPr>
            <a:xfrm>
              <a:off x="4740350" y="2327475"/>
              <a:ext cx="6400" cy="4750"/>
            </a:xfrm>
            <a:custGeom>
              <a:avLst/>
              <a:gdLst/>
              <a:ahLst/>
              <a:cxnLst/>
              <a:rect l="l" t="t" r="r" b="b"/>
              <a:pathLst>
                <a:path w="256" h="190" extrusionOk="0">
                  <a:moveTo>
                    <a:pt x="169" y="0"/>
                  </a:moveTo>
                  <a:cubicBezTo>
                    <a:pt x="136" y="0"/>
                    <a:pt x="103" y="0"/>
                    <a:pt x="66" y="17"/>
                  </a:cubicBezTo>
                  <a:cubicBezTo>
                    <a:pt x="50" y="33"/>
                    <a:pt x="17" y="70"/>
                    <a:pt x="17" y="87"/>
                  </a:cubicBezTo>
                  <a:cubicBezTo>
                    <a:pt x="0" y="153"/>
                    <a:pt x="33" y="190"/>
                    <a:pt x="83" y="190"/>
                  </a:cubicBezTo>
                  <a:cubicBezTo>
                    <a:pt x="103" y="190"/>
                    <a:pt x="136" y="190"/>
                    <a:pt x="153" y="173"/>
                  </a:cubicBezTo>
                  <a:cubicBezTo>
                    <a:pt x="153" y="173"/>
                    <a:pt x="169" y="173"/>
                    <a:pt x="186" y="153"/>
                  </a:cubicBezTo>
                  <a:cubicBezTo>
                    <a:pt x="206" y="136"/>
                    <a:pt x="223" y="120"/>
                    <a:pt x="239" y="87"/>
                  </a:cubicBezTo>
                  <a:cubicBezTo>
                    <a:pt x="256" y="70"/>
                    <a:pt x="239" y="33"/>
                    <a:pt x="239" y="17"/>
                  </a:cubicBezTo>
                  <a:cubicBezTo>
                    <a:pt x="223" y="0"/>
                    <a:pt x="186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7"/>
            <p:cNvSpPr/>
            <p:nvPr/>
          </p:nvSpPr>
          <p:spPr>
            <a:xfrm>
              <a:off x="4671175" y="2409925"/>
              <a:ext cx="6425" cy="5175"/>
            </a:xfrm>
            <a:custGeom>
              <a:avLst/>
              <a:gdLst/>
              <a:ahLst/>
              <a:cxnLst/>
              <a:rect l="l" t="t" r="r" b="b"/>
              <a:pathLst>
                <a:path w="257" h="207" extrusionOk="0">
                  <a:moveTo>
                    <a:pt x="153" y="1"/>
                  </a:moveTo>
                  <a:cubicBezTo>
                    <a:pt x="120" y="1"/>
                    <a:pt x="104" y="17"/>
                    <a:pt x="67" y="34"/>
                  </a:cubicBezTo>
                  <a:cubicBezTo>
                    <a:pt x="34" y="50"/>
                    <a:pt x="17" y="71"/>
                    <a:pt x="1" y="104"/>
                  </a:cubicBezTo>
                  <a:cubicBezTo>
                    <a:pt x="1" y="120"/>
                    <a:pt x="1" y="153"/>
                    <a:pt x="17" y="174"/>
                  </a:cubicBezTo>
                  <a:cubicBezTo>
                    <a:pt x="34" y="190"/>
                    <a:pt x="50" y="207"/>
                    <a:pt x="87" y="207"/>
                  </a:cubicBezTo>
                  <a:cubicBezTo>
                    <a:pt x="104" y="207"/>
                    <a:pt x="120" y="190"/>
                    <a:pt x="153" y="190"/>
                  </a:cubicBezTo>
                  <a:lnTo>
                    <a:pt x="170" y="174"/>
                  </a:lnTo>
                  <a:cubicBezTo>
                    <a:pt x="207" y="153"/>
                    <a:pt x="223" y="120"/>
                    <a:pt x="240" y="104"/>
                  </a:cubicBezTo>
                  <a:cubicBezTo>
                    <a:pt x="256" y="50"/>
                    <a:pt x="223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7"/>
            <p:cNvSpPr/>
            <p:nvPr/>
          </p:nvSpPr>
          <p:spPr>
            <a:xfrm>
              <a:off x="4652725" y="2352525"/>
              <a:ext cx="6000" cy="5075"/>
            </a:xfrm>
            <a:custGeom>
              <a:avLst/>
              <a:gdLst/>
              <a:ahLst/>
              <a:cxnLst/>
              <a:rect l="l" t="t" r="r" b="b"/>
              <a:pathLst>
                <a:path w="240" h="203" extrusionOk="0">
                  <a:moveTo>
                    <a:pt x="178" y="0"/>
                  </a:moveTo>
                  <a:cubicBezTo>
                    <a:pt x="166" y="0"/>
                    <a:pt x="153" y="4"/>
                    <a:pt x="137" y="13"/>
                  </a:cubicBezTo>
                  <a:cubicBezTo>
                    <a:pt x="104" y="13"/>
                    <a:pt x="67" y="29"/>
                    <a:pt x="50" y="45"/>
                  </a:cubicBezTo>
                  <a:cubicBezTo>
                    <a:pt x="1" y="99"/>
                    <a:pt x="1" y="165"/>
                    <a:pt x="34" y="182"/>
                  </a:cubicBezTo>
                  <a:cubicBezTo>
                    <a:pt x="50" y="202"/>
                    <a:pt x="83" y="202"/>
                    <a:pt x="120" y="202"/>
                  </a:cubicBezTo>
                  <a:cubicBezTo>
                    <a:pt x="137" y="202"/>
                    <a:pt x="137" y="182"/>
                    <a:pt x="153" y="182"/>
                  </a:cubicBezTo>
                  <a:cubicBezTo>
                    <a:pt x="170" y="182"/>
                    <a:pt x="186" y="165"/>
                    <a:pt x="207" y="149"/>
                  </a:cubicBezTo>
                  <a:cubicBezTo>
                    <a:pt x="223" y="132"/>
                    <a:pt x="240" y="99"/>
                    <a:pt x="240" y="78"/>
                  </a:cubicBezTo>
                  <a:cubicBezTo>
                    <a:pt x="240" y="45"/>
                    <a:pt x="240" y="29"/>
                    <a:pt x="223" y="13"/>
                  </a:cubicBezTo>
                  <a:cubicBezTo>
                    <a:pt x="205" y="4"/>
                    <a:pt x="191" y="0"/>
                    <a:pt x="1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7"/>
            <p:cNvSpPr/>
            <p:nvPr/>
          </p:nvSpPr>
          <p:spPr>
            <a:xfrm>
              <a:off x="4665100" y="2341725"/>
              <a:ext cx="6525" cy="5100"/>
            </a:xfrm>
            <a:custGeom>
              <a:avLst/>
              <a:gdLst/>
              <a:ahLst/>
              <a:cxnLst/>
              <a:rect l="l" t="t" r="r" b="b"/>
              <a:pathLst>
                <a:path w="261" h="204" extrusionOk="0">
                  <a:moveTo>
                    <a:pt x="163" y="0"/>
                  </a:moveTo>
                  <a:cubicBezTo>
                    <a:pt x="144" y="0"/>
                    <a:pt x="122" y="5"/>
                    <a:pt x="103" y="16"/>
                  </a:cubicBezTo>
                  <a:cubicBezTo>
                    <a:pt x="54" y="32"/>
                    <a:pt x="21" y="65"/>
                    <a:pt x="0" y="119"/>
                  </a:cubicBezTo>
                  <a:lnTo>
                    <a:pt x="0" y="152"/>
                  </a:lnTo>
                  <a:cubicBezTo>
                    <a:pt x="14" y="184"/>
                    <a:pt x="46" y="204"/>
                    <a:pt x="86" y="204"/>
                  </a:cubicBezTo>
                  <a:cubicBezTo>
                    <a:pt x="108" y="204"/>
                    <a:pt x="132" y="198"/>
                    <a:pt x="157" y="185"/>
                  </a:cubicBezTo>
                  <a:cubicBezTo>
                    <a:pt x="207" y="168"/>
                    <a:pt x="260" y="98"/>
                    <a:pt x="244" y="49"/>
                  </a:cubicBezTo>
                  <a:cubicBezTo>
                    <a:pt x="244" y="32"/>
                    <a:pt x="227" y="32"/>
                    <a:pt x="207" y="16"/>
                  </a:cubicBezTo>
                  <a:cubicBezTo>
                    <a:pt x="198" y="5"/>
                    <a:pt x="182" y="0"/>
                    <a:pt x="1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7"/>
            <p:cNvSpPr/>
            <p:nvPr/>
          </p:nvSpPr>
          <p:spPr>
            <a:xfrm>
              <a:off x="4659950" y="2330050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03" y="0"/>
                  </a:moveTo>
                  <a:cubicBezTo>
                    <a:pt x="37" y="33"/>
                    <a:pt x="0" y="103"/>
                    <a:pt x="21" y="136"/>
                  </a:cubicBezTo>
                  <a:cubicBezTo>
                    <a:pt x="32" y="171"/>
                    <a:pt x="56" y="190"/>
                    <a:pt x="92" y="190"/>
                  </a:cubicBezTo>
                  <a:cubicBezTo>
                    <a:pt x="111" y="190"/>
                    <a:pt x="133" y="185"/>
                    <a:pt x="157" y="174"/>
                  </a:cubicBezTo>
                  <a:cubicBezTo>
                    <a:pt x="173" y="174"/>
                    <a:pt x="190" y="153"/>
                    <a:pt x="206" y="136"/>
                  </a:cubicBezTo>
                  <a:cubicBezTo>
                    <a:pt x="244" y="120"/>
                    <a:pt x="260" y="70"/>
                    <a:pt x="244" y="33"/>
                  </a:cubicBezTo>
                  <a:cubicBezTo>
                    <a:pt x="244" y="0"/>
                    <a:pt x="206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7"/>
            <p:cNvSpPr/>
            <p:nvPr/>
          </p:nvSpPr>
          <p:spPr>
            <a:xfrm>
              <a:off x="4657375" y="2362725"/>
              <a:ext cx="6500" cy="5175"/>
            </a:xfrm>
            <a:custGeom>
              <a:avLst/>
              <a:gdLst/>
              <a:ahLst/>
              <a:cxnLst/>
              <a:rect l="l" t="t" r="r" b="b"/>
              <a:pathLst>
                <a:path w="260" h="207" extrusionOk="0">
                  <a:moveTo>
                    <a:pt x="173" y="0"/>
                  </a:moveTo>
                  <a:cubicBezTo>
                    <a:pt x="157" y="0"/>
                    <a:pt x="124" y="17"/>
                    <a:pt x="87" y="33"/>
                  </a:cubicBezTo>
                  <a:cubicBezTo>
                    <a:pt x="54" y="50"/>
                    <a:pt x="37" y="83"/>
                    <a:pt x="37" y="103"/>
                  </a:cubicBezTo>
                  <a:cubicBezTo>
                    <a:pt x="0" y="153"/>
                    <a:pt x="37" y="206"/>
                    <a:pt x="103" y="206"/>
                  </a:cubicBezTo>
                  <a:cubicBezTo>
                    <a:pt x="124" y="206"/>
                    <a:pt x="140" y="186"/>
                    <a:pt x="173" y="186"/>
                  </a:cubicBezTo>
                  <a:lnTo>
                    <a:pt x="190" y="169"/>
                  </a:lnTo>
                  <a:cubicBezTo>
                    <a:pt x="227" y="153"/>
                    <a:pt x="243" y="136"/>
                    <a:pt x="260" y="103"/>
                  </a:cubicBezTo>
                  <a:cubicBezTo>
                    <a:pt x="260" y="66"/>
                    <a:pt x="260" y="50"/>
                    <a:pt x="243" y="33"/>
                  </a:cubicBezTo>
                  <a:cubicBezTo>
                    <a:pt x="227" y="17"/>
                    <a:pt x="206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7"/>
            <p:cNvSpPr/>
            <p:nvPr/>
          </p:nvSpPr>
          <p:spPr>
            <a:xfrm>
              <a:off x="4650575" y="2340775"/>
              <a:ext cx="6400" cy="4750"/>
            </a:xfrm>
            <a:custGeom>
              <a:avLst/>
              <a:gdLst/>
              <a:ahLst/>
              <a:cxnLst/>
              <a:rect l="l" t="t" r="r" b="b"/>
              <a:pathLst>
                <a:path w="256" h="190" extrusionOk="0">
                  <a:moveTo>
                    <a:pt x="169" y="0"/>
                  </a:moveTo>
                  <a:cubicBezTo>
                    <a:pt x="136" y="0"/>
                    <a:pt x="103" y="0"/>
                    <a:pt x="66" y="17"/>
                  </a:cubicBezTo>
                  <a:cubicBezTo>
                    <a:pt x="50" y="33"/>
                    <a:pt x="33" y="70"/>
                    <a:pt x="17" y="87"/>
                  </a:cubicBezTo>
                  <a:cubicBezTo>
                    <a:pt x="0" y="120"/>
                    <a:pt x="17" y="136"/>
                    <a:pt x="17" y="157"/>
                  </a:cubicBezTo>
                  <a:cubicBezTo>
                    <a:pt x="33" y="190"/>
                    <a:pt x="66" y="190"/>
                    <a:pt x="87" y="190"/>
                  </a:cubicBezTo>
                  <a:cubicBezTo>
                    <a:pt x="120" y="190"/>
                    <a:pt x="136" y="190"/>
                    <a:pt x="153" y="173"/>
                  </a:cubicBezTo>
                  <a:cubicBezTo>
                    <a:pt x="169" y="173"/>
                    <a:pt x="169" y="173"/>
                    <a:pt x="190" y="157"/>
                  </a:cubicBezTo>
                  <a:cubicBezTo>
                    <a:pt x="206" y="136"/>
                    <a:pt x="239" y="120"/>
                    <a:pt x="239" y="87"/>
                  </a:cubicBezTo>
                  <a:cubicBezTo>
                    <a:pt x="256" y="33"/>
                    <a:pt x="223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7"/>
            <p:cNvSpPr/>
            <p:nvPr/>
          </p:nvSpPr>
          <p:spPr>
            <a:xfrm>
              <a:off x="4641500" y="2319175"/>
              <a:ext cx="6525" cy="4925"/>
            </a:xfrm>
            <a:custGeom>
              <a:avLst/>
              <a:gdLst/>
              <a:ahLst/>
              <a:cxnLst/>
              <a:rect l="l" t="t" r="r" b="b"/>
              <a:pathLst>
                <a:path w="261" h="197" extrusionOk="0">
                  <a:moveTo>
                    <a:pt x="179" y="0"/>
                  </a:moveTo>
                  <a:cubicBezTo>
                    <a:pt x="137" y="0"/>
                    <a:pt x="90" y="15"/>
                    <a:pt x="54" y="40"/>
                  </a:cubicBezTo>
                  <a:cubicBezTo>
                    <a:pt x="0" y="93"/>
                    <a:pt x="0" y="159"/>
                    <a:pt x="37" y="176"/>
                  </a:cubicBezTo>
                  <a:cubicBezTo>
                    <a:pt x="54" y="196"/>
                    <a:pt x="87" y="196"/>
                    <a:pt x="120" y="196"/>
                  </a:cubicBezTo>
                  <a:cubicBezTo>
                    <a:pt x="140" y="176"/>
                    <a:pt x="140" y="176"/>
                    <a:pt x="157" y="176"/>
                  </a:cubicBezTo>
                  <a:cubicBezTo>
                    <a:pt x="173" y="176"/>
                    <a:pt x="190" y="159"/>
                    <a:pt x="206" y="143"/>
                  </a:cubicBezTo>
                  <a:cubicBezTo>
                    <a:pt x="260" y="93"/>
                    <a:pt x="260" y="40"/>
                    <a:pt x="223" y="7"/>
                  </a:cubicBezTo>
                  <a:cubicBezTo>
                    <a:pt x="210" y="2"/>
                    <a:pt x="195" y="0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7"/>
            <p:cNvSpPr/>
            <p:nvPr/>
          </p:nvSpPr>
          <p:spPr>
            <a:xfrm>
              <a:off x="4647050" y="2328300"/>
              <a:ext cx="6525" cy="4750"/>
            </a:xfrm>
            <a:custGeom>
              <a:avLst/>
              <a:gdLst/>
              <a:ahLst/>
              <a:cxnLst/>
              <a:rect l="l" t="t" r="r" b="b"/>
              <a:pathLst>
                <a:path w="261" h="190" extrusionOk="0">
                  <a:moveTo>
                    <a:pt x="174" y="0"/>
                  </a:moveTo>
                  <a:cubicBezTo>
                    <a:pt x="141" y="0"/>
                    <a:pt x="104" y="17"/>
                    <a:pt x="71" y="37"/>
                  </a:cubicBezTo>
                  <a:cubicBezTo>
                    <a:pt x="55" y="54"/>
                    <a:pt x="22" y="70"/>
                    <a:pt x="22" y="103"/>
                  </a:cubicBezTo>
                  <a:cubicBezTo>
                    <a:pt x="1" y="157"/>
                    <a:pt x="38" y="190"/>
                    <a:pt x="87" y="190"/>
                  </a:cubicBezTo>
                  <a:lnTo>
                    <a:pt x="158" y="190"/>
                  </a:lnTo>
                  <a:cubicBezTo>
                    <a:pt x="158" y="173"/>
                    <a:pt x="174" y="173"/>
                    <a:pt x="191" y="173"/>
                  </a:cubicBezTo>
                  <a:cubicBezTo>
                    <a:pt x="207" y="157"/>
                    <a:pt x="228" y="120"/>
                    <a:pt x="244" y="103"/>
                  </a:cubicBezTo>
                  <a:cubicBezTo>
                    <a:pt x="261" y="37"/>
                    <a:pt x="228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7"/>
            <p:cNvSpPr/>
            <p:nvPr/>
          </p:nvSpPr>
          <p:spPr>
            <a:xfrm>
              <a:off x="4639325" y="2363550"/>
              <a:ext cx="6525" cy="4750"/>
            </a:xfrm>
            <a:custGeom>
              <a:avLst/>
              <a:gdLst/>
              <a:ahLst/>
              <a:cxnLst/>
              <a:rect l="l" t="t" r="r" b="b"/>
              <a:pathLst>
                <a:path w="261" h="190" extrusionOk="0">
                  <a:moveTo>
                    <a:pt x="174" y="0"/>
                  </a:moveTo>
                  <a:cubicBezTo>
                    <a:pt x="141" y="0"/>
                    <a:pt x="104" y="0"/>
                    <a:pt x="71" y="17"/>
                  </a:cubicBezTo>
                  <a:cubicBezTo>
                    <a:pt x="54" y="33"/>
                    <a:pt x="21" y="70"/>
                    <a:pt x="21" y="87"/>
                  </a:cubicBezTo>
                  <a:cubicBezTo>
                    <a:pt x="1" y="120"/>
                    <a:pt x="1" y="136"/>
                    <a:pt x="21" y="153"/>
                  </a:cubicBezTo>
                  <a:cubicBezTo>
                    <a:pt x="38" y="173"/>
                    <a:pt x="54" y="190"/>
                    <a:pt x="87" y="190"/>
                  </a:cubicBezTo>
                  <a:cubicBezTo>
                    <a:pt x="104" y="190"/>
                    <a:pt x="141" y="190"/>
                    <a:pt x="157" y="173"/>
                  </a:cubicBezTo>
                  <a:cubicBezTo>
                    <a:pt x="157" y="173"/>
                    <a:pt x="174" y="173"/>
                    <a:pt x="190" y="153"/>
                  </a:cubicBezTo>
                  <a:cubicBezTo>
                    <a:pt x="207" y="136"/>
                    <a:pt x="227" y="120"/>
                    <a:pt x="244" y="87"/>
                  </a:cubicBezTo>
                  <a:cubicBezTo>
                    <a:pt x="260" y="33"/>
                    <a:pt x="227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7"/>
            <p:cNvSpPr/>
            <p:nvPr/>
          </p:nvSpPr>
          <p:spPr>
            <a:xfrm>
              <a:off x="4666450" y="2351475"/>
              <a:ext cx="6400" cy="5200"/>
            </a:xfrm>
            <a:custGeom>
              <a:avLst/>
              <a:gdLst/>
              <a:ahLst/>
              <a:cxnLst/>
              <a:rect l="l" t="t" r="r" b="b"/>
              <a:pathLst>
                <a:path w="256" h="208" extrusionOk="0">
                  <a:moveTo>
                    <a:pt x="153" y="1"/>
                  </a:moveTo>
                  <a:cubicBezTo>
                    <a:pt x="136" y="17"/>
                    <a:pt x="120" y="17"/>
                    <a:pt x="103" y="17"/>
                  </a:cubicBezTo>
                  <a:cubicBezTo>
                    <a:pt x="33" y="55"/>
                    <a:pt x="0" y="104"/>
                    <a:pt x="17" y="158"/>
                  </a:cubicBezTo>
                  <a:cubicBezTo>
                    <a:pt x="27" y="190"/>
                    <a:pt x="53" y="208"/>
                    <a:pt x="88" y="208"/>
                  </a:cubicBezTo>
                  <a:cubicBezTo>
                    <a:pt x="107" y="208"/>
                    <a:pt x="129" y="202"/>
                    <a:pt x="153" y="191"/>
                  </a:cubicBezTo>
                  <a:cubicBezTo>
                    <a:pt x="173" y="191"/>
                    <a:pt x="190" y="174"/>
                    <a:pt x="206" y="158"/>
                  </a:cubicBezTo>
                  <a:cubicBezTo>
                    <a:pt x="239" y="141"/>
                    <a:pt x="256" y="87"/>
                    <a:pt x="239" y="55"/>
                  </a:cubicBezTo>
                  <a:cubicBezTo>
                    <a:pt x="239" y="17"/>
                    <a:pt x="206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7"/>
            <p:cNvSpPr/>
            <p:nvPr/>
          </p:nvSpPr>
          <p:spPr>
            <a:xfrm>
              <a:off x="4667275" y="2397800"/>
              <a:ext cx="6825" cy="4825"/>
            </a:xfrm>
            <a:custGeom>
              <a:avLst/>
              <a:gdLst/>
              <a:ahLst/>
              <a:cxnLst/>
              <a:rect l="l" t="t" r="r" b="b"/>
              <a:pathLst>
                <a:path w="273" h="193" extrusionOk="0">
                  <a:moveTo>
                    <a:pt x="198" y="0"/>
                  </a:moveTo>
                  <a:cubicBezTo>
                    <a:pt x="190" y="0"/>
                    <a:pt x="182" y="1"/>
                    <a:pt x="173" y="3"/>
                  </a:cubicBezTo>
                  <a:cubicBezTo>
                    <a:pt x="140" y="3"/>
                    <a:pt x="103" y="3"/>
                    <a:pt x="87" y="20"/>
                  </a:cubicBezTo>
                  <a:cubicBezTo>
                    <a:pt x="54" y="40"/>
                    <a:pt x="37" y="73"/>
                    <a:pt x="16" y="90"/>
                  </a:cubicBezTo>
                  <a:cubicBezTo>
                    <a:pt x="0" y="143"/>
                    <a:pt x="37" y="193"/>
                    <a:pt x="103" y="193"/>
                  </a:cubicBezTo>
                  <a:cubicBezTo>
                    <a:pt x="120" y="193"/>
                    <a:pt x="140" y="193"/>
                    <a:pt x="157" y="176"/>
                  </a:cubicBezTo>
                  <a:cubicBezTo>
                    <a:pt x="173" y="176"/>
                    <a:pt x="173" y="176"/>
                    <a:pt x="190" y="160"/>
                  </a:cubicBezTo>
                  <a:cubicBezTo>
                    <a:pt x="223" y="143"/>
                    <a:pt x="243" y="123"/>
                    <a:pt x="243" y="90"/>
                  </a:cubicBezTo>
                  <a:cubicBezTo>
                    <a:pt x="272" y="47"/>
                    <a:pt x="251" y="0"/>
                    <a:pt x="1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7"/>
            <p:cNvSpPr/>
            <p:nvPr/>
          </p:nvSpPr>
          <p:spPr>
            <a:xfrm>
              <a:off x="4661700" y="2388425"/>
              <a:ext cx="6925" cy="4950"/>
            </a:xfrm>
            <a:custGeom>
              <a:avLst/>
              <a:gdLst/>
              <a:ahLst/>
              <a:cxnLst/>
              <a:rect l="l" t="t" r="r" b="b"/>
              <a:pathLst>
                <a:path w="277" h="198" extrusionOk="0">
                  <a:moveTo>
                    <a:pt x="165" y="1"/>
                  </a:moveTo>
                  <a:cubicBezTo>
                    <a:pt x="127" y="1"/>
                    <a:pt x="86" y="20"/>
                    <a:pt x="54" y="53"/>
                  </a:cubicBezTo>
                  <a:cubicBezTo>
                    <a:pt x="0" y="106"/>
                    <a:pt x="0" y="156"/>
                    <a:pt x="54" y="189"/>
                  </a:cubicBezTo>
                  <a:cubicBezTo>
                    <a:pt x="65" y="189"/>
                    <a:pt x="83" y="198"/>
                    <a:pt x="104" y="198"/>
                  </a:cubicBezTo>
                  <a:cubicBezTo>
                    <a:pt x="114" y="198"/>
                    <a:pt x="125" y="195"/>
                    <a:pt x="136" y="189"/>
                  </a:cubicBezTo>
                  <a:lnTo>
                    <a:pt x="157" y="189"/>
                  </a:lnTo>
                  <a:cubicBezTo>
                    <a:pt x="190" y="172"/>
                    <a:pt x="207" y="156"/>
                    <a:pt x="223" y="139"/>
                  </a:cubicBezTo>
                  <a:cubicBezTo>
                    <a:pt x="260" y="106"/>
                    <a:pt x="277" y="36"/>
                    <a:pt x="223" y="20"/>
                  </a:cubicBezTo>
                  <a:cubicBezTo>
                    <a:pt x="206" y="6"/>
                    <a:pt x="186" y="1"/>
                    <a:pt x="1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7"/>
            <p:cNvSpPr/>
            <p:nvPr/>
          </p:nvSpPr>
          <p:spPr>
            <a:xfrm>
              <a:off x="4669850" y="2363950"/>
              <a:ext cx="6500" cy="4925"/>
            </a:xfrm>
            <a:custGeom>
              <a:avLst/>
              <a:gdLst/>
              <a:ahLst/>
              <a:cxnLst/>
              <a:rect l="l" t="t" r="r" b="b"/>
              <a:pathLst>
                <a:path w="260" h="197" extrusionOk="0">
                  <a:moveTo>
                    <a:pt x="173" y="1"/>
                  </a:moveTo>
                  <a:cubicBezTo>
                    <a:pt x="157" y="1"/>
                    <a:pt x="120" y="1"/>
                    <a:pt x="103" y="17"/>
                  </a:cubicBezTo>
                  <a:cubicBezTo>
                    <a:pt x="54" y="34"/>
                    <a:pt x="0" y="104"/>
                    <a:pt x="17" y="157"/>
                  </a:cubicBezTo>
                  <a:cubicBezTo>
                    <a:pt x="32" y="182"/>
                    <a:pt x="62" y="197"/>
                    <a:pt x="105" y="197"/>
                  </a:cubicBezTo>
                  <a:cubicBezTo>
                    <a:pt x="121" y="197"/>
                    <a:pt x="138" y="195"/>
                    <a:pt x="157" y="190"/>
                  </a:cubicBezTo>
                  <a:cubicBezTo>
                    <a:pt x="173" y="174"/>
                    <a:pt x="190" y="157"/>
                    <a:pt x="206" y="157"/>
                  </a:cubicBezTo>
                  <a:cubicBezTo>
                    <a:pt x="243" y="120"/>
                    <a:pt x="260" y="87"/>
                    <a:pt x="260" y="54"/>
                  </a:cubicBezTo>
                  <a:cubicBezTo>
                    <a:pt x="243" y="17"/>
                    <a:pt x="206" y="1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7"/>
            <p:cNvSpPr/>
            <p:nvPr/>
          </p:nvSpPr>
          <p:spPr>
            <a:xfrm>
              <a:off x="4670250" y="2304700"/>
              <a:ext cx="6925" cy="4750"/>
            </a:xfrm>
            <a:custGeom>
              <a:avLst/>
              <a:gdLst/>
              <a:ahLst/>
              <a:cxnLst/>
              <a:rect l="l" t="t" r="r" b="b"/>
              <a:pathLst>
                <a:path w="277" h="190" extrusionOk="0">
                  <a:moveTo>
                    <a:pt x="174" y="0"/>
                  </a:moveTo>
                  <a:cubicBezTo>
                    <a:pt x="141" y="0"/>
                    <a:pt x="104" y="0"/>
                    <a:pt x="87" y="33"/>
                  </a:cubicBezTo>
                  <a:cubicBezTo>
                    <a:pt x="54" y="54"/>
                    <a:pt x="38" y="70"/>
                    <a:pt x="21" y="103"/>
                  </a:cubicBezTo>
                  <a:cubicBezTo>
                    <a:pt x="1" y="157"/>
                    <a:pt x="38" y="190"/>
                    <a:pt x="104" y="190"/>
                  </a:cubicBezTo>
                  <a:lnTo>
                    <a:pt x="157" y="190"/>
                  </a:lnTo>
                  <a:cubicBezTo>
                    <a:pt x="174" y="173"/>
                    <a:pt x="174" y="173"/>
                    <a:pt x="190" y="173"/>
                  </a:cubicBezTo>
                  <a:cubicBezTo>
                    <a:pt x="227" y="157"/>
                    <a:pt x="244" y="120"/>
                    <a:pt x="244" y="103"/>
                  </a:cubicBezTo>
                  <a:cubicBezTo>
                    <a:pt x="277" y="33"/>
                    <a:pt x="244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7"/>
            <p:cNvSpPr/>
            <p:nvPr/>
          </p:nvSpPr>
          <p:spPr>
            <a:xfrm>
              <a:off x="4672825" y="2318850"/>
              <a:ext cx="6525" cy="5225"/>
            </a:xfrm>
            <a:custGeom>
              <a:avLst/>
              <a:gdLst/>
              <a:ahLst/>
              <a:cxnLst/>
              <a:rect l="l" t="t" r="r" b="b"/>
              <a:pathLst>
                <a:path w="261" h="209" extrusionOk="0">
                  <a:moveTo>
                    <a:pt x="163" y="1"/>
                  </a:moveTo>
                  <a:cubicBezTo>
                    <a:pt x="144" y="1"/>
                    <a:pt x="123" y="6"/>
                    <a:pt x="104" y="20"/>
                  </a:cubicBezTo>
                  <a:cubicBezTo>
                    <a:pt x="38" y="53"/>
                    <a:pt x="1" y="106"/>
                    <a:pt x="1" y="156"/>
                  </a:cubicBezTo>
                  <a:cubicBezTo>
                    <a:pt x="14" y="190"/>
                    <a:pt x="45" y="209"/>
                    <a:pt x="84" y="209"/>
                  </a:cubicBezTo>
                  <a:cubicBezTo>
                    <a:pt x="106" y="209"/>
                    <a:pt x="132" y="202"/>
                    <a:pt x="157" y="189"/>
                  </a:cubicBezTo>
                  <a:cubicBezTo>
                    <a:pt x="207" y="156"/>
                    <a:pt x="260" y="106"/>
                    <a:pt x="244" y="53"/>
                  </a:cubicBezTo>
                  <a:cubicBezTo>
                    <a:pt x="233" y="21"/>
                    <a:pt x="200" y="1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7"/>
            <p:cNvSpPr/>
            <p:nvPr/>
          </p:nvSpPr>
          <p:spPr>
            <a:xfrm>
              <a:off x="4664675" y="2292925"/>
              <a:ext cx="6525" cy="4875"/>
            </a:xfrm>
            <a:custGeom>
              <a:avLst/>
              <a:gdLst/>
              <a:ahLst/>
              <a:cxnLst/>
              <a:rect l="l" t="t" r="r" b="b"/>
              <a:pathLst>
                <a:path w="261" h="195" extrusionOk="0">
                  <a:moveTo>
                    <a:pt x="156" y="0"/>
                  </a:moveTo>
                  <a:cubicBezTo>
                    <a:pt x="145" y="0"/>
                    <a:pt x="133" y="2"/>
                    <a:pt x="120" y="9"/>
                  </a:cubicBezTo>
                  <a:cubicBezTo>
                    <a:pt x="104" y="9"/>
                    <a:pt x="71" y="26"/>
                    <a:pt x="38" y="59"/>
                  </a:cubicBezTo>
                  <a:cubicBezTo>
                    <a:pt x="17" y="75"/>
                    <a:pt x="1" y="92"/>
                    <a:pt x="1" y="129"/>
                  </a:cubicBezTo>
                  <a:cubicBezTo>
                    <a:pt x="1" y="145"/>
                    <a:pt x="17" y="178"/>
                    <a:pt x="38" y="178"/>
                  </a:cubicBezTo>
                  <a:cubicBezTo>
                    <a:pt x="55" y="195"/>
                    <a:pt x="88" y="195"/>
                    <a:pt x="120" y="195"/>
                  </a:cubicBezTo>
                  <a:cubicBezTo>
                    <a:pt x="120" y="195"/>
                    <a:pt x="141" y="195"/>
                    <a:pt x="158" y="178"/>
                  </a:cubicBezTo>
                  <a:cubicBezTo>
                    <a:pt x="174" y="178"/>
                    <a:pt x="191" y="162"/>
                    <a:pt x="207" y="145"/>
                  </a:cubicBezTo>
                  <a:cubicBezTo>
                    <a:pt x="261" y="92"/>
                    <a:pt x="261" y="42"/>
                    <a:pt x="207" y="9"/>
                  </a:cubicBezTo>
                  <a:cubicBezTo>
                    <a:pt x="196" y="9"/>
                    <a:pt x="178" y="0"/>
                    <a:pt x="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7"/>
            <p:cNvSpPr/>
            <p:nvPr/>
          </p:nvSpPr>
          <p:spPr>
            <a:xfrm>
              <a:off x="4660450" y="2317150"/>
              <a:ext cx="6425" cy="4950"/>
            </a:xfrm>
            <a:custGeom>
              <a:avLst/>
              <a:gdLst/>
              <a:ahLst/>
              <a:cxnLst/>
              <a:rect l="l" t="t" r="r" b="b"/>
              <a:pathLst>
                <a:path w="257" h="198" extrusionOk="0">
                  <a:moveTo>
                    <a:pt x="161" y="0"/>
                  </a:moveTo>
                  <a:cubicBezTo>
                    <a:pt x="142" y="0"/>
                    <a:pt x="121" y="6"/>
                    <a:pt x="104" y="17"/>
                  </a:cubicBezTo>
                  <a:cubicBezTo>
                    <a:pt x="67" y="34"/>
                    <a:pt x="34" y="50"/>
                    <a:pt x="17" y="88"/>
                  </a:cubicBezTo>
                  <a:cubicBezTo>
                    <a:pt x="1" y="104"/>
                    <a:pt x="1" y="121"/>
                    <a:pt x="1" y="154"/>
                  </a:cubicBezTo>
                  <a:cubicBezTo>
                    <a:pt x="17" y="174"/>
                    <a:pt x="34" y="174"/>
                    <a:pt x="50" y="191"/>
                  </a:cubicBezTo>
                  <a:cubicBezTo>
                    <a:pt x="56" y="196"/>
                    <a:pt x="64" y="198"/>
                    <a:pt x="73" y="198"/>
                  </a:cubicBezTo>
                  <a:cubicBezTo>
                    <a:pt x="93" y="198"/>
                    <a:pt x="120" y="191"/>
                    <a:pt x="153" y="191"/>
                  </a:cubicBezTo>
                  <a:cubicBezTo>
                    <a:pt x="207" y="154"/>
                    <a:pt x="257" y="88"/>
                    <a:pt x="240" y="50"/>
                  </a:cubicBezTo>
                  <a:cubicBezTo>
                    <a:pt x="229" y="19"/>
                    <a:pt x="196" y="0"/>
                    <a:pt x="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7"/>
            <p:cNvSpPr/>
            <p:nvPr/>
          </p:nvSpPr>
          <p:spPr>
            <a:xfrm>
              <a:off x="4719200" y="2315400"/>
              <a:ext cx="6950" cy="5200"/>
            </a:xfrm>
            <a:custGeom>
              <a:avLst/>
              <a:gdLst/>
              <a:ahLst/>
              <a:cxnLst/>
              <a:rect l="l" t="t" r="r" b="b"/>
              <a:pathLst>
                <a:path w="278" h="208" extrusionOk="0">
                  <a:moveTo>
                    <a:pt x="174" y="1"/>
                  </a:moveTo>
                  <a:cubicBezTo>
                    <a:pt x="141" y="17"/>
                    <a:pt x="104" y="17"/>
                    <a:pt x="88" y="38"/>
                  </a:cubicBezTo>
                  <a:cubicBezTo>
                    <a:pt x="55" y="54"/>
                    <a:pt x="38" y="87"/>
                    <a:pt x="22" y="104"/>
                  </a:cubicBezTo>
                  <a:cubicBezTo>
                    <a:pt x="1" y="158"/>
                    <a:pt x="38" y="191"/>
                    <a:pt x="71" y="207"/>
                  </a:cubicBezTo>
                  <a:lnTo>
                    <a:pt x="104" y="207"/>
                  </a:lnTo>
                  <a:cubicBezTo>
                    <a:pt x="125" y="207"/>
                    <a:pt x="141" y="207"/>
                    <a:pt x="158" y="191"/>
                  </a:cubicBezTo>
                  <a:cubicBezTo>
                    <a:pt x="191" y="174"/>
                    <a:pt x="228" y="158"/>
                    <a:pt x="244" y="141"/>
                  </a:cubicBezTo>
                  <a:cubicBezTo>
                    <a:pt x="244" y="120"/>
                    <a:pt x="244" y="120"/>
                    <a:pt x="261" y="104"/>
                  </a:cubicBezTo>
                  <a:cubicBezTo>
                    <a:pt x="277" y="54"/>
                    <a:pt x="244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7"/>
            <p:cNvSpPr/>
            <p:nvPr/>
          </p:nvSpPr>
          <p:spPr>
            <a:xfrm>
              <a:off x="4714975" y="2303250"/>
              <a:ext cx="6850" cy="4925"/>
            </a:xfrm>
            <a:custGeom>
              <a:avLst/>
              <a:gdLst/>
              <a:ahLst/>
              <a:cxnLst/>
              <a:rect l="l" t="t" r="r" b="b"/>
              <a:pathLst>
                <a:path w="274" h="197" extrusionOk="0">
                  <a:moveTo>
                    <a:pt x="165" y="0"/>
                  </a:moveTo>
                  <a:cubicBezTo>
                    <a:pt x="149" y="0"/>
                    <a:pt x="134" y="3"/>
                    <a:pt x="120" y="9"/>
                  </a:cubicBezTo>
                  <a:cubicBezTo>
                    <a:pt x="50" y="42"/>
                    <a:pt x="1" y="112"/>
                    <a:pt x="17" y="145"/>
                  </a:cubicBezTo>
                  <a:cubicBezTo>
                    <a:pt x="28" y="177"/>
                    <a:pt x="61" y="197"/>
                    <a:pt x="97" y="197"/>
                  </a:cubicBezTo>
                  <a:cubicBezTo>
                    <a:pt x="116" y="197"/>
                    <a:pt x="136" y="191"/>
                    <a:pt x="153" y="178"/>
                  </a:cubicBezTo>
                  <a:cubicBezTo>
                    <a:pt x="224" y="161"/>
                    <a:pt x="273" y="91"/>
                    <a:pt x="257" y="42"/>
                  </a:cubicBezTo>
                  <a:cubicBezTo>
                    <a:pt x="245" y="18"/>
                    <a:pt x="205" y="0"/>
                    <a:pt x="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7"/>
            <p:cNvSpPr/>
            <p:nvPr/>
          </p:nvSpPr>
          <p:spPr>
            <a:xfrm>
              <a:off x="4698600" y="2306025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74" y="1"/>
                  </a:moveTo>
                  <a:cubicBezTo>
                    <a:pt x="141" y="1"/>
                    <a:pt x="103" y="17"/>
                    <a:pt x="87" y="34"/>
                  </a:cubicBezTo>
                  <a:cubicBezTo>
                    <a:pt x="54" y="50"/>
                    <a:pt x="37" y="83"/>
                    <a:pt x="21" y="104"/>
                  </a:cubicBezTo>
                  <a:cubicBezTo>
                    <a:pt x="0" y="153"/>
                    <a:pt x="37" y="207"/>
                    <a:pt x="103" y="207"/>
                  </a:cubicBezTo>
                  <a:cubicBezTo>
                    <a:pt x="124" y="207"/>
                    <a:pt x="141" y="186"/>
                    <a:pt x="157" y="186"/>
                  </a:cubicBezTo>
                  <a:cubicBezTo>
                    <a:pt x="174" y="186"/>
                    <a:pt x="174" y="170"/>
                    <a:pt x="190" y="170"/>
                  </a:cubicBezTo>
                  <a:cubicBezTo>
                    <a:pt x="227" y="153"/>
                    <a:pt x="244" y="120"/>
                    <a:pt x="244" y="104"/>
                  </a:cubicBezTo>
                  <a:cubicBezTo>
                    <a:pt x="260" y="50"/>
                    <a:pt x="227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7"/>
            <p:cNvSpPr/>
            <p:nvPr/>
          </p:nvSpPr>
          <p:spPr>
            <a:xfrm>
              <a:off x="4695600" y="2340575"/>
              <a:ext cx="6525" cy="4950"/>
            </a:xfrm>
            <a:custGeom>
              <a:avLst/>
              <a:gdLst/>
              <a:ahLst/>
              <a:cxnLst/>
              <a:rect l="l" t="t" r="r" b="b"/>
              <a:pathLst>
                <a:path w="261" h="198" extrusionOk="0">
                  <a:moveTo>
                    <a:pt x="170" y="1"/>
                  </a:moveTo>
                  <a:cubicBezTo>
                    <a:pt x="161" y="1"/>
                    <a:pt x="152" y="3"/>
                    <a:pt x="141" y="8"/>
                  </a:cubicBezTo>
                  <a:cubicBezTo>
                    <a:pt x="104" y="8"/>
                    <a:pt x="71" y="25"/>
                    <a:pt x="54" y="62"/>
                  </a:cubicBezTo>
                  <a:cubicBezTo>
                    <a:pt x="1" y="95"/>
                    <a:pt x="1" y="165"/>
                    <a:pt x="38" y="181"/>
                  </a:cubicBezTo>
                  <a:cubicBezTo>
                    <a:pt x="71" y="198"/>
                    <a:pt x="87" y="198"/>
                    <a:pt x="120" y="198"/>
                  </a:cubicBezTo>
                  <a:cubicBezTo>
                    <a:pt x="141" y="198"/>
                    <a:pt x="141" y="198"/>
                    <a:pt x="157" y="181"/>
                  </a:cubicBezTo>
                  <a:cubicBezTo>
                    <a:pt x="174" y="181"/>
                    <a:pt x="190" y="165"/>
                    <a:pt x="207" y="144"/>
                  </a:cubicBezTo>
                  <a:cubicBezTo>
                    <a:pt x="244" y="128"/>
                    <a:pt x="244" y="95"/>
                    <a:pt x="244" y="78"/>
                  </a:cubicBezTo>
                  <a:cubicBezTo>
                    <a:pt x="261" y="41"/>
                    <a:pt x="244" y="25"/>
                    <a:pt x="223" y="8"/>
                  </a:cubicBezTo>
                  <a:cubicBezTo>
                    <a:pt x="201" y="8"/>
                    <a:pt x="187" y="1"/>
                    <a:pt x="1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7"/>
            <p:cNvSpPr/>
            <p:nvPr/>
          </p:nvSpPr>
          <p:spPr>
            <a:xfrm>
              <a:off x="4721800" y="2271200"/>
              <a:ext cx="6500" cy="5175"/>
            </a:xfrm>
            <a:custGeom>
              <a:avLst/>
              <a:gdLst/>
              <a:ahLst/>
              <a:cxnLst/>
              <a:rect l="l" t="t" r="r" b="b"/>
              <a:pathLst>
                <a:path w="260" h="207" extrusionOk="0">
                  <a:moveTo>
                    <a:pt x="157" y="0"/>
                  </a:moveTo>
                  <a:cubicBezTo>
                    <a:pt x="140" y="0"/>
                    <a:pt x="103" y="17"/>
                    <a:pt x="70" y="33"/>
                  </a:cubicBezTo>
                  <a:cubicBezTo>
                    <a:pt x="37" y="54"/>
                    <a:pt x="21" y="87"/>
                    <a:pt x="21" y="103"/>
                  </a:cubicBezTo>
                  <a:cubicBezTo>
                    <a:pt x="0" y="136"/>
                    <a:pt x="0" y="157"/>
                    <a:pt x="21" y="173"/>
                  </a:cubicBezTo>
                  <a:cubicBezTo>
                    <a:pt x="37" y="190"/>
                    <a:pt x="54" y="206"/>
                    <a:pt x="87" y="206"/>
                  </a:cubicBezTo>
                  <a:cubicBezTo>
                    <a:pt x="103" y="206"/>
                    <a:pt x="140" y="206"/>
                    <a:pt x="157" y="190"/>
                  </a:cubicBezTo>
                  <a:cubicBezTo>
                    <a:pt x="157" y="190"/>
                    <a:pt x="173" y="190"/>
                    <a:pt x="173" y="173"/>
                  </a:cubicBezTo>
                  <a:cubicBezTo>
                    <a:pt x="206" y="157"/>
                    <a:pt x="227" y="136"/>
                    <a:pt x="243" y="103"/>
                  </a:cubicBezTo>
                  <a:cubicBezTo>
                    <a:pt x="260" y="54"/>
                    <a:pt x="227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7"/>
            <p:cNvSpPr/>
            <p:nvPr/>
          </p:nvSpPr>
          <p:spPr>
            <a:xfrm>
              <a:off x="4723950" y="2283500"/>
              <a:ext cx="6525" cy="4925"/>
            </a:xfrm>
            <a:custGeom>
              <a:avLst/>
              <a:gdLst/>
              <a:ahLst/>
              <a:cxnLst/>
              <a:rect l="l" t="t" r="r" b="b"/>
              <a:pathLst>
                <a:path w="261" h="197" extrusionOk="0">
                  <a:moveTo>
                    <a:pt x="183" y="1"/>
                  </a:moveTo>
                  <a:cubicBezTo>
                    <a:pt x="140" y="1"/>
                    <a:pt x="91" y="19"/>
                    <a:pt x="54" y="57"/>
                  </a:cubicBezTo>
                  <a:cubicBezTo>
                    <a:pt x="1" y="94"/>
                    <a:pt x="1" y="160"/>
                    <a:pt x="38" y="180"/>
                  </a:cubicBezTo>
                  <a:cubicBezTo>
                    <a:pt x="71" y="197"/>
                    <a:pt x="87" y="197"/>
                    <a:pt x="120" y="197"/>
                  </a:cubicBezTo>
                  <a:cubicBezTo>
                    <a:pt x="141" y="197"/>
                    <a:pt x="157" y="197"/>
                    <a:pt x="157" y="180"/>
                  </a:cubicBezTo>
                  <a:cubicBezTo>
                    <a:pt x="174" y="180"/>
                    <a:pt x="190" y="160"/>
                    <a:pt x="207" y="143"/>
                  </a:cubicBezTo>
                  <a:cubicBezTo>
                    <a:pt x="260" y="110"/>
                    <a:pt x="260" y="40"/>
                    <a:pt x="223" y="7"/>
                  </a:cubicBezTo>
                  <a:cubicBezTo>
                    <a:pt x="211" y="3"/>
                    <a:pt x="197" y="1"/>
                    <a:pt x="1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7"/>
            <p:cNvSpPr/>
            <p:nvPr/>
          </p:nvSpPr>
          <p:spPr>
            <a:xfrm>
              <a:off x="4721800" y="2327875"/>
              <a:ext cx="6500" cy="4775"/>
            </a:xfrm>
            <a:custGeom>
              <a:avLst/>
              <a:gdLst/>
              <a:ahLst/>
              <a:cxnLst/>
              <a:rect l="l" t="t" r="r" b="b"/>
              <a:pathLst>
                <a:path w="260" h="191" extrusionOk="0">
                  <a:moveTo>
                    <a:pt x="173" y="1"/>
                  </a:moveTo>
                  <a:cubicBezTo>
                    <a:pt x="140" y="1"/>
                    <a:pt x="103" y="17"/>
                    <a:pt x="70" y="34"/>
                  </a:cubicBezTo>
                  <a:cubicBezTo>
                    <a:pt x="54" y="54"/>
                    <a:pt x="37" y="71"/>
                    <a:pt x="21" y="104"/>
                  </a:cubicBezTo>
                  <a:cubicBezTo>
                    <a:pt x="0" y="120"/>
                    <a:pt x="21" y="157"/>
                    <a:pt x="21" y="174"/>
                  </a:cubicBezTo>
                  <a:cubicBezTo>
                    <a:pt x="37" y="190"/>
                    <a:pt x="70" y="190"/>
                    <a:pt x="103" y="190"/>
                  </a:cubicBezTo>
                  <a:lnTo>
                    <a:pt x="157" y="190"/>
                  </a:lnTo>
                  <a:cubicBezTo>
                    <a:pt x="173" y="174"/>
                    <a:pt x="173" y="174"/>
                    <a:pt x="190" y="174"/>
                  </a:cubicBezTo>
                  <a:cubicBezTo>
                    <a:pt x="206" y="157"/>
                    <a:pt x="243" y="120"/>
                    <a:pt x="243" y="104"/>
                  </a:cubicBezTo>
                  <a:cubicBezTo>
                    <a:pt x="260" y="34"/>
                    <a:pt x="227" y="1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7"/>
            <p:cNvSpPr/>
            <p:nvPr/>
          </p:nvSpPr>
          <p:spPr>
            <a:xfrm>
              <a:off x="4685300" y="2362200"/>
              <a:ext cx="6100" cy="5075"/>
            </a:xfrm>
            <a:custGeom>
              <a:avLst/>
              <a:gdLst/>
              <a:ahLst/>
              <a:cxnLst/>
              <a:rect l="l" t="t" r="r" b="b"/>
              <a:pathLst>
                <a:path w="244" h="203" extrusionOk="0">
                  <a:moveTo>
                    <a:pt x="120" y="1"/>
                  </a:moveTo>
                  <a:cubicBezTo>
                    <a:pt x="87" y="21"/>
                    <a:pt x="54" y="38"/>
                    <a:pt x="38" y="54"/>
                  </a:cubicBezTo>
                  <a:cubicBezTo>
                    <a:pt x="17" y="71"/>
                    <a:pt x="1" y="104"/>
                    <a:pt x="1" y="124"/>
                  </a:cubicBezTo>
                  <a:cubicBezTo>
                    <a:pt x="1" y="157"/>
                    <a:pt x="1" y="174"/>
                    <a:pt x="17" y="190"/>
                  </a:cubicBezTo>
                  <a:cubicBezTo>
                    <a:pt x="36" y="199"/>
                    <a:pt x="49" y="203"/>
                    <a:pt x="62" y="203"/>
                  </a:cubicBezTo>
                  <a:cubicBezTo>
                    <a:pt x="75" y="203"/>
                    <a:pt x="87" y="199"/>
                    <a:pt x="104" y="190"/>
                  </a:cubicBezTo>
                  <a:lnTo>
                    <a:pt x="141" y="190"/>
                  </a:lnTo>
                  <a:cubicBezTo>
                    <a:pt x="157" y="174"/>
                    <a:pt x="174" y="174"/>
                    <a:pt x="190" y="157"/>
                  </a:cubicBezTo>
                  <a:cubicBezTo>
                    <a:pt x="244" y="104"/>
                    <a:pt x="244" y="38"/>
                    <a:pt x="207" y="21"/>
                  </a:cubicBezTo>
                  <a:cubicBezTo>
                    <a:pt x="174" y="1"/>
                    <a:pt x="157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7"/>
            <p:cNvSpPr/>
            <p:nvPr/>
          </p:nvSpPr>
          <p:spPr>
            <a:xfrm>
              <a:off x="4681075" y="2386575"/>
              <a:ext cx="6000" cy="4825"/>
            </a:xfrm>
            <a:custGeom>
              <a:avLst/>
              <a:gdLst/>
              <a:ahLst/>
              <a:cxnLst/>
              <a:rect l="l" t="t" r="r" b="b"/>
              <a:pathLst>
                <a:path w="240" h="193" extrusionOk="0">
                  <a:moveTo>
                    <a:pt x="138" y="0"/>
                  </a:moveTo>
                  <a:cubicBezTo>
                    <a:pt x="120" y="0"/>
                    <a:pt x="102" y="3"/>
                    <a:pt x="83" y="7"/>
                  </a:cubicBezTo>
                  <a:cubicBezTo>
                    <a:pt x="50" y="23"/>
                    <a:pt x="17" y="56"/>
                    <a:pt x="0" y="77"/>
                  </a:cubicBezTo>
                  <a:lnTo>
                    <a:pt x="0" y="143"/>
                  </a:lnTo>
                  <a:cubicBezTo>
                    <a:pt x="0" y="159"/>
                    <a:pt x="17" y="180"/>
                    <a:pt x="33" y="180"/>
                  </a:cubicBezTo>
                  <a:cubicBezTo>
                    <a:pt x="50" y="188"/>
                    <a:pt x="67" y="192"/>
                    <a:pt x="85" y="192"/>
                  </a:cubicBezTo>
                  <a:cubicBezTo>
                    <a:pt x="103" y="192"/>
                    <a:pt x="120" y="188"/>
                    <a:pt x="137" y="180"/>
                  </a:cubicBezTo>
                  <a:cubicBezTo>
                    <a:pt x="207" y="143"/>
                    <a:pt x="240" y="94"/>
                    <a:pt x="223" y="40"/>
                  </a:cubicBezTo>
                  <a:cubicBezTo>
                    <a:pt x="223" y="16"/>
                    <a:pt x="186" y="0"/>
                    <a:pt x="1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7"/>
            <p:cNvSpPr/>
            <p:nvPr/>
          </p:nvSpPr>
          <p:spPr>
            <a:xfrm>
              <a:off x="4693025" y="2388425"/>
              <a:ext cx="6525" cy="4800"/>
            </a:xfrm>
            <a:custGeom>
              <a:avLst/>
              <a:gdLst/>
              <a:ahLst/>
              <a:cxnLst/>
              <a:rect l="l" t="t" r="r" b="b"/>
              <a:pathLst>
                <a:path w="261" h="192" extrusionOk="0">
                  <a:moveTo>
                    <a:pt x="175" y="1"/>
                  </a:moveTo>
                  <a:cubicBezTo>
                    <a:pt x="153" y="1"/>
                    <a:pt x="129" y="6"/>
                    <a:pt x="104" y="20"/>
                  </a:cubicBezTo>
                  <a:cubicBezTo>
                    <a:pt x="38" y="36"/>
                    <a:pt x="1" y="106"/>
                    <a:pt x="17" y="139"/>
                  </a:cubicBezTo>
                  <a:cubicBezTo>
                    <a:pt x="31" y="171"/>
                    <a:pt x="56" y="191"/>
                    <a:pt x="91" y="191"/>
                  </a:cubicBezTo>
                  <a:cubicBezTo>
                    <a:pt x="111" y="191"/>
                    <a:pt x="133" y="185"/>
                    <a:pt x="157" y="172"/>
                  </a:cubicBezTo>
                  <a:cubicBezTo>
                    <a:pt x="223" y="156"/>
                    <a:pt x="260" y="85"/>
                    <a:pt x="244" y="53"/>
                  </a:cubicBezTo>
                  <a:cubicBezTo>
                    <a:pt x="244" y="20"/>
                    <a:pt x="215" y="1"/>
                    <a:pt x="1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7"/>
            <p:cNvSpPr/>
            <p:nvPr/>
          </p:nvSpPr>
          <p:spPr>
            <a:xfrm>
              <a:off x="4729525" y="2292625"/>
              <a:ext cx="6500" cy="5175"/>
            </a:xfrm>
            <a:custGeom>
              <a:avLst/>
              <a:gdLst/>
              <a:ahLst/>
              <a:cxnLst/>
              <a:rect l="l" t="t" r="r" b="b"/>
              <a:pathLst>
                <a:path w="260" h="207" extrusionOk="0">
                  <a:moveTo>
                    <a:pt x="173" y="1"/>
                  </a:moveTo>
                  <a:cubicBezTo>
                    <a:pt x="140" y="1"/>
                    <a:pt x="103" y="21"/>
                    <a:pt x="87" y="38"/>
                  </a:cubicBezTo>
                  <a:cubicBezTo>
                    <a:pt x="54" y="54"/>
                    <a:pt x="37" y="87"/>
                    <a:pt x="21" y="104"/>
                  </a:cubicBezTo>
                  <a:cubicBezTo>
                    <a:pt x="0" y="157"/>
                    <a:pt x="37" y="207"/>
                    <a:pt x="103" y="207"/>
                  </a:cubicBezTo>
                  <a:cubicBezTo>
                    <a:pt x="124" y="207"/>
                    <a:pt x="140" y="207"/>
                    <a:pt x="157" y="190"/>
                  </a:cubicBezTo>
                  <a:cubicBezTo>
                    <a:pt x="173" y="190"/>
                    <a:pt x="173" y="174"/>
                    <a:pt x="190" y="174"/>
                  </a:cubicBezTo>
                  <a:cubicBezTo>
                    <a:pt x="206" y="157"/>
                    <a:pt x="243" y="141"/>
                    <a:pt x="243" y="104"/>
                  </a:cubicBezTo>
                  <a:cubicBezTo>
                    <a:pt x="260" y="54"/>
                    <a:pt x="227" y="1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7"/>
            <p:cNvSpPr/>
            <p:nvPr/>
          </p:nvSpPr>
          <p:spPr>
            <a:xfrm>
              <a:off x="4675400" y="2375100"/>
              <a:ext cx="6100" cy="5175"/>
            </a:xfrm>
            <a:custGeom>
              <a:avLst/>
              <a:gdLst/>
              <a:ahLst/>
              <a:cxnLst/>
              <a:rect l="l" t="t" r="r" b="b"/>
              <a:pathLst>
                <a:path w="244" h="207" extrusionOk="0">
                  <a:moveTo>
                    <a:pt x="157" y="0"/>
                  </a:moveTo>
                  <a:cubicBezTo>
                    <a:pt x="141" y="0"/>
                    <a:pt x="104" y="21"/>
                    <a:pt x="87" y="37"/>
                  </a:cubicBezTo>
                  <a:cubicBezTo>
                    <a:pt x="54" y="54"/>
                    <a:pt x="21" y="70"/>
                    <a:pt x="21" y="103"/>
                  </a:cubicBezTo>
                  <a:cubicBezTo>
                    <a:pt x="1" y="157"/>
                    <a:pt x="38" y="206"/>
                    <a:pt x="87" y="206"/>
                  </a:cubicBezTo>
                  <a:cubicBezTo>
                    <a:pt x="104" y="206"/>
                    <a:pt x="124" y="206"/>
                    <a:pt x="141" y="190"/>
                  </a:cubicBezTo>
                  <a:lnTo>
                    <a:pt x="157" y="190"/>
                  </a:lnTo>
                  <a:lnTo>
                    <a:pt x="174" y="173"/>
                  </a:lnTo>
                  <a:cubicBezTo>
                    <a:pt x="207" y="157"/>
                    <a:pt x="227" y="140"/>
                    <a:pt x="244" y="103"/>
                  </a:cubicBezTo>
                  <a:cubicBezTo>
                    <a:pt x="244" y="87"/>
                    <a:pt x="244" y="54"/>
                    <a:pt x="227" y="37"/>
                  </a:cubicBezTo>
                  <a:cubicBezTo>
                    <a:pt x="227" y="21"/>
                    <a:pt x="190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7"/>
            <p:cNvSpPr/>
            <p:nvPr/>
          </p:nvSpPr>
          <p:spPr>
            <a:xfrm>
              <a:off x="4667675" y="2442850"/>
              <a:ext cx="6100" cy="4925"/>
            </a:xfrm>
            <a:custGeom>
              <a:avLst/>
              <a:gdLst/>
              <a:ahLst/>
              <a:cxnLst/>
              <a:rect l="l" t="t" r="r" b="b"/>
              <a:pathLst>
                <a:path w="244" h="197" extrusionOk="0">
                  <a:moveTo>
                    <a:pt x="163" y="1"/>
                  </a:moveTo>
                  <a:cubicBezTo>
                    <a:pt x="121" y="1"/>
                    <a:pt x="74" y="16"/>
                    <a:pt x="38" y="40"/>
                  </a:cubicBezTo>
                  <a:cubicBezTo>
                    <a:pt x="21" y="73"/>
                    <a:pt x="0" y="94"/>
                    <a:pt x="0" y="127"/>
                  </a:cubicBezTo>
                  <a:cubicBezTo>
                    <a:pt x="0" y="143"/>
                    <a:pt x="0" y="160"/>
                    <a:pt x="38" y="176"/>
                  </a:cubicBezTo>
                  <a:cubicBezTo>
                    <a:pt x="54" y="197"/>
                    <a:pt x="87" y="197"/>
                    <a:pt x="104" y="197"/>
                  </a:cubicBezTo>
                  <a:cubicBezTo>
                    <a:pt x="124" y="197"/>
                    <a:pt x="141" y="176"/>
                    <a:pt x="141" y="176"/>
                  </a:cubicBezTo>
                  <a:cubicBezTo>
                    <a:pt x="157" y="176"/>
                    <a:pt x="174" y="160"/>
                    <a:pt x="190" y="143"/>
                  </a:cubicBezTo>
                  <a:cubicBezTo>
                    <a:pt x="244" y="94"/>
                    <a:pt x="244" y="40"/>
                    <a:pt x="207" y="7"/>
                  </a:cubicBezTo>
                  <a:cubicBezTo>
                    <a:pt x="193" y="3"/>
                    <a:pt x="179" y="1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7"/>
            <p:cNvSpPr/>
            <p:nvPr/>
          </p:nvSpPr>
          <p:spPr>
            <a:xfrm>
              <a:off x="4690875" y="2373850"/>
              <a:ext cx="6500" cy="5175"/>
            </a:xfrm>
            <a:custGeom>
              <a:avLst/>
              <a:gdLst/>
              <a:ahLst/>
              <a:cxnLst/>
              <a:rect l="l" t="t" r="r" b="b"/>
              <a:pathLst>
                <a:path w="260" h="207" extrusionOk="0">
                  <a:moveTo>
                    <a:pt x="173" y="1"/>
                  </a:moveTo>
                  <a:cubicBezTo>
                    <a:pt x="140" y="1"/>
                    <a:pt x="103" y="17"/>
                    <a:pt x="70" y="34"/>
                  </a:cubicBezTo>
                  <a:cubicBezTo>
                    <a:pt x="54" y="50"/>
                    <a:pt x="21" y="87"/>
                    <a:pt x="21" y="104"/>
                  </a:cubicBezTo>
                  <a:cubicBezTo>
                    <a:pt x="0" y="153"/>
                    <a:pt x="37" y="207"/>
                    <a:pt x="87" y="207"/>
                  </a:cubicBezTo>
                  <a:cubicBezTo>
                    <a:pt x="103" y="207"/>
                    <a:pt x="140" y="207"/>
                    <a:pt x="157" y="190"/>
                  </a:cubicBezTo>
                  <a:cubicBezTo>
                    <a:pt x="157" y="190"/>
                    <a:pt x="173" y="190"/>
                    <a:pt x="190" y="174"/>
                  </a:cubicBezTo>
                  <a:cubicBezTo>
                    <a:pt x="206" y="153"/>
                    <a:pt x="227" y="137"/>
                    <a:pt x="243" y="104"/>
                  </a:cubicBezTo>
                  <a:cubicBezTo>
                    <a:pt x="260" y="50"/>
                    <a:pt x="227" y="1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7"/>
            <p:cNvSpPr/>
            <p:nvPr/>
          </p:nvSpPr>
          <p:spPr>
            <a:xfrm>
              <a:off x="4715800" y="2409925"/>
              <a:ext cx="6525" cy="5075"/>
            </a:xfrm>
            <a:custGeom>
              <a:avLst/>
              <a:gdLst/>
              <a:ahLst/>
              <a:cxnLst/>
              <a:rect l="l" t="t" r="r" b="b"/>
              <a:pathLst>
                <a:path w="261" h="203" extrusionOk="0">
                  <a:moveTo>
                    <a:pt x="137" y="1"/>
                  </a:moveTo>
                  <a:cubicBezTo>
                    <a:pt x="120" y="17"/>
                    <a:pt x="87" y="34"/>
                    <a:pt x="54" y="50"/>
                  </a:cubicBezTo>
                  <a:cubicBezTo>
                    <a:pt x="17" y="104"/>
                    <a:pt x="1" y="153"/>
                    <a:pt x="54" y="190"/>
                  </a:cubicBezTo>
                  <a:cubicBezTo>
                    <a:pt x="63" y="198"/>
                    <a:pt x="75" y="203"/>
                    <a:pt x="90" y="203"/>
                  </a:cubicBezTo>
                  <a:cubicBezTo>
                    <a:pt x="104" y="203"/>
                    <a:pt x="120" y="198"/>
                    <a:pt x="137" y="190"/>
                  </a:cubicBezTo>
                  <a:lnTo>
                    <a:pt x="158" y="190"/>
                  </a:lnTo>
                  <a:cubicBezTo>
                    <a:pt x="191" y="174"/>
                    <a:pt x="207" y="174"/>
                    <a:pt x="224" y="153"/>
                  </a:cubicBezTo>
                  <a:cubicBezTo>
                    <a:pt x="240" y="120"/>
                    <a:pt x="261" y="104"/>
                    <a:pt x="261" y="71"/>
                  </a:cubicBezTo>
                  <a:cubicBezTo>
                    <a:pt x="261" y="50"/>
                    <a:pt x="240" y="34"/>
                    <a:pt x="224" y="17"/>
                  </a:cubicBezTo>
                  <a:cubicBezTo>
                    <a:pt x="207" y="1"/>
                    <a:pt x="174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7"/>
            <p:cNvSpPr/>
            <p:nvPr/>
          </p:nvSpPr>
          <p:spPr>
            <a:xfrm>
              <a:off x="4720150" y="2431600"/>
              <a:ext cx="6400" cy="4950"/>
            </a:xfrm>
            <a:custGeom>
              <a:avLst/>
              <a:gdLst/>
              <a:ahLst/>
              <a:cxnLst/>
              <a:rect l="l" t="t" r="r" b="b"/>
              <a:pathLst>
                <a:path w="256" h="198" extrusionOk="0">
                  <a:moveTo>
                    <a:pt x="196" y="1"/>
                  </a:moveTo>
                  <a:cubicBezTo>
                    <a:pt x="189" y="1"/>
                    <a:pt x="180" y="3"/>
                    <a:pt x="169" y="8"/>
                  </a:cubicBezTo>
                  <a:cubicBezTo>
                    <a:pt x="103" y="8"/>
                    <a:pt x="33" y="45"/>
                    <a:pt x="17" y="94"/>
                  </a:cubicBezTo>
                  <a:cubicBezTo>
                    <a:pt x="0" y="148"/>
                    <a:pt x="33" y="197"/>
                    <a:pt x="103" y="197"/>
                  </a:cubicBezTo>
                  <a:cubicBezTo>
                    <a:pt x="120" y="197"/>
                    <a:pt x="136" y="197"/>
                    <a:pt x="153" y="181"/>
                  </a:cubicBezTo>
                  <a:cubicBezTo>
                    <a:pt x="169" y="181"/>
                    <a:pt x="169" y="181"/>
                    <a:pt x="190" y="164"/>
                  </a:cubicBezTo>
                  <a:cubicBezTo>
                    <a:pt x="223" y="148"/>
                    <a:pt x="239" y="131"/>
                    <a:pt x="239" y="94"/>
                  </a:cubicBezTo>
                  <a:cubicBezTo>
                    <a:pt x="256" y="78"/>
                    <a:pt x="256" y="45"/>
                    <a:pt x="239" y="28"/>
                  </a:cubicBezTo>
                  <a:cubicBezTo>
                    <a:pt x="227" y="14"/>
                    <a:pt x="216" y="1"/>
                    <a:pt x="1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7"/>
            <p:cNvSpPr/>
            <p:nvPr/>
          </p:nvSpPr>
          <p:spPr>
            <a:xfrm>
              <a:off x="4768175" y="2375700"/>
              <a:ext cx="6525" cy="5075"/>
            </a:xfrm>
            <a:custGeom>
              <a:avLst/>
              <a:gdLst/>
              <a:ahLst/>
              <a:cxnLst/>
              <a:rect l="l" t="t" r="r" b="b"/>
              <a:pathLst>
                <a:path w="261" h="203" extrusionOk="0">
                  <a:moveTo>
                    <a:pt x="161" y="1"/>
                  </a:moveTo>
                  <a:cubicBezTo>
                    <a:pt x="139" y="1"/>
                    <a:pt x="114" y="5"/>
                    <a:pt x="87" y="13"/>
                  </a:cubicBezTo>
                  <a:cubicBezTo>
                    <a:pt x="54" y="30"/>
                    <a:pt x="21" y="63"/>
                    <a:pt x="0" y="100"/>
                  </a:cubicBezTo>
                  <a:lnTo>
                    <a:pt x="0" y="149"/>
                  </a:lnTo>
                  <a:cubicBezTo>
                    <a:pt x="13" y="183"/>
                    <a:pt x="45" y="202"/>
                    <a:pt x="79" y="202"/>
                  </a:cubicBezTo>
                  <a:cubicBezTo>
                    <a:pt x="100" y="202"/>
                    <a:pt x="121" y="196"/>
                    <a:pt x="141" y="182"/>
                  </a:cubicBezTo>
                  <a:cubicBezTo>
                    <a:pt x="206" y="149"/>
                    <a:pt x="260" y="100"/>
                    <a:pt x="244" y="46"/>
                  </a:cubicBezTo>
                  <a:cubicBezTo>
                    <a:pt x="227" y="30"/>
                    <a:pt x="227" y="30"/>
                    <a:pt x="206" y="13"/>
                  </a:cubicBezTo>
                  <a:cubicBezTo>
                    <a:pt x="198" y="5"/>
                    <a:pt x="182" y="1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7"/>
            <p:cNvSpPr/>
            <p:nvPr/>
          </p:nvSpPr>
          <p:spPr>
            <a:xfrm>
              <a:off x="4769500" y="2385400"/>
              <a:ext cx="6425" cy="5225"/>
            </a:xfrm>
            <a:custGeom>
              <a:avLst/>
              <a:gdLst/>
              <a:ahLst/>
              <a:cxnLst/>
              <a:rect l="l" t="t" r="r" b="b"/>
              <a:pathLst>
                <a:path w="257" h="209" extrusionOk="0">
                  <a:moveTo>
                    <a:pt x="153" y="0"/>
                  </a:moveTo>
                  <a:cubicBezTo>
                    <a:pt x="137" y="0"/>
                    <a:pt x="120" y="21"/>
                    <a:pt x="104" y="21"/>
                  </a:cubicBezTo>
                  <a:cubicBezTo>
                    <a:pt x="34" y="54"/>
                    <a:pt x="1" y="103"/>
                    <a:pt x="17" y="157"/>
                  </a:cubicBezTo>
                  <a:cubicBezTo>
                    <a:pt x="17" y="189"/>
                    <a:pt x="47" y="209"/>
                    <a:pt x="85" y="209"/>
                  </a:cubicBezTo>
                  <a:cubicBezTo>
                    <a:pt x="106" y="209"/>
                    <a:pt x="130" y="203"/>
                    <a:pt x="153" y="190"/>
                  </a:cubicBezTo>
                  <a:cubicBezTo>
                    <a:pt x="174" y="190"/>
                    <a:pt x="191" y="174"/>
                    <a:pt x="207" y="157"/>
                  </a:cubicBezTo>
                  <a:cubicBezTo>
                    <a:pt x="240" y="124"/>
                    <a:pt x="257" y="87"/>
                    <a:pt x="240" y="54"/>
                  </a:cubicBezTo>
                  <a:cubicBezTo>
                    <a:pt x="240" y="21"/>
                    <a:pt x="207" y="0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7"/>
            <p:cNvSpPr/>
            <p:nvPr/>
          </p:nvSpPr>
          <p:spPr>
            <a:xfrm>
              <a:off x="4774250" y="2443850"/>
              <a:ext cx="6425" cy="5175"/>
            </a:xfrm>
            <a:custGeom>
              <a:avLst/>
              <a:gdLst/>
              <a:ahLst/>
              <a:cxnLst/>
              <a:rect l="l" t="t" r="r" b="b"/>
              <a:pathLst>
                <a:path w="257" h="207" extrusionOk="0">
                  <a:moveTo>
                    <a:pt x="153" y="0"/>
                  </a:moveTo>
                  <a:cubicBezTo>
                    <a:pt x="120" y="0"/>
                    <a:pt x="87" y="17"/>
                    <a:pt x="67" y="33"/>
                  </a:cubicBezTo>
                  <a:cubicBezTo>
                    <a:pt x="34" y="54"/>
                    <a:pt x="17" y="70"/>
                    <a:pt x="1" y="103"/>
                  </a:cubicBezTo>
                  <a:cubicBezTo>
                    <a:pt x="1" y="120"/>
                    <a:pt x="1" y="157"/>
                    <a:pt x="17" y="173"/>
                  </a:cubicBezTo>
                  <a:cubicBezTo>
                    <a:pt x="34" y="190"/>
                    <a:pt x="50" y="206"/>
                    <a:pt x="87" y="206"/>
                  </a:cubicBezTo>
                  <a:cubicBezTo>
                    <a:pt x="104" y="206"/>
                    <a:pt x="120" y="190"/>
                    <a:pt x="137" y="190"/>
                  </a:cubicBezTo>
                  <a:cubicBezTo>
                    <a:pt x="153" y="173"/>
                    <a:pt x="153" y="173"/>
                    <a:pt x="170" y="173"/>
                  </a:cubicBezTo>
                  <a:cubicBezTo>
                    <a:pt x="207" y="157"/>
                    <a:pt x="223" y="120"/>
                    <a:pt x="223" y="103"/>
                  </a:cubicBezTo>
                  <a:cubicBezTo>
                    <a:pt x="256" y="54"/>
                    <a:pt x="223" y="0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7"/>
            <p:cNvSpPr/>
            <p:nvPr/>
          </p:nvSpPr>
          <p:spPr>
            <a:xfrm>
              <a:off x="4778075" y="2409100"/>
              <a:ext cx="6500" cy="5175"/>
            </a:xfrm>
            <a:custGeom>
              <a:avLst/>
              <a:gdLst/>
              <a:ahLst/>
              <a:cxnLst/>
              <a:rect l="l" t="t" r="r" b="b"/>
              <a:pathLst>
                <a:path w="260" h="207" extrusionOk="0">
                  <a:moveTo>
                    <a:pt x="173" y="1"/>
                  </a:moveTo>
                  <a:cubicBezTo>
                    <a:pt x="157" y="1"/>
                    <a:pt x="120" y="17"/>
                    <a:pt x="103" y="34"/>
                  </a:cubicBezTo>
                  <a:cubicBezTo>
                    <a:pt x="70" y="50"/>
                    <a:pt x="37" y="67"/>
                    <a:pt x="17" y="104"/>
                  </a:cubicBezTo>
                  <a:cubicBezTo>
                    <a:pt x="0" y="153"/>
                    <a:pt x="37" y="207"/>
                    <a:pt x="103" y="207"/>
                  </a:cubicBezTo>
                  <a:cubicBezTo>
                    <a:pt x="120" y="207"/>
                    <a:pt x="140" y="207"/>
                    <a:pt x="140" y="186"/>
                  </a:cubicBezTo>
                  <a:lnTo>
                    <a:pt x="173" y="186"/>
                  </a:lnTo>
                  <a:lnTo>
                    <a:pt x="190" y="170"/>
                  </a:lnTo>
                  <a:cubicBezTo>
                    <a:pt x="223" y="153"/>
                    <a:pt x="243" y="120"/>
                    <a:pt x="260" y="104"/>
                  </a:cubicBezTo>
                  <a:cubicBezTo>
                    <a:pt x="260" y="67"/>
                    <a:pt x="260" y="50"/>
                    <a:pt x="243" y="34"/>
                  </a:cubicBezTo>
                  <a:cubicBezTo>
                    <a:pt x="223" y="17"/>
                    <a:pt x="206" y="1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7"/>
            <p:cNvSpPr/>
            <p:nvPr/>
          </p:nvSpPr>
          <p:spPr>
            <a:xfrm>
              <a:off x="4783225" y="2433125"/>
              <a:ext cx="6525" cy="4925"/>
            </a:xfrm>
            <a:custGeom>
              <a:avLst/>
              <a:gdLst/>
              <a:ahLst/>
              <a:cxnLst/>
              <a:rect l="l" t="t" r="r" b="b"/>
              <a:pathLst>
                <a:path w="261" h="197" extrusionOk="0">
                  <a:moveTo>
                    <a:pt x="173" y="0"/>
                  </a:moveTo>
                  <a:cubicBezTo>
                    <a:pt x="157" y="0"/>
                    <a:pt x="120" y="0"/>
                    <a:pt x="103" y="17"/>
                  </a:cubicBezTo>
                  <a:cubicBezTo>
                    <a:pt x="54" y="33"/>
                    <a:pt x="0" y="103"/>
                    <a:pt x="17" y="153"/>
                  </a:cubicBezTo>
                  <a:cubicBezTo>
                    <a:pt x="32" y="180"/>
                    <a:pt x="72" y="196"/>
                    <a:pt x="113" y="196"/>
                  </a:cubicBezTo>
                  <a:cubicBezTo>
                    <a:pt x="128" y="196"/>
                    <a:pt x="143" y="194"/>
                    <a:pt x="157" y="190"/>
                  </a:cubicBezTo>
                  <a:cubicBezTo>
                    <a:pt x="173" y="173"/>
                    <a:pt x="190" y="173"/>
                    <a:pt x="206" y="153"/>
                  </a:cubicBezTo>
                  <a:cubicBezTo>
                    <a:pt x="244" y="120"/>
                    <a:pt x="260" y="87"/>
                    <a:pt x="260" y="50"/>
                  </a:cubicBezTo>
                  <a:cubicBezTo>
                    <a:pt x="244" y="17"/>
                    <a:pt x="206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7"/>
            <p:cNvSpPr/>
            <p:nvPr/>
          </p:nvSpPr>
          <p:spPr>
            <a:xfrm>
              <a:off x="4787950" y="2396225"/>
              <a:ext cx="6525" cy="5050"/>
            </a:xfrm>
            <a:custGeom>
              <a:avLst/>
              <a:gdLst/>
              <a:ahLst/>
              <a:cxnLst/>
              <a:rect l="l" t="t" r="r" b="b"/>
              <a:pathLst>
                <a:path w="261" h="202" extrusionOk="0">
                  <a:moveTo>
                    <a:pt x="137" y="0"/>
                  </a:moveTo>
                  <a:cubicBezTo>
                    <a:pt x="104" y="17"/>
                    <a:pt x="71" y="33"/>
                    <a:pt x="55" y="50"/>
                  </a:cubicBezTo>
                  <a:cubicBezTo>
                    <a:pt x="17" y="66"/>
                    <a:pt x="17" y="103"/>
                    <a:pt x="1" y="120"/>
                  </a:cubicBezTo>
                  <a:cubicBezTo>
                    <a:pt x="1" y="153"/>
                    <a:pt x="17" y="169"/>
                    <a:pt x="34" y="186"/>
                  </a:cubicBezTo>
                  <a:cubicBezTo>
                    <a:pt x="44" y="196"/>
                    <a:pt x="58" y="201"/>
                    <a:pt x="73" y="201"/>
                  </a:cubicBezTo>
                  <a:cubicBezTo>
                    <a:pt x="88" y="201"/>
                    <a:pt x="104" y="196"/>
                    <a:pt x="120" y="186"/>
                  </a:cubicBezTo>
                  <a:lnTo>
                    <a:pt x="158" y="186"/>
                  </a:lnTo>
                  <a:cubicBezTo>
                    <a:pt x="174" y="169"/>
                    <a:pt x="191" y="153"/>
                    <a:pt x="207" y="153"/>
                  </a:cubicBezTo>
                  <a:cubicBezTo>
                    <a:pt x="261" y="103"/>
                    <a:pt x="261" y="33"/>
                    <a:pt x="224" y="17"/>
                  </a:cubicBezTo>
                  <a:cubicBezTo>
                    <a:pt x="191" y="0"/>
                    <a:pt x="174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7"/>
            <p:cNvSpPr/>
            <p:nvPr/>
          </p:nvSpPr>
          <p:spPr>
            <a:xfrm>
              <a:off x="4783625" y="2420225"/>
              <a:ext cx="6525" cy="5075"/>
            </a:xfrm>
            <a:custGeom>
              <a:avLst/>
              <a:gdLst/>
              <a:ahLst/>
              <a:cxnLst/>
              <a:rect l="l" t="t" r="r" b="b"/>
              <a:pathLst>
                <a:path w="261" h="203" extrusionOk="0">
                  <a:moveTo>
                    <a:pt x="171" y="0"/>
                  </a:moveTo>
                  <a:cubicBezTo>
                    <a:pt x="151" y="0"/>
                    <a:pt x="129" y="6"/>
                    <a:pt x="104" y="17"/>
                  </a:cubicBezTo>
                  <a:cubicBezTo>
                    <a:pt x="71" y="34"/>
                    <a:pt x="38" y="71"/>
                    <a:pt x="21" y="87"/>
                  </a:cubicBezTo>
                  <a:cubicBezTo>
                    <a:pt x="21" y="104"/>
                    <a:pt x="1" y="137"/>
                    <a:pt x="21" y="153"/>
                  </a:cubicBezTo>
                  <a:cubicBezTo>
                    <a:pt x="21" y="174"/>
                    <a:pt x="38" y="191"/>
                    <a:pt x="54" y="191"/>
                  </a:cubicBezTo>
                  <a:cubicBezTo>
                    <a:pt x="71" y="199"/>
                    <a:pt x="88" y="203"/>
                    <a:pt x="106" y="203"/>
                  </a:cubicBezTo>
                  <a:cubicBezTo>
                    <a:pt x="123" y="203"/>
                    <a:pt x="141" y="199"/>
                    <a:pt x="157" y="191"/>
                  </a:cubicBezTo>
                  <a:cubicBezTo>
                    <a:pt x="228" y="153"/>
                    <a:pt x="261" y="104"/>
                    <a:pt x="244" y="50"/>
                  </a:cubicBezTo>
                  <a:cubicBezTo>
                    <a:pt x="233" y="18"/>
                    <a:pt x="207" y="0"/>
                    <a:pt x="1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7"/>
            <p:cNvSpPr/>
            <p:nvPr/>
          </p:nvSpPr>
          <p:spPr>
            <a:xfrm>
              <a:off x="4726525" y="2397875"/>
              <a:ext cx="6925" cy="5175"/>
            </a:xfrm>
            <a:custGeom>
              <a:avLst/>
              <a:gdLst/>
              <a:ahLst/>
              <a:cxnLst/>
              <a:rect l="l" t="t" r="r" b="b"/>
              <a:pathLst>
                <a:path w="277" h="207" extrusionOk="0">
                  <a:moveTo>
                    <a:pt x="174" y="0"/>
                  </a:moveTo>
                  <a:cubicBezTo>
                    <a:pt x="141" y="0"/>
                    <a:pt x="104" y="17"/>
                    <a:pt x="87" y="37"/>
                  </a:cubicBezTo>
                  <a:cubicBezTo>
                    <a:pt x="54" y="54"/>
                    <a:pt x="38" y="87"/>
                    <a:pt x="17" y="103"/>
                  </a:cubicBezTo>
                  <a:cubicBezTo>
                    <a:pt x="1" y="157"/>
                    <a:pt x="38" y="206"/>
                    <a:pt x="104" y="206"/>
                  </a:cubicBezTo>
                  <a:cubicBezTo>
                    <a:pt x="120" y="206"/>
                    <a:pt x="141" y="190"/>
                    <a:pt x="157" y="190"/>
                  </a:cubicBezTo>
                  <a:cubicBezTo>
                    <a:pt x="174" y="190"/>
                    <a:pt x="174" y="173"/>
                    <a:pt x="190" y="173"/>
                  </a:cubicBezTo>
                  <a:cubicBezTo>
                    <a:pt x="223" y="157"/>
                    <a:pt x="244" y="120"/>
                    <a:pt x="244" y="103"/>
                  </a:cubicBezTo>
                  <a:cubicBezTo>
                    <a:pt x="277" y="54"/>
                    <a:pt x="244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7"/>
            <p:cNvSpPr/>
            <p:nvPr/>
          </p:nvSpPr>
          <p:spPr>
            <a:xfrm>
              <a:off x="4723950" y="2445575"/>
              <a:ext cx="6525" cy="5025"/>
            </a:xfrm>
            <a:custGeom>
              <a:avLst/>
              <a:gdLst/>
              <a:ahLst/>
              <a:cxnLst/>
              <a:rect l="l" t="t" r="r" b="b"/>
              <a:pathLst>
                <a:path w="261" h="201" extrusionOk="0">
                  <a:moveTo>
                    <a:pt x="175" y="0"/>
                  </a:moveTo>
                  <a:cubicBezTo>
                    <a:pt x="153" y="0"/>
                    <a:pt x="129" y="6"/>
                    <a:pt x="104" y="18"/>
                  </a:cubicBezTo>
                  <a:cubicBezTo>
                    <a:pt x="38" y="51"/>
                    <a:pt x="1" y="104"/>
                    <a:pt x="17" y="154"/>
                  </a:cubicBezTo>
                  <a:cubicBezTo>
                    <a:pt x="30" y="188"/>
                    <a:pt x="56" y="200"/>
                    <a:pt x="90" y="200"/>
                  </a:cubicBezTo>
                  <a:cubicBezTo>
                    <a:pt x="110" y="200"/>
                    <a:pt x="132" y="197"/>
                    <a:pt x="157" y="191"/>
                  </a:cubicBezTo>
                  <a:cubicBezTo>
                    <a:pt x="223" y="154"/>
                    <a:pt x="260" y="104"/>
                    <a:pt x="244" y="51"/>
                  </a:cubicBezTo>
                  <a:cubicBezTo>
                    <a:pt x="244" y="19"/>
                    <a:pt x="215" y="0"/>
                    <a:pt x="1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7"/>
            <p:cNvSpPr/>
            <p:nvPr/>
          </p:nvSpPr>
          <p:spPr>
            <a:xfrm>
              <a:off x="4760450" y="2396625"/>
              <a:ext cx="6500" cy="5175"/>
            </a:xfrm>
            <a:custGeom>
              <a:avLst/>
              <a:gdLst/>
              <a:ahLst/>
              <a:cxnLst/>
              <a:rect l="l" t="t" r="r" b="b"/>
              <a:pathLst>
                <a:path w="260" h="207" extrusionOk="0">
                  <a:moveTo>
                    <a:pt x="173" y="1"/>
                  </a:moveTo>
                  <a:cubicBezTo>
                    <a:pt x="140" y="1"/>
                    <a:pt x="103" y="17"/>
                    <a:pt x="87" y="34"/>
                  </a:cubicBezTo>
                  <a:cubicBezTo>
                    <a:pt x="54" y="50"/>
                    <a:pt x="37" y="67"/>
                    <a:pt x="21" y="104"/>
                  </a:cubicBezTo>
                  <a:cubicBezTo>
                    <a:pt x="0" y="153"/>
                    <a:pt x="37" y="207"/>
                    <a:pt x="103" y="207"/>
                  </a:cubicBezTo>
                  <a:cubicBezTo>
                    <a:pt x="124" y="207"/>
                    <a:pt x="140" y="190"/>
                    <a:pt x="157" y="190"/>
                  </a:cubicBezTo>
                  <a:cubicBezTo>
                    <a:pt x="173" y="190"/>
                    <a:pt x="190" y="170"/>
                    <a:pt x="190" y="170"/>
                  </a:cubicBezTo>
                  <a:cubicBezTo>
                    <a:pt x="227" y="153"/>
                    <a:pt x="243" y="120"/>
                    <a:pt x="260" y="104"/>
                  </a:cubicBezTo>
                  <a:cubicBezTo>
                    <a:pt x="260" y="67"/>
                    <a:pt x="260" y="50"/>
                    <a:pt x="243" y="34"/>
                  </a:cubicBezTo>
                  <a:cubicBezTo>
                    <a:pt x="227" y="17"/>
                    <a:pt x="206" y="1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7"/>
            <p:cNvSpPr/>
            <p:nvPr/>
          </p:nvSpPr>
          <p:spPr>
            <a:xfrm>
              <a:off x="4731675" y="2409925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74" y="1"/>
                  </a:moveTo>
                  <a:cubicBezTo>
                    <a:pt x="141" y="1"/>
                    <a:pt x="104" y="1"/>
                    <a:pt x="71" y="34"/>
                  </a:cubicBezTo>
                  <a:cubicBezTo>
                    <a:pt x="54" y="50"/>
                    <a:pt x="38" y="71"/>
                    <a:pt x="17" y="104"/>
                  </a:cubicBezTo>
                  <a:cubicBezTo>
                    <a:pt x="1" y="153"/>
                    <a:pt x="38" y="190"/>
                    <a:pt x="87" y="190"/>
                  </a:cubicBezTo>
                  <a:lnTo>
                    <a:pt x="157" y="190"/>
                  </a:lnTo>
                  <a:cubicBezTo>
                    <a:pt x="174" y="174"/>
                    <a:pt x="174" y="174"/>
                    <a:pt x="190" y="174"/>
                  </a:cubicBezTo>
                  <a:cubicBezTo>
                    <a:pt x="207" y="153"/>
                    <a:pt x="244" y="120"/>
                    <a:pt x="244" y="104"/>
                  </a:cubicBezTo>
                  <a:cubicBezTo>
                    <a:pt x="261" y="71"/>
                    <a:pt x="261" y="50"/>
                    <a:pt x="244" y="17"/>
                  </a:cubicBezTo>
                  <a:cubicBezTo>
                    <a:pt x="223" y="1"/>
                    <a:pt x="190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7"/>
            <p:cNvSpPr/>
            <p:nvPr/>
          </p:nvSpPr>
          <p:spPr>
            <a:xfrm>
              <a:off x="4757875" y="2339950"/>
              <a:ext cx="6500" cy="4750"/>
            </a:xfrm>
            <a:custGeom>
              <a:avLst/>
              <a:gdLst/>
              <a:ahLst/>
              <a:cxnLst/>
              <a:rect l="l" t="t" r="r" b="b"/>
              <a:pathLst>
                <a:path w="260" h="190" extrusionOk="0">
                  <a:moveTo>
                    <a:pt x="173" y="0"/>
                  </a:moveTo>
                  <a:cubicBezTo>
                    <a:pt x="140" y="0"/>
                    <a:pt x="103" y="0"/>
                    <a:pt x="87" y="17"/>
                  </a:cubicBezTo>
                  <a:cubicBezTo>
                    <a:pt x="54" y="33"/>
                    <a:pt x="37" y="66"/>
                    <a:pt x="21" y="103"/>
                  </a:cubicBezTo>
                  <a:cubicBezTo>
                    <a:pt x="0" y="153"/>
                    <a:pt x="37" y="190"/>
                    <a:pt x="87" y="190"/>
                  </a:cubicBezTo>
                  <a:lnTo>
                    <a:pt x="140" y="190"/>
                  </a:lnTo>
                  <a:cubicBezTo>
                    <a:pt x="140" y="190"/>
                    <a:pt x="157" y="190"/>
                    <a:pt x="157" y="169"/>
                  </a:cubicBezTo>
                  <a:cubicBezTo>
                    <a:pt x="173" y="169"/>
                    <a:pt x="173" y="169"/>
                    <a:pt x="190" y="153"/>
                  </a:cubicBezTo>
                  <a:cubicBezTo>
                    <a:pt x="206" y="136"/>
                    <a:pt x="243" y="120"/>
                    <a:pt x="243" y="87"/>
                  </a:cubicBezTo>
                  <a:cubicBezTo>
                    <a:pt x="260" y="66"/>
                    <a:pt x="260" y="33"/>
                    <a:pt x="243" y="17"/>
                  </a:cubicBezTo>
                  <a:cubicBezTo>
                    <a:pt x="227" y="0"/>
                    <a:pt x="190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7"/>
            <p:cNvSpPr/>
            <p:nvPr/>
          </p:nvSpPr>
          <p:spPr>
            <a:xfrm>
              <a:off x="4749725" y="2362200"/>
              <a:ext cx="6925" cy="4775"/>
            </a:xfrm>
            <a:custGeom>
              <a:avLst/>
              <a:gdLst/>
              <a:ahLst/>
              <a:cxnLst/>
              <a:rect l="l" t="t" r="r" b="b"/>
              <a:pathLst>
                <a:path w="277" h="191" extrusionOk="0">
                  <a:moveTo>
                    <a:pt x="173" y="1"/>
                  </a:moveTo>
                  <a:cubicBezTo>
                    <a:pt x="157" y="1"/>
                    <a:pt x="120" y="1"/>
                    <a:pt x="87" y="38"/>
                  </a:cubicBezTo>
                  <a:cubicBezTo>
                    <a:pt x="54" y="54"/>
                    <a:pt x="37" y="71"/>
                    <a:pt x="37" y="104"/>
                  </a:cubicBezTo>
                  <a:cubicBezTo>
                    <a:pt x="0" y="157"/>
                    <a:pt x="37" y="190"/>
                    <a:pt x="103" y="190"/>
                  </a:cubicBezTo>
                  <a:lnTo>
                    <a:pt x="173" y="190"/>
                  </a:lnTo>
                  <a:cubicBezTo>
                    <a:pt x="173" y="174"/>
                    <a:pt x="190" y="174"/>
                    <a:pt x="190" y="174"/>
                  </a:cubicBezTo>
                  <a:cubicBezTo>
                    <a:pt x="223" y="157"/>
                    <a:pt x="244" y="124"/>
                    <a:pt x="260" y="104"/>
                  </a:cubicBezTo>
                  <a:cubicBezTo>
                    <a:pt x="277" y="38"/>
                    <a:pt x="244" y="1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7"/>
            <p:cNvSpPr/>
            <p:nvPr/>
          </p:nvSpPr>
          <p:spPr>
            <a:xfrm>
              <a:off x="4744150" y="2352800"/>
              <a:ext cx="6925" cy="5100"/>
            </a:xfrm>
            <a:custGeom>
              <a:avLst/>
              <a:gdLst/>
              <a:ahLst/>
              <a:cxnLst/>
              <a:rect l="l" t="t" r="r" b="b"/>
              <a:pathLst>
                <a:path w="277" h="204" extrusionOk="0">
                  <a:moveTo>
                    <a:pt x="173" y="1"/>
                  </a:moveTo>
                  <a:cubicBezTo>
                    <a:pt x="136" y="1"/>
                    <a:pt x="92" y="19"/>
                    <a:pt x="71" y="51"/>
                  </a:cubicBezTo>
                  <a:cubicBezTo>
                    <a:pt x="17" y="105"/>
                    <a:pt x="1" y="154"/>
                    <a:pt x="54" y="191"/>
                  </a:cubicBezTo>
                  <a:cubicBezTo>
                    <a:pt x="63" y="199"/>
                    <a:pt x="75" y="204"/>
                    <a:pt x="89" y="204"/>
                  </a:cubicBezTo>
                  <a:cubicBezTo>
                    <a:pt x="104" y="204"/>
                    <a:pt x="120" y="199"/>
                    <a:pt x="137" y="191"/>
                  </a:cubicBezTo>
                  <a:lnTo>
                    <a:pt x="174" y="191"/>
                  </a:lnTo>
                  <a:cubicBezTo>
                    <a:pt x="190" y="171"/>
                    <a:pt x="207" y="171"/>
                    <a:pt x="223" y="154"/>
                  </a:cubicBezTo>
                  <a:cubicBezTo>
                    <a:pt x="277" y="105"/>
                    <a:pt x="277" y="51"/>
                    <a:pt x="223" y="18"/>
                  </a:cubicBezTo>
                  <a:cubicBezTo>
                    <a:pt x="212" y="6"/>
                    <a:pt x="193" y="1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7"/>
            <p:cNvSpPr/>
            <p:nvPr/>
          </p:nvSpPr>
          <p:spPr>
            <a:xfrm>
              <a:off x="4770325" y="2431375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74" y="0"/>
                  </a:moveTo>
                  <a:cubicBezTo>
                    <a:pt x="141" y="0"/>
                    <a:pt x="104" y="17"/>
                    <a:pt x="87" y="37"/>
                  </a:cubicBezTo>
                  <a:cubicBezTo>
                    <a:pt x="55" y="54"/>
                    <a:pt x="38" y="87"/>
                    <a:pt x="17" y="103"/>
                  </a:cubicBezTo>
                  <a:cubicBezTo>
                    <a:pt x="1" y="157"/>
                    <a:pt x="38" y="206"/>
                    <a:pt x="104" y="206"/>
                  </a:cubicBezTo>
                  <a:cubicBezTo>
                    <a:pt x="120" y="206"/>
                    <a:pt x="141" y="206"/>
                    <a:pt x="158" y="190"/>
                  </a:cubicBezTo>
                  <a:cubicBezTo>
                    <a:pt x="174" y="190"/>
                    <a:pt x="174" y="190"/>
                    <a:pt x="191" y="173"/>
                  </a:cubicBezTo>
                  <a:cubicBezTo>
                    <a:pt x="207" y="157"/>
                    <a:pt x="244" y="140"/>
                    <a:pt x="244" y="103"/>
                  </a:cubicBezTo>
                  <a:cubicBezTo>
                    <a:pt x="261" y="54"/>
                    <a:pt x="224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7"/>
            <p:cNvSpPr/>
            <p:nvPr/>
          </p:nvSpPr>
          <p:spPr>
            <a:xfrm>
              <a:off x="4831775" y="2397850"/>
              <a:ext cx="6500" cy="4950"/>
            </a:xfrm>
            <a:custGeom>
              <a:avLst/>
              <a:gdLst/>
              <a:ahLst/>
              <a:cxnLst/>
              <a:rect l="l" t="t" r="r" b="b"/>
              <a:pathLst>
                <a:path w="260" h="198" extrusionOk="0">
                  <a:moveTo>
                    <a:pt x="168" y="1"/>
                  </a:moveTo>
                  <a:cubicBezTo>
                    <a:pt x="150" y="1"/>
                    <a:pt x="128" y="6"/>
                    <a:pt x="103" y="18"/>
                  </a:cubicBezTo>
                  <a:cubicBezTo>
                    <a:pt x="33" y="38"/>
                    <a:pt x="0" y="104"/>
                    <a:pt x="17" y="158"/>
                  </a:cubicBezTo>
                  <a:cubicBezTo>
                    <a:pt x="17" y="182"/>
                    <a:pt x="54" y="197"/>
                    <a:pt x="102" y="197"/>
                  </a:cubicBezTo>
                  <a:cubicBezTo>
                    <a:pt x="119" y="197"/>
                    <a:pt x="138" y="195"/>
                    <a:pt x="157" y="191"/>
                  </a:cubicBezTo>
                  <a:cubicBezTo>
                    <a:pt x="223" y="158"/>
                    <a:pt x="260" y="104"/>
                    <a:pt x="239" y="55"/>
                  </a:cubicBezTo>
                  <a:cubicBezTo>
                    <a:pt x="229" y="20"/>
                    <a:pt x="204" y="1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7"/>
            <p:cNvSpPr/>
            <p:nvPr/>
          </p:nvSpPr>
          <p:spPr>
            <a:xfrm>
              <a:off x="4826200" y="2420750"/>
              <a:ext cx="6925" cy="5075"/>
            </a:xfrm>
            <a:custGeom>
              <a:avLst/>
              <a:gdLst/>
              <a:ahLst/>
              <a:cxnLst/>
              <a:rect l="l" t="t" r="r" b="b"/>
              <a:pathLst>
                <a:path w="277" h="203" extrusionOk="0">
                  <a:moveTo>
                    <a:pt x="190" y="0"/>
                  </a:moveTo>
                  <a:cubicBezTo>
                    <a:pt x="177" y="0"/>
                    <a:pt x="163" y="5"/>
                    <a:pt x="153" y="13"/>
                  </a:cubicBezTo>
                  <a:cubicBezTo>
                    <a:pt x="120" y="13"/>
                    <a:pt x="87" y="29"/>
                    <a:pt x="71" y="50"/>
                  </a:cubicBezTo>
                  <a:cubicBezTo>
                    <a:pt x="17" y="99"/>
                    <a:pt x="1" y="170"/>
                    <a:pt x="50" y="186"/>
                  </a:cubicBezTo>
                  <a:cubicBezTo>
                    <a:pt x="71" y="203"/>
                    <a:pt x="104" y="203"/>
                    <a:pt x="137" y="203"/>
                  </a:cubicBezTo>
                  <a:cubicBezTo>
                    <a:pt x="137" y="203"/>
                    <a:pt x="153" y="186"/>
                    <a:pt x="174" y="186"/>
                  </a:cubicBezTo>
                  <a:cubicBezTo>
                    <a:pt x="190" y="186"/>
                    <a:pt x="207" y="170"/>
                    <a:pt x="223" y="153"/>
                  </a:cubicBezTo>
                  <a:cubicBezTo>
                    <a:pt x="277" y="99"/>
                    <a:pt x="277" y="50"/>
                    <a:pt x="223" y="13"/>
                  </a:cubicBezTo>
                  <a:cubicBezTo>
                    <a:pt x="215" y="5"/>
                    <a:pt x="203" y="0"/>
                    <a:pt x="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7"/>
            <p:cNvSpPr/>
            <p:nvPr/>
          </p:nvSpPr>
          <p:spPr>
            <a:xfrm>
              <a:off x="4816725" y="2397875"/>
              <a:ext cx="6500" cy="5175"/>
            </a:xfrm>
            <a:custGeom>
              <a:avLst/>
              <a:gdLst/>
              <a:ahLst/>
              <a:cxnLst/>
              <a:rect l="l" t="t" r="r" b="b"/>
              <a:pathLst>
                <a:path w="260" h="207" extrusionOk="0">
                  <a:moveTo>
                    <a:pt x="173" y="0"/>
                  </a:moveTo>
                  <a:cubicBezTo>
                    <a:pt x="140" y="0"/>
                    <a:pt x="103" y="17"/>
                    <a:pt x="70" y="37"/>
                  </a:cubicBezTo>
                  <a:cubicBezTo>
                    <a:pt x="54" y="54"/>
                    <a:pt x="37" y="70"/>
                    <a:pt x="17" y="103"/>
                  </a:cubicBezTo>
                  <a:cubicBezTo>
                    <a:pt x="0" y="157"/>
                    <a:pt x="37" y="206"/>
                    <a:pt x="87" y="206"/>
                  </a:cubicBezTo>
                  <a:cubicBezTo>
                    <a:pt x="120" y="190"/>
                    <a:pt x="140" y="190"/>
                    <a:pt x="157" y="190"/>
                  </a:cubicBezTo>
                  <a:cubicBezTo>
                    <a:pt x="173" y="173"/>
                    <a:pt x="173" y="173"/>
                    <a:pt x="190" y="173"/>
                  </a:cubicBezTo>
                  <a:cubicBezTo>
                    <a:pt x="206" y="157"/>
                    <a:pt x="243" y="120"/>
                    <a:pt x="243" y="103"/>
                  </a:cubicBezTo>
                  <a:cubicBezTo>
                    <a:pt x="260" y="54"/>
                    <a:pt x="223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7"/>
            <p:cNvSpPr/>
            <p:nvPr/>
          </p:nvSpPr>
          <p:spPr>
            <a:xfrm>
              <a:off x="4821875" y="2409525"/>
              <a:ext cx="6925" cy="4750"/>
            </a:xfrm>
            <a:custGeom>
              <a:avLst/>
              <a:gdLst/>
              <a:ahLst/>
              <a:cxnLst/>
              <a:rect l="l" t="t" r="r" b="b"/>
              <a:pathLst>
                <a:path w="277" h="190" extrusionOk="0">
                  <a:moveTo>
                    <a:pt x="174" y="0"/>
                  </a:moveTo>
                  <a:cubicBezTo>
                    <a:pt x="141" y="0"/>
                    <a:pt x="120" y="0"/>
                    <a:pt x="87" y="17"/>
                  </a:cubicBezTo>
                  <a:cubicBezTo>
                    <a:pt x="54" y="33"/>
                    <a:pt x="37" y="66"/>
                    <a:pt x="17" y="87"/>
                  </a:cubicBezTo>
                  <a:cubicBezTo>
                    <a:pt x="0" y="153"/>
                    <a:pt x="37" y="190"/>
                    <a:pt x="103" y="190"/>
                  </a:cubicBezTo>
                  <a:cubicBezTo>
                    <a:pt x="120" y="190"/>
                    <a:pt x="141" y="190"/>
                    <a:pt x="157" y="169"/>
                  </a:cubicBezTo>
                  <a:cubicBezTo>
                    <a:pt x="174" y="169"/>
                    <a:pt x="190" y="169"/>
                    <a:pt x="190" y="153"/>
                  </a:cubicBezTo>
                  <a:cubicBezTo>
                    <a:pt x="223" y="136"/>
                    <a:pt x="244" y="120"/>
                    <a:pt x="260" y="87"/>
                  </a:cubicBezTo>
                  <a:cubicBezTo>
                    <a:pt x="277" y="33"/>
                    <a:pt x="244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7"/>
            <p:cNvSpPr/>
            <p:nvPr/>
          </p:nvSpPr>
          <p:spPr>
            <a:xfrm>
              <a:off x="4838250" y="2351075"/>
              <a:ext cx="6025" cy="4775"/>
            </a:xfrm>
            <a:custGeom>
              <a:avLst/>
              <a:gdLst/>
              <a:ahLst/>
              <a:cxnLst/>
              <a:rect l="l" t="t" r="r" b="b"/>
              <a:pathLst>
                <a:path w="241" h="191" extrusionOk="0">
                  <a:moveTo>
                    <a:pt x="137" y="0"/>
                  </a:moveTo>
                  <a:cubicBezTo>
                    <a:pt x="104" y="0"/>
                    <a:pt x="67" y="17"/>
                    <a:pt x="50" y="54"/>
                  </a:cubicBezTo>
                  <a:cubicBezTo>
                    <a:pt x="1" y="87"/>
                    <a:pt x="1" y="157"/>
                    <a:pt x="34" y="174"/>
                  </a:cubicBezTo>
                  <a:cubicBezTo>
                    <a:pt x="67" y="190"/>
                    <a:pt x="83" y="190"/>
                    <a:pt x="120" y="190"/>
                  </a:cubicBezTo>
                  <a:cubicBezTo>
                    <a:pt x="137" y="190"/>
                    <a:pt x="137" y="190"/>
                    <a:pt x="153" y="174"/>
                  </a:cubicBezTo>
                  <a:cubicBezTo>
                    <a:pt x="170" y="174"/>
                    <a:pt x="186" y="157"/>
                    <a:pt x="207" y="136"/>
                  </a:cubicBezTo>
                  <a:cubicBezTo>
                    <a:pt x="224" y="120"/>
                    <a:pt x="240" y="87"/>
                    <a:pt x="240" y="71"/>
                  </a:cubicBezTo>
                  <a:cubicBezTo>
                    <a:pt x="240" y="33"/>
                    <a:pt x="240" y="17"/>
                    <a:pt x="2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7"/>
            <p:cNvSpPr/>
            <p:nvPr/>
          </p:nvSpPr>
          <p:spPr>
            <a:xfrm>
              <a:off x="4832175" y="2386325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74" y="0"/>
                  </a:moveTo>
                  <a:cubicBezTo>
                    <a:pt x="141" y="0"/>
                    <a:pt x="104" y="0"/>
                    <a:pt x="71" y="17"/>
                  </a:cubicBezTo>
                  <a:cubicBezTo>
                    <a:pt x="54" y="50"/>
                    <a:pt x="17" y="66"/>
                    <a:pt x="17" y="104"/>
                  </a:cubicBezTo>
                  <a:cubicBezTo>
                    <a:pt x="1" y="153"/>
                    <a:pt x="38" y="190"/>
                    <a:pt x="87" y="190"/>
                  </a:cubicBezTo>
                  <a:cubicBezTo>
                    <a:pt x="120" y="190"/>
                    <a:pt x="141" y="190"/>
                    <a:pt x="157" y="169"/>
                  </a:cubicBezTo>
                  <a:lnTo>
                    <a:pt x="190" y="169"/>
                  </a:lnTo>
                  <a:cubicBezTo>
                    <a:pt x="207" y="137"/>
                    <a:pt x="244" y="120"/>
                    <a:pt x="244" y="87"/>
                  </a:cubicBezTo>
                  <a:cubicBezTo>
                    <a:pt x="260" y="33"/>
                    <a:pt x="223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7"/>
            <p:cNvSpPr/>
            <p:nvPr/>
          </p:nvSpPr>
          <p:spPr>
            <a:xfrm>
              <a:off x="4832600" y="2371675"/>
              <a:ext cx="6500" cy="5100"/>
            </a:xfrm>
            <a:custGeom>
              <a:avLst/>
              <a:gdLst/>
              <a:ahLst/>
              <a:cxnLst/>
              <a:rect l="l" t="t" r="r" b="b"/>
              <a:pathLst>
                <a:path w="260" h="204" extrusionOk="0">
                  <a:moveTo>
                    <a:pt x="157" y="1"/>
                  </a:moveTo>
                  <a:cubicBezTo>
                    <a:pt x="119" y="1"/>
                    <a:pt x="75" y="20"/>
                    <a:pt x="54" y="55"/>
                  </a:cubicBezTo>
                  <a:cubicBezTo>
                    <a:pt x="21" y="71"/>
                    <a:pt x="0" y="104"/>
                    <a:pt x="0" y="121"/>
                  </a:cubicBezTo>
                  <a:cubicBezTo>
                    <a:pt x="0" y="158"/>
                    <a:pt x="21" y="174"/>
                    <a:pt x="37" y="191"/>
                  </a:cubicBezTo>
                  <a:cubicBezTo>
                    <a:pt x="45" y="199"/>
                    <a:pt x="58" y="203"/>
                    <a:pt x="73" y="203"/>
                  </a:cubicBezTo>
                  <a:cubicBezTo>
                    <a:pt x="88" y="203"/>
                    <a:pt x="105" y="199"/>
                    <a:pt x="124" y="191"/>
                  </a:cubicBezTo>
                  <a:lnTo>
                    <a:pt x="157" y="191"/>
                  </a:lnTo>
                  <a:cubicBezTo>
                    <a:pt x="173" y="174"/>
                    <a:pt x="190" y="174"/>
                    <a:pt x="206" y="158"/>
                  </a:cubicBezTo>
                  <a:cubicBezTo>
                    <a:pt x="260" y="104"/>
                    <a:pt x="260" y="34"/>
                    <a:pt x="206" y="17"/>
                  </a:cubicBezTo>
                  <a:cubicBezTo>
                    <a:pt x="195" y="6"/>
                    <a:pt x="177" y="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7"/>
            <p:cNvSpPr/>
            <p:nvPr/>
          </p:nvSpPr>
          <p:spPr>
            <a:xfrm>
              <a:off x="4798675" y="2432700"/>
              <a:ext cx="6525" cy="4950"/>
            </a:xfrm>
            <a:custGeom>
              <a:avLst/>
              <a:gdLst/>
              <a:ahLst/>
              <a:cxnLst/>
              <a:rect l="l" t="t" r="r" b="b"/>
              <a:pathLst>
                <a:path w="261" h="198" extrusionOk="0">
                  <a:moveTo>
                    <a:pt x="141" y="1"/>
                  </a:moveTo>
                  <a:cubicBezTo>
                    <a:pt x="104" y="17"/>
                    <a:pt x="71" y="34"/>
                    <a:pt x="54" y="50"/>
                  </a:cubicBezTo>
                  <a:cubicBezTo>
                    <a:pt x="1" y="104"/>
                    <a:pt x="1" y="153"/>
                    <a:pt x="38" y="190"/>
                  </a:cubicBezTo>
                  <a:cubicBezTo>
                    <a:pt x="60" y="190"/>
                    <a:pt x="74" y="198"/>
                    <a:pt x="92" y="198"/>
                  </a:cubicBezTo>
                  <a:cubicBezTo>
                    <a:pt x="100" y="198"/>
                    <a:pt x="109" y="196"/>
                    <a:pt x="120" y="190"/>
                  </a:cubicBezTo>
                  <a:lnTo>
                    <a:pt x="157" y="190"/>
                  </a:lnTo>
                  <a:cubicBezTo>
                    <a:pt x="174" y="170"/>
                    <a:pt x="190" y="153"/>
                    <a:pt x="207" y="153"/>
                  </a:cubicBezTo>
                  <a:cubicBezTo>
                    <a:pt x="244" y="120"/>
                    <a:pt x="244" y="104"/>
                    <a:pt x="260" y="67"/>
                  </a:cubicBezTo>
                  <a:cubicBezTo>
                    <a:pt x="260" y="50"/>
                    <a:pt x="244" y="17"/>
                    <a:pt x="223" y="17"/>
                  </a:cubicBezTo>
                  <a:cubicBezTo>
                    <a:pt x="190" y="1"/>
                    <a:pt x="174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7"/>
            <p:cNvSpPr/>
            <p:nvPr/>
          </p:nvSpPr>
          <p:spPr>
            <a:xfrm>
              <a:off x="4793525" y="2407775"/>
              <a:ext cx="6925" cy="5175"/>
            </a:xfrm>
            <a:custGeom>
              <a:avLst/>
              <a:gdLst/>
              <a:ahLst/>
              <a:cxnLst/>
              <a:rect l="l" t="t" r="r" b="b"/>
              <a:pathLst>
                <a:path w="277" h="207" extrusionOk="0">
                  <a:moveTo>
                    <a:pt x="174" y="0"/>
                  </a:moveTo>
                  <a:cubicBezTo>
                    <a:pt x="157" y="0"/>
                    <a:pt x="120" y="17"/>
                    <a:pt x="87" y="33"/>
                  </a:cubicBezTo>
                  <a:cubicBezTo>
                    <a:pt x="54" y="54"/>
                    <a:pt x="38" y="87"/>
                    <a:pt x="38" y="103"/>
                  </a:cubicBezTo>
                  <a:cubicBezTo>
                    <a:pt x="1" y="157"/>
                    <a:pt x="38" y="206"/>
                    <a:pt x="104" y="206"/>
                  </a:cubicBezTo>
                  <a:cubicBezTo>
                    <a:pt x="120" y="206"/>
                    <a:pt x="141" y="190"/>
                    <a:pt x="174" y="190"/>
                  </a:cubicBezTo>
                  <a:lnTo>
                    <a:pt x="190" y="173"/>
                  </a:lnTo>
                  <a:cubicBezTo>
                    <a:pt x="223" y="157"/>
                    <a:pt x="244" y="136"/>
                    <a:pt x="260" y="103"/>
                  </a:cubicBezTo>
                  <a:cubicBezTo>
                    <a:pt x="277" y="54"/>
                    <a:pt x="244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7"/>
            <p:cNvSpPr/>
            <p:nvPr/>
          </p:nvSpPr>
          <p:spPr>
            <a:xfrm>
              <a:off x="4793525" y="2467025"/>
              <a:ext cx="6100" cy="5200"/>
            </a:xfrm>
            <a:custGeom>
              <a:avLst/>
              <a:gdLst/>
              <a:ahLst/>
              <a:cxnLst/>
              <a:rect l="l" t="t" r="r" b="b"/>
              <a:pathLst>
                <a:path w="244" h="208" extrusionOk="0">
                  <a:moveTo>
                    <a:pt x="157" y="1"/>
                  </a:moveTo>
                  <a:cubicBezTo>
                    <a:pt x="141" y="1"/>
                    <a:pt x="120" y="17"/>
                    <a:pt x="104" y="17"/>
                  </a:cubicBezTo>
                  <a:cubicBezTo>
                    <a:pt x="38" y="54"/>
                    <a:pt x="1" y="104"/>
                    <a:pt x="1" y="157"/>
                  </a:cubicBezTo>
                  <a:cubicBezTo>
                    <a:pt x="11" y="189"/>
                    <a:pt x="44" y="207"/>
                    <a:pt x="85" y="207"/>
                  </a:cubicBezTo>
                  <a:cubicBezTo>
                    <a:pt x="108" y="207"/>
                    <a:pt x="132" y="202"/>
                    <a:pt x="157" y="190"/>
                  </a:cubicBezTo>
                  <a:cubicBezTo>
                    <a:pt x="174" y="190"/>
                    <a:pt x="190" y="174"/>
                    <a:pt x="190" y="157"/>
                  </a:cubicBezTo>
                  <a:cubicBezTo>
                    <a:pt x="223" y="120"/>
                    <a:pt x="244" y="87"/>
                    <a:pt x="244" y="54"/>
                  </a:cubicBezTo>
                  <a:cubicBezTo>
                    <a:pt x="223" y="17"/>
                    <a:pt x="190" y="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7"/>
            <p:cNvSpPr/>
            <p:nvPr/>
          </p:nvSpPr>
          <p:spPr>
            <a:xfrm>
              <a:off x="4803825" y="2443850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58" y="0"/>
                  </a:moveTo>
                  <a:cubicBezTo>
                    <a:pt x="120" y="0"/>
                    <a:pt x="87" y="17"/>
                    <a:pt x="71" y="33"/>
                  </a:cubicBezTo>
                  <a:cubicBezTo>
                    <a:pt x="38" y="54"/>
                    <a:pt x="17" y="87"/>
                    <a:pt x="1" y="103"/>
                  </a:cubicBezTo>
                  <a:cubicBezTo>
                    <a:pt x="1" y="136"/>
                    <a:pt x="1" y="157"/>
                    <a:pt x="17" y="173"/>
                  </a:cubicBezTo>
                  <a:cubicBezTo>
                    <a:pt x="17" y="190"/>
                    <a:pt x="54" y="206"/>
                    <a:pt x="87" y="206"/>
                  </a:cubicBezTo>
                  <a:cubicBezTo>
                    <a:pt x="104" y="206"/>
                    <a:pt x="120" y="206"/>
                    <a:pt x="141" y="190"/>
                  </a:cubicBezTo>
                  <a:cubicBezTo>
                    <a:pt x="158" y="190"/>
                    <a:pt x="158" y="173"/>
                    <a:pt x="174" y="173"/>
                  </a:cubicBezTo>
                  <a:cubicBezTo>
                    <a:pt x="207" y="157"/>
                    <a:pt x="223" y="136"/>
                    <a:pt x="223" y="103"/>
                  </a:cubicBezTo>
                  <a:cubicBezTo>
                    <a:pt x="261" y="54"/>
                    <a:pt x="223" y="0"/>
                    <a:pt x="1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7"/>
            <p:cNvSpPr/>
            <p:nvPr/>
          </p:nvSpPr>
          <p:spPr>
            <a:xfrm>
              <a:off x="4811975" y="2420625"/>
              <a:ext cx="6925" cy="5025"/>
            </a:xfrm>
            <a:custGeom>
              <a:avLst/>
              <a:gdLst/>
              <a:ahLst/>
              <a:cxnLst/>
              <a:rect l="l" t="t" r="r" b="b"/>
              <a:pathLst>
                <a:path w="277" h="201" extrusionOk="0">
                  <a:moveTo>
                    <a:pt x="180" y="1"/>
                  </a:moveTo>
                  <a:cubicBezTo>
                    <a:pt x="161" y="1"/>
                    <a:pt x="141" y="6"/>
                    <a:pt x="124" y="18"/>
                  </a:cubicBezTo>
                  <a:cubicBezTo>
                    <a:pt x="54" y="55"/>
                    <a:pt x="1" y="104"/>
                    <a:pt x="21" y="158"/>
                  </a:cubicBezTo>
                  <a:cubicBezTo>
                    <a:pt x="32" y="189"/>
                    <a:pt x="62" y="201"/>
                    <a:pt x="96" y="201"/>
                  </a:cubicBezTo>
                  <a:cubicBezTo>
                    <a:pt x="116" y="201"/>
                    <a:pt x="138" y="197"/>
                    <a:pt x="157" y="191"/>
                  </a:cubicBezTo>
                  <a:cubicBezTo>
                    <a:pt x="227" y="158"/>
                    <a:pt x="277" y="104"/>
                    <a:pt x="260" y="55"/>
                  </a:cubicBezTo>
                  <a:cubicBezTo>
                    <a:pt x="250" y="20"/>
                    <a:pt x="216" y="1"/>
                    <a:pt x="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7"/>
            <p:cNvSpPr/>
            <p:nvPr/>
          </p:nvSpPr>
          <p:spPr>
            <a:xfrm>
              <a:off x="4811575" y="2433125"/>
              <a:ext cx="6500" cy="4750"/>
            </a:xfrm>
            <a:custGeom>
              <a:avLst/>
              <a:gdLst/>
              <a:ahLst/>
              <a:cxnLst/>
              <a:rect l="l" t="t" r="r" b="b"/>
              <a:pathLst>
                <a:path w="260" h="190" extrusionOk="0">
                  <a:moveTo>
                    <a:pt x="173" y="0"/>
                  </a:moveTo>
                  <a:cubicBezTo>
                    <a:pt x="140" y="0"/>
                    <a:pt x="103" y="0"/>
                    <a:pt x="87" y="33"/>
                  </a:cubicBezTo>
                  <a:cubicBezTo>
                    <a:pt x="54" y="50"/>
                    <a:pt x="37" y="70"/>
                    <a:pt x="17" y="103"/>
                  </a:cubicBezTo>
                  <a:cubicBezTo>
                    <a:pt x="0" y="120"/>
                    <a:pt x="17" y="153"/>
                    <a:pt x="37" y="173"/>
                  </a:cubicBezTo>
                  <a:cubicBezTo>
                    <a:pt x="54" y="190"/>
                    <a:pt x="70" y="190"/>
                    <a:pt x="103" y="190"/>
                  </a:cubicBezTo>
                  <a:cubicBezTo>
                    <a:pt x="120" y="190"/>
                    <a:pt x="140" y="190"/>
                    <a:pt x="157" y="173"/>
                  </a:cubicBezTo>
                  <a:cubicBezTo>
                    <a:pt x="190" y="153"/>
                    <a:pt x="243" y="136"/>
                    <a:pt x="243" y="87"/>
                  </a:cubicBezTo>
                  <a:cubicBezTo>
                    <a:pt x="260" y="33"/>
                    <a:pt x="223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7"/>
            <p:cNvSpPr/>
            <p:nvPr/>
          </p:nvSpPr>
          <p:spPr>
            <a:xfrm>
              <a:off x="4806825" y="2454900"/>
              <a:ext cx="6825" cy="4825"/>
            </a:xfrm>
            <a:custGeom>
              <a:avLst/>
              <a:gdLst/>
              <a:ahLst/>
              <a:cxnLst/>
              <a:rect l="l" t="t" r="r" b="b"/>
              <a:pathLst>
                <a:path w="273" h="193" extrusionOk="0">
                  <a:moveTo>
                    <a:pt x="198" y="0"/>
                  </a:moveTo>
                  <a:cubicBezTo>
                    <a:pt x="191" y="0"/>
                    <a:pt x="182" y="1"/>
                    <a:pt x="174" y="3"/>
                  </a:cubicBezTo>
                  <a:cubicBezTo>
                    <a:pt x="141" y="3"/>
                    <a:pt x="103" y="3"/>
                    <a:pt x="87" y="24"/>
                  </a:cubicBezTo>
                  <a:cubicBezTo>
                    <a:pt x="54" y="40"/>
                    <a:pt x="38" y="73"/>
                    <a:pt x="21" y="90"/>
                  </a:cubicBezTo>
                  <a:cubicBezTo>
                    <a:pt x="0" y="143"/>
                    <a:pt x="38" y="193"/>
                    <a:pt x="103" y="193"/>
                  </a:cubicBezTo>
                  <a:cubicBezTo>
                    <a:pt x="124" y="193"/>
                    <a:pt x="141" y="193"/>
                    <a:pt x="157" y="176"/>
                  </a:cubicBezTo>
                  <a:cubicBezTo>
                    <a:pt x="207" y="160"/>
                    <a:pt x="244" y="127"/>
                    <a:pt x="244" y="90"/>
                  </a:cubicBezTo>
                  <a:cubicBezTo>
                    <a:pt x="272" y="47"/>
                    <a:pt x="251" y="0"/>
                    <a:pt x="1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7"/>
            <p:cNvSpPr/>
            <p:nvPr/>
          </p:nvSpPr>
          <p:spPr>
            <a:xfrm>
              <a:off x="4713650" y="2363950"/>
              <a:ext cx="6925" cy="5175"/>
            </a:xfrm>
            <a:custGeom>
              <a:avLst/>
              <a:gdLst/>
              <a:ahLst/>
              <a:cxnLst/>
              <a:rect l="l" t="t" r="r" b="b"/>
              <a:pathLst>
                <a:path w="277" h="207" extrusionOk="0">
                  <a:moveTo>
                    <a:pt x="173" y="1"/>
                  </a:moveTo>
                  <a:cubicBezTo>
                    <a:pt x="140" y="1"/>
                    <a:pt x="103" y="17"/>
                    <a:pt x="87" y="34"/>
                  </a:cubicBezTo>
                  <a:cubicBezTo>
                    <a:pt x="54" y="54"/>
                    <a:pt x="37" y="71"/>
                    <a:pt x="17" y="104"/>
                  </a:cubicBezTo>
                  <a:cubicBezTo>
                    <a:pt x="0" y="157"/>
                    <a:pt x="37" y="207"/>
                    <a:pt x="103" y="207"/>
                  </a:cubicBezTo>
                  <a:cubicBezTo>
                    <a:pt x="120" y="207"/>
                    <a:pt x="140" y="190"/>
                    <a:pt x="157" y="190"/>
                  </a:cubicBezTo>
                  <a:cubicBezTo>
                    <a:pt x="173" y="190"/>
                    <a:pt x="173" y="174"/>
                    <a:pt x="190" y="174"/>
                  </a:cubicBezTo>
                  <a:cubicBezTo>
                    <a:pt x="223" y="157"/>
                    <a:pt x="244" y="120"/>
                    <a:pt x="244" y="104"/>
                  </a:cubicBezTo>
                  <a:cubicBezTo>
                    <a:pt x="277" y="54"/>
                    <a:pt x="244" y="1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7"/>
            <p:cNvSpPr/>
            <p:nvPr/>
          </p:nvSpPr>
          <p:spPr>
            <a:xfrm>
              <a:off x="4597700" y="2376425"/>
              <a:ext cx="6500" cy="4775"/>
            </a:xfrm>
            <a:custGeom>
              <a:avLst/>
              <a:gdLst/>
              <a:ahLst/>
              <a:cxnLst/>
              <a:rect l="l" t="t" r="r" b="b"/>
              <a:pathLst>
                <a:path w="260" h="191" extrusionOk="0">
                  <a:moveTo>
                    <a:pt x="157" y="1"/>
                  </a:moveTo>
                  <a:cubicBezTo>
                    <a:pt x="140" y="1"/>
                    <a:pt x="103" y="1"/>
                    <a:pt x="70" y="17"/>
                  </a:cubicBezTo>
                  <a:cubicBezTo>
                    <a:pt x="37" y="34"/>
                    <a:pt x="17" y="71"/>
                    <a:pt x="17" y="87"/>
                  </a:cubicBezTo>
                  <a:cubicBezTo>
                    <a:pt x="0" y="120"/>
                    <a:pt x="0" y="137"/>
                    <a:pt x="17" y="153"/>
                  </a:cubicBezTo>
                  <a:cubicBezTo>
                    <a:pt x="37" y="174"/>
                    <a:pt x="54" y="190"/>
                    <a:pt x="87" y="190"/>
                  </a:cubicBezTo>
                  <a:cubicBezTo>
                    <a:pt x="103" y="190"/>
                    <a:pt x="120" y="190"/>
                    <a:pt x="157" y="174"/>
                  </a:cubicBezTo>
                  <a:cubicBezTo>
                    <a:pt x="157" y="174"/>
                    <a:pt x="173" y="174"/>
                    <a:pt x="173" y="153"/>
                  </a:cubicBezTo>
                  <a:cubicBezTo>
                    <a:pt x="206" y="137"/>
                    <a:pt x="223" y="120"/>
                    <a:pt x="243" y="87"/>
                  </a:cubicBezTo>
                  <a:cubicBezTo>
                    <a:pt x="260" y="34"/>
                    <a:pt x="223" y="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7"/>
            <p:cNvSpPr/>
            <p:nvPr/>
          </p:nvSpPr>
          <p:spPr>
            <a:xfrm>
              <a:off x="4623450" y="2363950"/>
              <a:ext cx="6950" cy="5175"/>
            </a:xfrm>
            <a:custGeom>
              <a:avLst/>
              <a:gdLst/>
              <a:ahLst/>
              <a:cxnLst/>
              <a:rect l="l" t="t" r="r" b="b"/>
              <a:pathLst>
                <a:path w="278" h="207" extrusionOk="0">
                  <a:moveTo>
                    <a:pt x="174" y="1"/>
                  </a:moveTo>
                  <a:cubicBezTo>
                    <a:pt x="141" y="1"/>
                    <a:pt x="104" y="17"/>
                    <a:pt x="87" y="34"/>
                  </a:cubicBezTo>
                  <a:cubicBezTo>
                    <a:pt x="54" y="54"/>
                    <a:pt x="38" y="87"/>
                    <a:pt x="17" y="104"/>
                  </a:cubicBezTo>
                  <a:cubicBezTo>
                    <a:pt x="1" y="157"/>
                    <a:pt x="38" y="207"/>
                    <a:pt x="104" y="207"/>
                  </a:cubicBezTo>
                  <a:cubicBezTo>
                    <a:pt x="120" y="207"/>
                    <a:pt x="141" y="207"/>
                    <a:pt x="157" y="190"/>
                  </a:cubicBezTo>
                  <a:cubicBezTo>
                    <a:pt x="174" y="190"/>
                    <a:pt x="190" y="174"/>
                    <a:pt x="190" y="174"/>
                  </a:cubicBezTo>
                  <a:cubicBezTo>
                    <a:pt x="223" y="157"/>
                    <a:pt x="244" y="137"/>
                    <a:pt x="261" y="104"/>
                  </a:cubicBezTo>
                  <a:cubicBezTo>
                    <a:pt x="277" y="54"/>
                    <a:pt x="244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7"/>
            <p:cNvSpPr/>
            <p:nvPr/>
          </p:nvSpPr>
          <p:spPr>
            <a:xfrm>
              <a:off x="4617075" y="2397875"/>
              <a:ext cx="6400" cy="4750"/>
            </a:xfrm>
            <a:custGeom>
              <a:avLst/>
              <a:gdLst/>
              <a:ahLst/>
              <a:cxnLst/>
              <a:rect l="l" t="t" r="r" b="b"/>
              <a:pathLst>
                <a:path w="256" h="190" extrusionOk="0">
                  <a:moveTo>
                    <a:pt x="169" y="0"/>
                  </a:moveTo>
                  <a:cubicBezTo>
                    <a:pt x="120" y="0"/>
                    <a:pt x="50" y="37"/>
                    <a:pt x="17" y="87"/>
                  </a:cubicBezTo>
                  <a:cubicBezTo>
                    <a:pt x="0" y="157"/>
                    <a:pt x="33" y="190"/>
                    <a:pt x="103" y="190"/>
                  </a:cubicBezTo>
                  <a:cubicBezTo>
                    <a:pt x="120" y="190"/>
                    <a:pt x="136" y="190"/>
                    <a:pt x="153" y="173"/>
                  </a:cubicBezTo>
                  <a:cubicBezTo>
                    <a:pt x="169" y="173"/>
                    <a:pt x="190" y="173"/>
                    <a:pt x="190" y="157"/>
                  </a:cubicBezTo>
                  <a:cubicBezTo>
                    <a:pt x="223" y="140"/>
                    <a:pt x="239" y="120"/>
                    <a:pt x="256" y="87"/>
                  </a:cubicBezTo>
                  <a:cubicBezTo>
                    <a:pt x="256" y="70"/>
                    <a:pt x="256" y="37"/>
                    <a:pt x="239" y="17"/>
                  </a:cubicBezTo>
                  <a:cubicBezTo>
                    <a:pt x="223" y="0"/>
                    <a:pt x="206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7"/>
            <p:cNvSpPr/>
            <p:nvPr/>
          </p:nvSpPr>
          <p:spPr>
            <a:xfrm>
              <a:off x="4840325" y="2304275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74" y="1"/>
                  </a:moveTo>
                  <a:cubicBezTo>
                    <a:pt x="141" y="1"/>
                    <a:pt x="124" y="17"/>
                    <a:pt x="87" y="17"/>
                  </a:cubicBezTo>
                  <a:cubicBezTo>
                    <a:pt x="54" y="50"/>
                    <a:pt x="37" y="71"/>
                    <a:pt x="21" y="104"/>
                  </a:cubicBezTo>
                  <a:cubicBezTo>
                    <a:pt x="0" y="153"/>
                    <a:pt x="37" y="207"/>
                    <a:pt x="103" y="207"/>
                  </a:cubicBezTo>
                  <a:cubicBezTo>
                    <a:pt x="124" y="207"/>
                    <a:pt x="124" y="190"/>
                    <a:pt x="141" y="190"/>
                  </a:cubicBezTo>
                  <a:lnTo>
                    <a:pt x="157" y="190"/>
                  </a:lnTo>
                  <a:cubicBezTo>
                    <a:pt x="174" y="190"/>
                    <a:pt x="174" y="174"/>
                    <a:pt x="190" y="174"/>
                  </a:cubicBezTo>
                  <a:cubicBezTo>
                    <a:pt x="227" y="153"/>
                    <a:pt x="244" y="120"/>
                    <a:pt x="244" y="104"/>
                  </a:cubicBezTo>
                  <a:cubicBezTo>
                    <a:pt x="260" y="71"/>
                    <a:pt x="260" y="50"/>
                    <a:pt x="244" y="34"/>
                  </a:cubicBezTo>
                  <a:cubicBezTo>
                    <a:pt x="227" y="17"/>
                    <a:pt x="206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7"/>
            <p:cNvSpPr/>
            <p:nvPr/>
          </p:nvSpPr>
          <p:spPr>
            <a:xfrm>
              <a:off x="4612725" y="2376025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58" y="0"/>
                  </a:moveTo>
                  <a:cubicBezTo>
                    <a:pt x="121" y="17"/>
                    <a:pt x="88" y="33"/>
                    <a:pt x="71" y="50"/>
                  </a:cubicBezTo>
                  <a:cubicBezTo>
                    <a:pt x="17" y="103"/>
                    <a:pt x="1" y="153"/>
                    <a:pt x="55" y="190"/>
                  </a:cubicBezTo>
                  <a:cubicBezTo>
                    <a:pt x="71" y="206"/>
                    <a:pt x="104" y="206"/>
                    <a:pt x="137" y="206"/>
                  </a:cubicBezTo>
                  <a:cubicBezTo>
                    <a:pt x="137" y="190"/>
                    <a:pt x="158" y="190"/>
                    <a:pt x="174" y="190"/>
                  </a:cubicBezTo>
                  <a:cubicBezTo>
                    <a:pt x="191" y="169"/>
                    <a:pt x="207" y="169"/>
                    <a:pt x="224" y="153"/>
                  </a:cubicBezTo>
                  <a:cubicBezTo>
                    <a:pt x="240" y="120"/>
                    <a:pt x="261" y="103"/>
                    <a:pt x="261" y="66"/>
                  </a:cubicBezTo>
                  <a:cubicBezTo>
                    <a:pt x="261" y="50"/>
                    <a:pt x="261" y="33"/>
                    <a:pt x="224" y="17"/>
                  </a:cubicBezTo>
                  <a:cubicBezTo>
                    <a:pt x="207" y="0"/>
                    <a:pt x="174" y="0"/>
                    <a:pt x="1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7"/>
            <p:cNvSpPr/>
            <p:nvPr/>
          </p:nvSpPr>
          <p:spPr>
            <a:xfrm>
              <a:off x="4601200" y="2387150"/>
              <a:ext cx="6400" cy="4775"/>
            </a:xfrm>
            <a:custGeom>
              <a:avLst/>
              <a:gdLst/>
              <a:ahLst/>
              <a:cxnLst/>
              <a:rect l="l" t="t" r="r" b="b"/>
              <a:pathLst>
                <a:path w="256" h="191" extrusionOk="0">
                  <a:moveTo>
                    <a:pt x="153" y="0"/>
                  </a:moveTo>
                  <a:cubicBezTo>
                    <a:pt x="136" y="0"/>
                    <a:pt x="103" y="0"/>
                    <a:pt x="66" y="17"/>
                  </a:cubicBezTo>
                  <a:cubicBezTo>
                    <a:pt x="33" y="54"/>
                    <a:pt x="17" y="71"/>
                    <a:pt x="17" y="104"/>
                  </a:cubicBezTo>
                  <a:cubicBezTo>
                    <a:pt x="0" y="157"/>
                    <a:pt x="33" y="190"/>
                    <a:pt x="83" y="190"/>
                  </a:cubicBezTo>
                  <a:cubicBezTo>
                    <a:pt x="103" y="190"/>
                    <a:pt x="136" y="190"/>
                    <a:pt x="153" y="174"/>
                  </a:cubicBezTo>
                  <a:cubicBezTo>
                    <a:pt x="186" y="157"/>
                    <a:pt x="223" y="136"/>
                    <a:pt x="239" y="87"/>
                  </a:cubicBezTo>
                  <a:cubicBezTo>
                    <a:pt x="256" y="33"/>
                    <a:pt x="223" y="0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7"/>
            <p:cNvSpPr/>
            <p:nvPr/>
          </p:nvSpPr>
          <p:spPr>
            <a:xfrm>
              <a:off x="4636750" y="2410750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57" y="1"/>
                  </a:moveTo>
                  <a:cubicBezTo>
                    <a:pt x="124" y="1"/>
                    <a:pt x="87" y="17"/>
                    <a:pt x="71" y="38"/>
                  </a:cubicBezTo>
                  <a:cubicBezTo>
                    <a:pt x="38" y="54"/>
                    <a:pt x="21" y="87"/>
                    <a:pt x="1" y="104"/>
                  </a:cubicBezTo>
                  <a:lnTo>
                    <a:pt x="1" y="157"/>
                  </a:lnTo>
                  <a:cubicBezTo>
                    <a:pt x="38" y="174"/>
                    <a:pt x="54" y="190"/>
                    <a:pt x="87" y="207"/>
                  </a:cubicBezTo>
                  <a:cubicBezTo>
                    <a:pt x="104" y="207"/>
                    <a:pt x="124" y="207"/>
                    <a:pt x="141" y="190"/>
                  </a:cubicBezTo>
                  <a:cubicBezTo>
                    <a:pt x="157" y="190"/>
                    <a:pt x="174" y="190"/>
                    <a:pt x="174" y="174"/>
                  </a:cubicBezTo>
                  <a:cubicBezTo>
                    <a:pt x="207" y="157"/>
                    <a:pt x="227" y="141"/>
                    <a:pt x="244" y="104"/>
                  </a:cubicBezTo>
                  <a:cubicBezTo>
                    <a:pt x="260" y="54"/>
                    <a:pt x="227" y="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7"/>
            <p:cNvSpPr/>
            <p:nvPr/>
          </p:nvSpPr>
          <p:spPr>
            <a:xfrm>
              <a:off x="4628600" y="2376025"/>
              <a:ext cx="6525" cy="4750"/>
            </a:xfrm>
            <a:custGeom>
              <a:avLst/>
              <a:gdLst/>
              <a:ahLst/>
              <a:cxnLst/>
              <a:rect l="l" t="t" r="r" b="b"/>
              <a:pathLst>
                <a:path w="261" h="190" extrusionOk="0">
                  <a:moveTo>
                    <a:pt x="174" y="0"/>
                  </a:moveTo>
                  <a:cubicBezTo>
                    <a:pt x="141" y="0"/>
                    <a:pt x="104" y="17"/>
                    <a:pt x="87" y="33"/>
                  </a:cubicBezTo>
                  <a:cubicBezTo>
                    <a:pt x="55" y="50"/>
                    <a:pt x="38" y="66"/>
                    <a:pt x="17" y="103"/>
                  </a:cubicBezTo>
                  <a:cubicBezTo>
                    <a:pt x="1" y="153"/>
                    <a:pt x="38" y="190"/>
                    <a:pt x="104" y="190"/>
                  </a:cubicBezTo>
                  <a:lnTo>
                    <a:pt x="158" y="190"/>
                  </a:lnTo>
                  <a:cubicBezTo>
                    <a:pt x="174" y="169"/>
                    <a:pt x="174" y="169"/>
                    <a:pt x="191" y="169"/>
                  </a:cubicBezTo>
                  <a:cubicBezTo>
                    <a:pt x="224" y="153"/>
                    <a:pt x="244" y="120"/>
                    <a:pt x="244" y="103"/>
                  </a:cubicBezTo>
                  <a:cubicBezTo>
                    <a:pt x="261" y="66"/>
                    <a:pt x="261" y="50"/>
                    <a:pt x="244" y="33"/>
                  </a:cubicBezTo>
                  <a:cubicBezTo>
                    <a:pt x="224" y="17"/>
                    <a:pt x="207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7"/>
            <p:cNvSpPr/>
            <p:nvPr/>
          </p:nvSpPr>
          <p:spPr>
            <a:xfrm>
              <a:off x="4659950" y="2432700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57" y="1"/>
                  </a:moveTo>
                  <a:cubicBezTo>
                    <a:pt x="124" y="1"/>
                    <a:pt x="87" y="17"/>
                    <a:pt x="70" y="34"/>
                  </a:cubicBezTo>
                  <a:cubicBezTo>
                    <a:pt x="37" y="50"/>
                    <a:pt x="21" y="67"/>
                    <a:pt x="0" y="104"/>
                  </a:cubicBezTo>
                  <a:cubicBezTo>
                    <a:pt x="0" y="120"/>
                    <a:pt x="0" y="153"/>
                    <a:pt x="21" y="170"/>
                  </a:cubicBezTo>
                  <a:cubicBezTo>
                    <a:pt x="37" y="190"/>
                    <a:pt x="54" y="207"/>
                    <a:pt x="87" y="207"/>
                  </a:cubicBezTo>
                  <a:cubicBezTo>
                    <a:pt x="103" y="207"/>
                    <a:pt x="124" y="190"/>
                    <a:pt x="140" y="190"/>
                  </a:cubicBezTo>
                  <a:cubicBezTo>
                    <a:pt x="157" y="190"/>
                    <a:pt x="157" y="170"/>
                    <a:pt x="173" y="170"/>
                  </a:cubicBezTo>
                  <a:cubicBezTo>
                    <a:pt x="206" y="153"/>
                    <a:pt x="227" y="120"/>
                    <a:pt x="227" y="104"/>
                  </a:cubicBezTo>
                  <a:cubicBezTo>
                    <a:pt x="260" y="50"/>
                    <a:pt x="227" y="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7"/>
            <p:cNvSpPr/>
            <p:nvPr/>
          </p:nvSpPr>
          <p:spPr>
            <a:xfrm>
              <a:off x="4649625" y="2294375"/>
              <a:ext cx="6525" cy="5200"/>
            </a:xfrm>
            <a:custGeom>
              <a:avLst/>
              <a:gdLst/>
              <a:ahLst/>
              <a:cxnLst/>
              <a:rect l="l" t="t" r="r" b="b"/>
              <a:pathLst>
                <a:path w="261" h="208" extrusionOk="0">
                  <a:moveTo>
                    <a:pt x="158" y="1"/>
                  </a:moveTo>
                  <a:cubicBezTo>
                    <a:pt x="141" y="1"/>
                    <a:pt x="125" y="17"/>
                    <a:pt x="104" y="17"/>
                  </a:cubicBezTo>
                  <a:cubicBezTo>
                    <a:pt x="38" y="54"/>
                    <a:pt x="1" y="104"/>
                    <a:pt x="1" y="157"/>
                  </a:cubicBezTo>
                  <a:cubicBezTo>
                    <a:pt x="14" y="189"/>
                    <a:pt x="47" y="208"/>
                    <a:pt x="87" y="208"/>
                  </a:cubicBezTo>
                  <a:cubicBezTo>
                    <a:pt x="109" y="208"/>
                    <a:pt x="133" y="202"/>
                    <a:pt x="158" y="190"/>
                  </a:cubicBezTo>
                  <a:cubicBezTo>
                    <a:pt x="174" y="190"/>
                    <a:pt x="191" y="174"/>
                    <a:pt x="207" y="157"/>
                  </a:cubicBezTo>
                  <a:cubicBezTo>
                    <a:pt x="244" y="120"/>
                    <a:pt x="261" y="87"/>
                    <a:pt x="244" y="54"/>
                  </a:cubicBezTo>
                  <a:cubicBezTo>
                    <a:pt x="228" y="17"/>
                    <a:pt x="191" y="1"/>
                    <a:pt x="1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7"/>
            <p:cNvSpPr/>
            <p:nvPr/>
          </p:nvSpPr>
          <p:spPr>
            <a:xfrm>
              <a:off x="4645000" y="2272625"/>
              <a:ext cx="6000" cy="4775"/>
            </a:xfrm>
            <a:custGeom>
              <a:avLst/>
              <a:gdLst/>
              <a:ahLst/>
              <a:cxnLst/>
              <a:rect l="l" t="t" r="r" b="b"/>
              <a:pathLst>
                <a:path w="240" h="191" extrusionOk="0">
                  <a:moveTo>
                    <a:pt x="151" y="1"/>
                  </a:moveTo>
                  <a:cubicBezTo>
                    <a:pt x="131" y="1"/>
                    <a:pt x="110" y="5"/>
                    <a:pt x="83" y="13"/>
                  </a:cubicBezTo>
                  <a:cubicBezTo>
                    <a:pt x="50" y="30"/>
                    <a:pt x="17" y="63"/>
                    <a:pt x="0" y="100"/>
                  </a:cubicBezTo>
                  <a:lnTo>
                    <a:pt x="0" y="149"/>
                  </a:lnTo>
                  <a:cubicBezTo>
                    <a:pt x="12" y="173"/>
                    <a:pt x="42" y="191"/>
                    <a:pt x="83" y="191"/>
                  </a:cubicBezTo>
                  <a:cubicBezTo>
                    <a:pt x="99" y="191"/>
                    <a:pt x="117" y="188"/>
                    <a:pt x="137" y="182"/>
                  </a:cubicBezTo>
                  <a:cubicBezTo>
                    <a:pt x="207" y="149"/>
                    <a:pt x="240" y="79"/>
                    <a:pt x="223" y="46"/>
                  </a:cubicBezTo>
                  <a:cubicBezTo>
                    <a:pt x="223" y="30"/>
                    <a:pt x="223" y="13"/>
                    <a:pt x="207" y="13"/>
                  </a:cubicBezTo>
                  <a:cubicBezTo>
                    <a:pt x="188" y="5"/>
                    <a:pt x="171" y="1"/>
                    <a:pt x="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7"/>
            <p:cNvSpPr/>
            <p:nvPr/>
          </p:nvSpPr>
          <p:spPr>
            <a:xfrm>
              <a:off x="4645825" y="2282325"/>
              <a:ext cx="6425" cy="4925"/>
            </a:xfrm>
            <a:custGeom>
              <a:avLst/>
              <a:gdLst/>
              <a:ahLst/>
              <a:cxnLst/>
              <a:rect l="l" t="t" r="r" b="b"/>
              <a:pathLst>
                <a:path w="257" h="197" extrusionOk="0">
                  <a:moveTo>
                    <a:pt x="174" y="0"/>
                  </a:moveTo>
                  <a:cubicBezTo>
                    <a:pt x="153" y="0"/>
                    <a:pt x="136" y="0"/>
                    <a:pt x="120" y="21"/>
                  </a:cubicBezTo>
                  <a:cubicBezTo>
                    <a:pt x="50" y="38"/>
                    <a:pt x="0" y="104"/>
                    <a:pt x="17" y="157"/>
                  </a:cubicBezTo>
                  <a:cubicBezTo>
                    <a:pt x="29" y="181"/>
                    <a:pt x="70" y="197"/>
                    <a:pt x="110" y="197"/>
                  </a:cubicBezTo>
                  <a:cubicBezTo>
                    <a:pt x="125" y="197"/>
                    <a:pt x="140" y="195"/>
                    <a:pt x="153" y="190"/>
                  </a:cubicBezTo>
                  <a:cubicBezTo>
                    <a:pt x="190" y="174"/>
                    <a:pt x="190" y="157"/>
                    <a:pt x="207" y="157"/>
                  </a:cubicBezTo>
                  <a:cubicBezTo>
                    <a:pt x="240" y="124"/>
                    <a:pt x="256" y="87"/>
                    <a:pt x="256" y="54"/>
                  </a:cubicBezTo>
                  <a:cubicBezTo>
                    <a:pt x="240" y="21"/>
                    <a:pt x="207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7"/>
            <p:cNvSpPr/>
            <p:nvPr/>
          </p:nvSpPr>
          <p:spPr>
            <a:xfrm>
              <a:off x="4637275" y="2293550"/>
              <a:ext cx="6400" cy="4775"/>
            </a:xfrm>
            <a:custGeom>
              <a:avLst/>
              <a:gdLst/>
              <a:ahLst/>
              <a:cxnLst/>
              <a:rect l="l" t="t" r="r" b="b"/>
              <a:pathLst>
                <a:path w="256" h="191" extrusionOk="0">
                  <a:moveTo>
                    <a:pt x="169" y="1"/>
                  </a:moveTo>
                  <a:cubicBezTo>
                    <a:pt x="136" y="1"/>
                    <a:pt x="103" y="1"/>
                    <a:pt x="66" y="17"/>
                  </a:cubicBezTo>
                  <a:cubicBezTo>
                    <a:pt x="50" y="50"/>
                    <a:pt x="33" y="67"/>
                    <a:pt x="17" y="104"/>
                  </a:cubicBezTo>
                  <a:cubicBezTo>
                    <a:pt x="0" y="153"/>
                    <a:pt x="33" y="190"/>
                    <a:pt x="103" y="190"/>
                  </a:cubicBezTo>
                  <a:cubicBezTo>
                    <a:pt x="120" y="190"/>
                    <a:pt x="136" y="190"/>
                    <a:pt x="153" y="170"/>
                  </a:cubicBezTo>
                  <a:lnTo>
                    <a:pt x="186" y="170"/>
                  </a:lnTo>
                  <a:cubicBezTo>
                    <a:pt x="206" y="137"/>
                    <a:pt x="239" y="120"/>
                    <a:pt x="239" y="87"/>
                  </a:cubicBezTo>
                  <a:cubicBezTo>
                    <a:pt x="256" y="67"/>
                    <a:pt x="256" y="34"/>
                    <a:pt x="239" y="17"/>
                  </a:cubicBezTo>
                  <a:cubicBezTo>
                    <a:pt x="223" y="1"/>
                    <a:pt x="206" y="1"/>
                    <a:pt x="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7"/>
            <p:cNvSpPr/>
            <p:nvPr/>
          </p:nvSpPr>
          <p:spPr>
            <a:xfrm>
              <a:off x="4639325" y="2306850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57" y="1"/>
                  </a:moveTo>
                  <a:cubicBezTo>
                    <a:pt x="124" y="1"/>
                    <a:pt x="87" y="17"/>
                    <a:pt x="71" y="34"/>
                  </a:cubicBezTo>
                  <a:cubicBezTo>
                    <a:pt x="38" y="50"/>
                    <a:pt x="21" y="71"/>
                    <a:pt x="1" y="104"/>
                  </a:cubicBezTo>
                  <a:cubicBezTo>
                    <a:pt x="1" y="120"/>
                    <a:pt x="1" y="153"/>
                    <a:pt x="21" y="174"/>
                  </a:cubicBezTo>
                  <a:cubicBezTo>
                    <a:pt x="38" y="190"/>
                    <a:pt x="54" y="207"/>
                    <a:pt x="87" y="207"/>
                  </a:cubicBezTo>
                  <a:cubicBezTo>
                    <a:pt x="104" y="207"/>
                    <a:pt x="124" y="190"/>
                    <a:pt x="141" y="190"/>
                  </a:cubicBezTo>
                  <a:cubicBezTo>
                    <a:pt x="157" y="190"/>
                    <a:pt x="174" y="174"/>
                    <a:pt x="174" y="174"/>
                  </a:cubicBezTo>
                  <a:cubicBezTo>
                    <a:pt x="207" y="153"/>
                    <a:pt x="227" y="120"/>
                    <a:pt x="244" y="104"/>
                  </a:cubicBezTo>
                  <a:cubicBezTo>
                    <a:pt x="260" y="50"/>
                    <a:pt x="227" y="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7"/>
            <p:cNvSpPr/>
            <p:nvPr/>
          </p:nvSpPr>
          <p:spPr>
            <a:xfrm>
              <a:off x="4632525" y="2338775"/>
              <a:ext cx="6425" cy="5025"/>
            </a:xfrm>
            <a:custGeom>
              <a:avLst/>
              <a:gdLst/>
              <a:ahLst/>
              <a:cxnLst/>
              <a:rect l="l" t="t" r="r" b="b"/>
              <a:pathLst>
                <a:path w="257" h="201" extrusionOk="0">
                  <a:moveTo>
                    <a:pt x="172" y="0"/>
                  </a:moveTo>
                  <a:cubicBezTo>
                    <a:pt x="151" y="0"/>
                    <a:pt x="127" y="4"/>
                    <a:pt x="104" y="10"/>
                  </a:cubicBezTo>
                  <a:cubicBezTo>
                    <a:pt x="34" y="47"/>
                    <a:pt x="1" y="97"/>
                    <a:pt x="17" y="150"/>
                  </a:cubicBezTo>
                  <a:cubicBezTo>
                    <a:pt x="28" y="182"/>
                    <a:pt x="54" y="200"/>
                    <a:pt x="89" y="200"/>
                  </a:cubicBezTo>
                  <a:cubicBezTo>
                    <a:pt x="108" y="200"/>
                    <a:pt x="130" y="195"/>
                    <a:pt x="153" y="183"/>
                  </a:cubicBezTo>
                  <a:cubicBezTo>
                    <a:pt x="223" y="150"/>
                    <a:pt x="256" y="97"/>
                    <a:pt x="240" y="47"/>
                  </a:cubicBezTo>
                  <a:cubicBezTo>
                    <a:pt x="240" y="13"/>
                    <a:pt x="211" y="0"/>
                    <a:pt x="1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7"/>
            <p:cNvSpPr/>
            <p:nvPr/>
          </p:nvSpPr>
          <p:spPr>
            <a:xfrm>
              <a:off x="4700750" y="2409925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58" y="1"/>
                  </a:moveTo>
                  <a:cubicBezTo>
                    <a:pt x="121" y="1"/>
                    <a:pt x="88" y="17"/>
                    <a:pt x="71" y="34"/>
                  </a:cubicBezTo>
                  <a:cubicBezTo>
                    <a:pt x="38" y="50"/>
                    <a:pt x="17" y="87"/>
                    <a:pt x="1" y="104"/>
                  </a:cubicBezTo>
                  <a:cubicBezTo>
                    <a:pt x="1" y="137"/>
                    <a:pt x="1" y="153"/>
                    <a:pt x="17" y="174"/>
                  </a:cubicBezTo>
                  <a:cubicBezTo>
                    <a:pt x="38" y="190"/>
                    <a:pt x="55" y="207"/>
                    <a:pt x="88" y="207"/>
                  </a:cubicBezTo>
                  <a:cubicBezTo>
                    <a:pt x="104" y="207"/>
                    <a:pt x="121" y="207"/>
                    <a:pt x="141" y="190"/>
                  </a:cubicBezTo>
                  <a:cubicBezTo>
                    <a:pt x="158" y="190"/>
                    <a:pt x="174" y="190"/>
                    <a:pt x="174" y="174"/>
                  </a:cubicBezTo>
                  <a:cubicBezTo>
                    <a:pt x="207" y="153"/>
                    <a:pt x="224" y="137"/>
                    <a:pt x="244" y="104"/>
                  </a:cubicBezTo>
                  <a:cubicBezTo>
                    <a:pt x="261" y="50"/>
                    <a:pt x="224" y="1"/>
                    <a:pt x="1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7"/>
            <p:cNvSpPr/>
            <p:nvPr/>
          </p:nvSpPr>
          <p:spPr>
            <a:xfrm>
              <a:off x="4703750" y="2421050"/>
              <a:ext cx="6925" cy="4775"/>
            </a:xfrm>
            <a:custGeom>
              <a:avLst/>
              <a:gdLst/>
              <a:ahLst/>
              <a:cxnLst/>
              <a:rect l="l" t="t" r="r" b="b"/>
              <a:pathLst>
                <a:path w="277" h="191" extrusionOk="0">
                  <a:moveTo>
                    <a:pt x="174" y="1"/>
                  </a:moveTo>
                  <a:cubicBezTo>
                    <a:pt x="141" y="1"/>
                    <a:pt x="124" y="1"/>
                    <a:pt x="87" y="17"/>
                  </a:cubicBezTo>
                  <a:cubicBezTo>
                    <a:pt x="54" y="38"/>
                    <a:pt x="38" y="71"/>
                    <a:pt x="21" y="87"/>
                  </a:cubicBezTo>
                  <a:cubicBezTo>
                    <a:pt x="1" y="158"/>
                    <a:pt x="38" y="191"/>
                    <a:pt x="104" y="191"/>
                  </a:cubicBezTo>
                  <a:cubicBezTo>
                    <a:pt x="124" y="191"/>
                    <a:pt x="141" y="191"/>
                    <a:pt x="174" y="174"/>
                  </a:cubicBezTo>
                  <a:cubicBezTo>
                    <a:pt x="207" y="158"/>
                    <a:pt x="244" y="120"/>
                    <a:pt x="260" y="87"/>
                  </a:cubicBezTo>
                  <a:cubicBezTo>
                    <a:pt x="277" y="38"/>
                    <a:pt x="244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7"/>
            <p:cNvSpPr/>
            <p:nvPr/>
          </p:nvSpPr>
          <p:spPr>
            <a:xfrm>
              <a:off x="4690450" y="2433125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57" y="0"/>
                  </a:moveTo>
                  <a:cubicBezTo>
                    <a:pt x="141" y="17"/>
                    <a:pt x="120" y="17"/>
                    <a:pt x="104" y="17"/>
                  </a:cubicBezTo>
                  <a:cubicBezTo>
                    <a:pt x="38" y="50"/>
                    <a:pt x="1" y="103"/>
                    <a:pt x="17" y="153"/>
                  </a:cubicBezTo>
                  <a:cubicBezTo>
                    <a:pt x="17" y="188"/>
                    <a:pt x="47" y="207"/>
                    <a:pt x="87" y="207"/>
                  </a:cubicBezTo>
                  <a:cubicBezTo>
                    <a:pt x="108" y="207"/>
                    <a:pt x="133" y="201"/>
                    <a:pt x="157" y="190"/>
                  </a:cubicBezTo>
                  <a:cubicBezTo>
                    <a:pt x="174" y="190"/>
                    <a:pt x="190" y="173"/>
                    <a:pt x="207" y="153"/>
                  </a:cubicBezTo>
                  <a:cubicBezTo>
                    <a:pt x="244" y="120"/>
                    <a:pt x="260" y="87"/>
                    <a:pt x="244" y="50"/>
                  </a:cubicBezTo>
                  <a:cubicBezTo>
                    <a:pt x="244" y="17"/>
                    <a:pt x="207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7"/>
            <p:cNvSpPr/>
            <p:nvPr/>
          </p:nvSpPr>
          <p:spPr>
            <a:xfrm>
              <a:off x="4695600" y="2398800"/>
              <a:ext cx="6525" cy="5050"/>
            </a:xfrm>
            <a:custGeom>
              <a:avLst/>
              <a:gdLst/>
              <a:ahLst/>
              <a:cxnLst/>
              <a:rect l="l" t="t" r="r" b="b"/>
              <a:pathLst>
                <a:path w="261" h="202" extrusionOk="0">
                  <a:moveTo>
                    <a:pt x="141" y="0"/>
                  </a:moveTo>
                  <a:cubicBezTo>
                    <a:pt x="104" y="17"/>
                    <a:pt x="87" y="33"/>
                    <a:pt x="54" y="50"/>
                  </a:cubicBezTo>
                  <a:cubicBezTo>
                    <a:pt x="1" y="103"/>
                    <a:pt x="1" y="153"/>
                    <a:pt x="54" y="186"/>
                  </a:cubicBezTo>
                  <a:cubicBezTo>
                    <a:pt x="63" y="196"/>
                    <a:pt x="75" y="201"/>
                    <a:pt x="87" y="201"/>
                  </a:cubicBezTo>
                  <a:cubicBezTo>
                    <a:pt x="100" y="201"/>
                    <a:pt x="112" y="196"/>
                    <a:pt x="120" y="186"/>
                  </a:cubicBezTo>
                  <a:lnTo>
                    <a:pt x="157" y="186"/>
                  </a:lnTo>
                  <a:cubicBezTo>
                    <a:pt x="174" y="169"/>
                    <a:pt x="207" y="169"/>
                    <a:pt x="207" y="153"/>
                  </a:cubicBezTo>
                  <a:cubicBezTo>
                    <a:pt x="244" y="120"/>
                    <a:pt x="261" y="103"/>
                    <a:pt x="261" y="66"/>
                  </a:cubicBezTo>
                  <a:cubicBezTo>
                    <a:pt x="261" y="50"/>
                    <a:pt x="244" y="33"/>
                    <a:pt x="223" y="17"/>
                  </a:cubicBezTo>
                  <a:cubicBezTo>
                    <a:pt x="207" y="0"/>
                    <a:pt x="174" y="0"/>
                    <a:pt x="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7"/>
            <p:cNvSpPr/>
            <p:nvPr/>
          </p:nvSpPr>
          <p:spPr>
            <a:xfrm>
              <a:off x="4654800" y="2306025"/>
              <a:ext cx="6500" cy="4675"/>
            </a:xfrm>
            <a:custGeom>
              <a:avLst/>
              <a:gdLst/>
              <a:ahLst/>
              <a:cxnLst/>
              <a:rect l="l" t="t" r="r" b="b"/>
              <a:pathLst>
                <a:path w="260" h="187" extrusionOk="0">
                  <a:moveTo>
                    <a:pt x="173" y="1"/>
                  </a:moveTo>
                  <a:cubicBezTo>
                    <a:pt x="140" y="1"/>
                    <a:pt x="124" y="1"/>
                    <a:pt x="87" y="17"/>
                  </a:cubicBezTo>
                  <a:cubicBezTo>
                    <a:pt x="54" y="34"/>
                    <a:pt x="37" y="67"/>
                    <a:pt x="21" y="104"/>
                  </a:cubicBezTo>
                  <a:cubicBezTo>
                    <a:pt x="0" y="153"/>
                    <a:pt x="37" y="186"/>
                    <a:pt x="103" y="186"/>
                  </a:cubicBezTo>
                  <a:lnTo>
                    <a:pt x="157" y="186"/>
                  </a:lnTo>
                  <a:cubicBezTo>
                    <a:pt x="173" y="170"/>
                    <a:pt x="173" y="170"/>
                    <a:pt x="190" y="170"/>
                  </a:cubicBezTo>
                  <a:cubicBezTo>
                    <a:pt x="227" y="137"/>
                    <a:pt x="243" y="120"/>
                    <a:pt x="243" y="104"/>
                  </a:cubicBezTo>
                  <a:cubicBezTo>
                    <a:pt x="260" y="67"/>
                    <a:pt x="260" y="50"/>
                    <a:pt x="243" y="17"/>
                  </a:cubicBezTo>
                  <a:cubicBezTo>
                    <a:pt x="227" y="1"/>
                    <a:pt x="206" y="1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7"/>
            <p:cNvSpPr/>
            <p:nvPr/>
          </p:nvSpPr>
          <p:spPr>
            <a:xfrm>
              <a:off x="4708900" y="2399200"/>
              <a:ext cx="6100" cy="4775"/>
            </a:xfrm>
            <a:custGeom>
              <a:avLst/>
              <a:gdLst/>
              <a:ahLst/>
              <a:cxnLst/>
              <a:rect l="l" t="t" r="r" b="b"/>
              <a:pathLst>
                <a:path w="244" h="191" extrusionOk="0">
                  <a:moveTo>
                    <a:pt x="157" y="1"/>
                  </a:moveTo>
                  <a:cubicBezTo>
                    <a:pt x="124" y="1"/>
                    <a:pt x="87" y="17"/>
                    <a:pt x="71" y="34"/>
                  </a:cubicBezTo>
                  <a:cubicBezTo>
                    <a:pt x="38" y="50"/>
                    <a:pt x="21" y="67"/>
                    <a:pt x="1" y="104"/>
                  </a:cubicBezTo>
                  <a:cubicBezTo>
                    <a:pt x="1" y="137"/>
                    <a:pt x="1" y="153"/>
                    <a:pt x="21" y="170"/>
                  </a:cubicBezTo>
                  <a:cubicBezTo>
                    <a:pt x="38" y="190"/>
                    <a:pt x="54" y="190"/>
                    <a:pt x="87" y="190"/>
                  </a:cubicBezTo>
                  <a:lnTo>
                    <a:pt x="141" y="190"/>
                  </a:lnTo>
                  <a:cubicBezTo>
                    <a:pt x="190" y="170"/>
                    <a:pt x="227" y="137"/>
                    <a:pt x="244" y="104"/>
                  </a:cubicBezTo>
                  <a:lnTo>
                    <a:pt x="244" y="87"/>
                  </a:lnTo>
                  <a:cubicBezTo>
                    <a:pt x="244" y="34"/>
                    <a:pt x="207" y="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7"/>
            <p:cNvSpPr/>
            <p:nvPr/>
          </p:nvSpPr>
          <p:spPr>
            <a:xfrm>
              <a:off x="4709425" y="2386725"/>
              <a:ext cx="6400" cy="5200"/>
            </a:xfrm>
            <a:custGeom>
              <a:avLst/>
              <a:gdLst/>
              <a:ahLst/>
              <a:cxnLst/>
              <a:rect l="l" t="t" r="r" b="b"/>
              <a:pathLst>
                <a:path w="256" h="208" extrusionOk="0">
                  <a:moveTo>
                    <a:pt x="160" y="0"/>
                  </a:moveTo>
                  <a:cubicBezTo>
                    <a:pt x="141" y="0"/>
                    <a:pt x="121" y="6"/>
                    <a:pt x="103" y="17"/>
                  </a:cubicBezTo>
                  <a:cubicBezTo>
                    <a:pt x="33" y="50"/>
                    <a:pt x="0" y="104"/>
                    <a:pt x="0" y="153"/>
                  </a:cubicBezTo>
                  <a:cubicBezTo>
                    <a:pt x="11" y="188"/>
                    <a:pt x="43" y="208"/>
                    <a:pt x="83" y="208"/>
                  </a:cubicBezTo>
                  <a:cubicBezTo>
                    <a:pt x="104" y="208"/>
                    <a:pt x="128" y="202"/>
                    <a:pt x="153" y="191"/>
                  </a:cubicBezTo>
                  <a:cubicBezTo>
                    <a:pt x="206" y="153"/>
                    <a:pt x="256" y="104"/>
                    <a:pt x="239" y="50"/>
                  </a:cubicBezTo>
                  <a:cubicBezTo>
                    <a:pt x="229" y="18"/>
                    <a:pt x="196" y="0"/>
                    <a:pt x="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7"/>
            <p:cNvSpPr/>
            <p:nvPr/>
          </p:nvSpPr>
          <p:spPr>
            <a:xfrm>
              <a:off x="4686650" y="2421050"/>
              <a:ext cx="6400" cy="4925"/>
            </a:xfrm>
            <a:custGeom>
              <a:avLst/>
              <a:gdLst/>
              <a:ahLst/>
              <a:cxnLst/>
              <a:rect l="l" t="t" r="r" b="b"/>
              <a:pathLst>
                <a:path w="256" h="197" extrusionOk="0">
                  <a:moveTo>
                    <a:pt x="169" y="1"/>
                  </a:moveTo>
                  <a:cubicBezTo>
                    <a:pt x="153" y="1"/>
                    <a:pt x="136" y="1"/>
                    <a:pt x="120" y="17"/>
                  </a:cubicBezTo>
                  <a:cubicBezTo>
                    <a:pt x="50" y="38"/>
                    <a:pt x="0" y="104"/>
                    <a:pt x="17" y="158"/>
                  </a:cubicBezTo>
                  <a:cubicBezTo>
                    <a:pt x="29" y="182"/>
                    <a:pt x="69" y="197"/>
                    <a:pt x="116" y="197"/>
                  </a:cubicBezTo>
                  <a:cubicBezTo>
                    <a:pt x="134" y="197"/>
                    <a:pt x="151" y="195"/>
                    <a:pt x="169" y="191"/>
                  </a:cubicBezTo>
                  <a:cubicBezTo>
                    <a:pt x="190" y="174"/>
                    <a:pt x="206" y="174"/>
                    <a:pt x="206" y="158"/>
                  </a:cubicBezTo>
                  <a:cubicBezTo>
                    <a:pt x="239" y="120"/>
                    <a:pt x="256" y="87"/>
                    <a:pt x="256" y="54"/>
                  </a:cubicBezTo>
                  <a:cubicBezTo>
                    <a:pt x="239" y="17"/>
                    <a:pt x="206" y="1"/>
                    <a:pt x="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7"/>
            <p:cNvSpPr/>
            <p:nvPr/>
          </p:nvSpPr>
          <p:spPr>
            <a:xfrm>
              <a:off x="4672825" y="2421975"/>
              <a:ext cx="6525" cy="4900"/>
            </a:xfrm>
            <a:custGeom>
              <a:avLst/>
              <a:gdLst/>
              <a:ahLst/>
              <a:cxnLst/>
              <a:rect l="l" t="t" r="r" b="b"/>
              <a:pathLst>
                <a:path w="261" h="196" extrusionOk="0">
                  <a:moveTo>
                    <a:pt x="141" y="1"/>
                  </a:moveTo>
                  <a:cubicBezTo>
                    <a:pt x="104" y="17"/>
                    <a:pt x="87" y="34"/>
                    <a:pt x="54" y="50"/>
                  </a:cubicBezTo>
                  <a:cubicBezTo>
                    <a:pt x="1" y="104"/>
                    <a:pt x="1" y="154"/>
                    <a:pt x="54" y="187"/>
                  </a:cubicBezTo>
                  <a:cubicBezTo>
                    <a:pt x="65" y="187"/>
                    <a:pt x="84" y="196"/>
                    <a:pt x="106" y="196"/>
                  </a:cubicBezTo>
                  <a:cubicBezTo>
                    <a:pt x="117" y="196"/>
                    <a:pt x="128" y="193"/>
                    <a:pt x="141" y="187"/>
                  </a:cubicBezTo>
                  <a:lnTo>
                    <a:pt x="157" y="187"/>
                  </a:lnTo>
                  <a:cubicBezTo>
                    <a:pt x="190" y="170"/>
                    <a:pt x="207" y="154"/>
                    <a:pt x="227" y="154"/>
                  </a:cubicBezTo>
                  <a:cubicBezTo>
                    <a:pt x="244" y="121"/>
                    <a:pt x="260" y="104"/>
                    <a:pt x="260" y="67"/>
                  </a:cubicBezTo>
                  <a:cubicBezTo>
                    <a:pt x="260" y="50"/>
                    <a:pt x="244" y="34"/>
                    <a:pt x="227" y="17"/>
                  </a:cubicBezTo>
                  <a:cubicBezTo>
                    <a:pt x="207" y="1"/>
                    <a:pt x="174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7"/>
            <p:cNvSpPr/>
            <p:nvPr/>
          </p:nvSpPr>
          <p:spPr>
            <a:xfrm>
              <a:off x="4677975" y="2432300"/>
              <a:ext cx="6525" cy="4650"/>
            </a:xfrm>
            <a:custGeom>
              <a:avLst/>
              <a:gdLst/>
              <a:ahLst/>
              <a:cxnLst/>
              <a:rect l="l" t="t" r="r" b="b"/>
              <a:pathLst>
                <a:path w="261" h="186" extrusionOk="0">
                  <a:moveTo>
                    <a:pt x="174" y="0"/>
                  </a:moveTo>
                  <a:cubicBezTo>
                    <a:pt x="141" y="0"/>
                    <a:pt x="104" y="0"/>
                    <a:pt x="87" y="33"/>
                  </a:cubicBezTo>
                  <a:cubicBezTo>
                    <a:pt x="54" y="50"/>
                    <a:pt x="38" y="66"/>
                    <a:pt x="21" y="103"/>
                  </a:cubicBezTo>
                  <a:cubicBezTo>
                    <a:pt x="1" y="153"/>
                    <a:pt x="38" y="186"/>
                    <a:pt x="104" y="186"/>
                  </a:cubicBezTo>
                  <a:lnTo>
                    <a:pt x="157" y="186"/>
                  </a:lnTo>
                  <a:cubicBezTo>
                    <a:pt x="174" y="169"/>
                    <a:pt x="174" y="169"/>
                    <a:pt x="190" y="169"/>
                  </a:cubicBezTo>
                  <a:cubicBezTo>
                    <a:pt x="207" y="153"/>
                    <a:pt x="244" y="120"/>
                    <a:pt x="244" y="103"/>
                  </a:cubicBezTo>
                  <a:cubicBezTo>
                    <a:pt x="261" y="66"/>
                    <a:pt x="261" y="50"/>
                    <a:pt x="244" y="17"/>
                  </a:cubicBezTo>
                  <a:cubicBezTo>
                    <a:pt x="228" y="0"/>
                    <a:pt x="207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7"/>
            <p:cNvSpPr/>
            <p:nvPr/>
          </p:nvSpPr>
          <p:spPr>
            <a:xfrm>
              <a:off x="4669025" y="2457125"/>
              <a:ext cx="4750" cy="4775"/>
            </a:xfrm>
            <a:custGeom>
              <a:avLst/>
              <a:gdLst/>
              <a:ahLst/>
              <a:cxnLst/>
              <a:rect l="l" t="t" r="r" b="b"/>
              <a:pathLst>
                <a:path w="190" h="191" extrusionOk="0">
                  <a:moveTo>
                    <a:pt x="87" y="1"/>
                  </a:moveTo>
                  <a:cubicBezTo>
                    <a:pt x="50" y="1"/>
                    <a:pt x="17" y="17"/>
                    <a:pt x="0" y="38"/>
                  </a:cubicBezTo>
                  <a:cubicBezTo>
                    <a:pt x="17" y="87"/>
                    <a:pt x="33" y="141"/>
                    <a:pt x="50" y="191"/>
                  </a:cubicBezTo>
                  <a:lnTo>
                    <a:pt x="70" y="191"/>
                  </a:lnTo>
                  <a:cubicBezTo>
                    <a:pt x="87" y="191"/>
                    <a:pt x="103" y="174"/>
                    <a:pt x="103" y="174"/>
                  </a:cubicBezTo>
                  <a:cubicBezTo>
                    <a:pt x="136" y="158"/>
                    <a:pt x="153" y="120"/>
                    <a:pt x="173" y="104"/>
                  </a:cubicBezTo>
                  <a:cubicBezTo>
                    <a:pt x="190" y="54"/>
                    <a:pt x="153" y="1"/>
                    <a:pt x="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7"/>
            <p:cNvSpPr/>
            <p:nvPr/>
          </p:nvSpPr>
          <p:spPr>
            <a:xfrm>
              <a:off x="4685725" y="2411300"/>
              <a:ext cx="6100" cy="4800"/>
            </a:xfrm>
            <a:custGeom>
              <a:avLst/>
              <a:gdLst/>
              <a:ahLst/>
              <a:cxnLst/>
              <a:rect l="l" t="t" r="r" b="b"/>
              <a:pathLst>
                <a:path w="244" h="192" extrusionOk="0">
                  <a:moveTo>
                    <a:pt x="154" y="0"/>
                  </a:moveTo>
                  <a:cubicBezTo>
                    <a:pt x="135" y="0"/>
                    <a:pt x="113" y="5"/>
                    <a:pt x="87" y="16"/>
                  </a:cubicBezTo>
                  <a:cubicBezTo>
                    <a:pt x="54" y="32"/>
                    <a:pt x="21" y="65"/>
                    <a:pt x="0" y="98"/>
                  </a:cubicBezTo>
                  <a:lnTo>
                    <a:pt x="0" y="152"/>
                  </a:lnTo>
                  <a:cubicBezTo>
                    <a:pt x="15" y="176"/>
                    <a:pt x="46" y="191"/>
                    <a:pt x="88" y="191"/>
                  </a:cubicBezTo>
                  <a:cubicBezTo>
                    <a:pt x="104" y="191"/>
                    <a:pt x="121" y="189"/>
                    <a:pt x="140" y="185"/>
                  </a:cubicBezTo>
                  <a:cubicBezTo>
                    <a:pt x="206" y="152"/>
                    <a:pt x="243" y="98"/>
                    <a:pt x="227" y="49"/>
                  </a:cubicBezTo>
                  <a:cubicBezTo>
                    <a:pt x="227" y="32"/>
                    <a:pt x="227" y="16"/>
                    <a:pt x="206" y="16"/>
                  </a:cubicBezTo>
                  <a:cubicBezTo>
                    <a:pt x="190" y="5"/>
                    <a:pt x="173" y="0"/>
                    <a:pt x="1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7"/>
            <p:cNvSpPr/>
            <p:nvPr/>
          </p:nvSpPr>
          <p:spPr>
            <a:xfrm>
              <a:off x="4680150" y="2399200"/>
              <a:ext cx="6525" cy="5025"/>
            </a:xfrm>
            <a:custGeom>
              <a:avLst/>
              <a:gdLst/>
              <a:ahLst/>
              <a:cxnLst/>
              <a:rect l="l" t="t" r="r" b="b"/>
              <a:pathLst>
                <a:path w="261" h="201" extrusionOk="0">
                  <a:moveTo>
                    <a:pt x="174" y="1"/>
                  </a:moveTo>
                  <a:cubicBezTo>
                    <a:pt x="157" y="1"/>
                    <a:pt x="141" y="1"/>
                    <a:pt x="120" y="17"/>
                  </a:cubicBezTo>
                  <a:cubicBezTo>
                    <a:pt x="54" y="50"/>
                    <a:pt x="0" y="104"/>
                    <a:pt x="17" y="153"/>
                  </a:cubicBezTo>
                  <a:cubicBezTo>
                    <a:pt x="30" y="188"/>
                    <a:pt x="62" y="200"/>
                    <a:pt x="102" y="200"/>
                  </a:cubicBezTo>
                  <a:cubicBezTo>
                    <a:pt x="124" y="200"/>
                    <a:pt x="149" y="196"/>
                    <a:pt x="174" y="190"/>
                  </a:cubicBezTo>
                  <a:cubicBezTo>
                    <a:pt x="190" y="170"/>
                    <a:pt x="207" y="170"/>
                    <a:pt x="207" y="153"/>
                  </a:cubicBezTo>
                  <a:cubicBezTo>
                    <a:pt x="244" y="120"/>
                    <a:pt x="260" y="87"/>
                    <a:pt x="260" y="50"/>
                  </a:cubicBezTo>
                  <a:cubicBezTo>
                    <a:pt x="244" y="17"/>
                    <a:pt x="207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7"/>
            <p:cNvSpPr/>
            <p:nvPr/>
          </p:nvSpPr>
          <p:spPr>
            <a:xfrm>
              <a:off x="4606750" y="2397875"/>
              <a:ext cx="1275" cy="425"/>
            </a:xfrm>
            <a:custGeom>
              <a:avLst/>
              <a:gdLst/>
              <a:ahLst/>
              <a:cxnLst/>
              <a:rect l="l" t="t" r="r" b="b"/>
              <a:pathLst>
                <a:path w="51" h="17" extrusionOk="0">
                  <a:moveTo>
                    <a:pt x="1" y="0"/>
                  </a:moveTo>
                  <a:cubicBezTo>
                    <a:pt x="12" y="0"/>
                    <a:pt x="23" y="7"/>
                    <a:pt x="33" y="12"/>
                  </a:cubicBezTo>
                  <a:lnTo>
                    <a:pt x="33" y="12"/>
                  </a:lnTo>
                  <a:cubicBezTo>
                    <a:pt x="31" y="0"/>
                    <a:pt x="16" y="0"/>
                    <a:pt x="1" y="0"/>
                  </a:cubicBezTo>
                  <a:close/>
                  <a:moveTo>
                    <a:pt x="33" y="12"/>
                  </a:moveTo>
                  <a:cubicBezTo>
                    <a:pt x="34" y="14"/>
                    <a:pt x="34" y="15"/>
                    <a:pt x="34" y="17"/>
                  </a:cubicBezTo>
                  <a:lnTo>
                    <a:pt x="50" y="17"/>
                  </a:lnTo>
                  <a:cubicBezTo>
                    <a:pt x="45" y="17"/>
                    <a:pt x="39" y="15"/>
                    <a:pt x="33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7"/>
            <p:cNvSpPr/>
            <p:nvPr/>
          </p:nvSpPr>
          <p:spPr>
            <a:xfrm>
              <a:off x="4617900" y="2386325"/>
              <a:ext cx="6500" cy="5175"/>
            </a:xfrm>
            <a:custGeom>
              <a:avLst/>
              <a:gdLst/>
              <a:ahLst/>
              <a:cxnLst/>
              <a:rect l="l" t="t" r="r" b="b"/>
              <a:pathLst>
                <a:path w="260" h="207" extrusionOk="0">
                  <a:moveTo>
                    <a:pt x="173" y="0"/>
                  </a:moveTo>
                  <a:cubicBezTo>
                    <a:pt x="136" y="0"/>
                    <a:pt x="103" y="17"/>
                    <a:pt x="70" y="33"/>
                  </a:cubicBezTo>
                  <a:cubicBezTo>
                    <a:pt x="54" y="50"/>
                    <a:pt x="17" y="87"/>
                    <a:pt x="17" y="104"/>
                  </a:cubicBezTo>
                  <a:cubicBezTo>
                    <a:pt x="0" y="153"/>
                    <a:pt x="33" y="207"/>
                    <a:pt x="87" y="207"/>
                  </a:cubicBezTo>
                  <a:cubicBezTo>
                    <a:pt x="120" y="207"/>
                    <a:pt x="136" y="190"/>
                    <a:pt x="157" y="190"/>
                  </a:cubicBezTo>
                  <a:cubicBezTo>
                    <a:pt x="173" y="190"/>
                    <a:pt x="173" y="169"/>
                    <a:pt x="190" y="169"/>
                  </a:cubicBezTo>
                  <a:cubicBezTo>
                    <a:pt x="206" y="153"/>
                    <a:pt x="239" y="137"/>
                    <a:pt x="239" y="104"/>
                  </a:cubicBezTo>
                  <a:cubicBezTo>
                    <a:pt x="260" y="66"/>
                    <a:pt x="260" y="50"/>
                    <a:pt x="239" y="33"/>
                  </a:cubicBezTo>
                  <a:cubicBezTo>
                    <a:pt x="223" y="17"/>
                    <a:pt x="190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7"/>
            <p:cNvSpPr/>
            <p:nvPr/>
          </p:nvSpPr>
          <p:spPr>
            <a:xfrm>
              <a:off x="4572325" y="2295500"/>
              <a:ext cx="6125" cy="4875"/>
            </a:xfrm>
            <a:custGeom>
              <a:avLst/>
              <a:gdLst/>
              <a:ahLst/>
              <a:cxnLst/>
              <a:rect l="l" t="t" r="r" b="b"/>
              <a:pathLst>
                <a:path w="245" h="195" extrusionOk="0">
                  <a:moveTo>
                    <a:pt x="170" y="0"/>
                  </a:moveTo>
                  <a:cubicBezTo>
                    <a:pt x="161" y="0"/>
                    <a:pt x="152" y="3"/>
                    <a:pt x="141" y="9"/>
                  </a:cubicBezTo>
                  <a:cubicBezTo>
                    <a:pt x="104" y="9"/>
                    <a:pt x="71" y="26"/>
                    <a:pt x="54" y="59"/>
                  </a:cubicBezTo>
                  <a:cubicBezTo>
                    <a:pt x="1" y="92"/>
                    <a:pt x="1" y="162"/>
                    <a:pt x="38" y="178"/>
                  </a:cubicBezTo>
                  <a:cubicBezTo>
                    <a:pt x="71" y="195"/>
                    <a:pt x="87" y="195"/>
                    <a:pt x="124" y="195"/>
                  </a:cubicBezTo>
                  <a:cubicBezTo>
                    <a:pt x="141" y="195"/>
                    <a:pt x="141" y="195"/>
                    <a:pt x="157" y="178"/>
                  </a:cubicBezTo>
                  <a:cubicBezTo>
                    <a:pt x="174" y="178"/>
                    <a:pt x="190" y="162"/>
                    <a:pt x="207" y="145"/>
                  </a:cubicBezTo>
                  <a:cubicBezTo>
                    <a:pt x="228" y="129"/>
                    <a:pt x="244" y="92"/>
                    <a:pt x="244" y="75"/>
                  </a:cubicBezTo>
                  <a:cubicBezTo>
                    <a:pt x="244" y="42"/>
                    <a:pt x="244" y="26"/>
                    <a:pt x="228" y="9"/>
                  </a:cubicBezTo>
                  <a:cubicBezTo>
                    <a:pt x="203" y="9"/>
                    <a:pt x="187" y="0"/>
                    <a:pt x="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7"/>
            <p:cNvSpPr/>
            <p:nvPr/>
          </p:nvSpPr>
          <p:spPr>
            <a:xfrm>
              <a:off x="4572325" y="2341175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74" y="1"/>
                  </a:moveTo>
                  <a:cubicBezTo>
                    <a:pt x="141" y="17"/>
                    <a:pt x="104" y="17"/>
                    <a:pt x="87" y="38"/>
                  </a:cubicBezTo>
                  <a:cubicBezTo>
                    <a:pt x="54" y="54"/>
                    <a:pt x="38" y="87"/>
                    <a:pt x="21" y="104"/>
                  </a:cubicBezTo>
                  <a:cubicBezTo>
                    <a:pt x="1" y="157"/>
                    <a:pt x="38" y="207"/>
                    <a:pt x="87" y="207"/>
                  </a:cubicBezTo>
                  <a:lnTo>
                    <a:pt x="141" y="207"/>
                  </a:lnTo>
                  <a:cubicBezTo>
                    <a:pt x="141" y="190"/>
                    <a:pt x="157" y="190"/>
                    <a:pt x="157" y="190"/>
                  </a:cubicBezTo>
                  <a:cubicBezTo>
                    <a:pt x="174" y="190"/>
                    <a:pt x="174" y="190"/>
                    <a:pt x="190" y="174"/>
                  </a:cubicBezTo>
                  <a:cubicBezTo>
                    <a:pt x="207" y="157"/>
                    <a:pt x="244" y="141"/>
                    <a:pt x="244" y="104"/>
                  </a:cubicBezTo>
                  <a:cubicBezTo>
                    <a:pt x="261" y="87"/>
                    <a:pt x="261" y="54"/>
                    <a:pt x="244" y="38"/>
                  </a:cubicBezTo>
                  <a:cubicBezTo>
                    <a:pt x="228" y="17"/>
                    <a:pt x="190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7"/>
            <p:cNvSpPr/>
            <p:nvPr/>
          </p:nvSpPr>
          <p:spPr>
            <a:xfrm>
              <a:off x="4585225" y="2295725"/>
              <a:ext cx="6500" cy="5175"/>
            </a:xfrm>
            <a:custGeom>
              <a:avLst/>
              <a:gdLst/>
              <a:ahLst/>
              <a:cxnLst/>
              <a:rect l="l" t="t" r="r" b="b"/>
              <a:pathLst>
                <a:path w="260" h="207" extrusionOk="0">
                  <a:moveTo>
                    <a:pt x="173" y="0"/>
                  </a:moveTo>
                  <a:cubicBezTo>
                    <a:pt x="140" y="0"/>
                    <a:pt x="103" y="17"/>
                    <a:pt x="70" y="33"/>
                  </a:cubicBezTo>
                  <a:cubicBezTo>
                    <a:pt x="54" y="50"/>
                    <a:pt x="37" y="83"/>
                    <a:pt x="21" y="103"/>
                  </a:cubicBezTo>
                  <a:cubicBezTo>
                    <a:pt x="0" y="136"/>
                    <a:pt x="21" y="169"/>
                    <a:pt x="37" y="186"/>
                  </a:cubicBezTo>
                  <a:cubicBezTo>
                    <a:pt x="54" y="207"/>
                    <a:pt x="70" y="207"/>
                    <a:pt x="87" y="207"/>
                  </a:cubicBezTo>
                  <a:cubicBezTo>
                    <a:pt x="124" y="207"/>
                    <a:pt x="140" y="207"/>
                    <a:pt x="157" y="186"/>
                  </a:cubicBezTo>
                  <a:cubicBezTo>
                    <a:pt x="190" y="169"/>
                    <a:pt x="227" y="136"/>
                    <a:pt x="243" y="103"/>
                  </a:cubicBezTo>
                  <a:cubicBezTo>
                    <a:pt x="260" y="50"/>
                    <a:pt x="227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7"/>
            <p:cNvSpPr/>
            <p:nvPr/>
          </p:nvSpPr>
          <p:spPr>
            <a:xfrm>
              <a:off x="4881150" y="2339025"/>
              <a:ext cx="6500" cy="4950"/>
            </a:xfrm>
            <a:custGeom>
              <a:avLst/>
              <a:gdLst/>
              <a:ahLst/>
              <a:cxnLst/>
              <a:rect l="l" t="t" r="r" b="b"/>
              <a:pathLst>
                <a:path w="260" h="198" extrusionOk="0">
                  <a:moveTo>
                    <a:pt x="140" y="0"/>
                  </a:moveTo>
                  <a:cubicBezTo>
                    <a:pt x="103" y="0"/>
                    <a:pt x="70" y="21"/>
                    <a:pt x="54" y="54"/>
                  </a:cubicBezTo>
                  <a:cubicBezTo>
                    <a:pt x="0" y="103"/>
                    <a:pt x="0" y="157"/>
                    <a:pt x="37" y="190"/>
                  </a:cubicBezTo>
                  <a:cubicBezTo>
                    <a:pt x="59" y="190"/>
                    <a:pt x="74" y="197"/>
                    <a:pt x="91" y="197"/>
                  </a:cubicBezTo>
                  <a:cubicBezTo>
                    <a:pt x="99" y="197"/>
                    <a:pt x="109" y="195"/>
                    <a:pt x="120" y="190"/>
                  </a:cubicBezTo>
                  <a:lnTo>
                    <a:pt x="157" y="190"/>
                  </a:lnTo>
                  <a:cubicBezTo>
                    <a:pt x="173" y="173"/>
                    <a:pt x="190" y="157"/>
                    <a:pt x="206" y="140"/>
                  </a:cubicBezTo>
                  <a:cubicBezTo>
                    <a:pt x="243" y="124"/>
                    <a:pt x="243" y="103"/>
                    <a:pt x="243" y="70"/>
                  </a:cubicBezTo>
                  <a:cubicBezTo>
                    <a:pt x="260" y="54"/>
                    <a:pt x="243" y="21"/>
                    <a:pt x="223" y="21"/>
                  </a:cubicBezTo>
                  <a:cubicBezTo>
                    <a:pt x="190" y="0"/>
                    <a:pt x="173" y="0"/>
                    <a:pt x="1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7"/>
            <p:cNvSpPr/>
            <p:nvPr/>
          </p:nvSpPr>
          <p:spPr>
            <a:xfrm>
              <a:off x="4818875" y="2385900"/>
              <a:ext cx="6525" cy="5050"/>
            </a:xfrm>
            <a:custGeom>
              <a:avLst/>
              <a:gdLst/>
              <a:ahLst/>
              <a:cxnLst/>
              <a:rect l="l" t="t" r="r" b="b"/>
              <a:pathLst>
                <a:path w="261" h="202" extrusionOk="0">
                  <a:moveTo>
                    <a:pt x="137" y="1"/>
                  </a:moveTo>
                  <a:cubicBezTo>
                    <a:pt x="104" y="17"/>
                    <a:pt x="71" y="34"/>
                    <a:pt x="54" y="50"/>
                  </a:cubicBezTo>
                  <a:cubicBezTo>
                    <a:pt x="1" y="104"/>
                    <a:pt x="1" y="154"/>
                    <a:pt x="34" y="186"/>
                  </a:cubicBezTo>
                  <a:cubicBezTo>
                    <a:pt x="44" y="197"/>
                    <a:pt x="57" y="202"/>
                    <a:pt x="72" y="202"/>
                  </a:cubicBezTo>
                  <a:cubicBezTo>
                    <a:pt x="87" y="202"/>
                    <a:pt x="104" y="197"/>
                    <a:pt x="120" y="186"/>
                  </a:cubicBezTo>
                  <a:lnTo>
                    <a:pt x="157" y="186"/>
                  </a:lnTo>
                  <a:cubicBezTo>
                    <a:pt x="174" y="170"/>
                    <a:pt x="190" y="154"/>
                    <a:pt x="207" y="154"/>
                  </a:cubicBezTo>
                  <a:cubicBezTo>
                    <a:pt x="261" y="104"/>
                    <a:pt x="261" y="34"/>
                    <a:pt x="207" y="17"/>
                  </a:cubicBezTo>
                  <a:cubicBezTo>
                    <a:pt x="190" y="1"/>
                    <a:pt x="157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7"/>
            <p:cNvSpPr/>
            <p:nvPr/>
          </p:nvSpPr>
          <p:spPr>
            <a:xfrm>
              <a:off x="4762600" y="2410250"/>
              <a:ext cx="6475" cy="4850"/>
            </a:xfrm>
            <a:custGeom>
              <a:avLst/>
              <a:gdLst/>
              <a:ahLst/>
              <a:cxnLst/>
              <a:rect l="l" t="t" r="r" b="b"/>
              <a:pathLst>
                <a:path w="259" h="194" extrusionOk="0">
                  <a:moveTo>
                    <a:pt x="182" y="1"/>
                  </a:moveTo>
                  <a:cubicBezTo>
                    <a:pt x="174" y="1"/>
                    <a:pt x="166" y="2"/>
                    <a:pt x="157" y="4"/>
                  </a:cubicBezTo>
                  <a:cubicBezTo>
                    <a:pt x="141" y="4"/>
                    <a:pt x="104" y="4"/>
                    <a:pt x="71" y="21"/>
                  </a:cubicBezTo>
                  <a:cubicBezTo>
                    <a:pt x="38" y="37"/>
                    <a:pt x="17" y="74"/>
                    <a:pt x="17" y="91"/>
                  </a:cubicBezTo>
                  <a:cubicBezTo>
                    <a:pt x="1" y="124"/>
                    <a:pt x="1" y="140"/>
                    <a:pt x="17" y="161"/>
                  </a:cubicBezTo>
                  <a:cubicBezTo>
                    <a:pt x="38" y="177"/>
                    <a:pt x="54" y="194"/>
                    <a:pt x="87" y="194"/>
                  </a:cubicBezTo>
                  <a:cubicBezTo>
                    <a:pt x="104" y="194"/>
                    <a:pt x="141" y="194"/>
                    <a:pt x="157" y="177"/>
                  </a:cubicBezTo>
                  <a:cubicBezTo>
                    <a:pt x="157" y="177"/>
                    <a:pt x="174" y="177"/>
                    <a:pt x="174" y="161"/>
                  </a:cubicBezTo>
                  <a:cubicBezTo>
                    <a:pt x="207" y="140"/>
                    <a:pt x="223" y="124"/>
                    <a:pt x="244" y="91"/>
                  </a:cubicBezTo>
                  <a:cubicBezTo>
                    <a:pt x="258" y="44"/>
                    <a:pt x="232" y="1"/>
                    <a:pt x="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7"/>
            <p:cNvSpPr/>
            <p:nvPr/>
          </p:nvSpPr>
          <p:spPr>
            <a:xfrm>
              <a:off x="4550075" y="2374250"/>
              <a:ext cx="6400" cy="4950"/>
            </a:xfrm>
            <a:custGeom>
              <a:avLst/>
              <a:gdLst/>
              <a:ahLst/>
              <a:cxnLst/>
              <a:rect l="l" t="t" r="r" b="b"/>
              <a:pathLst>
                <a:path w="256" h="198" extrusionOk="0">
                  <a:moveTo>
                    <a:pt x="167" y="1"/>
                  </a:moveTo>
                  <a:cubicBezTo>
                    <a:pt x="148" y="1"/>
                    <a:pt x="126" y="6"/>
                    <a:pt x="103" y="18"/>
                  </a:cubicBezTo>
                  <a:cubicBezTo>
                    <a:pt x="33" y="34"/>
                    <a:pt x="0" y="104"/>
                    <a:pt x="17" y="158"/>
                  </a:cubicBezTo>
                  <a:cubicBezTo>
                    <a:pt x="17" y="182"/>
                    <a:pt x="54" y="197"/>
                    <a:pt x="100" y="197"/>
                  </a:cubicBezTo>
                  <a:cubicBezTo>
                    <a:pt x="117" y="197"/>
                    <a:pt x="135" y="195"/>
                    <a:pt x="153" y="191"/>
                  </a:cubicBezTo>
                  <a:cubicBezTo>
                    <a:pt x="223" y="158"/>
                    <a:pt x="256" y="104"/>
                    <a:pt x="239" y="55"/>
                  </a:cubicBezTo>
                  <a:cubicBezTo>
                    <a:pt x="229" y="20"/>
                    <a:pt x="202" y="1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7"/>
            <p:cNvSpPr/>
            <p:nvPr/>
          </p:nvSpPr>
          <p:spPr>
            <a:xfrm>
              <a:off x="4626950" y="2303850"/>
              <a:ext cx="6025" cy="5200"/>
            </a:xfrm>
            <a:custGeom>
              <a:avLst/>
              <a:gdLst/>
              <a:ahLst/>
              <a:cxnLst/>
              <a:rect l="l" t="t" r="r" b="b"/>
              <a:pathLst>
                <a:path w="241" h="208" extrusionOk="0">
                  <a:moveTo>
                    <a:pt x="146" y="0"/>
                  </a:moveTo>
                  <a:cubicBezTo>
                    <a:pt x="106" y="0"/>
                    <a:pt x="66" y="19"/>
                    <a:pt x="34" y="51"/>
                  </a:cubicBezTo>
                  <a:cubicBezTo>
                    <a:pt x="17" y="88"/>
                    <a:pt x="1" y="104"/>
                    <a:pt x="1" y="137"/>
                  </a:cubicBezTo>
                  <a:cubicBezTo>
                    <a:pt x="1" y="154"/>
                    <a:pt x="1" y="170"/>
                    <a:pt x="34" y="191"/>
                  </a:cubicBezTo>
                  <a:cubicBezTo>
                    <a:pt x="50" y="207"/>
                    <a:pt x="67" y="207"/>
                    <a:pt x="104" y="207"/>
                  </a:cubicBezTo>
                  <a:cubicBezTo>
                    <a:pt x="121" y="191"/>
                    <a:pt x="137" y="191"/>
                    <a:pt x="137" y="191"/>
                  </a:cubicBezTo>
                  <a:cubicBezTo>
                    <a:pt x="153" y="170"/>
                    <a:pt x="170" y="170"/>
                    <a:pt x="186" y="154"/>
                  </a:cubicBezTo>
                  <a:cubicBezTo>
                    <a:pt x="240" y="104"/>
                    <a:pt x="240" y="51"/>
                    <a:pt x="207" y="18"/>
                  </a:cubicBezTo>
                  <a:cubicBezTo>
                    <a:pt x="188" y="6"/>
                    <a:pt x="167" y="0"/>
                    <a:pt x="1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7"/>
            <p:cNvSpPr/>
            <p:nvPr/>
          </p:nvSpPr>
          <p:spPr>
            <a:xfrm>
              <a:off x="4528125" y="2365700"/>
              <a:ext cx="6500" cy="4775"/>
            </a:xfrm>
            <a:custGeom>
              <a:avLst/>
              <a:gdLst/>
              <a:ahLst/>
              <a:cxnLst/>
              <a:rect l="l" t="t" r="r" b="b"/>
              <a:pathLst>
                <a:path w="260" h="191" extrusionOk="0">
                  <a:moveTo>
                    <a:pt x="173" y="1"/>
                  </a:moveTo>
                  <a:cubicBezTo>
                    <a:pt x="140" y="1"/>
                    <a:pt x="103" y="17"/>
                    <a:pt x="87" y="34"/>
                  </a:cubicBezTo>
                  <a:cubicBezTo>
                    <a:pt x="54" y="50"/>
                    <a:pt x="37" y="67"/>
                    <a:pt x="17" y="104"/>
                  </a:cubicBezTo>
                  <a:cubicBezTo>
                    <a:pt x="0" y="153"/>
                    <a:pt x="37" y="191"/>
                    <a:pt x="103" y="191"/>
                  </a:cubicBezTo>
                  <a:lnTo>
                    <a:pt x="157" y="191"/>
                  </a:lnTo>
                  <a:cubicBezTo>
                    <a:pt x="173" y="170"/>
                    <a:pt x="173" y="170"/>
                    <a:pt x="190" y="170"/>
                  </a:cubicBezTo>
                  <a:cubicBezTo>
                    <a:pt x="206" y="153"/>
                    <a:pt x="243" y="120"/>
                    <a:pt x="243" y="104"/>
                  </a:cubicBezTo>
                  <a:cubicBezTo>
                    <a:pt x="260" y="34"/>
                    <a:pt x="223" y="1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7"/>
            <p:cNvSpPr/>
            <p:nvPr/>
          </p:nvSpPr>
          <p:spPr>
            <a:xfrm>
              <a:off x="4510075" y="2342200"/>
              <a:ext cx="6100" cy="5075"/>
            </a:xfrm>
            <a:custGeom>
              <a:avLst/>
              <a:gdLst/>
              <a:ahLst/>
              <a:cxnLst/>
              <a:rect l="l" t="t" r="r" b="b"/>
              <a:pathLst>
                <a:path w="244" h="203" extrusionOk="0">
                  <a:moveTo>
                    <a:pt x="182" y="1"/>
                  </a:moveTo>
                  <a:cubicBezTo>
                    <a:pt x="170" y="1"/>
                    <a:pt x="157" y="5"/>
                    <a:pt x="141" y="13"/>
                  </a:cubicBezTo>
                  <a:cubicBezTo>
                    <a:pt x="104" y="13"/>
                    <a:pt x="71" y="30"/>
                    <a:pt x="54" y="46"/>
                  </a:cubicBezTo>
                  <a:cubicBezTo>
                    <a:pt x="1" y="100"/>
                    <a:pt x="1" y="166"/>
                    <a:pt x="38" y="182"/>
                  </a:cubicBezTo>
                  <a:cubicBezTo>
                    <a:pt x="71" y="203"/>
                    <a:pt x="87" y="203"/>
                    <a:pt x="120" y="203"/>
                  </a:cubicBezTo>
                  <a:cubicBezTo>
                    <a:pt x="141" y="182"/>
                    <a:pt x="141" y="182"/>
                    <a:pt x="157" y="182"/>
                  </a:cubicBezTo>
                  <a:cubicBezTo>
                    <a:pt x="174" y="182"/>
                    <a:pt x="190" y="166"/>
                    <a:pt x="207" y="149"/>
                  </a:cubicBezTo>
                  <a:cubicBezTo>
                    <a:pt x="223" y="133"/>
                    <a:pt x="244" y="100"/>
                    <a:pt x="244" y="79"/>
                  </a:cubicBezTo>
                  <a:cubicBezTo>
                    <a:pt x="244" y="46"/>
                    <a:pt x="244" y="30"/>
                    <a:pt x="223" y="13"/>
                  </a:cubicBezTo>
                  <a:cubicBezTo>
                    <a:pt x="207" y="5"/>
                    <a:pt x="194" y="1"/>
                    <a:pt x="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7"/>
            <p:cNvSpPr/>
            <p:nvPr/>
          </p:nvSpPr>
          <p:spPr>
            <a:xfrm>
              <a:off x="4514000" y="2363950"/>
              <a:ext cx="6400" cy="4775"/>
            </a:xfrm>
            <a:custGeom>
              <a:avLst/>
              <a:gdLst/>
              <a:ahLst/>
              <a:cxnLst/>
              <a:rect l="l" t="t" r="r" b="b"/>
              <a:pathLst>
                <a:path w="256" h="191" extrusionOk="0">
                  <a:moveTo>
                    <a:pt x="169" y="1"/>
                  </a:moveTo>
                  <a:cubicBezTo>
                    <a:pt x="120" y="1"/>
                    <a:pt x="50" y="34"/>
                    <a:pt x="33" y="104"/>
                  </a:cubicBezTo>
                  <a:cubicBezTo>
                    <a:pt x="0" y="157"/>
                    <a:pt x="33" y="190"/>
                    <a:pt x="103" y="190"/>
                  </a:cubicBezTo>
                  <a:cubicBezTo>
                    <a:pt x="120" y="190"/>
                    <a:pt x="153" y="190"/>
                    <a:pt x="169" y="174"/>
                  </a:cubicBezTo>
                  <a:cubicBezTo>
                    <a:pt x="169" y="174"/>
                    <a:pt x="190" y="174"/>
                    <a:pt x="190" y="157"/>
                  </a:cubicBezTo>
                  <a:cubicBezTo>
                    <a:pt x="223" y="137"/>
                    <a:pt x="239" y="120"/>
                    <a:pt x="256" y="87"/>
                  </a:cubicBezTo>
                  <a:cubicBezTo>
                    <a:pt x="256" y="71"/>
                    <a:pt x="256" y="34"/>
                    <a:pt x="239" y="17"/>
                  </a:cubicBezTo>
                  <a:cubicBezTo>
                    <a:pt x="239" y="1"/>
                    <a:pt x="206" y="1"/>
                    <a:pt x="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7"/>
            <p:cNvSpPr/>
            <p:nvPr/>
          </p:nvSpPr>
          <p:spPr>
            <a:xfrm>
              <a:off x="4543175" y="2365700"/>
              <a:ext cx="6500" cy="4925"/>
            </a:xfrm>
            <a:custGeom>
              <a:avLst/>
              <a:gdLst/>
              <a:ahLst/>
              <a:cxnLst/>
              <a:rect l="l" t="t" r="r" b="b"/>
              <a:pathLst>
                <a:path w="260" h="197" extrusionOk="0">
                  <a:moveTo>
                    <a:pt x="169" y="0"/>
                  </a:moveTo>
                  <a:cubicBezTo>
                    <a:pt x="150" y="0"/>
                    <a:pt x="128" y="6"/>
                    <a:pt x="103" y="17"/>
                  </a:cubicBezTo>
                  <a:cubicBezTo>
                    <a:pt x="33" y="34"/>
                    <a:pt x="0" y="104"/>
                    <a:pt x="17" y="153"/>
                  </a:cubicBezTo>
                  <a:cubicBezTo>
                    <a:pt x="17" y="181"/>
                    <a:pt x="55" y="197"/>
                    <a:pt x="103" y="197"/>
                  </a:cubicBezTo>
                  <a:cubicBezTo>
                    <a:pt x="120" y="197"/>
                    <a:pt x="138" y="195"/>
                    <a:pt x="157" y="191"/>
                  </a:cubicBezTo>
                  <a:cubicBezTo>
                    <a:pt x="223" y="153"/>
                    <a:pt x="260" y="87"/>
                    <a:pt x="239" y="50"/>
                  </a:cubicBezTo>
                  <a:cubicBezTo>
                    <a:pt x="229" y="18"/>
                    <a:pt x="204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7"/>
            <p:cNvSpPr/>
            <p:nvPr/>
          </p:nvSpPr>
          <p:spPr>
            <a:xfrm>
              <a:off x="4544000" y="2339475"/>
              <a:ext cx="6500" cy="4950"/>
            </a:xfrm>
            <a:custGeom>
              <a:avLst/>
              <a:gdLst/>
              <a:ahLst/>
              <a:cxnLst/>
              <a:rect l="l" t="t" r="r" b="b"/>
              <a:pathLst>
                <a:path w="260" h="198" extrusionOk="0">
                  <a:moveTo>
                    <a:pt x="166" y="0"/>
                  </a:moveTo>
                  <a:cubicBezTo>
                    <a:pt x="126" y="0"/>
                    <a:pt x="86" y="20"/>
                    <a:pt x="54" y="52"/>
                  </a:cubicBezTo>
                  <a:cubicBezTo>
                    <a:pt x="21" y="69"/>
                    <a:pt x="21" y="106"/>
                    <a:pt x="0" y="122"/>
                  </a:cubicBezTo>
                  <a:cubicBezTo>
                    <a:pt x="0" y="155"/>
                    <a:pt x="21" y="172"/>
                    <a:pt x="37" y="188"/>
                  </a:cubicBezTo>
                  <a:cubicBezTo>
                    <a:pt x="48" y="188"/>
                    <a:pt x="66" y="197"/>
                    <a:pt x="88" y="197"/>
                  </a:cubicBezTo>
                  <a:cubicBezTo>
                    <a:pt x="99" y="197"/>
                    <a:pt x="111" y="195"/>
                    <a:pt x="124" y="188"/>
                  </a:cubicBezTo>
                  <a:lnTo>
                    <a:pt x="157" y="188"/>
                  </a:lnTo>
                  <a:cubicBezTo>
                    <a:pt x="173" y="172"/>
                    <a:pt x="190" y="155"/>
                    <a:pt x="206" y="155"/>
                  </a:cubicBezTo>
                  <a:cubicBezTo>
                    <a:pt x="260" y="106"/>
                    <a:pt x="260" y="36"/>
                    <a:pt x="227" y="19"/>
                  </a:cubicBezTo>
                  <a:cubicBezTo>
                    <a:pt x="208" y="6"/>
                    <a:pt x="187" y="0"/>
                    <a:pt x="1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7"/>
            <p:cNvSpPr/>
            <p:nvPr/>
          </p:nvSpPr>
          <p:spPr>
            <a:xfrm>
              <a:off x="4543575" y="2354050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74" y="1"/>
                  </a:moveTo>
                  <a:cubicBezTo>
                    <a:pt x="141" y="1"/>
                    <a:pt x="104" y="1"/>
                    <a:pt x="87" y="17"/>
                  </a:cubicBezTo>
                  <a:cubicBezTo>
                    <a:pt x="54" y="38"/>
                    <a:pt x="38" y="71"/>
                    <a:pt x="17" y="88"/>
                  </a:cubicBezTo>
                  <a:cubicBezTo>
                    <a:pt x="1" y="158"/>
                    <a:pt x="38" y="191"/>
                    <a:pt x="104" y="191"/>
                  </a:cubicBezTo>
                  <a:cubicBezTo>
                    <a:pt x="120" y="191"/>
                    <a:pt x="141" y="191"/>
                    <a:pt x="157" y="174"/>
                  </a:cubicBezTo>
                  <a:cubicBezTo>
                    <a:pt x="174" y="174"/>
                    <a:pt x="174" y="174"/>
                    <a:pt x="190" y="158"/>
                  </a:cubicBezTo>
                  <a:cubicBezTo>
                    <a:pt x="207" y="141"/>
                    <a:pt x="244" y="121"/>
                    <a:pt x="244" y="88"/>
                  </a:cubicBezTo>
                  <a:cubicBezTo>
                    <a:pt x="260" y="38"/>
                    <a:pt x="223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7"/>
            <p:cNvSpPr/>
            <p:nvPr/>
          </p:nvSpPr>
          <p:spPr>
            <a:xfrm>
              <a:off x="4530275" y="2353650"/>
              <a:ext cx="6525" cy="4950"/>
            </a:xfrm>
            <a:custGeom>
              <a:avLst/>
              <a:gdLst/>
              <a:ahLst/>
              <a:cxnLst/>
              <a:rect l="l" t="t" r="r" b="b"/>
              <a:pathLst>
                <a:path w="261" h="198" extrusionOk="0">
                  <a:moveTo>
                    <a:pt x="137" y="0"/>
                  </a:moveTo>
                  <a:cubicBezTo>
                    <a:pt x="104" y="17"/>
                    <a:pt x="71" y="33"/>
                    <a:pt x="54" y="54"/>
                  </a:cubicBezTo>
                  <a:cubicBezTo>
                    <a:pt x="1" y="104"/>
                    <a:pt x="1" y="157"/>
                    <a:pt x="34" y="190"/>
                  </a:cubicBezTo>
                  <a:cubicBezTo>
                    <a:pt x="47" y="190"/>
                    <a:pt x="67" y="197"/>
                    <a:pt x="88" y="197"/>
                  </a:cubicBezTo>
                  <a:cubicBezTo>
                    <a:pt x="98" y="197"/>
                    <a:pt x="109" y="196"/>
                    <a:pt x="120" y="190"/>
                  </a:cubicBezTo>
                  <a:lnTo>
                    <a:pt x="157" y="190"/>
                  </a:lnTo>
                  <a:cubicBezTo>
                    <a:pt x="174" y="174"/>
                    <a:pt x="190" y="157"/>
                    <a:pt x="207" y="137"/>
                  </a:cubicBezTo>
                  <a:cubicBezTo>
                    <a:pt x="260" y="104"/>
                    <a:pt x="260" y="33"/>
                    <a:pt x="223" y="17"/>
                  </a:cubicBezTo>
                  <a:cubicBezTo>
                    <a:pt x="190" y="0"/>
                    <a:pt x="174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7"/>
            <p:cNvSpPr/>
            <p:nvPr/>
          </p:nvSpPr>
          <p:spPr>
            <a:xfrm>
              <a:off x="4739425" y="2444675"/>
              <a:ext cx="6925" cy="5175"/>
            </a:xfrm>
            <a:custGeom>
              <a:avLst/>
              <a:gdLst/>
              <a:ahLst/>
              <a:cxnLst/>
              <a:rect l="l" t="t" r="r" b="b"/>
              <a:pathLst>
                <a:path w="277" h="207" extrusionOk="0">
                  <a:moveTo>
                    <a:pt x="173" y="0"/>
                  </a:moveTo>
                  <a:cubicBezTo>
                    <a:pt x="140" y="0"/>
                    <a:pt x="103" y="21"/>
                    <a:pt x="87" y="37"/>
                  </a:cubicBezTo>
                  <a:cubicBezTo>
                    <a:pt x="54" y="54"/>
                    <a:pt x="37" y="87"/>
                    <a:pt x="17" y="103"/>
                  </a:cubicBezTo>
                  <a:cubicBezTo>
                    <a:pt x="0" y="157"/>
                    <a:pt x="37" y="206"/>
                    <a:pt x="103" y="206"/>
                  </a:cubicBezTo>
                  <a:cubicBezTo>
                    <a:pt x="120" y="206"/>
                    <a:pt x="140" y="206"/>
                    <a:pt x="157" y="190"/>
                  </a:cubicBezTo>
                  <a:cubicBezTo>
                    <a:pt x="173" y="190"/>
                    <a:pt x="173" y="173"/>
                    <a:pt x="190" y="173"/>
                  </a:cubicBezTo>
                  <a:cubicBezTo>
                    <a:pt x="223" y="157"/>
                    <a:pt x="243" y="140"/>
                    <a:pt x="243" y="103"/>
                  </a:cubicBezTo>
                  <a:cubicBezTo>
                    <a:pt x="276" y="54"/>
                    <a:pt x="243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7"/>
            <p:cNvSpPr/>
            <p:nvPr/>
          </p:nvSpPr>
          <p:spPr>
            <a:xfrm>
              <a:off x="4850225" y="2291400"/>
              <a:ext cx="6500" cy="4950"/>
            </a:xfrm>
            <a:custGeom>
              <a:avLst/>
              <a:gdLst/>
              <a:ahLst/>
              <a:cxnLst/>
              <a:rect l="l" t="t" r="r" b="b"/>
              <a:pathLst>
                <a:path w="260" h="198" extrusionOk="0">
                  <a:moveTo>
                    <a:pt x="120" y="0"/>
                  </a:moveTo>
                  <a:cubicBezTo>
                    <a:pt x="103" y="0"/>
                    <a:pt x="70" y="17"/>
                    <a:pt x="37" y="50"/>
                  </a:cubicBezTo>
                  <a:cubicBezTo>
                    <a:pt x="17" y="70"/>
                    <a:pt x="0" y="103"/>
                    <a:pt x="0" y="120"/>
                  </a:cubicBezTo>
                  <a:cubicBezTo>
                    <a:pt x="0" y="153"/>
                    <a:pt x="17" y="173"/>
                    <a:pt x="37" y="190"/>
                  </a:cubicBezTo>
                  <a:cubicBezTo>
                    <a:pt x="48" y="190"/>
                    <a:pt x="67" y="197"/>
                    <a:pt x="87" y="197"/>
                  </a:cubicBezTo>
                  <a:cubicBezTo>
                    <a:pt x="98" y="197"/>
                    <a:pt x="109" y="195"/>
                    <a:pt x="120" y="190"/>
                  </a:cubicBezTo>
                  <a:lnTo>
                    <a:pt x="157" y="190"/>
                  </a:lnTo>
                  <a:cubicBezTo>
                    <a:pt x="173" y="173"/>
                    <a:pt x="190" y="153"/>
                    <a:pt x="206" y="136"/>
                  </a:cubicBezTo>
                  <a:cubicBezTo>
                    <a:pt x="260" y="103"/>
                    <a:pt x="260" y="33"/>
                    <a:pt x="206" y="17"/>
                  </a:cubicBezTo>
                  <a:cubicBezTo>
                    <a:pt x="190" y="0"/>
                    <a:pt x="157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7"/>
            <p:cNvSpPr/>
            <p:nvPr/>
          </p:nvSpPr>
          <p:spPr>
            <a:xfrm>
              <a:off x="4848575" y="2280675"/>
              <a:ext cx="6825" cy="4775"/>
            </a:xfrm>
            <a:custGeom>
              <a:avLst/>
              <a:gdLst/>
              <a:ahLst/>
              <a:cxnLst/>
              <a:rect l="l" t="t" r="r" b="b"/>
              <a:pathLst>
                <a:path w="273" h="191" extrusionOk="0">
                  <a:moveTo>
                    <a:pt x="169" y="0"/>
                  </a:moveTo>
                  <a:cubicBezTo>
                    <a:pt x="136" y="0"/>
                    <a:pt x="120" y="0"/>
                    <a:pt x="83" y="33"/>
                  </a:cubicBezTo>
                  <a:cubicBezTo>
                    <a:pt x="50" y="50"/>
                    <a:pt x="33" y="66"/>
                    <a:pt x="33" y="104"/>
                  </a:cubicBezTo>
                  <a:cubicBezTo>
                    <a:pt x="0" y="153"/>
                    <a:pt x="33" y="190"/>
                    <a:pt x="103" y="190"/>
                  </a:cubicBezTo>
                  <a:cubicBezTo>
                    <a:pt x="120" y="190"/>
                    <a:pt x="136" y="190"/>
                    <a:pt x="169" y="170"/>
                  </a:cubicBezTo>
                  <a:cubicBezTo>
                    <a:pt x="206" y="153"/>
                    <a:pt x="239" y="137"/>
                    <a:pt x="256" y="87"/>
                  </a:cubicBezTo>
                  <a:cubicBezTo>
                    <a:pt x="272" y="33"/>
                    <a:pt x="239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7"/>
            <p:cNvSpPr/>
            <p:nvPr/>
          </p:nvSpPr>
          <p:spPr>
            <a:xfrm>
              <a:off x="4659525" y="2376425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74" y="1"/>
                  </a:moveTo>
                  <a:cubicBezTo>
                    <a:pt x="141" y="1"/>
                    <a:pt x="104" y="1"/>
                    <a:pt x="71" y="17"/>
                  </a:cubicBezTo>
                  <a:cubicBezTo>
                    <a:pt x="54" y="34"/>
                    <a:pt x="17" y="71"/>
                    <a:pt x="17" y="87"/>
                  </a:cubicBezTo>
                  <a:cubicBezTo>
                    <a:pt x="1" y="120"/>
                    <a:pt x="1" y="137"/>
                    <a:pt x="17" y="153"/>
                  </a:cubicBezTo>
                  <a:cubicBezTo>
                    <a:pt x="38" y="190"/>
                    <a:pt x="71" y="190"/>
                    <a:pt x="87" y="190"/>
                  </a:cubicBezTo>
                  <a:cubicBezTo>
                    <a:pt x="120" y="190"/>
                    <a:pt x="141" y="190"/>
                    <a:pt x="157" y="174"/>
                  </a:cubicBezTo>
                  <a:cubicBezTo>
                    <a:pt x="174" y="174"/>
                    <a:pt x="174" y="174"/>
                    <a:pt x="190" y="153"/>
                  </a:cubicBezTo>
                  <a:cubicBezTo>
                    <a:pt x="207" y="137"/>
                    <a:pt x="244" y="120"/>
                    <a:pt x="244" y="87"/>
                  </a:cubicBezTo>
                  <a:cubicBezTo>
                    <a:pt x="261" y="34"/>
                    <a:pt x="223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7"/>
            <p:cNvSpPr/>
            <p:nvPr/>
          </p:nvSpPr>
          <p:spPr>
            <a:xfrm>
              <a:off x="4845475" y="2269950"/>
              <a:ext cx="6525" cy="4675"/>
            </a:xfrm>
            <a:custGeom>
              <a:avLst/>
              <a:gdLst/>
              <a:ahLst/>
              <a:cxnLst/>
              <a:rect l="l" t="t" r="r" b="b"/>
              <a:pathLst>
                <a:path w="261" h="187" extrusionOk="0">
                  <a:moveTo>
                    <a:pt x="104" y="1"/>
                  </a:moveTo>
                  <a:cubicBezTo>
                    <a:pt x="104" y="1"/>
                    <a:pt x="87" y="17"/>
                    <a:pt x="71" y="17"/>
                  </a:cubicBezTo>
                  <a:cubicBezTo>
                    <a:pt x="38" y="34"/>
                    <a:pt x="21" y="67"/>
                    <a:pt x="0" y="83"/>
                  </a:cubicBezTo>
                  <a:cubicBezTo>
                    <a:pt x="0" y="120"/>
                    <a:pt x="0" y="137"/>
                    <a:pt x="21" y="153"/>
                  </a:cubicBezTo>
                  <a:cubicBezTo>
                    <a:pt x="38" y="186"/>
                    <a:pt x="54" y="186"/>
                    <a:pt x="87" y="186"/>
                  </a:cubicBezTo>
                  <a:cubicBezTo>
                    <a:pt x="104" y="186"/>
                    <a:pt x="124" y="186"/>
                    <a:pt x="141" y="170"/>
                  </a:cubicBezTo>
                  <a:cubicBezTo>
                    <a:pt x="157" y="170"/>
                    <a:pt x="174" y="170"/>
                    <a:pt x="174" y="153"/>
                  </a:cubicBezTo>
                  <a:cubicBezTo>
                    <a:pt x="207" y="137"/>
                    <a:pt x="227" y="120"/>
                    <a:pt x="244" y="83"/>
                  </a:cubicBezTo>
                  <a:cubicBezTo>
                    <a:pt x="260" y="50"/>
                    <a:pt x="244" y="17"/>
                    <a:pt x="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7"/>
            <p:cNvSpPr/>
            <p:nvPr/>
          </p:nvSpPr>
          <p:spPr>
            <a:xfrm>
              <a:off x="4824850" y="2361800"/>
              <a:ext cx="6525" cy="4750"/>
            </a:xfrm>
            <a:custGeom>
              <a:avLst/>
              <a:gdLst/>
              <a:ahLst/>
              <a:cxnLst/>
              <a:rect l="l" t="t" r="r" b="b"/>
              <a:pathLst>
                <a:path w="261" h="190" extrusionOk="0">
                  <a:moveTo>
                    <a:pt x="174" y="0"/>
                  </a:moveTo>
                  <a:cubicBezTo>
                    <a:pt x="141" y="0"/>
                    <a:pt x="104" y="0"/>
                    <a:pt x="71" y="37"/>
                  </a:cubicBezTo>
                  <a:cubicBezTo>
                    <a:pt x="55" y="54"/>
                    <a:pt x="22" y="70"/>
                    <a:pt x="22" y="103"/>
                  </a:cubicBezTo>
                  <a:cubicBezTo>
                    <a:pt x="1" y="120"/>
                    <a:pt x="1" y="157"/>
                    <a:pt x="22" y="173"/>
                  </a:cubicBezTo>
                  <a:cubicBezTo>
                    <a:pt x="38" y="190"/>
                    <a:pt x="71" y="190"/>
                    <a:pt x="88" y="190"/>
                  </a:cubicBezTo>
                  <a:lnTo>
                    <a:pt x="158" y="190"/>
                  </a:lnTo>
                  <a:cubicBezTo>
                    <a:pt x="158" y="173"/>
                    <a:pt x="174" y="173"/>
                    <a:pt x="191" y="173"/>
                  </a:cubicBezTo>
                  <a:cubicBezTo>
                    <a:pt x="207" y="140"/>
                    <a:pt x="228" y="120"/>
                    <a:pt x="244" y="103"/>
                  </a:cubicBezTo>
                  <a:cubicBezTo>
                    <a:pt x="261" y="37"/>
                    <a:pt x="228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7"/>
            <p:cNvSpPr/>
            <p:nvPr/>
          </p:nvSpPr>
          <p:spPr>
            <a:xfrm>
              <a:off x="4836100" y="2339025"/>
              <a:ext cx="6400" cy="4750"/>
            </a:xfrm>
            <a:custGeom>
              <a:avLst/>
              <a:gdLst/>
              <a:ahLst/>
              <a:cxnLst/>
              <a:rect l="l" t="t" r="r" b="b"/>
              <a:pathLst>
                <a:path w="256" h="190" extrusionOk="0">
                  <a:moveTo>
                    <a:pt x="169" y="0"/>
                  </a:moveTo>
                  <a:cubicBezTo>
                    <a:pt x="136" y="0"/>
                    <a:pt x="103" y="0"/>
                    <a:pt x="66" y="37"/>
                  </a:cubicBezTo>
                  <a:cubicBezTo>
                    <a:pt x="50" y="54"/>
                    <a:pt x="33" y="70"/>
                    <a:pt x="17" y="103"/>
                  </a:cubicBezTo>
                  <a:cubicBezTo>
                    <a:pt x="0" y="124"/>
                    <a:pt x="17" y="157"/>
                    <a:pt x="17" y="173"/>
                  </a:cubicBezTo>
                  <a:cubicBezTo>
                    <a:pt x="33" y="190"/>
                    <a:pt x="66" y="190"/>
                    <a:pt x="103" y="190"/>
                  </a:cubicBezTo>
                  <a:lnTo>
                    <a:pt x="153" y="190"/>
                  </a:lnTo>
                  <a:cubicBezTo>
                    <a:pt x="169" y="173"/>
                    <a:pt x="169" y="173"/>
                    <a:pt x="190" y="173"/>
                  </a:cubicBezTo>
                  <a:cubicBezTo>
                    <a:pt x="206" y="157"/>
                    <a:pt x="239" y="124"/>
                    <a:pt x="239" y="103"/>
                  </a:cubicBezTo>
                  <a:cubicBezTo>
                    <a:pt x="256" y="37"/>
                    <a:pt x="223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7"/>
            <p:cNvSpPr/>
            <p:nvPr/>
          </p:nvSpPr>
          <p:spPr>
            <a:xfrm>
              <a:off x="4865675" y="2279750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57" y="0"/>
                  </a:moveTo>
                  <a:cubicBezTo>
                    <a:pt x="141" y="0"/>
                    <a:pt x="104" y="21"/>
                    <a:pt x="71" y="37"/>
                  </a:cubicBezTo>
                  <a:cubicBezTo>
                    <a:pt x="54" y="54"/>
                    <a:pt x="17" y="87"/>
                    <a:pt x="17" y="103"/>
                  </a:cubicBezTo>
                  <a:cubicBezTo>
                    <a:pt x="1" y="157"/>
                    <a:pt x="38" y="207"/>
                    <a:pt x="87" y="207"/>
                  </a:cubicBezTo>
                  <a:cubicBezTo>
                    <a:pt x="104" y="207"/>
                    <a:pt x="141" y="207"/>
                    <a:pt x="157" y="190"/>
                  </a:cubicBezTo>
                  <a:lnTo>
                    <a:pt x="174" y="174"/>
                  </a:lnTo>
                  <a:cubicBezTo>
                    <a:pt x="207" y="157"/>
                    <a:pt x="223" y="141"/>
                    <a:pt x="244" y="103"/>
                  </a:cubicBezTo>
                  <a:cubicBezTo>
                    <a:pt x="260" y="70"/>
                    <a:pt x="244" y="54"/>
                    <a:pt x="244" y="37"/>
                  </a:cubicBezTo>
                  <a:cubicBezTo>
                    <a:pt x="223" y="21"/>
                    <a:pt x="190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7"/>
            <p:cNvSpPr/>
            <p:nvPr/>
          </p:nvSpPr>
          <p:spPr>
            <a:xfrm>
              <a:off x="4605825" y="2365300"/>
              <a:ext cx="6525" cy="4650"/>
            </a:xfrm>
            <a:custGeom>
              <a:avLst/>
              <a:gdLst/>
              <a:ahLst/>
              <a:cxnLst/>
              <a:rect l="l" t="t" r="r" b="b"/>
              <a:pathLst>
                <a:path w="261" h="186" extrusionOk="0">
                  <a:moveTo>
                    <a:pt x="157" y="0"/>
                  </a:moveTo>
                  <a:cubicBezTo>
                    <a:pt x="124" y="0"/>
                    <a:pt x="104" y="17"/>
                    <a:pt x="71" y="33"/>
                  </a:cubicBezTo>
                  <a:cubicBezTo>
                    <a:pt x="38" y="50"/>
                    <a:pt x="21" y="66"/>
                    <a:pt x="21" y="103"/>
                  </a:cubicBezTo>
                  <a:cubicBezTo>
                    <a:pt x="1" y="136"/>
                    <a:pt x="1" y="153"/>
                    <a:pt x="38" y="169"/>
                  </a:cubicBezTo>
                  <a:cubicBezTo>
                    <a:pt x="38" y="186"/>
                    <a:pt x="71" y="186"/>
                    <a:pt x="87" y="186"/>
                  </a:cubicBezTo>
                  <a:lnTo>
                    <a:pt x="157" y="186"/>
                  </a:lnTo>
                  <a:cubicBezTo>
                    <a:pt x="190" y="169"/>
                    <a:pt x="228" y="136"/>
                    <a:pt x="244" y="103"/>
                  </a:cubicBezTo>
                  <a:lnTo>
                    <a:pt x="244" y="83"/>
                  </a:lnTo>
                  <a:cubicBezTo>
                    <a:pt x="260" y="33"/>
                    <a:pt x="228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7"/>
            <p:cNvSpPr/>
            <p:nvPr/>
          </p:nvSpPr>
          <p:spPr>
            <a:xfrm>
              <a:off x="4742400" y="2397050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57" y="0"/>
                  </a:moveTo>
                  <a:cubicBezTo>
                    <a:pt x="141" y="17"/>
                    <a:pt x="104" y="17"/>
                    <a:pt x="71" y="33"/>
                  </a:cubicBezTo>
                  <a:cubicBezTo>
                    <a:pt x="38" y="50"/>
                    <a:pt x="21" y="87"/>
                    <a:pt x="21" y="103"/>
                  </a:cubicBezTo>
                  <a:cubicBezTo>
                    <a:pt x="1" y="136"/>
                    <a:pt x="1" y="153"/>
                    <a:pt x="21" y="173"/>
                  </a:cubicBezTo>
                  <a:cubicBezTo>
                    <a:pt x="38" y="190"/>
                    <a:pt x="54" y="206"/>
                    <a:pt x="87" y="206"/>
                  </a:cubicBezTo>
                  <a:cubicBezTo>
                    <a:pt x="104" y="206"/>
                    <a:pt x="124" y="206"/>
                    <a:pt x="157" y="190"/>
                  </a:cubicBezTo>
                  <a:cubicBezTo>
                    <a:pt x="157" y="190"/>
                    <a:pt x="174" y="190"/>
                    <a:pt x="174" y="173"/>
                  </a:cubicBezTo>
                  <a:cubicBezTo>
                    <a:pt x="207" y="153"/>
                    <a:pt x="227" y="136"/>
                    <a:pt x="244" y="103"/>
                  </a:cubicBezTo>
                  <a:cubicBezTo>
                    <a:pt x="260" y="50"/>
                    <a:pt x="227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7"/>
            <p:cNvSpPr/>
            <p:nvPr/>
          </p:nvSpPr>
          <p:spPr>
            <a:xfrm>
              <a:off x="4736000" y="2421300"/>
              <a:ext cx="6950" cy="4925"/>
            </a:xfrm>
            <a:custGeom>
              <a:avLst/>
              <a:gdLst/>
              <a:ahLst/>
              <a:cxnLst/>
              <a:rect l="l" t="t" r="r" b="b"/>
              <a:pathLst>
                <a:path w="278" h="197" extrusionOk="0">
                  <a:moveTo>
                    <a:pt x="172" y="0"/>
                  </a:moveTo>
                  <a:cubicBezTo>
                    <a:pt x="161" y="0"/>
                    <a:pt x="149" y="2"/>
                    <a:pt x="137" y="7"/>
                  </a:cubicBezTo>
                  <a:cubicBezTo>
                    <a:pt x="121" y="7"/>
                    <a:pt x="88" y="28"/>
                    <a:pt x="50" y="61"/>
                  </a:cubicBezTo>
                  <a:cubicBezTo>
                    <a:pt x="17" y="94"/>
                    <a:pt x="1" y="164"/>
                    <a:pt x="50" y="181"/>
                  </a:cubicBezTo>
                  <a:cubicBezTo>
                    <a:pt x="71" y="197"/>
                    <a:pt x="104" y="197"/>
                    <a:pt x="137" y="197"/>
                  </a:cubicBezTo>
                  <a:cubicBezTo>
                    <a:pt x="137" y="197"/>
                    <a:pt x="154" y="197"/>
                    <a:pt x="154" y="181"/>
                  </a:cubicBezTo>
                  <a:cubicBezTo>
                    <a:pt x="191" y="181"/>
                    <a:pt x="207" y="164"/>
                    <a:pt x="224" y="148"/>
                  </a:cubicBezTo>
                  <a:cubicBezTo>
                    <a:pt x="257" y="110"/>
                    <a:pt x="277" y="44"/>
                    <a:pt x="224" y="7"/>
                  </a:cubicBezTo>
                  <a:cubicBezTo>
                    <a:pt x="213" y="7"/>
                    <a:pt x="194" y="0"/>
                    <a:pt x="1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7"/>
            <p:cNvSpPr/>
            <p:nvPr/>
          </p:nvSpPr>
          <p:spPr>
            <a:xfrm>
              <a:off x="4520375" y="2330050"/>
              <a:ext cx="6950" cy="5175"/>
            </a:xfrm>
            <a:custGeom>
              <a:avLst/>
              <a:gdLst/>
              <a:ahLst/>
              <a:cxnLst/>
              <a:rect l="l" t="t" r="r" b="b"/>
              <a:pathLst>
                <a:path w="278" h="207" extrusionOk="0">
                  <a:moveTo>
                    <a:pt x="174" y="0"/>
                  </a:moveTo>
                  <a:cubicBezTo>
                    <a:pt x="158" y="0"/>
                    <a:pt x="120" y="17"/>
                    <a:pt x="87" y="33"/>
                  </a:cubicBezTo>
                  <a:cubicBezTo>
                    <a:pt x="54" y="50"/>
                    <a:pt x="38" y="87"/>
                    <a:pt x="38" y="103"/>
                  </a:cubicBezTo>
                  <a:cubicBezTo>
                    <a:pt x="1" y="153"/>
                    <a:pt x="38" y="206"/>
                    <a:pt x="104" y="206"/>
                  </a:cubicBezTo>
                  <a:cubicBezTo>
                    <a:pt x="120" y="206"/>
                    <a:pt x="141" y="206"/>
                    <a:pt x="174" y="190"/>
                  </a:cubicBezTo>
                  <a:cubicBezTo>
                    <a:pt x="174" y="190"/>
                    <a:pt x="191" y="190"/>
                    <a:pt x="191" y="174"/>
                  </a:cubicBezTo>
                  <a:cubicBezTo>
                    <a:pt x="224" y="153"/>
                    <a:pt x="244" y="136"/>
                    <a:pt x="261" y="103"/>
                  </a:cubicBezTo>
                  <a:cubicBezTo>
                    <a:pt x="277" y="50"/>
                    <a:pt x="244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7"/>
            <p:cNvSpPr/>
            <p:nvPr/>
          </p:nvSpPr>
          <p:spPr>
            <a:xfrm>
              <a:off x="4796100" y="2328300"/>
              <a:ext cx="6925" cy="5175"/>
            </a:xfrm>
            <a:custGeom>
              <a:avLst/>
              <a:gdLst/>
              <a:ahLst/>
              <a:cxnLst/>
              <a:rect l="l" t="t" r="r" b="b"/>
              <a:pathLst>
                <a:path w="277" h="207" extrusionOk="0">
                  <a:moveTo>
                    <a:pt x="174" y="0"/>
                  </a:moveTo>
                  <a:cubicBezTo>
                    <a:pt x="141" y="17"/>
                    <a:pt x="120" y="17"/>
                    <a:pt x="87" y="37"/>
                  </a:cubicBezTo>
                  <a:cubicBezTo>
                    <a:pt x="54" y="54"/>
                    <a:pt x="38" y="87"/>
                    <a:pt x="17" y="103"/>
                  </a:cubicBezTo>
                  <a:cubicBezTo>
                    <a:pt x="1" y="157"/>
                    <a:pt x="38" y="206"/>
                    <a:pt x="104" y="206"/>
                  </a:cubicBezTo>
                  <a:cubicBezTo>
                    <a:pt x="120" y="206"/>
                    <a:pt x="141" y="206"/>
                    <a:pt x="157" y="190"/>
                  </a:cubicBezTo>
                  <a:cubicBezTo>
                    <a:pt x="174" y="190"/>
                    <a:pt x="190" y="190"/>
                    <a:pt x="190" y="173"/>
                  </a:cubicBezTo>
                  <a:cubicBezTo>
                    <a:pt x="223" y="157"/>
                    <a:pt x="244" y="140"/>
                    <a:pt x="260" y="103"/>
                  </a:cubicBezTo>
                  <a:cubicBezTo>
                    <a:pt x="277" y="54"/>
                    <a:pt x="244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7"/>
            <p:cNvSpPr/>
            <p:nvPr/>
          </p:nvSpPr>
          <p:spPr>
            <a:xfrm>
              <a:off x="4811575" y="2316750"/>
              <a:ext cx="6925" cy="5175"/>
            </a:xfrm>
            <a:custGeom>
              <a:avLst/>
              <a:gdLst/>
              <a:ahLst/>
              <a:cxnLst/>
              <a:rect l="l" t="t" r="r" b="b"/>
              <a:pathLst>
                <a:path w="277" h="207" extrusionOk="0">
                  <a:moveTo>
                    <a:pt x="173" y="0"/>
                  </a:moveTo>
                  <a:cubicBezTo>
                    <a:pt x="140" y="0"/>
                    <a:pt x="120" y="17"/>
                    <a:pt x="87" y="33"/>
                  </a:cubicBezTo>
                  <a:cubicBezTo>
                    <a:pt x="54" y="50"/>
                    <a:pt x="37" y="66"/>
                    <a:pt x="17" y="104"/>
                  </a:cubicBezTo>
                  <a:cubicBezTo>
                    <a:pt x="0" y="153"/>
                    <a:pt x="37" y="207"/>
                    <a:pt x="103" y="207"/>
                  </a:cubicBezTo>
                  <a:cubicBezTo>
                    <a:pt x="120" y="207"/>
                    <a:pt x="140" y="190"/>
                    <a:pt x="157" y="190"/>
                  </a:cubicBezTo>
                  <a:cubicBezTo>
                    <a:pt x="173" y="190"/>
                    <a:pt x="190" y="170"/>
                    <a:pt x="190" y="170"/>
                  </a:cubicBezTo>
                  <a:cubicBezTo>
                    <a:pt x="223" y="153"/>
                    <a:pt x="243" y="120"/>
                    <a:pt x="260" y="104"/>
                  </a:cubicBezTo>
                  <a:cubicBezTo>
                    <a:pt x="276" y="50"/>
                    <a:pt x="243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7"/>
            <p:cNvSpPr/>
            <p:nvPr/>
          </p:nvSpPr>
          <p:spPr>
            <a:xfrm>
              <a:off x="4693025" y="2294800"/>
              <a:ext cx="6925" cy="4750"/>
            </a:xfrm>
            <a:custGeom>
              <a:avLst/>
              <a:gdLst/>
              <a:ahLst/>
              <a:cxnLst/>
              <a:rect l="l" t="t" r="r" b="b"/>
              <a:pathLst>
                <a:path w="277" h="190" extrusionOk="0">
                  <a:moveTo>
                    <a:pt x="174" y="0"/>
                  </a:moveTo>
                  <a:cubicBezTo>
                    <a:pt x="157" y="0"/>
                    <a:pt x="120" y="0"/>
                    <a:pt x="87" y="17"/>
                  </a:cubicBezTo>
                  <a:cubicBezTo>
                    <a:pt x="54" y="37"/>
                    <a:pt x="38" y="70"/>
                    <a:pt x="38" y="87"/>
                  </a:cubicBezTo>
                  <a:cubicBezTo>
                    <a:pt x="1" y="157"/>
                    <a:pt x="38" y="190"/>
                    <a:pt x="104" y="190"/>
                  </a:cubicBezTo>
                  <a:cubicBezTo>
                    <a:pt x="120" y="190"/>
                    <a:pt x="141" y="190"/>
                    <a:pt x="174" y="173"/>
                  </a:cubicBezTo>
                  <a:cubicBezTo>
                    <a:pt x="174" y="173"/>
                    <a:pt x="190" y="173"/>
                    <a:pt x="190" y="157"/>
                  </a:cubicBezTo>
                  <a:cubicBezTo>
                    <a:pt x="223" y="140"/>
                    <a:pt x="244" y="120"/>
                    <a:pt x="260" y="87"/>
                  </a:cubicBezTo>
                  <a:cubicBezTo>
                    <a:pt x="277" y="37"/>
                    <a:pt x="244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7"/>
            <p:cNvSpPr/>
            <p:nvPr/>
          </p:nvSpPr>
          <p:spPr>
            <a:xfrm>
              <a:off x="4753625" y="2374600"/>
              <a:ext cx="6375" cy="4850"/>
            </a:xfrm>
            <a:custGeom>
              <a:avLst/>
              <a:gdLst/>
              <a:ahLst/>
              <a:cxnLst/>
              <a:rect l="l" t="t" r="r" b="b"/>
              <a:pathLst>
                <a:path w="255" h="194" extrusionOk="0">
                  <a:moveTo>
                    <a:pt x="189" y="1"/>
                  </a:moveTo>
                  <a:cubicBezTo>
                    <a:pt x="183" y="1"/>
                    <a:pt x="177" y="1"/>
                    <a:pt x="170" y="4"/>
                  </a:cubicBezTo>
                  <a:cubicBezTo>
                    <a:pt x="137" y="4"/>
                    <a:pt x="104" y="4"/>
                    <a:pt x="67" y="20"/>
                  </a:cubicBezTo>
                  <a:cubicBezTo>
                    <a:pt x="50" y="41"/>
                    <a:pt x="17" y="74"/>
                    <a:pt x="17" y="90"/>
                  </a:cubicBezTo>
                  <a:cubicBezTo>
                    <a:pt x="1" y="123"/>
                    <a:pt x="1" y="144"/>
                    <a:pt x="17" y="160"/>
                  </a:cubicBezTo>
                  <a:cubicBezTo>
                    <a:pt x="34" y="177"/>
                    <a:pt x="50" y="193"/>
                    <a:pt x="88" y="193"/>
                  </a:cubicBezTo>
                  <a:cubicBezTo>
                    <a:pt x="104" y="193"/>
                    <a:pt x="137" y="193"/>
                    <a:pt x="154" y="177"/>
                  </a:cubicBezTo>
                  <a:cubicBezTo>
                    <a:pt x="154" y="177"/>
                    <a:pt x="170" y="177"/>
                    <a:pt x="191" y="160"/>
                  </a:cubicBezTo>
                  <a:cubicBezTo>
                    <a:pt x="207" y="144"/>
                    <a:pt x="224" y="123"/>
                    <a:pt x="240" y="90"/>
                  </a:cubicBezTo>
                  <a:cubicBezTo>
                    <a:pt x="255" y="47"/>
                    <a:pt x="231" y="1"/>
                    <a:pt x="1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7"/>
            <p:cNvSpPr/>
            <p:nvPr/>
          </p:nvSpPr>
          <p:spPr>
            <a:xfrm>
              <a:off x="4514825" y="2352425"/>
              <a:ext cx="6500" cy="5175"/>
            </a:xfrm>
            <a:custGeom>
              <a:avLst/>
              <a:gdLst/>
              <a:ahLst/>
              <a:cxnLst/>
              <a:rect l="l" t="t" r="r" b="b"/>
              <a:pathLst>
                <a:path w="260" h="207" extrusionOk="0">
                  <a:moveTo>
                    <a:pt x="173" y="0"/>
                  </a:moveTo>
                  <a:cubicBezTo>
                    <a:pt x="136" y="0"/>
                    <a:pt x="103" y="17"/>
                    <a:pt x="87" y="33"/>
                  </a:cubicBezTo>
                  <a:cubicBezTo>
                    <a:pt x="54" y="49"/>
                    <a:pt x="33" y="82"/>
                    <a:pt x="17" y="103"/>
                  </a:cubicBezTo>
                  <a:cubicBezTo>
                    <a:pt x="0" y="153"/>
                    <a:pt x="33" y="206"/>
                    <a:pt x="103" y="206"/>
                  </a:cubicBezTo>
                  <a:cubicBezTo>
                    <a:pt x="120" y="206"/>
                    <a:pt x="136" y="206"/>
                    <a:pt x="157" y="186"/>
                  </a:cubicBezTo>
                  <a:cubicBezTo>
                    <a:pt x="173" y="186"/>
                    <a:pt x="173" y="186"/>
                    <a:pt x="190" y="169"/>
                  </a:cubicBezTo>
                  <a:cubicBezTo>
                    <a:pt x="223" y="153"/>
                    <a:pt x="239" y="136"/>
                    <a:pt x="239" y="103"/>
                  </a:cubicBezTo>
                  <a:cubicBezTo>
                    <a:pt x="260" y="82"/>
                    <a:pt x="260" y="49"/>
                    <a:pt x="239" y="33"/>
                  </a:cubicBezTo>
                  <a:cubicBezTo>
                    <a:pt x="223" y="17"/>
                    <a:pt x="206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7"/>
            <p:cNvSpPr/>
            <p:nvPr/>
          </p:nvSpPr>
          <p:spPr>
            <a:xfrm>
              <a:off x="4948550" y="2303775"/>
              <a:ext cx="6400" cy="4850"/>
            </a:xfrm>
            <a:custGeom>
              <a:avLst/>
              <a:gdLst/>
              <a:ahLst/>
              <a:cxnLst/>
              <a:rect l="l" t="t" r="r" b="b"/>
              <a:pathLst>
                <a:path w="256" h="194" extrusionOk="0">
                  <a:moveTo>
                    <a:pt x="183" y="1"/>
                  </a:moveTo>
                  <a:cubicBezTo>
                    <a:pt x="175" y="1"/>
                    <a:pt x="166" y="2"/>
                    <a:pt x="157" y="4"/>
                  </a:cubicBezTo>
                  <a:cubicBezTo>
                    <a:pt x="124" y="4"/>
                    <a:pt x="87" y="4"/>
                    <a:pt x="70" y="21"/>
                  </a:cubicBezTo>
                  <a:cubicBezTo>
                    <a:pt x="38" y="37"/>
                    <a:pt x="21" y="70"/>
                    <a:pt x="0" y="91"/>
                  </a:cubicBezTo>
                  <a:cubicBezTo>
                    <a:pt x="0" y="124"/>
                    <a:pt x="0" y="140"/>
                    <a:pt x="21" y="157"/>
                  </a:cubicBezTo>
                  <a:cubicBezTo>
                    <a:pt x="38" y="173"/>
                    <a:pt x="54" y="194"/>
                    <a:pt x="87" y="194"/>
                  </a:cubicBezTo>
                  <a:cubicBezTo>
                    <a:pt x="103" y="194"/>
                    <a:pt x="124" y="194"/>
                    <a:pt x="141" y="173"/>
                  </a:cubicBezTo>
                  <a:cubicBezTo>
                    <a:pt x="157" y="173"/>
                    <a:pt x="157" y="173"/>
                    <a:pt x="174" y="157"/>
                  </a:cubicBezTo>
                  <a:cubicBezTo>
                    <a:pt x="207" y="140"/>
                    <a:pt x="227" y="124"/>
                    <a:pt x="227" y="91"/>
                  </a:cubicBezTo>
                  <a:cubicBezTo>
                    <a:pt x="256" y="44"/>
                    <a:pt x="235" y="1"/>
                    <a:pt x="1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7"/>
            <p:cNvSpPr/>
            <p:nvPr/>
          </p:nvSpPr>
          <p:spPr>
            <a:xfrm>
              <a:off x="4951125" y="2269750"/>
              <a:ext cx="6925" cy="4925"/>
            </a:xfrm>
            <a:custGeom>
              <a:avLst/>
              <a:gdLst/>
              <a:ahLst/>
              <a:cxnLst/>
              <a:rect l="l" t="t" r="r" b="b"/>
              <a:pathLst>
                <a:path w="277" h="197" extrusionOk="0">
                  <a:moveTo>
                    <a:pt x="161" y="0"/>
                  </a:moveTo>
                  <a:cubicBezTo>
                    <a:pt x="142" y="0"/>
                    <a:pt x="123" y="3"/>
                    <a:pt x="104" y="9"/>
                  </a:cubicBezTo>
                  <a:cubicBezTo>
                    <a:pt x="54" y="42"/>
                    <a:pt x="0" y="112"/>
                    <a:pt x="21" y="145"/>
                  </a:cubicBezTo>
                  <a:cubicBezTo>
                    <a:pt x="32" y="177"/>
                    <a:pt x="63" y="197"/>
                    <a:pt x="99" y="197"/>
                  </a:cubicBezTo>
                  <a:cubicBezTo>
                    <a:pt x="118" y="197"/>
                    <a:pt x="138" y="191"/>
                    <a:pt x="157" y="178"/>
                  </a:cubicBezTo>
                  <a:cubicBezTo>
                    <a:pt x="227" y="161"/>
                    <a:pt x="277" y="91"/>
                    <a:pt x="260" y="42"/>
                  </a:cubicBezTo>
                  <a:cubicBezTo>
                    <a:pt x="248" y="18"/>
                    <a:pt x="208" y="0"/>
                    <a:pt x="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7"/>
            <p:cNvSpPr/>
            <p:nvPr/>
          </p:nvSpPr>
          <p:spPr>
            <a:xfrm>
              <a:off x="4934425" y="2314575"/>
              <a:ext cx="6425" cy="4925"/>
            </a:xfrm>
            <a:custGeom>
              <a:avLst/>
              <a:gdLst/>
              <a:ahLst/>
              <a:cxnLst/>
              <a:rect l="l" t="t" r="r" b="b"/>
              <a:pathLst>
                <a:path w="257" h="197" extrusionOk="0">
                  <a:moveTo>
                    <a:pt x="174" y="1"/>
                  </a:moveTo>
                  <a:cubicBezTo>
                    <a:pt x="153" y="1"/>
                    <a:pt x="137" y="1"/>
                    <a:pt x="104" y="17"/>
                  </a:cubicBezTo>
                  <a:cubicBezTo>
                    <a:pt x="50" y="34"/>
                    <a:pt x="1" y="104"/>
                    <a:pt x="17" y="153"/>
                  </a:cubicBezTo>
                  <a:cubicBezTo>
                    <a:pt x="29" y="181"/>
                    <a:pt x="70" y="197"/>
                    <a:pt x="111" y="197"/>
                  </a:cubicBezTo>
                  <a:cubicBezTo>
                    <a:pt x="126" y="197"/>
                    <a:pt x="140" y="195"/>
                    <a:pt x="153" y="191"/>
                  </a:cubicBezTo>
                  <a:cubicBezTo>
                    <a:pt x="174" y="174"/>
                    <a:pt x="190" y="174"/>
                    <a:pt x="207" y="153"/>
                  </a:cubicBezTo>
                  <a:cubicBezTo>
                    <a:pt x="240" y="120"/>
                    <a:pt x="256" y="87"/>
                    <a:pt x="256" y="50"/>
                  </a:cubicBezTo>
                  <a:cubicBezTo>
                    <a:pt x="240" y="17"/>
                    <a:pt x="207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7"/>
            <p:cNvSpPr/>
            <p:nvPr/>
          </p:nvSpPr>
          <p:spPr>
            <a:xfrm>
              <a:off x="4956800" y="2280425"/>
              <a:ext cx="6825" cy="5000"/>
            </a:xfrm>
            <a:custGeom>
              <a:avLst/>
              <a:gdLst/>
              <a:ahLst/>
              <a:cxnLst/>
              <a:rect l="l" t="t" r="r" b="b"/>
              <a:pathLst>
                <a:path w="273" h="200" extrusionOk="0">
                  <a:moveTo>
                    <a:pt x="179" y="1"/>
                  </a:moveTo>
                  <a:cubicBezTo>
                    <a:pt x="159" y="1"/>
                    <a:pt x="138" y="4"/>
                    <a:pt x="120" y="10"/>
                  </a:cubicBezTo>
                  <a:cubicBezTo>
                    <a:pt x="50" y="43"/>
                    <a:pt x="0" y="97"/>
                    <a:pt x="17" y="147"/>
                  </a:cubicBezTo>
                  <a:cubicBezTo>
                    <a:pt x="27" y="180"/>
                    <a:pt x="59" y="200"/>
                    <a:pt x="94" y="200"/>
                  </a:cubicBezTo>
                  <a:cubicBezTo>
                    <a:pt x="114" y="200"/>
                    <a:pt x="135" y="193"/>
                    <a:pt x="153" y="180"/>
                  </a:cubicBezTo>
                  <a:cubicBezTo>
                    <a:pt x="223" y="147"/>
                    <a:pt x="272" y="97"/>
                    <a:pt x="256" y="43"/>
                  </a:cubicBezTo>
                  <a:cubicBezTo>
                    <a:pt x="245" y="12"/>
                    <a:pt x="213" y="1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7"/>
            <p:cNvSpPr/>
            <p:nvPr/>
          </p:nvSpPr>
          <p:spPr>
            <a:xfrm>
              <a:off x="4940825" y="2281900"/>
              <a:ext cx="6500" cy="4925"/>
            </a:xfrm>
            <a:custGeom>
              <a:avLst/>
              <a:gdLst/>
              <a:ahLst/>
              <a:cxnLst/>
              <a:rect l="l" t="t" r="r" b="b"/>
              <a:pathLst>
                <a:path w="260" h="197" extrusionOk="0">
                  <a:moveTo>
                    <a:pt x="170" y="0"/>
                  </a:moveTo>
                  <a:cubicBezTo>
                    <a:pt x="150" y="0"/>
                    <a:pt x="128" y="6"/>
                    <a:pt x="103" y="17"/>
                  </a:cubicBezTo>
                  <a:cubicBezTo>
                    <a:pt x="37" y="38"/>
                    <a:pt x="0" y="104"/>
                    <a:pt x="21" y="141"/>
                  </a:cubicBezTo>
                  <a:cubicBezTo>
                    <a:pt x="21" y="178"/>
                    <a:pt x="58" y="197"/>
                    <a:pt x="106" y="197"/>
                  </a:cubicBezTo>
                  <a:cubicBezTo>
                    <a:pt x="122" y="197"/>
                    <a:pt x="139" y="195"/>
                    <a:pt x="157" y="191"/>
                  </a:cubicBezTo>
                  <a:cubicBezTo>
                    <a:pt x="227" y="158"/>
                    <a:pt x="260" y="88"/>
                    <a:pt x="243" y="55"/>
                  </a:cubicBezTo>
                  <a:cubicBezTo>
                    <a:pt x="233" y="20"/>
                    <a:pt x="206" y="0"/>
                    <a:pt x="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7"/>
            <p:cNvSpPr/>
            <p:nvPr/>
          </p:nvSpPr>
          <p:spPr>
            <a:xfrm>
              <a:off x="4938250" y="2326900"/>
              <a:ext cx="6100" cy="4900"/>
            </a:xfrm>
            <a:custGeom>
              <a:avLst/>
              <a:gdLst/>
              <a:ahLst/>
              <a:cxnLst/>
              <a:rect l="l" t="t" r="r" b="b"/>
              <a:pathLst>
                <a:path w="244" h="196" extrusionOk="0">
                  <a:moveTo>
                    <a:pt x="184" y="0"/>
                  </a:moveTo>
                  <a:cubicBezTo>
                    <a:pt x="175" y="0"/>
                    <a:pt x="166" y="2"/>
                    <a:pt x="157" y="7"/>
                  </a:cubicBezTo>
                  <a:lnTo>
                    <a:pt x="103" y="7"/>
                  </a:lnTo>
                  <a:cubicBezTo>
                    <a:pt x="37" y="40"/>
                    <a:pt x="0" y="93"/>
                    <a:pt x="0" y="143"/>
                  </a:cubicBezTo>
                  <a:cubicBezTo>
                    <a:pt x="13" y="177"/>
                    <a:pt x="44" y="196"/>
                    <a:pt x="83" y="196"/>
                  </a:cubicBezTo>
                  <a:cubicBezTo>
                    <a:pt x="106" y="196"/>
                    <a:pt x="131" y="189"/>
                    <a:pt x="157" y="176"/>
                  </a:cubicBezTo>
                  <a:cubicBezTo>
                    <a:pt x="173" y="176"/>
                    <a:pt x="190" y="159"/>
                    <a:pt x="206" y="143"/>
                  </a:cubicBezTo>
                  <a:cubicBezTo>
                    <a:pt x="227" y="126"/>
                    <a:pt x="243" y="73"/>
                    <a:pt x="243" y="40"/>
                  </a:cubicBezTo>
                  <a:cubicBezTo>
                    <a:pt x="231" y="16"/>
                    <a:pt x="208" y="0"/>
                    <a:pt x="1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7"/>
            <p:cNvSpPr/>
            <p:nvPr/>
          </p:nvSpPr>
          <p:spPr>
            <a:xfrm>
              <a:off x="4956275" y="2292625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74" y="1"/>
                  </a:moveTo>
                  <a:cubicBezTo>
                    <a:pt x="141" y="1"/>
                    <a:pt x="104" y="21"/>
                    <a:pt x="87" y="38"/>
                  </a:cubicBezTo>
                  <a:cubicBezTo>
                    <a:pt x="54" y="54"/>
                    <a:pt x="38" y="71"/>
                    <a:pt x="21" y="104"/>
                  </a:cubicBezTo>
                  <a:cubicBezTo>
                    <a:pt x="1" y="141"/>
                    <a:pt x="21" y="157"/>
                    <a:pt x="38" y="174"/>
                  </a:cubicBezTo>
                  <a:cubicBezTo>
                    <a:pt x="54" y="190"/>
                    <a:pt x="71" y="190"/>
                    <a:pt x="104" y="190"/>
                  </a:cubicBezTo>
                  <a:lnTo>
                    <a:pt x="157" y="190"/>
                  </a:lnTo>
                  <a:cubicBezTo>
                    <a:pt x="207" y="174"/>
                    <a:pt x="244" y="141"/>
                    <a:pt x="244" y="104"/>
                  </a:cubicBezTo>
                  <a:lnTo>
                    <a:pt x="244" y="87"/>
                  </a:lnTo>
                  <a:cubicBezTo>
                    <a:pt x="260" y="38"/>
                    <a:pt x="227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7"/>
            <p:cNvSpPr/>
            <p:nvPr/>
          </p:nvSpPr>
          <p:spPr>
            <a:xfrm>
              <a:off x="4757450" y="2548675"/>
              <a:ext cx="5600" cy="3000"/>
            </a:xfrm>
            <a:custGeom>
              <a:avLst/>
              <a:gdLst/>
              <a:ahLst/>
              <a:cxnLst/>
              <a:rect l="l" t="t" r="r" b="b"/>
              <a:pathLst>
                <a:path w="224" h="120" extrusionOk="0">
                  <a:moveTo>
                    <a:pt x="104" y="0"/>
                  </a:moveTo>
                  <a:cubicBezTo>
                    <a:pt x="87" y="17"/>
                    <a:pt x="54" y="33"/>
                    <a:pt x="17" y="49"/>
                  </a:cubicBezTo>
                  <a:cubicBezTo>
                    <a:pt x="17" y="66"/>
                    <a:pt x="1" y="66"/>
                    <a:pt x="1" y="87"/>
                  </a:cubicBezTo>
                  <a:cubicBezTo>
                    <a:pt x="71" y="103"/>
                    <a:pt x="141" y="120"/>
                    <a:pt x="207" y="120"/>
                  </a:cubicBezTo>
                  <a:cubicBezTo>
                    <a:pt x="207" y="120"/>
                    <a:pt x="223" y="87"/>
                    <a:pt x="223" y="66"/>
                  </a:cubicBezTo>
                  <a:cubicBezTo>
                    <a:pt x="223" y="49"/>
                    <a:pt x="207" y="33"/>
                    <a:pt x="190" y="17"/>
                  </a:cubicBezTo>
                  <a:cubicBezTo>
                    <a:pt x="174" y="0"/>
                    <a:pt x="141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7"/>
            <p:cNvSpPr/>
            <p:nvPr/>
          </p:nvSpPr>
          <p:spPr>
            <a:xfrm>
              <a:off x="4536250" y="2273350"/>
              <a:ext cx="6125" cy="4775"/>
            </a:xfrm>
            <a:custGeom>
              <a:avLst/>
              <a:gdLst/>
              <a:ahLst/>
              <a:cxnLst/>
              <a:rect l="l" t="t" r="r" b="b"/>
              <a:pathLst>
                <a:path w="245" h="191" extrusionOk="0">
                  <a:moveTo>
                    <a:pt x="228" y="1"/>
                  </a:moveTo>
                  <a:cubicBezTo>
                    <a:pt x="174" y="1"/>
                    <a:pt x="141" y="17"/>
                    <a:pt x="87" y="17"/>
                  </a:cubicBezTo>
                  <a:lnTo>
                    <a:pt x="71" y="17"/>
                  </a:lnTo>
                  <a:cubicBezTo>
                    <a:pt x="38" y="34"/>
                    <a:pt x="21" y="50"/>
                    <a:pt x="21" y="87"/>
                  </a:cubicBezTo>
                  <a:cubicBezTo>
                    <a:pt x="1" y="120"/>
                    <a:pt x="1" y="137"/>
                    <a:pt x="21" y="153"/>
                  </a:cubicBezTo>
                  <a:cubicBezTo>
                    <a:pt x="38" y="174"/>
                    <a:pt x="54" y="190"/>
                    <a:pt x="87" y="190"/>
                  </a:cubicBezTo>
                  <a:cubicBezTo>
                    <a:pt x="104" y="190"/>
                    <a:pt x="124" y="174"/>
                    <a:pt x="157" y="174"/>
                  </a:cubicBezTo>
                  <a:lnTo>
                    <a:pt x="174" y="153"/>
                  </a:lnTo>
                  <a:cubicBezTo>
                    <a:pt x="207" y="137"/>
                    <a:pt x="228" y="104"/>
                    <a:pt x="244" y="87"/>
                  </a:cubicBezTo>
                  <a:cubicBezTo>
                    <a:pt x="244" y="50"/>
                    <a:pt x="244" y="17"/>
                    <a:pt x="2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7"/>
            <p:cNvSpPr/>
            <p:nvPr/>
          </p:nvSpPr>
          <p:spPr>
            <a:xfrm>
              <a:off x="4959375" y="2336950"/>
              <a:ext cx="5175" cy="3425"/>
            </a:xfrm>
            <a:custGeom>
              <a:avLst/>
              <a:gdLst/>
              <a:ahLst/>
              <a:cxnLst/>
              <a:rect l="l" t="t" r="r" b="b"/>
              <a:pathLst>
                <a:path w="207" h="137" extrusionOk="0">
                  <a:moveTo>
                    <a:pt x="153" y="1"/>
                  </a:moveTo>
                  <a:cubicBezTo>
                    <a:pt x="120" y="1"/>
                    <a:pt x="83" y="17"/>
                    <a:pt x="66" y="34"/>
                  </a:cubicBezTo>
                  <a:cubicBezTo>
                    <a:pt x="33" y="50"/>
                    <a:pt x="17" y="67"/>
                    <a:pt x="0" y="104"/>
                  </a:cubicBezTo>
                  <a:lnTo>
                    <a:pt x="0" y="137"/>
                  </a:lnTo>
                  <a:cubicBezTo>
                    <a:pt x="66" y="104"/>
                    <a:pt x="136" y="67"/>
                    <a:pt x="206" y="17"/>
                  </a:cubicBezTo>
                  <a:cubicBezTo>
                    <a:pt x="206" y="1"/>
                    <a:pt x="16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7"/>
            <p:cNvSpPr/>
            <p:nvPr/>
          </p:nvSpPr>
          <p:spPr>
            <a:xfrm>
              <a:off x="4951650" y="2314575"/>
              <a:ext cx="6825" cy="4775"/>
            </a:xfrm>
            <a:custGeom>
              <a:avLst/>
              <a:gdLst/>
              <a:ahLst/>
              <a:cxnLst/>
              <a:rect l="l" t="t" r="r" b="b"/>
              <a:pathLst>
                <a:path w="273" h="191" extrusionOk="0">
                  <a:moveTo>
                    <a:pt x="169" y="1"/>
                  </a:moveTo>
                  <a:cubicBezTo>
                    <a:pt x="136" y="1"/>
                    <a:pt x="103" y="1"/>
                    <a:pt x="83" y="17"/>
                  </a:cubicBezTo>
                  <a:cubicBezTo>
                    <a:pt x="50" y="34"/>
                    <a:pt x="33" y="71"/>
                    <a:pt x="17" y="87"/>
                  </a:cubicBezTo>
                  <a:cubicBezTo>
                    <a:pt x="0" y="153"/>
                    <a:pt x="33" y="191"/>
                    <a:pt x="103" y="191"/>
                  </a:cubicBezTo>
                  <a:cubicBezTo>
                    <a:pt x="120" y="191"/>
                    <a:pt x="136" y="191"/>
                    <a:pt x="153" y="174"/>
                  </a:cubicBezTo>
                  <a:cubicBezTo>
                    <a:pt x="206" y="153"/>
                    <a:pt x="239" y="120"/>
                    <a:pt x="256" y="87"/>
                  </a:cubicBezTo>
                  <a:cubicBezTo>
                    <a:pt x="272" y="34"/>
                    <a:pt x="239" y="1"/>
                    <a:pt x="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7"/>
            <p:cNvSpPr/>
            <p:nvPr/>
          </p:nvSpPr>
          <p:spPr>
            <a:xfrm>
              <a:off x="4943400" y="2338200"/>
              <a:ext cx="6500" cy="4750"/>
            </a:xfrm>
            <a:custGeom>
              <a:avLst/>
              <a:gdLst/>
              <a:ahLst/>
              <a:cxnLst/>
              <a:rect l="l" t="t" r="r" b="b"/>
              <a:pathLst>
                <a:path w="260" h="190" extrusionOk="0">
                  <a:moveTo>
                    <a:pt x="173" y="0"/>
                  </a:moveTo>
                  <a:cubicBezTo>
                    <a:pt x="140" y="0"/>
                    <a:pt x="124" y="17"/>
                    <a:pt x="87" y="17"/>
                  </a:cubicBezTo>
                  <a:cubicBezTo>
                    <a:pt x="54" y="33"/>
                    <a:pt x="37" y="70"/>
                    <a:pt x="21" y="103"/>
                  </a:cubicBezTo>
                  <a:cubicBezTo>
                    <a:pt x="0" y="157"/>
                    <a:pt x="37" y="190"/>
                    <a:pt x="103" y="190"/>
                  </a:cubicBezTo>
                  <a:lnTo>
                    <a:pt x="157" y="190"/>
                  </a:lnTo>
                  <a:cubicBezTo>
                    <a:pt x="173" y="173"/>
                    <a:pt x="173" y="173"/>
                    <a:pt x="190" y="173"/>
                  </a:cubicBezTo>
                  <a:cubicBezTo>
                    <a:pt x="206" y="157"/>
                    <a:pt x="244" y="120"/>
                    <a:pt x="244" y="103"/>
                  </a:cubicBezTo>
                  <a:cubicBezTo>
                    <a:pt x="260" y="70"/>
                    <a:pt x="260" y="54"/>
                    <a:pt x="244" y="33"/>
                  </a:cubicBezTo>
                  <a:cubicBezTo>
                    <a:pt x="227" y="17"/>
                    <a:pt x="206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7"/>
            <p:cNvSpPr/>
            <p:nvPr/>
          </p:nvSpPr>
          <p:spPr>
            <a:xfrm>
              <a:off x="4953300" y="2325300"/>
              <a:ext cx="6500" cy="4775"/>
            </a:xfrm>
            <a:custGeom>
              <a:avLst/>
              <a:gdLst/>
              <a:ahLst/>
              <a:cxnLst/>
              <a:rect l="l" t="t" r="r" b="b"/>
              <a:pathLst>
                <a:path w="260" h="191" extrusionOk="0">
                  <a:moveTo>
                    <a:pt x="120" y="1"/>
                  </a:moveTo>
                  <a:cubicBezTo>
                    <a:pt x="87" y="1"/>
                    <a:pt x="70" y="17"/>
                    <a:pt x="37" y="54"/>
                  </a:cubicBezTo>
                  <a:cubicBezTo>
                    <a:pt x="17" y="71"/>
                    <a:pt x="0" y="104"/>
                    <a:pt x="0" y="120"/>
                  </a:cubicBezTo>
                  <a:cubicBezTo>
                    <a:pt x="0" y="137"/>
                    <a:pt x="17" y="174"/>
                    <a:pt x="37" y="174"/>
                  </a:cubicBezTo>
                  <a:cubicBezTo>
                    <a:pt x="54" y="190"/>
                    <a:pt x="87" y="190"/>
                    <a:pt x="120" y="190"/>
                  </a:cubicBezTo>
                  <a:cubicBezTo>
                    <a:pt x="120" y="190"/>
                    <a:pt x="140" y="190"/>
                    <a:pt x="140" y="174"/>
                  </a:cubicBezTo>
                  <a:cubicBezTo>
                    <a:pt x="173" y="174"/>
                    <a:pt x="190" y="157"/>
                    <a:pt x="206" y="137"/>
                  </a:cubicBezTo>
                  <a:cubicBezTo>
                    <a:pt x="243" y="104"/>
                    <a:pt x="260" y="34"/>
                    <a:pt x="2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7"/>
            <p:cNvSpPr/>
            <p:nvPr/>
          </p:nvSpPr>
          <p:spPr>
            <a:xfrm>
              <a:off x="4933075" y="2304800"/>
              <a:ext cx="6525" cy="4825"/>
            </a:xfrm>
            <a:custGeom>
              <a:avLst/>
              <a:gdLst/>
              <a:ahLst/>
              <a:cxnLst/>
              <a:rect l="l" t="t" r="r" b="b"/>
              <a:pathLst>
                <a:path w="261" h="193" extrusionOk="0">
                  <a:moveTo>
                    <a:pt x="172" y="0"/>
                  </a:moveTo>
                  <a:cubicBezTo>
                    <a:pt x="152" y="0"/>
                    <a:pt x="131" y="4"/>
                    <a:pt x="104" y="13"/>
                  </a:cubicBezTo>
                  <a:cubicBezTo>
                    <a:pt x="55" y="29"/>
                    <a:pt x="22" y="66"/>
                    <a:pt x="22" y="99"/>
                  </a:cubicBezTo>
                  <a:cubicBezTo>
                    <a:pt x="22" y="116"/>
                    <a:pt x="1" y="132"/>
                    <a:pt x="22" y="153"/>
                  </a:cubicBezTo>
                  <a:cubicBezTo>
                    <a:pt x="34" y="177"/>
                    <a:pt x="63" y="192"/>
                    <a:pt x="106" y="192"/>
                  </a:cubicBezTo>
                  <a:cubicBezTo>
                    <a:pt x="122" y="192"/>
                    <a:pt x="139" y="190"/>
                    <a:pt x="158" y="186"/>
                  </a:cubicBezTo>
                  <a:cubicBezTo>
                    <a:pt x="228" y="153"/>
                    <a:pt x="261" y="99"/>
                    <a:pt x="244" y="50"/>
                  </a:cubicBezTo>
                  <a:cubicBezTo>
                    <a:pt x="244" y="29"/>
                    <a:pt x="244" y="13"/>
                    <a:pt x="228" y="13"/>
                  </a:cubicBezTo>
                  <a:cubicBezTo>
                    <a:pt x="209" y="4"/>
                    <a:pt x="192" y="0"/>
                    <a:pt x="1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7"/>
            <p:cNvSpPr/>
            <p:nvPr/>
          </p:nvSpPr>
          <p:spPr>
            <a:xfrm>
              <a:off x="4943400" y="2292225"/>
              <a:ext cx="6500" cy="5075"/>
            </a:xfrm>
            <a:custGeom>
              <a:avLst/>
              <a:gdLst/>
              <a:ahLst/>
              <a:cxnLst/>
              <a:rect l="l" t="t" r="r" b="b"/>
              <a:pathLst>
                <a:path w="260" h="203" extrusionOk="0">
                  <a:moveTo>
                    <a:pt x="140" y="0"/>
                  </a:moveTo>
                  <a:cubicBezTo>
                    <a:pt x="103" y="17"/>
                    <a:pt x="70" y="37"/>
                    <a:pt x="54" y="54"/>
                  </a:cubicBezTo>
                  <a:cubicBezTo>
                    <a:pt x="0" y="103"/>
                    <a:pt x="0" y="157"/>
                    <a:pt x="37" y="190"/>
                  </a:cubicBezTo>
                  <a:cubicBezTo>
                    <a:pt x="54" y="198"/>
                    <a:pt x="66" y="202"/>
                    <a:pt x="79" y="202"/>
                  </a:cubicBezTo>
                  <a:cubicBezTo>
                    <a:pt x="92" y="202"/>
                    <a:pt x="105" y="198"/>
                    <a:pt x="124" y="190"/>
                  </a:cubicBezTo>
                  <a:lnTo>
                    <a:pt x="157" y="190"/>
                  </a:lnTo>
                  <a:cubicBezTo>
                    <a:pt x="173" y="173"/>
                    <a:pt x="190" y="173"/>
                    <a:pt x="206" y="157"/>
                  </a:cubicBezTo>
                  <a:cubicBezTo>
                    <a:pt x="244" y="120"/>
                    <a:pt x="244" y="103"/>
                    <a:pt x="260" y="70"/>
                  </a:cubicBezTo>
                  <a:cubicBezTo>
                    <a:pt x="260" y="54"/>
                    <a:pt x="244" y="37"/>
                    <a:pt x="227" y="17"/>
                  </a:cubicBezTo>
                  <a:cubicBezTo>
                    <a:pt x="206" y="0"/>
                    <a:pt x="173" y="0"/>
                    <a:pt x="1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7"/>
            <p:cNvSpPr/>
            <p:nvPr/>
          </p:nvSpPr>
          <p:spPr>
            <a:xfrm>
              <a:off x="4866100" y="2397450"/>
              <a:ext cx="6100" cy="5200"/>
            </a:xfrm>
            <a:custGeom>
              <a:avLst/>
              <a:gdLst/>
              <a:ahLst/>
              <a:cxnLst/>
              <a:rect l="l" t="t" r="r" b="b"/>
              <a:pathLst>
                <a:path w="244" h="208" extrusionOk="0">
                  <a:moveTo>
                    <a:pt x="157" y="1"/>
                  </a:moveTo>
                  <a:cubicBezTo>
                    <a:pt x="140" y="1"/>
                    <a:pt x="124" y="17"/>
                    <a:pt x="103" y="17"/>
                  </a:cubicBezTo>
                  <a:cubicBezTo>
                    <a:pt x="37" y="54"/>
                    <a:pt x="0" y="104"/>
                    <a:pt x="0" y="157"/>
                  </a:cubicBezTo>
                  <a:cubicBezTo>
                    <a:pt x="13" y="189"/>
                    <a:pt x="46" y="208"/>
                    <a:pt x="86" y="208"/>
                  </a:cubicBezTo>
                  <a:cubicBezTo>
                    <a:pt x="108" y="208"/>
                    <a:pt x="132" y="202"/>
                    <a:pt x="157" y="190"/>
                  </a:cubicBezTo>
                  <a:cubicBezTo>
                    <a:pt x="173" y="190"/>
                    <a:pt x="190" y="174"/>
                    <a:pt x="190" y="157"/>
                  </a:cubicBezTo>
                  <a:cubicBezTo>
                    <a:pt x="227" y="120"/>
                    <a:pt x="243" y="87"/>
                    <a:pt x="243" y="54"/>
                  </a:cubicBezTo>
                  <a:cubicBezTo>
                    <a:pt x="227" y="17"/>
                    <a:pt x="190" y="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7"/>
            <p:cNvSpPr/>
            <p:nvPr/>
          </p:nvSpPr>
          <p:spPr>
            <a:xfrm>
              <a:off x="4866600" y="2384825"/>
              <a:ext cx="6000" cy="4925"/>
            </a:xfrm>
            <a:custGeom>
              <a:avLst/>
              <a:gdLst/>
              <a:ahLst/>
              <a:cxnLst/>
              <a:rect l="l" t="t" r="r" b="b"/>
              <a:pathLst>
                <a:path w="240" h="197" extrusionOk="0">
                  <a:moveTo>
                    <a:pt x="137" y="0"/>
                  </a:moveTo>
                  <a:cubicBezTo>
                    <a:pt x="120" y="0"/>
                    <a:pt x="102" y="3"/>
                    <a:pt x="83" y="7"/>
                  </a:cubicBezTo>
                  <a:cubicBezTo>
                    <a:pt x="50" y="23"/>
                    <a:pt x="17" y="60"/>
                    <a:pt x="17" y="93"/>
                  </a:cubicBezTo>
                  <a:cubicBezTo>
                    <a:pt x="1" y="110"/>
                    <a:pt x="1" y="126"/>
                    <a:pt x="1" y="147"/>
                  </a:cubicBezTo>
                  <a:cubicBezTo>
                    <a:pt x="1" y="164"/>
                    <a:pt x="17" y="180"/>
                    <a:pt x="34" y="197"/>
                  </a:cubicBezTo>
                  <a:cubicBezTo>
                    <a:pt x="67" y="197"/>
                    <a:pt x="104" y="197"/>
                    <a:pt x="137" y="180"/>
                  </a:cubicBezTo>
                  <a:cubicBezTo>
                    <a:pt x="207" y="164"/>
                    <a:pt x="240" y="93"/>
                    <a:pt x="240" y="44"/>
                  </a:cubicBezTo>
                  <a:cubicBezTo>
                    <a:pt x="228" y="17"/>
                    <a:pt x="186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7"/>
            <p:cNvSpPr/>
            <p:nvPr/>
          </p:nvSpPr>
          <p:spPr>
            <a:xfrm>
              <a:off x="4907825" y="2326125"/>
              <a:ext cx="6000" cy="5175"/>
            </a:xfrm>
            <a:custGeom>
              <a:avLst/>
              <a:gdLst/>
              <a:ahLst/>
              <a:cxnLst/>
              <a:rect l="l" t="t" r="r" b="b"/>
              <a:pathLst>
                <a:path w="240" h="207" extrusionOk="0">
                  <a:moveTo>
                    <a:pt x="153" y="1"/>
                  </a:moveTo>
                  <a:cubicBezTo>
                    <a:pt x="120" y="1"/>
                    <a:pt x="83" y="21"/>
                    <a:pt x="67" y="38"/>
                  </a:cubicBezTo>
                  <a:cubicBezTo>
                    <a:pt x="34" y="54"/>
                    <a:pt x="17" y="71"/>
                    <a:pt x="1" y="104"/>
                  </a:cubicBezTo>
                  <a:cubicBezTo>
                    <a:pt x="1" y="141"/>
                    <a:pt x="1" y="157"/>
                    <a:pt x="17" y="174"/>
                  </a:cubicBezTo>
                  <a:cubicBezTo>
                    <a:pt x="17" y="190"/>
                    <a:pt x="50" y="207"/>
                    <a:pt x="83" y="207"/>
                  </a:cubicBezTo>
                  <a:cubicBezTo>
                    <a:pt x="104" y="207"/>
                    <a:pt x="120" y="190"/>
                    <a:pt x="137" y="190"/>
                  </a:cubicBezTo>
                  <a:cubicBezTo>
                    <a:pt x="153" y="190"/>
                    <a:pt x="153" y="174"/>
                    <a:pt x="170" y="174"/>
                  </a:cubicBezTo>
                  <a:cubicBezTo>
                    <a:pt x="207" y="157"/>
                    <a:pt x="223" y="124"/>
                    <a:pt x="223" y="104"/>
                  </a:cubicBezTo>
                  <a:cubicBezTo>
                    <a:pt x="240" y="54"/>
                    <a:pt x="207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7"/>
            <p:cNvSpPr/>
            <p:nvPr/>
          </p:nvSpPr>
          <p:spPr>
            <a:xfrm>
              <a:off x="4756625" y="2490625"/>
              <a:ext cx="6425" cy="5075"/>
            </a:xfrm>
            <a:custGeom>
              <a:avLst/>
              <a:gdLst/>
              <a:ahLst/>
              <a:cxnLst/>
              <a:rect l="l" t="t" r="r" b="b"/>
              <a:pathLst>
                <a:path w="257" h="203" extrusionOk="0">
                  <a:moveTo>
                    <a:pt x="137" y="1"/>
                  </a:moveTo>
                  <a:cubicBezTo>
                    <a:pt x="104" y="17"/>
                    <a:pt x="71" y="38"/>
                    <a:pt x="50" y="54"/>
                  </a:cubicBezTo>
                  <a:cubicBezTo>
                    <a:pt x="1" y="104"/>
                    <a:pt x="1" y="157"/>
                    <a:pt x="34" y="190"/>
                  </a:cubicBezTo>
                  <a:cubicBezTo>
                    <a:pt x="52" y="199"/>
                    <a:pt x="65" y="203"/>
                    <a:pt x="78" y="203"/>
                  </a:cubicBezTo>
                  <a:cubicBezTo>
                    <a:pt x="91" y="203"/>
                    <a:pt x="104" y="199"/>
                    <a:pt x="120" y="190"/>
                  </a:cubicBezTo>
                  <a:lnTo>
                    <a:pt x="153" y="190"/>
                  </a:lnTo>
                  <a:cubicBezTo>
                    <a:pt x="174" y="174"/>
                    <a:pt x="190" y="174"/>
                    <a:pt x="207" y="157"/>
                  </a:cubicBezTo>
                  <a:cubicBezTo>
                    <a:pt x="256" y="104"/>
                    <a:pt x="256" y="54"/>
                    <a:pt x="223" y="17"/>
                  </a:cubicBezTo>
                  <a:cubicBezTo>
                    <a:pt x="190" y="1"/>
                    <a:pt x="174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7"/>
            <p:cNvSpPr/>
            <p:nvPr/>
          </p:nvSpPr>
          <p:spPr>
            <a:xfrm>
              <a:off x="4790525" y="2500950"/>
              <a:ext cx="6950" cy="4750"/>
            </a:xfrm>
            <a:custGeom>
              <a:avLst/>
              <a:gdLst/>
              <a:ahLst/>
              <a:cxnLst/>
              <a:rect l="l" t="t" r="r" b="b"/>
              <a:pathLst>
                <a:path w="278" h="190" extrusionOk="0">
                  <a:moveTo>
                    <a:pt x="174" y="0"/>
                  </a:moveTo>
                  <a:cubicBezTo>
                    <a:pt x="158" y="0"/>
                    <a:pt x="121" y="17"/>
                    <a:pt x="88" y="37"/>
                  </a:cubicBezTo>
                  <a:cubicBezTo>
                    <a:pt x="55" y="54"/>
                    <a:pt x="34" y="70"/>
                    <a:pt x="34" y="103"/>
                  </a:cubicBezTo>
                  <a:cubicBezTo>
                    <a:pt x="1" y="157"/>
                    <a:pt x="34" y="190"/>
                    <a:pt x="104" y="190"/>
                  </a:cubicBezTo>
                  <a:lnTo>
                    <a:pt x="174" y="190"/>
                  </a:lnTo>
                  <a:cubicBezTo>
                    <a:pt x="174" y="173"/>
                    <a:pt x="191" y="173"/>
                    <a:pt x="191" y="173"/>
                  </a:cubicBezTo>
                  <a:cubicBezTo>
                    <a:pt x="224" y="157"/>
                    <a:pt x="240" y="120"/>
                    <a:pt x="261" y="103"/>
                  </a:cubicBezTo>
                  <a:cubicBezTo>
                    <a:pt x="277" y="37"/>
                    <a:pt x="240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7"/>
            <p:cNvSpPr/>
            <p:nvPr/>
          </p:nvSpPr>
          <p:spPr>
            <a:xfrm>
              <a:off x="4502750" y="2331275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58" y="1"/>
                  </a:moveTo>
                  <a:cubicBezTo>
                    <a:pt x="141" y="1"/>
                    <a:pt x="104" y="21"/>
                    <a:pt x="71" y="38"/>
                  </a:cubicBezTo>
                  <a:cubicBezTo>
                    <a:pt x="54" y="54"/>
                    <a:pt x="21" y="71"/>
                    <a:pt x="21" y="104"/>
                  </a:cubicBezTo>
                  <a:cubicBezTo>
                    <a:pt x="1" y="141"/>
                    <a:pt x="1" y="157"/>
                    <a:pt x="38" y="190"/>
                  </a:cubicBezTo>
                  <a:cubicBezTo>
                    <a:pt x="54" y="190"/>
                    <a:pt x="71" y="207"/>
                    <a:pt x="87" y="207"/>
                  </a:cubicBezTo>
                  <a:cubicBezTo>
                    <a:pt x="104" y="207"/>
                    <a:pt x="141" y="190"/>
                    <a:pt x="158" y="190"/>
                  </a:cubicBezTo>
                  <a:cubicBezTo>
                    <a:pt x="191" y="174"/>
                    <a:pt x="228" y="141"/>
                    <a:pt x="244" y="104"/>
                  </a:cubicBezTo>
                  <a:lnTo>
                    <a:pt x="244" y="87"/>
                  </a:lnTo>
                  <a:cubicBezTo>
                    <a:pt x="261" y="38"/>
                    <a:pt x="228" y="1"/>
                    <a:pt x="1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7"/>
            <p:cNvSpPr/>
            <p:nvPr/>
          </p:nvSpPr>
          <p:spPr>
            <a:xfrm>
              <a:off x="4920725" y="2315400"/>
              <a:ext cx="6400" cy="5075"/>
            </a:xfrm>
            <a:custGeom>
              <a:avLst/>
              <a:gdLst/>
              <a:ahLst/>
              <a:cxnLst/>
              <a:rect l="l" t="t" r="r" b="b"/>
              <a:pathLst>
                <a:path w="256" h="203" extrusionOk="0">
                  <a:moveTo>
                    <a:pt x="136" y="1"/>
                  </a:moveTo>
                  <a:cubicBezTo>
                    <a:pt x="103" y="17"/>
                    <a:pt x="66" y="38"/>
                    <a:pt x="50" y="54"/>
                  </a:cubicBezTo>
                  <a:cubicBezTo>
                    <a:pt x="0" y="104"/>
                    <a:pt x="0" y="158"/>
                    <a:pt x="50" y="191"/>
                  </a:cubicBezTo>
                  <a:cubicBezTo>
                    <a:pt x="58" y="199"/>
                    <a:pt x="71" y="203"/>
                    <a:pt x="85" y="203"/>
                  </a:cubicBezTo>
                  <a:cubicBezTo>
                    <a:pt x="98" y="203"/>
                    <a:pt x="112" y="199"/>
                    <a:pt x="120" y="191"/>
                  </a:cubicBezTo>
                  <a:lnTo>
                    <a:pt x="153" y="191"/>
                  </a:lnTo>
                  <a:cubicBezTo>
                    <a:pt x="169" y="174"/>
                    <a:pt x="186" y="158"/>
                    <a:pt x="206" y="158"/>
                  </a:cubicBezTo>
                  <a:cubicBezTo>
                    <a:pt x="239" y="120"/>
                    <a:pt x="256" y="104"/>
                    <a:pt x="256" y="71"/>
                  </a:cubicBezTo>
                  <a:cubicBezTo>
                    <a:pt x="256" y="54"/>
                    <a:pt x="239" y="38"/>
                    <a:pt x="223" y="17"/>
                  </a:cubicBezTo>
                  <a:cubicBezTo>
                    <a:pt x="206" y="1"/>
                    <a:pt x="169" y="1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7"/>
            <p:cNvSpPr/>
            <p:nvPr/>
          </p:nvSpPr>
          <p:spPr>
            <a:xfrm>
              <a:off x="4538425" y="2285200"/>
              <a:ext cx="6525" cy="4875"/>
            </a:xfrm>
            <a:custGeom>
              <a:avLst/>
              <a:gdLst/>
              <a:ahLst/>
              <a:cxnLst/>
              <a:rect l="l" t="t" r="r" b="b"/>
              <a:pathLst>
                <a:path w="261" h="195" extrusionOk="0">
                  <a:moveTo>
                    <a:pt x="178" y="1"/>
                  </a:moveTo>
                  <a:cubicBezTo>
                    <a:pt x="136" y="1"/>
                    <a:pt x="90" y="18"/>
                    <a:pt x="54" y="42"/>
                  </a:cubicBezTo>
                  <a:cubicBezTo>
                    <a:pt x="0" y="92"/>
                    <a:pt x="0" y="162"/>
                    <a:pt x="37" y="178"/>
                  </a:cubicBezTo>
                  <a:cubicBezTo>
                    <a:pt x="70" y="195"/>
                    <a:pt x="87" y="195"/>
                    <a:pt x="120" y="195"/>
                  </a:cubicBezTo>
                  <a:cubicBezTo>
                    <a:pt x="141" y="195"/>
                    <a:pt x="141" y="178"/>
                    <a:pt x="157" y="178"/>
                  </a:cubicBezTo>
                  <a:cubicBezTo>
                    <a:pt x="174" y="178"/>
                    <a:pt x="190" y="162"/>
                    <a:pt x="207" y="145"/>
                  </a:cubicBezTo>
                  <a:cubicBezTo>
                    <a:pt x="260" y="92"/>
                    <a:pt x="260" y="42"/>
                    <a:pt x="223" y="9"/>
                  </a:cubicBezTo>
                  <a:cubicBezTo>
                    <a:pt x="209" y="3"/>
                    <a:pt x="194" y="1"/>
                    <a:pt x="1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7"/>
            <p:cNvSpPr/>
            <p:nvPr/>
          </p:nvSpPr>
          <p:spPr>
            <a:xfrm>
              <a:off x="4465450" y="2342100"/>
              <a:ext cx="6000" cy="4675"/>
            </a:xfrm>
            <a:custGeom>
              <a:avLst/>
              <a:gdLst/>
              <a:ahLst/>
              <a:cxnLst/>
              <a:rect l="l" t="t" r="r" b="b"/>
              <a:pathLst>
                <a:path w="240" h="187" extrusionOk="0">
                  <a:moveTo>
                    <a:pt x="153" y="1"/>
                  </a:moveTo>
                  <a:cubicBezTo>
                    <a:pt x="120" y="1"/>
                    <a:pt x="87" y="17"/>
                    <a:pt x="50" y="34"/>
                  </a:cubicBezTo>
                  <a:cubicBezTo>
                    <a:pt x="33" y="50"/>
                    <a:pt x="17" y="67"/>
                    <a:pt x="0" y="104"/>
                  </a:cubicBezTo>
                  <a:cubicBezTo>
                    <a:pt x="33" y="137"/>
                    <a:pt x="87" y="170"/>
                    <a:pt x="120" y="186"/>
                  </a:cubicBezTo>
                  <a:lnTo>
                    <a:pt x="136" y="186"/>
                  </a:lnTo>
                  <a:cubicBezTo>
                    <a:pt x="153" y="186"/>
                    <a:pt x="153" y="186"/>
                    <a:pt x="174" y="170"/>
                  </a:cubicBezTo>
                  <a:cubicBezTo>
                    <a:pt x="190" y="153"/>
                    <a:pt x="223" y="137"/>
                    <a:pt x="223" y="104"/>
                  </a:cubicBezTo>
                  <a:cubicBezTo>
                    <a:pt x="239" y="50"/>
                    <a:pt x="207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7"/>
            <p:cNvSpPr/>
            <p:nvPr/>
          </p:nvSpPr>
          <p:spPr>
            <a:xfrm>
              <a:off x="4925875" y="2325725"/>
              <a:ext cx="6400" cy="4750"/>
            </a:xfrm>
            <a:custGeom>
              <a:avLst/>
              <a:gdLst/>
              <a:ahLst/>
              <a:cxnLst/>
              <a:rect l="l" t="t" r="r" b="b"/>
              <a:pathLst>
                <a:path w="256" h="190" extrusionOk="0">
                  <a:moveTo>
                    <a:pt x="169" y="0"/>
                  </a:moveTo>
                  <a:cubicBezTo>
                    <a:pt x="136" y="0"/>
                    <a:pt x="103" y="17"/>
                    <a:pt x="66" y="37"/>
                  </a:cubicBezTo>
                  <a:cubicBezTo>
                    <a:pt x="50" y="54"/>
                    <a:pt x="17" y="70"/>
                    <a:pt x="17" y="103"/>
                  </a:cubicBezTo>
                  <a:cubicBezTo>
                    <a:pt x="0" y="157"/>
                    <a:pt x="33" y="190"/>
                    <a:pt x="83" y="190"/>
                  </a:cubicBezTo>
                  <a:lnTo>
                    <a:pt x="153" y="190"/>
                  </a:lnTo>
                  <a:cubicBezTo>
                    <a:pt x="169" y="173"/>
                    <a:pt x="169" y="173"/>
                    <a:pt x="186" y="173"/>
                  </a:cubicBezTo>
                  <a:cubicBezTo>
                    <a:pt x="207" y="157"/>
                    <a:pt x="239" y="120"/>
                    <a:pt x="239" y="103"/>
                  </a:cubicBezTo>
                  <a:cubicBezTo>
                    <a:pt x="256" y="70"/>
                    <a:pt x="256" y="54"/>
                    <a:pt x="239" y="37"/>
                  </a:cubicBezTo>
                  <a:cubicBezTo>
                    <a:pt x="223" y="0"/>
                    <a:pt x="186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7"/>
            <p:cNvSpPr/>
            <p:nvPr/>
          </p:nvSpPr>
          <p:spPr>
            <a:xfrm>
              <a:off x="4467200" y="2332200"/>
              <a:ext cx="425" cy="850"/>
            </a:xfrm>
            <a:custGeom>
              <a:avLst/>
              <a:gdLst/>
              <a:ahLst/>
              <a:cxnLst/>
              <a:rect l="l" t="t" r="r" b="b"/>
              <a:pathLst>
                <a:path w="17" h="34" extrusionOk="0">
                  <a:moveTo>
                    <a:pt x="0" y="34"/>
                  </a:moveTo>
                  <a:cubicBezTo>
                    <a:pt x="0" y="34"/>
                    <a:pt x="17" y="17"/>
                    <a:pt x="17" y="1"/>
                  </a:cubicBezTo>
                  <a:lnTo>
                    <a:pt x="17" y="1"/>
                  </a:lnTo>
                  <a:cubicBezTo>
                    <a:pt x="17" y="17"/>
                    <a:pt x="0" y="34"/>
                    <a:pt x="0" y="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7"/>
            <p:cNvSpPr/>
            <p:nvPr/>
          </p:nvSpPr>
          <p:spPr>
            <a:xfrm>
              <a:off x="4522950" y="2284500"/>
              <a:ext cx="6950" cy="5175"/>
            </a:xfrm>
            <a:custGeom>
              <a:avLst/>
              <a:gdLst/>
              <a:ahLst/>
              <a:cxnLst/>
              <a:rect l="l" t="t" r="r" b="b"/>
              <a:pathLst>
                <a:path w="278" h="207" extrusionOk="0">
                  <a:moveTo>
                    <a:pt x="174" y="0"/>
                  </a:moveTo>
                  <a:cubicBezTo>
                    <a:pt x="158" y="0"/>
                    <a:pt x="121" y="17"/>
                    <a:pt x="88" y="37"/>
                  </a:cubicBezTo>
                  <a:cubicBezTo>
                    <a:pt x="55" y="54"/>
                    <a:pt x="38" y="70"/>
                    <a:pt x="38" y="103"/>
                  </a:cubicBezTo>
                  <a:cubicBezTo>
                    <a:pt x="1" y="157"/>
                    <a:pt x="38" y="206"/>
                    <a:pt x="104" y="206"/>
                  </a:cubicBezTo>
                  <a:cubicBezTo>
                    <a:pt x="121" y="206"/>
                    <a:pt x="141" y="190"/>
                    <a:pt x="174" y="190"/>
                  </a:cubicBezTo>
                  <a:lnTo>
                    <a:pt x="191" y="173"/>
                  </a:lnTo>
                  <a:cubicBezTo>
                    <a:pt x="224" y="157"/>
                    <a:pt x="244" y="120"/>
                    <a:pt x="261" y="103"/>
                  </a:cubicBezTo>
                  <a:cubicBezTo>
                    <a:pt x="277" y="54"/>
                    <a:pt x="244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7"/>
            <p:cNvSpPr/>
            <p:nvPr/>
          </p:nvSpPr>
          <p:spPr>
            <a:xfrm>
              <a:off x="4928450" y="2280050"/>
              <a:ext cx="6425" cy="4875"/>
            </a:xfrm>
            <a:custGeom>
              <a:avLst/>
              <a:gdLst/>
              <a:ahLst/>
              <a:cxnLst/>
              <a:rect l="l" t="t" r="r" b="b"/>
              <a:pathLst>
                <a:path w="257" h="195" extrusionOk="0">
                  <a:moveTo>
                    <a:pt x="155" y="1"/>
                  </a:moveTo>
                  <a:cubicBezTo>
                    <a:pt x="139" y="1"/>
                    <a:pt x="122" y="3"/>
                    <a:pt x="104" y="9"/>
                  </a:cubicBezTo>
                  <a:cubicBezTo>
                    <a:pt x="66" y="25"/>
                    <a:pt x="33" y="58"/>
                    <a:pt x="17" y="75"/>
                  </a:cubicBezTo>
                  <a:cubicBezTo>
                    <a:pt x="17" y="112"/>
                    <a:pt x="0" y="129"/>
                    <a:pt x="17" y="145"/>
                  </a:cubicBezTo>
                  <a:cubicBezTo>
                    <a:pt x="17" y="162"/>
                    <a:pt x="33" y="178"/>
                    <a:pt x="50" y="195"/>
                  </a:cubicBezTo>
                  <a:cubicBezTo>
                    <a:pt x="83" y="195"/>
                    <a:pt x="120" y="195"/>
                    <a:pt x="153" y="178"/>
                  </a:cubicBezTo>
                  <a:cubicBezTo>
                    <a:pt x="223" y="162"/>
                    <a:pt x="256" y="91"/>
                    <a:pt x="240" y="42"/>
                  </a:cubicBezTo>
                  <a:cubicBezTo>
                    <a:pt x="228" y="18"/>
                    <a:pt x="196" y="1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7"/>
            <p:cNvSpPr/>
            <p:nvPr/>
          </p:nvSpPr>
          <p:spPr>
            <a:xfrm>
              <a:off x="4927925" y="2292625"/>
              <a:ext cx="6525" cy="5025"/>
            </a:xfrm>
            <a:custGeom>
              <a:avLst/>
              <a:gdLst/>
              <a:ahLst/>
              <a:cxnLst/>
              <a:rect l="l" t="t" r="r" b="b"/>
              <a:pathLst>
                <a:path w="261" h="201" extrusionOk="0">
                  <a:moveTo>
                    <a:pt x="174" y="1"/>
                  </a:moveTo>
                  <a:cubicBezTo>
                    <a:pt x="157" y="1"/>
                    <a:pt x="141" y="21"/>
                    <a:pt x="104" y="21"/>
                  </a:cubicBezTo>
                  <a:cubicBezTo>
                    <a:pt x="54" y="54"/>
                    <a:pt x="1" y="104"/>
                    <a:pt x="21" y="157"/>
                  </a:cubicBezTo>
                  <a:cubicBezTo>
                    <a:pt x="32" y="189"/>
                    <a:pt x="62" y="200"/>
                    <a:pt x="97" y="200"/>
                  </a:cubicBezTo>
                  <a:cubicBezTo>
                    <a:pt x="117" y="200"/>
                    <a:pt x="138" y="196"/>
                    <a:pt x="157" y="190"/>
                  </a:cubicBezTo>
                  <a:cubicBezTo>
                    <a:pt x="174" y="174"/>
                    <a:pt x="190" y="174"/>
                    <a:pt x="207" y="157"/>
                  </a:cubicBezTo>
                  <a:cubicBezTo>
                    <a:pt x="244" y="124"/>
                    <a:pt x="261" y="87"/>
                    <a:pt x="261" y="54"/>
                  </a:cubicBezTo>
                  <a:cubicBezTo>
                    <a:pt x="244" y="21"/>
                    <a:pt x="207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7"/>
            <p:cNvSpPr/>
            <p:nvPr/>
          </p:nvSpPr>
          <p:spPr>
            <a:xfrm>
              <a:off x="4846000" y="2315400"/>
              <a:ext cx="6400" cy="5075"/>
            </a:xfrm>
            <a:custGeom>
              <a:avLst/>
              <a:gdLst/>
              <a:ahLst/>
              <a:cxnLst/>
              <a:rect l="l" t="t" r="r" b="b"/>
              <a:pathLst>
                <a:path w="256" h="203" extrusionOk="0">
                  <a:moveTo>
                    <a:pt x="159" y="0"/>
                  </a:moveTo>
                  <a:cubicBezTo>
                    <a:pt x="140" y="0"/>
                    <a:pt x="120" y="6"/>
                    <a:pt x="103" y="17"/>
                  </a:cubicBezTo>
                  <a:cubicBezTo>
                    <a:pt x="66" y="38"/>
                    <a:pt x="33" y="54"/>
                    <a:pt x="17" y="87"/>
                  </a:cubicBezTo>
                  <a:cubicBezTo>
                    <a:pt x="0" y="104"/>
                    <a:pt x="0" y="141"/>
                    <a:pt x="0" y="158"/>
                  </a:cubicBezTo>
                  <a:cubicBezTo>
                    <a:pt x="17" y="174"/>
                    <a:pt x="33" y="191"/>
                    <a:pt x="50" y="191"/>
                  </a:cubicBezTo>
                  <a:cubicBezTo>
                    <a:pt x="58" y="199"/>
                    <a:pt x="75" y="203"/>
                    <a:pt x="95" y="203"/>
                  </a:cubicBezTo>
                  <a:cubicBezTo>
                    <a:pt x="115" y="203"/>
                    <a:pt x="136" y="199"/>
                    <a:pt x="153" y="191"/>
                  </a:cubicBezTo>
                  <a:cubicBezTo>
                    <a:pt x="206" y="158"/>
                    <a:pt x="256" y="104"/>
                    <a:pt x="239" y="54"/>
                  </a:cubicBezTo>
                  <a:cubicBezTo>
                    <a:pt x="228" y="20"/>
                    <a:pt x="195" y="0"/>
                    <a:pt x="1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7"/>
            <p:cNvSpPr/>
            <p:nvPr/>
          </p:nvSpPr>
          <p:spPr>
            <a:xfrm>
              <a:off x="4775500" y="2352800"/>
              <a:ext cx="6925" cy="5025"/>
            </a:xfrm>
            <a:custGeom>
              <a:avLst/>
              <a:gdLst/>
              <a:ahLst/>
              <a:cxnLst/>
              <a:rect l="l" t="t" r="r" b="b"/>
              <a:pathLst>
                <a:path w="277" h="201" extrusionOk="0">
                  <a:moveTo>
                    <a:pt x="175" y="1"/>
                  </a:moveTo>
                  <a:cubicBezTo>
                    <a:pt x="153" y="1"/>
                    <a:pt x="128" y="6"/>
                    <a:pt x="103" y="18"/>
                  </a:cubicBezTo>
                  <a:cubicBezTo>
                    <a:pt x="54" y="51"/>
                    <a:pt x="0" y="105"/>
                    <a:pt x="17" y="154"/>
                  </a:cubicBezTo>
                  <a:cubicBezTo>
                    <a:pt x="30" y="189"/>
                    <a:pt x="62" y="201"/>
                    <a:pt x="97" y="201"/>
                  </a:cubicBezTo>
                  <a:cubicBezTo>
                    <a:pt x="117" y="201"/>
                    <a:pt x="138" y="197"/>
                    <a:pt x="157" y="191"/>
                  </a:cubicBezTo>
                  <a:cubicBezTo>
                    <a:pt x="223" y="154"/>
                    <a:pt x="276" y="105"/>
                    <a:pt x="260" y="51"/>
                  </a:cubicBezTo>
                  <a:cubicBezTo>
                    <a:pt x="249" y="19"/>
                    <a:pt x="216" y="1"/>
                    <a:pt x="1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7"/>
            <p:cNvSpPr/>
            <p:nvPr/>
          </p:nvSpPr>
          <p:spPr>
            <a:xfrm>
              <a:off x="4765600" y="2271375"/>
              <a:ext cx="6500" cy="5000"/>
            </a:xfrm>
            <a:custGeom>
              <a:avLst/>
              <a:gdLst/>
              <a:ahLst/>
              <a:cxnLst/>
              <a:rect l="l" t="t" r="r" b="b"/>
              <a:pathLst>
                <a:path w="260" h="200" extrusionOk="0">
                  <a:moveTo>
                    <a:pt x="176" y="0"/>
                  </a:moveTo>
                  <a:cubicBezTo>
                    <a:pt x="153" y="0"/>
                    <a:pt x="128" y="4"/>
                    <a:pt x="103" y="10"/>
                  </a:cubicBezTo>
                  <a:cubicBezTo>
                    <a:pt x="54" y="47"/>
                    <a:pt x="0" y="96"/>
                    <a:pt x="21" y="150"/>
                  </a:cubicBezTo>
                  <a:cubicBezTo>
                    <a:pt x="32" y="182"/>
                    <a:pt x="63" y="200"/>
                    <a:pt x="98" y="200"/>
                  </a:cubicBezTo>
                  <a:cubicBezTo>
                    <a:pt x="117" y="200"/>
                    <a:pt x="138" y="195"/>
                    <a:pt x="157" y="183"/>
                  </a:cubicBezTo>
                  <a:cubicBezTo>
                    <a:pt x="227" y="150"/>
                    <a:pt x="260" y="96"/>
                    <a:pt x="260" y="47"/>
                  </a:cubicBezTo>
                  <a:cubicBezTo>
                    <a:pt x="249" y="12"/>
                    <a:pt x="217" y="0"/>
                    <a:pt x="1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7"/>
            <p:cNvSpPr/>
            <p:nvPr/>
          </p:nvSpPr>
          <p:spPr>
            <a:xfrm>
              <a:off x="4755275" y="2283500"/>
              <a:ext cx="6525" cy="4950"/>
            </a:xfrm>
            <a:custGeom>
              <a:avLst/>
              <a:gdLst/>
              <a:ahLst/>
              <a:cxnLst/>
              <a:rect l="l" t="t" r="r" b="b"/>
              <a:pathLst>
                <a:path w="261" h="198" extrusionOk="0">
                  <a:moveTo>
                    <a:pt x="156" y="1"/>
                  </a:moveTo>
                  <a:cubicBezTo>
                    <a:pt x="140" y="1"/>
                    <a:pt x="123" y="3"/>
                    <a:pt x="104" y="7"/>
                  </a:cubicBezTo>
                  <a:cubicBezTo>
                    <a:pt x="38" y="40"/>
                    <a:pt x="1" y="110"/>
                    <a:pt x="22" y="143"/>
                  </a:cubicBezTo>
                  <a:cubicBezTo>
                    <a:pt x="22" y="178"/>
                    <a:pt x="50" y="197"/>
                    <a:pt x="88" y="197"/>
                  </a:cubicBezTo>
                  <a:cubicBezTo>
                    <a:pt x="109" y="197"/>
                    <a:pt x="133" y="192"/>
                    <a:pt x="158" y="180"/>
                  </a:cubicBezTo>
                  <a:cubicBezTo>
                    <a:pt x="228" y="160"/>
                    <a:pt x="261" y="94"/>
                    <a:pt x="244" y="40"/>
                  </a:cubicBezTo>
                  <a:cubicBezTo>
                    <a:pt x="232" y="16"/>
                    <a:pt x="200" y="1"/>
                    <a:pt x="1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7"/>
            <p:cNvSpPr/>
            <p:nvPr/>
          </p:nvSpPr>
          <p:spPr>
            <a:xfrm>
              <a:off x="4763025" y="2305100"/>
              <a:ext cx="6500" cy="5175"/>
            </a:xfrm>
            <a:custGeom>
              <a:avLst/>
              <a:gdLst/>
              <a:ahLst/>
              <a:cxnLst/>
              <a:rect l="l" t="t" r="r" b="b"/>
              <a:pathLst>
                <a:path w="260" h="207" extrusionOk="0">
                  <a:moveTo>
                    <a:pt x="157" y="1"/>
                  </a:moveTo>
                  <a:cubicBezTo>
                    <a:pt x="124" y="1"/>
                    <a:pt x="87" y="17"/>
                    <a:pt x="70" y="38"/>
                  </a:cubicBezTo>
                  <a:cubicBezTo>
                    <a:pt x="37" y="54"/>
                    <a:pt x="21" y="87"/>
                    <a:pt x="0" y="104"/>
                  </a:cubicBezTo>
                  <a:cubicBezTo>
                    <a:pt x="0" y="141"/>
                    <a:pt x="0" y="157"/>
                    <a:pt x="21" y="174"/>
                  </a:cubicBezTo>
                  <a:cubicBezTo>
                    <a:pt x="21" y="190"/>
                    <a:pt x="54" y="207"/>
                    <a:pt x="87" y="207"/>
                  </a:cubicBezTo>
                  <a:cubicBezTo>
                    <a:pt x="103" y="207"/>
                    <a:pt x="124" y="190"/>
                    <a:pt x="140" y="190"/>
                  </a:cubicBezTo>
                  <a:cubicBezTo>
                    <a:pt x="157" y="190"/>
                    <a:pt x="157" y="174"/>
                    <a:pt x="173" y="174"/>
                  </a:cubicBezTo>
                  <a:cubicBezTo>
                    <a:pt x="206" y="157"/>
                    <a:pt x="227" y="120"/>
                    <a:pt x="227" y="104"/>
                  </a:cubicBezTo>
                  <a:cubicBezTo>
                    <a:pt x="260" y="54"/>
                    <a:pt x="227" y="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7"/>
            <p:cNvSpPr/>
            <p:nvPr/>
          </p:nvSpPr>
          <p:spPr>
            <a:xfrm>
              <a:off x="4747550" y="2306375"/>
              <a:ext cx="6525" cy="4825"/>
            </a:xfrm>
            <a:custGeom>
              <a:avLst/>
              <a:gdLst/>
              <a:ahLst/>
              <a:cxnLst/>
              <a:rect l="l" t="t" r="r" b="b"/>
              <a:pathLst>
                <a:path w="261" h="193" extrusionOk="0">
                  <a:moveTo>
                    <a:pt x="163" y="1"/>
                  </a:moveTo>
                  <a:cubicBezTo>
                    <a:pt x="145" y="1"/>
                    <a:pt x="126" y="6"/>
                    <a:pt x="104" y="20"/>
                  </a:cubicBezTo>
                  <a:cubicBezTo>
                    <a:pt x="54" y="36"/>
                    <a:pt x="21" y="69"/>
                    <a:pt x="21" y="106"/>
                  </a:cubicBezTo>
                  <a:cubicBezTo>
                    <a:pt x="1" y="123"/>
                    <a:pt x="1" y="139"/>
                    <a:pt x="21" y="139"/>
                  </a:cubicBezTo>
                  <a:cubicBezTo>
                    <a:pt x="21" y="173"/>
                    <a:pt x="48" y="192"/>
                    <a:pt x="85" y="192"/>
                  </a:cubicBezTo>
                  <a:cubicBezTo>
                    <a:pt x="107" y="192"/>
                    <a:pt x="132" y="186"/>
                    <a:pt x="157" y="172"/>
                  </a:cubicBezTo>
                  <a:cubicBezTo>
                    <a:pt x="228" y="156"/>
                    <a:pt x="260" y="90"/>
                    <a:pt x="244" y="53"/>
                  </a:cubicBezTo>
                  <a:cubicBezTo>
                    <a:pt x="244" y="36"/>
                    <a:pt x="228" y="20"/>
                    <a:pt x="228" y="20"/>
                  </a:cubicBezTo>
                  <a:cubicBezTo>
                    <a:pt x="206" y="10"/>
                    <a:pt x="186" y="1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7"/>
            <p:cNvSpPr/>
            <p:nvPr/>
          </p:nvSpPr>
          <p:spPr>
            <a:xfrm>
              <a:off x="4748900" y="2316350"/>
              <a:ext cx="6400" cy="4725"/>
            </a:xfrm>
            <a:custGeom>
              <a:avLst/>
              <a:gdLst/>
              <a:ahLst/>
              <a:cxnLst/>
              <a:rect l="l" t="t" r="r" b="b"/>
              <a:pathLst>
                <a:path w="256" h="189" extrusionOk="0">
                  <a:moveTo>
                    <a:pt x="153" y="0"/>
                  </a:moveTo>
                  <a:cubicBezTo>
                    <a:pt x="153" y="0"/>
                    <a:pt x="120" y="0"/>
                    <a:pt x="103" y="16"/>
                  </a:cubicBezTo>
                  <a:cubicBezTo>
                    <a:pt x="50" y="33"/>
                    <a:pt x="0" y="103"/>
                    <a:pt x="17" y="136"/>
                  </a:cubicBezTo>
                  <a:cubicBezTo>
                    <a:pt x="28" y="168"/>
                    <a:pt x="61" y="188"/>
                    <a:pt x="96" y="188"/>
                  </a:cubicBezTo>
                  <a:cubicBezTo>
                    <a:pt x="115" y="188"/>
                    <a:pt x="135" y="182"/>
                    <a:pt x="153" y="169"/>
                  </a:cubicBezTo>
                  <a:cubicBezTo>
                    <a:pt x="174" y="169"/>
                    <a:pt x="190" y="153"/>
                    <a:pt x="206" y="153"/>
                  </a:cubicBezTo>
                  <a:cubicBezTo>
                    <a:pt x="239" y="120"/>
                    <a:pt x="256" y="82"/>
                    <a:pt x="256" y="49"/>
                  </a:cubicBezTo>
                  <a:cubicBezTo>
                    <a:pt x="239" y="16"/>
                    <a:pt x="206" y="0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7"/>
            <p:cNvSpPr/>
            <p:nvPr/>
          </p:nvSpPr>
          <p:spPr>
            <a:xfrm>
              <a:off x="4631175" y="2399625"/>
              <a:ext cx="6525" cy="4750"/>
            </a:xfrm>
            <a:custGeom>
              <a:avLst/>
              <a:gdLst/>
              <a:ahLst/>
              <a:cxnLst/>
              <a:rect l="l" t="t" r="r" b="b"/>
              <a:pathLst>
                <a:path w="261" h="190" extrusionOk="0">
                  <a:moveTo>
                    <a:pt x="174" y="0"/>
                  </a:moveTo>
                  <a:cubicBezTo>
                    <a:pt x="141" y="0"/>
                    <a:pt x="104" y="0"/>
                    <a:pt x="71" y="33"/>
                  </a:cubicBezTo>
                  <a:cubicBezTo>
                    <a:pt x="55" y="50"/>
                    <a:pt x="17" y="70"/>
                    <a:pt x="17" y="103"/>
                  </a:cubicBezTo>
                  <a:cubicBezTo>
                    <a:pt x="1" y="153"/>
                    <a:pt x="38" y="190"/>
                    <a:pt x="88" y="190"/>
                  </a:cubicBezTo>
                  <a:cubicBezTo>
                    <a:pt x="121" y="190"/>
                    <a:pt x="141" y="190"/>
                    <a:pt x="158" y="173"/>
                  </a:cubicBezTo>
                  <a:lnTo>
                    <a:pt x="191" y="173"/>
                  </a:lnTo>
                  <a:cubicBezTo>
                    <a:pt x="207" y="136"/>
                    <a:pt x="244" y="120"/>
                    <a:pt x="244" y="87"/>
                  </a:cubicBezTo>
                  <a:cubicBezTo>
                    <a:pt x="261" y="33"/>
                    <a:pt x="224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7"/>
            <p:cNvSpPr/>
            <p:nvPr/>
          </p:nvSpPr>
          <p:spPr>
            <a:xfrm>
              <a:off x="4752300" y="2328300"/>
              <a:ext cx="6525" cy="5200"/>
            </a:xfrm>
            <a:custGeom>
              <a:avLst/>
              <a:gdLst/>
              <a:ahLst/>
              <a:cxnLst/>
              <a:rect l="l" t="t" r="r" b="b"/>
              <a:pathLst>
                <a:path w="261" h="208" extrusionOk="0">
                  <a:moveTo>
                    <a:pt x="174" y="0"/>
                  </a:moveTo>
                  <a:cubicBezTo>
                    <a:pt x="157" y="0"/>
                    <a:pt x="141" y="17"/>
                    <a:pt x="120" y="17"/>
                  </a:cubicBezTo>
                  <a:cubicBezTo>
                    <a:pt x="54" y="54"/>
                    <a:pt x="0" y="103"/>
                    <a:pt x="17" y="157"/>
                  </a:cubicBezTo>
                  <a:cubicBezTo>
                    <a:pt x="30" y="189"/>
                    <a:pt x="62" y="207"/>
                    <a:pt x="102" y="207"/>
                  </a:cubicBezTo>
                  <a:cubicBezTo>
                    <a:pt x="124" y="207"/>
                    <a:pt x="149" y="202"/>
                    <a:pt x="174" y="190"/>
                  </a:cubicBezTo>
                  <a:cubicBezTo>
                    <a:pt x="190" y="173"/>
                    <a:pt x="207" y="173"/>
                    <a:pt x="207" y="157"/>
                  </a:cubicBezTo>
                  <a:cubicBezTo>
                    <a:pt x="244" y="120"/>
                    <a:pt x="260" y="87"/>
                    <a:pt x="260" y="54"/>
                  </a:cubicBezTo>
                  <a:cubicBezTo>
                    <a:pt x="244" y="17"/>
                    <a:pt x="207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7"/>
            <p:cNvSpPr/>
            <p:nvPr/>
          </p:nvSpPr>
          <p:spPr>
            <a:xfrm>
              <a:off x="4763525" y="2351050"/>
              <a:ext cx="6425" cy="4800"/>
            </a:xfrm>
            <a:custGeom>
              <a:avLst/>
              <a:gdLst/>
              <a:ahLst/>
              <a:cxnLst/>
              <a:rect l="l" t="t" r="r" b="b"/>
              <a:pathLst>
                <a:path w="257" h="192" extrusionOk="0">
                  <a:moveTo>
                    <a:pt x="154" y="1"/>
                  </a:moveTo>
                  <a:cubicBezTo>
                    <a:pt x="132" y="1"/>
                    <a:pt x="108" y="6"/>
                    <a:pt x="83" y="18"/>
                  </a:cubicBezTo>
                  <a:cubicBezTo>
                    <a:pt x="50" y="18"/>
                    <a:pt x="34" y="55"/>
                    <a:pt x="17" y="88"/>
                  </a:cubicBezTo>
                  <a:cubicBezTo>
                    <a:pt x="1" y="104"/>
                    <a:pt x="1" y="121"/>
                    <a:pt x="1" y="137"/>
                  </a:cubicBezTo>
                  <a:cubicBezTo>
                    <a:pt x="1" y="175"/>
                    <a:pt x="17" y="175"/>
                    <a:pt x="50" y="191"/>
                  </a:cubicBezTo>
                  <a:cubicBezTo>
                    <a:pt x="67" y="191"/>
                    <a:pt x="104" y="191"/>
                    <a:pt x="137" y="175"/>
                  </a:cubicBezTo>
                  <a:cubicBezTo>
                    <a:pt x="207" y="158"/>
                    <a:pt x="256" y="88"/>
                    <a:pt x="240" y="55"/>
                  </a:cubicBezTo>
                  <a:cubicBezTo>
                    <a:pt x="229" y="20"/>
                    <a:pt x="196" y="1"/>
                    <a:pt x="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7"/>
            <p:cNvSpPr/>
            <p:nvPr/>
          </p:nvSpPr>
          <p:spPr>
            <a:xfrm>
              <a:off x="4763025" y="2363800"/>
              <a:ext cx="6500" cy="4925"/>
            </a:xfrm>
            <a:custGeom>
              <a:avLst/>
              <a:gdLst/>
              <a:ahLst/>
              <a:cxnLst/>
              <a:rect l="l" t="t" r="r" b="b"/>
              <a:pathLst>
                <a:path w="260" h="197" extrusionOk="0">
                  <a:moveTo>
                    <a:pt x="193" y="0"/>
                  </a:moveTo>
                  <a:cubicBezTo>
                    <a:pt x="182" y="0"/>
                    <a:pt x="170" y="2"/>
                    <a:pt x="157" y="7"/>
                  </a:cubicBezTo>
                  <a:lnTo>
                    <a:pt x="103" y="7"/>
                  </a:lnTo>
                  <a:cubicBezTo>
                    <a:pt x="37" y="40"/>
                    <a:pt x="0" y="93"/>
                    <a:pt x="21" y="143"/>
                  </a:cubicBezTo>
                  <a:cubicBezTo>
                    <a:pt x="21" y="178"/>
                    <a:pt x="49" y="197"/>
                    <a:pt x="88" y="197"/>
                  </a:cubicBezTo>
                  <a:cubicBezTo>
                    <a:pt x="108" y="197"/>
                    <a:pt x="132" y="191"/>
                    <a:pt x="157" y="180"/>
                  </a:cubicBezTo>
                  <a:cubicBezTo>
                    <a:pt x="173" y="180"/>
                    <a:pt x="190" y="163"/>
                    <a:pt x="206" y="143"/>
                  </a:cubicBezTo>
                  <a:cubicBezTo>
                    <a:pt x="243" y="126"/>
                    <a:pt x="260" y="77"/>
                    <a:pt x="243" y="40"/>
                  </a:cubicBezTo>
                  <a:cubicBezTo>
                    <a:pt x="243" y="16"/>
                    <a:pt x="224" y="0"/>
                    <a:pt x="1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7"/>
            <p:cNvSpPr/>
            <p:nvPr/>
          </p:nvSpPr>
          <p:spPr>
            <a:xfrm>
              <a:off x="4773325" y="2338600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74" y="1"/>
                  </a:moveTo>
                  <a:cubicBezTo>
                    <a:pt x="141" y="1"/>
                    <a:pt x="104" y="1"/>
                    <a:pt x="87" y="17"/>
                  </a:cubicBezTo>
                  <a:cubicBezTo>
                    <a:pt x="54" y="54"/>
                    <a:pt x="38" y="71"/>
                    <a:pt x="21" y="104"/>
                  </a:cubicBezTo>
                  <a:cubicBezTo>
                    <a:pt x="0" y="157"/>
                    <a:pt x="38" y="190"/>
                    <a:pt x="104" y="190"/>
                  </a:cubicBezTo>
                  <a:cubicBezTo>
                    <a:pt x="124" y="190"/>
                    <a:pt x="141" y="190"/>
                    <a:pt x="157" y="174"/>
                  </a:cubicBezTo>
                  <a:lnTo>
                    <a:pt x="190" y="174"/>
                  </a:lnTo>
                  <a:cubicBezTo>
                    <a:pt x="207" y="141"/>
                    <a:pt x="244" y="120"/>
                    <a:pt x="244" y="87"/>
                  </a:cubicBezTo>
                  <a:cubicBezTo>
                    <a:pt x="260" y="38"/>
                    <a:pt x="227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7"/>
            <p:cNvSpPr/>
            <p:nvPr/>
          </p:nvSpPr>
          <p:spPr>
            <a:xfrm>
              <a:off x="4766100" y="2315825"/>
              <a:ext cx="6825" cy="5175"/>
            </a:xfrm>
            <a:custGeom>
              <a:avLst/>
              <a:gdLst/>
              <a:ahLst/>
              <a:cxnLst/>
              <a:rect l="l" t="t" r="r" b="b"/>
              <a:pathLst>
                <a:path w="273" h="207" extrusionOk="0">
                  <a:moveTo>
                    <a:pt x="170" y="0"/>
                  </a:moveTo>
                  <a:cubicBezTo>
                    <a:pt x="137" y="0"/>
                    <a:pt x="104" y="21"/>
                    <a:pt x="83" y="37"/>
                  </a:cubicBezTo>
                  <a:cubicBezTo>
                    <a:pt x="50" y="54"/>
                    <a:pt x="34" y="87"/>
                    <a:pt x="17" y="103"/>
                  </a:cubicBezTo>
                  <a:cubicBezTo>
                    <a:pt x="1" y="157"/>
                    <a:pt x="34" y="207"/>
                    <a:pt x="104" y="207"/>
                  </a:cubicBezTo>
                  <a:cubicBezTo>
                    <a:pt x="120" y="207"/>
                    <a:pt x="137" y="207"/>
                    <a:pt x="153" y="190"/>
                  </a:cubicBezTo>
                  <a:cubicBezTo>
                    <a:pt x="207" y="174"/>
                    <a:pt x="240" y="141"/>
                    <a:pt x="240" y="103"/>
                  </a:cubicBezTo>
                  <a:cubicBezTo>
                    <a:pt x="273" y="54"/>
                    <a:pt x="240" y="0"/>
                    <a:pt x="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7"/>
            <p:cNvSpPr/>
            <p:nvPr/>
          </p:nvSpPr>
          <p:spPr>
            <a:xfrm>
              <a:off x="4767750" y="2326875"/>
              <a:ext cx="6525" cy="4950"/>
            </a:xfrm>
            <a:custGeom>
              <a:avLst/>
              <a:gdLst/>
              <a:ahLst/>
              <a:cxnLst/>
              <a:rect l="l" t="t" r="r" b="b"/>
              <a:pathLst>
                <a:path w="261" h="198" extrusionOk="0">
                  <a:moveTo>
                    <a:pt x="156" y="0"/>
                  </a:moveTo>
                  <a:cubicBezTo>
                    <a:pt x="145" y="0"/>
                    <a:pt x="133" y="2"/>
                    <a:pt x="120" y="8"/>
                  </a:cubicBezTo>
                  <a:cubicBezTo>
                    <a:pt x="87" y="8"/>
                    <a:pt x="71" y="24"/>
                    <a:pt x="38" y="41"/>
                  </a:cubicBezTo>
                  <a:cubicBezTo>
                    <a:pt x="17" y="74"/>
                    <a:pt x="1" y="94"/>
                    <a:pt x="1" y="127"/>
                  </a:cubicBezTo>
                  <a:cubicBezTo>
                    <a:pt x="1" y="144"/>
                    <a:pt x="1" y="160"/>
                    <a:pt x="38" y="177"/>
                  </a:cubicBezTo>
                  <a:cubicBezTo>
                    <a:pt x="54" y="197"/>
                    <a:pt x="87" y="197"/>
                    <a:pt x="120" y="197"/>
                  </a:cubicBezTo>
                  <a:lnTo>
                    <a:pt x="141" y="177"/>
                  </a:lnTo>
                  <a:cubicBezTo>
                    <a:pt x="158" y="177"/>
                    <a:pt x="190" y="160"/>
                    <a:pt x="207" y="144"/>
                  </a:cubicBezTo>
                  <a:cubicBezTo>
                    <a:pt x="244" y="94"/>
                    <a:pt x="261" y="41"/>
                    <a:pt x="207" y="8"/>
                  </a:cubicBezTo>
                  <a:cubicBezTo>
                    <a:pt x="196" y="8"/>
                    <a:pt x="178" y="0"/>
                    <a:pt x="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7"/>
            <p:cNvSpPr/>
            <p:nvPr/>
          </p:nvSpPr>
          <p:spPr>
            <a:xfrm>
              <a:off x="4771275" y="2281900"/>
              <a:ext cx="6825" cy="4950"/>
            </a:xfrm>
            <a:custGeom>
              <a:avLst/>
              <a:gdLst/>
              <a:ahLst/>
              <a:cxnLst/>
              <a:rect l="l" t="t" r="r" b="b"/>
              <a:pathLst>
                <a:path w="273" h="198" extrusionOk="0">
                  <a:moveTo>
                    <a:pt x="171" y="0"/>
                  </a:moveTo>
                  <a:cubicBezTo>
                    <a:pt x="150" y="0"/>
                    <a:pt x="126" y="6"/>
                    <a:pt x="103" y="17"/>
                  </a:cubicBezTo>
                  <a:cubicBezTo>
                    <a:pt x="49" y="55"/>
                    <a:pt x="0" y="104"/>
                    <a:pt x="17" y="158"/>
                  </a:cubicBezTo>
                  <a:cubicBezTo>
                    <a:pt x="29" y="182"/>
                    <a:pt x="69" y="197"/>
                    <a:pt x="110" y="197"/>
                  </a:cubicBezTo>
                  <a:cubicBezTo>
                    <a:pt x="125" y="197"/>
                    <a:pt x="139" y="195"/>
                    <a:pt x="153" y="191"/>
                  </a:cubicBezTo>
                  <a:cubicBezTo>
                    <a:pt x="223" y="158"/>
                    <a:pt x="272" y="104"/>
                    <a:pt x="256" y="55"/>
                  </a:cubicBezTo>
                  <a:cubicBezTo>
                    <a:pt x="245" y="20"/>
                    <a:pt x="211" y="0"/>
                    <a:pt x="1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7"/>
            <p:cNvSpPr/>
            <p:nvPr/>
          </p:nvSpPr>
          <p:spPr>
            <a:xfrm>
              <a:off x="4770750" y="2294375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74" y="1"/>
                  </a:moveTo>
                  <a:cubicBezTo>
                    <a:pt x="141" y="1"/>
                    <a:pt x="103" y="1"/>
                    <a:pt x="87" y="17"/>
                  </a:cubicBezTo>
                  <a:cubicBezTo>
                    <a:pt x="54" y="54"/>
                    <a:pt x="38" y="71"/>
                    <a:pt x="21" y="87"/>
                  </a:cubicBezTo>
                  <a:cubicBezTo>
                    <a:pt x="0" y="120"/>
                    <a:pt x="21" y="157"/>
                    <a:pt x="38" y="174"/>
                  </a:cubicBezTo>
                  <a:cubicBezTo>
                    <a:pt x="54" y="190"/>
                    <a:pt x="70" y="190"/>
                    <a:pt x="103" y="190"/>
                  </a:cubicBezTo>
                  <a:cubicBezTo>
                    <a:pt x="124" y="190"/>
                    <a:pt x="141" y="190"/>
                    <a:pt x="157" y="174"/>
                  </a:cubicBezTo>
                  <a:cubicBezTo>
                    <a:pt x="190" y="157"/>
                    <a:pt x="227" y="137"/>
                    <a:pt x="244" y="87"/>
                  </a:cubicBezTo>
                  <a:cubicBezTo>
                    <a:pt x="260" y="34"/>
                    <a:pt x="227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7"/>
            <p:cNvSpPr/>
            <p:nvPr/>
          </p:nvSpPr>
          <p:spPr>
            <a:xfrm>
              <a:off x="4757875" y="2293975"/>
              <a:ext cx="6500" cy="4950"/>
            </a:xfrm>
            <a:custGeom>
              <a:avLst/>
              <a:gdLst/>
              <a:ahLst/>
              <a:cxnLst/>
              <a:rect l="l" t="t" r="r" b="b"/>
              <a:pathLst>
                <a:path w="260" h="198" extrusionOk="0">
                  <a:moveTo>
                    <a:pt x="140" y="0"/>
                  </a:moveTo>
                  <a:cubicBezTo>
                    <a:pt x="103" y="17"/>
                    <a:pt x="70" y="33"/>
                    <a:pt x="54" y="50"/>
                  </a:cubicBezTo>
                  <a:cubicBezTo>
                    <a:pt x="0" y="103"/>
                    <a:pt x="0" y="153"/>
                    <a:pt x="37" y="190"/>
                  </a:cubicBezTo>
                  <a:cubicBezTo>
                    <a:pt x="59" y="190"/>
                    <a:pt x="74" y="197"/>
                    <a:pt x="92" y="197"/>
                  </a:cubicBezTo>
                  <a:cubicBezTo>
                    <a:pt x="101" y="197"/>
                    <a:pt x="111" y="195"/>
                    <a:pt x="124" y="190"/>
                  </a:cubicBezTo>
                  <a:lnTo>
                    <a:pt x="157" y="190"/>
                  </a:lnTo>
                  <a:cubicBezTo>
                    <a:pt x="173" y="173"/>
                    <a:pt x="190" y="153"/>
                    <a:pt x="206" y="136"/>
                  </a:cubicBezTo>
                  <a:cubicBezTo>
                    <a:pt x="243" y="120"/>
                    <a:pt x="243" y="103"/>
                    <a:pt x="243" y="70"/>
                  </a:cubicBezTo>
                  <a:cubicBezTo>
                    <a:pt x="260" y="50"/>
                    <a:pt x="243" y="17"/>
                    <a:pt x="227" y="17"/>
                  </a:cubicBezTo>
                  <a:cubicBezTo>
                    <a:pt x="190" y="0"/>
                    <a:pt x="173" y="0"/>
                    <a:pt x="1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7"/>
            <p:cNvSpPr/>
            <p:nvPr/>
          </p:nvSpPr>
          <p:spPr>
            <a:xfrm>
              <a:off x="4646650" y="2387975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74" y="0"/>
                  </a:moveTo>
                  <a:cubicBezTo>
                    <a:pt x="141" y="0"/>
                    <a:pt x="103" y="0"/>
                    <a:pt x="71" y="21"/>
                  </a:cubicBezTo>
                  <a:cubicBezTo>
                    <a:pt x="54" y="38"/>
                    <a:pt x="17" y="71"/>
                    <a:pt x="17" y="87"/>
                  </a:cubicBezTo>
                  <a:cubicBezTo>
                    <a:pt x="0" y="141"/>
                    <a:pt x="38" y="190"/>
                    <a:pt x="87" y="190"/>
                  </a:cubicBezTo>
                  <a:cubicBezTo>
                    <a:pt x="103" y="190"/>
                    <a:pt x="141" y="190"/>
                    <a:pt x="157" y="174"/>
                  </a:cubicBezTo>
                  <a:cubicBezTo>
                    <a:pt x="157" y="174"/>
                    <a:pt x="174" y="174"/>
                    <a:pt x="190" y="157"/>
                  </a:cubicBezTo>
                  <a:cubicBezTo>
                    <a:pt x="207" y="141"/>
                    <a:pt x="223" y="124"/>
                    <a:pt x="244" y="87"/>
                  </a:cubicBezTo>
                  <a:cubicBezTo>
                    <a:pt x="260" y="38"/>
                    <a:pt x="223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7"/>
            <p:cNvSpPr/>
            <p:nvPr/>
          </p:nvSpPr>
          <p:spPr>
            <a:xfrm>
              <a:off x="4647050" y="2373425"/>
              <a:ext cx="6525" cy="4975"/>
            </a:xfrm>
            <a:custGeom>
              <a:avLst/>
              <a:gdLst/>
              <a:ahLst/>
              <a:cxnLst/>
              <a:rect l="l" t="t" r="r" b="b"/>
              <a:pathLst>
                <a:path w="261" h="199" extrusionOk="0">
                  <a:moveTo>
                    <a:pt x="157" y="0"/>
                  </a:moveTo>
                  <a:cubicBezTo>
                    <a:pt x="119" y="0"/>
                    <a:pt x="76" y="19"/>
                    <a:pt x="55" y="51"/>
                  </a:cubicBezTo>
                  <a:cubicBezTo>
                    <a:pt x="22" y="67"/>
                    <a:pt x="1" y="104"/>
                    <a:pt x="1" y="121"/>
                  </a:cubicBezTo>
                  <a:cubicBezTo>
                    <a:pt x="1" y="154"/>
                    <a:pt x="22" y="170"/>
                    <a:pt x="38" y="191"/>
                  </a:cubicBezTo>
                  <a:cubicBezTo>
                    <a:pt x="49" y="191"/>
                    <a:pt x="67" y="198"/>
                    <a:pt x="89" y="198"/>
                  </a:cubicBezTo>
                  <a:cubicBezTo>
                    <a:pt x="100" y="198"/>
                    <a:pt x="112" y="196"/>
                    <a:pt x="125" y="191"/>
                  </a:cubicBezTo>
                  <a:lnTo>
                    <a:pt x="158" y="191"/>
                  </a:lnTo>
                  <a:cubicBezTo>
                    <a:pt x="174" y="170"/>
                    <a:pt x="191" y="154"/>
                    <a:pt x="207" y="137"/>
                  </a:cubicBezTo>
                  <a:cubicBezTo>
                    <a:pt x="261" y="104"/>
                    <a:pt x="261" y="34"/>
                    <a:pt x="207" y="18"/>
                  </a:cubicBezTo>
                  <a:cubicBezTo>
                    <a:pt x="195" y="6"/>
                    <a:pt x="177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7"/>
            <p:cNvSpPr/>
            <p:nvPr/>
          </p:nvSpPr>
          <p:spPr>
            <a:xfrm>
              <a:off x="4675400" y="2329450"/>
              <a:ext cx="6100" cy="4950"/>
            </a:xfrm>
            <a:custGeom>
              <a:avLst/>
              <a:gdLst/>
              <a:ahLst/>
              <a:cxnLst/>
              <a:rect l="l" t="t" r="r" b="b"/>
              <a:pathLst>
                <a:path w="244" h="198" extrusionOk="0">
                  <a:moveTo>
                    <a:pt x="162" y="1"/>
                  </a:moveTo>
                  <a:cubicBezTo>
                    <a:pt x="154" y="1"/>
                    <a:pt x="146" y="2"/>
                    <a:pt x="141" y="8"/>
                  </a:cubicBezTo>
                  <a:cubicBezTo>
                    <a:pt x="104" y="8"/>
                    <a:pt x="71" y="24"/>
                    <a:pt x="54" y="41"/>
                  </a:cubicBezTo>
                  <a:cubicBezTo>
                    <a:pt x="1" y="94"/>
                    <a:pt x="1" y="160"/>
                    <a:pt x="38" y="177"/>
                  </a:cubicBezTo>
                  <a:cubicBezTo>
                    <a:pt x="54" y="198"/>
                    <a:pt x="87" y="198"/>
                    <a:pt x="124" y="198"/>
                  </a:cubicBezTo>
                  <a:cubicBezTo>
                    <a:pt x="141" y="198"/>
                    <a:pt x="141" y="177"/>
                    <a:pt x="157" y="177"/>
                  </a:cubicBezTo>
                  <a:cubicBezTo>
                    <a:pt x="174" y="177"/>
                    <a:pt x="190" y="160"/>
                    <a:pt x="207" y="144"/>
                  </a:cubicBezTo>
                  <a:cubicBezTo>
                    <a:pt x="227" y="127"/>
                    <a:pt x="244" y="94"/>
                    <a:pt x="244" y="74"/>
                  </a:cubicBezTo>
                  <a:cubicBezTo>
                    <a:pt x="244" y="41"/>
                    <a:pt x="244" y="24"/>
                    <a:pt x="207" y="8"/>
                  </a:cubicBezTo>
                  <a:cubicBezTo>
                    <a:pt x="196" y="8"/>
                    <a:pt x="178" y="1"/>
                    <a:pt x="1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7"/>
            <p:cNvSpPr/>
            <p:nvPr/>
          </p:nvSpPr>
          <p:spPr>
            <a:xfrm>
              <a:off x="4646225" y="2399600"/>
              <a:ext cx="6525" cy="4800"/>
            </a:xfrm>
            <a:custGeom>
              <a:avLst/>
              <a:gdLst/>
              <a:ahLst/>
              <a:cxnLst/>
              <a:rect l="l" t="t" r="r" b="b"/>
              <a:pathLst>
                <a:path w="261" h="192" extrusionOk="0">
                  <a:moveTo>
                    <a:pt x="170" y="1"/>
                  </a:moveTo>
                  <a:cubicBezTo>
                    <a:pt x="151" y="1"/>
                    <a:pt x="129" y="6"/>
                    <a:pt x="104" y="18"/>
                  </a:cubicBezTo>
                  <a:cubicBezTo>
                    <a:pt x="34" y="34"/>
                    <a:pt x="1" y="104"/>
                    <a:pt x="1" y="137"/>
                  </a:cubicBezTo>
                  <a:cubicBezTo>
                    <a:pt x="12" y="172"/>
                    <a:pt x="45" y="191"/>
                    <a:pt x="87" y="191"/>
                  </a:cubicBezTo>
                  <a:cubicBezTo>
                    <a:pt x="109" y="191"/>
                    <a:pt x="133" y="186"/>
                    <a:pt x="158" y="174"/>
                  </a:cubicBezTo>
                  <a:cubicBezTo>
                    <a:pt x="207" y="154"/>
                    <a:pt x="261" y="88"/>
                    <a:pt x="240" y="51"/>
                  </a:cubicBezTo>
                  <a:cubicBezTo>
                    <a:pt x="229" y="19"/>
                    <a:pt x="205" y="1"/>
                    <a:pt x="1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7"/>
            <p:cNvSpPr/>
            <p:nvPr/>
          </p:nvSpPr>
          <p:spPr>
            <a:xfrm>
              <a:off x="4679325" y="2292625"/>
              <a:ext cx="6400" cy="5175"/>
            </a:xfrm>
            <a:custGeom>
              <a:avLst/>
              <a:gdLst/>
              <a:ahLst/>
              <a:cxnLst/>
              <a:rect l="l" t="t" r="r" b="b"/>
              <a:pathLst>
                <a:path w="256" h="207" extrusionOk="0">
                  <a:moveTo>
                    <a:pt x="174" y="1"/>
                  </a:moveTo>
                  <a:cubicBezTo>
                    <a:pt x="103" y="1"/>
                    <a:pt x="33" y="54"/>
                    <a:pt x="17" y="104"/>
                  </a:cubicBezTo>
                  <a:cubicBezTo>
                    <a:pt x="0" y="157"/>
                    <a:pt x="33" y="207"/>
                    <a:pt x="103" y="207"/>
                  </a:cubicBezTo>
                  <a:cubicBezTo>
                    <a:pt x="120" y="207"/>
                    <a:pt x="136" y="207"/>
                    <a:pt x="153" y="190"/>
                  </a:cubicBezTo>
                  <a:cubicBezTo>
                    <a:pt x="174" y="190"/>
                    <a:pt x="174" y="190"/>
                    <a:pt x="190" y="174"/>
                  </a:cubicBezTo>
                  <a:cubicBezTo>
                    <a:pt x="223" y="157"/>
                    <a:pt x="240" y="141"/>
                    <a:pt x="240" y="104"/>
                  </a:cubicBezTo>
                  <a:cubicBezTo>
                    <a:pt x="256" y="87"/>
                    <a:pt x="256" y="54"/>
                    <a:pt x="240" y="38"/>
                  </a:cubicBezTo>
                  <a:cubicBezTo>
                    <a:pt x="223" y="21"/>
                    <a:pt x="207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7"/>
            <p:cNvSpPr/>
            <p:nvPr/>
          </p:nvSpPr>
          <p:spPr>
            <a:xfrm>
              <a:off x="4657375" y="2420650"/>
              <a:ext cx="6500" cy="4775"/>
            </a:xfrm>
            <a:custGeom>
              <a:avLst/>
              <a:gdLst/>
              <a:ahLst/>
              <a:cxnLst/>
              <a:rect l="l" t="t" r="r" b="b"/>
              <a:pathLst>
                <a:path w="260" h="191" extrusionOk="0">
                  <a:moveTo>
                    <a:pt x="157" y="0"/>
                  </a:moveTo>
                  <a:cubicBezTo>
                    <a:pt x="140" y="0"/>
                    <a:pt x="103" y="0"/>
                    <a:pt x="70" y="17"/>
                  </a:cubicBezTo>
                  <a:cubicBezTo>
                    <a:pt x="37" y="33"/>
                    <a:pt x="21" y="70"/>
                    <a:pt x="21" y="87"/>
                  </a:cubicBezTo>
                  <a:cubicBezTo>
                    <a:pt x="0" y="136"/>
                    <a:pt x="21" y="174"/>
                    <a:pt x="54" y="190"/>
                  </a:cubicBezTo>
                  <a:lnTo>
                    <a:pt x="87" y="190"/>
                  </a:lnTo>
                  <a:cubicBezTo>
                    <a:pt x="103" y="190"/>
                    <a:pt x="124" y="190"/>
                    <a:pt x="157" y="174"/>
                  </a:cubicBezTo>
                  <a:cubicBezTo>
                    <a:pt x="173" y="174"/>
                    <a:pt x="206" y="136"/>
                    <a:pt x="227" y="120"/>
                  </a:cubicBezTo>
                  <a:cubicBezTo>
                    <a:pt x="227" y="103"/>
                    <a:pt x="243" y="103"/>
                    <a:pt x="243" y="87"/>
                  </a:cubicBezTo>
                  <a:cubicBezTo>
                    <a:pt x="260" y="33"/>
                    <a:pt x="227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7"/>
            <p:cNvSpPr/>
            <p:nvPr/>
          </p:nvSpPr>
          <p:spPr>
            <a:xfrm>
              <a:off x="4653150" y="2408175"/>
              <a:ext cx="6400" cy="4925"/>
            </a:xfrm>
            <a:custGeom>
              <a:avLst/>
              <a:gdLst/>
              <a:ahLst/>
              <a:cxnLst/>
              <a:rect l="l" t="t" r="r" b="b"/>
              <a:pathLst>
                <a:path w="256" h="197" extrusionOk="0">
                  <a:moveTo>
                    <a:pt x="159" y="0"/>
                  </a:moveTo>
                  <a:cubicBezTo>
                    <a:pt x="140" y="0"/>
                    <a:pt x="120" y="6"/>
                    <a:pt x="103" y="17"/>
                  </a:cubicBezTo>
                  <a:cubicBezTo>
                    <a:pt x="33" y="38"/>
                    <a:pt x="0" y="104"/>
                    <a:pt x="0" y="157"/>
                  </a:cubicBezTo>
                  <a:cubicBezTo>
                    <a:pt x="12" y="181"/>
                    <a:pt x="53" y="197"/>
                    <a:pt x="100" y="197"/>
                  </a:cubicBezTo>
                  <a:cubicBezTo>
                    <a:pt x="117" y="197"/>
                    <a:pt x="135" y="195"/>
                    <a:pt x="153" y="190"/>
                  </a:cubicBezTo>
                  <a:cubicBezTo>
                    <a:pt x="206" y="157"/>
                    <a:pt x="256" y="87"/>
                    <a:pt x="239" y="54"/>
                  </a:cubicBezTo>
                  <a:cubicBezTo>
                    <a:pt x="229" y="19"/>
                    <a:pt x="195" y="0"/>
                    <a:pt x="1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7"/>
            <p:cNvSpPr/>
            <p:nvPr/>
          </p:nvSpPr>
          <p:spPr>
            <a:xfrm>
              <a:off x="4680150" y="2340775"/>
              <a:ext cx="6525" cy="4750"/>
            </a:xfrm>
            <a:custGeom>
              <a:avLst/>
              <a:gdLst/>
              <a:ahLst/>
              <a:cxnLst/>
              <a:rect l="l" t="t" r="r" b="b"/>
              <a:pathLst>
                <a:path w="261" h="190" extrusionOk="0">
                  <a:moveTo>
                    <a:pt x="174" y="0"/>
                  </a:moveTo>
                  <a:cubicBezTo>
                    <a:pt x="141" y="0"/>
                    <a:pt x="103" y="17"/>
                    <a:pt x="70" y="33"/>
                  </a:cubicBezTo>
                  <a:cubicBezTo>
                    <a:pt x="54" y="54"/>
                    <a:pt x="17" y="70"/>
                    <a:pt x="17" y="103"/>
                  </a:cubicBezTo>
                  <a:cubicBezTo>
                    <a:pt x="0" y="120"/>
                    <a:pt x="0" y="157"/>
                    <a:pt x="17" y="173"/>
                  </a:cubicBezTo>
                  <a:cubicBezTo>
                    <a:pt x="37" y="190"/>
                    <a:pt x="70" y="190"/>
                    <a:pt x="87" y="190"/>
                  </a:cubicBezTo>
                  <a:lnTo>
                    <a:pt x="157" y="190"/>
                  </a:lnTo>
                  <a:cubicBezTo>
                    <a:pt x="174" y="173"/>
                    <a:pt x="174" y="173"/>
                    <a:pt x="190" y="173"/>
                  </a:cubicBezTo>
                  <a:cubicBezTo>
                    <a:pt x="207" y="157"/>
                    <a:pt x="244" y="120"/>
                    <a:pt x="244" y="103"/>
                  </a:cubicBezTo>
                  <a:cubicBezTo>
                    <a:pt x="260" y="33"/>
                    <a:pt x="223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7"/>
            <p:cNvSpPr/>
            <p:nvPr/>
          </p:nvSpPr>
          <p:spPr>
            <a:xfrm>
              <a:off x="4632950" y="2387550"/>
              <a:ext cx="6925" cy="4775"/>
            </a:xfrm>
            <a:custGeom>
              <a:avLst/>
              <a:gdLst/>
              <a:ahLst/>
              <a:cxnLst/>
              <a:rect l="l" t="t" r="r" b="b"/>
              <a:pathLst>
                <a:path w="277" h="191" extrusionOk="0">
                  <a:moveTo>
                    <a:pt x="153" y="1"/>
                  </a:moveTo>
                  <a:cubicBezTo>
                    <a:pt x="120" y="1"/>
                    <a:pt x="87" y="17"/>
                    <a:pt x="70" y="55"/>
                  </a:cubicBezTo>
                  <a:cubicBezTo>
                    <a:pt x="17" y="88"/>
                    <a:pt x="0" y="158"/>
                    <a:pt x="50" y="191"/>
                  </a:cubicBezTo>
                  <a:lnTo>
                    <a:pt x="136" y="191"/>
                  </a:lnTo>
                  <a:cubicBezTo>
                    <a:pt x="136" y="191"/>
                    <a:pt x="153" y="191"/>
                    <a:pt x="173" y="174"/>
                  </a:cubicBezTo>
                  <a:cubicBezTo>
                    <a:pt x="190" y="174"/>
                    <a:pt x="206" y="158"/>
                    <a:pt x="223" y="141"/>
                  </a:cubicBezTo>
                  <a:cubicBezTo>
                    <a:pt x="276" y="104"/>
                    <a:pt x="276" y="38"/>
                    <a:pt x="223" y="17"/>
                  </a:cubicBezTo>
                  <a:cubicBezTo>
                    <a:pt x="206" y="1"/>
                    <a:pt x="173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4683650" y="2351475"/>
              <a:ext cx="6425" cy="5200"/>
            </a:xfrm>
            <a:custGeom>
              <a:avLst/>
              <a:gdLst/>
              <a:ahLst/>
              <a:cxnLst/>
              <a:rect l="l" t="t" r="r" b="b"/>
              <a:pathLst>
                <a:path w="257" h="208" extrusionOk="0">
                  <a:moveTo>
                    <a:pt x="170" y="1"/>
                  </a:moveTo>
                  <a:cubicBezTo>
                    <a:pt x="137" y="1"/>
                    <a:pt x="104" y="17"/>
                    <a:pt x="67" y="38"/>
                  </a:cubicBezTo>
                  <a:cubicBezTo>
                    <a:pt x="50" y="55"/>
                    <a:pt x="34" y="71"/>
                    <a:pt x="17" y="104"/>
                  </a:cubicBezTo>
                  <a:cubicBezTo>
                    <a:pt x="1" y="158"/>
                    <a:pt x="34" y="207"/>
                    <a:pt x="83" y="207"/>
                  </a:cubicBezTo>
                  <a:cubicBezTo>
                    <a:pt x="120" y="207"/>
                    <a:pt x="137" y="191"/>
                    <a:pt x="153" y="191"/>
                  </a:cubicBezTo>
                  <a:cubicBezTo>
                    <a:pt x="186" y="174"/>
                    <a:pt x="223" y="141"/>
                    <a:pt x="240" y="104"/>
                  </a:cubicBezTo>
                  <a:cubicBezTo>
                    <a:pt x="256" y="55"/>
                    <a:pt x="223" y="1"/>
                    <a:pt x="1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4636750" y="2351075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74" y="0"/>
                  </a:moveTo>
                  <a:cubicBezTo>
                    <a:pt x="141" y="0"/>
                    <a:pt x="104" y="17"/>
                    <a:pt x="71" y="33"/>
                  </a:cubicBezTo>
                  <a:cubicBezTo>
                    <a:pt x="54" y="54"/>
                    <a:pt x="38" y="71"/>
                    <a:pt x="21" y="103"/>
                  </a:cubicBezTo>
                  <a:cubicBezTo>
                    <a:pt x="1" y="157"/>
                    <a:pt x="21" y="190"/>
                    <a:pt x="71" y="190"/>
                  </a:cubicBezTo>
                  <a:cubicBezTo>
                    <a:pt x="71" y="207"/>
                    <a:pt x="87" y="207"/>
                    <a:pt x="104" y="207"/>
                  </a:cubicBezTo>
                  <a:cubicBezTo>
                    <a:pt x="124" y="207"/>
                    <a:pt x="141" y="190"/>
                    <a:pt x="157" y="190"/>
                  </a:cubicBezTo>
                  <a:cubicBezTo>
                    <a:pt x="190" y="174"/>
                    <a:pt x="207" y="157"/>
                    <a:pt x="227" y="120"/>
                  </a:cubicBezTo>
                  <a:cubicBezTo>
                    <a:pt x="244" y="120"/>
                    <a:pt x="244" y="103"/>
                    <a:pt x="244" y="103"/>
                  </a:cubicBezTo>
                  <a:cubicBezTo>
                    <a:pt x="260" y="54"/>
                    <a:pt x="227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4688300" y="2329625"/>
              <a:ext cx="6500" cy="5175"/>
            </a:xfrm>
            <a:custGeom>
              <a:avLst/>
              <a:gdLst/>
              <a:ahLst/>
              <a:cxnLst/>
              <a:rect l="l" t="t" r="r" b="b"/>
              <a:pathLst>
                <a:path w="260" h="207" extrusionOk="0">
                  <a:moveTo>
                    <a:pt x="173" y="1"/>
                  </a:moveTo>
                  <a:cubicBezTo>
                    <a:pt x="140" y="1"/>
                    <a:pt x="103" y="17"/>
                    <a:pt x="70" y="34"/>
                  </a:cubicBezTo>
                  <a:cubicBezTo>
                    <a:pt x="54" y="50"/>
                    <a:pt x="21" y="87"/>
                    <a:pt x="21" y="104"/>
                  </a:cubicBezTo>
                  <a:cubicBezTo>
                    <a:pt x="0" y="137"/>
                    <a:pt x="21" y="170"/>
                    <a:pt x="37" y="191"/>
                  </a:cubicBezTo>
                  <a:cubicBezTo>
                    <a:pt x="54" y="191"/>
                    <a:pt x="70" y="207"/>
                    <a:pt x="87" y="207"/>
                  </a:cubicBezTo>
                  <a:cubicBezTo>
                    <a:pt x="103" y="207"/>
                    <a:pt x="140" y="207"/>
                    <a:pt x="157" y="191"/>
                  </a:cubicBezTo>
                  <a:cubicBezTo>
                    <a:pt x="190" y="170"/>
                    <a:pt x="227" y="137"/>
                    <a:pt x="243" y="104"/>
                  </a:cubicBezTo>
                  <a:lnTo>
                    <a:pt x="243" y="87"/>
                  </a:lnTo>
                  <a:cubicBezTo>
                    <a:pt x="260" y="50"/>
                    <a:pt x="227" y="1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4679725" y="2281500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74" y="0"/>
                  </a:moveTo>
                  <a:cubicBezTo>
                    <a:pt x="158" y="0"/>
                    <a:pt x="120" y="17"/>
                    <a:pt x="87" y="33"/>
                  </a:cubicBezTo>
                  <a:cubicBezTo>
                    <a:pt x="54" y="54"/>
                    <a:pt x="34" y="71"/>
                    <a:pt x="34" y="104"/>
                  </a:cubicBezTo>
                  <a:cubicBezTo>
                    <a:pt x="1" y="157"/>
                    <a:pt x="34" y="207"/>
                    <a:pt x="104" y="207"/>
                  </a:cubicBezTo>
                  <a:cubicBezTo>
                    <a:pt x="120" y="207"/>
                    <a:pt x="158" y="190"/>
                    <a:pt x="174" y="190"/>
                  </a:cubicBezTo>
                  <a:lnTo>
                    <a:pt x="191" y="174"/>
                  </a:lnTo>
                  <a:cubicBezTo>
                    <a:pt x="224" y="157"/>
                    <a:pt x="240" y="120"/>
                    <a:pt x="261" y="104"/>
                  </a:cubicBezTo>
                  <a:cubicBezTo>
                    <a:pt x="261" y="71"/>
                    <a:pt x="261" y="54"/>
                    <a:pt x="240" y="33"/>
                  </a:cubicBezTo>
                  <a:cubicBezTo>
                    <a:pt x="240" y="17"/>
                    <a:pt x="207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4683125" y="2306850"/>
              <a:ext cx="6525" cy="4925"/>
            </a:xfrm>
            <a:custGeom>
              <a:avLst/>
              <a:gdLst/>
              <a:ahLst/>
              <a:cxnLst/>
              <a:rect l="l" t="t" r="r" b="b"/>
              <a:pathLst>
                <a:path w="261" h="197" extrusionOk="0">
                  <a:moveTo>
                    <a:pt x="175" y="0"/>
                  </a:moveTo>
                  <a:cubicBezTo>
                    <a:pt x="154" y="0"/>
                    <a:pt x="129" y="6"/>
                    <a:pt x="104" y="17"/>
                  </a:cubicBezTo>
                  <a:cubicBezTo>
                    <a:pt x="38" y="34"/>
                    <a:pt x="1" y="104"/>
                    <a:pt x="22" y="153"/>
                  </a:cubicBezTo>
                  <a:cubicBezTo>
                    <a:pt x="34" y="181"/>
                    <a:pt x="64" y="197"/>
                    <a:pt x="107" y="197"/>
                  </a:cubicBezTo>
                  <a:cubicBezTo>
                    <a:pt x="122" y="197"/>
                    <a:pt x="139" y="195"/>
                    <a:pt x="158" y="190"/>
                  </a:cubicBezTo>
                  <a:cubicBezTo>
                    <a:pt x="228" y="153"/>
                    <a:pt x="261" y="104"/>
                    <a:pt x="244" y="50"/>
                  </a:cubicBezTo>
                  <a:cubicBezTo>
                    <a:pt x="244" y="18"/>
                    <a:pt x="215" y="0"/>
                    <a:pt x="1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4778075" y="2363225"/>
              <a:ext cx="6500" cy="5075"/>
            </a:xfrm>
            <a:custGeom>
              <a:avLst/>
              <a:gdLst/>
              <a:ahLst/>
              <a:cxnLst/>
              <a:rect l="l" t="t" r="r" b="b"/>
              <a:pathLst>
                <a:path w="260" h="203" extrusionOk="0">
                  <a:moveTo>
                    <a:pt x="188" y="1"/>
                  </a:moveTo>
                  <a:cubicBezTo>
                    <a:pt x="173" y="1"/>
                    <a:pt x="157" y="5"/>
                    <a:pt x="140" y="13"/>
                  </a:cubicBezTo>
                  <a:cubicBezTo>
                    <a:pt x="120" y="13"/>
                    <a:pt x="87" y="30"/>
                    <a:pt x="54" y="46"/>
                  </a:cubicBezTo>
                  <a:cubicBezTo>
                    <a:pt x="17" y="100"/>
                    <a:pt x="0" y="166"/>
                    <a:pt x="54" y="186"/>
                  </a:cubicBezTo>
                  <a:cubicBezTo>
                    <a:pt x="70" y="203"/>
                    <a:pt x="103" y="203"/>
                    <a:pt x="140" y="203"/>
                  </a:cubicBezTo>
                  <a:cubicBezTo>
                    <a:pt x="140" y="203"/>
                    <a:pt x="157" y="186"/>
                    <a:pt x="173" y="186"/>
                  </a:cubicBezTo>
                  <a:cubicBezTo>
                    <a:pt x="190" y="186"/>
                    <a:pt x="206" y="166"/>
                    <a:pt x="223" y="149"/>
                  </a:cubicBezTo>
                  <a:cubicBezTo>
                    <a:pt x="243" y="133"/>
                    <a:pt x="260" y="100"/>
                    <a:pt x="260" y="83"/>
                  </a:cubicBezTo>
                  <a:cubicBezTo>
                    <a:pt x="260" y="46"/>
                    <a:pt x="243" y="30"/>
                    <a:pt x="223" y="13"/>
                  </a:cubicBezTo>
                  <a:cubicBezTo>
                    <a:pt x="215" y="5"/>
                    <a:pt x="202" y="1"/>
                    <a:pt x="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4824850" y="2305100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58" y="1"/>
                  </a:moveTo>
                  <a:cubicBezTo>
                    <a:pt x="125" y="1"/>
                    <a:pt x="104" y="17"/>
                    <a:pt x="71" y="38"/>
                  </a:cubicBezTo>
                  <a:cubicBezTo>
                    <a:pt x="38" y="54"/>
                    <a:pt x="22" y="87"/>
                    <a:pt x="1" y="104"/>
                  </a:cubicBezTo>
                  <a:cubicBezTo>
                    <a:pt x="1" y="141"/>
                    <a:pt x="1" y="157"/>
                    <a:pt x="22" y="174"/>
                  </a:cubicBezTo>
                  <a:cubicBezTo>
                    <a:pt x="38" y="190"/>
                    <a:pt x="55" y="207"/>
                    <a:pt x="88" y="207"/>
                  </a:cubicBezTo>
                  <a:cubicBezTo>
                    <a:pt x="104" y="207"/>
                    <a:pt x="125" y="207"/>
                    <a:pt x="141" y="190"/>
                  </a:cubicBezTo>
                  <a:cubicBezTo>
                    <a:pt x="158" y="190"/>
                    <a:pt x="174" y="174"/>
                    <a:pt x="174" y="174"/>
                  </a:cubicBezTo>
                  <a:cubicBezTo>
                    <a:pt x="207" y="157"/>
                    <a:pt x="228" y="141"/>
                    <a:pt x="244" y="104"/>
                  </a:cubicBezTo>
                  <a:cubicBezTo>
                    <a:pt x="261" y="54"/>
                    <a:pt x="228" y="1"/>
                    <a:pt x="1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4831775" y="2280675"/>
              <a:ext cx="6000" cy="5000"/>
            </a:xfrm>
            <a:custGeom>
              <a:avLst/>
              <a:gdLst/>
              <a:ahLst/>
              <a:cxnLst/>
              <a:rect l="l" t="t" r="r" b="b"/>
              <a:pathLst>
                <a:path w="240" h="200" extrusionOk="0">
                  <a:moveTo>
                    <a:pt x="157" y="0"/>
                  </a:moveTo>
                  <a:cubicBezTo>
                    <a:pt x="136" y="0"/>
                    <a:pt x="120" y="0"/>
                    <a:pt x="103" y="17"/>
                  </a:cubicBezTo>
                  <a:cubicBezTo>
                    <a:pt x="33" y="50"/>
                    <a:pt x="0" y="104"/>
                    <a:pt x="0" y="153"/>
                  </a:cubicBezTo>
                  <a:cubicBezTo>
                    <a:pt x="11" y="188"/>
                    <a:pt x="44" y="200"/>
                    <a:pt x="84" y="200"/>
                  </a:cubicBezTo>
                  <a:cubicBezTo>
                    <a:pt x="107" y="200"/>
                    <a:pt x="132" y="196"/>
                    <a:pt x="157" y="190"/>
                  </a:cubicBezTo>
                  <a:cubicBezTo>
                    <a:pt x="173" y="170"/>
                    <a:pt x="190" y="170"/>
                    <a:pt x="190" y="153"/>
                  </a:cubicBezTo>
                  <a:cubicBezTo>
                    <a:pt x="223" y="120"/>
                    <a:pt x="239" y="87"/>
                    <a:pt x="239" y="50"/>
                  </a:cubicBezTo>
                  <a:cubicBezTo>
                    <a:pt x="223" y="17"/>
                    <a:pt x="190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4822850" y="2291800"/>
              <a:ext cx="6375" cy="4850"/>
            </a:xfrm>
            <a:custGeom>
              <a:avLst/>
              <a:gdLst/>
              <a:ahLst/>
              <a:cxnLst/>
              <a:rect l="l" t="t" r="r" b="b"/>
              <a:pathLst>
                <a:path w="255" h="194" extrusionOk="0">
                  <a:moveTo>
                    <a:pt x="168" y="1"/>
                  </a:moveTo>
                  <a:cubicBezTo>
                    <a:pt x="135" y="1"/>
                    <a:pt x="102" y="17"/>
                    <a:pt x="81" y="34"/>
                  </a:cubicBezTo>
                  <a:cubicBezTo>
                    <a:pt x="48" y="54"/>
                    <a:pt x="31" y="71"/>
                    <a:pt x="15" y="104"/>
                  </a:cubicBezTo>
                  <a:cubicBezTo>
                    <a:pt x="1" y="150"/>
                    <a:pt x="24" y="194"/>
                    <a:pt x="76" y="194"/>
                  </a:cubicBezTo>
                  <a:cubicBezTo>
                    <a:pt x="84" y="194"/>
                    <a:pt x="92" y="193"/>
                    <a:pt x="102" y="190"/>
                  </a:cubicBezTo>
                  <a:lnTo>
                    <a:pt x="151" y="190"/>
                  </a:lnTo>
                  <a:cubicBezTo>
                    <a:pt x="168" y="174"/>
                    <a:pt x="168" y="174"/>
                    <a:pt x="184" y="174"/>
                  </a:cubicBezTo>
                  <a:cubicBezTo>
                    <a:pt x="221" y="157"/>
                    <a:pt x="238" y="120"/>
                    <a:pt x="238" y="104"/>
                  </a:cubicBezTo>
                  <a:cubicBezTo>
                    <a:pt x="254" y="71"/>
                    <a:pt x="254" y="54"/>
                    <a:pt x="238" y="34"/>
                  </a:cubicBezTo>
                  <a:cubicBezTo>
                    <a:pt x="221" y="17"/>
                    <a:pt x="205" y="1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4832600" y="2326650"/>
              <a:ext cx="6500" cy="5175"/>
            </a:xfrm>
            <a:custGeom>
              <a:avLst/>
              <a:gdLst/>
              <a:ahLst/>
              <a:cxnLst/>
              <a:rect l="l" t="t" r="r" b="b"/>
              <a:pathLst>
                <a:path w="260" h="207" extrusionOk="0">
                  <a:moveTo>
                    <a:pt x="173" y="0"/>
                  </a:moveTo>
                  <a:cubicBezTo>
                    <a:pt x="140" y="0"/>
                    <a:pt x="103" y="17"/>
                    <a:pt x="70" y="33"/>
                  </a:cubicBezTo>
                  <a:cubicBezTo>
                    <a:pt x="54" y="50"/>
                    <a:pt x="21" y="66"/>
                    <a:pt x="21" y="103"/>
                  </a:cubicBezTo>
                  <a:cubicBezTo>
                    <a:pt x="0" y="153"/>
                    <a:pt x="37" y="206"/>
                    <a:pt x="87" y="206"/>
                  </a:cubicBezTo>
                  <a:cubicBezTo>
                    <a:pt x="103" y="206"/>
                    <a:pt x="140" y="186"/>
                    <a:pt x="157" y="186"/>
                  </a:cubicBezTo>
                  <a:cubicBezTo>
                    <a:pt x="157" y="186"/>
                    <a:pt x="173" y="169"/>
                    <a:pt x="190" y="169"/>
                  </a:cubicBezTo>
                  <a:cubicBezTo>
                    <a:pt x="206" y="153"/>
                    <a:pt x="227" y="120"/>
                    <a:pt x="243" y="103"/>
                  </a:cubicBezTo>
                  <a:cubicBezTo>
                    <a:pt x="260" y="50"/>
                    <a:pt x="227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4827025" y="2317425"/>
              <a:ext cx="6525" cy="4925"/>
            </a:xfrm>
            <a:custGeom>
              <a:avLst/>
              <a:gdLst/>
              <a:ahLst/>
              <a:cxnLst/>
              <a:rect l="l" t="t" r="r" b="b"/>
              <a:pathLst>
                <a:path w="261" h="197" extrusionOk="0">
                  <a:moveTo>
                    <a:pt x="183" y="0"/>
                  </a:moveTo>
                  <a:cubicBezTo>
                    <a:pt x="140" y="0"/>
                    <a:pt x="91" y="20"/>
                    <a:pt x="54" y="60"/>
                  </a:cubicBezTo>
                  <a:cubicBezTo>
                    <a:pt x="1" y="93"/>
                    <a:pt x="1" y="163"/>
                    <a:pt x="38" y="180"/>
                  </a:cubicBezTo>
                  <a:cubicBezTo>
                    <a:pt x="71" y="196"/>
                    <a:pt x="87" y="196"/>
                    <a:pt x="120" y="196"/>
                  </a:cubicBezTo>
                  <a:cubicBezTo>
                    <a:pt x="141" y="196"/>
                    <a:pt x="141" y="196"/>
                    <a:pt x="157" y="180"/>
                  </a:cubicBezTo>
                  <a:cubicBezTo>
                    <a:pt x="174" y="180"/>
                    <a:pt x="190" y="163"/>
                    <a:pt x="207" y="143"/>
                  </a:cubicBezTo>
                  <a:cubicBezTo>
                    <a:pt x="260" y="93"/>
                    <a:pt x="260" y="39"/>
                    <a:pt x="223" y="6"/>
                  </a:cubicBezTo>
                  <a:cubicBezTo>
                    <a:pt x="211" y="2"/>
                    <a:pt x="198" y="0"/>
                    <a:pt x="1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4822275" y="2349325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74" y="0"/>
                  </a:moveTo>
                  <a:cubicBezTo>
                    <a:pt x="141" y="0"/>
                    <a:pt x="104" y="21"/>
                    <a:pt x="87" y="37"/>
                  </a:cubicBezTo>
                  <a:cubicBezTo>
                    <a:pt x="54" y="54"/>
                    <a:pt x="38" y="87"/>
                    <a:pt x="21" y="103"/>
                  </a:cubicBezTo>
                  <a:cubicBezTo>
                    <a:pt x="1" y="157"/>
                    <a:pt x="21" y="190"/>
                    <a:pt x="71" y="206"/>
                  </a:cubicBezTo>
                  <a:lnTo>
                    <a:pt x="104" y="206"/>
                  </a:lnTo>
                  <a:cubicBezTo>
                    <a:pt x="125" y="206"/>
                    <a:pt x="141" y="206"/>
                    <a:pt x="158" y="190"/>
                  </a:cubicBezTo>
                  <a:cubicBezTo>
                    <a:pt x="191" y="173"/>
                    <a:pt x="228" y="157"/>
                    <a:pt x="244" y="141"/>
                  </a:cubicBezTo>
                  <a:lnTo>
                    <a:pt x="244" y="103"/>
                  </a:lnTo>
                  <a:cubicBezTo>
                    <a:pt x="261" y="54"/>
                    <a:pt x="228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4818050" y="2337200"/>
              <a:ext cx="6425" cy="4925"/>
            </a:xfrm>
            <a:custGeom>
              <a:avLst/>
              <a:gdLst/>
              <a:ahLst/>
              <a:cxnLst/>
              <a:rect l="l" t="t" r="r" b="b"/>
              <a:pathLst>
                <a:path w="257" h="197" extrusionOk="0">
                  <a:moveTo>
                    <a:pt x="157" y="1"/>
                  </a:moveTo>
                  <a:cubicBezTo>
                    <a:pt x="140" y="1"/>
                    <a:pt x="122" y="3"/>
                    <a:pt x="104" y="7"/>
                  </a:cubicBezTo>
                  <a:cubicBezTo>
                    <a:pt x="50" y="40"/>
                    <a:pt x="1" y="94"/>
                    <a:pt x="17" y="143"/>
                  </a:cubicBezTo>
                  <a:cubicBezTo>
                    <a:pt x="28" y="177"/>
                    <a:pt x="53" y="196"/>
                    <a:pt x="87" y="196"/>
                  </a:cubicBezTo>
                  <a:cubicBezTo>
                    <a:pt x="107" y="196"/>
                    <a:pt x="129" y="190"/>
                    <a:pt x="153" y="176"/>
                  </a:cubicBezTo>
                  <a:cubicBezTo>
                    <a:pt x="223" y="160"/>
                    <a:pt x="256" y="94"/>
                    <a:pt x="256" y="40"/>
                  </a:cubicBezTo>
                  <a:cubicBezTo>
                    <a:pt x="244" y="16"/>
                    <a:pt x="204" y="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4830525" y="2270875"/>
              <a:ext cx="6000" cy="4900"/>
            </a:xfrm>
            <a:custGeom>
              <a:avLst/>
              <a:gdLst/>
              <a:ahLst/>
              <a:cxnLst/>
              <a:rect l="l" t="t" r="r" b="b"/>
              <a:pathLst>
                <a:path w="240" h="196" extrusionOk="0">
                  <a:moveTo>
                    <a:pt x="151" y="1"/>
                  </a:moveTo>
                  <a:cubicBezTo>
                    <a:pt x="132" y="1"/>
                    <a:pt x="110" y="5"/>
                    <a:pt x="83" y="13"/>
                  </a:cubicBezTo>
                  <a:cubicBezTo>
                    <a:pt x="50" y="30"/>
                    <a:pt x="17" y="67"/>
                    <a:pt x="1" y="100"/>
                  </a:cubicBezTo>
                  <a:lnTo>
                    <a:pt x="1" y="149"/>
                  </a:lnTo>
                  <a:cubicBezTo>
                    <a:pt x="11" y="184"/>
                    <a:pt x="36" y="196"/>
                    <a:pt x="70" y="196"/>
                  </a:cubicBezTo>
                  <a:cubicBezTo>
                    <a:pt x="89" y="196"/>
                    <a:pt x="112" y="192"/>
                    <a:pt x="137" y="186"/>
                  </a:cubicBezTo>
                  <a:cubicBezTo>
                    <a:pt x="207" y="149"/>
                    <a:pt x="240" y="100"/>
                    <a:pt x="223" y="46"/>
                  </a:cubicBezTo>
                  <a:cubicBezTo>
                    <a:pt x="223" y="30"/>
                    <a:pt x="223" y="30"/>
                    <a:pt x="207" y="13"/>
                  </a:cubicBezTo>
                  <a:cubicBezTo>
                    <a:pt x="188" y="5"/>
                    <a:pt x="171" y="1"/>
                    <a:pt x="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4814150" y="2374275"/>
              <a:ext cx="6500" cy="5175"/>
            </a:xfrm>
            <a:custGeom>
              <a:avLst/>
              <a:gdLst/>
              <a:ahLst/>
              <a:cxnLst/>
              <a:rect l="l" t="t" r="r" b="b"/>
              <a:pathLst>
                <a:path w="260" h="207" extrusionOk="0">
                  <a:moveTo>
                    <a:pt x="173" y="0"/>
                  </a:moveTo>
                  <a:cubicBezTo>
                    <a:pt x="140" y="0"/>
                    <a:pt x="103" y="17"/>
                    <a:pt x="87" y="33"/>
                  </a:cubicBezTo>
                  <a:cubicBezTo>
                    <a:pt x="54" y="54"/>
                    <a:pt x="37" y="70"/>
                    <a:pt x="17" y="103"/>
                  </a:cubicBezTo>
                  <a:cubicBezTo>
                    <a:pt x="0" y="157"/>
                    <a:pt x="37" y="206"/>
                    <a:pt x="103" y="206"/>
                  </a:cubicBezTo>
                  <a:cubicBezTo>
                    <a:pt x="120" y="206"/>
                    <a:pt x="140" y="190"/>
                    <a:pt x="157" y="190"/>
                  </a:cubicBezTo>
                  <a:cubicBezTo>
                    <a:pt x="173" y="190"/>
                    <a:pt x="173" y="173"/>
                    <a:pt x="190" y="173"/>
                  </a:cubicBezTo>
                  <a:cubicBezTo>
                    <a:pt x="223" y="157"/>
                    <a:pt x="243" y="120"/>
                    <a:pt x="243" y="103"/>
                  </a:cubicBezTo>
                  <a:cubicBezTo>
                    <a:pt x="260" y="70"/>
                    <a:pt x="260" y="54"/>
                    <a:pt x="243" y="33"/>
                  </a:cubicBezTo>
                  <a:cubicBezTo>
                    <a:pt x="223" y="17"/>
                    <a:pt x="206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4796100" y="2422225"/>
              <a:ext cx="6525" cy="4925"/>
            </a:xfrm>
            <a:custGeom>
              <a:avLst/>
              <a:gdLst/>
              <a:ahLst/>
              <a:cxnLst/>
              <a:rect l="l" t="t" r="r" b="b"/>
              <a:pathLst>
                <a:path w="261" h="197" extrusionOk="0">
                  <a:moveTo>
                    <a:pt x="155" y="1"/>
                  </a:moveTo>
                  <a:cubicBezTo>
                    <a:pt x="140" y="1"/>
                    <a:pt x="122" y="3"/>
                    <a:pt x="104" y="7"/>
                  </a:cubicBezTo>
                  <a:cubicBezTo>
                    <a:pt x="38" y="40"/>
                    <a:pt x="1" y="111"/>
                    <a:pt x="17" y="144"/>
                  </a:cubicBezTo>
                  <a:cubicBezTo>
                    <a:pt x="17" y="177"/>
                    <a:pt x="45" y="197"/>
                    <a:pt x="84" y="197"/>
                  </a:cubicBezTo>
                  <a:cubicBezTo>
                    <a:pt x="106" y="197"/>
                    <a:pt x="132" y="190"/>
                    <a:pt x="157" y="177"/>
                  </a:cubicBezTo>
                  <a:cubicBezTo>
                    <a:pt x="223" y="160"/>
                    <a:pt x="260" y="94"/>
                    <a:pt x="244" y="40"/>
                  </a:cubicBezTo>
                  <a:cubicBezTo>
                    <a:pt x="229" y="16"/>
                    <a:pt x="198" y="1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4802600" y="2396225"/>
              <a:ext cx="6400" cy="4650"/>
            </a:xfrm>
            <a:custGeom>
              <a:avLst/>
              <a:gdLst/>
              <a:ahLst/>
              <a:cxnLst/>
              <a:rect l="l" t="t" r="r" b="b"/>
              <a:pathLst>
                <a:path w="256" h="186" extrusionOk="0">
                  <a:moveTo>
                    <a:pt x="169" y="0"/>
                  </a:moveTo>
                  <a:cubicBezTo>
                    <a:pt x="120" y="0"/>
                    <a:pt x="50" y="33"/>
                    <a:pt x="33" y="103"/>
                  </a:cubicBezTo>
                  <a:cubicBezTo>
                    <a:pt x="0" y="153"/>
                    <a:pt x="33" y="186"/>
                    <a:pt x="103" y="186"/>
                  </a:cubicBezTo>
                  <a:lnTo>
                    <a:pt x="169" y="186"/>
                  </a:lnTo>
                  <a:cubicBezTo>
                    <a:pt x="169" y="169"/>
                    <a:pt x="190" y="169"/>
                    <a:pt x="190" y="169"/>
                  </a:cubicBezTo>
                  <a:cubicBezTo>
                    <a:pt x="223" y="153"/>
                    <a:pt x="240" y="120"/>
                    <a:pt x="256" y="103"/>
                  </a:cubicBezTo>
                  <a:cubicBezTo>
                    <a:pt x="256" y="66"/>
                    <a:pt x="256" y="50"/>
                    <a:pt x="240" y="17"/>
                  </a:cubicBezTo>
                  <a:cubicBezTo>
                    <a:pt x="223" y="0"/>
                    <a:pt x="207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4803425" y="2384975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74" y="1"/>
                  </a:moveTo>
                  <a:cubicBezTo>
                    <a:pt x="136" y="1"/>
                    <a:pt x="103" y="1"/>
                    <a:pt x="70" y="17"/>
                  </a:cubicBezTo>
                  <a:cubicBezTo>
                    <a:pt x="54" y="38"/>
                    <a:pt x="33" y="71"/>
                    <a:pt x="17" y="87"/>
                  </a:cubicBezTo>
                  <a:cubicBezTo>
                    <a:pt x="0" y="141"/>
                    <a:pt x="33" y="191"/>
                    <a:pt x="87" y="191"/>
                  </a:cubicBezTo>
                  <a:cubicBezTo>
                    <a:pt x="120" y="191"/>
                    <a:pt x="136" y="191"/>
                    <a:pt x="157" y="174"/>
                  </a:cubicBezTo>
                  <a:cubicBezTo>
                    <a:pt x="174" y="174"/>
                    <a:pt x="174" y="174"/>
                    <a:pt x="190" y="158"/>
                  </a:cubicBezTo>
                  <a:cubicBezTo>
                    <a:pt x="207" y="141"/>
                    <a:pt x="239" y="120"/>
                    <a:pt x="239" y="87"/>
                  </a:cubicBezTo>
                  <a:cubicBezTo>
                    <a:pt x="260" y="71"/>
                    <a:pt x="260" y="38"/>
                    <a:pt x="239" y="17"/>
                  </a:cubicBezTo>
                  <a:cubicBezTo>
                    <a:pt x="223" y="1"/>
                    <a:pt x="190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4808975" y="2362725"/>
              <a:ext cx="6950" cy="4650"/>
            </a:xfrm>
            <a:custGeom>
              <a:avLst/>
              <a:gdLst/>
              <a:ahLst/>
              <a:cxnLst/>
              <a:rect l="l" t="t" r="r" b="b"/>
              <a:pathLst>
                <a:path w="278" h="186" extrusionOk="0">
                  <a:moveTo>
                    <a:pt x="174" y="0"/>
                  </a:moveTo>
                  <a:cubicBezTo>
                    <a:pt x="141" y="0"/>
                    <a:pt x="121" y="0"/>
                    <a:pt x="88" y="17"/>
                  </a:cubicBezTo>
                  <a:cubicBezTo>
                    <a:pt x="55" y="33"/>
                    <a:pt x="38" y="66"/>
                    <a:pt x="17" y="83"/>
                  </a:cubicBezTo>
                  <a:cubicBezTo>
                    <a:pt x="1" y="153"/>
                    <a:pt x="38" y="186"/>
                    <a:pt x="104" y="186"/>
                  </a:cubicBezTo>
                  <a:cubicBezTo>
                    <a:pt x="121" y="186"/>
                    <a:pt x="141" y="186"/>
                    <a:pt x="158" y="169"/>
                  </a:cubicBezTo>
                  <a:cubicBezTo>
                    <a:pt x="174" y="169"/>
                    <a:pt x="191" y="169"/>
                    <a:pt x="191" y="153"/>
                  </a:cubicBezTo>
                  <a:cubicBezTo>
                    <a:pt x="224" y="136"/>
                    <a:pt x="244" y="120"/>
                    <a:pt x="261" y="83"/>
                  </a:cubicBezTo>
                  <a:cubicBezTo>
                    <a:pt x="277" y="33"/>
                    <a:pt x="244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4806400" y="2410175"/>
              <a:ext cx="6525" cy="4950"/>
            </a:xfrm>
            <a:custGeom>
              <a:avLst/>
              <a:gdLst/>
              <a:ahLst/>
              <a:cxnLst/>
              <a:rect l="l" t="t" r="r" b="b"/>
              <a:pathLst>
                <a:path w="261" h="198" extrusionOk="0">
                  <a:moveTo>
                    <a:pt x="159" y="1"/>
                  </a:moveTo>
                  <a:cubicBezTo>
                    <a:pt x="142" y="1"/>
                    <a:pt x="123" y="3"/>
                    <a:pt x="104" y="7"/>
                  </a:cubicBezTo>
                  <a:cubicBezTo>
                    <a:pt x="55" y="40"/>
                    <a:pt x="1" y="94"/>
                    <a:pt x="17" y="143"/>
                  </a:cubicBezTo>
                  <a:cubicBezTo>
                    <a:pt x="31" y="178"/>
                    <a:pt x="64" y="197"/>
                    <a:pt x="99" y="197"/>
                  </a:cubicBezTo>
                  <a:cubicBezTo>
                    <a:pt x="119" y="197"/>
                    <a:pt x="139" y="192"/>
                    <a:pt x="158" y="180"/>
                  </a:cubicBezTo>
                  <a:cubicBezTo>
                    <a:pt x="224" y="164"/>
                    <a:pt x="261" y="94"/>
                    <a:pt x="261" y="40"/>
                  </a:cubicBezTo>
                  <a:cubicBezTo>
                    <a:pt x="249" y="16"/>
                    <a:pt x="208" y="1"/>
                    <a:pt x="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4835175" y="2293150"/>
              <a:ext cx="6500" cy="4725"/>
            </a:xfrm>
            <a:custGeom>
              <a:avLst/>
              <a:gdLst/>
              <a:ahLst/>
              <a:cxnLst/>
              <a:rect l="l" t="t" r="r" b="b"/>
              <a:pathLst>
                <a:path w="260" h="189" extrusionOk="0">
                  <a:moveTo>
                    <a:pt x="103" y="0"/>
                  </a:moveTo>
                  <a:cubicBezTo>
                    <a:pt x="37" y="33"/>
                    <a:pt x="0" y="103"/>
                    <a:pt x="21" y="136"/>
                  </a:cubicBezTo>
                  <a:cubicBezTo>
                    <a:pt x="21" y="168"/>
                    <a:pt x="48" y="188"/>
                    <a:pt x="87" y="188"/>
                  </a:cubicBezTo>
                  <a:cubicBezTo>
                    <a:pt x="108" y="188"/>
                    <a:pt x="132" y="182"/>
                    <a:pt x="157" y="169"/>
                  </a:cubicBezTo>
                  <a:cubicBezTo>
                    <a:pt x="173" y="169"/>
                    <a:pt x="190" y="153"/>
                    <a:pt x="206" y="136"/>
                  </a:cubicBezTo>
                  <a:cubicBezTo>
                    <a:pt x="243" y="120"/>
                    <a:pt x="260" y="66"/>
                    <a:pt x="243" y="33"/>
                  </a:cubicBezTo>
                  <a:cubicBezTo>
                    <a:pt x="243" y="17"/>
                    <a:pt x="206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4783225" y="2374675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57" y="1"/>
                  </a:moveTo>
                  <a:cubicBezTo>
                    <a:pt x="140" y="1"/>
                    <a:pt x="103" y="1"/>
                    <a:pt x="70" y="38"/>
                  </a:cubicBezTo>
                  <a:cubicBezTo>
                    <a:pt x="37" y="54"/>
                    <a:pt x="17" y="71"/>
                    <a:pt x="17" y="104"/>
                  </a:cubicBezTo>
                  <a:cubicBezTo>
                    <a:pt x="0" y="120"/>
                    <a:pt x="0" y="157"/>
                    <a:pt x="17" y="174"/>
                  </a:cubicBezTo>
                  <a:cubicBezTo>
                    <a:pt x="37" y="190"/>
                    <a:pt x="54" y="190"/>
                    <a:pt x="87" y="190"/>
                  </a:cubicBezTo>
                  <a:cubicBezTo>
                    <a:pt x="103" y="190"/>
                    <a:pt x="140" y="190"/>
                    <a:pt x="157" y="174"/>
                  </a:cubicBezTo>
                  <a:lnTo>
                    <a:pt x="173" y="174"/>
                  </a:lnTo>
                  <a:cubicBezTo>
                    <a:pt x="206" y="141"/>
                    <a:pt x="223" y="120"/>
                    <a:pt x="244" y="87"/>
                  </a:cubicBezTo>
                  <a:cubicBezTo>
                    <a:pt x="260" y="38"/>
                    <a:pt x="223" y="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4791350" y="2363550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58" y="0"/>
                  </a:moveTo>
                  <a:cubicBezTo>
                    <a:pt x="141" y="0"/>
                    <a:pt x="104" y="17"/>
                    <a:pt x="71" y="33"/>
                  </a:cubicBezTo>
                  <a:cubicBezTo>
                    <a:pt x="38" y="50"/>
                    <a:pt x="22" y="87"/>
                    <a:pt x="22" y="103"/>
                  </a:cubicBezTo>
                  <a:cubicBezTo>
                    <a:pt x="1" y="136"/>
                    <a:pt x="1" y="173"/>
                    <a:pt x="38" y="190"/>
                  </a:cubicBezTo>
                  <a:cubicBezTo>
                    <a:pt x="38" y="190"/>
                    <a:pt x="71" y="206"/>
                    <a:pt x="88" y="206"/>
                  </a:cubicBezTo>
                  <a:cubicBezTo>
                    <a:pt x="104" y="206"/>
                    <a:pt x="125" y="190"/>
                    <a:pt x="158" y="190"/>
                  </a:cubicBezTo>
                  <a:cubicBezTo>
                    <a:pt x="191" y="173"/>
                    <a:pt x="228" y="136"/>
                    <a:pt x="244" y="103"/>
                  </a:cubicBezTo>
                  <a:lnTo>
                    <a:pt x="244" y="87"/>
                  </a:lnTo>
                  <a:cubicBezTo>
                    <a:pt x="261" y="33"/>
                    <a:pt x="228" y="0"/>
                    <a:pt x="1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4786725" y="2385400"/>
              <a:ext cx="6425" cy="4750"/>
            </a:xfrm>
            <a:custGeom>
              <a:avLst/>
              <a:gdLst/>
              <a:ahLst/>
              <a:cxnLst/>
              <a:rect l="l" t="t" r="r" b="b"/>
              <a:pathLst>
                <a:path w="257" h="190" extrusionOk="0">
                  <a:moveTo>
                    <a:pt x="153" y="0"/>
                  </a:moveTo>
                  <a:cubicBezTo>
                    <a:pt x="137" y="0"/>
                    <a:pt x="104" y="21"/>
                    <a:pt x="66" y="37"/>
                  </a:cubicBezTo>
                  <a:cubicBezTo>
                    <a:pt x="50" y="54"/>
                    <a:pt x="17" y="70"/>
                    <a:pt x="17" y="103"/>
                  </a:cubicBezTo>
                  <a:cubicBezTo>
                    <a:pt x="0" y="157"/>
                    <a:pt x="33" y="190"/>
                    <a:pt x="83" y="190"/>
                  </a:cubicBezTo>
                  <a:lnTo>
                    <a:pt x="153" y="190"/>
                  </a:lnTo>
                  <a:cubicBezTo>
                    <a:pt x="186" y="174"/>
                    <a:pt x="223" y="141"/>
                    <a:pt x="240" y="103"/>
                  </a:cubicBezTo>
                  <a:cubicBezTo>
                    <a:pt x="256" y="37"/>
                    <a:pt x="223" y="0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4772900" y="2397875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58" y="0"/>
                  </a:moveTo>
                  <a:cubicBezTo>
                    <a:pt x="141" y="0"/>
                    <a:pt x="121" y="0"/>
                    <a:pt x="104" y="17"/>
                  </a:cubicBezTo>
                  <a:cubicBezTo>
                    <a:pt x="38" y="37"/>
                    <a:pt x="1" y="103"/>
                    <a:pt x="17" y="140"/>
                  </a:cubicBezTo>
                  <a:cubicBezTo>
                    <a:pt x="31" y="172"/>
                    <a:pt x="56" y="191"/>
                    <a:pt x="91" y="191"/>
                  </a:cubicBezTo>
                  <a:cubicBezTo>
                    <a:pt x="111" y="191"/>
                    <a:pt x="133" y="185"/>
                    <a:pt x="158" y="173"/>
                  </a:cubicBezTo>
                  <a:cubicBezTo>
                    <a:pt x="174" y="173"/>
                    <a:pt x="191" y="157"/>
                    <a:pt x="207" y="157"/>
                  </a:cubicBezTo>
                  <a:cubicBezTo>
                    <a:pt x="244" y="120"/>
                    <a:pt x="261" y="87"/>
                    <a:pt x="244" y="54"/>
                  </a:cubicBezTo>
                  <a:cubicBezTo>
                    <a:pt x="244" y="17"/>
                    <a:pt x="207" y="0"/>
                    <a:pt x="1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4791875" y="2351325"/>
              <a:ext cx="6425" cy="4950"/>
            </a:xfrm>
            <a:custGeom>
              <a:avLst/>
              <a:gdLst/>
              <a:ahLst/>
              <a:cxnLst/>
              <a:rect l="l" t="t" r="r" b="b"/>
              <a:pathLst>
                <a:path w="257" h="198" extrusionOk="0">
                  <a:moveTo>
                    <a:pt x="153" y="1"/>
                  </a:moveTo>
                  <a:cubicBezTo>
                    <a:pt x="138" y="1"/>
                    <a:pt x="121" y="3"/>
                    <a:pt x="104" y="7"/>
                  </a:cubicBezTo>
                  <a:cubicBezTo>
                    <a:pt x="34" y="44"/>
                    <a:pt x="1" y="110"/>
                    <a:pt x="17" y="147"/>
                  </a:cubicBezTo>
                  <a:cubicBezTo>
                    <a:pt x="17" y="179"/>
                    <a:pt x="45" y="197"/>
                    <a:pt x="83" y="197"/>
                  </a:cubicBezTo>
                  <a:cubicBezTo>
                    <a:pt x="104" y="197"/>
                    <a:pt x="128" y="192"/>
                    <a:pt x="153" y="180"/>
                  </a:cubicBezTo>
                  <a:cubicBezTo>
                    <a:pt x="223" y="164"/>
                    <a:pt x="256" y="93"/>
                    <a:pt x="240" y="44"/>
                  </a:cubicBezTo>
                  <a:cubicBezTo>
                    <a:pt x="228" y="17"/>
                    <a:pt x="195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4798675" y="2374375"/>
              <a:ext cx="6100" cy="5075"/>
            </a:xfrm>
            <a:custGeom>
              <a:avLst/>
              <a:gdLst/>
              <a:ahLst/>
              <a:cxnLst/>
              <a:rect l="l" t="t" r="r" b="b"/>
              <a:pathLst>
                <a:path w="244" h="203" extrusionOk="0">
                  <a:moveTo>
                    <a:pt x="174" y="0"/>
                  </a:moveTo>
                  <a:cubicBezTo>
                    <a:pt x="161" y="0"/>
                    <a:pt x="149" y="4"/>
                    <a:pt x="141" y="13"/>
                  </a:cubicBezTo>
                  <a:cubicBezTo>
                    <a:pt x="104" y="13"/>
                    <a:pt x="71" y="29"/>
                    <a:pt x="54" y="50"/>
                  </a:cubicBezTo>
                  <a:cubicBezTo>
                    <a:pt x="1" y="99"/>
                    <a:pt x="1" y="169"/>
                    <a:pt x="38" y="186"/>
                  </a:cubicBezTo>
                  <a:cubicBezTo>
                    <a:pt x="54" y="202"/>
                    <a:pt x="87" y="202"/>
                    <a:pt x="120" y="202"/>
                  </a:cubicBezTo>
                  <a:cubicBezTo>
                    <a:pt x="141" y="202"/>
                    <a:pt x="141" y="186"/>
                    <a:pt x="157" y="186"/>
                  </a:cubicBezTo>
                  <a:cubicBezTo>
                    <a:pt x="174" y="186"/>
                    <a:pt x="190" y="169"/>
                    <a:pt x="207" y="153"/>
                  </a:cubicBezTo>
                  <a:cubicBezTo>
                    <a:pt x="223" y="132"/>
                    <a:pt x="244" y="99"/>
                    <a:pt x="244" y="83"/>
                  </a:cubicBezTo>
                  <a:cubicBezTo>
                    <a:pt x="244" y="50"/>
                    <a:pt x="244" y="29"/>
                    <a:pt x="207" y="13"/>
                  </a:cubicBezTo>
                  <a:cubicBezTo>
                    <a:pt x="199" y="4"/>
                    <a:pt x="186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4782400" y="2326650"/>
              <a:ext cx="6400" cy="5175"/>
            </a:xfrm>
            <a:custGeom>
              <a:avLst/>
              <a:gdLst/>
              <a:ahLst/>
              <a:cxnLst/>
              <a:rect l="l" t="t" r="r" b="b"/>
              <a:pathLst>
                <a:path w="256" h="207" extrusionOk="0">
                  <a:moveTo>
                    <a:pt x="173" y="0"/>
                  </a:moveTo>
                  <a:cubicBezTo>
                    <a:pt x="103" y="0"/>
                    <a:pt x="33" y="50"/>
                    <a:pt x="17" y="103"/>
                  </a:cubicBezTo>
                  <a:cubicBezTo>
                    <a:pt x="0" y="153"/>
                    <a:pt x="33" y="206"/>
                    <a:pt x="87" y="206"/>
                  </a:cubicBezTo>
                  <a:cubicBezTo>
                    <a:pt x="120" y="206"/>
                    <a:pt x="136" y="206"/>
                    <a:pt x="153" y="186"/>
                  </a:cubicBezTo>
                  <a:cubicBezTo>
                    <a:pt x="173" y="186"/>
                    <a:pt x="173" y="169"/>
                    <a:pt x="190" y="169"/>
                  </a:cubicBezTo>
                  <a:cubicBezTo>
                    <a:pt x="206" y="153"/>
                    <a:pt x="239" y="136"/>
                    <a:pt x="239" y="103"/>
                  </a:cubicBezTo>
                  <a:cubicBezTo>
                    <a:pt x="256" y="66"/>
                    <a:pt x="256" y="50"/>
                    <a:pt x="239" y="33"/>
                  </a:cubicBezTo>
                  <a:cubicBezTo>
                    <a:pt x="223" y="17"/>
                    <a:pt x="206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4786200" y="2340750"/>
              <a:ext cx="6525" cy="4950"/>
            </a:xfrm>
            <a:custGeom>
              <a:avLst/>
              <a:gdLst/>
              <a:ahLst/>
              <a:cxnLst/>
              <a:rect l="l" t="t" r="r" b="b"/>
              <a:pathLst>
                <a:path w="261" h="198" extrusionOk="0">
                  <a:moveTo>
                    <a:pt x="170" y="1"/>
                  </a:moveTo>
                  <a:cubicBezTo>
                    <a:pt x="151" y="1"/>
                    <a:pt x="128" y="6"/>
                    <a:pt x="104" y="18"/>
                  </a:cubicBezTo>
                  <a:cubicBezTo>
                    <a:pt x="38" y="34"/>
                    <a:pt x="1" y="104"/>
                    <a:pt x="21" y="158"/>
                  </a:cubicBezTo>
                  <a:cubicBezTo>
                    <a:pt x="21" y="182"/>
                    <a:pt x="57" y="197"/>
                    <a:pt x="103" y="197"/>
                  </a:cubicBezTo>
                  <a:cubicBezTo>
                    <a:pt x="120" y="197"/>
                    <a:pt x="139" y="195"/>
                    <a:pt x="158" y="191"/>
                  </a:cubicBezTo>
                  <a:cubicBezTo>
                    <a:pt x="228" y="158"/>
                    <a:pt x="261" y="88"/>
                    <a:pt x="244" y="55"/>
                  </a:cubicBezTo>
                  <a:cubicBezTo>
                    <a:pt x="233" y="20"/>
                    <a:pt x="207" y="1"/>
                    <a:pt x="1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4812500" y="2302375"/>
              <a:ext cx="6000" cy="4925"/>
            </a:xfrm>
            <a:custGeom>
              <a:avLst/>
              <a:gdLst/>
              <a:ahLst/>
              <a:cxnLst/>
              <a:rect l="l" t="t" r="r" b="b"/>
              <a:pathLst>
                <a:path w="240" h="197" extrusionOk="0">
                  <a:moveTo>
                    <a:pt x="161" y="0"/>
                  </a:moveTo>
                  <a:cubicBezTo>
                    <a:pt x="117" y="0"/>
                    <a:pt x="70" y="16"/>
                    <a:pt x="33" y="44"/>
                  </a:cubicBezTo>
                  <a:cubicBezTo>
                    <a:pt x="17" y="77"/>
                    <a:pt x="0" y="93"/>
                    <a:pt x="0" y="126"/>
                  </a:cubicBezTo>
                  <a:cubicBezTo>
                    <a:pt x="0" y="147"/>
                    <a:pt x="0" y="180"/>
                    <a:pt x="33" y="180"/>
                  </a:cubicBezTo>
                  <a:cubicBezTo>
                    <a:pt x="50" y="196"/>
                    <a:pt x="83" y="196"/>
                    <a:pt x="103" y="196"/>
                  </a:cubicBezTo>
                  <a:cubicBezTo>
                    <a:pt x="120" y="196"/>
                    <a:pt x="136" y="180"/>
                    <a:pt x="136" y="180"/>
                  </a:cubicBezTo>
                  <a:cubicBezTo>
                    <a:pt x="153" y="180"/>
                    <a:pt x="169" y="163"/>
                    <a:pt x="186" y="147"/>
                  </a:cubicBezTo>
                  <a:cubicBezTo>
                    <a:pt x="239" y="93"/>
                    <a:pt x="239" y="44"/>
                    <a:pt x="206" y="7"/>
                  </a:cubicBezTo>
                  <a:cubicBezTo>
                    <a:pt x="192" y="2"/>
                    <a:pt x="177" y="0"/>
                    <a:pt x="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4811150" y="2328550"/>
              <a:ext cx="6525" cy="4950"/>
            </a:xfrm>
            <a:custGeom>
              <a:avLst/>
              <a:gdLst/>
              <a:ahLst/>
              <a:cxnLst/>
              <a:rect l="l" t="t" r="r" b="b"/>
              <a:pathLst>
                <a:path w="261" h="198" extrusionOk="0">
                  <a:moveTo>
                    <a:pt x="157" y="0"/>
                  </a:moveTo>
                  <a:cubicBezTo>
                    <a:pt x="140" y="0"/>
                    <a:pt x="122" y="2"/>
                    <a:pt x="104" y="7"/>
                  </a:cubicBezTo>
                  <a:cubicBezTo>
                    <a:pt x="54" y="44"/>
                    <a:pt x="1" y="93"/>
                    <a:pt x="17" y="147"/>
                  </a:cubicBezTo>
                  <a:cubicBezTo>
                    <a:pt x="28" y="179"/>
                    <a:pt x="61" y="197"/>
                    <a:pt x="97" y="197"/>
                  </a:cubicBezTo>
                  <a:cubicBezTo>
                    <a:pt x="117" y="197"/>
                    <a:pt x="138" y="192"/>
                    <a:pt x="157" y="180"/>
                  </a:cubicBezTo>
                  <a:cubicBezTo>
                    <a:pt x="223" y="163"/>
                    <a:pt x="260" y="93"/>
                    <a:pt x="260" y="44"/>
                  </a:cubicBezTo>
                  <a:cubicBezTo>
                    <a:pt x="245" y="17"/>
                    <a:pt x="205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4817650" y="2281500"/>
              <a:ext cx="6400" cy="5075"/>
            </a:xfrm>
            <a:custGeom>
              <a:avLst/>
              <a:gdLst/>
              <a:ahLst/>
              <a:cxnLst/>
              <a:rect l="l" t="t" r="r" b="b"/>
              <a:pathLst>
                <a:path w="256" h="203" extrusionOk="0">
                  <a:moveTo>
                    <a:pt x="136" y="0"/>
                  </a:moveTo>
                  <a:cubicBezTo>
                    <a:pt x="103" y="17"/>
                    <a:pt x="83" y="33"/>
                    <a:pt x="50" y="54"/>
                  </a:cubicBezTo>
                  <a:cubicBezTo>
                    <a:pt x="0" y="104"/>
                    <a:pt x="0" y="157"/>
                    <a:pt x="50" y="190"/>
                  </a:cubicBezTo>
                  <a:cubicBezTo>
                    <a:pt x="58" y="198"/>
                    <a:pt x="71" y="202"/>
                    <a:pt x="87" y="202"/>
                  </a:cubicBezTo>
                  <a:cubicBezTo>
                    <a:pt x="102" y="202"/>
                    <a:pt x="120" y="198"/>
                    <a:pt x="136" y="190"/>
                  </a:cubicBezTo>
                  <a:lnTo>
                    <a:pt x="153" y="190"/>
                  </a:lnTo>
                  <a:cubicBezTo>
                    <a:pt x="186" y="174"/>
                    <a:pt x="206" y="174"/>
                    <a:pt x="223" y="157"/>
                  </a:cubicBezTo>
                  <a:cubicBezTo>
                    <a:pt x="239" y="120"/>
                    <a:pt x="256" y="104"/>
                    <a:pt x="256" y="71"/>
                  </a:cubicBezTo>
                  <a:cubicBezTo>
                    <a:pt x="256" y="54"/>
                    <a:pt x="239" y="33"/>
                    <a:pt x="223" y="17"/>
                  </a:cubicBezTo>
                  <a:cubicBezTo>
                    <a:pt x="206" y="0"/>
                    <a:pt x="169" y="0"/>
                    <a:pt x="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4806000" y="2351475"/>
              <a:ext cx="6525" cy="4950"/>
            </a:xfrm>
            <a:custGeom>
              <a:avLst/>
              <a:gdLst/>
              <a:ahLst/>
              <a:cxnLst/>
              <a:rect l="l" t="t" r="r" b="b"/>
              <a:pathLst>
                <a:path w="261" h="198" extrusionOk="0">
                  <a:moveTo>
                    <a:pt x="136" y="1"/>
                  </a:moveTo>
                  <a:cubicBezTo>
                    <a:pt x="104" y="17"/>
                    <a:pt x="71" y="38"/>
                    <a:pt x="54" y="55"/>
                  </a:cubicBezTo>
                  <a:cubicBezTo>
                    <a:pt x="0" y="104"/>
                    <a:pt x="0" y="158"/>
                    <a:pt x="54" y="191"/>
                  </a:cubicBezTo>
                  <a:cubicBezTo>
                    <a:pt x="65" y="191"/>
                    <a:pt x="76" y="198"/>
                    <a:pt x="92" y="198"/>
                  </a:cubicBezTo>
                  <a:cubicBezTo>
                    <a:pt x="100" y="198"/>
                    <a:pt x="109" y="196"/>
                    <a:pt x="120" y="191"/>
                  </a:cubicBezTo>
                  <a:lnTo>
                    <a:pt x="157" y="191"/>
                  </a:lnTo>
                  <a:cubicBezTo>
                    <a:pt x="174" y="174"/>
                    <a:pt x="190" y="158"/>
                    <a:pt x="207" y="141"/>
                  </a:cubicBezTo>
                  <a:cubicBezTo>
                    <a:pt x="260" y="104"/>
                    <a:pt x="260" y="38"/>
                    <a:pt x="223" y="17"/>
                  </a:cubicBezTo>
                  <a:cubicBezTo>
                    <a:pt x="207" y="1"/>
                    <a:pt x="174" y="1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4801675" y="2339950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73" y="0"/>
                  </a:moveTo>
                  <a:cubicBezTo>
                    <a:pt x="140" y="0"/>
                    <a:pt x="103" y="17"/>
                    <a:pt x="70" y="33"/>
                  </a:cubicBezTo>
                  <a:cubicBezTo>
                    <a:pt x="54" y="50"/>
                    <a:pt x="21" y="66"/>
                    <a:pt x="21" y="103"/>
                  </a:cubicBezTo>
                  <a:cubicBezTo>
                    <a:pt x="0" y="153"/>
                    <a:pt x="37" y="206"/>
                    <a:pt x="87" y="206"/>
                  </a:cubicBezTo>
                  <a:cubicBezTo>
                    <a:pt x="124" y="206"/>
                    <a:pt x="140" y="190"/>
                    <a:pt x="157" y="190"/>
                  </a:cubicBezTo>
                  <a:cubicBezTo>
                    <a:pt x="173" y="190"/>
                    <a:pt x="173" y="169"/>
                    <a:pt x="190" y="169"/>
                  </a:cubicBezTo>
                  <a:cubicBezTo>
                    <a:pt x="206" y="153"/>
                    <a:pt x="244" y="120"/>
                    <a:pt x="244" y="103"/>
                  </a:cubicBezTo>
                  <a:cubicBezTo>
                    <a:pt x="260" y="50"/>
                    <a:pt x="227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4804750" y="2292225"/>
              <a:ext cx="6425" cy="5175"/>
            </a:xfrm>
            <a:custGeom>
              <a:avLst/>
              <a:gdLst/>
              <a:ahLst/>
              <a:cxnLst/>
              <a:rect l="l" t="t" r="r" b="b"/>
              <a:pathLst>
                <a:path w="257" h="207" extrusionOk="0">
                  <a:moveTo>
                    <a:pt x="154" y="0"/>
                  </a:moveTo>
                  <a:cubicBezTo>
                    <a:pt x="121" y="0"/>
                    <a:pt x="83" y="17"/>
                    <a:pt x="67" y="37"/>
                  </a:cubicBezTo>
                  <a:cubicBezTo>
                    <a:pt x="34" y="54"/>
                    <a:pt x="17" y="87"/>
                    <a:pt x="1" y="103"/>
                  </a:cubicBezTo>
                  <a:cubicBezTo>
                    <a:pt x="1" y="140"/>
                    <a:pt x="1" y="157"/>
                    <a:pt x="17" y="173"/>
                  </a:cubicBezTo>
                  <a:cubicBezTo>
                    <a:pt x="34" y="190"/>
                    <a:pt x="50" y="206"/>
                    <a:pt x="83" y="206"/>
                  </a:cubicBezTo>
                  <a:cubicBezTo>
                    <a:pt x="104" y="206"/>
                    <a:pt x="121" y="190"/>
                    <a:pt x="137" y="190"/>
                  </a:cubicBezTo>
                  <a:cubicBezTo>
                    <a:pt x="154" y="190"/>
                    <a:pt x="170" y="173"/>
                    <a:pt x="170" y="173"/>
                  </a:cubicBezTo>
                  <a:cubicBezTo>
                    <a:pt x="207" y="157"/>
                    <a:pt x="224" y="140"/>
                    <a:pt x="240" y="103"/>
                  </a:cubicBezTo>
                  <a:cubicBezTo>
                    <a:pt x="257" y="54"/>
                    <a:pt x="224" y="0"/>
                    <a:pt x="1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4558625" y="2354500"/>
              <a:ext cx="6925" cy="4925"/>
            </a:xfrm>
            <a:custGeom>
              <a:avLst/>
              <a:gdLst/>
              <a:ahLst/>
              <a:cxnLst/>
              <a:rect l="l" t="t" r="r" b="b"/>
              <a:pathLst>
                <a:path w="277" h="197" extrusionOk="0">
                  <a:moveTo>
                    <a:pt x="170" y="0"/>
                  </a:moveTo>
                  <a:cubicBezTo>
                    <a:pt x="132" y="0"/>
                    <a:pt x="85" y="19"/>
                    <a:pt x="54" y="53"/>
                  </a:cubicBezTo>
                  <a:cubicBezTo>
                    <a:pt x="17" y="103"/>
                    <a:pt x="0" y="156"/>
                    <a:pt x="54" y="189"/>
                  </a:cubicBezTo>
                  <a:cubicBezTo>
                    <a:pt x="65" y="189"/>
                    <a:pt x="83" y="196"/>
                    <a:pt x="104" y="196"/>
                  </a:cubicBezTo>
                  <a:cubicBezTo>
                    <a:pt x="115" y="196"/>
                    <a:pt x="126" y="195"/>
                    <a:pt x="137" y="189"/>
                  </a:cubicBezTo>
                  <a:lnTo>
                    <a:pt x="174" y="189"/>
                  </a:lnTo>
                  <a:cubicBezTo>
                    <a:pt x="190" y="173"/>
                    <a:pt x="207" y="156"/>
                    <a:pt x="223" y="156"/>
                  </a:cubicBezTo>
                  <a:cubicBezTo>
                    <a:pt x="277" y="103"/>
                    <a:pt x="277" y="37"/>
                    <a:pt x="223" y="20"/>
                  </a:cubicBezTo>
                  <a:cubicBezTo>
                    <a:pt x="211" y="6"/>
                    <a:pt x="192" y="0"/>
                    <a:pt x="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4493800" y="2294375"/>
              <a:ext cx="6400" cy="5175"/>
            </a:xfrm>
            <a:custGeom>
              <a:avLst/>
              <a:gdLst/>
              <a:ahLst/>
              <a:cxnLst/>
              <a:rect l="l" t="t" r="r" b="b"/>
              <a:pathLst>
                <a:path w="256" h="207" extrusionOk="0">
                  <a:moveTo>
                    <a:pt x="173" y="1"/>
                  </a:moveTo>
                  <a:cubicBezTo>
                    <a:pt x="103" y="1"/>
                    <a:pt x="33" y="54"/>
                    <a:pt x="17" y="104"/>
                  </a:cubicBezTo>
                  <a:cubicBezTo>
                    <a:pt x="0" y="157"/>
                    <a:pt x="33" y="207"/>
                    <a:pt x="103" y="207"/>
                  </a:cubicBezTo>
                  <a:cubicBezTo>
                    <a:pt x="120" y="207"/>
                    <a:pt x="136" y="190"/>
                    <a:pt x="153" y="190"/>
                  </a:cubicBezTo>
                  <a:cubicBezTo>
                    <a:pt x="173" y="190"/>
                    <a:pt x="173" y="174"/>
                    <a:pt x="190" y="174"/>
                  </a:cubicBezTo>
                  <a:cubicBezTo>
                    <a:pt x="223" y="157"/>
                    <a:pt x="239" y="120"/>
                    <a:pt x="239" y="104"/>
                  </a:cubicBezTo>
                  <a:cubicBezTo>
                    <a:pt x="256" y="71"/>
                    <a:pt x="256" y="54"/>
                    <a:pt x="239" y="34"/>
                  </a:cubicBezTo>
                  <a:cubicBezTo>
                    <a:pt x="223" y="17"/>
                    <a:pt x="206" y="1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4497600" y="2308550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71" y="0"/>
                  </a:moveTo>
                  <a:cubicBezTo>
                    <a:pt x="151" y="0"/>
                    <a:pt x="128" y="6"/>
                    <a:pt x="104" y="19"/>
                  </a:cubicBezTo>
                  <a:cubicBezTo>
                    <a:pt x="38" y="36"/>
                    <a:pt x="1" y="106"/>
                    <a:pt x="21" y="139"/>
                  </a:cubicBezTo>
                  <a:cubicBezTo>
                    <a:pt x="32" y="171"/>
                    <a:pt x="57" y="191"/>
                    <a:pt x="91" y="191"/>
                  </a:cubicBezTo>
                  <a:cubicBezTo>
                    <a:pt x="111" y="191"/>
                    <a:pt x="133" y="185"/>
                    <a:pt x="157" y="172"/>
                  </a:cubicBezTo>
                  <a:cubicBezTo>
                    <a:pt x="227" y="155"/>
                    <a:pt x="260" y="85"/>
                    <a:pt x="244" y="52"/>
                  </a:cubicBezTo>
                  <a:cubicBezTo>
                    <a:pt x="233" y="20"/>
                    <a:pt x="207" y="0"/>
                    <a:pt x="1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4503275" y="2319175"/>
              <a:ext cx="6425" cy="4900"/>
            </a:xfrm>
            <a:custGeom>
              <a:avLst/>
              <a:gdLst/>
              <a:ahLst/>
              <a:cxnLst/>
              <a:rect l="l" t="t" r="r" b="b"/>
              <a:pathLst>
                <a:path w="257" h="196" extrusionOk="0">
                  <a:moveTo>
                    <a:pt x="156" y="0"/>
                  </a:moveTo>
                  <a:cubicBezTo>
                    <a:pt x="139" y="0"/>
                    <a:pt x="121" y="2"/>
                    <a:pt x="104" y="7"/>
                  </a:cubicBezTo>
                  <a:cubicBezTo>
                    <a:pt x="33" y="40"/>
                    <a:pt x="0" y="93"/>
                    <a:pt x="17" y="143"/>
                  </a:cubicBezTo>
                  <a:cubicBezTo>
                    <a:pt x="27" y="177"/>
                    <a:pt x="51" y="196"/>
                    <a:pt x="85" y="196"/>
                  </a:cubicBezTo>
                  <a:cubicBezTo>
                    <a:pt x="104" y="196"/>
                    <a:pt x="127" y="189"/>
                    <a:pt x="153" y="176"/>
                  </a:cubicBezTo>
                  <a:cubicBezTo>
                    <a:pt x="223" y="159"/>
                    <a:pt x="256" y="93"/>
                    <a:pt x="240" y="40"/>
                  </a:cubicBezTo>
                  <a:cubicBezTo>
                    <a:pt x="240" y="15"/>
                    <a:pt x="202" y="0"/>
                    <a:pt x="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4489475" y="2330975"/>
              <a:ext cx="6500" cy="5075"/>
            </a:xfrm>
            <a:custGeom>
              <a:avLst/>
              <a:gdLst/>
              <a:ahLst/>
              <a:cxnLst/>
              <a:rect l="l" t="t" r="r" b="b"/>
              <a:pathLst>
                <a:path w="260" h="203" extrusionOk="0">
                  <a:moveTo>
                    <a:pt x="190" y="0"/>
                  </a:moveTo>
                  <a:cubicBezTo>
                    <a:pt x="177" y="0"/>
                    <a:pt x="165" y="5"/>
                    <a:pt x="157" y="13"/>
                  </a:cubicBezTo>
                  <a:cubicBezTo>
                    <a:pt x="120" y="13"/>
                    <a:pt x="87" y="33"/>
                    <a:pt x="70" y="50"/>
                  </a:cubicBezTo>
                  <a:cubicBezTo>
                    <a:pt x="16" y="99"/>
                    <a:pt x="0" y="169"/>
                    <a:pt x="54" y="186"/>
                  </a:cubicBezTo>
                  <a:cubicBezTo>
                    <a:pt x="70" y="202"/>
                    <a:pt x="103" y="202"/>
                    <a:pt x="140" y="202"/>
                  </a:cubicBezTo>
                  <a:cubicBezTo>
                    <a:pt x="140" y="186"/>
                    <a:pt x="157" y="186"/>
                    <a:pt x="173" y="186"/>
                  </a:cubicBezTo>
                  <a:cubicBezTo>
                    <a:pt x="190" y="169"/>
                    <a:pt x="206" y="169"/>
                    <a:pt x="223" y="153"/>
                  </a:cubicBezTo>
                  <a:cubicBezTo>
                    <a:pt x="243" y="137"/>
                    <a:pt x="260" y="99"/>
                    <a:pt x="260" y="83"/>
                  </a:cubicBezTo>
                  <a:cubicBezTo>
                    <a:pt x="260" y="50"/>
                    <a:pt x="260" y="33"/>
                    <a:pt x="223" y="13"/>
                  </a:cubicBezTo>
                  <a:cubicBezTo>
                    <a:pt x="214" y="5"/>
                    <a:pt x="202" y="0"/>
                    <a:pt x="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4507500" y="2296125"/>
              <a:ext cx="6925" cy="5200"/>
            </a:xfrm>
            <a:custGeom>
              <a:avLst/>
              <a:gdLst/>
              <a:ahLst/>
              <a:cxnLst/>
              <a:rect l="l" t="t" r="r" b="b"/>
              <a:pathLst>
                <a:path w="277" h="208" extrusionOk="0">
                  <a:moveTo>
                    <a:pt x="174" y="1"/>
                  </a:moveTo>
                  <a:cubicBezTo>
                    <a:pt x="157" y="1"/>
                    <a:pt x="120" y="17"/>
                    <a:pt x="87" y="34"/>
                  </a:cubicBezTo>
                  <a:cubicBezTo>
                    <a:pt x="54" y="50"/>
                    <a:pt x="38" y="87"/>
                    <a:pt x="38" y="104"/>
                  </a:cubicBezTo>
                  <a:cubicBezTo>
                    <a:pt x="1" y="153"/>
                    <a:pt x="38" y="207"/>
                    <a:pt x="104" y="207"/>
                  </a:cubicBezTo>
                  <a:cubicBezTo>
                    <a:pt x="120" y="207"/>
                    <a:pt x="141" y="207"/>
                    <a:pt x="174" y="191"/>
                  </a:cubicBezTo>
                  <a:lnTo>
                    <a:pt x="190" y="170"/>
                  </a:lnTo>
                  <a:cubicBezTo>
                    <a:pt x="223" y="153"/>
                    <a:pt x="244" y="137"/>
                    <a:pt x="260" y="104"/>
                  </a:cubicBezTo>
                  <a:cubicBezTo>
                    <a:pt x="277" y="50"/>
                    <a:pt x="244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4484725" y="2306450"/>
              <a:ext cx="6925" cy="4750"/>
            </a:xfrm>
            <a:custGeom>
              <a:avLst/>
              <a:gdLst/>
              <a:ahLst/>
              <a:cxnLst/>
              <a:rect l="l" t="t" r="r" b="b"/>
              <a:pathLst>
                <a:path w="277" h="190" extrusionOk="0">
                  <a:moveTo>
                    <a:pt x="174" y="0"/>
                  </a:moveTo>
                  <a:cubicBezTo>
                    <a:pt x="141" y="0"/>
                    <a:pt x="103" y="0"/>
                    <a:pt x="87" y="17"/>
                  </a:cubicBezTo>
                  <a:cubicBezTo>
                    <a:pt x="54" y="33"/>
                    <a:pt x="37" y="66"/>
                    <a:pt x="21" y="87"/>
                  </a:cubicBezTo>
                  <a:cubicBezTo>
                    <a:pt x="0" y="153"/>
                    <a:pt x="37" y="190"/>
                    <a:pt x="103" y="190"/>
                  </a:cubicBezTo>
                  <a:cubicBezTo>
                    <a:pt x="124" y="190"/>
                    <a:pt x="141" y="190"/>
                    <a:pt x="157" y="169"/>
                  </a:cubicBezTo>
                  <a:cubicBezTo>
                    <a:pt x="174" y="169"/>
                    <a:pt x="174" y="169"/>
                    <a:pt x="190" y="153"/>
                  </a:cubicBezTo>
                  <a:cubicBezTo>
                    <a:pt x="227" y="136"/>
                    <a:pt x="244" y="120"/>
                    <a:pt x="244" y="87"/>
                  </a:cubicBezTo>
                  <a:cubicBezTo>
                    <a:pt x="277" y="33"/>
                    <a:pt x="244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4486875" y="2320550"/>
              <a:ext cx="6950" cy="4950"/>
            </a:xfrm>
            <a:custGeom>
              <a:avLst/>
              <a:gdLst/>
              <a:ahLst/>
              <a:cxnLst/>
              <a:rect l="l" t="t" r="r" b="b"/>
              <a:pathLst>
                <a:path w="278" h="198" extrusionOk="0">
                  <a:moveTo>
                    <a:pt x="180" y="1"/>
                  </a:moveTo>
                  <a:cubicBezTo>
                    <a:pt x="160" y="1"/>
                    <a:pt x="139" y="6"/>
                    <a:pt x="120" y="18"/>
                  </a:cubicBezTo>
                  <a:cubicBezTo>
                    <a:pt x="55" y="38"/>
                    <a:pt x="1" y="104"/>
                    <a:pt x="17" y="158"/>
                  </a:cubicBezTo>
                  <a:cubicBezTo>
                    <a:pt x="33" y="182"/>
                    <a:pt x="72" y="197"/>
                    <a:pt x="119" y="197"/>
                  </a:cubicBezTo>
                  <a:cubicBezTo>
                    <a:pt x="137" y="197"/>
                    <a:pt x="155" y="195"/>
                    <a:pt x="174" y="191"/>
                  </a:cubicBezTo>
                  <a:cubicBezTo>
                    <a:pt x="224" y="158"/>
                    <a:pt x="277" y="104"/>
                    <a:pt x="261" y="55"/>
                  </a:cubicBezTo>
                  <a:cubicBezTo>
                    <a:pt x="250" y="20"/>
                    <a:pt x="216" y="1"/>
                    <a:pt x="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4522550" y="2296300"/>
              <a:ext cx="6925" cy="5025"/>
            </a:xfrm>
            <a:custGeom>
              <a:avLst/>
              <a:gdLst/>
              <a:ahLst/>
              <a:cxnLst/>
              <a:rect l="l" t="t" r="r" b="b"/>
              <a:pathLst>
                <a:path w="277" h="201" extrusionOk="0">
                  <a:moveTo>
                    <a:pt x="177" y="1"/>
                  </a:moveTo>
                  <a:cubicBezTo>
                    <a:pt x="154" y="1"/>
                    <a:pt x="129" y="4"/>
                    <a:pt x="104" y="10"/>
                  </a:cubicBezTo>
                  <a:cubicBezTo>
                    <a:pt x="54" y="43"/>
                    <a:pt x="0" y="97"/>
                    <a:pt x="17" y="146"/>
                  </a:cubicBezTo>
                  <a:cubicBezTo>
                    <a:pt x="28" y="181"/>
                    <a:pt x="61" y="201"/>
                    <a:pt x="98" y="201"/>
                  </a:cubicBezTo>
                  <a:cubicBezTo>
                    <a:pt x="118" y="201"/>
                    <a:pt x="138" y="195"/>
                    <a:pt x="157" y="184"/>
                  </a:cubicBezTo>
                  <a:cubicBezTo>
                    <a:pt x="223" y="146"/>
                    <a:pt x="277" y="97"/>
                    <a:pt x="260" y="43"/>
                  </a:cubicBezTo>
                  <a:cubicBezTo>
                    <a:pt x="247" y="12"/>
                    <a:pt x="216" y="1"/>
                    <a:pt x="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4509675" y="2284175"/>
              <a:ext cx="6925" cy="5075"/>
            </a:xfrm>
            <a:custGeom>
              <a:avLst/>
              <a:gdLst/>
              <a:ahLst/>
              <a:cxnLst/>
              <a:rect l="l" t="t" r="r" b="b"/>
              <a:pathLst>
                <a:path w="277" h="203" extrusionOk="0">
                  <a:moveTo>
                    <a:pt x="187" y="1"/>
                  </a:moveTo>
                  <a:cubicBezTo>
                    <a:pt x="172" y="1"/>
                    <a:pt x="155" y="5"/>
                    <a:pt x="136" y="13"/>
                  </a:cubicBezTo>
                  <a:cubicBezTo>
                    <a:pt x="103" y="13"/>
                    <a:pt x="87" y="30"/>
                    <a:pt x="54" y="50"/>
                  </a:cubicBezTo>
                  <a:cubicBezTo>
                    <a:pt x="0" y="100"/>
                    <a:pt x="0" y="170"/>
                    <a:pt x="54" y="186"/>
                  </a:cubicBezTo>
                  <a:cubicBezTo>
                    <a:pt x="70" y="203"/>
                    <a:pt x="103" y="203"/>
                    <a:pt x="136" y="203"/>
                  </a:cubicBezTo>
                  <a:lnTo>
                    <a:pt x="157" y="186"/>
                  </a:lnTo>
                  <a:cubicBezTo>
                    <a:pt x="190" y="186"/>
                    <a:pt x="206" y="170"/>
                    <a:pt x="223" y="153"/>
                  </a:cubicBezTo>
                  <a:cubicBezTo>
                    <a:pt x="260" y="100"/>
                    <a:pt x="276" y="50"/>
                    <a:pt x="223" y="13"/>
                  </a:cubicBezTo>
                  <a:cubicBezTo>
                    <a:pt x="214" y="5"/>
                    <a:pt x="202" y="1"/>
                    <a:pt x="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4529450" y="2304950"/>
              <a:ext cx="6425" cy="4925"/>
            </a:xfrm>
            <a:custGeom>
              <a:avLst/>
              <a:gdLst/>
              <a:ahLst/>
              <a:cxnLst/>
              <a:rect l="l" t="t" r="r" b="b"/>
              <a:pathLst>
                <a:path w="257" h="197" extrusionOk="0">
                  <a:moveTo>
                    <a:pt x="156" y="0"/>
                  </a:moveTo>
                  <a:cubicBezTo>
                    <a:pt x="139" y="0"/>
                    <a:pt x="121" y="2"/>
                    <a:pt x="104" y="7"/>
                  </a:cubicBezTo>
                  <a:cubicBezTo>
                    <a:pt x="50" y="44"/>
                    <a:pt x="1" y="93"/>
                    <a:pt x="17" y="147"/>
                  </a:cubicBezTo>
                  <a:cubicBezTo>
                    <a:pt x="28" y="179"/>
                    <a:pt x="61" y="197"/>
                    <a:pt x="96" y="197"/>
                  </a:cubicBezTo>
                  <a:cubicBezTo>
                    <a:pt x="116" y="197"/>
                    <a:pt x="136" y="191"/>
                    <a:pt x="153" y="180"/>
                  </a:cubicBezTo>
                  <a:cubicBezTo>
                    <a:pt x="223" y="147"/>
                    <a:pt x="256" y="93"/>
                    <a:pt x="256" y="44"/>
                  </a:cubicBezTo>
                  <a:cubicBezTo>
                    <a:pt x="244" y="16"/>
                    <a:pt x="203" y="0"/>
                    <a:pt x="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4533675" y="2317150"/>
              <a:ext cx="6925" cy="5200"/>
            </a:xfrm>
            <a:custGeom>
              <a:avLst/>
              <a:gdLst/>
              <a:ahLst/>
              <a:cxnLst/>
              <a:rect l="l" t="t" r="r" b="b"/>
              <a:pathLst>
                <a:path w="277" h="208" extrusionOk="0">
                  <a:moveTo>
                    <a:pt x="174" y="1"/>
                  </a:moveTo>
                  <a:cubicBezTo>
                    <a:pt x="141" y="1"/>
                    <a:pt x="104" y="17"/>
                    <a:pt x="87" y="34"/>
                  </a:cubicBezTo>
                  <a:cubicBezTo>
                    <a:pt x="54" y="50"/>
                    <a:pt x="38" y="88"/>
                    <a:pt x="21" y="104"/>
                  </a:cubicBezTo>
                  <a:cubicBezTo>
                    <a:pt x="1" y="154"/>
                    <a:pt x="38" y="191"/>
                    <a:pt x="71" y="207"/>
                  </a:cubicBezTo>
                  <a:lnTo>
                    <a:pt x="104" y="207"/>
                  </a:lnTo>
                  <a:cubicBezTo>
                    <a:pt x="124" y="207"/>
                    <a:pt x="141" y="191"/>
                    <a:pt x="157" y="191"/>
                  </a:cubicBezTo>
                  <a:cubicBezTo>
                    <a:pt x="190" y="174"/>
                    <a:pt x="227" y="154"/>
                    <a:pt x="244" y="121"/>
                  </a:cubicBezTo>
                  <a:lnTo>
                    <a:pt x="244" y="104"/>
                  </a:lnTo>
                  <a:cubicBezTo>
                    <a:pt x="277" y="50"/>
                    <a:pt x="244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4525550" y="2342100"/>
              <a:ext cx="6500" cy="5175"/>
            </a:xfrm>
            <a:custGeom>
              <a:avLst/>
              <a:gdLst/>
              <a:ahLst/>
              <a:cxnLst/>
              <a:rect l="l" t="t" r="r" b="b"/>
              <a:pathLst>
                <a:path w="260" h="207" extrusionOk="0">
                  <a:moveTo>
                    <a:pt x="173" y="1"/>
                  </a:moveTo>
                  <a:cubicBezTo>
                    <a:pt x="140" y="1"/>
                    <a:pt x="103" y="17"/>
                    <a:pt x="87" y="34"/>
                  </a:cubicBezTo>
                  <a:cubicBezTo>
                    <a:pt x="54" y="50"/>
                    <a:pt x="37" y="67"/>
                    <a:pt x="17" y="104"/>
                  </a:cubicBezTo>
                  <a:cubicBezTo>
                    <a:pt x="0" y="153"/>
                    <a:pt x="37" y="207"/>
                    <a:pt x="103" y="207"/>
                  </a:cubicBezTo>
                  <a:cubicBezTo>
                    <a:pt x="120" y="207"/>
                    <a:pt x="140" y="186"/>
                    <a:pt x="157" y="186"/>
                  </a:cubicBezTo>
                  <a:cubicBezTo>
                    <a:pt x="173" y="186"/>
                    <a:pt x="190" y="170"/>
                    <a:pt x="190" y="170"/>
                  </a:cubicBezTo>
                  <a:cubicBezTo>
                    <a:pt x="223" y="153"/>
                    <a:pt x="243" y="120"/>
                    <a:pt x="260" y="104"/>
                  </a:cubicBezTo>
                  <a:cubicBezTo>
                    <a:pt x="260" y="67"/>
                    <a:pt x="260" y="50"/>
                    <a:pt x="243" y="34"/>
                  </a:cubicBezTo>
                  <a:cubicBezTo>
                    <a:pt x="223" y="17"/>
                    <a:pt x="206" y="1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4479575" y="2343450"/>
              <a:ext cx="6500" cy="5100"/>
            </a:xfrm>
            <a:custGeom>
              <a:avLst/>
              <a:gdLst/>
              <a:ahLst/>
              <a:cxnLst/>
              <a:rect l="l" t="t" r="r" b="b"/>
              <a:pathLst>
                <a:path w="260" h="204" extrusionOk="0">
                  <a:moveTo>
                    <a:pt x="163" y="0"/>
                  </a:moveTo>
                  <a:cubicBezTo>
                    <a:pt x="143" y="0"/>
                    <a:pt x="122" y="4"/>
                    <a:pt x="103" y="13"/>
                  </a:cubicBezTo>
                  <a:cubicBezTo>
                    <a:pt x="54" y="29"/>
                    <a:pt x="21" y="66"/>
                    <a:pt x="0" y="99"/>
                  </a:cubicBezTo>
                  <a:lnTo>
                    <a:pt x="0" y="153"/>
                  </a:lnTo>
                  <a:cubicBezTo>
                    <a:pt x="14" y="185"/>
                    <a:pt x="46" y="203"/>
                    <a:pt x="86" y="203"/>
                  </a:cubicBezTo>
                  <a:cubicBezTo>
                    <a:pt x="108" y="203"/>
                    <a:pt x="132" y="198"/>
                    <a:pt x="157" y="186"/>
                  </a:cubicBezTo>
                  <a:cubicBezTo>
                    <a:pt x="206" y="153"/>
                    <a:pt x="260" y="99"/>
                    <a:pt x="243" y="50"/>
                  </a:cubicBezTo>
                  <a:cubicBezTo>
                    <a:pt x="243" y="29"/>
                    <a:pt x="227" y="29"/>
                    <a:pt x="206" y="13"/>
                  </a:cubicBezTo>
                  <a:cubicBezTo>
                    <a:pt x="198" y="4"/>
                    <a:pt x="182" y="0"/>
                    <a:pt x="1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4513125" y="2307675"/>
              <a:ext cx="6450" cy="4850"/>
            </a:xfrm>
            <a:custGeom>
              <a:avLst/>
              <a:gdLst/>
              <a:ahLst/>
              <a:cxnLst/>
              <a:rect l="l" t="t" r="r" b="b"/>
              <a:pathLst>
                <a:path w="258" h="194" extrusionOk="0">
                  <a:moveTo>
                    <a:pt x="171" y="1"/>
                  </a:moveTo>
                  <a:cubicBezTo>
                    <a:pt x="138" y="1"/>
                    <a:pt x="101" y="17"/>
                    <a:pt x="68" y="38"/>
                  </a:cubicBezTo>
                  <a:cubicBezTo>
                    <a:pt x="52" y="54"/>
                    <a:pt x="35" y="71"/>
                    <a:pt x="19" y="104"/>
                  </a:cubicBezTo>
                  <a:cubicBezTo>
                    <a:pt x="1" y="150"/>
                    <a:pt x="26" y="194"/>
                    <a:pt x="66" y="194"/>
                  </a:cubicBezTo>
                  <a:cubicBezTo>
                    <a:pt x="72" y="194"/>
                    <a:pt x="78" y="193"/>
                    <a:pt x="85" y="190"/>
                  </a:cubicBezTo>
                  <a:lnTo>
                    <a:pt x="155" y="190"/>
                  </a:lnTo>
                  <a:cubicBezTo>
                    <a:pt x="171" y="174"/>
                    <a:pt x="171" y="174"/>
                    <a:pt x="188" y="174"/>
                  </a:cubicBezTo>
                  <a:cubicBezTo>
                    <a:pt x="204" y="157"/>
                    <a:pt x="241" y="120"/>
                    <a:pt x="241" y="104"/>
                  </a:cubicBezTo>
                  <a:cubicBezTo>
                    <a:pt x="258" y="54"/>
                    <a:pt x="225" y="1"/>
                    <a:pt x="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4517400" y="2319325"/>
              <a:ext cx="6925" cy="4775"/>
            </a:xfrm>
            <a:custGeom>
              <a:avLst/>
              <a:gdLst/>
              <a:ahLst/>
              <a:cxnLst/>
              <a:rect l="l" t="t" r="r" b="b"/>
              <a:pathLst>
                <a:path w="277" h="191" extrusionOk="0">
                  <a:moveTo>
                    <a:pt x="136" y="1"/>
                  </a:moveTo>
                  <a:cubicBezTo>
                    <a:pt x="103" y="1"/>
                    <a:pt x="87" y="17"/>
                    <a:pt x="54" y="50"/>
                  </a:cubicBezTo>
                  <a:cubicBezTo>
                    <a:pt x="0" y="87"/>
                    <a:pt x="0" y="153"/>
                    <a:pt x="54" y="190"/>
                  </a:cubicBezTo>
                  <a:lnTo>
                    <a:pt x="120" y="190"/>
                  </a:lnTo>
                  <a:cubicBezTo>
                    <a:pt x="136" y="190"/>
                    <a:pt x="157" y="190"/>
                    <a:pt x="157" y="170"/>
                  </a:cubicBezTo>
                  <a:cubicBezTo>
                    <a:pt x="173" y="170"/>
                    <a:pt x="206" y="153"/>
                    <a:pt x="206" y="137"/>
                  </a:cubicBezTo>
                  <a:cubicBezTo>
                    <a:pt x="260" y="104"/>
                    <a:pt x="277" y="34"/>
                    <a:pt x="223" y="17"/>
                  </a:cubicBezTo>
                  <a:cubicBezTo>
                    <a:pt x="206" y="1"/>
                    <a:pt x="173" y="1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4544000" y="2294375"/>
              <a:ext cx="6500" cy="5175"/>
            </a:xfrm>
            <a:custGeom>
              <a:avLst/>
              <a:gdLst/>
              <a:ahLst/>
              <a:cxnLst/>
              <a:rect l="l" t="t" r="r" b="b"/>
              <a:pathLst>
                <a:path w="260" h="207" extrusionOk="0">
                  <a:moveTo>
                    <a:pt x="173" y="1"/>
                  </a:moveTo>
                  <a:cubicBezTo>
                    <a:pt x="140" y="1"/>
                    <a:pt x="103" y="17"/>
                    <a:pt x="70" y="34"/>
                  </a:cubicBezTo>
                  <a:cubicBezTo>
                    <a:pt x="54" y="54"/>
                    <a:pt x="37" y="71"/>
                    <a:pt x="21" y="104"/>
                  </a:cubicBezTo>
                  <a:cubicBezTo>
                    <a:pt x="0" y="157"/>
                    <a:pt x="37" y="207"/>
                    <a:pt x="87" y="207"/>
                  </a:cubicBezTo>
                  <a:cubicBezTo>
                    <a:pt x="124" y="207"/>
                    <a:pt x="140" y="190"/>
                    <a:pt x="157" y="190"/>
                  </a:cubicBezTo>
                  <a:cubicBezTo>
                    <a:pt x="173" y="190"/>
                    <a:pt x="173" y="174"/>
                    <a:pt x="190" y="174"/>
                  </a:cubicBezTo>
                  <a:cubicBezTo>
                    <a:pt x="206" y="157"/>
                    <a:pt x="243" y="120"/>
                    <a:pt x="243" y="104"/>
                  </a:cubicBezTo>
                  <a:cubicBezTo>
                    <a:pt x="260" y="54"/>
                    <a:pt x="227" y="1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4474425" y="2331275"/>
              <a:ext cx="6500" cy="5250"/>
            </a:xfrm>
            <a:custGeom>
              <a:avLst/>
              <a:gdLst/>
              <a:ahLst/>
              <a:cxnLst/>
              <a:rect l="l" t="t" r="r" b="b"/>
              <a:pathLst>
                <a:path w="260" h="210" extrusionOk="0">
                  <a:moveTo>
                    <a:pt x="157" y="1"/>
                  </a:moveTo>
                  <a:cubicBezTo>
                    <a:pt x="140" y="1"/>
                    <a:pt x="124" y="21"/>
                    <a:pt x="103" y="21"/>
                  </a:cubicBezTo>
                  <a:cubicBezTo>
                    <a:pt x="37" y="54"/>
                    <a:pt x="0" y="104"/>
                    <a:pt x="21" y="157"/>
                  </a:cubicBezTo>
                  <a:cubicBezTo>
                    <a:pt x="21" y="190"/>
                    <a:pt x="48" y="209"/>
                    <a:pt x="87" y="209"/>
                  </a:cubicBezTo>
                  <a:cubicBezTo>
                    <a:pt x="108" y="209"/>
                    <a:pt x="132" y="204"/>
                    <a:pt x="157" y="190"/>
                  </a:cubicBezTo>
                  <a:cubicBezTo>
                    <a:pt x="173" y="190"/>
                    <a:pt x="190" y="174"/>
                    <a:pt x="206" y="157"/>
                  </a:cubicBezTo>
                  <a:cubicBezTo>
                    <a:pt x="243" y="125"/>
                    <a:pt x="260" y="87"/>
                    <a:pt x="243" y="54"/>
                  </a:cubicBezTo>
                  <a:cubicBezTo>
                    <a:pt x="243" y="21"/>
                    <a:pt x="206" y="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4716225" y="2513825"/>
              <a:ext cx="6100" cy="5175"/>
            </a:xfrm>
            <a:custGeom>
              <a:avLst/>
              <a:gdLst/>
              <a:ahLst/>
              <a:cxnLst/>
              <a:rect l="l" t="t" r="r" b="b"/>
              <a:pathLst>
                <a:path w="244" h="207" extrusionOk="0">
                  <a:moveTo>
                    <a:pt x="157" y="0"/>
                  </a:moveTo>
                  <a:cubicBezTo>
                    <a:pt x="141" y="0"/>
                    <a:pt x="103" y="17"/>
                    <a:pt x="87" y="38"/>
                  </a:cubicBezTo>
                  <a:cubicBezTo>
                    <a:pt x="54" y="54"/>
                    <a:pt x="17" y="71"/>
                    <a:pt x="17" y="104"/>
                  </a:cubicBezTo>
                  <a:cubicBezTo>
                    <a:pt x="0" y="157"/>
                    <a:pt x="37" y="207"/>
                    <a:pt x="87" y="207"/>
                  </a:cubicBezTo>
                  <a:lnTo>
                    <a:pt x="141" y="207"/>
                  </a:lnTo>
                  <a:cubicBezTo>
                    <a:pt x="141" y="190"/>
                    <a:pt x="141" y="190"/>
                    <a:pt x="157" y="190"/>
                  </a:cubicBezTo>
                  <a:cubicBezTo>
                    <a:pt x="157" y="190"/>
                    <a:pt x="174" y="190"/>
                    <a:pt x="174" y="174"/>
                  </a:cubicBezTo>
                  <a:cubicBezTo>
                    <a:pt x="207" y="157"/>
                    <a:pt x="223" y="141"/>
                    <a:pt x="244" y="104"/>
                  </a:cubicBezTo>
                  <a:lnTo>
                    <a:pt x="244" y="38"/>
                  </a:lnTo>
                  <a:cubicBezTo>
                    <a:pt x="223" y="17"/>
                    <a:pt x="190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4710650" y="2502700"/>
              <a:ext cx="6525" cy="4925"/>
            </a:xfrm>
            <a:custGeom>
              <a:avLst/>
              <a:gdLst/>
              <a:ahLst/>
              <a:cxnLst/>
              <a:rect l="l" t="t" r="r" b="b"/>
              <a:pathLst>
                <a:path w="261" h="197" extrusionOk="0">
                  <a:moveTo>
                    <a:pt x="174" y="0"/>
                  </a:moveTo>
                  <a:cubicBezTo>
                    <a:pt x="157" y="0"/>
                    <a:pt x="120" y="0"/>
                    <a:pt x="104" y="17"/>
                  </a:cubicBezTo>
                  <a:cubicBezTo>
                    <a:pt x="54" y="33"/>
                    <a:pt x="1" y="103"/>
                    <a:pt x="17" y="153"/>
                  </a:cubicBezTo>
                  <a:cubicBezTo>
                    <a:pt x="29" y="180"/>
                    <a:pt x="71" y="196"/>
                    <a:pt x="113" y="196"/>
                  </a:cubicBezTo>
                  <a:cubicBezTo>
                    <a:pt x="128" y="196"/>
                    <a:pt x="143" y="194"/>
                    <a:pt x="157" y="190"/>
                  </a:cubicBezTo>
                  <a:cubicBezTo>
                    <a:pt x="174" y="173"/>
                    <a:pt x="190" y="173"/>
                    <a:pt x="207" y="153"/>
                  </a:cubicBezTo>
                  <a:cubicBezTo>
                    <a:pt x="240" y="120"/>
                    <a:pt x="260" y="87"/>
                    <a:pt x="260" y="50"/>
                  </a:cubicBezTo>
                  <a:cubicBezTo>
                    <a:pt x="240" y="17"/>
                    <a:pt x="207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4721800" y="2525300"/>
              <a:ext cx="6100" cy="4925"/>
            </a:xfrm>
            <a:custGeom>
              <a:avLst/>
              <a:gdLst/>
              <a:ahLst/>
              <a:cxnLst/>
              <a:rect l="l" t="t" r="r" b="b"/>
              <a:pathLst>
                <a:path w="244" h="197" extrusionOk="0">
                  <a:moveTo>
                    <a:pt x="142" y="1"/>
                  </a:moveTo>
                  <a:cubicBezTo>
                    <a:pt x="124" y="1"/>
                    <a:pt x="105" y="3"/>
                    <a:pt x="87" y="7"/>
                  </a:cubicBezTo>
                  <a:cubicBezTo>
                    <a:pt x="54" y="24"/>
                    <a:pt x="21" y="57"/>
                    <a:pt x="21" y="73"/>
                  </a:cubicBezTo>
                  <a:cubicBezTo>
                    <a:pt x="0" y="110"/>
                    <a:pt x="0" y="127"/>
                    <a:pt x="0" y="143"/>
                  </a:cubicBezTo>
                  <a:cubicBezTo>
                    <a:pt x="0" y="160"/>
                    <a:pt x="21" y="176"/>
                    <a:pt x="37" y="197"/>
                  </a:cubicBezTo>
                  <a:cubicBezTo>
                    <a:pt x="70" y="197"/>
                    <a:pt x="103" y="197"/>
                    <a:pt x="140" y="176"/>
                  </a:cubicBezTo>
                  <a:cubicBezTo>
                    <a:pt x="206" y="160"/>
                    <a:pt x="243" y="94"/>
                    <a:pt x="227" y="40"/>
                  </a:cubicBezTo>
                  <a:cubicBezTo>
                    <a:pt x="227" y="16"/>
                    <a:pt x="189" y="1"/>
                    <a:pt x="1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4733850" y="2527125"/>
              <a:ext cx="6525" cy="4925"/>
            </a:xfrm>
            <a:custGeom>
              <a:avLst/>
              <a:gdLst/>
              <a:ahLst/>
              <a:cxnLst/>
              <a:rect l="l" t="t" r="r" b="b"/>
              <a:pathLst>
                <a:path w="261" h="197" extrusionOk="0">
                  <a:moveTo>
                    <a:pt x="176" y="1"/>
                  </a:moveTo>
                  <a:cubicBezTo>
                    <a:pt x="154" y="1"/>
                    <a:pt x="129" y="7"/>
                    <a:pt x="103" y="21"/>
                  </a:cubicBezTo>
                  <a:cubicBezTo>
                    <a:pt x="33" y="37"/>
                    <a:pt x="0" y="103"/>
                    <a:pt x="17" y="157"/>
                  </a:cubicBezTo>
                  <a:cubicBezTo>
                    <a:pt x="29" y="181"/>
                    <a:pt x="61" y="196"/>
                    <a:pt x="105" y="196"/>
                  </a:cubicBezTo>
                  <a:cubicBezTo>
                    <a:pt x="121" y="196"/>
                    <a:pt x="138" y="194"/>
                    <a:pt x="157" y="190"/>
                  </a:cubicBezTo>
                  <a:cubicBezTo>
                    <a:pt x="223" y="157"/>
                    <a:pt x="260" y="87"/>
                    <a:pt x="240" y="54"/>
                  </a:cubicBezTo>
                  <a:cubicBezTo>
                    <a:pt x="240" y="20"/>
                    <a:pt x="213" y="1"/>
                    <a:pt x="1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7"/>
            <p:cNvSpPr/>
            <p:nvPr/>
          </p:nvSpPr>
          <p:spPr>
            <a:xfrm>
              <a:off x="4726125" y="2500950"/>
              <a:ext cx="6000" cy="5075"/>
            </a:xfrm>
            <a:custGeom>
              <a:avLst/>
              <a:gdLst/>
              <a:ahLst/>
              <a:cxnLst/>
              <a:rect l="l" t="t" r="r" b="b"/>
              <a:pathLst>
                <a:path w="240" h="203" extrusionOk="0">
                  <a:moveTo>
                    <a:pt x="120" y="0"/>
                  </a:moveTo>
                  <a:cubicBezTo>
                    <a:pt x="87" y="17"/>
                    <a:pt x="54" y="37"/>
                    <a:pt x="33" y="54"/>
                  </a:cubicBezTo>
                  <a:cubicBezTo>
                    <a:pt x="17" y="70"/>
                    <a:pt x="0" y="103"/>
                    <a:pt x="0" y="140"/>
                  </a:cubicBezTo>
                  <a:cubicBezTo>
                    <a:pt x="0" y="157"/>
                    <a:pt x="0" y="173"/>
                    <a:pt x="17" y="190"/>
                  </a:cubicBezTo>
                  <a:cubicBezTo>
                    <a:pt x="35" y="198"/>
                    <a:pt x="49" y="202"/>
                    <a:pt x="62" y="202"/>
                  </a:cubicBezTo>
                  <a:cubicBezTo>
                    <a:pt x="74" y="202"/>
                    <a:pt x="87" y="198"/>
                    <a:pt x="103" y="190"/>
                  </a:cubicBezTo>
                  <a:lnTo>
                    <a:pt x="136" y="190"/>
                  </a:lnTo>
                  <a:cubicBezTo>
                    <a:pt x="157" y="173"/>
                    <a:pt x="173" y="173"/>
                    <a:pt x="190" y="157"/>
                  </a:cubicBezTo>
                  <a:cubicBezTo>
                    <a:pt x="239" y="103"/>
                    <a:pt x="239" y="54"/>
                    <a:pt x="206" y="17"/>
                  </a:cubicBezTo>
                  <a:cubicBezTo>
                    <a:pt x="190" y="0"/>
                    <a:pt x="157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4731675" y="2512575"/>
              <a:ext cx="6525" cy="5200"/>
            </a:xfrm>
            <a:custGeom>
              <a:avLst/>
              <a:gdLst/>
              <a:ahLst/>
              <a:cxnLst/>
              <a:rect l="l" t="t" r="r" b="b"/>
              <a:pathLst>
                <a:path w="261" h="208" extrusionOk="0">
                  <a:moveTo>
                    <a:pt x="174" y="1"/>
                  </a:moveTo>
                  <a:cubicBezTo>
                    <a:pt x="141" y="17"/>
                    <a:pt x="104" y="17"/>
                    <a:pt x="71" y="34"/>
                  </a:cubicBezTo>
                  <a:cubicBezTo>
                    <a:pt x="54" y="50"/>
                    <a:pt x="17" y="88"/>
                    <a:pt x="17" y="104"/>
                  </a:cubicBezTo>
                  <a:cubicBezTo>
                    <a:pt x="1" y="154"/>
                    <a:pt x="38" y="207"/>
                    <a:pt x="87" y="207"/>
                  </a:cubicBezTo>
                  <a:cubicBezTo>
                    <a:pt x="104" y="207"/>
                    <a:pt x="141" y="207"/>
                    <a:pt x="157" y="191"/>
                  </a:cubicBezTo>
                  <a:cubicBezTo>
                    <a:pt x="157" y="191"/>
                    <a:pt x="174" y="191"/>
                    <a:pt x="190" y="170"/>
                  </a:cubicBezTo>
                  <a:cubicBezTo>
                    <a:pt x="207" y="154"/>
                    <a:pt x="223" y="137"/>
                    <a:pt x="244" y="104"/>
                  </a:cubicBezTo>
                  <a:cubicBezTo>
                    <a:pt x="261" y="50"/>
                    <a:pt x="223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4707250" y="2490475"/>
              <a:ext cx="6425" cy="4950"/>
            </a:xfrm>
            <a:custGeom>
              <a:avLst/>
              <a:gdLst/>
              <a:ahLst/>
              <a:cxnLst/>
              <a:rect l="l" t="t" r="r" b="b"/>
              <a:pathLst>
                <a:path w="257" h="198" extrusionOk="0">
                  <a:moveTo>
                    <a:pt x="191" y="0"/>
                  </a:moveTo>
                  <a:cubicBezTo>
                    <a:pt x="180" y="0"/>
                    <a:pt x="167" y="2"/>
                    <a:pt x="153" y="7"/>
                  </a:cubicBezTo>
                  <a:lnTo>
                    <a:pt x="104" y="7"/>
                  </a:lnTo>
                  <a:cubicBezTo>
                    <a:pt x="34" y="44"/>
                    <a:pt x="1" y="93"/>
                    <a:pt x="17" y="147"/>
                  </a:cubicBezTo>
                  <a:cubicBezTo>
                    <a:pt x="28" y="179"/>
                    <a:pt x="54" y="197"/>
                    <a:pt x="89" y="197"/>
                  </a:cubicBezTo>
                  <a:cubicBezTo>
                    <a:pt x="108" y="197"/>
                    <a:pt x="130" y="192"/>
                    <a:pt x="153" y="180"/>
                  </a:cubicBezTo>
                  <a:cubicBezTo>
                    <a:pt x="170" y="180"/>
                    <a:pt x="190" y="163"/>
                    <a:pt x="207" y="147"/>
                  </a:cubicBezTo>
                  <a:cubicBezTo>
                    <a:pt x="240" y="126"/>
                    <a:pt x="256" y="77"/>
                    <a:pt x="240" y="44"/>
                  </a:cubicBezTo>
                  <a:cubicBezTo>
                    <a:pt x="240" y="17"/>
                    <a:pt x="222" y="0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4705925" y="2480425"/>
              <a:ext cx="6500" cy="5100"/>
            </a:xfrm>
            <a:custGeom>
              <a:avLst/>
              <a:gdLst/>
              <a:ahLst/>
              <a:cxnLst/>
              <a:rect l="l" t="t" r="r" b="b"/>
              <a:pathLst>
                <a:path w="260" h="204" extrusionOk="0">
                  <a:moveTo>
                    <a:pt x="164" y="1"/>
                  </a:moveTo>
                  <a:cubicBezTo>
                    <a:pt x="143" y="1"/>
                    <a:pt x="122" y="5"/>
                    <a:pt x="103" y="13"/>
                  </a:cubicBezTo>
                  <a:cubicBezTo>
                    <a:pt x="54" y="34"/>
                    <a:pt x="17" y="83"/>
                    <a:pt x="0" y="116"/>
                  </a:cubicBezTo>
                  <a:lnTo>
                    <a:pt x="0" y="153"/>
                  </a:lnTo>
                  <a:cubicBezTo>
                    <a:pt x="11" y="185"/>
                    <a:pt x="44" y="203"/>
                    <a:pt x="85" y="203"/>
                  </a:cubicBezTo>
                  <a:cubicBezTo>
                    <a:pt x="107" y="203"/>
                    <a:pt x="132" y="198"/>
                    <a:pt x="157" y="186"/>
                  </a:cubicBezTo>
                  <a:cubicBezTo>
                    <a:pt x="206" y="170"/>
                    <a:pt x="260" y="100"/>
                    <a:pt x="243" y="50"/>
                  </a:cubicBezTo>
                  <a:cubicBezTo>
                    <a:pt x="243" y="50"/>
                    <a:pt x="223" y="34"/>
                    <a:pt x="223" y="13"/>
                  </a:cubicBezTo>
                  <a:cubicBezTo>
                    <a:pt x="206" y="5"/>
                    <a:pt x="186" y="1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4481325" y="2353250"/>
              <a:ext cx="6000" cy="4750"/>
            </a:xfrm>
            <a:custGeom>
              <a:avLst/>
              <a:gdLst/>
              <a:ahLst/>
              <a:cxnLst/>
              <a:rect l="l" t="t" r="r" b="b"/>
              <a:pathLst>
                <a:path w="240" h="190" extrusionOk="0">
                  <a:moveTo>
                    <a:pt x="136" y="0"/>
                  </a:moveTo>
                  <a:cubicBezTo>
                    <a:pt x="120" y="0"/>
                    <a:pt x="103" y="16"/>
                    <a:pt x="87" y="16"/>
                  </a:cubicBezTo>
                  <a:cubicBezTo>
                    <a:pt x="54" y="33"/>
                    <a:pt x="17" y="70"/>
                    <a:pt x="0" y="103"/>
                  </a:cubicBezTo>
                  <a:cubicBezTo>
                    <a:pt x="54" y="120"/>
                    <a:pt x="103" y="153"/>
                    <a:pt x="136" y="190"/>
                  </a:cubicBezTo>
                  <a:cubicBezTo>
                    <a:pt x="157" y="173"/>
                    <a:pt x="173" y="173"/>
                    <a:pt x="190" y="153"/>
                  </a:cubicBezTo>
                  <a:cubicBezTo>
                    <a:pt x="223" y="120"/>
                    <a:pt x="239" y="87"/>
                    <a:pt x="223" y="49"/>
                  </a:cubicBezTo>
                  <a:cubicBezTo>
                    <a:pt x="223" y="16"/>
                    <a:pt x="190" y="0"/>
                    <a:pt x="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4474925" y="2318700"/>
              <a:ext cx="6425" cy="4875"/>
            </a:xfrm>
            <a:custGeom>
              <a:avLst/>
              <a:gdLst/>
              <a:ahLst/>
              <a:cxnLst/>
              <a:rect l="l" t="t" r="r" b="b"/>
              <a:pathLst>
                <a:path w="257" h="195" extrusionOk="0">
                  <a:moveTo>
                    <a:pt x="148" y="1"/>
                  </a:moveTo>
                  <a:cubicBezTo>
                    <a:pt x="133" y="1"/>
                    <a:pt x="117" y="3"/>
                    <a:pt x="104" y="9"/>
                  </a:cubicBezTo>
                  <a:cubicBezTo>
                    <a:pt x="50" y="26"/>
                    <a:pt x="34" y="59"/>
                    <a:pt x="17" y="92"/>
                  </a:cubicBezTo>
                  <a:cubicBezTo>
                    <a:pt x="1" y="112"/>
                    <a:pt x="1" y="129"/>
                    <a:pt x="1" y="145"/>
                  </a:cubicBezTo>
                  <a:cubicBezTo>
                    <a:pt x="17" y="162"/>
                    <a:pt x="17" y="178"/>
                    <a:pt x="50" y="195"/>
                  </a:cubicBezTo>
                  <a:cubicBezTo>
                    <a:pt x="67" y="195"/>
                    <a:pt x="104" y="195"/>
                    <a:pt x="137" y="178"/>
                  </a:cubicBezTo>
                  <a:cubicBezTo>
                    <a:pt x="207" y="162"/>
                    <a:pt x="256" y="92"/>
                    <a:pt x="240" y="42"/>
                  </a:cubicBezTo>
                  <a:cubicBezTo>
                    <a:pt x="228" y="18"/>
                    <a:pt x="188" y="1"/>
                    <a:pt x="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4681475" y="2489800"/>
              <a:ext cx="2625" cy="3425"/>
            </a:xfrm>
            <a:custGeom>
              <a:avLst/>
              <a:gdLst/>
              <a:ahLst/>
              <a:cxnLst/>
              <a:rect l="l" t="t" r="r" b="b"/>
              <a:pathLst>
                <a:path w="105" h="137" extrusionOk="0">
                  <a:moveTo>
                    <a:pt x="1" y="1"/>
                  </a:moveTo>
                  <a:cubicBezTo>
                    <a:pt x="17" y="50"/>
                    <a:pt x="34" y="104"/>
                    <a:pt x="50" y="137"/>
                  </a:cubicBezTo>
                  <a:lnTo>
                    <a:pt x="67" y="137"/>
                  </a:lnTo>
                  <a:lnTo>
                    <a:pt x="67" y="120"/>
                  </a:lnTo>
                  <a:cubicBezTo>
                    <a:pt x="88" y="120"/>
                    <a:pt x="88" y="104"/>
                    <a:pt x="88" y="104"/>
                  </a:cubicBezTo>
                  <a:cubicBezTo>
                    <a:pt x="104" y="50"/>
                    <a:pt x="67" y="1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4700750" y="2468775"/>
              <a:ext cx="6525" cy="4750"/>
            </a:xfrm>
            <a:custGeom>
              <a:avLst/>
              <a:gdLst/>
              <a:ahLst/>
              <a:cxnLst/>
              <a:rect l="l" t="t" r="r" b="b"/>
              <a:pathLst>
                <a:path w="261" h="190" extrusionOk="0">
                  <a:moveTo>
                    <a:pt x="104" y="1"/>
                  </a:moveTo>
                  <a:cubicBezTo>
                    <a:pt x="38" y="34"/>
                    <a:pt x="1" y="104"/>
                    <a:pt x="17" y="137"/>
                  </a:cubicBezTo>
                  <a:cubicBezTo>
                    <a:pt x="30" y="171"/>
                    <a:pt x="55" y="190"/>
                    <a:pt x="89" y="190"/>
                  </a:cubicBezTo>
                  <a:cubicBezTo>
                    <a:pt x="109" y="190"/>
                    <a:pt x="132" y="183"/>
                    <a:pt x="158" y="170"/>
                  </a:cubicBezTo>
                  <a:cubicBezTo>
                    <a:pt x="174" y="170"/>
                    <a:pt x="191" y="153"/>
                    <a:pt x="207" y="153"/>
                  </a:cubicBezTo>
                  <a:cubicBezTo>
                    <a:pt x="244" y="120"/>
                    <a:pt x="261" y="67"/>
                    <a:pt x="244" y="50"/>
                  </a:cubicBezTo>
                  <a:cubicBezTo>
                    <a:pt x="244" y="17"/>
                    <a:pt x="207" y="1"/>
                    <a:pt x="1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4698175" y="2501350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74" y="1"/>
                  </a:moveTo>
                  <a:cubicBezTo>
                    <a:pt x="158" y="1"/>
                    <a:pt x="120" y="21"/>
                    <a:pt x="87" y="38"/>
                  </a:cubicBezTo>
                  <a:cubicBezTo>
                    <a:pt x="54" y="54"/>
                    <a:pt x="38" y="87"/>
                    <a:pt x="38" y="104"/>
                  </a:cubicBezTo>
                  <a:cubicBezTo>
                    <a:pt x="1" y="157"/>
                    <a:pt x="38" y="207"/>
                    <a:pt x="104" y="207"/>
                  </a:cubicBezTo>
                  <a:cubicBezTo>
                    <a:pt x="120" y="207"/>
                    <a:pt x="141" y="207"/>
                    <a:pt x="174" y="190"/>
                  </a:cubicBezTo>
                  <a:cubicBezTo>
                    <a:pt x="174" y="190"/>
                    <a:pt x="191" y="190"/>
                    <a:pt x="191" y="174"/>
                  </a:cubicBezTo>
                  <a:cubicBezTo>
                    <a:pt x="224" y="157"/>
                    <a:pt x="244" y="141"/>
                    <a:pt x="261" y="104"/>
                  </a:cubicBezTo>
                  <a:cubicBezTo>
                    <a:pt x="261" y="87"/>
                    <a:pt x="261" y="54"/>
                    <a:pt x="244" y="38"/>
                  </a:cubicBezTo>
                  <a:cubicBezTo>
                    <a:pt x="244" y="21"/>
                    <a:pt x="207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4630375" y="2272525"/>
              <a:ext cx="6000" cy="3850"/>
            </a:xfrm>
            <a:custGeom>
              <a:avLst/>
              <a:gdLst/>
              <a:ahLst/>
              <a:cxnLst/>
              <a:rect l="l" t="t" r="r" b="b"/>
              <a:pathLst>
                <a:path w="240" h="154" extrusionOk="0">
                  <a:moveTo>
                    <a:pt x="33" y="1"/>
                  </a:moveTo>
                  <a:cubicBezTo>
                    <a:pt x="33" y="17"/>
                    <a:pt x="16" y="34"/>
                    <a:pt x="0" y="50"/>
                  </a:cubicBezTo>
                  <a:cubicBezTo>
                    <a:pt x="0" y="67"/>
                    <a:pt x="0" y="104"/>
                    <a:pt x="16" y="120"/>
                  </a:cubicBezTo>
                  <a:cubicBezTo>
                    <a:pt x="33" y="137"/>
                    <a:pt x="49" y="153"/>
                    <a:pt x="87" y="153"/>
                  </a:cubicBezTo>
                  <a:cubicBezTo>
                    <a:pt x="103" y="153"/>
                    <a:pt x="120" y="137"/>
                    <a:pt x="153" y="137"/>
                  </a:cubicBezTo>
                  <a:lnTo>
                    <a:pt x="173" y="120"/>
                  </a:lnTo>
                  <a:cubicBezTo>
                    <a:pt x="206" y="104"/>
                    <a:pt x="223" y="67"/>
                    <a:pt x="239" y="50"/>
                  </a:cubicBezTo>
                  <a:lnTo>
                    <a:pt x="2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4797850" y="2270375"/>
              <a:ext cx="6000" cy="2350"/>
            </a:xfrm>
            <a:custGeom>
              <a:avLst/>
              <a:gdLst/>
              <a:ahLst/>
              <a:cxnLst/>
              <a:rect l="l" t="t" r="r" b="b"/>
              <a:pathLst>
                <a:path w="240" h="94" extrusionOk="0">
                  <a:moveTo>
                    <a:pt x="1" y="0"/>
                  </a:moveTo>
                  <a:lnTo>
                    <a:pt x="1" y="50"/>
                  </a:lnTo>
                  <a:cubicBezTo>
                    <a:pt x="13" y="77"/>
                    <a:pt x="54" y="93"/>
                    <a:pt x="101" y="93"/>
                  </a:cubicBezTo>
                  <a:cubicBezTo>
                    <a:pt x="118" y="93"/>
                    <a:pt x="136" y="91"/>
                    <a:pt x="153" y="87"/>
                  </a:cubicBezTo>
                  <a:cubicBezTo>
                    <a:pt x="190" y="66"/>
                    <a:pt x="223" y="33"/>
                    <a:pt x="2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4894950" y="2269450"/>
              <a:ext cx="6000" cy="2350"/>
            </a:xfrm>
            <a:custGeom>
              <a:avLst/>
              <a:gdLst/>
              <a:ahLst/>
              <a:cxnLst/>
              <a:rect l="l" t="t" r="r" b="b"/>
              <a:pathLst>
                <a:path w="240" h="94" extrusionOk="0">
                  <a:moveTo>
                    <a:pt x="0" y="0"/>
                  </a:moveTo>
                  <a:lnTo>
                    <a:pt x="0" y="21"/>
                  </a:lnTo>
                  <a:cubicBezTo>
                    <a:pt x="0" y="54"/>
                    <a:pt x="17" y="70"/>
                    <a:pt x="33" y="87"/>
                  </a:cubicBezTo>
                  <a:cubicBezTo>
                    <a:pt x="44" y="87"/>
                    <a:pt x="63" y="94"/>
                    <a:pt x="85" y="94"/>
                  </a:cubicBezTo>
                  <a:cubicBezTo>
                    <a:pt x="96" y="94"/>
                    <a:pt x="108" y="92"/>
                    <a:pt x="120" y="87"/>
                  </a:cubicBezTo>
                  <a:lnTo>
                    <a:pt x="137" y="87"/>
                  </a:lnTo>
                  <a:cubicBezTo>
                    <a:pt x="170" y="70"/>
                    <a:pt x="186" y="54"/>
                    <a:pt x="207" y="37"/>
                  </a:cubicBezTo>
                  <a:cubicBezTo>
                    <a:pt x="223" y="37"/>
                    <a:pt x="223" y="21"/>
                    <a:pt x="2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4918975" y="2303450"/>
              <a:ext cx="6400" cy="5175"/>
            </a:xfrm>
            <a:custGeom>
              <a:avLst/>
              <a:gdLst/>
              <a:ahLst/>
              <a:cxnLst/>
              <a:rect l="l" t="t" r="r" b="b"/>
              <a:pathLst>
                <a:path w="256" h="207" extrusionOk="0">
                  <a:moveTo>
                    <a:pt x="153" y="1"/>
                  </a:moveTo>
                  <a:cubicBezTo>
                    <a:pt x="120" y="1"/>
                    <a:pt x="87" y="17"/>
                    <a:pt x="70" y="34"/>
                  </a:cubicBezTo>
                  <a:cubicBezTo>
                    <a:pt x="33" y="50"/>
                    <a:pt x="17" y="67"/>
                    <a:pt x="0" y="104"/>
                  </a:cubicBezTo>
                  <a:cubicBezTo>
                    <a:pt x="0" y="137"/>
                    <a:pt x="0" y="153"/>
                    <a:pt x="17" y="170"/>
                  </a:cubicBezTo>
                  <a:cubicBezTo>
                    <a:pt x="33" y="186"/>
                    <a:pt x="50" y="207"/>
                    <a:pt x="87" y="207"/>
                  </a:cubicBezTo>
                  <a:cubicBezTo>
                    <a:pt x="103" y="207"/>
                    <a:pt x="120" y="186"/>
                    <a:pt x="136" y="186"/>
                  </a:cubicBezTo>
                  <a:cubicBezTo>
                    <a:pt x="153" y="186"/>
                    <a:pt x="173" y="170"/>
                    <a:pt x="173" y="170"/>
                  </a:cubicBezTo>
                  <a:cubicBezTo>
                    <a:pt x="206" y="153"/>
                    <a:pt x="223" y="120"/>
                    <a:pt x="239" y="104"/>
                  </a:cubicBezTo>
                  <a:cubicBezTo>
                    <a:pt x="256" y="50"/>
                    <a:pt x="223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4612725" y="2317975"/>
              <a:ext cx="6525" cy="5200"/>
            </a:xfrm>
            <a:custGeom>
              <a:avLst/>
              <a:gdLst/>
              <a:ahLst/>
              <a:cxnLst/>
              <a:rect l="l" t="t" r="r" b="b"/>
              <a:pathLst>
                <a:path w="261" h="208" extrusionOk="0">
                  <a:moveTo>
                    <a:pt x="137" y="1"/>
                  </a:moveTo>
                  <a:cubicBezTo>
                    <a:pt x="104" y="17"/>
                    <a:pt x="71" y="38"/>
                    <a:pt x="55" y="55"/>
                  </a:cubicBezTo>
                  <a:cubicBezTo>
                    <a:pt x="1" y="104"/>
                    <a:pt x="1" y="158"/>
                    <a:pt x="55" y="191"/>
                  </a:cubicBezTo>
                  <a:cubicBezTo>
                    <a:pt x="71" y="207"/>
                    <a:pt x="88" y="207"/>
                    <a:pt x="121" y="207"/>
                  </a:cubicBezTo>
                  <a:cubicBezTo>
                    <a:pt x="137" y="191"/>
                    <a:pt x="158" y="191"/>
                    <a:pt x="158" y="191"/>
                  </a:cubicBezTo>
                  <a:cubicBezTo>
                    <a:pt x="174" y="174"/>
                    <a:pt x="191" y="174"/>
                    <a:pt x="207" y="158"/>
                  </a:cubicBezTo>
                  <a:cubicBezTo>
                    <a:pt x="261" y="104"/>
                    <a:pt x="261" y="55"/>
                    <a:pt x="224" y="17"/>
                  </a:cubicBezTo>
                  <a:cubicBezTo>
                    <a:pt x="207" y="1"/>
                    <a:pt x="174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4616650" y="2281900"/>
              <a:ext cx="6425" cy="4775"/>
            </a:xfrm>
            <a:custGeom>
              <a:avLst/>
              <a:gdLst/>
              <a:ahLst/>
              <a:cxnLst/>
              <a:rect l="l" t="t" r="r" b="b"/>
              <a:pathLst>
                <a:path w="257" h="191" extrusionOk="0">
                  <a:moveTo>
                    <a:pt x="153" y="1"/>
                  </a:moveTo>
                  <a:cubicBezTo>
                    <a:pt x="137" y="1"/>
                    <a:pt x="104" y="1"/>
                    <a:pt x="67" y="17"/>
                  </a:cubicBezTo>
                  <a:cubicBezTo>
                    <a:pt x="34" y="38"/>
                    <a:pt x="17" y="71"/>
                    <a:pt x="17" y="88"/>
                  </a:cubicBezTo>
                  <a:cubicBezTo>
                    <a:pt x="1" y="141"/>
                    <a:pt x="17" y="174"/>
                    <a:pt x="50" y="191"/>
                  </a:cubicBezTo>
                  <a:lnTo>
                    <a:pt x="83" y="191"/>
                  </a:lnTo>
                  <a:cubicBezTo>
                    <a:pt x="104" y="191"/>
                    <a:pt x="120" y="191"/>
                    <a:pt x="153" y="174"/>
                  </a:cubicBezTo>
                  <a:cubicBezTo>
                    <a:pt x="170" y="174"/>
                    <a:pt x="207" y="141"/>
                    <a:pt x="223" y="121"/>
                  </a:cubicBezTo>
                  <a:cubicBezTo>
                    <a:pt x="223" y="104"/>
                    <a:pt x="240" y="104"/>
                    <a:pt x="240" y="88"/>
                  </a:cubicBezTo>
                  <a:cubicBezTo>
                    <a:pt x="256" y="38"/>
                    <a:pt x="223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4915575" y="2336275"/>
              <a:ext cx="6000" cy="4925"/>
            </a:xfrm>
            <a:custGeom>
              <a:avLst/>
              <a:gdLst/>
              <a:ahLst/>
              <a:cxnLst/>
              <a:rect l="l" t="t" r="r" b="b"/>
              <a:pathLst>
                <a:path w="240" h="197" extrusionOk="0">
                  <a:moveTo>
                    <a:pt x="161" y="1"/>
                  </a:moveTo>
                  <a:cubicBezTo>
                    <a:pt x="117" y="1"/>
                    <a:pt x="70" y="17"/>
                    <a:pt x="33" y="44"/>
                  </a:cubicBezTo>
                  <a:cubicBezTo>
                    <a:pt x="17" y="77"/>
                    <a:pt x="0" y="94"/>
                    <a:pt x="0" y="131"/>
                  </a:cubicBezTo>
                  <a:cubicBezTo>
                    <a:pt x="0" y="147"/>
                    <a:pt x="0" y="164"/>
                    <a:pt x="17" y="180"/>
                  </a:cubicBezTo>
                  <a:cubicBezTo>
                    <a:pt x="50" y="197"/>
                    <a:pt x="66" y="197"/>
                    <a:pt x="103" y="197"/>
                  </a:cubicBezTo>
                  <a:cubicBezTo>
                    <a:pt x="120" y="197"/>
                    <a:pt x="120" y="180"/>
                    <a:pt x="136" y="180"/>
                  </a:cubicBezTo>
                  <a:cubicBezTo>
                    <a:pt x="153" y="180"/>
                    <a:pt x="169" y="164"/>
                    <a:pt x="186" y="147"/>
                  </a:cubicBezTo>
                  <a:cubicBezTo>
                    <a:pt x="239" y="94"/>
                    <a:pt x="239" y="44"/>
                    <a:pt x="206" y="7"/>
                  </a:cubicBezTo>
                  <a:cubicBezTo>
                    <a:pt x="192" y="3"/>
                    <a:pt x="177" y="1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4781050" y="2270775"/>
              <a:ext cx="6925" cy="4775"/>
            </a:xfrm>
            <a:custGeom>
              <a:avLst/>
              <a:gdLst/>
              <a:ahLst/>
              <a:cxnLst/>
              <a:rect l="l" t="t" r="r" b="b"/>
              <a:pathLst>
                <a:path w="277" h="191" extrusionOk="0">
                  <a:moveTo>
                    <a:pt x="157" y="1"/>
                  </a:moveTo>
                  <a:cubicBezTo>
                    <a:pt x="124" y="1"/>
                    <a:pt x="104" y="1"/>
                    <a:pt x="87" y="17"/>
                  </a:cubicBezTo>
                  <a:cubicBezTo>
                    <a:pt x="54" y="34"/>
                    <a:pt x="38" y="71"/>
                    <a:pt x="21" y="87"/>
                  </a:cubicBezTo>
                  <a:cubicBezTo>
                    <a:pt x="1" y="153"/>
                    <a:pt x="38" y="190"/>
                    <a:pt x="104" y="190"/>
                  </a:cubicBezTo>
                  <a:cubicBezTo>
                    <a:pt x="124" y="190"/>
                    <a:pt x="141" y="190"/>
                    <a:pt x="157" y="174"/>
                  </a:cubicBezTo>
                  <a:cubicBezTo>
                    <a:pt x="174" y="174"/>
                    <a:pt x="190" y="174"/>
                    <a:pt x="190" y="153"/>
                  </a:cubicBezTo>
                  <a:cubicBezTo>
                    <a:pt x="227" y="137"/>
                    <a:pt x="244" y="120"/>
                    <a:pt x="260" y="87"/>
                  </a:cubicBezTo>
                  <a:cubicBezTo>
                    <a:pt x="277" y="50"/>
                    <a:pt x="244" y="1"/>
                    <a:pt x="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4736425" y="2537425"/>
              <a:ext cx="6525" cy="5075"/>
            </a:xfrm>
            <a:custGeom>
              <a:avLst/>
              <a:gdLst/>
              <a:ahLst/>
              <a:cxnLst/>
              <a:rect l="l" t="t" r="r" b="b"/>
              <a:pathLst>
                <a:path w="261" h="203" extrusionOk="0">
                  <a:moveTo>
                    <a:pt x="137" y="1"/>
                  </a:moveTo>
                  <a:cubicBezTo>
                    <a:pt x="104" y="21"/>
                    <a:pt x="87" y="38"/>
                    <a:pt x="54" y="54"/>
                  </a:cubicBezTo>
                  <a:cubicBezTo>
                    <a:pt x="0" y="104"/>
                    <a:pt x="0" y="157"/>
                    <a:pt x="54" y="190"/>
                  </a:cubicBezTo>
                  <a:cubicBezTo>
                    <a:pt x="62" y="199"/>
                    <a:pt x="75" y="203"/>
                    <a:pt x="87" y="203"/>
                  </a:cubicBezTo>
                  <a:cubicBezTo>
                    <a:pt x="99" y="203"/>
                    <a:pt x="112" y="199"/>
                    <a:pt x="120" y="190"/>
                  </a:cubicBezTo>
                  <a:lnTo>
                    <a:pt x="157" y="190"/>
                  </a:lnTo>
                  <a:cubicBezTo>
                    <a:pt x="174" y="174"/>
                    <a:pt x="207" y="174"/>
                    <a:pt x="207" y="157"/>
                  </a:cubicBezTo>
                  <a:cubicBezTo>
                    <a:pt x="240" y="124"/>
                    <a:pt x="260" y="104"/>
                    <a:pt x="260" y="71"/>
                  </a:cubicBezTo>
                  <a:cubicBezTo>
                    <a:pt x="260" y="54"/>
                    <a:pt x="240" y="38"/>
                    <a:pt x="223" y="21"/>
                  </a:cubicBezTo>
                  <a:cubicBezTo>
                    <a:pt x="207" y="1"/>
                    <a:pt x="174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4907325" y="2269950"/>
              <a:ext cx="6500" cy="4675"/>
            </a:xfrm>
            <a:custGeom>
              <a:avLst/>
              <a:gdLst/>
              <a:ahLst/>
              <a:cxnLst/>
              <a:rect l="l" t="t" r="r" b="b"/>
              <a:pathLst>
                <a:path w="260" h="187" extrusionOk="0">
                  <a:moveTo>
                    <a:pt x="157" y="1"/>
                  </a:moveTo>
                  <a:cubicBezTo>
                    <a:pt x="140" y="1"/>
                    <a:pt x="103" y="1"/>
                    <a:pt x="70" y="17"/>
                  </a:cubicBezTo>
                  <a:cubicBezTo>
                    <a:pt x="54" y="34"/>
                    <a:pt x="21" y="67"/>
                    <a:pt x="21" y="83"/>
                  </a:cubicBezTo>
                  <a:cubicBezTo>
                    <a:pt x="0" y="120"/>
                    <a:pt x="0" y="137"/>
                    <a:pt x="21" y="170"/>
                  </a:cubicBezTo>
                  <a:cubicBezTo>
                    <a:pt x="37" y="186"/>
                    <a:pt x="54" y="186"/>
                    <a:pt x="87" y="186"/>
                  </a:cubicBezTo>
                  <a:cubicBezTo>
                    <a:pt x="103" y="186"/>
                    <a:pt x="140" y="186"/>
                    <a:pt x="157" y="170"/>
                  </a:cubicBezTo>
                  <a:cubicBezTo>
                    <a:pt x="157" y="170"/>
                    <a:pt x="173" y="170"/>
                    <a:pt x="173" y="153"/>
                  </a:cubicBezTo>
                  <a:cubicBezTo>
                    <a:pt x="206" y="137"/>
                    <a:pt x="227" y="120"/>
                    <a:pt x="243" y="83"/>
                  </a:cubicBezTo>
                  <a:cubicBezTo>
                    <a:pt x="260" y="34"/>
                    <a:pt x="227" y="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4904750" y="2314175"/>
              <a:ext cx="6925" cy="4775"/>
            </a:xfrm>
            <a:custGeom>
              <a:avLst/>
              <a:gdLst/>
              <a:ahLst/>
              <a:cxnLst/>
              <a:rect l="l" t="t" r="r" b="b"/>
              <a:pathLst>
                <a:path w="277" h="191" extrusionOk="0">
                  <a:moveTo>
                    <a:pt x="173" y="0"/>
                  </a:moveTo>
                  <a:cubicBezTo>
                    <a:pt x="140" y="0"/>
                    <a:pt x="124" y="0"/>
                    <a:pt x="87" y="17"/>
                  </a:cubicBezTo>
                  <a:cubicBezTo>
                    <a:pt x="54" y="50"/>
                    <a:pt x="37" y="66"/>
                    <a:pt x="21" y="103"/>
                  </a:cubicBezTo>
                  <a:cubicBezTo>
                    <a:pt x="0" y="136"/>
                    <a:pt x="37" y="169"/>
                    <a:pt x="70" y="190"/>
                  </a:cubicBezTo>
                  <a:lnTo>
                    <a:pt x="103" y="190"/>
                  </a:lnTo>
                  <a:cubicBezTo>
                    <a:pt x="124" y="190"/>
                    <a:pt x="140" y="190"/>
                    <a:pt x="157" y="169"/>
                  </a:cubicBezTo>
                  <a:cubicBezTo>
                    <a:pt x="190" y="169"/>
                    <a:pt x="227" y="136"/>
                    <a:pt x="243" y="120"/>
                  </a:cubicBezTo>
                  <a:cubicBezTo>
                    <a:pt x="243" y="103"/>
                    <a:pt x="243" y="103"/>
                    <a:pt x="260" y="87"/>
                  </a:cubicBezTo>
                  <a:cubicBezTo>
                    <a:pt x="276" y="33"/>
                    <a:pt x="243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4901350" y="2350350"/>
              <a:ext cx="6500" cy="5075"/>
            </a:xfrm>
            <a:custGeom>
              <a:avLst/>
              <a:gdLst/>
              <a:ahLst/>
              <a:cxnLst/>
              <a:rect l="l" t="t" r="r" b="b"/>
              <a:pathLst>
                <a:path w="260" h="203" extrusionOk="0">
                  <a:moveTo>
                    <a:pt x="181" y="1"/>
                  </a:moveTo>
                  <a:cubicBezTo>
                    <a:pt x="168" y="1"/>
                    <a:pt x="155" y="5"/>
                    <a:pt x="136" y="13"/>
                  </a:cubicBezTo>
                  <a:cubicBezTo>
                    <a:pt x="103" y="13"/>
                    <a:pt x="70" y="29"/>
                    <a:pt x="54" y="46"/>
                  </a:cubicBezTo>
                  <a:cubicBezTo>
                    <a:pt x="0" y="100"/>
                    <a:pt x="0" y="165"/>
                    <a:pt x="33" y="186"/>
                  </a:cubicBezTo>
                  <a:cubicBezTo>
                    <a:pt x="70" y="203"/>
                    <a:pt x="87" y="203"/>
                    <a:pt x="120" y="203"/>
                  </a:cubicBezTo>
                  <a:cubicBezTo>
                    <a:pt x="136" y="203"/>
                    <a:pt x="136" y="186"/>
                    <a:pt x="157" y="186"/>
                  </a:cubicBezTo>
                  <a:cubicBezTo>
                    <a:pt x="173" y="186"/>
                    <a:pt x="190" y="165"/>
                    <a:pt x="206" y="149"/>
                  </a:cubicBezTo>
                  <a:cubicBezTo>
                    <a:pt x="260" y="100"/>
                    <a:pt x="260" y="46"/>
                    <a:pt x="223" y="13"/>
                  </a:cubicBezTo>
                  <a:cubicBezTo>
                    <a:pt x="206" y="5"/>
                    <a:pt x="194" y="1"/>
                    <a:pt x="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4914625" y="2350650"/>
              <a:ext cx="6950" cy="5200"/>
            </a:xfrm>
            <a:custGeom>
              <a:avLst/>
              <a:gdLst/>
              <a:ahLst/>
              <a:cxnLst/>
              <a:rect l="l" t="t" r="r" b="b"/>
              <a:pathLst>
                <a:path w="278" h="208" extrusionOk="0">
                  <a:moveTo>
                    <a:pt x="174" y="1"/>
                  </a:moveTo>
                  <a:cubicBezTo>
                    <a:pt x="141" y="1"/>
                    <a:pt x="104" y="17"/>
                    <a:pt x="88" y="34"/>
                  </a:cubicBezTo>
                  <a:cubicBezTo>
                    <a:pt x="55" y="50"/>
                    <a:pt x="38" y="71"/>
                    <a:pt x="17" y="104"/>
                  </a:cubicBezTo>
                  <a:cubicBezTo>
                    <a:pt x="1" y="153"/>
                    <a:pt x="38" y="207"/>
                    <a:pt x="104" y="207"/>
                  </a:cubicBezTo>
                  <a:cubicBezTo>
                    <a:pt x="121" y="207"/>
                    <a:pt x="141" y="191"/>
                    <a:pt x="158" y="191"/>
                  </a:cubicBezTo>
                  <a:cubicBezTo>
                    <a:pt x="174" y="191"/>
                    <a:pt x="174" y="174"/>
                    <a:pt x="191" y="174"/>
                  </a:cubicBezTo>
                  <a:cubicBezTo>
                    <a:pt x="224" y="153"/>
                    <a:pt x="244" y="120"/>
                    <a:pt x="244" y="104"/>
                  </a:cubicBezTo>
                  <a:cubicBezTo>
                    <a:pt x="277" y="50"/>
                    <a:pt x="244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4909475" y="2281900"/>
              <a:ext cx="6525" cy="4950"/>
            </a:xfrm>
            <a:custGeom>
              <a:avLst/>
              <a:gdLst/>
              <a:ahLst/>
              <a:cxnLst/>
              <a:rect l="l" t="t" r="r" b="b"/>
              <a:pathLst>
                <a:path w="261" h="198" extrusionOk="0">
                  <a:moveTo>
                    <a:pt x="166" y="0"/>
                  </a:moveTo>
                  <a:cubicBezTo>
                    <a:pt x="128" y="0"/>
                    <a:pt x="87" y="20"/>
                    <a:pt x="54" y="55"/>
                  </a:cubicBezTo>
                  <a:cubicBezTo>
                    <a:pt x="1" y="104"/>
                    <a:pt x="1" y="158"/>
                    <a:pt x="54" y="191"/>
                  </a:cubicBezTo>
                  <a:cubicBezTo>
                    <a:pt x="65" y="191"/>
                    <a:pt x="84" y="198"/>
                    <a:pt x="100" y="198"/>
                  </a:cubicBezTo>
                  <a:cubicBezTo>
                    <a:pt x="108" y="198"/>
                    <a:pt x="115" y="196"/>
                    <a:pt x="120" y="191"/>
                  </a:cubicBezTo>
                  <a:lnTo>
                    <a:pt x="157" y="191"/>
                  </a:lnTo>
                  <a:cubicBezTo>
                    <a:pt x="174" y="174"/>
                    <a:pt x="190" y="158"/>
                    <a:pt x="207" y="141"/>
                  </a:cubicBezTo>
                  <a:cubicBezTo>
                    <a:pt x="261" y="104"/>
                    <a:pt x="261" y="38"/>
                    <a:pt x="223" y="17"/>
                  </a:cubicBezTo>
                  <a:cubicBezTo>
                    <a:pt x="206" y="6"/>
                    <a:pt x="186" y="0"/>
                    <a:pt x="1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4915050" y="2291400"/>
              <a:ext cx="6925" cy="4750"/>
            </a:xfrm>
            <a:custGeom>
              <a:avLst/>
              <a:gdLst/>
              <a:ahLst/>
              <a:cxnLst/>
              <a:rect l="l" t="t" r="r" b="b"/>
              <a:pathLst>
                <a:path w="277" h="190" extrusionOk="0">
                  <a:moveTo>
                    <a:pt x="174" y="0"/>
                  </a:moveTo>
                  <a:cubicBezTo>
                    <a:pt x="141" y="0"/>
                    <a:pt x="104" y="0"/>
                    <a:pt x="87" y="17"/>
                  </a:cubicBezTo>
                  <a:cubicBezTo>
                    <a:pt x="54" y="33"/>
                    <a:pt x="38" y="70"/>
                    <a:pt x="21" y="87"/>
                  </a:cubicBezTo>
                  <a:cubicBezTo>
                    <a:pt x="0" y="153"/>
                    <a:pt x="38" y="190"/>
                    <a:pt x="104" y="190"/>
                  </a:cubicBezTo>
                  <a:cubicBezTo>
                    <a:pt x="124" y="190"/>
                    <a:pt x="141" y="190"/>
                    <a:pt x="157" y="173"/>
                  </a:cubicBezTo>
                  <a:cubicBezTo>
                    <a:pt x="174" y="173"/>
                    <a:pt x="174" y="173"/>
                    <a:pt x="190" y="153"/>
                  </a:cubicBezTo>
                  <a:cubicBezTo>
                    <a:pt x="227" y="136"/>
                    <a:pt x="244" y="120"/>
                    <a:pt x="244" y="87"/>
                  </a:cubicBezTo>
                  <a:cubicBezTo>
                    <a:pt x="277" y="33"/>
                    <a:pt x="244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4569750" y="2285100"/>
              <a:ext cx="6525" cy="5050"/>
            </a:xfrm>
            <a:custGeom>
              <a:avLst/>
              <a:gdLst/>
              <a:ahLst/>
              <a:cxnLst/>
              <a:rect l="l" t="t" r="r" b="b"/>
              <a:pathLst>
                <a:path w="261" h="202" extrusionOk="0">
                  <a:moveTo>
                    <a:pt x="176" y="0"/>
                  </a:moveTo>
                  <a:cubicBezTo>
                    <a:pt x="155" y="0"/>
                    <a:pt x="131" y="5"/>
                    <a:pt x="104" y="13"/>
                  </a:cubicBezTo>
                  <a:cubicBezTo>
                    <a:pt x="38" y="46"/>
                    <a:pt x="1" y="96"/>
                    <a:pt x="21" y="149"/>
                  </a:cubicBezTo>
                  <a:cubicBezTo>
                    <a:pt x="21" y="181"/>
                    <a:pt x="49" y="201"/>
                    <a:pt x="88" y="201"/>
                  </a:cubicBezTo>
                  <a:cubicBezTo>
                    <a:pt x="109" y="201"/>
                    <a:pt x="133" y="195"/>
                    <a:pt x="157" y="182"/>
                  </a:cubicBezTo>
                  <a:cubicBezTo>
                    <a:pt x="227" y="149"/>
                    <a:pt x="260" y="96"/>
                    <a:pt x="244" y="46"/>
                  </a:cubicBezTo>
                  <a:cubicBezTo>
                    <a:pt x="234" y="13"/>
                    <a:pt x="209" y="0"/>
                    <a:pt x="1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4557375" y="2283225"/>
              <a:ext cx="6425" cy="5100"/>
            </a:xfrm>
            <a:custGeom>
              <a:avLst/>
              <a:gdLst/>
              <a:ahLst/>
              <a:cxnLst/>
              <a:rect l="l" t="t" r="r" b="b"/>
              <a:pathLst>
                <a:path w="257" h="204" extrusionOk="0">
                  <a:moveTo>
                    <a:pt x="168" y="1"/>
                  </a:moveTo>
                  <a:cubicBezTo>
                    <a:pt x="149" y="1"/>
                    <a:pt x="127" y="6"/>
                    <a:pt x="104" y="18"/>
                  </a:cubicBezTo>
                  <a:cubicBezTo>
                    <a:pt x="67" y="35"/>
                    <a:pt x="34" y="51"/>
                    <a:pt x="17" y="88"/>
                  </a:cubicBezTo>
                  <a:cubicBezTo>
                    <a:pt x="1" y="105"/>
                    <a:pt x="1" y="121"/>
                    <a:pt x="17" y="154"/>
                  </a:cubicBezTo>
                  <a:cubicBezTo>
                    <a:pt x="17" y="171"/>
                    <a:pt x="34" y="191"/>
                    <a:pt x="50" y="191"/>
                  </a:cubicBezTo>
                  <a:cubicBezTo>
                    <a:pt x="67" y="199"/>
                    <a:pt x="84" y="204"/>
                    <a:pt x="102" y="204"/>
                  </a:cubicBezTo>
                  <a:cubicBezTo>
                    <a:pt x="120" y="204"/>
                    <a:pt x="137" y="199"/>
                    <a:pt x="154" y="191"/>
                  </a:cubicBezTo>
                  <a:cubicBezTo>
                    <a:pt x="224" y="154"/>
                    <a:pt x="257" y="105"/>
                    <a:pt x="240" y="51"/>
                  </a:cubicBezTo>
                  <a:cubicBezTo>
                    <a:pt x="229" y="19"/>
                    <a:pt x="203" y="1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4562025" y="2307775"/>
              <a:ext cx="6525" cy="5100"/>
            </a:xfrm>
            <a:custGeom>
              <a:avLst/>
              <a:gdLst/>
              <a:ahLst/>
              <a:cxnLst/>
              <a:rect l="l" t="t" r="r" b="b"/>
              <a:pathLst>
                <a:path w="261" h="204" extrusionOk="0">
                  <a:moveTo>
                    <a:pt x="172" y="1"/>
                  </a:moveTo>
                  <a:cubicBezTo>
                    <a:pt x="152" y="1"/>
                    <a:pt x="130" y="5"/>
                    <a:pt x="104" y="13"/>
                  </a:cubicBezTo>
                  <a:cubicBezTo>
                    <a:pt x="54" y="50"/>
                    <a:pt x="21" y="83"/>
                    <a:pt x="21" y="116"/>
                  </a:cubicBezTo>
                  <a:cubicBezTo>
                    <a:pt x="1" y="137"/>
                    <a:pt x="1" y="137"/>
                    <a:pt x="21" y="153"/>
                  </a:cubicBezTo>
                  <a:cubicBezTo>
                    <a:pt x="21" y="185"/>
                    <a:pt x="49" y="203"/>
                    <a:pt x="87" y="203"/>
                  </a:cubicBezTo>
                  <a:cubicBezTo>
                    <a:pt x="108" y="203"/>
                    <a:pt x="132" y="198"/>
                    <a:pt x="157" y="186"/>
                  </a:cubicBezTo>
                  <a:cubicBezTo>
                    <a:pt x="227" y="170"/>
                    <a:pt x="260" y="100"/>
                    <a:pt x="244" y="50"/>
                  </a:cubicBezTo>
                  <a:cubicBezTo>
                    <a:pt x="244" y="50"/>
                    <a:pt x="227" y="34"/>
                    <a:pt x="227" y="13"/>
                  </a:cubicBezTo>
                  <a:cubicBezTo>
                    <a:pt x="209" y="5"/>
                    <a:pt x="191" y="1"/>
                    <a:pt x="1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4563375" y="2317825"/>
              <a:ext cx="6400" cy="4950"/>
            </a:xfrm>
            <a:custGeom>
              <a:avLst/>
              <a:gdLst/>
              <a:ahLst/>
              <a:cxnLst/>
              <a:rect l="l" t="t" r="r" b="b"/>
              <a:pathLst>
                <a:path w="256" h="198" extrusionOk="0">
                  <a:moveTo>
                    <a:pt x="191" y="1"/>
                  </a:moveTo>
                  <a:cubicBezTo>
                    <a:pt x="179" y="1"/>
                    <a:pt x="167" y="3"/>
                    <a:pt x="153" y="7"/>
                  </a:cubicBezTo>
                  <a:lnTo>
                    <a:pt x="103" y="7"/>
                  </a:lnTo>
                  <a:cubicBezTo>
                    <a:pt x="50" y="44"/>
                    <a:pt x="0" y="94"/>
                    <a:pt x="17" y="147"/>
                  </a:cubicBezTo>
                  <a:cubicBezTo>
                    <a:pt x="27" y="179"/>
                    <a:pt x="53" y="197"/>
                    <a:pt x="88" y="197"/>
                  </a:cubicBezTo>
                  <a:cubicBezTo>
                    <a:pt x="107" y="197"/>
                    <a:pt x="129" y="192"/>
                    <a:pt x="153" y="180"/>
                  </a:cubicBezTo>
                  <a:cubicBezTo>
                    <a:pt x="173" y="180"/>
                    <a:pt x="190" y="164"/>
                    <a:pt x="206" y="147"/>
                  </a:cubicBezTo>
                  <a:cubicBezTo>
                    <a:pt x="239" y="127"/>
                    <a:pt x="256" y="77"/>
                    <a:pt x="256" y="44"/>
                  </a:cubicBezTo>
                  <a:cubicBezTo>
                    <a:pt x="244" y="17"/>
                    <a:pt x="222" y="1"/>
                    <a:pt x="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4566775" y="2330050"/>
              <a:ext cx="6500" cy="4925"/>
            </a:xfrm>
            <a:custGeom>
              <a:avLst/>
              <a:gdLst/>
              <a:ahLst/>
              <a:cxnLst/>
              <a:rect l="l" t="t" r="r" b="b"/>
              <a:pathLst>
                <a:path w="260" h="197" extrusionOk="0">
                  <a:moveTo>
                    <a:pt x="173" y="0"/>
                  </a:moveTo>
                  <a:cubicBezTo>
                    <a:pt x="157" y="0"/>
                    <a:pt x="140" y="0"/>
                    <a:pt x="120" y="17"/>
                  </a:cubicBezTo>
                  <a:cubicBezTo>
                    <a:pt x="54" y="33"/>
                    <a:pt x="0" y="103"/>
                    <a:pt x="17" y="153"/>
                  </a:cubicBezTo>
                  <a:cubicBezTo>
                    <a:pt x="32" y="180"/>
                    <a:pt x="72" y="196"/>
                    <a:pt x="113" y="196"/>
                  </a:cubicBezTo>
                  <a:cubicBezTo>
                    <a:pt x="128" y="196"/>
                    <a:pt x="143" y="194"/>
                    <a:pt x="157" y="190"/>
                  </a:cubicBezTo>
                  <a:cubicBezTo>
                    <a:pt x="190" y="174"/>
                    <a:pt x="206" y="174"/>
                    <a:pt x="206" y="153"/>
                  </a:cubicBezTo>
                  <a:cubicBezTo>
                    <a:pt x="243" y="120"/>
                    <a:pt x="260" y="87"/>
                    <a:pt x="260" y="50"/>
                  </a:cubicBezTo>
                  <a:cubicBezTo>
                    <a:pt x="243" y="17"/>
                    <a:pt x="206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4556875" y="2296125"/>
              <a:ext cx="6525" cy="4750"/>
            </a:xfrm>
            <a:custGeom>
              <a:avLst/>
              <a:gdLst/>
              <a:ahLst/>
              <a:cxnLst/>
              <a:rect l="l" t="t" r="r" b="b"/>
              <a:pathLst>
                <a:path w="261" h="190" extrusionOk="0">
                  <a:moveTo>
                    <a:pt x="157" y="1"/>
                  </a:moveTo>
                  <a:cubicBezTo>
                    <a:pt x="141" y="1"/>
                    <a:pt x="124" y="1"/>
                    <a:pt x="103" y="17"/>
                  </a:cubicBezTo>
                  <a:cubicBezTo>
                    <a:pt x="54" y="34"/>
                    <a:pt x="0" y="104"/>
                    <a:pt x="21" y="137"/>
                  </a:cubicBezTo>
                  <a:cubicBezTo>
                    <a:pt x="31" y="171"/>
                    <a:pt x="55" y="190"/>
                    <a:pt x="89" y="190"/>
                  </a:cubicBezTo>
                  <a:cubicBezTo>
                    <a:pt x="108" y="190"/>
                    <a:pt x="131" y="184"/>
                    <a:pt x="157" y="170"/>
                  </a:cubicBezTo>
                  <a:cubicBezTo>
                    <a:pt x="174" y="170"/>
                    <a:pt x="190" y="153"/>
                    <a:pt x="207" y="153"/>
                  </a:cubicBezTo>
                  <a:cubicBezTo>
                    <a:pt x="244" y="120"/>
                    <a:pt x="260" y="67"/>
                    <a:pt x="260" y="50"/>
                  </a:cubicBezTo>
                  <a:cubicBezTo>
                    <a:pt x="244" y="17"/>
                    <a:pt x="207" y="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4549650" y="2318675"/>
              <a:ext cx="6425" cy="4900"/>
            </a:xfrm>
            <a:custGeom>
              <a:avLst/>
              <a:gdLst/>
              <a:ahLst/>
              <a:cxnLst/>
              <a:rect l="l" t="t" r="r" b="b"/>
              <a:pathLst>
                <a:path w="257" h="196" extrusionOk="0">
                  <a:moveTo>
                    <a:pt x="170" y="1"/>
                  </a:moveTo>
                  <a:cubicBezTo>
                    <a:pt x="159" y="1"/>
                    <a:pt x="148" y="3"/>
                    <a:pt x="137" y="10"/>
                  </a:cubicBezTo>
                  <a:cubicBezTo>
                    <a:pt x="104" y="10"/>
                    <a:pt x="67" y="27"/>
                    <a:pt x="50" y="60"/>
                  </a:cubicBezTo>
                  <a:cubicBezTo>
                    <a:pt x="1" y="93"/>
                    <a:pt x="1" y="163"/>
                    <a:pt x="34" y="179"/>
                  </a:cubicBezTo>
                  <a:cubicBezTo>
                    <a:pt x="67" y="196"/>
                    <a:pt x="83" y="196"/>
                    <a:pt x="120" y="196"/>
                  </a:cubicBezTo>
                  <a:cubicBezTo>
                    <a:pt x="137" y="196"/>
                    <a:pt x="137" y="196"/>
                    <a:pt x="153" y="179"/>
                  </a:cubicBezTo>
                  <a:cubicBezTo>
                    <a:pt x="170" y="179"/>
                    <a:pt x="186" y="163"/>
                    <a:pt x="207" y="146"/>
                  </a:cubicBezTo>
                  <a:cubicBezTo>
                    <a:pt x="240" y="130"/>
                    <a:pt x="240" y="93"/>
                    <a:pt x="256" y="76"/>
                  </a:cubicBezTo>
                  <a:cubicBezTo>
                    <a:pt x="256" y="43"/>
                    <a:pt x="240" y="27"/>
                    <a:pt x="223" y="10"/>
                  </a:cubicBezTo>
                  <a:cubicBezTo>
                    <a:pt x="212" y="10"/>
                    <a:pt x="192" y="1"/>
                    <a:pt x="1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4608000" y="2306450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73" y="0"/>
                  </a:moveTo>
                  <a:cubicBezTo>
                    <a:pt x="157" y="0"/>
                    <a:pt x="120" y="17"/>
                    <a:pt x="87" y="33"/>
                  </a:cubicBezTo>
                  <a:cubicBezTo>
                    <a:pt x="54" y="50"/>
                    <a:pt x="37" y="87"/>
                    <a:pt x="37" y="103"/>
                  </a:cubicBezTo>
                  <a:cubicBezTo>
                    <a:pt x="0" y="153"/>
                    <a:pt x="37" y="206"/>
                    <a:pt x="103" y="206"/>
                  </a:cubicBezTo>
                  <a:cubicBezTo>
                    <a:pt x="120" y="206"/>
                    <a:pt x="157" y="206"/>
                    <a:pt x="173" y="190"/>
                  </a:cubicBezTo>
                  <a:cubicBezTo>
                    <a:pt x="173" y="190"/>
                    <a:pt x="190" y="190"/>
                    <a:pt x="190" y="169"/>
                  </a:cubicBezTo>
                  <a:cubicBezTo>
                    <a:pt x="223" y="153"/>
                    <a:pt x="244" y="136"/>
                    <a:pt x="260" y="103"/>
                  </a:cubicBezTo>
                  <a:cubicBezTo>
                    <a:pt x="260" y="87"/>
                    <a:pt x="260" y="50"/>
                    <a:pt x="244" y="33"/>
                  </a:cubicBezTo>
                  <a:cubicBezTo>
                    <a:pt x="244" y="17"/>
                    <a:pt x="206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4554800" y="2328700"/>
              <a:ext cx="6425" cy="5175"/>
            </a:xfrm>
            <a:custGeom>
              <a:avLst/>
              <a:gdLst/>
              <a:ahLst/>
              <a:cxnLst/>
              <a:rect l="l" t="t" r="r" b="b"/>
              <a:pathLst>
                <a:path w="257" h="207" extrusionOk="0">
                  <a:moveTo>
                    <a:pt x="170" y="1"/>
                  </a:moveTo>
                  <a:cubicBezTo>
                    <a:pt x="137" y="1"/>
                    <a:pt x="104" y="21"/>
                    <a:pt x="67" y="38"/>
                  </a:cubicBezTo>
                  <a:cubicBezTo>
                    <a:pt x="50" y="54"/>
                    <a:pt x="17" y="87"/>
                    <a:pt x="17" y="104"/>
                  </a:cubicBezTo>
                  <a:cubicBezTo>
                    <a:pt x="1" y="157"/>
                    <a:pt x="34" y="207"/>
                    <a:pt x="83" y="207"/>
                  </a:cubicBezTo>
                  <a:cubicBezTo>
                    <a:pt x="104" y="207"/>
                    <a:pt x="137" y="207"/>
                    <a:pt x="153" y="190"/>
                  </a:cubicBezTo>
                  <a:cubicBezTo>
                    <a:pt x="153" y="190"/>
                    <a:pt x="170" y="190"/>
                    <a:pt x="186" y="174"/>
                  </a:cubicBezTo>
                  <a:cubicBezTo>
                    <a:pt x="207" y="157"/>
                    <a:pt x="224" y="141"/>
                    <a:pt x="240" y="104"/>
                  </a:cubicBezTo>
                  <a:cubicBezTo>
                    <a:pt x="257" y="87"/>
                    <a:pt x="240" y="54"/>
                    <a:pt x="240" y="38"/>
                  </a:cubicBezTo>
                  <a:cubicBezTo>
                    <a:pt x="224" y="21"/>
                    <a:pt x="186" y="1"/>
                    <a:pt x="1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4599850" y="2283675"/>
              <a:ext cx="6925" cy="5075"/>
            </a:xfrm>
            <a:custGeom>
              <a:avLst/>
              <a:gdLst/>
              <a:ahLst/>
              <a:cxnLst/>
              <a:rect l="l" t="t" r="r" b="b"/>
              <a:pathLst>
                <a:path w="277" h="203" extrusionOk="0">
                  <a:moveTo>
                    <a:pt x="137" y="0"/>
                  </a:moveTo>
                  <a:cubicBezTo>
                    <a:pt x="120" y="17"/>
                    <a:pt x="87" y="33"/>
                    <a:pt x="54" y="50"/>
                  </a:cubicBezTo>
                  <a:cubicBezTo>
                    <a:pt x="17" y="103"/>
                    <a:pt x="1" y="153"/>
                    <a:pt x="54" y="190"/>
                  </a:cubicBezTo>
                  <a:cubicBezTo>
                    <a:pt x="62" y="198"/>
                    <a:pt x="75" y="202"/>
                    <a:pt x="89" y="202"/>
                  </a:cubicBezTo>
                  <a:cubicBezTo>
                    <a:pt x="104" y="202"/>
                    <a:pt x="120" y="198"/>
                    <a:pt x="137" y="190"/>
                  </a:cubicBezTo>
                  <a:lnTo>
                    <a:pt x="174" y="190"/>
                  </a:lnTo>
                  <a:cubicBezTo>
                    <a:pt x="190" y="173"/>
                    <a:pt x="207" y="173"/>
                    <a:pt x="223" y="153"/>
                  </a:cubicBezTo>
                  <a:cubicBezTo>
                    <a:pt x="277" y="103"/>
                    <a:pt x="277" y="33"/>
                    <a:pt x="223" y="17"/>
                  </a:cubicBezTo>
                  <a:cubicBezTo>
                    <a:pt x="207" y="0"/>
                    <a:pt x="174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4597275" y="2317150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74" y="1"/>
                  </a:moveTo>
                  <a:cubicBezTo>
                    <a:pt x="137" y="1"/>
                    <a:pt x="104" y="1"/>
                    <a:pt x="87" y="17"/>
                  </a:cubicBezTo>
                  <a:cubicBezTo>
                    <a:pt x="54" y="50"/>
                    <a:pt x="34" y="71"/>
                    <a:pt x="17" y="104"/>
                  </a:cubicBezTo>
                  <a:cubicBezTo>
                    <a:pt x="1" y="154"/>
                    <a:pt x="34" y="191"/>
                    <a:pt x="104" y="191"/>
                  </a:cubicBezTo>
                  <a:cubicBezTo>
                    <a:pt x="120" y="191"/>
                    <a:pt x="137" y="191"/>
                    <a:pt x="157" y="174"/>
                  </a:cubicBezTo>
                  <a:lnTo>
                    <a:pt x="190" y="174"/>
                  </a:lnTo>
                  <a:cubicBezTo>
                    <a:pt x="223" y="137"/>
                    <a:pt x="240" y="121"/>
                    <a:pt x="260" y="88"/>
                  </a:cubicBezTo>
                  <a:cubicBezTo>
                    <a:pt x="260" y="71"/>
                    <a:pt x="260" y="34"/>
                    <a:pt x="240" y="17"/>
                  </a:cubicBezTo>
                  <a:cubicBezTo>
                    <a:pt x="223" y="1"/>
                    <a:pt x="207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4547900" y="2306850"/>
              <a:ext cx="6425" cy="4775"/>
            </a:xfrm>
            <a:custGeom>
              <a:avLst/>
              <a:gdLst/>
              <a:ahLst/>
              <a:cxnLst/>
              <a:rect l="l" t="t" r="r" b="b"/>
              <a:pathLst>
                <a:path w="257" h="191" extrusionOk="0">
                  <a:moveTo>
                    <a:pt x="153" y="1"/>
                  </a:moveTo>
                  <a:cubicBezTo>
                    <a:pt x="120" y="1"/>
                    <a:pt x="87" y="1"/>
                    <a:pt x="71" y="17"/>
                  </a:cubicBezTo>
                  <a:cubicBezTo>
                    <a:pt x="34" y="50"/>
                    <a:pt x="17" y="71"/>
                    <a:pt x="1" y="104"/>
                  </a:cubicBezTo>
                  <a:cubicBezTo>
                    <a:pt x="1" y="120"/>
                    <a:pt x="1" y="137"/>
                    <a:pt x="17" y="174"/>
                  </a:cubicBezTo>
                  <a:cubicBezTo>
                    <a:pt x="17" y="190"/>
                    <a:pt x="50" y="190"/>
                    <a:pt x="87" y="190"/>
                  </a:cubicBezTo>
                  <a:cubicBezTo>
                    <a:pt x="104" y="190"/>
                    <a:pt x="120" y="190"/>
                    <a:pt x="137" y="174"/>
                  </a:cubicBezTo>
                  <a:cubicBezTo>
                    <a:pt x="153" y="174"/>
                    <a:pt x="153" y="174"/>
                    <a:pt x="174" y="153"/>
                  </a:cubicBezTo>
                  <a:cubicBezTo>
                    <a:pt x="207" y="137"/>
                    <a:pt x="223" y="120"/>
                    <a:pt x="223" y="87"/>
                  </a:cubicBezTo>
                  <a:cubicBezTo>
                    <a:pt x="256" y="34"/>
                    <a:pt x="223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4603250" y="2294800"/>
              <a:ext cx="6525" cy="4750"/>
            </a:xfrm>
            <a:custGeom>
              <a:avLst/>
              <a:gdLst/>
              <a:ahLst/>
              <a:cxnLst/>
              <a:rect l="l" t="t" r="r" b="b"/>
              <a:pathLst>
                <a:path w="261" h="190" extrusionOk="0">
                  <a:moveTo>
                    <a:pt x="174" y="0"/>
                  </a:moveTo>
                  <a:cubicBezTo>
                    <a:pt x="141" y="0"/>
                    <a:pt x="104" y="0"/>
                    <a:pt x="71" y="37"/>
                  </a:cubicBezTo>
                  <a:cubicBezTo>
                    <a:pt x="54" y="54"/>
                    <a:pt x="21" y="70"/>
                    <a:pt x="21" y="103"/>
                  </a:cubicBezTo>
                  <a:cubicBezTo>
                    <a:pt x="1" y="157"/>
                    <a:pt x="38" y="190"/>
                    <a:pt x="87" y="190"/>
                  </a:cubicBezTo>
                  <a:cubicBezTo>
                    <a:pt x="104" y="190"/>
                    <a:pt x="141" y="190"/>
                    <a:pt x="157" y="173"/>
                  </a:cubicBezTo>
                  <a:lnTo>
                    <a:pt x="190" y="173"/>
                  </a:lnTo>
                  <a:cubicBezTo>
                    <a:pt x="207" y="140"/>
                    <a:pt x="227" y="120"/>
                    <a:pt x="244" y="87"/>
                  </a:cubicBezTo>
                  <a:cubicBezTo>
                    <a:pt x="260" y="37"/>
                    <a:pt x="227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4580075" y="2272950"/>
              <a:ext cx="6500" cy="5000"/>
            </a:xfrm>
            <a:custGeom>
              <a:avLst/>
              <a:gdLst/>
              <a:ahLst/>
              <a:cxnLst/>
              <a:rect l="l" t="t" r="r" b="b"/>
              <a:pathLst>
                <a:path w="260" h="200" extrusionOk="0">
                  <a:moveTo>
                    <a:pt x="157" y="0"/>
                  </a:moveTo>
                  <a:cubicBezTo>
                    <a:pt x="140" y="0"/>
                    <a:pt x="124" y="17"/>
                    <a:pt x="103" y="17"/>
                  </a:cubicBezTo>
                  <a:cubicBezTo>
                    <a:pt x="54" y="50"/>
                    <a:pt x="0" y="103"/>
                    <a:pt x="21" y="153"/>
                  </a:cubicBezTo>
                  <a:cubicBezTo>
                    <a:pt x="31" y="187"/>
                    <a:pt x="56" y="200"/>
                    <a:pt x="90" y="200"/>
                  </a:cubicBezTo>
                  <a:cubicBezTo>
                    <a:pt x="109" y="200"/>
                    <a:pt x="132" y="196"/>
                    <a:pt x="157" y="190"/>
                  </a:cubicBezTo>
                  <a:cubicBezTo>
                    <a:pt x="227" y="153"/>
                    <a:pt x="260" y="103"/>
                    <a:pt x="260" y="50"/>
                  </a:cubicBezTo>
                  <a:cubicBezTo>
                    <a:pt x="243" y="17"/>
                    <a:pt x="227" y="17"/>
                    <a:pt x="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4592525" y="2306850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41" y="1"/>
                  </a:moveTo>
                  <a:cubicBezTo>
                    <a:pt x="104" y="1"/>
                    <a:pt x="71" y="17"/>
                    <a:pt x="54" y="50"/>
                  </a:cubicBezTo>
                  <a:cubicBezTo>
                    <a:pt x="1" y="87"/>
                    <a:pt x="1" y="153"/>
                    <a:pt x="54" y="174"/>
                  </a:cubicBezTo>
                  <a:cubicBezTo>
                    <a:pt x="71" y="190"/>
                    <a:pt x="87" y="190"/>
                    <a:pt x="120" y="190"/>
                  </a:cubicBezTo>
                  <a:cubicBezTo>
                    <a:pt x="141" y="190"/>
                    <a:pt x="158" y="190"/>
                    <a:pt x="158" y="174"/>
                  </a:cubicBezTo>
                  <a:cubicBezTo>
                    <a:pt x="174" y="174"/>
                    <a:pt x="191" y="153"/>
                    <a:pt x="207" y="137"/>
                  </a:cubicBezTo>
                  <a:cubicBezTo>
                    <a:pt x="244" y="120"/>
                    <a:pt x="261" y="87"/>
                    <a:pt x="261" y="71"/>
                  </a:cubicBezTo>
                  <a:cubicBezTo>
                    <a:pt x="261" y="34"/>
                    <a:pt x="244" y="17"/>
                    <a:pt x="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4963600" y="2303450"/>
              <a:ext cx="6525" cy="5050"/>
            </a:xfrm>
            <a:custGeom>
              <a:avLst/>
              <a:gdLst/>
              <a:ahLst/>
              <a:cxnLst/>
              <a:rect l="l" t="t" r="r" b="b"/>
              <a:pathLst>
                <a:path w="261" h="202" extrusionOk="0">
                  <a:moveTo>
                    <a:pt x="141" y="1"/>
                  </a:moveTo>
                  <a:cubicBezTo>
                    <a:pt x="103" y="17"/>
                    <a:pt x="87" y="34"/>
                    <a:pt x="54" y="50"/>
                  </a:cubicBezTo>
                  <a:cubicBezTo>
                    <a:pt x="0" y="104"/>
                    <a:pt x="0" y="153"/>
                    <a:pt x="54" y="186"/>
                  </a:cubicBezTo>
                  <a:cubicBezTo>
                    <a:pt x="62" y="196"/>
                    <a:pt x="75" y="202"/>
                    <a:pt x="87" y="202"/>
                  </a:cubicBezTo>
                  <a:cubicBezTo>
                    <a:pt x="99" y="202"/>
                    <a:pt x="112" y="196"/>
                    <a:pt x="120" y="186"/>
                  </a:cubicBezTo>
                  <a:lnTo>
                    <a:pt x="157" y="186"/>
                  </a:lnTo>
                  <a:cubicBezTo>
                    <a:pt x="174" y="170"/>
                    <a:pt x="206" y="170"/>
                    <a:pt x="206" y="153"/>
                  </a:cubicBezTo>
                  <a:cubicBezTo>
                    <a:pt x="244" y="120"/>
                    <a:pt x="260" y="104"/>
                    <a:pt x="260" y="67"/>
                  </a:cubicBezTo>
                  <a:cubicBezTo>
                    <a:pt x="260" y="50"/>
                    <a:pt x="244" y="34"/>
                    <a:pt x="223" y="17"/>
                  </a:cubicBezTo>
                  <a:cubicBezTo>
                    <a:pt x="206" y="1"/>
                    <a:pt x="174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4523900" y="2273775"/>
              <a:ext cx="5175" cy="1350"/>
            </a:xfrm>
            <a:custGeom>
              <a:avLst/>
              <a:gdLst/>
              <a:ahLst/>
              <a:cxnLst/>
              <a:rect l="l" t="t" r="r" b="b"/>
              <a:pathLst>
                <a:path w="207" h="54" extrusionOk="0">
                  <a:moveTo>
                    <a:pt x="0" y="0"/>
                  </a:moveTo>
                  <a:cubicBezTo>
                    <a:pt x="0" y="17"/>
                    <a:pt x="17" y="33"/>
                    <a:pt x="33" y="33"/>
                  </a:cubicBezTo>
                  <a:cubicBezTo>
                    <a:pt x="50" y="54"/>
                    <a:pt x="83" y="54"/>
                    <a:pt x="120" y="54"/>
                  </a:cubicBezTo>
                  <a:lnTo>
                    <a:pt x="136" y="33"/>
                  </a:lnTo>
                  <a:cubicBezTo>
                    <a:pt x="169" y="33"/>
                    <a:pt x="186" y="17"/>
                    <a:pt x="2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4551725" y="2273350"/>
              <a:ext cx="6500" cy="3425"/>
            </a:xfrm>
            <a:custGeom>
              <a:avLst/>
              <a:gdLst/>
              <a:ahLst/>
              <a:cxnLst/>
              <a:rect l="l" t="t" r="r" b="b"/>
              <a:pathLst>
                <a:path w="260" h="137" extrusionOk="0">
                  <a:moveTo>
                    <a:pt x="54" y="1"/>
                  </a:moveTo>
                  <a:cubicBezTo>
                    <a:pt x="37" y="17"/>
                    <a:pt x="37" y="34"/>
                    <a:pt x="21" y="50"/>
                  </a:cubicBezTo>
                  <a:cubicBezTo>
                    <a:pt x="0" y="104"/>
                    <a:pt x="37" y="137"/>
                    <a:pt x="103" y="137"/>
                  </a:cubicBezTo>
                  <a:lnTo>
                    <a:pt x="157" y="137"/>
                  </a:lnTo>
                  <a:cubicBezTo>
                    <a:pt x="173" y="120"/>
                    <a:pt x="190" y="120"/>
                    <a:pt x="190" y="120"/>
                  </a:cubicBezTo>
                  <a:cubicBezTo>
                    <a:pt x="227" y="104"/>
                    <a:pt x="243" y="71"/>
                    <a:pt x="260" y="50"/>
                  </a:cubicBezTo>
                  <a:lnTo>
                    <a:pt x="2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4567175" y="2273350"/>
              <a:ext cx="6525" cy="2200"/>
            </a:xfrm>
            <a:custGeom>
              <a:avLst/>
              <a:gdLst/>
              <a:ahLst/>
              <a:cxnLst/>
              <a:rect l="l" t="t" r="r" b="b"/>
              <a:pathLst>
                <a:path w="261" h="88" extrusionOk="0">
                  <a:moveTo>
                    <a:pt x="21" y="1"/>
                  </a:moveTo>
                  <a:cubicBezTo>
                    <a:pt x="1" y="50"/>
                    <a:pt x="38" y="87"/>
                    <a:pt x="104" y="87"/>
                  </a:cubicBezTo>
                  <a:lnTo>
                    <a:pt x="174" y="87"/>
                  </a:lnTo>
                  <a:cubicBezTo>
                    <a:pt x="174" y="71"/>
                    <a:pt x="190" y="71"/>
                    <a:pt x="190" y="71"/>
                  </a:cubicBezTo>
                  <a:cubicBezTo>
                    <a:pt x="227" y="50"/>
                    <a:pt x="244" y="17"/>
                    <a:pt x="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4595525" y="2272950"/>
              <a:ext cx="6525" cy="4250"/>
            </a:xfrm>
            <a:custGeom>
              <a:avLst/>
              <a:gdLst/>
              <a:ahLst/>
              <a:cxnLst/>
              <a:rect l="l" t="t" r="r" b="b"/>
              <a:pathLst>
                <a:path w="261" h="170" extrusionOk="0">
                  <a:moveTo>
                    <a:pt x="87" y="0"/>
                  </a:moveTo>
                  <a:cubicBezTo>
                    <a:pt x="54" y="17"/>
                    <a:pt x="38" y="50"/>
                    <a:pt x="21" y="66"/>
                  </a:cubicBezTo>
                  <a:cubicBezTo>
                    <a:pt x="0" y="120"/>
                    <a:pt x="38" y="169"/>
                    <a:pt x="104" y="169"/>
                  </a:cubicBezTo>
                  <a:cubicBezTo>
                    <a:pt x="124" y="169"/>
                    <a:pt x="141" y="169"/>
                    <a:pt x="157" y="153"/>
                  </a:cubicBezTo>
                  <a:cubicBezTo>
                    <a:pt x="174" y="153"/>
                    <a:pt x="190" y="136"/>
                    <a:pt x="190" y="136"/>
                  </a:cubicBezTo>
                  <a:cubicBezTo>
                    <a:pt x="227" y="120"/>
                    <a:pt x="244" y="103"/>
                    <a:pt x="260" y="66"/>
                  </a:cubicBezTo>
                  <a:cubicBezTo>
                    <a:pt x="260" y="33"/>
                    <a:pt x="260" y="17"/>
                    <a:pt x="2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4852375" y="2455475"/>
              <a:ext cx="6925" cy="5200"/>
            </a:xfrm>
            <a:custGeom>
              <a:avLst/>
              <a:gdLst/>
              <a:ahLst/>
              <a:cxnLst/>
              <a:rect l="l" t="t" r="r" b="b"/>
              <a:pathLst>
                <a:path w="277" h="208" extrusionOk="0">
                  <a:moveTo>
                    <a:pt x="174" y="1"/>
                  </a:moveTo>
                  <a:cubicBezTo>
                    <a:pt x="137" y="1"/>
                    <a:pt x="120" y="17"/>
                    <a:pt x="87" y="34"/>
                  </a:cubicBezTo>
                  <a:cubicBezTo>
                    <a:pt x="54" y="50"/>
                    <a:pt x="34" y="83"/>
                    <a:pt x="17" y="104"/>
                  </a:cubicBezTo>
                  <a:cubicBezTo>
                    <a:pt x="1" y="153"/>
                    <a:pt x="34" y="207"/>
                    <a:pt x="104" y="207"/>
                  </a:cubicBezTo>
                  <a:cubicBezTo>
                    <a:pt x="120" y="207"/>
                    <a:pt x="137" y="186"/>
                    <a:pt x="157" y="186"/>
                  </a:cubicBezTo>
                  <a:cubicBezTo>
                    <a:pt x="174" y="186"/>
                    <a:pt x="190" y="170"/>
                    <a:pt x="190" y="170"/>
                  </a:cubicBezTo>
                  <a:cubicBezTo>
                    <a:pt x="223" y="153"/>
                    <a:pt x="240" y="137"/>
                    <a:pt x="260" y="104"/>
                  </a:cubicBezTo>
                  <a:cubicBezTo>
                    <a:pt x="277" y="50"/>
                    <a:pt x="240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4750125" y="2525625"/>
              <a:ext cx="6525" cy="5025"/>
            </a:xfrm>
            <a:custGeom>
              <a:avLst/>
              <a:gdLst/>
              <a:ahLst/>
              <a:cxnLst/>
              <a:rect l="l" t="t" r="r" b="b"/>
              <a:pathLst>
                <a:path w="261" h="201" extrusionOk="0">
                  <a:moveTo>
                    <a:pt x="166" y="1"/>
                  </a:moveTo>
                  <a:cubicBezTo>
                    <a:pt x="145" y="1"/>
                    <a:pt x="124" y="5"/>
                    <a:pt x="104" y="11"/>
                  </a:cubicBezTo>
                  <a:cubicBezTo>
                    <a:pt x="38" y="44"/>
                    <a:pt x="1" y="97"/>
                    <a:pt x="1" y="147"/>
                  </a:cubicBezTo>
                  <a:cubicBezTo>
                    <a:pt x="14" y="182"/>
                    <a:pt x="47" y="201"/>
                    <a:pt x="87" y="201"/>
                  </a:cubicBezTo>
                  <a:cubicBezTo>
                    <a:pt x="109" y="201"/>
                    <a:pt x="133" y="196"/>
                    <a:pt x="157" y="184"/>
                  </a:cubicBezTo>
                  <a:cubicBezTo>
                    <a:pt x="207" y="147"/>
                    <a:pt x="261" y="97"/>
                    <a:pt x="244" y="44"/>
                  </a:cubicBezTo>
                  <a:cubicBezTo>
                    <a:pt x="234" y="12"/>
                    <a:pt x="202" y="1"/>
                    <a:pt x="1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4749725" y="2537950"/>
              <a:ext cx="6100" cy="4650"/>
            </a:xfrm>
            <a:custGeom>
              <a:avLst/>
              <a:gdLst/>
              <a:ahLst/>
              <a:cxnLst/>
              <a:rect l="l" t="t" r="r" b="b"/>
              <a:pathLst>
                <a:path w="244" h="186" extrusionOk="0">
                  <a:moveTo>
                    <a:pt x="157" y="0"/>
                  </a:moveTo>
                  <a:cubicBezTo>
                    <a:pt x="120" y="0"/>
                    <a:pt x="87" y="17"/>
                    <a:pt x="70" y="33"/>
                  </a:cubicBezTo>
                  <a:cubicBezTo>
                    <a:pt x="37" y="50"/>
                    <a:pt x="17" y="66"/>
                    <a:pt x="0" y="103"/>
                  </a:cubicBezTo>
                  <a:cubicBezTo>
                    <a:pt x="0" y="136"/>
                    <a:pt x="0" y="153"/>
                    <a:pt x="17" y="169"/>
                  </a:cubicBezTo>
                  <a:cubicBezTo>
                    <a:pt x="37" y="186"/>
                    <a:pt x="54" y="186"/>
                    <a:pt x="87" y="186"/>
                  </a:cubicBezTo>
                  <a:lnTo>
                    <a:pt x="141" y="186"/>
                  </a:lnTo>
                  <a:cubicBezTo>
                    <a:pt x="190" y="169"/>
                    <a:pt x="223" y="136"/>
                    <a:pt x="244" y="103"/>
                  </a:cubicBezTo>
                  <a:lnTo>
                    <a:pt x="244" y="83"/>
                  </a:lnTo>
                  <a:cubicBezTo>
                    <a:pt x="244" y="33"/>
                    <a:pt x="206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4889275" y="2374675"/>
              <a:ext cx="4775" cy="4350"/>
            </a:xfrm>
            <a:custGeom>
              <a:avLst/>
              <a:gdLst/>
              <a:ahLst/>
              <a:cxnLst/>
              <a:rect l="l" t="t" r="r" b="b"/>
              <a:pathLst>
                <a:path w="191" h="174" extrusionOk="0">
                  <a:moveTo>
                    <a:pt x="190" y="1"/>
                  </a:moveTo>
                  <a:cubicBezTo>
                    <a:pt x="174" y="1"/>
                    <a:pt x="141" y="1"/>
                    <a:pt x="104" y="17"/>
                  </a:cubicBezTo>
                  <a:cubicBezTo>
                    <a:pt x="38" y="38"/>
                    <a:pt x="1" y="104"/>
                    <a:pt x="1" y="141"/>
                  </a:cubicBezTo>
                  <a:cubicBezTo>
                    <a:pt x="21" y="157"/>
                    <a:pt x="21" y="157"/>
                    <a:pt x="21" y="174"/>
                  </a:cubicBezTo>
                  <a:cubicBezTo>
                    <a:pt x="71" y="104"/>
                    <a:pt x="141" y="54"/>
                    <a:pt x="1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4612325" y="2272525"/>
              <a:ext cx="5600" cy="1700"/>
            </a:xfrm>
            <a:custGeom>
              <a:avLst/>
              <a:gdLst/>
              <a:ahLst/>
              <a:cxnLst/>
              <a:rect l="l" t="t" r="r" b="b"/>
              <a:pathLst>
                <a:path w="224" h="68" extrusionOk="0">
                  <a:moveTo>
                    <a:pt x="223" y="1"/>
                  </a:moveTo>
                  <a:cubicBezTo>
                    <a:pt x="137" y="1"/>
                    <a:pt x="71" y="1"/>
                    <a:pt x="0" y="17"/>
                  </a:cubicBezTo>
                  <a:cubicBezTo>
                    <a:pt x="11" y="49"/>
                    <a:pt x="44" y="67"/>
                    <a:pt x="84" y="67"/>
                  </a:cubicBezTo>
                  <a:cubicBezTo>
                    <a:pt x="106" y="67"/>
                    <a:pt x="130" y="62"/>
                    <a:pt x="153" y="50"/>
                  </a:cubicBezTo>
                  <a:cubicBezTo>
                    <a:pt x="174" y="50"/>
                    <a:pt x="207" y="34"/>
                    <a:pt x="2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4853200" y="2441100"/>
              <a:ext cx="6100" cy="4925"/>
            </a:xfrm>
            <a:custGeom>
              <a:avLst/>
              <a:gdLst/>
              <a:ahLst/>
              <a:cxnLst/>
              <a:rect l="l" t="t" r="r" b="b"/>
              <a:pathLst>
                <a:path w="244" h="197" extrusionOk="0">
                  <a:moveTo>
                    <a:pt x="167" y="1"/>
                  </a:moveTo>
                  <a:cubicBezTo>
                    <a:pt x="124" y="1"/>
                    <a:pt x="75" y="20"/>
                    <a:pt x="38" y="61"/>
                  </a:cubicBezTo>
                  <a:cubicBezTo>
                    <a:pt x="21" y="77"/>
                    <a:pt x="1" y="94"/>
                    <a:pt x="1" y="127"/>
                  </a:cubicBezTo>
                  <a:cubicBezTo>
                    <a:pt x="1" y="143"/>
                    <a:pt x="1" y="180"/>
                    <a:pt x="38" y="180"/>
                  </a:cubicBezTo>
                  <a:cubicBezTo>
                    <a:pt x="54" y="197"/>
                    <a:pt x="87" y="197"/>
                    <a:pt x="104" y="197"/>
                  </a:cubicBezTo>
                  <a:cubicBezTo>
                    <a:pt x="124" y="197"/>
                    <a:pt x="141" y="197"/>
                    <a:pt x="141" y="180"/>
                  </a:cubicBezTo>
                  <a:cubicBezTo>
                    <a:pt x="157" y="180"/>
                    <a:pt x="190" y="164"/>
                    <a:pt x="190" y="143"/>
                  </a:cubicBezTo>
                  <a:cubicBezTo>
                    <a:pt x="244" y="94"/>
                    <a:pt x="244" y="40"/>
                    <a:pt x="207" y="7"/>
                  </a:cubicBezTo>
                  <a:cubicBezTo>
                    <a:pt x="195" y="3"/>
                    <a:pt x="181" y="1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4860925" y="2373850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58" y="1"/>
                  </a:moveTo>
                  <a:cubicBezTo>
                    <a:pt x="141" y="1"/>
                    <a:pt x="104" y="1"/>
                    <a:pt x="88" y="17"/>
                  </a:cubicBezTo>
                  <a:cubicBezTo>
                    <a:pt x="55" y="34"/>
                    <a:pt x="22" y="71"/>
                    <a:pt x="22" y="87"/>
                  </a:cubicBezTo>
                  <a:cubicBezTo>
                    <a:pt x="1" y="153"/>
                    <a:pt x="38" y="190"/>
                    <a:pt x="88" y="190"/>
                  </a:cubicBezTo>
                  <a:lnTo>
                    <a:pt x="141" y="190"/>
                  </a:lnTo>
                  <a:cubicBezTo>
                    <a:pt x="141" y="190"/>
                    <a:pt x="141" y="174"/>
                    <a:pt x="158" y="174"/>
                  </a:cubicBezTo>
                  <a:cubicBezTo>
                    <a:pt x="158" y="174"/>
                    <a:pt x="174" y="174"/>
                    <a:pt x="191" y="153"/>
                  </a:cubicBezTo>
                  <a:cubicBezTo>
                    <a:pt x="207" y="137"/>
                    <a:pt x="228" y="120"/>
                    <a:pt x="244" y="87"/>
                  </a:cubicBezTo>
                  <a:cubicBezTo>
                    <a:pt x="261" y="71"/>
                    <a:pt x="244" y="34"/>
                    <a:pt x="244" y="17"/>
                  </a:cubicBezTo>
                  <a:cubicBezTo>
                    <a:pt x="228" y="1"/>
                    <a:pt x="191" y="1"/>
                    <a:pt x="1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4858350" y="2420225"/>
              <a:ext cx="6525" cy="5200"/>
            </a:xfrm>
            <a:custGeom>
              <a:avLst/>
              <a:gdLst/>
              <a:ahLst/>
              <a:cxnLst/>
              <a:rect l="l" t="t" r="r" b="b"/>
              <a:pathLst>
                <a:path w="261" h="208" extrusionOk="0">
                  <a:moveTo>
                    <a:pt x="141" y="1"/>
                  </a:moveTo>
                  <a:cubicBezTo>
                    <a:pt x="104" y="17"/>
                    <a:pt x="87" y="34"/>
                    <a:pt x="54" y="50"/>
                  </a:cubicBezTo>
                  <a:cubicBezTo>
                    <a:pt x="1" y="104"/>
                    <a:pt x="1" y="153"/>
                    <a:pt x="54" y="191"/>
                  </a:cubicBezTo>
                  <a:cubicBezTo>
                    <a:pt x="71" y="207"/>
                    <a:pt x="104" y="207"/>
                    <a:pt x="141" y="207"/>
                  </a:cubicBezTo>
                  <a:cubicBezTo>
                    <a:pt x="141" y="191"/>
                    <a:pt x="158" y="191"/>
                    <a:pt x="158" y="191"/>
                  </a:cubicBezTo>
                  <a:cubicBezTo>
                    <a:pt x="191" y="174"/>
                    <a:pt x="207" y="174"/>
                    <a:pt x="228" y="153"/>
                  </a:cubicBezTo>
                  <a:cubicBezTo>
                    <a:pt x="244" y="120"/>
                    <a:pt x="261" y="104"/>
                    <a:pt x="261" y="71"/>
                  </a:cubicBezTo>
                  <a:cubicBezTo>
                    <a:pt x="261" y="50"/>
                    <a:pt x="244" y="34"/>
                    <a:pt x="228" y="17"/>
                  </a:cubicBezTo>
                  <a:cubicBezTo>
                    <a:pt x="207" y="1"/>
                    <a:pt x="174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4783225" y="2536200"/>
              <a:ext cx="6525" cy="4750"/>
            </a:xfrm>
            <a:custGeom>
              <a:avLst/>
              <a:gdLst/>
              <a:ahLst/>
              <a:cxnLst/>
              <a:rect l="l" t="t" r="r" b="b"/>
              <a:pathLst>
                <a:path w="261" h="190" extrusionOk="0">
                  <a:moveTo>
                    <a:pt x="157" y="0"/>
                  </a:moveTo>
                  <a:cubicBezTo>
                    <a:pt x="140" y="0"/>
                    <a:pt x="103" y="0"/>
                    <a:pt x="70" y="17"/>
                  </a:cubicBezTo>
                  <a:cubicBezTo>
                    <a:pt x="37" y="33"/>
                    <a:pt x="17" y="70"/>
                    <a:pt x="17" y="87"/>
                  </a:cubicBezTo>
                  <a:cubicBezTo>
                    <a:pt x="0" y="120"/>
                    <a:pt x="0" y="136"/>
                    <a:pt x="17" y="153"/>
                  </a:cubicBezTo>
                  <a:cubicBezTo>
                    <a:pt x="37" y="173"/>
                    <a:pt x="54" y="190"/>
                    <a:pt x="87" y="190"/>
                  </a:cubicBezTo>
                  <a:cubicBezTo>
                    <a:pt x="103" y="190"/>
                    <a:pt x="120" y="190"/>
                    <a:pt x="157" y="173"/>
                  </a:cubicBezTo>
                  <a:cubicBezTo>
                    <a:pt x="157" y="173"/>
                    <a:pt x="173" y="173"/>
                    <a:pt x="173" y="153"/>
                  </a:cubicBezTo>
                  <a:cubicBezTo>
                    <a:pt x="206" y="136"/>
                    <a:pt x="223" y="120"/>
                    <a:pt x="244" y="87"/>
                  </a:cubicBezTo>
                  <a:cubicBezTo>
                    <a:pt x="260" y="33"/>
                    <a:pt x="223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4922775" y="2269025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41" y="1"/>
                  </a:moveTo>
                  <a:cubicBezTo>
                    <a:pt x="124" y="1"/>
                    <a:pt x="104" y="1"/>
                    <a:pt x="104" y="17"/>
                  </a:cubicBezTo>
                  <a:cubicBezTo>
                    <a:pt x="71" y="38"/>
                    <a:pt x="38" y="54"/>
                    <a:pt x="38" y="87"/>
                  </a:cubicBezTo>
                  <a:cubicBezTo>
                    <a:pt x="1" y="141"/>
                    <a:pt x="38" y="190"/>
                    <a:pt x="104" y="190"/>
                  </a:cubicBezTo>
                  <a:cubicBezTo>
                    <a:pt x="124" y="190"/>
                    <a:pt x="141" y="190"/>
                    <a:pt x="141" y="174"/>
                  </a:cubicBezTo>
                  <a:lnTo>
                    <a:pt x="174" y="174"/>
                  </a:lnTo>
                  <a:cubicBezTo>
                    <a:pt x="174" y="174"/>
                    <a:pt x="190" y="174"/>
                    <a:pt x="190" y="157"/>
                  </a:cubicBezTo>
                  <a:cubicBezTo>
                    <a:pt x="227" y="141"/>
                    <a:pt x="244" y="120"/>
                    <a:pt x="260" y="87"/>
                  </a:cubicBezTo>
                  <a:cubicBezTo>
                    <a:pt x="260" y="71"/>
                    <a:pt x="260" y="38"/>
                    <a:pt x="244" y="17"/>
                  </a:cubicBezTo>
                  <a:lnTo>
                    <a:pt x="2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4927925" y="2339025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57" y="0"/>
                  </a:moveTo>
                  <a:cubicBezTo>
                    <a:pt x="125" y="0"/>
                    <a:pt x="87" y="21"/>
                    <a:pt x="71" y="37"/>
                  </a:cubicBezTo>
                  <a:cubicBezTo>
                    <a:pt x="38" y="54"/>
                    <a:pt x="21" y="70"/>
                    <a:pt x="1" y="103"/>
                  </a:cubicBezTo>
                  <a:cubicBezTo>
                    <a:pt x="1" y="140"/>
                    <a:pt x="1" y="157"/>
                    <a:pt x="21" y="173"/>
                  </a:cubicBezTo>
                  <a:cubicBezTo>
                    <a:pt x="38" y="190"/>
                    <a:pt x="54" y="206"/>
                    <a:pt x="87" y="206"/>
                  </a:cubicBezTo>
                  <a:cubicBezTo>
                    <a:pt x="104" y="206"/>
                    <a:pt x="125" y="190"/>
                    <a:pt x="141" y="190"/>
                  </a:cubicBezTo>
                  <a:cubicBezTo>
                    <a:pt x="157" y="190"/>
                    <a:pt x="157" y="173"/>
                    <a:pt x="174" y="173"/>
                  </a:cubicBezTo>
                  <a:cubicBezTo>
                    <a:pt x="207" y="157"/>
                    <a:pt x="228" y="124"/>
                    <a:pt x="228" y="103"/>
                  </a:cubicBezTo>
                  <a:cubicBezTo>
                    <a:pt x="261" y="54"/>
                    <a:pt x="228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4700750" y="2515175"/>
              <a:ext cx="6125" cy="4750"/>
            </a:xfrm>
            <a:custGeom>
              <a:avLst/>
              <a:gdLst/>
              <a:ahLst/>
              <a:cxnLst/>
              <a:rect l="l" t="t" r="r" b="b"/>
              <a:pathLst>
                <a:path w="245" h="190" extrusionOk="0">
                  <a:moveTo>
                    <a:pt x="158" y="0"/>
                  </a:moveTo>
                  <a:cubicBezTo>
                    <a:pt x="121" y="0"/>
                    <a:pt x="88" y="0"/>
                    <a:pt x="55" y="17"/>
                  </a:cubicBezTo>
                  <a:cubicBezTo>
                    <a:pt x="38" y="50"/>
                    <a:pt x="1" y="66"/>
                    <a:pt x="1" y="103"/>
                  </a:cubicBezTo>
                  <a:cubicBezTo>
                    <a:pt x="17" y="136"/>
                    <a:pt x="55" y="169"/>
                    <a:pt x="71" y="190"/>
                  </a:cubicBezTo>
                  <a:cubicBezTo>
                    <a:pt x="104" y="190"/>
                    <a:pt x="121" y="190"/>
                    <a:pt x="141" y="169"/>
                  </a:cubicBezTo>
                  <a:cubicBezTo>
                    <a:pt x="158" y="169"/>
                    <a:pt x="158" y="169"/>
                    <a:pt x="174" y="153"/>
                  </a:cubicBezTo>
                  <a:cubicBezTo>
                    <a:pt x="191" y="136"/>
                    <a:pt x="224" y="120"/>
                    <a:pt x="224" y="87"/>
                  </a:cubicBezTo>
                  <a:cubicBezTo>
                    <a:pt x="244" y="33"/>
                    <a:pt x="207" y="0"/>
                    <a:pt x="1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4845475" y="2328300"/>
              <a:ext cx="6525" cy="4925"/>
            </a:xfrm>
            <a:custGeom>
              <a:avLst/>
              <a:gdLst/>
              <a:ahLst/>
              <a:cxnLst/>
              <a:rect l="l" t="t" r="r" b="b"/>
              <a:pathLst>
                <a:path w="261" h="197" extrusionOk="0">
                  <a:moveTo>
                    <a:pt x="157" y="0"/>
                  </a:moveTo>
                  <a:cubicBezTo>
                    <a:pt x="141" y="0"/>
                    <a:pt x="124" y="0"/>
                    <a:pt x="104" y="17"/>
                  </a:cubicBezTo>
                  <a:cubicBezTo>
                    <a:pt x="38" y="37"/>
                    <a:pt x="0" y="103"/>
                    <a:pt x="21" y="140"/>
                  </a:cubicBezTo>
                  <a:cubicBezTo>
                    <a:pt x="33" y="178"/>
                    <a:pt x="64" y="196"/>
                    <a:pt x="109" y="196"/>
                  </a:cubicBezTo>
                  <a:cubicBezTo>
                    <a:pt x="123" y="196"/>
                    <a:pt x="140" y="194"/>
                    <a:pt x="157" y="190"/>
                  </a:cubicBezTo>
                  <a:cubicBezTo>
                    <a:pt x="174" y="173"/>
                    <a:pt x="190" y="157"/>
                    <a:pt x="207" y="157"/>
                  </a:cubicBezTo>
                  <a:cubicBezTo>
                    <a:pt x="244" y="120"/>
                    <a:pt x="260" y="87"/>
                    <a:pt x="244" y="54"/>
                  </a:cubicBezTo>
                  <a:cubicBezTo>
                    <a:pt x="244" y="17"/>
                    <a:pt x="207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4968325" y="2313750"/>
              <a:ext cx="6525" cy="5200"/>
            </a:xfrm>
            <a:custGeom>
              <a:avLst/>
              <a:gdLst/>
              <a:ahLst/>
              <a:cxnLst/>
              <a:rect l="l" t="t" r="r" b="b"/>
              <a:pathLst>
                <a:path w="261" h="208" extrusionOk="0">
                  <a:moveTo>
                    <a:pt x="174" y="1"/>
                  </a:moveTo>
                  <a:cubicBezTo>
                    <a:pt x="158" y="1"/>
                    <a:pt x="121" y="17"/>
                    <a:pt x="88" y="34"/>
                  </a:cubicBezTo>
                  <a:cubicBezTo>
                    <a:pt x="55" y="50"/>
                    <a:pt x="34" y="67"/>
                    <a:pt x="34" y="104"/>
                  </a:cubicBezTo>
                  <a:cubicBezTo>
                    <a:pt x="1" y="153"/>
                    <a:pt x="34" y="207"/>
                    <a:pt x="104" y="207"/>
                  </a:cubicBezTo>
                  <a:cubicBezTo>
                    <a:pt x="121" y="207"/>
                    <a:pt x="137" y="186"/>
                    <a:pt x="174" y="186"/>
                  </a:cubicBezTo>
                  <a:lnTo>
                    <a:pt x="191" y="170"/>
                  </a:lnTo>
                  <a:cubicBezTo>
                    <a:pt x="224" y="153"/>
                    <a:pt x="240" y="120"/>
                    <a:pt x="261" y="104"/>
                  </a:cubicBezTo>
                  <a:cubicBezTo>
                    <a:pt x="261" y="67"/>
                    <a:pt x="261" y="50"/>
                    <a:pt x="240" y="34"/>
                  </a:cubicBezTo>
                  <a:cubicBezTo>
                    <a:pt x="224" y="17"/>
                    <a:pt x="207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4967925" y="2325300"/>
              <a:ext cx="6425" cy="4775"/>
            </a:xfrm>
            <a:custGeom>
              <a:avLst/>
              <a:gdLst/>
              <a:ahLst/>
              <a:cxnLst/>
              <a:rect l="l" t="t" r="r" b="b"/>
              <a:pathLst>
                <a:path w="257" h="191" extrusionOk="0">
                  <a:moveTo>
                    <a:pt x="174" y="1"/>
                  </a:moveTo>
                  <a:cubicBezTo>
                    <a:pt x="104" y="1"/>
                    <a:pt x="33" y="34"/>
                    <a:pt x="17" y="87"/>
                  </a:cubicBezTo>
                  <a:cubicBezTo>
                    <a:pt x="1" y="157"/>
                    <a:pt x="33" y="190"/>
                    <a:pt x="104" y="190"/>
                  </a:cubicBezTo>
                  <a:cubicBezTo>
                    <a:pt x="120" y="190"/>
                    <a:pt x="137" y="190"/>
                    <a:pt x="153" y="174"/>
                  </a:cubicBezTo>
                  <a:cubicBezTo>
                    <a:pt x="174" y="174"/>
                    <a:pt x="174" y="174"/>
                    <a:pt x="190" y="157"/>
                  </a:cubicBezTo>
                  <a:cubicBezTo>
                    <a:pt x="207" y="137"/>
                    <a:pt x="240" y="120"/>
                    <a:pt x="240" y="87"/>
                  </a:cubicBezTo>
                  <a:cubicBezTo>
                    <a:pt x="256" y="71"/>
                    <a:pt x="256" y="34"/>
                    <a:pt x="240" y="17"/>
                  </a:cubicBezTo>
                  <a:cubicBezTo>
                    <a:pt x="223" y="1"/>
                    <a:pt x="207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4974325" y="2291400"/>
              <a:ext cx="6500" cy="5175"/>
            </a:xfrm>
            <a:custGeom>
              <a:avLst/>
              <a:gdLst/>
              <a:ahLst/>
              <a:cxnLst/>
              <a:rect l="l" t="t" r="r" b="b"/>
              <a:pathLst>
                <a:path w="260" h="207" extrusionOk="0">
                  <a:moveTo>
                    <a:pt x="173" y="0"/>
                  </a:moveTo>
                  <a:cubicBezTo>
                    <a:pt x="140" y="0"/>
                    <a:pt x="103" y="17"/>
                    <a:pt x="70" y="33"/>
                  </a:cubicBezTo>
                  <a:cubicBezTo>
                    <a:pt x="54" y="50"/>
                    <a:pt x="37" y="87"/>
                    <a:pt x="21" y="103"/>
                  </a:cubicBezTo>
                  <a:cubicBezTo>
                    <a:pt x="0" y="153"/>
                    <a:pt x="37" y="206"/>
                    <a:pt x="87" y="206"/>
                  </a:cubicBezTo>
                  <a:cubicBezTo>
                    <a:pt x="124" y="206"/>
                    <a:pt x="140" y="190"/>
                    <a:pt x="157" y="190"/>
                  </a:cubicBezTo>
                  <a:cubicBezTo>
                    <a:pt x="173" y="190"/>
                    <a:pt x="173" y="173"/>
                    <a:pt x="190" y="173"/>
                  </a:cubicBezTo>
                  <a:cubicBezTo>
                    <a:pt x="206" y="153"/>
                    <a:pt x="243" y="136"/>
                    <a:pt x="243" y="103"/>
                  </a:cubicBezTo>
                  <a:cubicBezTo>
                    <a:pt x="260" y="50"/>
                    <a:pt x="227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4938250" y="2268625"/>
              <a:ext cx="6500" cy="3925"/>
            </a:xfrm>
            <a:custGeom>
              <a:avLst/>
              <a:gdLst/>
              <a:ahLst/>
              <a:cxnLst/>
              <a:rect l="l" t="t" r="r" b="b"/>
              <a:pathLst>
                <a:path w="260" h="157" extrusionOk="0">
                  <a:moveTo>
                    <a:pt x="260" y="0"/>
                  </a:moveTo>
                  <a:cubicBezTo>
                    <a:pt x="190" y="17"/>
                    <a:pt x="124" y="17"/>
                    <a:pt x="54" y="17"/>
                  </a:cubicBezTo>
                  <a:cubicBezTo>
                    <a:pt x="54" y="17"/>
                    <a:pt x="37" y="33"/>
                    <a:pt x="37" y="54"/>
                  </a:cubicBezTo>
                  <a:cubicBezTo>
                    <a:pt x="0" y="103"/>
                    <a:pt x="37" y="157"/>
                    <a:pt x="103" y="157"/>
                  </a:cubicBezTo>
                  <a:cubicBezTo>
                    <a:pt x="124" y="157"/>
                    <a:pt x="140" y="157"/>
                    <a:pt x="173" y="136"/>
                  </a:cubicBezTo>
                  <a:cubicBezTo>
                    <a:pt x="173" y="136"/>
                    <a:pt x="190" y="136"/>
                    <a:pt x="190" y="120"/>
                  </a:cubicBezTo>
                  <a:cubicBezTo>
                    <a:pt x="227" y="103"/>
                    <a:pt x="243" y="87"/>
                    <a:pt x="260" y="54"/>
                  </a:cubicBezTo>
                  <a:lnTo>
                    <a:pt x="2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4979475" y="2303450"/>
              <a:ext cx="6100" cy="4675"/>
            </a:xfrm>
            <a:custGeom>
              <a:avLst/>
              <a:gdLst/>
              <a:ahLst/>
              <a:cxnLst/>
              <a:rect l="l" t="t" r="r" b="b"/>
              <a:pathLst>
                <a:path w="244" h="187" extrusionOk="0">
                  <a:moveTo>
                    <a:pt x="173" y="1"/>
                  </a:moveTo>
                  <a:cubicBezTo>
                    <a:pt x="140" y="1"/>
                    <a:pt x="103" y="17"/>
                    <a:pt x="70" y="34"/>
                  </a:cubicBezTo>
                  <a:cubicBezTo>
                    <a:pt x="54" y="50"/>
                    <a:pt x="21" y="67"/>
                    <a:pt x="21" y="104"/>
                  </a:cubicBezTo>
                  <a:cubicBezTo>
                    <a:pt x="0" y="153"/>
                    <a:pt x="37" y="186"/>
                    <a:pt x="87" y="186"/>
                  </a:cubicBezTo>
                  <a:lnTo>
                    <a:pt x="157" y="186"/>
                  </a:lnTo>
                  <a:cubicBezTo>
                    <a:pt x="157" y="170"/>
                    <a:pt x="173" y="170"/>
                    <a:pt x="190" y="170"/>
                  </a:cubicBezTo>
                  <a:cubicBezTo>
                    <a:pt x="206" y="153"/>
                    <a:pt x="227" y="137"/>
                    <a:pt x="244" y="104"/>
                  </a:cubicBezTo>
                  <a:lnTo>
                    <a:pt x="244" y="34"/>
                  </a:lnTo>
                  <a:cubicBezTo>
                    <a:pt x="227" y="1"/>
                    <a:pt x="190" y="1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4899175" y="2362200"/>
              <a:ext cx="6925" cy="5175"/>
            </a:xfrm>
            <a:custGeom>
              <a:avLst/>
              <a:gdLst/>
              <a:ahLst/>
              <a:cxnLst/>
              <a:rect l="l" t="t" r="r" b="b"/>
              <a:pathLst>
                <a:path w="277" h="207" extrusionOk="0">
                  <a:moveTo>
                    <a:pt x="174" y="1"/>
                  </a:moveTo>
                  <a:cubicBezTo>
                    <a:pt x="141" y="1"/>
                    <a:pt x="104" y="21"/>
                    <a:pt x="87" y="38"/>
                  </a:cubicBezTo>
                  <a:cubicBezTo>
                    <a:pt x="54" y="54"/>
                    <a:pt x="38" y="87"/>
                    <a:pt x="17" y="104"/>
                  </a:cubicBezTo>
                  <a:cubicBezTo>
                    <a:pt x="1" y="157"/>
                    <a:pt x="38" y="207"/>
                    <a:pt x="104" y="207"/>
                  </a:cubicBezTo>
                  <a:cubicBezTo>
                    <a:pt x="120" y="207"/>
                    <a:pt x="141" y="207"/>
                    <a:pt x="157" y="190"/>
                  </a:cubicBezTo>
                  <a:cubicBezTo>
                    <a:pt x="174" y="190"/>
                    <a:pt x="174" y="174"/>
                    <a:pt x="190" y="174"/>
                  </a:cubicBezTo>
                  <a:cubicBezTo>
                    <a:pt x="223" y="157"/>
                    <a:pt x="244" y="141"/>
                    <a:pt x="244" y="104"/>
                  </a:cubicBezTo>
                  <a:cubicBezTo>
                    <a:pt x="277" y="54"/>
                    <a:pt x="244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7"/>
            <p:cNvSpPr/>
            <p:nvPr/>
          </p:nvSpPr>
          <p:spPr>
            <a:xfrm>
              <a:off x="4930500" y="2351325"/>
              <a:ext cx="4375" cy="1925"/>
            </a:xfrm>
            <a:custGeom>
              <a:avLst/>
              <a:gdLst/>
              <a:ahLst/>
              <a:cxnLst/>
              <a:rect l="l" t="t" r="r" b="b"/>
              <a:pathLst>
                <a:path w="175" h="77" extrusionOk="0">
                  <a:moveTo>
                    <a:pt x="142" y="1"/>
                  </a:moveTo>
                  <a:cubicBezTo>
                    <a:pt x="107" y="1"/>
                    <a:pt x="62" y="17"/>
                    <a:pt x="38" y="44"/>
                  </a:cubicBezTo>
                  <a:cubicBezTo>
                    <a:pt x="26" y="56"/>
                    <a:pt x="23" y="68"/>
                    <a:pt x="14" y="74"/>
                  </a:cubicBezTo>
                  <a:lnTo>
                    <a:pt x="14" y="74"/>
                  </a:lnTo>
                  <a:cubicBezTo>
                    <a:pt x="78" y="56"/>
                    <a:pt x="128" y="22"/>
                    <a:pt x="174" y="7"/>
                  </a:cubicBezTo>
                  <a:cubicBezTo>
                    <a:pt x="165" y="3"/>
                    <a:pt x="154" y="1"/>
                    <a:pt x="142" y="1"/>
                  </a:cubicBezTo>
                  <a:close/>
                  <a:moveTo>
                    <a:pt x="14" y="74"/>
                  </a:moveTo>
                  <a:lnTo>
                    <a:pt x="14" y="74"/>
                  </a:lnTo>
                  <a:cubicBezTo>
                    <a:pt x="10" y="75"/>
                    <a:pt x="5" y="76"/>
                    <a:pt x="1" y="77"/>
                  </a:cubicBezTo>
                  <a:cubicBezTo>
                    <a:pt x="7" y="77"/>
                    <a:pt x="11" y="76"/>
                    <a:pt x="14" y="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4740750" y="2500950"/>
              <a:ext cx="6425" cy="5175"/>
            </a:xfrm>
            <a:custGeom>
              <a:avLst/>
              <a:gdLst/>
              <a:ahLst/>
              <a:cxnLst/>
              <a:rect l="l" t="t" r="r" b="b"/>
              <a:pathLst>
                <a:path w="257" h="207" extrusionOk="0">
                  <a:moveTo>
                    <a:pt x="170" y="0"/>
                  </a:moveTo>
                  <a:cubicBezTo>
                    <a:pt x="104" y="0"/>
                    <a:pt x="34" y="54"/>
                    <a:pt x="17" y="103"/>
                  </a:cubicBezTo>
                  <a:cubicBezTo>
                    <a:pt x="1" y="157"/>
                    <a:pt x="34" y="206"/>
                    <a:pt x="87" y="206"/>
                  </a:cubicBezTo>
                  <a:cubicBezTo>
                    <a:pt x="104" y="206"/>
                    <a:pt x="137" y="190"/>
                    <a:pt x="153" y="190"/>
                  </a:cubicBezTo>
                  <a:cubicBezTo>
                    <a:pt x="153" y="173"/>
                    <a:pt x="170" y="173"/>
                    <a:pt x="190" y="173"/>
                  </a:cubicBezTo>
                  <a:cubicBezTo>
                    <a:pt x="207" y="157"/>
                    <a:pt x="223" y="120"/>
                    <a:pt x="240" y="103"/>
                  </a:cubicBezTo>
                  <a:cubicBezTo>
                    <a:pt x="256" y="70"/>
                    <a:pt x="240" y="54"/>
                    <a:pt x="240" y="37"/>
                  </a:cubicBezTo>
                  <a:cubicBezTo>
                    <a:pt x="223" y="17"/>
                    <a:pt x="190" y="0"/>
                    <a:pt x="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4849800" y="2501350"/>
              <a:ext cx="3950" cy="4775"/>
            </a:xfrm>
            <a:custGeom>
              <a:avLst/>
              <a:gdLst/>
              <a:ahLst/>
              <a:cxnLst/>
              <a:rect l="l" t="t" r="r" b="b"/>
              <a:pathLst>
                <a:path w="158" h="191" extrusionOk="0">
                  <a:moveTo>
                    <a:pt x="157" y="1"/>
                  </a:moveTo>
                  <a:cubicBezTo>
                    <a:pt x="137" y="1"/>
                    <a:pt x="104" y="1"/>
                    <a:pt x="87" y="21"/>
                  </a:cubicBezTo>
                  <a:cubicBezTo>
                    <a:pt x="54" y="38"/>
                    <a:pt x="34" y="71"/>
                    <a:pt x="17" y="87"/>
                  </a:cubicBezTo>
                  <a:cubicBezTo>
                    <a:pt x="1" y="157"/>
                    <a:pt x="34" y="190"/>
                    <a:pt x="104" y="190"/>
                  </a:cubicBezTo>
                  <a:cubicBezTo>
                    <a:pt x="120" y="124"/>
                    <a:pt x="137" y="7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4839500" y="2513225"/>
              <a:ext cx="6000" cy="4950"/>
            </a:xfrm>
            <a:custGeom>
              <a:avLst/>
              <a:gdLst/>
              <a:ahLst/>
              <a:cxnLst/>
              <a:rect l="l" t="t" r="r" b="b"/>
              <a:pathLst>
                <a:path w="240" h="198" extrusionOk="0">
                  <a:moveTo>
                    <a:pt x="167" y="1"/>
                  </a:moveTo>
                  <a:cubicBezTo>
                    <a:pt x="159" y="1"/>
                    <a:pt x="149" y="2"/>
                    <a:pt x="136" y="8"/>
                  </a:cubicBezTo>
                  <a:cubicBezTo>
                    <a:pt x="103" y="8"/>
                    <a:pt x="70" y="24"/>
                    <a:pt x="54" y="41"/>
                  </a:cubicBezTo>
                  <a:cubicBezTo>
                    <a:pt x="0" y="95"/>
                    <a:pt x="0" y="165"/>
                    <a:pt x="33" y="181"/>
                  </a:cubicBezTo>
                  <a:cubicBezTo>
                    <a:pt x="54" y="198"/>
                    <a:pt x="87" y="198"/>
                    <a:pt x="120" y="198"/>
                  </a:cubicBezTo>
                  <a:cubicBezTo>
                    <a:pt x="136" y="198"/>
                    <a:pt x="136" y="181"/>
                    <a:pt x="157" y="181"/>
                  </a:cubicBezTo>
                  <a:cubicBezTo>
                    <a:pt x="174" y="181"/>
                    <a:pt x="190" y="165"/>
                    <a:pt x="207" y="144"/>
                  </a:cubicBezTo>
                  <a:cubicBezTo>
                    <a:pt x="223" y="128"/>
                    <a:pt x="239" y="95"/>
                    <a:pt x="239" y="78"/>
                  </a:cubicBezTo>
                  <a:cubicBezTo>
                    <a:pt x="239" y="41"/>
                    <a:pt x="239" y="24"/>
                    <a:pt x="207" y="8"/>
                  </a:cubicBezTo>
                  <a:cubicBezTo>
                    <a:pt x="196" y="8"/>
                    <a:pt x="185" y="1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4827425" y="2524125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74" y="1"/>
                  </a:moveTo>
                  <a:cubicBezTo>
                    <a:pt x="141" y="1"/>
                    <a:pt x="104" y="17"/>
                    <a:pt x="71" y="38"/>
                  </a:cubicBezTo>
                  <a:cubicBezTo>
                    <a:pt x="55" y="54"/>
                    <a:pt x="22" y="71"/>
                    <a:pt x="22" y="104"/>
                  </a:cubicBezTo>
                  <a:cubicBezTo>
                    <a:pt x="1" y="157"/>
                    <a:pt x="38" y="207"/>
                    <a:pt x="88" y="207"/>
                  </a:cubicBezTo>
                  <a:cubicBezTo>
                    <a:pt x="104" y="207"/>
                    <a:pt x="141" y="190"/>
                    <a:pt x="158" y="190"/>
                  </a:cubicBezTo>
                  <a:cubicBezTo>
                    <a:pt x="191" y="174"/>
                    <a:pt x="228" y="141"/>
                    <a:pt x="244" y="104"/>
                  </a:cubicBezTo>
                  <a:cubicBezTo>
                    <a:pt x="261" y="54"/>
                    <a:pt x="228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4863525" y="2431775"/>
              <a:ext cx="1350" cy="3125"/>
            </a:xfrm>
            <a:custGeom>
              <a:avLst/>
              <a:gdLst/>
              <a:ahLst/>
              <a:cxnLst/>
              <a:rect l="l" t="t" r="r" b="b"/>
              <a:pathLst>
                <a:path w="54" h="125" extrusionOk="0">
                  <a:moveTo>
                    <a:pt x="54" y="1"/>
                  </a:moveTo>
                  <a:lnTo>
                    <a:pt x="54" y="1"/>
                  </a:lnTo>
                  <a:cubicBezTo>
                    <a:pt x="37" y="21"/>
                    <a:pt x="37" y="38"/>
                    <a:pt x="21" y="54"/>
                  </a:cubicBezTo>
                  <a:cubicBezTo>
                    <a:pt x="0" y="87"/>
                    <a:pt x="21" y="104"/>
                    <a:pt x="37" y="124"/>
                  </a:cubicBezTo>
                  <a:cubicBezTo>
                    <a:pt x="37" y="87"/>
                    <a:pt x="54" y="38"/>
                    <a:pt x="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4966575" y="2269025"/>
              <a:ext cx="6950" cy="4775"/>
            </a:xfrm>
            <a:custGeom>
              <a:avLst/>
              <a:gdLst/>
              <a:ahLst/>
              <a:cxnLst/>
              <a:rect l="l" t="t" r="r" b="b"/>
              <a:pathLst>
                <a:path w="278" h="191" extrusionOk="0">
                  <a:moveTo>
                    <a:pt x="174" y="1"/>
                  </a:moveTo>
                  <a:cubicBezTo>
                    <a:pt x="141" y="1"/>
                    <a:pt x="125" y="1"/>
                    <a:pt x="87" y="38"/>
                  </a:cubicBezTo>
                  <a:cubicBezTo>
                    <a:pt x="55" y="54"/>
                    <a:pt x="38" y="71"/>
                    <a:pt x="22" y="104"/>
                  </a:cubicBezTo>
                  <a:cubicBezTo>
                    <a:pt x="1" y="157"/>
                    <a:pt x="38" y="190"/>
                    <a:pt x="104" y="190"/>
                  </a:cubicBezTo>
                  <a:lnTo>
                    <a:pt x="158" y="190"/>
                  </a:lnTo>
                  <a:cubicBezTo>
                    <a:pt x="174" y="174"/>
                    <a:pt x="191" y="174"/>
                    <a:pt x="191" y="174"/>
                  </a:cubicBezTo>
                  <a:cubicBezTo>
                    <a:pt x="228" y="141"/>
                    <a:pt x="244" y="120"/>
                    <a:pt x="261" y="104"/>
                  </a:cubicBezTo>
                  <a:cubicBezTo>
                    <a:pt x="277" y="38"/>
                    <a:pt x="244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4842475" y="2478675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74" y="1"/>
                  </a:moveTo>
                  <a:cubicBezTo>
                    <a:pt x="141" y="1"/>
                    <a:pt x="104" y="17"/>
                    <a:pt x="71" y="34"/>
                  </a:cubicBezTo>
                  <a:cubicBezTo>
                    <a:pt x="55" y="50"/>
                    <a:pt x="38" y="67"/>
                    <a:pt x="17" y="104"/>
                  </a:cubicBezTo>
                  <a:cubicBezTo>
                    <a:pt x="1" y="153"/>
                    <a:pt x="38" y="207"/>
                    <a:pt x="88" y="207"/>
                  </a:cubicBezTo>
                  <a:cubicBezTo>
                    <a:pt x="120" y="207"/>
                    <a:pt x="141" y="186"/>
                    <a:pt x="158" y="186"/>
                  </a:cubicBezTo>
                  <a:cubicBezTo>
                    <a:pt x="174" y="186"/>
                    <a:pt x="174" y="170"/>
                    <a:pt x="191" y="170"/>
                  </a:cubicBezTo>
                  <a:cubicBezTo>
                    <a:pt x="207" y="153"/>
                    <a:pt x="244" y="120"/>
                    <a:pt x="244" y="104"/>
                  </a:cubicBezTo>
                  <a:cubicBezTo>
                    <a:pt x="261" y="50"/>
                    <a:pt x="224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4776425" y="2511225"/>
              <a:ext cx="6400" cy="5225"/>
            </a:xfrm>
            <a:custGeom>
              <a:avLst/>
              <a:gdLst/>
              <a:ahLst/>
              <a:cxnLst/>
              <a:rect l="l" t="t" r="r" b="b"/>
              <a:pathLst>
                <a:path w="256" h="209" extrusionOk="0">
                  <a:moveTo>
                    <a:pt x="167" y="1"/>
                  </a:moveTo>
                  <a:cubicBezTo>
                    <a:pt x="148" y="1"/>
                    <a:pt x="126" y="6"/>
                    <a:pt x="103" y="18"/>
                  </a:cubicBezTo>
                  <a:cubicBezTo>
                    <a:pt x="33" y="55"/>
                    <a:pt x="0" y="104"/>
                    <a:pt x="17" y="158"/>
                  </a:cubicBezTo>
                  <a:cubicBezTo>
                    <a:pt x="27" y="190"/>
                    <a:pt x="52" y="208"/>
                    <a:pt x="87" y="208"/>
                  </a:cubicBezTo>
                  <a:cubicBezTo>
                    <a:pt x="106" y="208"/>
                    <a:pt x="128" y="203"/>
                    <a:pt x="153" y="191"/>
                  </a:cubicBezTo>
                  <a:cubicBezTo>
                    <a:pt x="223" y="158"/>
                    <a:pt x="256" y="104"/>
                    <a:pt x="239" y="55"/>
                  </a:cubicBezTo>
                  <a:cubicBezTo>
                    <a:pt x="229" y="20"/>
                    <a:pt x="202" y="1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4767350" y="2536600"/>
              <a:ext cx="6925" cy="5175"/>
            </a:xfrm>
            <a:custGeom>
              <a:avLst/>
              <a:gdLst/>
              <a:ahLst/>
              <a:cxnLst/>
              <a:rect l="l" t="t" r="r" b="b"/>
              <a:pathLst>
                <a:path w="277" h="207" extrusionOk="0">
                  <a:moveTo>
                    <a:pt x="174" y="1"/>
                  </a:moveTo>
                  <a:cubicBezTo>
                    <a:pt x="136" y="1"/>
                    <a:pt x="103" y="17"/>
                    <a:pt x="87" y="34"/>
                  </a:cubicBezTo>
                  <a:cubicBezTo>
                    <a:pt x="54" y="54"/>
                    <a:pt x="33" y="87"/>
                    <a:pt x="17" y="104"/>
                  </a:cubicBezTo>
                  <a:cubicBezTo>
                    <a:pt x="0" y="157"/>
                    <a:pt x="33" y="207"/>
                    <a:pt x="103" y="207"/>
                  </a:cubicBezTo>
                  <a:cubicBezTo>
                    <a:pt x="120" y="207"/>
                    <a:pt x="136" y="207"/>
                    <a:pt x="157" y="190"/>
                  </a:cubicBezTo>
                  <a:cubicBezTo>
                    <a:pt x="174" y="190"/>
                    <a:pt x="174" y="174"/>
                    <a:pt x="190" y="174"/>
                  </a:cubicBezTo>
                  <a:cubicBezTo>
                    <a:pt x="223" y="157"/>
                    <a:pt x="239" y="137"/>
                    <a:pt x="239" y="104"/>
                  </a:cubicBezTo>
                  <a:cubicBezTo>
                    <a:pt x="277" y="54"/>
                    <a:pt x="239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4780650" y="2523725"/>
              <a:ext cx="6500" cy="5175"/>
            </a:xfrm>
            <a:custGeom>
              <a:avLst/>
              <a:gdLst/>
              <a:ahLst/>
              <a:cxnLst/>
              <a:rect l="l" t="t" r="r" b="b"/>
              <a:pathLst>
                <a:path w="260" h="207" extrusionOk="0">
                  <a:moveTo>
                    <a:pt x="173" y="0"/>
                  </a:moveTo>
                  <a:cubicBezTo>
                    <a:pt x="140" y="0"/>
                    <a:pt x="103" y="17"/>
                    <a:pt x="70" y="33"/>
                  </a:cubicBezTo>
                  <a:cubicBezTo>
                    <a:pt x="54" y="54"/>
                    <a:pt x="17" y="70"/>
                    <a:pt x="17" y="103"/>
                  </a:cubicBezTo>
                  <a:cubicBezTo>
                    <a:pt x="0" y="157"/>
                    <a:pt x="17" y="190"/>
                    <a:pt x="70" y="190"/>
                  </a:cubicBezTo>
                  <a:cubicBezTo>
                    <a:pt x="70" y="206"/>
                    <a:pt x="87" y="206"/>
                    <a:pt x="87" y="206"/>
                  </a:cubicBezTo>
                  <a:cubicBezTo>
                    <a:pt x="120" y="206"/>
                    <a:pt x="140" y="190"/>
                    <a:pt x="157" y="190"/>
                  </a:cubicBezTo>
                  <a:cubicBezTo>
                    <a:pt x="190" y="173"/>
                    <a:pt x="206" y="157"/>
                    <a:pt x="223" y="120"/>
                  </a:cubicBezTo>
                  <a:cubicBezTo>
                    <a:pt x="243" y="120"/>
                    <a:pt x="243" y="103"/>
                    <a:pt x="243" y="103"/>
                  </a:cubicBezTo>
                  <a:cubicBezTo>
                    <a:pt x="260" y="54"/>
                    <a:pt x="223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4772500" y="2548675"/>
              <a:ext cx="6525" cy="4750"/>
            </a:xfrm>
            <a:custGeom>
              <a:avLst/>
              <a:gdLst/>
              <a:ahLst/>
              <a:cxnLst/>
              <a:rect l="l" t="t" r="r" b="b"/>
              <a:pathLst>
                <a:path w="261" h="190" extrusionOk="0">
                  <a:moveTo>
                    <a:pt x="174" y="0"/>
                  </a:moveTo>
                  <a:cubicBezTo>
                    <a:pt x="137" y="0"/>
                    <a:pt x="104" y="17"/>
                    <a:pt x="71" y="33"/>
                  </a:cubicBezTo>
                  <a:cubicBezTo>
                    <a:pt x="54" y="49"/>
                    <a:pt x="33" y="66"/>
                    <a:pt x="17" y="103"/>
                  </a:cubicBezTo>
                  <a:cubicBezTo>
                    <a:pt x="0" y="153"/>
                    <a:pt x="33" y="190"/>
                    <a:pt x="87" y="190"/>
                  </a:cubicBezTo>
                  <a:lnTo>
                    <a:pt x="157" y="190"/>
                  </a:lnTo>
                  <a:cubicBezTo>
                    <a:pt x="174" y="169"/>
                    <a:pt x="174" y="169"/>
                    <a:pt x="190" y="169"/>
                  </a:cubicBezTo>
                  <a:cubicBezTo>
                    <a:pt x="207" y="153"/>
                    <a:pt x="240" y="120"/>
                    <a:pt x="240" y="103"/>
                  </a:cubicBezTo>
                  <a:cubicBezTo>
                    <a:pt x="260" y="66"/>
                    <a:pt x="260" y="49"/>
                    <a:pt x="240" y="33"/>
                  </a:cubicBezTo>
                  <a:cubicBezTo>
                    <a:pt x="223" y="17"/>
                    <a:pt x="190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4796525" y="2525150"/>
              <a:ext cx="6100" cy="5075"/>
            </a:xfrm>
            <a:custGeom>
              <a:avLst/>
              <a:gdLst/>
              <a:ahLst/>
              <a:cxnLst/>
              <a:rect l="l" t="t" r="r" b="b"/>
              <a:pathLst>
                <a:path w="244" h="203" extrusionOk="0">
                  <a:moveTo>
                    <a:pt x="173" y="1"/>
                  </a:moveTo>
                  <a:cubicBezTo>
                    <a:pt x="161" y="1"/>
                    <a:pt x="149" y="5"/>
                    <a:pt x="140" y="13"/>
                  </a:cubicBezTo>
                  <a:cubicBezTo>
                    <a:pt x="103" y="13"/>
                    <a:pt x="70" y="30"/>
                    <a:pt x="54" y="46"/>
                  </a:cubicBezTo>
                  <a:cubicBezTo>
                    <a:pt x="0" y="100"/>
                    <a:pt x="0" y="166"/>
                    <a:pt x="37" y="182"/>
                  </a:cubicBezTo>
                  <a:cubicBezTo>
                    <a:pt x="54" y="203"/>
                    <a:pt x="87" y="203"/>
                    <a:pt x="124" y="203"/>
                  </a:cubicBezTo>
                  <a:cubicBezTo>
                    <a:pt x="124" y="203"/>
                    <a:pt x="140" y="182"/>
                    <a:pt x="157" y="182"/>
                  </a:cubicBezTo>
                  <a:cubicBezTo>
                    <a:pt x="173" y="182"/>
                    <a:pt x="190" y="166"/>
                    <a:pt x="206" y="149"/>
                  </a:cubicBezTo>
                  <a:cubicBezTo>
                    <a:pt x="227" y="133"/>
                    <a:pt x="243" y="100"/>
                    <a:pt x="243" y="79"/>
                  </a:cubicBezTo>
                  <a:cubicBezTo>
                    <a:pt x="243" y="46"/>
                    <a:pt x="243" y="30"/>
                    <a:pt x="206" y="13"/>
                  </a:cubicBezTo>
                  <a:cubicBezTo>
                    <a:pt x="198" y="5"/>
                    <a:pt x="186" y="1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4790950" y="2546075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55" y="0"/>
                  </a:moveTo>
                  <a:cubicBezTo>
                    <a:pt x="117" y="0"/>
                    <a:pt x="70" y="18"/>
                    <a:pt x="38" y="50"/>
                  </a:cubicBezTo>
                  <a:cubicBezTo>
                    <a:pt x="17" y="67"/>
                    <a:pt x="0" y="104"/>
                    <a:pt x="0" y="121"/>
                  </a:cubicBezTo>
                  <a:cubicBezTo>
                    <a:pt x="0" y="153"/>
                    <a:pt x="17" y="170"/>
                    <a:pt x="38" y="191"/>
                  </a:cubicBezTo>
                  <a:lnTo>
                    <a:pt x="120" y="191"/>
                  </a:lnTo>
                  <a:cubicBezTo>
                    <a:pt x="120" y="191"/>
                    <a:pt x="141" y="191"/>
                    <a:pt x="141" y="170"/>
                  </a:cubicBezTo>
                  <a:cubicBezTo>
                    <a:pt x="174" y="170"/>
                    <a:pt x="190" y="153"/>
                    <a:pt x="207" y="137"/>
                  </a:cubicBezTo>
                  <a:cubicBezTo>
                    <a:pt x="260" y="104"/>
                    <a:pt x="260" y="34"/>
                    <a:pt x="207" y="17"/>
                  </a:cubicBezTo>
                  <a:cubicBezTo>
                    <a:pt x="195" y="6"/>
                    <a:pt x="177" y="0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4784975" y="2491725"/>
              <a:ext cx="6925" cy="5025"/>
            </a:xfrm>
            <a:custGeom>
              <a:avLst/>
              <a:gdLst/>
              <a:ahLst/>
              <a:cxnLst/>
              <a:rect l="l" t="t" r="r" b="b"/>
              <a:pathLst>
                <a:path w="277" h="201" extrusionOk="0">
                  <a:moveTo>
                    <a:pt x="170" y="1"/>
                  </a:moveTo>
                  <a:cubicBezTo>
                    <a:pt x="134" y="1"/>
                    <a:pt x="91" y="12"/>
                    <a:pt x="70" y="43"/>
                  </a:cubicBezTo>
                  <a:cubicBezTo>
                    <a:pt x="17" y="97"/>
                    <a:pt x="0" y="146"/>
                    <a:pt x="50" y="179"/>
                  </a:cubicBezTo>
                  <a:cubicBezTo>
                    <a:pt x="70" y="200"/>
                    <a:pt x="103" y="200"/>
                    <a:pt x="136" y="200"/>
                  </a:cubicBezTo>
                  <a:cubicBezTo>
                    <a:pt x="136" y="179"/>
                    <a:pt x="153" y="179"/>
                    <a:pt x="174" y="179"/>
                  </a:cubicBezTo>
                  <a:cubicBezTo>
                    <a:pt x="190" y="163"/>
                    <a:pt x="207" y="163"/>
                    <a:pt x="223" y="146"/>
                  </a:cubicBezTo>
                  <a:cubicBezTo>
                    <a:pt x="277" y="97"/>
                    <a:pt x="277" y="43"/>
                    <a:pt x="223" y="10"/>
                  </a:cubicBezTo>
                  <a:cubicBezTo>
                    <a:pt x="211" y="4"/>
                    <a:pt x="192" y="1"/>
                    <a:pt x="1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4744575" y="2515000"/>
              <a:ext cx="6500" cy="4925"/>
            </a:xfrm>
            <a:custGeom>
              <a:avLst/>
              <a:gdLst/>
              <a:ahLst/>
              <a:cxnLst/>
              <a:rect l="l" t="t" r="r" b="b"/>
              <a:pathLst>
                <a:path w="260" h="197" extrusionOk="0">
                  <a:moveTo>
                    <a:pt x="148" y="1"/>
                  </a:moveTo>
                  <a:cubicBezTo>
                    <a:pt x="133" y="1"/>
                    <a:pt x="118" y="3"/>
                    <a:pt x="103" y="7"/>
                  </a:cubicBezTo>
                  <a:cubicBezTo>
                    <a:pt x="37" y="40"/>
                    <a:pt x="0" y="110"/>
                    <a:pt x="0" y="143"/>
                  </a:cubicBezTo>
                  <a:cubicBezTo>
                    <a:pt x="11" y="177"/>
                    <a:pt x="43" y="196"/>
                    <a:pt x="82" y="196"/>
                  </a:cubicBezTo>
                  <a:cubicBezTo>
                    <a:pt x="105" y="196"/>
                    <a:pt x="131" y="190"/>
                    <a:pt x="157" y="176"/>
                  </a:cubicBezTo>
                  <a:cubicBezTo>
                    <a:pt x="206" y="160"/>
                    <a:pt x="260" y="94"/>
                    <a:pt x="243" y="40"/>
                  </a:cubicBezTo>
                  <a:cubicBezTo>
                    <a:pt x="228" y="16"/>
                    <a:pt x="189" y="1"/>
                    <a:pt x="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4746725" y="2467450"/>
              <a:ext cx="6925" cy="4750"/>
            </a:xfrm>
            <a:custGeom>
              <a:avLst/>
              <a:gdLst/>
              <a:ahLst/>
              <a:cxnLst/>
              <a:rect l="l" t="t" r="r" b="b"/>
              <a:pathLst>
                <a:path w="277" h="190" extrusionOk="0">
                  <a:moveTo>
                    <a:pt x="174" y="0"/>
                  </a:moveTo>
                  <a:cubicBezTo>
                    <a:pt x="157" y="0"/>
                    <a:pt x="120" y="0"/>
                    <a:pt x="87" y="37"/>
                  </a:cubicBezTo>
                  <a:cubicBezTo>
                    <a:pt x="54" y="54"/>
                    <a:pt x="34" y="70"/>
                    <a:pt x="34" y="103"/>
                  </a:cubicBezTo>
                  <a:cubicBezTo>
                    <a:pt x="1" y="157"/>
                    <a:pt x="34" y="190"/>
                    <a:pt x="104" y="190"/>
                  </a:cubicBezTo>
                  <a:cubicBezTo>
                    <a:pt x="120" y="190"/>
                    <a:pt x="157" y="190"/>
                    <a:pt x="174" y="173"/>
                  </a:cubicBezTo>
                  <a:lnTo>
                    <a:pt x="190" y="173"/>
                  </a:lnTo>
                  <a:cubicBezTo>
                    <a:pt x="223" y="140"/>
                    <a:pt x="240" y="120"/>
                    <a:pt x="261" y="87"/>
                  </a:cubicBezTo>
                  <a:cubicBezTo>
                    <a:pt x="277" y="37"/>
                    <a:pt x="240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4751875" y="2479100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74" y="0"/>
                  </a:moveTo>
                  <a:cubicBezTo>
                    <a:pt x="137" y="0"/>
                    <a:pt x="120" y="17"/>
                    <a:pt x="87" y="33"/>
                  </a:cubicBezTo>
                  <a:cubicBezTo>
                    <a:pt x="55" y="50"/>
                    <a:pt x="34" y="87"/>
                    <a:pt x="17" y="103"/>
                  </a:cubicBezTo>
                  <a:cubicBezTo>
                    <a:pt x="1" y="153"/>
                    <a:pt x="34" y="206"/>
                    <a:pt x="104" y="206"/>
                  </a:cubicBezTo>
                  <a:cubicBezTo>
                    <a:pt x="120" y="206"/>
                    <a:pt x="137" y="206"/>
                    <a:pt x="174" y="190"/>
                  </a:cubicBezTo>
                  <a:cubicBezTo>
                    <a:pt x="174" y="190"/>
                    <a:pt x="191" y="190"/>
                    <a:pt x="191" y="169"/>
                  </a:cubicBezTo>
                  <a:cubicBezTo>
                    <a:pt x="224" y="153"/>
                    <a:pt x="240" y="136"/>
                    <a:pt x="261" y="103"/>
                  </a:cubicBezTo>
                  <a:cubicBezTo>
                    <a:pt x="261" y="87"/>
                    <a:pt x="261" y="50"/>
                    <a:pt x="240" y="33"/>
                  </a:cubicBezTo>
                  <a:cubicBezTo>
                    <a:pt x="224" y="17"/>
                    <a:pt x="207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4851975" y="2467275"/>
              <a:ext cx="6400" cy="4950"/>
            </a:xfrm>
            <a:custGeom>
              <a:avLst/>
              <a:gdLst/>
              <a:ahLst/>
              <a:cxnLst/>
              <a:rect l="l" t="t" r="r" b="b"/>
              <a:pathLst>
                <a:path w="256" h="198" extrusionOk="0">
                  <a:moveTo>
                    <a:pt x="157" y="1"/>
                  </a:moveTo>
                  <a:cubicBezTo>
                    <a:pt x="140" y="1"/>
                    <a:pt x="122" y="3"/>
                    <a:pt x="103" y="7"/>
                  </a:cubicBezTo>
                  <a:cubicBezTo>
                    <a:pt x="50" y="44"/>
                    <a:pt x="0" y="94"/>
                    <a:pt x="17" y="147"/>
                  </a:cubicBezTo>
                  <a:cubicBezTo>
                    <a:pt x="27" y="179"/>
                    <a:pt x="60" y="197"/>
                    <a:pt x="96" y="197"/>
                  </a:cubicBezTo>
                  <a:cubicBezTo>
                    <a:pt x="115" y="197"/>
                    <a:pt x="135" y="192"/>
                    <a:pt x="153" y="180"/>
                  </a:cubicBezTo>
                  <a:cubicBezTo>
                    <a:pt x="223" y="164"/>
                    <a:pt x="256" y="94"/>
                    <a:pt x="256" y="44"/>
                  </a:cubicBezTo>
                  <a:cubicBezTo>
                    <a:pt x="244" y="17"/>
                    <a:pt x="205" y="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4801250" y="2535375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74" y="0"/>
                  </a:moveTo>
                  <a:cubicBezTo>
                    <a:pt x="141" y="0"/>
                    <a:pt x="104" y="17"/>
                    <a:pt x="87" y="33"/>
                  </a:cubicBezTo>
                  <a:cubicBezTo>
                    <a:pt x="54" y="50"/>
                    <a:pt x="38" y="83"/>
                    <a:pt x="17" y="103"/>
                  </a:cubicBezTo>
                  <a:cubicBezTo>
                    <a:pt x="1" y="153"/>
                    <a:pt x="38" y="206"/>
                    <a:pt x="104" y="206"/>
                  </a:cubicBezTo>
                  <a:cubicBezTo>
                    <a:pt x="120" y="206"/>
                    <a:pt x="141" y="186"/>
                    <a:pt x="157" y="186"/>
                  </a:cubicBezTo>
                  <a:cubicBezTo>
                    <a:pt x="174" y="186"/>
                    <a:pt x="190" y="169"/>
                    <a:pt x="190" y="169"/>
                  </a:cubicBezTo>
                  <a:cubicBezTo>
                    <a:pt x="223" y="153"/>
                    <a:pt x="244" y="120"/>
                    <a:pt x="261" y="103"/>
                  </a:cubicBezTo>
                  <a:cubicBezTo>
                    <a:pt x="261" y="66"/>
                    <a:pt x="261" y="50"/>
                    <a:pt x="244" y="33"/>
                  </a:cubicBezTo>
                  <a:cubicBezTo>
                    <a:pt x="223" y="17"/>
                    <a:pt x="207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4754450" y="2502700"/>
              <a:ext cx="6950" cy="5175"/>
            </a:xfrm>
            <a:custGeom>
              <a:avLst/>
              <a:gdLst/>
              <a:ahLst/>
              <a:cxnLst/>
              <a:rect l="l" t="t" r="r" b="b"/>
              <a:pathLst>
                <a:path w="278" h="207" extrusionOk="0">
                  <a:moveTo>
                    <a:pt x="174" y="0"/>
                  </a:moveTo>
                  <a:cubicBezTo>
                    <a:pt x="137" y="0"/>
                    <a:pt x="104" y="17"/>
                    <a:pt x="88" y="33"/>
                  </a:cubicBezTo>
                  <a:cubicBezTo>
                    <a:pt x="55" y="50"/>
                    <a:pt x="34" y="70"/>
                    <a:pt x="17" y="103"/>
                  </a:cubicBezTo>
                  <a:cubicBezTo>
                    <a:pt x="1" y="153"/>
                    <a:pt x="34" y="206"/>
                    <a:pt x="104" y="206"/>
                  </a:cubicBezTo>
                  <a:cubicBezTo>
                    <a:pt x="121" y="206"/>
                    <a:pt x="137" y="190"/>
                    <a:pt x="158" y="190"/>
                  </a:cubicBezTo>
                  <a:cubicBezTo>
                    <a:pt x="174" y="190"/>
                    <a:pt x="174" y="173"/>
                    <a:pt x="191" y="173"/>
                  </a:cubicBezTo>
                  <a:cubicBezTo>
                    <a:pt x="224" y="153"/>
                    <a:pt x="240" y="120"/>
                    <a:pt x="240" y="103"/>
                  </a:cubicBezTo>
                  <a:cubicBezTo>
                    <a:pt x="277" y="50"/>
                    <a:pt x="240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4759625" y="2514225"/>
              <a:ext cx="6925" cy="4775"/>
            </a:xfrm>
            <a:custGeom>
              <a:avLst/>
              <a:gdLst/>
              <a:ahLst/>
              <a:cxnLst/>
              <a:rect l="l" t="t" r="r" b="b"/>
              <a:pathLst>
                <a:path w="277" h="191" extrusionOk="0">
                  <a:moveTo>
                    <a:pt x="173" y="1"/>
                  </a:moveTo>
                  <a:cubicBezTo>
                    <a:pt x="157" y="1"/>
                    <a:pt x="120" y="1"/>
                    <a:pt x="87" y="38"/>
                  </a:cubicBezTo>
                  <a:cubicBezTo>
                    <a:pt x="54" y="55"/>
                    <a:pt x="33" y="71"/>
                    <a:pt x="33" y="104"/>
                  </a:cubicBezTo>
                  <a:cubicBezTo>
                    <a:pt x="0" y="158"/>
                    <a:pt x="33" y="191"/>
                    <a:pt x="103" y="191"/>
                  </a:cubicBezTo>
                  <a:lnTo>
                    <a:pt x="173" y="191"/>
                  </a:lnTo>
                  <a:cubicBezTo>
                    <a:pt x="173" y="174"/>
                    <a:pt x="190" y="174"/>
                    <a:pt x="190" y="174"/>
                  </a:cubicBezTo>
                  <a:cubicBezTo>
                    <a:pt x="223" y="158"/>
                    <a:pt x="239" y="125"/>
                    <a:pt x="260" y="104"/>
                  </a:cubicBezTo>
                  <a:cubicBezTo>
                    <a:pt x="276" y="38"/>
                    <a:pt x="239" y="1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4764350" y="2525700"/>
              <a:ext cx="6425" cy="4950"/>
            </a:xfrm>
            <a:custGeom>
              <a:avLst/>
              <a:gdLst/>
              <a:ahLst/>
              <a:cxnLst/>
              <a:rect l="l" t="t" r="r" b="b"/>
              <a:pathLst>
                <a:path w="257" h="198" extrusionOk="0">
                  <a:moveTo>
                    <a:pt x="168" y="1"/>
                  </a:moveTo>
                  <a:cubicBezTo>
                    <a:pt x="159" y="1"/>
                    <a:pt x="149" y="2"/>
                    <a:pt x="137" y="8"/>
                  </a:cubicBezTo>
                  <a:cubicBezTo>
                    <a:pt x="104" y="8"/>
                    <a:pt x="71" y="24"/>
                    <a:pt x="50" y="57"/>
                  </a:cubicBezTo>
                  <a:cubicBezTo>
                    <a:pt x="1" y="94"/>
                    <a:pt x="1" y="160"/>
                    <a:pt x="34" y="181"/>
                  </a:cubicBezTo>
                  <a:cubicBezTo>
                    <a:pt x="71" y="198"/>
                    <a:pt x="87" y="198"/>
                    <a:pt x="120" y="198"/>
                  </a:cubicBezTo>
                  <a:cubicBezTo>
                    <a:pt x="137" y="198"/>
                    <a:pt x="137" y="198"/>
                    <a:pt x="153" y="181"/>
                  </a:cubicBezTo>
                  <a:cubicBezTo>
                    <a:pt x="174" y="181"/>
                    <a:pt x="190" y="160"/>
                    <a:pt x="207" y="144"/>
                  </a:cubicBezTo>
                  <a:cubicBezTo>
                    <a:pt x="256" y="94"/>
                    <a:pt x="256" y="41"/>
                    <a:pt x="223" y="8"/>
                  </a:cubicBezTo>
                  <a:cubicBezTo>
                    <a:pt x="201" y="8"/>
                    <a:pt x="187" y="1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4836925" y="2467450"/>
              <a:ext cx="6925" cy="4750"/>
            </a:xfrm>
            <a:custGeom>
              <a:avLst/>
              <a:gdLst/>
              <a:ahLst/>
              <a:cxnLst/>
              <a:rect l="l" t="t" r="r" b="b"/>
              <a:pathLst>
                <a:path w="277" h="190" extrusionOk="0">
                  <a:moveTo>
                    <a:pt x="173" y="0"/>
                  </a:moveTo>
                  <a:cubicBezTo>
                    <a:pt x="136" y="0"/>
                    <a:pt x="120" y="0"/>
                    <a:pt x="87" y="17"/>
                  </a:cubicBezTo>
                  <a:cubicBezTo>
                    <a:pt x="54" y="37"/>
                    <a:pt x="33" y="70"/>
                    <a:pt x="17" y="87"/>
                  </a:cubicBezTo>
                  <a:cubicBezTo>
                    <a:pt x="0" y="157"/>
                    <a:pt x="33" y="190"/>
                    <a:pt x="103" y="190"/>
                  </a:cubicBezTo>
                  <a:cubicBezTo>
                    <a:pt x="120" y="190"/>
                    <a:pt x="136" y="190"/>
                    <a:pt x="157" y="173"/>
                  </a:cubicBezTo>
                  <a:cubicBezTo>
                    <a:pt x="173" y="173"/>
                    <a:pt x="190" y="173"/>
                    <a:pt x="190" y="157"/>
                  </a:cubicBezTo>
                  <a:cubicBezTo>
                    <a:pt x="223" y="140"/>
                    <a:pt x="239" y="120"/>
                    <a:pt x="260" y="87"/>
                  </a:cubicBezTo>
                  <a:cubicBezTo>
                    <a:pt x="277" y="37"/>
                    <a:pt x="239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4803825" y="2502525"/>
              <a:ext cx="6525" cy="4950"/>
            </a:xfrm>
            <a:custGeom>
              <a:avLst/>
              <a:gdLst/>
              <a:ahLst/>
              <a:cxnLst/>
              <a:rect l="l" t="t" r="r" b="b"/>
              <a:pathLst>
                <a:path w="261" h="198" extrusionOk="0">
                  <a:moveTo>
                    <a:pt x="194" y="1"/>
                  </a:moveTo>
                  <a:cubicBezTo>
                    <a:pt x="183" y="1"/>
                    <a:pt x="171" y="3"/>
                    <a:pt x="158" y="7"/>
                  </a:cubicBezTo>
                  <a:lnTo>
                    <a:pt x="104" y="7"/>
                  </a:lnTo>
                  <a:cubicBezTo>
                    <a:pt x="38" y="40"/>
                    <a:pt x="1" y="110"/>
                    <a:pt x="17" y="143"/>
                  </a:cubicBezTo>
                  <a:cubicBezTo>
                    <a:pt x="17" y="178"/>
                    <a:pt x="47" y="197"/>
                    <a:pt x="87" y="197"/>
                  </a:cubicBezTo>
                  <a:cubicBezTo>
                    <a:pt x="109" y="197"/>
                    <a:pt x="133" y="192"/>
                    <a:pt x="158" y="180"/>
                  </a:cubicBezTo>
                  <a:cubicBezTo>
                    <a:pt x="174" y="180"/>
                    <a:pt x="191" y="160"/>
                    <a:pt x="207" y="143"/>
                  </a:cubicBezTo>
                  <a:cubicBezTo>
                    <a:pt x="244" y="127"/>
                    <a:pt x="261" y="77"/>
                    <a:pt x="244" y="40"/>
                  </a:cubicBezTo>
                  <a:cubicBezTo>
                    <a:pt x="244" y="16"/>
                    <a:pt x="224" y="1"/>
                    <a:pt x="1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4832600" y="2490200"/>
              <a:ext cx="6500" cy="4800"/>
            </a:xfrm>
            <a:custGeom>
              <a:avLst/>
              <a:gdLst/>
              <a:ahLst/>
              <a:cxnLst/>
              <a:rect l="l" t="t" r="r" b="b"/>
              <a:pathLst>
                <a:path w="260" h="192" extrusionOk="0">
                  <a:moveTo>
                    <a:pt x="170" y="1"/>
                  </a:moveTo>
                  <a:cubicBezTo>
                    <a:pt x="150" y="1"/>
                    <a:pt x="128" y="6"/>
                    <a:pt x="103" y="18"/>
                  </a:cubicBezTo>
                  <a:cubicBezTo>
                    <a:pt x="37" y="34"/>
                    <a:pt x="0" y="104"/>
                    <a:pt x="21" y="137"/>
                  </a:cubicBezTo>
                  <a:cubicBezTo>
                    <a:pt x="21" y="172"/>
                    <a:pt x="49" y="191"/>
                    <a:pt x="88" y="191"/>
                  </a:cubicBezTo>
                  <a:cubicBezTo>
                    <a:pt x="108" y="191"/>
                    <a:pt x="132" y="186"/>
                    <a:pt x="157" y="174"/>
                  </a:cubicBezTo>
                  <a:cubicBezTo>
                    <a:pt x="227" y="158"/>
                    <a:pt x="260" y="88"/>
                    <a:pt x="243" y="55"/>
                  </a:cubicBezTo>
                  <a:cubicBezTo>
                    <a:pt x="233" y="20"/>
                    <a:pt x="206" y="1"/>
                    <a:pt x="1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4842900" y="2418900"/>
              <a:ext cx="6525" cy="4750"/>
            </a:xfrm>
            <a:custGeom>
              <a:avLst/>
              <a:gdLst/>
              <a:ahLst/>
              <a:cxnLst/>
              <a:rect l="l" t="t" r="r" b="b"/>
              <a:pathLst>
                <a:path w="261" h="190" extrusionOk="0">
                  <a:moveTo>
                    <a:pt x="157" y="0"/>
                  </a:moveTo>
                  <a:cubicBezTo>
                    <a:pt x="141" y="0"/>
                    <a:pt x="103" y="21"/>
                    <a:pt x="71" y="37"/>
                  </a:cubicBezTo>
                  <a:cubicBezTo>
                    <a:pt x="38" y="54"/>
                    <a:pt x="21" y="70"/>
                    <a:pt x="21" y="103"/>
                  </a:cubicBezTo>
                  <a:cubicBezTo>
                    <a:pt x="0" y="140"/>
                    <a:pt x="21" y="190"/>
                    <a:pt x="71" y="190"/>
                  </a:cubicBezTo>
                  <a:lnTo>
                    <a:pt x="157" y="190"/>
                  </a:lnTo>
                  <a:cubicBezTo>
                    <a:pt x="174" y="173"/>
                    <a:pt x="207" y="157"/>
                    <a:pt x="227" y="124"/>
                  </a:cubicBezTo>
                  <a:lnTo>
                    <a:pt x="244" y="103"/>
                  </a:lnTo>
                  <a:cubicBezTo>
                    <a:pt x="260" y="37"/>
                    <a:pt x="227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4832175" y="2502275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57" y="1"/>
                  </a:moveTo>
                  <a:cubicBezTo>
                    <a:pt x="141" y="1"/>
                    <a:pt x="104" y="17"/>
                    <a:pt x="71" y="34"/>
                  </a:cubicBezTo>
                  <a:cubicBezTo>
                    <a:pt x="38" y="50"/>
                    <a:pt x="17" y="87"/>
                    <a:pt x="17" y="104"/>
                  </a:cubicBezTo>
                  <a:cubicBezTo>
                    <a:pt x="1" y="137"/>
                    <a:pt x="1" y="170"/>
                    <a:pt x="38" y="190"/>
                  </a:cubicBezTo>
                  <a:cubicBezTo>
                    <a:pt x="38" y="190"/>
                    <a:pt x="71" y="207"/>
                    <a:pt x="87" y="207"/>
                  </a:cubicBezTo>
                  <a:cubicBezTo>
                    <a:pt x="104" y="207"/>
                    <a:pt x="141" y="190"/>
                    <a:pt x="157" y="190"/>
                  </a:cubicBezTo>
                  <a:cubicBezTo>
                    <a:pt x="190" y="170"/>
                    <a:pt x="223" y="137"/>
                    <a:pt x="244" y="104"/>
                  </a:cubicBezTo>
                  <a:lnTo>
                    <a:pt x="244" y="87"/>
                  </a:lnTo>
                  <a:cubicBezTo>
                    <a:pt x="260" y="50"/>
                    <a:pt x="223" y="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4846825" y="2490225"/>
              <a:ext cx="6400" cy="4950"/>
            </a:xfrm>
            <a:custGeom>
              <a:avLst/>
              <a:gdLst/>
              <a:ahLst/>
              <a:cxnLst/>
              <a:rect l="l" t="t" r="r" b="b"/>
              <a:pathLst>
                <a:path w="256" h="198" extrusionOk="0">
                  <a:moveTo>
                    <a:pt x="136" y="0"/>
                  </a:moveTo>
                  <a:cubicBezTo>
                    <a:pt x="103" y="17"/>
                    <a:pt x="70" y="33"/>
                    <a:pt x="50" y="54"/>
                  </a:cubicBezTo>
                  <a:cubicBezTo>
                    <a:pt x="0" y="103"/>
                    <a:pt x="0" y="157"/>
                    <a:pt x="50" y="190"/>
                  </a:cubicBezTo>
                  <a:cubicBezTo>
                    <a:pt x="63" y="190"/>
                    <a:pt x="83" y="197"/>
                    <a:pt x="99" y="197"/>
                  </a:cubicBezTo>
                  <a:cubicBezTo>
                    <a:pt x="107" y="197"/>
                    <a:pt x="114" y="195"/>
                    <a:pt x="120" y="190"/>
                  </a:cubicBezTo>
                  <a:lnTo>
                    <a:pt x="153" y="190"/>
                  </a:lnTo>
                  <a:cubicBezTo>
                    <a:pt x="173" y="173"/>
                    <a:pt x="190" y="157"/>
                    <a:pt x="206" y="157"/>
                  </a:cubicBezTo>
                  <a:cubicBezTo>
                    <a:pt x="256" y="103"/>
                    <a:pt x="256" y="33"/>
                    <a:pt x="223" y="17"/>
                  </a:cubicBezTo>
                  <a:cubicBezTo>
                    <a:pt x="206" y="0"/>
                    <a:pt x="173" y="0"/>
                    <a:pt x="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4845475" y="2430950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57" y="1"/>
                  </a:moveTo>
                  <a:cubicBezTo>
                    <a:pt x="124" y="1"/>
                    <a:pt x="87" y="17"/>
                    <a:pt x="71" y="34"/>
                  </a:cubicBezTo>
                  <a:cubicBezTo>
                    <a:pt x="38" y="54"/>
                    <a:pt x="21" y="87"/>
                    <a:pt x="0" y="104"/>
                  </a:cubicBezTo>
                  <a:cubicBezTo>
                    <a:pt x="0" y="137"/>
                    <a:pt x="0" y="157"/>
                    <a:pt x="21" y="174"/>
                  </a:cubicBezTo>
                  <a:cubicBezTo>
                    <a:pt x="38" y="190"/>
                    <a:pt x="54" y="207"/>
                    <a:pt x="87" y="207"/>
                  </a:cubicBezTo>
                  <a:cubicBezTo>
                    <a:pt x="104" y="207"/>
                    <a:pt x="124" y="207"/>
                    <a:pt x="141" y="190"/>
                  </a:cubicBezTo>
                  <a:cubicBezTo>
                    <a:pt x="157" y="190"/>
                    <a:pt x="174" y="174"/>
                    <a:pt x="174" y="174"/>
                  </a:cubicBezTo>
                  <a:cubicBezTo>
                    <a:pt x="207" y="157"/>
                    <a:pt x="227" y="137"/>
                    <a:pt x="244" y="104"/>
                  </a:cubicBezTo>
                  <a:cubicBezTo>
                    <a:pt x="260" y="54"/>
                    <a:pt x="227" y="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4839075" y="2455250"/>
              <a:ext cx="6950" cy="4900"/>
            </a:xfrm>
            <a:custGeom>
              <a:avLst/>
              <a:gdLst/>
              <a:ahLst/>
              <a:cxnLst/>
              <a:rect l="l" t="t" r="r" b="b"/>
              <a:pathLst>
                <a:path w="278" h="196" extrusionOk="0">
                  <a:moveTo>
                    <a:pt x="172" y="1"/>
                  </a:moveTo>
                  <a:cubicBezTo>
                    <a:pt x="161" y="1"/>
                    <a:pt x="149" y="3"/>
                    <a:pt x="137" y="10"/>
                  </a:cubicBezTo>
                  <a:cubicBezTo>
                    <a:pt x="104" y="10"/>
                    <a:pt x="87" y="26"/>
                    <a:pt x="50" y="59"/>
                  </a:cubicBezTo>
                  <a:cubicBezTo>
                    <a:pt x="1" y="92"/>
                    <a:pt x="1" y="162"/>
                    <a:pt x="50" y="179"/>
                  </a:cubicBezTo>
                  <a:cubicBezTo>
                    <a:pt x="71" y="195"/>
                    <a:pt x="104" y="195"/>
                    <a:pt x="120" y="195"/>
                  </a:cubicBezTo>
                  <a:cubicBezTo>
                    <a:pt x="137" y="195"/>
                    <a:pt x="153" y="195"/>
                    <a:pt x="153" y="179"/>
                  </a:cubicBezTo>
                  <a:cubicBezTo>
                    <a:pt x="174" y="179"/>
                    <a:pt x="207" y="162"/>
                    <a:pt x="207" y="146"/>
                  </a:cubicBezTo>
                  <a:cubicBezTo>
                    <a:pt x="256" y="92"/>
                    <a:pt x="277" y="43"/>
                    <a:pt x="224" y="10"/>
                  </a:cubicBezTo>
                  <a:cubicBezTo>
                    <a:pt x="213" y="10"/>
                    <a:pt x="194" y="1"/>
                    <a:pt x="1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4813725" y="2536600"/>
              <a:ext cx="6525" cy="4925"/>
            </a:xfrm>
            <a:custGeom>
              <a:avLst/>
              <a:gdLst/>
              <a:ahLst/>
              <a:cxnLst/>
              <a:rect l="l" t="t" r="r" b="b"/>
              <a:pathLst>
                <a:path w="261" h="197" extrusionOk="0">
                  <a:moveTo>
                    <a:pt x="157" y="1"/>
                  </a:moveTo>
                  <a:cubicBezTo>
                    <a:pt x="137" y="1"/>
                    <a:pt x="120" y="1"/>
                    <a:pt x="104" y="17"/>
                  </a:cubicBezTo>
                  <a:cubicBezTo>
                    <a:pt x="34" y="34"/>
                    <a:pt x="1" y="104"/>
                    <a:pt x="17" y="157"/>
                  </a:cubicBezTo>
                  <a:cubicBezTo>
                    <a:pt x="29" y="181"/>
                    <a:pt x="61" y="197"/>
                    <a:pt x="105" y="197"/>
                  </a:cubicBezTo>
                  <a:cubicBezTo>
                    <a:pt x="121" y="197"/>
                    <a:pt x="139" y="195"/>
                    <a:pt x="157" y="190"/>
                  </a:cubicBezTo>
                  <a:cubicBezTo>
                    <a:pt x="174" y="174"/>
                    <a:pt x="190" y="157"/>
                    <a:pt x="207" y="157"/>
                  </a:cubicBezTo>
                  <a:cubicBezTo>
                    <a:pt x="240" y="120"/>
                    <a:pt x="260" y="87"/>
                    <a:pt x="240" y="54"/>
                  </a:cubicBezTo>
                  <a:cubicBezTo>
                    <a:pt x="240" y="17"/>
                    <a:pt x="207" y="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4827025" y="2479475"/>
              <a:ext cx="6525" cy="4950"/>
            </a:xfrm>
            <a:custGeom>
              <a:avLst/>
              <a:gdLst/>
              <a:ahLst/>
              <a:cxnLst/>
              <a:rect l="l" t="t" r="r" b="b"/>
              <a:pathLst>
                <a:path w="261" h="198" extrusionOk="0">
                  <a:moveTo>
                    <a:pt x="170" y="1"/>
                  </a:moveTo>
                  <a:cubicBezTo>
                    <a:pt x="151" y="1"/>
                    <a:pt x="128" y="6"/>
                    <a:pt x="104" y="18"/>
                  </a:cubicBezTo>
                  <a:cubicBezTo>
                    <a:pt x="38" y="35"/>
                    <a:pt x="1" y="105"/>
                    <a:pt x="17" y="154"/>
                  </a:cubicBezTo>
                  <a:cubicBezTo>
                    <a:pt x="17" y="181"/>
                    <a:pt x="55" y="198"/>
                    <a:pt x="103" y="198"/>
                  </a:cubicBezTo>
                  <a:cubicBezTo>
                    <a:pt x="120" y="198"/>
                    <a:pt x="139" y="196"/>
                    <a:pt x="157" y="191"/>
                  </a:cubicBezTo>
                  <a:cubicBezTo>
                    <a:pt x="223" y="154"/>
                    <a:pt x="260" y="105"/>
                    <a:pt x="244" y="51"/>
                  </a:cubicBezTo>
                  <a:cubicBezTo>
                    <a:pt x="230" y="19"/>
                    <a:pt x="205" y="1"/>
                    <a:pt x="1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4808975" y="2514375"/>
              <a:ext cx="6525" cy="5100"/>
            </a:xfrm>
            <a:custGeom>
              <a:avLst/>
              <a:gdLst/>
              <a:ahLst/>
              <a:cxnLst/>
              <a:rect l="l" t="t" r="r" b="b"/>
              <a:pathLst>
                <a:path w="261" h="204" extrusionOk="0">
                  <a:moveTo>
                    <a:pt x="163" y="0"/>
                  </a:moveTo>
                  <a:cubicBezTo>
                    <a:pt x="144" y="0"/>
                    <a:pt x="123" y="5"/>
                    <a:pt x="104" y="16"/>
                  </a:cubicBezTo>
                  <a:cubicBezTo>
                    <a:pt x="55" y="32"/>
                    <a:pt x="17" y="65"/>
                    <a:pt x="1" y="119"/>
                  </a:cubicBezTo>
                  <a:lnTo>
                    <a:pt x="1" y="152"/>
                  </a:lnTo>
                  <a:cubicBezTo>
                    <a:pt x="12" y="184"/>
                    <a:pt x="45" y="204"/>
                    <a:pt x="81" y="204"/>
                  </a:cubicBezTo>
                  <a:cubicBezTo>
                    <a:pt x="101" y="204"/>
                    <a:pt x="122" y="198"/>
                    <a:pt x="141" y="185"/>
                  </a:cubicBezTo>
                  <a:cubicBezTo>
                    <a:pt x="207" y="168"/>
                    <a:pt x="261" y="98"/>
                    <a:pt x="244" y="49"/>
                  </a:cubicBezTo>
                  <a:cubicBezTo>
                    <a:pt x="244" y="32"/>
                    <a:pt x="224" y="32"/>
                    <a:pt x="207" y="16"/>
                  </a:cubicBezTo>
                  <a:cubicBezTo>
                    <a:pt x="199" y="5"/>
                    <a:pt x="182" y="0"/>
                    <a:pt x="1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4810325" y="2524125"/>
              <a:ext cx="6425" cy="5200"/>
            </a:xfrm>
            <a:custGeom>
              <a:avLst/>
              <a:gdLst/>
              <a:ahLst/>
              <a:cxnLst/>
              <a:rect l="l" t="t" r="r" b="b"/>
              <a:pathLst>
                <a:path w="257" h="208" extrusionOk="0">
                  <a:moveTo>
                    <a:pt x="153" y="1"/>
                  </a:moveTo>
                  <a:cubicBezTo>
                    <a:pt x="137" y="17"/>
                    <a:pt x="120" y="17"/>
                    <a:pt x="104" y="17"/>
                  </a:cubicBezTo>
                  <a:cubicBezTo>
                    <a:pt x="34" y="54"/>
                    <a:pt x="1" y="104"/>
                    <a:pt x="17" y="157"/>
                  </a:cubicBezTo>
                  <a:cubicBezTo>
                    <a:pt x="17" y="189"/>
                    <a:pt x="46" y="208"/>
                    <a:pt x="85" y="208"/>
                  </a:cubicBezTo>
                  <a:cubicBezTo>
                    <a:pt x="106" y="208"/>
                    <a:pt x="130" y="202"/>
                    <a:pt x="153" y="190"/>
                  </a:cubicBezTo>
                  <a:cubicBezTo>
                    <a:pt x="170" y="190"/>
                    <a:pt x="190" y="174"/>
                    <a:pt x="207" y="157"/>
                  </a:cubicBezTo>
                  <a:cubicBezTo>
                    <a:pt x="240" y="141"/>
                    <a:pt x="256" y="87"/>
                    <a:pt x="240" y="54"/>
                  </a:cubicBezTo>
                  <a:cubicBezTo>
                    <a:pt x="240" y="17"/>
                    <a:pt x="207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4818875" y="2502100"/>
              <a:ext cx="6525" cy="4950"/>
            </a:xfrm>
            <a:custGeom>
              <a:avLst/>
              <a:gdLst/>
              <a:ahLst/>
              <a:cxnLst/>
              <a:rect l="l" t="t" r="r" b="b"/>
              <a:pathLst>
                <a:path w="261" h="198" extrusionOk="0">
                  <a:moveTo>
                    <a:pt x="172" y="0"/>
                  </a:moveTo>
                  <a:cubicBezTo>
                    <a:pt x="161" y="0"/>
                    <a:pt x="149" y="2"/>
                    <a:pt x="137" y="8"/>
                  </a:cubicBezTo>
                  <a:cubicBezTo>
                    <a:pt x="120" y="8"/>
                    <a:pt x="87" y="24"/>
                    <a:pt x="54" y="41"/>
                  </a:cubicBezTo>
                  <a:cubicBezTo>
                    <a:pt x="17" y="94"/>
                    <a:pt x="1" y="160"/>
                    <a:pt x="54" y="177"/>
                  </a:cubicBezTo>
                  <a:cubicBezTo>
                    <a:pt x="71" y="197"/>
                    <a:pt x="104" y="197"/>
                    <a:pt x="137" y="197"/>
                  </a:cubicBezTo>
                  <a:cubicBezTo>
                    <a:pt x="137" y="197"/>
                    <a:pt x="157" y="177"/>
                    <a:pt x="174" y="177"/>
                  </a:cubicBezTo>
                  <a:cubicBezTo>
                    <a:pt x="190" y="177"/>
                    <a:pt x="207" y="160"/>
                    <a:pt x="223" y="144"/>
                  </a:cubicBezTo>
                  <a:cubicBezTo>
                    <a:pt x="240" y="127"/>
                    <a:pt x="261" y="94"/>
                    <a:pt x="261" y="74"/>
                  </a:cubicBezTo>
                  <a:cubicBezTo>
                    <a:pt x="261" y="41"/>
                    <a:pt x="240" y="24"/>
                    <a:pt x="223" y="8"/>
                  </a:cubicBezTo>
                  <a:cubicBezTo>
                    <a:pt x="212" y="8"/>
                    <a:pt x="194" y="0"/>
                    <a:pt x="1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4824025" y="2513400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58" y="1"/>
                  </a:moveTo>
                  <a:cubicBezTo>
                    <a:pt x="137" y="1"/>
                    <a:pt x="104" y="17"/>
                    <a:pt x="71" y="34"/>
                  </a:cubicBezTo>
                  <a:cubicBezTo>
                    <a:pt x="55" y="55"/>
                    <a:pt x="17" y="71"/>
                    <a:pt x="17" y="104"/>
                  </a:cubicBezTo>
                  <a:cubicBezTo>
                    <a:pt x="1" y="121"/>
                    <a:pt x="1" y="158"/>
                    <a:pt x="17" y="174"/>
                  </a:cubicBezTo>
                  <a:cubicBezTo>
                    <a:pt x="34" y="191"/>
                    <a:pt x="55" y="191"/>
                    <a:pt x="88" y="191"/>
                  </a:cubicBezTo>
                  <a:lnTo>
                    <a:pt x="158" y="191"/>
                  </a:lnTo>
                  <a:cubicBezTo>
                    <a:pt x="158" y="174"/>
                    <a:pt x="174" y="174"/>
                    <a:pt x="174" y="174"/>
                  </a:cubicBezTo>
                  <a:cubicBezTo>
                    <a:pt x="207" y="158"/>
                    <a:pt x="224" y="121"/>
                    <a:pt x="240" y="104"/>
                  </a:cubicBezTo>
                  <a:cubicBezTo>
                    <a:pt x="261" y="34"/>
                    <a:pt x="224" y="1"/>
                    <a:pt x="1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4971325" y="2280500"/>
              <a:ext cx="6525" cy="4950"/>
            </a:xfrm>
            <a:custGeom>
              <a:avLst/>
              <a:gdLst/>
              <a:ahLst/>
              <a:cxnLst/>
              <a:rect l="l" t="t" r="r" b="b"/>
              <a:pathLst>
                <a:path w="261" h="198" extrusionOk="0">
                  <a:moveTo>
                    <a:pt x="162" y="0"/>
                  </a:moveTo>
                  <a:cubicBezTo>
                    <a:pt x="154" y="0"/>
                    <a:pt x="146" y="2"/>
                    <a:pt x="141" y="7"/>
                  </a:cubicBezTo>
                  <a:cubicBezTo>
                    <a:pt x="104" y="7"/>
                    <a:pt x="71" y="24"/>
                    <a:pt x="54" y="57"/>
                  </a:cubicBezTo>
                  <a:cubicBezTo>
                    <a:pt x="1" y="94"/>
                    <a:pt x="1" y="160"/>
                    <a:pt x="38" y="177"/>
                  </a:cubicBezTo>
                  <a:cubicBezTo>
                    <a:pt x="54" y="197"/>
                    <a:pt x="87" y="197"/>
                    <a:pt x="120" y="197"/>
                  </a:cubicBezTo>
                  <a:cubicBezTo>
                    <a:pt x="141" y="197"/>
                    <a:pt x="141" y="197"/>
                    <a:pt x="157" y="177"/>
                  </a:cubicBezTo>
                  <a:cubicBezTo>
                    <a:pt x="174" y="177"/>
                    <a:pt x="190" y="160"/>
                    <a:pt x="207" y="144"/>
                  </a:cubicBezTo>
                  <a:cubicBezTo>
                    <a:pt x="260" y="94"/>
                    <a:pt x="260" y="40"/>
                    <a:pt x="207" y="7"/>
                  </a:cubicBezTo>
                  <a:cubicBezTo>
                    <a:pt x="196" y="7"/>
                    <a:pt x="177" y="0"/>
                    <a:pt x="1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4589950" y="2354500"/>
              <a:ext cx="6525" cy="4900"/>
            </a:xfrm>
            <a:custGeom>
              <a:avLst/>
              <a:gdLst/>
              <a:ahLst/>
              <a:cxnLst/>
              <a:rect l="l" t="t" r="r" b="b"/>
              <a:pathLst>
                <a:path w="261" h="196" extrusionOk="0">
                  <a:moveTo>
                    <a:pt x="178" y="0"/>
                  </a:moveTo>
                  <a:cubicBezTo>
                    <a:pt x="155" y="0"/>
                    <a:pt x="130" y="6"/>
                    <a:pt x="104" y="20"/>
                  </a:cubicBezTo>
                  <a:cubicBezTo>
                    <a:pt x="54" y="37"/>
                    <a:pt x="1" y="103"/>
                    <a:pt x="17" y="156"/>
                  </a:cubicBezTo>
                  <a:cubicBezTo>
                    <a:pt x="32" y="180"/>
                    <a:pt x="72" y="196"/>
                    <a:pt x="113" y="196"/>
                  </a:cubicBezTo>
                  <a:cubicBezTo>
                    <a:pt x="128" y="196"/>
                    <a:pt x="143" y="194"/>
                    <a:pt x="157" y="189"/>
                  </a:cubicBezTo>
                  <a:cubicBezTo>
                    <a:pt x="223" y="156"/>
                    <a:pt x="261" y="86"/>
                    <a:pt x="261" y="53"/>
                  </a:cubicBezTo>
                  <a:cubicBezTo>
                    <a:pt x="250" y="19"/>
                    <a:pt x="218" y="0"/>
                    <a:pt x="1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4592525" y="2364775"/>
              <a:ext cx="6525" cy="5075"/>
            </a:xfrm>
            <a:custGeom>
              <a:avLst/>
              <a:gdLst/>
              <a:ahLst/>
              <a:cxnLst/>
              <a:rect l="l" t="t" r="r" b="b"/>
              <a:pathLst>
                <a:path w="261" h="203" extrusionOk="0">
                  <a:moveTo>
                    <a:pt x="141" y="1"/>
                  </a:moveTo>
                  <a:cubicBezTo>
                    <a:pt x="104" y="21"/>
                    <a:pt x="87" y="38"/>
                    <a:pt x="54" y="54"/>
                  </a:cubicBezTo>
                  <a:cubicBezTo>
                    <a:pt x="1" y="104"/>
                    <a:pt x="1" y="157"/>
                    <a:pt x="54" y="190"/>
                  </a:cubicBezTo>
                  <a:cubicBezTo>
                    <a:pt x="63" y="199"/>
                    <a:pt x="75" y="203"/>
                    <a:pt x="90" y="203"/>
                  </a:cubicBezTo>
                  <a:cubicBezTo>
                    <a:pt x="105" y="203"/>
                    <a:pt x="123" y="199"/>
                    <a:pt x="141" y="190"/>
                  </a:cubicBezTo>
                  <a:lnTo>
                    <a:pt x="158" y="190"/>
                  </a:lnTo>
                  <a:cubicBezTo>
                    <a:pt x="191" y="174"/>
                    <a:pt x="207" y="174"/>
                    <a:pt x="224" y="157"/>
                  </a:cubicBezTo>
                  <a:cubicBezTo>
                    <a:pt x="244" y="124"/>
                    <a:pt x="261" y="104"/>
                    <a:pt x="261" y="71"/>
                  </a:cubicBezTo>
                  <a:cubicBezTo>
                    <a:pt x="261" y="54"/>
                    <a:pt x="244" y="38"/>
                    <a:pt x="224" y="21"/>
                  </a:cubicBezTo>
                  <a:cubicBezTo>
                    <a:pt x="207" y="1"/>
                    <a:pt x="174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4587800" y="2340275"/>
              <a:ext cx="6450" cy="4850"/>
            </a:xfrm>
            <a:custGeom>
              <a:avLst/>
              <a:gdLst/>
              <a:ahLst/>
              <a:cxnLst/>
              <a:rect l="l" t="t" r="r" b="b"/>
              <a:pathLst>
                <a:path w="258" h="194" extrusionOk="0">
                  <a:moveTo>
                    <a:pt x="194" y="0"/>
                  </a:moveTo>
                  <a:cubicBezTo>
                    <a:pt x="187" y="0"/>
                    <a:pt x="181" y="1"/>
                    <a:pt x="173" y="4"/>
                  </a:cubicBezTo>
                  <a:cubicBezTo>
                    <a:pt x="140" y="4"/>
                    <a:pt x="103" y="4"/>
                    <a:pt x="70" y="20"/>
                  </a:cubicBezTo>
                  <a:cubicBezTo>
                    <a:pt x="54" y="37"/>
                    <a:pt x="37" y="74"/>
                    <a:pt x="21" y="90"/>
                  </a:cubicBezTo>
                  <a:cubicBezTo>
                    <a:pt x="0" y="140"/>
                    <a:pt x="37" y="193"/>
                    <a:pt x="87" y="193"/>
                  </a:cubicBezTo>
                  <a:cubicBezTo>
                    <a:pt x="124" y="193"/>
                    <a:pt x="140" y="193"/>
                    <a:pt x="157" y="177"/>
                  </a:cubicBezTo>
                  <a:cubicBezTo>
                    <a:pt x="173" y="177"/>
                    <a:pt x="173" y="177"/>
                    <a:pt x="190" y="156"/>
                  </a:cubicBezTo>
                  <a:cubicBezTo>
                    <a:pt x="206" y="140"/>
                    <a:pt x="243" y="123"/>
                    <a:pt x="243" y="90"/>
                  </a:cubicBezTo>
                  <a:cubicBezTo>
                    <a:pt x="258" y="44"/>
                    <a:pt x="235" y="0"/>
                    <a:pt x="1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4577475" y="2365300"/>
              <a:ext cx="6525" cy="5150"/>
            </a:xfrm>
            <a:custGeom>
              <a:avLst/>
              <a:gdLst/>
              <a:ahLst/>
              <a:cxnLst/>
              <a:rect l="l" t="t" r="r" b="b"/>
              <a:pathLst>
                <a:path w="261" h="206" extrusionOk="0">
                  <a:moveTo>
                    <a:pt x="158" y="0"/>
                  </a:moveTo>
                  <a:cubicBezTo>
                    <a:pt x="141" y="0"/>
                    <a:pt x="125" y="17"/>
                    <a:pt x="104" y="17"/>
                  </a:cubicBezTo>
                  <a:cubicBezTo>
                    <a:pt x="38" y="50"/>
                    <a:pt x="1" y="103"/>
                    <a:pt x="1" y="153"/>
                  </a:cubicBezTo>
                  <a:cubicBezTo>
                    <a:pt x="14" y="187"/>
                    <a:pt x="45" y="206"/>
                    <a:pt x="84" y="206"/>
                  </a:cubicBezTo>
                  <a:cubicBezTo>
                    <a:pt x="107" y="206"/>
                    <a:pt x="132" y="200"/>
                    <a:pt x="158" y="186"/>
                  </a:cubicBezTo>
                  <a:cubicBezTo>
                    <a:pt x="174" y="169"/>
                    <a:pt x="191" y="169"/>
                    <a:pt x="207" y="153"/>
                  </a:cubicBezTo>
                  <a:cubicBezTo>
                    <a:pt x="244" y="120"/>
                    <a:pt x="261" y="83"/>
                    <a:pt x="244" y="50"/>
                  </a:cubicBezTo>
                  <a:cubicBezTo>
                    <a:pt x="228" y="17"/>
                    <a:pt x="191" y="0"/>
                    <a:pt x="1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4578000" y="2352675"/>
              <a:ext cx="6000" cy="4925"/>
            </a:xfrm>
            <a:custGeom>
              <a:avLst/>
              <a:gdLst/>
              <a:ahLst/>
              <a:cxnLst/>
              <a:rect l="l" t="t" r="r" b="b"/>
              <a:pathLst>
                <a:path w="240" h="197" extrusionOk="0">
                  <a:moveTo>
                    <a:pt x="138" y="0"/>
                  </a:moveTo>
                  <a:cubicBezTo>
                    <a:pt x="121" y="0"/>
                    <a:pt x="102" y="2"/>
                    <a:pt x="83" y="7"/>
                  </a:cubicBezTo>
                  <a:cubicBezTo>
                    <a:pt x="50" y="23"/>
                    <a:pt x="34" y="56"/>
                    <a:pt x="17" y="72"/>
                  </a:cubicBezTo>
                  <a:cubicBezTo>
                    <a:pt x="1" y="110"/>
                    <a:pt x="1" y="126"/>
                    <a:pt x="1" y="143"/>
                  </a:cubicBezTo>
                  <a:cubicBezTo>
                    <a:pt x="1" y="159"/>
                    <a:pt x="17" y="176"/>
                    <a:pt x="34" y="196"/>
                  </a:cubicBezTo>
                  <a:cubicBezTo>
                    <a:pt x="67" y="196"/>
                    <a:pt x="104" y="196"/>
                    <a:pt x="137" y="176"/>
                  </a:cubicBezTo>
                  <a:cubicBezTo>
                    <a:pt x="207" y="159"/>
                    <a:pt x="240" y="93"/>
                    <a:pt x="240" y="39"/>
                  </a:cubicBezTo>
                  <a:cubicBezTo>
                    <a:pt x="228" y="15"/>
                    <a:pt x="187" y="0"/>
                    <a:pt x="1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4596875" y="2328300"/>
              <a:ext cx="6400" cy="5175"/>
            </a:xfrm>
            <a:custGeom>
              <a:avLst/>
              <a:gdLst/>
              <a:ahLst/>
              <a:cxnLst/>
              <a:rect l="l" t="t" r="r" b="b"/>
              <a:pathLst>
                <a:path w="256" h="207" extrusionOk="0">
                  <a:moveTo>
                    <a:pt x="173" y="0"/>
                  </a:moveTo>
                  <a:cubicBezTo>
                    <a:pt x="103" y="0"/>
                    <a:pt x="33" y="54"/>
                    <a:pt x="17" y="103"/>
                  </a:cubicBezTo>
                  <a:cubicBezTo>
                    <a:pt x="0" y="157"/>
                    <a:pt x="33" y="206"/>
                    <a:pt x="87" y="206"/>
                  </a:cubicBezTo>
                  <a:cubicBezTo>
                    <a:pt x="120" y="206"/>
                    <a:pt x="136" y="190"/>
                    <a:pt x="153" y="190"/>
                  </a:cubicBezTo>
                  <a:cubicBezTo>
                    <a:pt x="173" y="190"/>
                    <a:pt x="173" y="173"/>
                    <a:pt x="190" y="173"/>
                  </a:cubicBezTo>
                  <a:cubicBezTo>
                    <a:pt x="206" y="157"/>
                    <a:pt x="239" y="120"/>
                    <a:pt x="239" y="103"/>
                  </a:cubicBezTo>
                  <a:cubicBezTo>
                    <a:pt x="256" y="70"/>
                    <a:pt x="256" y="54"/>
                    <a:pt x="239" y="37"/>
                  </a:cubicBezTo>
                  <a:cubicBezTo>
                    <a:pt x="223" y="17"/>
                    <a:pt x="190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4582225" y="2328300"/>
              <a:ext cx="6100" cy="5175"/>
            </a:xfrm>
            <a:custGeom>
              <a:avLst/>
              <a:gdLst/>
              <a:ahLst/>
              <a:cxnLst/>
              <a:rect l="l" t="t" r="r" b="b"/>
              <a:pathLst>
                <a:path w="244" h="207" extrusionOk="0">
                  <a:moveTo>
                    <a:pt x="120" y="0"/>
                  </a:moveTo>
                  <a:cubicBezTo>
                    <a:pt x="87" y="17"/>
                    <a:pt x="71" y="37"/>
                    <a:pt x="38" y="54"/>
                  </a:cubicBezTo>
                  <a:cubicBezTo>
                    <a:pt x="17" y="87"/>
                    <a:pt x="1" y="103"/>
                    <a:pt x="1" y="140"/>
                  </a:cubicBezTo>
                  <a:cubicBezTo>
                    <a:pt x="1" y="157"/>
                    <a:pt x="1" y="173"/>
                    <a:pt x="38" y="190"/>
                  </a:cubicBezTo>
                  <a:cubicBezTo>
                    <a:pt x="54" y="206"/>
                    <a:pt x="87" y="206"/>
                    <a:pt x="104" y="206"/>
                  </a:cubicBezTo>
                  <a:cubicBezTo>
                    <a:pt x="120" y="190"/>
                    <a:pt x="141" y="190"/>
                    <a:pt x="141" y="190"/>
                  </a:cubicBezTo>
                  <a:cubicBezTo>
                    <a:pt x="157" y="173"/>
                    <a:pt x="190" y="173"/>
                    <a:pt x="190" y="157"/>
                  </a:cubicBezTo>
                  <a:cubicBezTo>
                    <a:pt x="244" y="103"/>
                    <a:pt x="244" y="54"/>
                    <a:pt x="207" y="17"/>
                  </a:cubicBezTo>
                  <a:cubicBezTo>
                    <a:pt x="190" y="0"/>
                    <a:pt x="157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4620475" y="2353050"/>
              <a:ext cx="6500" cy="4950"/>
            </a:xfrm>
            <a:custGeom>
              <a:avLst/>
              <a:gdLst/>
              <a:ahLst/>
              <a:cxnLst/>
              <a:rect l="l" t="t" r="r" b="b"/>
              <a:pathLst>
                <a:path w="260" h="198" extrusionOk="0">
                  <a:moveTo>
                    <a:pt x="172" y="1"/>
                  </a:moveTo>
                  <a:cubicBezTo>
                    <a:pt x="161" y="1"/>
                    <a:pt x="149" y="3"/>
                    <a:pt x="136" y="8"/>
                  </a:cubicBezTo>
                  <a:cubicBezTo>
                    <a:pt x="103" y="8"/>
                    <a:pt x="70" y="24"/>
                    <a:pt x="54" y="57"/>
                  </a:cubicBezTo>
                  <a:cubicBezTo>
                    <a:pt x="0" y="95"/>
                    <a:pt x="0" y="161"/>
                    <a:pt x="33" y="181"/>
                  </a:cubicBezTo>
                  <a:cubicBezTo>
                    <a:pt x="70" y="198"/>
                    <a:pt x="87" y="198"/>
                    <a:pt x="120" y="198"/>
                  </a:cubicBezTo>
                  <a:cubicBezTo>
                    <a:pt x="136" y="198"/>
                    <a:pt x="136" y="198"/>
                    <a:pt x="157" y="181"/>
                  </a:cubicBezTo>
                  <a:cubicBezTo>
                    <a:pt x="173" y="181"/>
                    <a:pt x="190" y="161"/>
                    <a:pt x="206" y="144"/>
                  </a:cubicBezTo>
                  <a:cubicBezTo>
                    <a:pt x="260" y="95"/>
                    <a:pt x="260" y="41"/>
                    <a:pt x="223" y="8"/>
                  </a:cubicBezTo>
                  <a:cubicBezTo>
                    <a:pt x="212" y="8"/>
                    <a:pt x="194" y="1"/>
                    <a:pt x="1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4682300" y="2457850"/>
              <a:ext cx="6525" cy="4875"/>
            </a:xfrm>
            <a:custGeom>
              <a:avLst/>
              <a:gdLst/>
              <a:ahLst/>
              <a:cxnLst/>
              <a:rect l="l" t="t" r="r" b="b"/>
              <a:pathLst>
                <a:path w="261" h="195" extrusionOk="0">
                  <a:moveTo>
                    <a:pt x="179" y="1"/>
                  </a:moveTo>
                  <a:cubicBezTo>
                    <a:pt x="137" y="1"/>
                    <a:pt x="90" y="18"/>
                    <a:pt x="55" y="42"/>
                  </a:cubicBezTo>
                  <a:cubicBezTo>
                    <a:pt x="1" y="91"/>
                    <a:pt x="1" y="162"/>
                    <a:pt x="34" y="178"/>
                  </a:cubicBezTo>
                  <a:cubicBezTo>
                    <a:pt x="55" y="195"/>
                    <a:pt x="88" y="195"/>
                    <a:pt x="121" y="195"/>
                  </a:cubicBezTo>
                  <a:cubicBezTo>
                    <a:pt x="137" y="195"/>
                    <a:pt x="137" y="178"/>
                    <a:pt x="158" y="178"/>
                  </a:cubicBezTo>
                  <a:cubicBezTo>
                    <a:pt x="174" y="178"/>
                    <a:pt x="191" y="162"/>
                    <a:pt x="207" y="145"/>
                  </a:cubicBezTo>
                  <a:cubicBezTo>
                    <a:pt x="261" y="91"/>
                    <a:pt x="261" y="42"/>
                    <a:pt x="224" y="9"/>
                  </a:cubicBezTo>
                  <a:cubicBezTo>
                    <a:pt x="210" y="3"/>
                    <a:pt x="195" y="1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4626025" y="2318400"/>
              <a:ext cx="6950" cy="4775"/>
            </a:xfrm>
            <a:custGeom>
              <a:avLst/>
              <a:gdLst/>
              <a:ahLst/>
              <a:cxnLst/>
              <a:rect l="l" t="t" r="r" b="b"/>
              <a:pathLst>
                <a:path w="278" h="191" extrusionOk="0">
                  <a:moveTo>
                    <a:pt x="174" y="0"/>
                  </a:moveTo>
                  <a:cubicBezTo>
                    <a:pt x="141" y="0"/>
                    <a:pt x="104" y="21"/>
                    <a:pt x="87" y="38"/>
                  </a:cubicBezTo>
                  <a:cubicBezTo>
                    <a:pt x="54" y="54"/>
                    <a:pt x="38" y="71"/>
                    <a:pt x="17" y="104"/>
                  </a:cubicBezTo>
                  <a:cubicBezTo>
                    <a:pt x="1" y="157"/>
                    <a:pt x="38" y="190"/>
                    <a:pt x="104" y="190"/>
                  </a:cubicBezTo>
                  <a:lnTo>
                    <a:pt x="158" y="190"/>
                  </a:lnTo>
                  <a:cubicBezTo>
                    <a:pt x="174" y="174"/>
                    <a:pt x="190" y="174"/>
                    <a:pt x="190" y="174"/>
                  </a:cubicBezTo>
                  <a:cubicBezTo>
                    <a:pt x="223" y="157"/>
                    <a:pt x="244" y="124"/>
                    <a:pt x="261" y="104"/>
                  </a:cubicBezTo>
                  <a:cubicBezTo>
                    <a:pt x="277" y="54"/>
                    <a:pt x="244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4600675" y="2342500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71" y="1"/>
                  </a:moveTo>
                  <a:cubicBezTo>
                    <a:pt x="151" y="1"/>
                    <a:pt x="129" y="6"/>
                    <a:pt x="104" y="18"/>
                  </a:cubicBezTo>
                  <a:cubicBezTo>
                    <a:pt x="38" y="34"/>
                    <a:pt x="1" y="104"/>
                    <a:pt x="21" y="137"/>
                  </a:cubicBezTo>
                  <a:cubicBezTo>
                    <a:pt x="21" y="171"/>
                    <a:pt x="48" y="190"/>
                    <a:pt x="85" y="190"/>
                  </a:cubicBezTo>
                  <a:cubicBezTo>
                    <a:pt x="106" y="190"/>
                    <a:pt x="132" y="184"/>
                    <a:pt x="157" y="170"/>
                  </a:cubicBezTo>
                  <a:cubicBezTo>
                    <a:pt x="227" y="154"/>
                    <a:pt x="260" y="88"/>
                    <a:pt x="244" y="51"/>
                  </a:cubicBezTo>
                  <a:cubicBezTo>
                    <a:pt x="233" y="19"/>
                    <a:pt x="207" y="1"/>
                    <a:pt x="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4625625" y="2330025"/>
              <a:ext cx="6525" cy="5025"/>
            </a:xfrm>
            <a:custGeom>
              <a:avLst/>
              <a:gdLst/>
              <a:ahLst/>
              <a:cxnLst/>
              <a:rect l="l" t="t" r="r" b="b"/>
              <a:pathLst>
                <a:path w="261" h="201" extrusionOk="0">
                  <a:moveTo>
                    <a:pt x="175" y="1"/>
                  </a:moveTo>
                  <a:cubicBezTo>
                    <a:pt x="153" y="1"/>
                    <a:pt x="128" y="6"/>
                    <a:pt x="103" y="18"/>
                  </a:cubicBezTo>
                  <a:cubicBezTo>
                    <a:pt x="54" y="51"/>
                    <a:pt x="0" y="104"/>
                    <a:pt x="17" y="154"/>
                  </a:cubicBezTo>
                  <a:cubicBezTo>
                    <a:pt x="27" y="188"/>
                    <a:pt x="53" y="201"/>
                    <a:pt x="89" y="201"/>
                  </a:cubicBezTo>
                  <a:cubicBezTo>
                    <a:pt x="109" y="201"/>
                    <a:pt x="132" y="197"/>
                    <a:pt x="157" y="191"/>
                  </a:cubicBezTo>
                  <a:cubicBezTo>
                    <a:pt x="223" y="154"/>
                    <a:pt x="260" y="104"/>
                    <a:pt x="260" y="51"/>
                  </a:cubicBezTo>
                  <a:cubicBezTo>
                    <a:pt x="247" y="19"/>
                    <a:pt x="215" y="1"/>
                    <a:pt x="1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4606350" y="2353075"/>
              <a:ext cx="6400" cy="4950"/>
            </a:xfrm>
            <a:custGeom>
              <a:avLst/>
              <a:gdLst/>
              <a:ahLst/>
              <a:cxnLst/>
              <a:rect l="l" t="t" r="r" b="b"/>
              <a:pathLst>
                <a:path w="256" h="198" extrusionOk="0">
                  <a:moveTo>
                    <a:pt x="153" y="1"/>
                  </a:moveTo>
                  <a:cubicBezTo>
                    <a:pt x="138" y="1"/>
                    <a:pt x="121" y="3"/>
                    <a:pt x="103" y="7"/>
                  </a:cubicBezTo>
                  <a:cubicBezTo>
                    <a:pt x="33" y="40"/>
                    <a:pt x="0" y="94"/>
                    <a:pt x="17" y="143"/>
                  </a:cubicBezTo>
                  <a:cubicBezTo>
                    <a:pt x="17" y="178"/>
                    <a:pt x="45" y="197"/>
                    <a:pt x="84" y="197"/>
                  </a:cubicBezTo>
                  <a:cubicBezTo>
                    <a:pt x="105" y="197"/>
                    <a:pt x="128" y="192"/>
                    <a:pt x="153" y="180"/>
                  </a:cubicBezTo>
                  <a:cubicBezTo>
                    <a:pt x="223" y="143"/>
                    <a:pt x="256" y="94"/>
                    <a:pt x="239" y="40"/>
                  </a:cubicBezTo>
                  <a:cubicBezTo>
                    <a:pt x="227" y="16"/>
                    <a:pt x="195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4610575" y="2330050"/>
              <a:ext cx="6925" cy="5175"/>
            </a:xfrm>
            <a:custGeom>
              <a:avLst/>
              <a:gdLst/>
              <a:ahLst/>
              <a:cxnLst/>
              <a:rect l="l" t="t" r="r" b="b"/>
              <a:pathLst>
                <a:path w="277" h="207" extrusionOk="0">
                  <a:moveTo>
                    <a:pt x="174" y="0"/>
                  </a:moveTo>
                  <a:cubicBezTo>
                    <a:pt x="141" y="0"/>
                    <a:pt x="103" y="17"/>
                    <a:pt x="87" y="33"/>
                  </a:cubicBezTo>
                  <a:cubicBezTo>
                    <a:pt x="54" y="50"/>
                    <a:pt x="38" y="87"/>
                    <a:pt x="17" y="103"/>
                  </a:cubicBezTo>
                  <a:cubicBezTo>
                    <a:pt x="0" y="153"/>
                    <a:pt x="38" y="206"/>
                    <a:pt x="103" y="206"/>
                  </a:cubicBezTo>
                  <a:cubicBezTo>
                    <a:pt x="120" y="206"/>
                    <a:pt x="141" y="190"/>
                    <a:pt x="157" y="190"/>
                  </a:cubicBezTo>
                  <a:cubicBezTo>
                    <a:pt x="174" y="190"/>
                    <a:pt x="190" y="174"/>
                    <a:pt x="190" y="174"/>
                  </a:cubicBezTo>
                  <a:cubicBezTo>
                    <a:pt x="223" y="153"/>
                    <a:pt x="244" y="120"/>
                    <a:pt x="260" y="103"/>
                  </a:cubicBezTo>
                  <a:cubicBezTo>
                    <a:pt x="277" y="50"/>
                    <a:pt x="244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4616150" y="2341600"/>
              <a:ext cx="6500" cy="4750"/>
            </a:xfrm>
            <a:custGeom>
              <a:avLst/>
              <a:gdLst/>
              <a:ahLst/>
              <a:cxnLst/>
              <a:rect l="l" t="t" r="r" b="b"/>
              <a:pathLst>
                <a:path w="260" h="190" extrusionOk="0">
                  <a:moveTo>
                    <a:pt x="173" y="0"/>
                  </a:moveTo>
                  <a:cubicBezTo>
                    <a:pt x="140" y="0"/>
                    <a:pt x="103" y="21"/>
                    <a:pt x="70" y="37"/>
                  </a:cubicBezTo>
                  <a:cubicBezTo>
                    <a:pt x="54" y="54"/>
                    <a:pt x="21" y="70"/>
                    <a:pt x="21" y="103"/>
                  </a:cubicBezTo>
                  <a:cubicBezTo>
                    <a:pt x="0" y="157"/>
                    <a:pt x="37" y="190"/>
                    <a:pt x="87" y="190"/>
                  </a:cubicBezTo>
                  <a:lnTo>
                    <a:pt x="157" y="190"/>
                  </a:lnTo>
                  <a:cubicBezTo>
                    <a:pt x="157" y="173"/>
                    <a:pt x="173" y="173"/>
                    <a:pt x="190" y="173"/>
                  </a:cubicBezTo>
                  <a:cubicBezTo>
                    <a:pt x="206" y="157"/>
                    <a:pt x="227" y="124"/>
                    <a:pt x="243" y="103"/>
                  </a:cubicBezTo>
                  <a:cubicBezTo>
                    <a:pt x="260" y="37"/>
                    <a:pt x="227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4619225" y="2293975"/>
              <a:ext cx="6425" cy="5175"/>
            </a:xfrm>
            <a:custGeom>
              <a:avLst/>
              <a:gdLst/>
              <a:ahLst/>
              <a:cxnLst/>
              <a:rect l="l" t="t" r="r" b="b"/>
              <a:pathLst>
                <a:path w="257" h="207" extrusionOk="0">
                  <a:moveTo>
                    <a:pt x="153" y="0"/>
                  </a:moveTo>
                  <a:cubicBezTo>
                    <a:pt x="120" y="0"/>
                    <a:pt x="83" y="17"/>
                    <a:pt x="67" y="33"/>
                  </a:cubicBezTo>
                  <a:cubicBezTo>
                    <a:pt x="34" y="50"/>
                    <a:pt x="17" y="70"/>
                    <a:pt x="1" y="103"/>
                  </a:cubicBezTo>
                  <a:cubicBezTo>
                    <a:pt x="1" y="120"/>
                    <a:pt x="1" y="153"/>
                    <a:pt x="17" y="173"/>
                  </a:cubicBezTo>
                  <a:cubicBezTo>
                    <a:pt x="34" y="190"/>
                    <a:pt x="50" y="206"/>
                    <a:pt x="83" y="206"/>
                  </a:cubicBezTo>
                  <a:cubicBezTo>
                    <a:pt x="104" y="206"/>
                    <a:pt x="120" y="190"/>
                    <a:pt x="137" y="190"/>
                  </a:cubicBezTo>
                  <a:cubicBezTo>
                    <a:pt x="153" y="173"/>
                    <a:pt x="153" y="173"/>
                    <a:pt x="170" y="173"/>
                  </a:cubicBezTo>
                  <a:cubicBezTo>
                    <a:pt x="207" y="153"/>
                    <a:pt x="223" y="120"/>
                    <a:pt x="223" y="103"/>
                  </a:cubicBezTo>
                  <a:cubicBezTo>
                    <a:pt x="256" y="50"/>
                    <a:pt x="223" y="0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4498125" y="2353250"/>
              <a:ext cx="6400" cy="4750"/>
            </a:xfrm>
            <a:custGeom>
              <a:avLst/>
              <a:gdLst/>
              <a:ahLst/>
              <a:cxnLst/>
              <a:rect l="l" t="t" r="r" b="b"/>
              <a:pathLst>
                <a:path w="256" h="190" extrusionOk="0">
                  <a:moveTo>
                    <a:pt x="169" y="0"/>
                  </a:moveTo>
                  <a:cubicBezTo>
                    <a:pt x="136" y="0"/>
                    <a:pt x="103" y="0"/>
                    <a:pt x="66" y="33"/>
                  </a:cubicBezTo>
                  <a:cubicBezTo>
                    <a:pt x="50" y="49"/>
                    <a:pt x="17" y="70"/>
                    <a:pt x="17" y="103"/>
                  </a:cubicBezTo>
                  <a:cubicBezTo>
                    <a:pt x="0" y="153"/>
                    <a:pt x="33" y="190"/>
                    <a:pt x="83" y="190"/>
                  </a:cubicBezTo>
                  <a:lnTo>
                    <a:pt x="153" y="190"/>
                  </a:lnTo>
                  <a:cubicBezTo>
                    <a:pt x="186" y="173"/>
                    <a:pt x="223" y="136"/>
                    <a:pt x="239" y="103"/>
                  </a:cubicBezTo>
                  <a:cubicBezTo>
                    <a:pt x="256" y="33"/>
                    <a:pt x="223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4494625" y="2342525"/>
              <a:ext cx="6500" cy="4750"/>
            </a:xfrm>
            <a:custGeom>
              <a:avLst/>
              <a:gdLst/>
              <a:ahLst/>
              <a:cxnLst/>
              <a:rect l="l" t="t" r="r" b="b"/>
              <a:pathLst>
                <a:path w="260" h="190" extrusionOk="0">
                  <a:moveTo>
                    <a:pt x="173" y="0"/>
                  </a:moveTo>
                  <a:cubicBezTo>
                    <a:pt x="140" y="0"/>
                    <a:pt x="103" y="0"/>
                    <a:pt x="70" y="17"/>
                  </a:cubicBezTo>
                  <a:cubicBezTo>
                    <a:pt x="54" y="33"/>
                    <a:pt x="17" y="66"/>
                    <a:pt x="17" y="87"/>
                  </a:cubicBezTo>
                  <a:cubicBezTo>
                    <a:pt x="0" y="120"/>
                    <a:pt x="0" y="136"/>
                    <a:pt x="17" y="169"/>
                  </a:cubicBezTo>
                  <a:cubicBezTo>
                    <a:pt x="37" y="190"/>
                    <a:pt x="70" y="190"/>
                    <a:pt x="87" y="190"/>
                  </a:cubicBezTo>
                  <a:cubicBezTo>
                    <a:pt x="103" y="190"/>
                    <a:pt x="140" y="190"/>
                    <a:pt x="157" y="169"/>
                  </a:cubicBezTo>
                  <a:cubicBezTo>
                    <a:pt x="157" y="169"/>
                    <a:pt x="173" y="169"/>
                    <a:pt x="190" y="153"/>
                  </a:cubicBezTo>
                  <a:cubicBezTo>
                    <a:pt x="206" y="136"/>
                    <a:pt x="223" y="120"/>
                    <a:pt x="243" y="87"/>
                  </a:cubicBezTo>
                  <a:cubicBezTo>
                    <a:pt x="260" y="33"/>
                    <a:pt x="223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4537175" y="2377250"/>
              <a:ext cx="2200" cy="450"/>
            </a:xfrm>
            <a:custGeom>
              <a:avLst/>
              <a:gdLst/>
              <a:ahLst/>
              <a:cxnLst/>
              <a:rect l="l" t="t" r="r" b="b"/>
              <a:pathLst>
                <a:path w="88" h="18" extrusionOk="0">
                  <a:moveTo>
                    <a:pt x="1" y="1"/>
                  </a:moveTo>
                  <a:cubicBezTo>
                    <a:pt x="34" y="1"/>
                    <a:pt x="50" y="17"/>
                    <a:pt x="87" y="17"/>
                  </a:cubicBezTo>
                  <a:cubicBezTo>
                    <a:pt x="87" y="1"/>
                    <a:pt x="50" y="1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4680150" y="2445600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57" y="0"/>
                  </a:moveTo>
                  <a:cubicBezTo>
                    <a:pt x="120" y="0"/>
                    <a:pt x="87" y="17"/>
                    <a:pt x="70" y="33"/>
                  </a:cubicBezTo>
                  <a:cubicBezTo>
                    <a:pt x="37" y="50"/>
                    <a:pt x="17" y="66"/>
                    <a:pt x="0" y="103"/>
                  </a:cubicBezTo>
                  <a:cubicBezTo>
                    <a:pt x="0" y="120"/>
                    <a:pt x="0" y="153"/>
                    <a:pt x="17" y="169"/>
                  </a:cubicBezTo>
                  <a:cubicBezTo>
                    <a:pt x="37" y="190"/>
                    <a:pt x="54" y="206"/>
                    <a:pt x="87" y="206"/>
                  </a:cubicBezTo>
                  <a:cubicBezTo>
                    <a:pt x="103" y="206"/>
                    <a:pt x="120" y="190"/>
                    <a:pt x="141" y="190"/>
                  </a:cubicBezTo>
                  <a:cubicBezTo>
                    <a:pt x="157" y="190"/>
                    <a:pt x="174" y="169"/>
                    <a:pt x="174" y="169"/>
                  </a:cubicBezTo>
                  <a:cubicBezTo>
                    <a:pt x="207" y="153"/>
                    <a:pt x="223" y="120"/>
                    <a:pt x="244" y="103"/>
                  </a:cubicBezTo>
                  <a:cubicBezTo>
                    <a:pt x="260" y="50"/>
                    <a:pt x="223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4536250" y="2329625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74" y="1"/>
                  </a:moveTo>
                  <a:cubicBezTo>
                    <a:pt x="141" y="1"/>
                    <a:pt x="104" y="1"/>
                    <a:pt x="71" y="17"/>
                  </a:cubicBezTo>
                  <a:cubicBezTo>
                    <a:pt x="54" y="50"/>
                    <a:pt x="38" y="67"/>
                    <a:pt x="21" y="104"/>
                  </a:cubicBezTo>
                  <a:cubicBezTo>
                    <a:pt x="1" y="120"/>
                    <a:pt x="21" y="137"/>
                    <a:pt x="21" y="170"/>
                  </a:cubicBezTo>
                  <a:cubicBezTo>
                    <a:pt x="38" y="191"/>
                    <a:pt x="71" y="191"/>
                    <a:pt x="87" y="191"/>
                  </a:cubicBezTo>
                  <a:cubicBezTo>
                    <a:pt x="124" y="191"/>
                    <a:pt x="141" y="191"/>
                    <a:pt x="157" y="170"/>
                  </a:cubicBezTo>
                  <a:cubicBezTo>
                    <a:pt x="174" y="170"/>
                    <a:pt x="174" y="170"/>
                    <a:pt x="190" y="153"/>
                  </a:cubicBezTo>
                  <a:cubicBezTo>
                    <a:pt x="207" y="137"/>
                    <a:pt x="244" y="120"/>
                    <a:pt x="244" y="87"/>
                  </a:cubicBezTo>
                  <a:cubicBezTo>
                    <a:pt x="261" y="34"/>
                    <a:pt x="228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4500700" y="2363950"/>
              <a:ext cx="5175" cy="3025"/>
            </a:xfrm>
            <a:custGeom>
              <a:avLst/>
              <a:gdLst/>
              <a:ahLst/>
              <a:cxnLst/>
              <a:rect l="l" t="t" r="r" b="b"/>
              <a:pathLst>
                <a:path w="207" h="121" extrusionOk="0">
                  <a:moveTo>
                    <a:pt x="83" y="1"/>
                  </a:moveTo>
                  <a:cubicBezTo>
                    <a:pt x="50" y="17"/>
                    <a:pt x="17" y="34"/>
                    <a:pt x="0" y="54"/>
                  </a:cubicBezTo>
                  <a:cubicBezTo>
                    <a:pt x="50" y="71"/>
                    <a:pt x="120" y="104"/>
                    <a:pt x="169" y="120"/>
                  </a:cubicBezTo>
                  <a:cubicBezTo>
                    <a:pt x="207" y="87"/>
                    <a:pt x="207" y="34"/>
                    <a:pt x="169" y="17"/>
                  </a:cubicBezTo>
                  <a:cubicBezTo>
                    <a:pt x="136" y="1"/>
                    <a:pt x="120" y="1"/>
                    <a:pt x="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4676325" y="2477600"/>
              <a:ext cx="3425" cy="4500"/>
            </a:xfrm>
            <a:custGeom>
              <a:avLst/>
              <a:gdLst/>
              <a:ahLst/>
              <a:cxnLst/>
              <a:rect l="l" t="t" r="r" b="b"/>
              <a:pathLst>
                <a:path w="137" h="180" extrusionOk="0">
                  <a:moveTo>
                    <a:pt x="42" y="0"/>
                  </a:moveTo>
                  <a:cubicBezTo>
                    <a:pt x="28" y="0"/>
                    <a:pt x="14" y="2"/>
                    <a:pt x="1" y="6"/>
                  </a:cubicBezTo>
                  <a:cubicBezTo>
                    <a:pt x="17" y="60"/>
                    <a:pt x="34" y="110"/>
                    <a:pt x="50" y="180"/>
                  </a:cubicBezTo>
                  <a:cubicBezTo>
                    <a:pt x="104" y="147"/>
                    <a:pt x="137" y="93"/>
                    <a:pt x="120" y="44"/>
                  </a:cubicBezTo>
                  <a:cubicBezTo>
                    <a:pt x="120" y="16"/>
                    <a:pt x="82" y="0"/>
                    <a:pt x="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4556875" y="2342525"/>
              <a:ext cx="6100" cy="4750"/>
            </a:xfrm>
            <a:custGeom>
              <a:avLst/>
              <a:gdLst/>
              <a:ahLst/>
              <a:cxnLst/>
              <a:rect l="l" t="t" r="r" b="b"/>
              <a:pathLst>
                <a:path w="244" h="190" extrusionOk="0">
                  <a:moveTo>
                    <a:pt x="157" y="0"/>
                  </a:moveTo>
                  <a:cubicBezTo>
                    <a:pt x="124" y="0"/>
                    <a:pt x="87" y="0"/>
                    <a:pt x="70" y="17"/>
                  </a:cubicBezTo>
                  <a:cubicBezTo>
                    <a:pt x="37" y="50"/>
                    <a:pt x="21" y="66"/>
                    <a:pt x="0" y="103"/>
                  </a:cubicBezTo>
                  <a:cubicBezTo>
                    <a:pt x="0" y="120"/>
                    <a:pt x="0" y="153"/>
                    <a:pt x="21" y="169"/>
                  </a:cubicBezTo>
                  <a:cubicBezTo>
                    <a:pt x="21" y="190"/>
                    <a:pt x="54" y="190"/>
                    <a:pt x="87" y="190"/>
                  </a:cubicBezTo>
                  <a:cubicBezTo>
                    <a:pt x="103" y="190"/>
                    <a:pt x="124" y="190"/>
                    <a:pt x="141" y="169"/>
                  </a:cubicBezTo>
                  <a:cubicBezTo>
                    <a:pt x="157" y="169"/>
                    <a:pt x="157" y="169"/>
                    <a:pt x="174" y="153"/>
                  </a:cubicBezTo>
                  <a:cubicBezTo>
                    <a:pt x="190" y="136"/>
                    <a:pt x="227" y="120"/>
                    <a:pt x="227" y="87"/>
                  </a:cubicBezTo>
                  <a:cubicBezTo>
                    <a:pt x="244" y="33"/>
                    <a:pt x="207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4577475" y="2306850"/>
              <a:ext cx="6125" cy="4950"/>
            </a:xfrm>
            <a:custGeom>
              <a:avLst/>
              <a:gdLst/>
              <a:ahLst/>
              <a:cxnLst/>
              <a:rect l="l" t="t" r="r" b="b"/>
              <a:pathLst>
                <a:path w="245" h="198" extrusionOk="0">
                  <a:moveTo>
                    <a:pt x="158" y="1"/>
                  </a:moveTo>
                  <a:cubicBezTo>
                    <a:pt x="125" y="1"/>
                    <a:pt x="88" y="17"/>
                    <a:pt x="71" y="34"/>
                  </a:cubicBezTo>
                  <a:cubicBezTo>
                    <a:pt x="38" y="50"/>
                    <a:pt x="22" y="71"/>
                    <a:pt x="1" y="104"/>
                  </a:cubicBezTo>
                  <a:cubicBezTo>
                    <a:pt x="1" y="120"/>
                    <a:pt x="1" y="153"/>
                    <a:pt x="22" y="174"/>
                  </a:cubicBezTo>
                  <a:cubicBezTo>
                    <a:pt x="22" y="186"/>
                    <a:pt x="38" y="197"/>
                    <a:pt x="59" y="197"/>
                  </a:cubicBezTo>
                  <a:cubicBezTo>
                    <a:pt x="68" y="197"/>
                    <a:pt x="78" y="195"/>
                    <a:pt x="88" y="190"/>
                  </a:cubicBezTo>
                  <a:lnTo>
                    <a:pt x="141" y="190"/>
                  </a:lnTo>
                  <a:cubicBezTo>
                    <a:pt x="158" y="174"/>
                    <a:pt x="158" y="174"/>
                    <a:pt x="174" y="174"/>
                  </a:cubicBezTo>
                  <a:cubicBezTo>
                    <a:pt x="191" y="153"/>
                    <a:pt x="228" y="120"/>
                    <a:pt x="228" y="104"/>
                  </a:cubicBezTo>
                  <a:cubicBezTo>
                    <a:pt x="244" y="50"/>
                    <a:pt x="207" y="1"/>
                    <a:pt x="1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4580575" y="2317575"/>
              <a:ext cx="6825" cy="5175"/>
            </a:xfrm>
            <a:custGeom>
              <a:avLst/>
              <a:gdLst/>
              <a:ahLst/>
              <a:cxnLst/>
              <a:rect l="l" t="t" r="r" b="b"/>
              <a:pathLst>
                <a:path w="273" h="207" extrusionOk="0">
                  <a:moveTo>
                    <a:pt x="170" y="0"/>
                  </a:moveTo>
                  <a:cubicBezTo>
                    <a:pt x="137" y="0"/>
                    <a:pt x="104" y="17"/>
                    <a:pt x="83" y="33"/>
                  </a:cubicBezTo>
                  <a:cubicBezTo>
                    <a:pt x="50" y="54"/>
                    <a:pt x="34" y="71"/>
                    <a:pt x="17" y="104"/>
                  </a:cubicBezTo>
                  <a:cubicBezTo>
                    <a:pt x="1" y="157"/>
                    <a:pt x="34" y="207"/>
                    <a:pt x="104" y="207"/>
                  </a:cubicBezTo>
                  <a:cubicBezTo>
                    <a:pt x="120" y="207"/>
                    <a:pt x="137" y="190"/>
                    <a:pt x="153" y="190"/>
                  </a:cubicBezTo>
                  <a:cubicBezTo>
                    <a:pt x="207" y="174"/>
                    <a:pt x="240" y="137"/>
                    <a:pt x="240" y="104"/>
                  </a:cubicBezTo>
                  <a:cubicBezTo>
                    <a:pt x="273" y="54"/>
                    <a:pt x="240" y="0"/>
                    <a:pt x="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4568100" y="2376025"/>
              <a:ext cx="6425" cy="5175"/>
            </a:xfrm>
            <a:custGeom>
              <a:avLst/>
              <a:gdLst/>
              <a:ahLst/>
              <a:cxnLst/>
              <a:rect l="l" t="t" r="r" b="b"/>
              <a:pathLst>
                <a:path w="257" h="207" extrusionOk="0">
                  <a:moveTo>
                    <a:pt x="153" y="0"/>
                  </a:moveTo>
                  <a:cubicBezTo>
                    <a:pt x="137" y="0"/>
                    <a:pt x="104" y="17"/>
                    <a:pt x="67" y="33"/>
                  </a:cubicBezTo>
                  <a:cubicBezTo>
                    <a:pt x="34" y="50"/>
                    <a:pt x="17" y="87"/>
                    <a:pt x="17" y="103"/>
                  </a:cubicBezTo>
                  <a:cubicBezTo>
                    <a:pt x="1" y="136"/>
                    <a:pt x="1" y="153"/>
                    <a:pt x="17" y="169"/>
                  </a:cubicBezTo>
                  <a:cubicBezTo>
                    <a:pt x="34" y="190"/>
                    <a:pt x="50" y="206"/>
                    <a:pt x="87" y="206"/>
                  </a:cubicBezTo>
                  <a:cubicBezTo>
                    <a:pt x="104" y="206"/>
                    <a:pt x="137" y="190"/>
                    <a:pt x="153" y="190"/>
                  </a:cubicBezTo>
                  <a:lnTo>
                    <a:pt x="170" y="169"/>
                  </a:lnTo>
                  <a:cubicBezTo>
                    <a:pt x="207" y="153"/>
                    <a:pt x="223" y="120"/>
                    <a:pt x="240" y="103"/>
                  </a:cubicBezTo>
                  <a:cubicBezTo>
                    <a:pt x="256" y="50"/>
                    <a:pt x="223" y="0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4564200" y="2363950"/>
              <a:ext cx="6925" cy="4775"/>
            </a:xfrm>
            <a:custGeom>
              <a:avLst/>
              <a:gdLst/>
              <a:ahLst/>
              <a:cxnLst/>
              <a:rect l="l" t="t" r="r" b="b"/>
              <a:pathLst>
                <a:path w="277" h="191" extrusionOk="0">
                  <a:moveTo>
                    <a:pt x="173" y="1"/>
                  </a:moveTo>
                  <a:cubicBezTo>
                    <a:pt x="140" y="1"/>
                    <a:pt x="120" y="1"/>
                    <a:pt x="87" y="17"/>
                  </a:cubicBezTo>
                  <a:cubicBezTo>
                    <a:pt x="54" y="34"/>
                    <a:pt x="37" y="71"/>
                    <a:pt x="17" y="87"/>
                  </a:cubicBezTo>
                  <a:cubicBezTo>
                    <a:pt x="0" y="157"/>
                    <a:pt x="37" y="190"/>
                    <a:pt x="103" y="190"/>
                  </a:cubicBezTo>
                  <a:cubicBezTo>
                    <a:pt x="120" y="190"/>
                    <a:pt x="140" y="190"/>
                    <a:pt x="173" y="174"/>
                  </a:cubicBezTo>
                  <a:cubicBezTo>
                    <a:pt x="173" y="174"/>
                    <a:pt x="190" y="174"/>
                    <a:pt x="190" y="157"/>
                  </a:cubicBezTo>
                  <a:cubicBezTo>
                    <a:pt x="223" y="137"/>
                    <a:pt x="243" y="120"/>
                    <a:pt x="260" y="87"/>
                  </a:cubicBezTo>
                  <a:cubicBezTo>
                    <a:pt x="276" y="34"/>
                    <a:pt x="243" y="1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4585725" y="2283650"/>
              <a:ext cx="6425" cy="4950"/>
            </a:xfrm>
            <a:custGeom>
              <a:avLst/>
              <a:gdLst/>
              <a:ahLst/>
              <a:cxnLst/>
              <a:rect l="l" t="t" r="r" b="b"/>
              <a:pathLst>
                <a:path w="257" h="198" extrusionOk="0">
                  <a:moveTo>
                    <a:pt x="173" y="0"/>
                  </a:moveTo>
                  <a:cubicBezTo>
                    <a:pt x="151" y="0"/>
                    <a:pt x="127" y="6"/>
                    <a:pt x="104" y="18"/>
                  </a:cubicBezTo>
                  <a:cubicBezTo>
                    <a:pt x="50" y="34"/>
                    <a:pt x="1" y="104"/>
                    <a:pt x="17" y="154"/>
                  </a:cubicBezTo>
                  <a:cubicBezTo>
                    <a:pt x="29" y="181"/>
                    <a:pt x="71" y="197"/>
                    <a:pt x="111" y="197"/>
                  </a:cubicBezTo>
                  <a:cubicBezTo>
                    <a:pt x="126" y="197"/>
                    <a:pt x="140" y="195"/>
                    <a:pt x="153" y="191"/>
                  </a:cubicBezTo>
                  <a:cubicBezTo>
                    <a:pt x="223" y="154"/>
                    <a:pt x="256" y="88"/>
                    <a:pt x="256" y="51"/>
                  </a:cubicBezTo>
                  <a:cubicBezTo>
                    <a:pt x="246" y="19"/>
                    <a:pt x="213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4584400" y="2387150"/>
              <a:ext cx="6000" cy="4350"/>
            </a:xfrm>
            <a:custGeom>
              <a:avLst/>
              <a:gdLst/>
              <a:ahLst/>
              <a:cxnLst/>
              <a:rect l="l" t="t" r="r" b="b"/>
              <a:pathLst>
                <a:path w="240" h="174" extrusionOk="0">
                  <a:moveTo>
                    <a:pt x="136" y="0"/>
                  </a:moveTo>
                  <a:cubicBezTo>
                    <a:pt x="120" y="0"/>
                    <a:pt x="103" y="0"/>
                    <a:pt x="87" y="17"/>
                  </a:cubicBezTo>
                  <a:cubicBezTo>
                    <a:pt x="33" y="33"/>
                    <a:pt x="0" y="71"/>
                    <a:pt x="0" y="104"/>
                  </a:cubicBezTo>
                  <a:cubicBezTo>
                    <a:pt x="33" y="120"/>
                    <a:pt x="87" y="136"/>
                    <a:pt x="136" y="157"/>
                  </a:cubicBezTo>
                  <a:cubicBezTo>
                    <a:pt x="157" y="157"/>
                    <a:pt x="157" y="157"/>
                    <a:pt x="173" y="174"/>
                  </a:cubicBezTo>
                  <a:cubicBezTo>
                    <a:pt x="173" y="157"/>
                    <a:pt x="173" y="157"/>
                    <a:pt x="190" y="157"/>
                  </a:cubicBezTo>
                  <a:cubicBezTo>
                    <a:pt x="223" y="120"/>
                    <a:pt x="239" y="87"/>
                    <a:pt x="223" y="54"/>
                  </a:cubicBezTo>
                  <a:cubicBezTo>
                    <a:pt x="206" y="17"/>
                    <a:pt x="173" y="0"/>
                    <a:pt x="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4582650" y="2377350"/>
              <a:ext cx="6100" cy="4925"/>
            </a:xfrm>
            <a:custGeom>
              <a:avLst/>
              <a:gdLst/>
              <a:ahLst/>
              <a:cxnLst/>
              <a:rect l="l" t="t" r="r" b="b"/>
              <a:pathLst>
                <a:path w="244" h="197" extrusionOk="0">
                  <a:moveTo>
                    <a:pt x="160" y="1"/>
                  </a:moveTo>
                  <a:cubicBezTo>
                    <a:pt x="139" y="1"/>
                    <a:pt x="113" y="5"/>
                    <a:pt x="87" y="13"/>
                  </a:cubicBezTo>
                  <a:cubicBezTo>
                    <a:pt x="54" y="34"/>
                    <a:pt x="21" y="67"/>
                    <a:pt x="0" y="100"/>
                  </a:cubicBezTo>
                  <a:lnTo>
                    <a:pt x="0" y="153"/>
                  </a:lnTo>
                  <a:cubicBezTo>
                    <a:pt x="13" y="185"/>
                    <a:pt x="44" y="196"/>
                    <a:pt x="79" y="196"/>
                  </a:cubicBezTo>
                  <a:cubicBezTo>
                    <a:pt x="99" y="196"/>
                    <a:pt x="121" y="192"/>
                    <a:pt x="140" y="186"/>
                  </a:cubicBezTo>
                  <a:cubicBezTo>
                    <a:pt x="206" y="153"/>
                    <a:pt x="243" y="100"/>
                    <a:pt x="243" y="50"/>
                  </a:cubicBezTo>
                  <a:lnTo>
                    <a:pt x="206" y="13"/>
                  </a:lnTo>
                  <a:cubicBezTo>
                    <a:pt x="198" y="5"/>
                    <a:pt x="182" y="1"/>
                    <a:pt x="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4873825" y="2328300"/>
              <a:ext cx="6525" cy="4750"/>
            </a:xfrm>
            <a:custGeom>
              <a:avLst/>
              <a:gdLst/>
              <a:ahLst/>
              <a:cxnLst/>
              <a:rect l="l" t="t" r="r" b="b"/>
              <a:pathLst>
                <a:path w="261" h="190" extrusionOk="0">
                  <a:moveTo>
                    <a:pt x="173" y="0"/>
                  </a:moveTo>
                  <a:cubicBezTo>
                    <a:pt x="140" y="0"/>
                    <a:pt x="103" y="0"/>
                    <a:pt x="70" y="17"/>
                  </a:cubicBezTo>
                  <a:cubicBezTo>
                    <a:pt x="54" y="37"/>
                    <a:pt x="21" y="70"/>
                    <a:pt x="21" y="87"/>
                  </a:cubicBezTo>
                  <a:cubicBezTo>
                    <a:pt x="0" y="120"/>
                    <a:pt x="21" y="157"/>
                    <a:pt x="37" y="173"/>
                  </a:cubicBezTo>
                  <a:cubicBezTo>
                    <a:pt x="54" y="190"/>
                    <a:pt x="70" y="190"/>
                    <a:pt x="87" y="190"/>
                  </a:cubicBezTo>
                  <a:cubicBezTo>
                    <a:pt x="124" y="190"/>
                    <a:pt x="140" y="190"/>
                    <a:pt x="157" y="173"/>
                  </a:cubicBezTo>
                  <a:cubicBezTo>
                    <a:pt x="190" y="157"/>
                    <a:pt x="227" y="120"/>
                    <a:pt x="244" y="87"/>
                  </a:cubicBezTo>
                  <a:cubicBezTo>
                    <a:pt x="260" y="37"/>
                    <a:pt x="227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4874325" y="2315825"/>
              <a:ext cx="6425" cy="4925"/>
            </a:xfrm>
            <a:custGeom>
              <a:avLst/>
              <a:gdLst/>
              <a:ahLst/>
              <a:cxnLst/>
              <a:rect l="l" t="t" r="r" b="b"/>
              <a:pathLst>
                <a:path w="257" h="197" extrusionOk="0">
                  <a:moveTo>
                    <a:pt x="175" y="1"/>
                  </a:moveTo>
                  <a:cubicBezTo>
                    <a:pt x="153" y="1"/>
                    <a:pt x="128" y="7"/>
                    <a:pt x="104" y="21"/>
                  </a:cubicBezTo>
                  <a:cubicBezTo>
                    <a:pt x="50" y="37"/>
                    <a:pt x="1" y="103"/>
                    <a:pt x="17" y="157"/>
                  </a:cubicBezTo>
                  <a:cubicBezTo>
                    <a:pt x="29" y="181"/>
                    <a:pt x="59" y="197"/>
                    <a:pt x="102" y="197"/>
                  </a:cubicBezTo>
                  <a:cubicBezTo>
                    <a:pt x="117" y="197"/>
                    <a:pt x="135" y="194"/>
                    <a:pt x="153" y="190"/>
                  </a:cubicBezTo>
                  <a:cubicBezTo>
                    <a:pt x="224" y="157"/>
                    <a:pt x="257" y="103"/>
                    <a:pt x="257" y="54"/>
                  </a:cubicBezTo>
                  <a:cubicBezTo>
                    <a:pt x="246" y="20"/>
                    <a:pt x="214" y="1"/>
                    <a:pt x="1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4869175" y="2349825"/>
              <a:ext cx="6425" cy="5200"/>
            </a:xfrm>
            <a:custGeom>
              <a:avLst/>
              <a:gdLst/>
              <a:ahLst/>
              <a:cxnLst/>
              <a:rect l="l" t="t" r="r" b="b"/>
              <a:pathLst>
                <a:path w="257" h="208" extrusionOk="0">
                  <a:moveTo>
                    <a:pt x="170" y="1"/>
                  </a:moveTo>
                  <a:cubicBezTo>
                    <a:pt x="137" y="1"/>
                    <a:pt x="104" y="17"/>
                    <a:pt x="67" y="34"/>
                  </a:cubicBezTo>
                  <a:cubicBezTo>
                    <a:pt x="50" y="50"/>
                    <a:pt x="34" y="83"/>
                    <a:pt x="17" y="104"/>
                  </a:cubicBezTo>
                  <a:cubicBezTo>
                    <a:pt x="1" y="153"/>
                    <a:pt x="34" y="207"/>
                    <a:pt x="83" y="207"/>
                  </a:cubicBezTo>
                  <a:cubicBezTo>
                    <a:pt x="120" y="207"/>
                    <a:pt x="137" y="186"/>
                    <a:pt x="153" y="186"/>
                  </a:cubicBezTo>
                  <a:cubicBezTo>
                    <a:pt x="186" y="170"/>
                    <a:pt x="223" y="137"/>
                    <a:pt x="240" y="104"/>
                  </a:cubicBezTo>
                  <a:cubicBezTo>
                    <a:pt x="256" y="50"/>
                    <a:pt x="223" y="1"/>
                    <a:pt x="1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4880725" y="2281075"/>
              <a:ext cx="6925" cy="4950"/>
            </a:xfrm>
            <a:custGeom>
              <a:avLst/>
              <a:gdLst/>
              <a:ahLst/>
              <a:cxnLst/>
              <a:rect l="l" t="t" r="r" b="b"/>
              <a:pathLst>
                <a:path w="277" h="198" extrusionOk="0">
                  <a:moveTo>
                    <a:pt x="137" y="1"/>
                  </a:moveTo>
                  <a:cubicBezTo>
                    <a:pt x="120" y="1"/>
                    <a:pt x="87" y="17"/>
                    <a:pt x="54" y="50"/>
                  </a:cubicBezTo>
                  <a:cubicBezTo>
                    <a:pt x="17" y="104"/>
                    <a:pt x="1" y="154"/>
                    <a:pt x="54" y="191"/>
                  </a:cubicBezTo>
                  <a:cubicBezTo>
                    <a:pt x="65" y="191"/>
                    <a:pt x="83" y="198"/>
                    <a:pt x="104" y="198"/>
                  </a:cubicBezTo>
                  <a:cubicBezTo>
                    <a:pt x="115" y="198"/>
                    <a:pt x="126" y="196"/>
                    <a:pt x="137" y="191"/>
                  </a:cubicBezTo>
                  <a:lnTo>
                    <a:pt x="174" y="191"/>
                  </a:lnTo>
                  <a:cubicBezTo>
                    <a:pt x="190" y="174"/>
                    <a:pt x="207" y="154"/>
                    <a:pt x="223" y="137"/>
                  </a:cubicBezTo>
                  <a:cubicBezTo>
                    <a:pt x="277" y="104"/>
                    <a:pt x="277" y="34"/>
                    <a:pt x="223" y="17"/>
                  </a:cubicBezTo>
                  <a:cubicBezTo>
                    <a:pt x="207" y="1"/>
                    <a:pt x="174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4878975" y="2293150"/>
              <a:ext cx="6525" cy="4650"/>
            </a:xfrm>
            <a:custGeom>
              <a:avLst/>
              <a:gdLst/>
              <a:ahLst/>
              <a:cxnLst/>
              <a:rect l="l" t="t" r="r" b="b"/>
              <a:pathLst>
                <a:path w="261" h="186" extrusionOk="0">
                  <a:moveTo>
                    <a:pt x="157" y="0"/>
                  </a:moveTo>
                  <a:cubicBezTo>
                    <a:pt x="141" y="0"/>
                    <a:pt x="104" y="0"/>
                    <a:pt x="71" y="33"/>
                  </a:cubicBezTo>
                  <a:cubicBezTo>
                    <a:pt x="54" y="50"/>
                    <a:pt x="21" y="66"/>
                    <a:pt x="21" y="103"/>
                  </a:cubicBezTo>
                  <a:cubicBezTo>
                    <a:pt x="0" y="153"/>
                    <a:pt x="38" y="186"/>
                    <a:pt x="87" y="186"/>
                  </a:cubicBezTo>
                  <a:lnTo>
                    <a:pt x="157" y="186"/>
                  </a:lnTo>
                  <a:cubicBezTo>
                    <a:pt x="157" y="169"/>
                    <a:pt x="174" y="169"/>
                    <a:pt x="174" y="169"/>
                  </a:cubicBezTo>
                  <a:cubicBezTo>
                    <a:pt x="207" y="136"/>
                    <a:pt x="227" y="120"/>
                    <a:pt x="244" y="103"/>
                  </a:cubicBezTo>
                  <a:cubicBezTo>
                    <a:pt x="260" y="33"/>
                    <a:pt x="227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4884125" y="2304275"/>
              <a:ext cx="6925" cy="5175"/>
            </a:xfrm>
            <a:custGeom>
              <a:avLst/>
              <a:gdLst/>
              <a:ahLst/>
              <a:cxnLst/>
              <a:rect l="l" t="t" r="r" b="b"/>
              <a:pathLst>
                <a:path w="277" h="207" extrusionOk="0">
                  <a:moveTo>
                    <a:pt x="174" y="1"/>
                  </a:moveTo>
                  <a:cubicBezTo>
                    <a:pt x="141" y="17"/>
                    <a:pt x="104" y="17"/>
                    <a:pt x="87" y="34"/>
                  </a:cubicBezTo>
                  <a:cubicBezTo>
                    <a:pt x="54" y="50"/>
                    <a:pt x="38" y="87"/>
                    <a:pt x="21" y="104"/>
                  </a:cubicBezTo>
                  <a:cubicBezTo>
                    <a:pt x="1" y="153"/>
                    <a:pt x="38" y="207"/>
                    <a:pt x="104" y="207"/>
                  </a:cubicBezTo>
                  <a:cubicBezTo>
                    <a:pt x="124" y="207"/>
                    <a:pt x="141" y="207"/>
                    <a:pt x="157" y="190"/>
                  </a:cubicBezTo>
                  <a:cubicBezTo>
                    <a:pt x="174" y="190"/>
                    <a:pt x="174" y="190"/>
                    <a:pt x="190" y="174"/>
                  </a:cubicBezTo>
                  <a:cubicBezTo>
                    <a:pt x="227" y="153"/>
                    <a:pt x="244" y="137"/>
                    <a:pt x="244" y="104"/>
                  </a:cubicBezTo>
                  <a:cubicBezTo>
                    <a:pt x="277" y="50"/>
                    <a:pt x="244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4868675" y="2305100"/>
              <a:ext cx="6500" cy="5200"/>
            </a:xfrm>
            <a:custGeom>
              <a:avLst/>
              <a:gdLst/>
              <a:ahLst/>
              <a:cxnLst/>
              <a:rect l="l" t="t" r="r" b="b"/>
              <a:pathLst>
                <a:path w="260" h="208" extrusionOk="0">
                  <a:moveTo>
                    <a:pt x="174" y="0"/>
                  </a:moveTo>
                  <a:cubicBezTo>
                    <a:pt x="152" y="0"/>
                    <a:pt x="128" y="6"/>
                    <a:pt x="103" y="17"/>
                  </a:cubicBezTo>
                  <a:cubicBezTo>
                    <a:pt x="37" y="54"/>
                    <a:pt x="0" y="104"/>
                    <a:pt x="21" y="157"/>
                  </a:cubicBezTo>
                  <a:cubicBezTo>
                    <a:pt x="31" y="189"/>
                    <a:pt x="56" y="207"/>
                    <a:pt x="91" y="207"/>
                  </a:cubicBezTo>
                  <a:cubicBezTo>
                    <a:pt x="110" y="207"/>
                    <a:pt x="132" y="202"/>
                    <a:pt x="157" y="190"/>
                  </a:cubicBezTo>
                  <a:cubicBezTo>
                    <a:pt x="227" y="157"/>
                    <a:pt x="260" y="104"/>
                    <a:pt x="243" y="54"/>
                  </a:cubicBezTo>
                  <a:cubicBezTo>
                    <a:pt x="243" y="19"/>
                    <a:pt x="214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4851975" y="2350250"/>
              <a:ext cx="6400" cy="4750"/>
            </a:xfrm>
            <a:custGeom>
              <a:avLst/>
              <a:gdLst/>
              <a:ahLst/>
              <a:cxnLst/>
              <a:rect l="l" t="t" r="r" b="b"/>
              <a:pathLst>
                <a:path w="256" h="190" extrusionOk="0">
                  <a:moveTo>
                    <a:pt x="103" y="0"/>
                  </a:moveTo>
                  <a:cubicBezTo>
                    <a:pt x="33" y="33"/>
                    <a:pt x="0" y="104"/>
                    <a:pt x="17" y="136"/>
                  </a:cubicBezTo>
                  <a:cubicBezTo>
                    <a:pt x="27" y="170"/>
                    <a:pt x="52" y="189"/>
                    <a:pt x="86" y="189"/>
                  </a:cubicBezTo>
                  <a:cubicBezTo>
                    <a:pt x="106" y="189"/>
                    <a:pt x="129" y="183"/>
                    <a:pt x="153" y="169"/>
                  </a:cubicBezTo>
                  <a:cubicBezTo>
                    <a:pt x="173" y="169"/>
                    <a:pt x="190" y="153"/>
                    <a:pt x="206" y="153"/>
                  </a:cubicBezTo>
                  <a:cubicBezTo>
                    <a:pt x="239" y="120"/>
                    <a:pt x="256" y="66"/>
                    <a:pt x="239" y="33"/>
                  </a:cubicBezTo>
                  <a:cubicBezTo>
                    <a:pt x="239" y="17"/>
                    <a:pt x="206" y="0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4888450" y="2315825"/>
              <a:ext cx="6925" cy="5175"/>
            </a:xfrm>
            <a:custGeom>
              <a:avLst/>
              <a:gdLst/>
              <a:ahLst/>
              <a:cxnLst/>
              <a:rect l="l" t="t" r="r" b="b"/>
              <a:pathLst>
                <a:path w="277" h="207" extrusionOk="0">
                  <a:moveTo>
                    <a:pt x="137" y="0"/>
                  </a:moveTo>
                  <a:cubicBezTo>
                    <a:pt x="104" y="21"/>
                    <a:pt x="87" y="37"/>
                    <a:pt x="54" y="54"/>
                  </a:cubicBezTo>
                  <a:cubicBezTo>
                    <a:pt x="1" y="103"/>
                    <a:pt x="1" y="157"/>
                    <a:pt x="54" y="190"/>
                  </a:cubicBezTo>
                  <a:cubicBezTo>
                    <a:pt x="71" y="207"/>
                    <a:pt x="104" y="207"/>
                    <a:pt x="137" y="207"/>
                  </a:cubicBezTo>
                  <a:cubicBezTo>
                    <a:pt x="137" y="190"/>
                    <a:pt x="157" y="190"/>
                    <a:pt x="157" y="190"/>
                  </a:cubicBezTo>
                  <a:cubicBezTo>
                    <a:pt x="190" y="174"/>
                    <a:pt x="207" y="174"/>
                    <a:pt x="223" y="157"/>
                  </a:cubicBezTo>
                  <a:cubicBezTo>
                    <a:pt x="260" y="103"/>
                    <a:pt x="277" y="54"/>
                    <a:pt x="223" y="21"/>
                  </a:cubicBezTo>
                  <a:cubicBezTo>
                    <a:pt x="207" y="0"/>
                    <a:pt x="174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4850625" y="2340300"/>
              <a:ext cx="6525" cy="4825"/>
            </a:xfrm>
            <a:custGeom>
              <a:avLst/>
              <a:gdLst/>
              <a:ahLst/>
              <a:cxnLst/>
              <a:rect l="l" t="t" r="r" b="b"/>
              <a:pathLst>
                <a:path w="261" h="193" extrusionOk="0">
                  <a:moveTo>
                    <a:pt x="156" y="0"/>
                  </a:moveTo>
                  <a:cubicBezTo>
                    <a:pt x="137" y="0"/>
                    <a:pt x="119" y="5"/>
                    <a:pt x="104" y="19"/>
                  </a:cubicBezTo>
                  <a:cubicBezTo>
                    <a:pt x="54" y="36"/>
                    <a:pt x="21" y="73"/>
                    <a:pt x="21" y="106"/>
                  </a:cubicBezTo>
                  <a:cubicBezTo>
                    <a:pt x="1" y="122"/>
                    <a:pt x="1" y="139"/>
                    <a:pt x="1" y="139"/>
                  </a:cubicBezTo>
                  <a:cubicBezTo>
                    <a:pt x="14" y="174"/>
                    <a:pt x="47" y="193"/>
                    <a:pt x="87" y="193"/>
                  </a:cubicBezTo>
                  <a:cubicBezTo>
                    <a:pt x="109" y="193"/>
                    <a:pt x="133" y="187"/>
                    <a:pt x="157" y="176"/>
                  </a:cubicBezTo>
                  <a:cubicBezTo>
                    <a:pt x="207" y="155"/>
                    <a:pt x="260" y="89"/>
                    <a:pt x="244" y="52"/>
                  </a:cubicBezTo>
                  <a:cubicBezTo>
                    <a:pt x="244" y="36"/>
                    <a:pt x="227" y="19"/>
                    <a:pt x="227" y="19"/>
                  </a:cubicBezTo>
                  <a:cubicBezTo>
                    <a:pt x="206" y="10"/>
                    <a:pt x="180" y="0"/>
                    <a:pt x="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4855775" y="2302950"/>
              <a:ext cx="6950" cy="5175"/>
            </a:xfrm>
            <a:custGeom>
              <a:avLst/>
              <a:gdLst/>
              <a:ahLst/>
              <a:cxnLst/>
              <a:rect l="l" t="t" r="r" b="b"/>
              <a:pathLst>
                <a:path w="278" h="207" extrusionOk="0">
                  <a:moveTo>
                    <a:pt x="174" y="0"/>
                  </a:moveTo>
                  <a:cubicBezTo>
                    <a:pt x="141" y="0"/>
                    <a:pt x="104" y="21"/>
                    <a:pt x="87" y="37"/>
                  </a:cubicBezTo>
                  <a:cubicBezTo>
                    <a:pt x="54" y="54"/>
                    <a:pt x="38" y="70"/>
                    <a:pt x="21" y="103"/>
                  </a:cubicBezTo>
                  <a:cubicBezTo>
                    <a:pt x="1" y="157"/>
                    <a:pt x="38" y="206"/>
                    <a:pt x="104" y="206"/>
                  </a:cubicBezTo>
                  <a:cubicBezTo>
                    <a:pt x="124" y="206"/>
                    <a:pt x="141" y="190"/>
                    <a:pt x="157" y="190"/>
                  </a:cubicBezTo>
                  <a:cubicBezTo>
                    <a:pt x="174" y="190"/>
                    <a:pt x="190" y="173"/>
                    <a:pt x="190" y="173"/>
                  </a:cubicBezTo>
                  <a:cubicBezTo>
                    <a:pt x="228" y="157"/>
                    <a:pt x="244" y="124"/>
                    <a:pt x="261" y="103"/>
                  </a:cubicBezTo>
                  <a:cubicBezTo>
                    <a:pt x="277" y="54"/>
                    <a:pt x="244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4858350" y="2317425"/>
              <a:ext cx="6525" cy="4925"/>
            </a:xfrm>
            <a:custGeom>
              <a:avLst/>
              <a:gdLst/>
              <a:ahLst/>
              <a:cxnLst/>
              <a:rect l="l" t="t" r="r" b="b"/>
              <a:pathLst>
                <a:path w="261" h="197" extrusionOk="0">
                  <a:moveTo>
                    <a:pt x="149" y="0"/>
                  </a:moveTo>
                  <a:cubicBezTo>
                    <a:pt x="134" y="0"/>
                    <a:pt x="118" y="2"/>
                    <a:pt x="104" y="6"/>
                  </a:cubicBezTo>
                  <a:cubicBezTo>
                    <a:pt x="38" y="39"/>
                    <a:pt x="1" y="93"/>
                    <a:pt x="1" y="143"/>
                  </a:cubicBezTo>
                  <a:cubicBezTo>
                    <a:pt x="14" y="177"/>
                    <a:pt x="47" y="197"/>
                    <a:pt x="87" y="197"/>
                  </a:cubicBezTo>
                  <a:cubicBezTo>
                    <a:pt x="109" y="197"/>
                    <a:pt x="133" y="191"/>
                    <a:pt x="158" y="180"/>
                  </a:cubicBezTo>
                  <a:cubicBezTo>
                    <a:pt x="207" y="163"/>
                    <a:pt x="261" y="93"/>
                    <a:pt x="244" y="39"/>
                  </a:cubicBezTo>
                  <a:cubicBezTo>
                    <a:pt x="232" y="15"/>
                    <a:pt x="191" y="0"/>
                    <a:pt x="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4860525" y="2269950"/>
              <a:ext cx="6525" cy="4675"/>
            </a:xfrm>
            <a:custGeom>
              <a:avLst/>
              <a:gdLst/>
              <a:ahLst/>
              <a:cxnLst/>
              <a:rect l="l" t="t" r="r" b="b"/>
              <a:pathLst>
                <a:path w="261" h="187" extrusionOk="0">
                  <a:moveTo>
                    <a:pt x="141" y="1"/>
                  </a:moveTo>
                  <a:cubicBezTo>
                    <a:pt x="104" y="1"/>
                    <a:pt x="87" y="17"/>
                    <a:pt x="54" y="34"/>
                  </a:cubicBezTo>
                  <a:cubicBezTo>
                    <a:pt x="17" y="83"/>
                    <a:pt x="0" y="137"/>
                    <a:pt x="54" y="170"/>
                  </a:cubicBezTo>
                  <a:cubicBezTo>
                    <a:pt x="71" y="186"/>
                    <a:pt x="104" y="186"/>
                    <a:pt x="141" y="186"/>
                  </a:cubicBezTo>
                  <a:cubicBezTo>
                    <a:pt x="141" y="170"/>
                    <a:pt x="157" y="170"/>
                    <a:pt x="174" y="170"/>
                  </a:cubicBezTo>
                  <a:cubicBezTo>
                    <a:pt x="190" y="153"/>
                    <a:pt x="207" y="153"/>
                    <a:pt x="223" y="137"/>
                  </a:cubicBezTo>
                  <a:cubicBezTo>
                    <a:pt x="244" y="120"/>
                    <a:pt x="260" y="83"/>
                    <a:pt x="260" y="67"/>
                  </a:cubicBezTo>
                  <a:cubicBezTo>
                    <a:pt x="260" y="34"/>
                    <a:pt x="244" y="17"/>
                    <a:pt x="2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4864850" y="2291400"/>
              <a:ext cx="6425" cy="4750"/>
            </a:xfrm>
            <a:custGeom>
              <a:avLst/>
              <a:gdLst/>
              <a:ahLst/>
              <a:cxnLst/>
              <a:rect l="l" t="t" r="r" b="b"/>
              <a:pathLst>
                <a:path w="257" h="190" extrusionOk="0">
                  <a:moveTo>
                    <a:pt x="174" y="0"/>
                  </a:moveTo>
                  <a:cubicBezTo>
                    <a:pt x="104" y="0"/>
                    <a:pt x="34" y="33"/>
                    <a:pt x="17" y="87"/>
                  </a:cubicBezTo>
                  <a:cubicBezTo>
                    <a:pt x="1" y="153"/>
                    <a:pt x="34" y="190"/>
                    <a:pt x="104" y="190"/>
                  </a:cubicBezTo>
                  <a:cubicBezTo>
                    <a:pt x="120" y="190"/>
                    <a:pt x="137" y="190"/>
                    <a:pt x="153" y="173"/>
                  </a:cubicBezTo>
                  <a:cubicBezTo>
                    <a:pt x="174" y="173"/>
                    <a:pt x="174" y="173"/>
                    <a:pt x="190" y="153"/>
                  </a:cubicBezTo>
                  <a:cubicBezTo>
                    <a:pt x="223" y="136"/>
                    <a:pt x="240" y="120"/>
                    <a:pt x="240" y="87"/>
                  </a:cubicBezTo>
                  <a:cubicBezTo>
                    <a:pt x="256" y="70"/>
                    <a:pt x="256" y="33"/>
                    <a:pt x="240" y="17"/>
                  </a:cubicBezTo>
                  <a:cubicBezTo>
                    <a:pt x="223" y="0"/>
                    <a:pt x="207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4793950" y="2305100"/>
              <a:ext cx="6100" cy="4775"/>
            </a:xfrm>
            <a:custGeom>
              <a:avLst/>
              <a:gdLst/>
              <a:ahLst/>
              <a:cxnLst/>
              <a:rect l="l" t="t" r="r" b="b"/>
              <a:pathLst>
                <a:path w="244" h="191" extrusionOk="0">
                  <a:moveTo>
                    <a:pt x="157" y="1"/>
                  </a:moveTo>
                  <a:cubicBezTo>
                    <a:pt x="140" y="1"/>
                    <a:pt x="103" y="1"/>
                    <a:pt x="70" y="17"/>
                  </a:cubicBezTo>
                  <a:cubicBezTo>
                    <a:pt x="54" y="38"/>
                    <a:pt x="21" y="71"/>
                    <a:pt x="21" y="87"/>
                  </a:cubicBezTo>
                  <a:cubicBezTo>
                    <a:pt x="0" y="157"/>
                    <a:pt x="37" y="190"/>
                    <a:pt x="87" y="190"/>
                  </a:cubicBezTo>
                  <a:cubicBezTo>
                    <a:pt x="103" y="190"/>
                    <a:pt x="140" y="190"/>
                    <a:pt x="157" y="174"/>
                  </a:cubicBezTo>
                  <a:cubicBezTo>
                    <a:pt x="157" y="174"/>
                    <a:pt x="173" y="174"/>
                    <a:pt x="173" y="157"/>
                  </a:cubicBezTo>
                  <a:cubicBezTo>
                    <a:pt x="206" y="141"/>
                    <a:pt x="227" y="120"/>
                    <a:pt x="243" y="87"/>
                  </a:cubicBezTo>
                  <a:cubicBezTo>
                    <a:pt x="243" y="71"/>
                    <a:pt x="243" y="38"/>
                    <a:pt x="227" y="17"/>
                  </a:cubicBezTo>
                  <a:cubicBezTo>
                    <a:pt x="227" y="1"/>
                    <a:pt x="190" y="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4778075" y="2305100"/>
              <a:ext cx="6500" cy="4950"/>
            </a:xfrm>
            <a:custGeom>
              <a:avLst/>
              <a:gdLst/>
              <a:ahLst/>
              <a:cxnLst/>
              <a:rect l="l" t="t" r="r" b="b"/>
              <a:pathLst>
                <a:path w="260" h="198" extrusionOk="0">
                  <a:moveTo>
                    <a:pt x="140" y="1"/>
                  </a:moveTo>
                  <a:cubicBezTo>
                    <a:pt x="103" y="17"/>
                    <a:pt x="70" y="38"/>
                    <a:pt x="54" y="54"/>
                  </a:cubicBezTo>
                  <a:cubicBezTo>
                    <a:pt x="0" y="104"/>
                    <a:pt x="0" y="157"/>
                    <a:pt x="54" y="190"/>
                  </a:cubicBezTo>
                  <a:cubicBezTo>
                    <a:pt x="65" y="190"/>
                    <a:pt x="83" y="198"/>
                    <a:pt x="99" y="198"/>
                  </a:cubicBezTo>
                  <a:cubicBezTo>
                    <a:pt x="107" y="198"/>
                    <a:pt x="114" y="196"/>
                    <a:pt x="120" y="190"/>
                  </a:cubicBezTo>
                  <a:lnTo>
                    <a:pt x="157" y="190"/>
                  </a:lnTo>
                  <a:cubicBezTo>
                    <a:pt x="173" y="174"/>
                    <a:pt x="190" y="157"/>
                    <a:pt x="206" y="157"/>
                  </a:cubicBezTo>
                  <a:cubicBezTo>
                    <a:pt x="243" y="120"/>
                    <a:pt x="260" y="104"/>
                    <a:pt x="260" y="71"/>
                  </a:cubicBezTo>
                  <a:cubicBezTo>
                    <a:pt x="260" y="54"/>
                    <a:pt x="243" y="17"/>
                    <a:pt x="223" y="17"/>
                  </a:cubicBezTo>
                  <a:cubicBezTo>
                    <a:pt x="206" y="1"/>
                    <a:pt x="173" y="1"/>
                    <a:pt x="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4894025" y="2293075"/>
              <a:ext cx="6525" cy="4800"/>
            </a:xfrm>
            <a:custGeom>
              <a:avLst/>
              <a:gdLst/>
              <a:ahLst/>
              <a:cxnLst/>
              <a:rect l="l" t="t" r="r" b="b"/>
              <a:pathLst>
                <a:path w="261" h="192" extrusionOk="0">
                  <a:moveTo>
                    <a:pt x="162" y="1"/>
                  </a:moveTo>
                  <a:cubicBezTo>
                    <a:pt x="143" y="1"/>
                    <a:pt x="122" y="7"/>
                    <a:pt x="103" y="20"/>
                  </a:cubicBezTo>
                  <a:cubicBezTo>
                    <a:pt x="37" y="36"/>
                    <a:pt x="0" y="106"/>
                    <a:pt x="0" y="139"/>
                  </a:cubicBezTo>
                  <a:cubicBezTo>
                    <a:pt x="11" y="171"/>
                    <a:pt x="44" y="191"/>
                    <a:pt x="85" y="191"/>
                  </a:cubicBezTo>
                  <a:cubicBezTo>
                    <a:pt x="108" y="191"/>
                    <a:pt x="132" y="185"/>
                    <a:pt x="157" y="172"/>
                  </a:cubicBezTo>
                  <a:cubicBezTo>
                    <a:pt x="207" y="156"/>
                    <a:pt x="260" y="86"/>
                    <a:pt x="244" y="53"/>
                  </a:cubicBezTo>
                  <a:cubicBezTo>
                    <a:pt x="230" y="21"/>
                    <a:pt x="198" y="1"/>
                    <a:pt x="1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4785375" y="2282025"/>
              <a:ext cx="6950" cy="5075"/>
            </a:xfrm>
            <a:custGeom>
              <a:avLst/>
              <a:gdLst/>
              <a:ahLst/>
              <a:cxnLst/>
              <a:rect l="l" t="t" r="r" b="b"/>
              <a:pathLst>
                <a:path w="278" h="203" extrusionOk="0">
                  <a:moveTo>
                    <a:pt x="191" y="0"/>
                  </a:moveTo>
                  <a:cubicBezTo>
                    <a:pt x="178" y="0"/>
                    <a:pt x="166" y="4"/>
                    <a:pt x="158" y="12"/>
                  </a:cubicBezTo>
                  <a:cubicBezTo>
                    <a:pt x="120" y="12"/>
                    <a:pt x="87" y="33"/>
                    <a:pt x="71" y="50"/>
                  </a:cubicBezTo>
                  <a:cubicBezTo>
                    <a:pt x="17" y="99"/>
                    <a:pt x="1" y="169"/>
                    <a:pt x="54" y="186"/>
                  </a:cubicBezTo>
                  <a:cubicBezTo>
                    <a:pt x="71" y="202"/>
                    <a:pt x="104" y="202"/>
                    <a:pt x="137" y="202"/>
                  </a:cubicBezTo>
                  <a:cubicBezTo>
                    <a:pt x="137" y="202"/>
                    <a:pt x="158" y="186"/>
                    <a:pt x="174" y="186"/>
                  </a:cubicBezTo>
                  <a:cubicBezTo>
                    <a:pt x="191" y="186"/>
                    <a:pt x="207" y="169"/>
                    <a:pt x="223" y="153"/>
                  </a:cubicBezTo>
                  <a:cubicBezTo>
                    <a:pt x="277" y="99"/>
                    <a:pt x="277" y="50"/>
                    <a:pt x="223" y="12"/>
                  </a:cubicBezTo>
                  <a:cubicBezTo>
                    <a:pt x="215" y="4"/>
                    <a:pt x="203" y="0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4782800" y="2315400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74" y="1"/>
                  </a:moveTo>
                  <a:cubicBezTo>
                    <a:pt x="137" y="1"/>
                    <a:pt x="120" y="17"/>
                    <a:pt x="87" y="38"/>
                  </a:cubicBezTo>
                  <a:cubicBezTo>
                    <a:pt x="54" y="54"/>
                    <a:pt x="34" y="71"/>
                    <a:pt x="17" y="104"/>
                  </a:cubicBezTo>
                  <a:cubicBezTo>
                    <a:pt x="1" y="158"/>
                    <a:pt x="34" y="191"/>
                    <a:pt x="104" y="191"/>
                  </a:cubicBezTo>
                  <a:lnTo>
                    <a:pt x="157" y="191"/>
                  </a:lnTo>
                  <a:cubicBezTo>
                    <a:pt x="174" y="174"/>
                    <a:pt x="190" y="174"/>
                    <a:pt x="190" y="174"/>
                  </a:cubicBezTo>
                  <a:cubicBezTo>
                    <a:pt x="223" y="158"/>
                    <a:pt x="240" y="120"/>
                    <a:pt x="261" y="104"/>
                  </a:cubicBezTo>
                  <a:cubicBezTo>
                    <a:pt x="261" y="71"/>
                    <a:pt x="261" y="54"/>
                    <a:pt x="240" y="38"/>
                  </a:cubicBezTo>
                  <a:cubicBezTo>
                    <a:pt x="223" y="17"/>
                    <a:pt x="207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4659950" y="2272025"/>
              <a:ext cx="6100" cy="4350"/>
            </a:xfrm>
            <a:custGeom>
              <a:avLst/>
              <a:gdLst/>
              <a:ahLst/>
              <a:cxnLst/>
              <a:rect l="l" t="t" r="r" b="b"/>
              <a:pathLst>
                <a:path w="244" h="174" extrusionOk="0">
                  <a:moveTo>
                    <a:pt x="70" y="0"/>
                  </a:moveTo>
                  <a:cubicBezTo>
                    <a:pt x="37" y="21"/>
                    <a:pt x="21" y="54"/>
                    <a:pt x="0" y="70"/>
                  </a:cubicBezTo>
                  <a:cubicBezTo>
                    <a:pt x="0" y="103"/>
                    <a:pt x="0" y="124"/>
                    <a:pt x="21" y="140"/>
                  </a:cubicBezTo>
                  <a:cubicBezTo>
                    <a:pt x="37" y="157"/>
                    <a:pt x="54" y="173"/>
                    <a:pt x="87" y="173"/>
                  </a:cubicBezTo>
                  <a:cubicBezTo>
                    <a:pt x="103" y="173"/>
                    <a:pt x="124" y="173"/>
                    <a:pt x="140" y="157"/>
                  </a:cubicBezTo>
                  <a:cubicBezTo>
                    <a:pt x="157" y="157"/>
                    <a:pt x="173" y="140"/>
                    <a:pt x="173" y="140"/>
                  </a:cubicBezTo>
                  <a:cubicBezTo>
                    <a:pt x="206" y="124"/>
                    <a:pt x="227" y="103"/>
                    <a:pt x="244" y="70"/>
                  </a:cubicBezTo>
                  <a:cubicBezTo>
                    <a:pt x="244" y="37"/>
                    <a:pt x="244" y="21"/>
                    <a:pt x="2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4752700" y="2271200"/>
              <a:ext cx="6525" cy="3000"/>
            </a:xfrm>
            <a:custGeom>
              <a:avLst/>
              <a:gdLst/>
              <a:ahLst/>
              <a:cxnLst/>
              <a:rect l="l" t="t" r="r" b="b"/>
              <a:pathLst>
                <a:path w="261" h="120" extrusionOk="0">
                  <a:moveTo>
                    <a:pt x="38" y="0"/>
                  </a:moveTo>
                  <a:lnTo>
                    <a:pt x="38" y="17"/>
                  </a:lnTo>
                  <a:cubicBezTo>
                    <a:pt x="1" y="70"/>
                    <a:pt x="38" y="120"/>
                    <a:pt x="104" y="120"/>
                  </a:cubicBezTo>
                  <a:cubicBezTo>
                    <a:pt x="125" y="120"/>
                    <a:pt x="141" y="103"/>
                    <a:pt x="174" y="103"/>
                  </a:cubicBezTo>
                  <a:lnTo>
                    <a:pt x="191" y="87"/>
                  </a:lnTo>
                  <a:cubicBezTo>
                    <a:pt x="228" y="70"/>
                    <a:pt x="244" y="33"/>
                    <a:pt x="261" y="17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4690875" y="2271600"/>
              <a:ext cx="6500" cy="4350"/>
            </a:xfrm>
            <a:custGeom>
              <a:avLst/>
              <a:gdLst/>
              <a:ahLst/>
              <a:cxnLst/>
              <a:rect l="l" t="t" r="r" b="b"/>
              <a:pathLst>
                <a:path w="260" h="174" extrusionOk="0">
                  <a:moveTo>
                    <a:pt x="70" y="1"/>
                  </a:moveTo>
                  <a:cubicBezTo>
                    <a:pt x="54" y="38"/>
                    <a:pt x="21" y="54"/>
                    <a:pt x="21" y="87"/>
                  </a:cubicBezTo>
                  <a:cubicBezTo>
                    <a:pt x="0" y="141"/>
                    <a:pt x="37" y="174"/>
                    <a:pt x="87" y="174"/>
                  </a:cubicBezTo>
                  <a:cubicBezTo>
                    <a:pt x="124" y="174"/>
                    <a:pt x="140" y="174"/>
                    <a:pt x="157" y="157"/>
                  </a:cubicBezTo>
                  <a:lnTo>
                    <a:pt x="190" y="157"/>
                  </a:lnTo>
                  <a:cubicBezTo>
                    <a:pt x="206" y="120"/>
                    <a:pt x="243" y="104"/>
                    <a:pt x="243" y="71"/>
                  </a:cubicBezTo>
                  <a:cubicBezTo>
                    <a:pt x="260" y="54"/>
                    <a:pt x="260" y="17"/>
                    <a:pt x="2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4788775" y="2293150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74" y="0"/>
                  </a:moveTo>
                  <a:cubicBezTo>
                    <a:pt x="141" y="0"/>
                    <a:pt x="104" y="17"/>
                    <a:pt x="71" y="33"/>
                  </a:cubicBezTo>
                  <a:cubicBezTo>
                    <a:pt x="55" y="50"/>
                    <a:pt x="22" y="66"/>
                    <a:pt x="22" y="103"/>
                  </a:cubicBezTo>
                  <a:cubicBezTo>
                    <a:pt x="1" y="153"/>
                    <a:pt x="38" y="206"/>
                    <a:pt x="87" y="206"/>
                  </a:cubicBezTo>
                  <a:cubicBezTo>
                    <a:pt x="125" y="206"/>
                    <a:pt x="141" y="186"/>
                    <a:pt x="158" y="186"/>
                  </a:cubicBezTo>
                  <a:cubicBezTo>
                    <a:pt x="174" y="169"/>
                    <a:pt x="174" y="169"/>
                    <a:pt x="191" y="169"/>
                  </a:cubicBezTo>
                  <a:cubicBezTo>
                    <a:pt x="207" y="153"/>
                    <a:pt x="244" y="120"/>
                    <a:pt x="244" y="103"/>
                  </a:cubicBezTo>
                  <a:cubicBezTo>
                    <a:pt x="261" y="50"/>
                    <a:pt x="228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4876475" y="2269450"/>
              <a:ext cx="6450" cy="4825"/>
            </a:xfrm>
            <a:custGeom>
              <a:avLst/>
              <a:gdLst/>
              <a:ahLst/>
              <a:cxnLst/>
              <a:rect l="l" t="t" r="r" b="b"/>
              <a:pathLst>
                <a:path w="258" h="193" extrusionOk="0">
                  <a:moveTo>
                    <a:pt x="154" y="0"/>
                  </a:moveTo>
                  <a:cubicBezTo>
                    <a:pt x="121" y="0"/>
                    <a:pt x="100" y="21"/>
                    <a:pt x="67" y="37"/>
                  </a:cubicBezTo>
                  <a:cubicBezTo>
                    <a:pt x="51" y="54"/>
                    <a:pt x="34" y="70"/>
                    <a:pt x="18" y="103"/>
                  </a:cubicBezTo>
                  <a:cubicBezTo>
                    <a:pt x="0" y="150"/>
                    <a:pt x="26" y="193"/>
                    <a:pt x="65" y="193"/>
                  </a:cubicBezTo>
                  <a:cubicBezTo>
                    <a:pt x="71" y="193"/>
                    <a:pt x="77" y="192"/>
                    <a:pt x="84" y="190"/>
                  </a:cubicBezTo>
                  <a:lnTo>
                    <a:pt x="154" y="190"/>
                  </a:lnTo>
                  <a:cubicBezTo>
                    <a:pt x="171" y="173"/>
                    <a:pt x="171" y="173"/>
                    <a:pt x="187" y="173"/>
                  </a:cubicBezTo>
                  <a:cubicBezTo>
                    <a:pt x="204" y="157"/>
                    <a:pt x="241" y="124"/>
                    <a:pt x="241" y="103"/>
                  </a:cubicBezTo>
                  <a:cubicBezTo>
                    <a:pt x="257" y="70"/>
                    <a:pt x="257" y="54"/>
                    <a:pt x="241" y="37"/>
                  </a:cubicBezTo>
                  <a:cubicBezTo>
                    <a:pt x="224" y="21"/>
                    <a:pt x="204" y="0"/>
                    <a:pt x="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4815900" y="2270375"/>
              <a:ext cx="6000" cy="4250"/>
            </a:xfrm>
            <a:custGeom>
              <a:avLst/>
              <a:gdLst/>
              <a:ahLst/>
              <a:cxnLst/>
              <a:rect l="l" t="t" r="r" b="b"/>
              <a:pathLst>
                <a:path w="240" h="170" extrusionOk="0">
                  <a:moveTo>
                    <a:pt x="70" y="0"/>
                  </a:moveTo>
                  <a:cubicBezTo>
                    <a:pt x="33" y="17"/>
                    <a:pt x="17" y="50"/>
                    <a:pt x="17" y="66"/>
                  </a:cubicBezTo>
                  <a:cubicBezTo>
                    <a:pt x="0" y="103"/>
                    <a:pt x="0" y="120"/>
                    <a:pt x="17" y="136"/>
                  </a:cubicBezTo>
                  <a:cubicBezTo>
                    <a:pt x="33" y="153"/>
                    <a:pt x="50" y="169"/>
                    <a:pt x="87" y="169"/>
                  </a:cubicBezTo>
                  <a:cubicBezTo>
                    <a:pt x="103" y="169"/>
                    <a:pt x="120" y="169"/>
                    <a:pt x="153" y="153"/>
                  </a:cubicBezTo>
                  <a:lnTo>
                    <a:pt x="173" y="136"/>
                  </a:lnTo>
                  <a:cubicBezTo>
                    <a:pt x="206" y="120"/>
                    <a:pt x="223" y="103"/>
                    <a:pt x="239" y="66"/>
                  </a:cubicBezTo>
                  <a:cubicBezTo>
                    <a:pt x="239" y="33"/>
                    <a:pt x="239" y="17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4632125" y="2283250"/>
              <a:ext cx="6400" cy="4950"/>
            </a:xfrm>
            <a:custGeom>
              <a:avLst/>
              <a:gdLst/>
              <a:ahLst/>
              <a:cxnLst/>
              <a:rect l="l" t="t" r="r" b="b"/>
              <a:pathLst>
                <a:path w="256" h="198" extrusionOk="0">
                  <a:moveTo>
                    <a:pt x="136" y="1"/>
                  </a:moveTo>
                  <a:cubicBezTo>
                    <a:pt x="103" y="17"/>
                    <a:pt x="83" y="34"/>
                    <a:pt x="50" y="50"/>
                  </a:cubicBezTo>
                  <a:cubicBezTo>
                    <a:pt x="0" y="104"/>
                    <a:pt x="0" y="153"/>
                    <a:pt x="50" y="190"/>
                  </a:cubicBezTo>
                  <a:cubicBezTo>
                    <a:pt x="61" y="190"/>
                    <a:pt x="81" y="198"/>
                    <a:pt x="103" y="198"/>
                  </a:cubicBezTo>
                  <a:cubicBezTo>
                    <a:pt x="114" y="198"/>
                    <a:pt x="125" y="196"/>
                    <a:pt x="136" y="190"/>
                  </a:cubicBezTo>
                  <a:lnTo>
                    <a:pt x="153" y="190"/>
                  </a:lnTo>
                  <a:cubicBezTo>
                    <a:pt x="186" y="170"/>
                    <a:pt x="206" y="153"/>
                    <a:pt x="223" y="137"/>
                  </a:cubicBezTo>
                  <a:cubicBezTo>
                    <a:pt x="239" y="120"/>
                    <a:pt x="256" y="104"/>
                    <a:pt x="256" y="67"/>
                  </a:cubicBezTo>
                  <a:cubicBezTo>
                    <a:pt x="256" y="50"/>
                    <a:pt x="239" y="17"/>
                    <a:pt x="223" y="17"/>
                  </a:cubicBezTo>
                  <a:cubicBezTo>
                    <a:pt x="206" y="1"/>
                    <a:pt x="169" y="1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4894425" y="2281500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58" y="0"/>
                  </a:moveTo>
                  <a:cubicBezTo>
                    <a:pt x="141" y="0"/>
                    <a:pt x="104" y="0"/>
                    <a:pt x="71" y="17"/>
                  </a:cubicBezTo>
                  <a:cubicBezTo>
                    <a:pt x="38" y="33"/>
                    <a:pt x="21" y="71"/>
                    <a:pt x="21" y="87"/>
                  </a:cubicBezTo>
                  <a:cubicBezTo>
                    <a:pt x="1" y="157"/>
                    <a:pt x="38" y="190"/>
                    <a:pt x="87" y="190"/>
                  </a:cubicBezTo>
                  <a:cubicBezTo>
                    <a:pt x="104" y="190"/>
                    <a:pt x="141" y="190"/>
                    <a:pt x="158" y="174"/>
                  </a:cubicBezTo>
                  <a:cubicBezTo>
                    <a:pt x="158" y="174"/>
                    <a:pt x="174" y="174"/>
                    <a:pt x="174" y="157"/>
                  </a:cubicBezTo>
                  <a:cubicBezTo>
                    <a:pt x="207" y="137"/>
                    <a:pt x="228" y="120"/>
                    <a:pt x="244" y="87"/>
                  </a:cubicBezTo>
                  <a:cubicBezTo>
                    <a:pt x="261" y="33"/>
                    <a:pt x="228" y="0"/>
                    <a:pt x="1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4802175" y="2280250"/>
              <a:ext cx="6425" cy="4675"/>
            </a:xfrm>
            <a:custGeom>
              <a:avLst/>
              <a:gdLst/>
              <a:ahLst/>
              <a:cxnLst/>
              <a:rect l="l" t="t" r="r" b="b"/>
              <a:pathLst>
                <a:path w="257" h="187" extrusionOk="0">
                  <a:moveTo>
                    <a:pt x="153" y="1"/>
                  </a:moveTo>
                  <a:cubicBezTo>
                    <a:pt x="137" y="1"/>
                    <a:pt x="104" y="1"/>
                    <a:pt x="67" y="34"/>
                  </a:cubicBezTo>
                  <a:cubicBezTo>
                    <a:pt x="34" y="50"/>
                    <a:pt x="17" y="67"/>
                    <a:pt x="17" y="104"/>
                  </a:cubicBezTo>
                  <a:cubicBezTo>
                    <a:pt x="1" y="137"/>
                    <a:pt x="17" y="187"/>
                    <a:pt x="67" y="187"/>
                  </a:cubicBezTo>
                  <a:lnTo>
                    <a:pt x="153" y="187"/>
                  </a:lnTo>
                  <a:cubicBezTo>
                    <a:pt x="170" y="170"/>
                    <a:pt x="207" y="154"/>
                    <a:pt x="224" y="121"/>
                  </a:cubicBezTo>
                  <a:lnTo>
                    <a:pt x="240" y="104"/>
                  </a:lnTo>
                  <a:cubicBezTo>
                    <a:pt x="257" y="34"/>
                    <a:pt x="224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4798275" y="2316450"/>
              <a:ext cx="6500" cy="5075"/>
            </a:xfrm>
            <a:custGeom>
              <a:avLst/>
              <a:gdLst/>
              <a:ahLst/>
              <a:cxnLst/>
              <a:rect l="l" t="t" r="r" b="b"/>
              <a:pathLst>
                <a:path w="260" h="203" extrusionOk="0">
                  <a:moveTo>
                    <a:pt x="187" y="0"/>
                  </a:moveTo>
                  <a:cubicBezTo>
                    <a:pt x="172" y="0"/>
                    <a:pt x="155" y="4"/>
                    <a:pt x="136" y="12"/>
                  </a:cubicBezTo>
                  <a:cubicBezTo>
                    <a:pt x="103" y="12"/>
                    <a:pt x="70" y="29"/>
                    <a:pt x="54" y="45"/>
                  </a:cubicBezTo>
                  <a:cubicBezTo>
                    <a:pt x="0" y="99"/>
                    <a:pt x="0" y="165"/>
                    <a:pt x="54" y="182"/>
                  </a:cubicBezTo>
                  <a:cubicBezTo>
                    <a:pt x="70" y="202"/>
                    <a:pt x="103" y="202"/>
                    <a:pt x="120" y="202"/>
                  </a:cubicBezTo>
                  <a:cubicBezTo>
                    <a:pt x="136" y="202"/>
                    <a:pt x="157" y="182"/>
                    <a:pt x="157" y="182"/>
                  </a:cubicBezTo>
                  <a:cubicBezTo>
                    <a:pt x="173" y="182"/>
                    <a:pt x="190" y="165"/>
                    <a:pt x="206" y="149"/>
                  </a:cubicBezTo>
                  <a:cubicBezTo>
                    <a:pt x="260" y="99"/>
                    <a:pt x="260" y="45"/>
                    <a:pt x="223" y="12"/>
                  </a:cubicBezTo>
                  <a:cubicBezTo>
                    <a:pt x="215" y="4"/>
                    <a:pt x="202" y="0"/>
                    <a:pt x="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4860925" y="2327875"/>
              <a:ext cx="6125" cy="4775"/>
            </a:xfrm>
            <a:custGeom>
              <a:avLst/>
              <a:gdLst/>
              <a:ahLst/>
              <a:cxnLst/>
              <a:rect l="l" t="t" r="r" b="b"/>
              <a:pathLst>
                <a:path w="245" h="191" extrusionOk="0">
                  <a:moveTo>
                    <a:pt x="141" y="1"/>
                  </a:moveTo>
                  <a:cubicBezTo>
                    <a:pt x="104" y="1"/>
                    <a:pt x="71" y="17"/>
                    <a:pt x="55" y="54"/>
                  </a:cubicBezTo>
                  <a:cubicBezTo>
                    <a:pt x="1" y="87"/>
                    <a:pt x="1" y="157"/>
                    <a:pt x="38" y="190"/>
                  </a:cubicBezTo>
                  <a:lnTo>
                    <a:pt x="125" y="190"/>
                  </a:lnTo>
                  <a:cubicBezTo>
                    <a:pt x="141" y="190"/>
                    <a:pt x="141" y="190"/>
                    <a:pt x="158" y="174"/>
                  </a:cubicBezTo>
                  <a:cubicBezTo>
                    <a:pt x="174" y="174"/>
                    <a:pt x="191" y="157"/>
                    <a:pt x="207" y="137"/>
                  </a:cubicBezTo>
                  <a:cubicBezTo>
                    <a:pt x="228" y="120"/>
                    <a:pt x="244" y="87"/>
                    <a:pt x="244" y="71"/>
                  </a:cubicBezTo>
                  <a:cubicBezTo>
                    <a:pt x="244" y="54"/>
                    <a:pt x="244" y="17"/>
                    <a:pt x="207" y="17"/>
                  </a:cubicBezTo>
                  <a:cubicBezTo>
                    <a:pt x="191" y="1"/>
                    <a:pt x="174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4823200" y="2465275"/>
              <a:ext cx="6425" cy="5175"/>
            </a:xfrm>
            <a:custGeom>
              <a:avLst/>
              <a:gdLst/>
              <a:ahLst/>
              <a:cxnLst/>
              <a:rect l="l" t="t" r="r" b="b"/>
              <a:pathLst>
                <a:path w="257" h="207" extrusionOk="0">
                  <a:moveTo>
                    <a:pt x="170" y="1"/>
                  </a:moveTo>
                  <a:cubicBezTo>
                    <a:pt x="104" y="1"/>
                    <a:pt x="34" y="54"/>
                    <a:pt x="17" y="104"/>
                  </a:cubicBezTo>
                  <a:cubicBezTo>
                    <a:pt x="1" y="157"/>
                    <a:pt x="34" y="207"/>
                    <a:pt x="104" y="207"/>
                  </a:cubicBezTo>
                  <a:cubicBezTo>
                    <a:pt x="121" y="207"/>
                    <a:pt x="137" y="207"/>
                    <a:pt x="154" y="190"/>
                  </a:cubicBezTo>
                  <a:cubicBezTo>
                    <a:pt x="170" y="190"/>
                    <a:pt x="170" y="190"/>
                    <a:pt x="191" y="174"/>
                  </a:cubicBezTo>
                  <a:cubicBezTo>
                    <a:pt x="207" y="157"/>
                    <a:pt x="240" y="141"/>
                    <a:pt x="240" y="104"/>
                  </a:cubicBezTo>
                  <a:cubicBezTo>
                    <a:pt x="257" y="87"/>
                    <a:pt x="257" y="54"/>
                    <a:pt x="240" y="38"/>
                  </a:cubicBezTo>
                  <a:cubicBezTo>
                    <a:pt x="224" y="21"/>
                    <a:pt x="207" y="1"/>
                    <a:pt x="1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4823625" y="2454150"/>
              <a:ext cx="6425" cy="5175"/>
            </a:xfrm>
            <a:custGeom>
              <a:avLst/>
              <a:gdLst/>
              <a:ahLst/>
              <a:cxnLst/>
              <a:rect l="l" t="t" r="r" b="b"/>
              <a:pathLst>
                <a:path w="257" h="207" extrusionOk="0">
                  <a:moveTo>
                    <a:pt x="174" y="0"/>
                  </a:moveTo>
                  <a:cubicBezTo>
                    <a:pt x="137" y="0"/>
                    <a:pt x="120" y="17"/>
                    <a:pt x="87" y="33"/>
                  </a:cubicBezTo>
                  <a:cubicBezTo>
                    <a:pt x="50" y="54"/>
                    <a:pt x="33" y="70"/>
                    <a:pt x="17" y="103"/>
                  </a:cubicBezTo>
                  <a:cubicBezTo>
                    <a:pt x="0" y="157"/>
                    <a:pt x="33" y="206"/>
                    <a:pt x="104" y="206"/>
                  </a:cubicBezTo>
                  <a:cubicBezTo>
                    <a:pt x="120" y="206"/>
                    <a:pt x="137" y="190"/>
                    <a:pt x="174" y="190"/>
                  </a:cubicBezTo>
                  <a:lnTo>
                    <a:pt x="190" y="173"/>
                  </a:lnTo>
                  <a:cubicBezTo>
                    <a:pt x="223" y="157"/>
                    <a:pt x="240" y="120"/>
                    <a:pt x="256" y="103"/>
                  </a:cubicBezTo>
                  <a:cubicBezTo>
                    <a:pt x="256" y="70"/>
                    <a:pt x="256" y="54"/>
                    <a:pt x="240" y="33"/>
                  </a:cubicBezTo>
                  <a:cubicBezTo>
                    <a:pt x="223" y="17"/>
                    <a:pt x="207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4687875" y="2467025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74" y="1"/>
                  </a:moveTo>
                  <a:cubicBezTo>
                    <a:pt x="141" y="1"/>
                    <a:pt x="104" y="17"/>
                    <a:pt x="71" y="34"/>
                  </a:cubicBezTo>
                  <a:cubicBezTo>
                    <a:pt x="54" y="54"/>
                    <a:pt x="17" y="71"/>
                    <a:pt x="17" y="104"/>
                  </a:cubicBezTo>
                  <a:cubicBezTo>
                    <a:pt x="1" y="157"/>
                    <a:pt x="38" y="207"/>
                    <a:pt x="87" y="207"/>
                  </a:cubicBezTo>
                  <a:cubicBezTo>
                    <a:pt x="104" y="207"/>
                    <a:pt x="141" y="190"/>
                    <a:pt x="157" y="190"/>
                  </a:cubicBezTo>
                  <a:cubicBezTo>
                    <a:pt x="157" y="174"/>
                    <a:pt x="174" y="174"/>
                    <a:pt x="190" y="174"/>
                  </a:cubicBezTo>
                  <a:cubicBezTo>
                    <a:pt x="207" y="157"/>
                    <a:pt x="223" y="120"/>
                    <a:pt x="244" y="104"/>
                  </a:cubicBezTo>
                  <a:cubicBezTo>
                    <a:pt x="260" y="54"/>
                    <a:pt x="223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7"/>
            <p:cNvSpPr/>
            <p:nvPr/>
          </p:nvSpPr>
          <p:spPr>
            <a:xfrm>
              <a:off x="4829600" y="2431775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74" y="1"/>
                  </a:moveTo>
                  <a:cubicBezTo>
                    <a:pt x="141" y="1"/>
                    <a:pt x="104" y="21"/>
                    <a:pt x="71" y="38"/>
                  </a:cubicBezTo>
                  <a:cubicBezTo>
                    <a:pt x="54" y="54"/>
                    <a:pt x="38" y="71"/>
                    <a:pt x="17" y="104"/>
                  </a:cubicBezTo>
                  <a:cubicBezTo>
                    <a:pt x="1" y="157"/>
                    <a:pt x="38" y="207"/>
                    <a:pt x="87" y="207"/>
                  </a:cubicBezTo>
                  <a:cubicBezTo>
                    <a:pt x="120" y="207"/>
                    <a:pt x="141" y="190"/>
                    <a:pt x="157" y="190"/>
                  </a:cubicBezTo>
                  <a:cubicBezTo>
                    <a:pt x="174" y="190"/>
                    <a:pt x="174" y="174"/>
                    <a:pt x="190" y="174"/>
                  </a:cubicBezTo>
                  <a:cubicBezTo>
                    <a:pt x="207" y="157"/>
                    <a:pt x="244" y="124"/>
                    <a:pt x="244" y="104"/>
                  </a:cubicBezTo>
                  <a:cubicBezTo>
                    <a:pt x="260" y="54"/>
                    <a:pt x="223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4816300" y="2491500"/>
              <a:ext cx="6925" cy="5050"/>
            </a:xfrm>
            <a:custGeom>
              <a:avLst/>
              <a:gdLst/>
              <a:ahLst/>
              <a:cxnLst/>
              <a:rect l="l" t="t" r="r" b="b"/>
              <a:pathLst>
                <a:path w="277" h="202" extrusionOk="0">
                  <a:moveTo>
                    <a:pt x="179" y="0"/>
                  </a:moveTo>
                  <a:cubicBezTo>
                    <a:pt x="160" y="0"/>
                    <a:pt x="139" y="6"/>
                    <a:pt x="120" y="19"/>
                  </a:cubicBezTo>
                  <a:cubicBezTo>
                    <a:pt x="54" y="52"/>
                    <a:pt x="1" y="106"/>
                    <a:pt x="17" y="155"/>
                  </a:cubicBezTo>
                  <a:cubicBezTo>
                    <a:pt x="27" y="189"/>
                    <a:pt x="58" y="201"/>
                    <a:pt x="93" y="201"/>
                  </a:cubicBezTo>
                  <a:cubicBezTo>
                    <a:pt x="114" y="201"/>
                    <a:pt x="137" y="196"/>
                    <a:pt x="157" y="188"/>
                  </a:cubicBezTo>
                  <a:cubicBezTo>
                    <a:pt x="223" y="155"/>
                    <a:pt x="277" y="106"/>
                    <a:pt x="260" y="52"/>
                  </a:cubicBezTo>
                  <a:cubicBezTo>
                    <a:pt x="247" y="20"/>
                    <a:pt x="215" y="0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4838675" y="2406475"/>
              <a:ext cx="6425" cy="4925"/>
            </a:xfrm>
            <a:custGeom>
              <a:avLst/>
              <a:gdLst/>
              <a:ahLst/>
              <a:cxnLst/>
              <a:rect l="l" t="t" r="r" b="b"/>
              <a:pathLst>
                <a:path w="257" h="197" extrusionOk="0">
                  <a:moveTo>
                    <a:pt x="168" y="0"/>
                  </a:moveTo>
                  <a:cubicBezTo>
                    <a:pt x="148" y="0"/>
                    <a:pt x="127" y="6"/>
                    <a:pt x="103" y="19"/>
                  </a:cubicBezTo>
                  <a:cubicBezTo>
                    <a:pt x="33" y="52"/>
                    <a:pt x="0" y="106"/>
                    <a:pt x="0" y="155"/>
                  </a:cubicBezTo>
                  <a:cubicBezTo>
                    <a:pt x="12" y="179"/>
                    <a:pt x="52" y="196"/>
                    <a:pt x="98" y="196"/>
                  </a:cubicBezTo>
                  <a:cubicBezTo>
                    <a:pt x="116" y="196"/>
                    <a:pt x="135" y="194"/>
                    <a:pt x="153" y="188"/>
                  </a:cubicBezTo>
                  <a:cubicBezTo>
                    <a:pt x="207" y="155"/>
                    <a:pt x="256" y="106"/>
                    <a:pt x="240" y="52"/>
                  </a:cubicBezTo>
                  <a:cubicBezTo>
                    <a:pt x="229" y="20"/>
                    <a:pt x="203" y="0"/>
                    <a:pt x="1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4834750" y="2443850"/>
              <a:ext cx="6525" cy="4750"/>
            </a:xfrm>
            <a:custGeom>
              <a:avLst/>
              <a:gdLst/>
              <a:ahLst/>
              <a:cxnLst/>
              <a:rect l="l" t="t" r="r" b="b"/>
              <a:pathLst>
                <a:path w="261" h="190" extrusionOk="0">
                  <a:moveTo>
                    <a:pt x="157" y="0"/>
                  </a:moveTo>
                  <a:cubicBezTo>
                    <a:pt x="141" y="0"/>
                    <a:pt x="104" y="0"/>
                    <a:pt x="71" y="17"/>
                  </a:cubicBezTo>
                  <a:cubicBezTo>
                    <a:pt x="54" y="54"/>
                    <a:pt x="17" y="70"/>
                    <a:pt x="17" y="103"/>
                  </a:cubicBezTo>
                  <a:cubicBezTo>
                    <a:pt x="1" y="157"/>
                    <a:pt x="38" y="190"/>
                    <a:pt x="87" y="190"/>
                  </a:cubicBezTo>
                  <a:cubicBezTo>
                    <a:pt x="104" y="190"/>
                    <a:pt x="141" y="190"/>
                    <a:pt x="157" y="173"/>
                  </a:cubicBezTo>
                  <a:cubicBezTo>
                    <a:pt x="157" y="173"/>
                    <a:pt x="174" y="173"/>
                    <a:pt x="190" y="157"/>
                  </a:cubicBezTo>
                  <a:cubicBezTo>
                    <a:pt x="207" y="136"/>
                    <a:pt x="223" y="120"/>
                    <a:pt x="244" y="87"/>
                  </a:cubicBezTo>
                  <a:cubicBezTo>
                    <a:pt x="260" y="70"/>
                    <a:pt x="244" y="33"/>
                    <a:pt x="244" y="17"/>
                  </a:cubicBezTo>
                  <a:cubicBezTo>
                    <a:pt x="223" y="0"/>
                    <a:pt x="190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4794450" y="2513400"/>
              <a:ext cx="6425" cy="4775"/>
            </a:xfrm>
            <a:custGeom>
              <a:avLst/>
              <a:gdLst/>
              <a:ahLst/>
              <a:cxnLst/>
              <a:rect l="l" t="t" r="r" b="b"/>
              <a:pathLst>
                <a:path w="257" h="191" extrusionOk="0">
                  <a:moveTo>
                    <a:pt x="170" y="1"/>
                  </a:moveTo>
                  <a:cubicBezTo>
                    <a:pt x="137" y="1"/>
                    <a:pt x="104" y="1"/>
                    <a:pt x="67" y="17"/>
                  </a:cubicBezTo>
                  <a:cubicBezTo>
                    <a:pt x="50" y="34"/>
                    <a:pt x="17" y="71"/>
                    <a:pt x="17" y="88"/>
                  </a:cubicBezTo>
                  <a:cubicBezTo>
                    <a:pt x="1" y="121"/>
                    <a:pt x="1" y="137"/>
                    <a:pt x="17" y="158"/>
                  </a:cubicBezTo>
                  <a:cubicBezTo>
                    <a:pt x="34" y="174"/>
                    <a:pt x="67" y="191"/>
                    <a:pt x="83" y="191"/>
                  </a:cubicBezTo>
                  <a:cubicBezTo>
                    <a:pt x="104" y="191"/>
                    <a:pt x="137" y="191"/>
                    <a:pt x="153" y="174"/>
                  </a:cubicBezTo>
                  <a:cubicBezTo>
                    <a:pt x="153" y="174"/>
                    <a:pt x="170" y="174"/>
                    <a:pt x="186" y="158"/>
                  </a:cubicBezTo>
                  <a:cubicBezTo>
                    <a:pt x="207" y="137"/>
                    <a:pt x="223" y="121"/>
                    <a:pt x="240" y="88"/>
                  </a:cubicBezTo>
                  <a:cubicBezTo>
                    <a:pt x="256" y="34"/>
                    <a:pt x="223" y="1"/>
                    <a:pt x="1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4789725" y="2454975"/>
              <a:ext cx="6400" cy="4925"/>
            </a:xfrm>
            <a:custGeom>
              <a:avLst/>
              <a:gdLst/>
              <a:ahLst/>
              <a:cxnLst/>
              <a:rect l="l" t="t" r="r" b="b"/>
              <a:pathLst>
                <a:path w="256" h="197" extrusionOk="0">
                  <a:moveTo>
                    <a:pt x="169" y="0"/>
                  </a:moveTo>
                  <a:cubicBezTo>
                    <a:pt x="153" y="0"/>
                    <a:pt x="120" y="0"/>
                    <a:pt x="103" y="21"/>
                  </a:cubicBezTo>
                  <a:cubicBezTo>
                    <a:pt x="49" y="37"/>
                    <a:pt x="0" y="103"/>
                    <a:pt x="17" y="157"/>
                  </a:cubicBezTo>
                  <a:cubicBezTo>
                    <a:pt x="29" y="181"/>
                    <a:pt x="69" y="196"/>
                    <a:pt x="110" y="196"/>
                  </a:cubicBezTo>
                  <a:cubicBezTo>
                    <a:pt x="125" y="196"/>
                    <a:pt x="139" y="194"/>
                    <a:pt x="153" y="190"/>
                  </a:cubicBezTo>
                  <a:cubicBezTo>
                    <a:pt x="169" y="173"/>
                    <a:pt x="190" y="157"/>
                    <a:pt x="206" y="157"/>
                  </a:cubicBezTo>
                  <a:cubicBezTo>
                    <a:pt x="239" y="124"/>
                    <a:pt x="256" y="87"/>
                    <a:pt x="256" y="54"/>
                  </a:cubicBezTo>
                  <a:cubicBezTo>
                    <a:pt x="239" y="21"/>
                    <a:pt x="206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4788375" y="2445275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71" y="1"/>
                  </a:moveTo>
                  <a:cubicBezTo>
                    <a:pt x="152" y="1"/>
                    <a:pt x="130" y="5"/>
                    <a:pt x="103" y="13"/>
                  </a:cubicBezTo>
                  <a:cubicBezTo>
                    <a:pt x="54" y="30"/>
                    <a:pt x="17" y="63"/>
                    <a:pt x="17" y="100"/>
                  </a:cubicBezTo>
                  <a:cubicBezTo>
                    <a:pt x="0" y="116"/>
                    <a:pt x="0" y="133"/>
                    <a:pt x="17" y="149"/>
                  </a:cubicBezTo>
                  <a:cubicBezTo>
                    <a:pt x="17" y="173"/>
                    <a:pt x="54" y="190"/>
                    <a:pt x="100" y="190"/>
                  </a:cubicBezTo>
                  <a:cubicBezTo>
                    <a:pt x="118" y="190"/>
                    <a:pt x="138" y="188"/>
                    <a:pt x="157" y="182"/>
                  </a:cubicBezTo>
                  <a:cubicBezTo>
                    <a:pt x="223" y="149"/>
                    <a:pt x="260" y="79"/>
                    <a:pt x="244" y="46"/>
                  </a:cubicBezTo>
                  <a:cubicBezTo>
                    <a:pt x="244" y="30"/>
                    <a:pt x="223" y="13"/>
                    <a:pt x="223" y="13"/>
                  </a:cubicBezTo>
                  <a:cubicBezTo>
                    <a:pt x="207" y="5"/>
                    <a:pt x="190" y="1"/>
                    <a:pt x="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4814150" y="2477325"/>
              <a:ext cx="6500" cy="4775"/>
            </a:xfrm>
            <a:custGeom>
              <a:avLst/>
              <a:gdLst/>
              <a:ahLst/>
              <a:cxnLst/>
              <a:rect l="l" t="t" r="r" b="b"/>
              <a:pathLst>
                <a:path w="260" h="191" extrusionOk="0">
                  <a:moveTo>
                    <a:pt x="173" y="1"/>
                  </a:moveTo>
                  <a:cubicBezTo>
                    <a:pt x="140" y="1"/>
                    <a:pt x="103" y="1"/>
                    <a:pt x="87" y="34"/>
                  </a:cubicBezTo>
                  <a:cubicBezTo>
                    <a:pt x="54" y="55"/>
                    <a:pt x="37" y="71"/>
                    <a:pt x="17" y="104"/>
                  </a:cubicBezTo>
                  <a:cubicBezTo>
                    <a:pt x="0" y="158"/>
                    <a:pt x="37" y="191"/>
                    <a:pt x="103" y="191"/>
                  </a:cubicBezTo>
                  <a:lnTo>
                    <a:pt x="157" y="191"/>
                  </a:lnTo>
                  <a:cubicBezTo>
                    <a:pt x="173" y="174"/>
                    <a:pt x="173" y="174"/>
                    <a:pt x="190" y="174"/>
                  </a:cubicBezTo>
                  <a:cubicBezTo>
                    <a:pt x="223" y="137"/>
                    <a:pt x="243" y="121"/>
                    <a:pt x="243" y="104"/>
                  </a:cubicBezTo>
                  <a:cubicBezTo>
                    <a:pt x="260" y="34"/>
                    <a:pt x="223" y="1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4842900" y="2361375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74" y="1"/>
                  </a:moveTo>
                  <a:cubicBezTo>
                    <a:pt x="157" y="1"/>
                    <a:pt x="124" y="1"/>
                    <a:pt x="87" y="17"/>
                  </a:cubicBezTo>
                  <a:cubicBezTo>
                    <a:pt x="54" y="34"/>
                    <a:pt x="38" y="71"/>
                    <a:pt x="38" y="87"/>
                  </a:cubicBezTo>
                  <a:cubicBezTo>
                    <a:pt x="0" y="137"/>
                    <a:pt x="38" y="190"/>
                    <a:pt x="103" y="190"/>
                  </a:cubicBezTo>
                  <a:cubicBezTo>
                    <a:pt x="124" y="190"/>
                    <a:pt x="157" y="190"/>
                    <a:pt x="174" y="174"/>
                  </a:cubicBezTo>
                  <a:cubicBezTo>
                    <a:pt x="174" y="174"/>
                    <a:pt x="190" y="174"/>
                    <a:pt x="190" y="157"/>
                  </a:cubicBezTo>
                  <a:cubicBezTo>
                    <a:pt x="227" y="137"/>
                    <a:pt x="244" y="120"/>
                    <a:pt x="260" y="87"/>
                  </a:cubicBezTo>
                  <a:cubicBezTo>
                    <a:pt x="260" y="71"/>
                    <a:pt x="260" y="34"/>
                    <a:pt x="244" y="17"/>
                  </a:cubicBezTo>
                  <a:cubicBezTo>
                    <a:pt x="244" y="1"/>
                    <a:pt x="207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4808575" y="2465575"/>
              <a:ext cx="6525" cy="4875"/>
            </a:xfrm>
            <a:custGeom>
              <a:avLst/>
              <a:gdLst/>
              <a:ahLst/>
              <a:cxnLst/>
              <a:rect l="l" t="t" r="r" b="b"/>
              <a:pathLst>
                <a:path w="261" h="195" extrusionOk="0">
                  <a:moveTo>
                    <a:pt x="155" y="0"/>
                  </a:moveTo>
                  <a:cubicBezTo>
                    <a:pt x="144" y="0"/>
                    <a:pt x="132" y="2"/>
                    <a:pt x="120" y="9"/>
                  </a:cubicBezTo>
                  <a:cubicBezTo>
                    <a:pt x="87" y="9"/>
                    <a:pt x="71" y="26"/>
                    <a:pt x="33" y="59"/>
                  </a:cubicBezTo>
                  <a:cubicBezTo>
                    <a:pt x="17" y="75"/>
                    <a:pt x="1" y="92"/>
                    <a:pt x="1" y="129"/>
                  </a:cubicBezTo>
                  <a:cubicBezTo>
                    <a:pt x="1" y="145"/>
                    <a:pt x="17" y="178"/>
                    <a:pt x="33" y="178"/>
                  </a:cubicBezTo>
                  <a:cubicBezTo>
                    <a:pt x="54" y="195"/>
                    <a:pt x="87" y="195"/>
                    <a:pt x="120" y="195"/>
                  </a:cubicBezTo>
                  <a:cubicBezTo>
                    <a:pt x="120" y="195"/>
                    <a:pt x="137" y="195"/>
                    <a:pt x="137" y="178"/>
                  </a:cubicBezTo>
                  <a:cubicBezTo>
                    <a:pt x="174" y="178"/>
                    <a:pt x="190" y="162"/>
                    <a:pt x="207" y="145"/>
                  </a:cubicBezTo>
                  <a:cubicBezTo>
                    <a:pt x="240" y="92"/>
                    <a:pt x="260" y="42"/>
                    <a:pt x="207" y="9"/>
                  </a:cubicBezTo>
                  <a:cubicBezTo>
                    <a:pt x="196" y="9"/>
                    <a:pt x="177" y="0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4804250" y="2489800"/>
              <a:ext cx="6525" cy="4950"/>
            </a:xfrm>
            <a:custGeom>
              <a:avLst/>
              <a:gdLst/>
              <a:ahLst/>
              <a:cxnLst/>
              <a:rect l="l" t="t" r="r" b="b"/>
              <a:pathLst>
                <a:path w="261" h="198" extrusionOk="0">
                  <a:moveTo>
                    <a:pt x="163" y="0"/>
                  </a:moveTo>
                  <a:cubicBezTo>
                    <a:pt x="143" y="0"/>
                    <a:pt x="122" y="6"/>
                    <a:pt x="103" y="17"/>
                  </a:cubicBezTo>
                  <a:cubicBezTo>
                    <a:pt x="54" y="34"/>
                    <a:pt x="37" y="50"/>
                    <a:pt x="21" y="87"/>
                  </a:cubicBezTo>
                  <a:cubicBezTo>
                    <a:pt x="0" y="104"/>
                    <a:pt x="0" y="120"/>
                    <a:pt x="0" y="137"/>
                  </a:cubicBezTo>
                  <a:cubicBezTo>
                    <a:pt x="21" y="174"/>
                    <a:pt x="21" y="174"/>
                    <a:pt x="54" y="190"/>
                  </a:cubicBezTo>
                  <a:cubicBezTo>
                    <a:pt x="59" y="196"/>
                    <a:pt x="67" y="198"/>
                    <a:pt x="75" y="198"/>
                  </a:cubicBezTo>
                  <a:cubicBezTo>
                    <a:pt x="93" y="198"/>
                    <a:pt x="116" y="190"/>
                    <a:pt x="141" y="190"/>
                  </a:cubicBezTo>
                  <a:cubicBezTo>
                    <a:pt x="206" y="153"/>
                    <a:pt x="260" y="87"/>
                    <a:pt x="244" y="50"/>
                  </a:cubicBezTo>
                  <a:cubicBezTo>
                    <a:pt x="233" y="18"/>
                    <a:pt x="200" y="0"/>
                    <a:pt x="1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4798675" y="2478675"/>
              <a:ext cx="6525" cy="4675"/>
            </a:xfrm>
            <a:custGeom>
              <a:avLst/>
              <a:gdLst/>
              <a:ahLst/>
              <a:cxnLst/>
              <a:rect l="l" t="t" r="r" b="b"/>
              <a:pathLst>
                <a:path w="261" h="187" extrusionOk="0">
                  <a:moveTo>
                    <a:pt x="174" y="1"/>
                  </a:moveTo>
                  <a:cubicBezTo>
                    <a:pt x="141" y="1"/>
                    <a:pt x="120" y="1"/>
                    <a:pt x="87" y="17"/>
                  </a:cubicBezTo>
                  <a:cubicBezTo>
                    <a:pt x="54" y="34"/>
                    <a:pt x="38" y="67"/>
                    <a:pt x="17" y="104"/>
                  </a:cubicBezTo>
                  <a:cubicBezTo>
                    <a:pt x="1" y="153"/>
                    <a:pt x="38" y="186"/>
                    <a:pt x="87" y="186"/>
                  </a:cubicBezTo>
                  <a:lnTo>
                    <a:pt x="141" y="186"/>
                  </a:lnTo>
                  <a:cubicBezTo>
                    <a:pt x="141" y="186"/>
                    <a:pt x="157" y="186"/>
                    <a:pt x="157" y="170"/>
                  </a:cubicBezTo>
                  <a:lnTo>
                    <a:pt x="190" y="170"/>
                  </a:lnTo>
                  <a:cubicBezTo>
                    <a:pt x="207" y="137"/>
                    <a:pt x="244" y="120"/>
                    <a:pt x="244" y="83"/>
                  </a:cubicBezTo>
                  <a:cubicBezTo>
                    <a:pt x="260" y="67"/>
                    <a:pt x="260" y="50"/>
                    <a:pt x="244" y="17"/>
                  </a:cubicBezTo>
                  <a:cubicBezTo>
                    <a:pt x="223" y="1"/>
                    <a:pt x="190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4855375" y="2362200"/>
              <a:ext cx="6525" cy="5025"/>
            </a:xfrm>
            <a:custGeom>
              <a:avLst/>
              <a:gdLst/>
              <a:ahLst/>
              <a:cxnLst/>
              <a:rect l="l" t="t" r="r" b="b"/>
              <a:pathLst>
                <a:path w="261" h="201" extrusionOk="0">
                  <a:moveTo>
                    <a:pt x="173" y="1"/>
                  </a:moveTo>
                  <a:cubicBezTo>
                    <a:pt x="157" y="1"/>
                    <a:pt x="140" y="1"/>
                    <a:pt x="103" y="21"/>
                  </a:cubicBezTo>
                  <a:cubicBezTo>
                    <a:pt x="54" y="54"/>
                    <a:pt x="0" y="104"/>
                    <a:pt x="17" y="157"/>
                  </a:cubicBezTo>
                  <a:cubicBezTo>
                    <a:pt x="30" y="189"/>
                    <a:pt x="61" y="200"/>
                    <a:pt x="96" y="200"/>
                  </a:cubicBezTo>
                  <a:cubicBezTo>
                    <a:pt x="116" y="200"/>
                    <a:pt x="137" y="196"/>
                    <a:pt x="157" y="190"/>
                  </a:cubicBezTo>
                  <a:cubicBezTo>
                    <a:pt x="173" y="174"/>
                    <a:pt x="190" y="174"/>
                    <a:pt x="206" y="157"/>
                  </a:cubicBezTo>
                  <a:cubicBezTo>
                    <a:pt x="244" y="124"/>
                    <a:pt x="260" y="87"/>
                    <a:pt x="260" y="54"/>
                  </a:cubicBezTo>
                  <a:cubicBezTo>
                    <a:pt x="244" y="21"/>
                    <a:pt x="206" y="1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4870825" y="2360650"/>
              <a:ext cx="6100" cy="5075"/>
            </a:xfrm>
            <a:custGeom>
              <a:avLst/>
              <a:gdLst/>
              <a:ahLst/>
              <a:cxnLst/>
              <a:rect l="l" t="t" r="r" b="b"/>
              <a:pathLst>
                <a:path w="244" h="203" extrusionOk="0">
                  <a:moveTo>
                    <a:pt x="171" y="1"/>
                  </a:moveTo>
                  <a:cubicBezTo>
                    <a:pt x="156" y="1"/>
                    <a:pt x="139" y="5"/>
                    <a:pt x="120" y="13"/>
                  </a:cubicBezTo>
                  <a:cubicBezTo>
                    <a:pt x="87" y="13"/>
                    <a:pt x="54" y="30"/>
                    <a:pt x="38" y="46"/>
                  </a:cubicBezTo>
                  <a:cubicBezTo>
                    <a:pt x="17" y="83"/>
                    <a:pt x="1" y="100"/>
                    <a:pt x="1" y="133"/>
                  </a:cubicBezTo>
                  <a:cubicBezTo>
                    <a:pt x="1" y="149"/>
                    <a:pt x="1" y="166"/>
                    <a:pt x="38" y="186"/>
                  </a:cubicBezTo>
                  <a:cubicBezTo>
                    <a:pt x="54" y="203"/>
                    <a:pt x="71" y="203"/>
                    <a:pt x="104" y="203"/>
                  </a:cubicBezTo>
                  <a:cubicBezTo>
                    <a:pt x="120" y="203"/>
                    <a:pt x="141" y="186"/>
                    <a:pt x="141" y="186"/>
                  </a:cubicBezTo>
                  <a:cubicBezTo>
                    <a:pt x="157" y="186"/>
                    <a:pt x="174" y="166"/>
                    <a:pt x="190" y="149"/>
                  </a:cubicBezTo>
                  <a:cubicBezTo>
                    <a:pt x="244" y="100"/>
                    <a:pt x="244" y="46"/>
                    <a:pt x="207" y="13"/>
                  </a:cubicBezTo>
                  <a:cubicBezTo>
                    <a:pt x="199" y="5"/>
                    <a:pt x="186" y="1"/>
                    <a:pt x="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4876400" y="2372500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74" y="1"/>
                  </a:moveTo>
                  <a:cubicBezTo>
                    <a:pt x="141" y="1"/>
                    <a:pt x="103" y="1"/>
                    <a:pt x="70" y="22"/>
                  </a:cubicBezTo>
                  <a:cubicBezTo>
                    <a:pt x="54" y="38"/>
                    <a:pt x="21" y="71"/>
                    <a:pt x="21" y="88"/>
                  </a:cubicBezTo>
                  <a:cubicBezTo>
                    <a:pt x="0" y="158"/>
                    <a:pt x="37" y="191"/>
                    <a:pt x="87" y="191"/>
                  </a:cubicBezTo>
                  <a:cubicBezTo>
                    <a:pt x="103" y="191"/>
                    <a:pt x="141" y="191"/>
                    <a:pt x="157" y="174"/>
                  </a:cubicBezTo>
                  <a:cubicBezTo>
                    <a:pt x="157" y="174"/>
                    <a:pt x="174" y="174"/>
                    <a:pt x="190" y="158"/>
                  </a:cubicBezTo>
                  <a:cubicBezTo>
                    <a:pt x="207" y="141"/>
                    <a:pt x="227" y="125"/>
                    <a:pt x="244" y="88"/>
                  </a:cubicBezTo>
                  <a:cubicBezTo>
                    <a:pt x="260" y="38"/>
                    <a:pt x="227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4885475" y="2360550"/>
              <a:ext cx="6400" cy="5175"/>
            </a:xfrm>
            <a:custGeom>
              <a:avLst/>
              <a:gdLst/>
              <a:ahLst/>
              <a:cxnLst/>
              <a:rect l="l" t="t" r="r" b="b"/>
              <a:pathLst>
                <a:path w="256" h="207" extrusionOk="0">
                  <a:moveTo>
                    <a:pt x="173" y="1"/>
                  </a:moveTo>
                  <a:cubicBezTo>
                    <a:pt x="103" y="1"/>
                    <a:pt x="33" y="50"/>
                    <a:pt x="17" y="104"/>
                  </a:cubicBezTo>
                  <a:cubicBezTo>
                    <a:pt x="0" y="153"/>
                    <a:pt x="33" y="207"/>
                    <a:pt x="87" y="207"/>
                  </a:cubicBezTo>
                  <a:cubicBezTo>
                    <a:pt x="103" y="207"/>
                    <a:pt x="136" y="190"/>
                    <a:pt x="153" y="190"/>
                  </a:cubicBezTo>
                  <a:cubicBezTo>
                    <a:pt x="153" y="190"/>
                    <a:pt x="173" y="170"/>
                    <a:pt x="190" y="170"/>
                  </a:cubicBezTo>
                  <a:cubicBezTo>
                    <a:pt x="206" y="153"/>
                    <a:pt x="223" y="120"/>
                    <a:pt x="239" y="104"/>
                  </a:cubicBezTo>
                  <a:cubicBezTo>
                    <a:pt x="256" y="67"/>
                    <a:pt x="239" y="50"/>
                    <a:pt x="239" y="34"/>
                  </a:cubicBezTo>
                  <a:cubicBezTo>
                    <a:pt x="223" y="17"/>
                    <a:pt x="190" y="1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4878550" y="2386725"/>
              <a:ext cx="4375" cy="4775"/>
            </a:xfrm>
            <a:custGeom>
              <a:avLst/>
              <a:gdLst/>
              <a:ahLst/>
              <a:cxnLst/>
              <a:rect l="l" t="t" r="r" b="b"/>
              <a:pathLst>
                <a:path w="175" h="191" extrusionOk="0">
                  <a:moveTo>
                    <a:pt x="174" y="1"/>
                  </a:moveTo>
                  <a:cubicBezTo>
                    <a:pt x="158" y="1"/>
                    <a:pt x="121" y="1"/>
                    <a:pt x="104" y="17"/>
                  </a:cubicBezTo>
                  <a:cubicBezTo>
                    <a:pt x="55" y="34"/>
                    <a:pt x="1" y="104"/>
                    <a:pt x="17" y="153"/>
                  </a:cubicBezTo>
                  <a:cubicBezTo>
                    <a:pt x="17" y="153"/>
                    <a:pt x="38" y="174"/>
                    <a:pt x="38" y="191"/>
                  </a:cubicBezTo>
                  <a:cubicBezTo>
                    <a:pt x="88" y="121"/>
                    <a:pt x="121" y="50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4896600" y="2339025"/>
              <a:ext cx="6525" cy="4750"/>
            </a:xfrm>
            <a:custGeom>
              <a:avLst/>
              <a:gdLst/>
              <a:ahLst/>
              <a:cxnLst/>
              <a:rect l="l" t="t" r="r" b="b"/>
              <a:pathLst>
                <a:path w="261" h="190" extrusionOk="0">
                  <a:moveTo>
                    <a:pt x="174" y="0"/>
                  </a:moveTo>
                  <a:cubicBezTo>
                    <a:pt x="141" y="0"/>
                    <a:pt x="120" y="0"/>
                    <a:pt x="87" y="21"/>
                  </a:cubicBezTo>
                  <a:cubicBezTo>
                    <a:pt x="54" y="37"/>
                    <a:pt x="38" y="70"/>
                    <a:pt x="38" y="87"/>
                  </a:cubicBezTo>
                  <a:cubicBezTo>
                    <a:pt x="0" y="140"/>
                    <a:pt x="38" y="190"/>
                    <a:pt x="104" y="190"/>
                  </a:cubicBezTo>
                  <a:cubicBezTo>
                    <a:pt x="120" y="190"/>
                    <a:pt x="141" y="190"/>
                    <a:pt x="174" y="173"/>
                  </a:cubicBezTo>
                  <a:cubicBezTo>
                    <a:pt x="174" y="173"/>
                    <a:pt x="190" y="173"/>
                    <a:pt x="190" y="157"/>
                  </a:cubicBezTo>
                  <a:cubicBezTo>
                    <a:pt x="223" y="140"/>
                    <a:pt x="244" y="124"/>
                    <a:pt x="260" y="87"/>
                  </a:cubicBezTo>
                  <a:cubicBezTo>
                    <a:pt x="260" y="70"/>
                    <a:pt x="260" y="37"/>
                    <a:pt x="244" y="21"/>
                  </a:cubicBezTo>
                  <a:cubicBezTo>
                    <a:pt x="223" y="0"/>
                    <a:pt x="207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4891850" y="2327050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57" y="1"/>
                  </a:moveTo>
                  <a:cubicBezTo>
                    <a:pt x="141" y="1"/>
                    <a:pt x="104" y="17"/>
                    <a:pt x="71" y="34"/>
                  </a:cubicBezTo>
                  <a:cubicBezTo>
                    <a:pt x="38" y="50"/>
                    <a:pt x="21" y="67"/>
                    <a:pt x="21" y="104"/>
                  </a:cubicBezTo>
                  <a:cubicBezTo>
                    <a:pt x="1" y="153"/>
                    <a:pt x="38" y="190"/>
                    <a:pt x="87" y="190"/>
                  </a:cubicBezTo>
                  <a:lnTo>
                    <a:pt x="157" y="190"/>
                  </a:lnTo>
                  <a:cubicBezTo>
                    <a:pt x="157" y="170"/>
                    <a:pt x="174" y="170"/>
                    <a:pt x="174" y="170"/>
                  </a:cubicBezTo>
                  <a:cubicBezTo>
                    <a:pt x="207" y="153"/>
                    <a:pt x="228" y="120"/>
                    <a:pt x="244" y="104"/>
                  </a:cubicBezTo>
                  <a:cubicBezTo>
                    <a:pt x="261" y="34"/>
                    <a:pt x="228" y="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4885875" y="2349325"/>
              <a:ext cx="6525" cy="4750"/>
            </a:xfrm>
            <a:custGeom>
              <a:avLst/>
              <a:gdLst/>
              <a:ahLst/>
              <a:cxnLst/>
              <a:rect l="l" t="t" r="r" b="b"/>
              <a:pathLst>
                <a:path w="261" h="190" extrusionOk="0">
                  <a:moveTo>
                    <a:pt x="174" y="0"/>
                  </a:moveTo>
                  <a:cubicBezTo>
                    <a:pt x="137" y="0"/>
                    <a:pt x="104" y="21"/>
                    <a:pt x="87" y="37"/>
                  </a:cubicBezTo>
                  <a:cubicBezTo>
                    <a:pt x="54" y="54"/>
                    <a:pt x="34" y="70"/>
                    <a:pt x="17" y="103"/>
                  </a:cubicBezTo>
                  <a:cubicBezTo>
                    <a:pt x="1" y="157"/>
                    <a:pt x="34" y="190"/>
                    <a:pt x="104" y="190"/>
                  </a:cubicBezTo>
                  <a:lnTo>
                    <a:pt x="157" y="190"/>
                  </a:lnTo>
                  <a:cubicBezTo>
                    <a:pt x="174" y="173"/>
                    <a:pt x="174" y="173"/>
                    <a:pt x="190" y="173"/>
                  </a:cubicBezTo>
                  <a:cubicBezTo>
                    <a:pt x="223" y="157"/>
                    <a:pt x="240" y="124"/>
                    <a:pt x="240" y="103"/>
                  </a:cubicBezTo>
                  <a:cubicBezTo>
                    <a:pt x="260" y="70"/>
                    <a:pt x="260" y="54"/>
                    <a:pt x="240" y="37"/>
                  </a:cubicBezTo>
                  <a:cubicBezTo>
                    <a:pt x="223" y="0"/>
                    <a:pt x="207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4900525" y="2301675"/>
              <a:ext cx="6825" cy="4950"/>
            </a:xfrm>
            <a:custGeom>
              <a:avLst/>
              <a:gdLst/>
              <a:ahLst/>
              <a:cxnLst/>
              <a:rect l="l" t="t" r="r" b="b"/>
              <a:pathLst>
                <a:path w="273" h="198" extrusionOk="0">
                  <a:moveTo>
                    <a:pt x="177" y="1"/>
                  </a:moveTo>
                  <a:cubicBezTo>
                    <a:pt x="157" y="1"/>
                    <a:pt x="137" y="6"/>
                    <a:pt x="120" y="18"/>
                  </a:cubicBezTo>
                  <a:cubicBezTo>
                    <a:pt x="50" y="35"/>
                    <a:pt x="0" y="105"/>
                    <a:pt x="17" y="154"/>
                  </a:cubicBezTo>
                  <a:cubicBezTo>
                    <a:pt x="29" y="181"/>
                    <a:pt x="70" y="198"/>
                    <a:pt x="111" y="198"/>
                  </a:cubicBezTo>
                  <a:cubicBezTo>
                    <a:pt x="125" y="198"/>
                    <a:pt x="140" y="196"/>
                    <a:pt x="153" y="191"/>
                  </a:cubicBezTo>
                  <a:cubicBezTo>
                    <a:pt x="223" y="154"/>
                    <a:pt x="272" y="88"/>
                    <a:pt x="256" y="51"/>
                  </a:cubicBezTo>
                  <a:cubicBezTo>
                    <a:pt x="245" y="19"/>
                    <a:pt x="212" y="1"/>
                    <a:pt x="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4856700" y="2408175"/>
              <a:ext cx="6425" cy="5175"/>
            </a:xfrm>
            <a:custGeom>
              <a:avLst/>
              <a:gdLst/>
              <a:ahLst/>
              <a:cxnLst/>
              <a:rect l="l" t="t" r="r" b="b"/>
              <a:pathLst>
                <a:path w="257" h="207" extrusionOk="0">
                  <a:moveTo>
                    <a:pt x="153" y="1"/>
                  </a:moveTo>
                  <a:cubicBezTo>
                    <a:pt x="137" y="1"/>
                    <a:pt x="104" y="17"/>
                    <a:pt x="67" y="38"/>
                  </a:cubicBezTo>
                  <a:cubicBezTo>
                    <a:pt x="34" y="54"/>
                    <a:pt x="17" y="87"/>
                    <a:pt x="17" y="104"/>
                  </a:cubicBezTo>
                  <a:cubicBezTo>
                    <a:pt x="1" y="141"/>
                    <a:pt x="1" y="157"/>
                    <a:pt x="17" y="174"/>
                  </a:cubicBezTo>
                  <a:cubicBezTo>
                    <a:pt x="34" y="190"/>
                    <a:pt x="50" y="207"/>
                    <a:pt x="87" y="207"/>
                  </a:cubicBezTo>
                  <a:cubicBezTo>
                    <a:pt x="104" y="207"/>
                    <a:pt x="120" y="207"/>
                    <a:pt x="153" y="190"/>
                  </a:cubicBezTo>
                  <a:cubicBezTo>
                    <a:pt x="153" y="190"/>
                    <a:pt x="170" y="190"/>
                    <a:pt x="170" y="174"/>
                  </a:cubicBezTo>
                  <a:cubicBezTo>
                    <a:pt x="207" y="157"/>
                    <a:pt x="224" y="141"/>
                    <a:pt x="240" y="104"/>
                  </a:cubicBezTo>
                  <a:cubicBezTo>
                    <a:pt x="257" y="54"/>
                    <a:pt x="224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4852800" y="2396225"/>
              <a:ext cx="6925" cy="4650"/>
            </a:xfrm>
            <a:custGeom>
              <a:avLst/>
              <a:gdLst/>
              <a:ahLst/>
              <a:cxnLst/>
              <a:rect l="l" t="t" r="r" b="b"/>
              <a:pathLst>
                <a:path w="277" h="186" extrusionOk="0">
                  <a:moveTo>
                    <a:pt x="173" y="0"/>
                  </a:moveTo>
                  <a:cubicBezTo>
                    <a:pt x="140" y="0"/>
                    <a:pt x="103" y="0"/>
                    <a:pt x="87" y="17"/>
                  </a:cubicBezTo>
                  <a:cubicBezTo>
                    <a:pt x="54" y="50"/>
                    <a:pt x="37" y="66"/>
                    <a:pt x="17" y="103"/>
                  </a:cubicBezTo>
                  <a:cubicBezTo>
                    <a:pt x="0" y="153"/>
                    <a:pt x="37" y="186"/>
                    <a:pt x="103" y="186"/>
                  </a:cubicBezTo>
                  <a:cubicBezTo>
                    <a:pt x="120" y="186"/>
                    <a:pt x="140" y="186"/>
                    <a:pt x="157" y="169"/>
                  </a:cubicBezTo>
                  <a:lnTo>
                    <a:pt x="190" y="169"/>
                  </a:lnTo>
                  <a:cubicBezTo>
                    <a:pt x="223" y="136"/>
                    <a:pt x="243" y="120"/>
                    <a:pt x="260" y="83"/>
                  </a:cubicBezTo>
                  <a:cubicBezTo>
                    <a:pt x="276" y="33"/>
                    <a:pt x="243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4847225" y="2386725"/>
              <a:ext cx="6925" cy="5075"/>
            </a:xfrm>
            <a:custGeom>
              <a:avLst/>
              <a:gdLst/>
              <a:ahLst/>
              <a:cxnLst/>
              <a:rect l="l" t="t" r="r" b="b"/>
              <a:pathLst>
                <a:path w="277" h="203" extrusionOk="0">
                  <a:moveTo>
                    <a:pt x="172" y="0"/>
                  </a:moveTo>
                  <a:cubicBezTo>
                    <a:pt x="134" y="0"/>
                    <a:pt x="86" y="18"/>
                    <a:pt x="54" y="50"/>
                  </a:cubicBezTo>
                  <a:cubicBezTo>
                    <a:pt x="1" y="104"/>
                    <a:pt x="1" y="153"/>
                    <a:pt x="54" y="191"/>
                  </a:cubicBezTo>
                  <a:cubicBezTo>
                    <a:pt x="62" y="199"/>
                    <a:pt x="75" y="203"/>
                    <a:pt x="89" y="203"/>
                  </a:cubicBezTo>
                  <a:cubicBezTo>
                    <a:pt x="104" y="203"/>
                    <a:pt x="120" y="199"/>
                    <a:pt x="137" y="191"/>
                  </a:cubicBezTo>
                  <a:lnTo>
                    <a:pt x="157" y="191"/>
                  </a:lnTo>
                  <a:cubicBezTo>
                    <a:pt x="190" y="174"/>
                    <a:pt x="207" y="174"/>
                    <a:pt x="223" y="153"/>
                  </a:cubicBezTo>
                  <a:cubicBezTo>
                    <a:pt x="260" y="104"/>
                    <a:pt x="277" y="34"/>
                    <a:pt x="223" y="17"/>
                  </a:cubicBezTo>
                  <a:cubicBezTo>
                    <a:pt x="212" y="6"/>
                    <a:pt x="193" y="0"/>
                    <a:pt x="1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4865675" y="2339025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74" y="0"/>
                  </a:moveTo>
                  <a:cubicBezTo>
                    <a:pt x="141" y="0"/>
                    <a:pt x="104" y="21"/>
                    <a:pt x="71" y="37"/>
                  </a:cubicBezTo>
                  <a:cubicBezTo>
                    <a:pt x="54" y="54"/>
                    <a:pt x="38" y="70"/>
                    <a:pt x="17" y="103"/>
                  </a:cubicBezTo>
                  <a:cubicBezTo>
                    <a:pt x="1" y="124"/>
                    <a:pt x="17" y="157"/>
                    <a:pt x="17" y="173"/>
                  </a:cubicBezTo>
                  <a:cubicBezTo>
                    <a:pt x="38" y="190"/>
                    <a:pt x="71" y="206"/>
                    <a:pt x="87" y="206"/>
                  </a:cubicBezTo>
                  <a:cubicBezTo>
                    <a:pt x="120" y="206"/>
                    <a:pt x="141" y="190"/>
                    <a:pt x="157" y="190"/>
                  </a:cubicBezTo>
                  <a:cubicBezTo>
                    <a:pt x="174" y="190"/>
                    <a:pt x="174" y="173"/>
                    <a:pt x="190" y="173"/>
                  </a:cubicBezTo>
                  <a:cubicBezTo>
                    <a:pt x="207" y="157"/>
                    <a:pt x="244" y="124"/>
                    <a:pt x="244" y="103"/>
                  </a:cubicBezTo>
                  <a:cubicBezTo>
                    <a:pt x="260" y="54"/>
                    <a:pt x="223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4783225" y="2479500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57" y="1"/>
                  </a:moveTo>
                  <a:cubicBezTo>
                    <a:pt x="120" y="1"/>
                    <a:pt x="87" y="17"/>
                    <a:pt x="70" y="34"/>
                  </a:cubicBezTo>
                  <a:cubicBezTo>
                    <a:pt x="37" y="50"/>
                    <a:pt x="17" y="71"/>
                    <a:pt x="0" y="104"/>
                  </a:cubicBezTo>
                  <a:cubicBezTo>
                    <a:pt x="0" y="120"/>
                    <a:pt x="0" y="153"/>
                    <a:pt x="17" y="174"/>
                  </a:cubicBezTo>
                  <a:cubicBezTo>
                    <a:pt x="17" y="190"/>
                    <a:pt x="54" y="207"/>
                    <a:pt x="87" y="207"/>
                  </a:cubicBezTo>
                  <a:cubicBezTo>
                    <a:pt x="103" y="207"/>
                    <a:pt x="120" y="190"/>
                    <a:pt x="140" y="190"/>
                  </a:cubicBezTo>
                  <a:cubicBezTo>
                    <a:pt x="157" y="174"/>
                    <a:pt x="157" y="174"/>
                    <a:pt x="173" y="174"/>
                  </a:cubicBezTo>
                  <a:cubicBezTo>
                    <a:pt x="206" y="153"/>
                    <a:pt x="223" y="120"/>
                    <a:pt x="223" y="104"/>
                  </a:cubicBezTo>
                  <a:cubicBezTo>
                    <a:pt x="260" y="50"/>
                    <a:pt x="223" y="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4845075" y="2374675"/>
              <a:ext cx="6500" cy="4775"/>
            </a:xfrm>
            <a:custGeom>
              <a:avLst/>
              <a:gdLst/>
              <a:ahLst/>
              <a:cxnLst/>
              <a:rect l="l" t="t" r="r" b="b"/>
              <a:pathLst>
                <a:path w="260" h="191" extrusionOk="0">
                  <a:moveTo>
                    <a:pt x="173" y="1"/>
                  </a:moveTo>
                  <a:cubicBezTo>
                    <a:pt x="140" y="1"/>
                    <a:pt x="103" y="1"/>
                    <a:pt x="70" y="38"/>
                  </a:cubicBezTo>
                  <a:cubicBezTo>
                    <a:pt x="54" y="54"/>
                    <a:pt x="37" y="71"/>
                    <a:pt x="16" y="104"/>
                  </a:cubicBezTo>
                  <a:cubicBezTo>
                    <a:pt x="0" y="120"/>
                    <a:pt x="16" y="157"/>
                    <a:pt x="16" y="174"/>
                  </a:cubicBezTo>
                  <a:cubicBezTo>
                    <a:pt x="37" y="190"/>
                    <a:pt x="70" y="190"/>
                    <a:pt x="87" y="190"/>
                  </a:cubicBezTo>
                  <a:lnTo>
                    <a:pt x="157" y="190"/>
                  </a:lnTo>
                  <a:cubicBezTo>
                    <a:pt x="173" y="174"/>
                    <a:pt x="173" y="174"/>
                    <a:pt x="190" y="174"/>
                  </a:cubicBezTo>
                  <a:cubicBezTo>
                    <a:pt x="206" y="157"/>
                    <a:pt x="243" y="120"/>
                    <a:pt x="243" y="104"/>
                  </a:cubicBezTo>
                  <a:cubicBezTo>
                    <a:pt x="260" y="38"/>
                    <a:pt x="223" y="1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4818875" y="2443850"/>
              <a:ext cx="6525" cy="5075"/>
            </a:xfrm>
            <a:custGeom>
              <a:avLst/>
              <a:gdLst/>
              <a:ahLst/>
              <a:cxnLst/>
              <a:rect l="l" t="t" r="r" b="b"/>
              <a:pathLst>
                <a:path w="261" h="203" extrusionOk="0">
                  <a:moveTo>
                    <a:pt x="137" y="0"/>
                  </a:moveTo>
                  <a:cubicBezTo>
                    <a:pt x="104" y="17"/>
                    <a:pt x="87" y="33"/>
                    <a:pt x="54" y="54"/>
                  </a:cubicBezTo>
                  <a:cubicBezTo>
                    <a:pt x="1" y="103"/>
                    <a:pt x="1" y="157"/>
                    <a:pt x="54" y="190"/>
                  </a:cubicBezTo>
                  <a:cubicBezTo>
                    <a:pt x="63" y="198"/>
                    <a:pt x="75" y="202"/>
                    <a:pt x="87" y="202"/>
                  </a:cubicBezTo>
                  <a:cubicBezTo>
                    <a:pt x="100" y="202"/>
                    <a:pt x="112" y="198"/>
                    <a:pt x="120" y="190"/>
                  </a:cubicBezTo>
                  <a:lnTo>
                    <a:pt x="157" y="190"/>
                  </a:lnTo>
                  <a:cubicBezTo>
                    <a:pt x="174" y="173"/>
                    <a:pt x="207" y="157"/>
                    <a:pt x="207" y="157"/>
                  </a:cubicBezTo>
                  <a:cubicBezTo>
                    <a:pt x="240" y="120"/>
                    <a:pt x="261" y="103"/>
                    <a:pt x="261" y="70"/>
                  </a:cubicBezTo>
                  <a:cubicBezTo>
                    <a:pt x="261" y="54"/>
                    <a:pt x="240" y="33"/>
                    <a:pt x="223" y="17"/>
                  </a:cubicBezTo>
                  <a:cubicBezTo>
                    <a:pt x="207" y="0"/>
                    <a:pt x="174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4724375" y="2490225"/>
              <a:ext cx="6500" cy="5175"/>
            </a:xfrm>
            <a:custGeom>
              <a:avLst/>
              <a:gdLst/>
              <a:ahLst/>
              <a:cxnLst/>
              <a:rect l="l" t="t" r="r" b="b"/>
              <a:pathLst>
                <a:path w="260" h="207" extrusionOk="0">
                  <a:moveTo>
                    <a:pt x="173" y="0"/>
                  </a:moveTo>
                  <a:cubicBezTo>
                    <a:pt x="140" y="0"/>
                    <a:pt x="103" y="17"/>
                    <a:pt x="70" y="33"/>
                  </a:cubicBezTo>
                  <a:cubicBezTo>
                    <a:pt x="54" y="54"/>
                    <a:pt x="37" y="70"/>
                    <a:pt x="21" y="103"/>
                  </a:cubicBezTo>
                  <a:cubicBezTo>
                    <a:pt x="0" y="157"/>
                    <a:pt x="37" y="206"/>
                    <a:pt x="87" y="206"/>
                  </a:cubicBezTo>
                  <a:cubicBezTo>
                    <a:pt x="124" y="206"/>
                    <a:pt x="140" y="190"/>
                    <a:pt x="157" y="190"/>
                  </a:cubicBezTo>
                  <a:cubicBezTo>
                    <a:pt x="190" y="173"/>
                    <a:pt x="227" y="136"/>
                    <a:pt x="243" y="103"/>
                  </a:cubicBezTo>
                  <a:cubicBezTo>
                    <a:pt x="260" y="54"/>
                    <a:pt x="227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4720975" y="2479500"/>
              <a:ext cx="6500" cy="4775"/>
            </a:xfrm>
            <a:custGeom>
              <a:avLst/>
              <a:gdLst/>
              <a:ahLst/>
              <a:cxnLst/>
              <a:rect l="l" t="t" r="r" b="b"/>
              <a:pathLst>
                <a:path w="260" h="191" extrusionOk="0">
                  <a:moveTo>
                    <a:pt x="173" y="1"/>
                  </a:moveTo>
                  <a:cubicBezTo>
                    <a:pt x="136" y="1"/>
                    <a:pt x="103" y="17"/>
                    <a:pt x="70" y="34"/>
                  </a:cubicBezTo>
                  <a:cubicBezTo>
                    <a:pt x="54" y="50"/>
                    <a:pt x="17" y="71"/>
                    <a:pt x="17" y="104"/>
                  </a:cubicBezTo>
                  <a:cubicBezTo>
                    <a:pt x="0" y="120"/>
                    <a:pt x="17" y="153"/>
                    <a:pt x="17" y="174"/>
                  </a:cubicBezTo>
                  <a:cubicBezTo>
                    <a:pt x="33" y="190"/>
                    <a:pt x="70" y="190"/>
                    <a:pt x="87" y="190"/>
                  </a:cubicBezTo>
                  <a:lnTo>
                    <a:pt x="157" y="190"/>
                  </a:lnTo>
                  <a:cubicBezTo>
                    <a:pt x="173" y="174"/>
                    <a:pt x="173" y="174"/>
                    <a:pt x="190" y="174"/>
                  </a:cubicBezTo>
                  <a:cubicBezTo>
                    <a:pt x="206" y="153"/>
                    <a:pt x="239" y="120"/>
                    <a:pt x="239" y="104"/>
                  </a:cubicBezTo>
                  <a:cubicBezTo>
                    <a:pt x="260" y="50"/>
                    <a:pt x="223" y="1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4716225" y="2468150"/>
              <a:ext cx="6100" cy="4875"/>
            </a:xfrm>
            <a:custGeom>
              <a:avLst/>
              <a:gdLst/>
              <a:ahLst/>
              <a:cxnLst/>
              <a:rect l="l" t="t" r="r" b="b"/>
              <a:pathLst>
                <a:path w="244" h="195" extrusionOk="0">
                  <a:moveTo>
                    <a:pt x="161" y="0"/>
                  </a:moveTo>
                  <a:cubicBezTo>
                    <a:pt x="153" y="0"/>
                    <a:pt x="146" y="2"/>
                    <a:pt x="141" y="9"/>
                  </a:cubicBezTo>
                  <a:cubicBezTo>
                    <a:pt x="103" y="9"/>
                    <a:pt x="70" y="26"/>
                    <a:pt x="54" y="59"/>
                  </a:cubicBezTo>
                  <a:cubicBezTo>
                    <a:pt x="0" y="92"/>
                    <a:pt x="0" y="162"/>
                    <a:pt x="37" y="178"/>
                  </a:cubicBezTo>
                  <a:cubicBezTo>
                    <a:pt x="54" y="195"/>
                    <a:pt x="87" y="195"/>
                    <a:pt x="120" y="195"/>
                  </a:cubicBezTo>
                  <a:cubicBezTo>
                    <a:pt x="141" y="195"/>
                    <a:pt x="141" y="195"/>
                    <a:pt x="157" y="178"/>
                  </a:cubicBezTo>
                  <a:cubicBezTo>
                    <a:pt x="174" y="178"/>
                    <a:pt x="190" y="162"/>
                    <a:pt x="207" y="145"/>
                  </a:cubicBezTo>
                  <a:cubicBezTo>
                    <a:pt x="223" y="129"/>
                    <a:pt x="244" y="92"/>
                    <a:pt x="244" y="75"/>
                  </a:cubicBezTo>
                  <a:cubicBezTo>
                    <a:pt x="244" y="42"/>
                    <a:pt x="244" y="26"/>
                    <a:pt x="207" y="9"/>
                  </a:cubicBezTo>
                  <a:cubicBezTo>
                    <a:pt x="196" y="9"/>
                    <a:pt x="177" y="0"/>
                    <a:pt x="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4713650" y="2457750"/>
              <a:ext cx="6525" cy="5025"/>
            </a:xfrm>
            <a:custGeom>
              <a:avLst/>
              <a:gdLst/>
              <a:ahLst/>
              <a:cxnLst/>
              <a:rect l="l" t="t" r="r" b="b"/>
              <a:pathLst>
                <a:path w="261" h="201" extrusionOk="0">
                  <a:moveTo>
                    <a:pt x="167" y="0"/>
                  </a:moveTo>
                  <a:cubicBezTo>
                    <a:pt x="146" y="0"/>
                    <a:pt x="124" y="5"/>
                    <a:pt x="103" y="13"/>
                  </a:cubicBezTo>
                  <a:cubicBezTo>
                    <a:pt x="37" y="46"/>
                    <a:pt x="0" y="95"/>
                    <a:pt x="0" y="149"/>
                  </a:cubicBezTo>
                  <a:cubicBezTo>
                    <a:pt x="11" y="181"/>
                    <a:pt x="44" y="201"/>
                    <a:pt x="85" y="201"/>
                  </a:cubicBezTo>
                  <a:cubicBezTo>
                    <a:pt x="108" y="201"/>
                    <a:pt x="132" y="195"/>
                    <a:pt x="157" y="182"/>
                  </a:cubicBezTo>
                  <a:cubicBezTo>
                    <a:pt x="206" y="149"/>
                    <a:pt x="260" y="95"/>
                    <a:pt x="244" y="46"/>
                  </a:cubicBezTo>
                  <a:cubicBezTo>
                    <a:pt x="231" y="13"/>
                    <a:pt x="201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4733850" y="2433525"/>
              <a:ext cx="6925" cy="4775"/>
            </a:xfrm>
            <a:custGeom>
              <a:avLst/>
              <a:gdLst/>
              <a:ahLst/>
              <a:cxnLst/>
              <a:rect l="l" t="t" r="r" b="b"/>
              <a:pathLst>
                <a:path w="277" h="191" extrusionOk="0">
                  <a:moveTo>
                    <a:pt x="174" y="1"/>
                  </a:moveTo>
                  <a:cubicBezTo>
                    <a:pt x="157" y="1"/>
                    <a:pt x="120" y="1"/>
                    <a:pt x="87" y="17"/>
                  </a:cubicBezTo>
                  <a:cubicBezTo>
                    <a:pt x="54" y="34"/>
                    <a:pt x="33" y="71"/>
                    <a:pt x="33" y="87"/>
                  </a:cubicBezTo>
                  <a:cubicBezTo>
                    <a:pt x="0" y="157"/>
                    <a:pt x="33" y="190"/>
                    <a:pt x="103" y="190"/>
                  </a:cubicBezTo>
                  <a:cubicBezTo>
                    <a:pt x="120" y="190"/>
                    <a:pt x="157" y="190"/>
                    <a:pt x="174" y="174"/>
                  </a:cubicBezTo>
                  <a:cubicBezTo>
                    <a:pt x="174" y="174"/>
                    <a:pt x="190" y="174"/>
                    <a:pt x="190" y="157"/>
                  </a:cubicBezTo>
                  <a:cubicBezTo>
                    <a:pt x="223" y="137"/>
                    <a:pt x="240" y="120"/>
                    <a:pt x="260" y="87"/>
                  </a:cubicBezTo>
                  <a:cubicBezTo>
                    <a:pt x="277" y="34"/>
                    <a:pt x="240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4781050" y="2466200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74" y="1"/>
                  </a:moveTo>
                  <a:cubicBezTo>
                    <a:pt x="141" y="1"/>
                    <a:pt x="104" y="1"/>
                    <a:pt x="71" y="17"/>
                  </a:cubicBezTo>
                  <a:cubicBezTo>
                    <a:pt x="54" y="50"/>
                    <a:pt x="21" y="67"/>
                    <a:pt x="21" y="104"/>
                  </a:cubicBezTo>
                  <a:cubicBezTo>
                    <a:pt x="1" y="153"/>
                    <a:pt x="38" y="190"/>
                    <a:pt x="87" y="190"/>
                  </a:cubicBezTo>
                  <a:cubicBezTo>
                    <a:pt x="124" y="190"/>
                    <a:pt x="141" y="190"/>
                    <a:pt x="157" y="170"/>
                  </a:cubicBezTo>
                  <a:cubicBezTo>
                    <a:pt x="174" y="170"/>
                    <a:pt x="174" y="170"/>
                    <a:pt x="190" y="153"/>
                  </a:cubicBezTo>
                  <a:cubicBezTo>
                    <a:pt x="207" y="137"/>
                    <a:pt x="244" y="120"/>
                    <a:pt x="244" y="87"/>
                  </a:cubicBezTo>
                  <a:cubicBezTo>
                    <a:pt x="260" y="67"/>
                    <a:pt x="244" y="34"/>
                    <a:pt x="244" y="17"/>
                  </a:cubicBezTo>
                  <a:cubicBezTo>
                    <a:pt x="227" y="1"/>
                    <a:pt x="190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4729100" y="2468375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74" y="0"/>
                  </a:moveTo>
                  <a:cubicBezTo>
                    <a:pt x="141" y="0"/>
                    <a:pt x="104" y="17"/>
                    <a:pt x="71" y="33"/>
                  </a:cubicBezTo>
                  <a:cubicBezTo>
                    <a:pt x="54" y="50"/>
                    <a:pt x="17" y="83"/>
                    <a:pt x="17" y="103"/>
                  </a:cubicBezTo>
                  <a:cubicBezTo>
                    <a:pt x="1" y="136"/>
                    <a:pt x="17" y="169"/>
                    <a:pt x="38" y="186"/>
                  </a:cubicBezTo>
                  <a:cubicBezTo>
                    <a:pt x="54" y="206"/>
                    <a:pt x="71" y="206"/>
                    <a:pt x="87" y="206"/>
                  </a:cubicBezTo>
                  <a:cubicBezTo>
                    <a:pt x="104" y="206"/>
                    <a:pt x="141" y="206"/>
                    <a:pt x="157" y="186"/>
                  </a:cubicBezTo>
                  <a:cubicBezTo>
                    <a:pt x="190" y="169"/>
                    <a:pt x="223" y="136"/>
                    <a:pt x="244" y="103"/>
                  </a:cubicBezTo>
                  <a:cubicBezTo>
                    <a:pt x="260" y="50"/>
                    <a:pt x="223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4711075" y="2443425"/>
              <a:ext cx="6925" cy="4775"/>
            </a:xfrm>
            <a:custGeom>
              <a:avLst/>
              <a:gdLst/>
              <a:ahLst/>
              <a:cxnLst/>
              <a:rect l="l" t="t" r="r" b="b"/>
              <a:pathLst>
                <a:path w="277" h="191" extrusionOk="0">
                  <a:moveTo>
                    <a:pt x="173" y="1"/>
                  </a:moveTo>
                  <a:cubicBezTo>
                    <a:pt x="140" y="1"/>
                    <a:pt x="103" y="17"/>
                    <a:pt x="87" y="34"/>
                  </a:cubicBezTo>
                  <a:cubicBezTo>
                    <a:pt x="54" y="50"/>
                    <a:pt x="37" y="71"/>
                    <a:pt x="17" y="104"/>
                  </a:cubicBezTo>
                  <a:cubicBezTo>
                    <a:pt x="0" y="153"/>
                    <a:pt x="37" y="190"/>
                    <a:pt x="103" y="190"/>
                  </a:cubicBezTo>
                  <a:lnTo>
                    <a:pt x="157" y="190"/>
                  </a:lnTo>
                  <a:cubicBezTo>
                    <a:pt x="173" y="174"/>
                    <a:pt x="190" y="174"/>
                    <a:pt x="190" y="174"/>
                  </a:cubicBezTo>
                  <a:cubicBezTo>
                    <a:pt x="223" y="153"/>
                    <a:pt x="243" y="120"/>
                    <a:pt x="260" y="104"/>
                  </a:cubicBezTo>
                  <a:cubicBezTo>
                    <a:pt x="276" y="34"/>
                    <a:pt x="243" y="1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4736425" y="2479325"/>
              <a:ext cx="6525" cy="4950"/>
            </a:xfrm>
            <a:custGeom>
              <a:avLst/>
              <a:gdLst/>
              <a:ahLst/>
              <a:cxnLst/>
              <a:rect l="l" t="t" r="r" b="b"/>
              <a:pathLst>
                <a:path w="261" h="198" extrusionOk="0">
                  <a:moveTo>
                    <a:pt x="168" y="0"/>
                  </a:moveTo>
                  <a:cubicBezTo>
                    <a:pt x="159" y="0"/>
                    <a:pt x="149" y="2"/>
                    <a:pt x="137" y="8"/>
                  </a:cubicBezTo>
                  <a:cubicBezTo>
                    <a:pt x="104" y="8"/>
                    <a:pt x="71" y="24"/>
                    <a:pt x="54" y="57"/>
                  </a:cubicBezTo>
                  <a:cubicBezTo>
                    <a:pt x="0" y="94"/>
                    <a:pt x="0" y="160"/>
                    <a:pt x="33" y="181"/>
                  </a:cubicBezTo>
                  <a:cubicBezTo>
                    <a:pt x="71" y="197"/>
                    <a:pt x="87" y="197"/>
                    <a:pt x="120" y="197"/>
                  </a:cubicBezTo>
                  <a:cubicBezTo>
                    <a:pt x="137" y="197"/>
                    <a:pt x="137" y="197"/>
                    <a:pt x="157" y="181"/>
                  </a:cubicBezTo>
                  <a:cubicBezTo>
                    <a:pt x="174" y="181"/>
                    <a:pt x="190" y="160"/>
                    <a:pt x="207" y="144"/>
                  </a:cubicBezTo>
                  <a:cubicBezTo>
                    <a:pt x="240" y="127"/>
                    <a:pt x="240" y="94"/>
                    <a:pt x="240" y="78"/>
                  </a:cubicBezTo>
                  <a:cubicBezTo>
                    <a:pt x="260" y="41"/>
                    <a:pt x="240" y="24"/>
                    <a:pt x="223" y="8"/>
                  </a:cubicBezTo>
                  <a:cubicBezTo>
                    <a:pt x="201" y="8"/>
                    <a:pt x="186" y="0"/>
                    <a:pt x="1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4693450" y="2491325"/>
              <a:ext cx="6100" cy="4900"/>
            </a:xfrm>
            <a:custGeom>
              <a:avLst/>
              <a:gdLst/>
              <a:ahLst/>
              <a:cxnLst/>
              <a:rect l="l" t="t" r="r" b="b"/>
              <a:pathLst>
                <a:path w="244" h="196" extrusionOk="0">
                  <a:moveTo>
                    <a:pt x="169" y="1"/>
                  </a:moveTo>
                  <a:cubicBezTo>
                    <a:pt x="161" y="1"/>
                    <a:pt x="151" y="3"/>
                    <a:pt x="140" y="10"/>
                  </a:cubicBezTo>
                  <a:cubicBezTo>
                    <a:pt x="103" y="10"/>
                    <a:pt x="70" y="26"/>
                    <a:pt x="54" y="43"/>
                  </a:cubicBezTo>
                  <a:cubicBezTo>
                    <a:pt x="0" y="92"/>
                    <a:pt x="0" y="162"/>
                    <a:pt x="37" y="179"/>
                  </a:cubicBezTo>
                  <a:cubicBezTo>
                    <a:pt x="70" y="195"/>
                    <a:pt x="87" y="195"/>
                    <a:pt x="124" y="195"/>
                  </a:cubicBezTo>
                  <a:cubicBezTo>
                    <a:pt x="140" y="195"/>
                    <a:pt x="140" y="179"/>
                    <a:pt x="157" y="179"/>
                  </a:cubicBezTo>
                  <a:cubicBezTo>
                    <a:pt x="173" y="179"/>
                    <a:pt x="190" y="162"/>
                    <a:pt x="206" y="146"/>
                  </a:cubicBezTo>
                  <a:cubicBezTo>
                    <a:pt x="227" y="129"/>
                    <a:pt x="243" y="92"/>
                    <a:pt x="243" y="76"/>
                  </a:cubicBezTo>
                  <a:cubicBezTo>
                    <a:pt x="243" y="43"/>
                    <a:pt x="243" y="26"/>
                    <a:pt x="227" y="10"/>
                  </a:cubicBezTo>
                  <a:cubicBezTo>
                    <a:pt x="202" y="10"/>
                    <a:pt x="187" y="1"/>
                    <a:pt x="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4691375" y="2479500"/>
              <a:ext cx="6425" cy="4775"/>
            </a:xfrm>
            <a:custGeom>
              <a:avLst/>
              <a:gdLst/>
              <a:ahLst/>
              <a:cxnLst/>
              <a:rect l="l" t="t" r="r" b="b"/>
              <a:pathLst>
                <a:path w="257" h="191" extrusionOk="0">
                  <a:moveTo>
                    <a:pt x="170" y="1"/>
                  </a:moveTo>
                  <a:cubicBezTo>
                    <a:pt x="137" y="1"/>
                    <a:pt x="104" y="1"/>
                    <a:pt x="67" y="17"/>
                  </a:cubicBezTo>
                  <a:cubicBezTo>
                    <a:pt x="50" y="50"/>
                    <a:pt x="34" y="71"/>
                    <a:pt x="17" y="104"/>
                  </a:cubicBezTo>
                  <a:cubicBezTo>
                    <a:pt x="1" y="120"/>
                    <a:pt x="17" y="137"/>
                    <a:pt x="17" y="174"/>
                  </a:cubicBezTo>
                  <a:cubicBezTo>
                    <a:pt x="34" y="190"/>
                    <a:pt x="67" y="190"/>
                    <a:pt x="83" y="190"/>
                  </a:cubicBezTo>
                  <a:cubicBezTo>
                    <a:pt x="120" y="190"/>
                    <a:pt x="137" y="190"/>
                    <a:pt x="153" y="174"/>
                  </a:cubicBezTo>
                  <a:cubicBezTo>
                    <a:pt x="170" y="174"/>
                    <a:pt x="170" y="174"/>
                    <a:pt x="186" y="153"/>
                  </a:cubicBezTo>
                  <a:cubicBezTo>
                    <a:pt x="207" y="137"/>
                    <a:pt x="240" y="120"/>
                    <a:pt x="240" y="87"/>
                  </a:cubicBezTo>
                  <a:cubicBezTo>
                    <a:pt x="256" y="34"/>
                    <a:pt x="223" y="1"/>
                    <a:pt x="1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4695600" y="2444675"/>
              <a:ext cx="6525" cy="4750"/>
            </a:xfrm>
            <a:custGeom>
              <a:avLst/>
              <a:gdLst/>
              <a:ahLst/>
              <a:cxnLst/>
              <a:rect l="l" t="t" r="r" b="b"/>
              <a:pathLst>
                <a:path w="261" h="190" extrusionOk="0">
                  <a:moveTo>
                    <a:pt x="174" y="0"/>
                  </a:moveTo>
                  <a:cubicBezTo>
                    <a:pt x="141" y="0"/>
                    <a:pt x="120" y="0"/>
                    <a:pt x="87" y="21"/>
                  </a:cubicBezTo>
                  <a:cubicBezTo>
                    <a:pt x="54" y="37"/>
                    <a:pt x="38" y="70"/>
                    <a:pt x="17" y="103"/>
                  </a:cubicBezTo>
                  <a:cubicBezTo>
                    <a:pt x="1" y="157"/>
                    <a:pt x="38" y="190"/>
                    <a:pt x="104" y="190"/>
                  </a:cubicBezTo>
                  <a:lnTo>
                    <a:pt x="157" y="190"/>
                  </a:lnTo>
                  <a:cubicBezTo>
                    <a:pt x="174" y="173"/>
                    <a:pt x="174" y="173"/>
                    <a:pt x="190" y="173"/>
                  </a:cubicBezTo>
                  <a:cubicBezTo>
                    <a:pt x="223" y="157"/>
                    <a:pt x="244" y="124"/>
                    <a:pt x="244" y="103"/>
                  </a:cubicBezTo>
                  <a:cubicBezTo>
                    <a:pt x="261" y="70"/>
                    <a:pt x="261" y="54"/>
                    <a:pt x="244" y="37"/>
                  </a:cubicBezTo>
                  <a:cubicBezTo>
                    <a:pt x="223" y="0"/>
                    <a:pt x="207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4701175" y="2455875"/>
              <a:ext cx="6525" cy="5100"/>
            </a:xfrm>
            <a:custGeom>
              <a:avLst/>
              <a:gdLst/>
              <a:ahLst/>
              <a:cxnLst/>
              <a:rect l="l" t="t" r="r" b="b"/>
              <a:pathLst>
                <a:path w="261" h="204" extrusionOk="0">
                  <a:moveTo>
                    <a:pt x="164" y="1"/>
                  </a:moveTo>
                  <a:cubicBezTo>
                    <a:pt x="144" y="1"/>
                    <a:pt x="122" y="6"/>
                    <a:pt x="104" y="18"/>
                  </a:cubicBezTo>
                  <a:cubicBezTo>
                    <a:pt x="71" y="34"/>
                    <a:pt x="38" y="51"/>
                    <a:pt x="21" y="88"/>
                  </a:cubicBezTo>
                  <a:cubicBezTo>
                    <a:pt x="0" y="104"/>
                    <a:pt x="0" y="121"/>
                    <a:pt x="0" y="154"/>
                  </a:cubicBezTo>
                  <a:cubicBezTo>
                    <a:pt x="21" y="170"/>
                    <a:pt x="38" y="191"/>
                    <a:pt x="54" y="191"/>
                  </a:cubicBezTo>
                  <a:cubicBezTo>
                    <a:pt x="62" y="199"/>
                    <a:pt x="75" y="203"/>
                    <a:pt x="92" y="203"/>
                  </a:cubicBezTo>
                  <a:cubicBezTo>
                    <a:pt x="109" y="203"/>
                    <a:pt x="130" y="199"/>
                    <a:pt x="157" y="191"/>
                  </a:cubicBezTo>
                  <a:cubicBezTo>
                    <a:pt x="207" y="154"/>
                    <a:pt x="260" y="88"/>
                    <a:pt x="244" y="51"/>
                  </a:cubicBezTo>
                  <a:cubicBezTo>
                    <a:pt x="233" y="19"/>
                    <a:pt x="200" y="1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4705500" y="2431775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20" y="1"/>
                  </a:moveTo>
                  <a:cubicBezTo>
                    <a:pt x="104" y="1"/>
                    <a:pt x="71" y="21"/>
                    <a:pt x="34" y="54"/>
                  </a:cubicBezTo>
                  <a:cubicBezTo>
                    <a:pt x="17" y="71"/>
                    <a:pt x="1" y="104"/>
                    <a:pt x="1" y="124"/>
                  </a:cubicBezTo>
                  <a:cubicBezTo>
                    <a:pt x="1" y="141"/>
                    <a:pt x="17" y="174"/>
                    <a:pt x="34" y="174"/>
                  </a:cubicBezTo>
                  <a:cubicBezTo>
                    <a:pt x="54" y="190"/>
                    <a:pt x="87" y="190"/>
                    <a:pt x="120" y="190"/>
                  </a:cubicBezTo>
                  <a:cubicBezTo>
                    <a:pt x="120" y="190"/>
                    <a:pt x="137" y="190"/>
                    <a:pt x="157" y="174"/>
                  </a:cubicBezTo>
                  <a:cubicBezTo>
                    <a:pt x="174" y="174"/>
                    <a:pt x="190" y="157"/>
                    <a:pt x="207" y="141"/>
                  </a:cubicBezTo>
                  <a:cubicBezTo>
                    <a:pt x="260" y="87"/>
                    <a:pt x="260" y="38"/>
                    <a:pt x="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4729525" y="2456300"/>
              <a:ext cx="6500" cy="4925"/>
            </a:xfrm>
            <a:custGeom>
              <a:avLst/>
              <a:gdLst/>
              <a:ahLst/>
              <a:cxnLst/>
              <a:rect l="l" t="t" r="r" b="b"/>
              <a:pathLst>
                <a:path w="260" h="197" extrusionOk="0">
                  <a:moveTo>
                    <a:pt x="175" y="0"/>
                  </a:moveTo>
                  <a:cubicBezTo>
                    <a:pt x="153" y="0"/>
                    <a:pt x="128" y="6"/>
                    <a:pt x="103" y="17"/>
                  </a:cubicBezTo>
                  <a:cubicBezTo>
                    <a:pt x="37" y="34"/>
                    <a:pt x="0" y="104"/>
                    <a:pt x="21" y="137"/>
                  </a:cubicBezTo>
                  <a:cubicBezTo>
                    <a:pt x="33" y="177"/>
                    <a:pt x="64" y="197"/>
                    <a:pt x="109" y="197"/>
                  </a:cubicBezTo>
                  <a:cubicBezTo>
                    <a:pt x="124" y="197"/>
                    <a:pt x="140" y="195"/>
                    <a:pt x="157" y="191"/>
                  </a:cubicBezTo>
                  <a:cubicBezTo>
                    <a:pt x="227" y="153"/>
                    <a:pt x="260" y="87"/>
                    <a:pt x="243" y="50"/>
                  </a:cubicBezTo>
                  <a:cubicBezTo>
                    <a:pt x="243" y="18"/>
                    <a:pt x="214" y="0"/>
                    <a:pt x="1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4764775" y="2422375"/>
              <a:ext cx="6525" cy="4800"/>
            </a:xfrm>
            <a:custGeom>
              <a:avLst/>
              <a:gdLst/>
              <a:ahLst/>
              <a:cxnLst/>
              <a:rect l="l" t="t" r="r" b="b"/>
              <a:pathLst>
                <a:path w="261" h="192" extrusionOk="0">
                  <a:moveTo>
                    <a:pt x="164" y="1"/>
                  </a:moveTo>
                  <a:cubicBezTo>
                    <a:pt x="126" y="1"/>
                    <a:pt x="86" y="19"/>
                    <a:pt x="54" y="51"/>
                  </a:cubicBezTo>
                  <a:cubicBezTo>
                    <a:pt x="0" y="88"/>
                    <a:pt x="0" y="154"/>
                    <a:pt x="54" y="191"/>
                  </a:cubicBezTo>
                  <a:lnTo>
                    <a:pt x="120" y="191"/>
                  </a:lnTo>
                  <a:cubicBezTo>
                    <a:pt x="136" y="191"/>
                    <a:pt x="157" y="191"/>
                    <a:pt x="157" y="171"/>
                  </a:cubicBezTo>
                  <a:cubicBezTo>
                    <a:pt x="173" y="171"/>
                    <a:pt x="190" y="154"/>
                    <a:pt x="206" y="138"/>
                  </a:cubicBezTo>
                  <a:cubicBezTo>
                    <a:pt x="260" y="105"/>
                    <a:pt x="260" y="34"/>
                    <a:pt x="223" y="18"/>
                  </a:cubicBezTo>
                  <a:cubicBezTo>
                    <a:pt x="205" y="6"/>
                    <a:pt x="185" y="1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4769500" y="2502675"/>
              <a:ext cx="6425" cy="5025"/>
            </a:xfrm>
            <a:custGeom>
              <a:avLst/>
              <a:gdLst/>
              <a:ahLst/>
              <a:cxnLst/>
              <a:rect l="l" t="t" r="r" b="b"/>
              <a:pathLst>
                <a:path w="257" h="201" extrusionOk="0">
                  <a:moveTo>
                    <a:pt x="174" y="1"/>
                  </a:moveTo>
                  <a:cubicBezTo>
                    <a:pt x="153" y="1"/>
                    <a:pt x="129" y="6"/>
                    <a:pt x="104" y="18"/>
                  </a:cubicBezTo>
                  <a:cubicBezTo>
                    <a:pt x="34" y="51"/>
                    <a:pt x="1" y="104"/>
                    <a:pt x="17" y="154"/>
                  </a:cubicBezTo>
                  <a:cubicBezTo>
                    <a:pt x="28" y="188"/>
                    <a:pt x="54" y="201"/>
                    <a:pt x="89" y="201"/>
                  </a:cubicBezTo>
                  <a:cubicBezTo>
                    <a:pt x="108" y="201"/>
                    <a:pt x="130" y="197"/>
                    <a:pt x="153" y="191"/>
                  </a:cubicBezTo>
                  <a:cubicBezTo>
                    <a:pt x="224" y="154"/>
                    <a:pt x="257" y="104"/>
                    <a:pt x="240" y="51"/>
                  </a:cubicBezTo>
                  <a:cubicBezTo>
                    <a:pt x="240" y="19"/>
                    <a:pt x="213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4763025" y="2466625"/>
              <a:ext cx="6100" cy="4925"/>
            </a:xfrm>
            <a:custGeom>
              <a:avLst/>
              <a:gdLst/>
              <a:ahLst/>
              <a:cxnLst/>
              <a:rect l="l" t="t" r="r" b="b"/>
              <a:pathLst>
                <a:path w="244" h="197" extrusionOk="0">
                  <a:moveTo>
                    <a:pt x="157" y="0"/>
                  </a:moveTo>
                  <a:cubicBezTo>
                    <a:pt x="124" y="0"/>
                    <a:pt x="87" y="17"/>
                    <a:pt x="70" y="33"/>
                  </a:cubicBezTo>
                  <a:cubicBezTo>
                    <a:pt x="37" y="50"/>
                    <a:pt x="21" y="70"/>
                    <a:pt x="0" y="103"/>
                  </a:cubicBezTo>
                  <a:cubicBezTo>
                    <a:pt x="0" y="120"/>
                    <a:pt x="0" y="153"/>
                    <a:pt x="21" y="173"/>
                  </a:cubicBezTo>
                  <a:cubicBezTo>
                    <a:pt x="21" y="185"/>
                    <a:pt x="37" y="197"/>
                    <a:pt x="59" y="197"/>
                  </a:cubicBezTo>
                  <a:cubicBezTo>
                    <a:pt x="67" y="197"/>
                    <a:pt x="77" y="195"/>
                    <a:pt x="87" y="190"/>
                  </a:cubicBezTo>
                  <a:lnTo>
                    <a:pt x="140" y="190"/>
                  </a:lnTo>
                  <a:cubicBezTo>
                    <a:pt x="157" y="173"/>
                    <a:pt x="157" y="173"/>
                    <a:pt x="173" y="173"/>
                  </a:cubicBezTo>
                  <a:cubicBezTo>
                    <a:pt x="190" y="153"/>
                    <a:pt x="227" y="120"/>
                    <a:pt x="227" y="103"/>
                  </a:cubicBezTo>
                  <a:cubicBezTo>
                    <a:pt x="243" y="50"/>
                    <a:pt x="206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4760025" y="2454550"/>
              <a:ext cx="6925" cy="4775"/>
            </a:xfrm>
            <a:custGeom>
              <a:avLst/>
              <a:gdLst/>
              <a:ahLst/>
              <a:cxnLst/>
              <a:rect l="l" t="t" r="r" b="b"/>
              <a:pathLst>
                <a:path w="277" h="191" extrusionOk="0">
                  <a:moveTo>
                    <a:pt x="174" y="1"/>
                  </a:moveTo>
                  <a:cubicBezTo>
                    <a:pt x="141" y="1"/>
                    <a:pt x="104" y="1"/>
                    <a:pt x="87" y="17"/>
                  </a:cubicBezTo>
                  <a:cubicBezTo>
                    <a:pt x="54" y="38"/>
                    <a:pt x="38" y="71"/>
                    <a:pt x="17" y="87"/>
                  </a:cubicBezTo>
                  <a:cubicBezTo>
                    <a:pt x="1" y="141"/>
                    <a:pt x="38" y="174"/>
                    <a:pt x="71" y="190"/>
                  </a:cubicBezTo>
                  <a:lnTo>
                    <a:pt x="104" y="190"/>
                  </a:lnTo>
                  <a:cubicBezTo>
                    <a:pt x="120" y="190"/>
                    <a:pt x="141" y="190"/>
                    <a:pt x="157" y="174"/>
                  </a:cubicBezTo>
                  <a:cubicBezTo>
                    <a:pt x="190" y="157"/>
                    <a:pt x="223" y="141"/>
                    <a:pt x="244" y="120"/>
                  </a:cubicBezTo>
                  <a:cubicBezTo>
                    <a:pt x="244" y="104"/>
                    <a:pt x="244" y="104"/>
                    <a:pt x="260" y="87"/>
                  </a:cubicBezTo>
                  <a:cubicBezTo>
                    <a:pt x="277" y="38"/>
                    <a:pt x="244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4769925" y="2491050"/>
              <a:ext cx="6925" cy="4750"/>
            </a:xfrm>
            <a:custGeom>
              <a:avLst/>
              <a:gdLst/>
              <a:ahLst/>
              <a:cxnLst/>
              <a:rect l="l" t="t" r="r" b="b"/>
              <a:pathLst>
                <a:path w="277" h="190" extrusionOk="0">
                  <a:moveTo>
                    <a:pt x="174" y="0"/>
                  </a:moveTo>
                  <a:cubicBezTo>
                    <a:pt x="136" y="0"/>
                    <a:pt x="103" y="21"/>
                    <a:pt x="87" y="37"/>
                  </a:cubicBezTo>
                  <a:cubicBezTo>
                    <a:pt x="54" y="54"/>
                    <a:pt x="33" y="70"/>
                    <a:pt x="17" y="103"/>
                  </a:cubicBezTo>
                  <a:cubicBezTo>
                    <a:pt x="0" y="157"/>
                    <a:pt x="33" y="190"/>
                    <a:pt x="103" y="190"/>
                  </a:cubicBezTo>
                  <a:lnTo>
                    <a:pt x="157" y="190"/>
                  </a:lnTo>
                  <a:cubicBezTo>
                    <a:pt x="174" y="173"/>
                    <a:pt x="174" y="173"/>
                    <a:pt x="190" y="173"/>
                  </a:cubicBezTo>
                  <a:cubicBezTo>
                    <a:pt x="223" y="157"/>
                    <a:pt x="240" y="124"/>
                    <a:pt x="240" y="103"/>
                  </a:cubicBezTo>
                  <a:cubicBezTo>
                    <a:pt x="277" y="37"/>
                    <a:pt x="240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4775900" y="2455900"/>
              <a:ext cx="6525" cy="4950"/>
            </a:xfrm>
            <a:custGeom>
              <a:avLst/>
              <a:gdLst/>
              <a:ahLst/>
              <a:cxnLst/>
              <a:rect l="l" t="t" r="r" b="b"/>
              <a:pathLst>
                <a:path w="261" h="198" extrusionOk="0">
                  <a:moveTo>
                    <a:pt x="141" y="0"/>
                  </a:moveTo>
                  <a:cubicBezTo>
                    <a:pt x="104" y="17"/>
                    <a:pt x="71" y="17"/>
                    <a:pt x="54" y="50"/>
                  </a:cubicBezTo>
                  <a:cubicBezTo>
                    <a:pt x="1" y="103"/>
                    <a:pt x="1" y="153"/>
                    <a:pt x="54" y="190"/>
                  </a:cubicBezTo>
                  <a:cubicBezTo>
                    <a:pt x="65" y="190"/>
                    <a:pt x="76" y="197"/>
                    <a:pt x="93" y="197"/>
                  </a:cubicBezTo>
                  <a:cubicBezTo>
                    <a:pt x="102" y="197"/>
                    <a:pt x="112" y="196"/>
                    <a:pt x="124" y="190"/>
                  </a:cubicBezTo>
                  <a:lnTo>
                    <a:pt x="157" y="190"/>
                  </a:lnTo>
                  <a:cubicBezTo>
                    <a:pt x="174" y="169"/>
                    <a:pt x="190" y="153"/>
                    <a:pt x="207" y="136"/>
                  </a:cubicBezTo>
                  <a:cubicBezTo>
                    <a:pt x="244" y="120"/>
                    <a:pt x="260" y="103"/>
                    <a:pt x="260" y="66"/>
                  </a:cubicBezTo>
                  <a:cubicBezTo>
                    <a:pt x="260" y="50"/>
                    <a:pt x="244" y="17"/>
                    <a:pt x="227" y="17"/>
                  </a:cubicBezTo>
                  <a:cubicBezTo>
                    <a:pt x="207" y="0"/>
                    <a:pt x="174" y="0"/>
                    <a:pt x="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4770325" y="2476500"/>
              <a:ext cx="6525" cy="5200"/>
            </a:xfrm>
            <a:custGeom>
              <a:avLst/>
              <a:gdLst/>
              <a:ahLst/>
              <a:cxnLst/>
              <a:rect l="l" t="t" r="r" b="b"/>
              <a:pathLst>
                <a:path w="261" h="208" extrusionOk="0">
                  <a:moveTo>
                    <a:pt x="165" y="0"/>
                  </a:moveTo>
                  <a:cubicBezTo>
                    <a:pt x="127" y="0"/>
                    <a:pt x="86" y="19"/>
                    <a:pt x="55" y="50"/>
                  </a:cubicBezTo>
                  <a:cubicBezTo>
                    <a:pt x="17" y="88"/>
                    <a:pt x="17" y="104"/>
                    <a:pt x="17" y="137"/>
                  </a:cubicBezTo>
                  <a:cubicBezTo>
                    <a:pt x="1" y="154"/>
                    <a:pt x="17" y="170"/>
                    <a:pt x="38" y="191"/>
                  </a:cubicBezTo>
                  <a:cubicBezTo>
                    <a:pt x="71" y="207"/>
                    <a:pt x="87" y="207"/>
                    <a:pt x="120" y="207"/>
                  </a:cubicBezTo>
                  <a:cubicBezTo>
                    <a:pt x="141" y="191"/>
                    <a:pt x="141" y="191"/>
                    <a:pt x="158" y="191"/>
                  </a:cubicBezTo>
                  <a:cubicBezTo>
                    <a:pt x="174" y="170"/>
                    <a:pt x="191" y="170"/>
                    <a:pt x="207" y="154"/>
                  </a:cubicBezTo>
                  <a:cubicBezTo>
                    <a:pt x="261" y="104"/>
                    <a:pt x="261" y="50"/>
                    <a:pt x="224" y="17"/>
                  </a:cubicBezTo>
                  <a:cubicBezTo>
                    <a:pt x="206" y="6"/>
                    <a:pt x="186" y="0"/>
                    <a:pt x="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4750125" y="2407200"/>
              <a:ext cx="6525" cy="4925"/>
            </a:xfrm>
            <a:custGeom>
              <a:avLst/>
              <a:gdLst/>
              <a:ahLst/>
              <a:cxnLst/>
              <a:rect l="l" t="t" r="r" b="b"/>
              <a:pathLst>
                <a:path w="261" h="197" extrusionOk="0">
                  <a:moveTo>
                    <a:pt x="174" y="0"/>
                  </a:moveTo>
                  <a:cubicBezTo>
                    <a:pt x="133" y="0"/>
                    <a:pt x="75" y="19"/>
                    <a:pt x="38" y="56"/>
                  </a:cubicBezTo>
                  <a:cubicBezTo>
                    <a:pt x="21" y="77"/>
                    <a:pt x="1" y="110"/>
                    <a:pt x="1" y="126"/>
                  </a:cubicBezTo>
                  <a:cubicBezTo>
                    <a:pt x="1" y="143"/>
                    <a:pt x="21" y="180"/>
                    <a:pt x="38" y="180"/>
                  </a:cubicBezTo>
                  <a:cubicBezTo>
                    <a:pt x="54" y="196"/>
                    <a:pt x="87" y="196"/>
                    <a:pt x="125" y="196"/>
                  </a:cubicBezTo>
                  <a:cubicBezTo>
                    <a:pt x="125" y="196"/>
                    <a:pt x="141" y="196"/>
                    <a:pt x="141" y="180"/>
                  </a:cubicBezTo>
                  <a:cubicBezTo>
                    <a:pt x="174" y="180"/>
                    <a:pt x="190" y="159"/>
                    <a:pt x="207" y="143"/>
                  </a:cubicBezTo>
                  <a:cubicBezTo>
                    <a:pt x="244" y="110"/>
                    <a:pt x="261" y="40"/>
                    <a:pt x="207" y="7"/>
                  </a:cubicBezTo>
                  <a:cubicBezTo>
                    <a:pt x="199" y="2"/>
                    <a:pt x="187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7"/>
            <p:cNvSpPr/>
            <p:nvPr/>
          </p:nvSpPr>
          <p:spPr>
            <a:xfrm>
              <a:off x="4749300" y="2421475"/>
              <a:ext cx="6950" cy="5175"/>
            </a:xfrm>
            <a:custGeom>
              <a:avLst/>
              <a:gdLst/>
              <a:ahLst/>
              <a:cxnLst/>
              <a:rect l="l" t="t" r="r" b="b"/>
              <a:pathLst>
                <a:path w="278" h="207" extrusionOk="0">
                  <a:moveTo>
                    <a:pt x="174" y="0"/>
                  </a:moveTo>
                  <a:cubicBezTo>
                    <a:pt x="158" y="0"/>
                    <a:pt x="120" y="21"/>
                    <a:pt x="87" y="37"/>
                  </a:cubicBezTo>
                  <a:cubicBezTo>
                    <a:pt x="54" y="54"/>
                    <a:pt x="34" y="87"/>
                    <a:pt x="34" y="103"/>
                  </a:cubicBezTo>
                  <a:cubicBezTo>
                    <a:pt x="1" y="157"/>
                    <a:pt x="34" y="207"/>
                    <a:pt x="104" y="207"/>
                  </a:cubicBezTo>
                  <a:cubicBezTo>
                    <a:pt x="120" y="207"/>
                    <a:pt x="158" y="207"/>
                    <a:pt x="174" y="190"/>
                  </a:cubicBezTo>
                  <a:cubicBezTo>
                    <a:pt x="174" y="190"/>
                    <a:pt x="190" y="190"/>
                    <a:pt x="190" y="174"/>
                  </a:cubicBezTo>
                  <a:cubicBezTo>
                    <a:pt x="223" y="157"/>
                    <a:pt x="240" y="141"/>
                    <a:pt x="261" y="103"/>
                  </a:cubicBezTo>
                  <a:cubicBezTo>
                    <a:pt x="277" y="54"/>
                    <a:pt x="240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7"/>
            <p:cNvSpPr/>
            <p:nvPr/>
          </p:nvSpPr>
          <p:spPr>
            <a:xfrm>
              <a:off x="4748900" y="2433375"/>
              <a:ext cx="6925" cy="4925"/>
            </a:xfrm>
            <a:custGeom>
              <a:avLst/>
              <a:gdLst/>
              <a:ahLst/>
              <a:cxnLst/>
              <a:rect l="l" t="t" r="r" b="b"/>
              <a:pathLst>
                <a:path w="277" h="197" extrusionOk="0">
                  <a:moveTo>
                    <a:pt x="164" y="0"/>
                  </a:moveTo>
                  <a:cubicBezTo>
                    <a:pt x="150" y="0"/>
                    <a:pt x="134" y="2"/>
                    <a:pt x="120" y="7"/>
                  </a:cubicBezTo>
                  <a:cubicBezTo>
                    <a:pt x="50" y="40"/>
                    <a:pt x="0" y="110"/>
                    <a:pt x="17" y="143"/>
                  </a:cubicBezTo>
                  <a:cubicBezTo>
                    <a:pt x="28" y="178"/>
                    <a:pt x="61" y="197"/>
                    <a:pt x="102" y="197"/>
                  </a:cubicBezTo>
                  <a:cubicBezTo>
                    <a:pt x="125" y="197"/>
                    <a:pt x="149" y="191"/>
                    <a:pt x="174" y="180"/>
                  </a:cubicBezTo>
                  <a:cubicBezTo>
                    <a:pt x="223" y="163"/>
                    <a:pt x="277" y="93"/>
                    <a:pt x="256" y="40"/>
                  </a:cubicBezTo>
                  <a:cubicBezTo>
                    <a:pt x="244" y="16"/>
                    <a:pt x="205" y="0"/>
                    <a:pt x="1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7"/>
            <p:cNvSpPr/>
            <p:nvPr/>
          </p:nvSpPr>
          <p:spPr>
            <a:xfrm>
              <a:off x="4743750" y="2456300"/>
              <a:ext cx="6925" cy="5075"/>
            </a:xfrm>
            <a:custGeom>
              <a:avLst/>
              <a:gdLst/>
              <a:ahLst/>
              <a:cxnLst/>
              <a:rect l="l" t="t" r="r" b="b"/>
              <a:pathLst>
                <a:path w="277" h="203" extrusionOk="0">
                  <a:moveTo>
                    <a:pt x="136" y="1"/>
                  </a:moveTo>
                  <a:cubicBezTo>
                    <a:pt x="103" y="17"/>
                    <a:pt x="87" y="34"/>
                    <a:pt x="50" y="50"/>
                  </a:cubicBezTo>
                  <a:cubicBezTo>
                    <a:pt x="0" y="104"/>
                    <a:pt x="0" y="153"/>
                    <a:pt x="50" y="191"/>
                  </a:cubicBezTo>
                  <a:cubicBezTo>
                    <a:pt x="60" y="199"/>
                    <a:pt x="73" y="203"/>
                    <a:pt x="88" y="203"/>
                  </a:cubicBezTo>
                  <a:cubicBezTo>
                    <a:pt x="103" y="203"/>
                    <a:pt x="120" y="199"/>
                    <a:pt x="136" y="191"/>
                  </a:cubicBezTo>
                  <a:lnTo>
                    <a:pt x="153" y="191"/>
                  </a:lnTo>
                  <a:cubicBezTo>
                    <a:pt x="190" y="174"/>
                    <a:pt x="206" y="174"/>
                    <a:pt x="223" y="153"/>
                  </a:cubicBezTo>
                  <a:cubicBezTo>
                    <a:pt x="256" y="104"/>
                    <a:pt x="276" y="34"/>
                    <a:pt x="223" y="17"/>
                  </a:cubicBezTo>
                  <a:cubicBezTo>
                    <a:pt x="206" y="1"/>
                    <a:pt x="173" y="1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7"/>
            <p:cNvSpPr/>
            <p:nvPr/>
          </p:nvSpPr>
          <p:spPr>
            <a:xfrm>
              <a:off x="4741175" y="2489800"/>
              <a:ext cx="6400" cy="4775"/>
            </a:xfrm>
            <a:custGeom>
              <a:avLst/>
              <a:gdLst/>
              <a:ahLst/>
              <a:cxnLst/>
              <a:rect l="l" t="t" r="r" b="b"/>
              <a:pathLst>
                <a:path w="256" h="191" extrusionOk="0">
                  <a:moveTo>
                    <a:pt x="173" y="1"/>
                  </a:moveTo>
                  <a:cubicBezTo>
                    <a:pt x="136" y="1"/>
                    <a:pt x="103" y="1"/>
                    <a:pt x="87" y="17"/>
                  </a:cubicBezTo>
                  <a:cubicBezTo>
                    <a:pt x="50" y="50"/>
                    <a:pt x="33" y="71"/>
                    <a:pt x="17" y="104"/>
                  </a:cubicBezTo>
                  <a:cubicBezTo>
                    <a:pt x="0" y="153"/>
                    <a:pt x="33" y="190"/>
                    <a:pt x="103" y="190"/>
                  </a:cubicBezTo>
                  <a:cubicBezTo>
                    <a:pt x="120" y="190"/>
                    <a:pt x="136" y="190"/>
                    <a:pt x="153" y="174"/>
                  </a:cubicBezTo>
                  <a:cubicBezTo>
                    <a:pt x="173" y="174"/>
                    <a:pt x="173" y="174"/>
                    <a:pt x="190" y="153"/>
                  </a:cubicBezTo>
                  <a:cubicBezTo>
                    <a:pt x="223" y="137"/>
                    <a:pt x="239" y="120"/>
                    <a:pt x="239" y="87"/>
                  </a:cubicBezTo>
                  <a:cubicBezTo>
                    <a:pt x="256" y="71"/>
                    <a:pt x="256" y="34"/>
                    <a:pt x="239" y="17"/>
                  </a:cubicBezTo>
                  <a:cubicBezTo>
                    <a:pt x="223" y="1"/>
                    <a:pt x="206" y="1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7"/>
            <p:cNvSpPr/>
            <p:nvPr/>
          </p:nvSpPr>
          <p:spPr>
            <a:xfrm>
              <a:off x="4755275" y="2386425"/>
              <a:ext cx="6525" cy="5075"/>
            </a:xfrm>
            <a:custGeom>
              <a:avLst/>
              <a:gdLst/>
              <a:ahLst/>
              <a:cxnLst/>
              <a:rect l="l" t="t" r="r" b="b"/>
              <a:pathLst>
                <a:path w="261" h="203" extrusionOk="0">
                  <a:moveTo>
                    <a:pt x="191" y="1"/>
                  </a:moveTo>
                  <a:cubicBezTo>
                    <a:pt x="178" y="1"/>
                    <a:pt x="166" y="5"/>
                    <a:pt x="158" y="13"/>
                  </a:cubicBezTo>
                  <a:cubicBezTo>
                    <a:pt x="125" y="13"/>
                    <a:pt x="88" y="29"/>
                    <a:pt x="71" y="46"/>
                  </a:cubicBezTo>
                  <a:cubicBezTo>
                    <a:pt x="22" y="100"/>
                    <a:pt x="1" y="165"/>
                    <a:pt x="55" y="186"/>
                  </a:cubicBezTo>
                  <a:cubicBezTo>
                    <a:pt x="71" y="203"/>
                    <a:pt x="104" y="203"/>
                    <a:pt x="141" y="203"/>
                  </a:cubicBezTo>
                  <a:cubicBezTo>
                    <a:pt x="141" y="186"/>
                    <a:pt x="158" y="186"/>
                    <a:pt x="174" y="186"/>
                  </a:cubicBezTo>
                  <a:cubicBezTo>
                    <a:pt x="191" y="186"/>
                    <a:pt x="207" y="165"/>
                    <a:pt x="228" y="149"/>
                  </a:cubicBezTo>
                  <a:cubicBezTo>
                    <a:pt x="244" y="133"/>
                    <a:pt x="261" y="100"/>
                    <a:pt x="261" y="83"/>
                  </a:cubicBezTo>
                  <a:cubicBezTo>
                    <a:pt x="261" y="46"/>
                    <a:pt x="261" y="29"/>
                    <a:pt x="228" y="13"/>
                  </a:cubicBezTo>
                  <a:cubicBezTo>
                    <a:pt x="217" y="5"/>
                    <a:pt x="204" y="1"/>
                    <a:pt x="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7"/>
            <p:cNvSpPr/>
            <p:nvPr/>
          </p:nvSpPr>
          <p:spPr>
            <a:xfrm>
              <a:off x="4755800" y="2442100"/>
              <a:ext cx="6825" cy="4775"/>
            </a:xfrm>
            <a:custGeom>
              <a:avLst/>
              <a:gdLst/>
              <a:ahLst/>
              <a:cxnLst/>
              <a:rect l="l" t="t" r="r" b="b"/>
              <a:pathLst>
                <a:path w="273" h="191" extrusionOk="0">
                  <a:moveTo>
                    <a:pt x="179" y="1"/>
                  </a:moveTo>
                  <a:cubicBezTo>
                    <a:pt x="159" y="1"/>
                    <a:pt x="138" y="7"/>
                    <a:pt x="120" y="21"/>
                  </a:cubicBezTo>
                  <a:cubicBezTo>
                    <a:pt x="50" y="37"/>
                    <a:pt x="1" y="103"/>
                    <a:pt x="17" y="140"/>
                  </a:cubicBezTo>
                  <a:cubicBezTo>
                    <a:pt x="28" y="172"/>
                    <a:pt x="61" y="190"/>
                    <a:pt x="96" y="190"/>
                  </a:cubicBezTo>
                  <a:cubicBezTo>
                    <a:pt x="115" y="190"/>
                    <a:pt x="136" y="185"/>
                    <a:pt x="153" y="173"/>
                  </a:cubicBezTo>
                  <a:cubicBezTo>
                    <a:pt x="223" y="157"/>
                    <a:pt x="273" y="87"/>
                    <a:pt x="256" y="54"/>
                  </a:cubicBezTo>
                  <a:cubicBezTo>
                    <a:pt x="246" y="20"/>
                    <a:pt x="214" y="1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p8"/>
          <p:cNvSpPr/>
          <p:nvPr/>
        </p:nvSpPr>
        <p:spPr>
          <a:xfrm rot="10800000" flipH="1">
            <a:off x="-76200" y="-76199"/>
            <a:ext cx="2981226" cy="1561750"/>
          </a:xfrm>
          <a:custGeom>
            <a:avLst/>
            <a:gdLst/>
            <a:ahLst/>
            <a:cxnLst/>
            <a:rect l="l" t="t" r="r" b="b"/>
            <a:pathLst>
              <a:path w="6391" h="3348" extrusionOk="0">
                <a:moveTo>
                  <a:pt x="4246" y="1"/>
                </a:moveTo>
                <a:cubicBezTo>
                  <a:pt x="3652" y="1"/>
                  <a:pt x="3094" y="381"/>
                  <a:pt x="2523" y="581"/>
                </a:cubicBezTo>
                <a:cubicBezTo>
                  <a:pt x="2085" y="748"/>
                  <a:pt x="1627" y="811"/>
                  <a:pt x="1165" y="811"/>
                </a:cubicBezTo>
                <a:cubicBezTo>
                  <a:pt x="776" y="811"/>
                  <a:pt x="385" y="767"/>
                  <a:pt x="0" y="704"/>
                </a:cubicBezTo>
                <a:lnTo>
                  <a:pt x="0" y="3347"/>
                </a:lnTo>
                <a:lnTo>
                  <a:pt x="6391" y="3347"/>
                </a:lnTo>
                <a:cubicBezTo>
                  <a:pt x="6288" y="2696"/>
                  <a:pt x="6098" y="2044"/>
                  <a:pt x="5822" y="1426"/>
                </a:cubicBezTo>
                <a:cubicBezTo>
                  <a:pt x="5566" y="787"/>
                  <a:pt x="5117" y="135"/>
                  <a:pt x="4449" y="16"/>
                </a:cubicBezTo>
                <a:cubicBezTo>
                  <a:pt x="4381" y="5"/>
                  <a:pt x="4313" y="1"/>
                  <a:pt x="424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8" name="Google Shape;2408;p8"/>
          <p:cNvSpPr/>
          <p:nvPr/>
        </p:nvSpPr>
        <p:spPr>
          <a:xfrm>
            <a:off x="7085325" y="3099400"/>
            <a:ext cx="2058674" cy="2169297"/>
          </a:xfrm>
          <a:custGeom>
            <a:avLst/>
            <a:gdLst/>
            <a:ahLst/>
            <a:cxnLst/>
            <a:rect l="l" t="t" r="r" b="b"/>
            <a:pathLst>
              <a:path w="3592" h="3785" extrusionOk="0">
                <a:moveTo>
                  <a:pt x="1450" y="1"/>
                </a:moveTo>
                <a:cubicBezTo>
                  <a:pt x="1202" y="1"/>
                  <a:pt x="970" y="64"/>
                  <a:pt x="809" y="263"/>
                </a:cubicBezTo>
                <a:cubicBezTo>
                  <a:pt x="706" y="400"/>
                  <a:pt x="652" y="589"/>
                  <a:pt x="619" y="762"/>
                </a:cubicBezTo>
                <a:cubicBezTo>
                  <a:pt x="413" y="1772"/>
                  <a:pt x="207" y="2787"/>
                  <a:pt x="1" y="3784"/>
                </a:cubicBezTo>
                <a:lnTo>
                  <a:pt x="3592" y="3784"/>
                </a:lnTo>
                <a:lnTo>
                  <a:pt x="3592" y="400"/>
                </a:lnTo>
                <a:cubicBezTo>
                  <a:pt x="3039" y="263"/>
                  <a:pt x="2442" y="193"/>
                  <a:pt x="2062" y="90"/>
                </a:cubicBezTo>
                <a:cubicBezTo>
                  <a:pt x="1869" y="44"/>
                  <a:pt x="1654" y="1"/>
                  <a:pt x="14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9" name="Google Shape;2409;p8"/>
          <p:cNvSpPr txBox="1">
            <a:spLocks noGrp="1"/>
          </p:cNvSpPr>
          <p:nvPr>
            <p:ph type="title"/>
          </p:nvPr>
        </p:nvSpPr>
        <p:spPr>
          <a:xfrm>
            <a:off x="720050" y="1360900"/>
            <a:ext cx="7704000" cy="12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10" name="Google Shape;2410;p8"/>
          <p:cNvSpPr txBox="1">
            <a:spLocks noGrp="1"/>
          </p:cNvSpPr>
          <p:nvPr>
            <p:ph type="subTitle" idx="1"/>
          </p:nvPr>
        </p:nvSpPr>
        <p:spPr>
          <a:xfrm>
            <a:off x="2468425" y="2601700"/>
            <a:ext cx="4603800" cy="10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411" name="Google Shape;2411;p8"/>
          <p:cNvGrpSpPr/>
          <p:nvPr/>
        </p:nvGrpSpPr>
        <p:grpSpPr>
          <a:xfrm>
            <a:off x="-181613" y="486064"/>
            <a:ext cx="901674" cy="1575190"/>
            <a:chOff x="5052950" y="2452900"/>
            <a:chExt cx="213900" cy="373675"/>
          </a:xfrm>
        </p:grpSpPr>
        <p:sp>
          <p:nvSpPr>
            <p:cNvPr id="2412" name="Google Shape;2412;p8"/>
            <p:cNvSpPr/>
            <p:nvPr/>
          </p:nvSpPr>
          <p:spPr>
            <a:xfrm>
              <a:off x="5133675" y="2625975"/>
              <a:ext cx="6100" cy="6575"/>
            </a:xfrm>
            <a:custGeom>
              <a:avLst/>
              <a:gdLst/>
              <a:ahLst/>
              <a:cxnLst/>
              <a:rect l="l" t="t" r="r" b="b"/>
              <a:pathLst>
                <a:path w="244" h="263" extrusionOk="0">
                  <a:moveTo>
                    <a:pt x="103" y="0"/>
                  </a:moveTo>
                  <a:cubicBezTo>
                    <a:pt x="70" y="17"/>
                    <a:pt x="54" y="33"/>
                    <a:pt x="37" y="50"/>
                  </a:cubicBezTo>
                  <a:cubicBezTo>
                    <a:pt x="0" y="87"/>
                    <a:pt x="0" y="120"/>
                    <a:pt x="0" y="153"/>
                  </a:cubicBezTo>
                  <a:cubicBezTo>
                    <a:pt x="17" y="190"/>
                    <a:pt x="37" y="223"/>
                    <a:pt x="54" y="239"/>
                  </a:cubicBezTo>
                  <a:cubicBezTo>
                    <a:pt x="65" y="251"/>
                    <a:pt x="85" y="263"/>
                    <a:pt x="109" y="263"/>
                  </a:cubicBezTo>
                  <a:cubicBezTo>
                    <a:pt x="119" y="263"/>
                    <a:pt x="129" y="261"/>
                    <a:pt x="140" y="256"/>
                  </a:cubicBezTo>
                  <a:cubicBezTo>
                    <a:pt x="190" y="256"/>
                    <a:pt x="243" y="190"/>
                    <a:pt x="223" y="120"/>
                  </a:cubicBezTo>
                  <a:cubicBezTo>
                    <a:pt x="223" y="87"/>
                    <a:pt x="206" y="50"/>
                    <a:pt x="190" y="33"/>
                  </a:cubicBezTo>
                  <a:cubicBezTo>
                    <a:pt x="173" y="17"/>
                    <a:pt x="173" y="17"/>
                    <a:pt x="157" y="17"/>
                  </a:cubicBezTo>
                  <a:cubicBezTo>
                    <a:pt x="140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133675" y="250135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03" y="1"/>
                  </a:moveTo>
                  <a:cubicBezTo>
                    <a:pt x="54" y="21"/>
                    <a:pt x="0" y="71"/>
                    <a:pt x="17" y="157"/>
                  </a:cubicBezTo>
                  <a:cubicBezTo>
                    <a:pt x="17" y="190"/>
                    <a:pt x="37" y="207"/>
                    <a:pt x="54" y="244"/>
                  </a:cubicBezTo>
                  <a:cubicBezTo>
                    <a:pt x="87" y="260"/>
                    <a:pt x="120" y="260"/>
                    <a:pt x="140" y="260"/>
                  </a:cubicBezTo>
                  <a:cubicBezTo>
                    <a:pt x="206" y="244"/>
                    <a:pt x="243" y="174"/>
                    <a:pt x="243" y="104"/>
                  </a:cubicBezTo>
                  <a:cubicBezTo>
                    <a:pt x="223" y="71"/>
                    <a:pt x="206" y="21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132025" y="2593950"/>
              <a:ext cx="6400" cy="6675"/>
            </a:xfrm>
            <a:custGeom>
              <a:avLst/>
              <a:gdLst/>
              <a:ahLst/>
              <a:cxnLst/>
              <a:rect l="l" t="t" r="r" b="b"/>
              <a:pathLst>
                <a:path w="256" h="267" extrusionOk="0">
                  <a:moveTo>
                    <a:pt x="118" y="0"/>
                  </a:moveTo>
                  <a:cubicBezTo>
                    <a:pt x="100" y="0"/>
                    <a:pt x="78" y="13"/>
                    <a:pt x="66" y="28"/>
                  </a:cubicBezTo>
                  <a:cubicBezTo>
                    <a:pt x="17" y="77"/>
                    <a:pt x="0" y="164"/>
                    <a:pt x="50" y="213"/>
                  </a:cubicBezTo>
                  <a:cubicBezTo>
                    <a:pt x="66" y="234"/>
                    <a:pt x="83" y="250"/>
                    <a:pt x="120" y="267"/>
                  </a:cubicBezTo>
                  <a:cubicBezTo>
                    <a:pt x="153" y="267"/>
                    <a:pt x="169" y="250"/>
                    <a:pt x="206" y="234"/>
                  </a:cubicBezTo>
                  <a:cubicBezTo>
                    <a:pt x="239" y="180"/>
                    <a:pt x="256" y="110"/>
                    <a:pt x="223" y="44"/>
                  </a:cubicBezTo>
                  <a:cubicBezTo>
                    <a:pt x="206" y="28"/>
                    <a:pt x="186" y="7"/>
                    <a:pt x="169" y="7"/>
                  </a:cubicBezTo>
                  <a:lnTo>
                    <a:pt x="136" y="7"/>
                  </a:lnTo>
                  <a:cubicBezTo>
                    <a:pt x="132" y="2"/>
                    <a:pt x="125" y="0"/>
                    <a:pt x="1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134075" y="2530625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04" y="1"/>
                  </a:moveTo>
                  <a:cubicBezTo>
                    <a:pt x="87" y="1"/>
                    <a:pt x="71" y="17"/>
                    <a:pt x="54" y="33"/>
                  </a:cubicBezTo>
                  <a:cubicBezTo>
                    <a:pt x="21" y="50"/>
                    <a:pt x="1" y="104"/>
                    <a:pt x="21" y="137"/>
                  </a:cubicBezTo>
                  <a:cubicBezTo>
                    <a:pt x="21" y="170"/>
                    <a:pt x="38" y="207"/>
                    <a:pt x="54" y="223"/>
                  </a:cubicBezTo>
                  <a:cubicBezTo>
                    <a:pt x="87" y="256"/>
                    <a:pt x="104" y="256"/>
                    <a:pt x="141" y="256"/>
                  </a:cubicBezTo>
                  <a:cubicBezTo>
                    <a:pt x="190" y="240"/>
                    <a:pt x="244" y="190"/>
                    <a:pt x="244" y="120"/>
                  </a:cubicBezTo>
                  <a:lnTo>
                    <a:pt x="244" y="104"/>
                  </a:lnTo>
                  <a:cubicBezTo>
                    <a:pt x="227" y="50"/>
                    <a:pt x="207" y="17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132425" y="25472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26" y="0"/>
                  </a:moveTo>
                  <a:cubicBezTo>
                    <a:pt x="81" y="0"/>
                    <a:pt x="31" y="33"/>
                    <a:pt x="17" y="91"/>
                  </a:cubicBezTo>
                  <a:cubicBezTo>
                    <a:pt x="1" y="145"/>
                    <a:pt x="17" y="227"/>
                    <a:pt x="87" y="248"/>
                  </a:cubicBezTo>
                  <a:cubicBezTo>
                    <a:pt x="100" y="256"/>
                    <a:pt x="115" y="261"/>
                    <a:pt x="130" y="261"/>
                  </a:cubicBezTo>
                  <a:cubicBezTo>
                    <a:pt x="170" y="261"/>
                    <a:pt x="211" y="229"/>
                    <a:pt x="223" y="178"/>
                  </a:cubicBezTo>
                  <a:cubicBezTo>
                    <a:pt x="240" y="107"/>
                    <a:pt x="223" y="42"/>
                    <a:pt x="153" y="4"/>
                  </a:cubicBezTo>
                  <a:cubicBezTo>
                    <a:pt x="145" y="2"/>
                    <a:pt x="136" y="0"/>
                    <a:pt x="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125925" y="2610500"/>
              <a:ext cx="5600" cy="6600"/>
            </a:xfrm>
            <a:custGeom>
              <a:avLst/>
              <a:gdLst/>
              <a:ahLst/>
              <a:cxnLst/>
              <a:rect l="l" t="t" r="r" b="b"/>
              <a:pathLst>
                <a:path w="224" h="264" extrusionOk="0">
                  <a:moveTo>
                    <a:pt x="87" y="1"/>
                  </a:moveTo>
                  <a:cubicBezTo>
                    <a:pt x="38" y="17"/>
                    <a:pt x="1" y="87"/>
                    <a:pt x="1" y="153"/>
                  </a:cubicBezTo>
                  <a:cubicBezTo>
                    <a:pt x="1" y="190"/>
                    <a:pt x="17" y="223"/>
                    <a:pt x="55" y="240"/>
                  </a:cubicBezTo>
                  <a:cubicBezTo>
                    <a:pt x="66" y="252"/>
                    <a:pt x="86" y="263"/>
                    <a:pt x="103" y="263"/>
                  </a:cubicBezTo>
                  <a:cubicBezTo>
                    <a:pt x="109" y="263"/>
                    <a:pt x="116" y="261"/>
                    <a:pt x="120" y="256"/>
                  </a:cubicBezTo>
                  <a:cubicBezTo>
                    <a:pt x="158" y="256"/>
                    <a:pt x="191" y="240"/>
                    <a:pt x="207" y="207"/>
                  </a:cubicBezTo>
                  <a:cubicBezTo>
                    <a:pt x="224" y="190"/>
                    <a:pt x="224" y="153"/>
                    <a:pt x="224" y="120"/>
                  </a:cubicBezTo>
                  <a:cubicBezTo>
                    <a:pt x="224" y="87"/>
                    <a:pt x="207" y="50"/>
                    <a:pt x="174" y="34"/>
                  </a:cubicBezTo>
                  <a:cubicBezTo>
                    <a:pt x="174" y="17"/>
                    <a:pt x="158" y="17"/>
                    <a:pt x="158" y="17"/>
                  </a:cubicBezTo>
                  <a:cubicBezTo>
                    <a:pt x="141" y="1"/>
                    <a:pt x="120" y="1"/>
                    <a:pt x="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128925" y="2643075"/>
              <a:ext cx="6100" cy="6700"/>
            </a:xfrm>
            <a:custGeom>
              <a:avLst/>
              <a:gdLst/>
              <a:ahLst/>
              <a:cxnLst/>
              <a:rect l="l" t="t" r="r" b="b"/>
              <a:pathLst>
                <a:path w="244" h="268" extrusionOk="0">
                  <a:moveTo>
                    <a:pt x="104" y="1"/>
                  </a:moveTo>
                  <a:cubicBezTo>
                    <a:pt x="87" y="21"/>
                    <a:pt x="87" y="21"/>
                    <a:pt x="71" y="21"/>
                  </a:cubicBezTo>
                  <a:cubicBezTo>
                    <a:pt x="38" y="38"/>
                    <a:pt x="0" y="104"/>
                    <a:pt x="0" y="157"/>
                  </a:cubicBezTo>
                  <a:cubicBezTo>
                    <a:pt x="21" y="190"/>
                    <a:pt x="38" y="227"/>
                    <a:pt x="54" y="244"/>
                  </a:cubicBezTo>
                  <a:cubicBezTo>
                    <a:pt x="66" y="255"/>
                    <a:pt x="86" y="267"/>
                    <a:pt x="109" y="267"/>
                  </a:cubicBezTo>
                  <a:cubicBezTo>
                    <a:pt x="119" y="267"/>
                    <a:pt x="130" y="265"/>
                    <a:pt x="141" y="260"/>
                  </a:cubicBezTo>
                  <a:cubicBezTo>
                    <a:pt x="190" y="260"/>
                    <a:pt x="244" y="190"/>
                    <a:pt x="227" y="124"/>
                  </a:cubicBezTo>
                  <a:lnTo>
                    <a:pt x="227" y="87"/>
                  </a:lnTo>
                  <a:cubicBezTo>
                    <a:pt x="207" y="54"/>
                    <a:pt x="190" y="38"/>
                    <a:pt x="157" y="21"/>
                  </a:cubicBezTo>
                  <a:cubicBezTo>
                    <a:pt x="141" y="1"/>
                    <a:pt x="124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132425" y="25778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4" y="1"/>
                  </a:moveTo>
                  <a:cubicBezTo>
                    <a:pt x="50" y="17"/>
                    <a:pt x="1" y="87"/>
                    <a:pt x="17" y="157"/>
                  </a:cubicBezTo>
                  <a:cubicBezTo>
                    <a:pt x="17" y="190"/>
                    <a:pt x="34" y="207"/>
                    <a:pt x="50" y="240"/>
                  </a:cubicBezTo>
                  <a:cubicBezTo>
                    <a:pt x="87" y="261"/>
                    <a:pt x="120" y="261"/>
                    <a:pt x="137" y="261"/>
                  </a:cubicBezTo>
                  <a:cubicBezTo>
                    <a:pt x="207" y="240"/>
                    <a:pt x="240" y="174"/>
                    <a:pt x="240" y="104"/>
                  </a:cubicBezTo>
                  <a:cubicBezTo>
                    <a:pt x="223" y="71"/>
                    <a:pt x="207" y="54"/>
                    <a:pt x="190" y="17"/>
                  </a:cubicBezTo>
                  <a:cubicBezTo>
                    <a:pt x="190" y="17"/>
                    <a:pt x="170" y="17"/>
                    <a:pt x="1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130275" y="2470125"/>
              <a:ext cx="6000" cy="6825"/>
            </a:xfrm>
            <a:custGeom>
              <a:avLst/>
              <a:gdLst/>
              <a:ahLst/>
              <a:cxnLst/>
              <a:rect l="l" t="t" r="r" b="b"/>
              <a:pathLst>
                <a:path w="240" h="273" extrusionOk="0">
                  <a:moveTo>
                    <a:pt x="126" y="0"/>
                  </a:moveTo>
                  <a:cubicBezTo>
                    <a:pt x="120" y="0"/>
                    <a:pt x="111" y="4"/>
                    <a:pt x="103" y="13"/>
                  </a:cubicBezTo>
                  <a:cubicBezTo>
                    <a:pt x="50" y="13"/>
                    <a:pt x="0" y="83"/>
                    <a:pt x="17" y="153"/>
                  </a:cubicBezTo>
                  <a:cubicBezTo>
                    <a:pt x="17" y="186"/>
                    <a:pt x="33" y="219"/>
                    <a:pt x="70" y="239"/>
                  </a:cubicBezTo>
                  <a:cubicBezTo>
                    <a:pt x="87" y="256"/>
                    <a:pt x="103" y="272"/>
                    <a:pt x="136" y="272"/>
                  </a:cubicBezTo>
                  <a:cubicBezTo>
                    <a:pt x="173" y="256"/>
                    <a:pt x="190" y="239"/>
                    <a:pt x="206" y="202"/>
                  </a:cubicBezTo>
                  <a:cubicBezTo>
                    <a:pt x="223" y="186"/>
                    <a:pt x="239" y="153"/>
                    <a:pt x="223" y="116"/>
                  </a:cubicBezTo>
                  <a:cubicBezTo>
                    <a:pt x="223" y="83"/>
                    <a:pt x="206" y="50"/>
                    <a:pt x="190" y="33"/>
                  </a:cubicBezTo>
                  <a:cubicBezTo>
                    <a:pt x="173" y="13"/>
                    <a:pt x="173" y="13"/>
                    <a:pt x="153" y="13"/>
                  </a:cubicBezTo>
                  <a:lnTo>
                    <a:pt x="136" y="13"/>
                  </a:lnTo>
                  <a:cubicBezTo>
                    <a:pt x="136" y="4"/>
                    <a:pt x="132" y="0"/>
                    <a:pt x="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116975" y="2504300"/>
              <a:ext cx="6400" cy="6550"/>
            </a:xfrm>
            <a:custGeom>
              <a:avLst/>
              <a:gdLst/>
              <a:ahLst/>
              <a:cxnLst/>
              <a:rect l="l" t="t" r="r" b="b"/>
              <a:pathLst>
                <a:path w="256" h="262" extrusionOk="0">
                  <a:moveTo>
                    <a:pt x="140" y="1"/>
                  </a:moveTo>
                  <a:cubicBezTo>
                    <a:pt x="95" y="1"/>
                    <a:pt x="47" y="35"/>
                    <a:pt x="33" y="89"/>
                  </a:cubicBezTo>
                  <a:cubicBezTo>
                    <a:pt x="0" y="159"/>
                    <a:pt x="33" y="229"/>
                    <a:pt x="87" y="262"/>
                  </a:cubicBezTo>
                  <a:lnTo>
                    <a:pt x="136" y="262"/>
                  </a:lnTo>
                  <a:cubicBezTo>
                    <a:pt x="190" y="262"/>
                    <a:pt x="223" y="229"/>
                    <a:pt x="239" y="175"/>
                  </a:cubicBezTo>
                  <a:cubicBezTo>
                    <a:pt x="256" y="126"/>
                    <a:pt x="239" y="72"/>
                    <a:pt x="206" y="39"/>
                  </a:cubicBezTo>
                  <a:cubicBezTo>
                    <a:pt x="206" y="39"/>
                    <a:pt x="190" y="23"/>
                    <a:pt x="169" y="6"/>
                  </a:cubicBezTo>
                  <a:cubicBezTo>
                    <a:pt x="160" y="2"/>
                    <a:pt x="150" y="1"/>
                    <a:pt x="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106650" y="2535675"/>
              <a:ext cx="6425" cy="6525"/>
            </a:xfrm>
            <a:custGeom>
              <a:avLst/>
              <a:gdLst/>
              <a:ahLst/>
              <a:cxnLst/>
              <a:rect l="l" t="t" r="r" b="b"/>
              <a:pathLst>
                <a:path w="257" h="261" extrusionOk="0">
                  <a:moveTo>
                    <a:pt x="142" y="0"/>
                  </a:moveTo>
                  <a:cubicBezTo>
                    <a:pt x="97" y="0"/>
                    <a:pt x="47" y="30"/>
                    <a:pt x="34" y="71"/>
                  </a:cubicBezTo>
                  <a:cubicBezTo>
                    <a:pt x="1" y="141"/>
                    <a:pt x="34" y="227"/>
                    <a:pt x="88" y="244"/>
                  </a:cubicBezTo>
                  <a:cubicBezTo>
                    <a:pt x="104" y="260"/>
                    <a:pt x="120" y="260"/>
                    <a:pt x="137" y="260"/>
                  </a:cubicBezTo>
                  <a:cubicBezTo>
                    <a:pt x="191" y="244"/>
                    <a:pt x="224" y="227"/>
                    <a:pt x="240" y="174"/>
                  </a:cubicBezTo>
                  <a:cubicBezTo>
                    <a:pt x="257" y="124"/>
                    <a:pt x="240" y="71"/>
                    <a:pt x="207" y="38"/>
                  </a:cubicBezTo>
                  <a:cubicBezTo>
                    <a:pt x="207" y="21"/>
                    <a:pt x="191" y="21"/>
                    <a:pt x="170" y="5"/>
                  </a:cubicBezTo>
                  <a:cubicBezTo>
                    <a:pt x="161" y="2"/>
                    <a:pt x="152" y="0"/>
                    <a:pt x="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110875" y="2490625"/>
              <a:ext cx="5700" cy="6700"/>
            </a:xfrm>
            <a:custGeom>
              <a:avLst/>
              <a:gdLst/>
              <a:ahLst/>
              <a:cxnLst/>
              <a:rect l="l" t="t" r="r" b="b"/>
              <a:pathLst>
                <a:path w="228" h="268" extrusionOk="0">
                  <a:moveTo>
                    <a:pt x="104" y="1"/>
                  </a:moveTo>
                  <a:cubicBezTo>
                    <a:pt x="38" y="17"/>
                    <a:pt x="1" y="87"/>
                    <a:pt x="1" y="157"/>
                  </a:cubicBezTo>
                  <a:cubicBezTo>
                    <a:pt x="22" y="190"/>
                    <a:pt x="38" y="223"/>
                    <a:pt x="55" y="244"/>
                  </a:cubicBezTo>
                  <a:cubicBezTo>
                    <a:pt x="66" y="256"/>
                    <a:pt x="86" y="267"/>
                    <a:pt x="110" y="267"/>
                  </a:cubicBezTo>
                  <a:cubicBezTo>
                    <a:pt x="120" y="267"/>
                    <a:pt x="130" y="265"/>
                    <a:pt x="141" y="261"/>
                  </a:cubicBezTo>
                  <a:cubicBezTo>
                    <a:pt x="174" y="261"/>
                    <a:pt x="191" y="244"/>
                    <a:pt x="207" y="207"/>
                  </a:cubicBezTo>
                  <a:cubicBezTo>
                    <a:pt x="228" y="190"/>
                    <a:pt x="228" y="157"/>
                    <a:pt x="228" y="120"/>
                  </a:cubicBezTo>
                  <a:cubicBezTo>
                    <a:pt x="228" y="87"/>
                    <a:pt x="207" y="54"/>
                    <a:pt x="191" y="38"/>
                  </a:cubicBezTo>
                  <a:cubicBezTo>
                    <a:pt x="174" y="17"/>
                    <a:pt x="174" y="17"/>
                    <a:pt x="158" y="17"/>
                  </a:cubicBezTo>
                  <a:cubicBezTo>
                    <a:pt x="141" y="1"/>
                    <a:pt x="125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099750" y="2677100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04" y="0"/>
                  </a:moveTo>
                  <a:cubicBezTo>
                    <a:pt x="54" y="17"/>
                    <a:pt x="1" y="83"/>
                    <a:pt x="17" y="153"/>
                  </a:cubicBezTo>
                  <a:cubicBezTo>
                    <a:pt x="17" y="186"/>
                    <a:pt x="34" y="223"/>
                    <a:pt x="54" y="239"/>
                  </a:cubicBezTo>
                  <a:cubicBezTo>
                    <a:pt x="87" y="256"/>
                    <a:pt x="104" y="256"/>
                    <a:pt x="137" y="256"/>
                  </a:cubicBezTo>
                  <a:cubicBezTo>
                    <a:pt x="207" y="239"/>
                    <a:pt x="240" y="186"/>
                    <a:pt x="223" y="103"/>
                  </a:cubicBezTo>
                  <a:cubicBezTo>
                    <a:pt x="223" y="66"/>
                    <a:pt x="207" y="50"/>
                    <a:pt x="190" y="17"/>
                  </a:cubicBezTo>
                  <a:lnTo>
                    <a:pt x="157" y="17"/>
                  </a:lnTo>
                  <a:cubicBezTo>
                    <a:pt x="13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122950" y="2486900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112" y="1"/>
                  </a:moveTo>
                  <a:cubicBezTo>
                    <a:pt x="70" y="1"/>
                    <a:pt x="29" y="32"/>
                    <a:pt x="17" y="84"/>
                  </a:cubicBezTo>
                  <a:cubicBezTo>
                    <a:pt x="0" y="150"/>
                    <a:pt x="17" y="220"/>
                    <a:pt x="87" y="253"/>
                  </a:cubicBezTo>
                  <a:lnTo>
                    <a:pt x="136" y="253"/>
                  </a:lnTo>
                  <a:cubicBezTo>
                    <a:pt x="174" y="253"/>
                    <a:pt x="206" y="220"/>
                    <a:pt x="223" y="187"/>
                  </a:cubicBezTo>
                  <a:cubicBezTo>
                    <a:pt x="239" y="133"/>
                    <a:pt x="223" y="84"/>
                    <a:pt x="206" y="47"/>
                  </a:cubicBezTo>
                  <a:cubicBezTo>
                    <a:pt x="190" y="30"/>
                    <a:pt x="174" y="14"/>
                    <a:pt x="157" y="14"/>
                  </a:cubicBezTo>
                  <a:cubicBezTo>
                    <a:pt x="143" y="5"/>
                    <a:pt x="127" y="1"/>
                    <a:pt x="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099350" y="2693200"/>
              <a:ext cx="6400" cy="6600"/>
            </a:xfrm>
            <a:custGeom>
              <a:avLst/>
              <a:gdLst/>
              <a:ahLst/>
              <a:cxnLst/>
              <a:rect l="l" t="t" r="r" b="b"/>
              <a:pathLst>
                <a:path w="256" h="264" extrusionOk="0">
                  <a:moveTo>
                    <a:pt x="111" y="1"/>
                  </a:moveTo>
                  <a:cubicBezTo>
                    <a:pt x="92" y="1"/>
                    <a:pt x="76" y="12"/>
                    <a:pt x="50" y="24"/>
                  </a:cubicBezTo>
                  <a:cubicBezTo>
                    <a:pt x="17" y="78"/>
                    <a:pt x="0" y="160"/>
                    <a:pt x="33" y="214"/>
                  </a:cubicBezTo>
                  <a:cubicBezTo>
                    <a:pt x="50" y="247"/>
                    <a:pt x="87" y="263"/>
                    <a:pt x="120" y="263"/>
                  </a:cubicBezTo>
                  <a:cubicBezTo>
                    <a:pt x="136" y="263"/>
                    <a:pt x="173" y="247"/>
                    <a:pt x="190" y="230"/>
                  </a:cubicBezTo>
                  <a:cubicBezTo>
                    <a:pt x="239" y="181"/>
                    <a:pt x="256" y="111"/>
                    <a:pt x="206" y="41"/>
                  </a:cubicBezTo>
                  <a:cubicBezTo>
                    <a:pt x="206" y="24"/>
                    <a:pt x="190" y="24"/>
                    <a:pt x="173" y="8"/>
                  </a:cubicBezTo>
                  <a:lnTo>
                    <a:pt x="136" y="8"/>
                  </a:lnTo>
                  <a:cubicBezTo>
                    <a:pt x="127" y="3"/>
                    <a:pt x="118" y="1"/>
                    <a:pt x="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124700" y="2562875"/>
              <a:ext cx="6425" cy="6525"/>
            </a:xfrm>
            <a:custGeom>
              <a:avLst/>
              <a:gdLst/>
              <a:ahLst/>
              <a:cxnLst/>
              <a:rect l="l" t="t" r="r" b="b"/>
              <a:pathLst>
                <a:path w="257" h="261" extrusionOk="0">
                  <a:moveTo>
                    <a:pt x="127" y="0"/>
                  </a:moveTo>
                  <a:cubicBezTo>
                    <a:pt x="87" y="0"/>
                    <a:pt x="46" y="32"/>
                    <a:pt x="33" y="83"/>
                  </a:cubicBezTo>
                  <a:cubicBezTo>
                    <a:pt x="0" y="154"/>
                    <a:pt x="33" y="219"/>
                    <a:pt x="87" y="257"/>
                  </a:cubicBezTo>
                  <a:cubicBezTo>
                    <a:pt x="99" y="259"/>
                    <a:pt x="110" y="261"/>
                    <a:pt x="121" y="261"/>
                  </a:cubicBezTo>
                  <a:cubicBezTo>
                    <a:pt x="171" y="261"/>
                    <a:pt x="212" y="231"/>
                    <a:pt x="240" y="186"/>
                  </a:cubicBezTo>
                  <a:cubicBezTo>
                    <a:pt x="256" y="116"/>
                    <a:pt x="223" y="34"/>
                    <a:pt x="169" y="13"/>
                  </a:cubicBezTo>
                  <a:cubicBezTo>
                    <a:pt x="156" y="5"/>
                    <a:pt x="142" y="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121700" y="253320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37" y="1"/>
                  </a:moveTo>
                  <a:cubicBezTo>
                    <a:pt x="104" y="1"/>
                    <a:pt x="67" y="17"/>
                    <a:pt x="50" y="34"/>
                  </a:cubicBezTo>
                  <a:cubicBezTo>
                    <a:pt x="1" y="87"/>
                    <a:pt x="1" y="153"/>
                    <a:pt x="34" y="223"/>
                  </a:cubicBezTo>
                  <a:cubicBezTo>
                    <a:pt x="50" y="240"/>
                    <a:pt x="83" y="256"/>
                    <a:pt x="104" y="256"/>
                  </a:cubicBezTo>
                  <a:cubicBezTo>
                    <a:pt x="114" y="261"/>
                    <a:pt x="123" y="263"/>
                    <a:pt x="133" y="263"/>
                  </a:cubicBezTo>
                  <a:cubicBezTo>
                    <a:pt x="155" y="263"/>
                    <a:pt x="175" y="251"/>
                    <a:pt x="186" y="240"/>
                  </a:cubicBezTo>
                  <a:cubicBezTo>
                    <a:pt x="207" y="223"/>
                    <a:pt x="224" y="190"/>
                    <a:pt x="224" y="153"/>
                  </a:cubicBezTo>
                  <a:cubicBezTo>
                    <a:pt x="240" y="120"/>
                    <a:pt x="224" y="87"/>
                    <a:pt x="207" y="50"/>
                  </a:cubicBezTo>
                  <a:cubicBezTo>
                    <a:pt x="186" y="34"/>
                    <a:pt x="170" y="17"/>
                    <a:pt x="153" y="17"/>
                  </a:cubicBezTo>
                  <a:lnTo>
                    <a:pt x="1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128500" y="2516825"/>
              <a:ext cx="6125" cy="6500"/>
            </a:xfrm>
            <a:custGeom>
              <a:avLst/>
              <a:gdLst/>
              <a:ahLst/>
              <a:cxnLst/>
              <a:rect l="l" t="t" r="r" b="b"/>
              <a:pathLst>
                <a:path w="245" h="260" extrusionOk="0">
                  <a:moveTo>
                    <a:pt x="104" y="0"/>
                  </a:moveTo>
                  <a:cubicBezTo>
                    <a:pt x="71" y="0"/>
                    <a:pt x="55" y="21"/>
                    <a:pt x="38" y="54"/>
                  </a:cubicBezTo>
                  <a:cubicBezTo>
                    <a:pt x="17" y="87"/>
                    <a:pt x="1" y="124"/>
                    <a:pt x="1" y="157"/>
                  </a:cubicBezTo>
                  <a:cubicBezTo>
                    <a:pt x="17" y="190"/>
                    <a:pt x="38" y="227"/>
                    <a:pt x="55" y="243"/>
                  </a:cubicBezTo>
                  <a:cubicBezTo>
                    <a:pt x="71" y="260"/>
                    <a:pt x="104" y="260"/>
                    <a:pt x="141" y="260"/>
                  </a:cubicBezTo>
                  <a:cubicBezTo>
                    <a:pt x="191" y="243"/>
                    <a:pt x="244" y="190"/>
                    <a:pt x="224" y="103"/>
                  </a:cubicBezTo>
                  <a:cubicBezTo>
                    <a:pt x="224" y="70"/>
                    <a:pt x="207" y="54"/>
                    <a:pt x="191" y="21"/>
                  </a:cubicBezTo>
                  <a:lnTo>
                    <a:pt x="158" y="21"/>
                  </a:lnTo>
                  <a:cubicBezTo>
                    <a:pt x="141" y="0"/>
                    <a:pt x="121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143150" y="25142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6" y="1"/>
                  </a:moveTo>
                  <a:cubicBezTo>
                    <a:pt x="104" y="1"/>
                    <a:pt x="87" y="1"/>
                    <a:pt x="50" y="22"/>
                  </a:cubicBezTo>
                  <a:cubicBezTo>
                    <a:pt x="17" y="71"/>
                    <a:pt x="0" y="158"/>
                    <a:pt x="33" y="207"/>
                  </a:cubicBezTo>
                  <a:cubicBezTo>
                    <a:pt x="50" y="244"/>
                    <a:pt x="87" y="261"/>
                    <a:pt x="120" y="261"/>
                  </a:cubicBezTo>
                  <a:cubicBezTo>
                    <a:pt x="136" y="261"/>
                    <a:pt x="174" y="244"/>
                    <a:pt x="190" y="228"/>
                  </a:cubicBezTo>
                  <a:cubicBezTo>
                    <a:pt x="223" y="207"/>
                    <a:pt x="240" y="174"/>
                    <a:pt x="240" y="141"/>
                  </a:cubicBezTo>
                  <a:cubicBezTo>
                    <a:pt x="240" y="104"/>
                    <a:pt x="240" y="71"/>
                    <a:pt x="207" y="55"/>
                  </a:cubicBezTo>
                  <a:cubicBezTo>
                    <a:pt x="207" y="22"/>
                    <a:pt x="190" y="22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139750" y="256112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3" y="1"/>
                  </a:moveTo>
                  <a:cubicBezTo>
                    <a:pt x="50" y="17"/>
                    <a:pt x="0" y="83"/>
                    <a:pt x="17" y="153"/>
                  </a:cubicBezTo>
                  <a:cubicBezTo>
                    <a:pt x="17" y="186"/>
                    <a:pt x="33" y="207"/>
                    <a:pt x="66" y="240"/>
                  </a:cubicBezTo>
                  <a:cubicBezTo>
                    <a:pt x="83" y="256"/>
                    <a:pt x="120" y="256"/>
                    <a:pt x="136" y="256"/>
                  </a:cubicBezTo>
                  <a:cubicBezTo>
                    <a:pt x="207" y="240"/>
                    <a:pt x="240" y="170"/>
                    <a:pt x="240" y="104"/>
                  </a:cubicBezTo>
                  <a:cubicBezTo>
                    <a:pt x="223" y="67"/>
                    <a:pt x="207" y="50"/>
                    <a:pt x="186" y="17"/>
                  </a:cubicBezTo>
                  <a:cubicBezTo>
                    <a:pt x="186" y="17"/>
                    <a:pt x="169" y="17"/>
                    <a:pt x="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081300" y="2617450"/>
              <a:ext cx="6000" cy="6550"/>
            </a:xfrm>
            <a:custGeom>
              <a:avLst/>
              <a:gdLst/>
              <a:ahLst/>
              <a:cxnLst/>
              <a:rect l="l" t="t" r="r" b="b"/>
              <a:pathLst>
                <a:path w="240" h="262" extrusionOk="0">
                  <a:moveTo>
                    <a:pt x="110" y="1"/>
                  </a:moveTo>
                  <a:cubicBezTo>
                    <a:pt x="70" y="1"/>
                    <a:pt x="29" y="33"/>
                    <a:pt x="17" y="81"/>
                  </a:cubicBezTo>
                  <a:cubicBezTo>
                    <a:pt x="1" y="98"/>
                    <a:pt x="1" y="119"/>
                    <a:pt x="1" y="152"/>
                  </a:cubicBezTo>
                  <a:cubicBezTo>
                    <a:pt x="17" y="185"/>
                    <a:pt x="34" y="238"/>
                    <a:pt x="87" y="255"/>
                  </a:cubicBezTo>
                  <a:cubicBezTo>
                    <a:pt x="96" y="259"/>
                    <a:pt x="105" y="261"/>
                    <a:pt x="114" y="261"/>
                  </a:cubicBezTo>
                  <a:cubicBezTo>
                    <a:pt x="138" y="261"/>
                    <a:pt x="163" y="246"/>
                    <a:pt x="190" y="222"/>
                  </a:cubicBezTo>
                  <a:cubicBezTo>
                    <a:pt x="207" y="222"/>
                    <a:pt x="207" y="201"/>
                    <a:pt x="223" y="185"/>
                  </a:cubicBezTo>
                  <a:cubicBezTo>
                    <a:pt x="240" y="119"/>
                    <a:pt x="207" y="32"/>
                    <a:pt x="153" y="15"/>
                  </a:cubicBezTo>
                  <a:cubicBezTo>
                    <a:pt x="140" y="5"/>
                    <a:pt x="125" y="1"/>
                    <a:pt x="1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166350" y="2483825"/>
              <a:ext cx="2175" cy="1275"/>
            </a:xfrm>
            <a:custGeom>
              <a:avLst/>
              <a:gdLst/>
              <a:ahLst/>
              <a:cxnLst/>
              <a:rect l="l" t="t" r="r" b="b"/>
              <a:pathLst>
                <a:path w="87" h="51" extrusionOk="0">
                  <a:moveTo>
                    <a:pt x="0" y="1"/>
                  </a:moveTo>
                  <a:cubicBezTo>
                    <a:pt x="0" y="17"/>
                    <a:pt x="0" y="17"/>
                    <a:pt x="17" y="17"/>
                  </a:cubicBezTo>
                  <a:cubicBezTo>
                    <a:pt x="33" y="34"/>
                    <a:pt x="50" y="50"/>
                    <a:pt x="87" y="50"/>
                  </a:cubicBezTo>
                  <a:cubicBezTo>
                    <a:pt x="50" y="34"/>
                    <a:pt x="17" y="17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118625" y="2627900"/>
              <a:ext cx="6100" cy="6650"/>
            </a:xfrm>
            <a:custGeom>
              <a:avLst/>
              <a:gdLst/>
              <a:ahLst/>
              <a:cxnLst/>
              <a:rect l="l" t="t" r="r" b="b"/>
              <a:pathLst>
                <a:path w="244" h="266" extrusionOk="0">
                  <a:moveTo>
                    <a:pt x="123" y="1"/>
                  </a:moveTo>
                  <a:cubicBezTo>
                    <a:pt x="117" y="1"/>
                    <a:pt x="110" y="3"/>
                    <a:pt x="103" y="10"/>
                  </a:cubicBezTo>
                  <a:cubicBezTo>
                    <a:pt x="37" y="10"/>
                    <a:pt x="0" y="76"/>
                    <a:pt x="0" y="146"/>
                  </a:cubicBezTo>
                  <a:cubicBezTo>
                    <a:pt x="21" y="179"/>
                    <a:pt x="37" y="216"/>
                    <a:pt x="54" y="232"/>
                  </a:cubicBezTo>
                  <a:cubicBezTo>
                    <a:pt x="70" y="249"/>
                    <a:pt x="103" y="265"/>
                    <a:pt x="140" y="265"/>
                  </a:cubicBezTo>
                  <a:cubicBezTo>
                    <a:pt x="190" y="249"/>
                    <a:pt x="243" y="179"/>
                    <a:pt x="227" y="113"/>
                  </a:cubicBezTo>
                  <a:cubicBezTo>
                    <a:pt x="227" y="76"/>
                    <a:pt x="206" y="43"/>
                    <a:pt x="190" y="26"/>
                  </a:cubicBezTo>
                  <a:cubicBezTo>
                    <a:pt x="173" y="26"/>
                    <a:pt x="173" y="10"/>
                    <a:pt x="157" y="10"/>
                  </a:cubicBezTo>
                  <a:cubicBezTo>
                    <a:pt x="146" y="10"/>
                    <a:pt x="135" y="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223025" y="2532275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04" y="0"/>
                  </a:moveTo>
                  <a:cubicBezTo>
                    <a:pt x="50" y="21"/>
                    <a:pt x="1" y="87"/>
                    <a:pt x="17" y="157"/>
                  </a:cubicBezTo>
                  <a:cubicBezTo>
                    <a:pt x="17" y="190"/>
                    <a:pt x="34" y="227"/>
                    <a:pt x="50" y="244"/>
                  </a:cubicBezTo>
                  <a:cubicBezTo>
                    <a:pt x="76" y="255"/>
                    <a:pt x="92" y="267"/>
                    <a:pt x="111" y="267"/>
                  </a:cubicBezTo>
                  <a:cubicBezTo>
                    <a:pt x="119" y="267"/>
                    <a:pt x="127" y="265"/>
                    <a:pt x="137" y="260"/>
                  </a:cubicBezTo>
                  <a:cubicBezTo>
                    <a:pt x="174" y="260"/>
                    <a:pt x="190" y="244"/>
                    <a:pt x="207" y="207"/>
                  </a:cubicBezTo>
                  <a:cubicBezTo>
                    <a:pt x="223" y="190"/>
                    <a:pt x="240" y="157"/>
                    <a:pt x="223" y="124"/>
                  </a:cubicBezTo>
                  <a:cubicBezTo>
                    <a:pt x="223" y="87"/>
                    <a:pt x="207" y="54"/>
                    <a:pt x="190" y="38"/>
                  </a:cubicBezTo>
                  <a:cubicBezTo>
                    <a:pt x="174" y="21"/>
                    <a:pt x="174" y="21"/>
                    <a:pt x="153" y="21"/>
                  </a:cubicBezTo>
                  <a:cubicBezTo>
                    <a:pt x="13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122950" y="2703675"/>
              <a:ext cx="6000" cy="6650"/>
            </a:xfrm>
            <a:custGeom>
              <a:avLst/>
              <a:gdLst/>
              <a:ahLst/>
              <a:cxnLst/>
              <a:rect l="l" t="t" r="r" b="b"/>
              <a:pathLst>
                <a:path w="240" h="266" extrusionOk="0">
                  <a:moveTo>
                    <a:pt x="103" y="1"/>
                  </a:moveTo>
                  <a:cubicBezTo>
                    <a:pt x="70" y="17"/>
                    <a:pt x="33" y="34"/>
                    <a:pt x="17" y="50"/>
                  </a:cubicBezTo>
                  <a:cubicBezTo>
                    <a:pt x="0" y="87"/>
                    <a:pt x="0" y="120"/>
                    <a:pt x="0" y="153"/>
                  </a:cubicBezTo>
                  <a:cubicBezTo>
                    <a:pt x="17" y="190"/>
                    <a:pt x="17" y="223"/>
                    <a:pt x="54" y="240"/>
                  </a:cubicBezTo>
                  <a:cubicBezTo>
                    <a:pt x="66" y="252"/>
                    <a:pt x="85" y="265"/>
                    <a:pt x="107" y="265"/>
                  </a:cubicBezTo>
                  <a:cubicBezTo>
                    <a:pt x="117" y="265"/>
                    <a:pt x="127" y="263"/>
                    <a:pt x="136" y="256"/>
                  </a:cubicBezTo>
                  <a:cubicBezTo>
                    <a:pt x="190" y="256"/>
                    <a:pt x="239" y="190"/>
                    <a:pt x="223" y="120"/>
                  </a:cubicBezTo>
                  <a:cubicBezTo>
                    <a:pt x="223" y="87"/>
                    <a:pt x="206" y="50"/>
                    <a:pt x="174" y="34"/>
                  </a:cubicBezTo>
                  <a:cubicBezTo>
                    <a:pt x="174" y="17"/>
                    <a:pt x="157" y="17"/>
                    <a:pt x="157" y="17"/>
                  </a:cubicBez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231575" y="2544750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104" y="0"/>
                  </a:moveTo>
                  <a:cubicBezTo>
                    <a:pt x="38" y="17"/>
                    <a:pt x="1" y="87"/>
                    <a:pt x="1" y="157"/>
                  </a:cubicBezTo>
                  <a:cubicBezTo>
                    <a:pt x="17" y="190"/>
                    <a:pt x="38" y="206"/>
                    <a:pt x="54" y="244"/>
                  </a:cubicBezTo>
                  <a:cubicBezTo>
                    <a:pt x="71" y="260"/>
                    <a:pt x="104" y="260"/>
                    <a:pt x="141" y="260"/>
                  </a:cubicBezTo>
                  <a:cubicBezTo>
                    <a:pt x="174" y="260"/>
                    <a:pt x="191" y="244"/>
                    <a:pt x="207" y="206"/>
                  </a:cubicBezTo>
                  <a:cubicBezTo>
                    <a:pt x="224" y="174"/>
                    <a:pt x="224" y="141"/>
                    <a:pt x="224" y="103"/>
                  </a:cubicBezTo>
                  <a:cubicBezTo>
                    <a:pt x="224" y="70"/>
                    <a:pt x="207" y="54"/>
                    <a:pt x="191" y="17"/>
                  </a:cubicBezTo>
                  <a:cubicBezTo>
                    <a:pt x="174" y="17"/>
                    <a:pt x="174" y="17"/>
                    <a:pt x="1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224275" y="2561950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03" y="1"/>
                  </a:moveTo>
                  <a:cubicBezTo>
                    <a:pt x="54" y="17"/>
                    <a:pt x="0" y="87"/>
                    <a:pt x="21" y="153"/>
                  </a:cubicBezTo>
                  <a:cubicBezTo>
                    <a:pt x="21" y="191"/>
                    <a:pt x="37" y="223"/>
                    <a:pt x="54" y="240"/>
                  </a:cubicBezTo>
                  <a:cubicBezTo>
                    <a:pt x="87" y="256"/>
                    <a:pt x="124" y="256"/>
                    <a:pt x="140" y="256"/>
                  </a:cubicBezTo>
                  <a:cubicBezTo>
                    <a:pt x="206" y="256"/>
                    <a:pt x="243" y="191"/>
                    <a:pt x="243" y="104"/>
                  </a:cubicBezTo>
                  <a:cubicBezTo>
                    <a:pt x="227" y="87"/>
                    <a:pt x="206" y="50"/>
                    <a:pt x="190" y="34"/>
                  </a:cubicBezTo>
                  <a:cubicBezTo>
                    <a:pt x="190" y="17"/>
                    <a:pt x="173" y="17"/>
                    <a:pt x="173" y="17"/>
                  </a:cubicBezTo>
                  <a:cubicBezTo>
                    <a:pt x="157" y="1"/>
                    <a:pt x="12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110475" y="2613500"/>
              <a:ext cx="6100" cy="6400"/>
            </a:xfrm>
            <a:custGeom>
              <a:avLst/>
              <a:gdLst/>
              <a:ahLst/>
              <a:cxnLst/>
              <a:rect l="l" t="t" r="r" b="b"/>
              <a:pathLst>
                <a:path w="244" h="256" extrusionOk="0">
                  <a:moveTo>
                    <a:pt x="141" y="0"/>
                  </a:moveTo>
                  <a:cubicBezTo>
                    <a:pt x="104" y="0"/>
                    <a:pt x="87" y="0"/>
                    <a:pt x="54" y="33"/>
                  </a:cubicBezTo>
                  <a:cubicBezTo>
                    <a:pt x="0" y="70"/>
                    <a:pt x="0" y="153"/>
                    <a:pt x="38" y="206"/>
                  </a:cubicBezTo>
                  <a:cubicBezTo>
                    <a:pt x="54" y="239"/>
                    <a:pt x="87" y="256"/>
                    <a:pt x="120" y="256"/>
                  </a:cubicBezTo>
                  <a:cubicBezTo>
                    <a:pt x="141" y="256"/>
                    <a:pt x="174" y="256"/>
                    <a:pt x="190" y="223"/>
                  </a:cubicBezTo>
                  <a:cubicBezTo>
                    <a:pt x="223" y="206"/>
                    <a:pt x="223" y="173"/>
                    <a:pt x="244" y="136"/>
                  </a:cubicBezTo>
                  <a:cubicBezTo>
                    <a:pt x="244" y="103"/>
                    <a:pt x="223" y="70"/>
                    <a:pt x="207" y="50"/>
                  </a:cubicBezTo>
                  <a:cubicBezTo>
                    <a:pt x="207" y="33"/>
                    <a:pt x="190" y="17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112225" y="25683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4" y="0"/>
                  </a:moveTo>
                  <a:cubicBezTo>
                    <a:pt x="50" y="21"/>
                    <a:pt x="1" y="71"/>
                    <a:pt x="17" y="157"/>
                  </a:cubicBezTo>
                  <a:cubicBezTo>
                    <a:pt x="17" y="190"/>
                    <a:pt x="34" y="207"/>
                    <a:pt x="50" y="244"/>
                  </a:cubicBezTo>
                  <a:cubicBezTo>
                    <a:pt x="87" y="260"/>
                    <a:pt x="104" y="260"/>
                    <a:pt x="137" y="260"/>
                  </a:cubicBezTo>
                  <a:cubicBezTo>
                    <a:pt x="207" y="244"/>
                    <a:pt x="240" y="174"/>
                    <a:pt x="223" y="104"/>
                  </a:cubicBezTo>
                  <a:cubicBezTo>
                    <a:pt x="223" y="71"/>
                    <a:pt x="207" y="54"/>
                    <a:pt x="190" y="21"/>
                  </a:cubicBezTo>
                  <a:cubicBezTo>
                    <a:pt x="174" y="21"/>
                    <a:pt x="174" y="21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113475" y="2643600"/>
              <a:ext cx="6100" cy="6575"/>
            </a:xfrm>
            <a:custGeom>
              <a:avLst/>
              <a:gdLst/>
              <a:ahLst/>
              <a:cxnLst/>
              <a:rect l="l" t="t" r="r" b="b"/>
              <a:pathLst>
                <a:path w="244" h="263" extrusionOk="0">
                  <a:moveTo>
                    <a:pt x="140" y="0"/>
                  </a:moveTo>
                  <a:cubicBezTo>
                    <a:pt x="103" y="0"/>
                    <a:pt x="70" y="17"/>
                    <a:pt x="54" y="33"/>
                  </a:cubicBezTo>
                  <a:cubicBezTo>
                    <a:pt x="0" y="83"/>
                    <a:pt x="0" y="153"/>
                    <a:pt x="37" y="223"/>
                  </a:cubicBezTo>
                  <a:cubicBezTo>
                    <a:pt x="54" y="239"/>
                    <a:pt x="87" y="256"/>
                    <a:pt x="103" y="256"/>
                  </a:cubicBezTo>
                  <a:cubicBezTo>
                    <a:pt x="114" y="261"/>
                    <a:pt x="124" y="263"/>
                    <a:pt x="134" y="263"/>
                  </a:cubicBezTo>
                  <a:cubicBezTo>
                    <a:pt x="158" y="263"/>
                    <a:pt x="178" y="251"/>
                    <a:pt x="190" y="239"/>
                  </a:cubicBezTo>
                  <a:cubicBezTo>
                    <a:pt x="243" y="186"/>
                    <a:pt x="243" y="103"/>
                    <a:pt x="206" y="50"/>
                  </a:cubicBezTo>
                  <a:cubicBezTo>
                    <a:pt x="190" y="33"/>
                    <a:pt x="173" y="17"/>
                    <a:pt x="157" y="17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122525" y="2661025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28" y="0"/>
                  </a:moveTo>
                  <a:cubicBezTo>
                    <a:pt x="83" y="0"/>
                    <a:pt x="31" y="35"/>
                    <a:pt x="17" y="91"/>
                  </a:cubicBezTo>
                  <a:cubicBezTo>
                    <a:pt x="1" y="161"/>
                    <a:pt x="17" y="231"/>
                    <a:pt x="71" y="264"/>
                  </a:cubicBezTo>
                  <a:cubicBezTo>
                    <a:pt x="82" y="267"/>
                    <a:pt x="94" y="268"/>
                    <a:pt x="105" y="268"/>
                  </a:cubicBezTo>
                  <a:cubicBezTo>
                    <a:pt x="159" y="268"/>
                    <a:pt x="210" y="235"/>
                    <a:pt x="223" y="177"/>
                  </a:cubicBezTo>
                  <a:cubicBezTo>
                    <a:pt x="240" y="107"/>
                    <a:pt x="207" y="41"/>
                    <a:pt x="153" y="4"/>
                  </a:cubicBezTo>
                  <a:cubicBezTo>
                    <a:pt x="146" y="1"/>
                    <a:pt x="137" y="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114400" y="2518250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94" y="0"/>
                  </a:moveTo>
                  <a:cubicBezTo>
                    <a:pt x="53" y="0"/>
                    <a:pt x="12" y="32"/>
                    <a:pt x="0" y="83"/>
                  </a:cubicBezTo>
                  <a:lnTo>
                    <a:pt x="0" y="133"/>
                  </a:lnTo>
                  <a:cubicBezTo>
                    <a:pt x="0" y="186"/>
                    <a:pt x="17" y="236"/>
                    <a:pt x="66" y="252"/>
                  </a:cubicBezTo>
                  <a:cubicBezTo>
                    <a:pt x="76" y="258"/>
                    <a:pt x="88" y="261"/>
                    <a:pt x="99" y="261"/>
                  </a:cubicBezTo>
                  <a:cubicBezTo>
                    <a:pt x="128" y="261"/>
                    <a:pt x="157" y="243"/>
                    <a:pt x="169" y="219"/>
                  </a:cubicBezTo>
                  <a:cubicBezTo>
                    <a:pt x="190" y="219"/>
                    <a:pt x="206" y="203"/>
                    <a:pt x="206" y="170"/>
                  </a:cubicBezTo>
                  <a:cubicBezTo>
                    <a:pt x="223" y="116"/>
                    <a:pt x="206" y="30"/>
                    <a:pt x="136" y="13"/>
                  </a:cubicBezTo>
                  <a:cubicBezTo>
                    <a:pt x="123" y="4"/>
                    <a:pt x="108" y="0"/>
                    <a:pt x="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116975" y="2548100"/>
              <a:ext cx="6400" cy="6675"/>
            </a:xfrm>
            <a:custGeom>
              <a:avLst/>
              <a:gdLst/>
              <a:ahLst/>
              <a:cxnLst/>
              <a:rect l="l" t="t" r="r" b="b"/>
              <a:pathLst>
                <a:path w="256" h="267" extrusionOk="0">
                  <a:moveTo>
                    <a:pt x="134" y="1"/>
                  </a:moveTo>
                  <a:cubicBezTo>
                    <a:pt x="84" y="1"/>
                    <a:pt x="44" y="35"/>
                    <a:pt x="17" y="89"/>
                  </a:cubicBezTo>
                  <a:cubicBezTo>
                    <a:pt x="0" y="159"/>
                    <a:pt x="33" y="229"/>
                    <a:pt x="87" y="262"/>
                  </a:cubicBezTo>
                  <a:cubicBezTo>
                    <a:pt x="95" y="265"/>
                    <a:pt x="104" y="266"/>
                    <a:pt x="114" y="266"/>
                  </a:cubicBezTo>
                  <a:cubicBezTo>
                    <a:pt x="159" y="266"/>
                    <a:pt x="209" y="234"/>
                    <a:pt x="223" y="176"/>
                  </a:cubicBezTo>
                  <a:cubicBezTo>
                    <a:pt x="256" y="110"/>
                    <a:pt x="223" y="40"/>
                    <a:pt x="169" y="7"/>
                  </a:cubicBezTo>
                  <a:cubicBezTo>
                    <a:pt x="157" y="3"/>
                    <a:pt x="145" y="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118625" y="258297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03" y="1"/>
                  </a:moveTo>
                  <a:cubicBezTo>
                    <a:pt x="54" y="1"/>
                    <a:pt x="0" y="71"/>
                    <a:pt x="21" y="137"/>
                  </a:cubicBezTo>
                  <a:cubicBezTo>
                    <a:pt x="21" y="224"/>
                    <a:pt x="87" y="261"/>
                    <a:pt x="140" y="261"/>
                  </a:cubicBezTo>
                  <a:cubicBezTo>
                    <a:pt x="173" y="240"/>
                    <a:pt x="190" y="224"/>
                    <a:pt x="206" y="207"/>
                  </a:cubicBezTo>
                  <a:cubicBezTo>
                    <a:pt x="227" y="174"/>
                    <a:pt x="243" y="137"/>
                    <a:pt x="243" y="104"/>
                  </a:cubicBezTo>
                  <a:cubicBezTo>
                    <a:pt x="227" y="71"/>
                    <a:pt x="206" y="34"/>
                    <a:pt x="190" y="17"/>
                  </a:cubicBezTo>
                  <a:cubicBezTo>
                    <a:pt x="190" y="17"/>
                    <a:pt x="173" y="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117375" y="2598450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104" y="0"/>
                  </a:moveTo>
                  <a:cubicBezTo>
                    <a:pt x="34" y="0"/>
                    <a:pt x="1" y="70"/>
                    <a:pt x="1" y="136"/>
                  </a:cubicBezTo>
                  <a:cubicBezTo>
                    <a:pt x="17" y="174"/>
                    <a:pt x="17" y="207"/>
                    <a:pt x="50" y="223"/>
                  </a:cubicBezTo>
                  <a:cubicBezTo>
                    <a:pt x="71" y="260"/>
                    <a:pt x="104" y="260"/>
                    <a:pt x="137" y="260"/>
                  </a:cubicBezTo>
                  <a:cubicBezTo>
                    <a:pt x="153" y="239"/>
                    <a:pt x="190" y="223"/>
                    <a:pt x="207" y="207"/>
                  </a:cubicBezTo>
                  <a:cubicBezTo>
                    <a:pt x="223" y="174"/>
                    <a:pt x="223" y="136"/>
                    <a:pt x="223" y="103"/>
                  </a:cubicBezTo>
                  <a:cubicBezTo>
                    <a:pt x="223" y="70"/>
                    <a:pt x="207" y="33"/>
                    <a:pt x="174" y="17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093375" y="2493200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03" y="1"/>
                  </a:moveTo>
                  <a:cubicBezTo>
                    <a:pt x="66" y="17"/>
                    <a:pt x="50" y="38"/>
                    <a:pt x="33" y="54"/>
                  </a:cubicBezTo>
                  <a:cubicBezTo>
                    <a:pt x="17" y="87"/>
                    <a:pt x="0" y="120"/>
                    <a:pt x="0" y="158"/>
                  </a:cubicBezTo>
                  <a:cubicBezTo>
                    <a:pt x="17" y="191"/>
                    <a:pt x="33" y="224"/>
                    <a:pt x="50" y="244"/>
                  </a:cubicBezTo>
                  <a:cubicBezTo>
                    <a:pt x="61" y="256"/>
                    <a:pt x="83" y="267"/>
                    <a:pt x="107" y="267"/>
                  </a:cubicBezTo>
                  <a:cubicBezTo>
                    <a:pt x="116" y="267"/>
                    <a:pt x="126" y="265"/>
                    <a:pt x="136" y="261"/>
                  </a:cubicBezTo>
                  <a:cubicBezTo>
                    <a:pt x="186" y="261"/>
                    <a:pt x="239" y="191"/>
                    <a:pt x="223" y="120"/>
                  </a:cubicBezTo>
                  <a:cubicBezTo>
                    <a:pt x="223" y="87"/>
                    <a:pt x="206" y="54"/>
                    <a:pt x="186" y="38"/>
                  </a:cubicBezTo>
                  <a:cubicBezTo>
                    <a:pt x="169" y="17"/>
                    <a:pt x="169" y="17"/>
                    <a:pt x="153" y="17"/>
                  </a:cubicBez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078325" y="24953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0"/>
                  </a:moveTo>
                  <a:cubicBezTo>
                    <a:pt x="33" y="17"/>
                    <a:pt x="0" y="71"/>
                    <a:pt x="17" y="157"/>
                  </a:cubicBezTo>
                  <a:cubicBezTo>
                    <a:pt x="17" y="190"/>
                    <a:pt x="33" y="207"/>
                    <a:pt x="50" y="240"/>
                  </a:cubicBezTo>
                  <a:cubicBezTo>
                    <a:pt x="66" y="260"/>
                    <a:pt x="103" y="260"/>
                    <a:pt x="136" y="260"/>
                  </a:cubicBezTo>
                  <a:cubicBezTo>
                    <a:pt x="190" y="240"/>
                    <a:pt x="239" y="174"/>
                    <a:pt x="223" y="104"/>
                  </a:cubicBezTo>
                  <a:cubicBezTo>
                    <a:pt x="223" y="71"/>
                    <a:pt x="206" y="33"/>
                    <a:pt x="190" y="17"/>
                  </a:cubicBezTo>
                  <a:cubicBezTo>
                    <a:pt x="169" y="17"/>
                    <a:pt x="169" y="17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085625" y="2478150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104" y="1"/>
                  </a:moveTo>
                  <a:cubicBezTo>
                    <a:pt x="34" y="1"/>
                    <a:pt x="1" y="71"/>
                    <a:pt x="1" y="141"/>
                  </a:cubicBezTo>
                  <a:cubicBezTo>
                    <a:pt x="1" y="174"/>
                    <a:pt x="17" y="207"/>
                    <a:pt x="50" y="228"/>
                  </a:cubicBezTo>
                  <a:cubicBezTo>
                    <a:pt x="67" y="261"/>
                    <a:pt x="104" y="261"/>
                    <a:pt x="120" y="261"/>
                  </a:cubicBezTo>
                  <a:cubicBezTo>
                    <a:pt x="153" y="244"/>
                    <a:pt x="186" y="228"/>
                    <a:pt x="207" y="207"/>
                  </a:cubicBezTo>
                  <a:cubicBezTo>
                    <a:pt x="223" y="174"/>
                    <a:pt x="223" y="141"/>
                    <a:pt x="223" y="104"/>
                  </a:cubicBezTo>
                  <a:cubicBezTo>
                    <a:pt x="223" y="71"/>
                    <a:pt x="207" y="38"/>
                    <a:pt x="170" y="22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088625" y="2510650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20" y="1"/>
                  </a:moveTo>
                  <a:cubicBezTo>
                    <a:pt x="114" y="1"/>
                    <a:pt x="109" y="2"/>
                    <a:pt x="103" y="8"/>
                  </a:cubicBezTo>
                  <a:lnTo>
                    <a:pt x="66" y="8"/>
                  </a:lnTo>
                  <a:cubicBezTo>
                    <a:pt x="33" y="41"/>
                    <a:pt x="0" y="94"/>
                    <a:pt x="17" y="144"/>
                  </a:cubicBezTo>
                  <a:cubicBezTo>
                    <a:pt x="17" y="181"/>
                    <a:pt x="33" y="214"/>
                    <a:pt x="50" y="231"/>
                  </a:cubicBezTo>
                  <a:cubicBezTo>
                    <a:pt x="66" y="268"/>
                    <a:pt x="103" y="268"/>
                    <a:pt x="136" y="268"/>
                  </a:cubicBezTo>
                  <a:cubicBezTo>
                    <a:pt x="190" y="247"/>
                    <a:pt x="240" y="181"/>
                    <a:pt x="223" y="111"/>
                  </a:cubicBezTo>
                  <a:lnTo>
                    <a:pt x="223" y="78"/>
                  </a:lnTo>
                  <a:cubicBezTo>
                    <a:pt x="207" y="41"/>
                    <a:pt x="190" y="24"/>
                    <a:pt x="153" y="8"/>
                  </a:cubicBezTo>
                  <a:cubicBezTo>
                    <a:pt x="142" y="8"/>
                    <a:pt x="131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064100" y="2452900"/>
              <a:ext cx="6100" cy="6600"/>
            </a:xfrm>
            <a:custGeom>
              <a:avLst/>
              <a:gdLst/>
              <a:ahLst/>
              <a:cxnLst/>
              <a:rect l="l" t="t" r="r" b="b"/>
              <a:pathLst>
                <a:path w="244" h="264" extrusionOk="0">
                  <a:moveTo>
                    <a:pt x="120" y="1"/>
                  </a:moveTo>
                  <a:cubicBezTo>
                    <a:pt x="103" y="1"/>
                    <a:pt x="70" y="17"/>
                    <a:pt x="54" y="34"/>
                  </a:cubicBezTo>
                  <a:cubicBezTo>
                    <a:pt x="17" y="50"/>
                    <a:pt x="0" y="83"/>
                    <a:pt x="0" y="120"/>
                  </a:cubicBezTo>
                  <a:cubicBezTo>
                    <a:pt x="0" y="153"/>
                    <a:pt x="17" y="186"/>
                    <a:pt x="37" y="223"/>
                  </a:cubicBezTo>
                  <a:cubicBezTo>
                    <a:pt x="54" y="240"/>
                    <a:pt x="70" y="256"/>
                    <a:pt x="103" y="256"/>
                  </a:cubicBezTo>
                  <a:cubicBezTo>
                    <a:pt x="114" y="261"/>
                    <a:pt x="123" y="263"/>
                    <a:pt x="131" y="263"/>
                  </a:cubicBezTo>
                  <a:cubicBezTo>
                    <a:pt x="151" y="263"/>
                    <a:pt x="167" y="252"/>
                    <a:pt x="190" y="240"/>
                  </a:cubicBezTo>
                  <a:cubicBezTo>
                    <a:pt x="223" y="186"/>
                    <a:pt x="243" y="104"/>
                    <a:pt x="206" y="50"/>
                  </a:cubicBezTo>
                  <a:cubicBezTo>
                    <a:pt x="190" y="34"/>
                    <a:pt x="173" y="17"/>
                    <a:pt x="157" y="17"/>
                  </a:cubicBezTo>
                  <a:cubicBezTo>
                    <a:pt x="157" y="1"/>
                    <a:pt x="140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082125" y="2528550"/>
              <a:ext cx="6100" cy="6475"/>
            </a:xfrm>
            <a:custGeom>
              <a:avLst/>
              <a:gdLst/>
              <a:ahLst/>
              <a:cxnLst/>
              <a:rect l="l" t="t" r="r" b="b"/>
              <a:pathLst>
                <a:path w="244" h="259" extrusionOk="0">
                  <a:moveTo>
                    <a:pt x="113" y="1"/>
                  </a:moveTo>
                  <a:cubicBezTo>
                    <a:pt x="72" y="1"/>
                    <a:pt x="32" y="32"/>
                    <a:pt x="17" y="84"/>
                  </a:cubicBezTo>
                  <a:cubicBezTo>
                    <a:pt x="1" y="149"/>
                    <a:pt x="17" y="220"/>
                    <a:pt x="87" y="253"/>
                  </a:cubicBezTo>
                  <a:cubicBezTo>
                    <a:pt x="97" y="256"/>
                    <a:pt x="108" y="258"/>
                    <a:pt x="118" y="258"/>
                  </a:cubicBezTo>
                  <a:cubicBezTo>
                    <a:pt x="164" y="258"/>
                    <a:pt x="210" y="224"/>
                    <a:pt x="223" y="170"/>
                  </a:cubicBezTo>
                  <a:cubicBezTo>
                    <a:pt x="244" y="116"/>
                    <a:pt x="207" y="30"/>
                    <a:pt x="157" y="13"/>
                  </a:cubicBezTo>
                  <a:cubicBezTo>
                    <a:pt x="143" y="5"/>
                    <a:pt x="128" y="1"/>
                    <a:pt x="1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097600" y="2569700"/>
              <a:ext cx="5575" cy="6400"/>
            </a:xfrm>
            <a:custGeom>
              <a:avLst/>
              <a:gdLst/>
              <a:ahLst/>
              <a:cxnLst/>
              <a:rect l="l" t="t" r="r" b="b"/>
              <a:pathLst>
                <a:path w="223" h="256" extrusionOk="0">
                  <a:moveTo>
                    <a:pt x="103" y="0"/>
                  </a:moveTo>
                  <a:cubicBezTo>
                    <a:pt x="37" y="0"/>
                    <a:pt x="0" y="70"/>
                    <a:pt x="0" y="136"/>
                  </a:cubicBezTo>
                  <a:cubicBezTo>
                    <a:pt x="17" y="190"/>
                    <a:pt x="37" y="223"/>
                    <a:pt x="70" y="239"/>
                  </a:cubicBezTo>
                  <a:cubicBezTo>
                    <a:pt x="87" y="239"/>
                    <a:pt x="103" y="256"/>
                    <a:pt x="140" y="256"/>
                  </a:cubicBezTo>
                  <a:cubicBezTo>
                    <a:pt x="157" y="239"/>
                    <a:pt x="190" y="223"/>
                    <a:pt x="206" y="206"/>
                  </a:cubicBezTo>
                  <a:cubicBezTo>
                    <a:pt x="223" y="173"/>
                    <a:pt x="223" y="136"/>
                    <a:pt x="223" y="103"/>
                  </a:cubicBezTo>
                  <a:cubicBezTo>
                    <a:pt x="223" y="70"/>
                    <a:pt x="206" y="33"/>
                    <a:pt x="190" y="17"/>
                  </a:cubicBezTo>
                  <a:cubicBezTo>
                    <a:pt x="173" y="17"/>
                    <a:pt x="173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219125" y="2577825"/>
              <a:ext cx="6500" cy="6525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140" y="1"/>
                  </a:moveTo>
                  <a:cubicBezTo>
                    <a:pt x="103" y="1"/>
                    <a:pt x="87" y="1"/>
                    <a:pt x="54" y="17"/>
                  </a:cubicBezTo>
                  <a:cubicBezTo>
                    <a:pt x="21" y="71"/>
                    <a:pt x="0" y="157"/>
                    <a:pt x="37" y="207"/>
                  </a:cubicBezTo>
                  <a:cubicBezTo>
                    <a:pt x="54" y="240"/>
                    <a:pt x="87" y="261"/>
                    <a:pt x="124" y="261"/>
                  </a:cubicBezTo>
                  <a:cubicBezTo>
                    <a:pt x="140" y="261"/>
                    <a:pt x="173" y="261"/>
                    <a:pt x="190" y="223"/>
                  </a:cubicBezTo>
                  <a:cubicBezTo>
                    <a:pt x="243" y="190"/>
                    <a:pt x="260" y="104"/>
                    <a:pt x="206" y="54"/>
                  </a:cubicBezTo>
                  <a:cubicBezTo>
                    <a:pt x="206" y="34"/>
                    <a:pt x="190" y="17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091600" y="2461475"/>
              <a:ext cx="6425" cy="6400"/>
            </a:xfrm>
            <a:custGeom>
              <a:avLst/>
              <a:gdLst/>
              <a:ahLst/>
              <a:cxnLst/>
              <a:rect l="l" t="t" r="r" b="b"/>
              <a:pathLst>
                <a:path w="257" h="256" extrusionOk="0">
                  <a:moveTo>
                    <a:pt x="137" y="0"/>
                  </a:moveTo>
                  <a:cubicBezTo>
                    <a:pt x="121" y="0"/>
                    <a:pt x="88" y="0"/>
                    <a:pt x="71" y="17"/>
                  </a:cubicBezTo>
                  <a:cubicBezTo>
                    <a:pt x="17" y="70"/>
                    <a:pt x="1" y="153"/>
                    <a:pt x="50" y="206"/>
                  </a:cubicBezTo>
                  <a:cubicBezTo>
                    <a:pt x="71" y="239"/>
                    <a:pt x="88" y="256"/>
                    <a:pt x="121" y="256"/>
                  </a:cubicBezTo>
                  <a:cubicBezTo>
                    <a:pt x="154" y="256"/>
                    <a:pt x="174" y="239"/>
                    <a:pt x="207" y="223"/>
                  </a:cubicBezTo>
                  <a:cubicBezTo>
                    <a:pt x="240" y="190"/>
                    <a:pt x="257" y="103"/>
                    <a:pt x="224" y="50"/>
                  </a:cubicBezTo>
                  <a:cubicBezTo>
                    <a:pt x="207" y="33"/>
                    <a:pt x="191" y="17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094200" y="2540000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03" y="1"/>
                  </a:moveTo>
                  <a:cubicBezTo>
                    <a:pt x="33" y="21"/>
                    <a:pt x="0" y="87"/>
                    <a:pt x="0" y="157"/>
                  </a:cubicBezTo>
                  <a:cubicBezTo>
                    <a:pt x="17" y="190"/>
                    <a:pt x="33" y="227"/>
                    <a:pt x="50" y="244"/>
                  </a:cubicBezTo>
                  <a:cubicBezTo>
                    <a:pt x="64" y="256"/>
                    <a:pt x="85" y="267"/>
                    <a:pt x="107" y="267"/>
                  </a:cubicBezTo>
                  <a:cubicBezTo>
                    <a:pt x="117" y="267"/>
                    <a:pt x="126" y="265"/>
                    <a:pt x="136" y="260"/>
                  </a:cubicBezTo>
                  <a:cubicBezTo>
                    <a:pt x="190" y="260"/>
                    <a:pt x="239" y="190"/>
                    <a:pt x="223" y="124"/>
                  </a:cubicBezTo>
                  <a:cubicBezTo>
                    <a:pt x="223" y="87"/>
                    <a:pt x="206" y="54"/>
                    <a:pt x="190" y="38"/>
                  </a:cubicBezTo>
                  <a:cubicBezTo>
                    <a:pt x="173" y="21"/>
                    <a:pt x="173" y="21"/>
                    <a:pt x="153" y="21"/>
                  </a:cubicBez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082550" y="2570925"/>
              <a:ext cx="6100" cy="6700"/>
            </a:xfrm>
            <a:custGeom>
              <a:avLst/>
              <a:gdLst/>
              <a:ahLst/>
              <a:cxnLst/>
              <a:rect l="l" t="t" r="r" b="b"/>
              <a:pathLst>
                <a:path w="244" h="268" extrusionOk="0">
                  <a:moveTo>
                    <a:pt x="103" y="1"/>
                  </a:moveTo>
                  <a:cubicBezTo>
                    <a:pt x="70" y="21"/>
                    <a:pt x="37" y="38"/>
                    <a:pt x="21" y="54"/>
                  </a:cubicBezTo>
                  <a:cubicBezTo>
                    <a:pt x="0" y="87"/>
                    <a:pt x="0" y="124"/>
                    <a:pt x="0" y="157"/>
                  </a:cubicBezTo>
                  <a:cubicBezTo>
                    <a:pt x="21" y="190"/>
                    <a:pt x="21" y="227"/>
                    <a:pt x="54" y="244"/>
                  </a:cubicBezTo>
                  <a:cubicBezTo>
                    <a:pt x="65" y="255"/>
                    <a:pt x="85" y="267"/>
                    <a:pt x="109" y="267"/>
                  </a:cubicBezTo>
                  <a:cubicBezTo>
                    <a:pt x="119" y="267"/>
                    <a:pt x="129" y="265"/>
                    <a:pt x="140" y="260"/>
                  </a:cubicBezTo>
                  <a:cubicBezTo>
                    <a:pt x="190" y="260"/>
                    <a:pt x="243" y="190"/>
                    <a:pt x="227" y="124"/>
                  </a:cubicBezTo>
                  <a:cubicBezTo>
                    <a:pt x="227" y="87"/>
                    <a:pt x="206" y="54"/>
                    <a:pt x="173" y="38"/>
                  </a:cubicBezTo>
                  <a:cubicBezTo>
                    <a:pt x="173" y="21"/>
                    <a:pt x="173" y="21"/>
                    <a:pt x="157" y="21"/>
                  </a:cubicBezTo>
                  <a:cubicBezTo>
                    <a:pt x="140" y="1"/>
                    <a:pt x="12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072225" y="2557625"/>
              <a:ext cx="6125" cy="6525"/>
            </a:xfrm>
            <a:custGeom>
              <a:avLst/>
              <a:gdLst/>
              <a:ahLst/>
              <a:cxnLst/>
              <a:rect l="l" t="t" r="r" b="b"/>
              <a:pathLst>
                <a:path w="245" h="261" extrusionOk="0">
                  <a:moveTo>
                    <a:pt x="104" y="1"/>
                  </a:moveTo>
                  <a:cubicBezTo>
                    <a:pt x="38" y="17"/>
                    <a:pt x="1" y="87"/>
                    <a:pt x="1" y="157"/>
                  </a:cubicBezTo>
                  <a:cubicBezTo>
                    <a:pt x="21" y="190"/>
                    <a:pt x="38" y="223"/>
                    <a:pt x="54" y="244"/>
                  </a:cubicBezTo>
                  <a:cubicBezTo>
                    <a:pt x="71" y="260"/>
                    <a:pt x="104" y="260"/>
                    <a:pt x="141" y="260"/>
                  </a:cubicBezTo>
                  <a:cubicBezTo>
                    <a:pt x="191" y="244"/>
                    <a:pt x="244" y="190"/>
                    <a:pt x="228" y="104"/>
                  </a:cubicBezTo>
                  <a:cubicBezTo>
                    <a:pt x="228" y="71"/>
                    <a:pt x="207" y="54"/>
                    <a:pt x="191" y="17"/>
                  </a:cubicBezTo>
                  <a:lnTo>
                    <a:pt x="158" y="17"/>
                  </a:lnTo>
                  <a:cubicBezTo>
                    <a:pt x="141" y="1"/>
                    <a:pt x="125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073575" y="2541650"/>
              <a:ext cx="6425" cy="6475"/>
            </a:xfrm>
            <a:custGeom>
              <a:avLst/>
              <a:gdLst/>
              <a:ahLst/>
              <a:cxnLst/>
              <a:rect l="l" t="t" r="r" b="b"/>
              <a:pathLst>
                <a:path w="257" h="259" extrusionOk="0">
                  <a:moveTo>
                    <a:pt x="145" y="1"/>
                  </a:moveTo>
                  <a:cubicBezTo>
                    <a:pt x="98" y="1"/>
                    <a:pt x="47" y="33"/>
                    <a:pt x="33" y="91"/>
                  </a:cubicBezTo>
                  <a:cubicBezTo>
                    <a:pt x="0" y="161"/>
                    <a:pt x="33" y="227"/>
                    <a:pt x="87" y="244"/>
                  </a:cubicBezTo>
                  <a:cubicBezTo>
                    <a:pt x="105" y="254"/>
                    <a:pt x="122" y="259"/>
                    <a:pt x="138" y="259"/>
                  </a:cubicBezTo>
                  <a:cubicBezTo>
                    <a:pt x="181" y="259"/>
                    <a:pt x="216" y="226"/>
                    <a:pt x="240" y="178"/>
                  </a:cubicBezTo>
                  <a:cubicBezTo>
                    <a:pt x="256" y="108"/>
                    <a:pt x="223" y="38"/>
                    <a:pt x="174" y="5"/>
                  </a:cubicBezTo>
                  <a:cubicBezTo>
                    <a:pt x="165" y="2"/>
                    <a:pt x="155" y="1"/>
                    <a:pt x="1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071400" y="2604950"/>
              <a:ext cx="5600" cy="6575"/>
            </a:xfrm>
            <a:custGeom>
              <a:avLst/>
              <a:gdLst/>
              <a:ahLst/>
              <a:cxnLst/>
              <a:rect l="l" t="t" r="r" b="b"/>
              <a:pathLst>
                <a:path w="224" h="263" extrusionOk="0">
                  <a:moveTo>
                    <a:pt x="120" y="0"/>
                  </a:moveTo>
                  <a:cubicBezTo>
                    <a:pt x="104" y="0"/>
                    <a:pt x="71" y="17"/>
                    <a:pt x="54" y="33"/>
                  </a:cubicBezTo>
                  <a:cubicBezTo>
                    <a:pt x="1" y="83"/>
                    <a:pt x="1" y="153"/>
                    <a:pt x="34" y="223"/>
                  </a:cubicBezTo>
                  <a:cubicBezTo>
                    <a:pt x="54" y="239"/>
                    <a:pt x="71" y="256"/>
                    <a:pt x="104" y="256"/>
                  </a:cubicBezTo>
                  <a:cubicBezTo>
                    <a:pt x="114" y="261"/>
                    <a:pt x="122" y="263"/>
                    <a:pt x="130" y="263"/>
                  </a:cubicBezTo>
                  <a:cubicBezTo>
                    <a:pt x="150" y="263"/>
                    <a:pt x="167" y="251"/>
                    <a:pt x="191" y="239"/>
                  </a:cubicBezTo>
                  <a:cubicBezTo>
                    <a:pt x="207" y="206"/>
                    <a:pt x="224" y="186"/>
                    <a:pt x="224" y="153"/>
                  </a:cubicBezTo>
                  <a:cubicBezTo>
                    <a:pt x="224" y="120"/>
                    <a:pt x="224" y="83"/>
                    <a:pt x="207" y="50"/>
                  </a:cubicBezTo>
                  <a:cubicBezTo>
                    <a:pt x="191" y="33"/>
                    <a:pt x="174" y="17"/>
                    <a:pt x="158" y="17"/>
                  </a:cubicBezTo>
                  <a:cubicBezTo>
                    <a:pt x="158" y="17"/>
                    <a:pt x="137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8"/>
            <p:cNvSpPr/>
            <p:nvPr/>
          </p:nvSpPr>
          <p:spPr>
            <a:xfrm>
              <a:off x="5078325" y="2589900"/>
              <a:ext cx="5575" cy="6575"/>
            </a:xfrm>
            <a:custGeom>
              <a:avLst/>
              <a:gdLst/>
              <a:ahLst/>
              <a:cxnLst/>
              <a:rect l="l" t="t" r="r" b="b"/>
              <a:pathLst>
                <a:path w="223" h="263" extrusionOk="0">
                  <a:moveTo>
                    <a:pt x="103" y="0"/>
                  </a:moveTo>
                  <a:cubicBezTo>
                    <a:pt x="33" y="17"/>
                    <a:pt x="0" y="87"/>
                    <a:pt x="0" y="153"/>
                  </a:cubicBezTo>
                  <a:cubicBezTo>
                    <a:pt x="17" y="190"/>
                    <a:pt x="17" y="223"/>
                    <a:pt x="50" y="239"/>
                  </a:cubicBezTo>
                  <a:cubicBezTo>
                    <a:pt x="61" y="251"/>
                    <a:pt x="83" y="263"/>
                    <a:pt x="107" y="263"/>
                  </a:cubicBezTo>
                  <a:cubicBezTo>
                    <a:pt x="117" y="263"/>
                    <a:pt x="127" y="261"/>
                    <a:pt x="136" y="256"/>
                  </a:cubicBezTo>
                  <a:cubicBezTo>
                    <a:pt x="153" y="256"/>
                    <a:pt x="190" y="239"/>
                    <a:pt x="206" y="206"/>
                  </a:cubicBezTo>
                  <a:cubicBezTo>
                    <a:pt x="223" y="190"/>
                    <a:pt x="223" y="153"/>
                    <a:pt x="223" y="120"/>
                  </a:cubicBezTo>
                  <a:cubicBezTo>
                    <a:pt x="223" y="87"/>
                    <a:pt x="206" y="50"/>
                    <a:pt x="169" y="33"/>
                  </a:cubicBezTo>
                  <a:cubicBezTo>
                    <a:pt x="169" y="17"/>
                    <a:pt x="153" y="17"/>
                    <a:pt x="153" y="17"/>
                  </a:cubicBez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070175" y="2577425"/>
              <a:ext cx="5600" cy="6650"/>
            </a:xfrm>
            <a:custGeom>
              <a:avLst/>
              <a:gdLst/>
              <a:ahLst/>
              <a:cxnLst/>
              <a:rect l="l" t="t" r="r" b="b"/>
              <a:pathLst>
                <a:path w="224" h="266" extrusionOk="0">
                  <a:moveTo>
                    <a:pt x="120" y="0"/>
                  </a:moveTo>
                  <a:cubicBezTo>
                    <a:pt x="83" y="0"/>
                    <a:pt x="50" y="17"/>
                    <a:pt x="33" y="33"/>
                  </a:cubicBezTo>
                  <a:cubicBezTo>
                    <a:pt x="17" y="50"/>
                    <a:pt x="0" y="87"/>
                    <a:pt x="0" y="120"/>
                  </a:cubicBezTo>
                  <a:cubicBezTo>
                    <a:pt x="0" y="153"/>
                    <a:pt x="0" y="190"/>
                    <a:pt x="17" y="223"/>
                  </a:cubicBezTo>
                  <a:cubicBezTo>
                    <a:pt x="35" y="252"/>
                    <a:pt x="64" y="265"/>
                    <a:pt x="95" y="265"/>
                  </a:cubicBezTo>
                  <a:cubicBezTo>
                    <a:pt x="120" y="265"/>
                    <a:pt x="147" y="256"/>
                    <a:pt x="169" y="239"/>
                  </a:cubicBezTo>
                  <a:cubicBezTo>
                    <a:pt x="223" y="190"/>
                    <a:pt x="223" y="103"/>
                    <a:pt x="186" y="50"/>
                  </a:cubicBezTo>
                  <a:cubicBezTo>
                    <a:pt x="169" y="33"/>
                    <a:pt x="153" y="17"/>
                    <a:pt x="136" y="17"/>
                  </a:cubicBezTo>
                  <a:cubicBezTo>
                    <a:pt x="136" y="0"/>
                    <a:pt x="120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073150" y="2511075"/>
              <a:ext cx="6025" cy="6700"/>
            </a:xfrm>
            <a:custGeom>
              <a:avLst/>
              <a:gdLst/>
              <a:ahLst/>
              <a:cxnLst/>
              <a:rect l="l" t="t" r="r" b="b"/>
              <a:pathLst>
                <a:path w="241" h="268" extrusionOk="0">
                  <a:moveTo>
                    <a:pt x="108" y="1"/>
                  </a:moveTo>
                  <a:cubicBezTo>
                    <a:pt x="84" y="1"/>
                    <a:pt x="62" y="12"/>
                    <a:pt x="50" y="24"/>
                  </a:cubicBezTo>
                  <a:cubicBezTo>
                    <a:pt x="1" y="77"/>
                    <a:pt x="1" y="164"/>
                    <a:pt x="34" y="214"/>
                  </a:cubicBezTo>
                  <a:cubicBezTo>
                    <a:pt x="50" y="230"/>
                    <a:pt x="88" y="251"/>
                    <a:pt x="104" y="267"/>
                  </a:cubicBezTo>
                  <a:cubicBezTo>
                    <a:pt x="137" y="267"/>
                    <a:pt x="170" y="251"/>
                    <a:pt x="191" y="230"/>
                  </a:cubicBezTo>
                  <a:cubicBezTo>
                    <a:pt x="240" y="181"/>
                    <a:pt x="240" y="110"/>
                    <a:pt x="207" y="45"/>
                  </a:cubicBezTo>
                  <a:cubicBezTo>
                    <a:pt x="191" y="24"/>
                    <a:pt x="170" y="7"/>
                    <a:pt x="154" y="7"/>
                  </a:cubicBezTo>
                  <a:lnTo>
                    <a:pt x="137" y="7"/>
                  </a:lnTo>
                  <a:cubicBezTo>
                    <a:pt x="127" y="3"/>
                    <a:pt x="117" y="1"/>
                    <a:pt x="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076975" y="2465800"/>
              <a:ext cx="5600" cy="6400"/>
            </a:xfrm>
            <a:custGeom>
              <a:avLst/>
              <a:gdLst/>
              <a:ahLst/>
              <a:cxnLst/>
              <a:rect l="l" t="t" r="r" b="b"/>
              <a:pathLst>
                <a:path w="224" h="256" extrusionOk="0">
                  <a:moveTo>
                    <a:pt x="104" y="0"/>
                  </a:moveTo>
                  <a:cubicBezTo>
                    <a:pt x="38" y="17"/>
                    <a:pt x="1" y="66"/>
                    <a:pt x="1" y="153"/>
                  </a:cubicBezTo>
                  <a:cubicBezTo>
                    <a:pt x="17" y="186"/>
                    <a:pt x="17" y="206"/>
                    <a:pt x="54" y="239"/>
                  </a:cubicBezTo>
                  <a:cubicBezTo>
                    <a:pt x="71" y="256"/>
                    <a:pt x="104" y="256"/>
                    <a:pt x="141" y="256"/>
                  </a:cubicBezTo>
                  <a:cubicBezTo>
                    <a:pt x="157" y="256"/>
                    <a:pt x="190" y="239"/>
                    <a:pt x="207" y="206"/>
                  </a:cubicBezTo>
                  <a:cubicBezTo>
                    <a:pt x="223" y="169"/>
                    <a:pt x="223" y="136"/>
                    <a:pt x="223" y="103"/>
                  </a:cubicBezTo>
                  <a:cubicBezTo>
                    <a:pt x="223" y="66"/>
                    <a:pt x="207" y="50"/>
                    <a:pt x="174" y="17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070175" y="248075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36" y="0"/>
                  </a:moveTo>
                  <a:cubicBezTo>
                    <a:pt x="103" y="0"/>
                    <a:pt x="83" y="0"/>
                    <a:pt x="50" y="37"/>
                  </a:cubicBezTo>
                  <a:cubicBezTo>
                    <a:pt x="0" y="70"/>
                    <a:pt x="0" y="157"/>
                    <a:pt x="33" y="206"/>
                  </a:cubicBezTo>
                  <a:cubicBezTo>
                    <a:pt x="50" y="243"/>
                    <a:pt x="83" y="260"/>
                    <a:pt x="120" y="260"/>
                  </a:cubicBezTo>
                  <a:cubicBezTo>
                    <a:pt x="136" y="260"/>
                    <a:pt x="169" y="260"/>
                    <a:pt x="186" y="243"/>
                  </a:cubicBezTo>
                  <a:cubicBezTo>
                    <a:pt x="223" y="206"/>
                    <a:pt x="223" y="173"/>
                    <a:pt x="240" y="140"/>
                  </a:cubicBezTo>
                  <a:cubicBezTo>
                    <a:pt x="240" y="103"/>
                    <a:pt x="223" y="70"/>
                    <a:pt x="207" y="54"/>
                  </a:cubicBezTo>
                  <a:cubicBezTo>
                    <a:pt x="207" y="37"/>
                    <a:pt x="186" y="21"/>
                    <a:pt x="169" y="21"/>
                  </a:cubicBezTo>
                  <a:cubicBezTo>
                    <a:pt x="153" y="0"/>
                    <a:pt x="153" y="0"/>
                    <a:pt x="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060700" y="2592700"/>
              <a:ext cx="5575" cy="6600"/>
            </a:xfrm>
            <a:custGeom>
              <a:avLst/>
              <a:gdLst/>
              <a:ahLst/>
              <a:cxnLst/>
              <a:rect l="l" t="t" r="r" b="b"/>
              <a:pathLst>
                <a:path w="223" h="264" extrusionOk="0">
                  <a:moveTo>
                    <a:pt x="120" y="0"/>
                  </a:moveTo>
                  <a:cubicBezTo>
                    <a:pt x="114" y="0"/>
                    <a:pt x="109" y="2"/>
                    <a:pt x="103" y="8"/>
                  </a:cubicBezTo>
                  <a:cubicBezTo>
                    <a:pt x="70" y="8"/>
                    <a:pt x="33" y="24"/>
                    <a:pt x="17" y="57"/>
                  </a:cubicBezTo>
                  <a:cubicBezTo>
                    <a:pt x="0" y="78"/>
                    <a:pt x="0" y="111"/>
                    <a:pt x="0" y="144"/>
                  </a:cubicBezTo>
                  <a:cubicBezTo>
                    <a:pt x="0" y="181"/>
                    <a:pt x="17" y="214"/>
                    <a:pt x="50" y="230"/>
                  </a:cubicBezTo>
                  <a:cubicBezTo>
                    <a:pt x="70" y="247"/>
                    <a:pt x="103" y="263"/>
                    <a:pt x="136" y="263"/>
                  </a:cubicBezTo>
                  <a:cubicBezTo>
                    <a:pt x="190" y="247"/>
                    <a:pt x="223" y="181"/>
                    <a:pt x="223" y="111"/>
                  </a:cubicBezTo>
                  <a:cubicBezTo>
                    <a:pt x="223" y="78"/>
                    <a:pt x="206" y="41"/>
                    <a:pt x="173" y="24"/>
                  </a:cubicBezTo>
                  <a:lnTo>
                    <a:pt x="153" y="8"/>
                  </a:lnTo>
                  <a:cubicBezTo>
                    <a:pt x="142" y="8"/>
                    <a:pt x="131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058950" y="2560625"/>
              <a:ext cx="6500" cy="6500"/>
            </a:xfrm>
            <a:custGeom>
              <a:avLst/>
              <a:gdLst/>
              <a:ahLst/>
              <a:cxnLst/>
              <a:rect l="l" t="t" r="r" b="b"/>
              <a:pathLst>
                <a:path w="260" h="260" extrusionOk="0">
                  <a:moveTo>
                    <a:pt x="140" y="0"/>
                  </a:moveTo>
                  <a:cubicBezTo>
                    <a:pt x="103" y="0"/>
                    <a:pt x="87" y="0"/>
                    <a:pt x="54" y="37"/>
                  </a:cubicBezTo>
                  <a:cubicBezTo>
                    <a:pt x="17" y="70"/>
                    <a:pt x="0" y="157"/>
                    <a:pt x="37" y="206"/>
                  </a:cubicBezTo>
                  <a:cubicBezTo>
                    <a:pt x="54" y="244"/>
                    <a:pt x="87" y="260"/>
                    <a:pt x="120" y="260"/>
                  </a:cubicBezTo>
                  <a:cubicBezTo>
                    <a:pt x="140" y="260"/>
                    <a:pt x="173" y="260"/>
                    <a:pt x="190" y="227"/>
                  </a:cubicBezTo>
                  <a:cubicBezTo>
                    <a:pt x="243" y="190"/>
                    <a:pt x="260" y="103"/>
                    <a:pt x="206" y="54"/>
                  </a:cubicBezTo>
                  <a:cubicBezTo>
                    <a:pt x="206" y="37"/>
                    <a:pt x="190" y="21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060700" y="2467850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03" y="1"/>
                  </a:moveTo>
                  <a:cubicBezTo>
                    <a:pt x="50" y="21"/>
                    <a:pt x="0" y="87"/>
                    <a:pt x="17" y="157"/>
                  </a:cubicBezTo>
                  <a:cubicBezTo>
                    <a:pt x="17" y="190"/>
                    <a:pt x="33" y="227"/>
                    <a:pt x="50" y="244"/>
                  </a:cubicBezTo>
                  <a:cubicBezTo>
                    <a:pt x="76" y="256"/>
                    <a:pt x="92" y="267"/>
                    <a:pt x="111" y="267"/>
                  </a:cubicBezTo>
                  <a:cubicBezTo>
                    <a:pt x="118" y="267"/>
                    <a:pt x="127" y="265"/>
                    <a:pt x="136" y="260"/>
                  </a:cubicBezTo>
                  <a:cubicBezTo>
                    <a:pt x="206" y="260"/>
                    <a:pt x="239" y="190"/>
                    <a:pt x="223" y="124"/>
                  </a:cubicBezTo>
                  <a:cubicBezTo>
                    <a:pt x="223" y="71"/>
                    <a:pt x="190" y="38"/>
                    <a:pt x="153" y="21"/>
                  </a:cubicBez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055525" y="2483325"/>
              <a:ext cx="5600" cy="6675"/>
            </a:xfrm>
            <a:custGeom>
              <a:avLst/>
              <a:gdLst/>
              <a:ahLst/>
              <a:cxnLst/>
              <a:rect l="l" t="t" r="r" b="b"/>
              <a:pathLst>
                <a:path w="224" h="267" extrusionOk="0">
                  <a:moveTo>
                    <a:pt x="104" y="0"/>
                  </a:moveTo>
                  <a:cubicBezTo>
                    <a:pt x="71" y="21"/>
                    <a:pt x="34" y="37"/>
                    <a:pt x="17" y="54"/>
                  </a:cubicBezTo>
                  <a:cubicBezTo>
                    <a:pt x="1" y="87"/>
                    <a:pt x="1" y="124"/>
                    <a:pt x="1" y="157"/>
                  </a:cubicBezTo>
                  <a:cubicBezTo>
                    <a:pt x="1" y="190"/>
                    <a:pt x="17" y="227"/>
                    <a:pt x="50" y="243"/>
                  </a:cubicBezTo>
                  <a:cubicBezTo>
                    <a:pt x="65" y="255"/>
                    <a:pt x="86" y="267"/>
                    <a:pt x="108" y="267"/>
                  </a:cubicBezTo>
                  <a:cubicBezTo>
                    <a:pt x="118" y="267"/>
                    <a:pt x="127" y="265"/>
                    <a:pt x="137" y="260"/>
                  </a:cubicBezTo>
                  <a:cubicBezTo>
                    <a:pt x="191" y="260"/>
                    <a:pt x="224" y="190"/>
                    <a:pt x="224" y="124"/>
                  </a:cubicBezTo>
                  <a:cubicBezTo>
                    <a:pt x="224" y="87"/>
                    <a:pt x="207" y="54"/>
                    <a:pt x="174" y="37"/>
                  </a:cubicBezTo>
                  <a:cubicBezTo>
                    <a:pt x="174" y="21"/>
                    <a:pt x="154" y="21"/>
                    <a:pt x="154" y="21"/>
                  </a:cubicBezTo>
                  <a:cubicBezTo>
                    <a:pt x="137" y="0"/>
                    <a:pt x="121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059350" y="2544325"/>
              <a:ext cx="6100" cy="6700"/>
            </a:xfrm>
            <a:custGeom>
              <a:avLst/>
              <a:gdLst/>
              <a:ahLst/>
              <a:cxnLst/>
              <a:rect l="l" t="t" r="r" b="b"/>
              <a:pathLst>
                <a:path w="244" h="268" extrusionOk="0">
                  <a:moveTo>
                    <a:pt x="104" y="1"/>
                  </a:moveTo>
                  <a:cubicBezTo>
                    <a:pt x="54" y="17"/>
                    <a:pt x="1" y="87"/>
                    <a:pt x="21" y="158"/>
                  </a:cubicBezTo>
                  <a:cubicBezTo>
                    <a:pt x="21" y="191"/>
                    <a:pt x="38" y="223"/>
                    <a:pt x="54" y="240"/>
                  </a:cubicBezTo>
                  <a:cubicBezTo>
                    <a:pt x="78" y="255"/>
                    <a:pt x="93" y="267"/>
                    <a:pt x="113" y="267"/>
                  </a:cubicBezTo>
                  <a:cubicBezTo>
                    <a:pt x="121" y="267"/>
                    <a:pt x="130" y="265"/>
                    <a:pt x="141" y="261"/>
                  </a:cubicBezTo>
                  <a:cubicBezTo>
                    <a:pt x="207" y="261"/>
                    <a:pt x="244" y="191"/>
                    <a:pt x="227" y="120"/>
                  </a:cubicBezTo>
                  <a:cubicBezTo>
                    <a:pt x="227" y="87"/>
                    <a:pt x="207" y="54"/>
                    <a:pt x="190" y="34"/>
                  </a:cubicBezTo>
                  <a:cubicBezTo>
                    <a:pt x="174" y="17"/>
                    <a:pt x="174" y="17"/>
                    <a:pt x="157" y="17"/>
                  </a:cubicBezTo>
                  <a:cubicBezTo>
                    <a:pt x="141" y="1"/>
                    <a:pt x="124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052950" y="2670600"/>
              <a:ext cx="2600" cy="6525"/>
            </a:xfrm>
            <a:custGeom>
              <a:avLst/>
              <a:gdLst/>
              <a:ahLst/>
              <a:cxnLst/>
              <a:rect l="l" t="t" r="r" b="b"/>
              <a:pathLst>
                <a:path w="104" h="261" extrusionOk="0">
                  <a:moveTo>
                    <a:pt x="1" y="0"/>
                  </a:moveTo>
                  <a:lnTo>
                    <a:pt x="1" y="260"/>
                  </a:lnTo>
                  <a:cubicBezTo>
                    <a:pt x="71" y="240"/>
                    <a:pt x="104" y="174"/>
                    <a:pt x="104" y="103"/>
                  </a:cubicBezTo>
                  <a:cubicBezTo>
                    <a:pt x="104" y="70"/>
                    <a:pt x="87" y="33"/>
                    <a:pt x="50" y="17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095950" y="2616075"/>
              <a:ext cx="5575" cy="6625"/>
            </a:xfrm>
            <a:custGeom>
              <a:avLst/>
              <a:gdLst/>
              <a:ahLst/>
              <a:cxnLst/>
              <a:rect l="l" t="t" r="r" b="b"/>
              <a:pathLst>
                <a:path w="223" h="265" extrusionOk="0">
                  <a:moveTo>
                    <a:pt x="103" y="0"/>
                  </a:moveTo>
                  <a:cubicBezTo>
                    <a:pt x="66" y="17"/>
                    <a:pt x="33" y="33"/>
                    <a:pt x="17" y="50"/>
                  </a:cubicBezTo>
                  <a:cubicBezTo>
                    <a:pt x="0" y="87"/>
                    <a:pt x="0" y="120"/>
                    <a:pt x="0" y="153"/>
                  </a:cubicBezTo>
                  <a:cubicBezTo>
                    <a:pt x="0" y="190"/>
                    <a:pt x="17" y="223"/>
                    <a:pt x="50" y="240"/>
                  </a:cubicBezTo>
                  <a:cubicBezTo>
                    <a:pt x="61" y="251"/>
                    <a:pt x="83" y="265"/>
                    <a:pt x="100" y="265"/>
                  </a:cubicBezTo>
                  <a:cubicBezTo>
                    <a:pt x="108" y="265"/>
                    <a:pt x="115" y="262"/>
                    <a:pt x="120" y="256"/>
                  </a:cubicBezTo>
                  <a:cubicBezTo>
                    <a:pt x="186" y="256"/>
                    <a:pt x="223" y="190"/>
                    <a:pt x="223" y="120"/>
                  </a:cubicBezTo>
                  <a:cubicBezTo>
                    <a:pt x="223" y="87"/>
                    <a:pt x="206" y="50"/>
                    <a:pt x="169" y="33"/>
                  </a:cubicBezTo>
                  <a:cubicBezTo>
                    <a:pt x="169" y="17"/>
                    <a:pt x="153" y="17"/>
                    <a:pt x="153" y="17"/>
                  </a:cubicBez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079550" y="2667600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04" y="1"/>
                  </a:moveTo>
                  <a:cubicBezTo>
                    <a:pt x="38" y="17"/>
                    <a:pt x="1" y="87"/>
                    <a:pt x="17" y="153"/>
                  </a:cubicBezTo>
                  <a:cubicBezTo>
                    <a:pt x="17" y="190"/>
                    <a:pt x="38" y="223"/>
                    <a:pt x="54" y="240"/>
                  </a:cubicBezTo>
                  <a:cubicBezTo>
                    <a:pt x="71" y="256"/>
                    <a:pt x="104" y="256"/>
                    <a:pt x="141" y="256"/>
                  </a:cubicBezTo>
                  <a:cubicBezTo>
                    <a:pt x="190" y="240"/>
                    <a:pt x="244" y="190"/>
                    <a:pt x="223" y="104"/>
                  </a:cubicBezTo>
                  <a:cubicBezTo>
                    <a:pt x="223" y="71"/>
                    <a:pt x="207" y="50"/>
                    <a:pt x="190" y="17"/>
                  </a:cubicBezTo>
                  <a:lnTo>
                    <a:pt x="157" y="17"/>
                  </a:lnTo>
                  <a:cubicBezTo>
                    <a:pt x="141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066675" y="2527625"/>
              <a:ext cx="6100" cy="6600"/>
            </a:xfrm>
            <a:custGeom>
              <a:avLst/>
              <a:gdLst/>
              <a:ahLst/>
              <a:cxnLst/>
              <a:rect l="l" t="t" r="r" b="b"/>
              <a:pathLst>
                <a:path w="244" h="264" extrusionOk="0">
                  <a:moveTo>
                    <a:pt x="103" y="1"/>
                  </a:moveTo>
                  <a:cubicBezTo>
                    <a:pt x="54" y="17"/>
                    <a:pt x="0" y="83"/>
                    <a:pt x="17" y="153"/>
                  </a:cubicBezTo>
                  <a:cubicBezTo>
                    <a:pt x="17" y="186"/>
                    <a:pt x="37" y="224"/>
                    <a:pt x="54" y="240"/>
                  </a:cubicBezTo>
                  <a:cubicBezTo>
                    <a:pt x="77" y="252"/>
                    <a:pt x="92" y="263"/>
                    <a:pt x="112" y="263"/>
                  </a:cubicBezTo>
                  <a:cubicBezTo>
                    <a:pt x="120" y="263"/>
                    <a:pt x="130" y="261"/>
                    <a:pt x="140" y="257"/>
                  </a:cubicBezTo>
                  <a:cubicBezTo>
                    <a:pt x="206" y="257"/>
                    <a:pt x="243" y="186"/>
                    <a:pt x="243" y="121"/>
                  </a:cubicBezTo>
                  <a:cubicBezTo>
                    <a:pt x="223" y="83"/>
                    <a:pt x="206" y="50"/>
                    <a:pt x="190" y="34"/>
                  </a:cubicBezTo>
                  <a:cubicBezTo>
                    <a:pt x="173" y="17"/>
                    <a:pt x="173" y="17"/>
                    <a:pt x="157" y="17"/>
                  </a:cubicBezTo>
                  <a:cubicBezTo>
                    <a:pt x="140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059350" y="251392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13" y="0"/>
                  </a:moveTo>
                  <a:cubicBezTo>
                    <a:pt x="72" y="0"/>
                    <a:pt x="33" y="32"/>
                    <a:pt x="21" y="83"/>
                  </a:cubicBezTo>
                  <a:cubicBezTo>
                    <a:pt x="1" y="153"/>
                    <a:pt x="21" y="219"/>
                    <a:pt x="87" y="256"/>
                  </a:cubicBezTo>
                  <a:cubicBezTo>
                    <a:pt x="96" y="259"/>
                    <a:pt x="106" y="260"/>
                    <a:pt x="115" y="260"/>
                  </a:cubicBezTo>
                  <a:cubicBezTo>
                    <a:pt x="162" y="260"/>
                    <a:pt x="210" y="228"/>
                    <a:pt x="227" y="170"/>
                  </a:cubicBezTo>
                  <a:cubicBezTo>
                    <a:pt x="244" y="116"/>
                    <a:pt x="207" y="34"/>
                    <a:pt x="157" y="13"/>
                  </a:cubicBezTo>
                  <a:cubicBezTo>
                    <a:pt x="143" y="4"/>
                    <a:pt x="128" y="0"/>
                    <a:pt x="1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052950" y="2628125"/>
              <a:ext cx="2600" cy="6000"/>
            </a:xfrm>
            <a:custGeom>
              <a:avLst/>
              <a:gdLst/>
              <a:ahLst/>
              <a:cxnLst/>
              <a:rect l="l" t="t" r="r" b="b"/>
              <a:pathLst>
                <a:path w="104" h="240" extrusionOk="0">
                  <a:moveTo>
                    <a:pt x="1" y="1"/>
                  </a:moveTo>
                  <a:lnTo>
                    <a:pt x="1" y="240"/>
                  </a:lnTo>
                  <a:cubicBezTo>
                    <a:pt x="34" y="240"/>
                    <a:pt x="71" y="207"/>
                    <a:pt x="87" y="170"/>
                  </a:cubicBezTo>
                  <a:cubicBezTo>
                    <a:pt x="104" y="104"/>
                    <a:pt x="71" y="17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055950" y="2610100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71" y="0"/>
                  </a:moveTo>
                  <a:cubicBezTo>
                    <a:pt x="33" y="33"/>
                    <a:pt x="0" y="83"/>
                    <a:pt x="0" y="136"/>
                  </a:cubicBezTo>
                  <a:cubicBezTo>
                    <a:pt x="17" y="169"/>
                    <a:pt x="17" y="206"/>
                    <a:pt x="54" y="223"/>
                  </a:cubicBezTo>
                  <a:cubicBezTo>
                    <a:pt x="71" y="256"/>
                    <a:pt x="104" y="256"/>
                    <a:pt x="137" y="256"/>
                  </a:cubicBezTo>
                  <a:cubicBezTo>
                    <a:pt x="190" y="239"/>
                    <a:pt x="240" y="169"/>
                    <a:pt x="223" y="103"/>
                  </a:cubicBezTo>
                  <a:lnTo>
                    <a:pt x="223" y="66"/>
                  </a:lnTo>
                  <a:cubicBezTo>
                    <a:pt x="207" y="33"/>
                    <a:pt x="190" y="17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052950" y="2577425"/>
              <a:ext cx="5600" cy="6400"/>
            </a:xfrm>
            <a:custGeom>
              <a:avLst/>
              <a:gdLst/>
              <a:ahLst/>
              <a:cxnLst/>
              <a:rect l="l" t="t" r="r" b="b"/>
              <a:pathLst>
                <a:path w="224" h="256" extrusionOk="0">
                  <a:moveTo>
                    <a:pt x="87" y="0"/>
                  </a:moveTo>
                  <a:cubicBezTo>
                    <a:pt x="50" y="0"/>
                    <a:pt x="17" y="33"/>
                    <a:pt x="1" y="87"/>
                  </a:cubicBezTo>
                  <a:lnTo>
                    <a:pt x="1" y="173"/>
                  </a:lnTo>
                  <a:cubicBezTo>
                    <a:pt x="17" y="190"/>
                    <a:pt x="17" y="223"/>
                    <a:pt x="34" y="223"/>
                  </a:cubicBezTo>
                  <a:cubicBezTo>
                    <a:pt x="71" y="256"/>
                    <a:pt x="104" y="256"/>
                    <a:pt x="120" y="256"/>
                  </a:cubicBezTo>
                  <a:cubicBezTo>
                    <a:pt x="153" y="256"/>
                    <a:pt x="174" y="223"/>
                    <a:pt x="191" y="206"/>
                  </a:cubicBezTo>
                  <a:cubicBezTo>
                    <a:pt x="224" y="173"/>
                    <a:pt x="224" y="136"/>
                    <a:pt x="224" y="103"/>
                  </a:cubicBezTo>
                  <a:cubicBezTo>
                    <a:pt x="207" y="70"/>
                    <a:pt x="191" y="33"/>
                    <a:pt x="174" y="17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099750" y="2646475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29" y="1"/>
                  </a:moveTo>
                  <a:cubicBezTo>
                    <a:pt x="81" y="1"/>
                    <a:pt x="31" y="33"/>
                    <a:pt x="17" y="91"/>
                  </a:cubicBezTo>
                  <a:cubicBezTo>
                    <a:pt x="1" y="157"/>
                    <a:pt x="17" y="227"/>
                    <a:pt x="71" y="260"/>
                  </a:cubicBezTo>
                  <a:cubicBezTo>
                    <a:pt x="82" y="263"/>
                    <a:pt x="93" y="265"/>
                    <a:pt x="105" y="265"/>
                  </a:cubicBezTo>
                  <a:cubicBezTo>
                    <a:pt x="159" y="265"/>
                    <a:pt x="210" y="232"/>
                    <a:pt x="223" y="174"/>
                  </a:cubicBezTo>
                  <a:cubicBezTo>
                    <a:pt x="240" y="108"/>
                    <a:pt x="207" y="38"/>
                    <a:pt x="157" y="5"/>
                  </a:cubicBezTo>
                  <a:cubicBezTo>
                    <a:pt x="148" y="2"/>
                    <a:pt x="139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052950" y="2500525"/>
              <a:ext cx="1275" cy="5600"/>
            </a:xfrm>
            <a:custGeom>
              <a:avLst/>
              <a:gdLst/>
              <a:ahLst/>
              <a:cxnLst/>
              <a:rect l="l" t="t" r="r" b="b"/>
              <a:pathLst>
                <a:path w="51" h="224" extrusionOk="0">
                  <a:moveTo>
                    <a:pt x="1" y="1"/>
                  </a:moveTo>
                  <a:lnTo>
                    <a:pt x="1" y="223"/>
                  </a:lnTo>
                  <a:lnTo>
                    <a:pt x="17" y="207"/>
                  </a:lnTo>
                  <a:cubicBezTo>
                    <a:pt x="34" y="190"/>
                    <a:pt x="50" y="157"/>
                    <a:pt x="50" y="120"/>
                  </a:cubicBezTo>
                  <a:cubicBezTo>
                    <a:pt x="50" y="87"/>
                    <a:pt x="50" y="54"/>
                    <a:pt x="34" y="34"/>
                  </a:cubicBezTo>
                  <a:cubicBezTo>
                    <a:pt x="17" y="17"/>
                    <a:pt x="17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052950" y="2717400"/>
              <a:ext cx="1775" cy="5175"/>
            </a:xfrm>
            <a:custGeom>
              <a:avLst/>
              <a:gdLst/>
              <a:ahLst/>
              <a:cxnLst/>
              <a:rect l="l" t="t" r="r" b="b"/>
              <a:pathLst>
                <a:path w="71" h="207" extrusionOk="0">
                  <a:moveTo>
                    <a:pt x="1" y="0"/>
                  </a:moveTo>
                  <a:lnTo>
                    <a:pt x="1" y="206"/>
                  </a:lnTo>
                  <a:lnTo>
                    <a:pt x="17" y="206"/>
                  </a:lnTo>
                  <a:cubicBezTo>
                    <a:pt x="34" y="190"/>
                    <a:pt x="34" y="173"/>
                    <a:pt x="50" y="157"/>
                  </a:cubicBezTo>
                  <a:cubicBezTo>
                    <a:pt x="71" y="87"/>
                    <a:pt x="50" y="3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052950" y="2529550"/>
              <a:ext cx="5200" cy="6575"/>
            </a:xfrm>
            <a:custGeom>
              <a:avLst/>
              <a:gdLst/>
              <a:ahLst/>
              <a:cxnLst/>
              <a:rect l="l" t="t" r="r" b="b"/>
              <a:pathLst>
                <a:path w="208" h="263" extrusionOk="0">
                  <a:moveTo>
                    <a:pt x="91" y="0"/>
                  </a:moveTo>
                  <a:cubicBezTo>
                    <a:pt x="61" y="0"/>
                    <a:pt x="25" y="16"/>
                    <a:pt x="1" y="44"/>
                  </a:cubicBezTo>
                  <a:lnTo>
                    <a:pt x="1" y="233"/>
                  </a:lnTo>
                  <a:cubicBezTo>
                    <a:pt x="17" y="233"/>
                    <a:pt x="17" y="250"/>
                    <a:pt x="34" y="250"/>
                  </a:cubicBezTo>
                  <a:cubicBezTo>
                    <a:pt x="52" y="258"/>
                    <a:pt x="70" y="263"/>
                    <a:pt x="85" y="263"/>
                  </a:cubicBezTo>
                  <a:cubicBezTo>
                    <a:pt x="129" y="263"/>
                    <a:pt x="163" y="231"/>
                    <a:pt x="191" y="180"/>
                  </a:cubicBezTo>
                  <a:cubicBezTo>
                    <a:pt x="207" y="109"/>
                    <a:pt x="174" y="44"/>
                    <a:pt x="120" y="6"/>
                  </a:cubicBezTo>
                  <a:cubicBezTo>
                    <a:pt x="112" y="2"/>
                    <a:pt x="102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061100" y="249712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4" y="1"/>
                  </a:moveTo>
                  <a:cubicBezTo>
                    <a:pt x="87" y="1"/>
                    <a:pt x="54" y="17"/>
                    <a:pt x="54" y="34"/>
                  </a:cubicBezTo>
                  <a:cubicBezTo>
                    <a:pt x="17" y="67"/>
                    <a:pt x="1" y="104"/>
                    <a:pt x="17" y="153"/>
                  </a:cubicBezTo>
                  <a:cubicBezTo>
                    <a:pt x="17" y="190"/>
                    <a:pt x="34" y="223"/>
                    <a:pt x="54" y="240"/>
                  </a:cubicBezTo>
                  <a:cubicBezTo>
                    <a:pt x="87" y="256"/>
                    <a:pt x="104" y="256"/>
                    <a:pt x="137" y="256"/>
                  </a:cubicBezTo>
                  <a:cubicBezTo>
                    <a:pt x="190" y="240"/>
                    <a:pt x="240" y="190"/>
                    <a:pt x="223" y="120"/>
                  </a:cubicBezTo>
                  <a:lnTo>
                    <a:pt x="223" y="104"/>
                  </a:lnTo>
                  <a:cubicBezTo>
                    <a:pt x="223" y="67"/>
                    <a:pt x="190" y="17"/>
                    <a:pt x="157" y="17"/>
                  </a:cubicBezTo>
                  <a:cubicBezTo>
                    <a:pt x="13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137175" y="248640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36" y="1"/>
                  </a:moveTo>
                  <a:cubicBezTo>
                    <a:pt x="103" y="1"/>
                    <a:pt x="66" y="1"/>
                    <a:pt x="50" y="34"/>
                  </a:cubicBezTo>
                  <a:cubicBezTo>
                    <a:pt x="17" y="50"/>
                    <a:pt x="17" y="83"/>
                    <a:pt x="0" y="120"/>
                  </a:cubicBezTo>
                  <a:cubicBezTo>
                    <a:pt x="0" y="153"/>
                    <a:pt x="17" y="186"/>
                    <a:pt x="33" y="207"/>
                  </a:cubicBezTo>
                  <a:cubicBezTo>
                    <a:pt x="50" y="240"/>
                    <a:pt x="66" y="256"/>
                    <a:pt x="103" y="256"/>
                  </a:cubicBezTo>
                  <a:cubicBezTo>
                    <a:pt x="136" y="256"/>
                    <a:pt x="169" y="256"/>
                    <a:pt x="186" y="223"/>
                  </a:cubicBezTo>
                  <a:cubicBezTo>
                    <a:pt x="239" y="186"/>
                    <a:pt x="239" y="104"/>
                    <a:pt x="206" y="50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185200" y="2601675"/>
              <a:ext cx="6100" cy="6700"/>
            </a:xfrm>
            <a:custGeom>
              <a:avLst/>
              <a:gdLst/>
              <a:ahLst/>
              <a:cxnLst/>
              <a:rect l="l" t="t" r="r" b="b"/>
              <a:pathLst>
                <a:path w="244" h="268" extrusionOk="0">
                  <a:moveTo>
                    <a:pt x="125" y="0"/>
                  </a:moveTo>
                  <a:cubicBezTo>
                    <a:pt x="117" y="0"/>
                    <a:pt x="109" y="2"/>
                    <a:pt x="104" y="7"/>
                  </a:cubicBezTo>
                  <a:cubicBezTo>
                    <a:pt x="54" y="7"/>
                    <a:pt x="1" y="78"/>
                    <a:pt x="17" y="148"/>
                  </a:cubicBezTo>
                  <a:cubicBezTo>
                    <a:pt x="17" y="181"/>
                    <a:pt x="38" y="214"/>
                    <a:pt x="54" y="234"/>
                  </a:cubicBezTo>
                  <a:cubicBezTo>
                    <a:pt x="87" y="251"/>
                    <a:pt x="120" y="267"/>
                    <a:pt x="141" y="267"/>
                  </a:cubicBezTo>
                  <a:cubicBezTo>
                    <a:pt x="207" y="251"/>
                    <a:pt x="244" y="181"/>
                    <a:pt x="244" y="110"/>
                  </a:cubicBezTo>
                  <a:cubicBezTo>
                    <a:pt x="223" y="78"/>
                    <a:pt x="207" y="45"/>
                    <a:pt x="190" y="28"/>
                  </a:cubicBezTo>
                  <a:lnTo>
                    <a:pt x="174" y="7"/>
                  </a:lnTo>
                  <a:cubicBezTo>
                    <a:pt x="163" y="7"/>
                    <a:pt x="143" y="0"/>
                    <a:pt x="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228175" y="2595125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11" y="1"/>
                  </a:moveTo>
                  <a:cubicBezTo>
                    <a:pt x="70" y="1"/>
                    <a:pt x="29" y="32"/>
                    <a:pt x="17" y="84"/>
                  </a:cubicBezTo>
                  <a:cubicBezTo>
                    <a:pt x="1" y="150"/>
                    <a:pt x="34" y="236"/>
                    <a:pt x="87" y="253"/>
                  </a:cubicBezTo>
                  <a:cubicBezTo>
                    <a:pt x="101" y="263"/>
                    <a:pt x="116" y="268"/>
                    <a:pt x="131" y="268"/>
                  </a:cubicBezTo>
                  <a:cubicBezTo>
                    <a:pt x="171" y="268"/>
                    <a:pt x="211" y="235"/>
                    <a:pt x="223" y="187"/>
                  </a:cubicBezTo>
                  <a:cubicBezTo>
                    <a:pt x="240" y="117"/>
                    <a:pt x="223" y="30"/>
                    <a:pt x="153" y="14"/>
                  </a:cubicBezTo>
                  <a:cubicBezTo>
                    <a:pt x="140" y="5"/>
                    <a:pt x="126" y="1"/>
                    <a:pt x="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177875" y="2491975"/>
              <a:ext cx="6125" cy="6425"/>
            </a:xfrm>
            <a:custGeom>
              <a:avLst/>
              <a:gdLst/>
              <a:ahLst/>
              <a:cxnLst/>
              <a:rect l="l" t="t" r="r" b="b"/>
              <a:pathLst>
                <a:path w="245" h="257" extrusionOk="0">
                  <a:moveTo>
                    <a:pt x="104" y="0"/>
                  </a:moveTo>
                  <a:cubicBezTo>
                    <a:pt x="38" y="17"/>
                    <a:pt x="1" y="66"/>
                    <a:pt x="21" y="136"/>
                  </a:cubicBezTo>
                  <a:cubicBezTo>
                    <a:pt x="21" y="169"/>
                    <a:pt x="38" y="207"/>
                    <a:pt x="54" y="223"/>
                  </a:cubicBezTo>
                  <a:cubicBezTo>
                    <a:pt x="87" y="240"/>
                    <a:pt x="104" y="256"/>
                    <a:pt x="141" y="256"/>
                  </a:cubicBezTo>
                  <a:cubicBezTo>
                    <a:pt x="207" y="240"/>
                    <a:pt x="244" y="169"/>
                    <a:pt x="228" y="103"/>
                  </a:cubicBezTo>
                  <a:lnTo>
                    <a:pt x="228" y="66"/>
                  </a:lnTo>
                  <a:cubicBezTo>
                    <a:pt x="191" y="50"/>
                    <a:pt x="141" y="17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228600" y="26379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0"/>
                  </a:moveTo>
                  <a:cubicBezTo>
                    <a:pt x="70" y="0"/>
                    <a:pt x="54" y="21"/>
                    <a:pt x="33" y="54"/>
                  </a:cubicBezTo>
                  <a:cubicBezTo>
                    <a:pt x="17" y="71"/>
                    <a:pt x="0" y="104"/>
                    <a:pt x="17" y="141"/>
                  </a:cubicBezTo>
                  <a:cubicBezTo>
                    <a:pt x="17" y="174"/>
                    <a:pt x="33" y="207"/>
                    <a:pt x="54" y="227"/>
                  </a:cubicBezTo>
                  <a:cubicBezTo>
                    <a:pt x="87" y="260"/>
                    <a:pt x="103" y="260"/>
                    <a:pt x="136" y="260"/>
                  </a:cubicBezTo>
                  <a:cubicBezTo>
                    <a:pt x="190" y="244"/>
                    <a:pt x="239" y="174"/>
                    <a:pt x="223" y="104"/>
                  </a:cubicBezTo>
                  <a:cubicBezTo>
                    <a:pt x="223" y="71"/>
                    <a:pt x="206" y="38"/>
                    <a:pt x="190" y="21"/>
                  </a:cubicBezTo>
                  <a:cubicBezTo>
                    <a:pt x="173" y="21"/>
                    <a:pt x="173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152625" y="270110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4" y="1"/>
                  </a:moveTo>
                  <a:cubicBezTo>
                    <a:pt x="50" y="1"/>
                    <a:pt x="1" y="71"/>
                    <a:pt x="17" y="137"/>
                  </a:cubicBezTo>
                  <a:cubicBezTo>
                    <a:pt x="17" y="174"/>
                    <a:pt x="34" y="207"/>
                    <a:pt x="50" y="223"/>
                  </a:cubicBezTo>
                  <a:cubicBezTo>
                    <a:pt x="83" y="256"/>
                    <a:pt x="104" y="256"/>
                    <a:pt x="137" y="256"/>
                  </a:cubicBezTo>
                  <a:cubicBezTo>
                    <a:pt x="207" y="240"/>
                    <a:pt x="240" y="174"/>
                    <a:pt x="223" y="104"/>
                  </a:cubicBezTo>
                  <a:cubicBezTo>
                    <a:pt x="223" y="71"/>
                    <a:pt x="207" y="34"/>
                    <a:pt x="186" y="17"/>
                  </a:cubicBezTo>
                  <a:cubicBezTo>
                    <a:pt x="170" y="17"/>
                    <a:pt x="170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138000" y="2701925"/>
              <a:ext cx="5575" cy="6700"/>
            </a:xfrm>
            <a:custGeom>
              <a:avLst/>
              <a:gdLst/>
              <a:ahLst/>
              <a:cxnLst/>
              <a:rect l="l" t="t" r="r" b="b"/>
              <a:pathLst>
                <a:path w="223" h="268" extrusionOk="0">
                  <a:moveTo>
                    <a:pt x="103" y="1"/>
                  </a:moveTo>
                  <a:cubicBezTo>
                    <a:pt x="33" y="17"/>
                    <a:pt x="0" y="87"/>
                    <a:pt x="0" y="157"/>
                  </a:cubicBezTo>
                  <a:cubicBezTo>
                    <a:pt x="17" y="190"/>
                    <a:pt x="33" y="223"/>
                    <a:pt x="50" y="244"/>
                  </a:cubicBezTo>
                  <a:cubicBezTo>
                    <a:pt x="76" y="256"/>
                    <a:pt x="92" y="267"/>
                    <a:pt x="111" y="267"/>
                  </a:cubicBezTo>
                  <a:cubicBezTo>
                    <a:pt x="118" y="267"/>
                    <a:pt x="127" y="265"/>
                    <a:pt x="136" y="260"/>
                  </a:cubicBezTo>
                  <a:cubicBezTo>
                    <a:pt x="153" y="260"/>
                    <a:pt x="190" y="244"/>
                    <a:pt x="206" y="207"/>
                  </a:cubicBezTo>
                  <a:cubicBezTo>
                    <a:pt x="223" y="190"/>
                    <a:pt x="223" y="157"/>
                    <a:pt x="223" y="120"/>
                  </a:cubicBezTo>
                  <a:cubicBezTo>
                    <a:pt x="223" y="87"/>
                    <a:pt x="206" y="54"/>
                    <a:pt x="190" y="38"/>
                  </a:cubicBezTo>
                  <a:cubicBezTo>
                    <a:pt x="173" y="17"/>
                    <a:pt x="173" y="17"/>
                    <a:pt x="153" y="17"/>
                  </a:cubicBezTo>
                  <a:lnTo>
                    <a:pt x="136" y="17"/>
                  </a:lnTo>
                  <a:cubicBezTo>
                    <a:pt x="120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107075" y="266030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03" y="0"/>
                  </a:moveTo>
                  <a:cubicBezTo>
                    <a:pt x="50" y="17"/>
                    <a:pt x="0" y="87"/>
                    <a:pt x="17" y="157"/>
                  </a:cubicBezTo>
                  <a:cubicBezTo>
                    <a:pt x="17" y="190"/>
                    <a:pt x="33" y="223"/>
                    <a:pt x="50" y="239"/>
                  </a:cubicBezTo>
                  <a:cubicBezTo>
                    <a:pt x="87" y="260"/>
                    <a:pt x="103" y="260"/>
                    <a:pt x="136" y="260"/>
                  </a:cubicBezTo>
                  <a:cubicBezTo>
                    <a:pt x="207" y="239"/>
                    <a:pt x="240" y="190"/>
                    <a:pt x="223" y="103"/>
                  </a:cubicBezTo>
                  <a:cubicBezTo>
                    <a:pt x="223" y="70"/>
                    <a:pt x="207" y="54"/>
                    <a:pt x="190" y="17"/>
                  </a:cubicBezTo>
                  <a:lnTo>
                    <a:pt x="153" y="17"/>
                  </a:ln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170675" y="2602775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03" y="1"/>
                  </a:moveTo>
                  <a:cubicBezTo>
                    <a:pt x="33" y="17"/>
                    <a:pt x="0" y="87"/>
                    <a:pt x="17" y="153"/>
                  </a:cubicBezTo>
                  <a:cubicBezTo>
                    <a:pt x="17" y="190"/>
                    <a:pt x="33" y="223"/>
                    <a:pt x="66" y="240"/>
                  </a:cubicBezTo>
                  <a:cubicBezTo>
                    <a:pt x="78" y="251"/>
                    <a:pt x="92" y="263"/>
                    <a:pt x="110" y="263"/>
                  </a:cubicBezTo>
                  <a:cubicBezTo>
                    <a:pt x="118" y="263"/>
                    <a:pt x="127" y="261"/>
                    <a:pt x="136" y="256"/>
                  </a:cubicBezTo>
                  <a:cubicBezTo>
                    <a:pt x="169" y="256"/>
                    <a:pt x="186" y="240"/>
                    <a:pt x="206" y="207"/>
                  </a:cubicBezTo>
                  <a:cubicBezTo>
                    <a:pt x="223" y="190"/>
                    <a:pt x="239" y="153"/>
                    <a:pt x="223" y="120"/>
                  </a:cubicBezTo>
                  <a:cubicBezTo>
                    <a:pt x="223" y="87"/>
                    <a:pt x="206" y="50"/>
                    <a:pt x="186" y="34"/>
                  </a:cubicBezTo>
                  <a:cubicBezTo>
                    <a:pt x="169" y="17"/>
                    <a:pt x="169" y="17"/>
                    <a:pt x="153" y="17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115225" y="2471775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03" y="0"/>
                  </a:moveTo>
                  <a:cubicBezTo>
                    <a:pt x="70" y="17"/>
                    <a:pt x="54" y="33"/>
                    <a:pt x="33" y="50"/>
                  </a:cubicBezTo>
                  <a:cubicBezTo>
                    <a:pt x="17" y="87"/>
                    <a:pt x="0" y="120"/>
                    <a:pt x="17" y="153"/>
                  </a:cubicBezTo>
                  <a:cubicBezTo>
                    <a:pt x="17" y="190"/>
                    <a:pt x="33" y="223"/>
                    <a:pt x="54" y="239"/>
                  </a:cubicBezTo>
                  <a:cubicBezTo>
                    <a:pt x="65" y="251"/>
                    <a:pt x="85" y="265"/>
                    <a:pt x="107" y="265"/>
                  </a:cubicBezTo>
                  <a:cubicBezTo>
                    <a:pt x="116" y="265"/>
                    <a:pt x="126" y="262"/>
                    <a:pt x="136" y="256"/>
                  </a:cubicBezTo>
                  <a:cubicBezTo>
                    <a:pt x="190" y="256"/>
                    <a:pt x="239" y="190"/>
                    <a:pt x="223" y="120"/>
                  </a:cubicBezTo>
                  <a:cubicBezTo>
                    <a:pt x="223" y="87"/>
                    <a:pt x="206" y="50"/>
                    <a:pt x="190" y="33"/>
                  </a:cubicBezTo>
                  <a:cubicBezTo>
                    <a:pt x="173" y="17"/>
                    <a:pt x="173" y="17"/>
                    <a:pt x="157" y="17"/>
                  </a:cubicBez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065025" y="2668850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103" y="0"/>
                  </a:moveTo>
                  <a:cubicBezTo>
                    <a:pt x="33" y="0"/>
                    <a:pt x="0" y="70"/>
                    <a:pt x="0" y="140"/>
                  </a:cubicBezTo>
                  <a:cubicBezTo>
                    <a:pt x="17" y="190"/>
                    <a:pt x="33" y="227"/>
                    <a:pt x="50" y="244"/>
                  </a:cubicBezTo>
                  <a:cubicBezTo>
                    <a:pt x="83" y="260"/>
                    <a:pt x="103" y="260"/>
                    <a:pt x="136" y="260"/>
                  </a:cubicBezTo>
                  <a:cubicBezTo>
                    <a:pt x="153" y="244"/>
                    <a:pt x="186" y="227"/>
                    <a:pt x="206" y="206"/>
                  </a:cubicBezTo>
                  <a:cubicBezTo>
                    <a:pt x="223" y="173"/>
                    <a:pt x="223" y="140"/>
                    <a:pt x="223" y="103"/>
                  </a:cubicBezTo>
                  <a:cubicBezTo>
                    <a:pt x="223" y="70"/>
                    <a:pt x="206" y="37"/>
                    <a:pt x="169" y="21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165000" y="2494550"/>
              <a:ext cx="6100" cy="6575"/>
            </a:xfrm>
            <a:custGeom>
              <a:avLst/>
              <a:gdLst/>
              <a:ahLst/>
              <a:cxnLst/>
              <a:rect l="l" t="t" r="r" b="b"/>
              <a:pathLst>
                <a:path w="244" h="263" extrusionOk="0">
                  <a:moveTo>
                    <a:pt x="124" y="0"/>
                  </a:moveTo>
                  <a:cubicBezTo>
                    <a:pt x="104" y="0"/>
                    <a:pt x="71" y="17"/>
                    <a:pt x="54" y="33"/>
                  </a:cubicBezTo>
                  <a:cubicBezTo>
                    <a:pt x="0" y="87"/>
                    <a:pt x="0" y="153"/>
                    <a:pt x="38" y="223"/>
                  </a:cubicBezTo>
                  <a:cubicBezTo>
                    <a:pt x="54" y="240"/>
                    <a:pt x="71" y="256"/>
                    <a:pt x="104" y="256"/>
                  </a:cubicBezTo>
                  <a:cubicBezTo>
                    <a:pt x="114" y="261"/>
                    <a:pt x="124" y="263"/>
                    <a:pt x="132" y="263"/>
                  </a:cubicBezTo>
                  <a:cubicBezTo>
                    <a:pt x="152" y="263"/>
                    <a:pt x="167" y="251"/>
                    <a:pt x="190" y="240"/>
                  </a:cubicBezTo>
                  <a:cubicBezTo>
                    <a:pt x="244" y="190"/>
                    <a:pt x="244" y="104"/>
                    <a:pt x="207" y="50"/>
                  </a:cubicBezTo>
                  <a:cubicBezTo>
                    <a:pt x="190" y="33"/>
                    <a:pt x="174" y="17"/>
                    <a:pt x="157" y="17"/>
                  </a:cubicBezTo>
                  <a:cubicBezTo>
                    <a:pt x="157" y="17"/>
                    <a:pt x="141" y="0"/>
                    <a:pt x="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166350" y="252670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1"/>
                  </a:moveTo>
                  <a:cubicBezTo>
                    <a:pt x="70" y="1"/>
                    <a:pt x="50" y="38"/>
                    <a:pt x="33" y="54"/>
                  </a:cubicBezTo>
                  <a:cubicBezTo>
                    <a:pt x="17" y="87"/>
                    <a:pt x="0" y="120"/>
                    <a:pt x="17" y="158"/>
                  </a:cubicBezTo>
                  <a:cubicBezTo>
                    <a:pt x="17" y="190"/>
                    <a:pt x="33" y="223"/>
                    <a:pt x="50" y="244"/>
                  </a:cubicBezTo>
                  <a:cubicBezTo>
                    <a:pt x="70" y="261"/>
                    <a:pt x="103" y="261"/>
                    <a:pt x="136" y="261"/>
                  </a:cubicBezTo>
                  <a:cubicBezTo>
                    <a:pt x="190" y="244"/>
                    <a:pt x="239" y="190"/>
                    <a:pt x="223" y="104"/>
                  </a:cubicBezTo>
                  <a:cubicBezTo>
                    <a:pt x="223" y="71"/>
                    <a:pt x="206" y="54"/>
                    <a:pt x="190" y="17"/>
                  </a:cubicBezTo>
                  <a:lnTo>
                    <a:pt x="153" y="17"/>
                  </a:ln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161600" y="2543925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04" y="0"/>
                  </a:moveTo>
                  <a:lnTo>
                    <a:pt x="87" y="17"/>
                  </a:lnTo>
                  <a:cubicBezTo>
                    <a:pt x="33" y="33"/>
                    <a:pt x="0" y="103"/>
                    <a:pt x="17" y="153"/>
                  </a:cubicBezTo>
                  <a:cubicBezTo>
                    <a:pt x="17" y="190"/>
                    <a:pt x="33" y="223"/>
                    <a:pt x="54" y="239"/>
                  </a:cubicBezTo>
                  <a:cubicBezTo>
                    <a:pt x="77" y="251"/>
                    <a:pt x="92" y="265"/>
                    <a:pt x="110" y="265"/>
                  </a:cubicBezTo>
                  <a:cubicBezTo>
                    <a:pt x="118" y="265"/>
                    <a:pt x="127" y="262"/>
                    <a:pt x="136" y="256"/>
                  </a:cubicBezTo>
                  <a:cubicBezTo>
                    <a:pt x="207" y="256"/>
                    <a:pt x="240" y="190"/>
                    <a:pt x="223" y="120"/>
                  </a:cubicBezTo>
                  <a:lnTo>
                    <a:pt x="223" y="87"/>
                  </a:lnTo>
                  <a:cubicBezTo>
                    <a:pt x="207" y="50"/>
                    <a:pt x="190" y="17"/>
                    <a:pt x="157" y="17"/>
                  </a:cubicBezTo>
                  <a:cubicBezTo>
                    <a:pt x="136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158600" y="2511250"/>
              <a:ext cx="5600" cy="6675"/>
            </a:xfrm>
            <a:custGeom>
              <a:avLst/>
              <a:gdLst/>
              <a:ahLst/>
              <a:cxnLst/>
              <a:rect l="l" t="t" r="r" b="b"/>
              <a:pathLst>
                <a:path w="224" h="267" extrusionOk="0">
                  <a:moveTo>
                    <a:pt x="104" y="0"/>
                  </a:moveTo>
                  <a:cubicBezTo>
                    <a:pt x="34" y="17"/>
                    <a:pt x="1" y="87"/>
                    <a:pt x="1" y="157"/>
                  </a:cubicBezTo>
                  <a:cubicBezTo>
                    <a:pt x="17" y="190"/>
                    <a:pt x="17" y="223"/>
                    <a:pt x="50" y="244"/>
                  </a:cubicBezTo>
                  <a:cubicBezTo>
                    <a:pt x="65" y="255"/>
                    <a:pt x="86" y="267"/>
                    <a:pt x="108" y="267"/>
                  </a:cubicBezTo>
                  <a:cubicBezTo>
                    <a:pt x="118" y="267"/>
                    <a:pt x="127" y="265"/>
                    <a:pt x="137" y="260"/>
                  </a:cubicBezTo>
                  <a:cubicBezTo>
                    <a:pt x="153" y="260"/>
                    <a:pt x="191" y="244"/>
                    <a:pt x="207" y="207"/>
                  </a:cubicBezTo>
                  <a:cubicBezTo>
                    <a:pt x="224" y="190"/>
                    <a:pt x="224" y="157"/>
                    <a:pt x="224" y="120"/>
                  </a:cubicBezTo>
                  <a:cubicBezTo>
                    <a:pt x="224" y="87"/>
                    <a:pt x="207" y="54"/>
                    <a:pt x="174" y="38"/>
                  </a:cubicBezTo>
                  <a:cubicBezTo>
                    <a:pt x="174" y="17"/>
                    <a:pt x="174" y="17"/>
                    <a:pt x="153" y="17"/>
                  </a:cubicBezTo>
                  <a:cubicBezTo>
                    <a:pt x="13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145325" y="25911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1"/>
                  </a:moveTo>
                  <a:cubicBezTo>
                    <a:pt x="33" y="1"/>
                    <a:pt x="0" y="71"/>
                    <a:pt x="17" y="141"/>
                  </a:cubicBezTo>
                  <a:cubicBezTo>
                    <a:pt x="17" y="174"/>
                    <a:pt x="33" y="207"/>
                    <a:pt x="49" y="223"/>
                  </a:cubicBezTo>
                  <a:cubicBezTo>
                    <a:pt x="66" y="260"/>
                    <a:pt x="103" y="260"/>
                    <a:pt x="136" y="260"/>
                  </a:cubicBezTo>
                  <a:cubicBezTo>
                    <a:pt x="190" y="244"/>
                    <a:pt x="239" y="174"/>
                    <a:pt x="223" y="104"/>
                  </a:cubicBezTo>
                  <a:cubicBezTo>
                    <a:pt x="223" y="71"/>
                    <a:pt x="206" y="38"/>
                    <a:pt x="190" y="17"/>
                  </a:cubicBezTo>
                  <a:cubicBezTo>
                    <a:pt x="169" y="17"/>
                    <a:pt x="16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144375" y="2638450"/>
              <a:ext cx="6125" cy="6400"/>
            </a:xfrm>
            <a:custGeom>
              <a:avLst/>
              <a:gdLst/>
              <a:ahLst/>
              <a:cxnLst/>
              <a:rect l="l" t="t" r="r" b="b"/>
              <a:pathLst>
                <a:path w="245" h="256" extrusionOk="0">
                  <a:moveTo>
                    <a:pt x="141" y="0"/>
                  </a:moveTo>
                  <a:cubicBezTo>
                    <a:pt x="104" y="0"/>
                    <a:pt x="71" y="0"/>
                    <a:pt x="55" y="33"/>
                  </a:cubicBezTo>
                  <a:cubicBezTo>
                    <a:pt x="1" y="66"/>
                    <a:pt x="1" y="153"/>
                    <a:pt x="38" y="206"/>
                  </a:cubicBezTo>
                  <a:cubicBezTo>
                    <a:pt x="55" y="239"/>
                    <a:pt x="87" y="256"/>
                    <a:pt x="104" y="256"/>
                  </a:cubicBezTo>
                  <a:cubicBezTo>
                    <a:pt x="141" y="256"/>
                    <a:pt x="174" y="256"/>
                    <a:pt x="191" y="223"/>
                  </a:cubicBezTo>
                  <a:cubicBezTo>
                    <a:pt x="207" y="206"/>
                    <a:pt x="228" y="169"/>
                    <a:pt x="228" y="136"/>
                  </a:cubicBezTo>
                  <a:cubicBezTo>
                    <a:pt x="244" y="103"/>
                    <a:pt x="228" y="66"/>
                    <a:pt x="207" y="50"/>
                  </a:cubicBezTo>
                  <a:cubicBezTo>
                    <a:pt x="191" y="33"/>
                    <a:pt x="174" y="17"/>
                    <a:pt x="1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143150" y="2610925"/>
              <a:ext cx="6000" cy="6375"/>
            </a:xfrm>
            <a:custGeom>
              <a:avLst/>
              <a:gdLst/>
              <a:ahLst/>
              <a:cxnLst/>
              <a:rect l="l" t="t" r="r" b="b"/>
              <a:pathLst>
                <a:path w="240" h="255" extrusionOk="0">
                  <a:moveTo>
                    <a:pt x="120" y="0"/>
                  </a:moveTo>
                  <a:cubicBezTo>
                    <a:pt x="87" y="0"/>
                    <a:pt x="71" y="0"/>
                    <a:pt x="33" y="33"/>
                  </a:cubicBezTo>
                  <a:cubicBezTo>
                    <a:pt x="17" y="50"/>
                    <a:pt x="0" y="87"/>
                    <a:pt x="0" y="120"/>
                  </a:cubicBezTo>
                  <a:cubicBezTo>
                    <a:pt x="0" y="153"/>
                    <a:pt x="0" y="190"/>
                    <a:pt x="17" y="206"/>
                  </a:cubicBezTo>
                  <a:cubicBezTo>
                    <a:pt x="36" y="235"/>
                    <a:pt x="74" y="255"/>
                    <a:pt x="110" y="255"/>
                  </a:cubicBezTo>
                  <a:cubicBezTo>
                    <a:pt x="134" y="255"/>
                    <a:pt x="158" y="245"/>
                    <a:pt x="174" y="223"/>
                  </a:cubicBezTo>
                  <a:cubicBezTo>
                    <a:pt x="223" y="190"/>
                    <a:pt x="240" y="103"/>
                    <a:pt x="190" y="50"/>
                  </a:cubicBezTo>
                  <a:cubicBezTo>
                    <a:pt x="190" y="33"/>
                    <a:pt x="174" y="17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167175" y="257350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03" y="1"/>
                  </a:moveTo>
                  <a:cubicBezTo>
                    <a:pt x="37" y="21"/>
                    <a:pt x="0" y="87"/>
                    <a:pt x="17" y="157"/>
                  </a:cubicBezTo>
                  <a:cubicBezTo>
                    <a:pt x="17" y="190"/>
                    <a:pt x="37" y="207"/>
                    <a:pt x="54" y="244"/>
                  </a:cubicBezTo>
                  <a:cubicBezTo>
                    <a:pt x="87" y="260"/>
                    <a:pt x="103" y="260"/>
                    <a:pt x="140" y="260"/>
                  </a:cubicBezTo>
                  <a:cubicBezTo>
                    <a:pt x="190" y="244"/>
                    <a:pt x="243" y="174"/>
                    <a:pt x="223" y="104"/>
                  </a:cubicBezTo>
                  <a:cubicBezTo>
                    <a:pt x="223" y="71"/>
                    <a:pt x="206" y="54"/>
                    <a:pt x="190" y="21"/>
                  </a:cubicBezTo>
                  <a:cubicBezTo>
                    <a:pt x="173" y="21"/>
                    <a:pt x="173" y="2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247975" y="2696375"/>
              <a:ext cx="5600" cy="6500"/>
            </a:xfrm>
            <a:custGeom>
              <a:avLst/>
              <a:gdLst/>
              <a:ahLst/>
              <a:cxnLst/>
              <a:rect l="l" t="t" r="r" b="b"/>
              <a:pathLst>
                <a:path w="224" h="260" extrusionOk="0">
                  <a:moveTo>
                    <a:pt x="83" y="0"/>
                  </a:moveTo>
                  <a:cubicBezTo>
                    <a:pt x="66" y="0"/>
                    <a:pt x="50" y="17"/>
                    <a:pt x="33" y="33"/>
                  </a:cubicBezTo>
                  <a:cubicBezTo>
                    <a:pt x="0" y="70"/>
                    <a:pt x="0" y="103"/>
                    <a:pt x="0" y="157"/>
                  </a:cubicBezTo>
                  <a:cubicBezTo>
                    <a:pt x="0" y="190"/>
                    <a:pt x="17" y="223"/>
                    <a:pt x="33" y="239"/>
                  </a:cubicBezTo>
                  <a:cubicBezTo>
                    <a:pt x="66" y="260"/>
                    <a:pt x="104" y="260"/>
                    <a:pt x="120" y="260"/>
                  </a:cubicBezTo>
                  <a:cubicBezTo>
                    <a:pt x="186" y="260"/>
                    <a:pt x="223" y="190"/>
                    <a:pt x="223" y="120"/>
                  </a:cubicBezTo>
                  <a:lnTo>
                    <a:pt x="223" y="103"/>
                  </a:lnTo>
                  <a:cubicBezTo>
                    <a:pt x="207" y="70"/>
                    <a:pt x="186" y="33"/>
                    <a:pt x="153" y="17"/>
                  </a:cubicBezTo>
                  <a:cubicBezTo>
                    <a:pt x="136" y="0"/>
                    <a:pt x="104" y="0"/>
                    <a:pt x="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180050" y="2693800"/>
              <a:ext cx="6100" cy="6500"/>
            </a:xfrm>
            <a:custGeom>
              <a:avLst/>
              <a:gdLst/>
              <a:ahLst/>
              <a:cxnLst/>
              <a:rect l="l" t="t" r="r" b="b"/>
              <a:pathLst>
                <a:path w="244" h="260" extrusionOk="0">
                  <a:moveTo>
                    <a:pt x="104" y="0"/>
                  </a:moveTo>
                  <a:cubicBezTo>
                    <a:pt x="54" y="0"/>
                    <a:pt x="0" y="70"/>
                    <a:pt x="17" y="136"/>
                  </a:cubicBezTo>
                  <a:cubicBezTo>
                    <a:pt x="17" y="173"/>
                    <a:pt x="38" y="206"/>
                    <a:pt x="54" y="223"/>
                  </a:cubicBezTo>
                  <a:cubicBezTo>
                    <a:pt x="87" y="260"/>
                    <a:pt x="120" y="260"/>
                    <a:pt x="141" y="260"/>
                  </a:cubicBezTo>
                  <a:cubicBezTo>
                    <a:pt x="207" y="239"/>
                    <a:pt x="244" y="173"/>
                    <a:pt x="244" y="103"/>
                  </a:cubicBezTo>
                  <a:cubicBezTo>
                    <a:pt x="223" y="70"/>
                    <a:pt x="207" y="33"/>
                    <a:pt x="190" y="17"/>
                  </a:cubicBezTo>
                  <a:lnTo>
                    <a:pt x="1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225600" y="2734200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04" y="0"/>
                  </a:moveTo>
                  <a:cubicBezTo>
                    <a:pt x="50" y="17"/>
                    <a:pt x="1" y="87"/>
                    <a:pt x="17" y="153"/>
                  </a:cubicBezTo>
                  <a:cubicBezTo>
                    <a:pt x="17" y="190"/>
                    <a:pt x="34" y="223"/>
                    <a:pt x="50" y="239"/>
                  </a:cubicBezTo>
                  <a:cubicBezTo>
                    <a:pt x="76" y="251"/>
                    <a:pt x="101" y="263"/>
                    <a:pt x="118" y="263"/>
                  </a:cubicBezTo>
                  <a:cubicBezTo>
                    <a:pt x="126" y="263"/>
                    <a:pt x="132" y="261"/>
                    <a:pt x="137" y="256"/>
                  </a:cubicBezTo>
                  <a:cubicBezTo>
                    <a:pt x="207" y="256"/>
                    <a:pt x="240" y="190"/>
                    <a:pt x="240" y="120"/>
                  </a:cubicBezTo>
                  <a:cubicBezTo>
                    <a:pt x="223" y="87"/>
                    <a:pt x="207" y="50"/>
                    <a:pt x="190" y="33"/>
                  </a:cubicBezTo>
                  <a:cubicBezTo>
                    <a:pt x="190" y="17"/>
                    <a:pt x="174" y="17"/>
                    <a:pt x="174" y="17"/>
                  </a:cubicBezTo>
                  <a:cubicBezTo>
                    <a:pt x="13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147475" y="2793050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04" y="0"/>
                  </a:moveTo>
                  <a:cubicBezTo>
                    <a:pt x="50" y="17"/>
                    <a:pt x="1" y="66"/>
                    <a:pt x="17" y="153"/>
                  </a:cubicBezTo>
                  <a:cubicBezTo>
                    <a:pt x="17" y="186"/>
                    <a:pt x="34" y="207"/>
                    <a:pt x="50" y="223"/>
                  </a:cubicBezTo>
                  <a:cubicBezTo>
                    <a:pt x="83" y="256"/>
                    <a:pt x="104" y="256"/>
                    <a:pt x="137" y="256"/>
                  </a:cubicBezTo>
                  <a:cubicBezTo>
                    <a:pt x="207" y="240"/>
                    <a:pt x="240" y="169"/>
                    <a:pt x="223" y="103"/>
                  </a:cubicBezTo>
                  <a:cubicBezTo>
                    <a:pt x="223" y="66"/>
                    <a:pt x="207" y="33"/>
                    <a:pt x="186" y="17"/>
                  </a:cubicBezTo>
                  <a:cubicBezTo>
                    <a:pt x="170" y="17"/>
                    <a:pt x="170" y="17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119950" y="28002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4" y="1"/>
                  </a:moveTo>
                  <a:cubicBezTo>
                    <a:pt x="34" y="22"/>
                    <a:pt x="1" y="71"/>
                    <a:pt x="1" y="158"/>
                  </a:cubicBezTo>
                  <a:cubicBezTo>
                    <a:pt x="17" y="191"/>
                    <a:pt x="34" y="207"/>
                    <a:pt x="50" y="228"/>
                  </a:cubicBezTo>
                  <a:cubicBezTo>
                    <a:pt x="71" y="261"/>
                    <a:pt x="104" y="261"/>
                    <a:pt x="137" y="261"/>
                  </a:cubicBezTo>
                  <a:cubicBezTo>
                    <a:pt x="190" y="244"/>
                    <a:pt x="240" y="174"/>
                    <a:pt x="223" y="104"/>
                  </a:cubicBezTo>
                  <a:cubicBezTo>
                    <a:pt x="223" y="71"/>
                    <a:pt x="207" y="38"/>
                    <a:pt x="190" y="22"/>
                  </a:cubicBezTo>
                  <a:cubicBezTo>
                    <a:pt x="174" y="22"/>
                    <a:pt x="174" y="22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105325" y="2801425"/>
              <a:ext cx="5575" cy="6600"/>
            </a:xfrm>
            <a:custGeom>
              <a:avLst/>
              <a:gdLst/>
              <a:ahLst/>
              <a:cxnLst/>
              <a:rect l="l" t="t" r="r" b="b"/>
              <a:pathLst>
                <a:path w="223" h="264" extrusionOk="0">
                  <a:moveTo>
                    <a:pt x="108" y="0"/>
                  </a:moveTo>
                  <a:cubicBezTo>
                    <a:pt x="105" y="0"/>
                    <a:pt x="103" y="2"/>
                    <a:pt x="103" y="8"/>
                  </a:cubicBezTo>
                  <a:cubicBezTo>
                    <a:pt x="37" y="8"/>
                    <a:pt x="0" y="78"/>
                    <a:pt x="0" y="144"/>
                  </a:cubicBezTo>
                  <a:cubicBezTo>
                    <a:pt x="0" y="197"/>
                    <a:pt x="37" y="214"/>
                    <a:pt x="54" y="247"/>
                  </a:cubicBezTo>
                  <a:cubicBezTo>
                    <a:pt x="87" y="247"/>
                    <a:pt x="103" y="263"/>
                    <a:pt x="141" y="263"/>
                  </a:cubicBezTo>
                  <a:cubicBezTo>
                    <a:pt x="157" y="247"/>
                    <a:pt x="190" y="230"/>
                    <a:pt x="206" y="214"/>
                  </a:cubicBezTo>
                  <a:cubicBezTo>
                    <a:pt x="223" y="181"/>
                    <a:pt x="223" y="144"/>
                    <a:pt x="223" y="111"/>
                  </a:cubicBezTo>
                  <a:cubicBezTo>
                    <a:pt x="223" y="78"/>
                    <a:pt x="206" y="41"/>
                    <a:pt x="173" y="24"/>
                  </a:cubicBezTo>
                  <a:lnTo>
                    <a:pt x="157" y="8"/>
                  </a:lnTo>
                  <a:lnTo>
                    <a:pt x="141" y="8"/>
                  </a:lnTo>
                  <a:cubicBezTo>
                    <a:pt x="127" y="8"/>
                    <a:pt x="115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258700" y="2634925"/>
              <a:ext cx="5575" cy="6700"/>
            </a:xfrm>
            <a:custGeom>
              <a:avLst/>
              <a:gdLst/>
              <a:ahLst/>
              <a:cxnLst/>
              <a:rect l="l" t="t" r="r" b="b"/>
              <a:pathLst>
                <a:path w="223" h="268" extrusionOk="0">
                  <a:moveTo>
                    <a:pt x="87" y="1"/>
                  </a:moveTo>
                  <a:cubicBezTo>
                    <a:pt x="33" y="17"/>
                    <a:pt x="0" y="87"/>
                    <a:pt x="0" y="158"/>
                  </a:cubicBezTo>
                  <a:cubicBezTo>
                    <a:pt x="0" y="191"/>
                    <a:pt x="17" y="224"/>
                    <a:pt x="50" y="244"/>
                  </a:cubicBezTo>
                  <a:cubicBezTo>
                    <a:pt x="61" y="256"/>
                    <a:pt x="83" y="267"/>
                    <a:pt x="101" y="267"/>
                  </a:cubicBezTo>
                  <a:cubicBezTo>
                    <a:pt x="108" y="267"/>
                    <a:pt x="115" y="265"/>
                    <a:pt x="120" y="261"/>
                  </a:cubicBezTo>
                  <a:cubicBezTo>
                    <a:pt x="190" y="261"/>
                    <a:pt x="223" y="191"/>
                    <a:pt x="223" y="120"/>
                  </a:cubicBezTo>
                  <a:cubicBezTo>
                    <a:pt x="223" y="87"/>
                    <a:pt x="206" y="54"/>
                    <a:pt x="169" y="38"/>
                  </a:cubicBezTo>
                  <a:cubicBezTo>
                    <a:pt x="169" y="17"/>
                    <a:pt x="153" y="17"/>
                    <a:pt x="153" y="17"/>
                  </a:cubicBezTo>
                  <a:cubicBezTo>
                    <a:pt x="136" y="1"/>
                    <a:pt x="120" y="1"/>
                    <a:pt x="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155200" y="2561850"/>
              <a:ext cx="6000" cy="6475"/>
            </a:xfrm>
            <a:custGeom>
              <a:avLst/>
              <a:gdLst/>
              <a:ahLst/>
              <a:cxnLst/>
              <a:rect l="l" t="t" r="r" b="b"/>
              <a:pathLst>
                <a:path w="240" h="259" extrusionOk="0">
                  <a:moveTo>
                    <a:pt x="127" y="1"/>
                  </a:moveTo>
                  <a:cubicBezTo>
                    <a:pt x="82" y="1"/>
                    <a:pt x="31" y="33"/>
                    <a:pt x="17" y="91"/>
                  </a:cubicBezTo>
                  <a:cubicBezTo>
                    <a:pt x="1" y="157"/>
                    <a:pt x="17" y="227"/>
                    <a:pt x="83" y="244"/>
                  </a:cubicBezTo>
                  <a:cubicBezTo>
                    <a:pt x="98" y="254"/>
                    <a:pt x="114" y="259"/>
                    <a:pt x="129" y="259"/>
                  </a:cubicBezTo>
                  <a:cubicBezTo>
                    <a:pt x="171" y="259"/>
                    <a:pt x="211" y="226"/>
                    <a:pt x="223" y="178"/>
                  </a:cubicBezTo>
                  <a:cubicBezTo>
                    <a:pt x="240" y="108"/>
                    <a:pt x="223" y="38"/>
                    <a:pt x="153" y="5"/>
                  </a:cubicBezTo>
                  <a:cubicBezTo>
                    <a:pt x="145" y="2"/>
                    <a:pt x="136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241900" y="2682750"/>
              <a:ext cx="6100" cy="6500"/>
            </a:xfrm>
            <a:custGeom>
              <a:avLst/>
              <a:gdLst/>
              <a:ahLst/>
              <a:cxnLst/>
              <a:rect l="l" t="t" r="r" b="b"/>
              <a:pathLst>
                <a:path w="244" h="260" extrusionOk="0">
                  <a:moveTo>
                    <a:pt x="130" y="1"/>
                  </a:moveTo>
                  <a:cubicBezTo>
                    <a:pt x="121" y="1"/>
                    <a:pt x="111" y="5"/>
                    <a:pt x="103" y="13"/>
                  </a:cubicBezTo>
                  <a:cubicBezTo>
                    <a:pt x="70" y="13"/>
                    <a:pt x="54" y="30"/>
                    <a:pt x="37" y="63"/>
                  </a:cubicBezTo>
                  <a:cubicBezTo>
                    <a:pt x="17" y="83"/>
                    <a:pt x="0" y="116"/>
                    <a:pt x="0" y="149"/>
                  </a:cubicBezTo>
                  <a:cubicBezTo>
                    <a:pt x="17" y="186"/>
                    <a:pt x="37" y="219"/>
                    <a:pt x="54" y="236"/>
                  </a:cubicBezTo>
                  <a:cubicBezTo>
                    <a:pt x="65" y="248"/>
                    <a:pt x="85" y="259"/>
                    <a:pt x="109" y="259"/>
                  </a:cubicBezTo>
                  <a:cubicBezTo>
                    <a:pt x="119" y="259"/>
                    <a:pt x="129" y="257"/>
                    <a:pt x="140" y="252"/>
                  </a:cubicBezTo>
                  <a:cubicBezTo>
                    <a:pt x="190" y="252"/>
                    <a:pt x="243" y="186"/>
                    <a:pt x="223" y="116"/>
                  </a:cubicBezTo>
                  <a:cubicBezTo>
                    <a:pt x="223" y="83"/>
                    <a:pt x="206" y="46"/>
                    <a:pt x="190" y="30"/>
                  </a:cubicBezTo>
                  <a:cubicBezTo>
                    <a:pt x="173" y="13"/>
                    <a:pt x="173" y="13"/>
                    <a:pt x="157" y="13"/>
                  </a:cubicBezTo>
                  <a:cubicBezTo>
                    <a:pt x="149" y="5"/>
                    <a:pt x="139" y="1"/>
                    <a:pt x="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074400" y="2759550"/>
              <a:ext cx="6100" cy="6575"/>
            </a:xfrm>
            <a:custGeom>
              <a:avLst/>
              <a:gdLst/>
              <a:ahLst/>
              <a:cxnLst/>
              <a:rect l="l" t="t" r="r" b="b"/>
              <a:pathLst>
                <a:path w="244" h="263" extrusionOk="0">
                  <a:moveTo>
                    <a:pt x="104" y="0"/>
                  </a:moveTo>
                  <a:cubicBezTo>
                    <a:pt x="38" y="17"/>
                    <a:pt x="0" y="83"/>
                    <a:pt x="17" y="153"/>
                  </a:cubicBezTo>
                  <a:cubicBezTo>
                    <a:pt x="17" y="186"/>
                    <a:pt x="38" y="223"/>
                    <a:pt x="54" y="240"/>
                  </a:cubicBezTo>
                  <a:cubicBezTo>
                    <a:pt x="66" y="251"/>
                    <a:pt x="86" y="263"/>
                    <a:pt x="109" y="263"/>
                  </a:cubicBezTo>
                  <a:cubicBezTo>
                    <a:pt x="119" y="263"/>
                    <a:pt x="130" y="261"/>
                    <a:pt x="141" y="256"/>
                  </a:cubicBezTo>
                  <a:cubicBezTo>
                    <a:pt x="190" y="256"/>
                    <a:pt x="244" y="186"/>
                    <a:pt x="223" y="120"/>
                  </a:cubicBezTo>
                  <a:cubicBezTo>
                    <a:pt x="223" y="83"/>
                    <a:pt x="207" y="50"/>
                    <a:pt x="190" y="33"/>
                  </a:cubicBezTo>
                  <a:cubicBezTo>
                    <a:pt x="174" y="17"/>
                    <a:pt x="174" y="17"/>
                    <a:pt x="157" y="17"/>
                  </a:cubicBezTo>
                  <a:cubicBezTo>
                    <a:pt x="141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172325" y="2726475"/>
              <a:ext cx="6500" cy="6575"/>
            </a:xfrm>
            <a:custGeom>
              <a:avLst/>
              <a:gdLst/>
              <a:ahLst/>
              <a:cxnLst/>
              <a:rect l="l" t="t" r="r" b="b"/>
              <a:pathLst>
                <a:path w="260" h="263" extrusionOk="0">
                  <a:moveTo>
                    <a:pt x="140" y="0"/>
                  </a:moveTo>
                  <a:cubicBezTo>
                    <a:pt x="120" y="0"/>
                    <a:pt x="87" y="16"/>
                    <a:pt x="54" y="33"/>
                  </a:cubicBezTo>
                  <a:cubicBezTo>
                    <a:pt x="17" y="87"/>
                    <a:pt x="0" y="153"/>
                    <a:pt x="54" y="223"/>
                  </a:cubicBezTo>
                  <a:cubicBezTo>
                    <a:pt x="70" y="239"/>
                    <a:pt x="87" y="256"/>
                    <a:pt x="120" y="256"/>
                  </a:cubicBezTo>
                  <a:cubicBezTo>
                    <a:pt x="131" y="260"/>
                    <a:pt x="140" y="262"/>
                    <a:pt x="148" y="262"/>
                  </a:cubicBezTo>
                  <a:cubicBezTo>
                    <a:pt x="168" y="262"/>
                    <a:pt x="183" y="251"/>
                    <a:pt x="206" y="239"/>
                  </a:cubicBezTo>
                  <a:cubicBezTo>
                    <a:pt x="243" y="190"/>
                    <a:pt x="260" y="103"/>
                    <a:pt x="223" y="49"/>
                  </a:cubicBezTo>
                  <a:cubicBezTo>
                    <a:pt x="206" y="33"/>
                    <a:pt x="190" y="16"/>
                    <a:pt x="173" y="16"/>
                  </a:cubicBezTo>
                  <a:cubicBezTo>
                    <a:pt x="157" y="16"/>
                    <a:pt x="157" y="0"/>
                    <a:pt x="1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090275" y="2802850"/>
              <a:ext cx="5700" cy="6675"/>
            </a:xfrm>
            <a:custGeom>
              <a:avLst/>
              <a:gdLst/>
              <a:ahLst/>
              <a:cxnLst/>
              <a:rect l="l" t="t" r="r" b="b"/>
              <a:pathLst>
                <a:path w="228" h="267" extrusionOk="0">
                  <a:moveTo>
                    <a:pt x="87" y="0"/>
                  </a:moveTo>
                  <a:cubicBezTo>
                    <a:pt x="70" y="21"/>
                    <a:pt x="37" y="37"/>
                    <a:pt x="21" y="54"/>
                  </a:cubicBezTo>
                  <a:cubicBezTo>
                    <a:pt x="0" y="87"/>
                    <a:pt x="0" y="124"/>
                    <a:pt x="0" y="157"/>
                  </a:cubicBezTo>
                  <a:cubicBezTo>
                    <a:pt x="0" y="190"/>
                    <a:pt x="21" y="227"/>
                    <a:pt x="54" y="243"/>
                  </a:cubicBezTo>
                  <a:cubicBezTo>
                    <a:pt x="66" y="255"/>
                    <a:pt x="86" y="267"/>
                    <a:pt x="104" y="267"/>
                  </a:cubicBezTo>
                  <a:cubicBezTo>
                    <a:pt x="111" y="267"/>
                    <a:pt x="118" y="265"/>
                    <a:pt x="124" y="260"/>
                  </a:cubicBezTo>
                  <a:cubicBezTo>
                    <a:pt x="190" y="260"/>
                    <a:pt x="227" y="190"/>
                    <a:pt x="227" y="124"/>
                  </a:cubicBezTo>
                  <a:cubicBezTo>
                    <a:pt x="227" y="87"/>
                    <a:pt x="207" y="54"/>
                    <a:pt x="174" y="37"/>
                  </a:cubicBezTo>
                  <a:cubicBezTo>
                    <a:pt x="174" y="21"/>
                    <a:pt x="157" y="21"/>
                    <a:pt x="157" y="21"/>
                  </a:cubicBezTo>
                  <a:cubicBezTo>
                    <a:pt x="141" y="0"/>
                    <a:pt x="124" y="0"/>
                    <a:pt x="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172725" y="2679925"/>
              <a:ext cx="6100" cy="6475"/>
            </a:xfrm>
            <a:custGeom>
              <a:avLst/>
              <a:gdLst/>
              <a:ahLst/>
              <a:cxnLst/>
              <a:rect l="l" t="t" r="r" b="b"/>
              <a:pathLst>
                <a:path w="244" h="259" extrusionOk="0">
                  <a:moveTo>
                    <a:pt x="118" y="1"/>
                  </a:moveTo>
                  <a:cubicBezTo>
                    <a:pt x="75" y="1"/>
                    <a:pt x="34" y="22"/>
                    <a:pt x="21" y="73"/>
                  </a:cubicBezTo>
                  <a:cubicBezTo>
                    <a:pt x="1" y="143"/>
                    <a:pt x="21" y="229"/>
                    <a:pt x="87" y="246"/>
                  </a:cubicBezTo>
                  <a:cubicBezTo>
                    <a:pt x="102" y="255"/>
                    <a:pt x="117" y="259"/>
                    <a:pt x="132" y="259"/>
                  </a:cubicBezTo>
                  <a:cubicBezTo>
                    <a:pt x="173" y="259"/>
                    <a:pt x="212" y="227"/>
                    <a:pt x="227" y="176"/>
                  </a:cubicBezTo>
                  <a:cubicBezTo>
                    <a:pt x="244" y="110"/>
                    <a:pt x="227" y="40"/>
                    <a:pt x="157" y="7"/>
                  </a:cubicBezTo>
                  <a:cubicBezTo>
                    <a:pt x="145" y="3"/>
                    <a:pt x="131" y="1"/>
                    <a:pt x="1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240250" y="2606825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20" y="0"/>
                  </a:moveTo>
                  <a:cubicBezTo>
                    <a:pt x="114" y="0"/>
                    <a:pt x="109" y="2"/>
                    <a:pt x="103" y="8"/>
                  </a:cubicBezTo>
                  <a:cubicBezTo>
                    <a:pt x="50" y="8"/>
                    <a:pt x="0" y="78"/>
                    <a:pt x="17" y="148"/>
                  </a:cubicBezTo>
                  <a:cubicBezTo>
                    <a:pt x="17" y="181"/>
                    <a:pt x="33" y="214"/>
                    <a:pt x="50" y="234"/>
                  </a:cubicBezTo>
                  <a:cubicBezTo>
                    <a:pt x="83" y="251"/>
                    <a:pt x="103" y="267"/>
                    <a:pt x="136" y="267"/>
                  </a:cubicBezTo>
                  <a:cubicBezTo>
                    <a:pt x="206" y="251"/>
                    <a:pt x="239" y="181"/>
                    <a:pt x="239" y="111"/>
                  </a:cubicBezTo>
                  <a:cubicBezTo>
                    <a:pt x="223" y="78"/>
                    <a:pt x="206" y="45"/>
                    <a:pt x="186" y="28"/>
                  </a:cubicBezTo>
                  <a:cubicBezTo>
                    <a:pt x="169" y="28"/>
                    <a:pt x="169" y="8"/>
                    <a:pt x="153" y="8"/>
                  </a:cubicBezTo>
                  <a:cubicBezTo>
                    <a:pt x="142" y="8"/>
                    <a:pt x="131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172725" y="2710600"/>
              <a:ext cx="6100" cy="6400"/>
            </a:xfrm>
            <a:custGeom>
              <a:avLst/>
              <a:gdLst/>
              <a:ahLst/>
              <a:cxnLst/>
              <a:rect l="l" t="t" r="r" b="b"/>
              <a:pathLst>
                <a:path w="244" h="256" extrusionOk="0">
                  <a:moveTo>
                    <a:pt x="104" y="0"/>
                  </a:moveTo>
                  <a:cubicBezTo>
                    <a:pt x="54" y="0"/>
                    <a:pt x="1" y="66"/>
                    <a:pt x="21" y="136"/>
                  </a:cubicBezTo>
                  <a:cubicBezTo>
                    <a:pt x="21" y="169"/>
                    <a:pt x="38" y="206"/>
                    <a:pt x="54" y="223"/>
                  </a:cubicBezTo>
                  <a:cubicBezTo>
                    <a:pt x="87" y="256"/>
                    <a:pt x="124" y="256"/>
                    <a:pt x="141" y="256"/>
                  </a:cubicBezTo>
                  <a:cubicBezTo>
                    <a:pt x="207" y="239"/>
                    <a:pt x="244" y="169"/>
                    <a:pt x="244" y="103"/>
                  </a:cubicBezTo>
                  <a:cubicBezTo>
                    <a:pt x="227" y="66"/>
                    <a:pt x="207" y="33"/>
                    <a:pt x="190" y="17"/>
                  </a:cubicBezTo>
                  <a:lnTo>
                    <a:pt x="1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243650" y="263627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3" y="0"/>
                  </a:moveTo>
                  <a:cubicBezTo>
                    <a:pt x="50" y="17"/>
                    <a:pt x="0" y="66"/>
                    <a:pt x="17" y="153"/>
                  </a:cubicBezTo>
                  <a:cubicBezTo>
                    <a:pt x="17" y="190"/>
                    <a:pt x="33" y="223"/>
                    <a:pt x="70" y="240"/>
                  </a:cubicBezTo>
                  <a:cubicBezTo>
                    <a:pt x="87" y="256"/>
                    <a:pt x="120" y="256"/>
                    <a:pt x="136" y="256"/>
                  </a:cubicBezTo>
                  <a:cubicBezTo>
                    <a:pt x="173" y="256"/>
                    <a:pt x="190" y="240"/>
                    <a:pt x="206" y="207"/>
                  </a:cubicBezTo>
                  <a:cubicBezTo>
                    <a:pt x="223" y="170"/>
                    <a:pt x="239" y="137"/>
                    <a:pt x="223" y="104"/>
                  </a:cubicBezTo>
                  <a:cubicBezTo>
                    <a:pt x="223" y="66"/>
                    <a:pt x="206" y="50"/>
                    <a:pt x="190" y="17"/>
                  </a:cubicBezTo>
                  <a:cubicBezTo>
                    <a:pt x="173" y="17"/>
                    <a:pt x="173" y="17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168925" y="264957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03" y="0"/>
                  </a:moveTo>
                  <a:cubicBezTo>
                    <a:pt x="70" y="0"/>
                    <a:pt x="33" y="17"/>
                    <a:pt x="17" y="50"/>
                  </a:cubicBezTo>
                  <a:cubicBezTo>
                    <a:pt x="0" y="87"/>
                    <a:pt x="0" y="120"/>
                    <a:pt x="0" y="153"/>
                  </a:cubicBezTo>
                  <a:cubicBezTo>
                    <a:pt x="17" y="190"/>
                    <a:pt x="17" y="206"/>
                    <a:pt x="50" y="223"/>
                  </a:cubicBezTo>
                  <a:cubicBezTo>
                    <a:pt x="70" y="256"/>
                    <a:pt x="103" y="256"/>
                    <a:pt x="136" y="256"/>
                  </a:cubicBezTo>
                  <a:cubicBezTo>
                    <a:pt x="190" y="239"/>
                    <a:pt x="239" y="173"/>
                    <a:pt x="223" y="103"/>
                  </a:cubicBezTo>
                  <a:cubicBezTo>
                    <a:pt x="223" y="70"/>
                    <a:pt x="206" y="33"/>
                    <a:pt x="173" y="17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5265075" y="2649575"/>
              <a:ext cx="1775" cy="6000"/>
            </a:xfrm>
            <a:custGeom>
              <a:avLst/>
              <a:gdLst/>
              <a:ahLst/>
              <a:cxnLst/>
              <a:rect l="l" t="t" r="r" b="b"/>
              <a:pathLst>
                <a:path w="71" h="240" extrusionOk="0">
                  <a:moveTo>
                    <a:pt x="71" y="0"/>
                  </a:moveTo>
                  <a:cubicBezTo>
                    <a:pt x="17" y="33"/>
                    <a:pt x="1" y="87"/>
                    <a:pt x="1" y="153"/>
                  </a:cubicBezTo>
                  <a:cubicBezTo>
                    <a:pt x="1" y="190"/>
                    <a:pt x="38" y="223"/>
                    <a:pt x="54" y="239"/>
                  </a:cubicBezTo>
                  <a:cubicBezTo>
                    <a:pt x="71" y="173"/>
                    <a:pt x="71" y="87"/>
                    <a:pt x="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5201600" y="255030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1"/>
                  </a:moveTo>
                  <a:cubicBezTo>
                    <a:pt x="66" y="1"/>
                    <a:pt x="50" y="22"/>
                    <a:pt x="33" y="55"/>
                  </a:cubicBezTo>
                  <a:cubicBezTo>
                    <a:pt x="17" y="71"/>
                    <a:pt x="0" y="104"/>
                    <a:pt x="17" y="141"/>
                  </a:cubicBezTo>
                  <a:cubicBezTo>
                    <a:pt x="17" y="174"/>
                    <a:pt x="33" y="207"/>
                    <a:pt x="50" y="228"/>
                  </a:cubicBezTo>
                  <a:cubicBezTo>
                    <a:pt x="66" y="261"/>
                    <a:pt x="103" y="261"/>
                    <a:pt x="136" y="261"/>
                  </a:cubicBezTo>
                  <a:cubicBezTo>
                    <a:pt x="186" y="244"/>
                    <a:pt x="239" y="174"/>
                    <a:pt x="223" y="104"/>
                  </a:cubicBezTo>
                  <a:cubicBezTo>
                    <a:pt x="223" y="71"/>
                    <a:pt x="206" y="38"/>
                    <a:pt x="186" y="22"/>
                  </a:cubicBezTo>
                  <a:cubicBezTo>
                    <a:pt x="169" y="22"/>
                    <a:pt x="16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5187375" y="2551550"/>
              <a:ext cx="6000" cy="6375"/>
            </a:xfrm>
            <a:custGeom>
              <a:avLst/>
              <a:gdLst/>
              <a:ahLst/>
              <a:cxnLst/>
              <a:rect l="l" t="t" r="r" b="b"/>
              <a:pathLst>
                <a:path w="240" h="255" extrusionOk="0">
                  <a:moveTo>
                    <a:pt x="121" y="0"/>
                  </a:moveTo>
                  <a:cubicBezTo>
                    <a:pt x="64" y="0"/>
                    <a:pt x="14" y="33"/>
                    <a:pt x="0" y="91"/>
                  </a:cubicBezTo>
                  <a:lnTo>
                    <a:pt x="0" y="141"/>
                  </a:lnTo>
                  <a:cubicBezTo>
                    <a:pt x="0" y="194"/>
                    <a:pt x="33" y="227"/>
                    <a:pt x="70" y="244"/>
                  </a:cubicBezTo>
                  <a:cubicBezTo>
                    <a:pt x="84" y="251"/>
                    <a:pt x="101" y="255"/>
                    <a:pt x="118" y="255"/>
                  </a:cubicBezTo>
                  <a:cubicBezTo>
                    <a:pt x="141" y="255"/>
                    <a:pt x="164" y="247"/>
                    <a:pt x="173" y="227"/>
                  </a:cubicBezTo>
                  <a:cubicBezTo>
                    <a:pt x="190" y="211"/>
                    <a:pt x="206" y="194"/>
                    <a:pt x="206" y="178"/>
                  </a:cubicBezTo>
                  <a:cubicBezTo>
                    <a:pt x="239" y="108"/>
                    <a:pt x="206" y="38"/>
                    <a:pt x="157" y="5"/>
                  </a:cubicBezTo>
                  <a:cubicBezTo>
                    <a:pt x="145" y="2"/>
                    <a:pt x="133" y="0"/>
                    <a:pt x="1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5190350" y="2537750"/>
              <a:ext cx="6100" cy="6600"/>
            </a:xfrm>
            <a:custGeom>
              <a:avLst/>
              <a:gdLst/>
              <a:ahLst/>
              <a:cxnLst/>
              <a:rect l="l" t="t" r="r" b="b"/>
              <a:pathLst>
                <a:path w="244" h="264" extrusionOk="0">
                  <a:moveTo>
                    <a:pt x="116" y="1"/>
                  </a:moveTo>
                  <a:cubicBezTo>
                    <a:pt x="74" y="1"/>
                    <a:pt x="33" y="25"/>
                    <a:pt x="17" y="74"/>
                  </a:cubicBezTo>
                  <a:cubicBezTo>
                    <a:pt x="1" y="144"/>
                    <a:pt x="17" y="231"/>
                    <a:pt x="87" y="247"/>
                  </a:cubicBezTo>
                  <a:cubicBezTo>
                    <a:pt x="87" y="264"/>
                    <a:pt x="104" y="264"/>
                    <a:pt x="120" y="264"/>
                  </a:cubicBezTo>
                  <a:cubicBezTo>
                    <a:pt x="174" y="247"/>
                    <a:pt x="207" y="231"/>
                    <a:pt x="223" y="177"/>
                  </a:cubicBezTo>
                  <a:cubicBezTo>
                    <a:pt x="244" y="128"/>
                    <a:pt x="223" y="74"/>
                    <a:pt x="207" y="41"/>
                  </a:cubicBezTo>
                  <a:cubicBezTo>
                    <a:pt x="190" y="25"/>
                    <a:pt x="174" y="8"/>
                    <a:pt x="157" y="8"/>
                  </a:cubicBezTo>
                  <a:cubicBezTo>
                    <a:pt x="144" y="3"/>
                    <a:pt x="130" y="1"/>
                    <a:pt x="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8"/>
            <p:cNvSpPr/>
            <p:nvPr/>
          </p:nvSpPr>
          <p:spPr>
            <a:xfrm>
              <a:off x="5155625" y="26044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0"/>
                  </a:moveTo>
                  <a:cubicBezTo>
                    <a:pt x="66" y="0"/>
                    <a:pt x="50" y="21"/>
                    <a:pt x="33" y="54"/>
                  </a:cubicBezTo>
                  <a:cubicBezTo>
                    <a:pt x="17" y="87"/>
                    <a:pt x="0" y="124"/>
                    <a:pt x="0" y="157"/>
                  </a:cubicBezTo>
                  <a:cubicBezTo>
                    <a:pt x="17" y="190"/>
                    <a:pt x="33" y="227"/>
                    <a:pt x="50" y="244"/>
                  </a:cubicBezTo>
                  <a:cubicBezTo>
                    <a:pt x="66" y="260"/>
                    <a:pt x="103" y="260"/>
                    <a:pt x="136" y="260"/>
                  </a:cubicBezTo>
                  <a:cubicBezTo>
                    <a:pt x="190" y="244"/>
                    <a:pt x="239" y="190"/>
                    <a:pt x="223" y="104"/>
                  </a:cubicBezTo>
                  <a:cubicBezTo>
                    <a:pt x="223" y="71"/>
                    <a:pt x="206" y="54"/>
                    <a:pt x="190" y="21"/>
                  </a:cubicBezTo>
                  <a:lnTo>
                    <a:pt x="153" y="21"/>
                  </a:ln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190350" y="2631525"/>
              <a:ext cx="5600" cy="6650"/>
            </a:xfrm>
            <a:custGeom>
              <a:avLst/>
              <a:gdLst/>
              <a:ahLst/>
              <a:cxnLst/>
              <a:rect l="l" t="t" r="r" b="b"/>
              <a:pathLst>
                <a:path w="224" h="266" extrusionOk="0">
                  <a:moveTo>
                    <a:pt x="104" y="1"/>
                  </a:moveTo>
                  <a:cubicBezTo>
                    <a:pt x="38" y="17"/>
                    <a:pt x="1" y="87"/>
                    <a:pt x="1" y="153"/>
                  </a:cubicBezTo>
                  <a:cubicBezTo>
                    <a:pt x="17" y="190"/>
                    <a:pt x="38" y="223"/>
                    <a:pt x="54" y="240"/>
                  </a:cubicBezTo>
                  <a:cubicBezTo>
                    <a:pt x="66" y="252"/>
                    <a:pt x="86" y="265"/>
                    <a:pt x="109" y="265"/>
                  </a:cubicBezTo>
                  <a:cubicBezTo>
                    <a:pt x="119" y="265"/>
                    <a:pt x="130" y="263"/>
                    <a:pt x="141" y="256"/>
                  </a:cubicBezTo>
                  <a:cubicBezTo>
                    <a:pt x="157" y="256"/>
                    <a:pt x="190" y="240"/>
                    <a:pt x="207" y="207"/>
                  </a:cubicBezTo>
                  <a:cubicBezTo>
                    <a:pt x="223" y="190"/>
                    <a:pt x="223" y="153"/>
                    <a:pt x="223" y="120"/>
                  </a:cubicBezTo>
                  <a:cubicBezTo>
                    <a:pt x="223" y="87"/>
                    <a:pt x="207" y="50"/>
                    <a:pt x="190" y="34"/>
                  </a:cubicBezTo>
                  <a:cubicBezTo>
                    <a:pt x="174" y="17"/>
                    <a:pt x="174" y="17"/>
                    <a:pt x="157" y="17"/>
                  </a:cubicBezTo>
                  <a:cubicBezTo>
                    <a:pt x="141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188200" y="2505275"/>
              <a:ext cx="6100" cy="6400"/>
            </a:xfrm>
            <a:custGeom>
              <a:avLst/>
              <a:gdLst/>
              <a:ahLst/>
              <a:cxnLst/>
              <a:rect l="l" t="t" r="r" b="b"/>
              <a:pathLst>
                <a:path w="244" h="256" extrusionOk="0">
                  <a:moveTo>
                    <a:pt x="103" y="0"/>
                  </a:moveTo>
                  <a:cubicBezTo>
                    <a:pt x="70" y="0"/>
                    <a:pt x="54" y="17"/>
                    <a:pt x="37" y="50"/>
                  </a:cubicBezTo>
                  <a:cubicBezTo>
                    <a:pt x="21" y="87"/>
                    <a:pt x="0" y="120"/>
                    <a:pt x="21" y="153"/>
                  </a:cubicBezTo>
                  <a:cubicBezTo>
                    <a:pt x="21" y="190"/>
                    <a:pt x="37" y="206"/>
                    <a:pt x="54" y="239"/>
                  </a:cubicBezTo>
                  <a:cubicBezTo>
                    <a:pt x="87" y="256"/>
                    <a:pt x="103" y="256"/>
                    <a:pt x="140" y="256"/>
                  </a:cubicBezTo>
                  <a:cubicBezTo>
                    <a:pt x="206" y="239"/>
                    <a:pt x="243" y="173"/>
                    <a:pt x="227" y="103"/>
                  </a:cubicBezTo>
                  <a:cubicBezTo>
                    <a:pt x="227" y="70"/>
                    <a:pt x="206" y="50"/>
                    <a:pt x="190" y="17"/>
                  </a:cubicBezTo>
                  <a:cubicBezTo>
                    <a:pt x="173" y="17"/>
                    <a:pt x="173" y="17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195925" y="2520225"/>
              <a:ext cx="6100" cy="6500"/>
            </a:xfrm>
            <a:custGeom>
              <a:avLst/>
              <a:gdLst/>
              <a:ahLst/>
              <a:cxnLst/>
              <a:rect l="l" t="t" r="r" b="b"/>
              <a:pathLst>
                <a:path w="244" h="260" extrusionOk="0">
                  <a:moveTo>
                    <a:pt x="129" y="0"/>
                  </a:moveTo>
                  <a:cubicBezTo>
                    <a:pt x="82" y="0"/>
                    <a:pt x="35" y="33"/>
                    <a:pt x="21" y="91"/>
                  </a:cubicBezTo>
                  <a:cubicBezTo>
                    <a:pt x="0" y="157"/>
                    <a:pt x="21" y="227"/>
                    <a:pt x="87" y="243"/>
                  </a:cubicBezTo>
                  <a:cubicBezTo>
                    <a:pt x="103" y="260"/>
                    <a:pt x="124" y="260"/>
                    <a:pt x="141" y="260"/>
                  </a:cubicBezTo>
                  <a:cubicBezTo>
                    <a:pt x="174" y="260"/>
                    <a:pt x="207" y="227"/>
                    <a:pt x="227" y="173"/>
                  </a:cubicBezTo>
                  <a:cubicBezTo>
                    <a:pt x="244" y="124"/>
                    <a:pt x="227" y="70"/>
                    <a:pt x="207" y="37"/>
                  </a:cubicBezTo>
                  <a:cubicBezTo>
                    <a:pt x="190" y="37"/>
                    <a:pt x="174" y="21"/>
                    <a:pt x="157" y="4"/>
                  </a:cubicBezTo>
                  <a:cubicBezTo>
                    <a:pt x="148" y="1"/>
                    <a:pt x="138" y="0"/>
                    <a:pt x="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205400" y="2580500"/>
              <a:ext cx="6000" cy="6750"/>
            </a:xfrm>
            <a:custGeom>
              <a:avLst/>
              <a:gdLst/>
              <a:ahLst/>
              <a:cxnLst/>
              <a:rect l="l" t="t" r="r" b="b"/>
              <a:pathLst>
                <a:path w="240" h="270" extrusionOk="0">
                  <a:moveTo>
                    <a:pt x="119" y="0"/>
                  </a:moveTo>
                  <a:cubicBezTo>
                    <a:pt x="70" y="0"/>
                    <a:pt x="29" y="32"/>
                    <a:pt x="17" y="83"/>
                  </a:cubicBezTo>
                  <a:cubicBezTo>
                    <a:pt x="1" y="154"/>
                    <a:pt x="34" y="236"/>
                    <a:pt x="87" y="257"/>
                  </a:cubicBezTo>
                  <a:cubicBezTo>
                    <a:pt x="100" y="265"/>
                    <a:pt x="115" y="269"/>
                    <a:pt x="130" y="269"/>
                  </a:cubicBezTo>
                  <a:cubicBezTo>
                    <a:pt x="170" y="269"/>
                    <a:pt x="211" y="238"/>
                    <a:pt x="223" y="187"/>
                  </a:cubicBezTo>
                  <a:cubicBezTo>
                    <a:pt x="240" y="116"/>
                    <a:pt x="223" y="30"/>
                    <a:pt x="174" y="13"/>
                  </a:cubicBezTo>
                  <a:cubicBezTo>
                    <a:pt x="155" y="5"/>
                    <a:pt x="137" y="0"/>
                    <a:pt x="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191700" y="26160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0"/>
                  </a:moveTo>
                  <a:cubicBezTo>
                    <a:pt x="50" y="17"/>
                    <a:pt x="0" y="87"/>
                    <a:pt x="17" y="153"/>
                  </a:cubicBezTo>
                  <a:cubicBezTo>
                    <a:pt x="31" y="213"/>
                    <a:pt x="72" y="260"/>
                    <a:pt x="114" y="260"/>
                  </a:cubicBezTo>
                  <a:cubicBezTo>
                    <a:pt x="122" y="260"/>
                    <a:pt x="129" y="259"/>
                    <a:pt x="136" y="256"/>
                  </a:cubicBezTo>
                  <a:cubicBezTo>
                    <a:pt x="169" y="256"/>
                    <a:pt x="206" y="240"/>
                    <a:pt x="223" y="207"/>
                  </a:cubicBezTo>
                  <a:cubicBezTo>
                    <a:pt x="239" y="190"/>
                    <a:pt x="239" y="153"/>
                    <a:pt x="239" y="120"/>
                  </a:cubicBezTo>
                  <a:cubicBezTo>
                    <a:pt x="223" y="87"/>
                    <a:pt x="223" y="50"/>
                    <a:pt x="190" y="33"/>
                  </a:cubicBezTo>
                  <a:cubicBezTo>
                    <a:pt x="190" y="17"/>
                    <a:pt x="169" y="17"/>
                    <a:pt x="169" y="17"/>
                  </a:cubicBezTo>
                  <a:cubicBezTo>
                    <a:pt x="153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189950" y="2581600"/>
              <a:ext cx="6500" cy="6475"/>
            </a:xfrm>
            <a:custGeom>
              <a:avLst/>
              <a:gdLst/>
              <a:ahLst/>
              <a:cxnLst/>
              <a:rect l="l" t="t" r="r" b="b"/>
              <a:pathLst>
                <a:path w="260" h="259" extrusionOk="0">
                  <a:moveTo>
                    <a:pt x="141" y="1"/>
                  </a:moveTo>
                  <a:cubicBezTo>
                    <a:pt x="96" y="1"/>
                    <a:pt x="50" y="33"/>
                    <a:pt x="33" y="72"/>
                  </a:cubicBezTo>
                  <a:cubicBezTo>
                    <a:pt x="0" y="143"/>
                    <a:pt x="33" y="229"/>
                    <a:pt x="87" y="246"/>
                  </a:cubicBezTo>
                  <a:cubicBezTo>
                    <a:pt x="105" y="254"/>
                    <a:pt x="123" y="258"/>
                    <a:pt x="138" y="258"/>
                  </a:cubicBezTo>
                  <a:cubicBezTo>
                    <a:pt x="182" y="258"/>
                    <a:pt x="215" y="227"/>
                    <a:pt x="239" y="175"/>
                  </a:cubicBezTo>
                  <a:cubicBezTo>
                    <a:pt x="260" y="110"/>
                    <a:pt x="223" y="39"/>
                    <a:pt x="173" y="6"/>
                  </a:cubicBezTo>
                  <a:cubicBezTo>
                    <a:pt x="163" y="2"/>
                    <a:pt x="152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206750" y="265947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03" y="0"/>
                  </a:moveTo>
                  <a:cubicBezTo>
                    <a:pt x="66" y="0"/>
                    <a:pt x="50" y="17"/>
                    <a:pt x="33" y="50"/>
                  </a:cubicBezTo>
                  <a:cubicBezTo>
                    <a:pt x="17" y="87"/>
                    <a:pt x="0" y="120"/>
                    <a:pt x="0" y="153"/>
                  </a:cubicBezTo>
                  <a:cubicBezTo>
                    <a:pt x="17" y="190"/>
                    <a:pt x="33" y="206"/>
                    <a:pt x="50" y="239"/>
                  </a:cubicBezTo>
                  <a:cubicBezTo>
                    <a:pt x="66" y="256"/>
                    <a:pt x="103" y="256"/>
                    <a:pt x="136" y="256"/>
                  </a:cubicBezTo>
                  <a:cubicBezTo>
                    <a:pt x="186" y="239"/>
                    <a:pt x="239" y="169"/>
                    <a:pt x="223" y="103"/>
                  </a:cubicBezTo>
                  <a:cubicBezTo>
                    <a:pt x="223" y="66"/>
                    <a:pt x="206" y="33"/>
                    <a:pt x="186" y="17"/>
                  </a:cubicBezTo>
                  <a:cubicBezTo>
                    <a:pt x="169" y="17"/>
                    <a:pt x="169" y="17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210150" y="2519700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07" y="0"/>
                  </a:moveTo>
                  <a:cubicBezTo>
                    <a:pt x="85" y="0"/>
                    <a:pt x="64" y="14"/>
                    <a:pt x="50" y="25"/>
                  </a:cubicBezTo>
                  <a:cubicBezTo>
                    <a:pt x="33" y="42"/>
                    <a:pt x="17" y="75"/>
                    <a:pt x="17" y="112"/>
                  </a:cubicBezTo>
                  <a:cubicBezTo>
                    <a:pt x="0" y="145"/>
                    <a:pt x="17" y="178"/>
                    <a:pt x="33" y="215"/>
                  </a:cubicBezTo>
                  <a:cubicBezTo>
                    <a:pt x="50" y="231"/>
                    <a:pt x="87" y="248"/>
                    <a:pt x="103" y="264"/>
                  </a:cubicBezTo>
                  <a:cubicBezTo>
                    <a:pt x="136" y="264"/>
                    <a:pt x="173" y="248"/>
                    <a:pt x="190" y="231"/>
                  </a:cubicBezTo>
                  <a:cubicBezTo>
                    <a:pt x="239" y="178"/>
                    <a:pt x="239" y="112"/>
                    <a:pt x="206" y="42"/>
                  </a:cubicBezTo>
                  <a:cubicBezTo>
                    <a:pt x="190" y="25"/>
                    <a:pt x="173" y="9"/>
                    <a:pt x="153" y="9"/>
                  </a:cubicBezTo>
                  <a:lnTo>
                    <a:pt x="136" y="9"/>
                  </a:lnTo>
                  <a:cubicBezTo>
                    <a:pt x="127" y="3"/>
                    <a:pt x="117" y="0"/>
                    <a:pt x="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207575" y="2563700"/>
              <a:ext cx="5575" cy="6600"/>
            </a:xfrm>
            <a:custGeom>
              <a:avLst/>
              <a:gdLst/>
              <a:ahLst/>
              <a:cxnLst/>
              <a:rect l="l" t="t" r="r" b="b"/>
              <a:pathLst>
                <a:path w="223" h="264" extrusionOk="0">
                  <a:moveTo>
                    <a:pt x="87" y="1"/>
                  </a:moveTo>
                  <a:cubicBezTo>
                    <a:pt x="70" y="17"/>
                    <a:pt x="50" y="17"/>
                    <a:pt x="33" y="34"/>
                  </a:cubicBezTo>
                  <a:cubicBezTo>
                    <a:pt x="0" y="67"/>
                    <a:pt x="0" y="121"/>
                    <a:pt x="0" y="153"/>
                  </a:cubicBezTo>
                  <a:cubicBezTo>
                    <a:pt x="0" y="186"/>
                    <a:pt x="17" y="224"/>
                    <a:pt x="50" y="240"/>
                  </a:cubicBezTo>
                  <a:cubicBezTo>
                    <a:pt x="64" y="252"/>
                    <a:pt x="85" y="263"/>
                    <a:pt x="102" y="263"/>
                  </a:cubicBezTo>
                  <a:cubicBezTo>
                    <a:pt x="109" y="263"/>
                    <a:pt x="115" y="261"/>
                    <a:pt x="120" y="257"/>
                  </a:cubicBezTo>
                  <a:cubicBezTo>
                    <a:pt x="190" y="257"/>
                    <a:pt x="223" y="186"/>
                    <a:pt x="223" y="121"/>
                  </a:cubicBezTo>
                  <a:cubicBezTo>
                    <a:pt x="206" y="67"/>
                    <a:pt x="190" y="34"/>
                    <a:pt x="153" y="17"/>
                  </a:cubicBezTo>
                  <a:cubicBezTo>
                    <a:pt x="136" y="1"/>
                    <a:pt x="103" y="1"/>
                    <a:pt x="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203650" y="2507850"/>
              <a:ext cx="2600" cy="2175"/>
            </a:xfrm>
            <a:custGeom>
              <a:avLst/>
              <a:gdLst/>
              <a:ahLst/>
              <a:cxnLst/>
              <a:rect l="l" t="t" r="r" b="b"/>
              <a:pathLst>
                <a:path w="104" h="87" extrusionOk="0">
                  <a:moveTo>
                    <a:pt x="1" y="0"/>
                  </a:moveTo>
                  <a:lnTo>
                    <a:pt x="1" y="0"/>
                  </a:lnTo>
                  <a:cubicBezTo>
                    <a:pt x="21" y="33"/>
                    <a:pt x="38" y="50"/>
                    <a:pt x="54" y="70"/>
                  </a:cubicBezTo>
                  <a:cubicBezTo>
                    <a:pt x="71" y="87"/>
                    <a:pt x="87" y="87"/>
                    <a:pt x="104" y="87"/>
                  </a:cubicBezTo>
                  <a:cubicBezTo>
                    <a:pt x="71" y="70"/>
                    <a:pt x="38" y="33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198075" y="2596175"/>
              <a:ext cx="6125" cy="6525"/>
            </a:xfrm>
            <a:custGeom>
              <a:avLst/>
              <a:gdLst/>
              <a:ahLst/>
              <a:cxnLst/>
              <a:rect l="l" t="t" r="r" b="b"/>
              <a:pathLst>
                <a:path w="245" h="261" extrusionOk="0">
                  <a:moveTo>
                    <a:pt x="129" y="1"/>
                  </a:moveTo>
                  <a:cubicBezTo>
                    <a:pt x="83" y="1"/>
                    <a:pt x="35" y="33"/>
                    <a:pt x="17" y="91"/>
                  </a:cubicBezTo>
                  <a:cubicBezTo>
                    <a:pt x="1" y="161"/>
                    <a:pt x="17" y="227"/>
                    <a:pt x="88" y="248"/>
                  </a:cubicBezTo>
                  <a:cubicBezTo>
                    <a:pt x="102" y="257"/>
                    <a:pt x="117" y="261"/>
                    <a:pt x="132" y="261"/>
                  </a:cubicBezTo>
                  <a:cubicBezTo>
                    <a:pt x="173" y="261"/>
                    <a:pt x="211" y="229"/>
                    <a:pt x="224" y="178"/>
                  </a:cubicBezTo>
                  <a:cubicBezTo>
                    <a:pt x="244" y="108"/>
                    <a:pt x="224" y="42"/>
                    <a:pt x="158" y="5"/>
                  </a:cubicBezTo>
                  <a:cubicBezTo>
                    <a:pt x="148" y="2"/>
                    <a:pt x="139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194675" y="2566700"/>
              <a:ext cx="6025" cy="6425"/>
            </a:xfrm>
            <a:custGeom>
              <a:avLst/>
              <a:gdLst/>
              <a:ahLst/>
              <a:cxnLst/>
              <a:rect l="l" t="t" r="r" b="b"/>
              <a:pathLst>
                <a:path w="241" h="257" extrusionOk="0">
                  <a:moveTo>
                    <a:pt x="137" y="1"/>
                  </a:moveTo>
                  <a:cubicBezTo>
                    <a:pt x="104" y="1"/>
                    <a:pt x="71" y="1"/>
                    <a:pt x="50" y="33"/>
                  </a:cubicBezTo>
                  <a:cubicBezTo>
                    <a:pt x="1" y="66"/>
                    <a:pt x="1" y="153"/>
                    <a:pt x="34" y="207"/>
                  </a:cubicBezTo>
                  <a:cubicBezTo>
                    <a:pt x="50" y="240"/>
                    <a:pt x="87" y="256"/>
                    <a:pt x="104" y="256"/>
                  </a:cubicBezTo>
                  <a:cubicBezTo>
                    <a:pt x="137" y="256"/>
                    <a:pt x="174" y="256"/>
                    <a:pt x="191" y="223"/>
                  </a:cubicBezTo>
                  <a:cubicBezTo>
                    <a:pt x="207" y="207"/>
                    <a:pt x="224" y="170"/>
                    <a:pt x="224" y="137"/>
                  </a:cubicBezTo>
                  <a:cubicBezTo>
                    <a:pt x="240" y="104"/>
                    <a:pt x="224" y="66"/>
                    <a:pt x="207" y="50"/>
                  </a:cubicBezTo>
                  <a:cubicBezTo>
                    <a:pt x="191" y="33"/>
                    <a:pt x="174" y="17"/>
                    <a:pt x="153" y="17"/>
                  </a:cubicBezTo>
                  <a:cubicBezTo>
                    <a:pt x="153" y="1"/>
                    <a:pt x="137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199025" y="2644000"/>
              <a:ext cx="5575" cy="6425"/>
            </a:xfrm>
            <a:custGeom>
              <a:avLst/>
              <a:gdLst/>
              <a:ahLst/>
              <a:cxnLst/>
              <a:rect l="l" t="t" r="r" b="b"/>
              <a:pathLst>
                <a:path w="223" h="257" extrusionOk="0">
                  <a:moveTo>
                    <a:pt x="103" y="1"/>
                  </a:moveTo>
                  <a:cubicBezTo>
                    <a:pt x="33" y="17"/>
                    <a:pt x="0" y="87"/>
                    <a:pt x="0" y="153"/>
                  </a:cubicBezTo>
                  <a:cubicBezTo>
                    <a:pt x="17" y="190"/>
                    <a:pt x="17" y="223"/>
                    <a:pt x="50" y="240"/>
                  </a:cubicBezTo>
                  <a:cubicBezTo>
                    <a:pt x="66" y="256"/>
                    <a:pt x="103" y="256"/>
                    <a:pt x="136" y="256"/>
                  </a:cubicBezTo>
                  <a:cubicBezTo>
                    <a:pt x="153" y="256"/>
                    <a:pt x="186" y="240"/>
                    <a:pt x="206" y="207"/>
                  </a:cubicBezTo>
                  <a:cubicBezTo>
                    <a:pt x="223" y="170"/>
                    <a:pt x="223" y="137"/>
                    <a:pt x="223" y="104"/>
                  </a:cubicBezTo>
                  <a:cubicBezTo>
                    <a:pt x="223" y="67"/>
                    <a:pt x="206" y="50"/>
                    <a:pt x="169" y="17"/>
                  </a:cubicBezTo>
                  <a:lnTo>
                    <a:pt x="153" y="17"/>
                  </a:ln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202000" y="26765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4" y="1"/>
                  </a:moveTo>
                  <a:cubicBezTo>
                    <a:pt x="87" y="1"/>
                    <a:pt x="87" y="1"/>
                    <a:pt x="67" y="21"/>
                  </a:cubicBezTo>
                  <a:cubicBezTo>
                    <a:pt x="34" y="38"/>
                    <a:pt x="1" y="87"/>
                    <a:pt x="17" y="157"/>
                  </a:cubicBezTo>
                  <a:cubicBezTo>
                    <a:pt x="17" y="190"/>
                    <a:pt x="34" y="227"/>
                    <a:pt x="50" y="244"/>
                  </a:cubicBezTo>
                  <a:cubicBezTo>
                    <a:pt x="87" y="260"/>
                    <a:pt x="104" y="260"/>
                    <a:pt x="137" y="260"/>
                  </a:cubicBezTo>
                  <a:cubicBezTo>
                    <a:pt x="190" y="244"/>
                    <a:pt x="240" y="190"/>
                    <a:pt x="223" y="104"/>
                  </a:cubicBezTo>
                  <a:lnTo>
                    <a:pt x="223" y="71"/>
                  </a:lnTo>
                  <a:cubicBezTo>
                    <a:pt x="207" y="54"/>
                    <a:pt x="190" y="21"/>
                    <a:pt x="153" y="21"/>
                  </a:cubicBezTo>
                  <a:cubicBezTo>
                    <a:pt x="13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183975" y="25241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1"/>
                  </a:moveTo>
                  <a:cubicBezTo>
                    <a:pt x="50" y="17"/>
                    <a:pt x="0" y="71"/>
                    <a:pt x="17" y="157"/>
                  </a:cubicBezTo>
                  <a:cubicBezTo>
                    <a:pt x="17" y="190"/>
                    <a:pt x="33" y="207"/>
                    <a:pt x="50" y="223"/>
                  </a:cubicBezTo>
                  <a:cubicBezTo>
                    <a:pt x="87" y="261"/>
                    <a:pt x="103" y="261"/>
                    <a:pt x="136" y="261"/>
                  </a:cubicBezTo>
                  <a:cubicBezTo>
                    <a:pt x="169" y="261"/>
                    <a:pt x="190" y="223"/>
                    <a:pt x="206" y="207"/>
                  </a:cubicBezTo>
                  <a:cubicBezTo>
                    <a:pt x="223" y="174"/>
                    <a:pt x="239" y="141"/>
                    <a:pt x="223" y="104"/>
                  </a:cubicBezTo>
                  <a:cubicBezTo>
                    <a:pt x="223" y="71"/>
                    <a:pt x="206" y="38"/>
                    <a:pt x="190" y="17"/>
                  </a:cubicBezTo>
                  <a:cubicBezTo>
                    <a:pt x="169" y="17"/>
                    <a:pt x="169" y="17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157275" y="2680800"/>
              <a:ext cx="6525" cy="6475"/>
            </a:xfrm>
            <a:custGeom>
              <a:avLst/>
              <a:gdLst/>
              <a:ahLst/>
              <a:cxnLst/>
              <a:rect l="l" t="t" r="r" b="b"/>
              <a:pathLst>
                <a:path w="261" h="259" extrusionOk="0">
                  <a:moveTo>
                    <a:pt x="139" y="1"/>
                  </a:moveTo>
                  <a:cubicBezTo>
                    <a:pt x="87" y="1"/>
                    <a:pt x="48" y="33"/>
                    <a:pt x="21" y="91"/>
                  </a:cubicBezTo>
                  <a:cubicBezTo>
                    <a:pt x="0" y="141"/>
                    <a:pt x="37" y="227"/>
                    <a:pt x="87" y="244"/>
                  </a:cubicBezTo>
                  <a:cubicBezTo>
                    <a:pt x="101" y="254"/>
                    <a:pt x="117" y="259"/>
                    <a:pt x="132" y="259"/>
                  </a:cubicBezTo>
                  <a:cubicBezTo>
                    <a:pt x="173" y="259"/>
                    <a:pt x="212" y="226"/>
                    <a:pt x="227" y="178"/>
                  </a:cubicBezTo>
                  <a:cubicBezTo>
                    <a:pt x="260" y="108"/>
                    <a:pt x="227" y="38"/>
                    <a:pt x="173" y="5"/>
                  </a:cubicBezTo>
                  <a:cubicBezTo>
                    <a:pt x="162" y="2"/>
                    <a:pt x="150" y="1"/>
                    <a:pt x="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146950" y="2574925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114" y="1"/>
                  </a:moveTo>
                  <a:cubicBezTo>
                    <a:pt x="73" y="1"/>
                    <a:pt x="34" y="32"/>
                    <a:pt x="22" y="84"/>
                  </a:cubicBezTo>
                  <a:cubicBezTo>
                    <a:pt x="1" y="150"/>
                    <a:pt x="22" y="236"/>
                    <a:pt x="88" y="253"/>
                  </a:cubicBezTo>
                  <a:cubicBezTo>
                    <a:pt x="102" y="263"/>
                    <a:pt x="118" y="268"/>
                    <a:pt x="133" y="268"/>
                  </a:cubicBezTo>
                  <a:cubicBezTo>
                    <a:pt x="174" y="268"/>
                    <a:pt x="213" y="235"/>
                    <a:pt x="228" y="187"/>
                  </a:cubicBezTo>
                  <a:cubicBezTo>
                    <a:pt x="244" y="117"/>
                    <a:pt x="207" y="30"/>
                    <a:pt x="158" y="14"/>
                  </a:cubicBezTo>
                  <a:cubicBezTo>
                    <a:pt x="143" y="5"/>
                    <a:pt x="128" y="1"/>
                    <a:pt x="1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151300" y="2623400"/>
              <a:ext cx="5575" cy="6400"/>
            </a:xfrm>
            <a:custGeom>
              <a:avLst/>
              <a:gdLst/>
              <a:ahLst/>
              <a:cxnLst/>
              <a:rect l="l" t="t" r="r" b="b"/>
              <a:pathLst>
                <a:path w="223" h="256" extrusionOk="0">
                  <a:moveTo>
                    <a:pt x="103" y="0"/>
                  </a:moveTo>
                  <a:cubicBezTo>
                    <a:pt x="33" y="17"/>
                    <a:pt x="0" y="87"/>
                    <a:pt x="0" y="153"/>
                  </a:cubicBezTo>
                  <a:cubicBezTo>
                    <a:pt x="17" y="190"/>
                    <a:pt x="33" y="206"/>
                    <a:pt x="54" y="239"/>
                  </a:cubicBezTo>
                  <a:cubicBezTo>
                    <a:pt x="70" y="256"/>
                    <a:pt x="103" y="256"/>
                    <a:pt x="136" y="256"/>
                  </a:cubicBezTo>
                  <a:cubicBezTo>
                    <a:pt x="157" y="256"/>
                    <a:pt x="190" y="239"/>
                    <a:pt x="206" y="206"/>
                  </a:cubicBezTo>
                  <a:cubicBezTo>
                    <a:pt x="223" y="169"/>
                    <a:pt x="223" y="136"/>
                    <a:pt x="223" y="103"/>
                  </a:cubicBezTo>
                  <a:cubicBezTo>
                    <a:pt x="223" y="66"/>
                    <a:pt x="206" y="50"/>
                    <a:pt x="190" y="17"/>
                  </a:cubicBezTo>
                  <a:cubicBezTo>
                    <a:pt x="173" y="17"/>
                    <a:pt x="173" y="17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154700" y="2650700"/>
              <a:ext cx="5675" cy="6775"/>
            </a:xfrm>
            <a:custGeom>
              <a:avLst/>
              <a:gdLst/>
              <a:ahLst/>
              <a:cxnLst/>
              <a:rect l="l" t="t" r="r" b="b"/>
              <a:pathLst>
                <a:path w="227" h="271" extrusionOk="0">
                  <a:moveTo>
                    <a:pt x="114" y="1"/>
                  </a:moveTo>
                  <a:cubicBezTo>
                    <a:pt x="67" y="1"/>
                    <a:pt x="18" y="36"/>
                    <a:pt x="0" y="91"/>
                  </a:cubicBezTo>
                  <a:lnTo>
                    <a:pt x="0" y="145"/>
                  </a:lnTo>
                  <a:cubicBezTo>
                    <a:pt x="0" y="194"/>
                    <a:pt x="21" y="232"/>
                    <a:pt x="70" y="265"/>
                  </a:cubicBezTo>
                  <a:cubicBezTo>
                    <a:pt x="79" y="269"/>
                    <a:pt x="89" y="271"/>
                    <a:pt x="100" y="271"/>
                  </a:cubicBezTo>
                  <a:cubicBezTo>
                    <a:pt x="129" y="271"/>
                    <a:pt x="161" y="256"/>
                    <a:pt x="173" y="232"/>
                  </a:cubicBezTo>
                  <a:cubicBezTo>
                    <a:pt x="190" y="211"/>
                    <a:pt x="206" y="194"/>
                    <a:pt x="206" y="178"/>
                  </a:cubicBezTo>
                  <a:cubicBezTo>
                    <a:pt x="227" y="108"/>
                    <a:pt x="206" y="42"/>
                    <a:pt x="140" y="5"/>
                  </a:cubicBezTo>
                  <a:cubicBezTo>
                    <a:pt x="132" y="2"/>
                    <a:pt x="123" y="1"/>
                    <a:pt x="1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146150" y="25443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6" y="1"/>
                  </a:moveTo>
                  <a:cubicBezTo>
                    <a:pt x="103" y="1"/>
                    <a:pt x="70" y="17"/>
                    <a:pt x="54" y="34"/>
                  </a:cubicBezTo>
                  <a:cubicBezTo>
                    <a:pt x="0" y="71"/>
                    <a:pt x="0" y="158"/>
                    <a:pt x="33" y="207"/>
                  </a:cubicBezTo>
                  <a:cubicBezTo>
                    <a:pt x="54" y="240"/>
                    <a:pt x="87" y="261"/>
                    <a:pt x="103" y="261"/>
                  </a:cubicBezTo>
                  <a:cubicBezTo>
                    <a:pt x="136" y="261"/>
                    <a:pt x="173" y="261"/>
                    <a:pt x="190" y="240"/>
                  </a:cubicBezTo>
                  <a:cubicBezTo>
                    <a:pt x="239" y="191"/>
                    <a:pt x="239" y="104"/>
                    <a:pt x="206" y="54"/>
                  </a:cubicBezTo>
                  <a:cubicBezTo>
                    <a:pt x="190" y="34"/>
                    <a:pt x="190" y="17"/>
                    <a:pt x="173" y="17"/>
                  </a:cubicBezTo>
                  <a:cubicBezTo>
                    <a:pt x="157" y="1"/>
                    <a:pt x="136" y="1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151300" y="2528575"/>
              <a:ext cx="6000" cy="6825"/>
            </a:xfrm>
            <a:custGeom>
              <a:avLst/>
              <a:gdLst/>
              <a:ahLst/>
              <a:cxnLst/>
              <a:rect l="l" t="t" r="r" b="b"/>
              <a:pathLst>
                <a:path w="240" h="273" extrusionOk="0">
                  <a:moveTo>
                    <a:pt x="128" y="0"/>
                  </a:moveTo>
                  <a:cubicBezTo>
                    <a:pt x="120" y="0"/>
                    <a:pt x="111" y="4"/>
                    <a:pt x="103" y="12"/>
                  </a:cubicBezTo>
                  <a:cubicBezTo>
                    <a:pt x="54" y="12"/>
                    <a:pt x="0" y="83"/>
                    <a:pt x="17" y="148"/>
                  </a:cubicBezTo>
                  <a:cubicBezTo>
                    <a:pt x="17" y="186"/>
                    <a:pt x="33" y="219"/>
                    <a:pt x="54" y="235"/>
                  </a:cubicBezTo>
                  <a:cubicBezTo>
                    <a:pt x="87" y="252"/>
                    <a:pt x="103" y="272"/>
                    <a:pt x="136" y="272"/>
                  </a:cubicBezTo>
                  <a:cubicBezTo>
                    <a:pt x="206" y="252"/>
                    <a:pt x="239" y="186"/>
                    <a:pt x="223" y="115"/>
                  </a:cubicBezTo>
                  <a:cubicBezTo>
                    <a:pt x="223" y="83"/>
                    <a:pt x="206" y="45"/>
                    <a:pt x="190" y="29"/>
                  </a:cubicBezTo>
                  <a:cubicBezTo>
                    <a:pt x="173" y="29"/>
                    <a:pt x="173" y="12"/>
                    <a:pt x="157" y="12"/>
                  </a:cubicBezTo>
                  <a:cubicBezTo>
                    <a:pt x="147" y="4"/>
                    <a:pt x="137" y="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151300" y="2483600"/>
              <a:ext cx="6000" cy="6650"/>
            </a:xfrm>
            <a:custGeom>
              <a:avLst/>
              <a:gdLst/>
              <a:ahLst/>
              <a:cxnLst/>
              <a:rect l="l" t="t" r="r" b="b"/>
              <a:pathLst>
                <a:path w="240" h="266" extrusionOk="0">
                  <a:moveTo>
                    <a:pt x="132" y="1"/>
                  </a:moveTo>
                  <a:cubicBezTo>
                    <a:pt x="124" y="1"/>
                    <a:pt x="114" y="3"/>
                    <a:pt x="103" y="10"/>
                  </a:cubicBezTo>
                  <a:cubicBezTo>
                    <a:pt x="54" y="10"/>
                    <a:pt x="0" y="76"/>
                    <a:pt x="17" y="146"/>
                  </a:cubicBezTo>
                  <a:cubicBezTo>
                    <a:pt x="33" y="216"/>
                    <a:pt x="87" y="265"/>
                    <a:pt x="136" y="265"/>
                  </a:cubicBezTo>
                  <a:cubicBezTo>
                    <a:pt x="173" y="249"/>
                    <a:pt x="206" y="232"/>
                    <a:pt x="223" y="216"/>
                  </a:cubicBezTo>
                  <a:cubicBezTo>
                    <a:pt x="239" y="179"/>
                    <a:pt x="239" y="146"/>
                    <a:pt x="239" y="113"/>
                  </a:cubicBezTo>
                  <a:cubicBezTo>
                    <a:pt x="223" y="76"/>
                    <a:pt x="223" y="43"/>
                    <a:pt x="190" y="26"/>
                  </a:cubicBezTo>
                  <a:lnTo>
                    <a:pt x="173" y="10"/>
                  </a:lnTo>
                  <a:cubicBezTo>
                    <a:pt x="162" y="10"/>
                    <a:pt x="149" y="1"/>
                    <a:pt x="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150050" y="2499050"/>
              <a:ext cx="5600" cy="6650"/>
            </a:xfrm>
            <a:custGeom>
              <a:avLst/>
              <a:gdLst/>
              <a:ahLst/>
              <a:cxnLst/>
              <a:rect l="l" t="t" r="r" b="b"/>
              <a:pathLst>
                <a:path w="224" h="266" extrusionOk="0">
                  <a:moveTo>
                    <a:pt x="120" y="1"/>
                  </a:moveTo>
                  <a:cubicBezTo>
                    <a:pt x="115" y="1"/>
                    <a:pt x="109" y="3"/>
                    <a:pt x="104" y="10"/>
                  </a:cubicBezTo>
                  <a:cubicBezTo>
                    <a:pt x="34" y="10"/>
                    <a:pt x="1" y="76"/>
                    <a:pt x="1" y="146"/>
                  </a:cubicBezTo>
                  <a:cubicBezTo>
                    <a:pt x="17" y="179"/>
                    <a:pt x="34" y="216"/>
                    <a:pt x="50" y="233"/>
                  </a:cubicBezTo>
                  <a:cubicBezTo>
                    <a:pt x="67" y="249"/>
                    <a:pt x="104" y="266"/>
                    <a:pt x="137" y="266"/>
                  </a:cubicBezTo>
                  <a:cubicBezTo>
                    <a:pt x="170" y="249"/>
                    <a:pt x="186" y="233"/>
                    <a:pt x="207" y="216"/>
                  </a:cubicBezTo>
                  <a:cubicBezTo>
                    <a:pt x="223" y="179"/>
                    <a:pt x="223" y="146"/>
                    <a:pt x="223" y="113"/>
                  </a:cubicBezTo>
                  <a:cubicBezTo>
                    <a:pt x="223" y="76"/>
                    <a:pt x="207" y="43"/>
                    <a:pt x="186" y="27"/>
                  </a:cubicBezTo>
                  <a:cubicBezTo>
                    <a:pt x="170" y="27"/>
                    <a:pt x="170" y="10"/>
                    <a:pt x="153" y="10"/>
                  </a:cubicBezTo>
                  <a:cubicBezTo>
                    <a:pt x="142" y="10"/>
                    <a:pt x="131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206750" y="2534675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31" y="0"/>
                  </a:moveTo>
                  <a:cubicBezTo>
                    <a:pt x="123" y="0"/>
                    <a:pt x="114" y="2"/>
                    <a:pt x="103" y="8"/>
                  </a:cubicBezTo>
                  <a:cubicBezTo>
                    <a:pt x="50" y="8"/>
                    <a:pt x="0" y="78"/>
                    <a:pt x="17" y="148"/>
                  </a:cubicBezTo>
                  <a:cubicBezTo>
                    <a:pt x="17" y="181"/>
                    <a:pt x="33" y="214"/>
                    <a:pt x="66" y="234"/>
                  </a:cubicBezTo>
                  <a:cubicBezTo>
                    <a:pt x="83" y="251"/>
                    <a:pt x="120" y="267"/>
                    <a:pt x="136" y="267"/>
                  </a:cubicBezTo>
                  <a:cubicBezTo>
                    <a:pt x="206" y="251"/>
                    <a:pt x="239" y="181"/>
                    <a:pt x="239" y="111"/>
                  </a:cubicBezTo>
                  <a:cubicBezTo>
                    <a:pt x="223" y="61"/>
                    <a:pt x="206" y="28"/>
                    <a:pt x="169" y="8"/>
                  </a:cubicBezTo>
                  <a:cubicBezTo>
                    <a:pt x="158" y="8"/>
                    <a:pt x="147" y="0"/>
                    <a:pt x="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177050" y="25391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7" y="1"/>
                  </a:moveTo>
                  <a:cubicBezTo>
                    <a:pt x="104" y="1"/>
                    <a:pt x="71" y="1"/>
                    <a:pt x="54" y="17"/>
                  </a:cubicBezTo>
                  <a:cubicBezTo>
                    <a:pt x="1" y="71"/>
                    <a:pt x="1" y="157"/>
                    <a:pt x="34" y="207"/>
                  </a:cubicBezTo>
                  <a:cubicBezTo>
                    <a:pt x="54" y="240"/>
                    <a:pt x="87" y="260"/>
                    <a:pt x="104" y="260"/>
                  </a:cubicBezTo>
                  <a:cubicBezTo>
                    <a:pt x="137" y="260"/>
                    <a:pt x="174" y="260"/>
                    <a:pt x="191" y="223"/>
                  </a:cubicBezTo>
                  <a:cubicBezTo>
                    <a:pt x="224" y="207"/>
                    <a:pt x="224" y="174"/>
                    <a:pt x="240" y="137"/>
                  </a:cubicBezTo>
                  <a:cubicBezTo>
                    <a:pt x="240" y="104"/>
                    <a:pt x="224" y="71"/>
                    <a:pt x="207" y="54"/>
                  </a:cubicBezTo>
                  <a:cubicBezTo>
                    <a:pt x="191" y="34"/>
                    <a:pt x="191" y="17"/>
                    <a:pt x="1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216125" y="2547325"/>
              <a:ext cx="6100" cy="6675"/>
            </a:xfrm>
            <a:custGeom>
              <a:avLst/>
              <a:gdLst/>
              <a:ahLst/>
              <a:cxnLst/>
              <a:rect l="l" t="t" r="r" b="b"/>
              <a:pathLst>
                <a:path w="244" h="267" extrusionOk="0">
                  <a:moveTo>
                    <a:pt x="141" y="0"/>
                  </a:moveTo>
                  <a:cubicBezTo>
                    <a:pt x="120" y="0"/>
                    <a:pt x="87" y="17"/>
                    <a:pt x="71" y="38"/>
                  </a:cubicBezTo>
                  <a:cubicBezTo>
                    <a:pt x="17" y="87"/>
                    <a:pt x="0" y="157"/>
                    <a:pt x="54" y="223"/>
                  </a:cubicBezTo>
                  <a:cubicBezTo>
                    <a:pt x="71" y="244"/>
                    <a:pt x="87" y="260"/>
                    <a:pt x="120" y="260"/>
                  </a:cubicBezTo>
                  <a:cubicBezTo>
                    <a:pt x="131" y="265"/>
                    <a:pt x="140" y="267"/>
                    <a:pt x="148" y="267"/>
                  </a:cubicBezTo>
                  <a:cubicBezTo>
                    <a:pt x="168" y="267"/>
                    <a:pt x="183" y="255"/>
                    <a:pt x="207" y="244"/>
                  </a:cubicBezTo>
                  <a:cubicBezTo>
                    <a:pt x="223" y="223"/>
                    <a:pt x="244" y="190"/>
                    <a:pt x="244" y="157"/>
                  </a:cubicBezTo>
                  <a:cubicBezTo>
                    <a:pt x="244" y="120"/>
                    <a:pt x="244" y="87"/>
                    <a:pt x="223" y="54"/>
                  </a:cubicBezTo>
                  <a:cubicBezTo>
                    <a:pt x="207" y="38"/>
                    <a:pt x="190" y="17"/>
                    <a:pt x="174" y="17"/>
                  </a:cubicBezTo>
                  <a:cubicBezTo>
                    <a:pt x="157" y="17"/>
                    <a:pt x="157" y="0"/>
                    <a:pt x="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5205000" y="2627200"/>
              <a:ext cx="6400" cy="6525"/>
            </a:xfrm>
            <a:custGeom>
              <a:avLst/>
              <a:gdLst/>
              <a:ahLst/>
              <a:cxnLst/>
              <a:rect l="l" t="t" r="r" b="b"/>
              <a:pathLst>
                <a:path w="256" h="261" extrusionOk="0">
                  <a:moveTo>
                    <a:pt x="136" y="1"/>
                  </a:moveTo>
                  <a:cubicBezTo>
                    <a:pt x="120" y="1"/>
                    <a:pt x="87" y="17"/>
                    <a:pt x="70" y="38"/>
                  </a:cubicBezTo>
                  <a:cubicBezTo>
                    <a:pt x="17" y="71"/>
                    <a:pt x="0" y="157"/>
                    <a:pt x="50" y="207"/>
                  </a:cubicBezTo>
                  <a:cubicBezTo>
                    <a:pt x="70" y="244"/>
                    <a:pt x="87" y="260"/>
                    <a:pt x="120" y="260"/>
                  </a:cubicBezTo>
                  <a:cubicBezTo>
                    <a:pt x="153" y="260"/>
                    <a:pt x="173" y="260"/>
                    <a:pt x="206" y="244"/>
                  </a:cubicBezTo>
                  <a:cubicBezTo>
                    <a:pt x="256" y="190"/>
                    <a:pt x="256" y="104"/>
                    <a:pt x="223" y="54"/>
                  </a:cubicBezTo>
                  <a:cubicBezTo>
                    <a:pt x="206" y="38"/>
                    <a:pt x="190" y="17"/>
                    <a:pt x="173" y="17"/>
                  </a:cubicBezTo>
                  <a:cubicBezTo>
                    <a:pt x="173" y="1"/>
                    <a:pt x="153" y="1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5205825" y="2611150"/>
              <a:ext cx="5575" cy="6700"/>
            </a:xfrm>
            <a:custGeom>
              <a:avLst/>
              <a:gdLst/>
              <a:ahLst/>
              <a:cxnLst/>
              <a:rect l="l" t="t" r="r" b="b"/>
              <a:pathLst>
                <a:path w="223" h="268" extrusionOk="0">
                  <a:moveTo>
                    <a:pt x="116" y="0"/>
                  </a:moveTo>
                  <a:cubicBezTo>
                    <a:pt x="107" y="0"/>
                    <a:pt x="98" y="2"/>
                    <a:pt x="87" y="8"/>
                  </a:cubicBezTo>
                  <a:cubicBezTo>
                    <a:pt x="37" y="8"/>
                    <a:pt x="0" y="78"/>
                    <a:pt x="0" y="144"/>
                  </a:cubicBezTo>
                  <a:cubicBezTo>
                    <a:pt x="0" y="181"/>
                    <a:pt x="17" y="214"/>
                    <a:pt x="54" y="230"/>
                  </a:cubicBezTo>
                  <a:cubicBezTo>
                    <a:pt x="70" y="247"/>
                    <a:pt x="103" y="267"/>
                    <a:pt x="120" y="267"/>
                  </a:cubicBezTo>
                  <a:cubicBezTo>
                    <a:pt x="190" y="247"/>
                    <a:pt x="223" y="181"/>
                    <a:pt x="223" y="111"/>
                  </a:cubicBezTo>
                  <a:cubicBezTo>
                    <a:pt x="223" y="78"/>
                    <a:pt x="206" y="41"/>
                    <a:pt x="173" y="24"/>
                  </a:cubicBezTo>
                  <a:lnTo>
                    <a:pt x="157" y="8"/>
                  </a:lnTo>
                  <a:cubicBezTo>
                    <a:pt x="146" y="8"/>
                    <a:pt x="133" y="0"/>
                    <a:pt x="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5159850" y="2587325"/>
              <a:ext cx="6525" cy="6525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41" y="0"/>
                  </a:moveTo>
                  <a:cubicBezTo>
                    <a:pt x="103" y="0"/>
                    <a:pt x="87" y="17"/>
                    <a:pt x="54" y="33"/>
                  </a:cubicBezTo>
                  <a:cubicBezTo>
                    <a:pt x="21" y="66"/>
                    <a:pt x="0" y="153"/>
                    <a:pt x="37" y="206"/>
                  </a:cubicBezTo>
                  <a:cubicBezTo>
                    <a:pt x="66" y="245"/>
                    <a:pt x="102" y="261"/>
                    <a:pt x="134" y="261"/>
                  </a:cubicBezTo>
                  <a:cubicBezTo>
                    <a:pt x="156" y="261"/>
                    <a:pt x="176" y="253"/>
                    <a:pt x="190" y="239"/>
                  </a:cubicBezTo>
                  <a:cubicBezTo>
                    <a:pt x="244" y="190"/>
                    <a:pt x="260" y="103"/>
                    <a:pt x="206" y="50"/>
                  </a:cubicBezTo>
                  <a:cubicBezTo>
                    <a:pt x="206" y="33"/>
                    <a:pt x="190" y="17"/>
                    <a:pt x="174" y="17"/>
                  </a:cubicBezTo>
                  <a:cubicBezTo>
                    <a:pt x="157" y="0"/>
                    <a:pt x="157" y="0"/>
                    <a:pt x="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5157275" y="2637000"/>
              <a:ext cx="6525" cy="6625"/>
            </a:xfrm>
            <a:custGeom>
              <a:avLst/>
              <a:gdLst/>
              <a:ahLst/>
              <a:cxnLst/>
              <a:rect l="l" t="t" r="r" b="b"/>
              <a:pathLst>
                <a:path w="261" h="265" extrusionOk="0">
                  <a:moveTo>
                    <a:pt x="147" y="0"/>
                  </a:moveTo>
                  <a:cubicBezTo>
                    <a:pt x="102" y="0"/>
                    <a:pt x="51" y="33"/>
                    <a:pt x="37" y="91"/>
                  </a:cubicBezTo>
                  <a:cubicBezTo>
                    <a:pt x="0" y="141"/>
                    <a:pt x="37" y="227"/>
                    <a:pt x="87" y="244"/>
                  </a:cubicBezTo>
                  <a:cubicBezTo>
                    <a:pt x="103" y="264"/>
                    <a:pt x="124" y="264"/>
                    <a:pt x="140" y="264"/>
                  </a:cubicBezTo>
                  <a:cubicBezTo>
                    <a:pt x="190" y="264"/>
                    <a:pt x="227" y="227"/>
                    <a:pt x="244" y="178"/>
                  </a:cubicBezTo>
                  <a:cubicBezTo>
                    <a:pt x="260" y="124"/>
                    <a:pt x="244" y="75"/>
                    <a:pt x="206" y="37"/>
                  </a:cubicBezTo>
                  <a:cubicBezTo>
                    <a:pt x="206" y="21"/>
                    <a:pt x="190" y="21"/>
                    <a:pt x="173" y="4"/>
                  </a:cubicBezTo>
                  <a:cubicBezTo>
                    <a:pt x="165" y="2"/>
                    <a:pt x="156" y="0"/>
                    <a:pt x="1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5163350" y="2619375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26" y="0"/>
                  </a:moveTo>
                  <a:cubicBezTo>
                    <a:pt x="81" y="0"/>
                    <a:pt x="31" y="33"/>
                    <a:pt x="17" y="91"/>
                  </a:cubicBezTo>
                  <a:cubicBezTo>
                    <a:pt x="1" y="161"/>
                    <a:pt x="17" y="227"/>
                    <a:pt x="87" y="264"/>
                  </a:cubicBezTo>
                  <a:lnTo>
                    <a:pt x="137" y="264"/>
                  </a:lnTo>
                  <a:cubicBezTo>
                    <a:pt x="170" y="264"/>
                    <a:pt x="207" y="227"/>
                    <a:pt x="223" y="178"/>
                  </a:cubicBezTo>
                  <a:cubicBezTo>
                    <a:pt x="240" y="145"/>
                    <a:pt x="223" y="91"/>
                    <a:pt x="207" y="58"/>
                  </a:cubicBezTo>
                  <a:lnTo>
                    <a:pt x="153" y="4"/>
                  </a:lnTo>
                  <a:cubicBezTo>
                    <a:pt x="145" y="2"/>
                    <a:pt x="136" y="0"/>
                    <a:pt x="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5175825" y="2511650"/>
              <a:ext cx="6000" cy="6450"/>
            </a:xfrm>
            <a:custGeom>
              <a:avLst/>
              <a:gdLst/>
              <a:ahLst/>
              <a:cxnLst/>
              <a:rect l="l" t="t" r="r" b="b"/>
              <a:pathLst>
                <a:path w="240" h="258" extrusionOk="0">
                  <a:moveTo>
                    <a:pt x="120" y="1"/>
                  </a:moveTo>
                  <a:cubicBezTo>
                    <a:pt x="83" y="1"/>
                    <a:pt x="66" y="1"/>
                    <a:pt x="33" y="22"/>
                  </a:cubicBezTo>
                  <a:cubicBezTo>
                    <a:pt x="17" y="54"/>
                    <a:pt x="0" y="71"/>
                    <a:pt x="0" y="104"/>
                  </a:cubicBezTo>
                  <a:cubicBezTo>
                    <a:pt x="0" y="141"/>
                    <a:pt x="0" y="174"/>
                    <a:pt x="17" y="207"/>
                  </a:cubicBezTo>
                  <a:cubicBezTo>
                    <a:pt x="46" y="239"/>
                    <a:pt x="82" y="257"/>
                    <a:pt x="117" y="257"/>
                  </a:cubicBezTo>
                  <a:cubicBezTo>
                    <a:pt x="142" y="257"/>
                    <a:pt x="166" y="248"/>
                    <a:pt x="186" y="228"/>
                  </a:cubicBezTo>
                  <a:cubicBezTo>
                    <a:pt x="223" y="191"/>
                    <a:pt x="240" y="104"/>
                    <a:pt x="207" y="54"/>
                  </a:cubicBezTo>
                  <a:cubicBezTo>
                    <a:pt x="186" y="22"/>
                    <a:pt x="169" y="22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5128925" y="2765125"/>
              <a:ext cx="6100" cy="6575"/>
            </a:xfrm>
            <a:custGeom>
              <a:avLst/>
              <a:gdLst/>
              <a:ahLst/>
              <a:cxnLst/>
              <a:rect l="l" t="t" r="r" b="b"/>
              <a:pathLst>
                <a:path w="244" h="263" extrusionOk="0">
                  <a:moveTo>
                    <a:pt x="141" y="0"/>
                  </a:moveTo>
                  <a:cubicBezTo>
                    <a:pt x="124" y="0"/>
                    <a:pt x="87" y="17"/>
                    <a:pt x="71" y="33"/>
                  </a:cubicBezTo>
                  <a:cubicBezTo>
                    <a:pt x="21" y="87"/>
                    <a:pt x="0" y="153"/>
                    <a:pt x="54" y="223"/>
                  </a:cubicBezTo>
                  <a:cubicBezTo>
                    <a:pt x="71" y="239"/>
                    <a:pt x="87" y="256"/>
                    <a:pt x="124" y="256"/>
                  </a:cubicBezTo>
                  <a:cubicBezTo>
                    <a:pt x="134" y="261"/>
                    <a:pt x="142" y="263"/>
                    <a:pt x="150" y="263"/>
                  </a:cubicBezTo>
                  <a:cubicBezTo>
                    <a:pt x="168" y="263"/>
                    <a:pt x="183" y="251"/>
                    <a:pt x="207" y="239"/>
                  </a:cubicBezTo>
                  <a:cubicBezTo>
                    <a:pt x="227" y="206"/>
                    <a:pt x="244" y="190"/>
                    <a:pt x="244" y="153"/>
                  </a:cubicBezTo>
                  <a:cubicBezTo>
                    <a:pt x="244" y="120"/>
                    <a:pt x="244" y="87"/>
                    <a:pt x="227" y="50"/>
                  </a:cubicBezTo>
                  <a:cubicBezTo>
                    <a:pt x="207" y="33"/>
                    <a:pt x="190" y="17"/>
                    <a:pt x="174" y="17"/>
                  </a:cubicBezTo>
                  <a:cubicBezTo>
                    <a:pt x="157" y="17"/>
                    <a:pt x="157" y="0"/>
                    <a:pt x="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5262925" y="2614725"/>
              <a:ext cx="3525" cy="6525"/>
            </a:xfrm>
            <a:custGeom>
              <a:avLst/>
              <a:gdLst/>
              <a:ahLst/>
              <a:cxnLst/>
              <a:rect l="l" t="t" r="r" b="b"/>
              <a:pathLst>
                <a:path w="141" h="261" extrusionOk="0">
                  <a:moveTo>
                    <a:pt x="103" y="1"/>
                  </a:moveTo>
                  <a:cubicBezTo>
                    <a:pt x="70" y="21"/>
                    <a:pt x="54" y="54"/>
                    <a:pt x="37" y="87"/>
                  </a:cubicBezTo>
                  <a:cubicBezTo>
                    <a:pt x="0" y="157"/>
                    <a:pt x="37" y="228"/>
                    <a:pt x="87" y="261"/>
                  </a:cubicBezTo>
                  <a:lnTo>
                    <a:pt x="140" y="261"/>
                  </a:lnTo>
                  <a:cubicBezTo>
                    <a:pt x="140" y="174"/>
                    <a:pt x="124" y="87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5114400" y="2767550"/>
              <a:ext cx="6000" cy="6550"/>
            </a:xfrm>
            <a:custGeom>
              <a:avLst/>
              <a:gdLst/>
              <a:ahLst/>
              <a:cxnLst/>
              <a:rect l="l" t="t" r="r" b="b"/>
              <a:pathLst>
                <a:path w="240" h="262" extrusionOk="0">
                  <a:moveTo>
                    <a:pt x="125" y="0"/>
                  </a:moveTo>
                  <a:cubicBezTo>
                    <a:pt x="79" y="0"/>
                    <a:pt x="42" y="22"/>
                    <a:pt x="17" y="72"/>
                  </a:cubicBezTo>
                  <a:cubicBezTo>
                    <a:pt x="0" y="142"/>
                    <a:pt x="33" y="229"/>
                    <a:pt x="87" y="245"/>
                  </a:cubicBezTo>
                  <a:cubicBezTo>
                    <a:pt x="103" y="262"/>
                    <a:pt x="120" y="262"/>
                    <a:pt x="136" y="262"/>
                  </a:cubicBezTo>
                  <a:cubicBezTo>
                    <a:pt x="169" y="245"/>
                    <a:pt x="206" y="229"/>
                    <a:pt x="223" y="175"/>
                  </a:cubicBezTo>
                  <a:cubicBezTo>
                    <a:pt x="239" y="126"/>
                    <a:pt x="239" y="72"/>
                    <a:pt x="206" y="39"/>
                  </a:cubicBezTo>
                  <a:cubicBezTo>
                    <a:pt x="190" y="23"/>
                    <a:pt x="190" y="23"/>
                    <a:pt x="169" y="6"/>
                  </a:cubicBezTo>
                  <a:cubicBezTo>
                    <a:pt x="154" y="2"/>
                    <a:pt x="139" y="0"/>
                    <a:pt x="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5169325" y="2775825"/>
              <a:ext cx="6000" cy="6650"/>
            </a:xfrm>
            <a:custGeom>
              <a:avLst/>
              <a:gdLst/>
              <a:ahLst/>
              <a:cxnLst/>
              <a:rect l="l" t="t" r="r" b="b"/>
              <a:pathLst>
                <a:path w="240" h="266" extrusionOk="0">
                  <a:moveTo>
                    <a:pt x="104" y="1"/>
                  </a:moveTo>
                  <a:cubicBezTo>
                    <a:pt x="87" y="1"/>
                    <a:pt x="87" y="17"/>
                    <a:pt x="71" y="17"/>
                  </a:cubicBezTo>
                  <a:cubicBezTo>
                    <a:pt x="34" y="34"/>
                    <a:pt x="1" y="87"/>
                    <a:pt x="1" y="153"/>
                  </a:cubicBezTo>
                  <a:cubicBezTo>
                    <a:pt x="17" y="191"/>
                    <a:pt x="34" y="224"/>
                    <a:pt x="54" y="240"/>
                  </a:cubicBezTo>
                  <a:cubicBezTo>
                    <a:pt x="66" y="252"/>
                    <a:pt x="85" y="265"/>
                    <a:pt x="108" y="265"/>
                  </a:cubicBezTo>
                  <a:cubicBezTo>
                    <a:pt x="117" y="265"/>
                    <a:pt x="127" y="263"/>
                    <a:pt x="137" y="256"/>
                  </a:cubicBezTo>
                  <a:cubicBezTo>
                    <a:pt x="190" y="256"/>
                    <a:pt x="240" y="191"/>
                    <a:pt x="223" y="120"/>
                  </a:cubicBezTo>
                  <a:lnTo>
                    <a:pt x="223" y="87"/>
                  </a:lnTo>
                  <a:cubicBezTo>
                    <a:pt x="207" y="50"/>
                    <a:pt x="190" y="17"/>
                    <a:pt x="157" y="17"/>
                  </a:cubicBezTo>
                  <a:cubicBezTo>
                    <a:pt x="13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5132425" y="2794775"/>
              <a:ext cx="6425" cy="6550"/>
            </a:xfrm>
            <a:custGeom>
              <a:avLst/>
              <a:gdLst/>
              <a:ahLst/>
              <a:cxnLst/>
              <a:rect l="l" t="t" r="r" b="b"/>
              <a:pathLst>
                <a:path w="257" h="262" extrusionOk="0">
                  <a:moveTo>
                    <a:pt x="127" y="1"/>
                  </a:moveTo>
                  <a:cubicBezTo>
                    <a:pt x="87" y="1"/>
                    <a:pt x="46" y="32"/>
                    <a:pt x="34" y="84"/>
                  </a:cubicBezTo>
                  <a:cubicBezTo>
                    <a:pt x="1" y="154"/>
                    <a:pt x="34" y="220"/>
                    <a:pt x="87" y="257"/>
                  </a:cubicBezTo>
                  <a:cubicBezTo>
                    <a:pt x="96" y="260"/>
                    <a:pt x="105" y="261"/>
                    <a:pt x="114" y="261"/>
                  </a:cubicBezTo>
                  <a:cubicBezTo>
                    <a:pt x="160" y="261"/>
                    <a:pt x="212" y="229"/>
                    <a:pt x="240" y="171"/>
                  </a:cubicBezTo>
                  <a:cubicBezTo>
                    <a:pt x="256" y="117"/>
                    <a:pt x="223" y="34"/>
                    <a:pt x="170" y="14"/>
                  </a:cubicBezTo>
                  <a:cubicBezTo>
                    <a:pt x="157" y="5"/>
                    <a:pt x="142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5094600" y="2785725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37" y="1"/>
                  </a:moveTo>
                  <a:cubicBezTo>
                    <a:pt x="104" y="1"/>
                    <a:pt x="71" y="17"/>
                    <a:pt x="54" y="34"/>
                  </a:cubicBezTo>
                  <a:cubicBezTo>
                    <a:pt x="1" y="87"/>
                    <a:pt x="1" y="153"/>
                    <a:pt x="34" y="223"/>
                  </a:cubicBezTo>
                  <a:cubicBezTo>
                    <a:pt x="54" y="251"/>
                    <a:pt x="83" y="263"/>
                    <a:pt x="114" y="263"/>
                  </a:cubicBezTo>
                  <a:cubicBezTo>
                    <a:pt x="140" y="263"/>
                    <a:pt x="166" y="255"/>
                    <a:pt x="190" y="240"/>
                  </a:cubicBezTo>
                  <a:cubicBezTo>
                    <a:pt x="240" y="190"/>
                    <a:pt x="240" y="104"/>
                    <a:pt x="207" y="50"/>
                  </a:cubicBezTo>
                  <a:cubicBezTo>
                    <a:pt x="190" y="34"/>
                    <a:pt x="174" y="17"/>
                    <a:pt x="157" y="17"/>
                  </a:cubicBezTo>
                  <a:cubicBezTo>
                    <a:pt x="157" y="17"/>
                    <a:pt x="137" y="17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5089450" y="2760475"/>
              <a:ext cx="6525" cy="6450"/>
            </a:xfrm>
            <a:custGeom>
              <a:avLst/>
              <a:gdLst/>
              <a:ahLst/>
              <a:cxnLst/>
              <a:rect l="l" t="t" r="r" b="b"/>
              <a:pathLst>
                <a:path w="261" h="258" extrusionOk="0">
                  <a:moveTo>
                    <a:pt x="129" y="0"/>
                  </a:moveTo>
                  <a:cubicBezTo>
                    <a:pt x="88" y="0"/>
                    <a:pt x="49" y="32"/>
                    <a:pt x="33" y="83"/>
                  </a:cubicBezTo>
                  <a:cubicBezTo>
                    <a:pt x="0" y="149"/>
                    <a:pt x="33" y="219"/>
                    <a:pt x="87" y="252"/>
                  </a:cubicBezTo>
                  <a:cubicBezTo>
                    <a:pt x="100" y="256"/>
                    <a:pt x="113" y="258"/>
                    <a:pt x="124" y="258"/>
                  </a:cubicBezTo>
                  <a:cubicBezTo>
                    <a:pt x="175" y="258"/>
                    <a:pt x="213" y="223"/>
                    <a:pt x="240" y="170"/>
                  </a:cubicBezTo>
                  <a:cubicBezTo>
                    <a:pt x="260" y="100"/>
                    <a:pt x="223" y="29"/>
                    <a:pt x="174" y="13"/>
                  </a:cubicBezTo>
                  <a:cubicBezTo>
                    <a:pt x="159" y="4"/>
                    <a:pt x="144" y="0"/>
                    <a:pt x="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5107475" y="2754400"/>
              <a:ext cx="6025" cy="6575"/>
            </a:xfrm>
            <a:custGeom>
              <a:avLst/>
              <a:gdLst/>
              <a:ahLst/>
              <a:cxnLst/>
              <a:rect l="l" t="t" r="r" b="b"/>
              <a:pathLst>
                <a:path w="241" h="263" extrusionOk="0">
                  <a:moveTo>
                    <a:pt x="104" y="0"/>
                  </a:moveTo>
                  <a:cubicBezTo>
                    <a:pt x="71" y="17"/>
                    <a:pt x="55" y="33"/>
                    <a:pt x="34" y="50"/>
                  </a:cubicBezTo>
                  <a:cubicBezTo>
                    <a:pt x="17" y="83"/>
                    <a:pt x="1" y="120"/>
                    <a:pt x="1" y="153"/>
                  </a:cubicBezTo>
                  <a:cubicBezTo>
                    <a:pt x="17" y="186"/>
                    <a:pt x="34" y="223"/>
                    <a:pt x="55" y="239"/>
                  </a:cubicBezTo>
                  <a:cubicBezTo>
                    <a:pt x="66" y="251"/>
                    <a:pt x="86" y="263"/>
                    <a:pt x="108" y="263"/>
                  </a:cubicBezTo>
                  <a:cubicBezTo>
                    <a:pt x="118" y="263"/>
                    <a:pt x="127" y="261"/>
                    <a:pt x="137" y="256"/>
                  </a:cubicBezTo>
                  <a:cubicBezTo>
                    <a:pt x="191" y="256"/>
                    <a:pt x="240" y="186"/>
                    <a:pt x="224" y="120"/>
                  </a:cubicBezTo>
                  <a:cubicBezTo>
                    <a:pt x="224" y="83"/>
                    <a:pt x="207" y="50"/>
                    <a:pt x="191" y="33"/>
                  </a:cubicBezTo>
                  <a:cubicBezTo>
                    <a:pt x="174" y="17"/>
                    <a:pt x="174" y="17"/>
                    <a:pt x="158" y="17"/>
                  </a:cubicBezTo>
                  <a:cubicBezTo>
                    <a:pt x="13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5136250" y="2748725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87" y="1"/>
                  </a:moveTo>
                  <a:cubicBezTo>
                    <a:pt x="70" y="1"/>
                    <a:pt x="37" y="21"/>
                    <a:pt x="17" y="54"/>
                  </a:cubicBezTo>
                  <a:cubicBezTo>
                    <a:pt x="0" y="87"/>
                    <a:pt x="0" y="124"/>
                    <a:pt x="0" y="157"/>
                  </a:cubicBezTo>
                  <a:cubicBezTo>
                    <a:pt x="0" y="190"/>
                    <a:pt x="17" y="207"/>
                    <a:pt x="54" y="244"/>
                  </a:cubicBezTo>
                  <a:cubicBezTo>
                    <a:pt x="70" y="260"/>
                    <a:pt x="103" y="260"/>
                    <a:pt x="120" y="260"/>
                  </a:cubicBezTo>
                  <a:cubicBezTo>
                    <a:pt x="190" y="244"/>
                    <a:pt x="223" y="174"/>
                    <a:pt x="223" y="104"/>
                  </a:cubicBezTo>
                  <a:cubicBezTo>
                    <a:pt x="223" y="71"/>
                    <a:pt x="206" y="54"/>
                    <a:pt x="173" y="21"/>
                  </a:cubicBezTo>
                  <a:cubicBezTo>
                    <a:pt x="173" y="21"/>
                    <a:pt x="157" y="2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5101925" y="2771925"/>
              <a:ext cx="5575" cy="6675"/>
            </a:xfrm>
            <a:custGeom>
              <a:avLst/>
              <a:gdLst/>
              <a:ahLst/>
              <a:cxnLst/>
              <a:rect l="l" t="t" r="r" b="b"/>
              <a:pathLst>
                <a:path w="223" h="267" extrusionOk="0">
                  <a:moveTo>
                    <a:pt x="103" y="0"/>
                  </a:moveTo>
                  <a:cubicBezTo>
                    <a:pt x="33" y="21"/>
                    <a:pt x="0" y="87"/>
                    <a:pt x="0" y="157"/>
                  </a:cubicBezTo>
                  <a:cubicBezTo>
                    <a:pt x="0" y="190"/>
                    <a:pt x="17" y="227"/>
                    <a:pt x="50" y="243"/>
                  </a:cubicBezTo>
                  <a:cubicBezTo>
                    <a:pt x="64" y="255"/>
                    <a:pt x="85" y="267"/>
                    <a:pt x="108" y="267"/>
                  </a:cubicBezTo>
                  <a:cubicBezTo>
                    <a:pt x="117" y="267"/>
                    <a:pt x="127" y="265"/>
                    <a:pt x="136" y="260"/>
                  </a:cubicBezTo>
                  <a:cubicBezTo>
                    <a:pt x="190" y="260"/>
                    <a:pt x="223" y="190"/>
                    <a:pt x="223" y="124"/>
                  </a:cubicBezTo>
                  <a:cubicBezTo>
                    <a:pt x="223" y="87"/>
                    <a:pt x="206" y="54"/>
                    <a:pt x="173" y="37"/>
                  </a:cubicBezTo>
                  <a:cubicBezTo>
                    <a:pt x="173" y="21"/>
                    <a:pt x="153" y="21"/>
                    <a:pt x="153" y="21"/>
                  </a:cubicBez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5097600" y="2817975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29" y="1"/>
                  </a:moveTo>
                  <a:cubicBezTo>
                    <a:pt x="87" y="1"/>
                    <a:pt x="44" y="32"/>
                    <a:pt x="17" y="84"/>
                  </a:cubicBezTo>
                  <a:cubicBezTo>
                    <a:pt x="0" y="154"/>
                    <a:pt x="37" y="220"/>
                    <a:pt x="87" y="257"/>
                  </a:cubicBezTo>
                  <a:lnTo>
                    <a:pt x="140" y="257"/>
                  </a:lnTo>
                  <a:cubicBezTo>
                    <a:pt x="173" y="257"/>
                    <a:pt x="223" y="220"/>
                    <a:pt x="243" y="187"/>
                  </a:cubicBezTo>
                  <a:cubicBezTo>
                    <a:pt x="243" y="137"/>
                    <a:pt x="243" y="84"/>
                    <a:pt x="206" y="51"/>
                  </a:cubicBezTo>
                  <a:cubicBezTo>
                    <a:pt x="206" y="34"/>
                    <a:pt x="190" y="14"/>
                    <a:pt x="173" y="14"/>
                  </a:cubicBezTo>
                  <a:cubicBezTo>
                    <a:pt x="159" y="5"/>
                    <a:pt x="144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5139750" y="2779125"/>
              <a:ext cx="6400" cy="6550"/>
            </a:xfrm>
            <a:custGeom>
              <a:avLst/>
              <a:gdLst/>
              <a:ahLst/>
              <a:cxnLst/>
              <a:rect l="l" t="t" r="r" b="b"/>
              <a:pathLst>
                <a:path w="256" h="262" extrusionOk="0">
                  <a:moveTo>
                    <a:pt x="142" y="1"/>
                  </a:moveTo>
                  <a:cubicBezTo>
                    <a:pt x="97" y="1"/>
                    <a:pt x="47" y="31"/>
                    <a:pt x="33" y="75"/>
                  </a:cubicBezTo>
                  <a:cubicBezTo>
                    <a:pt x="0" y="145"/>
                    <a:pt x="33" y="228"/>
                    <a:pt x="83" y="248"/>
                  </a:cubicBezTo>
                  <a:cubicBezTo>
                    <a:pt x="101" y="257"/>
                    <a:pt x="119" y="261"/>
                    <a:pt x="135" y="261"/>
                  </a:cubicBezTo>
                  <a:cubicBezTo>
                    <a:pt x="180" y="261"/>
                    <a:pt x="215" y="230"/>
                    <a:pt x="240" y="178"/>
                  </a:cubicBezTo>
                  <a:cubicBezTo>
                    <a:pt x="256" y="108"/>
                    <a:pt x="223" y="42"/>
                    <a:pt x="169" y="5"/>
                  </a:cubicBezTo>
                  <a:cubicBezTo>
                    <a:pt x="161" y="2"/>
                    <a:pt x="151" y="1"/>
                    <a:pt x="1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5162425" y="2793775"/>
              <a:ext cx="6525" cy="6475"/>
            </a:xfrm>
            <a:custGeom>
              <a:avLst/>
              <a:gdLst/>
              <a:ahLst/>
              <a:cxnLst/>
              <a:rect l="l" t="t" r="r" b="b"/>
              <a:pathLst>
                <a:path w="261" h="259" extrusionOk="0">
                  <a:moveTo>
                    <a:pt x="147" y="0"/>
                  </a:moveTo>
                  <a:cubicBezTo>
                    <a:pt x="102" y="0"/>
                    <a:pt x="51" y="33"/>
                    <a:pt x="38" y="91"/>
                  </a:cubicBezTo>
                  <a:cubicBezTo>
                    <a:pt x="0" y="140"/>
                    <a:pt x="38" y="227"/>
                    <a:pt x="87" y="244"/>
                  </a:cubicBezTo>
                  <a:cubicBezTo>
                    <a:pt x="106" y="254"/>
                    <a:pt x="124" y="258"/>
                    <a:pt x="140" y="258"/>
                  </a:cubicBezTo>
                  <a:cubicBezTo>
                    <a:pt x="183" y="258"/>
                    <a:pt x="217" y="226"/>
                    <a:pt x="244" y="178"/>
                  </a:cubicBezTo>
                  <a:cubicBezTo>
                    <a:pt x="260" y="107"/>
                    <a:pt x="227" y="37"/>
                    <a:pt x="174" y="4"/>
                  </a:cubicBezTo>
                  <a:cubicBezTo>
                    <a:pt x="165" y="2"/>
                    <a:pt x="156" y="0"/>
                    <a:pt x="1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5166350" y="2743150"/>
              <a:ext cx="5575" cy="6700"/>
            </a:xfrm>
            <a:custGeom>
              <a:avLst/>
              <a:gdLst/>
              <a:ahLst/>
              <a:cxnLst/>
              <a:rect l="l" t="t" r="r" b="b"/>
              <a:pathLst>
                <a:path w="223" h="268" extrusionOk="0">
                  <a:moveTo>
                    <a:pt x="87" y="1"/>
                  </a:moveTo>
                  <a:cubicBezTo>
                    <a:pt x="33" y="17"/>
                    <a:pt x="0" y="87"/>
                    <a:pt x="0" y="158"/>
                  </a:cubicBezTo>
                  <a:cubicBezTo>
                    <a:pt x="0" y="191"/>
                    <a:pt x="17" y="224"/>
                    <a:pt x="50" y="244"/>
                  </a:cubicBezTo>
                  <a:cubicBezTo>
                    <a:pt x="64" y="256"/>
                    <a:pt x="85" y="267"/>
                    <a:pt x="102" y="267"/>
                  </a:cubicBezTo>
                  <a:cubicBezTo>
                    <a:pt x="109" y="267"/>
                    <a:pt x="115" y="265"/>
                    <a:pt x="120" y="261"/>
                  </a:cubicBezTo>
                  <a:cubicBezTo>
                    <a:pt x="153" y="261"/>
                    <a:pt x="190" y="244"/>
                    <a:pt x="206" y="207"/>
                  </a:cubicBezTo>
                  <a:cubicBezTo>
                    <a:pt x="223" y="191"/>
                    <a:pt x="223" y="158"/>
                    <a:pt x="223" y="120"/>
                  </a:cubicBezTo>
                  <a:cubicBezTo>
                    <a:pt x="223" y="87"/>
                    <a:pt x="206" y="55"/>
                    <a:pt x="173" y="38"/>
                  </a:cubicBezTo>
                  <a:cubicBezTo>
                    <a:pt x="173" y="17"/>
                    <a:pt x="153" y="17"/>
                    <a:pt x="153" y="17"/>
                  </a:cubicBezTo>
                  <a:cubicBezTo>
                    <a:pt x="136" y="1"/>
                    <a:pt x="120" y="1"/>
                    <a:pt x="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5153875" y="27762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6" y="0"/>
                  </a:moveTo>
                  <a:cubicBezTo>
                    <a:pt x="103" y="0"/>
                    <a:pt x="70" y="0"/>
                    <a:pt x="54" y="33"/>
                  </a:cubicBezTo>
                  <a:cubicBezTo>
                    <a:pt x="0" y="70"/>
                    <a:pt x="0" y="157"/>
                    <a:pt x="33" y="207"/>
                  </a:cubicBezTo>
                  <a:cubicBezTo>
                    <a:pt x="54" y="239"/>
                    <a:pt x="87" y="260"/>
                    <a:pt x="103" y="260"/>
                  </a:cubicBezTo>
                  <a:cubicBezTo>
                    <a:pt x="136" y="260"/>
                    <a:pt x="173" y="260"/>
                    <a:pt x="190" y="239"/>
                  </a:cubicBezTo>
                  <a:cubicBezTo>
                    <a:pt x="239" y="190"/>
                    <a:pt x="239" y="103"/>
                    <a:pt x="206" y="54"/>
                  </a:cubicBezTo>
                  <a:cubicBezTo>
                    <a:pt x="190" y="33"/>
                    <a:pt x="173" y="17"/>
                    <a:pt x="157" y="17"/>
                  </a:cubicBezTo>
                  <a:cubicBezTo>
                    <a:pt x="157" y="0"/>
                    <a:pt x="136" y="0"/>
                    <a:pt x="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5159025" y="2760375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03" y="0"/>
                  </a:moveTo>
                  <a:cubicBezTo>
                    <a:pt x="33" y="17"/>
                    <a:pt x="0" y="87"/>
                    <a:pt x="0" y="153"/>
                  </a:cubicBezTo>
                  <a:cubicBezTo>
                    <a:pt x="17" y="190"/>
                    <a:pt x="33" y="223"/>
                    <a:pt x="54" y="240"/>
                  </a:cubicBezTo>
                  <a:cubicBezTo>
                    <a:pt x="66" y="251"/>
                    <a:pt x="85" y="265"/>
                    <a:pt x="107" y="265"/>
                  </a:cubicBezTo>
                  <a:cubicBezTo>
                    <a:pt x="117" y="265"/>
                    <a:pt x="127" y="262"/>
                    <a:pt x="136" y="256"/>
                  </a:cubicBezTo>
                  <a:cubicBezTo>
                    <a:pt x="190" y="256"/>
                    <a:pt x="239" y="190"/>
                    <a:pt x="223" y="120"/>
                  </a:cubicBezTo>
                  <a:cubicBezTo>
                    <a:pt x="223" y="87"/>
                    <a:pt x="207" y="50"/>
                    <a:pt x="190" y="33"/>
                  </a:cubicBezTo>
                  <a:cubicBezTo>
                    <a:pt x="174" y="17"/>
                    <a:pt x="174" y="17"/>
                    <a:pt x="157" y="17"/>
                  </a:cubicBez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5150875" y="2745975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09" y="1"/>
                  </a:moveTo>
                  <a:cubicBezTo>
                    <a:pt x="86" y="1"/>
                    <a:pt x="65" y="13"/>
                    <a:pt x="50" y="28"/>
                  </a:cubicBezTo>
                  <a:cubicBezTo>
                    <a:pt x="1" y="78"/>
                    <a:pt x="1" y="164"/>
                    <a:pt x="34" y="214"/>
                  </a:cubicBezTo>
                  <a:cubicBezTo>
                    <a:pt x="50" y="251"/>
                    <a:pt x="87" y="267"/>
                    <a:pt x="104" y="267"/>
                  </a:cubicBezTo>
                  <a:cubicBezTo>
                    <a:pt x="137" y="267"/>
                    <a:pt x="174" y="251"/>
                    <a:pt x="190" y="234"/>
                  </a:cubicBezTo>
                  <a:cubicBezTo>
                    <a:pt x="223" y="214"/>
                    <a:pt x="223" y="181"/>
                    <a:pt x="240" y="148"/>
                  </a:cubicBezTo>
                  <a:cubicBezTo>
                    <a:pt x="240" y="111"/>
                    <a:pt x="223" y="78"/>
                    <a:pt x="207" y="45"/>
                  </a:cubicBezTo>
                  <a:cubicBezTo>
                    <a:pt x="190" y="28"/>
                    <a:pt x="190" y="28"/>
                    <a:pt x="153" y="7"/>
                  </a:cubicBezTo>
                  <a:lnTo>
                    <a:pt x="137" y="7"/>
                  </a:lnTo>
                  <a:cubicBezTo>
                    <a:pt x="127" y="3"/>
                    <a:pt x="118" y="1"/>
                    <a:pt x="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5141800" y="2762350"/>
              <a:ext cx="5700" cy="6600"/>
            </a:xfrm>
            <a:custGeom>
              <a:avLst/>
              <a:gdLst/>
              <a:ahLst/>
              <a:cxnLst/>
              <a:rect l="l" t="t" r="r" b="b"/>
              <a:pathLst>
                <a:path w="228" h="264" extrusionOk="0">
                  <a:moveTo>
                    <a:pt x="123" y="1"/>
                  </a:moveTo>
                  <a:cubicBezTo>
                    <a:pt x="117" y="1"/>
                    <a:pt x="111" y="3"/>
                    <a:pt x="104" y="8"/>
                  </a:cubicBezTo>
                  <a:cubicBezTo>
                    <a:pt x="87" y="8"/>
                    <a:pt x="54" y="25"/>
                    <a:pt x="38" y="41"/>
                  </a:cubicBezTo>
                  <a:cubicBezTo>
                    <a:pt x="21" y="57"/>
                    <a:pt x="1" y="111"/>
                    <a:pt x="21" y="144"/>
                  </a:cubicBezTo>
                  <a:cubicBezTo>
                    <a:pt x="21" y="177"/>
                    <a:pt x="38" y="214"/>
                    <a:pt x="54" y="231"/>
                  </a:cubicBezTo>
                  <a:cubicBezTo>
                    <a:pt x="87" y="247"/>
                    <a:pt x="104" y="264"/>
                    <a:pt x="141" y="264"/>
                  </a:cubicBezTo>
                  <a:cubicBezTo>
                    <a:pt x="190" y="247"/>
                    <a:pt x="228" y="198"/>
                    <a:pt x="228" y="128"/>
                  </a:cubicBezTo>
                  <a:lnTo>
                    <a:pt x="228" y="111"/>
                  </a:lnTo>
                  <a:cubicBezTo>
                    <a:pt x="228" y="57"/>
                    <a:pt x="190" y="25"/>
                    <a:pt x="158" y="8"/>
                  </a:cubicBezTo>
                  <a:cubicBezTo>
                    <a:pt x="147" y="8"/>
                    <a:pt x="136" y="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5144900" y="271832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20" y="0"/>
                  </a:moveTo>
                  <a:cubicBezTo>
                    <a:pt x="104" y="0"/>
                    <a:pt x="66" y="0"/>
                    <a:pt x="50" y="17"/>
                  </a:cubicBezTo>
                  <a:cubicBezTo>
                    <a:pt x="17" y="50"/>
                    <a:pt x="1" y="66"/>
                    <a:pt x="1" y="103"/>
                  </a:cubicBezTo>
                  <a:cubicBezTo>
                    <a:pt x="1" y="153"/>
                    <a:pt x="17" y="169"/>
                    <a:pt x="34" y="206"/>
                  </a:cubicBezTo>
                  <a:cubicBezTo>
                    <a:pt x="50" y="239"/>
                    <a:pt x="66" y="256"/>
                    <a:pt x="104" y="256"/>
                  </a:cubicBezTo>
                  <a:cubicBezTo>
                    <a:pt x="137" y="256"/>
                    <a:pt x="153" y="239"/>
                    <a:pt x="186" y="223"/>
                  </a:cubicBezTo>
                  <a:cubicBezTo>
                    <a:pt x="223" y="186"/>
                    <a:pt x="240" y="103"/>
                    <a:pt x="207" y="50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5112650" y="2784925"/>
              <a:ext cx="6000" cy="6725"/>
            </a:xfrm>
            <a:custGeom>
              <a:avLst/>
              <a:gdLst/>
              <a:ahLst/>
              <a:cxnLst/>
              <a:rect l="l" t="t" r="r" b="b"/>
              <a:pathLst>
                <a:path w="240" h="269" extrusionOk="0">
                  <a:moveTo>
                    <a:pt x="104" y="1"/>
                  </a:moveTo>
                  <a:cubicBezTo>
                    <a:pt x="87" y="1"/>
                    <a:pt x="70" y="6"/>
                    <a:pt x="54" y="16"/>
                  </a:cubicBezTo>
                  <a:cubicBezTo>
                    <a:pt x="33" y="33"/>
                    <a:pt x="17" y="66"/>
                    <a:pt x="0" y="82"/>
                  </a:cubicBezTo>
                  <a:lnTo>
                    <a:pt x="0" y="169"/>
                  </a:lnTo>
                  <a:cubicBezTo>
                    <a:pt x="17" y="202"/>
                    <a:pt x="33" y="239"/>
                    <a:pt x="70" y="255"/>
                  </a:cubicBezTo>
                  <a:cubicBezTo>
                    <a:pt x="83" y="264"/>
                    <a:pt x="98" y="268"/>
                    <a:pt x="113" y="268"/>
                  </a:cubicBezTo>
                  <a:cubicBezTo>
                    <a:pt x="153" y="268"/>
                    <a:pt x="194" y="237"/>
                    <a:pt x="206" y="185"/>
                  </a:cubicBezTo>
                  <a:cubicBezTo>
                    <a:pt x="239" y="119"/>
                    <a:pt x="206" y="33"/>
                    <a:pt x="157" y="16"/>
                  </a:cubicBezTo>
                  <a:cubicBezTo>
                    <a:pt x="138" y="6"/>
                    <a:pt x="121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5059350" y="2761300"/>
              <a:ext cx="6525" cy="6750"/>
            </a:xfrm>
            <a:custGeom>
              <a:avLst/>
              <a:gdLst/>
              <a:ahLst/>
              <a:cxnLst/>
              <a:rect l="l" t="t" r="r" b="b"/>
              <a:pathLst>
                <a:path w="261" h="270" extrusionOk="0">
                  <a:moveTo>
                    <a:pt x="122" y="0"/>
                  </a:moveTo>
                  <a:cubicBezTo>
                    <a:pt x="78" y="0"/>
                    <a:pt x="45" y="32"/>
                    <a:pt x="21" y="83"/>
                  </a:cubicBezTo>
                  <a:cubicBezTo>
                    <a:pt x="1" y="153"/>
                    <a:pt x="38" y="240"/>
                    <a:pt x="87" y="256"/>
                  </a:cubicBezTo>
                  <a:cubicBezTo>
                    <a:pt x="101" y="265"/>
                    <a:pt x="116" y="269"/>
                    <a:pt x="131" y="269"/>
                  </a:cubicBezTo>
                  <a:cubicBezTo>
                    <a:pt x="173" y="269"/>
                    <a:pt x="212" y="238"/>
                    <a:pt x="227" y="186"/>
                  </a:cubicBezTo>
                  <a:cubicBezTo>
                    <a:pt x="260" y="116"/>
                    <a:pt x="227" y="34"/>
                    <a:pt x="174" y="13"/>
                  </a:cubicBezTo>
                  <a:cubicBezTo>
                    <a:pt x="155" y="4"/>
                    <a:pt x="138" y="0"/>
                    <a:pt x="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5055950" y="273185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11" y="1"/>
                  </a:moveTo>
                  <a:cubicBezTo>
                    <a:pt x="92" y="1"/>
                    <a:pt x="77" y="12"/>
                    <a:pt x="54" y="24"/>
                  </a:cubicBezTo>
                  <a:cubicBezTo>
                    <a:pt x="17" y="78"/>
                    <a:pt x="0" y="160"/>
                    <a:pt x="33" y="214"/>
                  </a:cubicBezTo>
                  <a:cubicBezTo>
                    <a:pt x="71" y="247"/>
                    <a:pt x="87" y="263"/>
                    <a:pt x="120" y="263"/>
                  </a:cubicBezTo>
                  <a:cubicBezTo>
                    <a:pt x="157" y="263"/>
                    <a:pt x="174" y="247"/>
                    <a:pt x="207" y="230"/>
                  </a:cubicBezTo>
                  <a:cubicBezTo>
                    <a:pt x="223" y="214"/>
                    <a:pt x="240" y="181"/>
                    <a:pt x="240" y="144"/>
                  </a:cubicBezTo>
                  <a:cubicBezTo>
                    <a:pt x="240" y="111"/>
                    <a:pt x="240" y="78"/>
                    <a:pt x="223" y="41"/>
                  </a:cubicBezTo>
                  <a:cubicBezTo>
                    <a:pt x="207" y="24"/>
                    <a:pt x="190" y="24"/>
                    <a:pt x="174" y="8"/>
                  </a:cubicBezTo>
                  <a:lnTo>
                    <a:pt x="137" y="8"/>
                  </a:lnTo>
                  <a:cubicBezTo>
                    <a:pt x="127" y="3"/>
                    <a:pt x="119" y="1"/>
                    <a:pt x="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5060275" y="280932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4" y="1"/>
                  </a:moveTo>
                  <a:cubicBezTo>
                    <a:pt x="50" y="1"/>
                    <a:pt x="1" y="71"/>
                    <a:pt x="17" y="137"/>
                  </a:cubicBezTo>
                  <a:cubicBezTo>
                    <a:pt x="17" y="174"/>
                    <a:pt x="34" y="207"/>
                    <a:pt x="50" y="223"/>
                  </a:cubicBezTo>
                  <a:cubicBezTo>
                    <a:pt x="87" y="256"/>
                    <a:pt x="104" y="256"/>
                    <a:pt x="137" y="256"/>
                  </a:cubicBezTo>
                  <a:cubicBezTo>
                    <a:pt x="170" y="240"/>
                    <a:pt x="190" y="223"/>
                    <a:pt x="207" y="207"/>
                  </a:cubicBezTo>
                  <a:cubicBezTo>
                    <a:pt x="223" y="174"/>
                    <a:pt x="240" y="137"/>
                    <a:pt x="223" y="104"/>
                  </a:cubicBezTo>
                  <a:cubicBezTo>
                    <a:pt x="223" y="71"/>
                    <a:pt x="207" y="34"/>
                    <a:pt x="190" y="17"/>
                  </a:cubicBezTo>
                  <a:cubicBezTo>
                    <a:pt x="170" y="17"/>
                    <a:pt x="170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5063275" y="2715225"/>
              <a:ext cx="5575" cy="6700"/>
            </a:xfrm>
            <a:custGeom>
              <a:avLst/>
              <a:gdLst/>
              <a:ahLst/>
              <a:cxnLst/>
              <a:rect l="l" t="t" r="r" b="b"/>
              <a:pathLst>
                <a:path w="223" h="268" extrusionOk="0">
                  <a:moveTo>
                    <a:pt x="87" y="1"/>
                  </a:moveTo>
                  <a:cubicBezTo>
                    <a:pt x="70" y="21"/>
                    <a:pt x="33" y="38"/>
                    <a:pt x="17" y="54"/>
                  </a:cubicBezTo>
                  <a:cubicBezTo>
                    <a:pt x="0" y="87"/>
                    <a:pt x="0" y="124"/>
                    <a:pt x="0" y="157"/>
                  </a:cubicBezTo>
                  <a:cubicBezTo>
                    <a:pt x="0" y="190"/>
                    <a:pt x="17" y="227"/>
                    <a:pt x="33" y="244"/>
                  </a:cubicBezTo>
                  <a:cubicBezTo>
                    <a:pt x="59" y="256"/>
                    <a:pt x="84" y="267"/>
                    <a:pt x="101" y="267"/>
                  </a:cubicBezTo>
                  <a:cubicBezTo>
                    <a:pt x="109" y="267"/>
                    <a:pt x="115" y="265"/>
                    <a:pt x="120" y="260"/>
                  </a:cubicBezTo>
                  <a:cubicBezTo>
                    <a:pt x="190" y="260"/>
                    <a:pt x="223" y="190"/>
                    <a:pt x="223" y="124"/>
                  </a:cubicBezTo>
                  <a:cubicBezTo>
                    <a:pt x="206" y="87"/>
                    <a:pt x="190" y="54"/>
                    <a:pt x="173" y="38"/>
                  </a:cubicBezTo>
                  <a:cubicBezTo>
                    <a:pt x="173" y="21"/>
                    <a:pt x="153" y="21"/>
                    <a:pt x="153" y="21"/>
                  </a:cubicBezTo>
                  <a:cubicBezTo>
                    <a:pt x="136" y="1"/>
                    <a:pt x="103" y="1"/>
                    <a:pt x="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5053375" y="2781400"/>
              <a:ext cx="5600" cy="6600"/>
            </a:xfrm>
            <a:custGeom>
              <a:avLst/>
              <a:gdLst/>
              <a:ahLst/>
              <a:cxnLst/>
              <a:rect l="l" t="t" r="r" b="b"/>
              <a:pathLst>
                <a:path w="224" h="264" extrusionOk="0">
                  <a:moveTo>
                    <a:pt x="103" y="1"/>
                  </a:moveTo>
                  <a:cubicBezTo>
                    <a:pt x="33" y="17"/>
                    <a:pt x="0" y="87"/>
                    <a:pt x="0" y="157"/>
                  </a:cubicBezTo>
                  <a:cubicBezTo>
                    <a:pt x="15" y="215"/>
                    <a:pt x="58" y="263"/>
                    <a:pt x="113" y="263"/>
                  </a:cubicBezTo>
                  <a:cubicBezTo>
                    <a:pt x="120" y="263"/>
                    <a:pt x="128" y="262"/>
                    <a:pt x="136" y="260"/>
                  </a:cubicBezTo>
                  <a:cubicBezTo>
                    <a:pt x="157" y="260"/>
                    <a:pt x="190" y="240"/>
                    <a:pt x="207" y="207"/>
                  </a:cubicBezTo>
                  <a:cubicBezTo>
                    <a:pt x="223" y="174"/>
                    <a:pt x="223" y="137"/>
                    <a:pt x="223" y="104"/>
                  </a:cubicBezTo>
                  <a:cubicBezTo>
                    <a:pt x="223" y="71"/>
                    <a:pt x="207" y="54"/>
                    <a:pt x="190" y="17"/>
                  </a:cubicBezTo>
                  <a:cubicBezTo>
                    <a:pt x="174" y="17"/>
                    <a:pt x="174" y="17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5086050" y="27272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1"/>
                  </a:moveTo>
                  <a:cubicBezTo>
                    <a:pt x="33" y="1"/>
                    <a:pt x="0" y="71"/>
                    <a:pt x="0" y="137"/>
                  </a:cubicBezTo>
                  <a:cubicBezTo>
                    <a:pt x="17" y="174"/>
                    <a:pt x="17" y="207"/>
                    <a:pt x="50" y="224"/>
                  </a:cubicBezTo>
                  <a:cubicBezTo>
                    <a:pt x="66" y="261"/>
                    <a:pt x="103" y="261"/>
                    <a:pt x="136" y="261"/>
                  </a:cubicBezTo>
                  <a:cubicBezTo>
                    <a:pt x="190" y="240"/>
                    <a:pt x="239" y="174"/>
                    <a:pt x="223" y="104"/>
                  </a:cubicBezTo>
                  <a:cubicBezTo>
                    <a:pt x="223" y="71"/>
                    <a:pt x="206" y="34"/>
                    <a:pt x="169" y="17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5146150" y="2474750"/>
              <a:ext cx="2175" cy="850"/>
            </a:xfrm>
            <a:custGeom>
              <a:avLst/>
              <a:gdLst/>
              <a:ahLst/>
              <a:cxnLst/>
              <a:rect l="l" t="t" r="r" b="b"/>
              <a:pathLst>
                <a:path w="87" h="34" extrusionOk="0">
                  <a:moveTo>
                    <a:pt x="0" y="1"/>
                  </a:moveTo>
                  <a:cubicBezTo>
                    <a:pt x="5" y="1"/>
                    <a:pt x="11" y="2"/>
                    <a:pt x="18" y="4"/>
                  </a:cubicBezTo>
                  <a:lnTo>
                    <a:pt x="18" y="4"/>
                  </a:lnTo>
                  <a:cubicBezTo>
                    <a:pt x="18" y="3"/>
                    <a:pt x="17" y="2"/>
                    <a:pt x="16" y="1"/>
                  </a:cubicBezTo>
                  <a:close/>
                  <a:moveTo>
                    <a:pt x="18" y="4"/>
                  </a:moveTo>
                  <a:cubicBezTo>
                    <a:pt x="35" y="34"/>
                    <a:pt x="55" y="34"/>
                    <a:pt x="87" y="34"/>
                  </a:cubicBezTo>
                  <a:cubicBezTo>
                    <a:pt x="63" y="22"/>
                    <a:pt x="37" y="10"/>
                    <a:pt x="18" y="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5104900" y="2460650"/>
              <a:ext cx="5600" cy="4250"/>
            </a:xfrm>
            <a:custGeom>
              <a:avLst/>
              <a:gdLst/>
              <a:ahLst/>
              <a:cxnLst/>
              <a:rect l="l" t="t" r="r" b="b"/>
              <a:pathLst>
                <a:path w="224" h="170" extrusionOk="0">
                  <a:moveTo>
                    <a:pt x="17" y="0"/>
                  </a:moveTo>
                  <a:cubicBezTo>
                    <a:pt x="17" y="17"/>
                    <a:pt x="1" y="33"/>
                    <a:pt x="17" y="66"/>
                  </a:cubicBezTo>
                  <a:cubicBezTo>
                    <a:pt x="17" y="103"/>
                    <a:pt x="34" y="120"/>
                    <a:pt x="54" y="153"/>
                  </a:cubicBezTo>
                  <a:cubicBezTo>
                    <a:pt x="87" y="169"/>
                    <a:pt x="104" y="169"/>
                    <a:pt x="137" y="169"/>
                  </a:cubicBezTo>
                  <a:cubicBezTo>
                    <a:pt x="190" y="153"/>
                    <a:pt x="223" y="120"/>
                    <a:pt x="223" y="50"/>
                  </a:cubicBezTo>
                  <a:cubicBezTo>
                    <a:pt x="158" y="33"/>
                    <a:pt x="87" y="17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5052950" y="2796850"/>
              <a:ext cx="4775" cy="6525"/>
            </a:xfrm>
            <a:custGeom>
              <a:avLst/>
              <a:gdLst/>
              <a:ahLst/>
              <a:cxnLst/>
              <a:rect l="l" t="t" r="r" b="b"/>
              <a:pathLst>
                <a:path w="191" h="261" extrusionOk="0">
                  <a:moveTo>
                    <a:pt x="50" y="1"/>
                  </a:moveTo>
                  <a:cubicBezTo>
                    <a:pt x="34" y="1"/>
                    <a:pt x="17" y="17"/>
                    <a:pt x="1" y="34"/>
                  </a:cubicBezTo>
                  <a:lnTo>
                    <a:pt x="1" y="224"/>
                  </a:lnTo>
                  <a:lnTo>
                    <a:pt x="1" y="240"/>
                  </a:lnTo>
                  <a:cubicBezTo>
                    <a:pt x="34" y="261"/>
                    <a:pt x="50" y="261"/>
                    <a:pt x="87" y="261"/>
                  </a:cubicBezTo>
                  <a:cubicBezTo>
                    <a:pt x="120" y="261"/>
                    <a:pt x="137" y="240"/>
                    <a:pt x="153" y="207"/>
                  </a:cubicBezTo>
                  <a:cubicBezTo>
                    <a:pt x="174" y="174"/>
                    <a:pt x="191" y="137"/>
                    <a:pt x="191" y="104"/>
                  </a:cubicBezTo>
                  <a:cubicBezTo>
                    <a:pt x="174" y="71"/>
                    <a:pt x="153" y="55"/>
                    <a:pt x="137" y="17"/>
                  </a:cubicBezTo>
                  <a:cubicBezTo>
                    <a:pt x="137" y="17"/>
                    <a:pt x="120" y="17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5079975" y="2789550"/>
              <a:ext cx="5675" cy="6500"/>
            </a:xfrm>
            <a:custGeom>
              <a:avLst/>
              <a:gdLst/>
              <a:ahLst/>
              <a:cxnLst/>
              <a:rect l="l" t="t" r="r" b="b"/>
              <a:pathLst>
                <a:path w="227" h="260" extrusionOk="0">
                  <a:moveTo>
                    <a:pt x="87" y="0"/>
                  </a:moveTo>
                  <a:cubicBezTo>
                    <a:pt x="37" y="17"/>
                    <a:pt x="0" y="87"/>
                    <a:pt x="0" y="157"/>
                  </a:cubicBezTo>
                  <a:cubicBezTo>
                    <a:pt x="0" y="190"/>
                    <a:pt x="21" y="206"/>
                    <a:pt x="54" y="243"/>
                  </a:cubicBezTo>
                  <a:cubicBezTo>
                    <a:pt x="70" y="260"/>
                    <a:pt x="103" y="260"/>
                    <a:pt x="124" y="260"/>
                  </a:cubicBezTo>
                  <a:cubicBezTo>
                    <a:pt x="190" y="243"/>
                    <a:pt x="227" y="173"/>
                    <a:pt x="227" y="103"/>
                  </a:cubicBezTo>
                  <a:cubicBezTo>
                    <a:pt x="227" y="70"/>
                    <a:pt x="206" y="54"/>
                    <a:pt x="173" y="17"/>
                  </a:cubicBezTo>
                  <a:cubicBezTo>
                    <a:pt x="173" y="17"/>
                    <a:pt x="157" y="17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5071825" y="2684825"/>
              <a:ext cx="6100" cy="6400"/>
            </a:xfrm>
            <a:custGeom>
              <a:avLst/>
              <a:gdLst/>
              <a:ahLst/>
              <a:cxnLst/>
              <a:rect l="l" t="t" r="r" b="b"/>
              <a:pathLst>
                <a:path w="244" h="256" extrusionOk="0">
                  <a:moveTo>
                    <a:pt x="120" y="0"/>
                  </a:moveTo>
                  <a:cubicBezTo>
                    <a:pt x="87" y="0"/>
                    <a:pt x="70" y="17"/>
                    <a:pt x="37" y="33"/>
                  </a:cubicBezTo>
                  <a:cubicBezTo>
                    <a:pt x="17" y="50"/>
                    <a:pt x="0" y="83"/>
                    <a:pt x="0" y="120"/>
                  </a:cubicBezTo>
                  <a:cubicBezTo>
                    <a:pt x="0" y="153"/>
                    <a:pt x="0" y="186"/>
                    <a:pt x="17" y="206"/>
                  </a:cubicBezTo>
                  <a:cubicBezTo>
                    <a:pt x="37" y="239"/>
                    <a:pt x="70" y="256"/>
                    <a:pt x="103" y="256"/>
                  </a:cubicBezTo>
                  <a:cubicBezTo>
                    <a:pt x="120" y="256"/>
                    <a:pt x="157" y="256"/>
                    <a:pt x="174" y="239"/>
                  </a:cubicBezTo>
                  <a:cubicBezTo>
                    <a:pt x="223" y="186"/>
                    <a:pt x="244" y="103"/>
                    <a:pt x="190" y="50"/>
                  </a:cubicBezTo>
                  <a:cubicBezTo>
                    <a:pt x="190" y="33"/>
                    <a:pt x="174" y="17"/>
                    <a:pt x="157" y="17"/>
                  </a:cubicBezTo>
                  <a:cubicBezTo>
                    <a:pt x="141" y="0"/>
                    <a:pt x="141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5077400" y="2809325"/>
              <a:ext cx="6100" cy="6625"/>
            </a:xfrm>
            <a:custGeom>
              <a:avLst/>
              <a:gdLst/>
              <a:ahLst/>
              <a:cxnLst/>
              <a:rect l="l" t="t" r="r" b="b"/>
              <a:pathLst>
                <a:path w="244" h="265" extrusionOk="0">
                  <a:moveTo>
                    <a:pt x="140" y="1"/>
                  </a:moveTo>
                  <a:cubicBezTo>
                    <a:pt x="103" y="1"/>
                    <a:pt x="70" y="17"/>
                    <a:pt x="54" y="34"/>
                  </a:cubicBezTo>
                  <a:cubicBezTo>
                    <a:pt x="21" y="50"/>
                    <a:pt x="21" y="87"/>
                    <a:pt x="0" y="120"/>
                  </a:cubicBezTo>
                  <a:cubicBezTo>
                    <a:pt x="0" y="153"/>
                    <a:pt x="21" y="190"/>
                    <a:pt x="37" y="207"/>
                  </a:cubicBezTo>
                  <a:cubicBezTo>
                    <a:pt x="56" y="248"/>
                    <a:pt x="88" y="265"/>
                    <a:pt x="121" y="265"/>
                  </a:cubicBezTo>
                  <a:cubicBezTo>
                    <a:pt x="144" y="265"/>
                    <a:pt x="169" y="256"/>
                    <a:pt x="190" y="240"/>
                  </a:cubicBezTo>
                  <a:cubicBezTo>
                    <a:pt x="243" y="190"/>
                    <a:pt x="243" y="104"/>
                    <a:pt x="206" y="50"/>
                  </a:cubicBezTo>
                  <a:cubicBezTo>
                    <a:pt x="190" y="34"/>
                    <a:pt x="173" y="17"/>
                    <a:pt x="157" y="17"/>
                  </a:cubicBezTo>
                  <a:cubicBezTo>
                    <a:pt x="157" y="1"/>
                    <a:pt x="140" y="1"/>
                    <a:pt x="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5081300" y="2773575"/>
              <a:ext cx="6425" cy="6475"/>
            </a:xfrm>
            <a:custGeom>
              <a:avLst/>
              <a:gdLst/>
              <a:ahLst/>
              <a:cxnLst/>
              <a:rect l="l" t="t" r="r" b="b"/>
              <a:pathLst>
                <a:path w="257" h="259" extrusionOk="0">
                  <a:moveTo>
                    <a:pt x="140" y="0"/>
                  </a:moveTo>
                  <a:cubicBezTo>
                    <a:pt x="86" y="0"/>
                    <a:pt x="45" y="33"/>
                    <a:pt x="17" y="91"/>
                  </a:cubicBezTo>
                  <a:cubicBezTo>
                    <a:pt x="1" y="140"/>
                    <a:pt x="34" y="227"/>
                    <a:pt x="87" y="243"/>
                  </a:cubicBezTo>
                  <a:cubicBezTo>
                    <a:pt x="101" y="254"/>
                    <a:pt x="116" y="258"/>
                    <a:pt x="131" y="258"/>
                  </a:cubicBezTo>
                  <a:cubicBezTo>
                    <a:pt x="171" y="258"/>
                    <a:pt x="211" y="225"/>
                    <a:pt x="223" y="177"/>
                  </a:cubicBezTo>
                  <a:cubicBezTo>
                    <a:pt x="256" y="107"/>
                    <a:pt x="223" y="37"/>
                    <a:pt x="174" y="4"/>
                  </a:cubicBezTo>
                  <a:cubicBezTo>
                    <a:pt x="162" y="1"/>
                    <a:pt x="150" y="0"/>
                    <a:pt x="1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5067075" y="2776250"/>
              <a:ext cx="6100" cy="6675"/>
            </a:xfrm>
            <a:custGeom>
              <a:avLst/>
              <a:gdLst/>
              <a:ahLst/>
              <a:cxnLst/>
              <a:rect l="l" t="t" r="r" b="b"/>
              <a:pathLst>
                <a:path w="244" h="267" extrusionOk="0">
                  <a:moveTo>
                    <a:pt x="104" y="0"/>
                  </a:moveTo>
                  <a:cubicBezTo>
                    <a:pt x="38" y="17"/>
                    <a:pt x="1" y="87"/>
                    <a:pt x="1" y="157"/>
                  </a:cubicBezTo>
                  <a:cubicBezTo>
                    <a:pt x="21" y="190"/>
                    <a:pt x="38" y="223"/>
                    <a:pt x="54" y="239"/>
                  </a:cubicBezTo>
                  <a:cubicBezTo>
                    <a:pt x="66" y="254"/>
                    <a:pt x="86" y="267"/>
                    <a:pt x="110" y="267"/>
                  </a:cubicBezTo>
                  <a:cubicBezTo>
                    <a:pt x="120" y="267"/>
                    <a:pt x="130" y="265"/>
                    <a:pt x="141" y="260"/>
                  </a:cubicBezTo>
                  <a:cubicBezTo>
                    <a:pt x="190" y="260"/>
                    <a:pt x="244" y="190"/>
                    <a:pt x="227" y="120"/>
                  </a:cubicBezTo>
                  <a:cubicBezTo>
                    <a:pt x="227" y="87"/>
                    <a:pt x="207" y="54"/>
                    <a:pt x="190" y="33"/>
                  </a:cubicBezTo>
                  <a:cubicBezTo>
                    <a:pt x="174" y="17"/>
                    <a:pt x="174" y="17"/>
                    <a:pt x="157" y="17"/>
                  </a:cubicBezTo>
                  <a:cubicBezTo>
                    <a:pt x="141" y="0"/>
                    <a:pt x="124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5068825" y="2729050"/>
              <a:ext cx="5600" cy="6400"/>
            </a:xfrm>
            <a:custGeom>
              <a:avLst/>
              <a:gdLst/>
              <a:ahLst/>
              <a:cxnLst/>
              <a:rect l="l" t="t" r="r" b="b"/>
              <a:pathLst>
                <a:path w="224" h="256" extrusionOk="0">
                  <a:moveTo>
                    <a:pt x="104" y="0"/>
                  </a:moveTo>
                  <a:cubicBezTo>
                    <a:pt x="71" y="0"/>
                    <a:pt x="54" y="17"/>
                    <a:pt x="34" y="33"/>
                  </a:cubicBezTo>
                  <a:cubicBezTo>
                    <a:pt x="17" y="66"/>
                    <a:pt x="1" y="103"/>
                    <a:pt x="1" y="153"/>
                  </a:cubicBezTo>
                  <a:cubicBezTo>
                    <a:pt x="17" y="190"/>
                    <a:pt x="34" y="206"/>
                    <a:pt x="54" y="239"/>
                  </a:cubicBezTo>
                  <a:cubicBezTo>
                    <a:pt x="71" y="256"/>
                    <a:pt x="104" y="256"/>
                    <a:pt x="137" y="256"/>
                  </a:cubicBezTo>
                  <a:cubicBezTo>
                    <a:pt x="190" y="239"/>
                    <a:pt x="223" y="190"/>
                    <a:pt x="223" y="120"/>
                  </a:cubicBezTo>
                  <a:lnTo>
                    <a:pt x="223" y="103"/>
                  </a:lnTo>
                  <a:cubicBezTo>
                    <a:pt x="223" y="66"/>
                    <a:pt x="190" y="17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5066675" y="279252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40" y="1"/>
                  </a:moveTo>
                  <a:cubicBezTo>
                    <a:pt x="103" y="1"/>
                    <a:pt x="70" y="1"/>
                    <a:pt x="54" y="21"/>
                  </a:cubicBezTo>
                  <a:cubicBezTo>
                    <a:pt x="0" y="71"/>
                    <a:pt x="0" y="157"/>
                    <a:pt x="37" y="207"/>
                  </a:cubicBezTo>
                  <a:cubicBezTo>
                    <a:pt x="54" y="244"/>
                    <a:pt x="87" y="261"/>
                    <a:pt x="103" y="261"/>
                  </a:cubicBezTo>
                  <a:cubicBezTo>
                    <a:pt x="140" y="261"/>
                    <a:pt x="173" y="261"/>
                    <a:pt x="190" y="228"/>
                  </a:cubicBezTo>
                  <a:cubicBezTo>
                    <a:pt x="243" y="190"/>
                    <a:pt x="243" y="104"/>
                    <a:pt x="206" y="54"/>
                  </a:cubicBezTo>
                  <a:cubicBezTo>
                    <a:pt x="190" y="38"/>
                    <a:pt x="190" y="2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5066675" y="2745825"/>
              <a:ext cx="6500" cy="6525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129" y="1"/>
                  </a:moveTo>
                  <a:cubicBezTo>
                    <a:pt x="88" y="1"/>
                    <a:pt x="49" y="32"/>
                    <a:pt x="37" y="84"/>
                  </a:cubicBezTo>
                  <a:cubicBezTo>
                    <a:pt x="0" y="154"/>
                    <a:pt x="37" y="220"/>
                    <a:pt x="87" y="257"/>
                  </a:cubicBezTo>
                  <a:cubicBezTo>
                    <a:pt x="99" y="260"/>
                    <a:pt x="110" y="261"/>
                    <a:pt x="121" y="261"/>
                  </a:cubicBezTo>
                  <a:cubicBezTo>
                    <a:pt x="173" y="261"/>
                    <a:pt x="213" y="228"/>
                    <a:pt x="243" y="170"/>
                  </a:cubicBezTo>
                  <a:cubicBezTo>
                    <a:pt x="260" y="100"/>
                    <a:pt x="223" y="34"/>
                    <a:pt x="173" y="13"/>
                  </a:cubicBezTo>
                  <a:cubicBezTo>
                    <a:pt x="159" y="5"/>
                    <a:pt x="144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5124700" y="2780025"/>
              <a:ext cx="6000" cy="6650"/>
            </a:xfrm>
            <a:custGeom>
              <a:avLst/>
              <a:gdLst/>
              <a:ahLst/>
              <a:cxnLst/>
              <a:rect l="l" t="t" r="r" b="b"/>
              <a:pathLst>
                <a:path w="240" h="266" extrusionOk="0">
                  <a:moveTo>
                    <a:pt x="132" y="0"/>
                  </a:moveTo>
                  <a:cubicBezTo>
                    <a:pt x="79" y="0"/>
                    <a:pt x="30" y="35"/>
                    <a:pt x="17" y="88"/>
                  </a:cubicBezTo>
                  <a:cubicBezTo>
                    <a:pt x="0" y="159"/>
                    <a:pt x="33" y="229"/>
                    <a:pt x="87" y="262"/>
                  </a:cubicBezTo>
                  <a:cubicBezTo>
                    <a:pt x="95" y="264"/>
                    <a:pt x="104" y="266"/>
                    <a:pt x="114" y="266"/>
                  </a:cubicBezTo>
                  <a:cubicBezTo>
                    <a:pt x="159" y="266"/>
                    <a:pt x="209" y="233"/>
                    <a:pt x="223" y="175"/>
                  </a:cubicBezTo>
                  <a:cubicBezTo>
                    <a:pt x="240" y="109"/>
                    <a:pt x="223" y="39"/>
                    <a:pt x="169" y="6"/>
                  </a:cubicBezTo>
                  <a:cubicBezTo>
                    <a:pt x="157" y="2"/>
                    <a:pt x="145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5068425" y="2824475"/>
              <a:ext cx="5175" cy="2100"/>
            </a:xfrm>
            <a:custGeom>
              <a:avLst/>
              <a:gdLst/>
              <a:ahLst/>
              <a:cxnLst/>
              <a:rect l="l" t="t" r="r" b="b"/>
              <a:pathLst>
                <a:path w="207" h="84" extrusionOk="0">
                  <a:moveTo>
                    <a:pt x="120" y="1"/>
                  </a:moveTo>
                  <a:cubicBezTo>
                    <a:pt x="108" y="1"/>
                    <a:pt x="95" y="5"/>
                    <a:pt x="87" y="13"/>
                  </a:cubicBezTo>
                  <a:cubicBezTo>
                    <a:pt x="70" y="13"/>
                    <a:pt x="33" y="30"/>
                    <a:pt x="17" y="63"/>
                  </a:cubicBezTo>
                  <a:lnTo>
                    <a:pt x="0" y="83"/>
                  </a:lnTo>
                  <a:lnTo>
                    <a:pt x="206" y="83"/>
                  </a:lnTo>
                  <a:cubicBezTo>
                    <a:pt x="206" y="63"/>
                    <a:pt x="190" y="46"/>
                    <a:pt x="173" y="30"/>
                  </a:cubicBezTo>
                  <a:lnTo>
                    <a:pt x="153" y="13"/>
                  </a:lnTo>
                  <a:cubicBezTo>
                    <a:pt x="145" y="5"/>
                    <a:pt x="132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5263425" y="2665025"/>
              <a:ext cx="2100" cy="5600"/>
            </a:xfrm>
            <a:custGeom>
              <a:avLst/>
              <a:gdLst/>
              <a:ahLst/>
              <a:cxnLst/>
              <a:rect l="l" t="t" r="r" b="b"/>
              <a:pathLst>
                <a:path w="84" h="224" extrusionOk="0">
                  <a:moveTo>
                    <a:pt x="83" y="1"/>
                  </a:moveTo>
                  <a:lnTo>
                    <a:pt x="83" y="1"/>
                  </a:lnTo>
                  <a:cubicBezTo>
                    <a:pt x="34" y="34"/>
                    <a:pt x="1" y="87"/>
                    <a:pt x="17" y="153"/>
                  </a:cubicBezTo>
                  <a:cubicBezTo>
                    <a:pt x="17" y="174"/>
                    <a:pt x="34" y="207"/>
                    <a:pt x="50" y="223"/>
                  </a:cubicBezTo>
                  <a:cubicBezTo>
                    <a:pt x="50" y="153"/>
                    <a:pt x="67" y="87"/>
                    <a:pt x="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5085625" y="2821800"/>
              <a:ext cx="6000" cy="4250"/>
            </a:xfrm>
            <a:custGeom>
              <a:avLst/>
              <a:gdLst/>
              <a:ahLst/>
              <a:cxnLst/>
              <a:rect l="l" t="t" r="r" b="b"/>
              <a:pathLst>
                <a:path w="240" h="170" extrusionOk="0">
                  <a:moveTo>
                    <a:pt x="104" y="1"/>
                  </a:moveTo>
                  <a:cubicBezTo>
                    <a:pt x="50" y="17"/>
                    <a:pt x="1" y="87"/>
                    <a:pt x="17" y="153"/>
                  </a:cubicBezTo>
                  <a:lnTo>
                    <a:pt x="17" y="170"/>
                  </a:lnTo>
                  <a:cubicBezTo>
                    <a:pt x="83" y="170"/>
                    <a:pt x="170" y="153"/>
                    <a:pt x="240" y="153"/>
                  </a:cubicBezTo>
                  <a:lnTo>
                    <a:pt x="240" y="120"/>
                  </a:lnTo>
                  <a:cubicBezTo>
                    <a:pt x="223" y="87"/>
                    <a:pt x="223" y="50"/>
                    <a:pt x="186" y="34"/>
                  </a:cubicBezTo>
                  <a:cubicBezTo>
                    <a:pt x="186" y="17"/>
                    <a:pt x="170" y="17"/>
                    <a:pt x="170" y="17"/>
                  </a:cubicBezTo>
                  <a:cubicBezTo>
                    <a:pt x="153" y="1"/>
                    <a:pt x="137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5253125" y="2602225"/>
              <a:ext cx="6000" cy="6550"/>
            </a:xfrm>
            <a:custGeom>
              <a:avLst/>
              <a:gdLst/>
              <a:ahLst/>
              <a:cxnLst/>
              <a:rect l="l" t="t" r="r" b="b"/>
              <a:pathLst>
                <a:path w="240" h="262" extrusionOk="0">
                  <a:moveTo>
                    <a:pt x="124" y="0"/>
                  </a:moveTo>
                  <a:cubicBezTo>
                    <a:pt x="79" y="0"/>
                    <a:pt x="30" y="35"/>
                    <a:pt x="17" y="88"/>
                  </a:cubicBezTo>
                  <a:cubicBezTo>
                    <a:pt x="1" y="159"/>
                    <a:pt x="17" y="229"/>
                    <a:pt x="83" y="262"/>
                  </a:cubicBezTo>
                  <a:lnTo>
                    <a:pt x="137" y="262"/>
                  </a:lnTo>
                  <a:cubicBezTo>
                    <a:pt x="170" y="262"/>
                    <a:pt x="207" y="229"/>
                    <a:pt x="223" y="175"/>
                  </a:cubicBezTo>
                  <a:cubicBezTo>
                    <a:pt x="240" y="126"/>
                    <a:pt x="223" y="72"/>
                    <a:pt x="207" y="39"/>
                  </a:cubicBezTo>
                  <a:cubicBezTo>
                    <a:pt x="186" y="39"/>
                    <a:pt x="170" y="23"/>
                    <a:pt x="153" y="6"/>
                  </a:cubicBezTo>
                  <a:cubicBezTo>
                    <a:pt x="144" y="2"/>
                    <a:pt x="134" y="0"/>
                    <a:pt x="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5250950" y="2619725"/>
              <a:ext cx="6025" cy="6600"/>
            </a:xfrm>
            <a:custGeom>
              <a:avLst/>
              <a:gdLst/>
              <a:ahLst/>
              <a:cxnLst/>
              <a:rect l="l" t="t" r="r" b="b"/>
              <a:pathLst>
                <a:path w="241" h="264" extrusionOk="0">
                  <a:moveTo>
                    <a:pt x="126" y="0"/>
                  </a:moveTo>
                  <a:cubicBezTo>
                    <a:pt x="103" y="0"/>
                    <a:pt x="82" y="13"/>
                    <a:pt x="67" y="28"/>
                  </a:cubicBezTo>
                  <a:cubicBezTo>
                    <a:pt x="34" y="44"/>
                    <a:pt x="17" y="61"/>
                    <a:pt x="17" y="94"/>
                  </a:cubicBezTo>
                  <a:cubicBezTo>
                    <a:pt x="1" y="110"/>
                    <a:pt x="1" y="147"/>
                    <a:pt x="17" y="180"/>
                  </a:cubicBezTo>
                  <a:cubicBezTo>
                    <a:pt x="17" y="213"/>
                    <a:pt x="50" y="234"/>
                    <a:pt x="88" y="250"/>
                  </a:cubicBezTo>
                  <a:cubicBezTo>
                    <a:pt x="101" y="259"/>
                    <a:pt x="115" y="263"/>
                    <a:pt x="130" y="263"/>
                  </a:cubicBezTo>
                  <a:cubicBezTo>
                    <a:pt x="170" y="263"/>
                    <a:pt x="212" y="232"/>
                    <a:pt x="224" y="180"/>
                  </a:cubicBezTo>
                  <a:cubicBezTo>
                    <a:pt x="240" y="110"/>
                    <a:pt x="224" y="44"/>
                    <a:pt x="154" y="7"/>
                  </a:cubicBezTo>
                  <a:cubicBezTo>
                    <a:pt x="144" y="2"/>
                    <a:pt x="135" y="0"/>
                    <a:pt x="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5112225" y="2817475"/>
              <a:ext cx="5600" cy="5175"/>
            </a:xfrm>
            <a:custGeom>
              <a:avLst/>
              <a:gdLst/>
              <a:ahLst/>
              <a:cxnLst/>
              <a:rect l="l" t="t" r="r" b="b"/>
              <a:pathLst>
                <a:path w="224" h="207" extrusionOk="0">
                  <a:moveTo>
                    <a:pt x="120" y="1"/>
                  </a:moveTo>
                  <a:cubicBezTo>
                    <a:pt x="87" y="1"/>
                    <a:pt x="71" y="1"/>
                    <a:pt x="34" y="34"/>
                  </a:cubicBezTo>
                  <a:cubicBezTo>
                    <a:pt x="17" y="54"/>
                    <a:pt x="1" y="87"/>
                    <a:pt x="1" y="120"/>
                  </a:cubicBezTo>
                  <a:cubicBezTo>
                    <a:pt x="1" y="157"/>
                    <a:pt x="1" y="190"/>
                    <a:pt x="17" y="207"/>
                  </a:cubicBezTo>
                  <a:cubicBezTo>
                    <a:pt x="87" y="190"/>
                    <a:pt x="153" y="190"/>
                    <a:pt x="207" y="174"/>
                  </a:cubicBezTo>
                  <a:cubicBezTo>
                    <a:pt x="223" y="137"/>
                    <a:pt x="223" y="87"/>
                    <a:pt x="190" y="54"/>
                  </a:cubicBezTo>
                  <a:cubicBezTo>
                    <a:pt x="190" y="34"/>
                    <a:pt x="174" y="17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5247050" y="2667200"/>
              <a:ext cx="6100" cy="6575"/>
            </a:xfrm>
            <a:custGeom>
              <a:avLst/>
              <a:gdLst/>
              <a:ahLst/>
              <a:cxnLst/>
              <a:rect l="l" t="t" r="r" b="b"/>
              <a:pathLst>
                <a:path w="244" h="263" extrusionOk="0">
                  <a:moveTo>
                    <a:pt x="103" y="0"/>
                  </a:moveTo>
                  <a:cubicBezTo>
                    <a:pt x="54" y="17"/>
                    <a:pt x="0" y="87"/>
                    <a:pt x="17" y="153"/>
                  </a:cubicBezTo>
                  <a:cubicBezTo>
                    <a:pt x="17" y="190"/>
                    <a:pt x="37" y="223"/>
                    <a:pt x="70" y="239"/>
                  </a:cubicBezTo>
                  <a:cubicBezTo>
                    <a:pt x="82" y="251"/>
                    <a:pt x="102" y="263"/>
                    <a:pt x="120" y="263"/>
                  </a:cubicBezTo>
                  <a:cubicBezTo>
                    <a:pt x="127" y="263"/>
                    <a:pt x="134" y="261"/>
                    <a:pt x="141" y="256"/>
                  </a:cubicBezTo>
                  <a:cubicBezTo>
                    <a:pt x="206" y="256"/>
                    <a:pt x="244" y="190"/>
                    <a:pt x="244" y="120"/>
                  </a:cubicBezTo>
                  <a:cubicBezTo>
                    <a:pt x="223" y="66"/>
                    <a:pt x="206" y="33"/>
                    <a:pt x="173" y="17"/>
                  </a:cubicBezTo>
                  <a:cubicBezTo>
                    <a:pt x="157" y="0"/>
                    <a:pt x="141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5250550" y="2652150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37" y="0"/>
                  </a:moveTo>
                  <a:cubicBezTo>
                    <a:pt x="104" y="0"/>
                    <a:pt x="66" y="17"/>
                    <a:pt x="50" y="33"/>
                  </a:cubicBezTo>
                  <a:cubicBezTo>
                    <a:pt x="33" y="50"/>
                    <a:pt x="17" y="87"/>
                    <a:pt x="17" y="120"/>
                  </a:cubicBezTo>
                  <a:cubicBezTo>
                    <a:pt x="1" y="153"/>
                    <a:pt x="17" y="190"/>
                    <a:pt x="33" y="223"/>
                  </a:cubicBezTo>
                  <a:cubicBezTo>
                    <a:pt x="50" y="240"/>
                    <a:pt x="83" y="256"/>
                    <a:pt x="104" y="256"/>
                  </a:cubicBezTo>
                  <a:cubicBezTo>
                    <a:pt x="113" y="262"/>
                    <a:pt x="123" y="265"/>
                    <a:pt x="133" y="265"/>
                  </a:cubicBezTo>
                  <a:cubicBezTo>
                    <a:pt x="155" y="265"/>
                    <a:pt x="174" y="251"/>
                    <a:pt x="186" y="240"/>
                  </a:cubicBezTo>
                  <a:cubicBezTo>
                    <a:pt x="240" y="190"/>
                    <a:pt x="240" y="103"/>
                    <a:pt x="207" y="50"/>
                  </a:cubicBezTo>
                  <a:cubicBezTo>
                    <a:pt x="186" y="33"/>
                    <a:pt x="170" y="17"/>
                    <a:pt x="153" y="17"/>
                  </a:cubicBezTo>
                  <a:lnTo>
                    <a:pt x="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5236325" y="2652875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28" y="0"/>
                  </a:moveTo>
                  <a:cubicBezTo>
                    <a:pt x="81" y="0"/>
                    <a:pt x="31" y="30"/>
                    <a:pt x="17" y="74"/>
                  </a:cubicBezTo>
                  <a:cubicBezTo>
                    <a:pt x="1" y="145"/>
                    <a:pt x="17" y="227"/>
                    <a:pt x="87" y="248"/>
                  </a:cubicBezTo>
                  <a:cubicBezTo>
                    <a:pt x="104" y="264"/>
                    <a:pt x="120" y="264"/>
                    <a:pt x="137" y="264"/>
                  </a:cubicBezTo>
                  <a:cubicBezTo>
                    <a:pt x="174" y="248"/>
                    <a:pt x="207" y="227"/>
                    <a:pt x="223" y="178"/>
                  </a:cubicBezTo>
                  <a:cubicBezTo>
                    <a:pt x="240" y="124"/>
                    <a:pt x="223" y="74"/>
                    <a:pt x="207" y="41"/>
                  </a:cubicBezTo>
                  <a:cubicBezTo>
                    <a:pt x="190" y="21"/>
                    <a:pt x="174" y="21"/>
                    <a:pt x="157" y="4"/>
                  </a:cubicBezTo>
                  <a:cubicBezTo>
                    <a:pt x="148" y="1"/>
                    <a:pt x="138" y="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5214875" y="2766350"/>
              <a:ext cx="3025" cy="3525"/>
            </a:xfrm>
            <a:custGeom>
              <a:avLst/>
              <a:gdLst/>
              <a:ahLst/>
              <a:cxnLst/>
              <a:rect l="l" t="t" r="r" b="b"/>
              <a:pathLst>
                <a:path w="121" h="141" extrusionOk="0">
                  <a:moveTo>
                    <a:pt x="121" y="1"/>
                  </a:moveTo>
                  <a:cubicBezTo>
                    <a:pt x="104" y="1"/>
                    <a:pt x="104" y="1"/>
                    <a:pt x="88" y="17"/>
                  </a:cubicBezTo>
                  <a:cubicBezTo>
                    <a:pt x="34" y="17"/>
                    <a:pt x="1" y="71"/>
                    <a:pt x="1" y="141"/>
                  </a:cubicBezTo>
                  <a:cubicBezTo>
                    <a:pt x="34" y="87"/>
                    <a:pt x="67" y="54"/>
                    <a:pt x="1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5238500" y="2728925"/>
              <a:ext cx="5175" cy="6525"/>
            </a:xfrm>
            <a:custGeom>
              <a:avLst/>
              <a:gdLst/>
              <a:ahLst/>
              <a:cxnLst/>
              <a:rect l="l" t="t" r="r" b="b"/>
              <a:pathLst>
                <a:path w="207" h="261" extrusionOk="0">
                  <a:moveTo>
                    <a:pt x="125" y="1"/>
                  </a:moveTo>
                  <a:cubicBezTo>
                    <a:pt x="80" y="1"/>
                    <a:pt x="30" y="30"/>
                    <a:pt x="17" y="71"/>
                  </a:cubicBezTo>
                  <a:cubicBezTo>
                    <a:pt x="0" y="141"/>
                    <a:pt x="17" y="228"/>
                    <a:pt x="87" y="244"/>
                  </a:cubicBezTo>
                  <a:lnTo>
                    <a:pt x="103" y="261"/>
                  </a:lnTo>
                  <a:lnTo>
                    <a:pt x="103" y="228"/>
                  </a:lnTo>
                  <a:cubicBezTo>
                    <a:pt x="136" y="174"/>
                    <a:pt x="173" y="108"/>
                    <a:pt x="206" y="55"/>
                  </a:cubicBezTo>
                  <a:cubicBezTo>
                    <a:pt x="190" y="38"/>
                    <a:pt x="173" y="22"/>
                    <a:pt x="153" y="5"/>
                  </a:cubicBezTo>
                  <a:cubicBezTo>
                    <a:pt x="144" y="2"/>
                    <a:pt x="134" y="1"/>
                    <a:pt x="1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5245800" y="2713200"/>
              <a:ext cx="5600" cy="6375"/>
            </a:xfrm>
            <a:custGeom>
              <a:avLst/>
              <a:gdLst/>
              <a:ahLst/>
              <a:cxnLst/>
              <a:rect l="l" t="t" r="r" b="b"/>
              <a:pathLst>
                <a:path w="224" h="255" extrusionOk="0">
                  <a:moveTo>
                    <a:pt x="110" y="1"/>
                  </a:moveTo>
                  <a:cubicBezTo>
                    <a:pt x="70" y="1"/>
                    <a:pt x="29" y="34"/>
                    <a:pt x="17" y="82"/>
                  </a:cubicBezTo>
                  <a:cubicBezTo>
                    <a:pt x="1" y="152"/>
                    <a:pt x="17" y="222"/>
                    <a:pt x="87" y="255"/>
                  </a:cubicBezTo>
                  <a:lnTo>
                    <a:pt x="137" y="255"/>
                  </a:lnTo>
                  <a:cubicBezTo>
                    <a:pt x="153" y="205"/>
                    <a:pt x="191" y="135"/>
                    <a:pt x="223" y="65"/>
                  </a:cubicBezTo>
                  <a:cubicBezTo>
                    <a:pt x="207" y="49"/>
                    <a:pt x="191" y="16"/>
                    <a:pt x="153" y="16"/>
                  </a:cubicBezTo>
                  <a:cubicBezTo>
                    <a:pt x="140" y="6"/>
                    <a:pt x="125" y="1"/>
                    <a:pt x="1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5256525" y="2680075"/>
              <a:ext cx="5600" cy="6425"/>
            </a:xfrm>
            <a:custGeom>
              <a:avLst/>
              <a:gdLst/>
              <a:ahLst/>
              <a:cxnLst/>
              <a:rect l="l" t="t" r="r" b="b"/>
              <a:pathLst>
                <a:path w="224" h="257" extrusionOk="0">
                  <a:moveTo>
                    <a:pt x="137" y="1"/>
                  </a:moveTo>
                  <a:cubicBezTo>
                    <a:pt x="120" y="1"/>
                    <a:pt x="87" y="17"/>
                    <a:pt x="50" y="34"/>
                  </a:cubicBezTo>
                  <a:cubicBezTo>
                    <a:pt x="17" y="67"/>
                    <a:pt x="1" y="153"/>
                    <a:pt x="50" y="207"/>
                  </a:cubicBezTo>
                  <a:cubicBezTo>
                    <a:pt x="71" y="240"/>
                    <a:pt x="87" y="256"/>
                    <a:pt x="120" y="256"/>
                  </a:cubicBezTo>
                  <a:cubicBezTo>
                    <a:pt x="137" y="256"/>
                    <a:pt x="174" y="256"/>
                    <a:pt x="190" y="240"/>
                  </a:cubicBezTo>
                  <a:cubicBezTo>
                    <a:pt x="207" y="190"/>
                    <a:pt x="207" y="137"/>
                    <a:pt x="223" y="67"/>
                  </a:cubicBezTo>
                  <a:lnTo>
                    <a:pt x="223" y="50"/>
                  </a:lnTo>
                  <a:cubicBezTo>
                    <a:pt x="207" y="34"/>
                    <a:pt x="190" y="17"/>
                    <a:pt x="174" y="17"/>
                  </a:cubicBezTo>
                  <a:cubicBezTo>
                    <a:pt x="153" y="1"/>
                    <a:pt x="153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5140150" y="2809750"/>
              <a:ext cx="5600" cy="5575"/>
            </a:xfrm>
            <a:custGeom>
              <a:avLst/>
              <a:gdLst/>
              <a:ahLst/>
              <a:cxnLst/>
              <a:rect l="l" t="t" r="r" b="b"/>
              <a:pathLst>
                <a:path w="224" h="223" extrusionOk="0">
                  <a:moveTo>
                    <a:pt x="104" y="0"/>
                  </a:moveTo>
                  <a:cubicBezTo>
                    <a:pt x="50" y="17"/>
                    <a:pt x="1" y="70"/>
                    <a:pt x="17" y="157"/>
                  </a:cubicBezTo>
                  <a:cubicBezTo>
                    <a:pt x="17" y="173"/>
                    <a:pt x="34" y="206"/>
                    <a:pt x="50" y="223"/>
                  </a:cubicBezTo>
                  <a:cubicBezTo>
                    <a:pt x="104" y="206"/>
                    <a:pt x="170" y="173"/>
                    <a:pt x="224" y="157"/>
                  </a:cubicBezTo>
                  <a:lnTo>
                    <a:pt x="224" y="103"/>
                  </a:lnTo>
                  <a:cubicBezTo>
                    <a:pt x="224" y="70"/>
                    <a:pt x="207" y="33"/>
                    <a:pt x="191" y="17"/>
                  </a:cubicBezTo>
                  <a:cubicBezTo>
                    <a:pt x="170" y="17"/>
                    <a:pt x="170" y="17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5194675" y="2783450"/>
              <a:ext cx="4375" cy="3550"/>
            </a:xfrm>
            <a:custGeom>
              <a:avLst/>
              <a:gdLst/>
              <a:ahLst/>
              <a:cxnLst/>
              <a:rect l="l" t="t" r="r" b="b"/>
              <a:pathLst>
                <a:path w="175" h="142" extrusionOk="0">
                  <a:moveTo>
                    <a:pt x="127" y="1"/>
                  </a:moveTo>
                  <a:cubicBezTo>
                    <a:pt x="82" y="1"/>
                    <a:pt x="31" y="34"/>
                    <a:pt x="17" y="92"/>
                  </a:cubicBezTo>
                  <a:cubicBezTo>
                    <a:pt x="17" y="108"/>
                    <a:pt x="1" y="125"/>
                    <a:pt x="17" y="141"/>
                  </a:cubicBezTo>
                  <a:cubicBezTo>
                    <a:pt x="71" y="108"/>
                    <a:pt x="120" y="55"/>
                    <a:pt x="174" y="22"/>
                  </a:cubicBezTo>
                  <a:cubicBezTo>
                    <a:pt x="174" y="22"/>
                    <a:pt x="174" y="5"/>
                    <a:pt x="153" y="5"/>
                  </a:cubicBezTo>
                  <a:cubicBezTo>
                    <a:pt x="145" y="2"/>
                    <a:pt x="136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5126350" y="2814900"/>
              <a:ext cx="5700" cy="4775"/>
            </a:xfrm>
            <a:custGeom>
              <a:avLst/>
              <a:gdLst/>
              <a:ahLst/>
              <a:cxnLst/>
              <a:rect l="l" t="t" r="r" b="b"/>
              <a:pathLst>
                <a:path w="228" h="191" extrusionOk="0">
                  <a:moveTo>
                    <a:pt x="103" y="0"/>
                  </a:moveTo>
                  <a:cubicBezTo>
                    <a:pt x="38" y="0"/>
                    <a:pt x="0" y="71"/>
                    <a:pt x="21" y="137"/>
                  </a:cubicBezTo>
                  <a:lnTo>
                    <a:pt x="21" y="190"/>
                  </a:lnTo>
                  <a:cubicBezTo>
                    <a:pt x="87" y="174"/>
                    <a:pt x="157" y="157"/>
                    <a:pt x="227" y="120"/>
                  </a:cubicBezTo>
                  <a:lnTo>
                    <a:pt x="227" y="104"/>
                  </a:lnTo>
                  <a:cubicBezTo>
                    <a:pt x="227" y="71"/>
                    <a:pt x="207" y="33"/>
                    <a:pt x="190" y="17"/>
                  </a:cubicBezTo>
                  <a:cubicBezTo>
                    <a:pt x="174" y="17"/>
                    <a:pt x="174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5154700" y="2806850"/>
              <a:ext cx="4750" cy="3325"/>
            </a:xfrm>
            <a:custGeom>
              <a:avLst/>
              <a:gdLst/>
              <a:ahLst/>
              <a:cxnLst/>
              <a:rect l="l" t="t" r="r" b="b"/>
              <a:pathLst>
                <a:path w="190" h="133" extrusionOk="0">
                  <a:moveTo>
                    <a:pt x="113" y="0"/>
                  </a:moveTo>
                  <a:cubicBezTo>
                    <a:pt x="72" y="0"/>
                    <a:pt x="33" y="32"/>
                    <a:pt x="21" y="83"/>
                  </a:cubicBezTo>
                  <a:cubicBezTo>
                    <a:pt x="0" y="100"/>
                    <a:pt x="0" y="116"/>
                    <a:pt x="0" y="133"/>
                  </a:cubicBezTo>
                  <a:cubicBezTo>
                    <a:pt x="70" y="100"/>
                    <a:pt x="140" y="83"/>
                    <a:pt x="190" y="46"/>
                  </a:cubicBezTo>
                  <a:cubicBezTo>
                    <a:pt x="190" y="30"/>
                    <a:pt x="173" y="13"/>
                    <a:pt x="157" y="13"/>
                  </a:cubicBezTo>
                  <a:cubicBezTo>
                    <a:pt x="143" y="4"/>
                    <a:pt x="128" y="0"/>
                    <a:pt x="1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5174075" y="27586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0"/>
                  </a:moveTo>
                  <a:cubicBezTo>
                    <a:pt x="70" y="0"/>
                    <a:pt x="33" y="17"/>
                    <a:pt x="17" y="54"/>
                  </a:cubicBezTo>
                  <a:cubicBezTo>
                    <a:pt x="0" y="87"/>
                    <a:pt x="0" y="120"/>
                    <a:pt x="0" y="157"/>
                  </a:cubicBezTo>
                  <a:cubicBezTo>
                    <a:pt x="17" y="190"/>
                    <a:pt x="17" y="206"/>
                    <a:pt x="50" y="244"/>
                  </a:cubicBezTo>
                  <a:cubicBezTo>
                    <a:pt x="70" y="260"/>
                    <a:pt x="103" y="260"/>
                    <a:pt x="136" y="260"/>
                  </a:cubicBezTo>
                  <a:cubicBezTo>
                    <a:pt x="190" y="244"/>
                    <a:pt x="239" y="174"/>
                    <a:pt x="223" y="103"/>
                  </a:cubicBezTo>
                  <a:cubicBezTo>
                    <a:pt x="223" y="70"/>
                    <a:pt x="206" y="54"/>
                    <a:pt x="173" y="17"/>
                  </a:cubicBezTo>
                  <a:cubicBezTo>
                    <a:pt x="173" y="17"/>
                    <a:pt x="153" y="17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5180450" y="2787900"/>
              <a:ext cx="6125" cy="6400"/>
            </a:xfrm>
            <a:custGeom>
              <a:avLst/>
              <a:gdLst/>
              <a:ahLst/>
              <a:cxnLst/>
              <a:rect l="l" t="t" r="r" b="b"/>
              <a:pathLst>
                <a:path w="245" h="256" extrusionOk="0">
                  <a:moveTo>
                    <a:pt x="104" y="0"/>
                  </a:moveTo>
                  <a:cubicBezTo>
                    <a:pt x="71" y="0"/>
                    <a:pt x="55" y="17"/>
                    <a:pt x="38" y="50"/>
                  </a:cubicBezTo>
                  <a:cubicBezTo>
                    <a:pt x="22" y="83"/>
                    <a:pt x="1" y="120"/>
                    <a:pt x="22" y="153"/>
                  </a:cubicBezTo>
                  <a:cubicBezTo>
                    <a:pt x="22" y="186"/>
                    <a:pt x="38" y="206"/>
                    <a:pt x="55" y="239"/>
                  </a:cubicBezTo>
                  <a:cubicBezTo>
                    <a:pt x="88" y="256"/>
                    <a:pt x="104" y="256"/>
                    <a:pt x="141" y="256"/>
                  </a:cubicBezTo>
                  <a:cubicBezTo>
                    <a:pt x="207" y="239"/>
                    <a:pt x="244" y="169"/>
                    <a:pt x="228" y="103"/>
                  </a:cubicBezTo>
                  <a:cubicBezTo>
                    <a:pt x="228" y="66"/>
                    <a:pt x="207" y="50"/>
                    <a:pt x="191" y="17"/>
                  </a:cubicBezTo>
                  <a:cubicBezTo>
                    <a:pt x="174" y="17"/>
                    <a:pt x="174" y="17"/>
                    <a:pt x="1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5185625" y="2723575"/>
              <a:ext cx="6100" cy="6475"/>
            </a:xfrm>
            <a:custGeom>
              <a:avLst/>
              <a:gdLst/>
              <a:ahLst/>
              <a:cxnLst/>
              <a:rect l="l" t="t" r="r" b="b"/>
              <a:pathLst>
                <a:path w="244" h="259" extrusionOk="0">
                  <a:moveTo>
                    <a:pt x="131" y="1"/>
                  </a:moveTo>
                  <a:cubicBezTo>
                    <a:pt x="123" y="1"/>
                    <a:pt x="113" y="5"/>
                    <a:pt x="103" y="13"/>
                  </a:cubicBezTo>
                  <a:cubicBezTo>
                    <a:pt x="37" y="13"/>
                    <a:pt x="0" y="79"/>
                    <a:pt x="0" y="149"/>
                  </a:cubicBezTo>
                  <a:cubicBezTo>
                    <a:pt x="21" y="182"/>
                    <a:pt x="37" y="219"/>
                    <a:pt x="54" y="236"/>
                  </a:cubicBezTo>
                  <a:cubicBezTo>
                    <a:pt x="65" y="247"/>
                    <a:pt x="85" y="259"/>
                    <a:pt x="109" y="259"/>
                  </a:cubicBezTo>
                  <a:cubicBezTo>
                    <a:pt x="119" y="259"/>
                    <a:pt x="129" y="257"/>
                    <a:pt x="140" y="252"/>
                  </a:cubicBezTo>
                  <a:cubicBezTo>
                    <a:pt x="190" y="252"/>
                    <a:pt x="243" y="182"/>
                    <a:pt x="227" y="116"/>
                  </a:cubicBezTo>
                  <a:cubicBezTo>
                    <a:pt x="227" y="79"/>
                    <a:pt x="206" y="46"/>
                    <a:pt x="190" y="29"/>
                  </a:cubicBezTo>
                  <a:cubicBezTo>
                    <a:pt x="173" y="13"/>
                    <a:pt x="173" y="13"/>
                    <a:pt x="157" y="13"/>
                  </a:cubicBezTo>
                  <a:cubicBezTo>
                    <a:pt x="148" y="5"/>
                    <a:pt x="140" y="1"/>
                    <a:pt x="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5184800" y="2771100"/>
              <a:ext cx="5575" cy="6500"/>
            </a:xfrm>
            <a:custGeom>
              <a:avLst/>
              <a:gdLst/>
              <a:ahLst/>
              <a:cxnLst/>
              <a:rect l="l" t="t" r="r" b="b"/>
              <a:pathLst>
                <a:path w="223" h="260" extrusionOk="0">
                  <a:moveTo>
                    <a:pt x="136" y="0"/>
                  </a:moveTo>
                  <a:cubicBezTo>
                    <a:pt x="103" y="0"/>
                    <a:pt x="70" y="0"/>
                    <a:pt x="54" y="17"/>
                  </a:cubicBezTo>
                  <a:cubicBezTo>
                    <a:pt x="0" y="70"/>
                    <a:pt x="0" y="157"/>
                    <a:pt x="33" y="206"/>
                  </a:cubicBezTo>
                  <a:cubicBezTo>
                    <a:pt x="54" y="239"/>
                    <a:pt x="70" y="260"/>
                    <a:pt x="103" y="260"/>
                  </a:cubicBezTo>
                  <a:cubicBezTo>
                    <a:pt x="136" y="260"/>
                    <a:pt x="173" y="239"/>
                    <a:pt x="190" y="223"/>
                  </a:cubicBezTo>
                  <a:cubicBezTo>
                    <a:pt x="206" y="206"/>
                    <a:pt x="223" y="173"/>
                    <a:pt x="223" y="136"/>
                  </a:cubicBezTo>
                  <a:cubicBezTo>
                    <a:pt x="223" y="103"/>
                    <a:pt x="223" y="70"/>
                    <a:pt x="206" y="54"/>
                  </a:cubicBezTo>
                  <a:cubicBezTo>
                    <a:pt x="190" y="17"/>
                    <a:pt x="173" y="17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5187375" y="2707650"/>
              <a:ext cx="6000" cy="6475"/>
            </a:xfrm>
            <a:custGeom>
              <a:avLst/>
              <a:gdLst/>
              <a:ahLst/>
              <a:cxnLst/>
              <a:rect l="l" t="t" r="r" b="b"/>
              <a:pathLst>
                <a:path w="240" h="259" extrusionOk="0">
                  <a:moveTo>
                    <a:pt x="111" y="0"/>
                  </a:moveTo>
                  <a:cubicBezTo>
                    <a:pt x="69" y="0"/>
                    <a:pt x="29" y="33"/>
                    <a:pt x="17" y="81"/>
                  </a:cubicBezTo>
                  <a:cubicBezTo>
                    <a:pt x="0" y="151"/>
                    <a:pt x="17" y="221"/>
                    <a:pt x="70" y="254"/>
                  </a:cubicBezTo>
                  <a:cubicBezTo>
                    <a:pt x="82" y="257"/>
                    <a:pt x="94" y="258"/>
                    <a:pt x="105" y="258"/>
                  </a:cubicBezTo>
                  <a:cubicBezTo>
                    <a:pt x="159" y="258"/>
                    <a:pt x="209" y="228"/>
                    <a:pt x="223" y="184"/>
                  </a:cubicBezTo>
                  <a:cubicBezTo>
                    <a:pt x="239" y="118"/>
                    <a:pt x="206" y="31"/>
                    <a:pt x="157" y="15"/>
                  </a:cubicBezTo>
                  <a:cubicBezTo>
                    <a:pt x="142" y="5"/>
                    <a:pt x="126" y="0"/>
                    <a:pt x="1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5084300" y="2647500"/>
              <a:ext cx="6500" cy="6525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122" y="0"/>
                  </a:moveTo>
                  <a:cubicBezTo>
                    <a:pt x="78" y="0"/>
                    <a:pt x="44" y="32"/>
                    <a:pt x="17" y="83"/>
                  </a:cubicBezTo>
                  <a:cubicBezTo>
                    <a:pt x="0" y="153"/>
                    <a:pt x="33" y="219"/>
                    <a:pt x="87" y="256"/>
                  </a:cubicBezTo>
                  <a:cubicBezTo>
                    <a:pt x="95" y="259"/>
                    <a:pt x="103" y="260"/>
                    <a:pt x="112" y="260"/>
                  </a:cubicBezTo>
                  <a:cubicBezTo>
                    <a:pt x="157" y="260"/>
                    <a:pt x="209" y="225"/>
                    <a:pt x="223" y="170"/>
                  </a:cubicBezTo>
                  <a:cubicBezTo>
                    <a:pt x="260" y="116"/>
                    <a:pt x="223" y="30"/>
                    <a:pt x="173" y="13"/>
                  </a:cubicBezTo>
                  <a:cubicBezTo>
                    <a:pt x="155" y="4"/>
                    <a:pt x="138" y="0"/>
                    <a:pt x="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5183550" y="2743400"/>
              <a:ext cx="5600" cy="6600"/>
            </a:xfrm>
            <a:custGeom>
              <a:avLst/>
              <a:gdLst/>
              <a:ahLst/>
              <a:cxnLst/>
              <a:rect l="l" t="t" r="r" b="b"/>
              <a:pathLst>
                <a:path w="224" h="264" extrusionOk="0">
                  <a:moveTo>
                    <a:pt x="93" y="1"/>
                  </a:moveTo>
                  <a:cubicBezTo>
                    <a:pt x="72" y="1"/>
                    <a:pt x="57" y="13"/>
                    <a:pt x="34" y="28"/>
                  </a:cubicBezTo>
                  <a:cubicBezTo>
                    <a:pt x="17" y="61"/>
                    <a:pt x="1" y="77"/>
                    <a:pt x="1" y="110"/>
                  </a:cubicBezTo>
                  <a:cubicBezTo>
                    <a:pt x="1" y="148"/>
                    <a:pt x="1" y="181"/>
                    <a:pt x="17" y="214"/>
                  </a:cubicBezTo>
                  <a:cubicBezTo>
                    <a:pt x="36" y="245"/>
                    <a:pt x="69" y="264"/>
                    <a:pt x="102" y="264"/>
                  </a:cubicBezTo>
                  <a:cubicBezTo>
                    <a:pt x="125" y="264"/>
                    <a:pt x="149" y="255"/>
                    <a:pt x="170" y="234"/>
                  </a:cubicBezTo>
                  <a:cubicBezTo>
                    <a:pt x="223" y="181"/>
                    <a:pt x="223" y="110"/>
                    <a:pt x="186" y="45"/>
                  </a:cubicBezTo>
                  <a:cubicBezTo>
                    <a:pt x="186" y="28"/>
                    <a:pt x="170" y="28"/>
                    <a:pt x="153" y="7"/>
                  </a:cubicBezTo>
                  <a:lnTo>
                    <a:pt x="120" y="7"/>
                  </a:lnTo>
                  <a:cubicBezTo>
                    <a:pt x="110" y="3"/>
                    <a:pt x="101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5174475" y="2662975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29" y="0"/>
                  </a:moveTo>
                  <a:cubicBezTo>
                    <a:pt x="120" y="0"/>
                    <a:pt x="112" y="4"/>
                    <a:pt x="104" y="13"/>
                  </a:cubicBezTo>
                  <a:cubicBezTo>
                    <a:pt x="87" y="13"/>
                    <a:pt x="71" y="29"/>
                    <a:pt x="54" y="50"/>
                  </a:cubicBezTo>
                  <a:cubicBezTo>
                    <a:pt x="17" y="66"/>
                    <a:pt x="1" y="116"/>
                    <a:pt x="17" y="153"/>
                  </a:cubicBezTo>
                  <a:cubicBezTo>
                    <a:pt x="17" y="186"/>
                    <a:pt x="34" y="219"/>
                    <a:pt x="54" y="235"/>
                  </a:cubicBezTo>
                  <a:cubicBezTo>
                    <a:pt x="78" y="250"/>
                    <a:pt x="93" y="263"/>
                    <a:pt x="112" y="263"/>
                  </a:cubicBezTo>
                  <a:cubicBezTo>
                    <a:pt x="119" y="263"/>
                    <a:pt x="127" y="261"/>
                    <a:pt x="137" y="256"/>
                  </a:cubicBezTo>
                  <a:cubicBezTo>
                    <a:pt x="190" y="256"/>
                    <a:pt x="240" y="186"/>
                    <a:pt x="240" y="132"/>
                  </a:cubicBezTo>
                  <a:cubicBezTo>
                    <a:pt x="240" y="116"/>
                    <a:pt x="240" y="116"/>
                    <a:pt x="223" y="116"/>
                  </a:cubicBezTo>
                  <a:cubicBezTo>
                    <a:pt x="223" y="66"/>
                    <a:pt x="207" y="29"/>
                    <a:pt x="157" y="13"/>
                  </a:cubicBezTo>
                  <a:cubicBezTo>
                    <a:pt x="147" y="4"/>
                    <a:pt x="138" y="0"/>
                    <a:pt x="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5177475" y="2618900"/>
              <a:ext cx="6100" cy="6675"/>
            </a:xfrm>
            <a:custGeom>
              <a:avLst/>
              <a:gdLst/>
              <a:ahLst/>
              <a:cxnLst/>
              <a:rect l="l" t="t" r="r" b="b"/>
              <a:pathLst>
                <a:path w="244" h="267" extrusionOk="0">
                  <a:moveTo>
                    <a:pt x="109" y="0"/>
                  </a:moveTo>
                  <a:cubicBezTo>
                    <a:pt x="86" y="0"/>
                    <a:pt x="66" y="12"/>
                    <a:pt x="54" y="23"/>
                  </a:cubicBezTo>
                  <a:cubicBezTo>
                    <a:pt x="17" y="61"/>
                    <a:pt x="17" y="77"/>
                    <a:pt x="0" y="110"/>
                  </a:cubicBezTo>
                  <a:cubicBezTo>
                    <a:pt x="0" y="143"/>
                    <a:pt x="17" y="180"/>
                    <a:pt x="37" y="213"/>
                  </a:cubicBezTo>
                  <a:cubicBezTo>
                    <a:pt x="54" y="230"/>
                    <a:pt x="70" y="246"/>
                    <a:pt x="103" y="267"/>
                  </a:cubicBezTo>
                  <a:cubicBezTo>
                    <a:pt x="141" y="267"/>
                    <a:pt x="174" y="246"/>
                    <a:pt x="190" y="230"/>
                  </a:cubicBezTo>
                  <a:cubicBezTo>
                    <a:pt x="244" y="180"/>
                    <a:pt x="244" y="110"/>
                    <a:pt x="207" y="40"/>
                  </a:cubicBezTo>
                  <a:cubicBezTo>
                    <a:pt x="190" y="23"/>
                    <a:pt x="174" y="23"/>
                    <a:pt x="157" y="7"/>
                  </a:cubicBezTo>
                  <a:lnTo>
                    <a:pt x="141" y="7"/>
                  </a:lnTo>
                  <a:cubicBezTo>
                    <a:pt x="130" y="2"/>
                    <a:pt x="119" y="0"/>
                    <a:pt x="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5213550" y="2688625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87" y="1"/>
                  </a:moveTo>
                  <a:cubicBezTo>
                    <a:pt x="70" y="1"/>
                    <a:pt x="37" y="17"/>
                    <a:pt x="17" y="54"/>
                  </a:cubicBezTo>
                  <a:cubicBezTo>
                    <a:pt x="0" y="71"/>
                    <a:pt x="0" y="104"/>
                    <a:pt x="0" y="137"/>
                  </a:cubicBezTo>
                  <a:cubicBezTo>
                    <a:pt x="0" y="174"/>
                    <a:pt x="17" y="207"/>
                    <a:pt x="37" y="224"/>
                  </a:cubicBezTo>
                  <a:cubicBezTo>
                    <a:pt x="70" y="261"/>
                    <a:pt x="103" y="261"/>
                    <a:pt x="120" y="261"/>
                  </a:cubicBezTo>
                  <a:cubicBezTo>
                    <a:pt x="190" y="240"/>
                    <a:pt x="223" y="174"/>
                    <a:pt x="223" y="104"/>
                  </a:cubicBezTo>
                  <a:cubicBezTo>
                    <a:pt x="207" y="71"/>
                    <a:pt x="190" y="34"/>
                    <a:pt x="174" y="17"/>
                  </a:cubicBezTo>
                  <a:cubicBezTo>
                    <a:pt x="174" y="17"/>
                    <a:pt x="157" y="17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5217875" y="2751300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20" y="1"/>
                  </a:moveTo>
                  <a:cubicBezTo>
                    <a:pt x="104" y="1"/>
                    <a:pt x="71" y="21"/>
                    <a:pt x="50" y="38"/>
                  </a:cubicBezTo>
                  <a:cubicBezTo>
                    <a:pt x="17" y="54"/>
                    <a:pt x="17" y="87"/>
                    <a:pt x="1" y="124"/>
                  </a:cubicBezTo>
                  <a:cubicBezTo>
                    <a:pt x="1" y="157"/>
                    <a:pt x="17" y="190"/>
                    <a:pt x="34" y="227"/>
                  </a:cubicBezTo>
                  <a:cubicBezTo>
                    <a:pt x="50" y="244"/>
                    <a:pt x="71" y="260"/>
                    <a:pt x="104" y="260"/>
                  </a:cubicBezTo>
                  <a:cubicBezTo>
                    <a:pt x="113" y="265"/>
                    <a:pt x="122" y="267"/>
                    <a:pt x="129" y="267"/>
                  </a:cubicBezTo>
                  <a:cubicBezTo>
                    <a:pt x="148" y="267"/>
                    <a:pt x="164" y="256"/>
                    <a:pt x="190" y="244"/>
                  </a:cubicBezTo>
                  <a:cubicBezTo>
                    <a:pt x="240" y="190"/>
                    <a:pt x="240" y="104"/>
                    <a:pt x="207" y="54"/>
                  </a:cubicBezTo>
                  <a:cubicBezTo>
                    <a:pt x="190" y="38"/>
                    <a:pt x="174" y="21"/>
                    <a:pt x="153" y="21"/>
                  </a:cubicBezTo>
                  <a:cubicBezTo>
                    <a:pt x="153" y="21"/>
                    <a:pt x="137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5195925" y="2737175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03" y="1"/>
                  </a:moveTo>
                  <a:cubicBezTo>
                    <a:pt x="70" y="1"/>
                    <a:pt x="54" y="17"/>
                    <a:pt x="37" y="50"/>
                  </a:cubicBezTo>
                  <a:cubicBezTo>
                    <a:pt x="21" y="87"/>
                    <a:pt x="0" y="120"/>
                    <a:pt x="0" y="153"/>
                  </a:cubicBezTo>
                  <a:cubicBezTo>
                    <a:pt x="21" y="190"/>
                    <a:pt x="37" y="207"/>
                    <a:pt x="54" y="223"/>
                  </a:cubicBezTo>
                  <a:cubicBezTo>
                    <a:pt x="70" y="256"/>
                    <a:pt x="103" y="256"/>
                    <a:pt x="141" y="256"/>
                  </a:cubicBezTo>
                  <a:cubicBezTo>
                    <a:pt x="190" y="240"/>
                    <a:pt x="244" y="174"/>
                    <a:pt x="227" y="104"/>
                  </a:cubicBezTo>
                  <a:cubicBezTo>
                    <a:pt x="227" y="71"/>
                    <a:pt x="207" y="34"/>
                    <a:pt x="190" y="17"/>
                  </a:cubicBezTo>
                  <a:cubicBezTo>
                    <a:pt x="174" y="17"/>
                    <a:pt x="174" y="17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5220050" y="2701600"/>
              <a:ext cx="6400" cy="6425"/>
            </a:xfrm>
            <a:custGeom>
              <a:avLst/>
              <a:gdLst/>
              <a:ahLst/>
              <a:cxnLst/>
              <a:rect l="l" t="t" r="r" b="b"/>
              <a:pathLst>
                <a:path w="256" h="257" extrusionOk="0">
                  <a:moveTo>
                    <a:pt x="127" y="1"/>
                  </a:moveTo>
                  <a:cubicBezTo>
                    <a:pt x="86" y="1"/>
                    <a:pt x="45" y="32"/>
                    <a:pt x="33" y="84"/>
                  </a:cubicBezTo>
                  <a:cubicBezTo>
                    <a:pt x="0" y="154"/>
                    <a:pt x="33" y="220"/>
                    <a:pt x="87" y="257"/>
                  </a:cubicBezTo>
                  <a:lnTo>
                    <a:pt x="136" y="257"/>
                  </a:lnTo>
                  <a:cubicBezTo>
                    <a:pt x="190" y="257"/>
                    <a:pt x="223" y="220"/>
                    <a:pt x="239" y="170"/>
                  </a:cubicBezTo>
                  <a:cubicBezTo>
                    <a:pt x="256" y="133"/>
                    <a:pt x="239" y="84"/>
                    <a:pt x="206" y="51"/>
                  </a:cubicBezTo>
                  <a:cubicBezTo>
                    <a:pt x="206" y="30"/>
                    <a:pt x="190" y="14"/>
                    <a:pt x="169" y="14"/>
                  </a:cubicBezTo>
                  <a:cubicBezTo>
                    <a:pt x="156" y="5"/>
                    <a:pt x="141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5230350" y="2714075"/>
              <a:ext cx="6425" cy="6700"/>
            </a:xfrm>
            <a:custGeom>
              <a:avLst/>
              <a:gdLst/>
              <a:ahLst/>
              <a:cxnLst/>
              <a:rect l="l" t="t" r="r" b="b"/>
              <a:pathLst>
                <a:path w="257" h="268" extrusionOk="0">
                  <a:moveTo>
                    <a:pt x="127" y="1"/>
                  </a:moveTo>
                  <a:cubicBezTo>
                    <a:pt x="87" y="1"/>
                    <a:pt x="46" y="32"/>
                    <a:pt x="33" y="84"/>
                  </a:cubicBezTo>
                  <a:cubicBezTo>
                    <a:pt x="0" y="150"/>
                    <a:pt x="33" y="236"/>
                    <a:pt x="87" y="253"/>
                  </a:cubicBezTo>
                  <a:cubicBezTo>
                    <a:pt x="105" y="263"/>
                    <a:pt x="122" y="267"/>
                    <a:pt x="138" y="267"/>
                  </a:cubicBezTo>
                  <a:cubicBezTo>
                    <a:pt x="181" y="267"/>
                    <a:pt x="216" y="235"/>
                    <a:pt x="240" y="187"/>
                  </a:cubicBezTo>
                  <a:cubicBezTo>
                    <a:pt x="256" y="117"/>
                    <a:pt x="223" y="30"/>
                    <a:pt x="169" y="14"/>
                  </a:cubicBezTo>
                  <a:cubicBezTo>
                    <a:pt x="156" y="5"/>
                    <a:pt x="142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8"/>
            <p:cNvSpPr/>
            <p:nvPr/>
          </p:nvSpPr>
          <p:spPr>
            <a:xfrm>
              <a:off x="5218300" y="2719150"/>
              <a:ext cx="6000" cy="6375"/>
            </a:xfrm>
            <a:custGeom>
              <a:avLst/>
              <a:gdLst/>
              <a:ahLst/>
              <a:cxnLst/>
              <a:rect l="l" t="t" r="r" b="b"/>
              <a:pathLst>
                <a:path w="240" h="255" extrusionOk="0">
                  <a:moveTo>
                    <a:pt x="157" y="0"/>
                  </a:moveTo>
                  <a:cubicBezTo>
                    <a:pt x="120" y="0"/>
                    <a:pt x="87" y="0"/>
                    <a:pt x="70" y="17"/>
                  </a:cubicBezTo>
                  <a:cubicBezTo>
                    <a:pt x="33" y="33"/>
                    <a:pt x="17" y="50"/>
                    <a:pt x="17" y="87"/>
                  </a:cubicBezTo>
                  <a:cubicBezTo>
                    <a:pt x="0" y="103"/>
                    <a:pt x="0" y="136"/>
                    <a:pt x="17" y="173"/>
                  </a:cubicBezTo>
                  <a:cubicBezTo>
                    <a:pt x="17" y="206"/>
                    <a:pt x="54" y="239"/>
                    <a:pt x="70" y="239"/>
                  </a:cubicBezTo>
                  <a:cubicBezTo>
                    <a:pt x="88" y="250"/>
                    <a:pt x="105" y="254"/>
                    <a:pt x="121" y="254"/>
                  </a:cubicBezTo>
                  <a:cubicBezTo>
                    <a:pt x="164" y="254"/>
                    <a:pt x="199" y="221"/>
                    <a:pt x="223" y="173"/>
                  </a:cubicBezTo>
                  <a:cubicBezTo>
                    <a:pt x="239" y="103"/>
                    <a:pt x="206" y="33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235100" y="26993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6" y="1"/>
                  </a:moveTo>
                  <a:cubicBezTo>
                    <a:pt x="103" y="1"/>
                    <a:pt x="66" y="1"/>
                    <a:pt x="50" y="17"/>
                  </a:cubicBezTo>
                  <a:cubicBezTo>
                    <a:pt x="0" y="71"/>
                    <a:pt x="0" y="157"/>
                    <a:pt x="33" y="207"/>
                  </a:cubicBezTo>
                  <a:cubicBezTo>
                    <a:pt x="50" y="244"/>
                    <a:pt x="83" y="260"/>
                    <a:pt x="103" y="260"/>
                  </a:cubicBezTo>
                  <a:cubicBezTo>
                    <a:pt x="136" y="260"/>
                    <a:pt x="169" y="260"/>
                    <a:pt x="186" y="223"/>
                  </a:cubicBezTo>
                  <a:cubicBezTo>
                    <a:pt x="206" y="207"/>
                    <a:pt x="223" y="174"/>
                    <a:pt x="223" y="141"/>
                  </a:cubicBezTo>
                  <a:cubicBezTo>
                    <a:pt x="239" y="104"/>
                    <a:pt x="223" y="71"/>
                    <a:pt x="206" y="54"/>
                  </a:cubicBezTo>
                  <a:cubicBezTo>
                    <a:pt x="186" y="38"/>
                    <a:pt x="169" y="17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197675" y="2769500"/>
              <a:ext cx="6000" cy="6775"/>
            </a:xfrm>
            <a:custGeom>
              <a:avLst/>
              <a:gdLst/>
              <a:ahLst/>
              <a:cxnLst/>
              <a:rect l="l" t="t" r="r" b="b"/>
              <a:pathLst>
                <a:path w="240" h="271" extrusionOk="0">
                  <a:moveTo>
                    <a:pt x="128" y="0"/>
                  </a:moveTo>
                  <a:cubicBezTo>
                    <a:pt x="87" y="0"/>
                    <a:pt x="48" y="33"/>
                    <a:pt x="33" y="81"/>
                  </a:cubicBezTo>
                  <a:cubicBezTo>
                    <a:pt x="0" y="151"/>
                    <a:pt x="33" y="237"/>
                    <a:pt x="87" y="254"/>
                  </a:cubicBezTo>
                  <a:cubicBezTo>
                    <a:pt x="104" y="270"/>
                    <a:pt x="120" y="270"/>
                    <a:pt x="137" y="270"/>
                  </a:cubicBezTo>
                  <a:cubicBezTo>
                    <a:pt x="174" y="254"/>
                    <a:pt x="223" y="237"/>
                    <a:pt x="240" y="184"/>
                  </a:cubicBezTo>
                  <a:cubicBezTo>
                    <a:pt x="240" y="134"/>
                    <a:pt x="240" y="81"/>
                    <a:pt x="207" y="48"/>
                  </a:cubicBezTo>
                  <a:cubicBezTo>
                    <a:pt x="207" y="31"/>
                    <a:pt x="190" y="15"/>
                    <a:pt x="174" y="15"/>
                  </a:cubicBezTo>
                  <a:cubicBezTo>
                    <a:pt x="159" y="5"/>
                    <a:pt x="143" y="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210975" y="273542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03" y="1"/>
                  </a:moveTo>
                  <a:cubicBezTo>
                    <a:pt x="37" y="17"/>
                    <a:pt x="0" y="87"/>
                    <a:pt x="17" y="157"/>
                  </a:cubicBezTo>
                  <a:cubicBezTo>
                    <a:pt x="17" y="190"/>
                    <a:pt x="37" y="223"/>
                    <a:pt x="70" y="244"/>
                  </a:cubicBezTo>
                  <a:cubicBezTo>
                    <a:pt x="87" y="260"/>
                    <a:pt x="103" y="260"/>
                    <a:pt x="140" y="260"/>
                  </a:cubicBezTo>
                  <a:cubicBezTo>
                    <a:pt x="173" y="260"/>
                    <a:pt x="190" y="244"/>
                    <a:pt x="206" y="207"/>
                  </a:cubicBezTo>
                  <a:cubicBezTo>
                    <a:pt x="223" y="174"/>
                    <a:pt x="244" y="141"/>
                    <a:pt x="223" y="104"/>
                  </a:cubicBezTo>
                  <a:cubicBezTo>
                    <a:pt x="223" y="71"/>
                    <a:pt x="206" y="54"/>
                    <a:pt x="190" y="17"/>
                  </a:cubicBezTo>
                  <a:cubicBezTo>
                    <a:pt x="173" y="17"/>
                    <a:pt x="173" y="17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191700" y="2756050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103" y="0"/>
                  </a:moveTo>
                  <a:cubicBezTo>
                    <a:pt x="33" y="0"/>
                    <a:pt x="0" y="70"/>
                    <a:pt x="0" y="140"/>
                  </a:cubicBezTo>
                  <a:cubicBezTo>
                    <a:pt x="17" y="173"/>
                    <a:pt x="33" y="206"/>
                    <a:pt x="50" y="223"/>
                  </a:cubicBezTo>
                  <a:cubicBezTo>
                    <a:pt x="66" y="260"/>
                    <a:pt x="103" y="260"/>
                    <a:pt x="136" y="260"/>
                  </a:cubicBezTo>
                  <a:cubicBezTo>
                    <a:pt x="153" y="244"/>
                    <a:pt x="190" y="223"/>
                    <a:pt x="206" y="206"/>
                  </a:cubicBezTo>
                  <a:cubicBezTo>
                    <a:pt x="223" y="173"/>
                    <a:pt x="223" y="140"/>
                    <a:pt x="223" y="103"/>
                  </a:cubicBezTo>
                  <a:cubicBezTo>
                    <a:pt x="223" y="70"/>
                    <a:pt x="206" y="37"/>
                    <a:pt x="190" y="17"/>
                  </a:cubicBezTo>
                  <a:cubicBezTo>
                    <a:pt x="169" y="17"/>
                    <a:pt x="169" y="0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088625" y="2632600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19" y="1"/>
                  </a:moveTo>
                  <a:cubicBezTo>
                    <a:pt x="102" y="1"/>
                    <a:pt x="81" y="13"/>
                    <a:pt x="66" y="28"/>
                  </a:cubicBezTo>
                  <a:cubicBezTo>
                    <a:pt x="17" y="77"/>
                    <a:pt x="0" y="164"/>
                    <a:pt x="50" y="213"/>
                  </a:cubicBezTo>
                  <a:cubicBezTo>
                    <a:pt x="66" y="234"/>
                    <a:pt x="87" y="251"/>
                    <a:pt x="120" y="267"/>
                  </a:cubicBezTo>
                  <a:cubicBezTo>
                    <a:pt x="153" y="267"/>
                    <a:pt x="169" y="251"/>
                    <a:pt x="207" y="234"/>
                  </a:cubicBezTo>
                  <a:cubicBezTo>
                    <a:pt x="223" y="213"/>
                    <a:pt x="240" y="180"/>
                    <a:pt x="240" y="147"/>
                  </a:cubicBezTo>
                  <a:cubicBezTo>
                    <a:pt x="240" y="110"/>
                    <a:pt x="240" y="77"/>
                    <a:pt x="223" y="44"/>
                  </a:cubicBezTo>
                  <a:cubicBezTo>
                    <a:pt x="207" y="28"/>
                    <a:pt x="190" y="28"/>
                    <a:pt x="169" y="7"/>
                  </a:cubicBezTo>
                  <a:lnTo>
                    <a:pt x="136" y="7"/>
                  </a:lnTo>
                  <a:cubicBezTo>
                    <a:pt x="132" y="3"/>
                    <a:pt x="126" y="1"/>
                    <a:pt x="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092025" y="2662125"/>
              <a:ext cx="6525" cy="6475"/>
            </a:xfrm>
            <a:custGeom>
              <a:avLst/>
              <a:gdLst/>
              <a:ahLst/>
              <a:cxnLst/>
              <a:rect l="l" t="t" r="r" b="b"/>
              <a:pathLst>
                <a:path w="261" h="259" extrusionOk="0">
                  <a:moveTo>
                    <a:pt x="129" y="1"/>
                  </a:moveTo>
                  <a:cubicBezTo>
                    <a:pt x="88" y="1"/>
                    <a:pt x="49" y="32"/>
                    <a:pt x="33" y="84"/>
                  </a:cubicBezTo>
                  <a:cubicBezTo>
                    <a:pt x="0" y="150"/>
                    <a:pt x="33" y="220"/>
                    <a:pt x="87" y="253"/>
                  </a:cubicBezTo>
                  <a:cubicBezTo>
                    <a:pt x="104" y="257"/>
                    <a:pt x="119" y="259"/>
                    <a:pt x="133" y="259"/>
                  </a:cubicBezTo>
                  <a:cubicBezTo>
                    <a:pt x="180" y="259"/>
                    <a:pt x="214" y="237"/>
                    <a:pt x="240" y="187"/>
                  </a:cubicBezTo>
                  <a:cubicBezTo>
                    <a:pt x="260" y="117"/>
                    <a:pt x="223" y="30"/>
                    <a:pt x="174" y="14"/>
                  </a:cubicBezTo>
                  <a:cubicBezTo>
                    <a:pt x="159" y="5"/>
                    <a:pt x="144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096350" y="2742575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20" y="0"/>
                  </a:moveTo>
                  <a:cubicBezTo>
                    <a:pt x="115" y="0"/>
                    <a:pt x="109" y="2"/>
                    <a:pt x="104" y="7"/>
                  </a:cubicBezTo>
                  <a:lnTo>
                    <a:pt x="67" y="7"/>
                  </a:lnTo>
                  <a:cubicBezTo>
                    <a:pt x="17" y="24"/>
                    <a:pt x="1" y="94"/>
                    <a:pt x="1" y="143"/>
                  </a:cubicBezTo>
                  <a:cubicBezTo>
                    <a:pt x="17" y="181"/>
                    <a:pt x="17" y="214"/>
                    <a:pt x="50" y="230"/>
                  </a:cubicBezTo>
                  <a:cubicBezTo>
                    <a:pt x="67" y="247"/>
                    <a:pt x="104" y="267"/>
                    <a:pt x="137" y="267"/>
                  </a:cubicBezTo>
                  <a:cubicBezTo>
                    <a:pt x="190" y="247"/>
                    <a:pt x="240" y="181"/>
                    <a:pt x="223" y="110"/>
                  </a:cubicBezTo>
                  <a:cubicBezTo>
                    <a:pt x="223" y="94"/>
                    <a:pt x="223" y="94"/>
                    <a:pt x="207" y="78"/>
                  </a:cubicBezTo>
                  <a:cubicBezTo>
                    <a:pt x="207" y="40"/>
                    <a:pt x="190" y="24"/>
                    <a:pt x="153" y="7"/>
                  </a:cubicBezTo>
                  <a:cubicBezTo>
                    <a:pt x="142" y="7"/>
                    <a:pt x="131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092850" y="2709900"/>
              <a:ext cx="6100" cy="6700"/>
            </a:xfrm>
            <a:custGeom>
              <a:avLst/>
              <a:gdLst/>
              <a:ahLst/>
              <a:cxnLst/>
              <a:rect l="l" t="t" r="r" b="b"/>
              <a:pathLst>
                <a:path w="244" h="268" extrusionOk="0">
                  <a:moveTo>
                    <a:pt x="127" y="0"/>
                  </a:moveTo>
                  <a:cubicBezTo>
                    <a:pt x="119" y="0"/>
                    <a:pt x="110" y="2"/>
                    <a:pt x="104" y="7"/>
                  </a:cubicBezTo>
                  <a:cubicBezTo>
                    <a:pt x="54" y="7"/>
                    <a:pt x="0" y="78"/>
                    <a:pt x="21" y="148"/>
                  </a:cubicBezTo>
                  <a:cubicBezTo>
                    <a:pt x="21" y="181"/>
                    <a:pt x="38" y="214"/>
                    <a:pt x="54" y="234"/>
                  </a:cubicBezTo>
                  <a:cubicBezTo>
                    <a:pt x="87" y="251"/>
                    <a:pt x="124" y="267"/>
                    <a:pt x="141" y="267"/>
                  </a:cubicBezTo>
                  <a:cubicBezTo>
                    <a:pt x="174" y="251"/>
                    <a:pt x="190" y="234"/>
                    <a:pt x="207" y="214"/>
                  </a:cubicBezTo>
                  <a:cubicBezTo>
                    <a:pt x="227" y="181"/>
                    <a:pt x="244" y="148"/>
                    <a:pt x="244" y="111"/>
                  </a:cubicBezTo>
                  <a:cubicBezTo>
                    <a:pt x="227" y="78"/>
                    <a:pt x="207" y="45"/>
                    <a:pt x="190" y="28"/>
                  </a:cubicBezTo>
                  <a:lnTo>
                    <a:pt x="174" y="7"/>
                  </a:lnTo>
                  <a:cubicBezTo>
                    <a:pt x="163" y="7"/>
                    <a:pt x="144" y="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086050" y="268225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03" y="0"/>
                  </a:moveTo>
                  <a:cubicBezTo>
                    <a:pt x="33" y="17"/>
                    <a:pt x="0" y="66"/>
                    <a:pt x="17" y="153"/>
                  </a:cubicBezTo>
                  <a:cubicBezTo>
                    <a:pt x="17" y="214"/>
                    <a:pt x="54" y="259"/>
                    <a:pt x="110" y="259"/>
                  </a:cubicBezTo>
                  <a:cubicBezTo>
                    <a:pt x="118" y="259"/>
                    <a:pt x="127" y="258"/>
                    <a:pt x="136" y="256"/>
                  </a:cubicBezTo>
                  <a:cubicBezTo>
                    <a:pt x="169" y="256"/>
                    <a:pt x="190" y="239"/>
                    <a:pt x="206" y="206"/>
                  </a:cubicBezTo>
                  <a:cubicBezTo>
                    <a:pt x="223" y="169"/>
                    <a:pt x="239" y="136"/>
                    <a:pt x="223" y="103"/>
                  </a:cubicBezTo>
                  <a:cubicBezTo>
                    <a:pt x="223" y="66"/>
                    <a:pt x="206" y="50"/>
                    <a:pt x="190" y="17"/>
                  </a:cubicBezTo>
                  <a:cubicBezTo>
                    <a:pt x="169" y="17"/>
                    <a:pt x="169" y="17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084700" y="2697700"/>
              <a:ext cx="5600" cy="6425"/>
            </a:xfrm>
            <a:custGeom>
              <a:avLst/>
              <a:gdLst/>
              <a:ahLst/>
              <a:cxnLst/>
              <a:rect l="l" t="t" r="r" b="b"/>
              <a:pathLst>
                <a:path w="224" h="257" extrusionOk="0">
                  <a:moveTo>
                    <a:pt x="87" y="1"/>
                  </a:moveTo>
                  <a:cubicBezTo>
                    <a:pt x="38" y="17"/>
                    <a:pt x="1" y="67"/>
                    <a:pt x="1" y="153"/>
                  </a:cubicBezTo>
                  <a:cubicBezTo>
                    <a:pt x="1" y="186"/>
                    <a:pt x="17" y="207"/>
                    <a:pt x="54" y="223"/>
                  </a:cubicBezTo>
                  <a:cubicBezTo>
                    <a:pt x="71" y="256"/>
                    <a:pt x="104" y="256"/>
                    <a:pt x="120" y="256"/>
                  </a:cubicBezTo>
                  <a:cubicBezTo>
                    <a:pt x="157" y="256"/>
                    <a:pt x="190" y="223"/>
                    <a:pt x="207" y="207"/>
                  </a:cubicBezTo>
                  <a:cubicBezTo>
                    <a:pt x="223" y="170"/>
                    <a:pt x="223" y="137"/>
                    <a:pt x="223" y="104"/>
                  </a:cubicBezTo>
                  <a:cubicBezTo>
                    <a:pt x="223" y="67"/>
                    <a:pt x="207" y="34"/>
                    <a:pt x="174" y="17"/>
                  </a:cubicBezTo>
                  <a:cubicBezTo>
                    <a:pt x="174" y="17"/>
                    <a:pt x="157" y="17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072225" y="2652400"/>
              <a:ext cx="6125" cy="6525"/>
            </a:xfrm>
            <a:custGeom>
              <a:avLst/>
              <a:gdLst/>
              <a:ahLst/>
              <a:cxnLst/>
              <a:rect l="l" t="t" r="r" b="b"/>
              <a:pathLst>
                <a:path w="245" h="261" extrusionOk="0">
                  <a:moveTo>
                    <a:pt x="128" y="0"/>
                  </a:moveTo>
                  <a:cubicBezTo>
                    <a:pt x="103" y="0"/>
                    <a:pt x="78" y="12"/>
                    <a:pt x="54" y="23"/>
                  </a:cubicBezTo>
                  <a:cubicBezTo>
                    <a:pt x="38" y="23"/>
                    <a:pt x="21" y="60"/>
                    <a:pt x="1" y="77"/>
                  </a:cubicBezTo>
                  <a:lnTo>
                    <a:pt x="1" y="164"/>
                  </a:lnTo>
                  <a:cubicBezTo>
                    <a:pt x="21" y="213"/>
                    <a:pt x="38" y="230"/>
                    <a:pt x="71" y="246"/>
                  </a:cubicBezTo>
                  <a:cubicBezTo>
                    <a:pt x="86" y="256"/>
                    <a:pt x="101" y="261"/>
                    <a:pt x="116" y="261"/>
                  </a:cubicBezTo>
                  <a:cubicBezTo>
                    <a:pt x="157" y="261"/>
                    <a:pt x="195" y="228"/>
                    <a:pt x="207" y="180"/>
                  </a:cubicBezTo>
                  <a:cubicBezTo>
                    <a:pt x="244" y="110"/>
                    <a:pt x="207" y="40"/>
                    <a:pt x="158" y="7"/>
                  </a:cubicBezTo>
                  <a:cubicBezTo>
                    <a:pt x="148" y="2"/>
                    <a:pt x="138" y="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077900" y="27126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7" y="1"/>
                  </a:moveTo>
                  <a:cubicBezTo>
                    <a:pt x="104" y="1"/>
                    <a:pt x="67" y="1"/>
                    <a:pt x="50" y="38"/>
                  </a:cubicBezTo>
                  <a:cubicBezTo>
                    <a:pt x="1" y="71"/>
                    <a:pt x="1" y="157"/>
                    <a:pt x="34" y="207"/>
                  </a:cubicBezTo>
                  <a:cubicBezTo>
                    <a:pt x="50" y="244"/>
                    <a:pt x="83" y="260"/>
                    <a:pt x="104" y="260"/>
                  </a:cubicBezTo>
                  <a:cubicBezTo>
                    <a:pt x="137" y="260"/>
                    <a:pt x="170" y="260"/>
                    <a:pt x="186" y="227"/>
                  </a:cubicBezTo>
                  <a:cubicBezTo>
                    <a:pt x="207" y="207"/>
                    <a:pt x="223" y="174"/>
                    <a:pt x="223" y="141"/>
                  </a:cubicBezTo>
                  <a:cubicBezTo>
                    <a:pt x="240" y="104"/>
                    <a:pt x="223" y="71"/>
                    <a:pt x="207" y="54"/>
                  </a:cubicBezTo>
                  <a:cubicBezTo>
                    <a:pt x="186" y="38"/>
                    <a:pt x="170" y="2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080900" y="2742750"/>
              <a:ext cx="6000" cy="6925"/>
            </a:xfrm>
            <a:custGeom>
              <a:avLst/>
              <a:gdLst/>
              <a:ahLst/>
              <a:cxnLst/>
              <a:rect l="l" t="t" r="r" b="b"/>
              <a:pathLst>
                <a:path w="240" h="277" extrusionOk="0">
                  <a:moveTo>
                    <a:pt x="120" y="0"/>
                  </a:moveTo>
                  <a:cubicBezTo>
                    <a:pt x="103" y="0"/>
                    <a:pt x="66" y="17"/>
                    <a:pt x="50" y="33"/>
                  </a:cubicBezTo>
                  <a:cubicBezTo>
                    <a:pt x="0" y="87"/>
                    <a:pt x="0" y="157"/>
                    <a:pt x="33" y="223"/>
                  </a:cubicBezTo>
                  <a:cubicBezTo>
                    <a:pt x="50" y="240"/>
                    <a:pt x="66" y="260"/>
                    <a:pt x="103" y="277"/>
                  </a:cubicBezTo>
                  <a:cubicBezTo>
                    <a:pt x="136" y="277"/>
                    <a:pt x="153" y="260"/>
                    <a:pt x="190" y="240"/>
                  </a:cubicBezTo>
                  <a:cubicBezTo>
                    <a:pt x="239" y="190"/>
                    <a:pt x="239" y="103"/>
                    <a:pt x="206" y="54"/>
                  </a:cubicBezTo>
                  <a:cubicBezTo>
                    <a:pt x="190" y="33"/>
                    <a:pt x="169" y="17"/>
                    <a:pt x="153" y="17"/>
                  </a:cubicBezTo>
                  <a:cubicBezTo>
                    <a:pt x="153" y="17"/>
                    <a:pt x="136" y="17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073975" y="2634825"/>
              <a:ext cx="6025" cy="6625"/>
            </a:xfrm>
            <a:custGeom>
              <a:avLst/>
              <a:gdLst/>
              <a:ahLst/>
              <a:cxnLst/>
              <a:rect l="l" t="t" r="r" b="b"/>
              <a:pathLst>
                <a:path w="241" h="265" extrusionOk="0">
                  <a:moveTo>
                    <a:pt x="140" y="1"/>
                  </a:moveTo>
                  <a:cubicBezTo>
                    <a:pt x="88" y="1"/>
                    <a:pt x="48" y="33"/>
                    <a:pt x="17" y="91"/>
                  </a:cubicBezTo>
                  <a:cubicBezTo>
                    <a:pt x="1" y="162"/>
                    <a:pt x="34" y="228"/>
                    <a:pt x="88" y="248"/>
                  </a:cubicBezTo>
                  <a:cubicBezTo>
                    <a:pt x="104" y="265"/>
                    <a:pt x="121" y="265"/>
                    <a:pt x="137" y="265"/>
                  </a:cubicBezTo>
                  <a:cubicBezTo>
                    <a:pt x="174" y="265"/>
                    <a:pt x="224" y="228"/>
                    <a:pt x="224" y="178"/>
                  </a:cubicBezTo>
                  <a:cubicBezTo>
                    <a:pt x="240" y="124"/>
                    <a:pt x="240" y="75"/>
                    <a:pt x="207" y="42"/>
                  </a:cubicBezTo>
                  <a:cubicBezTo>
                    <a:pt x="207" y="21"/>
                    <a:pt x="191" y="21"/>
                    <a:pt x="174" y="5"/>
                  </a:cubicBezTo>
                  <a:cubicBezTo>
                    <a:pt x="162" y="2"/>
                    <a:pt x="151" y="1"/>
                    <a:pt x="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112650" y="269037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3" y="1"/>
                  </a:moveTo>
                  <a:cubicBezTo>
                    <a:pt x="33" y="17"/>
                    <a:pt x="0" y="67"/>
                    <a:pt x="0" y="154"/>
                  </a:cubicBezTo>
                  <a:cubicBezTo>
                    <a:pt x="17" y="191"/>
                    <a:pt x="17" y="207"/>
                    <a:pt x="54" y="224"/>
                  </a:cubicBezTo>
                  <a:cubicBezTo>
                    <a:pt x="70" y="257"/>
                    <a:pt x="103" y="257"/>
                    <a:pt x="136" y="257"/>
                  </a:cubicBezTo>
                  <a:cubicBezTo>
                    <a:pt x="190" y="240"/>
                    <a:pt x="239" y="170"/>
                    <a:pt x="223" y="104"/>
                  </a:cubicBezTo>
                  <a:cubicBezTo>
                    <a:pt x="223" y="67"/>
                    <a:pt x="206" y="34"/>
                    <a:pt x="173" y="17"/>
                  </a:cubicBez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111400" y="273760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7" y="0"/>
                  </a:moveTo>
                  <a:cubicBezTo>
                    <a:pt x="120" y="0"/>
                    <a:pt x="83" y="0"/>
                    <a:pt x="67" y="33"/>
                  </a:cubicBezTo>
                  <a:cubicBezTo>
                    <a:pt x="17" y="70"/>
                    <a:pt x="1" y="157"/>
                    <a:pt x="50" y="206"/>
                  </a:cubicBezTo>
                  <a:cubicBezTo>
                    <a:pt x="67" y="239"/>
                    <a:pt x="83" y="260"/>
                    <a:pt x="120" y="260"/>
                  </a:cubicBezTo>
                  <a:cubicBezTo>
                    <a:pt x="153" y="260"/>
                    <a:pt x="170" y="260"/>
                    <a:pt x="207" y="239"/>
                  </a:cubicBezTo>
                  <a:cubicBezTo>
                    <a:pt x="223" y="206"/>
                    <a:pt x="240" y="173"/>
                    <a:pt x="240" y="136"/>
                  </a:cubicBezTo>
                  <a:cubicBezTo>
                    <a:pt x="240" y="103"/>
                    <a:pt x="240" y="70"/>
                    <a:pt x="223" y="54"/>
                  </a:cubicBezTo>
                  <a:cubicBezTo>
                    <a:pt x="207" y="33"/>
                    <a:pt x="186" y="17"/>
                    <a:pt x="170" y="17"/>
                  </a:cubicBezTo>
                  <a:cubicBezTo>
                    <a:pt x="170" y="0"/>
                    <a:pt x="153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113975" y="2674375"/>
              <a:ext cx="6425" cy="6475"/>
            </a:xfrm>
            <a:custGeom>
              <a:avLst/>
              <a:gdLst/>
              <a:ahLst/>
              <a:cxnLst/>
              <a:rect l="l" t="t" r="r" b="b"/>
              <a:pathLst>
                <a:path w="257" h="259" extrusionOk="0">
                  <a:moveTo>
                    <a:pt x="139" y="0"/>
                  </a:moveTo>
                  <a:cubicBezTo>
                    <a:pt x="95" y="0"/>
                    <a:pt x="47" y="32"/>
                    <a:pt x="34" y="72"/>
                  </a:cubicBezTo>
                  <a:cubicBezTo>
                    <a:pt x="1" y="142"/>
                    <a:pt x="34" y="229"/>
                    <a:pt x="83" y="245"/>
                  </a:cubicBezTo>
                  <a:cubicBezTo>
                    <a:pt x="102" y="254"/>
                    <a:pt x="119" y="258"/>
                    <a:pt x="135" y="258"/>
                  </a:cubicBezTo>
                  <a:cubicBezTo>
                    <a:pt x="180" y="258"/>
                    <a:pt x="216" y="227"/>
                    <a:pt x="240" y="175"/>
                  </a:cubicBezTo>
                  <a:cubicBezTo>
                    <a:pt x="256" y="109"/>
                    <a:pt x="223" y="39"/>
                    <a:pt x="170" y="6"/>
                  </a:cubicBezTo>
                  <a:cubicBezTo>
                    <a:pt x="160" y="2"/>
                    <a:pt x="150" y="0"/>
                    <a:pt x="1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121700" y="2750150"/>
              <a:ext cx="6000" cy="6550"/>
            </a:xfrm>
            <a:custGeom>
              <a:avLst/>
              <a:gdLst/>
              <a:ahLst/>
              <a:cxnLst/>
              <a:rect l="l" t="t" r="r" b="b"/>
              <a:pathLst>
                <a:path w="240" h="262" extrusionOk="0">
                  <a:moveTo>
                    <a:pt x="111" y="1"/>
                  </a:moveTo>
                  <a:cubicBezTo>
                    <a:pt x="71" y="1"/>
                    <a:pt x="29" y="32"/>
                    <a:pt x="17" y="84"/>
                  </a:cubicBezTo>
                  <a:cubicBezTo>
                    <a:pt x="1" y="100"/>
                    <a:pt x="1" y="117"/>
                    <a:pt x="1" y="133"/>
                  </a:cubicBezTo>
                  <a:cubicBezTo>
                    <a:pt x="17" y="187"/>
                    <a:pt x="34" y="236"/>
                    <a:pt x="67" y="253"/>
                  </a:cubicBezTo>
                  <a:cubicBezTo>
                    <a:pt x="82" y="258"/>
                    <a:pt x="95" y="261"/>
                    <a:pt x="107" y="261"/>
                  </a:cubicBezTo>
                  <a:cubicBezTo>
                    <a:pt x="139" y="261"/>
                    <a:pt x="163" y="244"/>
                    <a:pt x="186" y="220"/>
                  </a:cubicBezTo>
                  <a:cubicBezTo>
                    <a:pt x="207" y="203"/>
                    <a:pt x="207" y="203"/>
                    <a:pt x="224" y="170"/>
                  </a:cubicBezTo>
                  <a:cubicBezTo>
                    <a:pt x="240" y="100"/>
                    <a:pt x="207" y="30"/>
                    <a:pt x="153" y="14"/>
                  </a:cubicBezTo>
                  <a:cubicBezTo>
                    <a:pt x="140" y="5"/>
                    <a:pt x="126" y="1"/>
                    <a:pt x="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101100" y="2725125"/>
              <a:ext cx="5575" cy="6675"/>
            </a:xfrm>
            <a:custGeom>
              <a:avLst/>
              <a:gdLst/>
              <a:ahLst/>
              <a:cxnLst/>
              <a:rect l="l" t="t" r="r" b="b"/>
              <a:pathLst>
                <a:path w="223" h="267" extrusionOk="0">
                  <a:moveTo>
                    <a:pt x="103" y="0"/>
                  </a:moveTo>
                  <a:cubicBezTo>
                    <a:pt x="66" y="17"/>
                    <a:pt x="33" y="38"/>
                    <a:pt x="17" y="54"/>
                  </a:cubicBezTo>
                  <a:cubicBezTo>
                    <a:pt x="0" y="87"/>
                    <a:pt x="0" y="120"/>
                    <a:pt x="0" y="157"/>
                  </a:cubicBezTo>
                  <a:cubicBezTo>
                    <a:pt x="0" y="190"/>
                    <a:pt x="17" y="223"/>
                    <a:pt x="50" y="244"/>
                  </a:cubicBezTo>
                  <a:cubicBezTo>
                    <a:pt x="61" y="255"/>
                    <a:pt x="83" y="267"/>
                    <a:pt x="101" y="267"/>
                  </a:cubicBezTo>
                  <a:cubicBezTo>
                    <a:pt x="108" y="267"/>
                    <a:pt x="115" y="265"/>
                    <a:pt x="120" y="260"/>
                  </a:cubicBezTo>
                  <a:cubicBezTo>
                    <a:pt x="186" y="260"/>
                    <a:pt x="223" y="190"/>
                    <a:pt x="223" y="120"/>
                  </a:cubicBezTo>
                  <a:cubicBezTo>
                    <a:pt x="223" y="87"/>
                    <a:pt x="206" y="54"/>
                    <a:pt x="169" y="38"/>
                  </a:cubicBezTo>
                  <a:cubicBezTo>
                    <a:pt x="169" y="17"/>
                    <a:pt x="153" y="17"/>
                    <a:pt x="153" y="17"/>
                  </a:cubicBez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110050" y="2710075"/>
              <a:ext cx="6025" cy="6575"/>
            </a:xfrm>
            <a:custGeom>
              <a:avLst/>
              <a:gdLst/>
              <a:ahLst/>
              <a:cxnLst/>
              <a:rect l="l" t="t" r="r" b="b"/>
              <a:pathLst>
                <a:path w="241" h="263" extrusionOk="0">
                  <a:moveTo>
                    <a:pt x="137" y="0"/>
                  </a:moveTo>
                  <a:cubicBezTo>
                    <a:pt x="104" y="0"/>
                    <a:pt x="71" y="0"/>
                    <a:pt x="55" y="38"/>
                  </a:cubicBezTo>
                  <a:cubicBezTo>
                    <a:pt x="34" y="54"/>
                    <a:pt x="17" y="87"/>
                    <a:pt x="17" y="124"/>
                  </a:cubicBezTo>
                  <a:cubicBezTo>
                    <a:pt x="1" y="157"/>
                    <a:pt x="17" y="190"/>
                    <a:pt x="34" y="207"/>
                  </a:cubicBezTo>
                  <a:cubicBezTo>
                    <a:pt x="54" y="245"/>
                    <a:pt x="83" y="262"/>
                    <a:pt x="113" y="262"/>
                  </a:cubicBezTo>
                  <a:cubicBezTo>
                    <a:pt x="139" y="262"/>
                    <a:pt x="166" y="250"/>
                    <a:pt x="191" y="227"/>
                  </a:cubicBezTo>
                  <a:cubicBezTo>
                    <a:pt x="240" y="190"/>
                    <a:pt x="240" y="104"/>
                    <a:pt x="207" y="54"/>
                  </a:cubicBezTo>
                  <a:cubicBezTo>
                    <a:pt x="191" y="38"/>
                    <a:pt x="174" y="21"/>
                    <a:pt x="1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101500" y="26297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4" y="1"/>
                  </a:moveTo>
                  <a:cubicBezTo>
                    <a:pt x="87" y="1"/>
                    <a:pt x="50" y="17"/>
                    <a:pt x="34" y="38"/>
                  </a:cubicBezTo>
                  <a:cubicBezTo>
                    <a:pt x="17" y="71"/>
                    <a:pt x="1" y="104"/>
                    <a:pt x="17" y="157"/>
                  </a:cubicBezTo>
                  <a:cubicBezTo>
                    <a:pt x="17" y="190"/>
                    <a:pt x="34" y="207"/>
                    <a:pt x="50" y="223"/>
                  </a:cubicBezTo>
                  <a:cubicBezTo>
                    <a:pt x="87" y="260"/>
                    <a:pt x="104" y="260"/>
                    <a:pt x="137" y="260"/>
                  </a:cubicBezTo>
                  <a:cubicBezTo>
                    <a:pt x="190" y="244"/>
                    <a:pt x="240" y="190"/>
                    <a:pt x="223" y="120"/>
                  </a:cubicBezTo>
                  <a:lnTo>
                    <a:pt x="223" y="104"/>
                  </a:lnTo>
                  <a:cubicBezTo>
                    <a:pt x="223" y="54"/>
                    <a:pt x="190" y="17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104500" y="2585575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20" y="0"/>
                  </a:moveTo>
                  <a:cubicBezTo>
                    <a:pt x="103" y="0"/>
                    <a:pt x="70" y="0"/>
                    <a:pt x="50" y="33"/>
                  </a:cubicBezTo>
                  <a:cubicBezTo>
                    <a:pt x="17" y="54"/>
                    <a:pt x="0" y="87"/>
                    <a:pt x="0" y="120"/>
                  </a:cubicBezTo>
                  <a:cubicBezTo>
                    <a:pt x="0" y="157"/>
                    <a:pt x="17" y="190"/>
                    <a:pt x="33" y="206"/>
                  </a:cubicBezTo>
                  <a:cubicBezTo>
                    <a:pt x="50" y="239"/>
                    <a:pt x="70" y="260"/>
                    <a:pt x="103" y="260"/>
                  </a:cubicBezTo>
                  <a:cubicBezTo>
                    <a:pt x="136" y="260"/>
                    <a:pt x="153" y="260"/>
                    <a:pt x="190" y="223"/>
                  </a:cubicBezTo>
                  <a:cubicBezTo>
                    <a:pt x="223" y="190"/>
                    <a:pt x="239" y="103"/>
                    <a:pt x="206" y="54"/>
                  </a:cubicBezTo>
                  <a:cubicBezTo>
                    <a:pt x="190" y="33"/>
                    <a:pt x="174" y="16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118625" y="2722550"/>
              <a:ext cx="5675" cy="6525"/>
            </a:xfrm>
            <a:custGeom>
              <a:avLst/>
              <a:gdLst/>
              <a:ahLst/>
              <a:cxnLst/>
              <a:rect l="l" t="t" r="r" b="b"/>
              <a:pathLst>
                <a:path w="227" h="261" extrusionOk="0">
                  <a:moveTo>
                    <a:pt x="103" y="0"/>
                  </a:moveTo>
                  <a:cubicBezTo>
                    <a:pt x="37" y="17"/>
                    <a:pt x="0" y="87"/>
                    <a:pt x="0" y="157"/>
                  </a:cubicBezTo>
                  <a:cubicBezTo>
                    <a:pt x="0" y="190"/>
                    <a:pt x="21" y="223"/>
                    <a:pt x="54" y="244"/>
                  </a:cubicBezTo>
                  <a:cubicBezTo>
                    <a:pt x="70" y="260"/>
                    <a:pt x="103" y="260"/>
                    <a:pt x="140" y="260"/>
                  </a:cubicBezTo>
                  <a:cubicBezTo>
                    <a:pt x="157" y="260"/>
                    <a:pt x="190" y="244"/>
                    <a:pt x="206" y="206"/>
                  </a:cubicBezTo>
                  <a:cubicBezTo>
                    <a:pt x="227" y="173"/>
                    <a:pt x="227" y="141"/>
                    <a:pt x="227" y="103"/>
                  </a:cubicBezTo>
                  <a:cubicBezTo>
                    <a:pt x="227" y="70"/>
                    <a:pt x="206" y="54"/>
                    <a:pt x="173" y="37"/>
                  </a:cubicBezTo>
                  <a:cubicBezTo>
                    <a:pt x="173" y="17"/>
                    <a:pt x="157" y="17"/>
                    <a:pt x="157" y="17"/>
                  </a:cubicBezTo>
                  <a:cubicBezTo>
                    <a:pt x="140" y="0"/>
                    <a:pt x="12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099750" y="252247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04" y="1"/>
                  </a:moveTo>
                  <a:cubicBezTo>
                    <a:pt x="71" y="17"/>
                    <a:pt x="54" y="34"/>
                    <a:pt x="34" y="50"/>
                  </a:cubicBezTo>
                  <a:cubicBezTo>
                    <a:pt x="17" y="83"/>
                    <a:pt x="1" y="120"/>
                    <a:pt x="17" y="153"/>
                  </a:cubicBezTo>
                  <a:cubicBezTo>
                    <a:pt x="17" y="186"/>
                    <a:pt x="34" y="223"/>
                    <a:pt x="54" y="240"/>
                  </a:cubicBezTo>
                  <a:cubicBezTo>
                    <a:pt x="78" y="252"/>
                    <a:pt x="93" y="263"/>
                    <a:pt x="111" y="263"/>
                  </a:cubicBezTo>
                  <a:cubicBezTo>
                    <a:pt x="119" y="263"/>
                    <a:pt x="127" y="261"/>
                    <a:pt x="137" y="256"/>
                  </a:cubicBezTo>
                  <a:cubicBezTo>
                    <a:pt x="207" y="256"/>
                    <a:pt x="240" y="186"/>
                    <a:pt x="223" y="120"/>
                  </a:cubicBezTo>
                  <a:cubicBezTo>
                    <a:pt x="223" y="83"/>
                    <a:pt x="207" y="50"/>
                    <a:pt x="190" y="34"/>
                  </a:cubicBezTo>
                  <a:cubicBezTo>
                    <a:pt x="174" y="17"/>
                    <a:pt x="174" y="17"/>
                    <a:pt x="157" y="17"/>
                  </a:cubicBezTo>
                  <a:cubicBezTo>
                    <a:pt x="13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101100" y="260060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3" y="1"/>
                  </a:moveTo>
                  <a:cubicBezTo>
                    <a:pt x="50" y="17"/>
                    <a:pt x="0" y="88"/>
                    <a:pt x="17" y="153"/>
                  </a:cubicBezTo>
                  <a:cubicBezTo>
                    <a:pt x="17" y="191"/>
                    <a:pt x="33" y="224"/>
                    <a:pt x="50" y="240"/>
                  </a:cubicBezTo>
                  <a:cubicBezTo>
                    <a:pt x="83" y="257"/>
                    <a:pt x="103" y="257"/>
                    <a:pt x="136" y="257"/>
                  </a:cubicBezTo>
                  <a:cubicBezTo>
                    <a:pt x="206" y="240"/>
                    <a:pt x="239" y="191"/>
                    <a:pt x="223" y="104"/>
                  </a:cubicBezTo>
                  <a:cubicBezTo>
                    <a:pt x="223" y="71"/>
                    <a:pt x="186" y="17"/>
                    <a:pt x="153" y="17"/>
                  </a:cubicBez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104900" y="2553050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12" y="1"/>
                  </a:moveTo>
                  <a:cubicBezTo>
                    <a:pt x="92" y="1"/>
                    <a:pt x="73" y="10"/>
                    <a:pt x="54" y="31"/>
                  </a:cubicBezTo>
                  <a:cubicBezTo>
                    <a:pt x="34" y="31"/>
                    <a:pt x="17" y="64"/>
                    <a:pt x="17" y="81"/>
                  </a:cubicBezTo>
                  <a:cubicBezTo>
                    <a:pt x="1" y="118"/>
                    <a:pt x="1" y="151"/>
                    <a:pt x="1" y="167"/>
                  </a:cubicBezTo>
                  <a:cubicBezTo>
                    <a:pt x="17" y="200"/>
                    <a:pt x="34" y="237"/>
                    <a:pt x="71" y="254"/>
                  </a:cubicBezTo>
                  <a:cubicBezTo>
                    <a:pt x="88" y="263"/>
                    <a:pt x="105" y="267"/>
                    <a:pt x="121" y="267"/>
                  </a:cubicBezTo>
                  <a:cubicBezTo>
                    <a:pt x="164" y="267"/>
                    <a:pt x="199" y="235"/>
                    <a:pt x="223" y="184"/>
                  </a:cubicBezTo>
                  <a:cubicBezTo>
                    <a:pt x="240" y="118"/>
                    <a:pt x="207" y="31"/>
                    <a:pt x="158" y="15"/>
                  </a:cubicBezTo>
                  <a:cubicBezTo>
                    <a:pt x="142" y="6"/>
                    <a:pt x="127" y="1"/>
                    <a:pt x="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104075" y="25056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7" y="1"/>
                  </a:moveTo>
                  <a:cubicBezTo>
                    <a:pt x="104" y="1"/>
                    <a:pt x="67" y="17"/>
                    <a:pt x="50" y="34"/>
                  </a:cubicBezTo>
                  <a:cubicBezTo>
                    <a:pt x="1" y="71"/>
                    <a:pt x="1" y="157"/>
                    <a:pt x="34" y="207"/>
                  </a:cubicBezTo>
                  <a:cubicBezTo>
                    <a:pt x="50" y="240"/>
                    <a:pt x="87" y="261"/>
                    <a:pt x="104" y="261"/>
                  </a:cubicBezTo>
                  <a:cubicBezTo>
                    <a:pt x="137" y="261"/>
                    <a:pt x="170" y="261"/>
                    <a:pt x="191" y="240"/>
                  </a:cubicBezTo>
                  <a:cubicBezTo>
                    <a:pt x="207" y="207"/>
                    <a:pt x="223" y="190"/>
                    <a:pt x="223" y="157"/>
                  </a:cubicBezTo>
                  <a:cubicBezTo>
                    <a:pt x="240" y="120"/>
                    <a:pt x="223" y="87"/>
                    <a:pt x="207" y="54"/>
                  </a:cubicBezTo>
                  <a:cubicBezTo>
                    <a:pt x="191" y="34"/>
                    <a:pt x="170" y="17"/>
                    <a:pt x="153" y="17"/>
                  </a:cubicBezTo>
                  <a:cubicBezTo>
                    <a:pt x="153" y="1"/>
                    <a:pt x="137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102750" y="2478150"/>
              <a:ext cx="6100" cy="6650"/>
            </a:xfrm>
            <a:custGeom>
              <a:avLst/>
              <a:gdLst/>
              <a:ahLst/>
              <a:cxnLst/>
              <a:rect l="l" t="t" r="r" b="b"/>
              <a:pathLst>
                <a:path w="244" h="266" extrusionOk="0">
                  <a:moveTo>
                    <a:pt x="120" y="1"/>
                  </a:moveTo>
                  <a:cubicBezTo>
                    <a:pt x="87" y="1"/>
                    <a:pt x="70" y="1"/>
                    <a:pt x="37" y="38"/>
                  </a:cubicBezTo>
                  <a:cubicBezTo>
                    <a:pt x="17" y="55"/>
                    <a:pt x="0" y="88"/>
                    <a:pt x="0" y="125"/>
                  </a:cubicBezTo>
                  <a:cubicBezTo>
                    <a:pt x="0" y="158"/>
                    <a:pt x="0" y="191"/>
                    <a:pt x="17" y="207"/>
                  </a:cubicBezTo>
                  <a:cubicBezTo>
                    <a:pt x="49" y="249"/>
                    <a:pt x="86" y="266"/>
                    <a:pt x="118" y="266"/>
                  </a:cubicBezTo>
                  <a:cubicBezTo>
                    <a:pt x="140" y="266"/>
                    <a:pt x="160" y="258"/>
                    <a:pt x="173" y="244"/>
                  </a:cubicBezTo>
                  <a:cubicBezTo>
                    <a:pt x="223" y="191"/>
                    <a:pt x="244" y="104"/>
                    <a:pt x="190" y="55"/>
                  </a:cubicBezTo>
                  <a:cubicBezTo>
                    <a:pt x="190" y="38"/>
                    <a:pt x="173" y="22"/>
                    <a:pt x="157" y="22"/>
                  </a:cubicBezTo>
                  <a:cubicBezTo>
                    <a:pt x="140" y="1"/>
                    <a:pt x="140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084300" y="260370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22" y="0"/>
                  </a:moveTo>
                  <a:cubicBezTo>
                    <a:pt x="78" y="0"/>
                    <a:pt x="44" y="32"/>
                    <a:pt x="17" y="83"/>
                  </a:cubicBezTo>
                  <a:cubicBezTo>
                    <a:pt x="0" y="153"/>
                    <a:pt x="33" y="219"/>
                    <a:pt x="87" y="256"/>
                  </a:cubicBezTo>
                  <a:lnTo>
                    <a:pt x="136" y="256"/>
                  </a:lnTo>
                  <a:cubicBezTo>
                    <a:pt x="173" y="256"/>
                    <a:pt x="223" y="219"/>
                    <a:pt x="223" y="170"/>
                  </a:cubicBezTo>
                  <a:cubicBezTo>
                    <a:pt x="239" y="133"/>
                    <a:pt x="239" y="83"/>
                    <a:pt x="206" y="29"/>
                  </a:cubicBezTo>
                  <a:cubicBezTo>
                    <a:pt x="206" y="29"/>
                    <a:pt x="190" y="13"/>
                    <a:pt x="173" y="13"/>
                  </a:cubicBezTo>
                  <a:cubicBezTo>
                    <a:pt x="155" y="4"/>
                    <a:pt x="138" y="0"/>
                    <a:pt x="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086875" y="2554050"/>
              <a:ext cx="6000" cy="6550"/>
            </a:xfrm>
            <a:custGeom>
              <a:avLst/>
              <a:gdLst/>
              <a:ahLst/>
              <a:cxnLst/>
              <a:rect l="l" t="t" r="r" b="b"/>
              <a:pathLst>
                <a:path w="240" h="262" extrusionOk="0">
                  <a:moveTo>
                    <a:pt x="111" y="1"/>
                  </a:moveTo>
                  <a:cubicBezTo>
                    <a:pt x="92" y="1"/>
                    <a:pt x="77" y="12"/>
                    <a:pt x="54" y="24"/>
                  </a:cubicBezTo>
                  <a:cubicBezTo>
                    <a:pt x="0" y="78"/>
                    <a:pt x="0" y="160"/>
                    <a:pt x="33" y="214"/>
                  </a:cubicBezTo>
                  <a:cubicBezTo>
                    <a:pt x="55" y="243"/>
                    <a:pt x="87" y="262"/>
                    <a:pt x="120" y="262"/>
                  </a:cubicBezTo>
                  <a:cubicBezTo>
                    <a:pt x="144" y="262"/>
                    <a:pt x="168" y="252"/>
                    <a:pt x="190" y="230"/>
                  </a:cubicBezTo>
                  <a:cubicBezTo>
                    <a:pt x="239" y="181"/>
                    <a:pt x="239" y="111"/>
                    <a:pt x="206" y="41"/>
                  </a:cubicBezTo>
                  <a:cubicBezTo>
                    <a:pt x="190" y="24"/>
                    <a:pt x="190" y="8"/>
                    <a:pt x="173" y="8"/>
                  </a:cubicBezTo>
                  <a:lnTo>
                    <a:pt x="136" y="8"/>
                  </a:lnTo>
                  <a:cubicBezTo>
                    <a:pt x="127" y="3"/>
                    <a:pt x="118" y="1"/>
                    <a:pt x="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089850" y="2586075"/>
              <a:ext cx="6525" cy="6600"/>
            </a:xfrm>
            <a:custGeom>
              <a:avLst/>
              <a:gdLst/>
              <a:ahLst/>
              <a:cxnLst/>
              <a:rect l="l" t="t" r="r" b="b"/>
              <a:pathLst>
                <a:path w="261" h="264" extrusionOk="0">
                  <a:moveTo>
                    <a:pt x="130" y="0"/>
                  </a:moveTo>
                  <a:cubicBezTo>
                    <a:pt x="89" y="0"/>
                    <a:pt x="50" y="32"/>
                    <a:pt x="38" y="83"/>
                  </a:cubicBezTo>
                  <a:cubicBezTo>
                    <a:pt x="1" y="153"/>
                    <a:pt x="38" y="219"/>
                    <a:pt x="87" y="256"/>
                  </a:cubicBezTo>
                  <a:cubicBezTo>
                    <a:pt x="98" y="256"/>
                    <a:pt x="109" y="264"/>
                    <a:pt x="122" y="264"/>
                  </a:cubicBezTo>
                  <a:cubicBezTo>
                    <a:pt x="128" y="264"/>
                    <a:pt x="134" y="262"/>
                    <a:pt x="141" y="256"/>
                  </a:cubicBezTo>
                  <a:cubicBezTo>
                    <a:pt x="191" y="256"/>
                    <a:pt x="224" y="219"/>
                    <a:pt x="244" y="186"/>
                  </a:cubicBezTo>
                  <a:cubicBezTo>
                    <a:pt x="261" y="137"/>
                    <a:pt x="244" y="83"/>
                    <a:pt x="224" y="50"/>
                  </a:cubicBezTo>
                  <a:cubicBezTo>
                    <a:pt x="207" y="34"/>
                    <a:pt x="191" y="13"/>
                    <a:pt x="174" y="13"/>
                  </a:cubicBezTo>
                  <a:cubicBezTo>
                    <a:pt x="160" y="4"/>
                    <a:pt x="145" y="0"/>
                    <a:pt x="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052950" y="2453725"/>
              <a:ext cx="3025" cy="6425"/>
            </a:xfrm>
            <a:custGeom>
              <a:avLst/>
              <a:gdLst/>
              <a:ahLst/>
              <a:cxnLst/>
              <a:rect l="l" t="t" r="r" b="b"/>
              <a:pathLst>
                <a:path w="121" h="257" extrusionOk="0">
                  <a:moveTo>
                    <a:pt x="1" y="1"/>
                  </a:moveTo>
                  <a:lnTo>
                    <a:pt x="1" y="256"/>
                  </a:lnTo>
                  <a:cubicBezTo>
                    <a:pt x="50" y="240"/>
                    <a:pt x="87" y="223"/>
                    <a:pt x="104" y="174"/>
                  </a:cubicBezTo>
                  <a:cubicBezTo>
                    <a:pt x="120" y="120"/>
                    <a:pt x="104" y="71"/>
                    <a:pt x="87" y="34"/>
                  </a:cubicBezTo>
                  <a:cubicBezTo>
                    <a:pt x="71" y="17"/>
                    <a:pt x="50" y="17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057300" y="2685325"/>
              <a:ext cx="6000" cy="6725"/>
            </a:xfrm>
            <a:custGeom>
              <a:avLst/>
              <a:gdLst/>
              <a:ahLst/>
              <a:cxnLst/>
              <a:rect l="l" t="t" r="r" b="b"/>
              <a:pathLst>
                <a:path w="240" h="269" extrusionOk="0">
                  <a:moveTo>
                    <a:pt x="127" y="0"/>
                  </a:moveTo>
                  <a:cubicBezTo>
                    <a:pt x="86" y="0"/>
                    <a:pt x="45" y="32"/>
                    <a:pt x="33" y="83"/>
                  </a:cubicBezTo>
                  <a:cubicBezTo>
                    <a:pt x="0" y="149"/>
                    <a:pt x="33" y="236"/>
                    <a:pt x="83" y="252"/>
                  </a:cubicBezTo>
                  <a:cubicBezTo>
                    <a:pt x="103" y="269"/>
                    <a:pt x="120" y="269"/>
                    <a:pt x="136" y="269"/>
                  </a:cubicBezTo>
                  <a:cubicBezTo>
                    <a:pt x="186" y="252"/>
                    <a:pt x="223" y="236"/>
                    <a:pt x="239" y="186"/>
                  </a:cubicBezTo>
                  <a:cubicBezTo>
                    <a:pt x="239" y="133"/>
                    <a:pt x="239" y="83"/>
                    <a:pt x="206" y="46"/>
                  </a:cubicBezTo>
                  <a:cubicBezTo>
                    <a:pt x="206" y="30"/>
                    <a:pt x="186" y="13"/>
                    <a:pt x="169" y="13"/>
                  </a:cubicBezTo>
                  <a:cubicBezTo>
                    <a:pt x="156" y="5"/>
                    <a:pt x="141" y="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061525" y="2639375"/>
              <a:ext cx="6100" cy="6825"/>
            </a:xfrm>
            <a:custGeom>
              <a:avLst/>
              <a:gdLst/>
              <a:ahLst/>
              <a:cxnLst/>
              <a:rect l="l" t="t" r="r" b="b"/>
              <a:pathLst>
                <a:path w="244" h="273" extrusionOk="0">
                  <a:moveTo>
                    <a:pt x="130" y="0"/>
                  </a:moveTo>
                  <a:cubicBezTo>
                    <a:pt x="121" y="0"/>
                    <a:pt x="111" y="4"/>
                    <a:pt x="103" y="13"/>
                  </a:cubicBezTo>
                  <a:cubicBezTo>
                    <a:pt x="37" y="13"/>
                    <a:pt x="0" y="83"/>
                    <a:pt x="0" y="149"/>
                  </a:cubicBezTo>
                  <a:cubicBezTo>
                    <a:pt x="17" y="186"/>
                    <a:pt x="17" y="219"/>
                    <a:pt x="54" y="235"/>
                  </a:cubicBezTo>
                  <a:cubicBezTo>
                    <a:pt x="70" y="252"/>
                    <a:pt x="103" y="272"/>
                    <a:pt x="140" y="272"/>
                  </a:cubicBezTo>
                  <a:cubicBezTo>
                    <a:pt x="190" y="252"/>
                    <a:pt x="243" y="186"/>
                    <a:pt x="223" y="116"/>
                  </a:cubicBezTo>
                  <a:cubicBezTo>
                    <a:pt x="223" y="83"/>
                    <a:pt x="206" y="46"/>
                    <a:pt x="173" y="29"/>
                  </a:cubicBezTo>
                  <a:lnTo>
                    <a:pt x="157" y="13"/>
                  </a:lnTo>
                  <a:cubicBezTo>
                    <a:pt x="149" y="4"/>
                    <a:pt x="139" y="0"/>
                    <a:pt x="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5068425" y="2699775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03" y="0"/>
                  </a:moveTo>
                  <a:cubicBezTo>
                    <a:pt x="33" y="21"/>
                    <a:pt x="0" y="87"/>
                    <a:pt x="0" y="157"/>
                  </a:cubicBezTo>
                  <a:cubicBezTo>
                    <a:pt x="17" y="190"/>
                    <a:pt x="33" y="227"/>
                    <a:pt x="50" y="243"/>
                  </a:cubicBezTo>
                  <a:cubicBezTo>
                    <a:pt x="64" y="255"/>
                    <a:pt x="85" y="267"/>
                    <a:pt x="108" y="267"/>
                  </a:cubicBezTo>
                  <a:cubicBezTo>
                    <a:pt x="117" y="267"/>
                    <a:pt x="127" y="265"/>
                    <a:pt x="136" y="260"/>
                  </a:cubicBezTo>
                  <a:cubicBezTo>
                    <a:pt x="190" y="260"/>
                    <a:pt x="239" y="190"/>
                    <a:pt x="223" y="124"/>
                  </a:cubicBezTo>
                  <a:cubicBezTo>
                    <a:pt x="223" y="70"/>
                    <a:pt x="190" y="37"/>
                    <a:pt x="153" y="21"/>
                  </a:cubicBez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5054200" y="2653225"/>
              <a:ext cx="6100" cy="6600"/>
            </a:xfrm>
            <a:custGeom>
              <a:avLst/>
              <a:gdLst/>
              <a:ahLst/>
              <a:cxnLst/>
              <a:rect l="l" t="t" r="r" b="b"/>
              <a:pathLst>
                <a:path w="244" h="264" extrusionOk="0">
                  <a:moveTo>
                    <a:pt x="110" y="0"/>
                  </a:moveTo>
                  <a:cubicBezTo>
                    <a:pt x="86" y="0"/>
                    <a:pt x="66" y="13"/>
                    <a:pt x="54" y="27"/>
                  </a:cubicBezTo>
                  <a:cubicBezTo>
                    <a:pt x="0" y="77"/>
                    <a:pt x="0" y="164"/>
                    <a:pt x="37" y="213"/>
                  </a:cubicBezTo>
                  <a:cubicBezTo>
                    <a:pt x="57" y="245"/>
                    <a:pt x="89" y="263"/>
                    <a:pt x="122" y="263"/>
                  </a:cubicBezTo>
                  <a:cubicBezTo>
                    <a:pt x="146" y="263"/>
                    <a:pt x="170" y="254"/>
                    <a:pt x="190" y="234"/>
                  </a:cubicBezTo>
                  <a:cubicBezTo>
                    <a:pt x="244" y="180"/>
                    <a:pt x="244" y="110"/>
                    <a:pt x="207" y="44"/>
                  </a:cubicBezTo>
                  <a:cubicBezTo>
                    <a:pt x="190" y="27"/>
                    <a:pt x="174" y="27"/>
                    <a:pt x="157" y="7"/>
                  </a:cubicBezTo>
                  <a:lnTo>
                    <a:pt x="141" y="7"/>
                  </a:lnTo>
                  <a:cubicBezTo>
                    <a:pt x="130" y="2"/>
                    <a:pt x="120" y="0"/>
                    <a:pt x="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5052950" y="2746800"/>
              <a:ext cx="4775" cy="6375"/>
            </a:xfrm>
            <a:custGeom>
              <a:avLst/>
              <a:gdLst/>
              <a:ahLst/>
              <a:cxnLst/>
              <a:rect l="l" t="t" r="r" b="b"/>
              <a:pathLst>
                <a:path w="191" h="255" extrusionOk="0">
                  <a:moveTo>
                    <a:pt x="61" y="1"/>
                  </a:moveTo>
                  <a:cubicBezTo>
                    <a:pt x="41" y="1"/>
                    <a:pt x="20" y="9"/>
                    <a:pt x="1" y="28"/>
                  </a:cubicBezTo>
                  <a:lnTo>
                    <a:pt x="1" y="234"/>
                  </a:lnTo>
                  <a:cubicBezTo>
                    <a:pt x="17" y="234"/>
                    <a:pt x="17" y="251"/>
                    <a:pt x="34" y="251"/>
                  </a:cubicBezTo>
                  <a:cubicBezTo>
                    <a:pt x="43" y="254"/>
                    <a:pt x="53" y="255"/>
                    <a:pt x="63" y="255"/>
                  </a:cubicBezTo>
                  <a:cubicBezTo>
                    <a:pt x="109" y="255"/>
                    <a:pt x="157" y="225"/>
                    <a:pt x="174" y="181"/>
                  </a:cubicBezTo>
                  <a:cubicBezTo>
                    <a:pt x="191" y="115"/>
                    <a:pt x="174" y="28"/>
                    <a:pt x="104" y="12"/>
                  </a:cubicBezTo>
                  <a:cubicBezTo>
                    <a:pt x="90" y="5"/>
                    <a:pt x="76" y="1"/>
                    <a:pt x="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5067075" y="2621875"/>
              <a:ext cx="6100" cy="6700"/>
            </a:xfrm>
            <a:custGeom>
              <a:avLst/>
              <a:gdLst/>
              <a:ahLst/>
              <a:cxnLst/>
              <a:rect l="l" t="t" r="r" b="b"/>
              <a:pathLst>
                <a:path w="244" h="268" extrusionOk="0">
                  <a:moveTo>
                    <a:pt x="123" y="0"/>
                  </a:moveTo>
                  <a:cubicBezTo>
                    <a:pt x="117" y="0"/>
                    <a:pt x="111" y="2"/>
                    <a:pt x="104" y="8"/>
                  </a:cubicBezTo>
                  <a:cubicBezTo>
                    <a:pt x="71" y="8"/>
                    <a:pt x="54" y="24"/>
                    <a:pt x="38" y="61"/>
                  </a:cubicBezTo>
                  <a:cubicBezTo>
                    <a:pt x="21" y="78"/>
                    <a:pt x="1" y="111"/>
                    <a:pt x="21" y="148"/>
                  </a:cubicBezTo>
                  <a:cubicBezTo>
                    <a:pt x="21" y="181"/>
                    <a:pt x="38" y="214"/>
                    <a:pt x="54" y="230"/>
                  </a:cubicBezTo>
                  <a:cubicBezTo>
                    <a:pt x="71" y="251"/>
                    <a:pt x="104" y="267"/>
                    <a:pt x="141" y="267"/>
                  </a:cubicBezTo>
                  <a:cubicBezTo>
                    <a:pt x="190" y="251"/>
                    <a:pt x="244" y="181"/>
                    <a:pt x="227" y="111"/>
                  </a:cubicBezTo>
                  <a:cubicBezTo>
                    <a:pt x="227" y="78"/>
                    <a:pt x="207" y="45"/>
                    <a:pt x="190" y="24"/>
                  </a:cubicBezTo>
                  <a:cubicBezTo>
                    <a:pt x="174" y="24"/>
                    <a:pt x="174" y="8"/>
                    <a:pt x="157" y="8"/>
                  </a:cubicBezTo>
                  <a:cubicBezTo>
                    <a:pt x="146" y="8"/>
                    <a:pt x="135" y="0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5052950" y="2703000"/>
              <a:ext cx="4775" cy="6275"/>
            </a:xfrm>
            <a:custGeom>
              <a:avLst/>
              <a:gdLst/>
              <a:ahLst/>
              <a:cxnLst/>
              <a:rect l="l" t="t" r="r" b="b"/>
              <a:pathLst>
                <a:path w="191" h="251" extrusionOk="0">
                  <a:moveTo>
                    <a:pt x="65" y="1"/>
                  </a:moveTo>
                  <a:cubicBezTo>
                    <a:pt x="41" y="1"/>
                    <a:pt x="20" y="9"/>
                    <a:pt x="1" y="28"/>
                  </a:cubicBezTo>
                  <a:lnTo>
                    <a:pt x="1" y="234"/>
                  </a:lnTo>
                  <a:cubicBezTo>
                    <a:pt x="17" y="234"/>
                    <a:pt x="17" y="250"/>
                    <a:pt x="34" y="250"/>
                  </a:cubicBezTo>
                  <a:lnTo>
                    <a:pt x="87" y="250"/>
                  </a:lnTo>
                  <a:cubicBezTo>
                    <a:pt x="120" y="250"/>
                    <a:pt x="153" y="217"/>
                    <a:pt x="174" y="164"/>
                  </a:cubicBezTo>
                  <a:cubicBezTo>
                    <a:pt x="191" y="131"/>
                    <a:pt x="191" y="77"/>
                    <a:pt x="153" y="44"/>
                  </a:cubicBezTo>
                  <a:cubicBezTo>
                    <a:pt x="137" y="28"/>
                    <a:pt x="137" y="11"/>
                    <a:pt x="120" y="11"/>
                  </a:cubicBezTo>
                  <a:cubicBezTo>
                    <a:pt x="100" y="5"/>
                    <a:pt x="82" y="1"/>
                    <a:pt x="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5078725" y="2453725"/>
              <a:ext cx="5175" cy="3100"/>
            </a:xfrm>
            <a:custGeom>
              <a:avLst/>
              <a:gdLst/>
              <a:ahLst/>
              <a:cxnLst/>
              <a:rect l="l" t="t" r="r" b="b"/>
              <a:pathLst>
                <a:path w="207" h="124" extrusionOk="0">
                  <a:moveTo>
                    <a:pt x="1" y="1"/>
                  </a:moveTo>
                  <a:lnTo>
                    <a:pt x="1" y="17"/>
                  </a:lnTo>
                  <a:cubicBezTo>
                    <a:pt x="1" y="78"/>
                    <a:pt x="54" y="124"/>
                    <a:pt x="100" y="124"/>
                  </a:cubicBezTo>
                  <a:cubicBezTo>
                    <a:pt x="107" y="124"/>
                    <a:pt x="114" y="123"/>
                    <a:pt x="120" y="120"/>
                  </a:cubicBezTo>
                  <a:cubicBezTo>
                    <a:pt x="153" y="120"/>
                    <a:pt x="174" y="104"/>
                    <a:pt x="190" y="71"/>
                  </a:cubicBezTo>
                  <a:cubicBezTo>
                    <a:pt x="207" y="71"/>
                    <a:pt x="207" y="50"/>
                    <a:pt x="207" y="50"/>
                  </a:cubicBezTo>
                  <a:cubicBezTo>
                    <a:pt x="137" y="34"/>
                    <a:pt x="71" y="17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5124700" y="2736225"/>
              <a:ext cx="6000" cy="6550"/>
            </a:xfrm>
            <a:custGeom>
              <a:avLst/>
              <a:gdLst/>
              <a:ahLst/>
              <a:cxnLst/>
              <a:rect l="l" t="t" r="r" b="b"/>
              <a:pathLst>
                <a:path w="240" h="262" extrusionOk="0">
                  <a:moveTo>
                    <a:pt x="134" y="0"/>
                  </a:moveTo>
                  <a:cubicBezTo>
                    <a:pt x="84" y="0"/>
                    <a:pt x="44" y="35"/>
                    <a:pt x="17" y="88"/>
                  </a:cubicBezTo>
                  <a:cubicBezTo>
                    <a:pt x="0" y="158"/>
                    <a:pt x="33" y="228"/>
                    <a:pt x="87" y="245"/>
                  </a:cubicBezTo>
                  <a:cubicBezTo>
                    <a:pt x="104" y="261"/>
                    <a:pt x="120" y="261"/>
                    <a:pt x="136" y="261"/>
                  </a:cubicBezTo>
                  <a:cubicBezTo>
                    <a:pt x="169" y="261"/>
                    <a:pt x="207" y="228"/>
                    <a:pt x="223" y="175"/>
                  </a:cubicBezTo>
                  <a:cubicBezTo>
                    <a:pt x="240" y="125"/>
                    <a:pt x="240" y="72"/>
                    <a:pt x="207" y="39"/>
                  </a:cubicBezTo>
                  <a:cubicBezTo>
                    <a:pt x="190" y="22"/>
                    <a:pt x="190" y="22"/>
                    <a:pt x="169" y="6"/>
                  </a:cubicBezTo>
                  <a:cubicBezTo>
                    <a:pt x="157" y="2"/>
                    <a:pt x="145" y="0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5191700" y="2661125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03" y="0"/>
                  </a:moveTo>
                  <a:cubicBezTo>
                    <a:pt x="50" y="21"/>
                    <a:pt x="0" y="87"/>
                    <a:pt x="17" y="157"/>
                  </a:cubicBezTo>
                  <a:cubicBezTo>
                    <a:pt x="17" y="190"/>
                    <a:pt x="33" y="227"/>
                    <a:pt x="50" y="243"/>
                  </a:cubicBezTo>
                  <a:cubicBezTo>
                    <a:pt x="76" y="255"/>
                    <a:pt x="92" y="267"/>
                    <a:pt x="111" y="267"/>
                  </a:cubicBezTo>
                  <a:cubicBezTo>
                    <a:pt x="118" y="267"/>
                    <a:pt x="127" y="265"/>
                    <a:pt x="136" y="260"/>
                  </a:cubicBezTo>
                  <a:cubicBezTo>
                    <a:pt x="206" y="260"/>
                    <a:pt x="239" y="190"/>
                    <a:pt x="223" y="124"/>
                  </a:cubicBezTo>
                  <a:cubicBezTo>
                    <a:pt x="223" y="87"/>
                    <a:pt x="206" y="54"/>
                    <a:pt x="190" y="37"/>
                  </a:cubicBezTo>
                  <a:cubicBezTo>
                    <a:pt x="169" y="21"/>
                    <a:pt x="169" y="21"/>
                    <a:pt x="153" y="21"/>
                  </a:cubicBez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5216125" y="2644250"/>
              <a:ext cx="6100" cy="6550"/>
            </a:xfrm>
            <a:custGeom>
              <a:avLst/>
              <a:gdLst/>
              <a:ahLst/>
              <a:cxnLst/>
              <a:rect l="l" t="t" r="r" b="b"/>
              <a:pathLst>
                <a:path w="244" h="262" extrusionOk="0">
                  <a:moveTo>
                    <a:pt x="94" y="0"/>
                  </a:moveTo>
                  <a:cubicBezTo>
                    <a:pt x="76" y="0"/>
                    <a:pt x="61" y="12"/>
                    <a:pt x="38" y="24"/>
                  </a:cubicBezTo>
                  <a:cubicBezTo>
                    <a:pt x="17" y="40"/>
                    <a:pt x="0" y="77"/>
                    <a:pt x="0" y="110"/>
                  </a:cubicBezTo>
                  <a:cubicBezTo>
                    <a:pt x="0" y="143"/>
                    <a:pt x="0" y="180"/>
                    <a:pt x="17" y="213"/>
                  </a:cubicBezTo>
                  <a:cubicBezTo>
                    <a:pt x="48" y="242"/>
                    <a:pt x="86" y="261"/>
                    <a:pt x="117" y="261"/>
                  </a:cubicBezTo>
                  <a:cubicBezTo>
                    <a:pt x="140" y="261"/>
                    <a:pt x="160" y="252"/>
                    <a:pt x="174" y="230"/>
                  </a:cubicBezTo>
                  <a:cubicBezTo>
                    <a:pt x="223" y="180"/>
                    <a:pt x="244" y="110"/>
                    <a:pt x="190" y="40"/>
                  </a:cubicBezTo>
                  <a:cubicBezTo>
                    <a:pt x="190" y="24"/>
                    <a:pt x="174" y="7"/>
                    <a:pt x="157" y="7"/>
                  </a:cubicBezTo>
                  <a:lnTo>
                    <a:pt x="120" y="7"/>
                  </a:lnTo>
                  <a:cubicBezTo>
                    <a:pt x="110" y="2"/>
                    <a:pt x="102" y="0"/>
                    <a:pt x="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5207575" y="270625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3" y="1"/>
                  </a:moveTo>
                  <a:cubicBezTo>
                    <a:pt x="33" y="1"/>
                    <a:pt x="0" y="71"/>
                    <a:pt x="17" y="137"/>
                  </a:cubicBezTo>
                  <a:cubicBezTo>
                    <a:pt x="17" y="174"/>
                    <a:pt x="33" y="207"/>
                    <a:pt x="50" y="224"/>
                  </a:cubicBezTo>
                  <a:cubicBezTo>
                    <a:pt x="87" y="257"/>
                    <a:pt x="103" y="257"/>
                    <a:pt x="136" y="257"/>
                  </a:cubicBezTo>
                  <a:cubicBezTo>
                    <a:pt x="190" y="240"/>
                    <a:pt x="239" y="174"/>
                    <a:pt x="223" y="104"/>
                  </a:cubicBezTo>
                  <a:cubicBezTo>
                    <a:pt x="223" y="71"/>
                    <a:pt x="206" y="34"/>
                    <a:pt x="190" y="17"/>
                  </a:cubicBezTo>
                  <a:cubicBezTo>
                    <a:pt x="173" y="17"/>
                    <a:pt x="173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5218300" y="2624225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03" y="0"/>
                  </a:moveTo>
                  <a:cubicBezTo>
                    <a:pt x="54" y="17"/>
                    <a:pt x="0" y="87"/>
                    <a:pt x="17" y="157"/>
                  </a:cubicBezTo>
                  <a:cubicBezTo>
                    <a:pt x="17" y="190"/>
                    <a:pt x="33" y="223"/>
                    <a:pt x="54" y="239"/>
                  </a:cubicBezTo>
                  <a:cubicBezTo>
                    <a:pt x="77" y="254"/>
                    <a:pt x="92" y="267"/>
                    <a:pt x="111" y="267"/>
                  </a:cubicBezTo>
                  <a:cubicBezTo>
                    <a:pt x="119" y="267"/>
                    <a:pt x="127" y="265"/>
                    <a:pt x="136" y="260"/>
                  </a:cubicBezTo>
                  <a:cubicBezTo>
                    <a:pt x="206" y="260"/>
                    <a:pt x="239" y="190"/>
                    <a:pt x="223" y="120"/>
                  </a:cubicBezTo>
                  <a:cubicBezTo>
                    <a:pt x="223" y="87"/>
                    <a:pt x="206" y="54"/>
                    <a:pt x="190" y="33"/>
                  </a:cubicBezTo>
                  <a:cubicBezTo>
                    <a:pt x="173" y="17"/>
                    <a:pt x="173" y="17"/>
                    <a:pt x="157" y="17"/>
                  </a:cubicBez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5217475" y="2671725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06" y="0"/>
                  </a:moveTo>
                  <a:cubicBezTo>
                    <a:pt x="83" y="0"/>
                    <a:pt x="61" y="14"/>
                    <a:pt x="50" y="25"/>
                  </a:cubicBezTo>
                  <a:cubicBezTo>
                    <a:pt x="0" y="75"/>
                    <a:pt x="0" y="162"/>
                    <a:pt x="33" y="215"/>
                  </a:cubicBezTo>
                  <a:cubicBezTo>
                    <a:pt x="50" y="232"/>
                    <a:pt x="87" y="248"/>
                    <a:pt x="103" y="265"/>
                  </a:cubicBezTo>
                  <a:cubicBezTo>
                    <a:pt x="136" y="265"/>
                    <a:pt x="169" y="248"/>
                    <a:pt x="190" y="232"/>
                  </a:cubicBezTo>
                  <a:cubicBezTo>
                    <a:pt x="206" y="215"/>
                    <a:pt x="223" y="178"/>
                    <a:pt x="239" y="145"/>
                  </a:cubicBezTo>
                  <a:cubicBezTo>
                    <a:pt x="239" y="112"/>
                    <a:pt x="223" y="75"/>
                    <a:pt x="206" y="42"/>
                  </a:cubicBezTo>
                  <a:cubicBezTo>
                    <a:pt x="190" y="25"/>
                    <a:pt x="169" y="25"/>
                    <a:pt x="153" y="9"/>
                  </a:cubicBezTo>
                  <a:lnTo>
                    <a:pt x="136" y="9"/>
                  </a:lnTo>
                  <a:cubicBezTo>
                    <a:pt x="126" y="3"/>
                    <a:pt x="116" y="0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5195500" y="2694475"/>
              <a:ext cx="6125" cy="6575"/>
            </a:xfrm>
            <a:custGeom>
              <a:avLst/>
              <a:gdLst/>
              <a:ahLst/>
              <a:cxnLst/>
              <a:rect l="l" t="t" r="r" b="b"/>
              <a:pathLst>
                <a:path w="245" h="263" extrusionOk="0">
                  <a:moveTo>
                    <a:pt x="119" y="0"/>
                  </a:moveTo>
                  <a:cubicBezTo>
                    <a:pt x="76" y="0"/>
                    <a:pt x="33" y="22"/>
                    <a:pt x="17" y="76"/>
                  </a:cubicBezTo>
                  <a:cubicBezTo>
                    <a:pt x="1" y="146"/>
                    <a:pt x="17" y="233"/>
                    <a:pt x="87" y="249"/>
                  </a:cubicBezTo>
                  <a:cubicBezTo>
                    <a:pt x="102" y="258"/>
                    <a:pt x="117" y="262"/>
                    <a:pt x="132" y="262"/>
                  </a:cubicBezTo>
                  <a:cubicBezTo>
                    <a:pt x="173" y="262"/>
                    <a:pt x="211" y="231"/>
                    <a:pt x="224" y="179"/>
                  </a:cubicBezTo>
                  <a:cubicBezTo>
                    <a:pt x="244" y="109"/>
                    <a:pt x="224" y="43"/>
                    <a:pt x="158" y="6"/>
                  </a:cubicBezTo>
                  <a:cubicBezTo>
                    <a:pt x="145" y="2"/>
                    <a:pt x="132" y="0"/>
                    <a:pt x="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5200250" y="2719975"/>
              <a:ext cx="6525" cy="6400"/>
            </a:xfrm>
            <a:custGeom>
              <a:avLst/>
              <a:gdLst/>
              <a:ahLst/>
              <a:cxnLst/>
              <a:rect l="l" t="t" r="r" b="b"/>
              <a:pathLst>
                <a:path w="261" h="256" extrusionOk="0">
                  <a:moveTo>
                    <a:pt x="137" y="0"/>
                  </a:moveTo>
                  <a:cubicBezTo>
                    <a:pt x="104" y="0"/>
                    <a:pt x="87" y="0"/>
                    <a:pt x="54" y="37"/>
                  </a:cubicBezTo>
                  <a:cubicBezTo>
                    <a:pt x="17" y="70"/>
                    <a:pt x="1" y="157"/>
                    <a:pt x="34" y="206"/>
                  </a:cubicBezTo>
                  <a:cubicBezTo>
                    <a:pt x="64" y="237"/>
                    <a:pt x="101" y="256"/>
                    <a:pt x="132" y="256"/>
                  </a:cubicBezTo>
                  <a:cubicBezTo>
                    <a:pt x="155" y="256"/>
                    <a:pt x="176" y="246"/>
                    <a:pt x="190" y="223"/>
                  </a:cubicBezTo>
                  <a:cubicBezTo>
                    <a:pt x="240" y="190"/>
                    <a:pt x="260" y="103"/>
                    <a:pt x="207" y="54"/>
                  </a:cubicBezTo>
                  <a:cubicBezTo>
                    <a:pt x="207" y="37"/>
                    <a:pt x="190" y="17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5203650" y="275212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29" y="1"/>
                  </a:moveTo>
                  <a:cubicBezTo>
                    <a:pt x="83" y="1"/>
                    <a:pt x="35" y="33"/>
                    <a:pt x="21" y="91"/>
                  </a:cubicBezTo>
                  <a:cubicBezTo>
                    <a:pt x="1" y="141"/>
                    <a:pt x="21" y="227"/>
                    <a:pt x="87" y="244"/>
                  </a:cubicBezTo>
                  <a:cubicBezTo>
                    <a:pt x="104" y="260"/>
                    <a:pt x="124" y="260"/>
                    <a:pt x="141" y="260"/>
                  </a:cubicBezTo>
                  <a:cubicBezTo>
                    <a:pt x="174" y="260"/>
                    <a:pt x="207" y="227"/>
                    <a:pt x="227" y="174"/>
                  </a:cubicBezTo>
                  <a:cubicBezTo>
                    <a:pt x="244" y="124"/>
                    <a:pt x="227" y="71"/>
                    <a:pt x="207" y="38"/>
                  </a:cubicBezTo>
                  <a:cubicBezTo>
                    <a:pt x="190" y="21"/>
                    <a:pt x="174" y="21"/>
                    <a:pt x="157" y="5"/>
                  </a:cubicBezTo>
                  <a:cubicBezTo>
                    <a:pt x="148" y="2"/>
                    <a:pt x="139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5213125" y="2594400"/>
              <a:ext cx="5600" cy="6650"/>
            </a:xfrm>
            <a:custGeom>
              <a:avLst/>
              <a:gdLst/>
              <a:ahLst/>
              <a:cxnLst/>
              <a:rect l="l" t="t" r="r" b="b"/>
              <a:pathLst>
                <a:path w="224" h="266" extrusionOk="0">
                  <a:moveTo>
                    <a:pt x="116" y="1"/>
                  </a:moveTo>
                  <a:cubicBezTo>
                    <a:pt x="108" y="1"/>
                    <a:pt x="98" y="3"/>
                    <a:pt x="87" y="10"/>
                  </a:cubicBezTo>
                  <a:cubicBezTo>
                    <a:pt x="34" y="10"/>
                    <a:pt x="1" y="76"/>
                    <a:pt x="1" y="146"/>
                  </a:cubicBezTo>
                  <a:cubicBezTo>
                    <a:pt x="1" y="179"/>
                    <a:pt x="17" y="216"/>
                    <a:pt x="54" y="232"/>
                  </a:cubicBezTo>
                  <a:cubicBezTo>
                    <a:pt x="71" y="249"/>
                    <a:pt x="104" y="265"/>
                    <a:pt x="120" y="265"/>
                  </a:cubicBezTo>
                  <a:cubicBezTo>
                    <a:pt x="191" y="249"/>
                    <a:pt x="224" y="179"/>
                    <a:pt x="224" y="113"/>
                  </a:cubicBezTo>
                  <a:cubicBezTo>
                    <a:pt x="224" y="76"/>
                    <a:pt x="207" y="43"/>
                    <a:pt x="174" y="26"/>
                  </a:cubicBezTo>
                  <a:lnTo>
                    <a:pt x="158" y="10"/>
                  </a:lnTo>
                  <a:cubicBezTo>
                    <a:pt x="144" y="10"/>
                    <a:pt x="132" y="1"/>
                    <a:pt x="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8"/>
            <p:cNvSpPr/>
            <p:nvPr/>
          </p:nvSpPr>
          <p:spPr>
            <a:xfrm>
              <a:off x="5239325" y="256020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03" y="1"/>
                  </a:moveTo>
                  <a:cubicBezTo>
                    <a:pt x="70" y="1"/>
                    <a:pt x="54" y="17"/>
                    <a:pt x="37" y="54"/>
                  </a:cubicBezTo>
                  <a:cubicBezTo>
                    <a:pt x="17" y="71"/>
                    <a:pt x="0" y="104"/>
                    <a:pt x="17" y="141"/>
                  </a:cubicBezTo>
                  <a:cubicBezTo>
                    <a:pt x="17" y="174"/>
                    <a:pt x="37" y="207"/>
                    <a:pt x="54" y="223"/>
                  </a:cubicBezTo>
                  <a:cubicBezTo>
                    <a:pt x="87" y="261"/>
                    <a:pt x="103" y="261"/>
                    <a:pt x="140" y="261"/>
                  </a:cubicBezTo>
                  <a:cubicBezTo>
                    <a:pt x="206" y="244"/>
                    <a:pt x="243" y="174"/>
                    <a:pt x="223" y="104"/>
                  </a:cubicBezTo>
                  <a:cubicBezTo>
                    <a:pt x="223" y="71"/>
                    <a:pt x="206" y="38"/>
                    <a:pt x="190" y="17"/>
                  </a:cubicBezTo>
                  <a:cubicBezTo>
                    <a:pt x="173" y="17"/>
                    <a:pt x="173" y="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8"/>
            <p:cNvSpPr/>
            <p:nvPr/>
          </p:nvSpPr>
          <p:spPr>
            <a:xfrm>
              <a:off x="5220050" y="2608425"/>
              <a:ext cx="6000" cy="6475"/>
            </a:xfrm>
            <a:custGeom>
              <a:avLst/>
              <a:gdLst/>
              <a:ahLst/>
              <a:cxnLst/>
              <a:rect l="l" t="t" r="r" b="b"/>
              <a:pathLst>
                <a:path w="240" h="259" extrusionOk="0">
                  <a:moveTo>
                    <a:pt x="110" y="1"/>
                  </a:moveTo>
                  <a:cubicBezTo>
                    <a:pt x="70" y="1"/>
                    <a:pt x="29" y="32"/>
                    <a:pt x="17" y="84"/>
                  </a:cubicBezTo>
                  <a:cubicBezTo>
                    <a:pt x="0" y="150"/>
                    <a:pt x="17" y="220"/>
                    <a:pt x="87" y="253"/>
                  </a:cubicBezTo>
                  <a:cubicBezTo>
                    <a:pt x="96" y="257"/>
                    <a:pt x="106" y="258"/>
                    <a:pt x="116" y="258"/>
                  </a:cubicBezTo>
                  <a:cubicBezTo>
                    <a:pt x="161" y="258"/>
                    <a:pt x="209" y="224"/>
                    <a:pt x="223" y="170"/>
                  </a:cubicBezTo>
                  <a:cubicBezTo>
                    <a:pt x="239" y="100"/>
                    <a:pt x="223" y="30"/>
                    <a:pt x="153" y="14"/>
                  </a:cubicBezTo>
                  <a:cubicBezTo>
                    <a:pt x="140" y="5"/>
                    <a:pt x="125" y="1"/>
                    <a:pt x="1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8"/>
            <p:cNvSpPr/>
            <p:nvPr/>
          </p:nvSpPr>
          <p:spPr>
            <a:xfrm>
              <a:off x="5246225" y="2589475"/>
              <a:ext cx="5575" cy="6425"/>
            </a:xfrm>
            <a:custGeom>
              <a:avLst/>
              <a:gdLst/>
              <a:ahLst/>
              <a:cxnLst/>
              <a:rect l="l" t="t" r="r" b="b"/>
              <a:pathLst>
                <a:path w="223" h="257" extrusionOk="0">
                  <a:moveTo>
                    <a:pt x="87" y="1"/>
                  </a:moveTo>
                  <a:cubicBezTo>
                    <a:pt x="70" y="1"/>
                    <a:pt x="33" y="17"/>
                    <a:pt x="17" y="50"/>
                  </a:cubicBezTo>
                  <a:cubicBezTo>
                    <a:pt x="0" y="67"/>
                    <a:pt x="0" y="104"/>
                    <a:pt x="0" y="137"/>
                  </a:cubicBezTo>
                  <a:cubicBezTo>
                    <a:pt x="0" y="170"/>
                    <a:pt x="17" y="207"/>
                    <a:pt x="50" y="223"/>
                  </a:cubicBezTo>
                  <a:cubicBezTo>
                    <a:pt x="70" y="256"/>
                    <a:pt x="103" y="256"/>
                    <a:pt x="120" y="256"/>
                  </a:cubicBezTo>
                  <a:cubicBezTo>
                    <a:pt x="190" y="240"/>
                    <a:pt x="223" y="170"/>
                    <a:pt x="223" y="104"/>
                  </a:cubicBezTo>
                  <a:cubicBezTo>
                    <a:pt x="223" y="67"/>
                    <a:pt x="206" y="34"/>
                    <a:pt x="174" y="17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8"/>
            <p:cNvSpPr/>
            <p:nvPr/>
          </p:nvSpPr>
          <p:spPr>
            <a:xfrm>
              <a:off x="5232925" y="2620825"/>
              <a:ext cx="6425" cy="6325"/>
            </a:xfrm>
            <a:custGeom>
              <a:avLst/>
              <a:gdLst/>
              <a:ahLst/>
              <a:cxnLst/>
              <a:rect l="l" t="t" r="r" b="b"/>
              <a:pathLst>
                <a:path w="257" h="253" extrusionOk="0">
                  <a:moveTo>
                    <a:pt x="137" y="0"/>
                  </a:moveTo>
                  <a:cubicBezTo>
                    <a:pt x="120" y="0"/>
                    <a:pt x="87" y="0"/>
                    <a:pt x="50" y="17"/>
                  </a:cubicBezTo>
                  <a:cubicBezTo>
                    <a:pt x="17" y="66"/>
                    <a:pt x="0" y="153"/>
                    <a:pt x="33" y="206"/>
                  </a:cubicBezTo>
                  <a:cubicBezTo>
                    <a:pt x="65" y="235"/>
                    <a:pt x="100" y="253"/>
                    <a:pt x="135" y="253"/>
                  </a:cubicBezTo>
                  <a:cubicBezTo>
                    <a:pt x="160" y="253"/>
                    <a:pt x="184" y="243"/>
                    <a:pt x="207" y="223"/>
                  </a:cubicBezTo>
                  <a:cubicBezTo>
                    <a:pt x="240" y="190"/>
                    <a:pt x="256" y="103"/>
                    <a:pt x="223" y="50"/>
                  </a:cubicBezTo>
                  <a:cubicBezTo>
                    <a:pt x="207" y="33"/>
                    <a:pt x="190" y="17"/>
                    <a:pt x="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8"/>
            <p:cNvSpPr/>
            <p:nvPr/>
          </p:nvSpPr>
          <p:spPr>
            <a:xfrm>
              <a:off x="5234575" y="2577425"/>
              <a:ext cx="6100" cy="6400"/>
            </a:xfrm>
            <a:custGeom>
              <a:avLst/>
              <a:gdLst/>
              <a:ahLst/>
              <a:cxnLst/>
              <a:rect l="l" t="t" r="r" b="b"/>
              <a:pathLst>
                <a:path w="244" h="256" extrusionOk="0">
                  <a:moveTo>
                    <a:pt x="104" y="0"/>
                  </a:moveTo>
                  <a:cubicBezTo>
                    <a:pt x="104" y="0"/>
                    <a:pt x="87" y="0"/>
                    <a:pt x="87" y="17"/>
                  </a:cubicBezTo>
                  <a:cubicBezTo>
                    <a:pt x="38" y="33"/>
                    <a:pt x="0" y="87"/>
                    <a:pt x="21" y="153"/>
                  </a:cubicBezTo>
                  <a:cubicBezTo>
                    <a:pt x="21" y="190"/>
                    <a:pt x="38" y="206"/>
                    <a:pt x="54" y="239"/>
                  </a:cubicBezTo>
                  <a:cubicBezTo>
                    <a:pt x="87" y="256"/>
                    <a:pt x="104" y="256"/>
                    <a:pt x="141" y="256"/>
                  </a:cubicBezTo>
                  <a:cubicBezTo>
                    <a:pt x="207" y="239"/>
                    <a:pt x="244" y="173"/>
                    <a:pt x="244" y="103"/>
                  </a:cubicBezTo>
                  <a:cubicBezTo>
                    <a:pt x="227" y="103"/>
                    <a:pt x="227" y="87"/>
                    <a:pt x="227" y="70"/>
                  </a:cubicBezTo>
                  <a:cubicBezTo>
                    <a:pt x="207" y="50"/>
                    <a:pt x="190" y="17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8"/>
            <p:cNvSpPr/>
            <p:nvPr/>
          </p:nvSpPr>
          <p:spPr>
            <a:xfrm>
              <a:off x="5224275" y="2656700"/>
              <a:ext cx="6100" cy="6600"/>
            </a:xfrm>
            <a:custGeom>
              <a:avLst/>
              <a:gdLst/>
              <a:ahLst/>
              <a:cxnLst/>
              <a:rect l="l" t="t" r="r" b="b"/>
              <a:pathLst>
                <a:path w="244" h="264" extrusionOk="0">
                  <a:moveTo>
                    <a:pt x="123" y="1"/>
                  </a:moveTo>
                  <a:cubicBezTo>
                    <a:pt x="117" y="1"/>
                    <a:pt x="110" y="3"/>
                    <a:pt x="103" y="8"/>
                  </a:cubicBezTo>
                  <a:cubicBezTo>
                    <a:pt x="37" y="8"/>
                    <a:pt x="0" y="74"/>
                    <a:pt x="21" y="144"/>
                  </a:cubicBezTo>
                  <a:cubicBezTo>
                    <a:pt x="21" y="177"/>
                    <a:pt x="37" y="214"/>
                    <a:pt x="54" y="231"/>
                  </a:cubicBezTo>
                  <a:cubicBezTo>
                    <a:pt x="87" y="247"/>
                    <a:pt x="103" y="264"/>
                    <a:pt x="140" y="264"/>
                  </a:cubicBezTo>
                  <a:cubicBezTo>
                    <a:pt x="173" y="247"/>
                    <a:pt x="190" y="231"/>
                    <a:pt x="206" y="214"/>
                  </a:cubicBezTo>
                  <a:cubicBezTo>
                    <a:pt x="227" y="177"/>
                    <a:pt x="243" y="144"/>
                    <a:pt x="227" y="111"/>
                  </a:cubicBezTo>
                  <a:cubicBezTo>
                    <a:pt x="227" y="74"/>
                    <a:pt x="206" y="41"/>
                    <a:pt x="190" y="25"/>
                  </a:cubicBezTo>
                  <a:cubicBezTo>
                    <a:pt x="173" y="25"/>
                    <a:pt x="173" y="8"/>
                    <a:pt x="157" y="8"/>
                  </a:cubicBezTo>
                  <a:cubicBezTo>
                    <a:pt x="146" y="8"/>
                    <a:pt x="135" y="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8"/>
            <p:cNvSpPr/>
            <p:nvPr/>
          </p:nvSpPr>
          <p:spPr>
            <a:xfrm>
              <a:off x="5230350" y="2670275"/>
              <a:ext cx="6425" cy="6550"/>
            </a:xfrm>
            <a:custGeom>
              <a:avLst/>
              <a:gdLst/>
              <a:ahLst/>
              <a:cxnLst/>
              <a:rect l="l" t="t" r="r" b="b"/>
              <a:pathLst>
                <a:path w="257" h="262" extrusionOk="0">
                  <a:moveTo>
                    <a:pt x="127" y="1"/>
                  </a:moveTo>
                  <a:cubicBezTo>
                    <a:pt x="87" y="1"/>
                    <a:pt x="46" y="32"/>
                    <a:pt x="33" y="83"/>
                  </a:cubicBezTo>
                  <a:cubicBezTo>
                    <a:pt x="0" y="149"/>
                    <a:pt x="33" y="220"/>
                    <a:pt x="87" y="253"/>
                  </a:cubicBezTo>
                  <a:cubicBezTo>
                    <a:pt x="98" y="253"/>
                    <a:pt x="109" y="262"/>
                    <a:pt x="120" y="262"/>
                  </a:cubicBezTo>
                  <a:cubicBezTo>
                    <a:pt x="125" y="262"/>
                    <a:pt x="131" y="259"/>
                    <a:pt x="136" y="253"/>
                  </a:cubicBezTo>
                  <a:cubicBezTo>
                    <a:pt x="190" y="253"/>
                    <a:pt x="223" y="220"/>
                    <a:pt x="240" y="187"/>
                  </a:cubicBezTo>
                  <a:cubicBezTo>
                    <a:pt x="256" y="133"/>
                    <a:pt x="240" y="83"/>
                    <a:pt x="207" y="46"/>
                  </a:cubicBezTo>
                  <a:cubicBezTo>
                    <a:pt x="207" y="30"/>
                    <a:pt x="190" y="13"/>
                    <a:pt x="169" y="13"/>
                  </a:cubicBezTo>
                  <a:cubicBezTo>
                    <a:pt x="156" y="5"/>
                    <a:pt x="142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8"/>
            <p:cNvSpPr/>
            <p:nvPr/>
          </p:nvSpPr>
          <p:spPr>
            <a:xfrm>
              <a:off x="5227775" y="2684150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99" y="1"/>
                  </a:moveTo>
                  <a:cubicBezTo>
                    <a:pt x="57" y="1"/>
                    <a:pt x="13" y="23"/>
                    <a:pt x="0" y="77"/>
                  </a:cubicBezTo>
                  <a:lnTo>
                    <a:pt x="0" y="147"/>
                  </a:lnTo>
                  <a:cubicBezTo>
                    <a:pt x="0" y="196"/>
                    <a:pt x="33" y="233"/>
                    <a:pt x="66" y="250"/>
                  </a:cubicBezTo>
                  <a:cubicBezTo>
                    <a:pt x="82" y="257"/>
                    <a:pt x="99" y="261"/>
                    <a:pt x="116" y="261"/>
                  </a:cubicBezTo>
                  <a:cubicBezTo>
                    <a:pt x="139" y="261"/>
                    <a:pt x="160" y="253"/>
                    <a:pt x="169" y="233"/>
                  </a:cubicBezTo>
                  <a:cubicBezTo>
                    <a:pt x="190" y="213"/>
                    <a:pt x="206" y="196"/>
                    <a:pt x="206" y="180"/>
                  </a:cubicBezTo>
                  <a:cubicBezTo>
                    <a:pt x="223" y="110"/>
                    <a:pt x="206" y="44"/>
                    <a:pt x="136" y="7"/>
                  </a:cubicBezTo>
                  <a:cubicBezTo>
                    <a:pt x="125" y="3"/>
                    <a:pt x="112" y="1"/>
                    <a:pt x="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8"/>
            <p:cNvSpPr/>
            <p:nvPr/>
          </p:nvSpPr>
          <p:spPr>
            <a:xfrm>
              <a:off x="5183550" y="2646825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10" y="0"/>
                  </a:moveTo>
                  <a:cubicBezTo>
                    <a:pt x="91" y="0"/>
                    <a:pt x="73" y="12"/>
                    <a:pt x="50" y="24"/>
                  </a:cubicBezTo>
                  <a:cubicBezTo>
                    <a:pt x="17" y="77"/>
                    <a:pt x="1" y="160"/>
                    <a:pt x="34" y="213"/>
                  </a:cubicBezTo>
                  <a:cubicBezTo>
                    <a:pt x="50" y="230"/>
                    <a:pt x="83" y="246"/>
                    <a:pt x="120" y="263"/>
                  </a:cubicBezTo>
                  <a:cubicBezTo>
                    <a:pt x="137" y="263"/>
                    <a:pt x="170" y="246"/>
                    <a:pt x="186" y="230"/>
                  </a:cubicBezTo>
                  <a:cubicBezTo>
                    <a:pt x="223" y="213"/>
                    <a:pt x="240" y="180"/>
                    <a:pt x="240" y="143"/>
                  </a:cubicBezTo>
                  <a:cubicBezTo>
                    <a:pt x="240" y="110"/>
                    <a:pt x="223" y="77"/>
                    <a:pt x="207" y="40"/>
                  </a:cubicBezTo>
                  <a:cubicBezTo>
                    <a:pt x="207" y="24"/>
                    <a:pt x="186" y="7"/>
                    <a:pt x="170" y="7"/>
                  </a:cubicBezTo>
                  <a:lnTo>
                    <a:pt x="137" y="7"/>
                  </a:lnTo>
                  <a:cubicBezTo>
                    <a:pt x="127" y="2"/>
                    <a:pt x="118" y="0"/>
                    <a:pt x="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8"/>
            <p:cNvSpPr/>
            <p:nvPr/>
          </p:nvSpPr>
          <p:spPr>
            <a:xfrm>
              <a:off x="5145325" y="2685750"/>
              <a:ext cx="6000" cy="6450"/>
            </a:xfrm>
            <a:custGeom>
              <a:avLst/>
              <a:gdLst/>
              <a:ahLst/>
              <a:cxnLst/>
              <a:rect l="l" t="t" r="r" b="b"/>
              <a:pathLst>
                <a:path w="240" h="258" extrusionOk="0">
                  <a:moveTo>
                    <a:pt x="103" y="0"/>
                  </a:moveTo>
                  <a:cubicBezTo>
                    <a:pt x="86" y="0"/>
                    <a:pt x="68" y="5"/>
                    <a:pt x="49" y="13"/>
                  </a:cubicBezTo>
                  <a:cubicBezTo>
                    <a:pt x="33" y="29"/>
                    <a:pt x="17" y="46"/>
                    <a:pt x="17" y="83"/>
                  </a:cubicBezTo>
                  <a:cubicBezTo>
                    <a:pt x="0" y="116"/>
                    <a:pt x="0" y="132"/>
                    <a:pt x="0" y="169"/>
                  </a:cubicBezTo>
                  <a:cubicBezTo>
                    <a:pt x="17" y="202"/>
                    <a:pt x="33" y="235"/>
                    <a:pt x="66" y="252"/>
                  </a:cubicBezTo>
                  <a:cubicBezTo>
                    <a:pt x="80" y="256"/>
                    <a:pt x="92" y="258"/>
                    <a:pt x="105" y="258"/>
                  </a:cubicBezTo>
                  <a:cubicBezTo>
                    <a:pt x="156" y="258"/>
                    <a:pt x="196" y="226"/>
                    <a:pt x="223" y="186"/>
                  </a:cubicBezTo>
                  <a:cubicBezTo>
                    <a:pt x="239" y="116"/>
                    <a:pt x="206" y="29"/>
                    <a:pt x="153" y="13"/>
                  </a:cubicBezTo>
                  <a:cubicBezTo>
                    <a:pt x="136" y="5"/>
                    <a:pt x="12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8"/>
            <p:cNvSpPr/>
            <p:nvPr/>
          </p:nvSpPr>
          <p:spPr>
            <a:xfrm>
              <a:off x="5141400" y="2733275"/>
              <a:ext cx="6100" cy="6500"/>
            </a:xfrm>
            <a:custGeom>
              <a:avLst/>
              <a:gdLst/>
              <a:ahLst/>
              <a:cxnLst/>
              <a:rect l="l" t="t" r="r" b="b"/>
              <a:pathLst>
                <a:path w="244" h="260" extrusionOk="0">
                  <a:moveTo>
                    <a:pt x="103" y="0"/>
                  </a:moveTo>
                  <a:cubicBezTo>
                    <a:pt x="37" y="21"/>
                    <a:pt x="0" y="70"/>
                    <a:pt x="17" y="157"/>
                  </a:cubicBezTo>
                  <a:cubicBezTo>
                    <a:pt x="17" y="190"/>
                    <a:pt x="37" y="206"/>
                    <a:pt x="54" y="227"/>
                  </a:cubicBezTo>
                  <a:cubicBezTo>
                    <a:pt x="87" y="260"/>
                    <a:pt x="103" y="260"/>
                    <a:pt x="141" y="260"/>
                  </a:cubicBezTo>
                  <a:cubicBezTo>
                    <a:pt x="190" y="243"/>
                    <a:pt x="244" y="173"/>
                    <a:pt x="223" y="103"/>
                  </a:cubicBezTo>
                  <a:cubicBezTo>
                    <a:pt x="223" y="54"/>
                    <a:pt x="190" y="21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8"/>
            <p:cNvSpPr/>
            <p:nvPr/>
          </p:nvSpPr>
          <p:spPr>
            <a:xfrm>
              <a:off x="5140150" y="26551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4" y="1"/>
                  </a:moveTo>
                  <a:cubicBezTo>
                    <a:pt x="67" y="17"/>
                    <a:pt x="50" y="34"/>
                    <a:pt x="34" y="55"/>
                  </a:cubicBezTo>
                  <a:cubicBezTo>
                    <a:pt x="17" y="88"/>
                    <a:pt x="1" y="121"/>
                    <a:pt x="17" y="158"/>
                  </a:cubicBezTo>
                  <a:cubicBezTo>
                    <a:pt x="17" y="191"/>
                    <a:pt x="34" y="224"/>
                    <a:pt x="50" y="240"/>
                  </a:cubicBezTo>
                  <a:cubicBezTo>
                    <a:pt x="87" y="261"/>
                    <a:pt x="104" y="261"/>
                    <a:pt x="137" y="261"/>
                  </a:cubicBezTo>
                  <a:cubicBezTo>
                    <a:pt x="207" y="261"/>
                    <a:pt x="240" y="191"/>
                    <a:pt x="224" y="121"/>
                  </a:cubicBezTo>
                  <a:cubicBezTo>
                    <a:pt x="224" y="88"/>
                    <a:pt x="207" y="55"/>
                    <a:pt x="191" y="34"/>
                  </a:cubicBezTo>
                  <a:cubicBezTo>
                    <a:pt x="170" y="17"/>
                    <a:pt x="170" y="17"/>
                    <a:pt x="153" y="17"/>
                  </a:cubicBezTo>
                  <a:cubicBezTo>
                    <a:pt x="13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8"/>
            <p:cNvSpPr/>
            <p:nvPr/>
          </p:nvSpPr>
          <p:spPr>
            <a:xfrm>
              <a:off x="5157775" y="2730825"/>
              <a:ext cx="5600" cy="6550"/>
            </a:xfrm>
            <a:custGeom>
              <a:avLst/>
              <a:gdLst/>
              <a:ahLst/>
              <a:cxnLst/>
              <a:rect l="l" t="t" r="r" b="b"/>
              <a:pathLst>
                <a:path w="224" h="262" extrusionOk="0">
                  <a:moveTo>
                    <a:pt x="129" y="0"/>
                  </a:moveTo>
                  <a:cubicBezTo>
                    <a:pt x="120" y="0"/>
                    <a:pt x="112" y="5"/>
                    <a:pt x="104" y="16"/>
                  </a:cubicBezTo>
                  <a:cubicBezTo>
                    <a:pt x="34" y="16"/>
                    <a:pt x="1" y="82"/>
                    <a:pt x="1" y="152"/>
                  </a:cubicBezTo>
                  <a:cubicBezTo>
                    <a:pt x="1" y="185"/>
                    <a:pt x="17" y="222"/>
                    <a:pt x="50" y="238"/>
                  </a:cubicBezTo>
                  <a:cubicBezTo>
                    <a:pt x="62" y="250"/>
                    <a:pt x="84" y="262"/>
                    <a:pt x="108" y="262"/>
                  </a:cubicBezTo>
                  <a:cubicBezTo>
                    <a:pt x="117" y="262"/>
                    <a:pt x="127" y="260"/>
                    <a:pt x="137" y="255"/>
                  </a:cubicBezTo>
                  <a:cubicBezTo>
                    <a:pt x="153" y="255"/>
                    <a:pt x="186" y="238"/>
                    <a:pt x="207" y="201"/>
                  </a:cubicBezTo>
                  <a:cubicBezTo>
                    <a:pt x="224" y="185"/>
                    <a:pt x="224" y="152"/>
                    <a:pt x="224" y="119"/>
                  </a:cubicBezTo>
                  <a:cubicBezTo>
                    <a:pt x="224" y="82"/>
                    <a:pt x="207" y="49"/>
                    <a:pt x="170" y="32"/>
                  </a:cubicBezTo>
                  <a:cubicBezTo>
                    <a:pt x="170" y="16"/>
                    <a:pt x="153" y="16"/>
                    <a:pt x="153" y="16"/>
                  </a:cubicBezTo>
                  <a:cubicBezTo>
                    <a:pt x="145" y="5"/>
                    <a:pt x="137" y="0"/>
                    <a:pt x="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8"/>
            <p:cNvSpPr/>
            <p:nvPr/>
          </p:nvSpPr>
          <p:spPr>
            <a:xfrm>
              <a:off x="5146950" y="2668100"/>
              <a:ext cx="6125" cy="6850"/>
            </a:xfrm>
            <a:custGeom>
              <a:avLst/>
              <a:gdLst/>
              <a:ahLst/>
              <a:cxnLst/>
              <a:rect l="l" t="t" r="r" b="b"/>
              <a:pathLst>
                <a:path w="245" h="274" extrusionOk="0">
                  <a:moveTo>
                    <a:pt x="132" y="1"/>
                  </a:moveTo>
                  <a:cubicBezTo>
                    <a:pt x="91" y="1"/>
                    <a:pt x="50" y="32"/>
                    <a:pt x="38" y="84"/>
                  </a:cubicBezTo>
                  <a:cubicBezTo>
                    <a:pt x="1" y="154"/>
                    <a:pt x="38" y="236"/>
                    <a:pt x="88" y="257"/>
                  </a:cubicBezTo>
                  <a:cubicBezTo>
                    <a:pt x="104" y="257"/>
                    <a:pt x="125" y="274"/>
                    <a:pt x="141" y="274"/>
                  </a:cubicBezTo>
                  <a:cubicBezTo>
                    <a:pt x="191" y="257"/>
                    <a:pt x="228" y="220"/>
                    <a:pt x="244" y="187"/>
                  </a:cubicBezTo>
                  <a:cubicBezTo>
                    <a:pt x="244" y="133"/>
                    <a:pt x="244" y="84"/>
                    <a:pt x="207" y="51"/>
                  </a:cubicBezTo>
                  <a:cubicBezTo>
                    <a:pt x="207" y="30"/>
                    <a:pt x="191" y="14"/>
                    <a:pt x="174" y="14"/>
                  </a:cubicBezTo>
                  <a:cubicBezTo>
                    <a:pt x="161" y="5"/>
                    <a:pt x="146" y="1"/>
                    <a:pt x="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8"/>
            <p:cNvSpPr/>
            <p:nvPr/>
          </p:nvSpPr>
          <p:spPr>
            <a:xfrm>
              <a:off x="5127275" y="2686475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37" y="0"/>
                  </a:moveTo>
                  <a:cubicBezTo>
                    <a:pt x="104" y="0"/>
                    <a:pt x="66" y="17"/>
                    <a:pt x="50" y="37"/>
                  </a:cubicBezTo>
                  <a:cubicBezTo>
                    <a:pt x="1" y="87"/>
                    <a:pt x="1" y="157"/>
                    <a:pt x="33" y="223"/>
                  </a:cubicBezTo>
                  <a:cubicBezTo>
                    <a:pt x="52" y="253"/>
                    <a:pt x="82" y="266"/>
                    <a:pt x="114" y="266"/>
                  </a:cubicBezTo>
                  <a:cubicBezTo>
                    <a:pt x="140" y="266"/>
                    <a:pt x="167" y="258"/>
                    <a:pt x="190" y="244"/>
                  </a:cubicBezTo>
                  <a:cubicBezTo>
                    <a:pt x="240" y="190"/>
                    <a:pt x="240" y="103"/>
                    <a:pt x="207" y="54"/>
                  </a:cubicBezTo>
                  <a:cubicBezTo>
                    <a:pt x="190" y="37"/>
                    <a:pt x="190" y="17"/>
                    <a:pt x="153" y="17"/>
                  </a:cubicBezTo>
                  <a:lnTo>
                    <a:pt x="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8"/>
            <p:cNvSpPr/>
            <p:nvPr/>
          </p:nvSpPr>
          <p:spPr>
            <a:xfrm>
              <a:off x="5134600" y="267275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3" y="1"/>
                  </a:moveTo>
                  <a:cubicBezTo>
                    <a:pt x="33" y="17"/>
                    <a:pt x="0" y="88"/>
                    <a:pt x="0" y="154"/>
                  </a:cubicBezTo>
                  <a:cubicBezTo>
                    <a:pt x="17" y="191"/>
                    <a:pt x="33" y="224"/>
                    <a:pt x="50" y="240"/>
                  </a:cubicBezTo>
                  <a:cubicBezTo>
                    <a:pt x="66" y="257"/>
                    <a:pt x="103" y="257"/>
                    <a:pt x="136" y="257"/>
                  </a:cubicBezTo>
                  <a:cubicBezTo>
                    <a:pt x="186" y="240"/>
                    <a:pt x="239" y="191"/>
                    <a:pt x="223" y="104"/>
                  </a:cubicBezTo>
                  <a:cubicBezTo>
                    <a:pt x="223" y="71"/>
                    <a:pt x="206" y="50"/>
                    <a:pt x="186" y="34"/>
                  </a:cubicBezTo>
                  <a:cubicBezTo>
                    <a:pt x="169" y="17"/>
                    <a:pt x="169" y="17"/>
                    <a:pt x="153" y="17"/>
                  </a:cubicBez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8"/>
            <p:cNvSpPr/>
            <p:nvPr/>
          </p:nvSpPr>
          <p:spPr>
            <a:xfrm>
              <a:off x="5130275" y="2718825"/>
              <a:ext cx="6400" cy="6325"/>
            </a:xfrm>
            <a:custGeom>
              <a:avLst/>
              <a:gdLst/>
              <a:ahLst/>
              <a:cxnLst/>
              <a:rect l="l" t="t" r="r" b="b"/>
              <a:pathLst>
                <a:path w="256" h="253" extrusionOk="0">
                  <a:moveTo>
                    <a:pt x="128" y="0"/>
                  </a:moveTo>
                  <a:cubicBezTo>
                    <a:pt x="86" y="0"/>
                    <a:pt x="45" y="32"/>
                    <a:pt x="33" y="83"/>
                  </a:cubicBezTo>
                  <a:cubicBezTo>
                    <a:pt x="0" y="149"/>
                    <a:pt x="33" y="219"/>
                    <a:pt x="87" y="252"/>
                  </a:cubicBezTo>
                  <a:lnTo>
                    <a:pt x="136" y="252"/>
                  </a:lnTo>
                  <a:cubicBezTo>
                    <a:pt x="190" y="252"/>
                    <a:pt x="223" y="219"/>
                    <a:pt x="239" y="166"/>
                  </a:cubicBezTo>
                  <a:cubicBezTo>
                    <a:pt x="256" y="133"/>
                    <a:pt x="239" y="83"/>
                    <a:pt x="206" y="46"/>
                  </a:cubicBezTo>
                  <a:cubicBezTo>
                    <a:pt x="206" y="30"/>
                    <a:pt x="190" y="13"/>
                    <a:pt x="173" y="13"/>
                  </a:cubicBezTo>
                  <a:cubicBezTo>
                    <a:pt x="159" y="5"/>
                    <a:pt x="144" y="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8"/>
            <p:cNvSpPr/>
            <p:nvPr/>
          </p:nvSpPr>
          <p:spPr>
            <a:xfrm>
              <a:off x="5173250" y="2555975"/>
              <a:ext cx="5575" cy="6425"/>
            </a:xfrm>
            <a:custGeom>
              <a:avLst/>
              <a:gdLst/>
              <a:ahLst/>
              <a:cxnLst/>
              <a:rect l="l" t="t" r="r" b="b"/>
              <a:pathLst>
                <a:path w="223" h="257" extrusionOk="0">
                  <a:moveTo>
                    <a:pt x="83" y="1"/>
                  </a:moveTo>
                  <a:cubicBezTo>
                    <a:pt x="66" y="1"/>
                    <a:pt x="33" y="17"/>
                    <a:pt x="17" y="50"/>
                  </a:cubicBezTo>
                  <a:cubicBezTo>
                    <a:pt x="0" y="83"/>
                    <a:pt x="0" y="120"/>
                    <a:pt x="0" y="153"/>
                  </a:cubicBezTo>
                  <a:cubicBezTo>
                    <a:pt x="0" y="186"/>
                    <a:pt x="17" y="207"/>
                    <a:pt x="33" y="240"/>
                  </a:cubicBezTo>
                  <a:cubicBezTo>
                    <a:pt x="66" y="256"/>
                    <a:pt x="103" y="256"/>
                    <a:pt x="120" y="256"/>
                  </a:cubicBezTo>
                  <a:cubicBezTo>
                    <a:pt x="186" y="240"/>
                    <a:pt x="223" y="186"/>
                    <a:pt x="223" y="104"/>
                  </a:cubicBezTo>
                  <a:cubicBezTo>
                    <a:pt x="206" y="67"/>
                    <a:pt x="186" y="50"/>
                    <a:pt x="169" y="17"/>
                  </a:cubicBezTo>
                  <a:cubicBezTo>
                    <a:pt x="169" y="17"/>
                    <a:pt x="153" y="17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8"/>
            <p:cNvSpPr/>
            <p:nvPr/>
          </p:nvSpPr>
          <p:spPr>
            <a:xfrm>
              <a:off x="5177875" y="2586525"/>
              <a:ext cx="6125" cy="6475"/>
            </a:xfrm>
            <a:custGeom>
              <a:avLst/>
              <a:gdLst/>
              <a:ahLst/>
              <a:cxnLst/>
              <a:rect l="l" t="t" r="r" b="b"/>
              <a:pathLst>
                <a:path w="245" h="259" extrusionOk="0">
                  <a:moveTo>
                    <a:pt x="108" y="0"/>
                  </a:moveTo>
                  <a:cubicBezTo>
                    <a:pt x="93" y="0"/>
                    <a:pt x="79" y="5"/>
                    <a:pt x="71" y="16"/>
                  </a:cubicBezTo>
                  <a:cubicBezTo>
                    <a:pt x="38" y="32"/>
                    <a:pt x="21" y="49"/>
                    <a:pt x="21" y="82"/>
                  </a:cubicBezTo>
                  <a:cubicBezTo>
                    <a:pt x="1" y="119"/>
                    <a:pt x="1" y="135"/>
                    <a:pt x="21" y="168"/>
                  </a:cubicBezTo>
                  <a:cubicBezTo>
                    <a:pt x="21" y="201"/>
                    <a:pt x="54" y="238"/>
                    <a:pt x="71" y="255"/>
                  </a:cubicBezTo>
                  <a:cubicBezTo>
                    <a:pt x="83" y="258"/>
                    <a:pt x="94" y="259"/>
                    <a:pt x="105" y="259"/>
                  </a:cubicBezTo>
                  <a:cubicBezTo>
                    <a:pt x="158" y="259"/>
                    <a:pt x="197" y="226"/>
                    <a:pt x="228" y="168"/>
                  </a:cubicBezTo>
                  <a:cubicBezTo>
                    <a:pt x="244" y="119"/>
                    <a:pt x="207" y="32"/>
                    <a:pt x="158" y="16"/>
                  </a:cubicBezTo>
                  <a:cubicBezTo>
                    <a:pt x="141" y="5"/>
                    <a:pt x="124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8"/>
            <p:cNvSpPr/>
            <p:nvPr/>
          </p:nvSpPr>
          <p:spPr>
            <a:xfrm>
              <a:off x="5179625" y="2568900"/>
              <a:ext cx="6525" cy="6375"/>
            </a:xfrm>
            <a:custGeom>
              <a:avLst/>
              <a:gdLst/>
              <a:ahLst/>
              <a:cxnLst/>
              <a:rect l="l" t="t" r="r" b="b"/>
              <a:pathLst>
                <a:path w="261" h="255" extrusionOk="0">
                  <a:moveTo>
                    <a:pt x="129" y="1"/>
                  </a:moveTo>
                  <a:cubicBezTo>
                    <a:pt x="88" y="1"/>
                    <a:pt x="49" y="34"/>
                    <a:pt x="34" y="82"/>
                  </a:cubicBezTo>
                  <a:cubicBezTo>
                    <a:pt x="1" y="152"/>
                    <a:pt x="34" y="222"/>
                    <a:pt x="88" y="255"/>
                  </a:cubicBezTo>
                  <a:lnTo>
                    <a:pt x="137" y="255"/>
                  </a:lnTo>
                  <a:cubicBezTo>
                    <a:pt x="191" y="255"/>
                    <a:pt x="224" y="222"/>
                    <a:pt x="240" y="185"/>
                  </a:cubicBezTo>
                  <a:cubicBezTo>
                    <a:pt x="261" y="135"/>
                    <a:pt x="240" y="82"/>
                    <a:pt x="224" y="49"/>
                  </a:cubicBezTo>
                  <a:cubicBezTo>
                    <a:pt x="207" y="32"/>
                    <a:pt x="191" y="16"/>
                    <a:pt x="174" y="16"/>
                  </a:cubicBezTo>
                  <a:cubicBezTo>
                    <a:pt x="159" y="5"/>
                    <a:pt x="144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8"/>
            <p:cNvSpPr/>
            <p:nvPr/>
          </p:nvSpPr>
          <p:spPr>
            <a:xfrm>
              <a:off x="5186550" y="2677100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36" y="0"/>
                  </a:moveTo>
                  <a:cubicBezTo>
                    <a:pt x="103" y="0"/>
                    <a:pt x="66" y="0"/>
                    <a:pt x="50" y="33"/>
                  </a:cubicBezTo>
                  <a:cubicBezTo>
                    <a:pt x="0" y="66"/>
                    <a:pt x="0" y="153"/>
                    <a:pt x="33" y="206"/>
                  </a:cubicBezTo>
                  <a:cubicBezTo>
                    <a:pt x="50" y="239"/>
                    <a:pt x="87" y="256"/>
                    <a:pt x="103" y="256"/>
                  </a:cubicBezTo>
                  <a:cubicBezTo>
                    <a:pt x="136" y="256"/>
                    <a:pt x="169" y="256"/>
                    <a:pt x="190" y="223"/>
                  </a:cubicBezTo>
                  <a:cubicBezTo>
                    <a:pt x="239" y="186"/>
                    <a:pt x="239" y="103"/>
                    <a:pt x="206" y="50"/>
                  </a:cubicBezTo>
                  <a:cubicBezTo>
                    <a:pt x="190" y="33"/>
                    <a:pt x="190" y="17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8"/>
            <p:cNvSpPr/>
            <p:nvPr/>
          </p:nvSpPr>
          <p:spPr>
            <a:xfrm>
              <a:off x="5250025" y="2572275"/>
              <a:ext cx="5700" cy="6925"/>
            </a:xfrm>
            <a:custGeom>
              <a:avLst/>
              <a:gdLst/>
              <a:ahLst/>
              <a:cxnLst/>
              <a:rect l="l" t="t" r="r" b="b"/>
              <a:pathLst>
                <a:path w="228" h="277" extrusionOk="0">
                  <a:moveTo>
                    <a:pt x="141" y="0"/>
                  </a:moveTo>
                  <a:cubicBezTo>
                    <a:pt x="104" y="0"/>
                    <a:pt x="87" y="17"/>
                    <a:pt x="54" y="33"/>
                  </a:cubicBezTo>
                  <a:cubicBezTo>
                    <a:pt x="22" y="87"/>
                    <a:pt x="1" y="153"/>
                    <a:pt x="38" y="223"/>
                  </a:cubicBezTo>
                  <a:cubicBezTo>
                    <a:pt x="54" y="239"/>
                    <a:pt x="87" y="256"/>
                    <a:pt x="125" y="276"/>
                  </a:cubicBezTo>
                  <a:cubicBezTo>
                    <a:pt x="141" y="276"/>
                    <a:pt x="174" y="256"/>
                    <a:pt x="191" y="239"/>
                  </a:cubicBezTo>
                  <a:cubicBezTo>
                    <a:pt x="207" y="223"/>
                    <a:pt x="228" y="206"/>
                    <a:pt x="228" y="190"/>
                  </a:cubicBezTo>
                  <a:cubicBezTo>
                    <a:pt x="207" y="136"/>
                    <a:pt x="174" y="70"/>
                    <a:pt x="158" y="17"/>
                  </a:cubicBezTo>
                  <a:cubicBezTo>
                    <a:pt x="158" y="17"/>
                    <a:pt x="141" y="17"/>
                    <a:pt x="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8"/>
            <p:cNvSpPr/>
            <p:nvPr/>
          </p:nvSpPr>
          <p:spPr>
            <a:xfrm>
              <a:off x="5174075" y="263410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3" y="1"/>
                  </a:moveTo>
                  <a:cubicBezTo>
                    <a:pt x="50" y="1"/>
                    <a:pt x="0" y="71"/>
                    <a:pt x="17" y="137"/>
                  </a:cubicBezTo>
                  <a:cubicBezTo>
                    <a:pt x="17" y="174"/>
                    <a:pt x="33" y="207"/>
                    <a:pt x="50" y="224"/>
                  </a:cubicBezTo>
                  <a:cubicBezTo>
                    <a:pt x="87" y="257"/>
                    <a:pt x="103" y="257"/>
                    <a:pt x="136" y="257"/>
                  </a:cubicBezTo>
                  <a:cubicBezTo>
                    <a:pt x="206" y="240"/>
                    <a:pt x="239" y="174"/>
                    <a:pt x="239" y="104"/>
                  </a:cubicBezTo>
                  <a:cubicBezTo>
                    <a:pt x="223" y="50"/>
                    <a:pt x="206" y="17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8"/>
            <p:cNvSpPr/>
            <p:nvPr/>
          </p:nvSpPr>
          <p:spPr>
            <a:xfrm>
              <a:off x="5162000" y="2665850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141" y="1"/>
                  </a:moveTo>
                  <a:cubicBezTo>
                    <a:pt x="104" y="1"/>
                    <a:pt x="71" y="17"/>
                    <a:pt x="55" y="38"/>
                  </a:cubicBezTo>
                  <a:cubicBezTo>
                    <a:pt x="1" y="71"/>
                    <a:pt x="1" y="157"/>
                    <a:pt x="38" y="207"/>
                  </a:cubicBezTo>
                  <a:cubicBezTo>
                    <a:pt x="55" y="244"/>
                    <a:pt x="71" y="260"/>
                    <a:pt x="104" y="260"/>
                  </a:cubicBezTo>
                  <a:cubicBezTo>
                    <a:pt x="141" y="260"/>
                    <a:pt x="174" y="260"/>
                    <a:pt x="191" y="244"/>
                  </a:cubicBezTo>
                  <a:cubicBezTo>
                    <a:pt x="207" y="207"/>
                    <a:pt x="224" y="190"/>
                    <a:pt x="224" y="157"/>
                  </a:cubicBezTo>
                  <a:cubicBezTo>
                    <a:pt x="224" y="120"/>
                    <a:pt x="224" y="87"/>
                    <a:pt x="207" y="54"/>
                  </a:cubicBezTo>
                  <a:cubicBezTo>
                    <a:pt x="191" y="38"/>
                    <a:pt x="174" y="17"/>
                    <a:pt x="158" y="17"/>
                  </a:cubicBezTo>
                  <a:cubicBezTo>
                    <a:pt x="158" y="1"/>
                    <a:pt x="141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8"/>
            <p:cNvSpPr/>
            <p:nvPr/>
          </p:nvSpPr>
          <p:spPr>
            <a:xfrm>
              <a:off x="5159025" y="2715525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20" y="0"/>
                  </a:moveTo>
                  <a:cubicBezTo>
                    <a:pt x="114" y="0"/>
                    <a:pt x="109" y="2"/>
                    <a:pt x="103" y="9"/>
                  </a:cubicBezTo>
                  <a:cubicBezTo>
                    <a:pt x="54" y="9"/>
                    <a:pt x="0" y="75"/>
                    <a:pt x="17" y="145"/>
                  </a:cubicBezTo>
                  <a:cubicBezTo>
                    <a:pt x="17" y="215"/>
                    <a:pt x="87" y="265"/>
                    <a:pt x="136" y="265"/>
                  </a:cubicBezTo>
                  <a:cubicBezTo>
                    <a:pt x="174" y="248"/>
                    <a:pt x="190" y="232"/>
                    <a:pt x="207" y="215"/>
                  </a:cubicBezTo>
                  <a:cubicBezTo>
                    <a:pt x="223" y="178"/>
                    <a:pt x="239" y="145"/>
                    <a:pt x="223" y="112"/>
                  </a:cubicBezTo>
                  <a:cubicBezTo>
                    <a:pt x="223" y="75"/>
                    <a:pt x="207" y="42"/>
                    <a:pt x="190" y="26"/>
                  </a:cubicBezTo>
                  <a:cubicBezTo>
                    <a:pt x="174" y="26"/>
                    <a:pt x="174" y="9"/>
                    <a:pt x="157" y="9"/>
                  </a:cubicBezTo>
                  <a:cubicBezTo>
                    <a:pt x="143" y="9"/>
                    <a:pt x="131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8"/>
            <p:cNvSpPr/>
            <p:nvPr/>
          </p:nvSpPr>
          <p:spPr>
            <a:xfrm>
              <a:off x="5165000" y="2695425"/>
              <a:ext cx="6525" cy="6625"/>
            </a:xfrm>
            <a:custGeom>
              <a:avLst/>
              <a:gdLst/>
              <a:ahLst/>
              <a:cxnLst/>
              <a:rect l="l" t="t" r="r" b="b"/>
              <a:pathLst>
                <a:path w="261" h="265" extrusionOk="0">
                  <a:moveTo>
                    <a:pt x="147" y="1"/>
                  </a:moveTo>
                  <a:cubicBezTo>
                    <a:pt x="102" y="1"/>
                    <a:pt x="51" y="34"/>
                    <a:pt x="38" y="92"/>
                  </a:cubicBezTo>
                  <a:cubicBezTo>
                    <a:pt x="0" y="158"/>
                    <a:pt x="38" y="228"/>
                    <a:pt x="87" y="261"/>
                  </a:cubicBezTo>
                  <a:cubicBezTo>
                    <a:pt x="99" y="264"/>
                    <a:pt x="110" y="265"/>
                    <a:pt x="121" y="265"/>
                  </a:cubicBezTo>
                  <a:cubicBezTo>
                    <a:pt x="174" y="265"/>
                    <a:pt x="213" y="232"/>
                    <a:pt x="244" y="174"/>
                  </a:cubicBezTo>
                  <a:cubicBezTo>
                    <a:pt x="260" y="108"/>
                    <a:pt x="227" y="38"/>
                    <a:pt x="174" y="5"/>
                  </a:cubicBezTo>
                  <a:cubicBezTo>
                    <a:pt x="165" y="2"/>
                    <a:pt x="156" y="1"/>
                    <a:pt x="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3" name="Google Shape;2703;p8"/>
          <p:cNvSpPr/>
          <p:nvPr/>
        </p:nvSpPr>
        <p:spPr>
          <a:xfrm flipH="1">
            <a:off x="6181400" y="4422425"/>
            <a:ext cx="343650" cy="281174"/>
          </a:xfrm>
          <a:custGeom>
            <a:avLst/>
            <a:gdLst/>
            <a:ahLst/>
            <a:cxnLst/>
            <a:rect l="l" t="t" r="r" b="b"/>
            <a:pathLst>
              <a:path w="2442" h="1998" extrusionOk="0">
                <a:moveTo>
                  <a:pt x="1079" y="1"/>
                </a:moveTo>
                <a:cubicBezTo>
                  <a:pt x="952" y="1"/>
                  <a:pt x="821" y="27"/>
                  <a:pt x="689" y="85"/>
                </a:cubicBezTo>
                <a:cubicBezTo>
                  <a:pt x="207" y="274"/>
                  <a:pt x="1" y="703"/>
                  <a:pt x="1" y="1202"/>
                </a:cubicBezTo>
                <a:cubicBezTo>
                  <a:pt x="1" y="1425"/>
                  <a:pt x="17" y="1684"/>
                  <a:pt x="207" y="1837"/>
                </a:cubicBezTo>
                <a:cubicBezTo>
                  <a:pt x="354" y="1956"/>
                  <a:pt x="560" y="1997"/>
                  <a:pt x="754" y="1997"/>
                </a:cubicBezTo>
                <a:cubicBezTo>
                  <a:pt x="790" y="1997"/>
                  <a:pt x="824" y="1996"/>
                  <a:pt x="859" y="1994"/>
                </a:cubicBezTo>
                <a:cubicBezTo>
                  <a:pt x="1514" y="1961"/>
                  <a:pt x="2442" y="1528"/>
                  <a:pt x="2095" y="740"/>
                </a:cubicBezTo>
                <a:cubicBezTo>
                  <a:pt x="1910" y="312"/>
                  <a:pt x="1517" y="1"/>
                  <a:pt x="10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4" name="Google Shape;2704;p8"/>
          <p:cNvSpPr/>
          <p:nvPr/>
        </p:nvSpPr>
        <p:spPr>
          <a:xfrm flipH="1">
            <a:off x="8600719" y="2638101"/>
            <a:ext cx="420427" cy="461299"/>
          </a:xfrm>
          <a:custGeom>
            <a:avLst/>
            <a:gdLst/>
            <a:ahLst/>
            <a:cxnLst/>
            <a:rect l="l" t="t" r="r" b="b"/>
            <a:pathLst>
              <a:path w="2903" h="2718" extrusionOk="0">
                <a:moveTo>
                  <a:pt x="1564" y="1"/>
                </a:moveTo>
                <a:cubicBezTo>
                  <a:pt x="1273" y="1"/>
                  <a:pt x="1022" y="131"/>
                  <a:pt x="911" y="501"/>
                </a:cubicBezTo>
                <a:cubicBezTo>
                  <a:pt x="685" y="1190"/>
                  <a:pt x="0" y="1581"/>
                  <a:pt x="359" y="2200"/>
                </a:cubicBezTo>
                <a:cubicBezTo>
                  <a:pt x="576" y="2574"/>
                  <a:pt x="867" y="2717"/>
                  <a:pt x="1177" y="2717"/>
                </a:cubicBezTo>
                <a:cubicBezTo>
                  <a:pt x="1580" y="2717"/>
                  <a:pt x="2014" y="2475"/>
                  <a:pt x="2354" y="2183"/>
                </a:cubicBezTo>
                <a:cubicBezTo>
                  <a:pt x="2560" y="1994"/>
                  <a:pt x="2746" y="1754"/>
                  <a:pt x="2767" y="1499"/>
                </a:cubicBezTo>
                <a:cubicBezTo>
                  <a:pt x="2767" y="1223"/>
                  <a:pt x="2903" y="604"/>
                  <a:pt x="2680" y="431"/>
                </a:cubicBezTo>
                <a:cubicBezTo>
                  <a:pt x="2396" y="227"/>
                  <a:pt x="1946" y="1"/>
                  <a:pt x="156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5" name="Google Shape;2705;p8"/>
          <p:cNvSpPr/>
          <p:nvPr/>
        </p:nvSpPr>
        <p:spPr>
          <a:xfrm rot="10800000" flipH="1">
            <a:off x="0" y="3214296"/>
            <a:ext cx="2453875" cy="1939529"/>
          </a:xfrm>
          <a:custGeom>
            <a:avLst/>
            <a:gdLst/>
            <a:ahLst/>
            <a:cxnLst/>
            <a:rect l="l" t="t" r="r" b="b"/>
            <a:pathLst>
              <a:path w="8279" h="7456" extrusionOk="0">
                <a:moveTo>
                  <a:pt x="0" y="1"/>
                </a:moveTo>
                <a:lnTo>
                  <a:pt x="0" y="7455"/>
                </a:lnTo>
                <a:cubicBezTo>
                  <a:pt x="186" y="6235"/>
                  <a:pt x="652" y="5117"/>
                  <a:pt x="1443" y="4379"/>
                </a:cubicBezTo>
                <a:cubicBezTo>
                  <a:pt x="1850" y="3996"/>
                  <a:pt x="2252" y="3845"/>
                  <a:pt x="2651" y="3845"/>
                </a:cubicBezTo>
                <a:cubicBezTo>
                  <a:pt x="3415" y="3845"/>
                  <a:pt x="4166" y="4394"/>
                  <a:pt x="4910" y="4911"/>
                </a:cubicBezTo>
                <a:cubicBezTo>
                  <a:pt x="5426" y="5274"/>
                  <a:pt x="6011" y="5600"/>
                  <a:pt x="6597" y="5703"/>
                </a:cubicBezTo>
                <a:cubicBezTo>
                  <a:pt x="6686" y="5720"/>
                  <a:pt x="6778" y="5729"/>
                  <a:pt x="6871" y="5729"/>
                </a:cubicBezTo>
                <a:cubicBezTo>
                  <a:pt x="7335" y="5729"/>
                  <a:pt x="7820" y="5505"/>
                  <a:pt x="8019" y="4948"/>
                </a:cubicBezTo>
                <a:cubicBezTo>
                  <a:pt x="8279" y="4190"/>
                  <a:pt x="7937" y="3365"/>
                  <a:pt x="7660" y="2730"/>
                </a:cubicBezTo>
                <a:cubicBezTo>
                  <a:pt x="7590" y="2578"/>
                  <a:pt x="6560" y="87"/>
                  <a:pt x="67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6" name="Google Shape;2706;p8"/>
          <p:cNvSpPr/>
          <p:nvPr/>
        </p:nvSpPr>
        <p:spPr>
          <a:xfrm>
            <a:off x="7599950" y="-320025"/>
            <a:ext cx="2131933" cy="1801422"/>
          </a:xfrm>
          <a:custGeom>
            <a:avLst/>
            <a:gdLst/>
            <a:ahLst/>
            <a:cxnLst/>
            <a:rect l="l" t="t" r="r" b="b"/>
            <a:pathLst>
              <a:path w="8521" h="7200" extrusionOk="0">
                <a:moveTo>
                  <a:pt x="6541" y="1"/>
                </a:moveTo>
                <a:cubicBezTo>
                  <a:pt x="6496" y="1"/>
                  <a:pt x="6453" y="4"/>
                  <a:pt x="6412" y="9"/>
                </a:cubicBezTo>
                <a:cubicBezTo>
                  <a:pt x="5770" y="94"/>
                  <a:pt x="4963" y="567"/>
                  <a:pt x="4013" y="567"/>
                </a:cubicBezTo>
                <a:cubicBezTo>
                  <a:pt x="3705" y="567"/>
                  <a:pt x="3382" y="517"/>
                  <a:pt x="3045" y="388"/>
                </a:cubicBezTo>
                <a:cubicBezTo>
                  <a:pt x="2461" y="149"/>
                  <a:pt x="1962" y="65"/>
                  <a:pt x="1611" y="65"/>
                </a:cubicBezTo>
                <a:cubicBezTo>
                  <a:pt x="1588" y="64"/>
                  <a:pt x="1566" y="63"/>
                  <a:pt x="1543" y="63"/>
                </a:cubicBezTo>
                <a:cubicBezTo>
                  <a:pt x="922" y="63"/>
                  <a:pt x="346" y="439"/>
                  <a:pt x="177" y="1063"/>
                </a:cubicBezTo>
                <a:cubicBezTo>
                  <a:pt x="1" y="1527"/>
                  <a:pt x="148" y="2026"/>
                  <a:pt x="324" y="2406"/>
                </a:cubicBezTo>
                <a:cubicBezTo>
                  <a:pt x="676" y="3109"/>
                  <a:pt x="465" y="4719"/>
                  <a:pt x="465" y="4754"/>
                </a:cubicBezTo>
                <a:cubicBezTo>
                  <a:pt x="385" y="5469"/>
                  <a:pt x="873" y="7199"/>
                  <a:pt x="2814" y="7199"/>
                </a:cubicBezTo>
                <a:cubicBezTo>
                  <a:pt x="2935" y="7199"/>
                  <a:pt x="3061" y="7193"/>
                  <a:pt x="3192" y="7179"/>
                </a:cubicBezTo>
                <a:cubicBezTo>
                  <a:pt x="5477" y="6919"/>
                  <a:pt x="7558" y="4754"/>
                  <a:pt x="8057" y="2673"/>
                </a:cubicBezTo>
                <a:cubicBezTo>
                  <a:pt x="8521" y="736"/>
                  <a:pt x="7295" y="1"/>
                  <a:pt x="6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7" name="Google Shape;2707;p8"/>
          <p:cNvSpPr/>
          <p:nvPr/>
        </p:nvSpPr>
        <p:spPr>
          <a:xfrm rot="9972815" flipH="1">
            <a:off x="488900" y="3690402"/>
            <a:ext cx="343648" cy="281172"/>
          </a:xfrm>
          <a:custGeom>
            <a:avLst/>
            <a:gdLst/>
            <a:ahLst/>
            <a:cxnLst/>
            <a:rect l="l" t="t" r="r" b="b"/>
            <a:pathLst>
              <a:path w="2442" h="1998" extrusionOk="0">
                <a:moveTo>
                  <a:pt x="1079" y="1"/>
                </a:moveTo>
                <a:cubicBezTo>
                  <a:pt x="952" y="1"/>
                  <a:pt x="821" y="27"/>
                  <a:pt x="689" y="85"/>
                </a:cubicBezTo>
                <a:cubicBezTo>
                  <a:pt x="207" y="274"/>
                  <a:pt x="1" y="703"/>
                  <a:pt x="1" y="1202"/>
                </a:cubicBezTo>
                <a:cubicBezTo>
                  <a:pt x="1" y="1425"/>
                  <a:pt x="17" y="1684"/>
                  <a:pt x="207" y="1837"/>
                </a:cubicBezTo>
                <a:cubicBezTo>
                  <a:pt x="354" y="1956"/>
                  <a:pt x="560" y="1997"/>
                  <a:pt x="754" y="1997"/>
                </a:cubicBezTo>
                <a:cubicBezTo>
                  <a:pt x="790" y="1997"/>
                  <a:pt x="824" y="1996"/>
                  <a:pt x="859" y="1994"/>
                </a:cubicBezTo>
                <a:cubicBezTo>
                  <a:pt x="1514" y="1961"/>
                  <a:pt x="2442" y="1528"/>
                  <a:pt x="2095" y="740"/>
                </a:cubicBezTo>
                <a:cubicBezTo>
                  <a:pt x="1910" y="312"/>
                  <a:pt x="1517" y="1"/>
                  <a:pt x="10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8" name="Google Shape;2708;p8"/>
          <p:cNvGrpSpPr/>
          <p:nvPr/>
        </p:nvGrpSpPr>
        <p:grpSpPr>
          <a:xfrm rot="10800000" flipH="1">
            <a:off x="6057998" y="4155624"/>
            <a:ext cx="2192535" cy="1200546"/>
            <a:chOff x="4465450" y="2268625"/>
            <a:chExt cx="520125" cy="284800"/>
          </a:xfrm>
        </p:grpSpPr>
        <p:sp>
          <p:nvSpPr>
            <p:cNvPr id="2709" name="Google Shape;2709;p8"/>
            <p:cNvSpPr/>
            <p:nvPr/>
          </p:nvSpPr>
          <p:spPr>
            <a:xfrm>
              <a:off x="4729100" y="2352425"/>
              <a:ext cx="6925" cy="4650"/>
            </a:xfrm>
            <a:custGeom>
              <a:avLst/>
              <a:gdLst/>
              <a:ahLst/>
              <a:cxnLst/>
              <a:rect l="l" t="t" r="r" b="b"/>
              <a:pathLst>
                <a:path w="277" h="186" extrusionOk="0">
                  <a:moveTo>
                    <a:pt x="174" y="0"/>
                  </a:moveTo>
                  <a:cubicBezTo>
                    <a:pt x="141" y="0"/>
                    <a:pt x="104" y="17"/>
                    <a:pt x="87" y="33"/>
                  </a:cubicBezTo>
                  <a:cubicBezTo>
                    <a:pt x="54" y="49"/>
                    <a:pt x="38" y="66"/>
                    <a:pt x="17" y="103"/>
                  </a:cubicBezTo>
                  <a:cubicBezTo>
                    <a:pt x="1" y="153"/>
                    <a:pt x="38" y="186"/>
                    <a:pt x="104" y="186"/>
                  </a:cubicBezTo>
                  <a:lnTo>
                    <a:pt x="157" y="186"/>
                  </a:lnTo>
                  <a:cubicBezTo>
                    <a:pt x="174" y="169"/>
                    <a:pt x="174" y="169"/>
                    <a:pt x="190" y="169"/>
                  </a:cubicBezTo>
                  <a:cubicBezTo>
                    <a:pt x="223" y="153"/>
                    <a:pt x="244" y="120"/>
                    <a:pt x="244" y="103"/>
                  </a:cubicBezTo>
                  <a:cubicBezTo>
                    <a:pt x="277" y="33"/>
                    <a:pt x="244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8"/>
            <p:cNvSpPr/>
            <p:nvPr/>
          </p:nvSpPr>
          <p:spPr>
            <a:xfrm>
              <a:off x="4715800" y="2351900"/>
              <a:ext cx="6525" cy="5075"/>
            </a:xfrm>
            <a:custGeom>
              <a:avLst/>
              <a:gdLst/>
              <a:ahLst/>
              <a:cxnLst/>
              <a:rect l="l" t="t" r="r" b="b"/>
              <a:pathLst>
                <a:path w="261" h="203" extrusionOk="0">
                  <a:moveTo>
                    <a:pt x="137" y="0"/>
                  </a:moveTo>
                  <a:cubicBezTo>
                    <a:pt x="104" y="21"/>
                    <a:pt x="71" y="38"/>
                    <a:pt x="54" y="54"/>
                  </a:cubicBezTo>
                  <a:cubicBezTo>
                    <a:pt x="1" y="103"/>
                    <a:pt x="1" y="157"/>
                    <a:pt x="34" y="190"/>
                  </a:cubicBezTo>
                  <a:cubicBezTo>
                    <a:pt x="52" y="198"/>
                    <a:pt x="66" y="202"/>
                    <a:pt x="79" y="202"/>
                  </a:cubicBezTo>
                  <a:cubicBezTo>
                    <a:pt x="92" y="202"/>
                    <a:pt x="104" y="198"/>
                    <a:pt x="120" y="190"/>
                  </a:cubicBezTo>
                  <a:lnTo>
                    <a:pt x="158" y="190"/>
                  </a:lnTo>
                  <a:cubicBezTo>
                    <a:pt x="174" y="174"/>
                    <a:pt x="191" y="174"/>
                    <a:pt x="207" y="157"/>
                  </a:cubicBezTo>
                  <a:cubicBezTo>
                    <a:pt x="261" y="103"/>
                    <a:pt x="261" y="38"/>
                    <a:pt x="224" y="21"/>
                  </a:cubicBezTo>
                  <a:cubicBezTo>
                    <a:pt x="191" y="0"/>
                    <a:pt x="174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8"/>
            <p:cNvSpPr/>
            <p:nvPr/>
          </p:nvSpPr>
          <p:spPr>
            <a:xfrm>
              <a:off x="4711075" y="2340350"/>
              <a:ext cx="6500" cy="5175"/>
            </a:xfrm>
            <a:custGeom>
              <a:avLst/>
              <a:gdLst/>
              <a:ahLst/>
              <a:cxnLst/>
              <a:rect l="l" t="t" r="r" b="b"/>
              <a:pathLst>
                <a:path w="260" h="207" extrusionOk="0">
                  <a:moveTo>
                    <a:pt x="173" y="1"/>
                  </a:moveTo>
                  <a:cubicBezTo>
                    <a:pt x="140" y="1"/>
                    <a:pt x="120" y="17"/>
                    <a:pt x="87" y="34"/>
                  </a:cubicBezTo>
                  <a:cubicBezTo>
                    <a:pt x="54" y="50"/>
                    <a:pt x="37" y="87"/>
                    <a:pt x="17" y="104"/>
                  </a:cubicBezTo>
                  <a:cubicBezTo>
                    <a:pt x="0" y="153"/>
                    <a:pt x="37" y="207"/>
                    <a:pt x="103" y="207"/>
                  </a:cubicBezTo>
                  <a:cubicBezTo>
                    <a:pt x="120" y="207"/>
                    <a:pt x="140" y="190"/>
                    <a:pt x="157" y="190"/>
                  </a:cubicBezTo>
                  <a:cubicBezTo>
                    <a:pt x="173" y="190"/>
                    <a:pt x="190" y="174"/>
                    <a:pt x="190" y="174"/>
                  </a:cubicBezTo>
                  <a:cubicBezTo>
                    <a:pt x="223" y="153"/>
                    <a:pt x="243" y="137"/>
                    <a:pt x="260" y="104"/>
                  </a:cubicBezTo>
                  <a:cubicBezTo>
                    <a:pt x="260" y="71"/>
                    <a:pt x="260" y="50"/>
                    <a:pt x="243" y="34"/>
                  </a:cubicBezTo>
                  <a:cubicBezTo>
                    <a:pt x="223" y="17"/>
                    <a:pt x="206" y="1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8"/>
            <p:cNvSpPr/>
            <p:nvPr/>
          </p:nvSpPr>
          <p:spPr>
            <a:xfrm>
              <a:off x="4728700" y="2363950"/>
              <a:ext cx="6500" cy="4925"/>
            </a:xfrm>
            <a:custGeom>
              <a:avLst/>
              <a:gdLst/>
              <a:ahLst/>
              <a:cxnLst/>
              <a:rect l="l" t="t" r="r" b="b"/>
              <a:pathLst>
                <a:path w="260" h="197" extrusionOk="0">
                  <a:moveTo>
                    <a:pt x="172" y="0"/>
                  </a:moveTo>
                  <a:cubicBezTo>
                    <a:pt x="152" y="0"/>
                    <a:pt x="128" y="6"/>
                    <a:pt x="103" y="17"/>
                  </a:cubicBezTo>
                  <a:cubicBezTo>
                    <a:pt x="33" y="54"/>
                    <a:pt x="0" y="104"/>
                    <a:pt x="17" y="157"/>
                  </a:cubicBezTo>
                  <a:cubicBezTo>
                    <a:pt x="29" y="182"/>
                    <a:pt x="61" y="197"/>
                    <a:pt x="105" y="197"/>
                  </a:cubicBezTo>
                  <a:cubicBezTo>
                    <a:pt x="121" y="197"/>
                    <a:pt x="138" y="195"/>
                    <a:pt x="157" y="190"/>
                  </a:cubicBezTo>
                  <a:cubicBezTo>
                    <a:pt x="223" y="157"/>
                    <a:pt x="260" y="104"/>
                    <a:pt x="239" y="54"/>
                  </a:cubicBezTo>
                  <a:cubicBezTo>
                    <a:pt x="239" y="19"/>
                    <a:pt x="211" y="0"/>
                    <a:pt x="1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8"/>
            <p:cNvSpPr/>
            <p:nvPr/>
          </p:nvSpPr>
          <p:spPr>
            <a:xfrm>
              <a:off x="4723550" y="2386975"/>
              <a:ext cx="6500" cy="4950"/>
            </a:xfrm>
            <a:custGeom>
              <a:avLst/>
              <a:gdLst/>
              <a:ahLst/>
              <a:cxnLst/>
              <a:rect l="l" t="t" r="r" b="b"/>
              <a:pathLst>
                <a:path w="260" h="198" extrusionOk="0">
                  <a:moveTo>
                    <a:pt x="168" y="0"/>
                  </a:moveTo>
                  <a:cubicBezTo>
                    <a:pt x="159" y="0"/>
                    <a:pt x="149" y="2"/>
                    <a:pt x="136" y="7"/>
                  </a:cubicBezTo>
                  <a:cubicBezTo>
                    <a:pt x="103" y="7"/>
                    <a:pt x="70" y="24"/>
                    <a:pt x="54" y="40"/>
                  </a:cubicBezTo>
                  <a:cubicBezTo>
                    <a:pt x="0" y="94"/>
                    <a:pt x="0" y="164"/>
                    <a:pt x="33" y="181"/>
                  </a:cubicBezTo>
                  <a:cubicBezTo>
                    <a:pt x="70" y="197"/>
                    <a:pt x="87" y="197"/>
                    <a:pt x="120" y="197"/>
                  </a:cubicBezTo>
                  <a:cubicBezTo>
                    <a:pt x="136" y="197"/>
                    <a:pt x="136" y="197"/>
                    <a:pt x="157" y="181"/>
                  </a:cubicBezTo>
                  <a:cubicBezTo>
                    <a:pt x="173" y="181"/>
                    <a:pt x="190" y="164"/>
                    <a:pt x="206" y="143"/>
                  </a:cubicBezTo>
                  <a:cubicBezTo>
                    <a:pt x="260" y="94"/>
                    <a:pt x="260" y="40"/>
                    <a:pt x="223" y="7"/>
                  </a:cubicBezTo>
                  <a:cubicBezTo>
                    <a:pt x="201" y="7"/>
                    <a:pt x="186" y="0"/>
                    <a:pt x="1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8"/>
            <p:cNvSpPr/>
            <p:nvPr/>
          </p:nvSpPr>
          <p:spPr>
            <a:xfrm>
              <a:off x="4733425" y="2305100"/>
              <a:ext cx="6425" cy="4775"/>
            </a:xfrm>
            <a:custGeom>
              <a:avLst/>
              <a:gdLst/>
              <a:ahLst/>
              <a:cxnLst/>
              <a:rect l="l" t="t" r="r" b="b"/>
              <a:pathLst>
                <a:path w="257" h="191" extrusionOk="0">
                  <a:moveTo>
                    <a:pt x="153" y="1"/>
                  </a:moveTo>
                  <a:cubicBezTo>
                    <a:pt x="120" y="1"/>
                    <a:pt x="87" y="17"/>
                    <a:pt x="71" y="38"/>
                  </a:cubicBezTo>
                  <a:cubicBezTo>
                    <a:pt x="34" y="54"/>
                    <a:pt x="17" y="71"/>
                    <a:pt x="1" y="104"/>
                  </a:cubicBezTo>
                  <a:cubicBezTo>
                    <a:pt x="1" y="120"/>
                    <a:pt x="1" y="157"/>
                    <a:pt x="17" y="174"/>
                  </a:cubicBezTo>
                  <a:cubicBezTo>
                    <a:pt x="34" y="190"/>
                    <a:pt x="50" y="190"/>
                    <a:pt x="87" y="190"/>
                  </a:cubicBezTo>
                  <a:lnTo>
                    <a:pt x="137" y="190"/>
                  </a:lnTo>
                  <a:cubicBezTo>
                    <a:pt x="153" y="174"/>
                    <a:pt x="153" y="174"/>
                    <a:pt x="174" y="174"/>
                  </a:cubicBezTo>
                  <a:cubicBezTo>
                    <a:pt x="207" y="157"/>
                    <a:pt x="224" y="120"/>
                    <a:pt x="224" y="104"/>
                  </a:cubicBezTo>
                  <a:cubicBezTo>
                    <a:pt x="257" y="38"/>
                    <a:pt x="224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8"/>
            <p:cNvSpPr/>
            <p:nvPr/>
          </p:nvSpPr>
          <p:spPr>
            <a:xfrm>
              <a:off x="4718800" y="2375600"/>
              <a:ext cx="6925" cy="4675"/>
            </a:xfrm>
            <a:custGeom>
              <a:avLst/>
              <a:gdLst/>
              <a:ahLst/>
              <a:cxnLst/>
              <a:rect l="l" t="t" r="r" b="b"/>
              <a:pathLst>
                <a:path w="277" h="187" extrusionOk="0">
                  <a:moveTo>
                    <a:pt x="174" y="1"/>
                  </a:moveTo>
                  <a:cubicBezTo>
                    <a:pt x="157" y="1"/>
                    <a:pt x="120" y="1"/>
                    <a:pt x="87" y="34"/>
                  </a:cubicBezTo>
                  <a:cubicBezTo>
                    <a:pt x="54" y="50"/>
                    <a:pt x="38" y="67"/>
                    <a:pt x="38" y="104"/>
                  </a:cubicBezTo>
                  <a:cubicBezTo>
                    <a:pt x="0" y="153"/>
                    <a:pt x="38" y="186"/>
                    <a:pt x="104" y="186"/>
                  </a:cubicBezTo>
                  <a:cubicBezTo>
                    <a:pt x="120" y="186"/>
                    <a:pt x="141" y="186"/>
                    <a:pt x="174" y="170"/>
                  </a:cubicBezTo>
                  <a:lnTo>
                    <a:pt x="190" y="170"/>
                  </a:lnTo>
                  <a:cubicBezTo>
                    <a:pt x="223" y="137"/>
                    <a:pt x="244" y="120"/>
                    <a:pt x="260" y="83"/>
                  </a:cubicBezTo>
                  <a:cubicBezTo>
                    <a:pt x="277" y="34"/>
                    <a:pt x="244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8"/>
            <p:cNvSpPr/>
            <p:nvPr/>
          </p:nvSpPr>
          <p:spPr>
            <a:xfrm>
              <a:off x="4708500" y="2282850"/>
              <a:ext cx="6925" cy="5175"/>
            </a:xfrm>
            <a:custGeom>
              <a:avLst/>
              <a:gdLst/>
              <a:ahLst/>
              <a:cxnLst/>
              <a:rect l="l" t="t" r="r" b="b"/>
              <a:pathLst>
                <a:path w="277" h="207" extrusionOk="0">
                  <a:moveTo>
                    <a:pt x="173" y="0"/>
                  </a:moveTo>
                  <a:cubicBezTo>
                    <a:pt x="157" y="0"/>
                    <a:pt x="120" y="17"/>
                    <a:pt x="87" y="33"/>
                  </a:cubicBezTo>
                  <a:cubicBezTo>
                    <a:pt x="54" y="50"/>
                    <a:pt x="37" y="83"/>
                    <a:pt x="37" y="103"/>
                  </a:cubicBezTo>
                  <a:cubicBezTo>
                    <a:pt x="0" y="153"/>
                    <a:pt x="37" y="206"/>
                    <a:pt x="103" y="206"/>
                  </a:cubicBezTo>
                  <a:cubicBezTo>
                    <a:pt x="120" y="206"/>
                    <a:pt x="140" y="206"/>
                    <a:pt x="173" y="186"/>
                  </a:cubicBezTo>
                  <a:lnTo>
                    <a:pt x="190" y="169"/>
                  </a:lnTo>
                  <a:cubicBezTo>
                    <a:pt x="223" y="153"/>
                    <a:pt x="243" y="136"/>
                    <a:pt x="260" y="103"/>
                  </a:cubicBezTo>
                  <a:cubicBezTo>
                    <a:pt x="276" y="50"/>
                    <a:pt x="243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8"/>
            <p:cNvSpPr/>
            <p:nvPr/>
          </p:nvSpPr>
          <p:spPr>
            <a:xfrm>
              <a:off x="4702925" y="2317575"/>
              <a:ext cx="6925" cy="5075"/>
            </a:xfrm>
            <a:custGeom>
              <a:avLst/>
              <a:gdLst/>
              <a:ahLst/>
              <a:cxnLst/>
              <a:rect l="l" t="t" r="r" b="b"/>
              <a:pathLst>
                <a:path w="277" h="203" extrusionOk="0">
                  <a:moveTo>
                    <a:pt x="137" y="0"/>
                  </a:moveTo>
                  <a:cubicBezTo>
                    <a:pt x="104" y="17"/>
                    <a:pt x="87" y="33"/>
                    <a:pt x="54" y="54"/>
                  </a:cubicBezTo>
                  <a:cubicBezTo>
                    <a:pt x="1" y="104"/>
                    <a:pt x="1" y="157"/>
                    <a:pt x="54" y="190"/>
                  </a:cubicBezTo>
                  <a:cubicBezTo>
                    <a:pt x="62" y="198"/>
                    <a:pt x="75" y="203"/>
                    <a:pt x="89" y="203"/>
                  </a:cubicBezTo>
                  <a:cubicBezTo>
                    <a:pt x="104" y="203"/>
                    <a:pt x="120" y="198"/>
                    <a:pt x="137" y="190"/>
                  </a:cubicBezTo>
                  <a:lnTo>
                    <a:pt x="157" y="190"/>
                  </a:lnTo>
                  <a:cubicBezTo>
                    <a:pt x="190" y="174"/>
                    <a:pt x="207" y="157"/>
                    <a:pt x="223" y="157"/>
                  </a:cubicBezTo>
                  <a:cubicBezTo>
                    <a:pt x="260" y="104"/>
                    <a:pt x="277" y="33"/>
                    <a:pt x="223" y="17"/>
                  </a:cubicBezTo>
                  <a:cubicBezTo>
                    <a:pt x="207" y="0"/>
                    <a:pt x="174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8"/>
            <p:cNvSpPr/>
            <p:nvPr/>
          </p:nvSpPr>
          <p:spPr>
            <a:xfrm>
              <a:off x="4708075" y="2294625"/>
              <a:ext cx="6925" cy="4950"/>
            </a:xfrm>
            <a:custGeom>
              <a:avLst/>
              <a:gdLst/>
              <a:ahLst/>
              <a:cxnLst/>
              <a:rect l="l" t="t" r="r" b="b"/>
              <a:pathLst>
                <a:path w="277" h="198" extrusionOk="0">
                  <a:moveTo>
                    <a:pt x="164" y="1"/>
                  </a:moveTo>
                  <a:cubicBezTo>
                    <a:pt x="149" y="1"/>
                    <a:pt x="134" y="3"/>
                    <a:pt x="120" y="7"/>
                  </a:cubicBezTo>
                  <a:cubicBezTo>
                    <a:pt x="54" y="44"/>
                    <a:pt x="1" y="94"/>
                    <a:pt x="17" y="147"/>
                  </a:cubicBezTo>
                  <a:cubicBezTo>
                    <a:pt x="28" y="179"/>
                    <a:pt x="61" y="198"/>
                    <a:pt x="97" y="198"/>
                  </a:cubicBezTo>
                  <a:cubicBezTo>
                    <a:pt x="117" y="198"/>
                    <a:pt x="138" y="192"/>
                    <a:pt x="157" y="180"/>
                  </a:cubicBezTo>
                  <a:cubicBezTo>
                    <a:pt x="223" y="164"/>
                    <a:pt x="277" y="94"/>
                    <a:pt x="260" y="44"/>
                  </a:cubicBezTo>
                  <a:cubicBezTo>
                    <a:pt x="245" y="17"/>
                    <a:pt x="205" y="1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8"/>
            <p:cNvSpPr/>
            <p:nvPr/>
          </p:nvSpPr>
          <p:spPr>
            <a:xfrm>
              <a:off x="4703750" y="2376275"/>
              <a:ext cx="6525" cy="4925"/>
            </a:xfrm>
            <a:custGeom>
              <a:avLst/>
              <a:gdLst/>
              <a:ahLst/>
              <a:cxnLst/>
              <a:rect l="l" t="t" r="r" b="b"/>
              <a:pathLst>
                <a:path w="261" h="197" extrusionOk="0">
                  <a:moveTo>
                    <a:pt x="149" y="0"/>
                  </a:moveTo>
                  <a:cubicBezTo>
                    <a:pt x="133" y="0"/>
                    <a:pt x="118" y="2"/>
                    <a:pt x="104" y="7"/>
                  </a:cubicBezTo>
                  <a:cubicBezTo>
                    <a:pt x="38" y="40"/>
                    <a:pt x="1" y="110"/>
                    <a:pt x="1" y="143"/>
                  </a:cubicBezTo>
                  <a:cubicBezTo>
                    <a:pt x="14" y="178"/>
                    <a:pt x="47" y="197"/>
                    <a:pt x="87" y="197"/>
                  </a:cubicBezTo>
                  <a:cubicBezTo>
                    <a:pt x="109" y="197"/>
                    <a:pt x="133" y="191"/>
                    <a:pt x="157" y="180"/>
                  </a:cubicBezTo>
                  <a:cubicBezTo>
                    <a:pt x="207" y="159"/>
                    <a:pt x="260" y="93"/>
                    <a:pt x="244" y="40"/>
                  </a:cubicBezTo>
                  <a:cubicBezTo>
                    <a:pt x="232" y="15"/>
                    <a:pt x="191" y="0"/>
                    <a:pt x="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8"/>
            <p:cNvSpPr/>
            <p:nvPr/>
          </p:nvSpPr>
          <p:spPr>
            <a:xfrm>
              <a:off x="4705925" y="2328700"/>
              <a:ext cx="6925" cy="4775"/>
            </a:xfrm>
            <a:custGeom>
              <a:avLst/>
              <a:gdLst/>
              <a:ahLst/>
              <a:cxnLst/>
              <a:rect l="l" t="t" r="r" b="b"/>
              <a:pathLst>
                <a:path w="277" h="191" extrusionOk="0">
                  <a:moveTo>
                    <a:pt x="173" y="1"/>
                  </a:moveTo>
                  <a:cubicBezTo>
                    <a:pt x="157" y="1"/>
                    <a:pt x="120" y="1"/>
                    <a:pt x="87" y="21"/>
                  </a:cubicBezTo>
                  <a:cubicBezTo>
                    <a:pt x="54" y="54"/>
                    <a:pt x="37" y="71"/>
                    <a:pt x="37" y="87"/>
                  </a:cubicBezTo>
                  <a:cubicBezTo>
                    <a:pt x="0" y="157"/>
                    <a:pt x="37" y="190"/>
                    <a:pt x="103" y="190"/>
                  </a:cubicBezTo>
                  <a:cubicBezTo>
                    <a:pt x="120" y="190"/>
                    <a:pt x="140" y="190"/>
                    <a:pt x="173" y="174"/>
                  </a:cubicBezTo>
                  <a:cubicBezTo>
                    <a:pt x="173" y="174"/>
                    <a:pt x="190" y="174"/>
                    <a:pt x="190" y="157"/>
                  </a:cubicBezTo>
                  <a:cubicBezTo>
                    <a:pt x="223" y="141"/>
                    <a:pt x="243" y="124"/>
                    <a:pt x="260" y="87"/>
                  </a:cubicBezTo>
                  <a:cubicBezTo>
                    <a:pt x="276" y="38"/>
                    <a:pt x="243" y="1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8"/>
            <p:cNvSpPr/>
            <p:nvPr/>
          </p:nvSpPr>
          <p:spPr>
            <a:xfrm>
              <a:off x="4700350" y="2351075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74" y="0"/>
                  </a:moveTo>
                  <a:cubicBezTo>
                    <a:pt x="137" y="0"/>
                    <a:pt x="104" y="0"/>
                    <a:pt x="87" y="17"/>
                  </a:cubicBezTo>
                  <a:cubicBezTo>
                    <a:pt x="54" y="33"/>
                    <a:pt x="33" y="71"/>
                    <a:pt x="17" y="87"/>
                  </a:cubicBezTo>
                  <a:cubicBezTo>
                    <a:pt x="0" y="157"/>
                    <a:pt x="33" y="190"/>
                    <a:pt x="104" y="190"/>
                  </a:cubicBezTo>
                  <a:cubicBezTo>
                    <a:pt x="120" y="190"/>
                    <a:pt x="137" y="190"/>
                    <a:pt x="157" y="174"/>
                  </a:cubicBezTo>
                  <a:cubicBezTo>
                    <a:pt x="174" y="174"/>
                    <a:pt x="174" y="174"/>
                    <a:pt x="190" y="157"/>
                  </a:cubicBezTo>
                  <a:cubicBezTo>
                    <a:pt x="223" y="136"/>
                    <a:pt x="240" y="120"/>
                    <a:pt x="240" y="87"/>
                  </a:cubicBezTo>
                  <a:cubicBezTo>
                    <a:pt x="260" y="71"/>
                    <a:pt x="260" y="33"/>
                    <a:pt x="240" y="17"/>
                  </a:cubicBezTo>
                  <a:cubicBezTo>
                    <a:pt x="223" y="0"/>
                    <a:pt x="207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8"/>
            <p:cNvSpPr/>
            <p:nvPr/>
          </p:nvSpPr>
          <p:spPr>
            <a:xfrm>
              <a:off x="4699925" y="2362200"/>
              <a:ext cx="6425" cy="4775"/>
            </a:xfrm>
            <a:custGeom>
              <a:avLst/>
              <a:gdLst/>
              <a:ahLst/>
              <a:cxnLst/>
              <a:rect l="l" t="t" r="r" b="b"/>
              <a:pathLst>
                <a:path w="257" h="191" extrusionOk="0">
                  <a:moveTo>
                    <a:pt x="154" y="1"/>
                  </a:moveTo>
                  <a:cubicBezTo>
                    <a:pt x="104" y="1"/>
                    <a:pt x="34" y="54"/>
                    <a:pt x="17" y="104"/>
                  </a:cubicBezTo>
                  <a:cubicBezTo>
                    <a:pt x="1" y="157"/>
                    <a:pt x="34" y="190"/>
                    <a:pt x="88" y="190"/>
                  </a:cubicBezTo>
                  <a:lnTo>
                    <a:pt x="154" y="190"/>
                  </a:lnTo>
                  <a:cubicBezTo>
                    <a:pt x="154" y="174"/>
                    <a:pt x="174" y="174"/>
                    <a:pt x="174" y="174"/>
                  </a:cubicBezTo>
                  <a:cubicBezTo>
                    <a:pt x="207" y="157"/>
                    <a:pt x="224" y="124"/>
                    <a:pt x="240" y="104"/>
                  </a:cubicBezTo>
                  <a:cubicBezTo>
                    <a:pt x="257" y="71"/>
                    <a:pt x="240" y="54"/>
                    <a:pt x="240" y="38"/>
                  </a:cubicBezTo>
                  <a:cubicBezTo>
                    <a:pt x="224" y="21"/>
                    <a:pt x="191" y="1"/>
                    <a:pt x="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8"/>
            <p:cNvSpPr/>
            <p:nvPr/>
          </p:nvSpPr>
          <p:spPr>
            <a:xfrm>
              <a:off x="4720975" y="2420225"/>
              <a:ext cx="6000" cy="5200"/>
            </a:xfrm>
            <a:custGeom>
              <a:avLst/>
              <a:gdLst/>
              <a:ahLst/>
              <a:cxnLst/>
              <a:rect l="l" t="t" r="r" b="b"/>
              <a:pathLst>
                <a:path w="240" h="208" extrusionOk="0">
                  <a:moveTo>
                    <a:pt x="157" y="1"/>
                  </a:moveTo>
                  <a:cubicBezTo>
                    <a:pt x="136" y="1"/>
                    <a:pt x="103" y="17"/>
                    <a:pt x="70" y="34"/>
                  </a:cubicBezTo>
                  <a:cubicBezTo>
                    <a:pt x="33" y="50"/>
                    <a:pt x="17" y="71"/>
                    <a:pt x="17" y="104"/>
                  </a:cubicBezTo>
                  <a:cubicBezTo>
                    <a:pt x="0" y="153"/>
                    <a:pt x="33" y="207"/>
                    <a:pt x="87" y="207"/>
                  </a:cubicBezTo>
                  <a:cubicBezTo>
                    <a:pt x="103" y="207"/>
                    <a:pt x="136" y="191"/>
                    <a:pt x="157" y="191"/>
                  </a:cubicBezTo>
                  <a:lnTo>
                    <a:pt x="173" y="174"/>
                  </a:lnTo>
                  <a:cubicBezTo>
                    <a:pt x="206" y="153"/>
                    <a:pt x="223" y="120"/>
                    <a:pt x="239" y="104"/>
                  </a:cubicBezTo>
                  <a:cubicBezTo>
                    <a:pt x="239" y="71"/>
                    <a:pt x="239" y="50"/>
                    <a:pt x="223" y="34"/>
                  </a:cubicBezTo>
                  <a:cubicBezTo>
                    <a:pt x="223" y="17"/>
                    <a:pt x="190" y="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8"/>
            <p:cNvSpPr/>
            <p:nvPr/>
          </p:nvSpPr>
          <p:spPr>
            <a:xfrm>
              <a:off x="4709425" y="2271600"/>
              <a:ext cx="5575" cy="1775"/>
            </a:xfrm>
            <a:custGeom>
              <a:avLst/>
              <a:gdLst/>
              <a:ahLst/>
              <a:cxnLst/>
              <a:rect l="l" t="t" r="r" b="b"/>
              <a:pathLst>
                <a:path w="223" h="71" extrusionOk="0">
                  <a:moveTo>
                    <a:pt x="0" y="1"/>
                  </a:moveTo>
                  <a:cubicBezTo>
                    <a:pt x="0" y="17"/>
                    <a:pt x="17" y="54"/>
                    <a:pt x="33" y="54"/>
                  </a:cubicBezTo>
                  <a:cubicBezTo>
                    <a:pt x="50" y="71"/>
                    <a:pt x="83" y="71"/>
                    <a:pt x="120" y="71"/>
                  </a:cubicBezTo>
                  <a:cubicBezTo>
                    <a:pt x="120" y="71"/>
                    <a:pt x="136" y="71"/>
                    <a:pt x="136" y="54"/>
                  </a:cubicBezTo>
                  <a:cubicBezTo>
                    <a:pt x="169" y="54"/>
                    <a:pt x="186" y="38"/>
                    <a:pt x="206" y="17"/>
                  </a:cubicBezTo>
                  <a:cubicBezTo>
                    <a:pt x="206" y="17"/>
                    <a:pt x="206" y="1"/>
                    <a:pt x="2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8"/>
            <p:cNvSpPr/>
            <p:nvPr/>
          </p:nvSpPr>
          <p:spPr>
            <a:xfrm>
              <a:off x="4742400" y="2340775"/>
              <a:ext cx="6525" cy="4750"/>
            </a:xfrm>
            <a:custGeom>
              <a:avLst/>
              <a:gdLst/>
              <a:ahLst/>
              <a:cxnLst/>
              <a:rect l="l" t="t" r="r" b="b"/>
              <a:pathLst>
                <a:path w="261" h="190" extrusionOk="0">
                  <a:moveTo>
                    <a:pt x="157" y="0"/>
                  </a:moveTo>
                  <a:cubicBezTo>
                    <a:pt x="124" y="0"/>
                    <a:pt x="87" y="17"/>
                    <a:pt x="71" y="33"/>
                  </a:cubicBezTo>
                  <a:cubicBezTo>
                    <a:pt x="38" y="54"/>
                    <a:pt x="21" y="70"/>
                    <a:pt x="1" y="103"/>
                  </a:cubicBezTo>
                  <a:cubicBezTo>
                    <a:pt x="1" y="120"/>
                    <a:pt x="1" y="157"/>
                    <a:pt x="21" y="173"/>
                  </a:cubicBezTo>
                  <a:cubicBezTo>
                    <a:pt x="21" y="190"/>
                    <a:pt x="54" y="190"/>
                    <a:pt x="87" y="190"/>
                  </a:cubicBezTo>
                  <a:lnTo>
                    <a:pt x="141" y="190"/>
                  </a:lnTo>
                  <a:cubicBezTo>
                    <a:pt x="157" y="173"/>
                    <a:pt x="157" y="173"/>
                    <a:pt x="174" y="173"/>
                  </a:cubicBezTo>
                  <a:cubicBezTo>
                    <a:pt x="207" y="157"/>
                    <a:pt x="227" y="120"/>
                    <a:pt x="227" y="103"/>
                  </a:cubicBezTo>
                  <a:cubicBezTo>
                    <a:pt x="260" y="54"/>
                    <a:pt x="227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8"/>
            <p:cNvSpPr/>
            <p:nvPr/>
          </p:nvSpPr>
          <p:spPr>
            <a:xfrm>
              <a:off x="4737250" y="2271200"/>
              <a:ext cx="6525" cy="4350"/>
            </a:xfrm>
            <a:custGeom>
              <a:avLst/>
              <a:gdLst/>
              <a:ahLst/>
              <a:cxnLst/>
              <a:rect l="l" t="t" r="r" b="b"/>
              <a:pathLst>
                <a:path w="261" h="174" extrusionOk="0">
                  <a:moveTo>
                    <a:pt x="87" y="0"/>
                  </a:moveTo>
                  <a:cubicBezTo>
                    <a:pt x="54" y="17"/>
                    <a:pt x="38" y="33"/>
                    <a:pt x="21" y="70"/>
                  </a:cubicBezTo>
                  <a:cubicBezTo>
                    <a:pt x="0" y="120"/>
                    <a:pt x="38" y="173"/>
                    <a:pt x="104" y="173"/>
                  </a:cubicBezTo>
                  <a:cubicBezTo>
                    <a:pt x="124" y="173"/>
                    <a:pt x="141" y="157"/>
                    <a:pt x="141" y="157"/>
                  </a:cubicBezTo>
                  <a:lnTo>
                    <a:pt x="157" y="157"/>
                  </a:lnTo>
                  <a:cubicBezTo>
                    <a:pt x="174" y="157"/>
                    <a:pt x="190" y="136"/>
                    <a:pt x="190" y="136"/>
                  </a:cubicBezTo>
                  <a:cubicBezTo>
                    <a:pt x="227" y="120"/>
                    <a:pt x="244" y="87"/>
                    <a:pt x="260" y="70"/>
                  </a:cubicBezTo>
                  <a:cubicBezTo>
                    <a:pt x="260" y="33"/>
                    <a:pt x="260" y="17"/>
                    <a:pt x="2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8"/>
            <p:cNvSpPr/>
            <p:nvPr/>
          </p:nvSpPr>
          <p:spPr>
            <a:xfrm>
              <a:off x="4695200" y="2282600"/>
              <a:ext cx="6925" cy="4900"/>
            </a:xfrm>
            <a:custGeom>
              <a:avLst/>
              <a:gdLst/>
              <a:ahLst/>
              <a:cxnLst/>
              <a:rect l="l" t="t" r="r" b="b"/>
              <a:pathLst>
                <a:path w="277" h="196" extrusionOk="0">
                  <a:moveTo>
                    <a:pt x="172" y="1"/>
                  </a:moveTo>
                  <a:cubicBezTo>
                    <a:pt x="161" y="1"/>
                    <a:pt x="149" y="3"/>
                    <a:pt x="136" y="10"/>
                  </a:cubicBezTo>
                  <a:cubicBezTo>
                    <a:pt x="103" y="10"/>
                    <a:pt x="87" y="27"/>
                    <a:pt x="54" y="60"/>
                  </a:cubicBezTo>
                  <a:cubicBezTo>
                    <a:pt x="0" y="93"/>
                    <a:pt x="0" y="163"/>
                    <a:pt x="54" y="179"/>
                  </a:cubicBezTo>
                  <a:cubicBezTo>
                    <a:pt x="70" y="196"/>
                    <a:pt x="103" y="196"/>
                    <a:pt x="136" y="196"/>
                  </a:cubicBezTo>
                  <a:cubicBezTo>
                    <a:pt x="136" y="196"/>
                    <a:pt x="157" y="196"/>
                    <a:pt x="157" y="179"/>
                  </a:cubicBezTo>
                  <a:cubicBezTo>
                    <a:pt x="190" y="179"/>
                    <a:pt x="206" y="163"/>
                    <a:pt x="223" y="146"/>
                  </a:cubicBezTo>
                  <a:cubicBezTo>
                    <a:pt x="260" y="93"/>
                    <a:pt x="277" y="43"/>
                    <a:pt x="223" y="10"/>
                  </a:cubicBezTo>
                  <a:cubicBezTo>
                    <a:pt x="212" y="10"/>
                    <a:pt x="194" y="1"/>
                    <a:pt x="1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8"/>
            <p:cNvSpPr/>
            <p:nvPr/>
          </p:nvSpPr>
          <p:spPr>
            <a:xfrm>
              <a:off x="4663025" y="2282325"/>
              <a:ext cx="6850" cy="4775"/>
            </a:xfrm>
            <a:custGeom>
              <a:avLst/>
              <a:gdLst/>
              <a:ahLst/>
              <a:cxnLst/>
              <a:rect l="l" t="t" r="r" b="b"/>
              <a:pathLst>
                <a:path w="274" h="191" extrusionOk="0">
                  <a:moveTo>
                    <a:pt x="170" y="0"/>
                  </a:moveTo>
                  <a:cubicBezTo>
                    <a:pt x="137" y="0"/>
                    <a:pt x="121" y="0"/>
                    <a:pt x="83" y="21"/>
                  </a:cubicBezTo>
                  <a:cubicBezTo>
                    <a:pt x="50" y="38"/>
                    <a:pt x="34" y="71"/>
                    <a:pt x="17" y="87"/>
                  </a:cubicBezTo>
                  <a:cubicBezTo>
                    <a:pt x="1" y="157"/>
                    <a:pt x="34" y="190"/>
                    <a:pt x="104" y="190"/>
                  </a:cubicBezTo>
                  <a:cubicBezTo>
                    <a:pt x="121" y="190"/>
                    <a:pt x="137" y="190"/>
                    <a:pt x="154" y="174"/>
                  </a:cubicBezTo>
                  <a:cubicBezTo>
                    <a:pt x="207" y="157"/>
                    <a:pt x="240" y="124"/>
                    <a:pt x="257" y="87"/>
                  </a:cubicBezTo>
                  <a:cubicBezTo>
                    <a:pt x="273" y="38"/>
                    <a:pt x="240" y="0"/>
                    <a:pt x="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8"/>
            <p:cNvSpPr/>
            <p:nvPr/>
          </p:nvSpPr>
          <p:spPr>
            <a:xfrm>
              <a:off x="4675000" y="2272025"/>
              <a:ext cx="6500" cy="4250"/>
            </a:xfrm>
            <a:custGeom>
              <a:avLst/>
              <a:gdLst/>
              <a:ahLst/>
              <a:cxnLst/>
              <a:rect l="l" t="t" r="r" b="b"/>
              <a:pathLst>
                <a:path w="260" h="170" extrusionOk="0">
                  <a:moveTo>
                    <a:pt x="87" y="0"/>
                  </a:moveTo>
                  <a:cubicBezTo>
                    <a:pt x="70" y="0"/>
                    <a:pt x="70" y="21"/>
                    <a:pt x="54" y="21"/>
                  </a:cubicBezTo>
                  <a:cubicBezTo>
                    <a:pt x="0" y="70"/>
                    <a:pt x="0" y="124"/>
                    <a:pt x="54" y="157"/>
                  </a:cubicBezTo>
                  <a:cubicBezTo>
                    <a:pt x="62" y="165"/>
                    <a:pt x="74" y="169"/>
                    <a:pt x="89" y="169"/>
                  </a:cubicBezTo>
                  <a:cubicBezTo>
                    <a:pt x="104" y="169"/>
                    <a:pt x="122" y="165"/>
                    <a:pt x="140" y="157"/>
                  </a:cubicBezTo>
                  <a:lnTo>
                    <a:pt x="157" y="157"/>
                  </a:lnTo>
                  <a:cubicBezTo>
                    <a:pt x="190" y="140"/>
                    <a:pt x="206" y="140"/>
                    <a:pt x="223" y="124"/>
                  </a:cubicBezTo>
                  <a:cubicBezTo>
                    <a:pt x="243" y="87"/>
                    <a:pt x="260" y="70"/>
                    <a:pt x="260" y="37"/>
                  </a:cubicBezTo>
                  <a:cubicBezTo>
                    <a:pt x="260" y="21"/>
                    <a:pt x="260" y="0"/>
                    <a:pt x="2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8"/>
            <p:cNvSpPr/>
            <p:nvPr/>
          </p:nvSpPr>
          <p:spPr>
            <a:xfrm>
              <a:off x="4688800" y="2317550"/>
              <a:ext cx="6425" cy="4800"/>
            </a:xfrm>
            <a:custGeom>
              <a:avLst/>
              <a:gdLst/>
              <a:ahLst/>
              <a:cxnLst/>
              <a:rect l="l" t="t" r="r" b="b"/>
              <a:pathLst>
                <a:path w="257" h="192" extrusionOk="0">
                  <a:moveTo>
                    <a:pt x="171" y="1"/>
                  </a:moveTo>
                  <a:cubicBezTo>
                    <a:pt x="150" y="1"/>
                    <a:pt x="127" y="6"/>
                    <a:pt x="104" y="18"/>
                  </a:cubicBezTo>
                  <a:cubicBezTo>
                    <a:pt x="34" y="34"/>
                    <a:pt x="1" y="105"/>
                    <a:pt x="17" y="138"/>
                  </a:cubicBezTo>
                  <a:cubicBezTo>
                    <a:pt x="28" y="172"/>
                    <a:pt x="53" y="192"/>
                    <a:pt x="88" y="192"/>
                  </a:cubicBezTo>
                  <a:cubicBezTo>
                    <a:pt x="107" y="192"/>
                    <a:pt x="129" y="186"/>
                    <a:pt x="153" y="175"/>
                  </a:cubicBezTo>
                  <a:cubicBezTo>
                    <a:pt x="223" y="158"/>
                    <a:pt x="256" y="88"/>
                    <a:pt x="240" y="55"/>
                  </a:cubicBezTo>
                  <a:cubicBezTo>
                    <a:pt x="240" y="20"/>
                    <a:pt x="210" y="1"/>
                    <a:pt x="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8"/>
            <p:cNvSpPr/>
            <p:nvPr/>
          </p:nvSpPr>
          <p:spPr>
            <a:xfrm>
              <a:off x="4739825" y="2384975"/>
              <a:ext cx="6525" cy="4950"/>
            </a:xfrm>
            <a:custGeom>
              <a:avLst/>
              <a:gdLst/>
              <a:ahLst/>
              <a:cxnLst/>
              <a:rect l="l" t="t" r="r" b="b"/>
              <a:pathLst>
                <a:path w="261" h="198" extrusionOk="0">
                  <a:moveTo>
                    <a:pt x="174" y="1"/>
                  </a:moveTo>
                  <a:cubicBezTo>
                    <a:pt x="141" y="1"/>
                    <a:pt x="104" y="17"/>
                    <a:pt x="71" y="38"/>
                  </a:cubicBezTo>
                  <a:cubicBezTo>
                    <a:pt x="54" y="54"/>
                    <a:pt x="21" y="71"/>
                    <a:pt x="21" y="104"/>
                  </a:cubicBezTo>
                  <a:cubicBezTo>
                    <a:pt x="1" y="141"/>
                    <a:pt x="21" y="191"/>
                    <a:pt x="71" y="191"/>
                  </a:cubicBezTo>
                  <a:cubicBezTo>
                    <a:pt x="71" y="191"/>
                    <a:pt x="78" y="198"/>
                    <a:pt x="83" y="198"/>
                  </a:cubicBezTo>
                  <a:cubicBezTo>
                    <a:pt x="85" y="198"/>
                    <a:pt x="87" y="196"/>
                    <a:pt x="87" y="191"/>
                  </a:cubicBezTo>
                  <a:lnTo>
                    <a:pt x="157" y="191"/>
                  </a:lnTo>
                  <a:cubicBezTo>
                    <a:pt x="190" y="174"/>
                    <a:pt x="207" y="158"/>
                    <a:pt x="227" y="120"/>
                  </a:cubicBezTo>
                  <a:cubicBezTo>
                    <a:pt x="244" y="120"/>
                    <a:pt x="244" y="104"/>
                    <a:pt x="244" y="104"/>
                  </a:cubicBezTo>
                  <a:cubicBezTo>
                    <a:pt x="260" y="54"/>
                    <a:pt x="227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8"/>
            <p:cNvSpPr/>
            <p:nvPr/>
          </p:nvSpPr>
          <p:spPr>
            <a:xfrm>
              <a:off x="4742925" y="2281475"/>
              <a:ext cx="6400" cy="5100"/>
            </a:xfrm>
            <a:custGeom>
              <a:avLst/>
              <a:gdLst/>
              <a:ahLst/>
              <a:cxnLst/>
              <a:rect l="l" t="t" r="r" b="b"/>
              <a:pathLst>
                <a:path w="256" h="204" extrusionOk="0">
                  <a:moveTo>
                    <a:pt x="167" y="1"/>
                  </a:moveTo>
                  <a:cubicBezTo>
                    <a:pt x="148" y="1"/>
                    <a:pt x="126" y="6"/>
                    <a:pt x="103" y="18"/>
                  </a:cubicBezTo>
                  <a:cubicBezTo>
                    <a:pt x="66" y="34"/>
                    <a:pt x="33" y="55"/>
                    <a:pt x="17" y="88"/>
                  </a:cubicBezTo>
                  <a:cubicBezTo>
                    <a:pt x="17" y="105"/>
                    <a:pt x="0" y="138"/>
                    <a:pt x="17" y="158"/>
                  </a:cubicBezTo>
                  <a:cubicBezTo>
                    <a:pt x="17" y="175"/>
                    <a:pt x="33" y="191"/>
                    <a:pt x="50" y="191"/>
                  </a:cubicBezTo>
                  <a:cubicBezTo>
                    <a:pt x="66" y="199"/>
                    <a:pt x="84" y="203"/>
                    <a:pt x="101" y="203"/>
                  </a:cubicBezTo>
                  <a:cubicBezTo>
                    <a:pt x="119" y="203"/>
                    <a:pt x="136" y="199"/>
                    <a:pt x="153" y="191"/>
                  </a:cubicBezTo>
                  <a:cubicBezTo>
                    <a:pt x="223" y="158"/>
                    <a:pt x="256" y="105"/>
                    <a:pt x="239" y="55"/>
                  </a:cubicBezTo>
                  <a:cubicBezTo>
                    <a:pt x="229" y="20"/>
                    <a:pt x="202" y="1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8"/>
            <p:cNvSpPr/>
            <p:nvPr/>
          </p:nvSpPr>
          <p:spPr>
            <a:xfrm>
              <a:off x="4729525" y="2337750"/>
              <a:ext cx="6500" cy="5100"/>
            </a:xfrm>
            <a:custGeom>
              <a:avLst/>
              <a:gdLst/>
              <a:ahLst/>
              <a:cxnLst/>
              <a:rect l="l" t="t" r="r" b="b"/>
              <a:pathLst>
                <a:path w="260" h="204" extrusionOk="0">
                  <a:moveTo>
                    <a:pt x="165" y="1"/>
                  </a:moveTo>
                  <a:cubicBezTo>
                    <a:pt x="126" y="1"/>
                    <a:pt x="86" y="19"/>
                    <a:pt x="54" y="51"/>
                  </a:cubicBezTo>
                  <a:cubicBezTo>
                    <a:pt x="21" y="72"/>
                    <a:pt x="21" y="105"/>
                    <a:pt x="21" y="121"/>
                  </a:cubicBezTo>
                  <a:cubicBezTo>
                    <a:pt x="0" y="154"/>
                    <a:pt x="21" y="175"/>
                    <a:pt x="37" y="191"/>
                  </a:cubicBezTo>
                  <a:cubicBezTo>
                    <a:pt x="54" y="199"/>
                    <a:pt x="66" y="204"/>
                    <a:pt x="79" y="204"/>
                  </a:cubicBezTo>
                  <a:cubicBezTo>
                    <a:pt x="92" y="204"/>
                    <a:pt x="105" y="199"/>
                    <a:pt x="124" y="191"/>
                  </a:cubicBezTo>
                  <a:lnTo>
                    <a:pt x="157" y="191"/>
                  </a:lnTo>
                  <a:cubicBezTo>
                    <a:pt x="173" y="175"/>
                    <a:pt x="190" y="175"/>
                    <a:pt x="206" y="154"/>
                  </a:cubicBezTo>
                  <a:cubicBezTo>
                    <a:pt x="260" y="105"/>
                    <a:pt x="260" y="51"/>
                    <a:pt x="227" y="18"/>
                  </a:cubicBezTo>
                  <a:cubicBezTo>
                    <a:pt x="208" y="6"/>
                    <a:pt x="187" y="1"/>
                    <a:pt x="1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8"/>
            <p:cNvSpPr/>
            <p:nvPr/>
          </p:nvSpPr>
          <p:spPr>
            <a:xfrm>
              <a:off x="4735175" y="2317150"/>
              <a:ext cx="6425" cy="4775"/>
            </a:xfrm>
            <a:custGeom>
              <a:avLst/>
              <a:gdLst/>
              <a:ahLst/>
              <a:cxnLst/>
              <a:rect l="l" t="t" r="r" b="b"/>
              <a:pathLst>
                <a:path w="257" h="191" extrusionOk="0">
                  <a:moveTo>
                    <a:pt x="137" y="1"/>
                  </a:moveTo>
                  <a:cubicBezTo>
                    <a:pt x="104" y="1"/>
                    <a:pt x="67" y="17"/>
                    <a:pt x="50" y="50"/>
                  </a:cubicBezTo>
                  <a:cubicBezTo>
                    <a:pt x="1" y="88"/>
                    <a:pt x="1" y="154"/>
                    <a:pt x="50" y="191"/>
                  </a:cubicBezTo>
                  <a:lnTo>
                    <a:pt x="121" y="191"/>
                  </a:lnTo>
                  <a:cubicBezTo>
                    <a:pt x="137" y="191"/>
                    <a:pt x="154" y="191"/>
                    <a:pt x="154" y="174"/>
                  </a:cubicBezTo>
                  <a:cubicBezTo>
                    <a:pt x="170" y="174"/>
                    <a:pt x="187" y="154"/>
                    <a:pt x="207" y="137"/>
                  </a:cubicBezTo>
                  <a:cubicBezTo>
                    <a:pt x="240" y="121"/>
                    <a:pt x="240" y="88"/>
                    <a:pt x="257" y="71"/>
                  </a:cubicBezTo>
                  <a:cubicBezTo>
                    <a:pt x="257" y="50"/>
                    <a:pt x="240" y="17"/>
                    <a:pt x="224" y="17"/>
                  </a:cubicBezTo>
                  <a:cubicBezTo>
                    <a:pt x="207" y="1"/>
                    <a:pt x="170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8"/>
            <p:cNvSpPr/>
            <p:nvPr/>
          </p:nvSpPr>
          <p:spPr>
            <a:xfrm>
              <a:off x="4742400" y="2294375"/>
              <a:ext cx="6525" cy="4925"/>
            </a:xfrm>
            <a:custGeom>
              <a:avLst/>
              <a:gdLst/>
              <a:ahLst/>
              <a:cxnLst/>
              <a:rect l="l" t="t" r="r" b="b"/>
              <a:pathLst>
                <a:path w="261" h="197" extrusionOk="0">
                  <a:moveTo>
                    <a:pt x="174" y="1"/>
                  </a:moveTo>
                  <a:cubicBezTo>
                    <a:pt x="157" y="1"/>
                    <a:pt x="124" y="1"/>
                    <a:pt x="104" y="17"/>
                  </a:cubicBezTo>
                  <a:cubicBezTo>
                    <a:pt x="54" y="34"/>
                    <a:pt x="1" y="104"/>
                    <a:pt x="21" y="157"/>
                  </a:cubicBezTo>
                  <a:cubicBezTo>
                    <a:pt x="33" y="182"/>
                    <a:pt x="72" y="197"/>
                    <a:pt x="113" y="197"/>
                  </a:cubicBezTo>
                  <a:cubicBezTo>
                    <a:pt x="128" y="197"/>
                    <a:pt x="143" y="195"/>
                    <a:pt x="157" y="190"/>
                  </a:cubicBezTo>
                  <a:cubicBezTo>
                    <a:pt x="174" y="174"/>
                    <a:pt x="190" y="174"/>
                    <a:pt x="207" y="157"/>
                  </a:cubicBezTo>
                  <a:cubicBezTo>
                    <a:pt x="244" y="120"/>
                    <a:pt x="260" y="87"/>
                    <a:pt x="260" y="54"/>
                  </a:cubicBezTo>
                  <a:cubicBezTo>
                    <a:pt x="244" y="17"/>
                    <a:pt x="207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8"/>
            <p:cNvSpPr/>
            <p:nvPr/>
          </p:nvSpPr>
          <p:spPr>
            <a:xfrm>
              <a:off x="4735600" y="2372525"/>
              <a:ext cx="6425" cy="5000"/>
            </a:xfrm>
            <a:custGeom>
              <a:avLst/>
              <a:gdLst/>
              <a:ahLst/>
              <a:cxnLst/>
              <a:rect l="l" t="t" r="r" b="b"/>
              <a:pathLst>
                <a:path w="257" h="200" extrusionOk="0">
                  <a:moveTo>
                    <a:pt x="170" y="1"/>
                  </a:moveTo>
                  <a:cubicBezTo>
                    <a:pt x="150" y="1"/>
                    <a:pt x="128" y="7"/>
                    <a:pt x="104" y="21"/>
                  </a:cubicBezTo>
                  <a:cubicBezTo>
                    <a:pt x="33" y="54"/>
                    <a:pt x="0" y="103"/>
                    <a:pt x="17" y="157"/>
                  </a:cubicBezTo>
                  <a:cubicBezTo>
                    <a:pt x="17" y="188"/>
                    <a:pt x="45" y="199"/>
                    <a:pt x="83" y="199"/>
                  </a:cubicBezTo>
                  <a:cubicBezTo>
                    <a:pt x="104" y="199"/>
                    <a:pt x="129" y="196"/>
                    <a:pt x="153" y="190"/>
                  </a:cubicBezTo>
                  <a:cubicBezTo>
                    <a:pt x="223" y="157"/>
                    <a:pt x="256" y="103"/>
                    <a:pt x="240" y="54"/>
                  </a:cubicBezTo>
                  <a:cubicBezTo>
                    <a:pt x="229" y="20"/>
                    <a:pt x="204" y="1"/>
                    <a:pt x="1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8"/>
            <p:cNvSpPr/>
            <p:nvPr/>
          </p:nvSpPr>
          <p:spPr>
            <a:xfrm>
              <a:off x="4740350" y="2327475"/>
              <a:ext cx="6400" cy="4750"/>
            </a:xfrm>
            <a:custGeom>
              <a:avLst/>
              <a:gdLst/>
              <a:ahLst/>
              <a:cxnLst/>
              <a:rect l="l" t="t" r="r" b="b"/>
              <a:pathLst>
                <a:path w="256" h="190" extrusionOk="0">
                  <a:moveTo>
                    <a:pt x="169" y="0"/>
                  </a:moveTo>
                  <a:cubicBezTo>
                    <a:pt x="136" y="0"/>
                    <a:pt x="103" y="0"/>
                    <a:pt x="66" y="17"/>
                  </a:cubicBezTo>
                  <a:cubicBezTo>
                    <a:pt x="50" y="33"/>
                    <a:pt x="17" y="70"/>
                    <a:pt x="17" y="87"/>
                  </a:cubicBezTo>
                  <a:cubicBezTo>
                    <a:pt x="0" y="153"/>
                    <a:pt x="33" y="190"/>
                    <a:pt x="83" y="190"/>
                  </a:cubicBezTo>
                  <a:cubicBezTo>
                    <a:pt x="103" y="190"/>
                    <a:pt x="136" y="190"/>
                    <a:pt x="153" y="173"/>
                  </a:cubicBezTo>
                  <a:cubicBezTo>
                    <a:pt x="153" y="173"/>
                    <a:pt x="169" y="173"/>
                    <a:pt x="186" y="153"/>
                  </a:cubicBezTo>
                  <a:cubicBezTo>
                    <a:pt x="206" y="136"/>
                    <a:pt x="223" y="120"/>
                    <a:pt x="239" y="87"/>
                  </a:cubicBezTo>
                  <a:cubicBezTo>
                    <a:pt x="256" y="70"/>
                    <a:pt x="239" y="33"/>
                    <a:pt x="239" y="17"/>
                  </a:cubicBezTo>
                  <a:cubicBezTo>
                    <a:pt x="223" y="0"/>
                    <a:pt x="186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8"/>
            <p:cNvSpPr/>
            <p:nvPr/>
          </p:nvSpPr>
          <p:spPr>
            <a:xfrm>
              <a:off x="4671175" y="2409925"/>
              <a:ext cx="6425" cy="5175"/>
            </a:xfrm>
            <a:custGeom>
              <a:avLst/>
              <a:gdLst/>
              <a:ahLst/>
              <a:cxnLst/>
              <a:rect l="l" t="t" r="r" b="b"/>
              <a:pathLst>
                <a:path w="257" h="207" extrusionOk="0">
                  <a:moveTo>
                    <a:pt x="153" y="1"/>
                  </a:moveTo>
                  <a:cubicBezTo>
                    <a:pt x="120" y="1"/>
                    <a:pt x="104" y="17"/>
                    <a:pt x="67" y="34"/>
                  </a:cubicBezTo>
                  <a:cubicBezTo>
                    <a:pt x="34" y="50"/>
                    <a:pt x="17" y="71"/>
                    <a:pt x="1" y="104"/>
                  </a:cubicBezTo>
                  <a:cubicBezTo>
                    <a:pt x="1" y="120"/>
                    <a:pt x="1" y="153"/>
                    <a:pt x="17" y="174"/>
                  </a:cubicBezTo>
                  <a:cubicBezTo>
                    <a:pt x="34" y="190"/>
                    <a:pt x="50" y="207"/>
                    <a:pt x="87" y="207"/>
                  </a:cubicBezTo>
                  <a:cubicBezTo>
                    <a:pt x="104" y="207"/>
                    <a:pt x="120" y="190"/>
                    <a:pt x="153" y="190"/>
                  </a:cubicBezTo>
                  <a:lnTo>
                    <a:pt x="170" y="174"/>
                  </a:lnTo>
                  <a:cubicBezTo>
                    <a:pt x="207" y="153"/>
                    <a:pt x="223" y="120"/>
                    <a:pt x="240" y="104"/>
                  </a:cubicBezTo>
                  <a:cubicBezTo>
                    <a:pt x="256" y="50"/>
                    <a:pt x="223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8"/>
            <p:cNvSpPr/>
            <p:nvPr/>
          </p:nvSpPr>
          <p:spPr>
            <a:xfrm>
              <a:off x="4652725" y="2352525"/>
              <a:ext cx="6000" cy="5075"/>
            </a:xfrm>
            <a:custGeom>
              <a:avLst/>
              <a:gdLst/>
              <a:ahLst/>
              <a:cxnLst/>
              <a:rect l="l" t="t" r="r" b="b"/>
              <a:pathLst>
                <a:path w="240" h="203" extrusionOk="0">
                  <a:moveTo>
                    <a:pt x="178" y="0"/>
                  </a:moveTo>
                  <a:cubicBezTo>
                    <a:pt x="166" y="0"/>
                    <a:pt x="153" y="4"/>
                    <a:pt x="137" y="13"/>
                  </a:cubicBezTo>
                  <a:cubicBezTo>
                    <a:pt x="104" y="13"/>
                    <a:pt x="67" y="29"/>
                    <a:pt x="50" y="45"/>
                  </a:cubicBezTo>
                  <a:cubicBezTo>
                    <a:pt x="1" y="99"/>
                    <a:pt x="1" y="165"/>
                    <a:pt x="34" y="182"/>
                  </a:cubicBezTo>
                  <a:cubicBezTo>
                    <a:pt x="50" y="202"/>
                    <a:pt x="83" y="202"/>
                    <a:pt x="120" y="202"/>
                  </a:cubicBezTo>
                  <a:cubicBezTo>
                    <a:pt x="137" y="202"/>
                    <a:pt x="137" y="182"/>
                    <a:pt x="153" y="182"/>
                  </a:cubicBezTo>
                  <a:cubicBezTo>
                    <a:pt x="170" y="182"/>
                    <a:pt x="186" y="165"/>
                    <a:pt x="207" y="149"/>
                  </a:cubicBezTo>
                  <a:cubicBezTo>
                    <a:pt x="223" y="132"/>
                    <a:pt x="240" y="99"/>
                    <a:pt x="240" y="78"/>
                  </a:cubicBezTo>
                  <a:cubicBezTo>
                    <a:pt x="240" y="45"/>
                    <a:pt x="240" y="29"/>
                    <a:pt x="223" y="13"/>
                  </a:cubicBezTo>
                  <a:cubicBezTo>
                    <a:pt x="205" y="4"/>
                    <a:pt x="191" y="0"/>
                    <a:pt x="1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8"/>
            <p:cNvSpPr/>
            <p:nvPr/>
          </p:nvSpPr>
          <p:spPr>
            <a:xfrm>
              <a:off x="4665100" y="2341725"/>
              <a:ext cx="6525" cy="5100"/>
            </a:xfrm>
            <a:custGeom>
              <a:avLst/>
              <a:gdLst/>
              <a:ahLst/>
              <a:cxnLst/>
              <a:rect l="l" t="t" r="r" b="b"/>
              <a:pathLst>
                <a:path w="261" h="204" extrusionOk="0">
                  <a:moveTo>
                    <a:pt x="163" y="0"/>
                  </a:moveTo>
                  <a:cubicBezTo>
                    <a:pt x="144" y="0"/>
                    <a:pt x="122" y="5"/>
                    <a:pt x="103" y="16"/>
                  </a:cubicBezTo>
                  <a:cubicBezTo>
                    <a:pt x="54" y="32"/>
                    <a:pt x="21" y="65"/>
                    <a:pt x="0" y="119"/>
                  </a:cubicBezTo>
                  <a:lnTo>
                    <a:pt x="0" y="152"/>
                  </a:lnTo>
                  <a:cubicBezTo>
                    <a:pt x="14" y="184"/>
                    <a:pt x="46" y="204"/>
                    <a:pt x="86" y="204"/>
                  </a:cubicBezTo>
                  <a:cubicBezTo>
                    <a:pt x="108" y="204"/>
                    <a:pt x="132" y="198"/>
                    <a:pt x="157" y="185"/>
                  </a:cubicBezTo>
                  <a:cubicBezTo>
                    <a:pt x="207" y="168"/>
                    <a:pt x="260" y="98"/>
                    <a:pt x="244" y="49"/>
                  </a:cubicBezTo>
                  <a:cubicBezTo>
                    <a:pt x="244" y="32"/>
                    <a:pt x="227" y="32"/>
                    <a:pt x="207" y="16"/>
                  </a:cubicBezTo>
                  <a:cubicBezTo>
                    <a:pt x="198" y="5"/>
                    <a:pt x="182" y="0"/>
                    <a:pt x="1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8"/>
            <p:cNvSpPr/>
            <p:nvPr/>
          </p:nvSpPr>
          <p:spPr>
            <a:xfrm>
              <a:off x="4659950" y="2330050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03" y="0"/>
                  </a:moveTo>
                  <a:cubicBezTo>
                    <a:pt x="37" y="33"/>
                    <a:pt x="0" y="103"/>
                    <a:pt x="21" y="136"/>
                  </a:cubicBezTo>
                  <a:cubicBezTo>
                    <a:pt x="32" y="171"/>
                    <a:pt x="56" y="190"/>
                    <a:pt x="92" y="190"/>
                  </a:cubicBezTo>
                  <a:cubicBezTo>
                    <a:pt x="111" y="190"/>
                    <a:pt x="133" y="185"/>
                    <a:pt x="157" y="174"/>
                  </a:cubicBezTo>
                  <a:cubicBezTo>
                    <a:pt x="173" y="174"/>
                    <a:pt x="190" y="153"/>
                    <a:pt x="206" y="136"/>
                  </a:cubicBezTo>
                  <a:cubicBezTo>
                    <a:pt x="244" y="120"/>
                    <a:pt x="260" y="70"/>
                    <a:pt x="244" y="33"/>
                  </a:cubicBezTo>
                  <a:cubicBezTo>
                    <a:pt x="244" y="0"/>
                    <a:pt x="206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8"/>
            <p:cNvSpPr/>
            <p:nvPr/>
          </p:nvSpPr>
          <p:spPr>
            <a:xfrm>
              <a:off x="4657375" y="2362725"/>
              <a:ext cx="6500" cy="5175"/>
            </a:xfrm>
            <a:custGeom>
              <a:avLst/>
              <a:gdLst/>
              <a:ahLst/>
              <a:cxnLst/>
              <a:rect l="l" t="t" r="r" b="b"/>
              <a:pathLst>
                <a:path w="260" h="207" extrusionOk="0">
                  <a:moveTo>
                    <a:pt x="173" y="0"/>
                  </a:moveTo>
                  <a:cubicBezTo>
                    <a:pt x="157" y="0"/>
                    <a:pt x="124" y="17"/>
                    <a:pt x="87" y="33"/>
                  </a:cubicBezTo>
                  <a:cubicBezTo>
                    <a:pt x="54" y="50"/>
                    <a:pt x="37" y="83"/>
                    <a:pt x="37" y="103"/>
                  </a:cubicBezTo>
                  <a:cubicBezTo>
                    <a:pt x="0" y="153"/>
                    <a:pt x="37" y="206"/>
                    <a:pt x="103" y="206"/>
                  </a:cubicBezTo>
                  <a:cubicBezTo>
                    <a:pt x="124" y="206"/>
                    <a:pt x="140" y="186"/>
                    <a:pt x="173" y="186"/>
                  </a:cubicBezTo>
                  <a:lnTo>
                    <a:pt x="190" y="169"/>
                  </a:lnTo>
                  <a:cubicBezTo>
                    <a:pt x="227" y="153"/>
                    <a:pt x="243" y="136"/>
                    <a:pt x="260" y="103"/>
                  </a:cubicBezTo>
                  <a:cubicBezTo>
                    <a:pt x="260" y="66"/>
                    <a:pt x="260" y="50"/>
                    <a:pt x="243" y="33"/>
                  </a:cubicBezTo>
                  <a:cubicBezTo>
                    <a:pt x="227" y="17"/>
                    <a:pt x="206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8"/>
            <p:cNvSpPr/>
            <p:nvPr/>
          </p:nvSpPr>
          <p:spPr>
            <a:xfrm>
              <a:off x="4650575" y="2340775"/>
              <a:ext cx="6400" cy="4750"/>
            </a:xfrm>
            <a:custGeom>
              <a:avLst/>
              <a:gdLst/>
              <a:ahLst/>
              <a:cxnLst/>
              <a:rect l="l" t="t" r="r" b="b"/>
              <a:pathLst>
                <a:path w="256" h="190" extrusionOk="0">
                  <a:moveTo>
                    <a:pt x="169" y="0"/>
                  </a:moveTo>
                  <a:cubicBezTo>
                    <a:pt x="136" y="0"/>
                    <a:pt x="103" y="0"/>
                    <a:pt x="66" y="17"/>
                  </a:cubicBezTo>
                  <a:cubicBezTo>
                    <a:pt x="50" y="33"/>
                    <a:pt x="33" y="70"/>
                    <a:pt x="17" y="87"/>
                  </a:cubicBezTo>
                  <a:cubicBezTo>
                    <a:pt x="0" y="120"/>
                    <a:pt x="17" y="136"/>
                    <a:pt x="17" y="157"/>
                  </a:cubicBezTo>
                  <a:cubicBezTo>
                    <a:pt x="33" y="190"/>
                    <a:pt x="66" y="190"/>
                    <a:pt x="87" y="190"/>
                  </a:cubicBezTo>
                  <a:cubicBezTo>
                    <a:pt x="120" y="190"/>
                    <a:pt x="136" y="190"/>
                    <a:pt x="153" y="173"/>
                  </a:cubicBezTo>
                  <a:cubicBezTo>
                    <a:pt x="169" y="173"/>
                    <a:pt x="169" y="173"/>
                    <a:pt x="190" y="157"/>
                  </a:cubicBezTo>
                  <a:cubicBezTo>
                    <a:pt x="206" y="136"/>
                    <a:pt x="239" y="120"/>
                    <a:pt x="239" y="87"/>
                  </a:cubicBezTo>
                  <a:cubicBezTo>
                    <a:pt x="256" y="33"/>
                    <a:pt x="223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8"/>
            <p:cNvSpPr/>
            <p:nvPr/>
          </p:nvSpPr>
          <p:spPr>
            <a:xfrm>
              <a:off x="4641500" y="2319175"/>
              <a:ext cx="6525" cy="4925"/>
            </a:xfrm>
            <a:custGeom>
              <a:avLst/>
              <a:gdLst/>
              <a:ahLst/>
              <a:cxnLst/>
              <a:rect l="l" t="t" r="r" b="b"/>
              <a:pathLst>
                <a:path w="261" h="197" extrusionOk="0">
                  <a:moveTo>
                    <a:pt x="179" y="0"/>
                  </a:moveTo>
                  <a:cubicBezTo>
                    <a:pt x="137" y="0"/>
                    <a:pt x="90" y="15"/>
                    <a:pt x="54" y="40"/>
                  </a:cubicBezTo>
                  <a:cubicBezTo>
                    <a:pt x="0" y="93"/>
                    <a:pt x="0" y="159"/>
                    <a:pt x="37" y="176"/>
                  </a:cubicBezTo>
                  <a:cubicBezTo>
                    <a:pt x="54" y="196"/>
                    <a:pt x="87" y="196"/>
                    <a:pt x="120" y="196"/>
                  </a:cubicBezTo>
                  <a:cubicBezTo>
                    <a:pt x="140" y="176"/>
                    <a:pt x="140" y="176"/>
                    <a:pt x="157" y="176"/>
                  </a:cubicBezTo>
                  <a:cubicBezTo>
                    <a:pt x="173" y="176"/>
                    <a:pt x="190" y="159"/>
                    <a:pt x="206" y="143"/>
                  </a:cubicBezTo>
                  <a:cubicBezTo>
                    <a:pt x="260" y="93"/>
                    <a:pt x="260" y="40"/>
                    <a:pt x="223" y="7"/>
                  </a:cubicBezTo>
                  <a:cubicBezTo>
                    <a:pt x="210" y="2"/>
                    <a:pt x="195" y="0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8"/>
            <p:cNvSpPr/>
            <p:nvPr/>
          </p:nvSpPr>
          <p:spPr>
            <a:xfrm>
              <a:off x="4647050" y="2328300"/>
              <a:ext cx="6525" cy="4750"/>
            </a:xfrm>
            <a:custGeom>
              <a:avLst/>
              <a:gdLst/>
              <a:ahLst/>
              <a:cxnLst/>
              <a:rect l="l" t="t" r="r" b="b"/>
              <a:pathLst>
                <a:path w="261" h="190" extrusionOk="0">
                  <a:moveTo>
                    <a:pt x="174" y="0"/>
                  </a:moveTo>
                  <a:cubicBezTo>
                    <a:pt x="141" y="0"/>
                    <a:pt x="104" y="17"/>
                    <a:pt x="71" y="37"/>
                  </a:cubicBezTo>
                  <a:cubicBezTo>
                    <a:pt x="55" y="54"/>
                    <a:pt x="22" y="70"/>
                    <a:pt x="22" y="103"/>
                  </a:cubicBezTo>
                  <a:cubicBezTo>
                    <a:pt x="1" y="157"/>
                    <a:pt x="38" y="190"/>
                    <a:pt x="87" y="190"/>
                  </a:cubicBezTo>
                  <a:lnTo>
                    <a:pt x="158" y="190"/>
                  </a:lnTo>
                  <a:cubicBezTo>
                    <a:pt x="158" y="173"/>
                    <a:pt x="174" y="173"/>
                    <a:pt x="191" y="173"/>
                  </a:cubicBezTo>
                  <a:cubicBezTo>
                    <a:pt x="207" y="157"/>
                    <a:pt x="228" y="120"/>
                    <a:pt x="244" y="103"/>
                  </a:cubicBezTo>
                  <a:cubicBezTo>
                    <a:pt x="261" y="37"/>
                    <a:pt x="228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8"/>
            <p:cNvSpPr/>
            <p:nvPr/>
          </p:nvSpPr>
          <p:spPr>
            <a:xfrm>
              <a:off x="4639325" y="2363550"/>
              <a:ext cx="6525" cy="4750"/>
            </a:xfrm>
            <a:custGeom>
              <a:avLst/>
              <a:gdLst/>
              <a:ahLst/>
              <a:cxnLst/>
              <a:rect l="l" t="t" r="r" b="b"/>
              <a:pathLst>
                <a:path w="261" h="190" extrusionOk="0">
                  <a:moveTo>
                    <a:pt x="174" y="0"/>
                  </a:moveTo>
                  <a:cubicBezTo>
                    <a:pt x="141" y="0"/>
                    <a:pt x="104" y="0"/>
                    <a:pt x="71" y="17"/>
                  </a:cubicBezTo>
                  <a:cubicBezTo>
                    <a:pt x="54" y="33"/>
                    <a:pt x="21" y="70"/>
                    <a:pt x="21" y="87"/>
                  </a:cubicBezTo>
                  <a:cubicBezTo>
                    <a:pt x="1" y="120"/>
                    <a:pt x="1" y="136"/>
                    <a:pt x="21" y="153"/>
                  </a:cubicBezTo>
                  <a:cubicBezTo>
                    <a:pt x="38" y="173"/>
                    <a:pt x="54" y="190"/>
                    <a:pt x="87" y="190"/>
                  </a:cubicBezTo>
                  <a:cubicBezTo>
                    <a:pt x="104" y="190"/>
                    <a:pt x="141" y="190"/>
                    <a:pt x="157" y="173"/>
                  </a:cubicBezTo>
                  <a:cubicBezTo>
                    <a:pt x="157" y="173"/>
                    <a:pt x="174" y="173"/>
                    <a:pt x="190" y="153"/>
                  </a:cubicBezTo>
                  <a:cubicBezTo>
                    <a:pt x="207" y="136"/>
                    <a:pt x="227" y="120"/>
                    <a:pt x="244" y="87"/>
                  </a:cubicBezTo>
                  <a:cubicBezTo>
                    <a:pt x="260" y="33"/>
                    <a:pt x="227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8"/>
            <p:cNvSpPr/>
            <p:nvPr/>
          </p:nvSpPr>
          <p:spPr>
            <a:xfrm>
              <a:off x="4666450" y="2351475"/>
              <a:ext cx="6400" cy="5200"/>
            </a:xfrm>
            <a:custGeom>
              <a:avLst/>
              <a:gdLst/>
              <a:ahLst/>
              <a:cxnLst/>
              <a:rect l="l" t="t" r="r" b="b"/>
              <a:pathLst>
                <a:path w="256" h="208" extrusionOk="0">
                  <a:moveTo>
                    <a:pt x="153" y="1"/>
                  </a:moveTo>
                  <a:cubicBezTo>
                    <a:pt x="136" y="17"/>
                    <a:pt x="120" y="17"/>
                    <a:pt x="103" y="17"/>
                  </a:cubicBezTo>
                  <a:cubicBezTo>
                    <a:pt x="33" y="55"/>
                    <a:pt x="0" y="104"/>
                    <a:pt x="17" y="158"/>
                  </a:cubicBezTo>
                  <a:cubicBezTo>
                    <a:pt x="27" y="190"/>
                    <a:pt x="53" y="208"/>
                    <a:pt x="88" y="208"/>
                  </a:cubicBezTo>
                  <a:cubicBezTo>
                    <a:pt x="107" y="208"/>
                    <a:pt x="129" y="202"/>
                    <a:pt x="153" y="191"/>
                  </a:cubicBezTo>
                  <a:cubicBezTo>
                    <a:pt x="173" y="191"/>
                    <a:pt x="190" y="174"/>
                    <a:pt x="206" y="158"/>
                  </a:cubicBezTo>
                  <a:cubicBezTo>
                    <a:pt x="239" y="141"/>
                    <a:pt x="256" y="87"/>
                    <a:pt x="239" y="55"/>
                  </a:cubicBezTo>
                  <a:cubicBezTo>
                    <a:pt x="239" y="17"/>
                    <a:pt x="206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8"/>
            <p:cNvSpPr/>
            <p:nvPr/>
          </p:nvSpPr>
          <p:spPr>
            <a:xfrm>
              <a:off x="4667275" y="2397800"/>
              <a:ext cx="6825" cy="4825"/>
            </a:xfrm>
            <a:custGeom>
              <a:avLst/>
              <a:gdLst/>
              <a:ahLst/>
              <a:cxnLst/>
              <a:rect l="l" t="t" r="r" b="b"/>
              <a:pathLst>
                <a:path w="273" h="193" extrusionOk="0">
                  <a:moveTo>
                    <a:pt x="198" y="0"/>
                  </a:moveTo>
                  <a:cubicBezTo>
                    <a:pt x="190" y="0"/>
                    <a:pt x="182" y="1"/>
                    <a:pt x="173" y="3"/>
                  </a:cubicBezTo>
                  <a:cubicBezTo>
                    <a:pt x="140" y="3"/>
                    <a:pt x="103" y="3"/>
                    <a:pt x="87" y="20"/>
                  </a:cubicBezTo>
                  <a:cubicBezTo>
                    <a:pt x="54" y="40"/>
                    <a:pt x="37" y="73"/>
                    <a:pt x="16" y="90"/>
                  </a:cubicBezTo>
                  <a:cubicBezTo>
                    <a:pt x="0" y="143"/>
                    <a:pt x="37" y="193"/>
                    <a:pt x="103" y="193"/>
                  </a:cubicBezTo>
                  <a:cubicBezTo>
                    <a:pt x="120" y="193"/>
                    <a:pt x="140" y="193"/>
                    <a:pt x="157" y="176"/>
                  </a:cubicBezTo>
                  <a:cubicBezTo>
                    <a:pt x="173" y="176"/>
                    <a:pt x="173" y="176"/>
                    <a:pt x="190" y="160"/>
                  </a:cubicBezTo>
                  <a:cubicBezTo>
                    <a:pt x="223" y="143"/>
                    <a:pt x="243" y="123"/>
                    <a:pt x="243" y="90"/>
                  </a:cubicBezTo>
                  <a:cubicBezTo>
                    <a:pt x="272" y="47"/>
                    <a:pt x="251" y="0"/>
                    <a:pt x="1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8"/>
            <p:cNvSpPr/>
            <p:nvPr/>
          </p:nvSpPr>
          <p:spPr>
            <a:xfrm>
              <a:off x="4661700" y="2388425"/>
              <a:ext cx="6925" cy="4950"/>
            </a:xfrm>
            <a:custGeom>
              <a:avLst/>
              <a:gdLst/>
              <a:ahLst/>
              <a:cxnLst/>
              <a:rect l="l" t="t" r="r" b="b"/>
              <a:pathLst>
                <a:path w="277" h="198" extrusionOk="0">
                  <a:moveTo>
                    <a:pt x="165" y="1"/>
                  </a:moveTo>
                  <a:cubicBezTo>
                    <a:pt x="127" y="1"/>
                    <a:pt x="86" y="20"/>
                    <a:pt x="54" y="53"/>
                  </a:cubicBezTo>
                  <a:cubicBezTo>
                    <a:pt x="0" y="106"/>
                    <a:pt x="0" y="156"/>
                    <a:pt x="54" y="189"/>
                  </a:cubicBezTo>
                  <a:cubicBezTo>
                    <a:pt x="65" y="189"/>
                    <a:pt x="83" y="198"/>
                    <a:pt x="104" y="198"/>
                  </a:cubicBezTo>
                  <a:cubicBezTo>
                    <a:pt x="114" y="198"/>
                    <a:pt x="125" y="195"/>
                    <a:pt x="136" y="189"/>
                  </a:cubicBezTo>
                  <a:lnTo>
                    <a:pt x="157" y="189"/>
                  </a:lnTo>
                  <a:cubicBezTo>
                    <a:pt x="190" y="172"/>
                    <a:pt x="207" y="156"/>
                    <a:pt x="223" y="139"/>
                  </a:cubicBezTo>
                  <a:cubicBezTo>
                    <a:pt x="260" y="106"/>
                    <a:pt x="277" y="36"/>
                    <a:pt x="223" y="20"/>
                  </a:cubicBezTo>
                  <a:cubicBezTo>
                    <a:pt x="206" y="6"/>
                    <a:pt x="186" y="1"/>
                    <a:pt x="1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8"/>
            <p:cNvSpPr/>
            <p:nvPr/>
          </p:nvSpPr>
          <p:spPr>
            <a:xfrm>
              <a:off x="4669850" y="2363950"/>
              <a:ext cx="6500" cy="4925"/>
            </a:xfrm>
            <a:custGeom>
              <a:avLst/>
              <a:gdLst/>
              <a:ahLst/>
              <a:cxnLst/>
              <a:rect l="l" t="t" r="r" b="b"/>
              <a:pathLst>
                <a:path w="260" h="197" extrusionOk="0">
                  <a:moveTo>
                    <a:pt x="173" y="1"/>
                  </a:moveTo>
                  <a:cubicBezTo>
                    <a:pt x="157" y="1"/>
                    <a:pt x="120" y="1"/>
                    <a:pt x="103" y="17"/>
                  </a:cubicBezTo>
                  <a:cubicBezTo>
                    <a:pt x="54" y="34"/>
                    <a:pt x="0" y="104"/>
                    <a:pt x="17" y="157"/>
                  </a:cubicBezTo>
                  <a:cubicBezTo>
                    <a:pt x="32" y="182"/>
                    <a:pt x="62" y="197"/>
                    <a:pt x="105" y="197"/>
                  </a:cubicBezTo>
                  <a:cubicBezTo>
                    <a:pt x="121" y="197"/>
                    <a:pt x="138" y="195"/>
                    <a:pt x="157" y="190"/>
                  </a:cubicBezTo>
                  <a:cubicBezTo>
                    <a:pt x="173" y="174"/>
                    <a:pt x="190" y="157"/>
                    <a:pt x="206" y="157"/>
                  </a:cubicBezTo>
                  <a:cubicBezTo>
                    <a:pt x="243" y="120"/>
                    <a:pt x="260" y="87"/>
                    <a:pt x="260" y="54"/>
                  </a:cubicBezTo>
                  <a:cubicBezTo>
                    <a:pt x="243" y="17"/>
                    <a:pt x="206" y="1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8"/>
            <p:cNvSpPr/>
            <p:nvPr/>
          </p:nvSpPr>
          <p:spPr>
            <a:xfrm>
              <a:off x="4670250" y="2304700"/>
              <a:ext cx="6925" cy="4750"/>
            </a:xfrm>
            <a:custGeom>
              <a:avLst/>
              <a:gdLst/>
              <a:ahLst/>
              <a:cxnLst/>
              <a:rect l="l" t="t" r="r" b="b"/>
              <a:pathLst>
                <a:path w="277" h="190" extrusionOk="0">
                  <a:moveTo>
                    <a:pt x="174" y="0"/>
                  </a:moveTo>
                  <a:cubicBezTo>
                    <a:pt x="141" y="0"/>
                    <a:pt x="104" y="0"/>
                    <a:pt x="87" y="33"/>
                  </a:cubicBezTo>
                  <a:cubicBezTo>
                    <a:pt x="54" y="54"/>
                    <a:pt x="38" y="70"/>
                    <a:pt x="21" y="103"/>
                  </a:cubicBezTo>
                  <a:cubicBezTo>
                    <a:pt x="1" y="157"/>
                    <a:pt x="38" y="190"/>
                    <a:pt x="104" y="190"/>
                  </a:cubicBezTo>
                  <a:lnTo>
                    <a:pt x="157" y="190"/>
                  </a:lnTo>
                  <a:cubicBezTo>
                    <a:pt x="174" y="173"/>
                    <a:pt x="174" y="173"/>
                    <a:pt x="190" y="173"/>
                  </a:cubicBezTo>
                  <a:cubicBezTo>
                    <a:pt x="227" y="157"/>
                    <a:pt x="244" y="120"/>
                    <a:pt x="244" y="103"/>
                  </a:cubicBezTo>
                  <a:cubicBezTo>
                    <a:pt x="277" y="33"/>
                    <a:pt x="244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8"/>
            <p:cNvSpPr/>
            <p:nvPr/>
          </p:nvSpPr>
          <p:spPr>
            <a:xfrm>
              <a:off x="4672825" y="2318850"/>
              <a:ext cx="6525" cy="5225"/>
            </a:xfrm>
            <a:custGeom>
              <a:avLst/>
              <a:gdLst/>
              <a:ahLst/>
              <a:cxnLst/>
              <a:rect l="l" t="t" r="r" b="b"/>
              <a:pathLst>
                <a:path w="261" h="209" extrusionOk="0">
                  <a:moveTo>
                    <a:pt x="163" y="1"/>
                  </a:moveTo>
                  <a:cubicBezTo>
                    <a:pt x="144" y="1"/>
                    <a:pt x="123" y="6"/>
                    <a:pt x="104" y="20"/>
                  </a:cubicBezTo>
                  <a:cubicBezTo>
                    <a:pt x="38" y="53"/>
                    <a:pt x="1" y="106"/>
                    <a:pt x="1" y="156"/>
                  </a:cubicBezTo>
                  <a:cubicBezTo>
                    <a:pt x="14" y="190"/>
                    <a:pt x="45" y="209"/>
                    <a:pt x="84" y="209"/>
                  </a:cubicBezTo>
                  <a:cubicBezTo>
                    <a:pt x="106" y="209"/>
                    <a:pt x="132" y="202"/>
                    <a:pt x="157" y="189"/>
                  </a:cubicBezTo>
                  <a:cubicBezTo>
                    <a:pt x="207" y="156"/>
                    <a:pt x="260" y="106"/>
                    <a:pt x="244" y="53"/>
                  </a:cubicBezTo>
                  <a:cubicBezTo>
                    <a:pt x="233" y="21"/>
                    <a:pt x="200" y="1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8"/>
            <p:cNvSpPr/>
            <p:nvPr/>
          </p:nvSpPr>
          <p:spPr>
            <a:xfrm>
              <a:off x="4664675" y="2292925"/>
              <a:ext cx="6525" cy="4875"/>
            </a:xfrm>
            <a:custGeom>
              <a:avLst/>
              <a:gdLst/>
              <a:ahLst/>
              <a:cxnLst/>
              <a:rect l="l" t="t" r="r" b="b"/>
              <a:pathLst>
                <a:path w="261" h="195" extrusionOk="0">
                  <a:moveTo>
                    <a:pt x="156" y="0"/>
                  </a:moveTo>
                  <a:cubicBezTo>
                    <a:pt x="145" y="0"/>
                    <a:pt x="133" y="2"/>
                    <a:pt x="120" y="9"/>
                  </a:cubicBezTo>
                  <a:cubicBezTo>
                    <a:pt x="104" y="9"/>
                    <a:pt x="71" y="26"/>
                    <a:pt x="38" y="59"/>
                  </a:cubicBezTo>
                  <a:cubicBezTo>
                    <a:pt x="17" y="75"/>
                    <a:pt x="1" y="92"/>
                    <a:pt x="1" y="129"/>
                  </a:cubicBezTo>
                  <a:cubicBezTo>
                    <a:pt x="1" y="145"/>
                    <a:pt x="17" y="178"/>
                    <a:pt x="38" y="178"/>
                  </a:cubicBezTo>
                  <a:cubicBezTo>
                    <a:pt x="55" y="195"/>
                    <a:pt x="88" y="195"/>
                    <a:pt x="120" y="195"/>
                  </a:cubicBezTo>
                  <a:cubicBezTo>
                    <a:pt x="120" y="195"/>
                    <a:pt x="141" y="195"/>
                    <a:pt x="158" y="178"/>
                  </a:cubicBezTo>
                  <a:cubicBezTo>
                    <a:pt x="174" y="178"/>
                    <a:pt x="191" y="162"/>
                    <a:pt x="207" y="145"/>
                  </a:cubicBezTo>
                  <a:cubicBezTo>
                    <a:pt x="261" y="92"/>
                    <a:pt x="261" y="42"/>
                    <a:pt x="207" y="9"/>
                  </a:cubicBezTo>
                  <a:cubicBezTo>
                    <a:pt x="196" y="9"/>
                    <a:pt x="178" y="0"/>
                    <a:pt x="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8"/>
            <p:cNvSpPr/>
            <p:nvPr/>
          </p:nvSpPr>
          <p:spPr>
            <a:xfrm>
              <a:off x="4660450" y="2317150"/>
              <a:ext cx="6425" cy="4950"/>
            </a:xfrm>
            <a:custGeom>
              <a:avLst/>
              <a:gdLst/>
              <a:ahLst/>
              <a:cxnLst/>
              <a:rect l="l" t="t" r="r" b="b"/>
              <a:pathLst>
                <a:path w="257" h="198" extrusionOk="0">
                  <a:moveTo>
                    <a:pt x="161" y="0"/>
                  </a:moveTo>
                  <a:cubicBezTo>
                    <a:pt x="142" y="0"/>
                    <a:pt x="121" y="6"/>
                    <a:pt x="104" y="17"/>
                  </a:cubicBezTo>
                  <a:cubicBezTo>
                    <a:pt x="67" y="34"/>
                    <a:pt x="34" y="50"/>
                    <a:pt x="17" y="88"/>
                  </a:cubicBezTo>
                  <a:cubicBezTo>
                    <a:pt x="1" y="104"/>
                    <a:pt x="1" y="121"/>
                    <a:pt x="1" y="154"/>
                  </a:cubicBezTo>
                  <a:cubicBezTo>
                    <a:pt x="17" y="174"/>
                    <a:pt x="34" y="174"/>
                    <a:pt x="50" y="191"/>
                  </a:cubicBezTo>
                  <a:cubicBezTo>
                    <a:pt x="56" y="196"/>
                    <a:pt x="64" y="198"/>
                    <a:pt x="73" y="198"/>
                  </a:cubicBezTo>
                  <a:cubicBezTo>
                    <a:pt x="93" y="198"/>
                    <a:pt x="120" y="191"/>
                    <a:pt x="153" y="191"/>
                  </a:cubicBezTo>
                  <a:cubicBezTo>
                    <a:pt x="207" y="154"/>
                    <a:pt x="257" y="88"/>
                    <a:pt x="240" y="50"/>
                  </a:cubicBezTo>
                  <a:cubicBezTo>
                    <a:pt x="229" y="19"/>
                    <a:pt x="196" y="0"/>
                    <a:pt x="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8"/>
            <p:cNvSpPr/>
            <p:nvPr/>
          </p:nvSpPr>
          <p:spPr>
            <a:xfrm>
              <a:off x="4719200" y="2315400"/>
              <a:ext cx="6950" cy="5200"/>
            </a:xfrm>
            <a:custGeom>
              <a:avLst/>
              <a:gdLst/>
              <a:ahLst/>
              <a:cxnLst/>
              <a:rect l="l" t="t" r="r" b="b"/>
              <a:pathLst>
                <a:path w="278" h="208" extrusionOk="0">
                  <a:moveTo>
                    <a:pt x="174" y="1"/>
                  </a:moveTo>
                  <a:cubicBezTo>
                    <a:pt x="141" y="17"/>
                    <a:pt x="104" y="17"/>
                    <a:pt x="88" y="38"/>
                  </a:cubicBezTo>
                  <a:cubicBezTo>
                    <a:pt x="55" y="54"/>
                    <a:pt x="38" y="87"/>
                    <a:pt x="22" y="104"/>
                  </a:cubicBezTo>
                  <a:cubicBezTo>
                    <a:pt x="1" y="158"/>
                    <a:pt x="38" y="191"/>
                    <a:pt x="71" y="207"/>
                  </a:cubicBezTo>
                  <a:lnTo>
                    <a:pt x="104" y="207"/>
                  </a:lnTo>
                  <a:cubicBezTo>
                    <a:pt x="125" y="207"/>
                    <a:pt x="141" y="207"/>
                    <a:pt x="158" y="191"/>
                  </a:cubicBezTo>
                  <a:cubicBezTo>
                    <a:pt x="191" y="174"/>
                    <a:pt x="228" y="158"/>
                    <a:pt x="244" y="141"/>
                  </a:cubicBezTo>
                  <a:cubicBezTo>
                    <a:pt x="244" y="120"/>
                    <a:pt x="244" y="120"/>
                    <a:pt x="261" y="104"/>
                  </a:cubicBezTo>
                  <a:cubicBezTo>
                    <a:pt x="277" y="54"/>
                    <a:pt x="244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8"/>
            <p:cNvSpPr/>
            <p:nvPr/>
          </p:nvSpPr>
          <p:spPr>
            <a:xfrm>
              <a:off x="4714975" y="2303250"/>
              <a:ext cx="6850" cy="4925"/>
            </a:xfrm>
            <a:custGeom>
              <a:avLst/>
              <a:gdLst/>
              <a:ahLst/>
              <a:cxnLst/>
              <a:rect l="l" t="t" r="r" b="b"/>
              <a:pathLst>
                <a:path w="274" h="197" extrusionOk="0">
                  <a:moveTo>
                    <a:pt x="165" y="0"/>
                  </a:moveTo>
                  <a:cubicBezTo>
                    <a:pt x="149" y="0"/>
                    <a:pt x="134" y="3"/>
                    <a:pt x="120" y="9"/>
                  </a:cubicBezTo>
                  <a:cubicBezTo>
                    <a:pt x="50" y="42"/>
                    <a:pt x="1" y="112"/>
                    <a:pt x="17" y="145"/>
                  </a:cubicBezTo>
                  <a:cubicBezTo>
                    <a:pt x="28" y="177"/>
                    <a:pt x="61" y="197"/>
                    <a:pt x="97" y="197"/>
                  </a:cubicBezTo>
                  <a:cubicBezTo>
                    <a:pt x="116" y="197"/>
                    <a:pt x="136" y="191"/>
                    <a:pt x="153" y="178"/>
                  </a:cubicBezTo>
                  <a:cubicBezTo>
                    <a:pt x="224" y="161"/>
                    <a:pt x="273" y="91"/>
                    <a:pt x="257" y="42"/>
                  </a:cubicBezTo>
                  <a:cubicBezTo>
                    <a:pt x="245" y="18"/>
                    <a:pt x="205" y="0"/>
                    <a:pt x="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8"/>
            <p:cNvSpPr/>
            <p:nvPr/>
          </p:nvSpPr>
          <p:spPr>
            <a:xfrm>
              <a:off x="4698600" y="2306025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74" y="1"/>
                  </a:moveTo>
                  <a:cubicBezTo>
                    <a:pt x="141" y="1"/>
                    <a:pt x="103" y="17"/>
                    <a:pt x="87" y="34"/>
                  </a:cubicBezTo>
                  <a:cubicBezTo>
                    <a:pt x="54" y="50"/>
                    <a:pt x="37" y="83"/>
                    <a:pt x="21" y="104"/>
                  </a:cubicBezTo>
                  <a:cubicBezTo>
                    <a:pt x="0" y="153"/>
                    <a:pt x="37" y="207"/>
                    <a:pt x="103" y="207"/>
                  </a:cubicBezTo>
                  <a:cubicBezTo>
                    <a:pt x="124" y="207"/>
                    <a:pt x="141" y="186"/>
                    <a:pt x="157" y="186"/>
                  </a:cubicBezTo>
                  <a:cubicBezTo>
                    <a:pt x="174" y="186"/>
                    <a:pt x="174" y="170"/>
                    <a:pt x="190" y="170"/>
                  </a:cubicBezTo>
                  <a:cubicBezTo>
                    <a:pt x="227" y="153"/>
                    <a:pt x="244" y="120"/>
                    <a:pt x="244" y="104"/>
                  </a:cubicBezTo>
                  <a:cubicBezTo>
                    <a:pt x="260" y="50"/>
                    <a:pt x="227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8"/>
            <p:cNvSpPr/>
            <p:nvPr/>
          </p:nvSpPr>
          <p:spPr>
            <a:xfrm>
              <a:off x="4695600" y="2340575"/>
              <a:ext cx="6525" cy="4950"/>
            </a:xfrm>
            <a:custGeom>
              <a:avLst/>
              <a:gdLst/>
              <a:ahLst/>
              <a:cxnLst/>
              <a:rect l="l" t="t" r="r" b="b"/>
              <a:pathLst>
                <a:path w="261" h="198" extrusionOk="0">
                  <a:moveTo>
                    <a:pt x="170" y="1"/>
                  </a:moveTo>
                  <a:cubicBezTo>
                    <a:pt x="161" y="1"/>
                    <a:pt x="152" y="3"/>
                    <a:pt x="141" y="8"/>
                  </a:cubicBezTo>
                  <a:cubicBezTo>
                    <a:pt x="104" y="8"/>
                    <a:pt x="71" y="25"/>
                    <a:pt x="54" y="62"/>
                  </a:cubicBezTo>
                  <a:cubicBezTo>
                    <a:pt x="1" y="95"/>
                    <a:pt x="1" y="165"/>
                    <a:pt x="38" y="181"/>
                  </a:cubicBezTo>
                  <a:cubicBezTo>
                    <a:pt x="71" y="198"/>
                    <a:pt x="87" y="198"/>
                    <a:pt x="120" y="198"/>
                  </a:cubicBezTo>
                  <a:cubicBezTo>
                    <a:pt x="141" y="198"/>
                    <a:pt x="141" y="198"/>
                    <a:pt x="157" y="181"/>
                  </a:cubicBezTo>
                  <a:cubicBezTo>
                    <a:pt x="174" y="181"/>
                    <a:pt x="190" y="165"/>
                    <a:pt x="207" y="144"/>
                  </a:cubicBezTo>
                  <a:cubicBezTo>
                    <a:pt x="244" y="128"/>
                    <a:pt x="244" y="95"/>
                    <a:pt x="244" y="78"/>
                  </a:cubicBezTo>
                  <a:cubicBezTo>
                    <a:pt x="261" y="41"/>
                    <a:pt x="244" y="25"/>
                    <a:pt x="223" y="8"/>
                  </a:cubicBezTo>
                  <a:cubicBezTo>
                    <a:pt x="201" y="8"/>
                    <a:pt x="187" y="1"/>
                    <a:pt x="1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8"/>
            <p:cNvSpPr/>
            <p:nvPr/>
          </p:nvSpPr>
          <p:spPr>
            <a:xfrm>
              <a:off x="4721800" y="2271200"/>
              <a:ext cx="6500" cy="5175"/>
            </a:xfrm>
            <a:custGeom>
              <a:avLst/>
              <a:gdLst/>
              <a:ahLst/>
              <a:cxnLst/>
              <a:rect l="l" t="t" r="r" b="b"/>
              <a:pathLst>
                <a:path w="260" h="207" extrusionOk="0">
                  <a:moveTo>
                    <a:pt x="157" y="0"/>
                  </a:moveTo>
                  <a:cubicBezTo>
                    <a:pt x="140" y="0"/>
                    <a:pt x="103" y="17"/>
                    <a:pt x="70" y="33"/>
                  </a:cubicBezTo>
                  <a:cubicBezTo>
                    <a:pt x="37" y="54"/>
                    <a:pt x="21" y="87"/>
                    <a:pt x="21" y="103"/>
                  </a:cubicBezTo>
                  <a:cubicBezTo>
                    <a:pt x="0" y="136"/>
                    <a:pt x="0" y="157"/>
                    <a:pt x="21" y="173"/>
                  </a:cubicBezTo>
                  <a:cubicBezTo>
                    <a:pt x="37" y="190"/>
                    <a:pt x="54" y="206"/>
                    <a:pt x="87" y="206"/>
                  </a:cubicBezTo>
                  <a:cubicBezTo>
                    <a:pt x="103" y="206"/>
                    <a:pt x="140" y="206"/>
                    <a:pt x="157" y="190"/>
                  </a:cubicBezTo>
                  <a:cubicBezTo>
                    <a:pt x="157" y="190"/>
                    <a:pt x="173" y="190"/>
                    <a:pt x="173" y="173"/>
                  </a:cubicBezTo>
                  <a:cubicBezTo>
                    <a:pt x="206" y="157"/>
                    <a:pt x="227" y="136"/>
                    <a:pt x="243" y="103"/>
                  </a:cubicBezTo>
                  <a:cubicBezTo>
                    <a:pt x="260" y="54"/>
                    <a:pt x="227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8"/>
            <p:cNvSpPr/>
            <p:nvPr/>
          </p:nvSpPr>
          <p:spPr>
            <a:xfrm>
              <a:off x="4723950" y="2283500"/>
              <a:ext cx="6525" cy="4925"/>
            </a:xfrm>
            <a:custGeom>
              <a:avLst/>
              <a:gdLst/>
              <a:ahLst/>
              <a:cxnLst/>
              <a:rect l="l" t="t" r="r" b="b"/>
              <a:pathLst>
                <a:path w="261" h="197" extrusionOk="0">
                  <a:moveTo>
                    <a:pt x="183" y="1"/>
                  </a:moveTo>
                  <a:cubicBezTo>
                    <a:pt x="140" y="1"/>
                    <a:pt x="91" y="19"/>
                    <a:pt x="54" y="57"/>
                  </a:cubicBezTo>
                  <a:cubicBezTo>
                    <a:pt x="1" y="94"/>
                    <a:pt x="1" y="160"/>
                    <a:pt x="38" y="180"/>
                  </a:cubicBezTo>
                  <a:cubicBezTo>
                    <a:pt x="71" y="197"/>
                    <a:pt x="87" y="197"/>
                    <a:pt x="120" y="197"/>
                  </a:cubicBezTo>
                  <a:cubicBezTo>
                    <a:pt x="141" y="197"/>
                    <a:pt x="157" y="197"/>
                    <a:pt x="157" y="180"/>
                  </a:cubicBezTo>
                  <a:cubicBezTo>
                    <a:pt x="174" y="180"/>
                    <a:pt x="190" y="160"/>
                    <a:pt x="207" y="143"/>
                  </a:cubicBezTo>
                  <a:cubicBezTo>
                    <a:pt x="260" y="110"/>
                    <a:pt x="260" y="40"/>
                    <a:pt x="223" y="7"/>
                  </a:cubicBezTo>
                  <a:cubicBezTo>
                    <a:pt x="211" y="3"/>
                    <a:pt x="197" y="1"/>
                    <a:pt x="1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8"/>
            <p:cNvSpPr/>
            <p:nvPr/>
          </p:nvSpPr>
          <p:spPr>
            <a:xfrm>
              <a:off x="4721800" y="2327875"/>
              <a:ext cx="6500" cy="4775"/>
            </a:xfrm>
            <a:custGeom>
              <a:avLst/>
              <a:gdLst/>
              <a:ahLst/>
              <a:cxnLst/>
              <a:rect l="l" t="t" r="r" b="b"/>
              <a:pathLst>
                <a:path w="260" h="191" extrusionOk="0">
                  <a:moveTo>
                    <a:pt x="173" y="1"/>
                  </a:moveTo>
                  <a:cubicBezTo>
                    <a:pt x="140" y="1"/>
                    <a:pt x="103" y="17"/>
                    <a:pt x="70" y="34"/>
                  </a:cubicBezTo>
                  <a:cubicBezTo>
                    <a:pt x="54" y="54"/>
                    <a:pt x="37" y="71"/>
                    <a:pt x="21" y="104"/>
                  </a:cubicBezTo>
                  <a:cubicBezTo>
                    <a:pt x="0" y="120"/>
                    <a:pt x="21" y="157"/>
                    <a:pt x="21" y="174"/>
                  </a:cubicBezTo>
                  <a:cubicBezTo>
                    <a:pt x="37" y="190"/>
                    <a:pt x="70" y="190"/>
                    <a:pt x="103" y="190"/>
                  </a:cubicBezTo>
                  <a:lnTo>
                    <a:pt x="157" y="190"/>
                  </a:lnTo>
                  <a:cubicBezTo>
                    <a:pt x="173" y="174"/>
                    <a:pt x="173" y="174"/>
                    <a:pt x="190" y="174"/>
                  </a:cubicBezTo>
                  <a:cubicBezTo>
                    <a:pt x="206" y="157"/>
                    <a:pt x="243" y="120"/>
                    <a:pt x="243" y="104"/>
                  </a:cubicBezTo>
                  <a:cubicBezTo>
                    <a:pt x="260" y="34"/>
                    <a:pt x="227" y="1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8"/>
            <p:cNvSpPr/>
            <p:nvPr/>
          </p:nvSpPr>
          <p:spPr>
            <a:xfrm>
              <a:off x="4685300" y="2362200"/>
              <a:ext cx="6100" cy="5075"/>
            </a:xfrm>
            <a:custGeom>
              <a:avLst/>
              <a:gdLst/>
              <a:ahLst/>
              <a:cxnLst/>
              <a:rect l="l" t="t" r="r" b="b"/>
              <a:pathLst>
                <a:path w="244" h="203" extrusionOk="0">
                  <a:moveTo>
                    <a:pt x="120" y="1"/>
                  </a:moveTo>
                  <a:cubicBezTo>
                    <a:pt x="87" y="21"/>
                    <a:pt x="54" y="38"/>
                    <a:pt x="38" y="54"/>
                  </a:cubicBezTo>
                  <a:cubicBezTo>
                    <a:pt x="17" y="71"/>
                    <a:pt x="1" y="104"/>
                    <a:pt x="1" y="124"/>
                  </a:cubicBezTo>
                  <a:cubicBezTo>
                    <a:pt x="1" y="157"/>
                    <a:pt x="1" y="174"/>
                    <a:pt x="17" y="190"/>
                  </a:cubicBezTo>
                  <a:cubicBezTo>
                    <a:pt x="36" y="199"/>
                    <a:pt x="49" y="203"/>
                    <a:pt x="62" y="203"/>
                  </a:cubicBezTo>
                  <a:cubicBezTo>
                    <a:pt x="75" y="203"/>
                    <a:pt x="87" y="199"/>
                    <a:pt x="104" y="190"/>
                  </a:cubicBezTo>
                  <a:lnTo>
                    <a:pt x="141" y="190"/>
                  </a:lnTo>
                  <a:cubicBezTo>
                    <a:pt x="157" y="174"/>
                    <a:pt x="174" y="174"/>
                    <a:pt x="190" y="157"/>
                  </a:cubicBezTo>
                  <a:cubicBezTo>
                    <a:pt x="244" y="104"/>
                    <a:pt x="244" y="38"/>
                    <a:pt x="207" y="21"/>
                  </a:cubicBezTo>
                  <a:cubicBezTo>
                    <a:pt x="174" y="1"/>
                    <a:pt x="157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8"/>
            <p:cNvSpPr/>
            <p:nvPr/>
          </p:nvSpPr>
          <p:spPr>
            <a:xfrm>
              <a:off x="4681075" y="2386575"/>
              <a:ext cx="6000" cy="4825"/>
            </a:xfrm>
            <a:custGeom>
              <a:avLst/>
              <a:gdLst/>
              <a:ahLst/>
              <a:cxnLst/>
              <a:rect l="l" t="t" r="r" b="b"/>
              <a:pathLst>
                <a:path w="240" h="193" extrusionOk="0">
                  <a:moveTo>
                    <a:pt x="138" y="0"/>
                  </a:moveTo>
                  <a:cubicBezTo>
                    <a:pt x="120" y="0"/>
                    <a:pt x="102" y="3"/>
                    <a:pt x="83" y="7"/>
                  </a:cubicBezTo>
                  <a:cubicBezTo>
                    <a:pt x="50" y="23"/>
                    <a:pt x="17" y="56"/>
                    <a:pt x="0" y="77"/>
                  </a:cubicBezTo>
                  <a:lnTo>
                    <a:pt x="0" y="143"/>
                  </a:lnTo>
                  <a:cubicBezTo>
                    <a:pt x="0" y="159"/>
                    <a:pt x="17" y="180"/>
                    <a:pt x="33" y="180"/>
                  </a:cubicBezTo>
                  <a:cubicBezTo>
                    <a:pt x="50" y="188"/>
                    <a:pt x="67" y="192"/>
                    <a:pt x="85" y="192"/>
                  </a:cubicBezTo>
                  <a:cubicBezTo>
                    <a:pt x="103" y="192"/>
                    <a:pt x="120" y="188"/>
                    <a:pt x="137" y="180"/>
                  </a:cubicBezTo>
                  <a:cubicBezTo>
                    <a:pt x="207" y="143"/>
                    <a:pt x="240" y="94"/>
                    <a:pt x="223" y="40"/>
                  </a:cubicBezTo>
                  <a:cubicBezTo>
                    <a:pt x="223" y="16"/>
                    <a:pt x="186" y="0"/>
                    <a:pt x="1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8"/>
            <p:cNvSpPr/>
            <p:nvPr/>
          </p:nvSpPr>
          <p:spPr>
            <a:xfrm>
              <a:off x="4693025" y="2388425"/>
              <a:ext cx="6525" cy="4800"/>
            </a:xfrm>
            <a:custGeom>
              <a:avLst/>
              <a:gdLst/>
              <a:ahLst/>
              <a:cxnLst/>
              <a:rect l="l" t="t" r="r" b="b"/>
              <a:pathLst>
                <a:path w="261" h="192" extrusionOk="0">
                  <a:moveTo>
                    <a:pt x="175" y="1"/>
                  </a:moveTo>
                  <a:cubicBezTo>
                    <a:pt x="153" y="1"/>
                    <a:pt x="129" y="6"/>
                    <a:pt x="104" y="20"/>
                  </a:cubicBezTo>
                  <a:cubicBezTo>
                    <a:pt x="38" y="36"/>
                    <a:pt x="1" y="106"/>
                    <a:pt x="17" y="139"/>
                  </a:cubicBezTo>
                  <a:cubicBezTo>
                    <a:pt x="31" y="171"/>
                    <a:pt x="56" y="191"/>
                    <a:pt x="91" y="191"/>
                  </a:cubicBezTo>
                  <a:cubicBezTo>
                    <a:pt x="111" y="191"/>
                    <a:pt x="133" y="185"/>
                    <a:pt x="157" y="172"/>
                  </a:cubicBezTo>
                  <a:cubicBezTo>
                    <a:pt x="223" y="156"/>
                    <a:pt x="260" y="85"/>
                    <a:pt x="244" y="53"/>
                  </a:cubicBezTo>
                  <a:cubicBezTo>
                    <a:pt x="244" y="20"/>
                    <a:pt x="215" y="1"/>
                    <a:pt x="1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8"/>
            <p:cNvSpPr/>
            <p:nvPr/>
          </p:nvSpPr>
          <p:spPr>
            <a:xfrm>
              <a:off x="4729525" y="2292625"/>
              <a:ext cx="6500" cy="5175"/>
            </a:xfrm>
            <a:custGeom>
              <a:avLst/>
              <a:gdLst/>
              <a:ahLst/>
              <a:cxnLst/>
              <a:rect l="l" t="t" r="r" b="b"/>
              <a:pathLst>
                <a:path w="260" h="207" extrusionOk="0">
                  <a:moveTo>
                    <a:pt x="173" y="1"/>
                  </a:moveTo>
                  <a:cubicBezTo>
                    <a:pt x="140" y="1"/>
                    <a:pt x="103" y="21"/>
                    <a:pt x="87" y="38"/>
                  </a:cubicBezTo>
                  <a:cubicBezTo>
                    <a:pt x="54" y="54"/>
                    <a:pt x="37" y="87"/>
                    <a:pt x="21" y="104"/>
                  </a:cubicBezTo>
                  <a:cubicBezTo>
                    <a:pt x="0" y="157"/>
                    <a:pt x="37" y="207"/>
                    <a:pt x="103" y="207"/>
                  </a:cubicBezTo>
                  <a:cubicBezTo>
                    <a:pt x="124" y="207"/>
                    <a:pt x="140" y="207"/>
                    <a:pt x="157" y="190"/>
                  </a:cubicBezTo>
                  <a:cubicBezTo>
                    <a:pt x="173" y="190"/>
                    <a:pt x="173" y="174"/>
                    <a:pt x="190" y="174"/>
                  </a:cubicBezTo>
                  <a:cubicBezTo>
                    <a:pt x="206" y="157"/>
                    <a:pt x="243" y="141"/>
                    <a:pt x="243" y="104"/>
                  </a:cubicBezTo>
                  <a:cubicBezTo>
                    <a:pt x="260" y="54"/>
                    <a:pt x="227" y="1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8"/>
            <p:cNvSpPr/>
            <p:nvPr/>
          </p:nvSpPr>
          <p:spPr>
            <a:xfrm>
              <a:off x="4675400" y="2375100"/>
              <a:ext cx="6100" cy="5175"/>
            </a:xfrm>
            <a:custGeom>
              <a:avLst/>
              <a:gdLst/>
              <a:ahLst/>
              <a:cxnLst/>
              <a:rect l="l" t="t" r="r" b="b"/>
              <a:pathLst>
                <a:path w="244" h="207" extrusionOk="0">
                  <a:moveTo>
                    <a:pt x="157" y="0"/>
                  </a:moveTo>
                  <a:cubicBezTo>
                    <a:pt x="141" y="0"/>
                    <a:pt x="104" y="21"/>
                    <a:pt x="87" y="37"/>
                  </a:cubicBezTo>
                  <a:cubicBezTo>
                    <a:pt x="54" y="54"/>
                    <a:pt x="21" y="70"/>
                    <a:pt x="21" y="103"/>
                  </a:cubicBezTo>
                  <a:cubicBezTo>
                    <a:pt x="1" y="157"/>
                    <a:pt x="38" y="206"/>
                    <a:pt x="87" y="206"/>
                  </a:cubicBezTo>
                  <a:cubicBezTo>
                    <a:pt x="104" y="206"/>
                    <a:pt x="124" y="206"/>
                    <a:pt x="141" y="190"/>
                  </a:cubicBezTo>
                  <a:lnTo>
                    <a:pt x="157" y="190"/>
                  </a:lnTo>
                  <a:lnTo>
                    <a:pt x="174" y="173"/>
                  </a:lnTo>
                  <a:cubicBezTo>
                    <a:pt x="207" y="157"/>
                    <a:pt x="227" y="140"/>
                    <a:pt x="244" y="103"/>
                  </a:cubicBezTo>
                  <a:cubicBezTo>
                    <a:pt x="244" y="87"/>
                    <a:pt x="244" y="54"/>
                    <a:pt x="227" y="37"/>
                  </a:cubicBezTo>
                  <a:cubicBezTo>
                    <a:pt x="227" y="21"/>
                    <a:pt x="190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8"/>
            <p:cNvSpPr/>
            <p:nvPr/>
          </p:nvSpPr>
          <p:spPr>
            <a:xfrm>
              <a:off x="4667675" y="2442850"/>
              <a:ext cx="6100" cy="4925"/>
            </a:xfrm>
            <a:custGeom>
              <a:avLst/>
              <a:gdLst/>
              <a:ahLst/>
              <a:cxnLst/>
              <a:rect l="l" t="t" r="r" b="b"/>
              <a:pathLst>
                <a:path w="244" h="197" extrusionOk="0">
                  <a:moveTo>
                    <a:pt x="163" y="1"/>
                  </a:moveTo>
                  <a:cubicBezTo>
                    <a:pt x="121" y="1"/>
                    <a:pt x="74" y="16"/>
                    <a:pt x="38" y="40"/>
                  </a:cubicBezTo>
                  <a:cubicBezTo>
                    <a:pt x="21" y="73"/>
                    <a:pt x="0" y="94"/>
                    <a:pt x="0" y="127"/>
                  </a:cubicBezTo>
                  <a:cubicBezTo>
                    <a:pt x="0" y="143"/>
                    <a:pt x="0" y="160"/>
                    <a:pt x="38" y="176"/>
                  </a:cubicBezTo>
                  <a:cubicBezTo>
                    <a:pt x="54" y="197"/>
                    <a:pt x="87" y="197"/>
                    <a:pt x="104" y="197"/>
                  </a:cubicBezTo>
                  <a:cubicBezTo>
                    <a:pt x="124" y="197"/>
                    <a:pt x="141" y="176"/>
                    <a:pt x="141" y="176"/>
                  </a:cubicBezTo>
                  <a:cubicBezTo>
                    <a:pt x="157" y="176"/>
                    <a:pt x="174" y="160"/>
                    <a:pt x="190" y="143"/>
                  </a:cubicBezTo>
                  <a:cubicBezTo>
                    <a:pt x="244" y="94"/>
                    <a:pt x="244" y="40"/>
                    <a:pt x="207" y="7"/>
                  </a:cubicBezTo>
                  <a:cubicBezTo>
                    <a:pt x="193" y="3"/>
                    <a:pt x="179" y="1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8"/>
            <p:cNvSpPr/>
            <p:nvPr/>
          </p:nvSpPr>
          <p:spPr>
            <a:xfrm>
              <a:off x="4690875" y="2373850"/>
              <a:ext cx="6500" cy="5175"/>
            </a:xfrm>
            <a:custGeom>
              <a:avLst/>
              <a:gdLst/>
              <a:ahLst/>
              <a:cxnLst/>
              <a:rect l="l" t="t" r="r" b="b"/>
              <a:pathLst>
                <a:path w="260" h="207" extrusionOk="0">
                  <a:moveTo>
                    <a:pt x="173" y="1"/>
                  </a:moveTo>
                  <a:cubicBezTo>
                    <a:pt x="140" y="1"/>
                    <a:pt x="103" y="17"/>
                    <a:pt x="70" y="34"/>
                  </a:cubicBezTo>
                  <a:cubicBezTo>
                    <a:pt x="54" y="50"/>
                    <a:pt x="21" y="87"/>
                    <a:pt x="21" y="104"/>
                  </a:cubicBezTo>
                  <a:cubicBezTo>
                    <a:pt x="0" y="153"/>
                    <a:pt x="37" y="207"/>
                    <a:pt x="87" y="207"/>
                  </a:cubicBezTo>
                  <a:cubicBezTo>
                    <a:pt x="103" y="207"/>
                    <a:pt x="140" y="207"/>
                    <a:pt x="157" y="190"/>
                  </a:cubicBezTo>
                  <a:cubicBezTo>
                    <a:pt x="157" y="190"/>
                    <a:pt x="173" y="190"/>
                    <a:pt x="190" y="174"/>
                  </a:cubicBezTo>
                  <a:cubicBezTo>
                    <a:pt x="206" y="153"/>
                    <a:pt x="227" y="137"/>
                    <a:pt x="243" y="104"/>
                  </a:cubicBezTo>
                  <a:cubicBezTo>
                    <a:pt x="260" y="50"/>
                    <a:pt x="227" y="1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8"/>
            <p:cNvSpPr/>
            <p:nvPr/>
          </p:nvSpPr>
          <p:spPr>
            <a:xfrm>
              <a:off x="4715800" y="2409925"/>
              <a:ext cx="6525" cy="5075"/>
            </a:xfrm>
            <a:custGeom>
              <a:avLst/>
              <a:gdLst/>
              <a:ahLst/>
              <a:cxnLst/>
              <a:rect l="l" t="t" r="r" b="b"/>
              <a:pathLst>
                <a:path w="261" h="203" extrusionOk="0">
                  <a:moveTo>
                    <a:pt x="137" y="1"/>
                  </a:moveTo>
                  <a:cubicBezTo>
                    <a:pt x="120" y="17"/>
                    <a:pt x="87" y="34"/>
                    <a:pt x="54" y="50"/>
                  </a:cubicBezTo>
                  <a:cubicBezTo>
                    <a:pt x="17" y="104"/>
                    <a:pt x="1" y="153"/>
                    <a:pt x="54" y="190"/>
                  </a:cubicBezTo>
                  <a:cubicBezTo>
                    <a:pt x="63" y="198"/>
                    <a:pt x="75" y="203"/>
                    <a:pt x="90" y="203"/>
                  </a:cubicBezTo>
                  <a:cubicBezTo>
                    <a:pt x="104" y="203"/>
                    <a:pt x="120" y="198"/>
                    <a:pt x="137" y="190"/>
                  </a:cubicBezTo>
                  <a:lnTo>
                    <a:pt x="158" y="190"/>
                  </a:lnTo>
                  <a:cubicBezTo>
                    <a:pt x="191" y="174"/>
                    <a:pt x="207" y="174"/>
                    <a:pt x="224" y="153"/>
                  </a:cubicBezTo>
                  <a:cubicBezTo>
                    <a:pt x="240" y="120"/>
                    <a:pt x="261" y="104"/>
                    <a:pt x="261" y="71"/>
                  </a:cubicBezTo>
                  <a:cubicBezTo>
                    <a:pt x="261" y="50"/>
                    <a:pt x="240" y="34"/>
                    <a:pt x="224" y="17"/>
                  </a:cubicBezTo>
                  <a:cubicBezTo>
                    <a:pt x="207" y="1"/>
                    <a:pt x="174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8"/>
            <p:cNvSpPr/>
            <p:nvPr/>
          </p:nvSpPr>
          <p:spPr>
            <a:xfrm>
              <a:off x="4720150" y="2431600"/>
              <a:ext cx="6400" cy="4950"/>
            </a:xfrm>
            <a:custGeom>
              <a:avLst/>
              <a:gdLst/>
              <a:ahLst/>
              <a:cxnLst/>
              <a:rect l="l" t="t" r="r" b="b"/>
              <a:pathLst>
                <a:path w="256" h="198" extrusionOk="0">
                  <a:moveTo>
                    <a:pt x="196" y="1"/>
                  </a:moveTo>
                  <a:cubicBezTo>
                    <a:pt x="189" y="1"/>
                    <a:pt x="180" y="3"/>
                    <a:pt x="169" y="8"/>
                  </a:cubicBezTo>
                  <a:cubicBezTo>
                    <a:pt x="103" y="8"/>
                    <a:pt x="33" y="45"/>
                    <a:pt x="17" y="94"/>
                  </a:cubicBezTo>
                  <a:cubicBezTo>
                    <a:pt x="0" y="148"/>
                    <a:pt x="33" y="197"/>
                    <a:pt x="103" y="197"/>
                  </a:cubicBezTo>
                  <a:cubicBezTo>
                    <a:pt x="120" y="197"/>
                    <a:pt x="136" y="197"/>
                    <a:pt x="153" y="181"/>
                  </a:cubicBezTo>
                  <a:cubicBezTo>
                    <a:pt x="169" y="181"/>
                    <a:pt x="169" y="181"/>
                    <a:pt x="190" y="164"/>
                  </a:cubicBezTo>
                  <a:cubicBezTo>
                    <a:pt x="223" y="148"/>
                    <a:pt x="239" y="131"/>
                    <a:pt x="239" y="94"/>
                  </a:cubicBezTo>
                  <a:cubicBezTo>
                    <a:pt x="256" y="78"/>
                    <a:pt x="256" y="45"/>
                    <a:pt x="239" y="28"/>
                  </a:cubicBezTo>
                  <a:cubicBezTo>
                    <a:pt x="227" y="14"/>
                    <a:pt x="216" y="1"/>
                    <a:pt x="1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8"/>
            <p:cNvSpPr/>
            <p:nvPr/>
          </p:nvSpPr>
          <p:spPr>
            <a:xfrm>
              <a:off x="4768175" y="2375700"/>
              <a:ext cx="6525" cy="5075"/>
            </a:xfrm>
            <a:custGeom>
              <a:avLst/>
              <a:gdLst/>
              <a:ahLst/>
              <a:cxnLst/>
              <a:rect l="l" t="t" r="r" b="b"/>
              <a:pathLst>
                <a:path w="261" h="203" extrusionOk="0">
                  <a:moveTo>
                    <a:pt x="161" y="1"/>
                  </a:moveTo>
                  <a:cubicBezTo>
                    <a:pt x="139" y="1"/>
                    <a:pt x="114" y="5"/>
                    <a:pt x="87" y="13"/>
                  </a:cubicBezTo>
                  <a:cubicBezTo>
                    <a:pt x="54" y="30"/>
                    <a:pt x="21" y="63"/>
                    <a:pt x="0" y="100"/>
                  </a:cubicBezTo>
                  <a:lnTo>
                    <a:pt x="0" y="149"/>
                  </a:lnTo>
                  <a:cubicBezTo>
                    <a:pt x="13" y="183"/>
                    <a:pt x="45" y="202"/>
                    <a:pt x="79" y="202"/>
                  </a:cubicBezTo>
                  <a:cubicBezTo>
                    <a:pt x="100" y="202"/>
                    <a:pt x="121" y="196"/>
                    <a:pt x="141" y="182"/>
                  </a:cubicBezTo>
                  <a:cubicBezTo>
                    <a:pt x="206" y="149"/>
                    <a:pt x="260" y="100"/>
                    <a:pt x="244" y="46"/>
                  </a:cubicBezTo>
                  <a:cubicBezTo>
                    <a:pt x="227" y="30"/>
                    <a:pt x="227" y="30"/>
                    <a:pt x="206" y="13"/>
                  </a:cubicBezTo>
                  <a:cubicBezTo>
                    <a:pt x="198" y="5"/>
                    <a:pt x="182" y="1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8"/>
            <p:cNvSpPr/>
            <p:nvPr/>
          </p:nvSpPr>
          <p:spPr>
            <a:xfrm>
              <a:off x="4769500" y="2385400"/>
              <a:ext cx="6425" cy="5225"/>
            </a:xfrm>
            <a:custGeom>
              <a:avLst/>
              <a:gdLst/>
              <a:ahLst/>
              <a:cxnLst/>
              <a:rect l="l" t="t" r="r" b="b"/>
              <a:pathLst>
                <a:path w="257" h="209" extrusionOk="0">
                  <a:moveTo>
                    <a:pt x="153" y="0"/>
                  </a:moveTo>
                  <a:cubicBezTo>
                    <a:pt x="137" y="0"/>
                    <a:pt x="120" y="21"/>
                    <a:pt x="104" y="21"/>
                  </a:cubicBezTo>
                  <a:cubicBezTo>
                    <a:pt x="34" y="54"/>
                    <a:pt x="1" y="103"/>
                    <a:pt x="17" y="157"/>
                  </a:cubicBezTo>
                  <a:cubicBezTo>
                    <a:pt x="17" y="189"/>
                    <a:pt x="47" y="209"/>
                    <a:pt x="85" y="209"/>
                  </a:cubicBezTo>
                  <a:cubicBezTo>
                    <a:pt x="106" y="209"/>
                    <a:pt x="130" y="203"/>
                    <a:pt x="153" y="190"/>
                  </a:cubicBezTo>
                  <a:cubicBezTo>
                    <a:pt x="174" y="190"/>
                    <a:pt x="191" y="174"/>
                    <a:pt x="207" y="157"/>
                  </a:cubicBezTo>
                  <a:cubicBezTo>
                    <a:pt x="240" y="124"/>
                    <a:pt x="257" y="87"/>
                    <a:pt x="240" y="54"/>
                  </a:cubicBezTo>
                  <a:cubicBezTo>
                    <a:pt x="240" y="21"/>
                    <a:pt x="207" y="0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8"/>
            <p:cNvSpPr/>
            <p:nvPr/>
          </p:nvSpPr>
          <p:spPr>
            <a:xfrm>
              <a:off x="4774250" y="2443850"/>
              <a:ext cx="6425" cy="5175"/>
            </a:xfrm>
            <a:custGeom>
              <a:avLst/>
              <a:gdLst/>
              <a:ahLst/>
              <a:cxnLst/>
              <a:rect l="l" t="t" r="r" b="b"/>
              <a:pathLst>
                <a:path w="257" h="207" extrusionOk="0">
                  <a:moveTo>
                    <a:pt x="153" y="0"/>
                  </a:moveTo>
                  <a:cubicBezTo>
                    <a:pt x="120" y="0"/>
                    <a:pt x="87" y="17"/>
                    <a:pt x="67" y="33"/>
                  </a:cubicBezTo>
                  <a:cubicBezTo>
                    <a:pt x="34" y="54"/>
                    <a:pt x="17" y="70"/>
                    <a:pt x="1" y="103"/>
                  </a:cubicBezTo>
                  <a:cubicBezTo>
                    <a:pt x="1" y="120"/>
                    <a:pt x="1" y="157"/>
                    <a:pt x="17" y="173"/>
                  </a:cubicBezTo>
                  <a:cubicBezTo>
                    <a:pt x="34" y="190"/>
                    <a:pt x="50" y="206"/>
                    <a:pt x="87" y="206"/>
                  </a:cubicBezTo>
                  <a:cubicBezTo>
                    <a:pt x="104" y="206"/>
                    <a:pt x="120" y="190"/>
                    <a:pt x="137" y="190"/>
                  </a:cubicBezTo>
                  <a:cubicBezTo>
                    <a:pt x="153" y="173"/>
                    <a:pt x="153" y="173"/>
                    <a:pt x="170" y="173"/>
                  </a:cubicBezTo>
                  <a:cubicBezTo>
                    <a:pt x="207" y="157"/>
                    <a:pt x="223" y="120"/>
                    <a:pt x="223" y="103"/>
                  </a:cubicBezTo>
                  <a:cubicBezTo>
                    <a:pt x="256" y="54"/>
                    <a:pt x="223" y="0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8"/>
            <p:cNvSpPr/>
            <p:nvPr/>
          </p:nvSpPr>
          <p:spPr>
            <a:xfrm>
              <a:off x="4778075" y="2409100"/>
              <a:ext cx="6500" cy="5175"/>
            </a:xfrm>
            <a:custGeom>
              <a:avLst/>
              <a:gdLst/>
              <a:ahLst/>
              <a:cxnLst/>
              <a:rect l="l" t="t" r="r" b="b"/>
              <a:pathLst>
                <a:path w="260" h="207" extrusionOk="0">
                  <a:moveTo>
                    <a:pt x="173" y="1"/>
                  </a:moveTo>
                  <a:cubicBezTo>
                    <a:pt x="157" y="1"/>
                    <a:pt x="120" y="17"/>
                    <a:pt x="103" y="34"/>
                  </a:cubicBezTo>
                  <a:cubicBezTo>
                    <a:pt x="70" y="50"/>
                    <a:pt x="37" y="67"/>
                    <a:pt x="17" y="104"/>
                  </a:cubicBezTo>
                  <a:cubicBezTo>
                    <a:pt x="0" y="153"/>
                    <a:pt x="37" y="207"/>
                    <a:pt x="103" y="207"/>
                  </a:cubicBezTo>
                  <a:cubicBezTo>
                    <a:pt x="120" y="207"/>
                    <a:pt x="140" y="207"/>
                    <a:pt x="140" y="186"/>
                  </a:cubicBezTo>
                  <a:lnTo>
                    <a:pt x="173" y="186"/>
                  </a:lnTo>
                  <a:lnTo>
                    <a:pt x="190" y="170"/>
                  </a:lnTo>
                  <a:cubicBezTo>
                    <a:pt x="223" y="153"/>
                    <a:pt x="243" y="120"/>
                    <a:pt x="260" y="104"/>
                  </a:cubicBezTo>
                  <a:cubicBezTo>
                    <a:pt x="260" y="67"/>
                    <a:pt x="260" y="50"/>
                    <a:pt x="243" y="34"/>
                  </a:cubicBezTo>
                  <a:cubicBezTo>
                    <a:pt x="223" y="17"/>
                    <a:pt x="206" y="1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8"/>
            <p:cNvSpPr/>
            <p:nvPr/>
          </p:nvSpPr>
          <p:spPr>
            <a:xfrm>
              <a:off x="4783225" y="2433125"/>
              <a:ext cx="6525" cy="4925"/>
            </a:xfrm>
            <a:custGeom>
              <a:avLst/>
              <a:gdLst/>
              <a:ahLst/>
              <a:cxnLst/>
              <a:rect l="l" t="t" r="r" b="b"/>
              <a:pathLst>
                <a:path w="261" h="197" extrusionOk="0">
                  <a:moveTo>
                    <a:pt x="173" y="0"/>
                  </a:moveTo>
                  <a:cubicBezTo>
                    <a:pt x="157" y="0"/>
                    <a:pt x="120" y="0"/>
                    <a:pt x="103" y="17"/>
                  </a:cubicBezTo>
                  <a:cubicBezTo>
                    <a:pt x="54" y="33"/>
                    <a:pt x="0" y="103"/>
                    <a:pt x="17" y="153"/>
                  </a:cubicBezTo>
                  <a:cubicBezTo>
                    <a:pt x="32" y="180"/>
                    <a:pt x="72" y="196"/>
                    <a:pt x="113" y="196"/>
                  </a:cubicBezTo>
                  <a:cubicBezTo>
                    <a:pt x="128" y="196"/>
                    <a:pt x="143" y="194"/>
                    <a:pt x="157" y="190"/>
                  </a:cubicBezTo>
                  <a:cubicBezTo>
                    <a:pt x="173" y="173"/>
                    <a:pt x="190" y="173"/>
                    <a:pt x="206" y="153"/>
                  </a:cubicBezTo>
                  <a:cubicBezTo>
                    <a:pt x="244" y="120"/>
                    <a:pt x="260" y="87"/>
                    <a:pt x="260" y="50"/>
                  </a:cubicBezTo>
                  <a:cubicBezTo>
                    <a:pt x="244" y="17"/>
                    <a:pt x="206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8"/>
            <p:cNvSpPr/>
            <p:nvPr/>
          </p:nvSpPr>
          <p:spPr>
            <a:xfrm>
              <a:off x="4787950" y="2396225"/>
              <a:ext cx="6525" cy="5050"/>
            </a:xfrm>
            <a:custGeom>
              <a:avLst/>
              <a:gdLst/>
              <a:ahLst/>
              <a:cxnLst/>
              <a:rect l="l" t="t" r="r" b="b"/>
              <a:pathLst>
                <a:path w="261" h="202" extrusionOk="0">
                  <a:moveTo>
                    <a:pt x="137" y="0"/>
                  </a:moveTo>
                  <a:cubicBezTo>
                    <a:pt x="104" y="17"/>
                    <a:pt x="71" y="33"/>
                    <a:pt x="55" y="50"/>
                  </a:cubicBezTo>
                  <a:cubicBezTo>
                    <a:pt x="17" y="66"/>
                    <a:pt x="17" y="103"/>
                    <a:pt x="1" y="120"/>
                  </a:cubicBezTo>
                  <a:cubicBezTo>
                    <a:pt x="1" y="153"/>
                    <a:pt x="17" y="169"/>
                    <a:pt x="34" y="186"/>
                  </a:cubicBezTo>
                  <a:cubicBezTo>
                    <a:pt x="44" y="196"/>
                    <a:pt x="58" y="201"/>
                    <a:pt x="73" y="201"/>
                  </a:cubicBezTo>
                  <a:cubicBezTo>
                    <a:pt x="88" y="201"/>
                    <a:pt x="104" y="196"/>
                    <a:pt x="120" y="186"/>
                  </a:cubicBezTo>
                  <a:lnTo>
                    <a:pt x="158" y="186"/>
                  </a:lnTo>
                  <a:cubicBezTo>
                    <a:pt x="174" y="169"/>
                    <a:pt x="191" y="153"/>
                    <a:pt x="207" y="153"/>
                  </a:cubicBezTo>
                  <a:cubicBezTo>
                    <a:pt x="261" y="103"/>
                    <a:pt x="261" y="33"/>
                    <a:pt x="224" y="17"/>
                  </a:cubicBezTo>
                  <a:cubicBezTo>
                    <a:pt x="191" y="0"/>
                    <a:pt x="174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8"/>
            <p:cNvSpPr/>
            <p:nvPr/>
          </p:nvSpPr>
          <p:spPr>
            <a:xfrm>
              <a:off x="4783625" y="2420225"/>
              <a:ext cx="6525" cy="5075"/>
            </a:xfrm>
            <a:custGeom>
              <a:avLst/>
              <a:gdLst/>
              <a:ahLst/>
              <a:cxnLst/>
              <a:rect l="l" t="t" r="r" b="b"/>
              <a:pathLst>
                <a:path w="261" h="203" extrusionOk="0">
                  <a:moveTo>
                    <a:pt x="171" y="0"/>
                  </a:moveTo>
                  <a:cubicBezTo>
                    <a:pt x="151" y="0"/>
                    <a:pt x="129" y="6"/>
                    <a:pt x="104" y="17"/>
                  </a:cubicBezTo>
                  <a:cubicBezTo>
                    <a:pt x="71" y="34"/>
                    <a:pt x="38" y="71"/>
                    <a:pt x="21" y="87"/>
                  </a:cubicBezTo>
                  <a:cubicBezTo>
                    <a:pt x="21" y="104"/>
                    <a:pt x="1" y="137"/>
                    <a:pt x="21" y="153"/>
                  </a:cubicBezTo>
                  <a:cubicBezTo>
                    <a:pt x="21" y="174"/>
                    <a:pt x="38" y="191"/>
                    <a:pt x="54" y="191"/>
                  </a:cubicBezTo>
                  <a:cubicBezTo>
                    <a:pt x="71" y="199"/>
                    <a:pt x="88" y="203"/>
                    <a:pt x="106" y="203"/>
                  </a:cubicBezTo>
                  <a:cubicBezTo>
                    <a:pt x="123" y="203"/>
                    <a:pt x="141" y="199"/>
                    <a:pt x="157" y="191"/>
                  </a:cubicBezTo>
                  <a:cubicBezTo>
                    <a:pt x="228" y="153"/>
                    <a:pt x="261" y="104"/>
                    <a:pt x="244" y="50"/>
                  </a:cubicBezTo>
                  <a:cubicBezTo>
                    <a:pt x="233" y="18"/>
                    <a:pt x="207" y="0"/>
                    <a:pt x="1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8"/>
            <p:cNvSpPr/>
            <p:nvPr/>
          </p:nvSpPr>
          <p:spPr>
            <a:xfrm>
              <a:off x="4726525" y="2397875"/>
              <a:ext cx="6925" cy="5175"/>
            </a:xfrm>
            <a:custGeom>
              <a:avLst/>
              <a:gdLst/>
              <a:ahLst/>
              <a:cxnLst/>
              <a:rect l="l" t="t" r="r" b="b"/>
              <a:pathLst>
                <a:path w="277" h="207" extrusionOk="0">
                  <a:moveTo>
                    <a:pt x="174" y="0"/>
                  </a:moveTo>
                  <a:cubicBezTo>
                    <a:pt x="141" y="0"/>
                    <a:pt x="104" y="17"/>
                    <a:pt x="87" y="37"/>
                  </a:cubicBezTo>
                  <a:cubicBezTo>
                    <a:pt x="54" y="54"/>
                    <a:pt x="38" y="87"/>
                    <a:pt x="17" y="103"/>
                  </a:cubicBezTo>
                  <a:cubicBezTo>
                    <a:pt x="1" y="157"/>
                    <a:pt x="38" y="206"/>
                    <a:pt x="104" y="206"/>
                  </a:cubicBezTo>
                  <a:cubicBezTo>
                    <a:pt x="120" y="206"/>
                    <a:pt x="141" y="190"/>
                    <a:pt x="157" y="190"/>
                  </a:cubicBezTo>
                  <a:cubicBezTo>
                    <a:pt x="174" y="190"/>
                    <a:pt x="174" y="173"/>
                    <a:pt x="190" y="173"/>
                  </a:cubicBezTo>
                  <a:cubicBezTo>
                    <a:pt x="223" y="157"/>
                    <a:pt x="244" y="120"/>
                    <a:pt x="244" y="103"/>
                  </a:cubicBezTo>
                  <a:cubicBezTo>
                    <a:pt x="277" y="54"/>
                    <a:pt x="244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8"/>
            <p:cNvSpPr/>
            <p:nvPr/>
          </p:nvSpPr>
          <p:spPr>
            <a:xfrm>
              <a:off x="4723950" y="2445575"/>
              <a:ext cx="6525" cy="5025"/>
            </a:xfrm>
            <a:custGeom>
              <a:avLst/>
              <a:gdLst/>
              <a:ahLst/>
              <a:cxnLst/>
              <a:rect l="l" t="t" r="r" b="b"/>
              <a:pathLst>
                <a:path w="261" h="201" extrusionOk="0">
                  <a:moveTo>
                    <a:pt x="175" y="0"/>
                  </a:moveTo>
                  <a:cubicBezTo>
                    <a:pt x="153" y="0"/>
                    <a:pt x="129" y="6"/>
                    <a:pt x="104" y="18"/>
                  </a:cubicBezTo>
                  <a:cubicBezTo>
                    <a:pt x="38" y="51"/>
                    <a:pt x="1" y="104"/>
                    <a:pt x="17" y="154"/>
                  </a:cubicBezTo>
                  <a:cubicBezTo>
                    <a:pt x="30" y="188"/>
                    <a:pt x="56" y="200"/>
                    <a:pt x="90" y="200"/>
                  </a:cubicBezTo>
                  <a:cubicBezTo>
                    <a:pt x="110" y="200"/>
                    <a:pt x="132" y="197"/>
                    <a:pt x="157" y="191"/>
                  </a:cubicBezTo>
                  <a:cubicBezTo>
                    <a:pt x="223" y="154"/>
                    <a:pt x="260" y="104"/>
                    <a:pt x="244" y="51"/>
                  </a:cubicBezTo>
                  <a:cubicBezTo>
                    <a:pt x="244" y="19"/>
                    <a:pt x="215" y="0"/>
                    <a:pt x="1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8"/>
            <p:cNvSpPr/>
            <p:nvPr/>
          </p:nvSpPr>
          <p:spPr>
            <a:xfrm>
              <a:off x="4760450" y="2396625"/>
              <a:ext cx="6500" cy="5175"/>
            </a:xfrm>
            <a:custGeom>
              <a:avLst/>
              <a:gdLst/>
              <a:ahLst/>
              <a:cxnLst/>
              <a:rect l="l" t="t" r="r" b="b"/>
              <a:pathLst>
                <a:path w="260" h="207" extrusionOk="0">
                  <a:moveTo>
                    <a:pt x="173" y="1"/>
                  </a:moveTo>
                  <a:cubicBezTo>
                    <a:pt x="140" y="1"/>
                    <a:pt x="103" y="17"/>
                    <a:pt x="87" y="34"/>
                  </a:cubicBezTo>
                  <a:cubicBezTo>
                    <a:pt x="54" y="50"/>
                    <a:pt x="37" y="67"/>
                    <a:pt x="21" y="104"/>
                  </a:cubicBezTo>
                  <a:cubicBezTo>
                    <a:pt x="0" y="153"/>
                    <a:pt x="37" y="207"/>
                    <a:pt x="103" y="207"/>
                  </a:cubicBezTo>
                  <a:cubicBezTo>
                    <a:pt x="124" y="207"/>
                    <a:pt x="140" y="190"/>
                    <a:pt x="157" y="190"/>
                  </a:cubicBezTo>
                  <a:cubicBezTo>
                    <a:pt x="173" y="190"/>
                    <a:pt x="190" y="170"/>
                    <a:pt x="190" y="170"/>
                  </a:cubicBezTo>
                  <a:cubicBezTo>
                    <a:pt x="227" y="153"/>
                    <a:pt x="243" y="120"/>
                    <a:pt x="260" y="104"/>
                  </a:cubicBezTo>
                  <a:cubicBezTo>
                    <a:pt x="260" y="67"/>
                    <a:pt x="260" y="50"/>
                    <a:pt x="243" y="34"/>
                  </a:cubicBezTo>
                  <a:cubicBezTo>
                    <a:pt x="227" y="17"/>
                    <a:pt x="206" y="1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8"/>
            <p:cNvSpPr/>
            <p:nvPr/>
          </p:nvSpPr>
          <p:spPr>
            <a:xfrm>
              <a:off x="4731675" y="2409925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74" y="1"/>
                  </a:moveTo>
                  <a:cubicBezTo>
                    <a:pt x="141" y="1"/>
                    <a:pt x="104" y="1"/>
                    <a:pt x="71" y="34"/>
                  </a:cubicBezTo>
                  <a:cubicBezTo>
                    <a:pt x="54" y="50"/>
                    <a:pt x="38" y="71"/>
                    <a:pt x="17" y="104"/>
                  </a:cubicBezTo>
                  <a:cubicBezTo>
                    <a:pt x="1" y="153"/>
                    <a:pt x="38" y="190"/>
                    <a:pt x="87" y="190"/>
                  </a:cubicBezTo>
                  <a:lnTo>
                    <a:pt x="157" y="190"/>
                  </a:lnTo>
                  <a:cubicBezTo>
                    <a:pt x="174" y="174"/>
                    <a:pt x="174" y="174"/>
                    <a:pt x="190" y="174"/>
                  </a:cubicBezTo>
                  <a:cubicBezTo>
                    <a:pt x="207" y="153"/>
                    <a:pt x="244" y="120"/>
                    <a:pt x="244" y="104"/>
                  </a:cubicBezTo>
                  <a:cubicBezTo>
                    <a:pt x="261" y="71"/>
                    <a:pt x="261" y="50"/>
                    <a:pt x="244" y="17"/>
                  </a:cubicBezTo>
                  <a:cubicBezTo>
                    <a:pt x="223" y="1"/>
                    <a:pt x="190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8"/>
            <p:cNvSpPr/>
            <p:nvPr/>
          </p:nvSpPr>
          <p:spPr>
            <a:xfrm>
              <a:off x="4757875" y="2339950"/>
              <a:ext cx="6500" cy="4750"/>
            </a:xfrm>
            <a:custGeom>
              <a:avLst/>
              <a:gdLst/>
              <a:ahLst/>
              <a:cxnLst/>
              <a:rect l="l" t="t" r="r" b="b"/>
              <a:pathLst>
                <a:path w="260" h="190" extrusionOk="0">
                  <a:moveTo>
                    <a:pt x="173" y="0"/>
                  </a:moveTo>
                  <a:cubicBezTo>
                    <a:pt x="140" y="0"/>
                    <a:pt x="103" y="0"/>
                    <a:pt x="87" y="17"/>
                  </a:cubicBezTo>
                  <a:cubicBezTo>
                    <a:pt x="54" y="33"/>
                    <a:pt x="37" y="66"/>
                    <a:pt x="21" y="103"/>
                  </a:cubicBezTo>
                  <a:cubicBezTo>
                    <a:pt x="0" y="153"/>
                    <a:pt x="37" y="190"/>
                    <a:pt x="87" y="190"/>
                  </a:cubicBezTo>
                  <a:lnTo>
                    <a:pt x="140" y="190"/>
                  </a:lnTo>
                  <a:cubicBezTo>
                    <a:pt x="140" y="190"/>
                    <a:pt x="157" y="190"/>
                    <a:pt x="157" y="169"/>
                  </a:cubicBezTo>
                  <a:cubicBezTo>
                    <a:pt x="173" y="169"/>
                    <a:pt x="173" y="169"/>
                    <a:pt x="190" y="153"/>
                  </a:cubicBezTo>
                  <a:cubicBezTo>
                    <a:pt x="206" y="136"/>
                    <a:pt x="243" y="120"/>
                    <a:pt x="243" y="87"/>
                  </a:cubicBezTo>
                  <a:cubicBezTo>
                    <a:pt x="260" y="66"/>
                    <a:pt x="260" y="33"/>
                    <a:pt x="243" y="17"/>
                  </a:cubicBezTo>
                  <a:cubicBezTo>
                    <a:pt x="227" y="0"/>
                    <a:pt x="190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8"/>
            <p:cNvSpPr/>
            <p:nvPr/>
          </p:nvSpPr>
          <p:spPr>
            <a:xfrm>
              <a:off x="4749725" y="2362200"/>
              <a:ext cx="6925" cy="4775"/>
            </a:xfrm>
            <a:custGeom>
              <a:avLst/>
              <a:gdLst/>
              <a:ahLst/>
              <a:cxnLst/>
              <a:rect l="l" t="t" r="r" b="b"/>
              <a:pathLst>
                <a:path w="277" h="191" extrusionOk="0">
                  <a:moveTo>
                    <a:pt x="173" y="1"/>
                  </a:moveTo>
                  <a:cubicBezTo>
                    <a:pt x="157" y="1"/>
                    <a:pt x="120" y="1"/>
                    <a:pt x="87" y="38"/>
                  </a:cubicBezTo>
                  <a:cubicBezTo>
                    <a:pt x="54" y="54"/>
                    <a:pt x="37" y="71"/>
                    <a:pt x="37" y="104"/>
                  </a:cubicBezTo>
                  <a:cubicBezTo>
                    <a:pt x="0" y="157"/>
                    <a:pt x="37" y="190"/>
                    <a:pt x="103" y="190"/>
                  </a:cubicBezTo>
                  <a:lnTo>
                    <a:pt x="173" y="190"/>
                  </a:lnTo>
                  <a:cubicBezTo>
                    <a:pt x="173" y="174"/>
                    <a:pt x="190" y="174"/>
                    <a:pt x="190" y="174"/>
                  </a:cubicBezTo>
                  <a:cubicBezTo>
                    <a:pt x="223" y="157"/>
                    <a:pt x="244" y="124"/>
                    <a:pt x="260" y="104"/>
                  </a:cubicBezTo>
                  <a:cubicBezTo>
                    <a:pt x="277" y="38"/>
                    <a:pt x="244" y="1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8"/>
            <p:cNvSpPr/>
            <p:nvPr/>
          </p:nvSpPr>
          <p:spPr>
            <a:xfrm>
              <a:off x="4744150" y="2352800"/>
              <a:ext cx="6925" cy="5100"/>
            </a:xfrm>
            <a:custGeom>
              <a:avLst/>
              <a:gdLst/>
              <a:ahLst/>
              <a:cxnLst/>
              <a:rect l="l" t="t" r="r" b="b"/>
              <a:pathLst>
                <a:path w="277" h="204" extrusionOk="0">
                  <a:moveTo>
                    <a:pt x="173" y="1"/>
                  </a:moveTo>
                  <a:cubicBezTo>
                    <a:pt x="136" y="1"/>
                    <a:pt x="92" y="19"/>
                    <a:pt x="71" y="51"/>
                  </a:cubicBezTo>
                  <a:cubicBezTo>
                    <a:pt x="17" y="105"/>
                    <a:pt x="1" y="154"/>
                    <a:pt x="54" y="191"/>
                  </a:cubicBezTo>
                  <a:cubicBezTo>
                    <a:pt x="63" y="199"/>
                    <a:pt x="75" y="204"/>
                    <a:pt x="89" y="204"/>
                  </a:cubicBezTo>
                  <a:cubicBezTo>
                    <a:pt x="104" y="204"/>
                    <a:pt x="120" y="199"/>
                    <a:pt x="137" y="191"/>
                  </a:cubicBezTo>
                  <a:lnTo>
                    <a:pt x="174" y="191"/>
                  </a:lnTo>
                  <a:cubicBezTo>
                    <a:pt x="190" y="171"/>
                    <a:pt x="207" y="171"/>
                    <a:pt x="223" y="154"/>
                  </a:cubicBezTo>
                  <a:cubicBezTo>
                    <a:pt x="277" y="105"/>
                    <a:pt x="277" y="51"/>
                    <a:pt x="223" y="18"/>
                  </a:cubicBezTo>
                  <a:cubicBezTo>
                    <a:pt x="212" y="6"/>
                    <a:pt x="193" y="1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8"/>
            <p:cNvSpPr/>
            <p:nvPr/>
          </p:nvSpPr>
          <p:spPr>
            <a:xfrm>
              <a:off x="4770325" y="2431375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74" y="0"/>
                  </a:moveTo>
                  <a:cubicBezTo>
                    <a:pt x="141" y="0"/>
                    <a:pt x="104" y="17"/>
                    <a:pt x="87" y="37"/>
                  </a:cubicBezTo>
                  <a:cubicBezTo>
                    <a:pt x="55" y="54"/>
                    <a:pt x="38" y="87"/>
                    <a:pt x="17" y="103"/>
                  </a:cubicBezTo>
                  <a:cubicBezTo>
                    <a:pt x="1" y="157"/>
                    <a:pt x="38" y="206"/>
                    <a:pt x="104" y="206"/>
                  </a:cubicBezTo>
                  <a:cubicBezTo>
                    <a:pt x="120" y="206"/>
                    <a:pt x="141" y="206"/>
                    <a:pt x="158" y="190"/>
                  </a:cubicBezTo>
                  <a:cubicBezTo>
                    <a:pt x="174" y="190"/>
                    <a:pt x="174" y="190"/>
                    <a:pt x="191" y="173"/>
                  </a:cubicBezTo>
                  <a:cubicBezTo>
                    <a:pt x="207" y="157"/>
                    <a:pt x="244" y="140"/>
                    <a:pt x="244" y="103"/>
                  </a:cubicBezTo>
                  <a:cubicBezTo>
                    <a:pt x="261" y="54"/>
                    <a:pt x="224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8"/>
            <p:cNvSpPr/>
            <p:nvPr/>
          </p:nvSpPr>
          <p:spPr>
            <a:xfrm>
              <a:off x="4831775" y="2397850"/>
              <a:ext cx="6500" cy="4950"/>
            </a:xfrm>
            <a:custGeom>
              <a:avLst/>
              <a:gdLst/>
              <a:ahLst/>
              <a:cxnLst/>
              <a:rect l="l" t="t" r="r" b="b"/>
              <a:pathLst>
                <a:path w="260" h="198" extrusionOk="0">
                  <a:moveTo>
                    <a:pt x="168" y="1"/>
                  </a:moveTo>
                  <a:cubicBezTo>
                    <a:pt x="150" y="1"/>
                    <a:pt x="128" y="6"/>
                    <a:pt x="103" y="18"/>
                  </a:cubicBezTo>
                  <a:cubicBezTo>
                    <a:pt x="33" y="38"/>
                    <a:pt x="0" y="104"/>
                    <a:pt x="17" y="158"/>
                  </a:cubicBezTo>
                  <a:cubicBezTo>
                    <a:pt x="17" y="182"/>
                    <a:pt x="54" y="197"/>
                    <a:pt x="102" y="197"/>
                  </a:cubicBezTo>
                  <a:cubicBezTo>
                    <a:pt x="119" y="197"/>
                    <a:pt x="138" y="195"/>
                    <a:pt x="157" y="191"/>
                  </a:cubicBezTo>
                  <a:cubicBezTo>
                    <a:pt x="223" y="158"/>
                    <a:pt x="260" y="104"/>
                    <a:pt x="239" y="55"/>
                  </a:cubicBezTo>
                  <a:cubicBezTo>
                    <a:pt x="229" y="20"/>
                    <a:pt x="204" y="1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8"/>
            <p:cNvSpPr/>
            <p:nvPr/>
          </p:nvSpPr>
          <p:spPr>
            <a:xfrm>
              <a:off x="4826200" y="2420750"/>
              <a:ext cx="6925" cy="5075"/>
            </a:xfrm>
            <a:custGeom>
              <a:avLst/>
              <a:gdLst/>
              <a:ahLst/>
              <a:cxnLst/>
              <a:rect l="l" t="t" r="r" b="b"/>
              <a:pathLst>
                <a:path w="277" h="203" extrusionOk="0">
                  <a:moveTo>
                    <a:pt x="190" y="0"/>
                  </a:moveTo>
                  <a:cubicBezTo>
                    <a:pt x="177" y="0"/>
                    <a:pt x="163" y="5"/>
                    <a:pt x="153" y="13"/>
                  </a:cubicBezTo>
                  <a:cubicBezTo>
                    <a:pt x="120" y="13"/>
                    <a:pt x="87" y="29"/>
                    <a:pt x="71" y="50"/>
                  </a:cubicBezTo>
                  <a:cubicBezTo>
                    <a:pt x="17" y="99"/>
                    <a:pt x="1" y="170"/>
                    <a:pt x="50" y="186"/>
                  </a:cubicBezTo>
                  <a:cubicBezTo>
                    <a:pt x="71" y="203"/>
                    <a:pt x="104" y="203"/>
                    <a:pt x="137" y="203"/>
                  </a:cubicBezTo>
                  <a:cubicBezTo>
                    <a:pt x="137" y="203"/>
                    <a:pt x="153" y="186"/>
                    <a:pt x="174" y="186"/>
                  </a:cubicBezTo>
                  <a:cubicBezTo>
                    <a:pt x="190" y="186"/>
                    <a:pt x="207" y="170"/>
                    <a:pt x="223" y="153"/>
                  </a:cubicBezTo>
                  <a:cubicBezTo>
                    <a:pt x="277" y="99"/>
                    <a:pt x="277" y="50"/>
                    <a:pt x="223" y="13"/>
                  </a:cubicBezTo>
                  <a:cubicBezTo>
                    <a:pt x="215" y="5"/>
                    <a:pt x="203" y="0"/>
                    <a:pt x="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8"/>
            <p:cNvSpPr/>
            <p:nvPr/>
          </p:nvSpPr>
          <p:spPr>
            <a:xfrm>
              <a:off x="4816725" y="2397875"/>
              <a:ext cx="6500" cy="5175"/>
            </a:xfrm>
            <a:custGeom>
              <a:avLst/>
              <a:gdLst/>
              <a:ahLst/>
              <a:cxnLst/>
              <a:rect l="l" t="t" r="r" b="b"/>
              <a:pathLst>
                <a:path w="260" h="207" extrusionOk="0">
                  <a:moveTo>
                    <a:pt x="173" y="0"/>
                  </a:moveTo>
                  <a:cubicBezTo>
                    <a:pt x="140" y="0"/>
                    <a:pt x="103" y="17"/>
                    <a:pt x="70" y="37"/>
                  </a:cubicBezTo>
                  <a:cubicBezTo>
                    <a:pt x="54" y="54"/>
                    <a:pt x="37" y="70"/>
                    <a:pt x="17" y="103"/>
                  </a:cubicBezTo>
                  <a:cubicBezTo>
                    <a:pt x="0" y="157"/>
                    <a:pt x="37" y="206"/>
                    <a:pt x="87" y="206"/>
                  </a:cubicBezTo>
                  <a:cubicBezTo>
                    <a:pt x="120" y="190"/>
                    <a:pt x="140" y="190"/>
                    <a:pt x="157" y="190"/>
                  </a:cubicBezTo>
                  <a:cubicBezTo>
                    <a:pt x="173" y="173"/>
                    <a:pt x="173" y="173"/>
                    <a:pt x="190" y="173"/>
                  </a:cubicBezTo>
                  <a:cubicBezTo>
                    <a:pt x="206" y="157"/>
                    <a:pt x="243" y="120"/>
                    <a:pt x="243" y="103"/>
                  </a:cubicBezTo>
                  <a:cubicBezTo>
                    <a:pt x="260" y="54"/>
                    <a:pt x="223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8"/>
            <p:cNvSpPr/>
            <p:nvPr/>
          </p:nvSpPr>
          <p:spPr>
            <a:xfrm>
              <a:off x="4821875" y="2409525"/>
              <a:ext cx="6925" cy="4750"/>
            </a:xfrm>
            <a:custGeom>
              <a:avLst/>
              <a:gdLst/>
              <a:ahLst/>
              <a:cxnLst/>
              <a:rect l="l" t="t" r="r" b="b"/>
              <a:pathLst>
                <a:path w="277" h="190" extrusionOk="0">
                  <a:moveTo>
                    <a:pt x="174" y="0"/>
                  </a:moveTo>
                  <a:cubicBezTo>
                    <a:pt x="141" y="0"/>
                    <a:pt x="120" y="0"/>
                    <a:pt x="87" y="17"/>
                  </a:cubicBezTo>
                  <a:cubicBezTo>
                    <a:pt x="54" y="33"/>
                    <a:pt x="37" y="66"/>
                    <a:pt x="17" y="87"/>
                  </a:cubicBezTo>
                  <a:cubicBezTo>
                    <a:pt x="0" y="153"/>
                    <a:pt x="37" y="190"/>
                    <a:pt x="103" y="190"/>
                  </a:cubicBezTo>
                  <a:cubicBezTo>
                    <a:pt x="120" y="190"/>
                    <a:pt x="141" y="190"/>
                    <a:pt x="157" y="169"/>
                  </a:cubicBezTo>
                  <a:cubicBezTo>
                    <a:pt x="174" y="169"/>
                    <a:pt x="190" y="169"/>
                    <a:pt x="190" y="153"/>
                  </a:cubicBezTo>
                  <a:cubicBezTo>
                    <a:pt x="223" y="136"/>
                    <a:pt x="244" y="120"/>
                    <a:pt x="260" y="87"/>
                  </a:cubicBezTo>
                  <a:cubicBezTo>
                    <a:pt x="277" y="33"/>
                    <a:pt x="244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8"/>
            <p:cNvSpPr/>
            <p:nvPr/>
          </p:nvSpPr>
          <p:spPr>
            <a:xfrm>
              <a:off x="4838250" y="2351075"/>
              <a:ext cx="6025" cy="4775"/>
            </a:xfrm>
            <a:custGeom>
              <a:avLst/>
              <a:gdLst/>
              <a:ahLst/>
              <a:cxnLst/>
              <a:rect l="l" t="t" r="r" b="b"/>
              <a:pathLst>
                <a:path w="241" h="191" extrusionOk="0">
                  <a:moveTo>
                    <a:pt x="137" y="0"/>
                  </a:moveTo>
                  <a:cubicBezTo>
                    <a:pt x="104" y="0"/>
                    <a:pt x="67" y="17"/>
                    <a:pt x="50" y="54"/>
                  </a:cubicBezTo>
                  <a:cubicBezTo>
                    <a:pt x="1" y="87"/>
                    <a:pt x="1" y="157"/>
                    <a:pt x="34" y="174"/>
                  </a:cubicBezTo>
                  <a:cubicBezTo>
                    <a:pt x="67" y="190"/>
                    <a:pt x="83" y="190"/>
                    <a:pt x="120" y="190"/>
                  </a:cubicBezTo>
                  <a:cubicBezTo>
                    <a:pt x="137" y="190"/>
                    <a:pt x="137" y="190"/>
                    <a:pt x="153" y="174"/>
                  </a:cubicBezTo>
                  <a:cubicBezTo>
                    <a:pt x="170" y="174"/>
                    <a:pt x="186" y="157"/>
                    <a:pt x="207" y="136"/>
                  </a:cubicBezTo>
                  <a:cubicBezTo>
                    <a:pt x="224" y="120"/>
                    <a:pt x="240" y="87"/>
                    <a:pt x="240" y="71"/>
                  </a:cubicBezTo>
                  <a:cubicBezTo>
                    <a:pt x="240" y="33"/>
                    <a:pt x="240" y="17"/>
                    <a:pt x="2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8"/>
            <p:cNvSpPr/>
            <p:nvPr/>
          </p:nvSpPr>
          <p:spPr>
            <a:xfrm>
              <a:off x="4832175" y="2386325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74" y="0"/>
                  </a:moveTo>
                  <a:cubicBezTo>
                    <a:pt x="141" y="0"/>
                    <a:pt x="104" y="0"/>
                    <a:pt x="71" y="17"/>
                  </a:cubicBezTo>
                  <a:cubicBezTo>
                    <a:pt x="54" y="50"/>
                    <a:pt x="17" y="66"/>
                    <a:pt x="17" y="104"/>
                  </a:cubicBezTo>
                  <a:cubicBezTo>
                    <a:pt x="1" y="153"/>
                    <a:pt x="38" y="190"/>
                    <a:pt x="87" y="190"/>
                  </a:cubicBezTo>
                  <a:cubicBezTo>
                    <a:pt x="120" y="190"/>
                    <a:pt x="141" y="190"/>
                    <a:pt x="157" y="169"/>
                  </a:cubicBezTo>
                  <a:lnTo>
                    <a:pt x="190" y="169"/>
                  </a:lnTo>
                  <a:cubicBezTo>
                    <a:pt x="207" y="137"/>
                    <a:pt x="244" y="120"/>
                    <a:pt x="244" y="87"/>
                  </a:cubicBezTo>
                  <a:cubicBezTo>
                    <a:pt x="260" y="33"/>
                    <a:pt x="223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8"/>
            <p:cNvSpPr/>
            <p:nvPr/>
          </p:nvSpPr>
          <p:spPr>
            <a:xfrm>
              <a:off x="4832600" y="2371675"/>
              <a:ext cx="6500" cy="5100"/>
            </a:xfrm>
            <a:custGeom>
              <a:avLst/>
              <a:gdLst/>
              <a:ahLst/>
              <a:cxnLst/>
              <a:rect l="l" t="t" r="r" b="b"/>
              <a:pathLst>
                <a:path w="260" h="204" extrusionOk="0">
                  <a:moveTo>
                    <a:pt x="157" y="1"/>
                  </a:moveTo>
                  <a:cubicBezTo>
                    <a:pt x="119" y="1"/>
                    <a:pt x="75" y="20"/>
                    <a:pt x="54" y="55"/>
                  </a:cubicBezTo>
                  <a:cubicBezTo>
                    <a:pt x="21" y="71"/>
                    <a:pt x="0" y="104"/>
                    <a:pt x="0" y="121"/>
                  </a:cubicBezTo>
                  <a:cubicBezTo>
                    <a:pt x="0" y="158"/>
                    <a:pt x="21" y="174"/>
                    <a:pt x="37" y="191"/>
                  </a:cubicBezTo>
                  <a:cubicBezTo>
                    <a:pt x="45" y="199"/>
                    <a:pt x="58" y="203"/>
                    <a:pt x="73" y="203"/>
                  </a:cubicBezTo>
                  <a:cubicBezTo>
                    <a:pt x="88" y="203"/>
                    <a:pt x="105" y="199"/>
                    <a:pt x="124" y="191"/>
                  </a:cubicBezTo>
                  <a:lnTo>
                    <a:pt x="157" y="191"/>
                  </a:lnTo>
                  <a:cubicBezTo>
                    <a:pt x="173" y="174"/>
                    <a:pt x="190" y="174"/>
                    <a:pt x="206" y="158"/>
                  </a:cubicBezTo>
                  <a:cubicBezTo>
                    <a:pt x="260" y="104"/>
                    <a:pt x="260" y="34"/>
                    <a:pt x="206" y="17"/>
                  </a:cubicBezTo>
                  <a:cubicBezTo>
                    <a:pt x="195" y="6"/>
                    <a:pt x="177" y="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8"/>
            <p:cNvSpPr/>
            <p:nvPr/>
          </p:nvSpPr>
          <p:spPr>
            <a:xfrm>
              <a:off x="4798675" y="2432700"/>
              <a:ext cx="6525" cy="4950"/>
            </a:xfrm>
            <a:custGeom>
              <a:avLst/>
              <a:gdLst/>
              <a:ahLst/>
              <a:cxnLst/>
              <a:rect l="l" t="t" r="r" b="b"/>
              <a:pathLst>
                <a:path w="261" h="198" extrusionOk="0">
                  <a:moveTo>
                    <a:pt x="141" y="1"/>
                  </a:moveTo>
                  <a:cubicBezTo>
                    <a:pt x="104" y="17"/>
                    <a:pt x="71" y="34"/>
                    <a:pt x="54" y="50"/>
                  </a:cubicBezTo>
                  <a:cubicBezTo>
                    <a:pt x="1" y="104"/>
                    <a:pt x="1" y="153"/>
                    <a:pt x="38" y="190"/>
                  </a:cubicBezTo>
                  <a:cubicBezTo>
                    <a:pt x="60" y="190"/>
                    <a:pt x="74" y="198"/>
                    <a:pt x="92" y="198"/>
                  </a:cubicBezTo>
                  <a:cubicBezTo>
                    <a:pt x="100" y="198"/>
                    <a:pt x="109" y="196"/>
                    <a:pt x="120" y="190"/>
                  </a:cubicBezTo>
                  <a:lnTo>
                    <a:pt x="157" y="190"/>
                  </a:lnTo>
                  <a:cubicBezTo>
                    <a:pt x="174" y="170"/>
                    <a:pt x="190" y="153"/>
                    <a:pt x="207" y="153"/>
                  </a:cubicBezTo>
                  <a:cubicBezTo>
                    <a:pt x="244" y="120"/>
                    <a:pt x="244" y="104"/>
                    <a:pt x="260" y="67"/>
                  </a:cubicBezTo>
                  <a:cubicBezTo>
                    <a:pt x="260" y="50"/>
                    <a:pt x="244" y="17"/>
                    <a:pt x="223" y="17"/>
                  </a:cubicBezTo>
                  <a:cubicBezTo>
                    <a:pt x="190" y="1"/>
                    <a:pt x="174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8"/>
            <p:cNvSpPr/>
            <p:nvPr/>
          </p:nvSpPr>
          <p:spPr>
            <a:xfrm>
              <a:off x="4793525" y="2407775"/>
              <a:ext cx="6925" cy="5175"/>
            </a:xfrm>
            <a:custGeom>
              <a:avLst/>
              <a:gdLst/>
              <a:ahLst/>
              <a:cxnLst/>
              <a:rect l="l" t="t" r="r" b="b"/>
              <a:pathLst>
                <a:path w="277" h="207" extrusionOk="0">
                  <a:moveTo>
                    <a:pt x="174" y="0"/>
                  </a:moveTo>
                  <a:cubicBezTo>
                    <a:pt x="157" y="0"/>
                    <a:pt x="120" y="17"/>
                    <a:pt x="87" y="33"/>
                  </a:cubicBezTo>
                  <a:cubicBezTo>
                    <a:pt x="54" y="54"/>
                    <a:pt x="38" y="87"/>
                    <a:pt x="38" y="103"/>
                  </a:cubicBezTo>
                  <a:cubicBezTo>
                    <a:pt x="1" y="157"/>
                    <a:pt x="38" y="206"/>
                    <a:pt x="104" y="206"/>
                  </a:cubicBezTo>
                  <a:cubicBezTo>
                    <a:pt x="120" y="206"/>
                    <a:pt x="141" y="190"/>
                    <a:pt x="174" y="190"/>
                  </a:cubicBezTo>
                  <a:lnTo>
                    <a:pt x="190" y="173"/>
                  </a:lnTo>
                  <a:cubicBezTo>
                    <a:pt x="223" y="157"/>
                    <a:pt x="244" y="136"/>
                    <a:pt x="260" y="103"/>
                  </a:cubicBezTo>
                  <a:cubicBezTo>
                    <a:pt x="277" y="54"/>
                    <a:pt x="244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8"/>
            <p:cNvSpPr/>
            <p:nvPr/>
          </p:nvSpPr>
          <p:spPr>
            <a:xfrm>
              <a:off x="4793525" y="2467025"/>
              <a:ext cx="6100" cy="5200"/>
            </a:xfrm>
            <a:custGeom>
              <a:avLst/>
              <a:gdLst/>
              <a:ahLst/>
              <a:cxnLst/>
              <a:rect l="l" t="t" r="r" b="b"/>
              <a:pathLst>
                <a:path w="244" h="208" extrusionOk="0">
                  <a:moveTo>
                    <a:pt x="157" y="1"/>
                  </a:moveTo>
                  <a:cubicBezTo>
                    <a:pt x="141" y="1"/>
                    <a:pt x="120" y="17"/>
                    <a:pt x="104" y="17"/>
                  </a:cubicBezTo>
                  <a:cubicBezTo>
                    <a:pt x="38" y="54"/>
                    <a:pt x="1" y="104"/>
                    <a:pt x="1" y="157"/>
                  </a:cubicBezTo>
                  <a:cubicBezTo>
                    <a:pt x="11" y="189"/>
                    <a:pt x="44" y="207"/>
                    <a:pt x="85" y="207"/>
                  </a:cubicBezTo>
                  <a:cubicBezTo>
                    <a:pt x="108" y="207"/>
                    <a:pt x="132" y="202"/>
                    <a:pt x="157" y="190"/>
                  </a:cubicBezTo>
                  <a:cubicBezTo>
                    <a:pt x="174" y="190"/>
                    <a:pt x="190" y="174"/>
                    <a:pt x="190" y="157"/>
                  </a:cubicBezTo>
                  <a:cubicBezTo>
                    <a:pt x="223" y="120"/>
                    <a:pt x="244" y="87"/>
                    <a:pt x="244" y="54"/>
                  </a:cubicBezTo>
                  <a:cubicBezTo>
                    <a:pt x="223" y="17"/>
                    <a:pt x="190" y="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8"/>
            <p:cNvSpPr/>
            <p:nvPr/>
          </p:nvSpPr>
          <p:spPr>
            <a:xfrm>
              <a:off x="4803825" y="2443850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58" y="0"/>
                  </a:moveTo>
                  <a:cubicBezTo>
                    <a:pt x="120" y="0"/>
                    <a:pt x="87" y="17"/>
                    <a:pt x="71" y="33"/>
                  </a:cubicBezTo>
                  <a:cubicBezTo>
                    <a:pt x="38" y="54"/>
                    <a:pt x="17" y="87"/>
                    <a:pt x="1" y="103"/>
                  </a:cubicBezTo>
                  <a:cubicBezTo>
                    <a:pt x="1" y="136"/>
                    <a:pt x="1" y="157"/>
                    <a:pt x="17" y="173"/>
                  </a:cubicBezTo>
                  <a:cubicBezTo>
                    <a:pt x="17" y="190"/>
                    <a:pt x="54" y="206"/>
                    <a:pt x="87" y="206"/>
                  </a:cubicBezTo>
                  <a:cubicBezTo>
                    <a:pt x="104" y="206"/>
                    <a:pt x="120" y="206"/>
                    <a:pt x="141" y="190"/>
                  </a:cubicBezTo>
                  <a:cubicBezTo>
                    <a:pt x="158" y="190"/>
                    <a:pt x="158" y="173"/>
                    <a:pt x="174" y="173"/>
                  </a:cubicBezTo>
                  <a:cubicBezTo>
                    <a:pt x="207" y="157"/>
                    <a:pt x="223" y="136"/>
                    <a:pt x="223" y="103"/>
                  </a:cubicBezTo>
                  <a:cubicBezTo>
                    <a:pt x="261" y="54"/>
                    <a:pt x="223" y="0"/>
                    <a:pt x="1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8"/>
            <p:cNvSpPr/>
            <p:nvPr/>
          </p:nvSpPr>
          <p:spPr>
            <a:xfrm>
              <a:off x="4811975" y="2420625"/>
              <a:ext cx="6925" cy="5025"/>
            </a:xfrm>
            <a:custGeom>
              <a:avLst/>
              <a:gdLst/>
              <a:ahLst/>
              <a:cxnLst/>
              <a:rect l="l" t="t" r="r" b="b"/>
              <a:pathLst>
                <a:path w="277" h="201" extrusionOk="0">
                  <a:moveTo>
                    <a:pt x="180" y="1"/>
                  </a:moveTo>
                  <a:cubicBezTo>
                    <a:pt x="161" y="1"/>
                    <a:pt x="141" y="6"/>
                    <a:pt x="124" y="18"/>
                  </a:cubicBezTo>
                  <a:cubicBezTo>
                    <a:pt x="54" y="55"/>
                    <a:pt x="1" y="104"/>
                    <a:pt x="21" y="158"/>
                  </a:cubicBezTo>
                  <a:cubicBezTo>
                    <a:pt x="32" y="189"/>
                    <a:pt x="62" y="201"/>
                    <a:pt x="96" y="201"/>
                  </a:cubicBezTo>
                  <a:cubicBezTo>
                    <a:pt x="116" y="201"/>
                    <a:pt x="138" y="197"/>
                    <a:pt x="157" y="191"/>
                  </a:cubicBezTo>
                  <a:cubicBezTo>
                    <a:pt x="227" y="158"/>
                    <a:pt x="277" y="104"/>
                    <a:pt x="260" y="55"/>
                  </a:cubicBezTo>
                  <a:cubicBezTo>
                    <a:pt x="250" y="20"/>
                    <a:pt x="216" y="1"/>
                    <a:pt x="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8"/>
            <p:cNvSpPr/>
            <p:nvPr/>
          </p:nvSpPr>
          <p:spPr>
            <a:xfrm>
              <a:off x="4811575" y="2433125"/>
              <a:ext cx="6500" cy="4750"/>
            </a:xfrm>
            <a:custGeom>
              <a:avLst/>
              <a:gdLst/>
              <a:ahLst/>
              <a:cxnLst/>
              <a:rect l="l" t="t" r="r" b="b"/>
              <a:pathLst>
                <a:path w="260" h="190" extrusionOk="0">
                  <a:moveTo>
                    <a:pt x="173" y="0"/>
                  </a:moveTo>
                  <a:cubicBezTo>
                    <a:pt x="140" y="0"/>
                    <a:pt x="103" y="0"/>
                    <a:pt x="87" y="33"/>
                  </a:cubicBezTo>
                  <a:cubicBezTo>
                    <a:pt x="54" y="50"/>
                    <a:pt x="37" y="70"/>
                    <a:pt x="17" y="103"/>
                  </a:cubicBezTo>
                  <a:cubicBezTo>
                    <a:pt x="0" y="120"/>
                    <a:pt x="17" y="153"/>
                    <a:pt x="37" y="173"/>
                  </a:cubicBezTo>
                  <a:cubicBezTo>
                    <a:pt x="54" y="190"/>
                    <a:pt x="70" y="190"/>
                    <a:pt x="103" y="190"/>
                  </a:cubicBezTo>
                  <a:cubicBezTo>
                    <a:pt x="120" y="190"/>
                    <a:pt x="140" y="190"/>
                    <a:pt x="157" y="173"/>
                  </a:cubicBezTo>
                  <a:cubicBezTo>
                    <a:pt x="190" y="153"/>
                    <a:pt x="243" y="136"/>
                    <a:pt x="243" y="87"/>
                  </a:cubicBezTo>
                  <a:cubicBezTo>
                    <a:pt x="260" y="33"/>
                    <a:pt x="223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8"/>
            <p:cNvSpPr/>
            <p:nvPr/>
          </p:nvSpPr>
          <p:spPr>
            <a:xfrm>
              <a:off x="4806825" y="2454900"/>
              <a:ext cx="6825" cy="4825"/>
            </a:xfrm>
            <a:custGeom>
              <a:avLst/>
              <a:gdLst/>
              <a:ahLst/>
              <a:cxnLst/>
              <a:rect l="l" t="t" r="r" b="b"/>
              <a:pathLst>
                <a:path w="273" h="193" extrusionOk="0">
                  <a:moveTo>
                    <a:pt x="198" y="0"/>
                  </a:moveTo>
                  <a:cubicBezTo>
                    <a:pt x="191" y="0"/>
                    <a:pt x="182" y="1"/>
                    <a:pt x="174" y="3"/>
                  </a:cubicBezTo>
                  <a:cubicBezTo>
                    <a:pt x="141" y="3"/>
                    <a:pt x="103" y="3"/>
                    <a:pt x="87" y="24"/>
                  </a:cubicBezTo>
                  <a:cubicBezTo>
                    <a:pt x="54" y="40"/>
                    <a:pt x="38" y="73"/>
                    <a:pt x="21" y="90"/>
                  </a:cubicBezTo>
                  <a:cubicBezTo>
                    <a:pt x="0" y="143"/>
                    <a:pt x="38" y="193"/>
                    <a:pt x="103" y="193"/>
                  </a:cubicBezTo>
                  <a:cubicBezTo>
                    <a:pt x="124" y="193"/>
                    <a:pt x="141" y="193"/>
                    <a:pt x="157" y="176"/>
                  </a:cubicBezTo>
                  <a:cubicBezTo>
                    <a:pt x="207" y="160"/>
                    <a:pt x="244" y="127"/>
                    <a:pt x="244" y="90"/>
                  </a:cubicBezTo>
                  <a:cubicBezTo>
                    <a:pt x="272" y="47"/>
                    <a:pt x="251" y="0"/>
                    <a:pt x="1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8"/>
            <p:cNvSpPr/>
            <p:nvPr/>
          </p:nvSpPr>
          <p:spPr>
            <a:xfrm>
              <a:off x="4713650" y="2363950"/>
              <a:ext cx="6925" cy="5175"/>
            </a:xfrm>
            <a:custGeom>
              <a:avLst/>
              <a:gdLst/>
              <a:ahLst/>
              <a:cxnLst/>
              <a:rect l="l" t="t" r="r" b="b"/>
              <a:pathLst>
                <a:path w="277" h="207" extrusionOk="0">
                  <a:moveTo>
                    <a:pt x="173" y="1"/>
                  </a:moveTo>
                  <a:cubicBezTo>
                    <a:pt x="140" y="1"/>
                    <a:pt x="103" y="17"/>
                    <a:pt x="87" y="34"/>
                  </a:cubicBezTo>
                  <a:cubicBezTo>
                    <a:pt x="54" y="54"/>
                    <a:pt x="37" y="71"/>
                    <a:pt x="17" y="104"/>
                  </a:cubicBezTo>
                  <a:cubicBezTo>
                    <a:pt x="0" y="157"/>
                    <a:pt x="37" y="207"/>
                    <a:pt x="103" y="207"/>
                  </a:cubicBezTo>
                  <a:cubicBezTo>
                    <a:pt x="120" y="207"/>
                    <a:pt x="140" y="190"/>
                    <a:pt x="157" y="190"/>
                  </a:cubicBezTo>
                  <a:cubicBezTo>
                    <a:pt x="173" y="190"/>
                    <a:pt x="173" y="174"/>
                    <a:pt x="190" y="174"/>
                  </a:cubicBezTo>
                  <a:cubicBezTo>
                    <a:pt x="223" y="157"/>
                    <a:pt x="244" y="120"/>
                    <a:pt x="244" y="104"/>
                  </a:cubicBezTo>
                  <a:cubicBezTo>
                    <a:pt x="277" y="54"/>
                    <a:pt x="244" y="1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8"/>
            <p:cNvSpPr/>
            <p:nvPr/>
          </p:nvSpPr>
          <p:spPr>
            <a:xfrm>
              <a:off x="4597700" y="2376425"/>
              <a:ext cx="6500" cy="4775"/>
            </a:xfrm>
            <a:custGeom>
              <a:avLst/>
              <a:gdLst/>
              <a:ahLst/>
              <a:cxnLst/>
              <a:rect l="l" t="t" r="r" b="b"/>
              <a:pathLst>
                <a:path w="260" h="191" extrusionOk="0">
                  <a:moveTo>
                    <a:pt x="157" y="1"/>
                  </a:moveTo>
                  <a:cubicBezTo>
                    <a:pt x="140" y="1"/>
                    <a:pt x="103" y="1"/>
                    <a:pt x="70" y="17"/>
                  </a:cubicBezTo>
                  <a:cubicBezTo>
                    <a:pt x="37" y="34"/>
                    <a:pt x="17" y="71"/>
                    <a:pt x="17" y="87"/>
                  </a:cubicBezTo>
                  <a:cubicBezTo>
                    <a:pt x="0" y="120"/>
                    <a:pt x="0" y="137"/>
                    <a:pt x="17" y="153"/>
                  </a:cubicBezTo>
                  <a:cubicBezTo>
                    <a:pt x="37" y="174"/>
                    <a:pt x="54" y="190"/>
                    <a:pt x="87" y="190"/>
                  </a:cubicBezTo>
                  <a:cubicBezTo>
                    <a:pt x="103" y="190"/>
                    <a:pt x="120" y="190"/>
                    <a:pt x="157" y="174"/>
                  </a:cubicBezTo>
                  <a:cubicBezTo>
                    <a:pt x="157" y="174"/>
                    <a:pt x="173" y="174"/>
                    <a:pt x="173" y="153"/>
                  </a:cubicBezTo>
                  <a:cubicBezTo>
                    <a:pt x="206" y="137"/>
                    <a:pt x="223" y="120"/>
                    <a:pt x="243" y="87"/>
                  </a:cubicBezTo>
                  <a:cubicBezTo>
                    <a:pt x="260" y="34"/>
                    <a:pt x="223" y="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8"/>
            <p:cNvSpPr/>
            <p:nvPr/>
          </p:nvSpPr>
          <p:spPr>
            <a:xfrm>
              <a:off x="4623450" y="2363950"/>
              <a:ext cx="6950" cy="5175"/>
            </a:xfrm>
            <a:custGeom>
              <a:avLst/>
              <a:gdLst/>
              <a:ahLst/>
              <a:cxnLst/>
              <a:rect l="l" t="t" r="r" b="b"/>
              <a:pathLst>
                <a:path w="278" h="207" extrusionOk="0">
                  <a:moveTo>
                    <a:pt x="174" y="1"/>
                  </a:moveTo>
                  <a:cubicBezTo>
                    <a:pt x="141" y="1"/>
                    <a:pt x="104" y="17"/>
                    <a:pt x="87" y="34"/>
                  </a:cubicBezTo>
                  <a:cubicBezTo>
                    <a:pt x="54" y="54"/>
                    <a:pt x="38" y="87"/>
                    <a:pt x="17" y="104"/>
                  </a:cubicBezTo>
                  <a:cubicBezTo>
                    <a:pt x="1" y="157"/>
                    <a:pt x="38" y="207"/>
                    <a:pt x="104" y="207"/>
                  </a:cubicBezTo>
                  <a:cubicBezTo>
                    <a:pt x="120" y="207"/>
                    <a:pt x="141" y="207"/>
                    <a:pt x="157" y="190"/>
                  </a:cubicBezTo>
                  <a:cubicBezTo>
                    <a:pt x="174" y="190"/>
                    <a:pt x="190" y="174"/>
                    <a:pt x="190" y="174"/>
                  </a:cubicBezTo>
                  <a:cubicBezTo>
                    <a:pt x="223" y="157"/>
                    <a:pt x="244" y="137"/>
                    <a:pt x="261" y="104"/>
                  </a:cubicBezTo>
                  <a:cubicBezTo>
                    <a:pt x="277" y="54"/>
                    <a:pt x="244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8"/>
            <p:cNvSpPr/>
            <p:nvPr/>
          </p:nvSpPr>
          <p:spPr>
            <a:xfrm>
              <a:off x="4617075" y="2397875"/>
              <a:ext cx="6400" cy="4750"/>
            </a:xfrm>
            <a:custGeom>
              <a:avLst/>
              <a:gdLst/>
              <a:ahLst/>
              <a:cxnLst/>
              <a:rect l="l" t="t" r="r" b="b"/>
              <a:pathLst>
                <a:path w="256" h="190" extrusionOk="0">
                  <a:moveTo>
                    <a:pt x="169" y="0"/>
                  </a:moveTo>
                  <a:cubicBezTo>
                    <a:pt x="120" y="0"/>
                    <a:pt x="50" y="37"/>
                    <a:pt x="17" y="87"/>
                  </a:cubicBezTo>
                  <a:cubicBezTo>
                    <a:pt x="0" y="157"/>
                    <a:pt x="33" y="190"/>
                    <a:pt x="103" y="190"/>
                  </a:cubicBezTo>
                  <a:cubicBezTo>
                    <a:pt x="120" y="190"/>
                    <a:pt x="136" y="190"/>
                    <a:pt x="153" y="173"/>
                  </a:cubicBezTo>
                  <a:cubicBezTo>
                    <a:pt x="169" y="173"/>
                    <a:pt x="190" y="173"/>
                    <a:pt x="190" y="157"/>
                  </a:cubicBezTo>
                  <a:cubicBezTo>
                    <a:pt x="223" y="140"/>
                    <a:pt x="239" y="120"/>
                    <a:pt x="256" y="87"/>
                  </a:cubicBezTo>
                  <a:cubicBezTo>
                    <a:pt x="256" y="70"/>
                    <a:pt x="256" y="37"/>
                    <a:pt x="239" y="17"/>
                  </a:cubicBezTo>
                  <a:cubicBezTo>
                    <a:pt x="223" y="0"/>
                    <a:pt x="206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8"/>
            <p:cNvSpPr/>
            <p:nvPr/>
          </p:nvSpPr>
          <p:spPr>
            <a:xfrm>
              <a:off x="4840325" y="2304275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74" y="1"/>
                  </a:moveTo>
                  <a:cubicBezTo>
                    <a:pt x="141" y="1"/>
                    <a:pt x="124" y="17"/>
                    <a:pt x="87" y="17"/>
                  </a:cubicBezTo>
                  <a:cubicBezTo>
                    <a:pt x="54" y="50"/>
                    <a:pt x="37" y="71"/>
                    <a:pt x="21" y="104"/>
                  </a:cubicBezTo>
                  <a:cubicBezTo>
                    <a:pt x="0" y="153"/>
                    <a:pt x="37" y="207"/>
                    <a:pt x="103" y="207"/>
                  </a:cubicBezTo>
                  <a:cubicBezTo>
                    <a:pt x="124" y="207"/>
                    <a:pt x="124" y="190"/>
                    <a:pt x="141" y="190"/>
                  </a:cubicBezTo>
                  <a:lnTo>
                    <a:pt x="157" y="190"/>
                  </a:lnTo>
                  <a:cubicBezTo>
                    <a:pt x="174" y="190"/>
                    <a:pt x="174" y="174"/>
                    <a:pt x="190" y="174"/>
                  </a:cubicBezTo>
                  <a:cubicBezTo>
                    <a:pt x="227" y="153"/>
                    <a:pt x="244" y="120"/>
                    <a:pt x="244" y="104"/>
                  </a:cubicBezTo>
                  <a:cubicBezTo>
                    <a:pt x="260" y="71"/>
                    <a:pt x="260" y="50"/>
                    <a:pt x="244" y="34"/>
                  </a:cubicBezTo>
                  <a:cubicBezTo>
                    <a:pt x="227" y="17"/>
                    <a:pt x="206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8"/>
            <p:cNvSpPr/>
            <p:nvPr/>
          </p:nvSpPr>
          <p:spPr>
            <a:xfrm>
              <a:off x="4612725" y="2376025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58" y="0"/>
                  </a:moveTo>
                  <a:cubicBezTo>
                    <a:pt x="121" y="17"/>
                    <a:pt x="88" y="33"/>
                    <a:pt x="71" y="50"/>
                  </a:cubicBezTo>
                  <a:cubicBezTo>
                    <a:pt x="17" y="103"/>
                    <a:pt x="1" y="153"/>
                    <a:pt x="55" y="190"/>
                  </a:cubicBezTo>
                  <a:cubicBezTo>
                    <a:pt x="71" y="206"/>
                    <a:pt x="104" y="206"/>
                    <a:pt x="137" y="206"/>
                  </a:cubicBezTo>
                  <a:cubicBezTo>
                    <a:pt x="137" y="190"/>
                    <a:pt x="158" y="190"/>
                    <a:pt x="174" y="190"/>
                  </a:cubicBezTo>
                  <a:cubicBezTo>
                    <a:pt x="191" y="169"/>
                    <a:pt x="207" y="169"/>
                    <a:pt x="224" y="153"/>
                  </a:cubicBezTo>
                  <a:cubicBezTo>
                    <a:pt x="240" y="120"/>
                    <a:pt x="261" y="103"/>
                    <a:pt x="261" y="66"/>
                  </a:cubicBezTo>
                  <a:cubicBezTo>
                    <a:pt x="261" y="50"/>
                    <a:pt x="261" y="33"/>
                    <a:pt x="224" y="17"/>
                  </a:cubicBezTo>
                  <a:cubicBezTo>
                    <a:pt x="207" y="0"/>
                    <a:pt x="174" y="0"/>
                    <a:pt x="1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8"/>
            <p:cNvSpPr/>
            <p:nvPr/>
          </p:nvSpPr>
          <p:spPr>
            <a:xfrm>
              <a:off x="4601200" y="2387150"/>
              <a:ext cx="6400" cy="4775"/>
            </a:xfrm>
            <a:custGeom>
              <a:avLst/>
              <a:gdLst/>
              <a:ahLst/>
              <a:cxnLst/>
              <a:rect l="l" t="t" r="r" b="b"/>
              <a:pathLst>
                <a:path w="256" h="191" extrusionOk="0">
                  <a:moveTo>
                    <a:pt x="153" y="0"/>
                  </a:moveTo>
                  <a:cubicBezTo>
                    <a:pt x="136" y="0"/>
                    <a:pt x="103" y="0"/>
                    <a:pt x="66" y="17"/>
                  </a:cubicBezTo>
                  <a:cubicBezTo>
                    <a:pt x="33" y="54"/>
                    <a:pt x="17" y="71"/>
                    <a:pt x="17" y="104"/>
                  </a:cubicBezTo>
                  <a:cubicBezTo>
                    <a:pt x="0" y="157"/>
                    <a:pt x="33" y="190"/>
                    <a:pt x="83" y="190"/>
                  </a:cubicBezTo>
                  <a:cubicBezTo>
                    <a:pt x="103" y="190"/>
                    <a:pt x="136" y="190"/>
                    <a:pt x="153" y="174"/>
                  </a:cubicBezTo>
                  <a:cubicBezTo>
                    <a:pt x="186" y="157"/>
                    <a:pt x="223" y="136"/>
                    <a:pt x="239" y="87"/>
                  </a:cubicBezTo>
                  <a:cubicBezTo>
                    <a:pt x="256" y="33"/>
                    <a:pt x="223" y="0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8"/>
            <p:cNvSpPr/>
            <p:nvPr/>
          </p:nvSpPr>
          <p:spPr>
            <a:xfrm>
              <a:off x="4636750" y="2410750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57" y="1"/>
                  </a:moveTo>
                  <a:cubicBezTo>
                    <a:pt x="124" y="1"/>
                    <a:pt x="87" y="17"/>
                    <a:pt x="71" y="38"/>
                  </a:cubicBezTo>
                  <a:cubicBezTo>
                    <a:pt x="38" y="54"/>
                    <a:pt x="21" y="87"/>
                    <a:pt x="1" y="104"/>
                  </a:cubicBezTo>
                  <a:lnTo>
                    <a:pt x="1" y="157"/>
                  </a:lnTo>
                  <a:cubicBezTo>
                    <a:pt x="38" y="174"/>
                    <a:pt x="54" y="190"/>
                    <a:pt x="87" y="207"/>
                  </a:cubicBezTo>
                  <a:cubicBezTo>
                    <a:pt x="104" y="207"/>
                    <a:pt x="124" y="207"/>
                    <a:pt x="141" y="190"/>
                  </a:cubicBezTo>
                  <a:cubicBezTo>
                    <a:pt x="157" y="190"/>
                    <a:pt x="174" y="190"/>
                    <a:pt x="174" y="174"/>
                  </a:cubicBezTo>
                  <a:cubicBezTo>
                    <a:pt x="207" y="157"/>
                    <a:pt x="227" y="141"/>
                    <a:pt x="244" y="104"/>
                  </a:cubicBezTo>
                  <a:cubicBezTo>
                    <a:pt x="260" y="54"/>
                    <a:pt x="227" y="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8"/>
            <p:cNvSpPr/>
            <p:nvPr/>
          </p:nvSpPr>
          <p:spPr>
            <a:xfrm>
              <a:off x="4628600" y="2376025"/>
              <a:ext cx="6525" cy="4750"/>
            </a:xfrm>
            <a:custGeom>
              <a:avLst/>
              <a:gdLst/>
              <a:ahLst/>
              <a:cxnLst/>
              <a:rect l="l" t="t" r="r" b="b"/>
              <a:pathLst>
                <a:path w="261" h="190" extrusionOk="0">
                  <a:moveTo>
                    <a:pt x="174" y="0"/>
                  </a:moveTo>
                  <a:cubicBezTo>
                    <a:pt x="141" y="0"/>
                    <a:pt x="104" y="17"/>
                    <a:pt x="87" y="33"/>
                  </a:cubicBezTo>
                  <a:cubicBezTo>
                    <a:pt x="55" y="50"/>
                    <a:pt x="38" y="66"/>
                    <a:pt x="17" y="103"/>
                  </a:cubicBezTo>
                  <a:cubicBezTo>
                    <a:pt x="1" y="153"/>
                    <a:pt x="38" y="190"/>
                    <a:pt x="104" y="190"/>
                  </a:cubicBezTo>
                  <a:lnTo>
                    <a:pt x="158" y="190"/>
                  </a:lnTo>
                  <a:cubicBezTo>
                    <a:pt x="174" y="169"/>
                    <a:pt x="174" y="169"/>
                    <a:pt x="191" y="169"/>
                  </a:cubicBezTo>
                  <a:cubicBezTo>
                    <a:pt x="224" y="153"/>
                    <a:pt x="244" y="120"/>
                    <a:pt x="244" y="103"/>
                  </a:cubicBezTo>
                  <a:cubicBezTo>
                    <a:pt x="261" y="66"/>
                    <a:pt x="261" y="50"/>
                    <a:pt x="244" y="33"/>
                  </a:cubicBezTo>
                  <a:cubicBezTo>
                    <a:pt x="224" y="17"/>
                    <a:pt x="207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8"/>
            <p:cNvSpPr/>
            <p:nvPr/>
          </p:nvSpPr>
          <p:spPr>
            <a:xfrm>
              <a:off x="4659950" y="2432700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57" y="1"/>
                  </a:moveTo>
                  <a:cubicBezTo>
                    <a:pt x="124" y="1"/>
                    <a:pt x="87" y="17"/>
                    <a:pt x="70" y="34"/>
                  </a:cubicBezTo>
                  <a:cubicBezTo>
                    <a:pt x="37" y="50"/>
                    <a:pt x="21" y="67"/>
                    <a:pt x="0" y="104"/>
                  </a:cubicBezTo>
                  <a:cubicBezTo>
                    <a:pt x="0" y="120"/>
                    <a:pt x="0" y="153"/>
                    <a:pt x="21" y="170"/>
                  </a:cubicBezTo>
                  <a:cubicBezTo>
                    <a:pt x="37" y="190"/>
                    <a:pt x="54" y="207"/>
                    <a:pt x="87" y="207"/>
                  </a:cubicBezTo>
                  <a:cubicBezTo>
                    <a:pt x="103" y="207"/>
                    <a:pt x="124" y="190"/>
                    <a:pt x="140" y="190"/>
                  </a:cubicBezTo>
                  <a:cubicBezTo>
                    <a:pt x="157" y="190"/>
                    <a:pt x="157" y="170"/>
                    <a:pt x="173" y="170"/>
                  </a:cubicBezTo>
                  <a:cubicBezTo>
                    <a:pt x="206" y="153"/>
                    <a:pt x="227" y="120"/>
                    <a:pt x="227" y="104"/>
                  </a:cubicBezTo>
                  <a:cubicBezTo>
                    <a:pt x="260" y="50"/>
                    <a:pt x="227" y="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8"/>
            <p:cNvSpPr/>
            <p:nvPr/>
          </p:nvSpPr>
          <p:spPr>
            <a:xfrm>
              <a:off x="4649625" y="2294375"/>
              <a:ext cx="6525" cy="5200"/>
            </a:xfrm>
            <a:custGeom>
              <a:avLst/>
              <a:gdLst/>
              <a:ahLst/>
              <a:cxnLst/>
              <a:rect l="l" t="t" r="r" b="b"/>
              <a:pathLst>
                <a:path w="261" h="208" extrusionOk="0">
                  <a:moveTo>
                    <a:pt x="158" y="1"/>
                  </a:moveTo>
                  <a:cubicBezTo>
                    <a:pt x="141" y="1"/>
                    <a:pt x="125" y="17"/>
                    <a:pt x="104" y="17"/>
                  </a:cubicBezTo>
                  <a:cubicBezTo>
                    <a:pt x="38" y="54"/>
                    <a:pt x="1" y="104"/>
                    <a:pt x="1" y="157"/>
                  </a:cubicBezTo>
                  <a:cubicBezTo>
                    <a:pt x="14" y="189"/>
                    <a:pt x="47" y="208"/>
                    <a:pt x="87" y="208"/>
                  </a:cubicBezTo>
                  <a:cubicBezTo>
                    <a:pt x="109" y="208"/>
                    <a:pt x="133" y="202"/>
                    <a:pt x="158" y="190"/>
                  </a:cubicBezTo>
                  <a:cubicBezTo>
                    <a:pt x="174" y="190"/>
                    <a:pt x="191" y="174"/>
                    <a:pt x="207" y="157"/>
                  </a:cubicBezTo>
                  <a:cubicBezTo>
                    <a:pt x="244" y="120"/>
                    <a:pt x="261" y="87"/>
                    <a:pt x="244" y="54"/>
                  </a:cubicBezTo>
                  <a:cubicBezTo>
                    <a:pt x="228" y="17"/>
                    <a:pt x="191" y="1"/>
                    <a:pt x="1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8"/>
            <p:cNvSpPr/>
            <p:nvPr/>
          </p:nvSpPr>
          <p:spPr>
            <a:xfrm>
              <a:off x="4645000" y="2272625"/>
              <a:ext cx="6000" cy="4775"/>
            </a:xfrm>
            <a:custGeom>
              <a:avLst/>
              <a:gdLst/>
              <a:ahLst/>
              <a:cxnLst/>
              <a:rect l="l" t="t" r="r" b="b"/>
              <a:pathLst>
                <a:path w="240" h="191" extrusionOk="0">
                  <a:moveTo>
                    <a:pt x="151" y="1"/>
                  </a:moveTo>
                  <a:cubicBezTo>
                    <a:pt x="131" y="1"/>
                    <a:pt x="110" y="5"/>
                    <a:pt x="83" y="13"/>
                  </a:cubicBezTo>
                  <a:cubicBezTo>
                    <a:pt x="50" y="30"/>
                    <a:pt x="17" y="63"/>
                    <a:pt x="0" y="100"/>
                  </a:cubicBezTo>
                  <a:lnTo>
                    <a:pt x="0" y="149"/>
                  </a:lnTo>
                  <a:cubicBezTo>
                    <a:pt x="12" y="173"/>
                    <a:pt x="42" y="191"/>
                    <a:pt x="83" y="191"/>
                  </a:cubicBezTo>
                  <a:cubicBezTo>
                    <a:pt x="99" y="191"/>
                    <a:pt x="117" y="188"/>
                    <a:pt x="137" y="182"/>
                  </a:cubicBezTo>
                  <a:cubicBezTo>
                    <a:pt x="207" y="149"/>
                    <a:pt x="240" y="79"/>
                    <a:pt x="223" y="46"/>
                  </a:cubicBezTo>
                  <a:cubicBezTo>
                    <a:pt x="223" y="30"/>
                    <a:pt x="223" y="13"/>
                    <a:pt x="207" y="13"/>
                  </a:cubicBezTo>
                  <a:cubicBezTo>
                    <a:pt x="188" y="5"/>
                    <a:pt x="171" y="1"/>
                    <a:pt x="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8"/>
            <p:cNvSpPr/>
            <p:nvPr/>
          </p:nvSpPr>
          <p:spPr>
            <a:xfrm>
              <a:off x="4645825" y="2282325"/>
              <a:ext cx="6425" cy="4925"/>
            </a:xfrm>
            <a:custGeom>
              <a:avLst/>
              <a:gdLst/>
              <a:ahLst/>
              <a:cxnLst/>
              <a:rect l="l" t="t" r="r" b="b"/>
              <a:pathLst>
                <a:path w="257" h="197" extrusionOk="0">
                  <a:moveTo>
                    <a:pt x="174" y="0"/>
                  </a:moveTo>
                  <a:cubicBezTo>
                    <a:pt x="153" y="0"/>
                    <a:pt x="136" y="0"/>
                    <a:pt x="120" y="21"/>
                  </a:cubicBezTo>
                  <a:cubicBezTo>
                    <a:pt x="50" y="38"/>
                    <a:pt x="0" y="104"/>
                    <a:pt x="17" y="157"/>
                  </a:cubicBezTo>
                  <a:cubicBezTo>
                    <a:pt x="29" y="181"/>
                    <a:pt x="70" y="197"/>
                    <a:pt x="110" y="197"/>
                  </a:cubicBezTo>
                  <a:cubicBezTo>
                    <a:pt x="125" y="197"/>
                    <a:pt x="140" y="195"/>
                    <a:pt x="153" y="190"/>
                  </a:cubicBezTo>
                  <a:cubicBezTo>
                    <a:pt x="190" y="174"/>
                    <a:pt x="190" y="157"/>
                    <a:pt x="207" y="157"/>
                  </a:cubicBezTo>
                  <a:cubicBezTo>
                    <a:pt x="240" y="124"/>
                    <a:pt x="256" y="87"/>
                    <a:pt x="256" y="54"/>
                  </a:cubicBezTo>
                  <a:cubicBezTo>
                    <a:pt x="240" y="21"/>
                    <a:pt x="207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8"/>
            <p:cNvSpPr/>
            <p:nvPr/>
          </p:nvSpPr>
          <p:spPr>
            <a:xfrm>
              <a:off x="4637275" y="2293550"/>
              <a:ext cx="6400" cy="4775"/>
            </a:xfrm>
            <a:custGeom>
              <a:avLst/>
              <a:gdLst/>
              <a:ahLst/>
              <a:cxnLst/>
              <a:rect l="l" t="t" r="r" b="b"/>
              <a:pathLst>
                <a:path w="256" h="191" extrusionOk="0">
                  <a:moveTo>
                    <a:pt x="169" y="1"/>
                  </a:moveTo>
                  <a:cubicBezTo>
                    <a:pt x="136" y="1"/>
                    <a:pt x="103" y="1"/>
                    <a:pt x="66" y="17"/>
                  </a:cubicBezTo>
                  <a:cubicBezTo>
                    <a:pt x="50" y="50"/>
                    <a:pt x="33" y="67"/>
                    <a:pt x="17" y="104"/>
                  </a:cubicBezTo>
                  <a:cubicBezTo>
                    <a:pt x="0" y="153"/>
                    <a:pt x="33" y="190"/>
                    <a:pt x="103" y="190"/>
                  </a:cubicBezTo>
                  <a:cubicBezTo>
                    <a:pt x="120" y="190"/>
                    <a:pt x="136" y="190"/>
                    <a:pt x="153" y="170"/>
                  </a:cubicBezTo>
                  <a:lnTo>
                    <a:pt x="186" y="170"/>
                  </a:lnTo>
                  <a:cubicBezTo>
                    <a:pt x="206" y="137"/>
                    <a:pt x="239" y="120"/>
                    <a:pt x="239" y="87"/>
                  </a:cubicBezTo>
                  <a:cubicBezTo>
                    <a:pt x="256" y="67"/>
                    <a:pt x="256" y="34"/>
                    <a:pt x="239" y="17"/>
                  </a:cubicBezTo>
                  <a:cubicBezTo>
                    <a:pt x="223" y="1"/>
                    <a:pt x="206" y="1"/>
                    <a:pt x="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8"/>
            <p:cNvSpPr/>
            <p:nvPr/>
          </p:nvSpPr>
          <p:spPr>
            <a:xfrm>
              <a:off x="4639325" y="2306850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57" y="1"/>
                  </a:moveTo>
                  <a:cubicBezTo>
                    <a:pt x="124" y="1"/>
                    <a:pt x="87" y="17"/>
                    <a:pt x="71" y="34"/>
                  </a:cubicBezTo>
                  <a:cubicBezTo>
                    <a:pt x="38" y="50"/>
                    <a:pt x="21" y="71"/>
                    <a:pt x="1" y="104"/>
                  </a:cubicBezTo>
                  <a:cubicBezTo>
                    <a:pt x="1" y="120"/>
                    <a:pt x="1" y="153"/>
                    <a:pt x="21" y="174"/>
                  </a:cubicBezTo>
                  <a:cubicBezTo>
                    <a:pt x="38" y="190"/>
                    <a:pt x="54" y="207"/>
                    <a:pt x="87" y="207"/>
                  </a:cubicBezTo>
                  <a:cubicBezTo>
                    <a:pt x="104" y="207"/>
                    <a:pt x="124" y="190"/>
                    <a:pt x="141" y="190"/>
                  </a:cubicBezTo>
                  <a:cubicBezTo>
                    <a:pt x="157" y="190"/>
                    <a:pt x="174" y="174"/>
                    <a:pt x="174" y="174"/>
                  </a:cubicBezTo>
                  <a:cubicBezTo>
                    <a:pt x="207" y="153"/>
                    <a:pt x="227" y="120"/>
                    <a:pt x="244" y="104"/>
                  </a:cubicBezTo>
                  <a:cubicBezTo>
                    <a:pt x="260" y="50"/>
                    <a:pt x="227" y="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8"/>
            <p:cNvSpPr/>
            <p:nvPr/>
          </p:nvSpPr>
          <p:spPr>
            <a:xfrm>
              <a:off x="4632525" y="2338775"/>
              <a:ext cx="6425" cy="5025"/>
            </a:xfrm>
            <a:custGeom>
              <a:avLst/>
              <a:gdLst/>
              <a:ahLst/>
              <a:cxnLst/>
              <a:rect l="l" t="t" r="r" b="b"/>
              <a:pathLst>
                <a:path w="257" h="201" extrusionOk="0">
                  <a:moveTo>
                    <a:pt x="172" y="0"/>
                  </a:moveTo>
                  <a:cubicBezTo>
                    <a:pt x="151" y="0"/>
                    <a:pt x="127" y="4"/>
                    <a:pt x="104" y="10"/>
                  </a:cubicBezTo>
                  <a:cubicBezTo>
                    <a:pt x="34" y="47"/>
                    <a:pt x="1" y="97"/>
                    <a:pt x="17" y="150"/>
                  </a:cubicBezTo>
                  <a:cubicBezTo>
                    <a:pt x="28" y="182"/>
                    <a:pt x="54" y="200"/>
                    <a:pt x="89" y="200"/>
                  </a:cubicBezTo>
                  <a:cubicBezTo>
                    <a:pt x="108" y="200"/>
                    <a:pt x="130" y="195"/>
                    <a:pt x="153" y="183"/>
                  </a:cubicBezTo>
                  <a:cubicBezTo>
                    <a:pt x="223" y="150"/>
                    <a:pt x="256" y="97"/>
                    <a:pt x="240" y="47"/>
                  </a:cubicBezTo>
                  <a:cubicBezTo>
                    <a:pt x="240" y="13"/>
                    <a:pt x="211" y="0"/>
                    <a:pt x="1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8"/>
            <p:cNvSpPr/>
            <p:nvPr/>
          </p:nvSpPr>
          <p:spPr>
            <a:xfrm>
              <a:off x="4700750" y="2409925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58" y="1"/>
                  </a:moveTo>
                  <a:cubicBezTo>
                    <a:pt x="121" y="1"/>
                    <a:pt x="88" y="17"/>
                    <a:pt x="71" y="34"/>
                  </a:cubicBezTo>
                  <a:cubicBezTo>
                    <a:pt x="38" y="50"/>
                    <a:pt x="17" y="87"/>
                    <a:pt x="1" y="104"/>
                  </a:cubicBezTo>
                  <a:cubicBezTo>
                    <a:pt x="1" y="137"/>
                    <a:pt x="1" y="153"/>
                    <a:pt x="17" y="174"/>
                  </a:cubicBezTo>
                  <a:cubicBezTo>
                    <a:pt x="38" y="190"/>
                    <a:pt x="55" y="207"/>
                    <a:pt x="88" y="207"/>
                  </a:cubicBezTo>
                  <a:cubicBezTo>
                    <a:pt x="104" y="207"/>
                    <a:pt x="121" y="207"/>
                    <a:pt x="141" y="190"/>
                  </a:cubicBezTo>
                  <a:cubicBezTo>
                    <a:pt x="158" y="190"/>
                    <a:pt x="174" y="190"/>
                    <a:pt x="174" y="174"/>
                  </a:cubicBezTo>
                  <a:cubicBezTo>
                    <a:pt x="207" y="153"/>
                    <a:pt x="224" y="137"/>
                    <a:pt x="244" y="104"/>
                  </a:cubicBezTo>
                  <a:cubicBezTo>
                    <a:pt x="261" y="50"/>
                    <a:pt x="224" y="1"/>
                    <a:pt x="1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8"/>
            <p:cNvSpPr/>
            <p:nvPr/>
          </p:nvSpPr>
          <p:spPr>
            <a:xfrm>
              <a:off x="4703750" y="2421050"/>
              <a:ext cx="6925" cy="4775"/>
            </a:xfrm>
            <a:custGeom>
              <a:avLst/>
              <a:gdLst/>
              <a:ahLst/>
              <a:cxnLst/>
              <a:rect l="l" t="t" r="r" b="b"/>
              <a:pathLst>
                <a:path w="277" h="191" extrusionOk="0">
                  <a:moveTo>
                    <a:pt x="174" y="1"/>
                  </a:moveTo>
                  <a:cubicBezTo>
                    <a:pt x="141" y="1"/>
                    <a:pt x="124" y="1"/>
                    <a:pt x="87" y="17"/>
                  </a:cubicBezTo>
                  <a:cubicBezTo>
                    <a:pt x="54" y="38"/>
                    <a:pt x="38" y="71"/>
                    <a:pt x="21" y="87"/>
                  </a:cubicBezTo>
                  <a:cubicBezTo>
                    <a:pt x="1" y="158"/>
                    <a:pt x="38" y="191"/>
                    <a:pt x="104" y="191"/>
                  </a:cubicBezTo>
                  <a:cubicBezTo>
                    <a:pt x="124" y="191"/>
                    <a:pt x="141" y="191"/>
                    <a:pt x="174" y="174"/>
                  </a:cubicBezTo>
                  <a:cubicBezTo>
                    <a:pt x="207" y="158"/>
                    <a:pt x="244" y="120"/>
                    <a:pt x="260" y="87"/>
                  </a:cubicBezTo>
                  <a:cubicBezTo>
                    <a:pt x="277" y="38"/>
                    <a:pt x="244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8"/>
            <p:cNvSpPr/>
            <p:nvPr/>
          </p:nvSpPr>
          <p:spPr>
            <a:xfrm>
              <a:off x="4690450" y="2433125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57" y="0"/>
                  </a:moveTo>
                  <a:cubicBezTo>
                    <a:pt x="141" y="17"/>
                    <a:pt x="120" y="17"/>
                    <a:pt x="104" y="17"/>
                  </a:cubicBezTo>
                  <a:cubicBezTo>
                    <a:pt x="38" y="50"/>
                    <a:pt x="1" y="103"/>
                    <a:pt x="17" y="153"/>
                  </a:cubicBezTo>
                  <a:cubicBezTo>
                    <a:pt x="17" y="188"/>
                    <a:pt x="47" y="207"/>
                    <a:pt x="87" y="207"/>
                  </a:cubicBezTo>
                  <a:cubicBezTo>
                    <a:pt x="108" y="207"/>
                    <a:pt x="133" y="201"/>
                    <a:pt x="157" y="190"/>
                  </a:cubicBezTo>
                  <a:cubicBezTo>
                    <a:pt x="174" y="190"/>
                    <a:pt x="190" y="173"/>
                    <a:pt x="207" y="153"/>
                  </a:cubicBezTo>
                  <a:cubicBezTo>
                    <a:pt x="244" y="120"/>
                    <a:pt x="260" y="87"/>
                    <a:pt x="244" y="50"/>
                  </a:cubicBezTo>
                  <a:cubicBezTo>
                    <a:pt x="244" y="17"/>
                    <a:pt x="207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8"/>
            <p:cNvSpPr/>
            <p:nvPr/>
          </p:nvSpPr>
          <p:spPr>
            <a:xfrm>
              <a:off x="4695600" y="2398800"/>
              <a:ext cx="6525" cy="5050"/>
            </a:xfrm>
            <a:custGeom>
              <a:avLst/>
              <a:gdLst/>
              <a:ahLst/>
              <a:cxnLst/>
              <a:rect l="l" t="t" r="r" b="b"/>
              <a:pathLst>
                <a:path w="261" h="202" extrusionOk="0">
                  <a:moveTo>
                    <a:pt x="141" y="0"/>
                  </a:moveTo>
                  <a:cubicBezTo>
                    <a:pt x="104" y="17"/>
                    <a:pt x="87" y="33"/>
                    <a:pt x="54" y="50"/>
                  </a:cubicBezTo>
                  <a:cubicBezTo>
                    <a:pt x="1" y="103"/>
                    <a:pt x="1" y="153"/>
                    <a:pt x="54" y="186"/>
                  </a:cubicBezTo>
                  <a:cubicBezTo>
                    <a:pt x="63" y="196"/>
                    <a:pt x="75" y="201"/>
                    <a:pt x="87" y="201"/>
                  </a:cubicBezTo>
                  <a:cubicBezTo>
                    <a:pt x="100" y="201"/>
                    <a:pt x="112" y="196"/>
                    <a:pt x="120" y="186"/>
                  </a:cubicBezTo>
                  <a:lnTo>
                    <a:pt x="157" y="186"/>
                  </a:lnTo>
                  <a:cubicBezTo>
                    <a:pt x="174" y="169"/>
                    <a:pt x="207" y="169"/>
                    <a:pt x="207" y="153"/>
                  </a:cubicBezTo>
                  <a:cubicBezTo>
                    <a:pt x="244" y="120"/>
                    <a:pt x="261" y="103"/>
                    <a:pt x="261" y="66"/>
                  </a:cubicBezTo>
                  <a:cubicBezTo>
                    <a:pt x="261" y="50"/>
                    <a:pt x="244" y="33"/>
                    <a:pt x="223" y="17"/>
                  </a:cubicBezTo>
                  <a:cubicBezTo>
                    <a:pt x="207" y="0"/>
                    <a:pt x="174" y="0"/>
                    <a:pt x="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8"/>
            <p:cNvSpPr/>
            <p:nvPr/>
          </p:nvSpPr>
          <p:spPr>
            <a:xfrm>
              <a:off x="4654800" y="2306025"/>
              <a:ext cx="6500" cy="4675"/>
            </a:xfrm>
            <a:custGeom>
              <a:avLst/>
              <a:gdLst/>
              <a:ahLst/>
              <a:cxnLst/>
              <a:rect l="l" t="t" r="r" b="b"/>
              <a:pathLst>
                <a:path w="260" h="187" extrusionOk="0">
                  <a:moveTo>
                    <a:pt x="173" y="1"/>
                  </a:moveTo>
                  <a:cubicBezTo>
                    <a:pt x="140" y="1"/>
                    <a:pt x="124" y="1"/>
                    <a:pt x="87" y="17"/>
                  </a:cubicBezTo>
                  <a:cubicBezTo>
                    <a:pt x="54" y="34"/>
                    <a:pt x="37" y="67"/>
                    <a:pt x="21" y="104"/>
                  </a:cubicBezTo>
                  <a:cubicBezTo>
                    <a:pt x="0" y="153"/>
                    <a:pt x="37" y="186"/>
                    <a:pt x="103" y="186"/>
                  </a:cubicBezTo>
                  <a:lnTo>
                    <a:pt x="157" y="186"/>
                  </a:lnTo>
                  <a:cubicBezTo>
                    <a:pt x="173" y="170"/>
                    <a:pt x="173" y="170"/>
                    <a:pt x="190" y="170"/>
                  </a:cubicBezTo>
                  <a:cubicBezTo>
                    <a:pt x="227" y="137"/>
                    <a:pt x="243" y="120"/>
                    <a:pt x="243" y="104"/>
                  </a:cubicBezTo>
                  <a:cubicBezTo>
                    <a:pt x="260" y="67"/>
                    <a:pt x="260" y="50"/>
                    <a:pt x="243" y="17"/>
                  </a:cubicBezTo>
                  <a:cubicBezTo>
                    <a:pt x="227" y="1"/>
                    <a:pt x="206" y="1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8"/>
            <p:cNvSpPr/>
            <p:nvPr/>
          </p:nvSpPr>
          <p:spPr>
            <a:xfrm>
              <a:off x="4708900" y="2399200"/>
              <a:ext cx="6100" cy="4775"/>
            </a:xfrm>
            <a:custGeom>
              <a:avLst/>
              <a:gdLst/>
              <a:ahLst/>
              <a:cxnLst/>
              <a:rect l="l" t="t" r="r" b="b"/>
              <a:pathLst>
                <a:path w="244" h="191" extrusionOk="0">
                  <a:moveTo>
                    <a:pt x="157" y="1"/>
                  </a:moveTo>
                  <a:cubicBezTo>
                    <a:pt x="124" y="1"/>
                    <a:pt x="87" y="17"/>
                    <a:pt x="71" y="34"/>
                  </a:cubicBezTo>
                  <a:cubicBezTo>
                    <a:pt x="38" y="50"/>
                    <a:pt x="21" y="67"/>
                    <a:pt x="1" y="104"/>
                  </a:cubicBezTo>
                  <a:cubicBezTo>
                    <a:pt x="1" y="137"/>
                    <a:pt x="1" y="153"/>
                    <a:pt x="21" y="170"/>
                  </a:cubicBezTo>
                  <a:cubicBezTo>
                    <a:pt x="38" y="190"/>
                    <a:pt x="54" y="190"/>
                    <a:pt x="87" y="190"/>
                  </a:cubicBezTo>
                  <a:lnTo>
                    <a:pt x="141" y="190"/>
                  </a:lnTo>
                  <a:cubicBezTo>
                    <a:pt x="190" y="170"/>
                    <a:pt x="227" y="137"/>
                    <a:pt x="244" y="104"/>
                  </a:cubicBezTo>
                  <a:lnTo>
                    <a:pt x="244" y="87"/>
                  </a:lnTo>
                  <a:cubicBezTo>
                    <a:pt x="244" y="34"/>
                    <a:pt x="207" y="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8"/>
            <p:cNvSpPr/>
            <p:nvPr/>
          </p:nvSpPr>
          <p:spPr>
            <a:xfrm>
              <a:off x="4709425" y="2386725"/>
              <a:ext cx="6400" cy="5200"/>
            </a:xfrm>
            <a:custGeom>
              <a:avLst/>
              <a:gdLst/>
              <a:ahLst/>
              <a:cxnLst/>
              <a:rect l="l" t="t" r="r" b="b"/>
              <a:pathLst>
                <a:path w="256" h="208" extrusionOk="0">
                  <a:moveTo>
                    <a:pt x="160" y="0"/>
                  </a:moveTo>
                  <a:cubicBezTo>
                    <a:pt x="141" y="0"/>
                    <a:pt x="121" y="6"/>
                    <a:pt x="103" y="17"/>
                  </a:cubicBezTo>
                  <a:cubicBezTo>
                    <a:pt x="33" y="50"/>
                    <a:pt x="0" y="104"/>
                    <a:pt x="0" y="153"/>
                  </a:cubicBezTo>
                  <a:cubicBezTo>
                    <a:pt x="11" y="188"/>
                    <a:pt x="43" y="208"/>
                    <a:pt x="83" y="208"/>
                  </a:cubicBezTo>
                  <a:cubicBezTo>
                    <a:pt x="104" y="208"/>
                    <a:pt x="128" y="202"/>
                    <a:pt x="153" y="191"/>
                  </a:cubicBezTo>
                  <a:cubicBezTo>
                    <a:pt x="206" y="153"/>
                    <a:pt x="256" y="104"/>
                    <a:pt x="239" y="50"/>
                  </a:cubicBezTo>
                  <a:cubicBezTo>
                    <a:pt x="229" y="18"/>
                    <a:pt x="196" y="0"/>
                    <a:pt x="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8"/>
            <p:cNvSpPr/>
            <p:nvPr/>
          </p:nvSpPr>
          <p:spPr>
            <a:xfrm>
              <a:off x="4686650" y="2421050"/>
              <a:ext cx="6400" cy="4925"/>
            </a:xfrm>
            <a:custGeom>
              <a:avLst/>
              <a:gdLst/>
              <a:ahLst/>
              <a:cxnLst/>
              <a:rect l="l" t="t" r="r" b="b"/>
              <a:pathLst>
                <a:path w="256" h="197" extrusionOk="0">
                  <a:moveTo>
                    <a:pt x="169" y="1"/>
                  </a:moveTo>
                  <a:cubicBezTo>
                    <a:pt x="153" y="1"/>
                    <a:pt x="136" y="1"/>
                    <a:pt x="120" y="17"/>
                  </a:cubicBezTo>
                  <a:cubicBezTo>
                    <a:pt x="50" y="38"/>
                    <a:pt x="0" y="104"/>
                    <a:pt x="17" y="158"/>
                  </a:cubicBezTo>
                  <a:cubicBezTo>
                    <a:pt x="29" y="182"/>
                    <a:pt x="69" y="197"/>
                    <a:pt x="116" y="197"/>
                  </a:cubicBezTo>
                  <a:cubicBezTo>
                    <a:pt x="134" y="197"/>
                    <a:pt x="151" y="195"/>
                    <a:pt x="169" y="191"/>
                  </a:cubicBezTo>
                  <a:cubicBezTo>
                    <a:pt x="190" y="174"/>
                    <a:pt x="206" y="174"/>
                    <a:pt x="206" y="158"/>
                  </a:cubicBezTo>
                  <a:cubicBezTo>
                    <a:pt x="239" y="120"/>
                    <a:pt x="256" y="87"/>
                    <a:pt x="256" y="54"/>
                  </a:cubicBezTo>
                  <a:cubicBezTo>
                    <a:pt x="239" y="17"/>
                    <a:pt x="206" y="1"/>
                    <a:pt x="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8"/>
            <p:cNvSpPr/>
            <p:nvPr/>
          </p:nvSpPr>
          <p:spPr>
            <a:xfrm>
              <a:off x="4672825" y="2421975"/>
              <a:ext cx="6525" cy="4900"/>
            </a:xfrm>
            <a:custGeom>
              <a:avLst/>
              <a:gdLst/>
              <a:ahLst/>
              <a:cxnLst/>
              <a:rect l="l" t="t" r="r" b="b"/>
              <a:pathLst>
                <a:path w="261" h="196" extrusionOk="0">
                  <a:moveTo>
                    <a:pt x="141" y="1"/>
                  </a:moveTo>
                  <a:cubicBezTo>
                    <a:pt x="104" y="17"/>
                    <a:pt x="87" y="34"/>
                    <a:pt x="54" y="50"/>
                  </a:cubicBezTo>
                  <a:cubicBezTo>
                    <a:pt x="1" y="104"/>
                    <a:pt x="1" y="154"/>
                    <a:pt x="54" y="187"/>
                  </a:cubicBezTo>
                  <a:cubicBezTo>
                    <a:pt x="65" y="187"/>
                    <a:pt x="84" y="196"/>
                    <a:pt x="106" y="196"/>
                  </a:cubicBezTo>
                  <a:cubicBezTo>
                    <a:pt x="117" y="196"/>
                    <a:pt x="128" y="193"/>
                    <a:pt x="141" y="187"/>
                  </a:cubicBezTo>
                  <a:lnTo>
                    <a:pt x="157" y="187"/>
                  </a:lnTo>
                  <a:cubicBezTo>
                    <a:pt x="190" y="170"/>
                    <a:pt x="207" y="154"/>
                    <a:pt x="227" y="154"/>
                  </a:cubicBezTo>
                  <a:cubicBezTo>
                    <a:pt x="244" y="121"/>
                    <a:pt x="260" y="104"/>
                    <a:pt x="260" y="67"/>
                  </a:cubicBezTo>
                  <a:cubicBezTo>
                    <a:pt x="260" y="50"/>
                    <a:pt x="244" y="34"/>
                    <a:pt x="227" y="17"/>
                  </a:cubicBezTo>
                  <a:cubicBezTo>
                    <a:pt x="207" y="1"/>
                    <a:pt x="174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8"/>
            <p:cNvSpPr/>
            <p:nvPr/>
          </p:nvSpPr>
          <p:spPr>
            <a:xfrm>
              <a:off x="4677975" y="2432300"/>
              <a:ext cx="6525" cy="4650"/>
            </a:xfrm>
            <a:custGeom>
              <a:avLst/>
              <a:gdLst/>
              <a:ahLst/>
              <a:cxnLst/>
              <a:rect l="l" t="t" r="r" b="b"/>
              <a:pathLst>
                <a:path w="261" h="186" extrusionOk="0">
                  <a:moveTo>
                    <a:pt x="174" y="0"/>
                  </a:moveTo>
                  <a:cubicBezTo>
                    <a:pt x="141" y="0"/>
                    <a:pt x="104" y="0"/>
                    <a:pt x="87" y="33"/>
                  </a:cubicBezTo>
                  <a:cubicBezTo>
                    <a:pt x="54" y="50"/>
                    <a:pt x="38" y="66"/>
                    <a:pt x="21" y="103"/>
                  </a:cubicBezTo>
                  <a:cubicBezTo>
                    <a:pt x="1" y="153"/>
                    <a:pt x="38" y="186"/>
                    <a:pt x="104" y="186"/>
                  </a:cubicBezTo>
                  <a:lnTo>
                    <a:pt x="157" y="186"/>
                  </a:lnTo>
                  <a:cubicBezTo>
                    <a:pt x="174" y="169"/>
                    <a:pt x="174" y="169"/>
                    <a:pt x="190" y="169"/>
                  </a:cubicBezTo>
                  <a:cubicBezTo>
                    <a:pt x="207" y="153"/>
                    <a:pt x="244" y="120"/>
                    <a:pt x="244" y="103"/>
                  </a:cubicBezTo>
                  <a:cubicBezTo>
                    <a:pt x="261" y="66"/>
                    <a:pt x="261" y="50"/>
                    <a:pt x="244" y="17"/>
                  </a:cubicBezTo>
                  <a:cubicBezTo>
                    <a:pt x="228" y="0"/>
                    <a:pt x="207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8"/>
            <p:cNvSpPr/>
            <p:nvPr/>
          </p:nvSpPr>
          <p:spPr>
            <a:xfrm>
              <a:off x="4669025" y="2457125"/>
              <a:ext cx="4750" cy="4775"/>
            </a:xfrm>
            <a:custGeom>
              <a:avLst/>
              <a:gdLst/>
              <a:ahLst/>
              <a:cxnLst/>
              <a:rect l="l" t="t" r="r" b="b"/>
              <a:pathLst>
                <a:path w="190" h="191" extrusionOk="0">
                  <a:moveTo>
                    <a:pt x="87" y="1"/>
                  </a:moveTo>
                  <a:cubicBezTo>
                    <a:pt x="50" y="1"/>
                    <a:pt x="17" y="17"/>
                    <a:pt x="0" y="38"/>
                  </a:cubicBezTo>
                  <a:cubicBezTo>
                    <a:pt x="17" y="87"/>
                    <a:pt x="33" y="141"/>
                    <a:pt x="50" y="191"/>
                  </a:cubicBezTo>
                  <a:lnTo>
                    <a:pt x="70" y="191"/>
                  </a:lnTo>
                  <a:cubicBezTo>
                    <a:pt x="87" y="191"/>
                    <a:pt x="103" y="174"/>
                    <a:pt x="103" y="174"/>
                  </a:cubicBezTo>
                  <a:cubicBezTo>
                    <a:pt x="136" y="158"/>
                    <a:pt x="153" y="120"/>
                    <a:pt x="173" y="104"/>
                  </a:cubicBezTo>
                  <a:cubicBezTo>
                    <a:pt x="190" y="54"/>
                    <a:pt x="153" y="1"/>
                    <a:pt x="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8"/>
            <p:cNvSpPr/>
            <p:nvPr/>
          </p:nvSpPr>
          <p:spPr>
            <a:xfrm>
              <a:off x="4685725" y="2411300"/>
              <a:ext cx="6100" cy="4800"/>
            </a:xfrm>
            <a:custGeom>
              <a:avLst/>
              <a:gdLst/>
              <a:ahLst/>
              <a:cxnLst/>
              <a:rect l="l" t="t" r="r" b="b"/>
              <a:pathLst>
                <a:path w="244" h="192" extrusionOk="0">
                  <a:moveTo>
                    <a:pt x="154" y="0"/>
                  </a:moveTo>
                  <a:cubicBezTo>
                    <a:pt x="135" y="0"/>
                    <a:pt x="113" y="5"/>
                    <a:pt x="87" y="16"/>
                  </a:cubicBezTo>
                  <a:cubicBezTo>
                    <a:pt x="54" y="32"/>
                    <a:pt x="21" y="65"/>
                    <a:pt x="0" y="98"/>
                  </a:cubicBezTo>
                  <a:lnTo>
                    <a:pt x="0" y="152"/>
                  </a:lnTo>
                  <a:cubicBezTo>
                    <a:pt x="15" y="176"/>
                    <a:pt x="46" y="191"/>
                    <a:pt x="88" y="191"/>
                  </a:cubicBezTo>
                  <a:cubicBezTo>
                    <a:pt x="104" y="191"/>
                    <a:pt x="121" y="189"/>
                    <a:pt x="140" y="185"/>
                  </a:cubicBezTo>
                  <a:cubicBezTo>
                    <a:pt x="206" y="152"/>
                    <a:pt x="243" y="98"/>
                    <a:pt x="227" y="49"/>
                  </a:cubicBezTo>
                  <a:cubicBezTo>
                    <a:pt x="227" y="32"/>
                    <a:pt x="227" y="16"/>
                    <a:pt x="206" y="16"/>
                  </a:cubicBezTo>
                  <a:cubicBezTo>
                    <a:pt x="190" y="5"/>
                    <a:pt x="173" y="0"/>
                    <a:pt x="1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8"/>
            <p:cNvSpPr/>
            <p:nvPr/>
          </p:nvSpPr>
          <p:spPr>
            <a:xfrm>
              <a:off x="4680150" y="2399200"/>
              <a:ext cx="6525" cy="5025"/>
            </a:xfrm>
            <a:custGeom>
              <a:avLst/>
              <a:gdLst/>
              <a:ahLst/>
              <a:cxnLst/>
              <a:rect l="l" t="t" r="r" b="b"/>
              <a:pathLst>
                <a:path w="261" h="201" extrusionOk="0">
                  <a:moveTo>
                    <a:pt x="174" y="1"/>
                  </a:moveTo>
                  <a:cubicBezTo>
                    <a:pt x="157" y="1"/>
                    <a:pt x="141" y="1"/>
                    <a:pt x="120" y="17"/>
                  </a:cubicBezTo>
                  <a:cubicBezTo>
                    <a:pt x="54" y="50"/>
                    <a:pt x="0" y="104"/>
                    <a:pt x="17" y="153"/>
                  </a:cubicBezTo>
                  <a:cubicBezTo>
                    <a:pt x="30" y="188"/>
                    <a:pt x="62" y="200"/>
                    <a:pt x="102" y="200"/>
                  </a:cubicBezTo>
                  <a:cubicBezTo>
                    <a:pt x="124" y="200"/>
                    <a:pt x="149" y="196"/>
                    <a:pt x="174" y="190"/>
                  </a:cubicBezTo>
                  <a:cubicBezTo>
                    <a:pt x="190" y="170"/>
                    <a:pt x="207" y="170"/>
                    <a:pt x="207" y="153"/>
                  </a:cubicBezTo>
                  <a:cubicBezTo>
                    <a:pt x="244" y="120"/>
                    <a:pt x="260" y="87"/>
                    <a:pt x="260" y="50"/>
                  </a:cubicBezTo>
                  <a:cubicBezTo>
                    <a:pt x="244" y="17"/>
                    <a:pt x="207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8"/>
            <p:cNvSpPr/>
            <p:nvPr/>
          </p:nvSpPr>
          <p:spPr>
            <a:xfrm>
              <a:off x="4606750" y="2397875"/>
              <a:ext cx="1275" cy="425"/>
            </a:xfrm>
            <a:custGeom>
              <a:avLst/>
              <a:gdLst/>
              <a:ahLst/>
              <a:cxnLst/>
              <a:rect l="l" t="t" r="r" b="b"/>
              <a:pathLst>
                <a:path w="51" h="17" extrusionOk="0">
                  <a:moveTo>
                    <a:pt x="1" y="0"/>
                  </a:moveTo>
                  <a:cubicBezTo>
                    <a:pt x="12" y="0"/>
                    <a:pt x="23" y="7"/>
                    <a:pt x="33" y="12"/>
                  </a:cubicBezTo>
                  <a:lnTo>
                    <a:pt x="33" y="12"/>
                  </a:lnTo>
                  <a:cubicBezTo>
                    <a:pt x="31" y="0"/>
                    <a:pt x="16" y="0"/>
                    <a:pt x="1" y="0"/>
                  </a:cubicBezTo>
                  <a:close/>
                  <a:moveTo>
                    <a:pt x="33" y="12"/>
                  </a:moveTo>
                  <a:cubicBezTo>
                    <a:pt x="34" y="14"/>
                    <a:pt x="34" y="15"/>
                    <a:pt x="34" y="17"/>
                  </a:cubicBezTo>
                  <a:lnTo>
                    <a:pt x="50" y="17"/>
                  </a:lnTo>
                  <a:cubicBezTo>
                    <a:pt x="45" y="17"/>
                    <a:pt x="39" y="15"/>
                    <a:pt x="33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8"/>
            <p:cNvSpPr/>
            <p:nvPr/>
          </p:nvSpPr>
          <p:spPr>
            <a:xfrm>
              <a:off x="4617900" y="2386325"/>
              <a:ext cx="6500" cy="5175"/>
            </a:xfrm>
            <a:custGeom>
              <a:avLst/>
              <a:gdLst/>
              <a:ahLst/>
              <a:cxnLst/>
              <a:rect l="l" t="t" r="r" b="b"/>
              <a:pathLst>
                <a:path w="260" h="207" extrusionOk="0">
                  <a:moveTo>
                    <a:pt x="173" y="0"/>
                  </a:moveTo>
                  <a:cubicBezTo>
                    <a:pt x="136" y="0"/>
                    <a:pt x="103" y="17"/>
                    <a:pt x="70" y="33"/>
                  </a:cubicBezTo>
                  <a:cubicBezTo>
                    <a:pt x="54" y="50"/>
                    <a:pt x="17" y="87"/>
                    <a:pt x="17" y="104"/>
                  </a:cubicBezTo>
                  <a:cubicBezTo>
                    <a:pt x="0" y="153"/>
                    <a:pt x="33" y="207"/>
                    <a:pt x="87" y="207"/>
                  </a:cubicBezTo>
                  <a:cubicBezTo>
                    <a:pt x="120" y="207"/>
                    <a:pt x="136" y="190"/>
                    <a:pt x="157" y="190"/>
                  </a:cubicBezTo>
                  <a:cubicBezTo>
                    <a:pt x="173" y="190"/>
                    <a:pt x="173" y="169"/>
                    <a:pt x="190" y="169"/>
                  </a:cubicBezTo>
                  <a:cubicBezTo>
                    <a:pt x="206" y="153"/>
                    <a:pt x="239" y="137"/>
                    <a:pt x="239" y="104"/>
                  </a:cubicBezTo>
                  <a:cubicBezTo>
                    <a:pt x="260" y="66"/>
                    <a:pt x="260" y="50"/>
                    <a:pt x="239" y="33"/>
                  </a:cubicBezTo>
                  <a:cubicBezTo>
                    <a:pt x="223" y="17"/>
                    <a:pt x="190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8"/>
            <p:cNvSpPr/>
            <p:nvPr/>
          </p:nvSpPr>
          <p:spPr>
            <a:xfrm>
              <a:off x="4572325" y="2295500"/>
              <a:ext cx="6125" cy="4875"/>
            </a:xfrm>
            <a:custGeom>
              <a:avLst/>
              <a:gdLst/>
              <a:ahLst/>
              <a:cxnLst/>
              <a:rect l="l" t="t" r="r" b="b"/>
              <a:pathLst>
                <a:path w="245" h="195" extrusionOk="0">
                  <a:moveTo>
                    <a:pt x="170" y="0"/>
                  </a:moveTo>
                  <a:cubicBezTo>
                    <a:pt x="161" y="0"/>
                    <a:pt x="152" y="3"/>
                    <a:pt x="141" y="9"/>
                  </a:cubicBezTo>
                  <a:cubicBezTo>
                    <a:pt x="104" y="9"/>
                    <a:pt x="71" y="26"/>
                    <a:pt x="54" y="59"/>
                  </a:cubicBezTo>
                  <a:cubicBezTo>
                    <a:pt x="1" y="92"/>
                    <a:pt x="1" y="162"/>
                    <a:pt x="38" y="178"/>
                  </a:cubicBezTo>
                  <a:cubicBezTo>
                    <a:pt x="71" y="195"/>
                    <a:pt x="87" y="195"/>
                    <a:pt x="124" y="195"/>
                  </a:cubicBezTo>
                  <a:cubicBezTo>
                    <a:pt x="141" y="195"/>
                    <a:pt x="141" y="195"/>
                    <a:pt x="157" y="178"/>
                  </a:cubicBezTo>
                  <a:cubicBezTo>
                    <a:pt x="174" y="178"/>
                    <a:pt x="190" y="162"/>
                    <a:pt x="207" y="145"/>
                  </a:cubicBezTo>
                  <a:cubicBezTo>
                    <a:pt x="228" y="129"/>
                    <a:pt x="244" y="92"/>
                    <a:pt x="244" y="75"/>
                  </a:cubicBezTo>
                  <a:cubicBezTo>
                    <a:pt x="244" y="42"/>
                    <a:pt x="244" y="26"/>
                    <a:pt x="228" y="9"/>
                  </a:cubicBezTo>
                  <a:cubicBezTo>
                    <a:pt x="203" y="9"/>
                    <a:pt x="187" y="0"/>
                    <a:pt x="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8"/>
            <p:cNvSpPr/>
            <p:nvPr/>
          </p:nvSpPr>
          <p:spPr>
            <a:xfrm>
              <a:off x="4572325" y="2341175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74" y="1"/>
                  </a:moveTo>
                  <a:cubicBezTo>
                    <a:pt x="141" y="17"/>
                    <a:pt x="104" y="17"/>
                    <a:pt x="87" y="38"/>
                  </a:cubicBezTo>
                  <a:cubicBezTo>
                    <a:pt x="54" y="54"/>
                    <a:pt x="38" y="87"/>
                    <a:pt x="21" y="104"/>
                  </a:cubicBezTo>
                  <a:cubicBezTo>
                    <a:pt x="1" y="157"/>
                    <a:pt x="38" y="207"/>
                    <a:pt x="87" y="207"/>
                  </a:cubicBezTo>
                  <a:lnTo>
                    <a:pt x="141" y="207"/>
                  </a:lnTo>
                  <a:cubicBezTo>
                    <a:pt x="141" y="190"/>
                    <a:pt x="157" y="190"/>
                    <a:pt x="157" y="190"/>
                  </a:cubicBezTo>
                  <a:cubicBezTo>
                    <a:pt x="174" y="190"/>
                    <a:pt x="174" y="190"/>
                    <a:pt x="190" y="174"/>
                  </a:cubicBezTo>
                  <a:cubicBezTo>
                    <a:pt x="207" y="157"/>
                    <a:pt x="244" y="141"/>
                    <a:pt x="244" y="104"/>
                  </a:cubicBezTo>
                  <a:cubicBezTo>
                    <a:pt x="261" y="87"/>
                    <a:pt x="261" y="54"/>
                    <a:pt x="244" y="38"/>
                  </a:cubicBezTo>
                  <a:cubicBezTo>
                    <a:pt x="228" y="17"/>
                    <a:pt x="190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8"/>
            <p:cNvSpPr/>
            <p:nvPr/>
          </p:nvSpPr>
          <p:spPr>
            <a:xfrm>
              <a:off x="4585225" y="2295725"/>
              <a:ext cx="6500" cy="5175"/>
            </a:xfrm>
            <a:custGeom>
              <a:avLst/>
              <a:gdLst/>
              <a:ahLst/>
              <a:cxnLst/>
              <a:rect l="l" t="t" r="r" b="b"/>
              <a:pathLst>
                <a:path w="260" h="207" extrusionOk="0">
                  <a:moveTo>
                    <a:pt x="173" y="0"/>
                  </a:moveTo>
                  <a:cubicBezTo>
                    <a:pt x="140" y="0"/>
                    <a:pt x="103" y="17"/>
                    <a:pt x="70" y="33"/>
                  </a:cubicBezTo>
                  <a:cubicBezTo>
                    <a:pt x="54" y="50"/>
                    <a:pt x="37" y="83"/>
                    <a:pt x="21" y="103"/>
                  </a:cubicBezTo>
                  <a:cubicBezTo>
                    <a:pt x="0" y="136"/>
                    <a:pt x="21" y="169"/>
                    <a:pt x="37" y="186"/>
                  </a:cubicBezTo>
                  <a:cubicBezTo>
                    <a:pt x="54" y="207"/>
                    <a:pt x="70" y="207"/>
                    <a:pt x="87" y="207"/>
                  </a:cubicBezTo>
                  <a:cubicBezTo>
                    <a:pt x="124" y="207"/>
                    <a:pt x="140" y="207"/>
                    <a:pt x="157" y="186"/>
                  </a:cubicBezTo>
                  <a:cubicBezTo>
                    <a:pt x="190" y="169"/>
                    <a:pt x="227" y="136"/>
                    <a:pt x="243" y="103"/>
                  </a:cubicBezTo>
                  <a:cubicBezTo>
                    <a:pt x="260" y="50"/>
                    <a:pt x="227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8"/>
            <p:cNvSpPr/>
            <p:nvPr/>
          </p:nvSpPr>
          <p:spPr>
            <a:xfrm>
              <a:off x="4881150" y="2339025"/>
              <a:ext cx="6500" cy="4950"/>
            </a:xfrm>
            <a:custGeom>
              <a:avLst/>
              <a:gdLst/>
              <a:ahLst/>
              <a:cxnLst/>
              <a:rect l="l" t="t" r="r" b="b"/>
              <a:pathLst>
                <a:path w="260" h="198" extrusionOk="0">
                  <a:moveTo>
                    <a:pt x="140" y="0"/>
                  </a:moveTo>
                  <a:cubicBezTo>
                    <a:pt x="103" y="0"/>
                    <a:pt x="70" y="21"/>
                    <a:pt x="54" y="54"/>
                  </a:cubicBezTo>
                  <a:cubicBezTo>
                    <a:pt x="0" y="103"/>
                    <a:pt x="0" y="157"/>
                    <a:pt x="37" y="190"/>
                  </a:cubicBezTo>
                  <a:cubicBezTo>
                    <a:pt x="59" y="190"/>
                    <a:pt x="74" y="197"/>
                    <a:pt x="91" y="197"/>
                  </a:cubicBezTo>
                  <a:cubicBezTo>
                    <a:pt x="99" y="197"/>
                    <a:pt x="109" y="195"/>
                    <a:pt x="120" y="190"/>
                  </a:cubicBezTo>
                  <a:lnTo>
                    <a:pt x="157" y="190"/>
                  </a:lnTo>
                  <a:cubicBezTo>
                    <a:pt x="173" y="173"/>
                    <a:pt x="190" y="157"/>
                    <a:pt x="206" y="140"/>
                  </a:cubicBezTo>
                  <a:cubicBezTo>
                    <a:pt x="243" y="124"/>
                    <a:pt x="243" y="103"/>
                    <a:pt x="243" y="70"/>
                  </a:cubicBezTo>
                  <a:cubicBezTo>
                    <a:pt x="260" y="54"/>
                    <a:pt x="243" y="21"/>
                    <a:pt x="223" y="21"/>
                  </a:cubicBezTo>
                  <a:cubicBezTo>
                    <a:pt x="190" y="0"/>
                    <a:pt x="173" y="0"/>
                    <a:pt x="1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8"/>
            <p:cNvSpPr/>
            <p:nvPr/>
          </p:nvSpPr>
          <p:spPr>
            <a:xfrm>
              <a:off x="4818875" y="2385900"/>
              <a:ext cx="6525" cy="5050"/>
            </a:xfrm>
            <a:custGeom>
              <a:avLst/>
              <a:gdLst/>
              <a:ahLst/>
              <a:cxnLst/>
              <a:rect l="l" t="t" r="r" b="b"/>
              <a:pathLst>
                <a:path w="261" h="202" extrusionOk="0">
                  <a:moveTo>
                    <a:pt x="137" y="1"/>
                  </a:moveTo>
                  <a:cubicBezTo>
                    <a:pt x="104" y="17"/>
                    <a:pt x="71" y="34"/>
                    <a:pt x="54" y="50"/>
                  </a:cubicBezTo>
                  <a:cubicBezTo>
                    <a:pt x="1" y="104"/>
                    <a:pt x="1" y="154"/>
                    <a:pt x="34" y="186"/>
                  </a:cubicBezTo>
                  <a:cubicBezTo>
                    <a:pt x="44" y="197"/>
                    <a:pt x="57" y="202"/>
                    <a:pt x="72" y="202"/>
                  </a:cubicBezTo>
                  <a:cubicBezTo>
                    <a:pt x="87" y="202"/>
                    <a:pt x="104" y="197"/>
                    <a:pt x="120" y="186"/>
                  </a:cubicBezTo>
                  <a:lnTo>
                    <a:pt x="157" y="186"/>
                  </a:lnTo>
                  <a:cubicBezTo>
                    <a:pt x="174" y="170"/>
                    <a:pt x="190" y="154"/>
                    <a:pt x="207" y="154"/>
                  </a:cubicBezTo>
                  <a:cubicBezTo>
                    <a:pt x="261" y="104"/>
                    <a:pt x="261" y="34"/>
                    <a:pt x="207" y="17"/>
                  </a:cubicBezTo>
                  <a:cubicBezTo>
                    <a:pt x="190" y="1"/>
                    <a:pt x="157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8"/>
            <p:cNvSpPr/>
            <p:nvPr/>
          </p:nvSpPr>
          <p:spPr>
            <a:xfrm>
              <a:off x="4762600" y="2410250"/>
              <a:ext cx="6475" cy="4850"/>
            </a:xfrm>
            <a:custGeom>
              <a:avLst/>
              <a:gdLst/>
              <a:ahLst/>
              <a:cxnLst/>
              <a:rect l="l" t="t" r="r" b="b"/>
              <a:pathLst>
                <a:path w="259" h="194" extrusionOk="0">
                  <a:moveTo>
                    <a:pt x="182" y="1"/>
                  </a:moveTo>
                  <a:cubicBezTo>
                    <a:pt x="174" y="1"/>
                    <a:pt x="166" y="2"/>
                    <a:pt x="157" y="4"/>
                  </a:cubicBezTo>
                  <a:cubicBezTo>
                    <a:pt x="141" y="4"/>
                    <a:pt x="104" y="4"/>
                    <a:pt x="71" y="21"/>
                  </a:cubicBezTo>
                  <a:cubicBezTo>
                    <a:pt x="38" y="37"/>
                    <a:pt x="17" y="74"/>
                    <a:pt x="17" y="91"/>
                  </a:cubicBezTo>
                  <a:cubicBezTo>
                    <a:pt x="1" y="124"/>
                    <a:pt x="1" y="140"/>
                    <a:pt x="17" y="161"/>
                  </a:cubicBezTo>
                  <a:cubicBezTo>
                    <a:pt x="38" y="177"/>
                    <a:pt x="54" y="194"/>
                    <a:pt x="87" y="194"/>
                  </a:cubicBezTo>
                  <a:cubicBezTo>
                    <a:pt x="104" y="194"/>
                    <a:pt x="141" y="194"/>
                    <a:pt x="157" y="177"/>
                  </a:cubicBezTo>
                  <a:cubicBezTo>
                    <a:pt x="157" y="177"/>
                    <a:pt x="174" y="177"/>
                    <a:pt x="174" y="161"/>
                  </a:cubicBezTo>
                  <a:cubicBezTo>
                    <a:pt x="207" y="140"/>
                    <a:pt x="223" y="124"/>
                    <a:pt x="244" y="91"/>
                  </a:cubicBezTo>
                  <a:cubicBezTo>
                    <a:pt x="258" y="44"/>
                    <a:pt x="232" y="1"/>
                    <a:pt x="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8"/>
            <p:cNvSpPr/>
            <p:nvPr/>
          </p:nvSpPr>
          <p:spPr>
            <a:xfrm>
              <a:off x="4550075" y="2374250"/>
              <a:ext cx="6400" cy="4950"/>
            </a:xfrm>
            <a:custGeom>
              <a:avLst/>
              <a:gdLst/>
              <a:ahLst/>
              <a:cxnLst/>
              <a:rect l="l" t="t" r="r" b="b"/>
              <a:pathLst>
                <a:path w="256" h="198" extrusionOk="0">
                  <a:moveTo>
                    <a:pt x="167" y="1"/>
                  </a:moveTo>
                  <a:cubicBezTo>
                    <a:pt x="148" y="1"/>
                    <a:pt x="126" y="6"/>
                    <a:pt x="103" y="18"/>
                  </a:cubicBezTo>
                  <a:cubicBezTo>
                    <a:pt x="33" y="34"/>
                    <a:pt x="0" y="104"/>
                    <a:pt x="17" y="158"/>
                  </a:cubicBezTo>
                  <a:cubicBezTo>
                    <a:pt x="17" y="182"/>
                    <a:pt x="54" y="197"/>
                    <a:pt x="100" y="197"/>
                  </a:cubicBezTo>
                  <a:cubicBezTo>
                    <a:pt x="117" y="197"/>
                    <a:pt x="135" y="195"/>
                    <a:pt x="153" y="191"/>
                  </a:cubicBezTo>
                  <a:cubicBezTo>
                    <a:pt x="223" y="158"/>
                    <a:pt x="256" y="104"/>
                    <a:pt x="239" y="55"/>
                  </a:cubicBezTo>
                  <a:cubicBezTo>
                    <a:pt x="229" y="20"/>
                    <a:pt x="202" y="1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8"/>
            <p:cNvSpPr/>
            <p:nvPr/>
          </p:nvSpPr>
          <p:spPr>
            <a:xfrm>
              <a:off x="4626950" y="2303850"/>
              <a:ext cx="6025" cy="5200"/>
            </a:xfrm>
            <a:custGeom>
              <a:avLst/>
              <a:gdLst/>
              <a:ahLst/>
              <a:cxnLst/>
              <a:rect l="l" t="t" r="r" b="b"/>
              <a:pathLst>
                <a:path w="241" h="208" extrusionOk="0">
                  <a:moveTo>
                    <a:pt x="146" y="0"/>
                  </a:moveTo>
                  <a:cubicBezTo>
                    <a:pt x="106" y="0"/>
                    <a:pt x="66" y="19"/>
                    <a:pt x="34" y="51"/>
                  </a:cubicBezTo>
                  <a:cubicBezTo>
                    <a:pt x="17" y="88"/>
                    <a:pt x="1" y="104"/>
                    <a:pt x="1" y="137"/>
                  </a:cubicBezTo>
                  <a:cubicBezTo>
                    <a:pt x="1" y="154"/>
                    <a:pt x="1" y="170"/>
                    <a:pt x="34" y="191"/>
                  </a:cubicBezTo>
                  <a:cubicBezTo>
                    <a:pt x="50" y="207"/>
                    <a:pt x="67" y="207"/>
                    <a:pt x="104" y="207"/>
                  </a:cubicBezTo>
                  <a:cubicBezTo>
                    <a:pt x="121" y="191"/>
                    <a:pt x="137" y="191"/>
                    <a:pt x="137" y="191"/>
                  </a:cubicBezTo>
                  <a:cubicBezTo>
                    <a:pt x="153" y="170"/>
                    <a:pt x="170" y="170"/>
                    <a:pt x="186" y="154"/>
                  </a:cubicBezTo>
                  <a:cubicBezTo>
                    <a:pt x="240" y="104"/>
                    <a:pt x="240" y="51"/>
                    <a:pt x="207" y="18"/>
                  </a:cubicBezTo>
                  <a:cubicBezTo>
                    <a:pt x="188" y="6"/>
                    <a:pt x="167" y="0"/>
                    <a:pt x="1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8"/>
            <p:cNvSpPr/>
            <p:nvPr/>
          </p:nvSpPr>
          <p:spPr>
            <a:xfrm>
              <a:off x="4528125" y="2365700"/>
              <a:ext cx="6500" cy="4775"/>
            </a:xfrm>
            <a:custGeom>
              <a:avLst/>
              <a:gdLst/>
              <a:ahLst/>
              <a:cxnLst/>
              <a:rect l="l" t="t" r="r" b="b"/>
              <a:pathLst>
                <a:path w="260" h="191" extrusionOk="0">
                  <a:moveTo>
                    <a:pt x="173" y="1"/>
                  </a:moveTo>
                  <a:cubicBezTo>
                    <a:pt x="140" y="1"/>
                    <a:pt x="103" y="17"/>
                    <a:pt x="87" y="34"/>
                  </a:cubicBezTo>
                  <a:cubicBezTo>
                    <a:pt x="54" y="50"/>
                    <a:pt x="37" y="67"/>
                    <a:pt x="17" y="104"/>
                  </a:cubicBezTo>
                  <a:cubicBezTo>
                    <a:pt x="0" y="153"/>
                    <a:pt x="37" y="191"/>
                    <a:pt x="103" y="191"/>
                  </a:cubicBezTo>
                  <a:lnTo>
                    <a:pt x="157" y="191"/>
                  </a:lnTo>
                  <a:cubicBezTo>
                    <a:pt x="173" y="170"/>
                    <a:pt x="173" y="170"/>
                    <a:pt x="190" y="170"/>
                  </a:cubicBezTo>
                  <a:cubicBezTo>
                    <a:pt x="206" y="153"/>
                    <a:pt x="243" y="120"/>
                    <a:pt x="243" y="104"/>
                  </a:cubicBezTo>
                  <a:cubicBezTo>
                    <a:pt x="260" y="34"/>
                    <a:pt x="223" y="1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8"/>
            <p:cNvSpPr/>
            <p:nvPr/>
          </p:nvSpPr>
          <p:spPr>
            <a:xfrm>
              <a:off x="4510075" y="2342200"/>
              <a:ext cx="6100" cy="5075"/>
            </a:xfrm>
            <a:custGeom>
              <a:avLst/>
              <a:gdLst/>
              <a:ahLst/>
              <a:cxnLst/>
              <a:rect l="l" t="t" r="r" b="b"/>
              <a:pathLst>
                <a:path w="244" h="203" extrusionOk="0">
                  <a:moveTo>
                    <a:pt x="182" y="1"/>
                  </a:moveTo>
                  <a:cubicBezTo>
                    <a:pt x="170" y="1"/>
                    <a:pt x="157" y="5"/>
                    <a:pt x="141" y="13"/>
                  </a:cubicBezTo>
                  <a:cubicBezTo>
                    <a:pt x="104" y="13"/>
                    <a:pt x="71" y="30"/>
                    <a:pt x="54" y="46"/>
                  </a:cubicBezTo>
                  <a:cubicBezTo>
                    <a:pt x="1" y="100"/>
                    <a:pt x="1" y="166"/>
                    <a:pt x="38" y="182"/>
                  </a:cubicBezTo>
                  <a:cubicBezTo>
                    <a:pt x="71" y="203"/>
                    <a:pt x="87" y="203"/>
                    <a:pt x="120" y="203"/>
                  </a:cubicBezTo>
                  <a:cubicBezTo>
                    <a:pt x="141" y="182"/>
                    <a:pt x="141" y="182"/>
                    <a:pt x="157" y="182"/>
                  </a:cubicBezTo>
                  <a:cubicBezTo>
                    <a:pt x="174" y="182"/>
                    <a:pt x="190" y="166"/>
                    <a:pt x="207" y="149"/>
                  </a:cubicBezTo>
                  <a:cubicBezTo>
                    <a:pt x="223" y="133"/>
                    <a:pt x="244" y="100"/>
                    <a:pt x="244" y="79"/>
                  </a:cubicBezTo>
                  <a:cubicBezTo>
                    <a:pt x="244" y="46"/>
                    <a:pt x="244" y="30"/>
                    <a:pt x="223" y="13"/>
                  </a:cubicBezTo>
                  <a:cubicBezTo>
                    <a:pt x="207" y="5"/>
                    <a:pt x="194" y="1"/>
                    <a:pt x="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8"/>
            <p:cNvSpPr/>
            <p:nvPr/>
          </p:nvSpPr>
          <p:spPr>
            <a:xfrm>
              <a:off x="4514000" y="2363950"/>
              <a:ext cx="6400" cy="4775"/>
            </a:xfrm>
            <a:custGeom>
              <a:avLst/>
              <a:gdLst/>
              <a:ahLst/>
              <a:cxnLst/>
              <a:rect l="l" t="t" r="r" b="b"/>
              <a:pathLst>
                <a:path w="256" h="191" extrusionOk="0">
                  <a:moveTo>
                    <a:pt x="169" y="1"/>
                  </a:moveTo>
                  <a:cubicBezTo>
                    <a:pt x="120" y="1"/>
                    <a:pt x="50" y="34"/>
                    <a:pt x="33" y="104"/>
                  </a:cubicBezTo>
                  <a:cubicBezTo>
                    <a:pt x="0" y="157"/>
                    <a:pt x="33" y="190"/>
                    <a:pt x="103" y="190"/>
                  </a:cubicBezTo>
                  <a:cubicBezTo>
                    <a:pt x="120" y="190"/>
                    <a:pt x="153" y="190"/>
                    <a:pt x="169" y="174"/>
                  </a:cubicBezTo>
                  <a:cubicBezTo>
                    <a:pt x="169" y="174"/>
                    <a:pt x="190" y="174"/>
                    <a:pt x="190" y="157"/>
                  </a:cubicBezTo>
                  <a:cubicBezTo>
                    <a:pt x="223" y="137"/>
                    <a:pt x="239" y="120"/>
                    <a:pt x="256" y="87"/>
                  </a:cubicBezTo>
                  <a:cubicBezTo>
                    <a:pt x="256" y="71"/>
                    <a:pt x="256" y="34"/>
                    <a:pt x="239" y="17"/>
                  </a:cubicBezTo>
                  <a:cubicBezTo>
                    <a:pt x="239" y="1"/>
                    <a:pt x="206" y="1"/>
                    <a:pt x="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8"/>
            <p:cNvSpPr/>
            <p:nvPr/>
          </p:nvSpPr>
          <p:spPr>
            <a:xfrm>
              <a:off x="4543175" y="2365700"/>
              <a:ext cx="6500" cy="4925"/>
            </a:xfrm>
            <a:custGeom>
              <a:avLst/>
              <a:gdLst/>
              <a:ahLst/>
              <a:cxnLst/>
              <a:rect l="l" t="t" r="r" b="b"/>
              <a:pathLst>
                <a:path w="260" h="197" extrusionOk="0">
                  <a:moveTo>
                    <a:pt x="169" y="0"/>
                  </a:moveTo>
                  <a:cubicBezTo>
                    <a:pt x="150" y="0"/>
                    <a:pt x="128" y="6"/>
                    <a:pt x="103" y="17"/>
                  </a:cubicBezTo>
                  <a:cubicBezTo>
                    <a:pt x="33" y="34"/>
                    <a:pt x="0" y="104"/>
                    <a:pt x="17" y="153"/>
                  </a:cubicBezTo>
                  <a:cubicBezTo>
                    <a:pt x="17" y="181"/>
                    <a:pt x="55" y="197"/>
                    <a:pt x="103" y="197"/>
                  </a:cubicBezTo>
                  <a:cubicBezTo>
                    <a:pt x="120" y="197"/>
                    <a:pt x="138" y="195"/>
                    <a:pt x="157" y="191"/>
                  </a:cubicBezTo>
                  <a:cubicBezTo>
                    <a:pt x="223" y="153"/>
                    <a:pt x="260" y="87"/>
                    <a:pt x="239" y="50"/>
                  </a:cubicBezTo>
                  <a:cubicBezTo>
                    <a:pt x="229" y="18"/>
                    <a:pt x="204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8"/>
            <p:cNvSpPr/>
            <p:nvPr/>
          </p:nvSpPr>
          <p:spPr>
            <a:xfrm>
              <a:off x="4544000" y="2339475"/>
              <a:ext cx="6500" cy="4950"/>
            </a:xfrm>
            <a:custGeom>
              <a:avLst/>
              <a:gdLst/>
              <a:ahLst/>
              <a:cxnLst/>
              <a:rect l="l" t="t" r="r" b="b"/>
              <a:pathLst>
                <a:path w="260" h="198" extrusionOk="0">
                  <a:moveTo>
                    <a:pt x="166" y="0"/>
                  </a:moveTo>
                  <a:cubicBezTo>
                    <a:pt x="126" y="0"/>
                    <a:pt x="86" y="20"/>
                    <a:pt x="54" y="52"/>
                  </a:cubicBezTo>
                  <a:cubicBezTo>
                    <a:pt x="21" y="69"/>
                    <a:pt x="21" y="106"/>
                    <a:pt x="0" y="122"/>
                  </a:cubicBezTo>
                  <a:cubicBezTo>
                    <a:pt x="0" y="155"/>
                    <a:pt x="21" y="172"/>
                    <a:pt x="37" y="188"/>
                  </a:cubicBezTo>
                  <a:cubicBezTo>
                    <a:pt x="48" y="188"/>
                    <a:pt x="66" y="197"/>
                    <a:pt x="88" y="197"/>
                  </a:cubicBezTo>
                  <a:cubicBezTo>
                    <a:pt x="99" y="197"/>
                    <a:pt x="111" y="195"/>
                    <a:pt x="124" y="188"/>
                  </a:cubicBezTo>
                  <a:lnTo>
                    <a:pt x="157" y="188"/>
                  </a:lnTo>
                  <a:cubicBezTo>
                    <a:pt x="173" y="172"/>
                    <a:pt x="190" y="155"/>
                    <a:pt x="206" y="155"/>
                  </a:cubicBezTo>
                  <a:cubicBezTo>
                    <a:pt x="260" y="106"/>
                    <a:pt x="260" y="36"/>
                    <a:pt x="227" y="19"/>
                  </a:cubicBezTo>
                  <a:cubicBezTo>
                    <a:pt x="208" y="6"/>
                    <a:pt x="187" y="0"/>
                    <a:pt x="1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8"/>
            <p:cNvSpPr/>
            <p:nvPr/>
          </p:nvSpPr>
          <p:spPr>
            <a:xfrm>
              <a:off x="4543575" y="2354050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74" y="1"/>
                  </a:moveTo>
                  <a:cubicBezTo>
                    <a:pt x="141" y="1"/>
                    <a:pt x="104" y="1"/>
                    <a:pt x="87" y="17"/>
                  </a:cubicBezTo>
                  <a:cubicBezTo>
                    <a:pt x="54" y="38"/>
                    <a:pt x="38" y="71"/>
                    <a:pt x="17" y="88"/>
                  </a:cubicBezTo>
                  <a:cubicBezTo>
                    <a:pt x="1" y="158"/>
                    <a:pt x="38" y="191"/>
                    <a:pt x="104" y="191"/>
                  </a:cubicBezTo>
                  <a:cubicBezTo>
                    <a:pt x="120" y="191"/>
                    <a:pt x="141" y="191"/>
                    <a:pt x="157" y="174"/>
                  </a:cubicBezTo>
                  <a:cubicBezTo>
                    <a:pt x="174" y="174"/>
                    <a:pt x="174" y="174"/>
                    <a:pt x="190" y="158"/>
                  </a:cubicBezTo>
                  <a:cubicBezTo>
                    <a:pt x="207" y="141"/>
                    <a:pt x="244" y="121"/>
                    <a:pt x="244" y="88"/>
                  </a:cubicBezTo>
                  <a:cubicBezTo>
                    <a:pt x="260" y="38"/>
                    <a:pt x="223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8"/>
            <p:cNvSpPr/>
            <p:nvPr/>
          </p:nvSpPr>
          <p:spPr>
            <a:xfrm>
              <a:off x="4530275" y="2353650"/>
              <a:ext cx="6525" cy="4950"/>
            </a:xfrm>
            <a:custGeom>
              <a:avLst/>
              <a:gdLst/>
              <a:ahLst/>
              <a:cxnLst/>
              <a:rect l="l" t="t" r="r" b="b"/>
              <a:pathLst>
                <a:path w="261" h="198" extrusionOk="0">
                  <a:moveTo>
                    <a:pt x="137" y="0"/>
                  </a:moveTo>
                  <a:cubicBezTo>
                    <a:pt x="104" y="17"/>
                    <a:pt x="71" y="33"/>
                    <a:pt x="54" y="54"/>
                  </a:cubicBezTo>
                  <a:cubicBezTo>
                    <a:pt x="1" y="104"/>
                    <a:pt x="1" y="157"/>
                    <a:pt x="34" y="190"/>
                  </a:cubicBezTo>
                  <a:cubicBezTo>
                    <a:pt x="47" y="190"/>
                    <a:pt x="67" y="197"/>
                    <a:pt x="88" y="197"/>
                  </a:cubicBezTo>
                  <a:cubicBezTo>
                    <a:pt x="98" y="197"/>
                    <a:pt x="109" y="196"/>
                    <a:pt x="120" y="190"/>
                  </a:cubicBezTo>
                  <a:lnTo>
                    <a:pt x="157" y="190"/>
                  </a:lnTo>
                  <a:cubicBezTo>
                    <a:pt x="174" y="174"/>
                    <a:pt x="190" y="157"/>
                    <a:pt x="207" y="137"/>
                  </a:cubicBezTo>
                  <a:cubicBezTo>
                    <a:pt x="260" y="104"/>
                    <a:pt x="260" y="33"/>
                    <a:pt x="223" y="17"/>
                  </a:cubicBezTo>
                  <a:cubicBezTo>
                    <a:pt x="190" y="0"/>
                    <a:pt x="174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8"/>
            <p:cNvSpPr/>
            <p:nvPr/>
          </p:nvSpPr>
          <p:spPr>
            <a:xfrm>
              <a:off x="4739425" y="2444675"/>
              <a:ext cx="6925" cy="5175"/>
            </a:xfrm>
            <a:custGeom>
              <a:avLst/>
              <a:gdLst/>
              <a:ahLst/>
              <a:cxnLst/>
              <a:rect l="l" t="t" r="r" b="b"/>
              <a:pathLst>
                <a:path w="277" h="207" extrusionOk="0">
                  <a:moveTo>
                    <a:pt x="173" y="0"/>
                  </a:moveTo>
                  <a:cubicBezTo>
                    <a:pt x="140" y="0"/>
                    <a:pt x="103" y="21"/>
                    <a:pt x="87" y="37"/>
                  </a:cubicBezTo>
                  <a:cubicBezTo>
                    <a:pt x="54" y="54"/>
                    <a:pt x="37" y="87"/>
                    <a:pt x="17" y="103"/>
                  </a:cubicBezTo>
                  <a:cubicBezTo>
                    <a:pt x="0" y="157"/>
                    <a:pt x="37" y="206"/>
                    <a:pt x="103" y="206"/>
                  </a:cubicBezTo>
                  <a:cubicBezTo>
                    <a:pt x="120" y="206"/>
                    <a:pt x="140" y="206"/>
                    <a:pt x="157" y="190"/>
                  </a:cubicBezTo>
                  <a:cubicBezTo>
                    <a:pt x="173" y="190"/>
                    <a:pt x="173" y="173"/>
                    <a:pt x="190" y="173"/>
                  </a:cubicBezTo>
                  <a:cubicBezTo>
                    <a:pt x="223" y="157"/>
                    <a:pt x="243" y="140"/>
                    <a:pt x="243" y="103"/>
                  </a:cubicBezTo>
                  <a:cubicBezTo>
                    <a:pt x="276" y="54"/>
                    <a:pt x="243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8"/>
            <p:cNvSpPr/>
            <p:nvPr/>
          </p:nvSpPr>
          <p:spPr>
            <a:xfrm>
              <a:off x="4850225" y="2291400"/>
              <a:ext cx="6500" cy="4950"/>
            </a:xfrm>
            <a:custGeom>
              <a:avLst/>
              <a:gdLst/>
              <a:ahLst/>
              <a:cxnLst/>
              <a:rect l="l" t="t" r="r" b="b"/>
              <a:pathLst>
                <a:path w="260" h="198" extrusionOk="0">
                  <a:moveTo>
                    <a:pt x="120" y="0"/>
                  </a:moveTo>
                  <a:cubicBezTo>
                    <a:pt x="103" y="0"/>
                    <a:pt x="70" y="17"/>
                    <a:pt x="37" y="50"/>
                  </a:cubicBezTo>
                  <a:cubicBezTo>
                    <a:pt x="17" y="70"/>
                    <a:pt x="0" y="103"/>
                    <a:pt x="0" y="120"/>
                  </a:cubicBezTo>
                  <a:cubicBezTo>
                    <a:pt x="0" y="153"/>
                    <a:pt x="17" y="173"/>
                    <a:pt x="37" y="190"/>
                  </a:cubicBezTo>
                  <a:cubicBezTo>
                    <a:pt x="48" y="190"/>
                    <a:pt x="67" y="197"/>
                    <a:pt x="87" y="197"/>
                  </a:cubicBezTo>
                  <a:cubicBezTo>
                    <a:pt x="98" y="197"/>
                    <a:pt x="109" y="195"/>
                    <a:pt x="120" y="190"/>
                  </a:cubicBezTo>
                  <a:lnTo>
                    <a:pt x="157" y="190"/>
                  </a:lnTo>
                  <a:cubicBezTo>
                    <a:pt x="173" y="173"/>
                    <a:pt x="190" y="153"/>
                    <a:pt x="206" y="136"/>
                  </a:cubicBezTo>
                  <a:cubicBezTo>
                    <a:pt x="260" y="103"/>
                    <a:pt x="260" y="33"/>
                    <a:pt x="206" y="17"/>
                  </a:cubicBezTo>
                  <a:cubicBezTo>
                    <a:pt x="190" y="0"/>
                    <a:pt x="157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8"/>
            <p:cNvSpPr/>
            <p:nvPr/>
          </p:nvSpPr>
          <p:spPr>
            <a:xfrm>
              <a:off x="4848575" y="2280675"/>
              <a:ext cx="6825" cy="4775"/>
            </a:xfrm>
            <a:custGeom>
              <a:avLst/>
              <a:gdLst/>
              <a:ahLst/>
              <a:cxnLst/>
              <a:rect l="l" t="t" r="r" b="b"/>
              <a:pathLst>
                <a:path w="273" h="191" extrusionOk="0">
                  <a:moveTo>
                    <a:pt x="169" y="0"/>
                  </a:moveTo>
                  <a:cubicBezTo>
                    <a:pt x="136" y="0"/>
                    <a:pt x="120" y="0"/>
                    <a:pt x="83" y="33"/>
                  </a:cubicBezTo>
                  <a:cubicBezTo>
                    <a:pt x="50" y="50"/>
                    <a:pt x="33" y="66"/>
                    <a:pt x="33" y="104"/>
                  </a:cubicBezTo>
                  <a:cubicBezTo>
                    <a:pt x="0" y="153"/>
                    <a:pt x="33" y="190"/>
                    <a:pt x="103" y="190"/>
                  </a:cubicBezTo>
                  <a:cubicBezTo>
                    <a:pt x="120" y="190"/>
                    <a:pt x="136" y="190"/>
                    <a:pt x="169" y="170"/>
                  </a:cubicBezTo>
                  <a:cubicBezTo>
                    <a:pt x="206" y="153"/>
                    <a:pt x="239" y="137"/>
                    <a:pt x="256" y="87"/>
                  </a:cubicBezTo>
                  <a:cubicBezTo>
                    <a:pt x="272" y="33"/>
                    <a:pt x="239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8"/>
            <p:cNvSpPr/>
            <p:nvPr/>
          </p:nvSpPr>
          <p:spPr>
            <a:xfrm>
              <a:off x="4659525" y="2376425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74" y="1"/>
                  </a:moveTo>
                  <a:cubicBezTo>
                    <a:pt x="141" y="1"/>
                    <a:pt x="104" y="1"/>
                    <a:pt x="71" y="17"/>
                  </a:cubicBezTo>
                  <a:cubicBezTo>
                    <a:pt x="54" y="34"/>
                    <a:pt x="17" y="71"/>
                    <a:pt x="17" y="87"/>
                  </a:cubicBezTo>
                  <a:cubicBezTo>
                    <a:pt x="1" y="120"/>
                    <a:pt x="1" y="137"/>
                    <a:pt x="17" y="153"/>
                  </a:cubicBezTo>
                  <a:cubicBezTo>
                    <a:pt x="38" y="190"/>
                    <a:pt x="71" y="190"/>
                    <a:pt x="87" y="190"/>
                  </a:cubicBezTo>
                  <a:cubicBezTo>
                    <a:pt x="120" y="190"/>
                    <a:pt x="141" y="190"/>
                    <a:pt x="157" y="174"/>
                  </a:cubicBezTo>
                  <a:cubicBezTo>
                    <a:pt x="174" y="174"/>
                    <a:pt x="174" y="174"/>
                    <a:pt x="190" y="153"/>
                  </a:cubicBezTo>
                  <a:cubicBezTo>
                    <a:pt x="207" y="137"/>
                    <a:pt x="244" y="120"/>
                    <a:pt x="244" y="87"/>
                  </a:cubicBezTo>
                  <a:cubicBezTo>
                    <a:pt x="261" y="34"/>
                    <a:pt x="223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8"/>
            <p:cNvSpPr/>
            <p:nvPr/>
          </p:nvSpPr>
          <p:spPr>
            <a:xfrm>
              <a:off x="4845475" y="2269950"/>
              <a:ext cx="6525" cy="4675"/>
            </a:xfrm>
            <a:custGeom>
              <a:avLst/>
              <a:gdLst/>
              <a:ahLst/>
              <a:cxnLst/>
              <a:rect l="l" t="t" r="r" b="b"/>
              <a:pathLst>
                <a:path w="261" h="187" extrusionOk="0">
                  <a:moveTo>
                    <a:pt x="104" y="1"/>
                  </a:moveTo>
                  <a:cubicBezTo>
                    <a:pt x="104" y="1"/>
                    <a:pt x="87" y="17"/>
                    <a:pt x="71" y="17"/>
                  </a:cubicBezTo>
                  <a:cubicBezTo>
                    <a:pt x="38" y="34"/>
                    <a:pt x="21" y="67"/>
                    <a:pt x="0" y="83"/>
                  </a:cubicBezTo>
                  <a:cubicBezTo>
                    <a:pt x="0" y="120"/>
                    <a:pt x="0" y="137"/>
                    <a:pt x="21" y="153"/>
                  </a:cubicBezTo>
                  <a:cubicBezTo>
                    <a:pt x="38" y="186"/>
                    <a:pt x="54" y="186"/>
                    <a:pt x="87" y="186"/>
                  </a:cubicBezTo>
                  <a:cubicBezTo>
                    <a:pt x="104" y="186"/>
                    <a:pt x="124" y="186"/>
                    <a:pt x="141" y="170"/>
                  </a:cubicBezTo>
                  <a:cubicBezTo>
                    <a:pt x="157" y="170"/>
                    <a:pt x="174" y="170"/>
                    <a:pt x="174" y="153"/>
                  </a:cubicBezTo>
                  <a:cubicBezTo>
                    <a:pt x="207" y="137"/>
                    <a:pt x="227" y="120"/>
                    <a:pt x="244" y="83"/>
                  </a:cubicBezTo>
                  <a:cubicBezTo>
                    <a:pt x="260" y="50"/>
                    <a:pt x="244" y="17"/>
                    <a:pt x="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8"/>
            <p:cNvSpPr/>
            <p:nvPr/>
          </p:nvSpPr>
          <p:spPr>
            <a:xfrm>
              <a:off x="4824850" y="2361800"/>
              <a:ext cx="6525" cy="4750"/>
            </a:xfrm>
            <a:custGeom>
              <a:avLst/>
              <a:gdLst/>
              <a:ahLst/>
              <a:cxnLst/>
              <a:rect l="l" t="t" r="r" b="b"/>
              <a:pathLst>
                <a:path w="261" h="190" extrusionOk="0">
                  <a:moveTo>
                    <a:pt x="174" y="0"/>
                  </a:moveTo>
                  <a:cubicBezTo>
                    <a:pt x="141" y="0"/>
                    <a:pt x="104" y="0"/>
                    <a:pt x="71" y="37"/>
                  </a:cubicBezTo>
                  <a:cubicBezTo>
                    <a:pt x="55" y="54"/>
                    <a:pt x="22" y="70"/>
                    <a:pt x="22" y="103"/>
                  </a:cubicBezTo>
                  <a:cubicBezTo>
                    <a:pt x="1" y="120"/>
                    <a:pt x="1" y="157"/>
                    <a:pt x="22" y="173"/>
                  </a:cubicBezTo>
                  <a:cubicBezTo>
                    <a:pt x="38" y="190"/>
                    <a:pt x="71" y="190"/>
                    <a:pt x="88" y="190"/>
                  </a:cubicBezTo>
                  <a:lnTo>
                    <a:pt x="158" y="190"/>
                  </a:lnTo>
                  <a:cubicBezTo>
                    <a:pt x="158" y="173"/>
                    <a:pt x="174" y="173"/>
                    <a:pt x="191" y="173"/>
                  </a:cubicBezTo>
                  <a:cubicBezTo>
                    <a:pt x="207" y="140"/>
                    <a:pt x="228" y="120"/>
                    <a:pt x="244" y="103"/>
                  </a:cubicBezTo>
                  <a:cubicBezTo>
                    <a:pt x="261" y="37"/>
                    <a:pt x="228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8"/>
            <p:cNvSpPr/>
            <p:nvPr/>
          </p:nvSpPr>
          <p:spPr>
            <a:xfrm>
              <a:off x="4836100" y="2339025"/>
              <a:ext cx="6400" cy="4750"/>
            </a:xfrm>
            <a:custGeom>
              <a:avLst/>
              <a:gdLst/>
              <a:ahLst/>
              <a:cxnLst/>
              <a:rect l="l" t="t" r="r" b="b"/>
              <a:pathLst>
                <a:path w="256" h="190" extrusionOk="0">
                  <a:moveTo>
                    <a:pt x="169" y="0"/>
                  </a:moveTo>
                  <a:cubicBezTo>
                    <a:pt x="136" y="0"/>
                    <a:pt x="103" y="0"/>
                    <a:pt x="66" y="37"/>
                  </a:cubicBezTo>
                  <a:cubicBezTo>
                    <a:pt x="50" y="54"/>
                    <a:pt x="33" y="70"/>
                    <a:pt x="17" y="103"/>
                  </a:cubicBezTo>
                  <a:cubicBezTo>
                    <a:pt x="0" y="124"/>
                    <a:pt x="17" y="157"/>
                    <a:pt x="17" y="173"/>
                  </a:cubicBezTo>
                  <a:cubicBezTo>
                    <a:pt x="33" y="190"/>
                    <a:pt x="66" y="190"/>
                    <a:pt x="103" y="190"/>
                  </a:cubicBezTo>
                  <a:lnTo>
                    <a:pt x="153" y="190"/>
                  </a:lnTo>
                  <a:cubicBezTo>
                    <a:pt x="169" y="173"/>
                    <a:pt x="169" y="173"/>
                    <a:pt x="190" y="173"/>
                  </a:cubicBezTo>
                  <a:cubicBezTo>
                    <a:pt x="206" y="157"/>
                    <a:pt x="239" y="124"/>
                    <a:pt x="239" y="103"/>
                  </a:cubicBezTo>
                  <a:cubicBezTo>
                    <a:pt x="256" y="37"/>
                    <a:pt x="223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8"/>
            <p:cNvSpPr/>
            <p:nvPr/>
          </p:nvSpPr>
          <p:spPr>
            <a:xfrm>
              <a:off x="4865675" y="2279750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57" y="0"/>
                  </a:moveTo>
                  <a:cubicBezTo>
                    <a:pt x="141" y="0"/>
                    <a:pt x="104" y="21"/>
                    <a:pt x="71" y="37"/>
                  </a:cubicBezTo>
                  <a:cubicBezTo>
                    <a:pt x="54" y="54"/>
                    <a:pt x="17" y="87"/>
                    <a:pt x="17" y="103"/>
                  </a:cubicBezTo>
                  <a:cubicBezTo>
                    <a:pt x="1" y="157"/>
                    <a:pt x="38" y="207"/>
                    <a:pt x="87" y="207"/>
                  </a:cubicBezTo>
                  <a:cubicBezTo>
                    <a:pt x="104" y="207"/>
                    <a:pt x="141" y="207"/>
                    <a:pt x="157" y="190"/>
                  </a:cubicBezTo>
                  <a:lnTo>
                    <a:pt x="174" y="174"/>
                  </a:lnTo>
                  <a:cubicBezTo>
                    <a:pt x="207" y="157"/>
                    <a:pt x="223" y="141"/>
                    <a:pt x="244" y="103"/>
                  </a:cubicBezTo>
                  <a:cubicBezTo>
                    <a:pt x="260" y="70"/>
                    <a:pt x="244" y="54"/>
                    <a:pt x="244" y="37"/>
                  </a:cubicBezTo>
                  <a:cubicBezTo>
                    <a:pt x="223" y="21"/>
                    <a:pt x="190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8"/>
            <p:cNvSpPr/>
            <p:nvPr/>
          </p:nvSpPr>
          <p:spPr>
            <a:xfrm>
              <a:off x="4605825" y="2365300"/>
              <a:ext cx="6525" cy="4650"/>
            </a:xfrm>
            <a:custGeom>
              <a:avLst/>
              <a:gdLst/>
              <a:ahLst/>
              <a:cxnLst/>
              <a:rect l="l" t="t" r="r" b="b"/>
              <a:pathLst>
                <a:path w="261" h="186" extrusionOk="0">
                  <a:moveTo>
                    <a:pt x="157" y="0"/>
                  </a:moveTo>
                  <a:cubicBezTo>
                    <a:pt x="124" y="0"/>
                    <a:pt x="104" y="17"/>
                    <a:pt x="71" y="33"/>
                  </a:cubicBezTo>
                  <a:cubicBezTo>
                    <a:pt x="38" y="50"/>
                    <a:pt x="21" y="66"/>
                    <a:pt x="21" y="103"/>
                  </a:cubicBezTo>
                  <a:cubicBezTo>
                    <a:pt x="1" y="136"/>
                    <a:pt x="1" y="153"/>
                    <a:pt x="38" y="169"/>
                  </a:cubicBezTo>
                  <a:cubicBezTo>
                    <a:pt x="38" y="186"/>
                    <a:pt x="71" y="186"/>
                    <a:pt x="87" y="186"/>
                  </a:cubicBezTo>
                  <a:lnTo>
                    <a:pt x="157" y="186"/>
                  </a:lnTo>
                  <a:cubicBezTo>
                    <a:pt x="190" y="169"/>
                    <a:pt x="228" y="136"/>
                    <a:pt x="244" y="103"/>
                  </a:cubicBezTo>
                  <a:lnTo>
                    <a:pt x="244" y="83"/>
                  </a:lnTo>
                  <a:cubicBezTo>
                    <a:pt x="260" y="33"/>
                    <a:pt x="228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8"/>
            <p:cNvSpPr/>
            <p:nvPr/>
          </p:nvSpPr>
          <p:spPr>
            <a:xfrm>
              <a:off x="4742400" y="2397050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57" y="0"/>
                  </a:moveTo>
                  <a:cubicBezTo>
                    <a:pt x="141" y="17"/>
                    <a:pt x="104" y="17"/>
                    <a:pt x="71" y="33"/>
                  </a:cubicBezTo>
                  <a:cubicBezTo>
                    <a:pt x="38" y="50"/>
                    <a:pt x="21" y="87"/>
                    <a:pt x="21" y="103"/>
                  </a:cubicBezTo>
                  <a:cubicBezTo>
                    <a:pt x="1" y="136"/>
                    <a:pt x="1" y="153"/>
                    <a:pt x="21" y="173"/>
                  </a:cubicBezTo>
                  <a:cubicBezTo>
                    <a:pt x="38" y="190"/>
                    <a:pt x="54" y="206"/>
                    <a:pt x="87" y="206"/>
                  </a:cubicBezTo>
                  <a:cubicBezTo>
                    <a:pt x="104" y="206"/>
                    <a:pt x="124" y="206"/>
                    <a:pt x="157" y="190"/>
                  </a:cubicBezTo>
                  <a:cubicBezTo>
                    <a:pt x="157" y="190"/>
                    <a:pt x="174" y="190"/>
                    <a:pt x="174" y="173"/>
                  </a:cubicBezTo>
                  <a:cubicBezTo>
                    <a:pt x="207" y="153"/>
                    <a:pt x="227" y="136"/>
                    <a:pt x="244" y="103"/>
                  </a:cubicBezTo>
                  <a:cubicBezTo>
                    <a:pt x="260" y="50"/>
                    <a:pt x="227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8"/>
            <p:cNvSpPr/>
            <p:nvPr/>
          </p:nvSpPr>
          <p:spPr>
            <a:xfrm>
              <a:off x="4736000" y="2421300"/>
              <a:ext cx="6950" cy="4925"/>
            </a:xfrm>
            <a:custGeom>
              <a:avLst/>
              <a:gdLst/>
              <a:ahLst/>
              <a:cxnLst/>
              <a:rect l="l" t="t" r="r" b="b"/>
              <a:pathLst>
                <a:path w="278" h="197" extrusionOk="0">
                  <a:moveTo>
                    <a:pt x="172" y="0"/>
                  </a:moveTo>
                  <a:cubicBezTo>
                    <a:pt x="161" y="0"/>
                    <a:pt x="149" y="2"/>
                    <a:pt x="137" y="7"/>
                  </a:cubicBezTo>
                  <a:cubicBezTo>
                    <a:pt x="121" y="7"/>
                    <a:pt x="88" y="28"/>
                    <a:pt x="50" y="61"/>
                  </a:cubicBezTo>
                  <a:cubicBezTo>
                    <a:pt x="17" y="94"/>
                    <a:pt x="1" y="164"/>
                    <a:pt x="50" y="181"/>
                  </a:cubicBezTo>
                  <a:cubicBezTo>
                    <a:pt x="71" y="197"/>
                    <a:pt x="104" y="197"/>
                    <a:pt x="137" y="197"/>
                  </a:cubicBezTo>
                  <a:cubicBezTo>
                    <a:pt x="137" y="197"/>
                    <a:pt x="154" y="197"/>
                    <a:pt x="154" y="181"/>
                  </a:cubicBezTo>
                  <a:cubicBezTo>
                    <a:pt x="191" y="181"/>
                    <a:pt x="207" y="164"/>
                    <a:pt x="224" y="148"/>
                  </a:cubicBezTo>
                  <a:cubicBezTo>
                    <a:pt x="257" y="110"/>
                    <a:pt x="277" y="44"/>
                    <a:pt x="224" y="7"/>
                  </a:cubicBezTo>
                  <a:cubicBezTo>
                    <a:pt x="213" y="7"/>
                    <a:pt x="194" y="0"/>
                    <a:pt x="1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8"/>
            <p:cNvSpPr/>
            <p:nvPr/>
          </p:nvSpPr>
          <p:spPr>
            <a:xfrm>
              <a:off x="4520375" y="2330050"/>
              <a:ext cx="6950" cy="5175"/>
            </a:xfrm>
            <a:custGeom>
              <a:avLst/>
              <a:gdLst/>
              <a:ahLst/>
              <a:cxnLst/>
              <a:rect l="l" t="t" r="r" b="b"/>
              <a:pathLst>
                <a:path w="278" h="207" extrusionOk="0">
                  <a:moveTo>
                    <a:pt x="174" y="0"/>
                  </a:moveTo>
                  <a:cubicBezTo>
                    <a:pt x="158" y="0"/>
                    <a:pt x="120" y="17"/>
                    <a:pt x="87" y="33"/>
                  </a:cubicBezTo>
                  <a:cubicBezTo>
                    <a:pt x="54" y="50"/>
                    <a:pt x="38" y="87"/>
                    <a:pt x="38" y="103"/>
                  </a:cubicBezTo>
                  <a:cubicBezTo>
                    <a:pt x="1" y="153"/>
                    <a:pt x="38" y="206"/>
                    <a:pt x="104" y="206"/>
                  </a:cubicBezTo>
                  <a:cubicBezTo>
                    <a:pt x="120" y="206"/>
                    <a:pt x="141" y="206"/>
                    <a:pt x="174" y="190"/>
                  </a:cubicBezTo>
                  <a:cubicBezTo>
                    <a:pt x="174" y="190"/>
                    <a:pt x="191" y="190"/>
                    <a:pt x="191" y="174"/>
                  </a:cubicBezTo>
                  <a:cubicBezTo>
                    <a:pt x="224" y="153"/>
                    <a:pt x="244" y="136"/>
                    <a:pt x="261" y="103"/>
                  </a:cubicBezTo>
                  <a:cubicBezTo>
                    <a:pt x="277" y="50"/>
                    <a:pt x="244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8"/>
            <p:cNvSpPr/>
            <p:nvPr/>
          </p:nvSpPr>
          <p:spPr>
            <a:xfrm>
              <a:off x="4796100" y="2328300"/>
              <a:ext cx="6925" cy="5175"/>
            </a:xfrm>
            <a:custGeom>
              <a:avLst/>
              <a:gdLst/>
              <a:ahLst/>
              <a:cxnLst/>
              <a:rect l="l" t="t" r="r" b="b"/>
              <a:pathLst>
                <a:path w="277" h="207" extrusionOk="0">
                  <a:moveTo>
                    <a:pt x="174" y="0"/>
                  </a:moveTo>
                  <a:cubicBezTo>
                    <a:pt x="141" y="17"/>
                    <a:pt x="120" y="17"/>
                    <a:pt x="87" y="37"/>
                  </a:cubicBezTo>
                  <a:cubicBezTo>
                    <a:pt x="54" y="54"/>
                    <a:pt x="38" y="87"/>
                    <a:pt x="17" y="103"/>
                  </a:cubicBezTo>
                  <a:cubicBezTo>
                    <a:pt x="1" y="157"/>
                    <a:pt x="38" y="206"/>
                    <a:pt x="104" y="206"/>
                  </a:cubicBezTo>
                  <a:cubicBezTo>
                    <a:pt x="120" y="206"/>
                    <a:pt x="141" y="206"/>
                    <a:pt x="157" y="190"/>
                  </a:cubicBezTo>
                  <a:cubicBezTo>
                    <a:pt x="174" y="190"/>
                    <a:pt x="190" y="190"/>
                    <a:pt x="190" y="173"/>
                  </a:cubicBezTo>
                  <a:cubicBezTo>
                    <a:pt x="223" y="157"/>
                    <a:pt x="244" y="140"/>
                    <a:pt x="260" y="103"/>
                  </a:cubicBezTo>
                  <a:cubicBezTo>
                    <a:pt x="277" y="54"/>
                    <a:pt x="244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8"/>
            <p:cNvSpPr/>
            <p:nvPr/>
          </p:nvSpPr>
          <p:spPr>
            <a:xfrm>
              <a:off x="4811575" y="2316750"/>
              <a:ext cx="6925" cy="5175"/>
            </a:xfrm>
            <a:custGeom>
              <a:avLst/>
              <a:gdLst/>
              <a:ahLst/>
              <a:cxnLst/>
              <a:rect l="l" t="t" r="r" b="b"/>
              <a:pathLst>
                <a:path w="277" h="207" extrusionOk="0">
                  <a:moveTo>
                    <a:pt x="173" y="0"/>
                  </a:moveTo>
                  <a:cubicBezTo>
                    <a:pt x="140" y="0"/>
                    <a:pt x="120" y="17"/>
                    <a:pt x="87" y="33"/>
                  </a:cubicBezTo>
                  <a:cubicBezTo>
                    <a:pt x="54" y="50"/>
                    <a:pt x="37" y="66"/>
                    <a:pt x="17" y="104"/>
                  </a:cubicBezTo>
                  <a:cubicBezTo>
                    <a:pt x="0" y="153"/>
                    <a:pt x="37" y="207"/>
                    <a:pt x="103" y="207"/>
                  </a:cubicBezTo>
                  <a:cubicBezTo>
                    <a:pt x="120" y="207"/>
                    <a:pt x="140" y="190"/>
                    <a:pt x="157" y="190"/>
                  </a:cubicBezTo>
                  <a:cubicBezTo>
                    <a:pt x="173" y="190"/>
                    <a:pt x="190" y="170"/>
                    <a:pt x="190" y="170"/>
                  </a:cubicBezTo>
                  <a:cubicBezTo>
                    <a:pt x="223" y="153"/>
                    <a:pt x="243" y="120"/>
                    <a:pt x="260" y="104"/>
                  </a:cubicBezTo>
                  <a:cubicBezTo>
                    <a:pt x="276" y="50"/>
                    <a:pt x="243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8"/>
            <p:cNvSpPr/>
            <p:nvPr/>
          </p:nvSpPr>
          <p:spPr>
            <a:xfrm>
              <a:off x="4693025" y="2294800"/>
              <a:ext cx="6925" cy="4750"/>
            </a:xfrm>
            <a:custGeom>
              <a:avLst/>
              <a:gdLst/>
              <a:ahLst/>
              <a:cxnLst/>
              <a:rect l="l" t="t" r="r" b="b"/>
              <a:pathLst>
                <a:path w="277" h="190" extrusionOk="0">
                  <a:moveTo>
                    <a:pt x="174" y="0"/>
                  </a:moveTo>
                  <a:cubicBezTo>
                    <a:pt x="157" y="0"/>
                    <a:pt x="120" y="0"/>
                    <a:pt x="87" y="17"/>
                  </a:cubicBezTo>
                  <a:cubicBezTo>
                    <a:pt x="54" y="37"/>
                    <a:pt x="38" y="70"/>
                    <a:pt x="38" y="87"/>
                  </a:cubicBezTo>
                  <a:cubicBezTo>
                    <a:pt x="1" y="157"/>
                    <a:pt x="38" y="190"/>
                    <a:pt x="104" y="190"/>
                  </a:cubicBezTo>
                  <a:cubicBezTo>
                    <a:pt x="120" y="190"/>
                    <a:pt x="141" y="190"/>
                    <a:pt x="174" y="173"/>
                  </a:cubicBezTo>
                  <a:cubicBezTo>
                    <a:pt x="174" y="173"/>
                    <a:pt x="190" y="173"/>
                    <a:pt x="190" y="157"/>
                  </a:cubicBezTo>
                  <a:cubicBezTo>
                    <a:pt x="223" y="140"/>
                    <a:pt x="244" y="120"/>
                    <a:pt x="260" y="87"/>
                  </a:cubicBezTo>
                  <a:cubicBezTo>
                    <a:pt x="277" y="37"/>
                    <a:pt x="244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8"/>
            <p:cNvSpPr/>
            <p:nvPr/>
          </p:nvSpPr>
          <p:spPr>
            <a:xfrm>
              <a:off x="4753625" y="2374600"/>
              <a:ext cx="6375" cy="4850"/>
            </a:xfrm>
            <a:custGeom>
              <a:avLst/>
              <a:gdLst/>
              <a:ahLst/>
              <a:cxnLst/>
              <a:rect l="l" t="t" r="r" b="b"/>
              <a:pathLst>
                <a:path w="255" h="194" extrusionOk="0">
                  <a:moveTo>
                    <a:pt x="189" y="1"/>
                  </a:moveTo>
                  <a:cubicBezTo>
                    <a:pt x="183" y="1"/>
                    <a:pt x="177" y="1"/>
                    <a:pt x="170" y="4"/>
                  </a:cubicBezTo>
                  <a:cubicBezTo>
                    <a:pt x="137" y="4"/>
                    <a:pt x="104" y="4"/>
                    <a:pt x="67" y="20"/>
                  </a:cubicBezTo>
                  <a:cubicBezTo>
                    <a:pt x="50" y="41"/>
                    <a:pt x="17" y="74"/>
                    <a:pt x="17" y="90"/>
                  </a:cubicBezTo>
                  <a:cubicBezTo>
                    <a:pt x="1" y="123"/>
                    <a:pt x="1" y="144"/>
                    <a:pt x="17" y="160"/>
                  </a:cubicBezTo>
                  <a:cubicBezTo>
                    <a:pt x="34" y="177"/>
                    <a:pt x="50" y="193"/>
                    <a:pt x="88" y="193"/>
                  </a:cubicBezTo>
                  <a:cubicBezTo>
                    <a:pt x="104" y="193"/>
                    <a:pt x="137" y="193"/>
                    <a:pt x="154" y="177"/>
                  </a:cubicBezTo>
                  <a:cubicBezTo>
                    <a:pt x="154" y="177"/>
                    <a:pt x="170" y="177"/>
                    <a:pt x="191" y="160"/>
                  </a:cubicBezTo>
                  <a:cubicBezTo>
                    <a:pt x="207" y="144"/>
                    <a:pt x="224" y="123"/>
                    <a:pt x="240" y="90"/>
                  </a:cubicBezTo>
                  <a:cubicBezTo>
                    <a:pt x="255" y="47"/>
                    <a:pt x="231" y="1"/>
                    <a:pt x="1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8"/>
            <p:cNvSpPr/>
            <p:nvPr/>
          </p:nvSpPr>
          <p:spPr>
            <a:xfrm>
              <a:off x="4514825" y="2352425"/>
              <a:ext cx="6500" cy="5175"/>
            </a:xfrm>
            <a:custGeom>
              <a:avLst/>
              <a:gdLst/>
              <a:ahLst/>
              <a:cxnLst/>
              <a:rect l="l" t="t" r="r" b="b"/>
              <a:pathLst>
                <a:path w="260" h="207" extrusionOk="0">
                  <a:moveTo>
                    <a:pt x="173" y="0"/>
                  </a:moveTo>
                  <a:cubicBezTo>
                    <a:pt x="136" y="0"/>
                    <a:pt x="103" y="17"/>
                    <a:pt x="87" y="33"/>
                  </a:cubicBezTo>
                  <a:cubicBezTo>
                    <a:pt x="54" y="49"/>
                    <a:pt x="33" y="82"/>
                    <a:pt x="17" y="103"/>
                  </a:cubicBezTo>
                  <a:cubicBezTo>
                    <a:pt x="0" y="153"/>
                    <a:pt x="33" y="206"/>
                    <a:pt x="103" y="206"/>
                  </a:cubicBezTo>
                  <a:cubicBezTo>
                    <a:pt x="120" y="206"/>
                    <a:pt x="136" y="206"/>
                    <a:pt x="157" y="186"/>
                  </a:cubicBezTo>
                  <a:cubicBezTo>
                    <a:pt x="173" y="186"/>
                    <a:pt x="173" y="186"/>
                    <a:pt x="190" y="169"/>
                  </a:cubicBezTo>
                  <a:cubicBezTo>
                    <a:pt x="223" y="153"/>
                    <a:pt x="239" y="136"/>
                    <a:pt x="239" y="103"/>
                  </a:cubicBezTo>
                  <a:cubicBezTo>
                    <a:pt x="260" y="82"/>
                    <a:pt x="260" y="49"/>
                    <a:pt x="239" y="33"/>
                  </a:cubicBezTo>
                  <a:cubicBezTo>
                    <a:pt x="223" y="17"/>
                    <a:pt x="206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8"/>
            <p:cNvSpPr/>
            <p:nvPr/>
          </p:nvSpPr>
          <p:spPr>
            <a:xfrm>
              <a:off x="4948550" y="2303775"/>
              <a:ext cx="6400" cy="4850"/>
            </a:xfrm>
            <a:custGeom>
              <a:avLst/>
              <a:gdLst/>
              <a:ahLst/>
              <a:cxnLst/>
              <a:rect l="l" t="t" r="r" b="b"/>
              <a:pathLst>
                <a:path w="256" h="194" extrusionOk="0">
                  <a:moveTo>
                    <a:pt x="183" y="1"/>
                  </a:moveTo>
                  <a:cubicBezTo>
                    <a:pt x="175" y="1"/>
                    <a:pt x="166" y="2"/>
                    <a:pt x="157" y="4"/>
                  </a:cubicBezTo>
                  <a:cubicBezTo>
                    <a:pt x="124" y="4"/>
                    <a:pt x="87" y="4"/>
                    <a:pt x="70" y="21"/>
                  </a:cubicBezTo>
                  <a:cubicBezTo>
                    <a:pt x="38" y="37"/>
                    <a:pt x="21" y="70"/>
                    <a:pt x="0" y="91"/>
                  </a:cubicBezTo>
                  <a:cubicBezTo>
                    <a:pt x="0" y="124"/>
                    <a:pt x="0" y="140"/>
                    <a:pt x="21" y="157"/>
                  </a:cubicBezTo>
                  <a:cubicBezTo>
                    <a:pt x="38" y="173"/>
                    <a:pt x="54" y="194"/>
                    <a:pt x="87" y="194"/>
                  </a:cubicBezTo>
                  <a:cubicBezTo>
                    <a:pt x="103" y="194"/>
                    <a:pt x="124" y="194"/>
                    <a:pt x="141" y="173"/>
                  </a:cubicBezTo>
                  <a:cubicBezTo>
                    <a:pt x="157" y="173"/>
                    <a:pt x="157" y="173"/>
                    <a:pt x="174" y="157"/>
                  </a:cubicBezTo>
                  <a:cubicBezTo>
                    <a:pt x="207" y="140"/>
                    <a:pt x="227" y="124"/>
                    <a:pt x="227" y="91"/>
                  </a:cubicBezTo>
                  <a:cubicBezTo>
                    <a:pt x="256" y="44"/>
                    <a:pt x="235" y="1"/>
                    <a:pt x="1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8"/>
            <p:cNvSpPr/>
            <p:nvPr/>
          </p:nvSpPr>
          <p:spPr>
            <a:xfrm>
              <a:off x="4951125" y="2269750"/>
              <a:ext cx="6925" cy="4925"/>
            </a:xfrm>
            <a:custGeom>
              <a:avLst/>
              <a:gdLst/>
              <a:ahLst/>
              <a:cxnLst/>
              <a:rect l="l" t="t" r="r" b="b"/>
              <a:pathLst>
                <a:path w="277" h="197" extrusionOk="0">
                  <a:moveTo>
                    <a:pt x="161" y="0"/>
                  </a:moveTo>
                  <a:cubicBezTo>
                    <a:pt x="142" y="0"/>
                    <a:pt x="123" y="3"/>
                    <a:pt x="104" y="9"/>
                  </a:cubicBezTo>
                  <a:cubicBezTo>
                    <a:pt x="54" y="42"/>
                    <a:pt x="0" y="112"/>
                    <a:pt x="21" y="145"/>
                  </a:cubicBezTo>
                  <a:cubicBezTo>
                    <a:pt x="32" y="177"/>
                    <a:pt x="63" y="197"/>
                    <a:pt x="99" y="197"/>
                  </a:cubicBezTo>
                  <a:cubicBezTo>
                    <a:pt x="118" y="197"/>
                    <a:pt x="138" y="191"/>
                    <a:pt x="157" y="178"/>
                  </a:cubicBezTo>
                  <a:cubicBezTo>
                    <a:pt x="227" y="161"/>
                    <a:pt x="277" y="91"/>
                    <a:pt x="260" y="42"/>
                  </a:cubicBezTo>
                  <a:cubicBezTo>
                    <a:pt x="248" y="18"/>
                    <a:pt x="208" y="0"/>
                    <a:pt x="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8"/>
            <p:cNvSpPr/>
            <p:nvPr/>
          </p:nvSpPr>
          <p:spPr>
            <a:xfrm>
              <a:off x="4934425" y="2314575"/>
              <a:ext cx="6425" cy="4925"/>
            </a:xfrm>
            <a:custGeom>
              <a:avLst/>
              <a:gdLst/>
              <a:ahLst/>
              <a:cxnLst/>
              <a:rect l="l" t="t" r="r" b="b"/>
              <a:pathLst>
                <a:path w="257" h="197" extrusionOk="0">
                  <a:moveTo>
                    <a:pt x="174" y="1"/>
                  </a:moveTo>
                  <a:cubicBezTo>
                    <a:pt x="153" y="1"/>
                    <a:pt x="137" y="1"/>
                    <a:pt x="104" y="17"/>
                  </a:cubicBezTo>
                  <a:cubicBezTo>
                    <a:pt x="50" y="34"/>
                    <a:pt x="1" y="104"/>
                    <a:pt x="17" y="153"/>
                  </a:cubicBezTo>
                  <a:cubicBezTo>
                    <a:pt x="29" y="181"/>
                    <a:pt x="70" y="197"/>
                    <a:pt x="111" y="197"/>
                  </a:cubicBezTo>
                  <a:cubicBezTo>
                    <a:pt x="126" y="197"/>
                    <a:pt x="140" y="195"/>
                    <a:pt x="153" y="191"/>
                  </a:cubicBezTo>
                  <a:cubicBezTo>
                    <a:pt x="174" y="174"/>
                    <a:pt x="190" y="174"/>
                    <a:pt x="207" y="153"/>
                  </a:cubicBezTo>
                  <a:cubicBezTo>
                    <a:pt x="240" y="120"/>
                    <a:pt x="256" y="87"/>
                    <a:pt x="256" y="50"/>
                  </a:cubicBezTo>
                  <a:cubicBezTo>
                    <a:pt x="240" y="17"/>
                    <a:pt x="207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8"/>
            <p:cNvSpPr/>
            <p:nvPr/>
          </p:nvSpPr>
          <p:spPr>
            <a:xfrm>
              <a:off x="4956800" y="2280425"/>
              <a:ext cx="6825" cy="5000"/>
            </a:xfrm>
            <a:custGeom>
              <a:avLst/>
              <a:gdLst/>
              <a:ahLst/>
              <a:cxnLst/>
              <a:rect l="l" t="t" r="r" b="b"/>
              <a:pathLst>
                <a:path w="273" h="200" extrusionOk="0">
                  <a:moveTo>
                    <a:pt x="179" y="1"/>
                  </a:moveTo>
                  <a:cubicBezTo>
                    <a:pt x="159" y="1"/>
                    <a:pt x="138" y="4"/>
                    <a:pt x="120" y="10"/>
                  </a:cubicBezTo>
                  <a:cubicBezTo>
                    <a:pt x="50" y="43"/>
                    <a:pt x="0" y="97"/>
                    <a:pt x="17" y="147"/>
                  </a:cubicBezTo>
                  <a:cubicBezTo>
                    <a:pt x="27" y="180"/>
                    <a:pt x="59" y="200"/>
                    <a:pt x="94" y="200"/>
                  </a:cubicBezTo>
                  <a:cubicBezTo>
                    <a:pt x="114" y="200"/>
                    <a:pt x="135" y="193"/>
                    <a:pt x="153" y="180"/>
                  </a:cubicBezTo>
                  <a:cubicBezTo>
                    <a:pt x="223" y="147"/>
                    <a:pt x="272" y="97"/>
                    <a:pt x="256" y="43"/>
                  </a:cubicBezTo>
                  <a:cubicBezTo>
                    <a:pt x="245" y="12"/>
                    <a:pt x="213" y="1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8"/>
            <p:cNvSpPr/>
            <p:nvPr/>
          </p:nvSpPr>
          <p:spPr>
            <a:xfrm>
              <a:off x="4940825" y="2281900"/>
              <a:ext cx="6500" cy="4925"/>
            </a:xfrm>
            <a:custGeom>
              <a:avLst/>
              <a:gdLst/>
              <a:ahLst/>
              <a:cxnLst/>
              <a:rect l="l" t="t" r="r" b="b"/>
              <a:pathLst>
                <a:path w="260" h="197" extrusionOk="0">
                  <a:moveTo>
                    <a:pt x="170" y="0"/>
                  </a:moveTo>
                  <a:cubicBezTo>
                    <a:pt x="150" y="0"/>
                    <a:pt x="128" y="6"/>
                    <a:pt x="103" y="17"/>
                  </a:cubicBezTo>
                  <a:cubicBezTo>
                    <a:pt x="37" y="38"/>
                    <a:pt x="0" y="104"/>
                    <a:pt x="21" y="141"/>
                  </a:cubicBezTo>
                  <a:cubicBezTo>
                    <a:pt x="21" y="178"/>
                    <a:pt x="58" y="197"/>
                    <a:pt x="106" y="197"/>
                  </a:cubicBezTo>
                  <a:cubicBezTo>
                    <a:pt x="122" y="197"/>
                    <a:pt x="139" y="195"/>
                    <a:pt x="157" y="191"/>
                  </a:cubicBezTo>
                  <a:cubicBezTo>
                    <a:pt x="227" y="158"/>
                    <a:pt x="260" y="88"/>
                    <a:pt x="243" y="55"/>
                  </a:cubicBezTo>
                  <a:cubicBezTo>
                    <a:pt x="233" y="20"/>
                    <a:pt x="206" y="0"/>
                    <a:pt x="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8"/>
            <p:cNvSpPr/>
            <p:nvPr/>
          </p:nvSpPr>
          <p:spPr>
            <a:xfrm>
              <a:off x="4938250" y="2326900"/>
              <a:ext cx="6100" cy="4900"/>
            </a:xfrm>
            <a:custGeom>
              <a:avLst/>
              <a:gdLst/>
              <a:ahLst/>
              <a:cxnLst/>
              <a:rect l="l" t="t" r="r" b="b"/>
              <a:pathLst>
                <a:path w="244" h="196" extrusionOk="0">
                  <a:moveTo>
                    <a:pt x="184" y="0"/>
                  </a:moveTo>
                  <a:cubicBezTo>
                    <a:pt x="175" y="0"/>
                    <a:pt x="166" y="2"/>
                    <a:pt x="157" y="7"/>
                  </a:cubicBezTo>
                  <a:lnTo>
                    <a:pt x="103" y="7"/>
                  </a:lnTo>
                  <a:cubicBezTo>
                    <a:pt x="37" y="40"/>
                    <a:pt x="0" y="93"/>
                    <a:pt x="0" y="143"/>
                  </a:cubicBezTo>
                  <a:cubicBezTo>
                    <a:pt x="13" y="177"/>
                    <a:pt x="44" y="196"/>
                    <a:pt x="83" y="196"/>
                  </a:cubicBezTo>
                  <a:cubicBezTo>
                    <a:pt x="106" y="196"/>
                    <a:pt x="131" y="189"/>
                    <a:pt x="157" y="176"/>
                  </a:cubicBezTo>
                  <a:cubicBezTo>
                    <a:pt x="173" y="176"/>
                    <a:pt x="190" y="159"/>
                    <a:pt x="206" y="143"/>
                  </a:cubicBezTo>
                  <a:cubicBezTo>
                    <a:pt x="227" y="126"/>
                    <a:pt x="243" y="73"/>
                    <a:pt x="243" y="40"/>
                  </a:cubicBezTo>
                  <a:cubicBezTo>
                    <a:pt x="231" y="16"/>
                    <a:pt x="208" y="0"/>
                    <a:pt x="1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8"/>
            <p:cNvSpPr/>
            <p:nvPr/>
          </p:nvSpPr>
          <p:spPr>
            <a:xfrm>
              <a:off x="4956275" y="2292625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74" y="1"/>
                  </a:moveTo>
                  <a:cubicBezTo>
                    <a:pt x="141" y="1"/>
                    <a:pt x="104" y="21"/>
                    <a:pt x="87" y="38"/>
                  </a:cubicBezTo>
                  <a:cubicBezTo>
                    <a:pt x="54" y="54"/>
                    <a:pt x="38" y="71"/>
                    <a:pt x="21" y="104"/>
                  </a:cubicBezTo>
                  <a:cubicBezTo>
                    <a:pt x="1" y="141"/>
                    <a:pt x="21" y="157"/>
                    <a:pt x="38" y="174"/>
                  </a:cubicBezTo>
                  <a:cubicBezTo>
                    <a:pt x="54" y="190"/>
                    <a:pt x="71" y="190"/>
                    <a:pt x="104" y="190"/>
                  </a:cubicBezTo>
                  <a:lnTo>
                    <a:pt x="157" y="190"/>
                  </a:lnTo>
                  <a:cubicBezTo>
                    <a:pt x="207" y="174"/>
                    <a:pt x="244" y="141"/>
                    <a:pt x="244" y="104"/>
                  </a:cubicBezTo>
                  <a:lnTo>
                    <a:pt x="244" y="87"/>
                  </a:lnTo>
                  <a:cubicBezTo>
                    <a:pt x="260" y="38"/>
                    <a:pt x="227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8"/>
            <p:cNvSpPr/>
            <p:nvPr/>
          </p:nvSpPr>
          <p:spPr>
            <a:xfrm>
              <a:off x="4757450" y="2548675"/>
              <a:ext cx="5600" cy="3000"/>
            </a:xfrm>
            <a:custGeom>
              <a:avLst/>
              <a:gdLst/>
              <a:ahLst/>
              <a:cxnLst/>
              <a:rect l="l" t="t" r="r" b="b"/>
              <a:pathLst>
                <a:path w="224" h="120" extrusionOk="0">
                  <a:moveTo>
                    <a:pt x="104" y="0"/>
                  </a:moveTo>
                  <a:cubicBezTo>
                    <a:pt x="87" y="17"/>
                    <a:pt x="54" y="33"/>
                    <a:pt x="17" y="49"/>
                  </a:cubicBezTo>
                  <a:cubicBezTo>
                    <a:pt x="17" y="66"/>
                    <a:pt x="1" y="66"/>
                    <a:pt x="1" y="87"/>
                  </a:cubicBezTo>
                  <a:cubicBezTo>
                    <a:pt x="71" y="103"/>
                    <a:pt x="141" y="120"/>
                    <a:pt x="207" y="120"/>
                  </a:cubicBezTo>
                  <a:cubicBezTo>
                    <a:pt x="207" y="120"/>
                    <a:pt x="223" y="87"/>
                    <a:pt x="223" y="66"/>
                  </a:cubicBezTo>
                  <a:cubicBezTo>
                    <a:pt x="223" y="49"/>
                    <a:pt x="207" y="33"/>
                    <a:pt x="190" y="17"/>
                  </a:cubicBezTo>
                  <a:cubicBezTo>
                    <a:pt x="174" y="0"/>
                    <a:pt x="141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8"/>
            <p:cNvSpPr/>
            <p:nvPr/>
          </p:nvSpPr>
          <p:spPr>
            <a:xfrm>
              <a:off x="4536250" y="2273350"/>
              <a:ext cx="6125" cy="4775"/>
            </a:xfrm>
            <a:custGeom>
              <a:avLst/>
              <a:gdLst/>
              <a:ahLst/>
              <a:cxnLst/>
              <a:rect l="l" t="t" r="r" b="b"/>
              <a:pathLst>
                <a:path w="245" h="191" extrusionOk="0">
                  <a:moveTo>
                    <a:pt x="228" y="1"/>
                  </a:moveTo>
                  <a:cubicBezTo>
                    <a:pt x="174" y="1"/>
                    <a:pt x="141" y="17"/>
                    <a:pt x="87" y="17"/>
                  </a:cubicBezTo>
                  <a:lnTo>
                    <a:pt x="71" y="17"/>
                  </a:lnTo>
                  <a:cubicBezTo>
                    <a:pt x="38" y="34"/>
                    <a:pt x="21" y="50"/>
                    <a:pt x="21" y="87"/>
                  </a:cubicBezTo>
                  <a:cubicBezTo>
                    <a:pt x="1" y="120"/>
                    <a:pt x="1" y="137"/>
                    <a:pt x="21" y="153"/>
                  </a:cubicBezTo>
                  <a:cubicBezTo>
                    <a:pt x="38" y="174"/>
                    <a:pt x="54" y="190"/>
                    <a:pt x="87" y="190"/>
                  </a:cubicBezTo>
                  <a:cubicBezTo>
                    <a:pt x="104" y="190"/>
                    <a:pt x="124" y="174"/>
                    <a:pt x="157" y="174"/>
                  </a:cubicBezTo>
                  <a:lnTo>
                    <a:pt x="174" y="153"/>
                  </a:lnTo>
                  <a:cubicBezTo>
                    <a:pt x="207" y="137"/>
                    <a:pt x="228" y="104"/>
                    <a:pt x="244" y="87"/>
                  </a:cubicBezTo>
                  <a:cubicBezTo>
                    <a:pt x="244" y="50"/>
                    <a:pt x="244" y="17"/>
                    <a:pt x="2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8"/>
            <p:cNvSpPr/>
            <p:nvPr/>
          </p:nvSpPr>
          <p:spPr>
            <a:xfrm>
              <a:off x="4959375" y="2336950"/>
              <a:ext cx="5175" cy="3425"/>
            </a:xfrm>
            <a:custGeom>
              <a:avLst/>
              <a:gdLst/>
              <a:ahLst/>
              <a:cxnLst/>
              <a:rect l="l" t="t" r="r" b="b"/>
              <a:pathLst>
                <a:path w="207" h="137" extrusionOk="0">
                  <a:moveTo>
                    <a:pt x="153" y="1"/>
                  </a:moveTo>
                  <a:cubicBezTo>
                    <a:pt x="120" y="1"/>
                    <a:pt x="83" y="17"/>
                    <a:pt x="66" y="34"/>
                  </a:cubicBezTo>
                  <a:cubicBezTo>
                    <a:pt x="33" y="50"/>
                    <a:pt x="17" y="67"/>
                    <a:pt x="0" y="104"/>
                  </a:cubicBezTo>
                  <a:lnTo>
                    <a:pt x="0" y="137"/>
                  </a:lnTo>
                  <a:cubicBezTo>
                    <a:pt x="66" y="104"/>
                    <a:pt x="136" y="67"/>
                    <a:pt x="206" y="17"/>
                  </a:cubicBezTo>
                  <a:cubicBezTo>
                    <a:pt x="206" y="1"/>
                    <a:pt x="16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8"/>
            <p:cNvSpPr/>
            <p:nvPr/>
          </p:nvSpPr>
          <p:spPr>
            <a:xfrm>
              <a:off x="4951650" y="2314575"/>
              <a:ext cx="6825" cy="4775"/>
            </a:xfrm>
            <a:custGeom>
              <a:avLst/>
              <a:gdLst/>
              <a:ahLst/>
              <a:cxnLst/>
              <a:rect l="l" t="t" r="r" b="b"/>
              <a:pathLst>
                <a:path w="273" h="191" extrusionOk="0">
                  <a:moveTo>
                    <a:pt x="169" y="1"/>
                  </a:moveTo>
                  <a:cubicBezTo>
                    <a:pt x="136" y="1"/>
                    <a:pt x="103" y="1"/>
                    <a:pt x="83" y="17"/>
                  </a:cubicBezTo>
                  <a:cubicBezTo>
                    <a:pt x="50" y="34"/>
                    <a:pt x="33" y="71"/>
                    <a:pt x="17" y="87"/>
                  </a:cubicBezTo>
                  <a:cubicBezTo>
                    <a:pt x="0" y="153"/>
                    <a:pt x="33" y="191"/>
                    <a:pt x="103" y="191"/>
                  </a:cubicBezTo>
                  <a:cubicBezTo>
                    <a:pt x="120" y="191"/>
                    <a:pt x="136" y="191"/>
                    <a:pt x="153" y="174"/>
                  </a:cubicBezTo>
                  <a:cubicBezTo>
                    <a:pt x="206" y="153"/>
                    <a:pt x="239" y="120"/>
                    <a:pt x="256" y="87"/>
                  </a:cubicBezTo>
                  <a:cubicBezTo>
                    <a:pt x="272" y="34"/>
                    <a:pt x="239" y="1"/>
                    <a:pt x="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8"/>
            <p:cNvSpPr/>
            <p:nvPr/>
          </p:nvSpPr>
          <p:spPr>
            <a:xfrm>
              <a:off x="4943400" y="2338200"/>
              <a:ext cx="6500" cy="4750"/>
            </a:xfrm>
            <a:custGeom>
              <a:avLst/>
              <a:gdLst/>
              <a:ahLst/>
              <a:cxnLst/>
              <a:rect l="l" t="t" r="r" b="b"/>
              <a:pathLst>
                <a:path w="260" h="190" extrusionOk="0">
                  <a:moveTo>
                    <a:pt x="173" y="0"/>
                  </a:moveTo>
                  <a:cubicBezTo>
                    <a:pt x="140" y="0"/>
                    <a:pt x="124" y="17"/>
                    <a:pt x="87" y="17"/>
                  </a:cubicBezTo>
                  <a:cubicBezTo>
                    <a:pt x="54" y="33"/>
                    <a:pt x="37" y="70"/>
                    <a:pt x="21" y="103"/>
                  </a:cubicBezTo>
                  <a:cubicBezTo>
                    <a:pt x="0" y="157"/>
                    <a:pt x="37" y="190"/>
                    <a:pt x="103" y="190"/>
                  </a:cubicBezTo>
                  <a:lnTo>
                    <a:pt x="157" y="190"/>
                  </a:lnTo>
                  <a:cubicBezTo>
                    <a:pt x="173" y="173"/>
                    <a:pt x="173" y="173"/>
                    <a:pt x="190" y="173"/>
                  </a:cubicBezTo>
                  <a:cubicBezTo>
                    <a:pt x="206" y="157"/>
                    <a:pt x="244" y="120"/>
                    <a:pt x="244" y="103"/>
                  </a:cubicBezTo>
                  <a:cubicBezTo>
                    <a:pt x="260" y="70"/>
                    <a:pt x="260" y="54"/>
                    <a:pt x="244" y="33"/>
                  </a:cubicBezTo>
                  <a:cubicBezTo>
                    <a:pt x="227" y="17"/>
                    <a:pt x="206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8"/>
            <p:cNvSpPr/>
            <p:nvPr/>
          </p:nvSpPr>
          <p:spPr>
            <a:xfrm>
              <a:off x="4953300" y="2325300"/>
              <a:ext cx="6500" cy="4775"/>
            </a:xfrm>
            <a:custGeom>
              <a:avLst/>
              <a:gdLst/>
              <a:ahLst/>
              <a:cxnLst/>
              <a:rect l="l" t="t" r="r" b="b"/>
              <a:pathLst>
                <a:path w="260" h="191" extrusionOk="0">
                  <a:moveTo>
                    <a:pt x="120" y="1"/>
                  </a:moveTo>
                  <a:cubicBezTo>
                    <a:pt x="87" y="1"/>
                    <a:pt x="70" y="17"/>
                    <a:pt x="37" y="54"/>
                  </a:cubicBezTo>
                  <a:cubicBezTo>
                    <a:pt x="17" y="71"/>
                    <a:pt x="0" y="104"/>
                    <a:pt x="0" y="120"/>
                  </a:cubicBezTo>
                  <a:cubicBezTo>
                    <a:pt x="0" y="137"/>
                    <a:pt x="17" y="174"/>
                    <a:pt x="37" y="174"/>
                  </a:cubicBezTo>
                  <a:cubicBezTo>
                    <a:pt x="54" y="190"/>
                    <a:pt x="87" y="190"/>
                    <a:pt x="120" y="190"/>
                  </a:cubicBezTo>
                  <a:cubicBezTo>
                    <a:pt x="120" y="190"/>
                    <a:pt x="140" y="190"/>
                    <a:pt x="140" y="174"/>
                  </a:cubicBezTo>
                  <a:cubicBezTo>
                    <a:pt x="173" y="174"/>
                    <a:pt x="190" y="157"/>
                    <a:pt x="206" y="137"/>
                  </a:cubicBezTo>
                  <a:cubicBezTo>
                    <a:pt x="243" y="104"/>
                    <a:pt x="260" y="34"/>
                    <a:pt x="2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8"/>
            <p:cNvSpPr/>
            <p:nvPr/>
          </p:nvSpPr>
          <p:spPr>
            <a:xfrm>
              <a:off x="4933075" y="2304800"/>
              <a:ext cx="6525" cy="4825"/>
            </a:xfrm>
            <a:custGeom>
              <a:avLst/>
              <a:gdLst/>
              <a:ahLst/>
              <a:cxnLst/>
              <a:rect l="l" t="t" r="r" b="b"/>
              <a:pathLst>
                <a:path w="261" h="193" extrusionOk="0">
                  <a:moveTo>
                    <a:pt x="172" y="0"/>
                  </a:moveTo>
                  <a:cubicBezTo>
                    <a:pt x="152" y="0"/>
                    <a:pt x="131" y="4"/>
                    <a:pt x="104" y="13"/>
                  </a:cubicBezTo>
                  <a:cubicBezTo>
                    <a:pt x="55" y="29"/>
                    <a:pt x="22" y="66"/>
                    <a:pt x="22" y="99"/>
                  </a:cubicBezTo>
                  <a:cubicBezTo>
                    <a:pt x="22" y="116"/>
                    <a:pt x="1" y="132"/>
                    <a:pt x="22" y="153"/>
                  </a:cubicBezTo>
                  <a:cubicBezTo>
                    <a:pt x="34" y="177"/>
                    <a:pt x="63" y="192"/>
                    <a:pt x="106" y="192"/>
                  </a:cubicBezTo>
                  <a:cubicBezTo>
                    <a:pt x="122" y="192"/>
                    <a:pt x="139" y="190"/>
                    <a:pt x="158" y="186"/>
                  </a:cubicBezTo>
                  <a:cubicBezTo>
                    <a:pt x="228" y="153"/>
                    <a:pt x="261" y="99"/>
                    <a:pt x="244" y="50"/>
                  </a:cubicBezTo>
                  <a:cubicBezTo>
                    <a:pt x="244" y="29"/>
                    <a:pt x="244" y="13"/>
                    <a:pt x="228" y="13"/>
                  </a:cubicBezTo>
                  <a:cubicBezTo>
                    <a:pt x="209" y="4"/>
                    <a:pt x="192" y="0"/>
                    <a:pt x="1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8"/>
            <p:cNvSpPr/>
            <p:nvPr/>
          </p:nvSpPr>
          <p:spPr>
            <a:xfrm>
              <a:off x="4943400" y="2292225"/>
              <a:ext cx="6500" cy="5075"/>
            </a:xfrm>
            <a:custGeom>
              <a:avLst/>
              <a:gdLst/>
              <a:ahLst/>
              <a:cxnLst/>
              <a:rect l="l" t="t" r="r" b="b"/>
              <a:pathLst>
                <a:path w="260" h="203" extrusionOk="0">
                  <a:moveTo>
                    <a:pt x="140" y="0"/>
                  </a:moveTo>
                  <a:cubicBezTo>
                    <a:pt x="103" y="17"/>
                    <a:pt x="70" y="37"/>
                    <a:pt x="54" y="54"/>
                  </a:cubicBezTo>
                  <a:cubicBezTo>
                    <a:pt x="0" y="103"/>
                    <a:pt x="0" y="157"/>
                    <a:pt x="37" y="190"/>
                  </a:cubicBezTo>
                  <a:cubicBezTo>
                    <a:pt x="54" y="198"/>
                    <a:pt x="66" y="202"/>
                    <a:pt x="79" y="202"/>
                  </a:cubicBezTo>
                  <a:cubicBezTo>
                    <a:pt x="92" y="202"/>
                    <a:pt x="105" y="198"/>
                    <a:pt x="124" y="190"/>
                  </a:cubicBezTo>
                  <a:lnTo>
                    <a:pt x="157" y="190"/>
                  </a:lnTo>
                  <a:cubicBezTo>
                    <a:pt x="173" y="173"/>
                    <a:pt x="190" y="173"/>
                    <a:pt x="206" y="157"/>
                  </a:cubicBezTo>
                  <a:cubicBezTo>
                    <a:pt x="244" y="120"/>
                    <a:pt x="244" y="103"/>
                    <a:pt x="260" y="70"/>
                  </a:cubicBezTo>
                  <a:cubicBezTo>
                    <a:pt x="260" y="54"/>
                    <a:pt x="244" y="37"/>
                    <a:pt x="227" y="17"/>
                  </a:cubicBezTo>
                  <a:cubicBezTo>
                    <a:pt x="206" y="0"/>
                    <a:pt x="173" y="0"/>
                    <a:pt x="1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8"/>
            <p:cNvSpPr/>
            <p:nvPr/>
          </p:nvSpPr>
          <p:spPr>
            <a:xfrm>
              <a:off x="4866100" y="2397450"/>
              <a:ext cx="6100" cy="5200"/>
            </a:xfrm>
            <a:custGeom>
              <a:avLst/>
              <a:gdLst/>
              <a:ahLst/>
              <a:cxnLst/>
              <a:rect l="l" t="t" r="r" b="b"/>
              <a:pathLst>
                <a:path w="244" h="208" extrusionOk="0">
                  <a:moveTo>
                    <a:pt x="157" y="1"/>
                  </a:moveTo>
                  <a:cubicBezTo>
                    <a:pt x="140" y="1"/>
                    <a:pt x="124" y="17"/>
                    <a:pt x="103" y="17"/>
                  </a:cubicBezTo>
                  <a:cubicBezTo>
                    <a:pt x="37" y="54"/>
                    <a:pt x="0" y="104"/>
                    <a:pt x="0" y="157"/>
                  </a:cubicBezTo>
                  <a:cubicBezTo>
                    <a:pt x="13" y="189"/>
                    <a:pt x="46" y="208"/>
                    <a:pt x="86" y="208"/>
                  </a:cubicBezTo>
                  <a:cubicBezTo>
                    <a:pt x="108" y="208"/>
                    <a:pt x="132" y="202"/>
                    <a:pt x="157" y="190"/>
                  </a:cubicBezTo>
                  <a:cubicBezTo>
                    <a:pt x="173" y="190"/>
                    <a:pt x="190" y="174"/>
                    <a:pt x="190" y="157"/>
                  </a:cubicBezTo>
                  <a:cubicBezTo>
                    <a:pt x="227" y="120"/>
                    <a:pt x="243" y="87"/>
                    <a:pt x="243" y="54"/>
                  </a:cubicBezTo>
                  <a:cubicBezTo>
                    <a:pt x="227" y="17"/>
                    <a:pt x="190" y="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8"/>
            <p:cNvSpPr/>
            <p:nvPr/>
          </p:nvSpPr>
          <p:spPr>
            <a:xfrm>
              <a:off x="4866600" y="2384825"/>
              <a:ext cx="6000" cy="4925"/>
            </a:xfrm>
            <a:custGeom>
              <a:avLst/>
              <a:gdLst/>
              <a:ahLst/>
              <a:cxnLst/>
              <a:rect l="l" t="t" r="r" b="b"/>
              <a:pathLst>
                <a:path w="240" h="197" extrusionOk="0">
                  <a:moveTo>
                    <a:pt x="137" y="0"/>
                  </a:moveTo>
                  <a:cubicBezTo>
                    <a:pt x="120" y="0"/>
                    <a:pt x="102" y="3"/>
                    <a:pt x="83" y="7"/>
                  </a:cubicBezTo>
                  <a:cubicBezTo>
                    <a:pt x="50" y="23"/>
                    <a:pt x="17" y="60"/>
                    <a:pt x="17" y="93"/>
                  </a:cubicBezTo>
                  <a:cubicBezTo>
                    <a:pt x="1" y="110"/>
                    <a:pt x="1" y="126"/>
                    <a:pt x="1" y="147"/>
                  </a:cubicBezTo>
                  <a:cubicBezTo>
                    <a:pt x="1" y="164"/>
                    <a:pt x="17" y="180"/>
                    <a:pt x="34" y="197"/>
                  </a:cubicBezTo>
                  <a:cubicBezTo>
                    <a:pt x="67" y="197"/>
                    <a:pt x="104" y="197"/>
                    <a:pt x="137" y="180"/>
                  </a:cubicBezTo>
                  <a:cubicBezTo>
                    <a:pt x="207" y="164"/>
                    <a:pt x="240" y="93"/>
                    <a:pt x="240" y="44"/>
                  </a:cubicBezTo>
                  <a:cubicBezTo>
                    <a:pt x="228" y="17"/>
                    <a:pt x="186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8"/>
            <p:cNvSpPr/>
            <p:nvPr/>
          </p:nvSpPr>
          <p:spPr>
            <a:xfrm>
              <a:off x="4907825" y="2326125"/>
              <a:ext cx="6000" cy="5175"/>
            </a:xfrm>
            <a:custGeom>
              <a:avLst/>
              <a:gdLst/>
              <a:ahLst/>
              <a:cxnLst/>
              <a:rect l="l" t="t" r="r" b="b"/>
              <a:pathLst>
                <a:path w="240" h="207" extrusionOk="0">
                  <a:moveTo>
                    <a:pt x="153" y="1"/>
                  </a:moveTo>
                  <a:cubicBezTo>
                    <a:pt x="120" y="1"/>
                    <a:pt x="83" y="21"/>
                    <a:pt x="67" y="38"/>
                  </a:cubicBezTo>
                  <a:cubicBezTo>
                    <a:pt x="34" y="54"/>
                    <a:pt x="17" y="71"/>
                    <a:pt x="1" y="104"/>
                  </a:cubicBezTo>
                  <a:cubicBezTo>
                    <a:pt x="1" y="141"/>
                    <a:pt x="1" y="157"/>
                    <a:pt x="17" y="174"/>
                  </a:cubicBezTo>
                  <a:cubicBezTo>
                    <a:pt x="17" y="190"/>
                    <a:pt x="50" y="207"/>
                    <a:pt x="83" y="207"/>
                  </a:cubicBezTo>
                  <a:cubicBezTo>
                    <a:pt x="104" y="207"/>
                    <a:pt x="120" y="190"/>
                    <a:pt x="137" y="190"/>
                  </a:cubicBezTo>
                  <a:cubicBezTo>
                    <a:pt x="153" y="190"/>
                    <a:pt x="153" y="174"/>
                    <a:pt x="170" y="174"/>
                  </a:cubicBezTo>
                  <a:cubicBezTo>
                    <a:pt x="207" y="157"/>
                    <a:pt x="223" y="124"/>
                    <a:pt x="223" y="104"/>
                  </a:cubicBezTo>
                  <a:cubicBezTo>
                    <a:pt x="240" y="54"/>
                    <a:pt x="207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8"/>
            <p:cNvSpPr/>
            <p:nvPr/>
          </p:nvSpPr>
          <p:spPr>
            <a:xfrm>
              <a:off x="4756625" y="2490625"/>
              <a:ext cx="6425" cy="5075"/>
            </a:xfrm>
            <a:custGeom>
              <a:avLst/>
              <a:gdLst/>
              <a:ahLst/>
              <a:cxnLst/>
              <a:rect l="l" t="t" r="r" b="b"/>
              <a:pathLst>
                <a:path w="257" h="203" extrusionOk="0">
                  <a:moveTo>
                    <a:pt x="137" y="1"/>
                  </a:moveTo>
                  <a:cubicBezTo>
                    <a:pt x="104" y="17"/>
                    <a:pt x="71" y="38"/>
                    <a:pt x="50" y="54"/>
                  </a:cubicBezTo>
                  <a:cubicBezTo>
                    <a:pt x="1" y="104"/>
                    <a:pt x="1" y="157"/>
                    <a:pt x="34" y="190"/>
                  </a:cubicBezTo>
                  <a:cubicBezTo>
                    <a:pt x="52" y="199"/>
                    <a:pt x="65" y="203"/>
                    <a:pt x="78" y="203"/>
                  </a:cubicBezTo>
                  <a:cubicBezTo>
                    <a:pt x="91" y="203"/>
                    <a:pt x="104" y="199"/>
                    <a:pt x="120" y="190"/>
                  </a:cubicBezTo>
                  <a:lnTo>
                    <a:pt x="153" y="190"/>
                  </a:lnTo>
                  <a:cubicBezTo>
                    <a:pt x="174" y="174"/>
                    <a:pt x="190" y="174"/>
                    <a:pt x="207" y="157"/>
                  </a:cubicBezTo>
                  <a:cubicBezTo>
                    <a:pt x="256" y="104"/>
                    <a:pt x="256" y="54"/>
                    <a:pt x="223" y="17"/>
                  </a:cubicBezTo>
                  <a:cubicBezTo>
                    <a:pt x="190" y="1"/>
                    <a:pt x="174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8"/>
            <p:cNvSpPr/>
            <p:nvPr/>
          </p:nvSpPr>
          <p:spPr>
            <a:xfrm>
              <a:off x="4790525" y="2500950"/>
              <a:ext cx="6950" cy="4750"/>
            </a:xfrm>
            <a:custGeom>
              <a:avLst/>
              <a:gdLst/>
              <a:ahLst/>
              <a:cxnLst/>
              <a:rect l="l" t="t" r="r" b="b"/>
              <a:pathLst>
                <a:path w="278" h="190" extrusionOk="0">
                  <a:moveTo>
                    <a:pt x="174" y="0"/>
                  </a:moveTo>
                  <a:cubicBezTo>
                    <a:pt x="158" y="0"/>
                    <a:pt x="121" y="17"/>
                    <a:pt x="88" y="37"/>
                  </a:cubicBezTo>
                  <a:cubicBezTo>
                    <a:pt x="55" y="54"/>
                    <a:pt x="34" y="70"/>
                    <a:pt x="34" y="103"/>
                  </a:cubicBezTo>
                  <a:cubicBezTo>
                    <a:pt x="1" y="157"/>
                    <a:pt x="34" y="190"/>
                    <a:pt x="104" y="190"/>
                  </a:cubicBezTo>
                  <a:lnTo>
                    <a:pt x="174" y="190"/>
                  </a:lnTo>
                  <a:cubicBezTo>
                    <a:pt x="174" y="173"/>
                    <a:pt x="191" y="173"/>
                    <a:pt x="191" y="173"/>
                  </a:cubicBezTo>
                  <a:cubicBezTo>
                    <a:pt x="224" y="157"/>
                    <a:pt x="240" y="120"/>
                    <a:pt x="261" y="103"/>
                  </a:cubicBezTo>
                  <a:cubicBezTo>
                    <a:pt x="277" y="37"/>
                    <a:pt x="240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8"/>
            <p:cNvSpPr/>
            <p:nvPr/>
          </p:nvSpPr>
          <p:spPr>
            <a:xfrm>
              <a:off x="4502750" y="2331275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58" y="1"/>
                  </a:moveTo>
                  <a:cubicBezTo>
                    <a:pt x="141" y="1"/>
                    <a:pt x="104" y="21"/>
                    <a:pt x="71" y="38"/>
                  </a:cubicBezTo>
                  <a:cubicBezTo>
                    <a:pt x="54" y="54"/>
                    <a:pt x="21" y="71"/>
                    <a:pt x="21" y="104"/>
                  </a:cubicBezTo>
                  <a:cubicBezTo>
                    <a:pt x="1" y="141"/>
                    <a:pt x="1" y="157"/>
                    <a:pt x="38" y="190"/>
                  </a:cubicBezTo>
                  <a:cubicBezTo>
                    <a:pt x="54" y="190"/>
                    <a:pt x="71" y="207"/>
                    <a:pt x="87" y="207"/>
                  </a:cubicBezTo>
                  <a:cubicBezTo>
                    <a:pt x="104" y="207"/>
                    <a:pt x="141" y="190"/>
                    <a:pt x="158" y="190"/>
                  </a:cubicBezTo>
                  <a:cubicBezTo>
                    <a:pt x="191" y="174"/>
                    <a:pt x="228" y="141"/>
                    <a:pt x="244" y="104"/>
                  </a:cubicBezTo>
                  <a:lnTo>
                    <a:pt x="244" y="87"/>
                  </a:lnTo>
                  <a:cubicBezTo>
                    <a:pt x="261" y="38"/>
                    <a:pt x="228" y="1"/>
                    <a:pt x="1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8"/>
            <p:cNvSpPr/>
            <p:nvPr/>
          </p:nvSpPr>
          <p:spPr>
            <a:xfrm>
              <a:off x="4920725" y="2315400"/>
              <a:ext cx="6400" cy="5075"/>
            </a:xfrm>
            <a:custGeom>
              <a:avLst/>
              <a:gdLst/>
              <a:ahLst/>
              <a:cxnLst/>
              <a:rect l="l" t="t" r="r" b="b"/>
              <a:pathLst>
                <a:path w="256" h="203" extrusionOk="0">
                  <a:moveTo>
                    <a:pt x="136" y="1"/>
                  </a:moveTo>
                  <a:cubicBezTo>
                    <a:pt x="103" y="17"/>
                    <a:pt x="66" y="38"/>
                    <a:pt x="50" y="54"/>
                  </a:cubicBezTo>
                  <a:cubicBezTo>
                    <a:pt x="0" y="104"/>
                    <a:pt x="0" y="158"/>
                    <a:pt x="50" y="191"/>
                  </a:cubicBezTo>
                  <a:cubicBezTo>
                    <a:pt x="58" y="199"/>
                    <a:pt x="71" y="203"/>
                    <a:pt x="85" y="203"/>
                  </a:cubicBezTo>
                  <a:cubicBezTo>
                    <a:pt x="98" y="203"/>
                    <a:pt x="112" y="199"/>
                    <a:pt x="120" y="191"/>
                  </a:cubicBezTo>
                  <a:lnTo>
                    <a:pt x="153" y="191"/>
                  </a:lnTo>
                  <a:cubicBezTo>
                    <a:pt x="169" y="174"/>
                    <a:pt x="186" y="158"/>
                    <a:pt x="206" y="158"/>
                  </a:cubicBezTo>
                  <a:cubicBezTo>
                    <a:pt x="239" y="120"/>
                    <a:pt x="256" y="104"/>
                    <a:pt x="256" y="71"/>
                  </a:cubicBezTo>
                  <a:cubicBezTo>
                    <a:pt x="256" y="54"/>
                    <a:pt x="239" y="38"/>
                    <a:pt x="223" y="17"/>
                  </a:cubicBezTo>
                  <a:cubicBezTo>
                    <a:pt x="206" y="1"/>
                    <a:pt x="169" y="1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8"/>
            <p:cNvSpPr/>
            <p:nvPr/>
          </p:nvSpPr>
          <p:spPr>
            <a:xfrm>
              <a:off x="4538425" y="2285200"/>
              <a:ext cx="6525" cy="4875"/>
            </a:xfrm>
            <a:custGeom>
              <a:avLst/>
              <a:gdLst/>
              <a:ahLst/>
              <a:cxnLst/>
              <a:rect l="l" t="t" r="r" b="b"/>
              <a:pathLst>
                <a:path w="261" h="195" extrusionOk="0">
                  <a:moveTo>
                    <a:pt x="178" y="1"/>
                  </a:moveTo>
                  <a:cubicBezTo>
                    <a:pt x="136" y="1"/>
                    <a:pt x="90" y="18"/>
                    <a:pt x="54" y="42"/>
                  </a:cubicBezTo>
                  <a:cubicBezTo>
                    <a:pt x="0" y="92"/>
                    <a:pt x="0" y="162"/>
                    <a:pt x="37" y="178"/>
                  </a:cubicBezTo>
                  <a:cubicBezTo>
                    <a:pt x="70" y="195"/>
                    <a:pt x="87" y="195"/>
                    <a:pt x="120" y="195"/>
                  </a:cubicBezTo>
                  <a:cubicBezTo>
                    <a:pt x="141" y="195"/>
                    <a:pt x="141" y="178"/>
                    <a:pt x="157" y="178"/>
                  </a:cubicBezTo>
                  <a:cubicBezTo>
                    <a:pt x="174" y="178"/>
                    <a:pt x="190" y="162"/>
                    <a:pt x="207" y="145"/>
                  </a:cubicBezTo>
                  <a:cubicBezTo>
                    <a:pt x="260" y="92"/>
                    <a:pt x="260" y="42"/>
                    <a:pt x="223" y="9"/>
                  </a:cubicBezTo>
                  <a:cubicBezTo>
                    <a:pt x="209" y="3"/>
                    <a:pt x="194" y="1"/>
                    <a:pt x="1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8"/>
            <p:cNvSpPr/>
            <p:nvPr/>
          </p:nvSpPr>
          <p:spPr>
            <a:xfrm>
              <a:off x="4465450" y="2342100"/>
              <a:ext cx="6000" cy="4675"/>
            </a:xfrm>
            <a:custGeom>
              <a:avLst/>
              <a:gdLst/>
              <a:ahLst/>
              <a:cxnLst/>
              <a:rect l="l" t="t" r="r" b="b"/>
              <a:pathLst>
                <a:path w="240" h="187" extrusionOk="0">
                  <a:moveTo>
                    <a:pt x="153" y="1"/>
                  </a:moveTo>
                  <a:cubicBezTo>
                    <a:pt x="120" y="1"/>
                    <a:pt x="87" y="17"/>
                    <a:pt x="50" y="34"/>
                  </a:cubicBezTo>
                  <a:cubicBezTo>
                    <a:pt x="33" y="50"/>
                    <a:pt x="17" y="67"/>
                    <a:pt x="0" y="104"/>
                  </a:cubicBezTo>
                  <a:cubicBezTo>
                    <a:pt x="33" y="137"/>
                    <a:pt x="87" y="170"/>
                    <a:pt x="120" y="186"/>
                  </a:cubicBezTo>
                  <a:lnTo>
                    <a:pt x="136" y="186"/>
                  </a:lnTo>
                  <a:cubicBezTo>
                    <a:pt x="153" y="186"/>
                    <a:pt x="153" y="186"/>
                    <a:pt x="174" y="170"/>
                  </a:cubicBezTo>
                  <a:cubicBezTo>
                    <a:pt x="190" y="153"/>
                    <a:pt x="223" y="137"/>
                    <a:pt x="223" y="104"/>
                  </a:cubicBezTo>
                  <a:cubicBezTo>
                    <a:pt x="239" y="50"/>
                    <a:pt x="207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8"/>
            <p:cNvSpPr/>
            <p:nvPr/>
          </p:nvSpPr>
          <p:spPr>
            <a:xfrm>
              <a:off x="4925875" y="2325725"/>
              <a:ext cx="6400" cy="4750"/>
            </a:xfrm>
            <a:custGeom>
              <a:avLst/>
              <a:gdLst/>
              <a:ahLst/>
              <a:cxnLst/>
              <a:rect l="l" t="t" r="r" b="b"/>
              <a:pathLst>
                <a:path w="256" h="190" extrusionOk="0">
                  <a:moveTo>
                    <a:pt x="169" y="0"/>
                  </a:moveTo>
                  <a:cubicBezTo>
                    <a:pt x="136" y="0"/>
                    <a:pt x="103" y="17"/>
                    <a:pt x="66" y="37"/>
                  </a:cubicBezTo>
                  <a:cubicBezTo>
                    <a:pt x="50" y="54"/>
                    <a:pt x="17" y="70"/>
                    <a:pt x="17" y="103"/>
                  </a:cubicBezTo>
                  <a:cubicBezTo>
                    <a:pt x="0" y="157"/>
                    <a:pt x="33" y="190"/>
                    <a:pt x="83" y="190"/>
                  </a:cubicBezTo>
                  <a:lnTo>
                    <a:pt x="153" y="190"/>
                  </a:lnTo>
                  <a:cubicBezTo>
                    <a:pt x="169" y="173"/>
                    <a:pt x="169" y="173"/>
                    <a:pt x="186" y="173"/>
                  </a:cubicBezTo>
                  <a:cubicBezTo>
                    <a:pt x="207" y="157"/>
                    <a:pt x="239" y="120"/>
                    <a:pt x="239" y="103"/>
                  </a:cubicBezTo>
                  <a:cubicBezTo>
                    <a:pt x="256" y="70"/>
                    <a:pt x="256" y="54"/>
                    <a:pt x="239" y="37"/>
                  </a:cubicBezTo>
                  <a:cubicBezTo>
                    <a:pt x="223" y="0"/>
                    <a:pt x="186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8"/>
            <p:cNvSpPr/>
            <p:nvPr/>
          </p:nvSpPr>
          <p:spPr>
            <a:xfrm>
              <a:off x="4467200" y="2332200"/>
              <a:ext cx="425" cy="850"/>
            </a:xfrm>
            <a:custGeom>
              <a:avLst/>
              <a:gdLst/>
              <a:ahLst/>
              <a:cxnLst/>
              <a:rect l="l" t="t" r="r" b="b"/>
              <a:pathLst>
                <a:path w="17" h="34" extrusionOk="0">
                  <a:moveTo>
                    <a:pt x="0" y="34"/>
                  </a:moveTo>
                  <a:cubicBezTo>
                    <a:pt x="0" y="34"/>
                    <a:pt x="17" y="17"/>
                    <a:pt x="17" y="1"/>
                  </a:cubicBezTo>
                  <a:lnTo>
                    <a:pt x="17" y="1"/>
                  </a:lnTo>
                  <a:cubicBezTo>
                    <a:pt x="17" y="17"/>
                    <a:pt x="0" y="34"/>
                    <a:pt x="0" y="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8"/>
            <p:cNvSpPr/>
            <p:nvPr/>
          </p:nvSpPr>
          <p:spPr>
            <a:xfrm>
              <a:off x="4522950" y="2284500"/>
              <a:ext cx="6950" cy="5175"/>
            </a:xfrm>
            <a:custGeom>
              <a:avLst/>
              <a:gdLst/>
              <a:ahLst/>
              <a:cxnLst/>
              <a:rect l="l" t="t" r="r" b="b"/>
              <a:pathLst>
                <a:path w="278" h="207" extrusionOk="0">
                  <a:moveTo>
                    <a:pt x="174" y="0"/>
                  </a:moveTo>
                  <a:cubicBezTo>
                    <a:pt x="158" y="0"/>
                    <a:pt x="121" y="17"/>
                    <a:pt x="88" y="37"/>
                  </a:cubicBezTo>
                  <a:cubicBezTo>
                    <a:pt x="55" y="54"/>
                    <a:pt x="38" y="70"/>
                    <a:pt x="38" y="103"/>
                  </a:cubicBezTo>
                  <a:cubicBezTo>
                    <a:pt x="1" y="157"/>
                    <a:pt x="38" y="206"/>
                    <a:pt x="104" y="206"/>
                  </a:cubicBezTo>
                  <a:cubicBezTo>
                    <a:pt x="121" y="206"/>
                    <a:pt x="141" y="190"/>
                    <a:pt x="174" y="190"/>
                  </a:cubicBezTo>
                  <a:lnTo>
                    <a:pt x="191" y="173"/>
                  </a:lnTo>
                  <a:cubicBezTo>
                    <a:pt x="224" y="157"/>
                    <a:pt x="244" y="120"/>
                    <a:pt x="261" y="103"/>
                  </a:cubicBezTo>
                  <a:cubicBezTo>
                    <a:pt x="277" y="54"/>
                    <a:pt x="244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8"/>
            <p:cNvSpPr/>
            <p:nvPr/>
          </p:nvSpPr>
          <p:spPr>
            <a:xfrm>
              <a:off x="4928450" y="2280050"/>
              <a:ext cx="6425" cy="4875"/>
            </a:xfrm>
            <a:custGeom>
              <a:avLst/>
              <a:gdLst/>
              <a:ahLst/>
              <a:cxnLst/>
              <a:rect l="l" t="t" r="r" b="b"/>
              <a:pathLst>
                <a:path w="257" h="195" extrusionOk="0">
                  <a:moveTo>
                    <a:pt x="155" y="1"/>
                  </a:moveTo>
                  <a:cubicBezTo>
                    <a:pt x="139" y="1"/>
                    <a:pt x="122" y="3"/>
                    <a:pt x="104" y="9"/>
                  </a:cubicBezTo>
                  <a:cubicBezTo>
                    <a:pt x="66" y="25"/>
                    <a:pt x="33" y="58"/>
                    <a:pt x="17" y="75"/>
                  </a:cubicBezTo>
                  <a:cubicBezTo>
                    <a:pt x="17" y="112"/>
                    <a:pt x="0" y="129"/>
                    <a:pt x="17" y="145"/>
                  </a:cubicBezTo>
                  <a:cubicBezTo>
                    <a:pt x="17" y="162"/>
                    <a:pt x="33" y="178"/>
                    <a:pt x="50" y="195"/>
                  </a:cubicBezTo>
                  <a:cubicBezTo>
                    <a:pt x="83" y="195"/>
                    <a:pt x="120" y="195"/>
                    <a:pt x="153" y="178"/>
                  </a:cubicBezTo>
                  <a:cubicBezTo>
                    <a:pt x="223" y="162"/>
                    <a:pt x="256" y="91"/>
                    <a:pt x="240" y="42"/>
                  </a:cubicBezTo>
                  <a:cubicBezTo>
                    <a:pt x="228" y="18"/>
                    <a:pt x="196" y="1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8"/>
            <p:cNvSpPr/>
            <p:nvPr/>
          </p:nvSpPr>
          <p:spPr>
            <a:xfrm>
              <a:off x="4927925" y="2292625"/>
              <a:ext cx="6525" cy="5025"/>
            </a:xfrm>
            <a:custGeom>
              <a:avLst/>
              <a:gdLst/>
              <a:ahLst/>
              <a:cxnLst/>
              <a:rect l="l" t="t" r="r" b="b"/>
              <a:pathLst>
                <a:path w="261" h="201" extrusionOk="0">
                  <a:moveTo>
                    <a:pt x="174" y="1"/>
                  </a:moveTo>
                  <a:cubicBezTo>
                    <a:pt x="157" y="1"/>
                    <a:pt x="141" y="21"/>
                    <a:pt x="104" y="21"/>
                  </a:cubicBezTo>
                  <a:cubicBezTo>
                    <a:pt x="54" y="54"/>
                    <a:pt x="1" y="104"/>
                    <a:pt x="21" y="157"/>
                  </a:cubicBezTo>
                  <a:cubicBezTo>
                    <a:pt x="32" y="189"/>
                    <a:pt x="62" y="200"/>
                    <a:pt x="97" y="200"/>
                  </a:cubicBezTo>
                  <a:cubicBezTo>
                    <a:pt x="117" y="200"/>
                    <a:pt x="138" y="196"/>
                    <a:pt x="157" y="190"/>
                  </a:cubicBezTo>
                  <a:cubicBezTo>
                    <a:pt x="174" y="174"/>
                    <a:pt x="190" y="174"/>
                    <a:pt x="207" y="157"/>
                  </a:cubicBezTo>
                  <a:cubicBezTo>
                    <a:pt x="244" y="124"/>
                    <a:pt x="261" y="87"/>
                    <a:pt x="261" y="54"/>
                  </a:cubicBezTo>
                  <a:cubicBezTo>
                    <a:pt x="244" y="21"/>
                    <a:pt x="207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8"/>
            <p:cNvSpPr/>
            <p:nvPr/>
          </p:nvSpPr>
          <p:spPr>
            <a:xfrm>
              <a:off x="4846000" y="2315400"/>
              <a:ext cx="6400" cy="5075"/>
            </a:xfrm>
            <a:custGeom>
              <a:avLst/>
              <a:gdLst/>
              <a:ahLst/>
              <a:cxnLst/>
              <a:rect l="l" t="t" r="r" b="b"/>
              <a:pathLst>
                <a:path w="256" h="203" extrusionOk="0">
                  <a:moveTo>
                    <a:pt x="159" y="0"/>
                  </a:moveTo>
                  <a:cubicBezTo>
                    <a:pt x="140" y="0"/>
                    <a:pt x="120" y="6"/>
                    <a:pt x="103" y="17"/>
                  </a:cubicBezTo>
                  <a:cubicBezTo>
                    <a:pt x="66" y="38"/>
                    <a:pt x="33" y="54"/>
                    <a:pt x="17" y="87"/>
                  </a:cubicBezTo>
                  <a:cubicBezTo>
                    <a:pt x="0" y="104"/>
                    <a:pt x="0" y="141"/>
                    <a:pt x="0" y="158"/>
                  </a:cubicBezTo>
                  <a:cubicBezTo>
                    <a:pt x="17" y="174"/>
                    <a:pt x="33" y="191"/>
                    <a:pt x="50" y="191"/>
                  </a:cubicBezTo>
                  <a:cubicBezTo>
                    <a:pt x="58" y="199"/>
                    <a:pt x="75" y="203"/>
                    <a:pt x="95" y="203"/>
                  </a:cubicBezTo>
                  <a:cubicBezTo>
                    <a:pt x="115" y="203"/>
                    <a:pt x="136" y="199"/>
                    <a:pt x="153" y="191"/>
                  </a:cubicBezTo>
                  <a:cubicBezTo>
                    <a:pt x="206" y="158"/>
                    <a:pt x="256" y="104"/>
                    <a:pt x="239" y="54"/>
                  </a:cubicBezTo>
                  <a:cubicBezTo>
                    <a:pt x="228" y="20"/>
                    <a:pt x="195" y="0"/>
                    <a:pt x="1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8"/>
            <p:cNvSpPr/>
            <p:nvPr/>
          </p:nvSpPr>
          <p:spPr>
            <a:xfrm>
              <a:off x="4775500" y="2352800"/>
              <a:ext cx="6925" cy="5025"/>
            </a:xfrm>
            <a:custGeom>
              <a:avLst/>
              <a:gdLst/>
              <a:ahLst/>
              <a:cxnLst/>
              <a:rect l="l" t="t" r="r" b="b"/>
              <a:pathLst>
                <a:path w="277" h="201" extrusionOk="0">
                  <a:moveTo>
                    <a:pt x="175" y="1"/>
                  </a:moveTo>
                  <a:cubicBezTo>
                    <a:pt x="153" y="1"/>
                    <a:pt x="128" y="6"/>
                    <a:pt x="103" y="18"/>
                  </a:cubicBezTo>
                  <a:cubicBezTo>
                    <a:pt x="54" y="51"/>
                    <a:pt x="0" y="105"/>
                    <a:pt x="17" y="154"/>
                  </a:cubicBezTo>
                  <a:cubicBezTo>
                    <a:pt x="30" y="189"/>
                    <a:pt x="62" y="201"/>
                    <a:pt x="97" y="201"/>
                  </a:cubicBezTo>
                  <a:cubicBezTo>
                    <a:pt x="117" y="201"/>
                    <a:pt x="138" y="197"/>
                    <a:pt x="157" y="191"/>
                  </a:cubicBezTo>
                  <a:cubicBezTo>
                    <a:pt x="223" y="154"/>
                    <a:pt x="276" y="105"/>
                    <a:pt x="260" y="51"/>
                  </a:cubicBezTo>
                  <a:cubicBezTo>
                    <a:pt x="249" y="19"/>
                    <a:pt x="216" y="1"/>
                    <a:pt x="1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8"/>
            <p:cNvSpPr/>
            <p:nvPr/>
          </p:nvSpPr>
          <p:spPr>
            <a:xfrm>
              <a:off x="4765600" y="2271375"/>
              <a:ext cx="6500" cy="5000"/>
            </a:xfrm>
            <a:custGeom>
              <a:avLst/>
              <a:gdLst/>
              <a:ahLst/>
              <a:cxnLst/>
              <a:rect l="l" t="t" r="r" b="b"/>
              <a:pathLst>
                <a:path w="260" h="200" extrusionOk="0">
                  <a:moveTo>
                    <a:pt x="176" y="0"/>
                  </a:moveTo>
                  <a:cubicBezTo>
                    <a:pt x="153" y="0"/>
                    <a:pt x="128" y="4"/>
                    <a:pt x="103" y="10"/>
                  </a:cubicBezTo>
                  <a:cubicBezTo>
                    <a:pt x="54" y="47"/>
                    <a:pt x="0" y="96"/>
                    <a:pt x="21" y="150"/>
                  </a:cubicBezTo>
                  <a:cubicBezTo>
                    <a:pt x="32" y="182"/>
                    <a:pt x="63" y="200"/>
                    <a:pt x="98" y="200"/>
                  </a:cubicBezTo>
                  <a:cubicBezTo>
                    <a:pt x="117" y="200"/>
                    <a:pt x="138" y="195"/>
                    <a:pt x="157" y="183"/>
                  </a:cubicBezTo>
                  <a:cubicBezTo>
                    <a:pt x="227" y="150"/>
                    <a:pt x="260" y="96"/>
                    <a:pt x="260" y="47"/>
                  </a:cubicBezTo>
                  <a:cubicBezTo>
                    <a:pt x="249" y="12"/>
                    <a:pt x="217" y="0"/>
                    <a:pt x="1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8"/>
            <p:cNvSpPr/>
            <p:nvPr/>
          </p:nvSpPr>
          <p:spPr>
            <a:xfrm>
              <a:off x="4755275" y="2283500"/>
              <a:ext cx="6525" cy="4950"/>
            </a:xfrm>
            <a:custGeom>
              <a:avLst/>
              <a:gdLst/>
              <a:ahLst/>
              <a:cxnLst/>
              <a:rect l="l" t="t" r="r" b="b"/>
              <a:pathLst>
                <a:path w="261" h="198" extrusionOk="0">
                  <a:moveTo>
                    <a:pt x="156" y="1"/>
                  </a:moveTo>
                  <a:cubicBezTo>
                    <a:pt x="140" y="1"/>
                    <a:pt x="123" y="3"/>
                    <a:pt x="104" y="7"/>
                  </a:cubicBezTo>
                  <a:cubicBezTo>
                    <a:pt x="38" y="40"/>
                    <a:pt x="1" y="110"/>
                    <a:pt x="22" y="143"/>
                  </a:cubicBezTo>
                  <a:cubicBezTo>
                    <a:pt x="22" y="178"/>
                    <a:pt x="50" y="197"/>
                    <a:pt x="88" y="197"/>
                  </a:cubicBezTo>
                  <a:cubicBezTo>
                    <a:pt x="109" y="197"/>
                    <a:pt x="133" y="192"/>
                    <a:pt x="158" y="180"/>
                  </a:cubicBezTo>
                  <a:cubicBezTo>
                    <a:pt x="228" y="160"/>
                    <a:pt x="261" y="94"/>
                    <a:pt x="244" y="40"/>
                  </a:cubicBezTo>
                  <a:cubicBezTo>
                    <a:pt x="232" y="16"/>
                    <a:pt x="200" y="1"/>
                    <a:pt x="1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8"/>
            <p:cNvSpPr/>
            <p:nvPr/>
          </p:nvSpPr>
          <p:spPr>
            <a:xfrm>
              <a:off x="4763025" y="2305100"/>
              <a:ext cx="6500" cy="5175"/>
            </a:xfrm>
            <a:custGeom>
              <a:avLst/>
              <a:gdLst/>
              <a:ahLst/>
              <a:cxnLst/>
              <a:rect l="l" t="t" r="r" b="b"/>
              <a:pathLst>
                <a:path w="260" h="207" extrusionOk="0">
                  <a:moveTo>
                    <a:pt x="157" y="1"/>
                  </a:moveTo>
                  <a:cubicBezTo>
                    <a:pt x="124" y="1"/>
                    <a:pt x="87" y="17"/>
                    <a:pt x="70" y="38"/>
                  </a:cubicBezTo>
                  <a:cubicBezTo>
                    <a:pt x="37" y="54"/>
                    <a:pt x="21" y="87"/>
                    <a:pt x="0" y="104"/>
                  </a:cubicBezTo>
                  <a:cubicBezTo>
                    <a:pt x="0" y="141"/>
                    <a:pt x="0" y="157"/>
                    <a:pt x="21" y="174"/>
                  </a:cubicBezTo>
                  <a:cubicBezTo>
                    <a:pt x="21" y="190"/>
                    <a:pt x="54" y="207"/>
                    <a:pt x="87" y="207"/>
                  </a:cubicBezTo>
                  <a:cubicBezTo>
                    <a:pt x="103" y="207"/>
                    <a:pt x="124" y="190"/>
                    <a:pt x="140" y="190"/>
                  </a:cubicBezTo>
                  <a:cubicBezTo>
                    <a:pt x="157" y="190"/>
                    <a:pt x="157" y="174"/>
                    <a:pt x="173" y="174"/>
                  </a:cubicBezTo>
                  <a:cubicBezTo>
                    <a:pt x="206" y="157"/>
                    <a:pt x="227" y="120"/>
                    <a:pt x="227" y="104"/>
                  </a:cubicBezTo>
                  <a:cubicBezTo>
                    <a:pt x="260" y="54"/>
                    <a:pt x="227" y="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8"/>
            <p:cNvSpPr/>
            <p:nvPr/>
          </p:nvSpPr>
          <p:spPr>
            <a:xfrm>
              <a:off x="4747550" y="2306375"/>
              <a:ext cx="6525" cy="4825"/>
            </a:xfrm>
            <a:custGeom>
              <a:avLst/>
              <a:gdLst/>
              <a:ahLst/>
              <a:cxnLst/>
              <a:rect l="l" t="t" r="r" b="b"/>
              <a:pathLst>
                <a:path w="261" h="193" extrusionOk="0">
                  <a:moveTo>
                    <a:pt x="163" y="1"/>
                  </a:moveTo>
                  <a:cubicBezTo>
                    <a:pt x="145" y="1"/>
                    <a:pt x="126" y="6"/>
                    <a:pt x="104" y="20"/>
                  </a:cubicBezTo>
                  <a:cubicBezTo>
                    <a:pt x="54" y="36"/>
                    <a:pt x="21" y="69"/>
                    <a:pt x="21" y="106"/>
                  </a:cubicBezTo>
                  <a:cubicBezTo>
                    <a:pt x="1" y="123"/>
                    <a:pt x="1" y="139"/>
                    <a:pt x="21" y="139"/>
                  </a:cubicBezTo>
                  <a:cubicBezTo>
                    <a:pt x="21" y="173"/>
                    <a:pt x="48" y="192"/>
                    <a:pt x="85" y="192"/>
                  </a:cubicBezTo>
                  <a:cubicBezTo>
                    <a:pt x="107" y="192"/>
                    <a:pt x="132" y="186"/>
                    <a:pt x="157" y="172"/>
                  </a:cubicBezTo>
                  <a:cubicBezTo>
                    <a:pt x="228" y="156"/>
                    <a:pt x="260" y="90"/>
                    <a:pt x="244" y="53"/>
                  </a:cubicBezTo>
                  <a:cubicBezTo>
                    <a:pt x="244" y="36"/>
                    <a:pt x="228" y="20"/>
                    <a:pt x="228" y="20"/>
                  </a:cubicBezTo>
                  <a:cubicBezTo>
                    <a:pt x="206" y="10"/>
                    <a:pt x="186" y="1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8"/>
            <p:cNvSpPr/>
            <p:nvPr/>
          </p:nvSpPr>
          <p:spPr>
            <a:xfrm>
              <a:off x="4748900" y="2316350"/>
              <a:ext cx="6400" cy="4725"/>
            </a:xfrm>
            <a:custGeom>
              <a:avLst/>
              <a:gdLst/>
              <a:ahLst/>
              <a:cxnLst/>
              <a:rect l="l" t="t" r="r" b="b"/>
              <a:pathLst>
                <a:path w="256" h="189" extrusionOk="0">
                  <a:moveTo>
                    <a:pt x="153" y="0"/>
                  </a:moveTo>
                  <a:cubicBezTo>
                    <a:pt x="153" y="0"/>
                    <a:pt x="120" y="0"/>
                    <a:pt x="103" y="16"/>
                  </a:cubicBezTo>
                  <a:cubicBezTo>
                    <a:pt x="50" y="33"/>
                    <a:pt x="0" y="103"/>
                    <a:pt x="17" y="136"/>
                  </a:cubicBezTo>
                  <a:cubicBezTo>
                    <a:pt x="28" y="168"/>
                    <a:pt x="61" y="188"/>
                    <a:pt x="96" y="188"/>
                  </a:cubicBezTo>
                  <a:cubicBezTo>
                    <a:pt x="115" y="188"/>
                    <a:pt x="135" y="182"/>
                    <a:pt x="153" y="169"/>
                  </a:cubicBezTo>
                  <a:cubicBezTo>
                    <a:pt x="174" y="169"/>
                    <a:pt x="190" y="153"/>
                    <a:pt x="206" y="153"/>
                  </a:cubicBezTo>
                  <a:cubicBezTo>
                    <a:pt x="239" y="120"/>
                    <a:pt x="256" y="82"/>
                    <a:pt x="256" y="49"/>
                  </a:cubicBezTo>
                  <a:cubicBezTo>
                    <a:pt x="239" y="16"/>
                    <a:pt x="206" y="0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8"/>
            <p:cNvSpPr/>
            <p:nvPr/>
          </p:nvSpPr>
          <p:spPr>
            <a:xfrm>
              <a:off x="4631175" y="2399625"/>
              <a:ext cx="6525" cy="4750"/>
            </a:xfrm>
            <a:custGeom>
              <a:avLst/>
              <a:gdLst/>
              <a:ahLst/>
              <a:cxnLst/>
              <a:rect l="l" t="t" r="r" b="b"/>
              <a:pathLst>
                <a:path w="261" h="190" extrusionOk="0">
                  <a:moveTo>
                    <a:pt x="174" y="0"/>
                  </a:moveTo>
                  <a:cubicBezTo>
                    <a:pt x="141" y="0"/>
                    <a:pt x="104" y="0"/>
                    <a:pt x="71" y="33"/>
                  </a:cubicBezTo>
                  <a:cubicBezTo>
                    <a:pt x="55" y="50"/>
                    <a:pt x="17" y="70"/>
                    <a:pt x="17" y="103"/>
                  </a:cubicBezTo>
                  <a:cubicBezTo>
                    <a:pt x="1" y="153"/>
                    <a:pt x="38" y="190"/>
                    <a:pt x="88" y="190"/>
                  </a:cubicBezTo>
                  <a:cubicBezTo>
                    <a:pt x="121" y="190"/>
                    <a:pt x="141" y="190"/>
                    <a:pt x="158" y="173"/>
                  </a:cubicBezTo>
                  <a:lnTo>
                    <a:pt x="191" y="173"/>
                  </a:lnTo>
                  <a:cubicBezTo>
                    <a:pt x="207" y="136"/>
                    <a:pt x="244" y="120"/>
                    <a:pt x="244" y="87"/>
                  </a:cubicBezTo>
                  <a:cubicBezTo>
                    <a:pt x="261" y="33"/>
                    <a:pt x="224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8"/>
            <p:cNvSpPr/>
            <p:nvPr/>
          </p:nvSpPr>
          <p:spPr>
            <a:xfrm>
              <a:off x="4752300" y="2328300"/>
              <a:ext cx="6525" cy="5200"/>
            </a:xfrm>
            <a:custGeom>
              <a:avLst/>
              <a:gdLst/>
              <a:ahLst/>
              <a:cxnLst/>
              <a:rect l="l" t="t" r="r" b="b"/>
              <a:pathLst>
                <a:path w="261" h="208" extrusionOk="0">
                  <a:moveTo>
                    <a:pt x="174" y="0"/>
                  </a:moveTo>
                  <a:cubicBezTo>
                    <a:pt x="157" y="0"/>
                    <a:pt x="141" y="17"/>
                    <a:pt x="120" y="17"/>
                  </a:cubicBezTo>
                  <a:cubicBezTo>
                    <a:pt x="54" y="54"/>
                    <a:pt x="0" y="103"/>
                    <a:pt x="17" y="157"/>
                  </a:cubicBezTo>
                  <a:cubicBezTo>
                    <a:pt x="30" y="189"/>
                    <a:pt x="62" y="207"/>
                    <a:pt x="102" y="207"/>
                  </a:cubicBezTo>
                  <a:cubicBezTo>
                    <a:pt x="124" y="207"/>
                    <a:pt x="149" y="202"/>
                    <a:pt x="174" y="190"/>
                  </a:cubicBezTo>
                  <a:cubicBezTo>
                    <a:pt x="190" y="173"/>
                    <a:pt x="207" y="173"/>
                    <a:pt x="207" y="157"/>
                  </a:cubicBezTo>
                  <a:cubicBezTo>
                    <a:pt x="244" y="120"/>
                    <a:pt x="260" y="87"/>
                    <a:pt x="260" y="54"/>
                  </a:cubicBezTo>
                  <a:cubicBezTo>
                    <a:pt x="244" y="17"/>
                    <a:pt x="207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8"/>
            <p:cNvSpPr/>
            <p:nvPr/>
          </p:nvSpPr>
          <p:spPr>
            <a:xfrm>
              <a:off x="4763525" y="2351050"/>
              <a:ext cx="6425" cy="4800"/>
            </a:xfrm>
            <a:custGeom>
              <a:avLst/>
              <a:gdLst/>
              <a:ahLst/>
              <a:cxnLst/>
              <a:rect l="l" t="t" r="r" b="b"/>
              <a:pathLst>
                <a:path w="257" h="192" extrusionOk="0">
                  <a:moveTo>
                    <a:pt x="154" y="1"/>
                  </a:moveTo>
                  <a:cubicBezTo>
                    <a:pt x="132" y="1"/>
                    <a:pt x="108" y="6"/>
                    <a:pt x="83" y="18"/>
                  </a:cubicBezTo>
                  <a:cubicBezTo>
                    <a:pt x="50" y="18"/>
                    <a:pt x="34" y="55"/>
                    <a:pt x="17" y="88"/>
                  </a:cubicBezTo>
                  <a:cubicBezTo>
                    <a:pt x="1" y="104"/>
                    <a:pt x="1" y="121"/>
                    <a:pt x="1" y="137"/>
                  </a:cubicBezTo>
                  <a:cubicBezTo>
                    <a:pt x="1" y="175"/>
                    <a:pt x="17" y="175"/>
                    <a:pt x="50" y="191"/>
                  </a:cubicBezTo>
                  <a:cubicBezTo>
                    <a:pt x="67" y="191"/>
                    <a:pt x="104" y="191"/>
                    <a:pt x="137" y="175"/>
                  </a:cubicBezTo>
                  <a:cubicBezTo>
                    <a:pt x="207" y="158"/>
                    <a:pt x="256" y="88"/>
                    <a:pt x="240" y="55"/>
                  </a:cubicBezTo>
                  <a:cubicBezTo>
                    <a:pt x="229" y="20"/>
                    <a:pt x="196" y="1"/>
                    <a:pt x="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8"/>
            <p:cNvSpPr/>
            <p:nvPr/>
          </p:nvSpPr>
          <p:spPr>
            <a:xfrm>
              <a:off x="4763025" y="2363800"/>
              <a:ext cx="6500" cy="4925"/>
            </a:xfrm>
            <a:custGeom>
              <a:avLst/>
              <a:gdLst/>
              <a:ahLst/>
              <a:cxnLst/>
              <a:rect l="l" t="t" r="r" b="b"/>
              <a:pathLst>
                <a:path w="260" h="197" extrusionOk="0">
                  <a:moveTo>
                    <a:pt x="193" y="0"/>
                  </a:moveTo>
                  <a:cubicBezTo>
                    <a:pt x="182" y="0"/>
                    <a:pt x="170" y="2"/>
                    <a:pt x="157" y="7"/>
                  </a:cubicBezTo>
                  <a:lnTo>
                    <a:pt x="103" y="7"/>
                  </a:lnTo>
                  <a:cubicBezTo>
                    <a:pt x="37" y="40"/>
                    <a:pt x="0" y="93"/>
                    <a:pt x="21" y="143"/>
                  </a:cubicBezTo>
                  <a:cubicBezTo>
                    <a:pt x="21" y="178"/>
                    <a:pt x="49" y="197"/>
                    <a:pt x="88" y="197"/>
                  </a:cubicBezTo>
                  <a:cubicBezTo>
                    <a:pt x="108" y="197"/>
                    <a:pt x="132" y="191"/>
                    <a:pt x="157" y="180"/>
                  </a:cubicBezTo>
                  <a:cubicBezTo>
                    <a:pt x="173" y="180"/>
                    <a:pt x="190" y="163"/>
                    <a:pt x="206" y="143"/>
                  </a:cubicBezTo>
                  <a:cubicBezTo>
                    <a:pt x="243" y="126"/>
                    <a:pt x="260" y="77"/>
                    <a:pt x="243" y="40"/>
                  </a:cubicBezTo>
                  <a:cubicBezTo>
                    <a:pt x="243" y="16"/>
                    <a:pt x="224" y="0"/>
                    <a:pt x="1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8"/>
            <p:cNvSpPr/>
            <p:nvPr/>
          </p:nvSpPr>
          <p:spPr>
            <a:xfrm>
              <a:off x="4773325" y="2338600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74" y="1"/>
                  </a:moveTo>
                  <a:cubicBezTo>
                    <a:pt x="141" y="1"/>
                    <a:pt x="104" y="1"/>
                    <a:pt x="87" y="17"/>
                  </a:cubicBezTo>
                  <a:cubicBezTo>
                    <a:pt x="54" y="54"/>
                    <a:pt x="38" y="71"/>
                    <a:pt x="21" y="104"/>
                  </a:cubicBezTo>
                  <a:cubicBezTo>
                    <a:pt x="0" y="157"/>
                    <a:pt x="38" y="190"/>
                    <a:pt x="104" y="190"/>
                  </a:cubicBezTo>
                  <a:cubicBezTo>
                    <a:pt x="124" y="190"/>
                    <a:pt x="141" y="190"/>
                    <a:pt x="157" y="174"/>
                  </a:cubicBezTo>
                  <a:lnTo>
                    <a:pt x="190" y="174"/>
                  </a:lnTo>
                  <a:cubicBezTo>
                    <a:pt x="207" y="141"/>
                    <a:pt x="244" y="120"/>
                    <a:pt x="244" y="87"/>
                  </a:cubicBezTo>
                  <a:cubicBezTo>
                    <a:pt x="260" y="38"/>
                    <a:pt x="227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8"/>
            <p:cNvSpPr/>
            <p:nvPr/>
          </p:nvSpPr>
          <p:spPr>
            <a:xfrm>
              <a:off x="4766100" y="2315825"/>
              <a:ext cx="6825" cy="5175"/>
            </a:xfrm>
            <a:custGeom>
              <a:avLst/>
              <a:gdLst/>
              <a:ahLst/>
              <a:cxnLst/>
              <a:rect l="l" t="t" r="r" b="b"/>
              <a:pathLst>
                <a:path w="273" h="207" extrusionOk="0">
                  <a:moveTo>
                    <a:pt x="170" y="0"/>
                  </a:moveTo>
                  <a:cubicBezTo>
                    <a:pt x="137" y="0"/>
                    <a:pt x="104" y="21"/>
                    <a:pt x="83" y="37"/>
                  </a:cubicBezTo>
                  <a:cubicBezTo>
                    <a:pt x="50" y="54"/>
                    <a:pt x="34" y="87"/>
                    <a:pt x="17" y="103"/>
                  </a:cubicBezTo>
                  <a:cubicBezTo>
                    <a:pt x="1" y="157"/>
                    <a:pt x="34" y="207"/>
                    <a:pt x="104" y="207"/>
                  </a:cubicBezTo>
                  <a:cubicBezTo>
                    <a:pt x="120" y="207"/>
                    <a:pt x="137" y="207"/>
                    <a:pt x="153" y="190"/>
                  </a:cubicBezTo>
                  <a:cubicBezTo>
                    <a:pt x="207" y="174"/>
                    <a:pt x="240" y="141"/>
                    <a:pt x="240" y="103"/>
                  </a:cubicBezTo>
                  <a:cubicBezTo>
                    <a:pt x="273" y="54"/>
                    <a:pt x="240" y="0"/>
                    <a:pt x="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8"/>
            <p:cNvSpPr/>
            <p:nvPr/>
          </p:nvSpPr>
          <p:spPr>
            <a:xfrm>
              <a:off x="4767750" y="2326875"/>
              <a:ext cx="6525" cy="4950"/>
            </a:xfrm>
            <a:custGeom>
              <a:avLst/>
              <a:gdLst/>
              <a:ahLst/>
              <a:cxnLst/>
              <a:rect l="l" t="t" r="r" b="b"/>
              <a:pathLst>
                <a:path w="261" h="198" extrusionOk="0">
                  <a:moveTo>
                    <a:pt x="156" y="0"/>
                  </a:moveTo>
                  <a:cubicBezTo>
                    <a:pt x="145" y="0"/>
                    <a:pt x="133" y="2"/>
                    <a:pt x="120" y="8"/>
                  </a:cubicBezTo>
                  <a:cubicBezTo>
                    <a:pt x="87" y="8"/>
                    <a:pt x="71" y="24"/>
                    <a:pt x="38" y="41"/>
                  </a:cubicBezTo>
                  <a:cubicBezTo>
                    <a:pt x="17" y="74"/>
                    <a:pt x="1" y="94"/>
                    <a:pt x="1" y="127"/>
                  </a:cubicBezTo>
                  <a:cubicBezTo>
                    <a:pt x="1" y="144"/>
                    <a:pt x="1" y="160"/>
                    <a:pt x="38" y="177"/>
                  </a:cubicBezTo>
                  <a:cubicBezTo>
                    <a:pt x="54" y="197"/>
                    <a:pt x="87" y="197"/>
                    <a:pt x="120" y="197"/>
                  </a:cubicBezTo>
                  <a:lnTo>
                    <a:pt x="141" y="177"/>
                  </a:lnTo>
                  <a:cubicBezTo>
                    <a:pt x="158" y="177"/>
                    <a:pt x="190" y="160"/>
                    <a:pt x="207" y="144"/>
                  </a:cubicBezTo>
                  <a:cubicBezTo>
                    <a:pt x="244" y="94"/>
                    <a:pt x="261" y="41"/>
                    <a:pt x="207" y="8"/>
                  </a:cubicBezTo>
                  <a:cubicBezTo>
                    <a:pt x="196" y="8"/>
                    <a:pt x="178" y="0"/>
                    <a:pt x="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8"/>
            <p:cNvSpPr/>
            <p:nvPr/>
          </p:nvSpPr>
          <p:spPr>
            <a:xfrm>
              <a:off x="4771275" y="2281900"/>
              <a:ext cx="6825" cy="4950"/>
            </a:xfrm>
            <a:custGeom>
              <a:avLst/>
              <a:gdLst/>
              <a:ahLst/>
              <a:cxnLst/>
              <a:rect l="l" t="t" r="r" b="b"/>
              <a:pathLst>
                <a:path w="273" h="198" extrusionOk="0">
                  <a:moveTo>
                    <a:pt x="171" y="0"/>
                  </a:moveTo>
                  <a:cubicBezTo>
                    <a:pt x="150" y="0"/>
                    <a:pt x="126" y="6"/>
                    <a:pt x="103" y="17"/>
                  </a:cubicBezTo>
                  <a:cubicBezTo>
                    <a:pt x="49" y="55"/>
                    <a:pt x="0" y="104"/>
                    <a:pt x="17" y="158"/>
                  </a:cubicBezTo>
                  <a:cubicBezTo>
                    <a:pt x="29" y="182"/>
                    <a:pt x="69" y="197"/>
                    <a:pt x="110" y="197"/>
                  </a:cubicBezTo>
                  <a:cubicBezTo>
                    <a:pt x="125" y="197"/>
                    <a:pt x="139" y="195"/>
                    <a:pt x="153" y="191"/>
                  </a:cubicBezTo>
                  <a:cubicBezTo>
                    <a:pt x="223" y="158"/>
                    <a:pt x="272" y="104"/>
                    <a:pt x="256" y="55"/>
                  </a:cubicBezTo>
                  <a:cubicBezTo>
                    <a:pt x="245" y="20"/>
                    <a:pt x="211" y="0"/>
                    <a:pt x="1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8"/>
            <p:cNvSpPr/>
            <p:nvPr/>
          </p:nvSpPr>
          <p:spPr>
            <a:xfrm>
              <a:off x="4770750" y="2294375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74" y="1"/>
                  </a:moveTo>
                  <a:cubicBezTo>
                    <a:pt x="141" y="1"/>
                    <a:pt x="103" y="1"/>
                    <a:pt x="87" y="17"/>
                  </a:cubicBezTo>
                  <a:cubicBezTo>
                    <a:pt x="54" y="54"/>
                    <a:pt x="38" y="71"/>
                    <a:pt x="21" y="87"/>
                  </a:cubicBezTo>
                  <a:cubicBezTo>
                    <a:pt x="0" y="120"/>
                    <a:pt x="21" y="157"/>
                    <a:pt x="38" y="174"/>
                  </a:cubicBezTo>
                  <a:cubicBezTo>
                    <a:pt x="54" y="190"/>
                    <a:pt x="70" y="190"/>
                    <a:pt x="103" y="190"/>
                  </a:cubicBezTo>
                  <a:cubicBezTo>
                    <a:pt x="124" y="190"/>
                    <a:pt x="141" y="190"/>
                    <a:pt x="157" y="174"/>
                  </a:cubicBezTo>
                  <a:cubicBezTo>
                    <a:pt x="190" y="157"/>
                    <a:pt x="227" y="137"/>
                    <a:pt x="244" y="87"/>
                  </a:cubicBezTo>
                  <a:cubicBezTo>
                    <a:pt x="260" y="34"/>
                    <a:pt x="227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8"/>
            <p:cNvSpPr/>
            <p:nvPr/>
          </p:nvSpPr>
          <p:spPr>
            <a:xfrm>
              <a:off x="4757875" y="2293975"/>
              <a:ext cx="6500" cy="4950"/>
            </a:xfrm>
            <a:custGeom>
              <a:avLst/>
              <a:gdLst/>
              <a:ahLst/>
              <a:cxnLst/>
              <a:rect l="l" t="t" r="r" b="b"/>
              <a:pathLst>
                <a:path w="260" h="198" extrusionOk="0">
                  <a:moveTo>
                    <a:pt x="140" y="0"/>
                  </a:moveTo>
                  <a:cubicBezTo>
                    <a:pt x="103" y="17"/>
                    <a:pt x="70" y="33"/>
                    <a:pt x="54" y="50"/>
                  </a:cubicBezTo>
                  <a:cubicBezTo>
                    <a:pt x="0" y="103"/>
                    <a:pt x="0" y="153"/>
                    <a:pt x="37" y="190"/>
                  </a:cubicBezTo>
                  <a:cubicBezTo>
                    <a:pt x="59" y="190"/>
                    <a:pt x="74" y="197"/>
                    <a:pt x="92" y="197"/>
                  </a:cubicBezTo>
                  <a:cubicBezTo>
                    <a:pt x="101" y="197"/>
                    <a:pt x="111" y="195"/>
                    <a:pt x="124" y="190"/>
                  </a:cubicBezTo>
                  <a:lnTo>
                    <a:pt x="157" y="190"/>
                  </a:lnTo>
                  <a:cubicBezTo>
                    <a:pt x="173" y="173"/>
                    <a:pt x="190" y="153"/>
                    <a:pt x="206" y="136"/>
                  </a:cubicBezTo>
                  <a:cubicBezTo>
                    <a:pt x="243" y="120"/>
                    <a:pt x="243" y="103"/>
                    <a:pt x="243" y="70"/>
                  </a:cubicBezTo>
                  <a:cubicBezTo>
                    <a:pt x="260" y="50"/>
                    <a:pt x="243" y="17"/>
                    <a:pt x="227" y="17"/>
                  </a:cubicBezTo>
                  <a:cubicBezTo>
                    <a:pt x="190" y="0"/>
                    <a:pt x="173" y="0"/>
                    <a:pt x="1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8"/>
            <p:cNvSpPr/>
            <p:nvPr/>
          </p:nvSpPr>
          <p:spPr>
            <a:xfrm>
              <a:off x="4646650" y="2387975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74" y="0"/>
                  </a:moveTo>
                  <a:cubicBezTo>
                    <a:pt x="141" y="0"/>
                    <a:pt x="103" y="0"/>
                    <a:pt x="71" y="21"/>
                  </a:cubicBezTo>
                  <a:cubicBezTo>
                    <a:pt x="54" y="38"/>
                    <a:pt x="17" y="71"/>
                    <a:pt x="17" y="87"/>
                  </a:cubicBezTo>
                  <a:cubicBezTo>
                    <a:pt x="0" y="141"/>
                    <a:pt x="38" y="190"/>
                    <a:pt x="87" y="190"/>
                  </a:cubicBezTo>
                  <a:cubicBezTo>
                    <a:pt x="103" y="190"/>
                    <a:pt x="141" y="190"/>
                    <a:pt x="157" y="174"/>
                  </a:cubicBezTo>
                  <a:cubicBezTo>
                    <a:pt x="157" y="174"/>
                    <a:pt x="174" y="174"/>
                    <a:pt x="190" y="157"/>
                  </a:cubicBezTo>
                  <a:cubicBezTo>
                    <a:pt x="207" y="141"/>
                    <a:pt x="223" y="124"/>
                    <a:pt x="244" y="87"/>
                  </a:cubicBezTo>
                  <a:cubicBezTo>
                    <a:pt x="260" y="38"/>
                    <a:pt x="223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8"/>
            <p:cNvSpPr/>
            <p:nvPr/>
          </p:nvSpPr>
          <p:spPr>
            <a:xfrm>
              <a:off x="4647050" y="2373425"/>
              <a:ext cx="6525" cy="4975"/>
            </a:xfrm>
            <a:custGeom>
              <a:avLst/>
              <a:gdLst/>
              <a:ahLst/>
              <a:cxnLst/>
              <a:rect l="l" t="t" r="r" b="b"/>
              <a:pathLst>
                <a:path w="261" h="199" extrusionOk="0">
                  <a:moveTo>
                    <a:pt x="157" y="0"/>
                  </a:moveTo>
                  <a:cubicBezTo>
                    <a:pt x="119" y="0"/>
                    <a:pt x="76" y="19"/>
                    <a:pt x="55" y="51"/>
                  </a:cubicBezTo>
                  <a:cubicBezTo>
                    <a:pt x="22" y="67"/>
                    <a:pt x="1" y="104"/>
                    <a:pt x="1" y="121"/>
                  </a:cubicBezTo>
                  <a:cubicBezTo>
                    <a:pt x="1" y="154"/>
                    <a:pt x="22" y="170"/>
                    <a:pt x="38" y="191"/>
                  </a:cubicBezTo>
                  <a:cubicBezTo>
                    <a:pt x="49" y="191"/>
                    <a:pt x="67" y="198"/>
                    <a:pt x="89" y="198"/>
                  </a:cubicBezTo>
                  <a:cubicBezTo>
                    <a:pt x="100" y="198"/>
                    <a:pt x="112" y="196"/>
                    <a:pt x="125" y="191"/>
                  </a:cubicBezTo>
                  <a:lnTo>
                    <a:pt x="158" y="191"/>
                  </a:lnTo>
                  <a:cubicBezTo>
                    <a:pt x="174" y="170"/>
                    <a:pt x="191" y="154"/>
                    <a:pt x="207" y="137"/>
                  </a:cubicBezTo>
                  <a:cubicBezTo>
                    <a:pt x="261" y="104"/>
                    <a:pt x="261" y="34"/>
                    <a:pt x="207" y="18"/>
                  </a:cubicBezTo>
                  <a:cubicBezTo>
                    <a:pt x="195" y="6"/>
                    <a:pt x="177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8"/>
            <p:cNvSpPr/>
            <p:nvPr/>
          </p:nvSpPr>
          <p:spPr>
            <a:xfrm>
              <a:off x="4675400" y="2329450"/>
              <a:ext cx="6100" cy="4950"/>
            </a:xfrm>
            <a:custGeom>
              <a:avLst/>
              <a:gdLst/>
              <a:ahLst/>
              <a:cxnLst/>
              <a:rect l="l" t="t" r="r" b="b"/>
              <a:pathLst>
                <a:path w="244" h="198" extrusionOk="0">
                  <a:moveTo>
                    <a:pt x="162" y="1"/>
                  </a:moveTo>
                  <a:cubicBezTo>
                    <a:pt x="154" y="1"/>
                    <a:pt x="146" y="2"/>
                    <a:pt x="141" y="8"/>
                  </a:cubicBezTo>
                  <a:cubicBezTo>
                    <a:pt x="104" y="8"/>
                    <a:pt x="71" y="24"/>
                    <a:pt x="54" y="41"/>
                  </a:cubicBezTo>
                  <a:cubicBezTo>
                    <a:pt x="1" y="94"/>
                    <a:pt x="1" y="160"/>
                    <a:pt x="38" y="177"/>
                  </a:cubicBezTo>
                  <a:cubicBezTo>
                    <a:pt x="54" y="198"/>
                    <a:pt x="87" y="198"/>
                    <a:pt x="124" y="198"/>
                  </a:cubicBezTo>
                  <a:cubicBezTo>
                    <a:pt x="141" y="198"/>
                    <a:pt x="141" y="177"/>
                    <a:pt x="157" y="177"/>
                  </a:cubicBezTo>
                  <a:cubicBezTo>
                    <a:pt x="174" y="177"/>
                    <a:pt x="190" y="160"/>
                    <a:pt x="207" y="144"/>
                  </a:cubicBezTo>
                  <a:cubicBezTo>
                    <a:pt x="227" y="127"/>
                    <a:pt x="244" y="94"/>
                    <a:pt x="244" y="74"/>
                  </a:cubicBezTo>
                  <a:cubicBezTo>
                    <a:pt x="244" y="41"/>
                    <a:pt x="244" y="24"/>
                    <a:pt x="207" y="8"/>
                  </a:cubicBezTo>
                  <a:cubicBezTo>
                    <a:pt x="196" y="8"/>
                    <a:pt x="178" y="1"/>
                    <a:pt x="1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8"/>
            <p:cNvSpPr/>
            <p:nvPr/>
          </p:nvSpPr>
          <p:spPr>
            <a:xfrm>
              <a:off x="4646225" y="2399600"/>
              <a:ext cx="6525" cy="4800"/>
            </a:xfrm>
            <a:custGeom>
              <a:avLst/>
              <a:gdLst/>
              <a:ahLst/>
              <a:cxnLst/>
              <a:rect l="l" t="t" r="r" b="b"/>
              <a:pathLst>
                <a:path w="261" h="192" extrusionOk="0">
                  <a:moveTo>
                    <a:pt x="170" y="1"/>
                  </a:moveTo>
                  <a:cubicBezTo>
                    <a:pt x="151" y="1"/>
                    <a:pt x="129" y="6"/>
                    <a:pt x="104" y="18"/>
                  </a:cubicBezTo>
                  <a:cubicBezTo>
                    <a:pt x="34" y="34"/>
                    <a:pt x="1" y="104"/>
                    <a:pt x="1" y="137"/>
                  </a:cubicBezTo>
                  <a:cubicBezTo>
                    <a:pt x="12" y="172"/>
                    <a:pt x="45" y="191"/>
                    <a:pt x="87" y="191"/>
                  </a:cubicBezTo>
                  <a:cubicBezTo>
                    <a:pt x="109" y="191"/>
                    <a:pt x="133" y="186"/>
                    <a:pt x="158" y="174"/>
                  </a:cubicBezTo>
                  <a:cubicBezTo>
                    <a:pt x="207" y="154"/>
                    <a:pt x="261" y="88"/>
                    <a:pt x="240" y="51"/>
                  </a:cubicBezTo>
                  <a:cubicBezTo>
                    <a:pt x="229" y="19"/>
                    <a:pt x="205" y="1"/>
                    <a:pt x="1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8"/>
            <p:cNvSpPr/>
            <p:nvPr/>
          </p:nvSpPr>
          <p:spPr>
            <a:xfrm>
              <a:off x="4679325" y="2292625"/>
              <a:ext cx="6400" cy="5175"/>
            </a:xfrm>
            <a:custGeom>
              <a:avLst/>
              <a:gdLst/>
              <a:ahLst/>
              <a:cxnLst/>
              <a:rect l="l" t="t" r="r" b="b"/>
              <a:pathLst>
                <a:path w="256" h="207" extrusionOk="0">
                  <a:moveTo>
                    <a:pt x="174" y="1"/>
                  </a:moveTo>
                  <a:cubicBezTo>
                    <a:pt x="103" y="1"/>
                    <a:pt x="33" y="54"/>
                    <a:pt x="17" y="104"/>
                  </a:cubicBezTo>
                  <a:cubicBezTo>
                    <a:pt x="0" y="157"/>
                    <a:pt x="33" y="207"/>
                    <a:pt x="103" y="207"/>
                  </a:cubicBezTo>
                  <a:cubicBezTo>
                    <a:pt x="120" y="207"/>
                    <a:pt x="136" y="207"/>
                    <a:pt x="153" y="190"/>
                  </a:cubicBezTo>
                  <a:cubicBezTo>
                    <a:pt x="174" y="190"/>
                    <a:pt x="174" y="190"/>
                    <a:pt x="190" y="174"/>
                  </a:cubicBezTo>
                  <a:cubicBezTo>
                    <a:pt x="223" y="157"/>
                    <a:pt x="240" y="141"/>
                    <a:pt x="240" y="104"/>
                  </a:cubicBezTo>
                  <a:cubicBezTo>
                    <a:pt x="256" y="87"/>
                    <a:pt x="256" y="54"/>
                    <a:pt x="240" y="38"/>
                  </a:cubicBezTo>
                  <a:cubicBezTo>
                    <a:pt x="223" y="21"/>
                    <a:pt x="207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8"/>
            <p:cNvSpPr/>
            <p:nvPr/>
          </p:nvSpPr>
          <p:spPr>
            <a:xfrm>
              <a:off x="4657375" y="2420650"/>
              <a:ext cx="6500" cy="4775"/>
            </a:xfrm>
            <a:custGeom>
              <a:avLst/>
              <a:gdLst/>
              <a:ahLst/>
              <a:cxnLst/>
              <a:rect l="l" t="t" r="r" b="b"/>
              <a:pathLst>
                <a:path w="260" h="191" extrusionOk="0">
                  <a:moveTo>
                    <a:pt x="157" y="0"/>
                  </a:moveTo>
                  <a:cubicBezTo>
                    <a:pt x="140" y="0"/>
                    <a:pt x="103" y="0"/>
                    <a:pt x="70" y="17"/>
                  </a:cubicBezTo>
                  <a:cubicBezTo>
                    <a:pt x="37" y="33"/>
                    <a:pt x="21" y="70"/>
                    <a:pt x="21" y="87"/>
                  </a:cubicBezTo>
                  <a:cubicBezTo>
                    <a:pt x="0" y="136"/>
                    <a:pt x="21" y="174"/>
                    <a:pt x="54" y="190"/>
                  </a:cubicBezTo>
                  <a:lnTo>
                    <a:pt x="87" y="190"/>
                  </a:lnTo>
                  <a:cubicBezTo>
                    <a:pt x="103" y="190"/>
                    <a:pt x="124" y="190"/>
                    <a:pt x="157" y="174"/>
                  </a:cubicBezTo>
                  <a:cubicBezTo>
                    <a:pt x="173" y="174"/>
                    <a:pt x="206" y="136"/>
                    <a:pt x="227" y="120"/>
                  </a:cubicBezTo>
                  <a:cubicBezTo>
                    <a:pt x="227" y="103"/>
                    <a:pt x="243" y="103"/>
                    <a:pt x="243" y="87"/>
                  </a:cubicBezTo>
                  <a:cubicBezTo>
                    <a:pt x="260" y="33"/>
                    <a:pt x="227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8"/>
            <p:cNvSpPr/>
            <p:nvPr/>
          </p:nvSpPr>
          <p:spPr>
            <a:xfrm>
              <a:off x="4653150" y="2408175"/>
              <a:ext cx="6400" cy="4925"/>
            </a:xfrm>
            <a:custGeom>
              <a:avLst/>
              <a:gdLst/>
              <a:ahLst/>
              <a:cxnLst/>
              <a:rect l="l" t="t" r="r" b="b"/>
              <a:pathLst>
                <a:path w="256" h="197" extrusionOk="0">
                  <a:moveTo>
                    <a:pt x="159" y="0"/>
                  </a:moveTo>
                  <a:cubicBezTo>
                    <a:pt x="140" y="0"/>
                    <a:pt x="120" y="6"/>
                    <a:pt x="103" y="17"/>
                  </a:cubicBezTo>
                  <a:cubicBezTo>
                    <a:pt x="33" y="38"/>
                    <a:pt x="0" y="104"/>
                    <a:pt x="0" y="157"/>
                  </a:cubicBezTo>
                  <a:cubicBezTo>
                    <a:pt x="12" y="181"/>
                    <a:pt x="53" y="197"/>
                    <a:pt x="100" y="197"/>
                  </a:cubicBezTo>
                  <a:cubicBezTo>
                    <a:pt x="117" y="197"/>
                    <a:pt x="135" y="195"/>
                    <a:pt x="153" y="190"/>
                  </a:cubicBezTo>
                  <a:cubicBezTo>
                    <a:pt x="206" y="157"/>
                    <a:pt x="256" y="87"/>
                    <a:pt x="239" y="54"/>
                  </a:cubicBezTo>
                  <a:cubicBezTo>
                    <a:pt x="229" y="19"/>
                    <a:pt x="195" y="0"/>
                    <a:pt x="1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8"/>
            <p:cNvSpPr/>
            <p:nvPr/>
          </p:nvSpPr>
          <p:spPr>
            <a:xfrm>
              <a:off x="4680150" y="2340775"/>
              <a:ext cx="6525" cy="4750"/>
            </a:xfrm>
            <a:custGeom>
              <a:avLst/>
              <a:gdLst/>
              <a:ahLst/>
              <a:cxnLst/>
              <a:rect l="l" t="t" r="r" b="b"/>
              <a:pathLst>
                <a:path w="261" h="190" extrusionOk="0">
                  <a:moveTo>
                    <a:pt x="174" y="0"/>
                  </a:moveTo>
                  <a:cubicBezTo>
                    <a:pt x="141" y="0"/>
                    <a:pt x="103" y="17"/>
                    <a:pt x="70" y="33"/>
                  </a:cubicBezTo>
                  <a:cubicBezTo>
                    <a:pt x="54" y="54"/>
                    <a:pt x="17" y="70"/>
                    <a:pt x="17" y="103"/>
                  </a:cubicBezTo>
                  <a:cubicBezTo>
                    <a:pt x="0" y="120"/>
                    <a:pt x="0" y="157"/>
                    <a:pt x="17" y="173"/>
                  </a:cubicBezTo>
                  <a:cubicBezTo>
                    <a:pt x="37" y="190"/>
                    <a:pt x="70" y="190"/>
                    <a:pt x="87" y="190"/>
                  </a:cubicBezTo>
                  <a:lnTo>
                    <a:pt x="157" y="190"/>
                  </a:lnTo>
                  <a:cubicBezTo>
                    <a:pt x="174" y="173"/>
                    <a:pt x="174" y="173"/>
                    <a:pt x="190" y="173"/>
                  </a:cubicBezTo>
                  <a:cubicBezTo>
                    <a:pt x="207" y="157"/>
                    <a:pt x="244" y="120"/>
                    <a:pt x="244" y="103"/>
                  </a:cubicBezTo>
                  <a:cubicBezTo>
                    <a:pt x="260" y="33"/>
                    <a:pt x="223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8"/>
            <p:cNvSpPr/>
            <p:nvPr/>
          </p:nvSpPr>
          <p:spPr>
            <a:xfrm>
              <a:off x="4632950" y="2387550"/>
              <a:ext cx="6925" cy="4775"/>
            </a:xfrm>
            <a:custGeom>
              <a:avLst/>
              <a:gdLst/>
              <a:ahLst/>
              <a:cxnLst/>
              <a:rect l="l" t="t" r="r" b="b"/>
              <a:pathLst>
                <a:path w="277" h="191" extrusionOk="0">
                  <a:moveTo>
                    <a:pt x="153" y="1"/>
                  </a:moveTo>
                  <a:cubicBezTo>
                    <a:pt x="120" y="1"/>
                    <a:pt x="87" y="17"/>
                    <a:pt x="70" y="55"/>
                  </a:cubicBezTo>
                  <a:cubicBezTo>
                    <a:pt x="17" y="88"/>
                    <a:pt x="0" y="158"/>
                    <a:pt x="50" y="191"/>
                  </a:cubicBezTo>
                  <a:lnTo>
                    <a:pt x="136" y="191"/>
                  </a:lnTo>
                  <a:cubicBezTo>
                    <a:pt x="136" y="191"/>
                    <a:pt x="153" y="191"/>
                    <a:pt x="173" y="174"/>
                  </a:cubicBezTo>
                  <a:cubicBezTo>
                    <a:pt x="190" y="174"/>
                    <a:pt x="206" y="158"/>
                    <a:pt x="223" y="141"/>
                  </a:cubicBezTo>
                  <a:cubicBezTo>
                    <a:pt x="276" y="104"/>
                    <a:pt x="276" y="38"/>
                    <a:pt x="223" y="17"/>
                  </a:cubicBezTo>
                  <a:cubicBezTo>
                    <a:pt x="206" y="1"/>
                    <a:pt x="173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8"/>
            <p:cNvSpPr/>
            <p:nvPr/>
          </p:nvSpPr>
          <p:spPr>
            <a:xfrm>
              <a:off x="4683650" y="2351475"/>
              <a:ext cx="6425" cy="5200"/>
            </a:xfrm>
            <a:custGeom>
              <a:avLst/>
              <a:gdLst/>
              <a:ahLst/>
              <a:cxnLst/>
              <a:rect l="l" t="t" r="r" b="b"/>
              <a:pathLst>
                <a:path w="257" h="208" extrusionOk="0">
                  <a:moveTo>
                    <a:pt x="170" y="1"/>
                  </a:moveTo>
                  <a:cubicBezTo>
                    <a:pt x="137" y="1"/>
                    <a:pt x="104" y="17"/>
                    <a:pt x="67" y="38"/>
                  </a:cubicBezTo>
                  <a:cubicBezTo>
                    <a:pt x="50" y="55"/>
                    <a:pt x="34" y="71"/>
                    <a:pt x="17" y="104"/>
                  </a:cubicBezTo>
                  <a:cubicBezTo>
                    <a:pt x="1" y="158"/>
                    <a:pt x="34" y="207"/>
                    <a:pt x="83" y="207"/>
                  </a:cubicBezTo>
                  <a:cubicBezTo>
                    <a:pt x="120" y="207"/>
                    <a:pt x="137" y="191"/>
                    <a:pt x="153" y="191"/>
                  </a:cubicBezTo>
                  <a:cubicBezTo>
                    <a:pt x="186" y="174"/>
                    <a:pt x="223" y="141"/>
                    <a:pt x="240" y="104"/>
                  </a:cubicBezTo>
                  <a:cubicBezTo>
                    <a:pt x="256" y="55"/>
                    <a:pt x="223" y="1"/>
                    <a:pt x="1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8"/>
            <p:cNvSpPr/>
            <p:nvPr/>
          </p:nvSpPr>
          <p:spPr>
            <a:xfrm>
              <a:off x="4636750" y="2351075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74" y="0"/>
                  </a:moveTo>
                  <a:cubicBezTo>
                    <a:pt x="141" y="0"/>
                    <a:pt x="104" y="17"/>
                    <a:pt x="71" y="33"/>
                  </a:cubicBezTo>
                  <a:cubicBezTo>
                    <a:pt x="54" y="54"/>
                    <a:pt x="38" y="71"/>
                    <a:pt x="21" y="103"/>
                  </a:cubicBezTo>
                  <a:cubicBezTo>
                    <a:pt x="1" y="157"/>
                    <a:pt x="21" y="190"/>
                    <a:pt x="71" y="190"/>
                  </a:cubicBezTo>
                  <a:cubicBezTo>
                    <a:pt x="71" y="207"/>
                    <a:pt x="87" y="207"/>
                    <a:pt x="104" y="207"/>
                  </a:cubicBezTo>
                  <a:cubicBezTo>
                    <a:pt x="124" y="207"/>
                    <a:pt x="141" y="190"/>
                    <a:pt x="157" y="190"/>
                  </a:cubicBezTo>
                  <a:cubicBezTo>
                    <a:pt x="190" y="174"/>
                    <a:pt x="207" y="157"/>
                    <a:pt x="227" y="120"/>
                  </a:cubicBezTo>
                  <a:cubicBezTo>
                    <a:pt x="244" y="120"/>
                    <a:pt x="244" y="103"/>
                    <a:pt x="244" y="103"/>
                  </a:cubicBezTo>
                  <a:cubicBezTo>
                    <a:pt x="260" y="54"/>
                    <a:pt x="227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8"/>
            <p:cNvSpPr/>
            <p:nvPr/>
          </p:nvSpPr>
          <p:spPr>
            <a:xfrm>
              <a:off x="4688300" y="2329625"/>
              <a:ext cx="6500" cy="5175"/>
            </a:xfrm>
            <a:custGeom>
              <a:avLst/>
              <a:gdLst/>
              <a:ahLst/>
              <a:cxnLst/>
              <a:rect l="l" t="t" r="r" b="b"/>
              <a:pathLst>
                <a:path w="260" h="207" extrusionOk="0">
                  <a:moveTo>
                    <a:pt x="173" y="1"/>
                  </a:moveTo>
                  <a:cubicBezTo>
                    <a:pt x="140" y="1"/>
                    <a:pt x="103" y="17"/>
                    <a:pt x="70" y="34"/>
                  </a:cubicBezTo>
                  <a:cubicBezTo>
                    <a:pt x="54" y="50"/>
                    <a:pt x="21" y="87"/>
                    <a:pt x="21" y="104"/>
                  </a:cubicBezTo>
                  <a:cubicBezTo>
                    <a:pt x="0" y="137"/>
                    <a:pt x="21" y="170"/>
                    <a:pt x="37" y="191"/>
                  </a:cubicBezTo>
                  <a:cubicBezTo>
                    <a:pt x="54" y="191"/>
                    <a:pt x="70" y="207"/>
                    <a:pt x="87" y="207"/>
                  </a:cubicBezTo>
                  <a:cubicBezTo>
                    <a:pt x="103" y="207"/>
                    <a:pt x="140" y="207"/>
                    <a:pt x="157" y="191"/>
                  </a:cubicBezTo>
                  <a:cubicBezTo>
                    <a:pt x="190" y="170"/>
                    <a:pt x="227" y="137"/>
                    <a:pt x="243" y="104"/>
                  </a:cubicBezTo>
                  <a:lnTo>
                    <a:pt x="243" y="87"/>
                  </a:lnTo>
                  <a:cubicBezTo>
                    <a:pt x="260" y="50"/>
                    <a:pt x="227" y="1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8"/>
            <p:cNvSpPr/>
            <p:nvPr/>
          </p:nvSpPr>
          <p:spPr>
            <a:xfrm>
              <a:off x="4679725" y="2281500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74" y="0"/>
                  </a:moveTo>
                  <a:cubicBezTo>
                    <a:pt x="158" y="0"/>
                    <a:pt x="120" y="17"/>
                    <a:pt x="87" y="33"/>
                  </a:cubicBezTo>
                  <a:cubicBezTo>
                    <a:pt x="54" y="54"/>
                    <a:pt x="34" y="71"/>
                    <a:pt x="34" y="104"/>
                  </a:cubicBezTo>
                  <a:cubicBezTo>
                    <a:pt x="1" y="157"/>
                    <a:pt x="34" y="207"/>
                    <a:pt x="104" y="207"/>
                  </a:cubicBezTo>
                  <a:cubicBezTo>
                    <a:pt x="120" y="207"/>
                    <a:pt x="158" y="190"/>
                    <a:pt x="174" y="190"/>
                  </a:cubicBezTo>
                  <a:lnTo>
                    <a:pt x="191" y="174"/>
                  </a:lnTo>
                  <a:cubicBezTo>
                    <a:pt x="224" y="157"/>
                    <a:pt x="240" y="120"/>
                    <a:pt x="261" y="104"/>
                  </a:cubicBezTo>
                  <a:cubicBezTo>
                    <a:pt x="261" y="71"/>
                    <a:pt x="261" y="54"/>
                    <a:pt x="240" y="33"/>
                  </a:cubicBezTo>
                  <a:cubicBezTo>
                    <a:pt x="240" y="17"/>
                    <a:pt x="207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8"/>
            <p:cNvSpPr/>
            <p:nvPr/>
          </p:nvSpPr>
          <p:spPr>
            <a:xfrm>
              <a:off x="4683125" y="2306850"/>
              <a:ext cx="6525" cy="4925"/>
            </a:xfrm>
            <a:custGeom>
              <a:avLst/>
              <a:gdLst/>
              <a:ahLst/>
              <a:cxnLst/>
              <a:rect l="l" t="t" r="r" b="b"/>
              <a:pathLst>
                <a:path w="261" h="197" extrusionOk="0">
                  <a:moveTo>
                    <a:pt x="175" y="0"/>
                  </a:moveTo>
                  <a:cubicBezTo>
                    <a:pt x="154" y="0"/>
                    <a:pt x="129" y="6"/>
                    <a:pt x="104" y="17"/>
                  </a:cubicBezTo>
                  <a:cubicBezTo>
                    <a:pt x="38" y="34"/>
                    <a:pt x="1" y="104"/>
                    <a:pt x="22" y="153"/>
                  </a:cubicBezTo>
                  <a:cubicBezTo>
                    <a:pt x="34" y="181"/>
                    <a:pt x="64" y="197"/>
                    <a:pt x="107" y="197"/>
                  </a:cubicBezTo>
                  <a:cubicBezTo>
                    <a:pt x="122" y="197"/>
                    <a:pt x="139" y="195"/>
                    <a:pt x="158" y="190"/>
                  </a:cubicBezTo>
                  <a:cubicBezTo>
                    <a:pt x="228" y="153"/>
                    <a:pt x="261" y="104"/>
                    <a:pt x="244" y="50"/>
                  </a:cubicBezTo>
                  <a:cubicBezTo>
                    <a:pt x="244" y="18"/>
                    <a:pt x="215" y="0"/>
                    <a:pt x="1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8"/>
            <p:cNvSpPr/>
            <p:nvPr/>
          </p:nvSpPr>
          <p:spPr>
            <a:xfrm>
              <a:off x="4778075" y="2363225"/>
              <a:ext cx="6500" cy="5075"/>
            </a:xfrm>
            <a:custGeom>
              <a:avLst/>
              <a:gdLst/>
              <a:ahLst/>
              <a:cxnLst/>
              <a:rect l="l" t="t" r="r" b="b"/>
              <a:pathLst>
                <a:path w="260" h="203" extrusionOk="0">
                  <a:moveTo>
                    <a:pt x="188" y="1"/>
                  </a:moveTo>
                  <a:cubicBezTo>
                    <a:pt x="173" y="1"/>
                    <a:pt x="157" y="5"/>
                    <a:pt x="140" y="13"/>
                  </a:cubicBezTo>
                  <a:cubicBezTo>
                    <a:pt x="120" y="13"/>
                    <a:pt x="87" y="30"/>
                    <a:pt x="54" y="46"/>
                  </a:cubicBezTo>
                  <a:cubicBezTo>
                    <a:pt x="17" y="100"/>
                    <a:pt x="0" y="166"/>
                    <a:pt x="54" y="186"/>
                  </a:cubicBezTo>
                  <a:cubicBezTo>
                    <a:pt x="70" y="203"/>
                    <a:pt x="103" y="203"/>
                    <a:pt x="140" y="203"/>
                  </a:cubicBezTo>
                  <a:cubicBezTo>
                    <a:pt x="140" y="203"/>
                    <a:pt x="157" y="186"/>
                    <a:pt x="173" y="186"/>
                  </a:cubicBezTo>
                  <a:cubicBezTo>
                    <a:pt x="190" y="186"/>
                    <a:pt x="206" y="166"/>
                    <a:pt x="223" y="149"/>
                  </a:cubicBezTo>
                  <a:cubicBezTo>
                    <a:pt x="243" y="133"/>
                    <a:pt x="260" y="100"/>
                    <a:pt x="260" y="83"/>
                  </a:cubicBezTo>
                  <a:cubicBezTo>
                    <a:pt x="260" y="46"/>
                    <a:pt x="243" y="30"/>
                    <a:pt x="223" y="13"/>
                  </a:cubicBezTo>
                  <a:cubicBezTo>
                    <a:pt x="215" y="5"/>
                    <a:pt x="202" y="1"/>
                    <a:pt x="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8"/>
            <p:cNvSpPr/>
            <p:nvPr/>
          </p:nvSpPr>
          <p:spPr>
            <a:xfrm>
              <a:off x="4824850" y="2305100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58" y="1"/>
                  </a:moveTo>
                  <a:cubicBezTo>
                    <a:pt x="125" y="1"/>
                    <a:pt x="104" y="17"/>
                    <a:pt x="71" y="38"/>
                  </a:cubicBezTo>
                  <a:cubicBezTo>
                    <a:pt x="38" y="54"/>
                    <a:pt x="22" y="87"/>
                    <a:pt x="1" y="104"/>
                  </a:cubicBezTo>
                  <a:cubicBezTo>
                    <a:pt x="1" y="141"/>
                    <a:pt x="1" y="157"/>
                    <a:pt x="22" y="174"/>
                  </a:cubicBezTo>
                  <a:cubicBezTo>
                    <a:pt x="38" y="190"/>
                    <a:pt x="55" y="207"/>
                    <a:pt x="88" y="207"/>
                  </a:cubicBezTo>
                  <a:cubicBezTo>
                    <a:pt x="104" y="207"/>
                    <a:pt x="125" y="207"/>
                    <a:pt x="141" y="190"/>
                  </a:cubicBezTo>
                  <a:cubicBezTo>
                    <a:pt x="158" y="190"/>
                    <a:pt x="174" y="174"/>
                    <a:pt x="174" y="174"/>
                  </a:cubicBezTo>
                  <a:cubicBezTo>
                    <a:pt x="207" y="157"/>
                    <a:pt x="228" y="141"/>
                    <a:pt x="244" y="104"/>
                  </a:cubicBezTo>
                  <a:cubicBezTo>
                    <a:pt x="261" y="54"/>
                    <a:pt x="228" y="1"/>
                    <a:pt x="1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8"/>
            <p:cNvSpPr/>
            <p:nvPr/>
          </p:nvSpPr>
          <p:spPr>
            <a:xfrm>
              <a:off x="4831775" y="2280675"/>
              <a:ext cx="6000" cy="5000"/>
            </a:xfrm>
            <a:custGeom>
              <a:avLst/>
              <a:gdLst/>
              <a:ahLst/>
              <a:cxnLst/>
              <a:rect l="l" t="t" r="r" b="b"/>
              <a:pathLst>
                <a:path w="240" h="200" extrusionOk="0">
                  <a:moveTo>
                    <a:pt x="157" y="0"/>
                  </a:moveTo>
                  <a:cubicBezTo>
                    <a:pt x="136" y="0"/>
                    <a:pt x="120" y="0"/>
                    <a:pt x="103" y="17"/>
                  </a:cubicBezTo>
                  <a:cubicBezTo>
                    <a:pt x="33" y="50"/>
                    <a:pt x="0" y="104"/>
                    <a:pt x="0" y="153"/>
                  </a:cubicBezTo>
                  <a:cubicBezTo>
                    <a:pt x="11" y="188"/>
                    <a:pt x="44" y="200"/>
                    <a:pt x="84" y="200"/>
                  </a:cubicBezTo>
                  <a:cubicBezTo>
                    <a:pt x="107" y="200"/>
                    <a:pt x="132" y="196"/>
                    <a:pt x="157" y="190"/>
                  </a:cubicBezTo>
                  <a:cubicBezTo>
                    <a:pt x="173" y="170"/>
                    <a:pt x="190" y="170"/>
                    <a:pt x="190" y="153"/>
                  </a:cubicBezTo>
                  <a:cubicBezTo>
                    <a:pt x="223" y="120"/>
                    <a:pt x="239" y="87"/>
                    <a:pt x="239" y="50"/>
                  </a:cubicBezTo>
                  <a:cubicBezTo>
                    <a:pt x="223" y="17"/>
                    <a:pt x="190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8"/>
            <p:cNvSpPr/>
            <p:nvPr/>
          </p:nvSpPr>
          <p:spPr>
            <a:xfrm>
              <a:off x="4822850" y="2291800"/>
              <a:ext cx="6375" cy="4850"/>
            </a:xfrm>
            <a:custGeom>
              <a:avLst/>
              <a:gdLst/>
              <a:ahLst/>
              <a:cxnLst/>
              <a:rect l="l" t="t" r="r" b="b"/>
              <a:pathLst>
                <a:path w="255" h="194" extrusionOk="0">
                  <a:moveTo>
                    <a:pt x="168" y="1"/>
                  </a:moveTo>
                  <a:cubicBezTo>
                    <a:pt x="135" y="1"/>
                    <a:pt x="102" y="17"/>
                    <a:pt x="81" y="34"/>
                  </a:cubicBezTo>
                  <a:cubicBezTo>
                    <a:pt x="48" y="54"/>
                    <a:pt x="31" y="71"/>
                    <a:pt x="15" y="104"/>
                  </a:cubicBezTo>
                  <a:cubicBezTo>
                    <a:pt x="1" y="150"/>
                    <a:pt x="24" y="194"/>
                    <a:pt x="76" y="194"/>
                  </a:cubicBezTo>
                  <a:cubicBezTo>
                    <a:pt x="84" y="194"/>
                    <a:pt x="92" y="193"/>
                    <a:pt x="102" y="190"/>
                  </a:cubicBezTo>
                  <a:lnTo>
                    <a:pt x="151" y="190"/>
                  </a:lnTo>
                  <a:cubicBezTo>
                    <a:pt x="168" y="174"/>
                    <a:pt x="168" y="174"/>
                    <a:pt x="184" y="174"/>
                  </a:cubicBezTo>
                  <a:cubicBezTo>
                    <a:pt x="221" y="157"/>
                    <a:pt x="238" y="120"/>
                    <a:pt x="238" y="104"/>
                  </a:cubicBezTo>
                  <a:cubicBezTo>
                    <a:pt x="254" y="71"/>
                    <a:pt x="254" y="54"/>
                    <a:pt x="238" y="34"/>
                  </a:cubicBezTo>
                  <a:cubicBezTo>
                    <a:pt x="221" y="17"/>
                    <a:pt x="205" y="1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8"/>
            <p:cNvSpPr/>
            <p:nvPr/>
          </p:nvSpPr>
          <p:spPr>
            <a:xfrm>
              <a:off x="4832600" y="2326650"/>
              <a:ext cx="6500" cy="5175"/>
            </a:xfrm>
            <a:custGeom>
              <a:avLst/>
              <a:gdLst/>
              <a:ahLst/>
              <a:cxnLst/>
              <a:rect l="l" t="t" r="r" b="b"/>
              <a:pathLst>
                <a:path w="260" h="207" extrusionOk="0">
                  <a:moveTo>
                    <a:pt x="173" y="0"/>
                  </a:moveTo>
                  <a:cubicBezTo>
                    <a:pt x="140" y="0"/>
                    <a:pt x="103" y="17"/>
                    <a:pt x="70" y="33"/>
                  </a:cubicBezTo>
                  <a:cubicBezTo>
                    <a:pt x="54" y="50"/>
                    <a:pt x="21" y="66"/>
                    <a:pt x="21" y="103"/>
                  </a:cubicBezTo>
                  <a:cubicBezTo>
                    <a:pt x="0" y="153"/>
                    <a:pt x="37" y="206"/>
                    <a:pt x="87" y="206"/>
                  </a:cubicBezTo>
                  <a:cubicBezTo>
                    <a:pt x="103" y="206"/>
                    <a:pt x="140" y="186"/>
                    <a:pt x="157" y="186"/>
                  </a:cubicBezTo>
                  <a:cubicBezTo>
                    <a:pt x="157" y="186"/>
                    <a:pt x="173" y="169"/>
                    <a:pt x="190" y="169"/>
                  </a:cubicBezTo>
                  <a:cubicBezTo>
                    <a:pt x="206" y="153"/>
                    <a:pt x="227" y="120"/>
                    <a:pt x="243" y="103"/>
                  </a:cubicBezTo>
                  <a:cubicBezTo>
                    <a:pt x="260" y="50"/>
                    <a:pt x="227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8"/>
            <p:cNvSpPr/>
            <p:nvPr/>
          </p:nvSpPr>
          <p:spPr>
            <a:xfrm>
              <a:off x="4827025" y="2317425"/>
              <a:ext cx="6525" cy="4925"/>
            </a:xfrm>
            <a:custGeom>
              <a:avLst/>
              <a:gdLst/>
              <a:ahLst/>
              <a:cxnLst/>
              <a:rect l="l" t="t" r="r" b="b"/>
              <a:pathLst>
                <a:path w="261" h="197" extrusionOk="0">
                  <a:moveTo>
                    <a:pt x="183" y="0"/>
                  </a:moveTo>
                  <a:cubicBezTo>
                    <a:pt x="140" y="0"/>
                    <a:pt x="91" y="20"/>
                    <a:pt x="54" y="60"/>
                  </a:cubicBezTo>
                  <a:cubicBezTo>
                    <a:pt x="1" y="93"/>
                    <a:pt x="1" y="163"/>
                    <a:pt x="38" y="180"/>
                  </a:cubicBezTo>
                  <a:cubicBezTo>
                    <a:pt x="71" y="196"/>
                    <a:pt x="87" y="196"/>
                    <a:pt x="120" y="196"/>
                  </a:cubicBezTo>
                  <a:cubicBezTo>
                    <a:pt x="141" y="196"/>
                    <a:pt x="141" y="196"/>
                    <a:pt x="157" y="180"/>
                  </a:cubicBezTo>
                  <a:cubicBezTo>
                    <a:pt x="174" y="180"/>
                    <a:pt x="190" y="163"/>
                    <a:pt x="207" y="143"/>
                  </a:cubicBezTo>
                  <a:cubicBezTo>
                    <a:pt x="260" y="93"/>
                    <a:pt x="260" y="39"/>
                    <a:pt x="223" y="6"/>
                  </a:cubicBezTo>
                  <a:cubicBezTo>
                    <a:pt x="211" y="2"/>
                    <a:pt x="198" y="0"/>
                    <a:pt x="1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8"/>
            <p:cNvSpPr/>
            <p:nvPr/>
          </p:nvSpPr>
          <p:spPr>
            <a:xfrm>
              <a:off x="4822275" y="2349325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74" y="0"/>
                  </a:moveTo>
                  <a:cubicBezTo>
                    <a:pt x="141" y="0"/>
                    <a:pt x="104" y="21"/>
                    <a:pt x="87" y="37"/>
                  </a:cubicBezTo>
                  <a:cubicBezTo>
                    <a:pt x="54" y="54"/>
                    <a:pt x="38" y="87"/>
                    <a:pt x="21" y="103"/>
                  </a:cubicBezTo>
                  <a:cubicBezTo>
                    <a:pt x="1" y="157"/>
                    <a:pt x="21" y="190"/>
                    <a:pt x="71" y="206"/>
                  </a:cubicBezTo>
                  <a:lnTo>
                    <a:pt x="104" y="206"/>
                  </a:lnTo>
                  <a:cubicBezTo>
                    <a:pt x="125" y="206"/>
                    <a:pt x="141" y="206"/>
                    <a:pt x="158" y="190"/>
                  </a:cubicBezTo>
                  <a:cubicBezTo>
                    <a:pt x="191" y="173"/>
                    <a:pt x="228" y="157"/>
                    <a:pt x="244" y="141"/>
                  </a:cubicBezTo>
                  <a:lnTo>
                    <a:pt x="244" y="103"/>
                  </a:lnTo>
                  <a:cubicBezTo>
                    <a:pt x="261" y="54"/>
                    <a:pt x="228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8"/>
            <p:cNvSpPr/>
            <p:nvPr/>
          </p:nvSpPr>
          <p:spPr>
            <a:xfrm>
              <a:off x="4818050" y="2337200"/>
              <a:ext cx="6425" cy="4925"/>
            </a:xfrm>
            <a:custGeom>
              <a:avLst/>
              <a:gdLst/>
              <a:ahLst/>
              <a:cxnLst/>
              <a:rect l="l" t="t" r="r" b="b"/>
              <a:pathLst>
                <a:path w="257" h="197" extrusionOk="0">
                  <a:moveTo>
                    <a:pt x="157" y="1"/>
                  </a:moveTo>
                  <a:cubicBezTo>
                    <a:pt x="140" y="1"/>
                    <a:pt x="122" y="3"/>
                    <a:pt x="104" y="7"/>
                  </a:cubicBezTo>
                  <a:cubicBezTo>
                    <a:pt x="50" y="40"/>
                    <a:pt x="1" y="94"/>
                    <a:pt x="17" y="143"/>
                  </a:cubicBezTo>
                  <a:cubicBezTo>
                    <a:pt x="28" y="177"/>
                    <a:pt x="53" y="196"/>
                    <a:pt x="87" y="196"/>
                  </a:cubicBezTo>
                  <a:cubicBezTo>
                    <a:pt x="107" y="196"/>
                    <a:pt x="129" y="190"/>
                    <a:pt x="153" y="176"/>
                  </a:cubicBezTo>
                  <a:cubicBezTo>
                    <a:pt x="223" y="160"/>
                    <a:pt x="256" y="94"/>
                    <a:pt x="256" y="40"/>
                  </a:cubicBezTo>
                  <a:cubicBezTo>
                    <a:pt x="244" y="16"/>
                    <a:pt x="204" y="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8"/>
            <p:cNvSpPr/>
            <p:nvPr/>
          </p:nvSpPr>
          <p:spPr>
            <a:xfrm>
              <a:off x="4830525" y="2270875"/>
              <a:ext cx="6000" cy="4900"/>
            </a:xfrm>
            <a:custGeom>
              <a:avLst/>
              <a:gdLst/>
              <a:ahLst/>
              <a:cxnLst/>
              <a:rect l="l" t="t" r="r" b="b"/>
              <a:pathLst>
                <a:path w="240" h="196" extrusionOk="0">
                  <a:moveTo>
                    <a:pt x="151" y="1"/>
                  </a:moveTo>
                  <a:cubicBezTo>
                    <a:pt x="132" y="1"/>
                    <a:pt x="110" y="5"/>
                    <a:pt x="83" y="13"/>
                  </a:cubicBezTo>
                  <a:cubicBezTo>
                    <a:pt x="50" y="30"/>
                    <a:pt x="17" y="67"/>
                    <a:pt x="1" y="100"/>
                  </a:cubicBezTo>
                  <a:lnTo>
                    <a:pt x="1" y="149"/>
                  </a:lnTo>
                  <a:cubicBezTo>
                    <a:pt x="11" y="184"/>
                    <a:pt x="36" y="196"/>
                    <a:pt x="70" y="196"/>
                  </a:cubicBezTo>
                  <a:cubicBezTo>
                    <a:pt x="89" y="196"/>
                    <a:pt x="112" y="192"/>
                    <a:pt x="137" y="186"/>
                  </a:cubicBezTo>
                  <a:cubicBezTo>
                    <a:pt x="207" y="149"/>
                    <a:pt x="240" y="100"/>
                    <a:pt x="223" y="46"/>
                  </a:cubicBezTo>
                  <a:cubicBezTo>
                    <a:pt x="223" y="30"/>
                    <a:pt x="223" y="30"/>
                    <a:pt x="207" y="13"/>
                  </a:cubicBezTo>
                  <a:cubicBezTo>
                    <a:pt x="188" y="5"/>
                    <a:pt x="171" y="1"/>
                    <a:pt x="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8"/>
            <p:cNvSpPr/>
            <p:nvPr/>
          </p:nvSpPr>
          <p:spPr>
            <a:xfrm>
              <a:off x="4814150" y="2374275"/>
              <a:ext cx="6500" cy="5175"/>
            </a:xfrm>
            <a:custGeom>
              <a:avLst/>
              <a:gdLst/>
              <a:ahLst/>
              <a:cxnLst/>
              <a:rect l="l" t="t" r="r" b="b"/>
              <a:pathLst>
                <a:path w="260" h="207" extrusionOk="0">
                  <a:moveTo>
                    <a:pt x="173" y="0"/>
                  </a:moveTo>
                  <a:cubicBezTo>
                    <a:pt x="140" y="0"/>
                    <a:pt x="103" y="17"/>
                    <a:pt x="87" y="33"/>
                  </a:cubicBezTo>
                  <a:cubicBezTo>
                    <a:pt x="54" y="54"/>
                    <a:pt x="37" y="70"/>
                    <a:pt x="17" y="103"/>
                  </a:cubicBezTo>
                  <a:cubicBezTo>
                    <a:pt x="0" y="157"/>
                    <a:pt x="37" y="206"/>
                    <a:pt x="103" y="206"/>
                  </a:cubicBezTo>
                  <a:cubicBezTo>
                    <a:pt x="120" y="206"/>
                    <a:pt x="140" y="190"/>
                    <a:pt x="157" y="190"/>
                  </a:cubicBezTo>
                  <a:cubicBezTo>
                    <a:pt x="173" y="190"/>
                    <a:pt x="173" y="173"/>
                    <a:pt x="190" y="173"/>
                  </a:cubicBezTo>
                  <a:cubicBezTo>
                    <a:pt x="223" y="157"/>
                    <a:pt x="243" y="120"/>
                    <a:pt x="243" y="103"/>
                  </a:cubicBezTo>
                  <a:cubicBezTo>
                    <a:pt x="260" y="70"/>
                    <a:pt x="260" y="54"/>
                    <a:pt x="243" y="33"/>
                  </a:cubicBezTo>
                  <a:cubicBezTo>
                    <a:pt x="223" y="17"/>
                    <a:pt x="206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8"/>
            <p:cNvSpPr/>
            <p:nvPr/>
          </p:nvSpPr>
          <p:spPr>
            <a:xfrm>
              <a:off x="4796100" y="2422225"/>
              <a:ext cx="6525" cy="4925"/>
            </a:xfrm>
            <a:custGeom>
              <a:avLst/>
              <a:gdLst/>
              <a:ahLst/>
              <a:cxnLst/>
              <a:rect l="l" t="t" r="r" b="b"/>
              <a:pathLst>
                <a:path w="261" h="197" extrusionOk="0">
                  <a:moveTo>
                    <a:pt x="155" y="1"/>
                  </a:moveTo>
                  <a:cubicBezTo>
                    <a:pt x="140" y="1"/>
                    <a:pt x="122" y="3"/>
                    <a:pt x="104" y="7"/>
                  </a:cubicBezTo>
                  <a:cubicBezTo>
                    <a:pt x="38" y="40"/>
                    <a:pt x="1" y="111"/>
                    <a:pt x="17" y="144"/>
                  </a:cubicBezTo>
                  <a:cubicBezTo>
                    <a:pt x="17" y="177"/>
                    <a:pt x="45" y="197"/>
                    <a:pt x="84" y="197"/>
                  </a:cubicBezTo>
                  <a:cubicBezTo>
                    <a:pt x="106" y="197"/>
                    <a:pt x="132" y="190"/>
                    <a:pt x="157" y="177"/>
                  </a:cubicBezTo>
                  <a:cubicBezTo>
                    <a:pt x="223" y="160"/>
                    <a:pt x="260" y="94"/>
                    <a:pt x="244" y="40"/>
                  </a:cubicBezTo>
                  <a:cubicBezTo>
                    <a:pt x="229" y="16"/>
                    <a:pt x="198" y="1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8"/>
            <p:cNvSpPr/>
            <p:nvPr/>
          </p:nvSpPr>
          <p:spPr>
            <a:xfrm>
              <a:off x="4802600" y="2396225"/>
              <a:ext cx="6400" cy="4650"/>
            </a:xfrm>
            <a:custGeom>
              <a:avLst/>
              <a:gdLst/>
              <a:ahLst/>
              <a:cxnLst/>
              <a:rect l="l" t="t" r="r" b="b"/>
              <a:pathLst>
                <a:path w="256" h="186" extrusionOk="0">
                  <a:moveTo>
                    <a:pt x="169" y="0"/>
                  </a:moveTo>
                  <a:cubicBezTo>
                    <a:pt x="120" y="0"/>
                    <a:pt x="50" y="33"/>
                    <a:pt x="33" y="103"/>
                  </a:cubicBezTo>
                  <a:cubicBezTo>
                    <a:pt x="0" y="153"/>
                    <a:pt x="33" y="186"/>
                    <a:pt x="103" y="186"/>
                  </a:cubicBezTo>
                  <a:lnTo>
                    <a:pt x="169" y="186"/>
                  </a:lnTo>
                  <a:cubicBezTo>
                    <a:pt x="169" y="169"/>
                    <a:pt x="190" y="169"/>
                    <a:pt x="190" y="169"/>
                  </a:cubicBezTo>
                  <a:cubicBezTo>
                    <a:pt x="223" y="153"/>
                    <a:pt x="240" y="120"/>
                    <a:pt x="256" y="103"/>
                  </a:cubicBezTo>
                  <a:cubicBezTo>
                    <a:pt x="256" y="66"/>
                    <a:pt x="256" y="50"/>
                    <a:pt x="240" y="17"/>
                  </a:cubicBezTo>
                  <a:cubicBezTo>
                    <a:pt x="223" y="0"/>
                    <a:pt x="207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8"/>
            <p:cNvSpPr/>
            <p:nvPr/>
          </p:nvSpPr>
          <p:spPr>
            <a:xfrm>
              <a:off x="4803425" y="2384975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74" y="1"/>
                  </a:moveTo>
                  <a:cubicBezTo>
                    <a:pt x="136" y="1"/>
                    <a:pt x="103" y="1"/>
                    <a:pt x="70" y="17"/>
                  </a:cubicBezTo>
                  <a:cubicBezTo>
                    <a:pt x="54" y="38"/>
                    <a:pt x="33" y="71"/>
                    <a:pt x="17" y="87"/>
                  </a:cubicBezTo>
                  <a:cubicBezTo>
                    <a:pt x="0" y="141"/>
                    <a:pt x="33" y="191"/>
                    <a:pt x="87" y="191"/>
                  </a:cubicBezTo>
                  <a:cubicBezTo>
                    <a:pt x="120" y="191"/>
                    <a:pt x="136" y="191"/>
                    <a:pt x="157" y="174"/>
                  </a:cubicBezTo>
                  <a:cubicBezTo>
                    <a:pt x="174" y="174"/>
                    <a:pt x="174" y="174"/>
                    <a:pt x="190" y="158"/>
                  </a:cubicBezTo>
                  <a:cubicBezTo>
                    <a:pt x="207" y="141"/>
                    <a:pt x="239" y="120"/>
                    <a:pt x="239" y="87"/>
                  </a:cubicBezTo>
                  <a:cubicBezTo>
                    <a:pt x="260" y="71"/>
                    <a:pt x="260" y="38"/>
                    <a:pt x="239" y="17"/>
                  </a:cubicBezTo>
                  <a:cubicBezTo>
                    <a:pt x="223" y="1"/>
                    <a:pt x="190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8"/>
            <p:cNvSpPr/>
            <p:nvPr/>
          </p:nvSpPr>
          <p:spPr>
            <a:xfrm>
              <a:off x="4808975" y="2362725"/>
              <a:ext cx="6950" cy="4650"/>
            </a:xfrm>
            <a:custGeom>
              <a:avLst/>
              <a:gdLst/>
              <a:ahLst/>
              <a:cxnLst/>
              <a:rect l="l" t="t" r="r" b="b"/>
              <a:pathLst>
                <a:path w="278" h="186" extrusionOk="0">
                  <a:moveTo>
                    <a:pt x="174" y="0"/>
                  </a:moveTo>
                  <a:cubicBezTo>
                    <a:pt x="141" y="0"/>
                    <a:pt x="121" y="0"/>
                    <a:pt x="88" y="17"/>
                  </a:cubicBezTo>
                  <a:cubicBezTo>
                    <a:pt x="55" y="33"/>
                    <a:pt x="38" y="66"/>
                    <a:pt x="17" y="83"/>
                  </a:cubicBezTo>
                  <a:cubicBezTo>
                    <a:pt x="1" y="153"/>
                    <a:pt x="38" y="186"/>
                    <a:pt x="104" y="186"/>
                  </a:cubicBezTo>
                  <a:cubicBezTo>
                    <a:pt x="121" y="186"/>
                    <a:pt x="141" y="186"/>
                    <a:pt x="158" y="169"/>
                  </a:cubicBezTo>
                  <a:cubicBezTo>
                    <a:pt x="174" y="169"/>
                    <a:pt x="191" y="169"/>
                    <a:pt x="191" y="153"/>
                  </a:cubicBezTo>
                  <a:cubicBezTo>
                    <a:pt x="224" y="136"/>
                    <a:pt x="244" y="120"/>
                    <a:pt x="261" y="83"/>
                  </a:cubicBezTo>
                  <a:cubicBezTo>
                    <a:pt x="277" y="33"/>
                    <a:pt x="244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8"/>
            <p:cNvSpPr/>
            <p:nvPr/>
          </p:nvSpPr>
          <p:spPr>
            <a:xfrm>
              <a:off x="4806400" y="2410175"/>
              <a:ext cx="6525" cy="4950"/>
            </a:xfrm>
            <a:custGeom>
              <a:avLst/>
              <a:gdLst/>
              <a:ahLst/>
              <a:cxnLst/>
              <a:rect l="l" t="t" r="r" b="b"/>
              <a:pathLst>
                <a:path w="261" h="198" extrusionOk="0">
                  <a:moveTo>
                    <a:pt x="159" y="1"/>
                  </a:moveTo>
                  <a:cubicBezTo>
                    <a:pt x="142" y="1"/>
                    <a:pt x="123" y="3"/>
                    <a:pt x="104" y="7"/>
                  </a:cubicBezTo>
                  <a:cubicBezTo>
                    <a:pt x="55" y="40"/>
                    <a:pt x="1" y="94"/>
                    <a:pt x="17" y="143"/>
                  </a:cubicBezTo>
                  <a:cubicBezTo>
                    <a:pt x="31" y="178"/>
                    <a:pt x="64" y="197"/>
                    <a:pt x="99" y="197"/>
                  </a:cubicBezTo>
                  <a:cubicBezTo>
                    <a:pt x="119" y="197"/>
                    <a:pt x="139" y="192"/>
                    <a:pt x="158" y="180"/>
                  </a:cubicBezTo>
                  <a:cubicBezTo>
                    <a:pt x="224" y="164"/>
                    <a:pt x="261" y="94"/>
                    <a:pt x="261" y="40"/>
                  </a:cubicBezTo>
                  <a:cubicBezTo>
                    <a:pt x="249" y="16"/>
                    <a:pt x="208" y="1"/>
                    <a:pt x="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8"/>
            <p:cNvSpPr/>
            <p:nvPr/>
          </p:nvSpPr>
          <p:spPr>
            <a:xfrm>
              <a:off x="4835175" y="2293150"/>
              <a:ext cx="6500" cy="4725"/>
            </a:xfrm>
            <a:custGeom>
              <a:avLst/>
              <a:gdLst/>
              <a:ahLst/>
              <a:cxnLst/>
              <a:rect l="l" t="t" r="r" b="b"/>
              <a:pathLst>
                <a:path w="260" h="189" extrusionOk="0">
                  <a:moveTo>
                    <a:pt x="103" y="0"/>
                  </a:moveTo>
                  <a:cubicBezTo>
                    <a:pt x="37" y="33"/>
                    <a:pt x="0" y="103"/>
                    <a:pt x="21" y="136"/>
                  </a:cubicBezTo>
                  <a:cubicBezTo>
                    <a:pt x="21" y="168"/>
                    <a:pt x="48" y="188"/>
                    <a:pt x="87" y="188"/>
                  </a:cubicBezTo>
                  <a:cubicBezTo>
                    <a:pt x="108" y="188"/>
                    <a:pt x="132" y="182"/>
                    <a:pt x="157" y="169"/>
                  </a:cubicBezTo>
                  <a:cubicBezTo>
                    <a:pt x="173" y="169"/>
                    <a:pt x="190" y="153"/>
                    <a:pt x="206" y="136"/>
                  </a:cubicBezTo>
                  <a:cubicBezTo>
                    <a:pt x="243" y="120"/>
                    <a:pt x="260" y="66"/>
                    <a:pt x="243" y="33"/>
                  </a:cubicBezTo>
                  <a:cubicBezTo>
                    <a:pt x="243" y="17"/>
                    <a:pt x="206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8"/>
            <p:cNvSpPr/>
            <p:nvPr/>
          </p:nvSpPr>
          <p:spPr>
            <a:xfrm>
              <a:off x="4783225" y="2374675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57" y="1"/>
                  </a:moveTo>
                  <a:cubicBezTo>
                    <a:pt x="140" y="1"/>
                    <a:pt x="103" y="1"/>
                    <a:pt x="70" y="38"/>
                  </a:cubicBezTo>
                  <a:cubicBezTo>
                    <a:pt x="37" y="54"/>
                    <a:pt x="17" y="71"/>
                    <a:pt x="17" y="104"/>
                  </a:cubicBezTo>
                  <a:cubicBezTo>
                    <a:pt x="0" y="120"/>
                    <a:pt x="0" y="157"/>
                    <a:pt x="17" y="174"/>
                  </a:cubicBezTo>
                  <a:cubicBezTo>
                    <a:pt x="37" y="190"/>
                    <a:pt x="54" y="190"/>
                    <a:pt x="87" y="190"/>
                  </a:cubicBezTo>
                  <a:cubicBezTo>
                    <a:pt x="103" y="190"/>
                    <a:pt x="140" y="190"/>
                    <a:pt x="157" y="174"/>
                  </a:cubicBezTo>
                  <a:lnTo>
                    <a:pt x="173" y="174"/>
                  </a:lnTo>
                  <a:cubicBezTo>
                    <a:pt x="206" y="141"/>
                    <a:pt x="223" y="120"/>
                    <a:pt x="244" y="87"/>
                  </a:cubicBezTo>
                  <a:cubicBezTo>
                    <a:pt x="260" y="38"/>
                    <a:pt x="223" y="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8"/>
            <p:cNvSpPr/>
            <p:nvPr/>
          </p:nvSpPr>
          <p:spPr>
            <a:xfrm>
              <a:off x="4791350" y="2363550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58" y="0"/>
                  </a:moveTo>
                  <a:cubicBezTo>
                    <a:pt x="141" y="0"/>
                    <a:pt x="104" y="17"/>
                    <a:pt x="71" y="33"/>
                  </a:cubicBezTo>
                  <a:cubicBezTo>
                    <a:pt x="38" y="50"/>
                    <a:pt x="22" y="87"/>
                    <a:pt x="22" y="103"/>
                  </a:cubicBezTo>
                  <a:cubicBezTo>
                    <a:pt x="1" y="136"/>
                    <a:pt x="1" y="173"/>
                    <a:pt x="38" y="190"/>
                  </a:cubicBezTo>
                  <a:cubicBezTo>
                    <a:pt x="38" y="190"/>
                    <a:pt x="71" y="206"/>
                    <a:pt x="88" y="206"/>
                  </a:cubicBezTo>
                  <a:cubicBezTo>
                    <a:pt x="104" y="206"/>
                    <a:pt x="125" y="190"/>
                    <a:pt x="158" y="190"/>
                  </a:cubicBezTo>
                  <a:cubicBezTo>
                    <a:pt x="191" y="173"/>
                    <a:pt x="228" y="136"/>
                    <a:pt x="244" y="103"/>
                  </a:cubicBezTo>
                  <a:lnTo>
                    <a:pt x="244" y="87"/>
                  </a:lnTo>
                  <a:cubicBezTo>
                    <a:pt x="261" y="33"/>
                    <a:pt x="228" y="0"/>
                    <a:pt x="1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8"/>
            <p:cNvSpPr/>
            <p:nvPr/>
          </p:nvSpPr>
          <p:spPr>
            <a:xfrm>
              <a:off x="4786725" y="2385400"/>
              <a:ext cx="6425" cy="4750"/>
            </a:xfrm>
            <a:custGeom>
              <a:avLst/>
              <a:gdLst/>
              <a:ahLst/>
              <a:cxnLst/>
              <a:rect l="l" t="t" r="r" b="b"/>
              <a:pathLst>
                <a:path w="257" h="190" extrusionOk="0">
                  <a:moveTo>
                    <a:pt x="153" y="0"/>
                  </a:moveTo>
                  <a:cubicBezTo>
                    <a:pt x="137" y="0"/>
                    <a:pt x="104" y="21"/>
                    <a:pt x="66" y="37"/>
                  </a:cubicBezTo>
                  <a:cubicBezTo>
                    <a:pt x="50" y="54"/>
                    <a:pt x="17" y="70"/>
                    <a:pt x="17" y="103"/>
                  </a:cubicBezTo>
                  <a:cubicBezTo>
                    <a:pt x="0" y="157"/>
                    <a:pt x="33" y="190"/>
                    <a:pt x="83" y="190"/>
                  </a:cubicBezTo>
                  <a:lnTo>
                    <a:pt x="153" y="190"/>
                  </a:lnTo>
                  <a:cubicBezTo>
                    <a:pt x="186" y="174"/>
                    <a:pt x="223" y="141"/>
                    <a:pt x="240" y="103"/>
                  </a:cubicBezTo>
                  <a:cubicBezTo>
                    <a:pt x="256" y="37"/>
                    <a:pt x="223" y="0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8"/>
            <p:cNvSpPr/>
            <p:nvPr/>
          </p:nvSpPr>
          <p:spPr>
            <a:xfrm>
              <a:off x="4772900" y="2397875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58" y="0"/>
                  </a:moveTo>
                  <a:cubicBezTo>
                    <a:pt x="141" y="0"/>
                    <a:pt x="121" y="0"/>
                    <a:pt x="104" y="17"/>
                  </a:cubicBezTo>
                  <a:cubicBezTo>
                    <a:pt x="38" y="37"/>
                    <a:pt x="1" y="103"/>
                    <a:pt x="17" y="140"/>
                  </a:cubicBezTo>
                  <a:cubicBezTo>
                    <a:pt x="31" y="172"/>
                    <a:pt x="56" y="191"/>
                    <a:pt x="91" y="191"/>
                  </a:cubicBezTo>
                  <a:cubicBezTo>
                    <a:pt x="111" y="191"/>
                    <a:pt x="133" y="185"/>
                    <a:pt x="158" y="173"/>
                  </a:cubicBezTo>
                  <a:cubicBezTo>
                    <a:pt x="174" y="173"/>
                    <a:pt x="191" y="157"/>
                    <a:pt x="207" y="157"/>
                  </a:cubicBezTo>
                  <a:cubicBezTo>
                    <a:pt x="244" y="120"/>
                    <a:pt x="261" y="87"/>
                    <a:pt x="244" y="54"/>
                  </a:cubicBezTo>
                  <a:cubicBezTo>
                    <a:pt x="244" y="17"/>
                    <a:pt x="207" y="0"/>
                    <a:pt x="1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8"/>
            <p:cNvSpPr/>
            <p:nvPr/>
          </p:nvSpPr>
          <p:spPr>
            <a:xfrm>
              <a:off x="4791875" y="2351325"/>
              <a:ext cx="6425" cy="4950"/>
            </a:xfrm>
            <a:custGeom>
              <a:avLst/>
              <a:gdLst/>
              <a:ahLst/>
              <a:cxnLst/>
              <a:rect l="l" t="t" r="r" b="b"/>
              <a:pathLst>
                <a:path w="257" h="198" extrusionOk="0">
                  <a:moveTo>
                    <a:pt x="153" y="1"/>
                  </a:moveTo>
                  <a:cubicBezTo>
                    <a:pt x="138" y="1"/>
                    <a:pt x="121" y="3"/>
                    <a:pt x="104" y="7"/>
                  </a:cubicBezTo>
                  <a:cubicBezTo>
                    <a:pt x="34" y="44"/>
                    <a:pt x="1" y="110"/>
                    <a:pt x="17" y="147"/>
                  </a:cubicBezTo>
                  <a:cubicBezTo>
                    <a:pt x="17" y="179"/>
                    <a:pt x="45" y="197"/>
                    <a:pt x="83" y="197"/>
                  </a:cubicBezTo>
                  <a:cubicBezTo>
                    <a:pt x="104" y="197"/>
                    <a:pt x="128" y="192"/>
                    <a:pt x="153" y="180"/>
                  </a:cubicBezTo>
                  <a:cubicBezTo>
                    <a:pt x="223" y="164"/>
                    <a:pt x="256" y="93"/>
                    <a:pt x="240" y="44"/>
                  </a:cubicBezTo>
                  <a:cubicBezTo>
                    <a:pt x="228" y="17"/>
                    <a:pt x="195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8"/>
            <p:cNvSpPr/>
            <p:nvPr/>
          </p:nvSpPr>
          <p:spPr>
            <a:xfrm>
              <a:off x="4798675" y="2374375"/>
              <a:ext cx="6100" cy="5075"/>
            </a:xfrm>
            <a:custGeom>
              <a:avLst/>
              <a:gdLst/>
              <a:ahLst/>
              <a:cxnLst/>
              <a:rect l="l" t="t" r="r" b="b"/>
              <a:pathLst>
                <a:path w="244" h="203" extrusionOk="0">
                  <a:moveTo>
                    <a:pt x="174" y="0"/>
                  </a:moveTo>
                  <a:cubicBezTo>
                    <a:pt x="161" y="0"/>
                    <a:pt x="149" y="4"/>
                    <a:pt x="141" y="13"/>
                  </a:cubicBezTo>
                  <a:cubicBezTo>
                    <a:pt x="104" y="13"/>
                    <a:pt x="71" y="29"/>
                    <a:pt x="54" y="50"/>
                  </a:cubicBezTo>
                  <a:cubicBezTo>
                    <a:pt x="1" y="99"/>
                    <a:pt x="1" y="169"/>
                    <a:pt x="38" y="186"/>
                  </a:cubicBezTo>
                  <a:cubicBezTo>
                    <a:pt x="54" y="202"/>
                    <a:pt x="87" y="202"/>
                    <a:pt x="120" y="202"/>
                  </a:cubicBezTo>
                  <a:cubicBezTo>
                    <a:pt x="141" y="202"/>
                    <a:pt x="141" y="186"/>
                    <a:pt x="157" y="186"/>
                  </a:cubicBezTo>
                  <a:cubicBezTo>
                    <a:pt x="174" y="186"/>
                    <a:pt x="190" y="169"/>
                    <a:pt x="207" y="153"/>
                  </a:cubicBezTo>
                  <a:cubicBezTo>
                    <a:pt x="223" y="132"/>
                    <a:pt x="244" y="99"/>
                    <a:pt x="244" y="83"/>
                  </a:cubicBezTo>
                  <a:cubicBezTo>
                    <a:pt x="244" y="50"/>
                    <a:pt x="244" y="29"/>
                    <a:pt x="207" y="13"/>
                  </a:cubicBezTo>
                  <a:cubicBezTo>
                    <a:pt x="199" y="4"/>
                    <a:pt x="186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8"/>
            <p:cNvSpPr/>
            <p:nvPr/>
          </p:nvSpPr>
          <p:spPr>
            <a:xfrm>
              <a:off x="4782400" y="2326650"/>
              <a:ext cx="6400" cy="5175"/>
            </a:xfrm>
            <a:custGeom>
              <a:avLst/>
              <a:gdLst/>
              <a:ahLst/>
              <a:cxnLst/>
              <a:rect l="l" t="t" r="r" b="b"/>
              <a:pathLst>
                <a:path w="256" h="207" extrusionOk="0">
                  <a:moveTo>
                    <a:pt x="173" y="0"/>
                  </a:moveTo>
                  <a:cubicBezTo>
                    <a:pt x="103" y="0"/>
                    <a:pt x="33" y="50"/>
                    <a:pt x="17" y="103"/>
                  </a:cubicBezTo>
                  <a:cubicBezTo>
                    <a:pt x="0" y="153"/>
                    <a:pt x="33" y="206"/>
                    <a:pt x="87" y="206"/>
                  </a:cubicBezTo>
                  <a:cubicBezTo>
                    <a:pt x="120" y="206"/>
                    <a:pt x="136" y="206"/>
                    <a:pt x="153" y="186"/>
                  </a:cubicBezTo>
                  <a:cubicBezTo>
                    <a:pt x="173" y="186"/>
                    <a:pt x="173" y="169"/>
                    <a:pt x="190" y="169"/>
                  </a:cubicBezTo>
                  <a:cubicBezTo>
                    <a:pt x="206" y="153"/>
                    <a:pt x="239" y="136"/>
                    <a:pt x="239" y="103"/>
                  </a:cubicBezTo>
                  <a:cubicBezTo>
                    <a:pt x="256" y="66"/>
                    <a:pt x="256" y="50"/>
                    <a:pt x="239" y="33"/>
                  </a:cubicBezTo>
                  <a:cubicBezTo>
                    <a:pt x="223" y="17"/>
                    <a:pt x="206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8"/>
            <p:cNvSpPr/>
            <p:nvPr/>
          </p:nvSpPr>
          <p:spPr>
            <a:xfrm>
              <a:off x="4786200" y="2340750"/>
              <a:ext cx="6525" cy="4950"/>
            </a:xfrm>
            <a:custGeom>
              <a:avLst/>
              <a:gdLst/>
              <a:ahLst/>
              <a:cxnLst/>
              <a:rect l="l" t="t" r="r" b="b"/>
              <a:pathLst>
                <a:path w="261" h="198" extrusionOk="0">
                  <a:moveTo>
                    <a:pt x="170" y="1"/>
                  </a:moveTo>
                  <a:cubicBezTo>
                    <a:pt x="151" y="1"/>
                    <a:pt x="128" y="6"/>
                    <a:pt x="104" y="18"/>
                  </a:cubicBezTo>
                  <a:cubicBezTo>
                    <a:pt x="38" y="34"/>
                    <a:pt x="1" y="104"/>
                    <a:pt x="21" y="158"/>
                  </a:cubicBezTo>
                  <a:cubicBezTo>
                    <a:pt x="21" y="182"/>
                    <a:pt x="57" y="197"/>
                    <a:pt x="103" y="197"/>
                  </a:cubicBezTo>
                  <a:cubicBezTo>
                    <a:pt x="120" y="197"/>
                    <a:pt x="139" y="195"/>
                    <a:pt x="158" y="191"/>
                  </a:cubicBezTo>
                  <a:cubicBezTo>
                    <a:pt x="228" y="158"/>
                    <a:pt x="261" y="88"/>
                    <a:pt x="244" y="55"/>
                  </a:cubicBezTo>
                  <a:cubicBezTo>
                    <a:pt x="233" y="20"/>
                    <a:pt x="207" y="1"/>
                    <a:pt x="1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8"/>
            <p:cNvSpPr/>
            <p:nvPr/>
          </p:nvSpPr>
          <p:spPr>
            <a:xfrm>
              <a:off x="4812500" y="2302375"/>
              <a:ext cx="6000" cy="4925"/>
            </a:xfrm>
            <a:custGeom>
              <a:avLst/>
              <a:gdLst/>
              <a:ahLst/>
              <a:cxnLst/>
              <a:rect l="l" t="t" r="r" b="b"/>
              <a:pathLst>
                <a:path w="240" h="197" extrusionOk="0">
                  <a:moveTo>
                    <a:pt x="161" y="0"/>
                  </a:moveTo>
                  <a:cubicBezTo>
                    <a:pt x="117" y="0"/>
                    <a:pt x="70" y="16"/>
                    <a:pt x="33" y="44"/>
                  </a:cubicBezTo>
                  <a:cubicBezTo>
                    <a:pt x="17" y="77"/>
                    <a:pt x="0" y="93"/>
                    <a:pt x="0" y="126"/>
                  </a:cubicBezTo>
                  <a:cubicBezTo>
                    <a:pt x="0" y="147"/>
                    <a:pt x="0" y="180"/>
                    <a:pt x="33" y="180"/>
                  </a:cubicBezTo>
                  <a:cubicBezTo>
                    <a:pt x="50" y="196"/>
                    <a:pt x="83" y="196"/>
                    <a:pt x="103" y="196"/>
                  </a:cubicBezTo>
                  <a:cubicBezTo>
                    <a:pt x="120" y="196"/>
                    <a:pt x="136" y="180"/>
                    <a:pt x="136" y="180"/>
                  </a:cubicBezTo>
                  <a:cubicBezTo>
                    <a:pt x="153" y="180"/>
                    <a:pt x="169" y="163"/>
                    <a:pt x="186" y="147"/>
                  </a:cubicBezTo>
                  <a:cubicBezTo>
                    <a:pt x="239" y="93"/>
                    <a:pt x="239" y="44"/>
                    <a:pt x="206" y="7"/>
                  </a:cubicBezTo>
                  <a:cubicBezTo>
                    <a:pt x="192" y="2"/>
                    <a:pt x="177" y="0"/>
                    <a:pt x="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8"/>
            <p:cNvSpPr/>
            <p:nvPr/>
          </p:nvSpPr>
          <p:spPr>
            <a:xfrm>
              <a:off x="4811150" y="2328550"/>
              <a:ext cx="6525" cy="4950"/>
            </a:xfrm>
            <a:custGeom>
              <a:avLst/>
              <a:gdLst/>
              <a:ahLst/>
              <a:cxnLst/>
              <a:rect l="l" t="t" r="r" b="b"/>
              <a:pathLst>
                <a:path w="261" h="198" extrusionOk="0">
                  <a:moveTo>
                    <a:pt x="157" y="0"/>
                  </a:moveTo>
                  <a:cubicBezTo>
                    <a:pt x="140" y="0"/>
                    <a:pt x="122" y="2"/>
                    <a:pt x="104" y="7"/>
                  </a:cubicBezTo>
                  <a:cubicBezTo>
                    <a:pt x="54" y="44"/>
                    <a:pt x="1" y="93"/>
                    <a:pt x="17" y="147"/>
                  </a:cubicBezTo>
                  <a:cubicBezTo>
                    <a:pt x="28" y="179"/>
                    <a:pt x="61" y="197"/>
                    <a:pt x="97" y="197"/>
                  </a:cubicBezTo>
                  <a:cubicBezTo>
                    <a:pt x="117" y="197"/>
                    <a:pt x="138" y="192"/>
                    <a:pt x="157" y="180"/>
                  </a:cubicBezTo>
                  <a:cubicBezTo>
                    <a:pt x="223" y="163"/>
                    <a:pt x="260" y="93"/>
                    <a:pt x="260" y="44"/>
                  </a:cubicBezTo>
                  <a:cubicBezTo>
                    <a:pt x="245" y="17"/>
                    <a:pt x="205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8"/>
            <p:cNvSpPr/>
            <p:nvPr/>
          </p:nvSpPr>
          <p:spPr>
            <a:xfrm>
              <a:off x="4817650" y="2281500"/>
              <a:ext cx="6400" cy="5075"/>
            </a:xfrm>
            <a:custGeom>
              <a:avLst/>
              <a:gdLst/>
              <a:ahLst/>
              <a:cxnLst/>
              <a:rect l="l" t="t" r="r" b="b"/>
              <a:pathLst>
                <a:path w="256" h="203" extrusionOk="0">
                  <a:moveTo>
                    <a:pt x="136" y="0"/>
                  </a:moveTo>
                  <a:cubicBezTo>
                    <a:pt x="103" y="17"/>
                    <a:pt x="83" y="33"/>
                    <a:pt x="50" y="54"/>
                  </a:cubicBezTo>
                  <a:cubicBezTo>
                    <a:pt x="0" y="104"/>
                    <a:pt x="0" y="157"/>
                    <a:pt x="50" y="190"/>
                  </a:cubicBezTo>
                  <a:cubicBezTo>
                    <a:pt x="58" y="198"/>
                    <a:pt x="71" y="202"/>
                    <a:pt x="87" y="202"/>
                  </a:cubicBezTo>
                  <a:cubicBezTo>
                    <a:pt x="102" y="202"/>
                    <a:pt x="120" y="198"/>
                    <a:pt x="136" y="190"/>
                  </a:cubicBezTo>
                  <a:lnTo>
                    <a:pt x="153" y="190"/>
                  </a:lnTo>
                  <a:cubicBezTo>
                    <a:pt x="186" y="174"/>
                    <a:pt x="206" y="174"/>
                    <a:pt x="223" y="157"/>
                  </a:cubicBezTo>
                  <a:cubicBezTo>
                    <a:pt x="239" y="120"/>
                    <a:pt x="256" y="104"/>
                    <a:pt x="256" y="71"/>
                  </a:cubicBezTo>
                  <a:cubicBezTo>
                    <a:pt x="256" y="54"/>
                    <a:pt x="239" y="33"/>
                    <a:pt x="223" y="17"/>
                  </a:cubicBezTo>
                  <a:cubicBezTo>
                    <a:pt x="206" y="0"/>
                    <a:pt x="169" y="0"/>
                    <a:pt x="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8"/>
            <p:cNvSpPr/>
            <p:nvPr/>
          </p:nvSpPr>
          <p:spPr>
            <a:xfrm>
              <a:off x="4806000" y="2351475"/>
              <a:ext cx="6525" cy="4950"/>
            </a:xfrm>
            <a:custGeom>
              <a:avLst/>
              <a:gdLst/>
              <a:ahLst/>
              <a:cxnLst/>
              <a:rect l="l" t="t" r="r" b="b"/>
              <a:pathLst>
                <a:path w="261" h="198" extrusionOk="0">
                  <a:moveTo>
                    <a:pt x="136" y="1"/>
                  </a:moveTo>
                  <a:cubicBezTo>
                    <a:pt x="104" y="17"/>
                    <a:pt x="71" y="38"/>
                    <a:pt x="54" y="55"/>
                  </a:cubicBezTo>
                  <a:cubicBezTo>
                    <a:pt x="0" y="104"/>
                    <a:pt x="0" y="158"/>
                    <a:pt x="54" y="191"/>
                  </a:cubicBezTo>
                  <a:cubicBezTo>
                    <a:pt x="65" y="191"/>
                    <a:pt x="76" y="198"/>
                    <a:pt x="92" y="198"/>
                  </a:cubicBezTo>
                  <a:cubicBezTo>
                    <a:pt x="100" y="198"/>
                    <a:pt x="109" y="196"/>
                    <a:pt x="120" y="191"/>
                  </a:cubicBezTo>
                  <a:lnTo>
                    <a:pt x="157" y="191"/>
                  </a:lnTo>
                  <a:cubicBezTo>
                    <a:pt x="174" y="174"/>
                    <a:pt x="190" y="158"/>
                    <a:pt x="207" y="141"/>
                  </a:cubicBezTo>
                  <a:cubicBezTo>
                    <a:pt x="260" y="104"/>
                    <a:pt x="260" y="38"/>
                    <a:pt x="223" y="17"/>
                  </a:cubicBezTo>
                  <a:cubicBezTo>
                    <a:pt x="207" y="1"/>
                    <a:pt x="174" y="1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8"/>
            <p:cNvSpPr/>
            <p:nvPr/>
          </p:nvSpPr>
          <p:spPr>
            <a:xfrm>
              <a:off x="4801675" y="2339950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73" y="0"/>
                  </a:moveTo>
                  <a:cubicBezTo>
                    <a:pt x="140" y="0"/>
                    <a:pt x="103" y="17"/>
                    <a:pt x="70" y="33"/>
                  </a:cubicBezTo>
                  <a:cubicBezTo>
                    <a:pt x="54" y="50"/>
                    <a:pt x="21" y="66"/>
                    <a:pt x="21" y="103"/>
                  </a:cubicBezTo>
                  <a:cubicBezTo>
                    <a:pt x="0" y="153"/>
                    <a:pt x="37" y="206"/>
                    <a:pt x="87" y="206"/>
                  </a:cubicBezTo>
                  <a:cubicBezTo>
                    <a:pt x="124" y="206"/>
                    <a:pt x="140" y="190"/>
                    <a:pt x="157" y="190"/>
                  </a:cubicBezTo>
                  <a:cubicBezTo>
                    <a:pt x="173" y="190"/>
                    <a:pt x="173" y="169"/>
                    <a:pt x="190" y="169"/>
                  </a:cubicBezTo>
                  <a:cubicBezTo>
                    <a:pt x="206" y="153"/>
                    <a:pt x="244" y="120"/>
                    <a:pt x="244" y="103"/>
                  </a:cubicBezTo>
                  <a:cubicBezTo>
                    <a:pt x="260" y="50"/>
                    <a:pt x="227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8"/>
            <p:cNvSpPr/>
            <p:nvPr/>
          </p:nvSpPr>
          <p:spPr>
            <a:xfrm>
              <a:off x="4804750" y="2292225"/>
              <a:ext cx="6425" cy="5175"/>
            </a:xfrm>
            <a:custGeom>
              <a:avLst/>
              <a:gdLst/>
              <a:ahLst/>
              <a:cxnLst/>
              <a:rect l="l" t="t" r="r" b="b"/>
              <a:pathLst>
                <a:path w="257" h="207" extrusionOk="0">
                  <a:moveTo>
                    <a:pt x="154" y="0"/>
                  </a:moveTo>
                  <a:cubicBezTo>
                    <a:pt x="121" y="0"/>
                    <a:pt x="83" y="17"/>
                    <a:pt x="67" y="37"/>
                  </a:cubicBezTo>
                  <a:cubicBezTo>
                    <a:pt x="34" y="54"/>
                    <a:pt x="17" y="87"/>
                    <a:pt x="1" y="103"/>
                  </a:cubicBezTo>
                  <a:cubicBezTo>
                    <a:pt x="1" y="140"/>
                    <a:pt x="1" y="157"/>
                    <a:pt x="17" y="173"/>
                  </a:cubicBezTo>
                  <a:cubicBezTo>
                    <a:pt x="34" y="190"/>
                    <a:pt x="50" y="206"/>
                    <a:pt x="83" y="206"/>
                  </a:cubicBezTo>
                  <a:cubicBezTo>
                    <a:pt x="104" y="206"/>
                    <a:pt x="121" y="190"/>
                    <a:pt x="137" y="190"/>
                  </a:cubicBezTo>
                  <a:cubicBezTo>
                    <a:pt x="154" y="190"/>
                    <a:pt x="170" y="173"/>
                    <a:pt x="170" y="173"/>
                  </a:cubicBezTo>
                  <a:cubicBezTo>
                    <a:pt x="207" y="157"/>
                    <a:pt x="224" y="140"/>
                    <a:pt x="240" y="103"/>
                  </a:cubicBezTo>
                  <a:cubicBezTo>
                    <a:pt x="257" y="54"/>
                    <a:pt x="224" y="0"/>
                    <a:pt x="1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8"/>
            <p:cNvSpPr/>
            <p:nvPr/>
          </p:nvSpPr>
          <p:spPr>
            <a:xfrm>
              <a:off x="4558625" y="2354500"/>
              <a:ext cx="6925" cy="4925"/>
            </a:xfrm>
            <a:custGeom>
              <a:avLst/>
              <a:gdLst/>
              <a:ahLst/>
              <a:cxnLst/>
              <a:rect l="l" t="t" r="r" b="b"/>
              <a:pathLst>
                <a:path w="277" h="197" extrusionOk="0">
                  <a:moveTo>
                    <a:pt x="170" y="0"/>
                  </a:moveTo>
                  <a:cubicBezTo>
                    <a:pt x="132" y="0"/>
                    <a:pt x="85" y="19"/>
                    <a:pt x="54" y="53"/>
                  </a:cubicBezTo>
                  <a:cubicBezTo>
                    <a:pt x="17" y="103"/>
                    <a:pt x="0" y="156"/>
                    <a:pt x="54" y="189"/>
                  </a:cubicBezTo>
                  <a:cubicBezTo>
                    <a:pt x="65" y="189"/>
                    <a:pt x="83" y="196"/>
                    <a:pt x="104" y="196"/>
                  </a:cubicBezTo>
                  <a:cubicBezTo>
                    <a:pt x="115" y="196"/>
                    <a:pt x="126" y="195"/>
                    <a:pt x="137" y="189"/>
                  </a:cubicBezTo>
                  <a:lnTo>
                    <a:pt x="174" y="189"/>
                  </a:lnTo>
                  <a:cubicBezTo>
                    <a:pt x="190" y="173"/>
                    <a:pt x="207" y="156"/>
                    <a:pt x="223" y="156"/>
                  </a:cubicBezTo>
                  <a:cubicBezTo>
                    <a:pt x="277" y="103"/>
                    <a:pt x="277" y="37"/>
                    <a:pt x="223" y="20"/>
                  </a:cubicBezTo>
                  <a:cubicBezTo>
                    <a:pt x="211" y="6"/>
                    <a:pt x="192" y="0"/>
                    <a:pt x="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8"/>
            <p:cNvSpPr/>
            <p:nvPr/>
          </p:nvSpPr>
          <p:spPr>
            <a:xfrm>
              <a:off x="4493800" y="2294375"/>
              <a:ext cx="6400" cy="5175"/>
            </a:xfrm>
            <a:custGeom>
              <a:avLst/>
              <a:gdLst/>
              <a:ahLst/>
              <a:cxnLst/>
              <a:rect l="l" t="t" r="r" b="b"/>
              <a:pathLst>
                <a:path w="256" h="207" extrusionOk="0">
                  <a:moveTo>
                    <a:pt x="173" y="1"/>
                  </a:moveTo>
                  <a:cubicBezTo>
                    <a:pt x="103" y="1"/>
                    <a:pt x="33" y="54"/>
                    <a:pt x="17" y="104"/>
                  </a:cubicBezTo>
                  <a:cubicBezTo>
                    <a:pt x="0" y="157"/>
                    <a:pt x="33" y="207"/>
                    <a:pt x="103" y="207"/>
                  </a:cubicBezTo>
                  <a:cubicBezTo>
                    <a:pt x="120" y="207"/>
                    <a:pt x="136" y="190"/>
                    <a:pt x="153" y="190"/>
                  </a:cubicBezTo>
                  <a:cubicBezTo>
                    <a:pt x="173" y="190"/>
                    <a:pt x="173" y="174"/>
                    <a:pt x="190" y="174"/>
                  </a:cubicBezTo>
                  <a:cubicBezTo>
                    <a:pt x="223" y="157"/>
                    <a:pt x="239" y="120"/>
                    <a:pt x="239" y="104"/>
                  </a:cubicBezTo>
                  <a:cubicBezTo>
                    <a:pt x="256" y="71"/>
                    <a:pt x="256" y="54"/>
                    <a:pt x="239" y="34"/>
                  </a:cubicBezTo>
                  <a:cubicBezTo>
                    <a:pt x="223" y="17"/>
                    <a:pt x="206" y="1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8"/>
            <p:cNvSpPr/>
            <p:nvPr/>
          </p:nvSpPr>
          <p:spPr>
            <a:xfrm>
              <a:off x="4497600" y="2308550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71" y="0"/>
                  </a:moveTo>
                  <a:cubicBezTo>
                    <a:pt x="151" y="0"/>
                    <a:pt x="128" y="6"/>
                    <a:pt x="104" y="19"/>
                  </a:cubicBezTo>
                  <a:cubicBezTo>
                    <a:pt x="38" y="36"/>
                    <a:pt x="1" y="106"/>
                    <a:pt x="21" y="139"/>
                  </a:cubicBezTo>
                  <a:cubicBezTo>
                    <a:pt x="32" y="171"/>
                    <a:pt x="57" y="191"/>
                    <a:pt x="91" y="191"/>
                  </a:cubicBezTo>
                  <a:cubicBezTo>
                    <a:pt x="111" y="191"/>
                    <a:pt x="133" y="185"/>
                    <a:pt x="157" y="172"/>
                  </a:cubicBezTo>
                  <a:cubicBezTo>
                    <a:pt x="227" y="155"/>
                    <a:pt x="260" y="85"/>
                    <a:pt x="244" y="52"/>
                  </a:cubicBezTo>
                  <a:cubicBezTo>
                    <a:pt x="233" y="20"/>
                    <a:pt x="207" y="0"/>
                    <a:pt x="1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8"/>
            <p:cNvSpPr/>
            <p:nvPr/>
          </p:nvSpPr>
          <p:spPr>
            <a:xfrm>
              <a:off x="4503275" y="2319175"/>
              <a:ext cx="6425" cy="4900"/>
            </a:xfrm>
            <a:custGeom>
              <a:avLst/>
              <a:gdLst/>
              <a:ahLst/>
              <a:cxnLst/>
              <a:rect l="l" t="t" r="r" b="b"/>
              <a:pathLst>
                <a:path w="257" h="196" extrusionOk="0">
                  <a:moveTo>
                    <a:pt x="156" y="0"/>
                  </a:moveTo>
                  <a:cubicBezTo>
                    <a:pt x="139" y="0"/>
                    <a:pt x="121" y="2"/>
                    <a:pt x="104" y="7"/>
                  </a:cubicBezTo>
                  <a:cubicBezTo>
                    <a:pt x="33" y="40"/>
                    <a:pt x="0" y="93"/>
                    <a:pt x="17" y="143"/>
                  </a:cubicBezTo>
                  <a:cubicBezTo>
                    <a:pt x="27" y="177"/>
                    <a:pt x="51" y="196"/>
                    <a:pt x="85" y="196"/>
                  </a:cubicBezTo>
                  <a:cubicBezTo>
                    <a:pt x="104" y="196"/>
                    <a:pt x="127" y="189"/>
                    <a:pt x="153" y="176"/>
                  </a:cubicBezTo>
                  <a:cubicBezTo>
                    <a:pt x="223" y="159"/>
                    <a:pt x="256" y="93"/>
                    <a:pt x="240" y="40"/>
                  </a:cubicBezTo>
                  <a:cubicBezTo>
                    <a:pt x="240" y="15"/>
                    <a:pt x="202" y="0"/>
                    <a:pt x="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8"/>
            <p:cNvSpPr/>
            <p:nvPr/>
          </p:nvSpPr>
          <p:spPr>
            <a:xfrm>
              <a:off x="4489475" y="2330975"/>
              <a:ext cx="6500" cy="5075"/>
            </a:xfrm>
            <a:custGeom>
              <a:avLst/>
              <a:gdLst/>
              <a:ahLst/>
              <a:cxnLst/>
              <a:rect l="l" t="t" r="r" b="b"/>
              <a:pathLst>
                <a:path w="260" h="203" extrusionOk="0">
                  <a:moveTo>
                    <a:pt x="190" y="0"/>
                  </a:moveTo>
                  <a:cubicBezTo>
                    <a:pt x="177" y="0"/>
                    <a:pt x="165" y="5"/>
                    <a:pt x="157" y="13"/>
                  </a:cubicBezTo>
                  <a:cubicBezTo>
                    <a:pt x="120" y="13"/>
                    <a:pt x="87" y="33"/>
                    <a:pt x="70" y="50"/>
                  </a:cubicBezTo>
                  <a:cubicBezTo>
                    <a:pt x="16" y="99"/>
                    <a:pt x="0" y="169"/>
                    <a:pt x="54" y="186"/>
                  </a:cubicBezTo>
                  <a:cubicBezTo>
                    <a:pt x="70" y="202"/>
                    <a:pt x="103" y="202"/>
                    <a:pt x="140" y="202"/>
                  </a:cubicBezTo>
                  <a:cubicBezTo>
                    <a:pt x="140" y="186"/>
                    <a:pt x="157" y="186"/>
                    <a:pt x="173" y="186"/>
                  </a:cubicBezTo>
                  <a:cubicBezTo>
                    <a:pt x="190" y="169"/>
                    <a:pt x="206" y="169"/>
                    <a:pt x="223" y="153"/>
                  </a:cubicBezTo>
                  <a:cubicBezTo>
                    <a:pt x="243" y="137"/>
                    <a:pt x="260" y="99"/>
                    <a:pt x="260" y="83"/>
                  </a:cubicBezTo>
                  <a:cubicBezTo>
                    <a:pt x="260" y="50"/>
                    <a:pt x="260" y="33"/>
                    <a:pt x="223" y="13"/>
                  </a:cubicBezTo>
                  <a:cubicBezTo>
                    <a:pt x="214" y="5"/>
                    <a:pt x="202" y="0"/>
                    <a:pt x="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8"/>
            <p:cNvSpPr/>
            <p:nvPr/>
          </p:nvSpPr>
          <p:spPr>
            <a:xfrm>
              <a:off x="4507500" y="2296125"/>
              <a:ext cx="6925" cy="5200"/>
            </a:xfrm>
            <a:custGeom>
              <a:avLst/>
              <a:gdLst/>
              <a:ahLst/>
              <a:cxnLst/>
              <a:rect l="l" t="t" r="r" b="b"/>
              <a:pathLst>
                <a:path w="277" h="208" extrusionOk="0">
                  <a:moveTo>
                    <a:pt x="174" y="1"/>
                  </a:moveTo>
                  <a:cubicBezTo>
                    <a:pt x="157" y="1"/>
                    <a:pt x="120" y="17"/>
                    <a:pt x="87" y="34"/>
                  </a:cubicBezTo>
                  <a:cubicBezTo>
                    <a:pt x="54" y="50"/>
                    <a:pt x="38" y="87"/>
                    <a:pt x="38" y="104"/>
                  </a:cubicBezTo>
                  <a:cubicBezTo>
                    <a:pt x="1" y="153"/>
                    <a:pt x="38" y="207"/>
                    <a:pt x="104" y="207"/>
                  </a:cubicBezTo>
                  <a:cubicBezTo>
                    <a:pt x="120" y="207"/>
                    <a:pt x="141" y="207"/>
                    <a:pt x="174" y="191"/>
                  </a:cubicBezTo>
                  <a:lnTo>
                    <a:pt x="190" y="170"/>
                  </a:lnTo>
                  <a:cubicBezTo>
                    <a:pt x="223" y="153"/>
                    <a:pt x="244" y="137"/>
                    <a:pt x="260" y="104"/>
                  </a:cubicBezTo>
                  <a:cubicBezTo>
                    <a:pt x="277" y="50"/>
                    <a:pt x="244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8"/>
            <p:cNvSpPr/>
            <p:nvPr/>
          </p:nvSpPr>
          <p:spPr>
            <a:xfrm>
              <a:off x="4484725" y="2306450"/>
              <a:ext cx="6925" cy="4750"/>
            </a:xfrm>
            <a:custGeom>
              <a:avLst/>
              <a:gdLst/>
              <a:ahLst/>
              <a:cxnLst/>
              <a:rect l="l" t="t" r="r" b="b"/>
              <a:pathLst>
                <a:path w="277" h="190" extrusionOk="0">
                  <a:moveTo>
                    <a:pt x="174" y="0"/>
                  </a:moveTo>
                  <a:cubicBezTo>
                    <a:pt x="141" y="0"/>
                    <a:pt x="103" y="0"/>
                    <a:pt x="87" y="17"/>
                  </a:cubicBezTo>
                  <a:cubicBezTo>
                    <a:pt x="54" y="33"/>
                    <a:pt x="37" y="66"/>
                    <a:pt x="21" y="87"/>
                  </a:cubicBezTo>
                  <a:cubicBezTo>
                    <a:pt x="0" y="153"/>
                    <a:pt x="37" y="190"/>
                    <a:pt x="103" y="190"/>
                  </a:cubicBezTo>
                  <a:cubicBezTo>
                    <a:pt x="124" y="190"/>
                    <a:pt x="141" y="190"/>
                    <a:pt x="157" y="169"/>
                  </a:cubicBezTo>
                  <a:cubicBezTo>
                    <a:pt x="174" y="169"/>
                    <a:pt x="174" y="169"/>
                    <a:pt x="190" y="153"/>
                  </a:cubicBezTo>
                  <a:cubicBezTo>
                    <a:pt x="227" y="136"/>
                    <a:pt x="244" y="120"/>
                    <a:pt x="244" y="87"/>
                  </a:cubicBezTo>
                  <a:cubicBezTo>
                    <a:pt x="277" y="33"/>
                    <a:pt x="244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8"/>
            <p:cNvSpPr/>
            <p:nvPr/>
          </p:nvSpPr>
          <p:spPr>
            <a:xfrm>
              <a:off x="4486875" y="2320550"/>
              <a:ext cx="6950" cy="4950"/>
            </a:xfrm>
            <a:custGeom>
              <a:avLst/>
              <a:gdLst/>
              <a:ahLst/>
              <a:cxnLst/>
              <a:rect l="l" t="t" r="r" b="b"/>
              <a:pathLst>
                <a:path w="278" h="198" extrusionOk="0">
                  <a:moveTo>
                    <a:pt x="180" y="1"/>
                  </a:moveTo>
                  <a:cubicBezTo>
                    <a:pt x="160" y="1"/>
                    <a:pt x="139" y="6"/>
                    <a:pt x="120" y="18"/>
                  </a:cubicBezTo>
                  <a:cubicBezTo>
                    <a:pt x="55" y="38"/>
                    <a:pt x="1" y="104"/>
                    <a:pt x="17" y="158"/>
                  </a:cubicBezTo>
                  <a:cubicBezTo>
                    <a:pt x="33" y="182"/>
                    <a:pt x="72" y="197"/>
                    <a:pt x="119" y="197"/>
                  </a:cubicBezTo>
                  <a:cubicBezTo>
                    <a:pt x="137" y="197"/>
                    <a:pt x="155" y="195"/>
                    <a:pt x="174" y="191"/>
                  </a:cubicBezTo>
                  <a:cubicBezTo>
                    <a:pt x="224" y="158"/>
                    <a:pt x="277" y="104"/>
                    <a:pt x="261" y="55"/>
                  </a:cubicBezTo>
                  <a:cubicBezTo>
                    <a:pt x="250" y="20"/>
                    <a:pt x="216" y="1"/>
                    <a:pt x="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8"/>
            <p:cNvSpPr/>
            <p:nvPr/>
          </p:nvSpPr>
          <p:spPr>
            <a:xfrm>
              <a:off x="4522550" y="2296300"/>
              <a:ext cx="6925" cy="5025"/>
            </a:xfrm>
            <a:custGeom>
              <a:avLst/>
              <a:gdLst/>
              <a:ahLst/>
              <a:cxnLst/>
              <a:rect l="l" t="t" r="r" b="b"/>
              <a:pathLst>
                <a:path w="277" h="201" extrusionOk="0">
                  <a:moveTo>
                    <a:pt x="177" y="1"/>
                  </a:moveTo>
                  <a:cubicBezTo>
                    <a:pt x="154" y="1"/>
                    <a:pt x="129" y="4"/>
                    <a:pt x="104" y="10"/>
                  </a:cubicBezTo>
                  <a:cubicBezTo>
                    <a:pt x="54" y="43"/>
                    <a:pt x="0" y="97"/>
                    <a:pt x="17" y="146"/>
                  </a:cubicBezTo>
                  <a:cubicBezTo>
                    <a:pt x="28" y="181"/>
                    <a:pt x="61" y="201"/>
                    <a:pt x="98" y="201"/>
                  </a:cubicBezTo>
                  <a:cubicBezTo>
                    <a:pt x="118" y="201"/>
                    <a:pt x="138" y="195"/>
                    <a:pt x="157" y="184"/>
                  </a:cubicBezTo>
                  <a:cubicBezTo>
                    <a:pt x="223" y="146"/>
                    <a:pt x="277" y="97"/>
                    <a:pt x="260" y="43"/>
                  </a:cubicBezTo>
                  <a:cubicBezTo>
                    <a:pt x="247" y="12"/>
                    <a:pt x="216" y="1"/>
                    <a:pt x="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8"/>
            <p:cNvSpPr/>
            <p:nvPr/>
          </p:nvSpPr>
          <p:spPr>
            <a:xfrm>
              <a:off x="4509675" y="2284175"/>
              <a:ext cx="6925" cy="5075"/>
            </a:xfrm>
            <a:custGeom>
              <a:avLst/>
              <a:gdLst/>
              <a:ahLst/>
              <a:cxnLst/>
              <a:rect l="l" t="t" r="r" b="b"/>
              <a:pathLst>
                <a:path w="277" h="203" extrusionOk="0">
                  <a:moveTo>
                    <a:pt x="187" y="1"/>
                  </a:moveTo>
                  <a:cubicBezTo>
                    <a:pt x="172" y="1"/>
                    <a:pt x="155" y="5"/>
                    <a:pt x="136" y="13"/>
                  </a:cubicBezTo>
                  <a:cubicBezTo>
                    <a:pt x="103" y="13"/>
                    <a:pt x="87" y="30"/>
                    <a:pt x="54" y="50"/>
                  </a:cubicBezTo>
                  <a:cubicBezTo>
                    <a:pt x="0" y="100"/>
                    <a:pt x="0" y="170"/>
                    <a:pt x="54" y="186"/>
                  </a:cubicBezTo>
                  <a:cubicBezTo>
                    <a:pt x="70" y="203"/>
                    <a:pt x="103" y="203"/>
                    <a:pt x="136" y="203"/>
                  </a:cubicBezTo>
                  <a:lnTo>
                    <a:pt x="157" y="186"/>
                  </a:lnTo>
                  <a:cubicBezTo>
                    <a:pt x="190" y="186"/>
                    <a:pt x="206" y="170"/>
                    <a:pt x="223" y="153"/>
                  </a:cubicBezTo>
                  <a:cubicBezTo>
                    <a:pt x="260" y="100"/>
                    <a:pt x="276" y="50"/>
                    <a:pt x="223" y="13"/>
                  </a:cubicBezTo>
                  <a:cubicBezTo>
                    <a:pt x="214" y="5"/>
                    <a:pt x="202" y="1"/>
                    <a:pt x="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8"/>
            <p:cNvSpPr/>
            <p:nvPr/>
          </p:nvSpPr>
          <p:spPr>
            <a:xfrm>
              <a:off x="4529450" y="2304950"/>
              <a:ext cx="6425" cy="4925"/>
            </a:xfrm>
            <a:custGeom>
              <a:avLst/>
              <a:gdLst/>
              <a:ahLst/>
              <a:cxnLst/>
              <a:rect l="l" t="t" r="r" b="b"/>
              <a:pathLst>
                <a:path w="257" h="197" extrusionOk="0">
                  <a:moveTo>
                    <a:pt x="156" y="0"/>
                  </a:moveTo>
                  <a:cubicBezTo>
                    <a:pt x="139" y="0"/>
                    <a:pt x="121" y="2"/>
                    <a:pt x="104" y="7"/>
                  </a:cubicBezTo>
                  <a:cubicBezTo>
                    <a:pt x="50" y="44"/>
                    <a:pt x="1" y="93"/>
                    <a:pt x="17" y="147"/>
                  </a:cubicBezTo>
                  <a:cubicBezTo>
                    <a:pt x="28" y="179"/>
                    <a:pt x="61" y="197"/>
                    <a:pt x="96" y="197"/>
                  </a:cubicBezTo>
                  <a:cubicBezTo>
                    <a:pt x="116" y="197"/>
                    <a:pt x="136" y="191"/>
                    <a:pt x="153" y="180"/>
                  </a:cubicBezTo>
                  <a:cubicBezTo>
                    <a:pt x="223" y="147"/>
                    <a:pt x="256" y="93"/>
                    <a:pt x="256" y="44"/>
                  </a:cubicBezTo>
                  <a:cubicBezTo>
                    <a:pt x="244" y="16"/>
                    <a:pt x="203" y="0"/>
                    <a:pt x="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8"/>
            <p:cNvSpPr/>
            <p:nvPr/>
          </p:nvSpPr>
          <p:spPr>
            <a:xfrm>
              <a:off x="4533675" y="2317150"/>
              <a:ext cx="6925" cy="5200"/>
            </a:xfrm>
            <a:custGeom>
              <a:avLst/>
              <a:gdLst/>
              <a:ahLst/>
              <a:cxnLst/>
              <a:rect l="l" t="t" r="r" b="b"/>
              <a:pathLst>
                <a:path w="277" h="208" extrusionOk="0">
                  <a:moveTo>
                    <a:pt x="174" y="1"/>
                  </a:moveTo>
                  <a:cubicBezTo>
                    <a:pt x="141" y="1"/>
                    <a:pt x="104" y="17"/>
                    <a:pt x="87" y="34"/>
                  </a:cubicBezTo>
                  <a:cubicBezTo>
                    <a:pt x="54" y="50"/>
                    <a:pt x="38" y="88"/>
                    <a:pt x="21" y="104"/>
                  </a:cubicBezTo>
                  <a:cubicBezTo>
                    <a:pt x="1" y="154"/>
                    <a:pt x="38" y="191"/>
                    <a:pt x="71" y="207"/>
                  </a:cubicBezTo>
                  <a:lnTo>
                    <a:pt x="104" y="207"/>
                  </a:lnTo>
                  <a:cubicBezTo>
                    <a:pt x="124" y="207"/>
                    <a:pt x="141" y="191"/>
                    <a:pt x="157" y="191"/>
                  </a:cubicBezTo>
                  <a:cubicBezTo>
                    <a:pt x="190" y="174"/>
                    <a:pt x="227" y="154"/>
                    <a:pt x="244" y="121"/>
                  </a:cubicBezTo>
                  <a:lnTo>
                    <a:pt x="244" y="104"/>
                  </a:lnTo>
                  <a:cubicBezTo>
                    <a:pt x="277" y="50"/>
                    <a:pt x="244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8"/>
            <p:cNvSpPr/>
            <p:nvPr/>
          </p:nvSpPr>
          <p:spPr>
            <a:xfrm>
              <a:off x="4525550" y="2342100"/>
              <a:ext cx="6500" cy="5175"/>
            </a:xfrm>
            <a:custGeom>
              <a:avLst/>
              <a:gdLst/>
              <a:ahLst/>
              <a:cxnLst/>
              <a:rect l="l" t="t" r="r" b="b"/>
              <a:pathLst>
                <a:path w="260" h="207" extrusionOk="0">
                  <a:moveTo>
                    <a:pt x="173" y="1"/>
                  </a:moveTo>
                  <a:cubicBezTo>
                    <a:pt x="140" y="1"/>
                    <a:pt x="103" y="17"/>
                    <a:pt x="87" y="34"/>
                  </a:cubicBezTo>
                  <a:cubicBezTo>
                    <a:pt x="54" y="50"/>
                    <a:pt x="37" y="67"/>
                    <a:pt x="17" y="104"/>
                  </a:cubicBezTo>
                  <a:cubicBezTo>
                    <a:pt x="0" y="153"/>
                    <a:pt x="37" y="207"/>
                    <a:pt x="103" y="207"/>
                  </a:cubicBezTo>
                  <a:cubicBezTo>
                    <a:pt x="120" y="207"/>
                    <a:pt x="140" y="186"/>
                    <a:pt x="157" y="186"/>
                  </a:cubicBezTo>
                  <a:cubicBezTo>
                    <a:pt x="173" y="186"/>
                    <a:pt x="190" y="170"/>
                    <a:pt x="190" y="170"/>
                  </a:cubicBezTo>
                  <a:cubicBezTo>
                    <a:pt x="223" y="153"/>
                    <a:pt x="243" y="120"/>
                    <a:pt x="260" y="104"/>
                  </a:cubicBezTo>
                  <a:cubicBezTo>
                    <a:pt x="260" y="67"/>
                    <a:pt x="260" y="50"/>
                    <a:pt x="243" y="34"/>
                  </a:cubicBezTo>
                  <a:cubicBezTo>
                    <a:pt x="223" y="17"/>
                    <a:pt x="206" y="1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8"/>
            <p:cNvSpPr/>
            <p:nvPr/>
          </p:nvSpPr>
          <p:spPr>
            <a:xfrm>
              <a:off x="4479575" y="2343450"/>
              <a:ext cx="6500" cy="5100"/>
            </a:xfrm>
            <a:custGeom>
              <a:avLst/>
              <a:gdLst/>
              <a:ahLst/>
              <a:cxnLst/>
              <a:rect l="l" t="t" r="r" b="b"/>
              <a:pathLst>
                <a:path w="260" h="204" extrusionOk="0">
                  <a:moveTo>
                    <a:pt x="163" y="0"/>
                  </a:moveTo>
                  <a:cubicBezTo>
                    <a:pt x="143" y="0"/>
                    <a:pt x="122" y="4"/>
                    <a:pt x="103" y="13"/>
                  </a:cubicBezTo>
                  <a:cubicBezTo>
                    <a:pt x="54" y="29"/>
                    <a:pt x="21" y="66"/>
                    <a:pt x="0" y="99"/>
                  </a:cubicBezTo>
                  <a:lnTo>
                    <a:pt x="0" y="153"/>
                  </a:lnTo>
                  <a:cubicBezTo>
                    <a:pt x="14" y="185"/>
                    <a:pt x="46" y="203"/>
                    <a:pt x="86" y="203"/>
                  </a:cubicBezTo>
                  <a:cubicBezTo>
                    <a:pt x="108" y="203"/>
                    <a:pt x="132" y="198"/>
                    <a:pt x="157" y="186"/>
                  </a:cubicBezTo>
                  <a:cubicBezTo>
                    <a:pt x="206" y="153"/>
                    <a:pt x="260" y="99"/>
                    <a:pt x="243" y="50"/>
                  </a:cubicBezTo>
                  <a:cubicBezTo>
                    <a:pt x="243" y="29"/>
                    <a:pt x="227" y="29"/>
                    <a:pt x="206" y="13"/>
                  </a:cubicBezTo>
                  <a:cubicBezTo>
                    <a:pt x="198" y="4"/>
                    <a:pt x="182" y="0"/>
                    <a:pt x="1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8"/>
            <p:cNvSpPr/>
            <p:nvPr/>
          </p:nvSpPr>
          <p:spPr>
            <a:xfrm>
              <a:off x="4513125" y="2307675"/>
              <a:ext cx="6450" cy="4850"/>
            </a:xfrm>
            <a:custGeom>
              <a:avLst/>
              <a:gdLst/>
              <a:ahLst/>
              <a:cxnLst/>
              <a:rect l="l" t="t" r="r" b="b"/>
              <a:pathLst>
                <a:path w="258" h="194" extrusionOk="0">
                  <a:moveTo>
                    <a:pt x="171" y="1"/>
                  </a:moveTo>
                  <a:cubicBezTo>
                    <a:pt x="138" y="1"/>
                    <a:pt x="101" y="17"/>
                    <a:pt x="68" y="38"/>
                  </a:cubicBezTo>
                  <a:cubicBezTo>
                    <a:pt x="52" y="54"/>
                    <a:pt x="35" y="71"/>
                    <a:pt x="19" y="104"/>
                  </a:cubicBezTo>
                  <a:cubicBezTo>
                    <a:pt x="1" y="150"/>
                    <a:pt x="26" y="194"/>
                    <a:pt x="66" y="194"/>
                  </a:cubicBezTo>
                  <a:cubicBezTo>
                    <a:pt x="72" y="194"/>
                    <a:pt x="78" y="193"/>
                    <a:pt x="85" y="190"/>
                  </a:cubicBezTo>
                  <a:lnTo>
                    <a:pt x="155" y="190"/>
                  </a:lnTo>
                  <a:cubicBezTo>
                    <a:pt x="171" y="174"/>
                    <a:pt x="171" y="174"/>
                    <a:pt x="188" y="174"/>
                  </a:cubicBezTo>
                  <a:cubicBezTo>
                    <a:pt x="204" y="157"/>
                    <a:pt x="241" y="120"/>
                    <a:pt x="241" y="104"/>
                  </a:cubicBezTo>
                  <a:cubicBezTo>
                    <a:pt x="258" y="54"/>
                    <a:pt x="225" y="1"/>
                    <a:pt x="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8"/>
            <p:cNvSpPr/>
            <p:nvPr/>
          </p:nvSpPr>
          <p:spPr>
            <a:xfrm>
              <a:off x="4517400" y="2319325"/>
              <a:ext cx="6925" cy="4775"/>
            </a:xfrm>
            <a:custGeom>
              <a:avLst/>
              <a:gdLst/>
              <a:ahLst/>
              <a:cxnLst/>
              <a:rect l="l" t="t" r="r" b="b"/>
              <a:pathLst>
                <a:path w="277" h="191" extrusionOk="0">
                  <a:moveTo>
                    <a:pt x="136" y="1"/>
                  </a:moveTo>
                  <a:cubicBezTo>
                    <a:pt x="103" y="1"/>
                    <a:pt x="87" y="17"/>
                    <a:pt x="54" y="50"/>
                  </a:cubicBezTo>
                  <a:cubicBezTo>
                    <a:pt x="0" y="87"/>
                    <a:pt x="0" y="153"/>
                    <a:pt x="54" y="190"/>
                  </a:cubicBezTo>
                  <a:lnTo>
                    <a:pt x="120" y="190"/>
                  </a:lnTo>
                  <a:cubicBezTo>
                    <a:pt x="136" y="190"/>
                    <a:pt x="157" y="190"/>
                    <a:pt x="157" y="170"/>
                  </a:cubicBezTo>
                  <a:cubicBezTo>
                    <a:pt x="173" y="170"/>
                    <a:pt x="206" y="153"/>
                    <a:pt x="206" y="137"/>
                  </a:cubicBezTo>
                  <a:cubicBezTo>
                    <a:pt x="260" y="104"/>
                    <a:pt x="277" y="34"/>
                    <a:pt x="223" y="17"/>
                  </a:cubicBezTo>
                  <a:cubicBezTo>
                    <a:pt x="206" y="1"/>
                    <a:pt x="173" y="1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8"/>
            <p:cNvSpPr/>
            <p:nvPr/>
          </p:nvSpPr>
          <p:spPr>
            <a:xfrm>
              <a:off x="4544000" y="2294375"/>
              <a:ext cx="6500" cy="5175"/>
            </a:xfrm>
            <a:custGeom>
              <a:avLst/>
              <a:gdLst/>
              <a:ahLst/>
              <a:cxnLst/>
              <a:rect l="l" t="t" r="r" b="b"/>
              <a:pathLst>
                <a:path w="260" h="207" extrusionOk="0">
                  <a:moveTo>
                    <a:pt x="173" y="1"/>
                  </a:moveTo>
                  <a:cubicBezTo>
                    <a:pt x="140" y="1"/>
                    <a:pt x="103" y="17"/>
                    <a:pt x="70" y="34"/>
                  </a:cubicBezTo>
                  <a:cubicBezTo>
                    <a:pt x="54" y="54"/>
                    <a:pt x="37" y="71"/>
                    <a:pt x="21" y="104"/>
                  </a:cubicBezTo>
                  <a:cubicBezTo>
                    <a:pt x="0" y="157"/>
                    <a:pt x="37" y="207"/>
                    <a:pt x="87" y="207"/>
                  </a:cubicBezTo>
                  <a:cubicBezTo>
                    <a:pt x="124" y="207"/>
                    <a:pt x="140" y="190"/>
                    <a:pt x="157" y="190"/>
                  </a:cubicBezTo>
                  <a:cubicBezTo>
                    <a:pt x="173" y="190"/>
                    <a:pt x="173" y="174"/>
                    <a:pt x="190" y="174"/>
                  </a:cubicBezTo>
                  <a:cubicBezTo>
                    <a:pt x="206" y="157"/>
                    <a:pt x="243" y="120"/>
                    <a:pt x="243" y="104"/>
                  </a:cubicBezTo>
                  <a:cubicBezTo>
                    <a:pt x="260" y="54"/>
                    <a:pt x="227" y="1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8"/>
            <p:cNvSpPr/>
            <p:nvPr/>
          </p:nvSpPr>
          <p:spPr>
            <a:xfrm>
              <a:off x="4474425" y="2331275"/>
              <a:ext cx="6500" cy="5250"/>
            </a:xfrm>
            <a:custGeom>
              <a:avLst/>
              <a:gdLst/>
              <a:ahLst/>
              <a:cxnLst/>
              <a:rect l="l" t="t" r="r" b="b"/>
              <a:pathLst>
                <a:path w="260" h="210" extrusionOk="0">
                  <a:moveTo>
                    <a:pt x="157" y="1"/>
                  </a:moveTo>
                  <a:cubicBezTo>
                    <a:pt x="140" y="1"/>
                    <a:pt x="124" y="21"/>
                    <a:pt x="103" y="21"/>
                  </a:cubicBezTo>
                  <a:cubicBezTo>
                    <a:pt x="37" y="54"/>
                    <a:pt x="0" y="104"/>
                    <a:pt x="21" y="157"/>
                  </a:cubicBezTo>
                  <a:cubicBezTo>
                    <a:pt x="21" y="190"/>
                    <a:pt x="48" y="209"/>
                    <a:pt x="87" y="209"/>
                  </a:cubicBezTo>
                  <a:cubicBezTo>
                    <a:pt x="108" y="209"/>
                    <a:pt x="132" y="204"/>
                    <a:pt x="157" y="190"/>
                  </a:cubicBezTo>
                  <a:cubicBezTo>
                    <a:pt x="173" y="190"/>
                    <a:pt x="190" y="174"/>
                    <a:pt x="206" y="157"/>
                  </a:cubicBezTo>
                  <a:cubicBezTo>
                    <a:pt x="243" y="125"/>
                    <a:pt x="260" y="87"/>
                    <a:pt x="243" y="54"/>
                  </a:cubicBezTo>
                  <a:cubicBezTo>
                    <a:pt x="243" y="21"/>
                    <a:pt x="206" y="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8"/>
            <p:cNvSpPr/>
            <p:nvPr/>
          </p:nvSpPr>
          <p:spPr>
            <a:xfrm>
              <a:off x="4716225" y="2513825"/>
              <a:ext cx="6100" cy="5175"/>
            </a:xfrm>
            <a:custGeom>
              <a:avLst/>
              <a:gdLst/>
              <a:ahLst/>
              <a:cxnLst/>
              <a:rect l="l" t="t" r="r" b="b"/>
              <a:pathLst>
                <a:path w="244" h="207" extrusionOk="0">
                  <a:moveTo>
                    <a:pt x="157" y="0"/>
                  </a:moveTo>
                  <a:cubicBezTo>
                    <a:pt x="141" y="0"/>
                    <a:pt x="103" y="17"/>
                    <a:pt x="87" y="38"/>
                  </a:cubicBezTo>
                  <a:cubicBezTo>
                    <a:pt x="54" y="54"/>
                    <a:pt x="17" y="71"/>
                    <a:pt x="17" y="104"/>
                  </a:cubicBezTo>
                  <a:cubicBezTo>
                    <a:pt x="0" y="157"/>
                    <a:pt x="37" y="207"/>
                    <a:pt x="87" y="207"/>
                  </a:cubicBezTo>
                  <a:lnTo>
                    <a:pt x="141" y="207"/>
                  </a:lnTo>
                  <a:cubicBezTo>
                    <a:pt x="141" y="190"/>
                    <a:pt x="141" y="190"/>
                    <a:pt x="157" y="190"/>
                  </a:cubicBezTo>
                  <a:cubicBezTo>
                    <a:pt x="157" y="190"/>
                    <a:pt x="174" y="190"/>
                    <a:pt x="174" y="174"/>
                  </a:cubicBezTo>
                  <a:cubicBezTo>
                    <a:pt x="207" y="157"/>
                    <a:pt x="223" y="141"/>
                    <a:pt x="244" y="104"/>
                  </a:cubicBezTo>
                  <a:lnTo>
                    <a:pt x="244" y="38"/>
                  </a:lnTo>
                  <a:cubicBezTo>
                    <a:pt x="223" y="17"/>
                    <a:pt x="190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8"/>
            <p:cNvSpPr/>
            <p:nvPr/>
          </p:nvSpPr>
          <p:spPr>
            <a:xfrm>
              <a:off x="4710650" y="2502700"/>
              <a:ext cx="6525" cy="4925"/>
            </a:xfrm>
            <a:custGeom>
              <a:avLst/>
              <a:gdLst/>
              <a:ahLst/>
              <a:cxnLst/>
              <a:rect l="l" t="t" r="r" b="b"/>
              <a:pathLst>
                <a:path w="261" h="197" extrusionOk="0">
                  <a:moveTo>
                    <a:pt x="174" y="0"/>
                  </a:moveTo>
                  <a:cubicBezTo>
                    <a:pt x="157" y="0"/>
                    <a:pt x="120" y="0"/>
                    <a:pt x="104" y="17"/>
                  </a:cubicBezTo>
                  <a:cubicBezTo>
                    <a:pt x="54" y="33"/>
                    <a:pt x="1" y="103"/>
                    <a:pt x="17" y="153"/>
                  </a:cubicBezTo>
                  <a:cubicBezTo>
                    <a:pt x="29" y="180"/>
                    <a:pt x="71" y="196"/>
                    <a:pt x="113" y="196"/>
                  </a:cubicBezTo>
                  <a:cubicBezTo>
                    <a:pt x="128" y="196"/>
                    <a:pt x="143" y="194"/>
                    <a:pt x="157" y="190"/>
                  </a:cubicBezTo>
                  <a:cubicBezTo>
                    <a:pt x="174" y="173"/>
                    <a:pt x="190" y="173"/>
                    <a:pt x="207" y="153"/>
                  </a:cubicBezTo>
                  <a:cubicBezTo>
                    <a:pt x="240" y="120"/>
                    <a:pt x="260" y="87"/>
                    <a:pt x="260" y="50"/>
                  </a:cubicBezTo>
                  <a:cubicBezTo>
                    <a:pt x="240" y="17"/>
                    <a:pt x="207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8"/>
            <p:cNvSpPr/>
            <p:nvPr/>
          </p:nvSpPr>
          <p:spPr>
            <a:xfrm>
              <a:off x="4721800" y="2525300"/>
              <a:ext cx="6100" cy="4925"/>
            </a:xfrm>
            <a:custGeom>
              <a:avLst/>
              <a:gdLst/>
              <a:ahLst/>
              <a:cxnLst/>
              <a:rect l="l" t="t" r="r" b="b"/>
              <a:pathLst>
                <a:path w="244" h="197" extrusionOk="0">
                  <a:moveTo>
                    <a:pt x="142" y="1"/>
                  </a:moveTo>
                  <a:cubicBezTo>
                    <a:pt x="124" y="1"/>
                    <a:pt x="105" y="3"/>
                    <a:pt x="87" y="7"/>
                  </a:cubicBezTo>
                  <a:cubicBezTo>
                    <a:pt x="54" y="24"/>
                    <a:pt x="21" y="57"/>
                    <a:pt x="21" y="73"/>
                  </a:cubicBezTo>
                  <a:cubicBezTo>
                    <a:pt x="0" y="110"/>
                    <a:pt x="0" y="127"/>
                    <a:pt x="0" y="143"/>
                  </a:cubicBezTo>
                  <a:cubicBezTo>
                    <a:pt x="0" y="160"/>
                    <a:pt x="21" y="176"/>
                    <a:pt x="37" y="197"/>
                  </a:cubicBezTo>
                  <a:cubicBezTo>
                    <a:pt x="70" y="197"/>
                    <a:pt x="103" y="197"/>
                    <a:pt x="140" y="176"/>
                  </a:cubicBezTo>
                  <a:cubicBezTo>
                    <a:pt x="206" y="160"/>
                    <a:pt x="243" y="94"/>
                    <a:pt x="227" y="40"/>
                  </a:cubicBezTo>
                  <a:cubicBezTo>
                    <a:pt x="227" y="16"/>
                    <a:pt x="189" y="1"/>
                    <a:pt x="1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8"/>
            <p:cNvSpPr/>
            <p:nvPr/>
          </p:nvSpPr>
          <p:spPr>
            <a:xfrm>
              <a:off x="4733850" y="2527125"/>
              <a:ext cx="6525" cy="4925"/>
            </a:xfrm>
            <a:custGeom>
              <a:avLst/>
              <a:gdLst/>
              <a:ahLst/>
              <a:cxnLst/>
              <a:rect l="l" t="t" r="r" b="b"/>
              <a:pathLst>
                <a:path w="261" h="197" extrusionOk="0">
                  <a:moveTo>
                    <a:pt x="176" y="1"/>
                  </a:moveTo>
                  <a:cubicBezTo>
                    <a:pt x="154" y="1"/>
                    <a:pt x="129" y="7"/>
                    <a:pt x="103" y="21"/>
                  </a:cubicBezTo>
                  <a:cubicBezTo>
                    <a:pt x="33" y="37"/>
                    <a:pt x="0" y="103"/>
                    <a:pt x="17" y="157"/>
                  </a:cubicBezTo>
                  <a:cubicBezTo>
                    <a:pt x="29" y="181"/>
                    <a:pt x="61" y="196"/>
                    <a:pt x="105" y="196"/>
                  </a:cubicBezTo>
                  <a:cubicBezTo>
                    <a:pt x="121" y="196"/>
                    <a:pt x="138" y="194"/>
                    <a:pt x="157" y="190"/>
                  </a:cubicBezTo>
                  <a:cubicBezTo>
                    <a:pt x="223" y="157"/>
                    <a:pt x="260" y="87"/>
                    <a:pt x="240" y="54"/>
                  </a:cubicBezTo>
                  <a:cubicBezTo>
                    <a:pt x="240" y="20"/>
                    <a:pt x="213" y="1"/>
                    <a:pt x="1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8"/>
            <p:cNvSpPr/>
            <p:nvPr/>
          </p:nvSpPr>
          <p:spPr>
            <a:xfrm>
              <a:off x="4726125" y="2500950"/>
              <a:ext cx="6000" cy="5075"/>
            </a:xfrm>
            <a:custGeom>
              <a:avLst/>
              <a:gdLst/>
              <a:ahLst/>
              <a:cxnLst/>
              <a:rect l="l" t="t" r="r" b="b"/>
              <a:pathLst>
                <a:path w="240" h="203" extrusionOk="0">
                  <a:moveTo>
                    <a:pt x="120" y="0"/>
                  </a:moveTo>
                  <a:cubicBezTo>
                    <a:pt x="87" y="17"/>
                    <a:pt x="54" y="37"/>
                    <a:pt x="33" y="54"/>
                  </a:cubicBezTo>
                  <a:cubicBezTo>
                    <a:pt x="17" y="70"/>
                    <a:pt x="0" y="103"/>
                    <a:pt x="0" y="140"/>
                  </a:cubicBezTo>
                  <a:cubicBezTo>
                    <a:pt x="0" y="157"/>
                    <a:pt x="0" y="173"/>
                    <a:pt x="17" y="190"/>
                  </a:cubicBezTo>
                  <a:cubicBezTo>
                    <a:pt x="35" y="198"/>
                    <a:pt x="49" y="202"/>
                    <a:pt x="62" y="202"/>
                  </a:cubicBezTo>
                  <a:cubicBezTo>
                    <a:pt x="74" y="202"/>
                    <a:pt x="87" y="198"/>
                    <a:pt x="103" y="190"/>
                  </a:cubicBezTo>
                  <a:lnTo>
                    <a:pt x="136" y="190"/>
                  </a:lnTo>
                  <a:cubicBezTo>
                    <a:pt x="157" y="173"/>
                    <a:pt x="173" y="173"/>
                    <a:pt x="190" y="157"/>
                  </a:cubicBezTo>
                  <a:cubicBezTo>
                    <a:pt x="239" y="103"/>
                    <a:pt x="239" y="54"/>
                    <a:pt x="206" y="17"/>
                  </a:cubicBezTo>
                  <a:cubicBezTo>
                    <a:pt x="190" y="0"/>
                    <a:pt x="157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8"/>
            <p:cNvSpPr/>
            <p:nvPr/>
          </p:nvSpPr>
          <p:spPr>
            <a:xfrm>
              <a:off x="4731675" y="2512575"/>
              <a:ext cx="6525" cy="5200"/>
            </a:xfrm>
            <a:custGeom>
              <a:avLst/>
              <a:gdLst/>
              <a:ahLst/>
              <a:cxnLst/>
              <a:rect l="l" t="t" r="r" b="b"/>
              <a:pathLst>
                <a:path w="261" h="208" extrusionOk="0">
                  <a:moveTo>
                    <a:pt x="174" y="1"/>
                  </a:moveTo>
                  <a:cubicBezTo>
                    <a:pt x="141" y="17"/>
                    <a:pt x="104" y="17"/>
                    <a:pt x="71" y="34"/>
                  </a:cubicBezTo>
                  <a:cubicBezTo>
                    <a:pt x="54" y="50"/>
                    <a:pt x="17" y="88"/>
                    <a:pt x="17" y="104"/>
                  </a:cubicBezTo>
                  <a:cubicBezTo>
                    <a:pt x="1" y="154"/>
                    <a:pt x="38" y="207"/>
                    <a:pt x="87" y="207"/>
                  </a:cubicBezTo>
                  <a:cubicBezTo>
                    <a:pt x="104" y="207"/>
                    <a:pt x="141" y="207"/>
                    <a:pt x="157" y="191"/>
                  </a:cubicBezTo>
                  <a:cubicBezTo>
                    <a:pt x="157" y="191"/>
                    <a:pt x="174" y="191"/>
                    <a:pt x="190" y="170"/>
                  </a:cubicBezTo>
                  <a:cubicBezTo>
                    <a:pt x="207" y="154"/>
                    <a:pt x="223" y="137"/>
                    <a:pt x="244" y="104"/>
                  </a:cubicBezTo>
                  <a:cubicBezTo>
                    <a:pt x="261" y="50"/>
                    <a:pt x="223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8"/>
            <p:cNvSpPr/>
            <p:nvPr/>
          </p:nvSpPr>
          <p:spPr>
            <a:xfrm>
              <a:off x="4707250" y="2490475"/>
              <a:ext cx="6425" cy="4950"/>
            </a:xfrm>
            <a:custGeom>
              <a:avLst/>
              <a:gdLst/>
              <a:ahLst/>
              <a:cxnLst/>
              <a:rect l="l" t="t" r="r" b="b"/>
              <a:pathLst>
                <a:path w="257" h="198" extrusionOk="0">
                  <a:moveTo>
                    <a:pt x="191" y="0"/>
                  </a:moveTo>
                  <a:cubicBezTo>
                    <a:pt x="180" y="0"/>
                    <a:pt x="167" y="2"/>
                    <a:pt x="153" y="7"/>
                  </a:cubicBezTo>
                  <a:lnTo>
                    <a:pt x="104" y="7"/>
                  </a:lnTo>
                  <a:cubicBezTo>
                    <a:pt x="34" y="44"/>
                    <a:pt x="1" y="93"/>
                    <a:pt x="17" y="147"/>
                  </a:cubicBezTo>
                  <a:cubicBezTo>
                    <a:pt x="28" y="179"/>
                    <a:pt x="54" y="197"/>
                    <a:pt x="89" y="197"/>
                  </a:cubicBezTo>
                  <a:cubicBezTo>
                    <a:pt x="108" y="197"/>
                    <a:pt x="130" y="192"/>
                    <a:pt x="153" y="180"/>
                  </a:cubicBezTo>
                  <a:cubicBezTo>
                    <a:pt x="170" y="180"/>
                    <a:pt x="190" y="163"/>
                    <a:pt x="207" y="147"/>
                  </a:cubicBezTo>
                  <a:cubicBezTo>
                    <a:pt x="240" y="126"/>
                    <a:pt x="256" y="77"/>
                    <a:pt x="240" y="44"/>
                  </a:cubicBezTo>
                  <a:cubicBezTo>
                    <a:pt x="240" y="17"/>
                    <a:pt x="222" y="0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8"/>
            <p:cNvSpPr/>
            <p:nvPr/>
          </p:nvSpPr>
          <p:spPr>
            <a:xfrm>
              <a:off x="4705925" y="2480425"/>
              <a:ext cx="6500" cy="5100"/>
            </a:xfrm>
            <a:custGeom>
              <a:avLst/>
              <a:gdLst/>
              <a:ahLst/>
              <a:cxnLst/>
              <a:rect l="l" t="t" r="r" b="b"/>
              <a:pathLst>
                <a:path w="260" h="204" extrusionOk="0">
                  <a:moveTo>
                    <a:pt x="164" y="1"/>
                  </a:moveTo>
                  <a:cubicBezTo>
                    <a:pt x="143" y="1"/>
                    <a:pt x="122" y="5"/>
                    <a:pt x="103" y="13"/>
                  </a:cubicBezTo>
                  <a:cubicBezTo>
                    <a:pt x="54" y="34"/>
                    <a:pt x="17" y="83"/>
                    <a:pt x="0" y="116"/>
                  </a:cubicBezTo>
                  <a:lnTo>
                    <a:pt x="0" y="153"/>
                  </a:lnTo>
                  <a:cubicBezTo>
                    <a:pt x="11" y="185"/>
                    <a:pt x="44" y="203"/>
                    <a:pt x="85" y="203"/>
                  </a:cubicBezTo>
                  <a:cubicBezTo>
                    <a:pt x="107" y="203"/>
                    <a:pt x="132" y="198"/>
                    <a:pt x="157" y="186"/>
                  </a:cubicBezTo>
                  <a:cubicBezTo>
                    <a:pt x="206" y="170"/>
                    <a:pt x="260" y="100"/>
                    <a:pt x="243" y="50"/>
                  </a:cubicBezTo>
                  <a:cubicBezTo>
                    <a:pt x="243" y="50"/>
                    <a:pt x="223" y="34"/>
                    <a:pt x="223" y="13"/>
                  </a:cubicBezTo>
                  <a:cubicBezTo>
                    <a:pt x="206" y="5"/>
                    <a:pt x="186" y="1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8"/>
            <p:cNvSpPr/>
            <p:nvPr/>
          </p:nvSpPr>
          <p:spPr>
            <a:xfrm>
              <a:off x="4481325" y="2353250"/>
              <a:ext cx="6000" cy="4750"/>
            </a:xfrm>
            <a:custGeom>
              <a:avLst/>
              <a:gdLst/>
              <a:ahLst/>
              <a:cxnLst/>
              <a:rect l="l" t="t" r="r" b="b"/>
              <a:pathLst>
                <a:path w="240" h="190" extrusionOk="0">
                  <a:moveTo>
                    <a:pt x="136" y="0"/>
                  </a:moveTo>
                  <a:cubicBezTo>
                    <a:pt x="120" y="0"/>
                    <a:pt x="103" y="16"/>
                    <a:pt x="87" y="16"/>
                  </a:cubicBezTo>
                  <a:cubicBezTo>
                    <a:pt x="54" y="33"/>
                    <a:pt x="17" y="70"/>
                    <a:pt x="0" y="103"/>
                  </a:cubicBezTo>
                  <a:cubicBezTo>
                    <a:pt x="54" y="120"/>
                    <a:pt x="103" y="153"/>
                    <a:pt x="136" y="190"/>
                  </a:cubicBezTo>
                  <a:cubicBezTo>
                    <a:pt x="157" y="173"/>
                    <a:pt x="173" y="173"/>
                    <a:pt x="190" y="153"/>
                  </a:cubicBezTo>
                  <a:cubicBezTo>
                    <a:pt x="223" y="120"/>
                    <a:pt x="239" y="87"/>
                    <a:pt x="223" y="49"/>
                  </a:cubicBezTo>
                  <a:cubicBezTo>
                    <a:pt x="223" y="16"/>
                    <a:pt x="190" y="0"/>
                    <a:pt x="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8"/>
            <p:cNvSpPr/>
            <p:nvPr/>
          </p:nvSpPr>
          <p:spPr>
            <a:xfrm>
              <a:off x="4474925" y="2318700"/>
              <a:ext cx="6425" cy="4875"/>
            </a:xfrm>
            <a:custGeom>
              <a:avLst/>
              <a:gdLst/>
              <a:ahLst/>
              <a:cxnLst/>
              <a:rect l="l" t="t" r="r" b="b"/>
              <a:pathLst>
                <a:path w="257" h="195" extrusionOk="0">
                  <a:moveTo>
                    <a:pt x="148" y="1"/>
                  </a:moveTo>
                  <a:cubicBezTo>
                    <a:pt x="133" y="1"/>
                    <a:pt x="117" y="3"/>
                    <a:pt x="104" y="9"/>
                  </a:cubicBezTo>
                  <a:cubicBezTo>
                    <a:pt x="50" y="26"/>
                    <a:pt x="34" y="59"/>
                    <a:pt x="17" y="92"/>
                  </a:cubicBezTo>
                  <a:cubicBezTo>
                    <a:pt x="1" y="112"/>
                    <a:pt x="1" y="129"/>
                    <a:pt x="1" y="145"/>
                  </a:cubicBezTo>
                  <a:cubicBezTo>
                    <a:pt x="17" y="162"/>
                    <a:pt x="17" y="178"/>
                    <a:pt x="50" y="195"/>
                  </a:cubicBezTo>
                  <a:cubicBezTo>
                    <a:pt x="67" y="195"/>
                    <a:pt x="104" y="195"/>
                    <a:pt x="137" y="178"/>
                  </a:cubicBezTo>
                  <a:cubicBezTo>
                    <a:pt x="207" y="162"/>
                    <a:pt x="256" y="92"/>
                    <a:pt x="240" y="42"/>
                  </a:cubicBezTo>
                  <a:cubicBezTo>
                    <a:pt x="228" y="18"/>
                    <a:pt x="188" y="1"/>
                    <a:pt x="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8"/>
            <p:cNvSpPr/>
            <p:nvPr/>
          </p:nvSpPr>
          <p:spPr>
            <a:xfrm>
              <a:off x="4681475" y="2489800"/>
              <a:ext cx="2625" cy="3425"/>
            </a:xfrm>
            <a:custGeom>
              <a:avLst/>
              <a:gdLst/>
              <a:ahLst/>
              <a:cxnLst/>
              <a:rect l="l" t="t" r="r" b="b"/>
              <a:pathLst>
                <a:path w="105" h="137" extrusionOk="0">
                  <a:moveTo>
                    <a:pt x="1" y="1"/>
                  </a:moveTo>
                  <a:cubicBezTo>
                    <a:pt x="17" y="50"/>
                    <a:pt x="34" y="104"/>
                    <a:pt x="50" y="137"/>
                  </a:cubicBezTo>
                  <a:lnTo>
                    <a:pt x="67" y="137"/>
                  </a:lnTo>
                  <a:lnTo>
                    <a:pt x="67" y="120"/>
                  </a:lnTo>
                  <a:cubicBezTo>
                    <a:pt x="88" y="120"/>
                    <a:pt x="88" y="104"/>
                    <a:pt x="88" y="104"/>
                  </a:cubicBezTo>
                  <a:cubicBezTo>
                    <a:pt x="104" y="50"/>
                    <a:pt x="67" y="1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8"/>
            <p:cNvSpPr/>
            <p:nvPr/>
          </p:nvSpPr>
          <p:spPr>
            <a:xfrm>
              <a:off x="4700750" y="2468775"/>
              <a:ext cx="6525" cy="4750"/>
            </a:xfrm>
            <a:custGeom>
              <a:avLst/>
              <a:gdLst/>
              <a:ahLst/>
              <a:cxnLst/>
              <a:rect l="l" t="t" r="r" b="b"/>
              <a:pathLst>
                <a:path w="261" h="190" extrusionOk="0">
                  <a:moveTo>
                    <a:pt x="104" y="1"/>
                  </a:moveTo>
                  <a:cubicBezTo>
                    <a:pt x="38" y="34"/>
                    <a:pt x="1" y="104"/>
                    <a:pt x="17" y="137"/>
                  </a:cubicBezTo>
                  <a:cubicBezTo>
                    <a:pt x="30" y="171"/>
                    <a:pt x="55" y="190"/>
                    <a:pt x="89" y="190"/>
                  </a:cubicBezTo>
                  <a:cubicBezTo>
                    <a:pt x="109" y="190"/>
                    <a:pt x="132" y="183"/>
                    <a:pt x="158" y="170"/>
                  </a:cubicBezTo>
                  <a:cubicBezTo>
                    <a:pt x="174" y="170"/>
                    <a:pt x="191" y="153"/>
                    <a:pt x="207" y="153"/>
                  </a:cubicBezTo>
                  <a:cubicBezTo>
                    <a:pt x="244" y="120"/>
                    <a:pt x="261" y="67"/>
                    <a:pt x="244" y="50"/>
                  </a:cubicBezTo>
                  <a:cubicBezTo>
                    <a:pt x="244" y="17"/>
                    <a:pt x="207" y="1"/>
                    <a:pt x="1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8"/>
            <p:cNvSpPr/>
            <p:nvPr/>
          </p:nvSpPr>
          <p:spPr>
            <a:xfrm>
              <a:off x="4698175" y="2501350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74" y="1"/>
                  </a:moveTo>
                  <a:cubicBezTo>
                    <a:pt x="158" y="1"/>
                    <a:pt x="120" y="21"/>
                    <a:pt x="87" y="38"/>
                  </a:cubicBezTo>
                  <a:cubicBezTo>
                    <a:pt x="54" y="54"/>
                    <a:pt x="38" y="87"/>
                    <a:pt x="38" y="104"/>
                  </a:cubicBezTo>
                  <a:cubicBezTo>
                    <a:pt x="1" y="157"/>
                    <a:pt x="38" y="207"/>
                    <a:pt x="104" y="207"/>
                  </a:cubicBezTo>
                  <a:cubicBezTo>
                    <a:pt x="120" y="207"/>
                    <a:pt x="141" y="207"/>
                    <a:pt x="174" y="190"/>
                  </a:cubicBezTo>
                  <a:cubicBezTo>
                    <a:pt x="174" y="190"/>
                    <a:pt x="191" y="190"/>
                    <a:pt x="191" y="174"/>
                  </a:cubicBezTo>
                  <a:cubicBezTo>
                    <a:pt x="224" y="157"/>
                    <a:pt x="244" y="141"/>
                    <a:pt x="261" y="104"/>
                  </a:cubicBezTo>
                  <a:cubicBezTo>
                    <a:pt x="261" y="87"/>
                    <a:pt x="261" y="54"/>
                    <a:pt x="244" y="38"/>
                  </a:cubicBezTo>
                  <a:cubicBezTo>
                    <a:pt x="244" y="21"/>
                    <a:pt x="207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8"/>
            <p:cNvSpPr/>
            <p:nvPr/>
          </p:nvSpPr>
          <p:spPr>
            <a:xfrm>
              <a:off x="4630375" y="2272525"/>
              <a:ext cx="6000" cy="3850"/>
            </a:xfrm>
            <a:custGeom>
              <a:avLst/>
              <a:gdLst/>
              <a:ahLst/>
              <a:cxnLst/>
              <a:rect l="l" t="t" r="r" b="b"/>
              <a:pathLst>
                <a:path w="240" h="154" extrusionOk="0">
                  <a:moveTo>
                    <a:pt x="33" y="1"/>
                  </a:moveTo>
                  <a:cubicBezTo>
                    <a:pt x="33" y="17"/>
                    <a:pt x="16" y="34"/>
                    <a:pt x="0" y="50"/>
                  </a:cubicBezTo>
                  <a:cubicBezTo>
                    <a:pt x="0" y="67"/>
                    <a:pt x="0" y="104"/>
                    <a:pt x="16" y="120"/>
                  </a:cubicBezTo>
                  <a:cubicBezTo>
                    <a:pt x="33" y="137"/>
                    <a:pt x="49" y="153"/>
                    <a:pt x="87" y="153"/>
                  </a:cubicBezTo>
                  <a:cubicBezTo>
                    <a:pt x="103" y="153"/>
                    <a:pt x="120" y="137"/>
                    <a:pt x="153" y="137"/>
                  </a:cubicBezTo>
                  <a:lnTo>
                    <a:pt x="173" y="120"/>
                  </a:lnTo>
                  <a:cubicBezTo>
                    <a:pt x="206" y="104"/>
                    <a:pt x="223" y="67"/>
                    <a:pt x="239" y="50"/>
                  </a:cubicBezTo>
                  <a:lnTo>
                    <a:pt x="2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8"/>
            <p:cNvSpPr/>
            <p:nvPr/>
          </p:nvSpPr>
          <p:spPr>
            <a:xfrm>
              <a:off x="4797850" y="2270375"/>
              <a:ext cx="6000" cy="2350"/>
            </a:xfrm>
            <a:custGeom>
              <a:avLst/>
              <a:gdLst/>
              <a:ahLst/>
              <a:cxnLst/>
              <a:rect l="l" t="t" r="r" b="b"/>
              <a:pathLst>
                <a:path w="240" h="94" extrusionOk="0">
                  <a:moveTo>
                    <a:pt x="1" y="0"/>
                  </a:moveTo>
                  <a:lnTo>
                    <a:pt x="1" y="50"/>
                  </a:lnTo>
                  <a:cubicBezTo>
                    <a:pt x="13" y="77"/>
                    <a:pt x="54" y="93"/>
                    <a:pt x="101" y="93"/>
                  </a:cubicBezTo>
                  <a:cubicBezTo>
                    <a:pt x="118" y="93"/>
                    <a:pt x="136" y="91"/>
                    <a:pt x="153" y="87"/>
                  </a:cubicBezTo>
                  <a:cubicBezTo>
                    <a:pt x="190" y="66"/>
                    <a:pt x="223" y="33"/>
                    <a:pt x="2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8"/>
            <p:cNvSpPr/>
            <p:nvPr/>
          </p:nvSpPr>
          <p:spPr>
            <a:xfrm>
              <a:off x="4894950" y="2269450"/>
              <a:ext cx="6000" cy="2350"/>
            </a:xfrm>
            <a:custGeom>
              <a:avLst/>
              <a:gdLst/>
              <a:ahLst/>
              <a:cxnLst/>
              <a:rect l="l" t="t" r="r" b="b"/>
              <a:pathLst>
                <a:path w="240" h="94" extrusionOk="0">
                  <a:moveTo>
                    <a:pt x="0" y="0"/>
                  </a:moveTo>
                  <a:lnTo>
                    <a:pt x="0" y="21"/>
                  </a:lnTo>
                  <a:cubicBezTo>
                    <a:pt x="0" y="54"/>
                    <a:pt x="17" y="70"/>
                    <a:pt x="33" y="87"/>
                  </a:cubicBezTo>
                  <a:cubicBezTo>
                    <a:pt x="44" y="87"/>
                    <a:pt x="63" y="94"/>
                    <a:pt x="85" y="94"/>
                  </a:cubicBezTo>
                  <a:cubicBezTo>
                    <a:pt x="96" y="94"/>
                    <a:pt x="108" y="92"/>
                    <a:pt x="120" y="87"/>
                  </a:cubicBezTo>
                  <a:lnTo>
                    <a:pt x="137" y="87"/>
                  </a:lnTo>
                  <a:cubicBezTo>
                    <a:pt x="170" y="70"/>
                    <a:pt x="186" y="54"/>
                    <a:pt x="207" y="37"/>
                  </a:cubicBezTo>
                  <a:cubicBezTo>
                    <a:pt x="223" y="37"/>
                    <a:pt x="223" y="21"/>
                    <a:pt x="2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8"/>
            <p:cNvSpPr/>
            <p:nvPr/>
          </p:nvSpPr>
          <p:spPr>
            <a:xfrm>
              <a:off x="4918975" y="2303450"/>
              <a:ext cx="6400" cy="5175"/>
            </a:xfrm>
            <a:custGeom>
              <a:avLst/>
              <a:gdLst/>
              <a:ahLst/>
              <a:cxnLst/>
              <a:rect l="l" t="t" r="r" b="b"/>
              <a:pathLst>
                <a:path w="256" h="207" extrusionOk="0">
                  <a:moveTo>
                    <a:pt x="153" y="1"/>
                  </a:moveTo>
                  <a:cubicBezTo>
                    <a:pt x="120" y="1"/>
                    <a:pt x="87" y="17"/>
                    <a:pt x="70" y="34"/>
                  </a:cubicBezTo>
                  <a:cubicBezTo>
                    <a:pt x="33" y="50"/>
                    <a:pt x="17" y="67"/>
                    <a:pt x="0" y="104"/>
                  </a:cubicBezTo>
                  <a:cubicBezTo>
                    <a:pt x="0" y="137"/>
                    <a:pt x="0" y="153"/>
                    <a:pt x="17" y="170"/>
                  </a:cubicBezTo>
                  <a:cubicBezTo>
                    <a:pt x="33" y="186"/>
                    <a:pt x="50" y="207"/>
                    <a:pt x="87" y="207"/>
                  </a:cubicBezTo>
                  <a:cubicBezTo>
                    <a:pt x="103" y="207"/>
                    <a:pt x="120" y="186"/>
                    <a:pt x="136" y="186"/>
                  </a:cubicBezTo>
                  <a:cubicBezTo>
                    <a:pt x="153" y="186"/>
                    <a:pt x="173" y="170"/>
                    <a:pt x="173" y="170"/>
                  </a:cubicBezTo>
                  <a:cubicBezTo>
                    <a:pt x="206" y="153"/>
                    <a:pt x="223" y="120"/>
                    <a:pt x="239" y="104"/>
                  </a:cubicBezTo>
                  <a:cubicBezTo>
                    <a:pt x="256" y="50"/>
                    <a:pt x="223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8"/>
            <p:cNvSpPr/>
            <p:nvPr/>
          </p:nvSpPr>
          <p:spPr>
            <a:xfrm>
              <a:off x="4612725" y="2317975"/>
              <a:ext cx="6525" cy="5200"/>
            </a:xfrm>
            <a:custGeom>
              <a:avLst/>
              <a:gdLst/>
              <a:ahLst/>
              <a:cxnLst/>
              <a:rect l="l" t="t" r="r" b="b"/>
              <a:pathLst>
                <a:path w="261" h="208" extrusionOk="0">
                  <a:moveTo>
                    <a:pt x="137" y="1"/>
                  </a:moveTo>
                  <a:cubicBezTo>
                    <a:pt x="104" y="17"/>
                    <a:pt x="71" y="38"/>
                    <a:pt x="55" y="55"/>
                  </a:cubicBezTo>
                  <a:cubicBezTo>
                    <a:pt x="1" y="104"/>
                    <a:pt x="1" y="158"/>
                    <a:pt x="55" y="191"/>
                  </a:cubicBezTo>
                  <a:cubicBezTo>
                    <a:pt x="71" y="207"/>
                    <a:pt x="88" y="207"/>
                    <a:pt x="121" y="207"/>
                  </a:cubicBezTo>
                  <a:cubicBezTo>
                    <a:pt x="137" y="191"/>
                    <a:pt x="158" y="191"/>
                    <a:pt x="158" y="191"/>
                  </a:cubicBezTo>
                  <a:cubicBezTo>
                    <a:pt x="174" y="174"/>
                    <a:pt x="191" y="174"/>
                    <a:pt x="207" y="158"/>
                  </a:cubicBezTo>
                  <a:cubicBezTo>
                    <a:pt x="261" y="104"/>
                    <a:pt x="261" y="55"/>
                    <a:pt x="224" y="17"/>
                  </a:cubicBezTo>
                  <a:cubicBezTo>
                    <a:pt x="207" y="1"/>
                    <a:pt x="174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8"/>
            <p:cNvSpPr/>
            <p:nvPr/>
          </p:nvSpPr>
          <p:spPr>
            <a:xfrm>
              <a:off x="4616650" y="2281900"/>
              <a:ext cx="6425" cy="4775"/>
            </a:xfrm>
            <a:custGeom>
              <a:avLst/>
              <a:gdLst/>
              <a:ahLst/>
              <a:cxnLst/>
              <a:rect l="l" t="t" r="r" b="b"/>
              <a:pathLst>
                <a:path w="257" h="191" extrusionOk="0">
                  <a:moveTo>
                    <a:pt x="153" y="1"/>
                  </a:moveTo>
                  <a:cubicBezTo>
                    <a:pt x="137" y="1"/>
                    <a:pt x="104" y="1"/>
                    <a:pt x="67" y="17"/>
                  </a:cubicBezTo>
                  <a:cubicBezTo>
                    <a:pt x="34" y="38"/>
                    <a:pt x="17" y="71"/>
                    <a:pt x="17" y="88"/>
                  </a:cubicBezTo>
                  <a:cubicBezTo>
                    <a:pt x="1" y="141"/>
                    <a:pt x="17" y="174"/>
                    <a:pt x="50" y="191"/>
                  </a:cubicBezTo>
                  <a:lnTo>
                    <a:pt x="83" y="191"/>
                  </a:lnTo>
                  <a:cubicBezTo>
                    <a:pt x="104" y="191"/>
                    <a:pt x="120" y="191"/>
                    <a:pt x="153" y="174"/>
                  </a:cubicBezTo>
                  <a:cubicBezTo>
                    <a:pt x="170" y="174"/>
                    <a:pt x="207" y="141"/>
                    <a:pt x="223" y="121"/>
                  </a:cubicBezTo>
                  <a:cubicBezTo>
                    <a:pt x="223" y="104"/>
                    <a:pt x="240" y="104"/>
                    <a:pt x="240" y="88"/>
                  </a:cubicBezTo>
                  <a:cubicBezTo>
                    <a:pt x="256" y="38"/>
                    <a:pt x="223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8"/>
            <p:cNvSpPr/>
            <p:nvPr/>
          </p:nvSpPr>
          <p:spPr>
            <a:xfrm>
              <a:off x="4915575" y="2336275"/>
              <a:ext cx="6000" cy="4925"/>
            </a:xfrm>
            <a:custGeom>
              <a:avLst/>
              <a:gdLst/>
              <a:ahLst/>
              <a:cxnLst/>
              <a:rect l="l" t="t" r="r" b="b"/>
              <a:pathLst>
                <a:path w="240" h="197" extrusionOk="0">
                  <a:moveTo>
                    <a:pt x="161" y="1"/>
                  </a:moveTo>
                  <a:cubicBezTo>
                    <a:pt x="117" y="1"/>
                    <a:pt x="70" y="17"/>
                    <a:pt x="33" y="44"/>
                  </a:cubicBezTo>
                  <a:cubicBezTo>
                    <a:pt x="17" y="77"/>
                    <a:pt x="0" y="94"/>
                    <a:pt x="0" y="131"/>
                  </a:cubicBezTo>
                  <a:cubicBezTo>
                    <a:pt x="0" y="147"/>
                    <a:pt x="0" y="164"/>
                    <a:pt x="17" y="180"/>
                  </a:cubicBezTo>
                  <a:cubicBezTo>
                    <a:pt x="50" y="197"/>
                    <a:pt x="66" y="197"/>
                    <a:pt x="103" y="197"/>
                  </a:cubicBezTo>
                  <a:cubicBezTo>
                    <a:pt x="120" y="197"/>
                    <a:pt x="120" y="180"/>
                    <a:pt x="136" y="180"/>
                  </a:cubicBezTo>
                  <a:cubicBezTo>
                    <a:pt x="153" y="180"/>
                    <a:pt x="169" y="164"/>
                    <a:pt x="186" y="147"/>
                  </a:cubicBezTo>
                  <a:cubicBezTo>
                    <a:pt x="239" y="94"/>
                    <a:pt x="239" y="44"/>
                    <a:pt x="206" y="7"/>
                  </a:cubicBezTo>
                  <a:cubicBezTo>
                    <a:pt x="192" y="3"/>
                    <a:pt x="177" y="1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8"/>
            <p:cNvSpPr/>
            <p:nvPr/>
          </p:nvSpPr>
          <p:spPr>
            <a:xfrm>
              <a:off x="4781050" y="2270775"/>
              <a:ext cx="6925" cy="4775"/>
            </a:xfrm>
            <a:custGeom>
              <a:avLst/>
              <a:gdLst/>
              <a:ahLst/>
              <a:cxnLst/>
              <a:rect l="l" t="t" r="r" b="b"/>
              <a:pathLst>
                <a:path w="277" h="191" extrusionOk="0">
                  <a:moveTo>
                    <a:pt x="157" y="1"/>
                  </a:moveTo>
                  <a:cubicBezTo>
                    <a:pt x="124" y="1"/>
                    <a:pt x="104" y="1"/>
                    <a:pt x="87" y="17"/>
                  </a:cubicBezTo>
                  <a:cubicBezTo>
                    <a:pt x="54" y="34"/>
                    <a:pt x="38" y="71"/>
                    <a:pt x="21" y="87"/>
                  </a:cubicBezTo>
                  <a:cubicBezTo>
                    <a:pt x="1" y="153"/>
                    <a:pt x="38" y="190"/>
                    <a:pt x="104" y="190"/>
                  </a:cubicBezTo>
                  <a:cubicBezTo>
                    <a:pt x="124" y="190"/>
                    <a:pt x="141" y="190"/>
                    <a:pt x="157" y="174"/>
                  </a:cubicBezTo>
                  <a:cubicBezTo>
                    <a:pt x="174" y="174"/>
                    <a:pt x="190" y="174"/>
                    <a:pt x="190" y="153"/>
                  </a:cubicBezTo>
                  <a:cubicBezTo>
                    <a:pt x="227" y="137"/>
                    <a:pt x="244" y="120"/>
                    <a:pt x="260" y="87"/>
                  </a:cubicBezTo>
                  <a:cubicBezTo>
                    <a:pt x="277" y="50"/>
                    <a:pt x="244" y="1"/>
                    <a:pt x="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8"/>
            <p:cNvSpPr/>
            <p:nvPr/>
          </p:nvSpPr>
          <p:spPr>
            <a:xfrm>
              <a:off x="4736425" y="2537425"/>
              <a:ext cx="6525" cy="5075"/>
            </a:xfrm>
            <a:custGeom>
              <a:avLst/>
              <a:gdLst/>
              <a:ahLst/>
              <a:cxnLst/>
              <a:rect l="l" t="t" r="r" b="b"/>
              <a:pathLst>
                <a:path w="261" h="203" extrusionOk="0">
                  <a:moveTo>
                    <a:pt x="137" y="1"/>
                  </a:moveTo>
                  <a:cubicBezTo>
                    <a:pt x="104" y="21"/>
                    <a:pt x="87" y="38"/>
                    <a:pt x="54" y="54"/>
                  </a:cubicBezTo>
                  <a:cubicBezTo>
                    <a:pt x="0" y="104"/>
                    <a:pt x="0" y="157"/>
                    <a:pt x="54" y="190"/>
                  </a:cubicBezTo>
                  <a:cubicBezTo>
                    <a:pt x="62" y="199"/>
                    <a:pt x="75" y="203"/>
                    <a:pt x="87" y="203"/>
                  </a:cubicBezTo>
                  <a:cubicBezTo>
                    <a:pt x="99" y="203"/>
                    <a:pt x="112" y="199"/>
                    <a:pt x="120" y="190"/>
                  </a:cubicBezTo>
                  <a:lnTo>
                    <a:pt x="157" y="190"/>
                  </a:lnTo>
                  <a:cubicBezTo>
                    <a:pt x="174" y="174"/>
                    <a:pt x="207" y="174"/>
                    <a:pt x="207" y="157"/>
                  </a:cubicBezTo>
                  <a:cubicBezTo>
                    <a:pt x="240" y="124"/>
                    <a:pt x="260" y="104"/>
                    <a:pt x="260" y="71"/>
                  </a:cubicBezTo>
                  <a:cubicBezTo>
                    <a:pt x="260" y="54"/>
                    <a:pt x="240" y="38"/>
                    <a:pt x="223" y="21"/>
                  </a:cubicBezTo>
                  <a:cubicBezTo>
                    <a:pt x="207" y="1"/>
                    <a:pt x="174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8"/>
            <p:cNvSpPr/>
            <p:nvPr/>
          </p:nvSpPr>
          <p:spPr>
            <a:xfrm>
              <a:off x="4907325" y="2269950"/>
              <a:ext cx="6500" cy="4675"/>
            </a:xfrm>
            <a:custGeom>
              <a:avLst/>
              <a:gdLst/>
              <a:ahLst/>
              <a:cxnLst/>
              <a:rect l="l" t="t" r="r" b="b"/>
              <a:pathLst>
                <a:path w="260" h="187" extrusionOk="0">
                  <a:moveTo>
                    <a:pt x="157" y="1"/>
                  </a:moveTo>
                  <a:cubicBezTo>
                    <a:pt x="140" y="1"/>
                    <a:pt x="103" y="1"/>
                    <a:pt x="70" y="17"/>
                  </a:cubicBezTo>
                  <a:cubicBezTo>
                    <a:pt x="54" y="34"/>
                    <a:pt x="21" y="67"/>
                    <a:pt x="21" y="83"/>
                  </a:cubicBezTo>
                  <a:cubicBezTo>
                    <a:pt x="0" y="120"/>
                    <a:pt x="0" y="137"/>
                    <a:pt x="21" y="170"/>
                  </a:cubicBezTo>
                  <a:cubicBezTo>
                    <a:pt x="37" y="186"/>
                    <a:pt x="54" y="186"/>
                    <a:pt x="87" y="186"/>
                  </a:cubicBezTo>
                  <a:cubicBezTo>
                    <a:pt x="103" y="186"/>
                    <a:pt x="140" y="186"/>
                    <a:pt x="157" y="170"/>
                  </a:cubicBezTo>
                  <a:cubicBezTo>
                    <a:pt x="157" y="170"/>
                    <a:pt x="173" y="170"/>
                    <a:pt x="173" y="153"/>
                  </a:cubicBezTo>
                  <a:cubicBezTo>
                    <a:pt x="206" y="137"/>
                    <a:pt x="227" y="120"/>
                    <a:pt x="243" y="83"/>
                  </a:cubicBezTo>
                  <a:cubicBezTo>
                    <a:pt x="260" y="34"/>
                    <a:pt x="227" y="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8"/>
            <p:cNvSpPr/>
            <p:nvPr/>
          </p:nvSpPr>
          <p:spPr>
            <a:xfrm>
              <a:off x="4904750" y="2314175"/>
              <a:ext cx="6925" cy="4775"/>
            </a:xfrm>
            <a:custGeom>
              <a:avLst/>
              <a:gdLst/>
              <a:ahLst/>
              <a:cxnLst/>
              <a:rect l="l" t="t" r="r" b="b"/>
              <a:pathLst>
                <a:path w="277" h="191" extrusionOk="0">
                  <a:moveTo>
                    <a:pt x="173" y="0"/>
                  </a:moveTo>
                  <a:cubicBezTo>
                    <a:pt x="140" y="0"/>
                    <a:pt x="124" y="0"/>
                    <a:pt x="87" y="17"/>
                  </a:cubicBezTo>
                  <a:cubicBezTo>
                    <a:pt x="54" y="50"/>
                    <a:pt x="37" y="66"/>
                    <a:pt x="21" y="103"/>
                  </a:cubicBezTo>
                  <a:cubicBezTo>
                    <a:pt x="0" y="136"/>
                    <a:pt x="37" y="169"/>
                    <a:pt x="70" y="190"/>
                  </a:cubicBezTo>
                  <a:lnTo>
                    <a:pt x="103" y="190"/>
                  </a:lnTo>
                  <a:cubicBezTo>
                    <a:pt x="124" y="190"/>
                    <a:pt x="140" y="190"/>
                    <a:pt x="157" y="169"/>
                  </a:cubicBezTo>
                  <a:cubicBezTo>
                    <a:pt x="190" y="169"/>
                    <a:pt x="227" y="136"/>
                    <a:pt x="243" y="120"/>
                  </a:cubicBezTo>
                  <a:cubicBezTo>
                    <a:pt x="243" y="103"/>
                    <a:pt x="243" y="103"/>
                    <a:pt x="260" y="87"/>
                  </a:cubicBezTo>
                  <a:cubicBezTo>
                    <a:pt x="276" y="33"/>
                    <a:pt x="243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8"/>
            <p:cNvSpPr/>
            <p:nvPr/>
          </p:nvSpPr>
          <p:spPr>
            <a:xfrm>
              <a:off x="4901350" y="2350350"/>
              <a:ext cx="6500" cy="5075"/>
            </a:xfrm>
            <a:custGeom>
              <a:avLst/>
              <a:gdLst/>
              <a:ahLst/>
              <a:cxnLst/>
              <a:rect l="l" t="t" r="r" b="b"/>
              <a:pathLst>
                <a:path w="260" h="203" extrusionOk="0">
                  <a:moveTo>
                    <a:pt x="181" y="1"/>
                  </a:moveTo>
                  <a:cubicBezTo>
                    <a:pt x="168" y="1"/>
                    <a:pt x="155" y="5"/>
                    <a:pt x="136" y="13"/>
                  </a:cubicBezTo>
                  <a:cubicBezTo>
                    <a:pt x="103" y="13"/>
                    <a:pt x="70" y="29"/>
                    <a:pt x="54" y="46"/>
                  </a:cubicBezTo>
                  <a:cubicBezTo>
                    <a:pt x="0" y="100"/>
                    <a:pt x="0" y="165"/>
                    <a:pt x="33" y="186"/>
                  </a:cubicBezTo>
                  <a:cubicBezTo>
                    <a:pt x="70" y="203"/>
                    <a:pt x="87" y="203"/>
                    <a:pt x="120" y="203"/>
                  </a:cubicBezTo>
                  <a:cubicBezTo>
                    <a:pt x="136" y="203"/>
                    <a:pt x="136" y="186"/>
                    <a:pt x="157" y="186"/>
                  </a:cubicBezTo>
                  <a:cubicBezTo>
                    <a:pt x="173" y="186"/>
                    <a:pt x="190" y="165"/>
                    <a:pt x="206" y="149"/>
                  </a:cubicBezTo>
                  <a:cubicBezTo>
                    <a:pt x="260" y="100"/>
                    <a:pt x="260" y="46"/>
                    <a:pt x="223" y="13"/>
                  </a:cubicBezTo>
                  <a:cubicBezTo>
                    <a:pt x="206" y="5"/>
                    <a:pt x="194" y="1"/>
                    <a:pt x="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8"/>
            <p:cNvSpPr/>
            <p:nvPr/>
          </p:nvSpPr>
          <p:spPr>
            <a:xfrm>
              <a:off x="4914625" y="2350650"/>
              <a:ext cx="6950" cy="5200"/>
            </a:xfrm>
            <a:custGeom>
              <a:avLst/>
              <a:gdLst/>
              <a:ahLst/>
              <a:cxnLst/>
              <a:rect l="l" t="t" r="r" b="b"/>
              <a:pathLst>
                <a:path w="278" h="208" extrusionOk="0">
                  <a:moveTo>
                    <a:pt x="174" y="1"/>
                  </a:moveTo>
                  <a:cubicBezTo>
                    <a:pt x="141" y="1"/>
                    <a:pt x="104" y="17"/>
                    <a:pt x="88" y="34"/>
                  </a:cubicBezTo>
                  <a:cubicBezTo>
                    <a:pt x="55" y="50"/>
                    <a:pt x="38" y="71"/>
                    <a:pt x="17" y="104"/>
                  </a:cubicBezTo>
                  <a:cubicBezTo>
                    <a:pt x="1" y="153"/>
                    <a:pt x="38" y="207"/>
                    <a:pt x="104" y="207"/>
                  </a:cubicBezTo>
                  <a:cubicBezTo>
                    <a:pt x="121" y="207"/>
                    <a:pt x="141" y="191"/>
                    <a:pt x="158" y="191"/>
                  </a:cubicBezTo>
                  <a:cubicBezTo>
                    <a:pt x="174" y="191"/>
                    <a:pt x="174" y="174"/>
                    <a:pt x="191" y="174"/>
                  </a:cubicBezTo>
                  <a:cubicBezTo>
                    <a:pt x="224" y="153"/>
                    <a:pt x="244" y="120"/>
                    <a:pt x="244" y="104"/>
                  </a:cubicBezTo>
                  <a:cubicBezTo>
                    <a:pt x="277" y="50"/>
                    <a:pt x="244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8"/>
            <p:cNvSpPr/>
            <p:nvPr/>
          </p:nvSpPr>
          <p:spPr>
            <a:xfrm>
              <a:off x="4909475" y="2281900"/>
              <a:ext cx="6525" cy="4950"/>
            </a:xfrm>
            <a:custGeom>
              <a:avLst/>
              <a:gdLst/>
              <a:ahLst/>
              <a:cxnLst/>
              <a:rect l="l" t="t" r="r" b="b"/>
              <a:pathLst>
                <a:path w="261" h="198" extrusionOk="0">
                  <a:moveTo>
                    <a:pt x="166" y="0"/>
                  </a:moveTo>
                  <a:cubicBezTo>
                    <a:pt x="128" y="0"/>
                    <a:pt x="87" y="20"/>
                    <a:pt x="54" y="55"/>
                  </a:cubicBezTo>
                  <a:cubicBezTo>
                    <a:pt x="1" y="104"/>
                    <a:pt x="1" y="158"/>
                    <a:pt x="54" y="191"/>
                  </a:cubicBezTo>
                  <a:cubicBezTo>
                    <a:pt x="65" y="191"/>
                    <a:pt x="84" y="198"/>
                    <a:pt x="100" y="198"/>
                  </a:cubicBezTo>
                  <a:cubicBezTo>
                    <a:pt x="108" y="198"/>
                    <a:pt x="115" y="196"/>
                    <a:pt x="120" y="191"/>
                  </a:cubicBezTo>
                  <a:lnTo>
                    <a:pt x="157" y="191"/>
                  </a:lnTo>
                  <a:cubicBezTo>
                    <a:pt x="174" y="174"/>
                    <a:pt x="190" y="158"/>
                    <a:pt x="207" y="141"/>
                  </a:cubicBezTo>
                  <a:cubicBezTo>
                    <a:pt x="261" y="104"/>
                    <a:pt x="261" y="38"/>
                    <a:pt x="223" y="17"/>
                  </a:cubicBezTo>
                  <a:cubicBezTo>
                    <a:pt x="206" y="6"/>
                    <a:pt x="186" y="0"/>
                    <a:pt x="1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8"/>
            <p:cNvSpPr/>
            <p:nvPr/>
          </p:nvSpPr>
          <p:spPr>
            <a:xfrm>
              <a:off x="4915050" y="2291400"/>
              <a:ext cx="6925" cy="4750"/>
            </a:xfrm>
            <a:custGeom>
              <a:avLst/>
              <a:gdLst/>
              <a:ahLst/>
              <a:cxnLst/>
              <a:rect l="l" t="t" r="r" b="b"/>
              <a:pathLst>
                <a:path w="277" h="190" extrusionOk="0">
                  <a:moveTo>
                    <a:pt x="174" y="0"/>
                  </a:moveTo>
                  <a:cubicBezTo>
                    <a:pt x="141" y="0"/>
                    <a:pt x="104" y="0"/>
                    <a:pt x="87" y="17"/>
                  </a:cubicBezTo>
                  <a:cubicBezTo>
                    <a:pt x="54" y="33"/>
                    <a:pt x="38" y="70"/>
                    <a:pt x="21" y="87"/>
                  </a:cubicBezTo>
                  <a:cubicBezTo>
                    <a:pt x="0" y="153"/>
                    <a:pt x="38" y="190"/>
                    <a:pt x="104" y="190"/>
                  </a:cubicBezTo>
                  <a:cubicBezTo>
                    <a:pt x="124" y="190"/>
                    <a:pt x="141" y="190"/>
                    <a:pt x="157" y="173"/>
                  </a:cubicBezTo>
                  <a:cubicBezTo>
                    <a:pt x="174" y="173"/>
                    <a:pt x="174" y="173"/>
                    <a:pt x="190" y="153"/>
                  </a:cubicBezTo>
                  <a:cubicBezTo>
                    <a:pt x="227" y="136"/>
                    <a:pt x="244" y="120"/>
                    <a:pt x="244" y="87"/>
                  </a:cubicBezTo>
                  <a:cubicBezTo>
                    <a:pt x="277" y="33"/>
                    <a:pt x="244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8"/>
            <p:cNvSpPr/>
            <p:nvPr/>
          </p:nvSpPr>
          <p:spPr>
            <a:xfrm>
              <a:off x="4569750" y="2285100"/>
              <a:ext cx="6525" cy="5050"/>
            </a:xfrm>
            <a:custGeom>
              <a:avLst/>
              <a:gdLst/>
              <a:ahLst/>
              <a:cxnLst/>
              <a:rect l="l" t="t" r="r" b="b"/>
              <a:pathLst>
                <a:path w="261" h="202" extrusionOk="0">
                  <a:moveTo>
                    <a:pt x="176" y="0"/>
                  </a:moveTo>
                  <a:cubicBezTo>
                    <a:pt x="155" y="0"/>
                    <a:pt x="131" y="5"/>
                    <a:pt x="104" y="13"/>
                  </a:cubicBezTo>
                  <a:cubicBezTo>
                    <a:pt x="38" y="46"/>
                    <a:pt x="1" y="96"/>
                    <a:pt x="21" y="149"/>
                  </a:cubicBezTo>
                  <a:cubicBezTo>
                    <a:pt x="21" y="181"/>
                    <a:pt x="49" y="201"/>
                    <a:pt x="88" y="201"/>
                  </a:cubicBezTo>
                  <a:cubicBezTo>
                    <a:pt x="109" y="201"/>
                    <a:pt x="133" y="195"/>
                    <a:pt x="157" y="182"/>
                  </a:cubicBezTo>
                  <a:cubicBezTo>
                    <a:pt x="227" y="149"/>
                    <a:pt x="260" y="96"/>
                    <a:pt x="244" y="46"/>
                  </a:cubicBezTo>
                  <a:cubicBezTo>
                    <a:pt x="234" y="13"/>
                    <a:pt x="209" y="0"/>
                    <a:pt x="1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8"/>
            <p:cNvSpPr/>
            <p:nvPr/>
          </p:nvSpPr>
          <p:spPr>
            <a:xfrm>
              <a:off x="4557375" y="2283225"/>
              <a:ext cx="6425" cy="5100"/>
            </a:xfrm>
            <a:custGeom>
              <a:avLst/>
              <a:gdLst/>
              <a:ahLst/>
              <a:cxnLst/>
              <a:rect l="l" t="t" r="r" b="b"/>
              <a:pathLst>
                <a:path w="257" h="204" extrusionOk="0">
                  <a:moveTo>
                    <a:pt x="168" y="1"/>
                  </a:moveTo>
                  <a:cubicBezTo>
                    <a:pt x="149" y="1"/>
                    <a:pt x="127" y="6"/>
                    <a:pt x="104" y="18"/>
                  </a:cubicBezTo>
                  <a:cubicBezTo>
                    <a:pt x="67" y="35"/>
                    <a:pt x="34" y="51"/>
                    <a:pt x="17" y="88"/>
                  </a:cubicBezTo>
                  <a:cubicBezTo>
                    <a:pt x="1" y="105"/>
                    <a:pt x="1" y="121"/>
                    <a:pt x="17" y="154"/>
                  </a:cubicBezTo>
                  <a:cubicBezTo>
                    <a:pt x="17" y="171"/>
                    <a:pt x="34" y="191"/>
                    <a:pt x="50" y="191"/>
                  </a:cubicBezTo>
                  <a:cubicBezTo>
                    <a:pt x="67" y="199"/>
                    <a:pt x="84" y="204"/>
                    <a:pt x="102" y="204"/>
                  </a:cubicBezTo>
                  <a:cubicBezTo>
                    <a:pt x="120" y="204"/>
                    <a:pt x="137" y="199"/>
                    <a:pt x="154" y="191"/>
                  </a:cubicBezTo>
                  <a:cubicBezTo>
                    <a:pt x="224" y="154"/>
                    <a:pt x="257" y="105"/>
                    <a:pt x="240" y="51"/>
                  </a:cubicBezTo>
                  <a:cubicBezTo>
                    <a:pt x="229" y="19"/>
                    <a:pt x="203" y="1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8"/>
            <p:cNvSpPr/>
            <p:nvPr/>
          </p:nvSpPr>
          <p:spPr>
            <a:xfrm>
              <a:off x="4562025" y="2307775"/>
              <a:ext cx="6525" cy="5100"/>
            </a:xfrm>
            <a:custGeom>
              <a:avLst/>
              <a:gdLst/>
              <a:ahLst/>
              <a:cxnLst/>
              <a:rect l="l" t="t" r="r" b="b"/>
              <a:pathLst>
                <a:path w="261" h="204" extrusionOk="0">
                  <a:moveTo>
                    <a:pt x="172" y="1"/>
                  </a:moveTo>
                  <a:cubicBezTo>
                    <a:pt x="152" y="1"/>
                    <a:pt x="130" y="5"/>
                    <a:pt x="104" y="13"/>
                  </a:cubicBezTo>
                  <a:cubicBezTo>
                    <a:pt x="54" y="50"/>
                    <a:pt x="21" y="83"/>
                    <a:pt x="21" y="116"/>
                  </a:cubicBezTo>
                  <a:cubicBezTo>
                    <a:pt x="1" y="137"/>
                    <a:pt x="1" y="137"/>
                    <a:pt x="21" y="153"/>
                  </a:cubicBezTo>
                  <a:cubicBezTo>
                    <a:pt x="21" y="185"/>
                    <a:pt x="49" y="203"/>
                    <a:pt x="87" y="203"/>
                  </a:cubicBezTo>
                  <a:cubicBezTo>
                    <a:pt x="108" y="203"/>
                    <a:pt x="132" y="198"/>
                    <a:pt x="157" y="186"/>
                  </a:cubicBezTo>
                  <a:cubicBezTo>
                    <a:pt x="227" y="170"/>
                    <a:pt x="260" y="100"/>
                    <a:pt x="244" y="50"/>
                  </a:cubicBezTo>
                  <a:cubicBezTo>
                    <a:pt x="244" y="50"/>
                    <a:pt x="227" y="34"/>
                    <a:pt x="227" y="13"/>
                  </a:cubicBezTo>
                  <a:cubicBezTo>
                    <a:pt x="209" y="5"/>
                    <a:pt x="191" y="1"/>
                    <a:pt x="1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8"/>
            <p:cNvSpPr/>
            <p:nvPr/>
          </p:nvSpPr>
          <p:spPr>
            <a:xfrm>
              <a:off x="4563375" y="2317825"/>
              <a:ext cx="6400" cy="4950"/>
            </a:xfrm>
            <a:custGeom>
              <a:avLst/>
              <a:gdLst/>
              <a:ahLst/>
              <a:cxnLst/>
              <a:rect l="l" t="t" r="r" b="b"/>
              <a:pathLst>
                <a:path w="256" h="198" extrusionOk="0">
                  <a:moveTo>
                    <a:pt x="191" y="1"/>
                  </a:moveTo>
                  <a:cubicBezTo>
                    <a:pt x="179" y="1"/>
                    <a:pt x="167" y="3"/>
                    <a:pt x="153" y="7"/>
                  </a:cubicBezTo>
                  <a:lnTo>
                    <a:pt x="103" y="7"/>
                  </a:lnTo>
                  <a:cubicBezTo>
                    <a:pt x="50" y="44"/>
                    <a:pt x="0" y="94"/>
                    <a:pt x="17" y="147"/>
                  </a:cubicBezTo>
                  <a:cubicBezTo>
                    <a:pt x="27" y="179"/>
                    <a:pt x="53" y="197"/>
                    <a:pt x="88" y="197"/>
                  </a:cubicBezTo>
                  <a:cubicBezTo>
                    <a:pt x="107" y="197"/>
                    <a:pt x="129" y="192"/>
                    <a:pt x="153" y="180"/>
                  </a:cubicBezTo>
                  <a:cubicBezTo>
                    <a:pt x="173" y="180"/>
                    <a:pt x="190" y="164"/>
                    <a:pt x="206" y="147"/>
                  </a:cubicBezTo>
                  <a:cubicBezTo>
                    <a:pt x="239" y="127"/>
                    <a:pt x="256" y="77"/>
                    <a:pt x="256" y="44"/>
                  </a:cubicBezTo>
                  <a:cubicBezTo>
                    <a:pt x="244" y="17"/>
                    <a:pt x="222" y="1"/>
                    <a:pt x="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8"/>
            <p:cNvSpPr/>
            <p:nvPr/>
          </p:nvSpPr>
          <p:spPr>
            <a:xfrm>
              <a:off x="4566775" y="2330050"/>
              <a:ext cx="6500" cy="4925"/>
            </a:xfrm>
            <a:custGeom>
              <a:avLst/>
              <a:gdLst/>
              <a:ahLst/>
              <a:cxnLst/>
              <a:rect l="l" t="t" r="r" b="b"/>
              <a:pathLst>
                <a:path w="260" h="197" extrusionOk="0">
                  <a:moveTo>
                    <a:pt x="173" y="0"/>
                  </a:moveTo>
                  <a:cubicBezTo>
                    <a:pt x="157" y="0"/>
                    <a:pt x="140" y="0"/>
                    <a:pt x="120" y="17"/>
                  </a:cubicBezTo>
                  <a:cubicBezTo>
                    <a:pt x="54" y="33"/>
                    <a:pt x="0" y="103"/>
                    <a:pt x="17" y="153"/>
                  </a:cubicBezTo>
                  <a:cubicBezTo>
                    <a:pt x="32" y="180"/>
                    <a:pt x="72" y="196"/>
                    <a:pt x="113" y="196"/>
                  </a:cubicBezTo>
                  <a:cubicBezTo>
                    <a:pt x="128" y="196"/>
                    <a:pt x="143" y="194"/>
                    <a:pt x="157" y="190"/>
                  </a:cubicBezTo>
                  <a:cubicBezTo>
                    <a:pt x="190" y="174"/>
                    <a:pt x="206" y="174"/>
                    <a:pt x="206" y="153"/>
                  </a:cubicBezTo>
                  <a:cubicBezTo>
                    <a:pt x="243" y="120"/>
                    <a:pt x="260" y="87"/>
                    <a:pt x="260" y="50"/>
                  </a:cubicBezTo>
                  <a:cubicBezTo>
                    <a:pt x="243" y="17"/>
                    <a:pt x="206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8"/>
            <p:cNvSpPr/>
            <p:nvPr/>
          </p:nvSpPr>
          <p:spPr>
            <a:xfrm>
              <a:off x="4556875" y="2296125"/>
              <a:ext cx="6525" cy="4750"/>
            </a:xfrm>
            <a:custGeom>
              <a:avLst/>
              <a:gdLst/>
              <a:ahLst/>
              <a:cxnLst/>
              <a:rect l="l" t="t" r="r" b="b"/>
              <a:pathLst>
                <a:path w="261" h="190" extrusionOk="0">
                  <a:moveTo>
                    <a:pt x="157" y="1"/>
                  </a:moveTo>
                  <a:cubicBezTo>
                    <a:pt x="141" y="1"/>
                    <a:pt x="124" y="1"/>
                    <a:pt x="103" y="17"/>
                  </a:cubicBezTo>
                  <a:cubicBezTo>
                    <a:pt x="54" y="34"/>
                    <a:pt x="0" y="104"/>
                    <a:pt x="21" y="137"/>
                  </a:cubicBezTo>
                  <a:cubicBezTo>
                    <a:pt x="31" y="171"/>
                    <a:pt x="55" y="190"/>
                    <a:pt x="89" y="190"/>
                  </a:cubicBezTo>
                  <a:cubicBezTo>
                    <a:pt x="108" y="190"/>
                    <a:pt x="131" y="184"/>
                    <a:pt x="157" y="170"/>
                  </a:cubicBezTo>
                  <a:cubicBezTo>
                    <a:pt x="174" y="170"/>
                    <a:pt x="190" y="153"/>
                    <a:pt x="207" y="153"/>
                  </a:cubicBezTo>
                  <a:cubicBezTo>
                    <a:pt x="244" y="120"/>
                    <a:pt x="260" y="67"/>
                    <a:pt x="260" y="50"/>
                  </a:cubicBezTo>
                  <a:cubicBezTo>
                    <a:pt x="244" y="17"/>
                    <a:pt x="207" y="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8"/>
            <p:cNvSpPr/>
            <p:nvPr/>
          </p:nvSpPr>
          <p:spPr>
            <a:xfrm>
              <a:off x="4549650" y="2318675"/>
              <a:ext cx="6425" cy="4900"/>
            </a:xfrm>
            <a:custGeom>
              <a:avLst/>
              <a:gdLst/>
              <a:ahLst/>
              <a:cxnLst/>
              <a:rect l="l" t="t" r="r" b="b"/>
              <a:pathLst>
                <a:path w="257" h="196" extrusionOk="0">
                  <a:moveTo>
                    <a:pt x="170" y="1"/>
                  </a:moveTo>
                  <a:cubicBezTo>
                    <a:pt x="159" y="1"/>
                    <a:pt x="148" y="3"/>
                    <a:pt x="137" y="10"/>
                  </a:cubicBezTo>
                  <a:cubicBezTo>
                    <a:pt x="104" y="10"/>
                    <a:pt x="67" y="27"/>
                    <a:pt x="50" y="60"/>
                  </a:cubicBezTo>
                  <a:cubicBezTo>
                    <a:pt x="1" y="93"/>
                    <a:pt x="1" y="163"/>
                    <a:pt x="34" y="179"/>
                  </a:cubicBezTo>
                  <a:cubicBezTo>
                    <a:pt x="67" y="196"/>
                    <a:pt x="83" y="196"/>
                    <a:pt x="120" y="196"/>
                  </a:cubicBezTo>
                  <a:cubicBezTo>
                    <a:pt x="137" y="196"/>
                    <a:pt x="137" y="196"/>
                    <a:pt x="153" y="179"/>
                  </a:cubicBezTo>
                  <a:cubicBezTo>
                    <a:pt x="170" y="179"/>
                    <a:pt x="186" y="163"/>
                    <a:pt x="207" y="146"/>
                  </a:cubicBezTo>
                  <a:cubicBezTo>
                    <a:pt x="240" y="130"/>
                    <a:pt x="240" y="93"/>
                    <a:pt x="256" y="76"/>
                  </a:cubicBezTo>
                  <a:cubicBezTo>
                    <a:pt x="256" y="43"/>
                    <a:pt x="240" y="27"/>
                    <a:pt x="223" y="10"/>
                  </a:cubicBezTo>
                  <a:cubicBezTo>
                    <a:pt x="212" y="10"/>
                    <a:pt x="192" y="1"/>
                    <a:pt x="1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8"/>
            <p:cNvSpPr/>
            <p:nvPr/>
          </p:nvSpPr>
          <p:spPr>
            <a:xfrm>
              <a:off x="4608000" y="2306450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73" y="0"/>
                  </a:moveTo>
                  <a:cubicBezTo>
                    <a:pt x="157" y="0"/>
                    <a:pt x="120" y="17"/>
                    <a:pt x="87" y="33"/>
                  </a:cubicBezTo>
                  <a:cubicBezTo>
                    <a:pt x="54" y="50"/>
                    <a:pt x="37" y="87"/>
                    <a:pt x="37" y="103"/>
                  </a:cubicBezTo>
                  <a:cubicBezTo>
                    <a:pt x="0" y="153"/>
                    <a:pt x="37" y="206"/>
                    <a:pt x="103" y="206"/>
                  </a:cubicBezTo>
                  <a:cubicBezTo>
                    <a:pt x="120" y="206"/>
                    <a:pt x="157" y="206"/>
                    <a:pt x="173" y="190"/>
                  </a:cubicBezTo>
                  <a:cubicBezTo>
                    <a:pt x="173" y="190"/>
                    <a:pt x="190" y="190"/>
                    <a:pt x="190" y="169"/>
                  </a:cubicBezTo>
                  <a:cubicBezTo>
                    <a:pt x="223" y="153"/>
                    <a:pt x="244" y="136"/>
                    <a:pt x="260" y="103"/>
                  </a:cubicBezTo>
                  <a:cubicBezTo>
                    <a:pt x="260" y="87"/>
                    <a:pt x="260" y="50"/>
                    <a:pt x="244" y="33"/>
                  </a:cubicBezTo>
                  <a:cubicBezTo>
                    <a:pt x="244" y="17"/>
                    <a:pt x="206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8"/>
            <p:cNvSpPr/>
            <p:nvPr/>
          </p:nvSpPr>
          <p:spPr>
            <a:xfrm>
              <a:off x="4554800" y="2328700"/>
              <a:ext cx="6425" cy="5175"/>
            </a:xfrm>
            <a:custGeom>
              <a:avLst/>
              <a:gdLst/>
              <a:ahLst/>
              <a:cxnLst/>
              <a:rect l="l" t="t" r="r" b="b"/>
              <a:pathLst>
                <a:path w="257" h="207" extrusionOk="0">
                  <a:moveTo>
                    <a:pt x="170" y="1"/>
                  </a:moveTo>
                  <a:cubicBezTo>
                    <a:pt x="137" y="1"/>
                    <a:pt x="104" y="21"/>
                    <a:pt x="67" y="38"/>
                  </a:cubicBezTo>
                  <a:cubicBezTo>
                    <a:pt x="50" y="54"/>
                    <a:pt x="17" y="87"/>
                    <a:pt x="17" y="104"/>
                  </a:cubicBezTo>
                  <a:cubicBezTo>
                    <a:pt x="1" y="157"/>
                    <a:pt x="34" y="207"/>
                    <a:pt x="83" y="207"/>
                  </a:cubicBezTo>
                  <a:cubicBezTo>
                    <a:pt x="104" y="207"/>
                    <a:pt x="137" y="207"/>
                    <a:pt x="153" y="190"/>
                  </a:cubicBezTo>
                  <a:cubicBezTo>
                    <a:pt x="153" y="190"/>
                    <a:pt x="170" y="190"/>
                    <a:pt x="186" y="174"/>
                  </a:cubicBezTo>
                  <a:cubicBezTo>
                    <a:pt x="207" y="157"/>
                    <a:pt x="224" y="141"/>
                    <a:pt x="240" y="104"/>
                  </a:cubicBezTo>
                  <a:cubicBezTo>
                    <a:pt x="257" y="87"/>
                    <a:pt x="240" y="54"/>
                    <a:pt x="240" y="38"/>
                  </a:cubicBezTo>
                  <a:cubicBezTo>
                    <a:pt x="224" y="21"/>
                    <a:pt x="186" y="1"/>
                    <a:pt x="1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8"/>
            <p:cNvSpPr/>
            <p:nvPr/>
          </p:nvSpPr>
          <p:spPr>
            <a:xfrm>
              <a:off x="4599850" y="2283675"/>
              <a:ext cx="6925" cy="5075"/>
            </a:xfrm>
            <a:custGeom>
              <a:avLst/>
              <a:gdLst/>
              <a:ahLst/>
              <a:cxnLst/>
              <a:rect l="l" t="t" r="r" b="b"/>
              <a:pathLst>
                <a:path w="277" h="203" extrusionOk="0">
                  <a:moveTo>
                    <a:pt x="137" y="0"/>
                  </a:moveTo>
                  <a:cubicBezTo>
                    <a:pt x="120" y="17"/>
                    <a:pt x="87" y="33"/>
                    <a:pt x="54" y="50"/>
                  </a:cubicBezTo>
                  <a:cubicBezTo>
                    <a:pt x="17" y="103"/>
                    <a:pt x="1" y="153"/>
                    <a:pt x="54" y="190"/>
                  </a:cubicBezTo>
                  <a:cubicBezTo>
                    <a:pt x="62" y="198"/>
                    <a:pt x="75" y="202"/>
                    <a:pt x="89" y="202"/>
                  </a:cubicBezTo>
                  <a:cubicBezTo>
                    <a:pt x="104" y="202"/>
                    <a:pt x="120" y="198"/>
                    <a:pt x="137" y="190"/>
                  </a:cubicBezTo>
                  <a:lnTo>
                    <a:pt x="174" y="190"/>
                  </a:lnTo>
                  <a:cubicBezTo>
                    <a:pt x="190" y="173"/>
                    <a:pt x="207" y="173"/>
                    <a:pt x="223" y="153"/>
                  </a:cubicBezTo>
                  <a:cubicBezTo>
                    <a:pt x="277" y="103"/>
                    <a:pt x="277" y="33"/>
                    <a:pt x="223" y="17"/>
                  </a:cubicBezTo>
                  <a:cubicBezTo>
                    <a:pt x="207" y="0"/>
                    <a:pt x="174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8"/>
            <p:cNvSpPr/>
            <p:nvPr/>
          </p:nvSpPr>
          <p:spPr>
            <a:xfrm>
              <a:off x="4597275" y="2317150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74" y="1"/>
                  </a:moveTo>
                  <a:cubicBezTo>
                    <a:pt x="137" y="1"/>
                    <a:pt x="104" y="1"/>
                    <a:pt x="87" y="17"/>
                  </a:cubicBezTo>
                  <a:cubicBezTo>
                    <a:pt x="54" y="50"/>
                    <a:pt x="34" y="71"/>
                    <a:pt x="17" y="104"/>
                  </a:cubicBezTo>
                  <a:cubicBezTo>
                    <a:pt x="1" y="154"/>
                    <a:pt x="34" y="191"/>
                    <a:pt x="104" y="191"/>
                  </a:cubicBezTo>
                  <a:cubicBezTo>
                    <a:pt x="120" y="191"/>
                    <a:pt x="137" y="191"/>
                    <a:pt x="157" y="174"/>
                  </a:cubicBezTo>
                  <a:lnTo>
                    <a:pt x="190" y="174"/>
                  </a:lnTo>
                  <a:cubicBezTo>
                    <a:pt x="223" y="137"/>
                    <a:pt x="240" y="121"/>
                    <a:pt x="260" y="88"/>
                  </a:cubicBezTo>
                  <a:cubicBezTo>
                    <a:pt x="260" y="71"/>
                    <a:pt x="260" y="34"/>
                    <a:pt x="240" y="17"/>
                  </a:cubicBezTo>
                  <a:cubicBezTo>
                    <a:pt x="223" y="1"/>
                    <a:pt x="207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8"/>
            <p:cNvSpPr/>
            <p:nvPr/>
          </p:nvSpPr>
          <p:spPr>
            <a:xfrm>
              <a:off x="4547900" y="2306850"/>
              <a:ext cx="6425" cy="4775"/>
            </a:xfrm>
            <a:custGeom>
              <a:avLst/>
              <a:gdLst/>
              <a:ahLst/>
              <a:cxnLst/>
              <a:rect l="l" t="t" r="r" b="b"/>
              <a:pathLst>
                <a:path w="257" h="191" extrusionOk="0">
                  <a:moveTo>
                    <a:pt x="153" y="1"/>
                  </a:moveTo>
                  <a:cubicBezTo>
                    <a:pt x="120" y="1"/>
                    <a:pt x="87" y="1"/>
                    <a:pt x="71" y="17"/>
                  </a:cubicBezTo>
                  <a:cubicBezTo>
                    <a:pt x="34" y="50"/>
                    <a:pt x="17" y="71"/>
                    <a:pt x="1" y="104"/>
                  </a:cubicBezTo>
                  <a:cubicBezTo>
                    <a:pt x="1" y="120"/>
                    <a:pt x="1" y="137"/>
                    <a:pt x="17" y="174"/>
                  </a:cubicBezTo>
                  <a:cubicBezTo>
                    <a:pt x="17" y="190"/>
                    <a:pt x="50" y="190"/>
                    <a:pt x="87" y="190"/>
                  </a:cubicBezTo>
                  <a:cubicBezTo>
                    <a:pt x="104" y="190"/>
                    <a:pt x="120" y="190"/>
                    <a:pt x="137" y="174"/>
                  </a:cubicBezTo>
                  <a:cubicBezTo>
                    <a:pt x="153" y="174"/>
                    <a:pt x="153" y="174"/>
                    <a:pt x="174" y="153"/>
                  </a:cubicBezTo>
                  <a:cubicBezTo>
                    <a:pt x="207" y="137"/>
                    <a:pt x="223" y="120"/>
                    <a:pt x="223" y="87"/>
                  </a:cubicBezTo>
                  <a:cubicBezTo>
                    <a:pt x="256" y="34"/>
                    <a:pt x="223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8"/>
            <p:cNvSpPr/>
            <p:nvPr/>
          </p:nvSpPr>
          <p:spPr>
            <a:xfrm>
              <a:off x="4603250" y="2294800"/>
              <a:ext cx="6525" cy="4750"/>
            </a:xfrm>
            <a:custGeom>
              <a:avLst/>
              <a:gdLst/>
              <a:ahLst/>
              <a:cxnLst/>
              <a:rect l="l" t="t" r="r" b="b"/>
              <a:pathLst>
                <a:path w="261" h="190" extrusionOk="0">
                  <a:moveTo>
                    <a:pt x="174" y="0"/>
                  </a:moveTo>
                  <a:cubicBezTo>
                    <a:pt x="141" y="0"/>
                    <a:pt x="104" y="0"/>
                    <a:pt x="71" y="37"/>
                  </a:cubicBezTo>
                  <a:cubicBezTo>
                    <a:pt x="54" y="54"/>
                    <a:pt x="21" y="70"/>
                    <a:pt x="21" y="103"/>
                  </a:cubicBezTo>
                  <a:cubicBezTo>
                    <a:pt x="1" y="157"/>
                    <a:pt x="38" y="190"/>
                    <a:pt x="87" y="190"/>
                  </a:cubicBezTo>
                  <a:cubicBezTo>
                    <a:pt x="104" y="190"/>
                    <a:pt x="141" y="190"/>
                    <a:pt x="157" y="173"/>
                  </a:cubicBezTo>
                  <a:lnTo>
                    <a:pt x="190" y="173"/>
                  </a:lnTo>
                  <a:cubicBezTo>
                    <a:pt x="207" y="140"/>
                    <a:pt x="227" y="120"/>
                    <a:pt x="244" y="87"/>
                  </a:cubicBezTo>
                  <a:cubicBezTo>
                    <a:pt x="260" y="37"/>
                    <a:pt x="227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8"/>
            <p:cNvSpPr/>
            <p:nvPr/>
          </p:nvSpPr>
          <p:spPr>
            <a:xfrm>
              <a:off x="4580075" y="2272950"/>
              <a:ext cx="6500" cy="5000"/>
            </a:xfrm>
            <a:custGeom>
              <a:avLst/>
              <a:gdLst/>
              <a:ahLst/>
              <a:cxnLst/>
              <a:rect l="l" t="t" r="r" b="b"/>
              <a:pathLst>
                <a:path w="260" h="200" extrusionOk="0">
                  <a:moveTo>
                    <a:pt x="157" y="0"/>
                  </a:moveTo>
                  <a:cubicBezTo>
                    <a:pt x="140" y="0"/>
                    <a:pt x="124" y="17"/>
                    <a:pt x="103" y="17"/>
                  </a:cubicBezTo>
                  <a:cubicBezTo>
                    <a:pt x="54" y="50"/>
                    <a:pt x="0" y="103"/>
                    <a:pt x="21" y="153"/>
                  </a:cubicBezTo>
                  <a:cubicBezTo>
                    <a:pt x="31" y="187"/>
                    <a:pt x="56" y="200"/>
                    <a:pt x="90" y="200"/>
                  </a:cubicBezTo>
                  <a:cubicBezTo>
                    <a:pt x="109" y="200"/>
                    <a:pt x="132" y="196"/>
                    <a:pt x="157" y="190"/>
                  </a:cubicBezTo>
                  <a:cubicBezTo>
                    <a:pt x="227" y="153"/>
                    <a:pt x="260" y="103"/>
                    <a:pt x="260" y="50"/>
                  </a:cubicBezTo>
                  <a:cubicBezTo>
                    <a:pt x="243" y="17"/>
                    <a:pt x="227" y="17"/>
                    <a:pt x="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8"/>
            <p:cNvSpPr/>
            <p:nvPr/>
          </p:nvSpPr>
          <p:spPr>
            <a:xfrm>
              <a:off x="4592525" y="2306850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41" y="1"/>
                  </a:moveTo>
                  <a:cubicBezTo>
                    <a:pt x="104" y="1"/>
                    <a:pt x="71" y="17"/>
                    <a:pt x="54" y="50"/>
                  </a:cubicBezTo>
                  <a:cubicBezTo>
                    <a:pt x="1" y="87"/>
                    <a:pt x="1" y="153"/>
                    <a:pt x="54" y="174"/>
                  </a:cubicBezTo>
                  <a:cubicBezTo>
                    <a:pt x="71" y="190"/>
                    <a:pt x="87" y="190"/>
                    <a:pt x="120" y="190"/>
                  </a:cubicBezTo>
                  <a:cubicBezTo>
                    <a:pt x="141" y="190"/>
                    <a:pt x="158" y="190"/>
                    <a:pt x="158" y="174"/>
                  </a:cubicBezTo>
                  <a:cubicBezTo>
                    <a:pt x="174" y="174"/>
                    <a:pt x="191" y="153"/>
                    <a:pt x="207" y="137"/>
                  </a:cubicBezTo>
                  <a:cubicBezTo>
                    <a:pt x="244" y="120"/>
                    <a:pt x="261" y="87"/>
                    <a:pt x="261" y="71"/>
                  </a:cubicBezTo>
                  <a:cubicBezTo>
                    <a:pt x="261" y="34"/>
                    <a:pt x="244" y="17"/>
                    <a:pt x="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8"/>
            <p:cNvSpPr/>
            <p:nvPr/>
          </p:nvSpPr>
          <p:spPr>
            <a:xfrm>
              <a:off x="4963600" y="2303450"/>
              <a:ext cx="6525" cy="5050"/>
            </a:xfrm>
            <a:custGeom>
              <a:avLst/>
              <a:gdLst/>
              <a:ahLst/>
              <a:cxnLst/>
              <a:rect l="l" t="t" r="r" b="b"/>
              <a:pathLst>
                <a:path w="261" h="202" extrusionOk="0">
                  <a:moveTo>
                    <a:pt x="141" y="1"/>
                  </a:moveTo>
                  <a:cubicBezTo>
                    <a:pt x="103" y="17"/>
                    <a:pt x="87" y="34"/>
                    <a:pt x="54" y="50"/>
                  </a:cubicBezTo>
                  <a:cubicBezTo>
                    <a:pt x="0" y="104"/>
                    <a:pt x="0" y="153"/>
                    <a:pt x="54" y="186"/>
                  </a:cubicBezTo>
                  <a:cubicBezTo>
                    <a:pt x="62" y="196"/>
                    <a:pt x="75" y="202"/>
                    <a:pt x="87" y="202"/>
                  </a:cubicBezTo>
                  <a:cubicBezTo>
                    <a:pt x="99" y="202"/>
                    <a:pt x="112" y="196"/>
                    <a:pt x="120" y="186"/>
                  </a:cubicBezTo>
                  <a:lnTo>
                    <a:pt x="157" y="186"/>
                  </a:lnTo>
                  <a:cubicBezTo>
                    <a:pt x="174" y="170"/>
                    <a:pt x="206" y="170"/>
                    <a:pt x="206" y="153"/>
                  </a:cubicBezTo>
                  <a:cubicBezTo>
                    <a:pt x="244" y="120"/>
                    <a:pt x="260" y="104"/>
                    <a:pt x="260" y="67"/>
                  </a:cubicBezTo>
                  <a:cubicBezTo>
                    <a:pt x="260" y="50"/>
                    <a:pt x="244" y="34"/>
                    <a:pt x="223" y="17"/>
                  </a:cubicBezTo>
                  <a:cubicBezTo>
                    <a:pt x="206" y="1"/>
                    <a:pt x="174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8"/>
            <p:cNvSpPr/>
            <p:nvPr/>
          </p:nvSpPr>
          <p:spPr>
            <a:xfrm>
              <a:off x="4523900" y="2273775"/>
              <a:ext cx="5175" cy="1350"/>
            </a:xfrm>
            <a:custGeom>
              <a:avLst/>
              <a:gdLst/>
              <a:ahLst/>
              <a:cxnLst/>
              <a:rect l="l" t="t" r="r" b="b"/>
              <a:pathLst>
                <a:path w="207" h="54" extrusionOk="0">
                  <a:moveTo>
                    <a:pt x="0" y="0"/>
                  </a:moveTo>
                  <a:cubicBezTo>
                    <a:pt x="0" y="17"/>
                    <a:pt x="17" y="33"/>
                    <a:pt x="33" y="33"/>
                  </a:cubicBezTo>
                  <a:cubicBezTo>
                    <a:pt x="50" y="54"/>
                    <a:pt x="83" y="54"/>
                    <a:pt x="120" y="54"/>
                  </a:cubicBezTo>
                  <a:lnTo>
                    <a:pt x="136" y="33"/>
                  </a:lnTo>
                  <a:cubicBezTo>
                    <a:pt x="169" y="33"/>
                    <a:pt x="186" y="17"/>
                    <a:pt x="2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8"/>
            <p:cNvSpPr/>
            <p:nvPr/>
          </p:nvSpPr>
          <p:spPr>
            <a:xfrm>
              <a:off x="4551725" y="2273350"/>
              <a:ext cx="6500" cy="3425"/>
            </a:xfrm>
            <a:custGeom>
              <a:avLst/>
              <a:gdLst/>
              <a:ahLst/>
              <a:cxnLst/>
              <a:rect l="l" t="t" r="r" b="b"/>
              <a:pathLst>
                <a:path w="260" h="137" extrusionOk="0">
                  <a:moveTo>
                    <a:pt x="54" y="1"/>
                  </a:moveTo>
                  <a:cubicBezTo>
                    <a:pt x="37" y="17"/>
                    <a:pt x="37" y="34"/>
                    <a:pt x="21" y="50"/>
                  </a:cubicBezTo>
                  <a:cubicBezTo>
                    <a:pt x="0" y="104"/>
                    <a:pt x="37" y="137"/>
                    <a:pt x="103" y="137"/>
                  </a:cubicBezTo>
                  <a:lnTo>
                    <a:pt x="157" y="137"/>
                  </a:lnTo>
                  <a:cubicBezTo>
                    <a:pt x="173" y="120"/>
                    <a:pt x="190" y="120"/>
                    <a:pt x="190" y="120"/>
                  </a:cubicBezTo>
                  <a:cubicBezTo>
                    <a:pt x="227" y="104"/>
                    <a:pt x="243" y="71"/>
                    <a:pt x="260" y="50"/>
                  </a:cubicBezTo>
                  <a:lnTo>
                    <a:pt x="2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8"/>
            <p:cNvSpPr/>
            <p:nvPr/>
          </p:nvSpPr>
          <p:spPr>
            <a:xfrm>
              <a:off x="4567175" y="2273350"/>
              <a:ext cx="6525" cy="2200"/>
            </a:xfrm>
            <a:custGeom>
              <a:avLst/>
              <a:gdLst/>
              <a:ahLst/>
              <a:cxnLst/>
              <a:rect l="l" t="t" r="r" b="b"/>
              <a:pathLst>
                <a:path w="261" h="88" extrusionOk="0">
                  <a:moveTo>
                    <a:pt x="21" y="1"/>
                  </a:moveTo>
                  <a:cubicBezTo>
                    <a:pt x="1" y="50"/>
                    <a:pt x="38" y="87"/>
                    <a:pt x="104" y="87"/>
                  </a:cubicBezTo>
                  <a:lnTo>
                    <a:pt x="174" y="87"/>
                  </a:lnTo>
                  <a:cubicBezTo>
                    <a:pt x="174" y="71"/>
                    <a:pt x="190" y="71"/>
                    <a:pt x="190" y="71"/>
                  </a:cubicBezTo>
                  <a:cubicBezTo>
                    <a:pt x="227" y="50"/>
                    <a:pt x="244" y="17"/>
                    <a:pt x="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8"/>
            <p:cNvSpPr/>
            <p:nvPr/>
          </p:nvSpPr>
          <p:spPr>
            <a:xfrm>
              <a:off x="4595525" y="2272950"/>
              <a:ext cx="6525" cy="4250"/>
            </a:xfrm>
            <a:custGeom>
              <a:avLst/>
              <a:gdLst/>
              <a:ahLst/>
              <a:cxnLst/>
              <a:rect l="l" t="t" r="r" b="b"/>
              <a:pathLst>
                <a:path w="261" h="170" extrusionOk="0">
                  <a:moveTo>
                    <a:pt x="87" y="0"/>
                  </a:moveTo>
                  <a:cubicBezTo>
                    <a:pt x="54" y="17"/>
                    <a:pt x="38" y="50"/>
                    <a:pt x="21" y="66"/>
                  </a:cubicBezTo>
                  <a:cubicBezTo>
                    <a:pt x="0" y="120"/>
                    <a:pt x="38" y="169"/>
                    <a:pt x="104" y="169"/>
                  </a:cubicBezTo>
                  <a:cubicBezTo>
                    <a:pt x="124" y="169"/>
                    <a:pt x="141" y="169"/>
                    <a:pt x="157" y="153"/>
                  </a:cubicBezTo>
                  <a:cubicBezTo>
                    <a:pt x="174" y="153"/>
                    <a:pt x="190" y="136"/>
                    <a:pt x="190" y="136"/>
                  </a:cubicBezTo>
                  <a:cubicBezTo>
                    <a:pt x="227" y="120"/>
                    <a:pt x="244" y="103"/>
                    <a:pt x="260" y="66"/>
                  </a:cubicBezTo>
                  <a:cubicBezTo>
                    <a:pt x="260" y="33"/>
                    <a:pt x="260" y="17"/>
                    <a:pt x="2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8"/>
            <p:cNvSpPr/>
            <p:nvPr/>
          </p:nvSpPr>
          <p:spPr>
            <a:xfrm>
              <a:off x="4852375" y="2455475"/>
              <a:ext cx="6925" cy="5200"/>
            </a:xfrm>
            <a:custGeom>
              <a:avLst/>
              <a:gdLst/>
              <a:ahLst/>
              <a:cxnLst/>
              <a:rect l="l" t="t" r="r" b="b"/>
              <a:pathLst>
                <a:path w="277" h="208" extrusionOk="0">
                  <a:moveTo>
                    <a:pt x="174" y="1"/>
                  </a:moveTo>
                  <a:cubicBezTo>
                    <a:pt x="137" y="1"/>
                    <a:pt x="120" y="17"/>
                    <a:pt x="87" y="34"/>
                  </a:cubicBezTo>
                  <a:cubicBezTo>
                    <a:pt x="54" y="50"/>
                    <a:pt x="34" y="83"/>
                    <a:pt x="17" y="104"/>
                  </a:cubicBezTo>
                  <a:cubicBezTo>
                    <a:pt x="1" y="153"/>
                    <a:pt x="34" y="207"/>
                    <a:pt x="104" y="207"/>
                  </a:cubicBezTo>
                  <a:cubicBezTo>
                    <a:pt x="120" y="207"/>
                    <a:pt x="137" y="186"/>
                    <a:pt x="157" y="186"/>
                  </a:cubicBezTo>
                  <a:cubicBezTo>
                    <a:pt x="174" y="186"/>
                    <a:pt x="190" y="170"/>
                    <a:pt x="190" y="170"/>
                  </a:cubicBezTo>
                  <a:cubicBezTo>
                    <a:pt x="223" y="153"/>
                    <a:pt x="240" y="137"/>
                    <a:pt x="260" y="104"/>
                  </a:cubicBezTo>
                  <a:cubicBezTo>
                    <a:pt x="277" y="50"/>
                    <a:pt x="240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8"/>
            <p:cNvSpPr/>
            <p:nvPr/>
          </p:nvSpPr>
          <p:spPr>
            <a:xfrm>
              <a:off x="4750125" y="2525625"/>
              <a:ext cx="6525" cy="5025"/>
            </a:xfrm>
            <a:custGeom>
              <a:avLst/>
              <a:gdLst/>
              <a:ahLst/>
              <a:cxnLst/>
              <a:rect l="l" t="t" r="r" b="b"/>
              <a:pathLst>
                <a:path w="261" h="201" extrusionOk="0">
                  <a:moveTo>
                    <a:pt x="166" y="1"/>
                  </a:moveTo>
                  <a:cubicBezTo>
                    <a:pt x="145" y="1"/>
                    <a:pt x="124" y="5"/>
                    <a:pt x="104" y="11"/>
                  </a:cubicBezTo>
                  <a:cubicBezTo>
                    <a:pt x="38" y="44"/>
                    <a:pt x="1" y="97"/>
                    <a:pt x="1" y="147"/>
                  </a:cubicBezTo>
                  <a:cubicBezTo>
                    <a:pt x="14" y="182"/>
                    <a:pt x="47" y="201"/>
                    <a:pt x="87" y="201"/>
                  </a:cubicBezTo>
                  <a:cubicBezTo>
                    <a:pt x="109" y="201"/>
                    <a:pt x="133" y="196"/>
                    <a:pt x="157" y="184"/>
                  </a:cubicBezTo>
                  <a:cubicBezTo>
                    <a:pt x="207" y="147"/>
                    <a:pt x="261" y="97"/>
                    <a:pt x="244" y="44"/>
                  </a:cubicBezTo>
                  <a:cubicBezTo>
                    <a:pt x="234" y="12"/>
                    <a:pt x="202" y="1"/>
                    <a:pt x="1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8"/>
            <p:cNvSpPr/>
            <p:nvPr/>
          </p:nvSpPr>
          <p:spPr>
            <a:xfrm>
              <a:off x="4749725" y="2537950"/>
              <a:ext cx="6100" cy="4650"/>
            </a:xfrm>
            <a:custGeom>
              <a:avLst/>
              <a:gdLst/>
              <a:ahLst/>
              <a:cxnLst/>
              <a:rect l="l" t="t" r="r" b="b"/>
              <a:pathLst>
                <a:path w="244" h="186" extrusionOk="0">
                  <a:moveTo>
                    <a:pt x="157" y="0"/>
                  </a:moveTo>
                  <a:cubicBezTo>
                    <a:pt x="120" y="0"/>
                    <a:pt x="87" y="17"/>
                    <a:pt x="70" y="33"/>
                  </a:cubicBezTo>
                  <a:cubicBezTo>
                    <a:pt x="37" y="50"/>
                    <a:pt x="17" y="66"/>
                    <a:pt x="0" y="103"/>
                  </a:cubicBezTo>
                  <a:cubicBezTo>
                    <a:pt x="0" y="136"/>
                    <a:pt x="0" y="153"/>
                    <a:pt x="17" y="169"/>
                  </a:cubicBezTo>
                  <a:cubicBezTo>
                    <a:pt x="37" y="186"/>
                    <a:pt x="54" y="186"/>
                    <a:pt x="87" y="186"/>
                  </a:cubicBezTo>
                  <a:lnTo>
                    <a:pt x="141" y="186"/>
                  </a:lnTo>
                  <a:cubicBezTo>
                    <a:pt x="190" y="169"/>
                    <a:pt x="223" y="136"/>
                    <a:pt x="244" y="103"/>
                  </a:cubicBezTo>
                  <a:lnTo>
                    <a:pt x="244" y="83"/>
                  </a:lnTo>
                  <a:cubicBezTo>
                    <a:pt x="244" y="33"/>
                    <a:pt x="206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8"/>
            <p:cNvSpPr/>
            <p:nvPr/>
          </p:nvSpPr>
          <p:spPr>
            <a:xfrm>
              <a:off x="4889275" y="2374675"/>
              <a:ext cx="4775" cy="4350"/>
            </a:xfrm>
            <a:custGeom>
              <a:avLst/>
              <a:gdLst/>
              <a:ahLst/>
              <a:cxnLst/>
              <a:rect l="l" t="t" r="r" b="b"/>
              <a:pathLst>
                <a:path w="191" h="174" extrusionOk="0">
                  <a:moveTo>
                    <a:pt x="190" y="1"/>
                  </a:moveTo>
                  <a:cubicBezTo>
                    <a:pt x="174" y="1"/>
                    <a:pt x="141" y="1"/>
                    <a:pt x="104" y="17"/>
                  </a:cubicBezTo>
                  <a:cubicBezTo>
                    <a:pt x="38" y="38"/>
                    <a:pt x="1" y="104"/>
                    <a:pt x="1" y="141"/>
                  </a:cubicBezTo>
                  <a:cubicBezTo>
                    <a:pt x="21" y="157"/>
                    <a:pt x="21" y="157"/>
                    <a:pt x="21" y="174"/>
                  </a:cubicBezTo>
                  <a:cubicBezTo>
                    <a:pt x="71" y="104"/>
                    <a:pt x="141" y="54"/>
                    <a:pt x="1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8"/>
            <p:cNvSpPr/>
            <p:nvPr/>
          </p:nvSpPr>
          <p:spPr>
            <a:xfrm>
              <a:off x="4612325" y="2272525"/>
              <a:ext cx="5600" cy="1700"/>
            </a:xfrm>
            <a:custGeom>
              <a:avLst/>
              <a:gdLst/>
              <a:ahLst/>
              <a:cxnLst/>
              <a:rect l="l" t="t" r="r" b="b"/>
              <a:pathLst>
                <a:path w="224" h="68" extrusionOk="0">
                  <a:moveTo>
                    <a:pt x="223" y="1"/>
                  </a:moveTo>
                  <a:cubicBezTo>
                    <a:pt x="137" y="1"/>
                    <a:pt x="71" y="1"/>
                    <a:pt x="0" y="17"/>
                  </a:cubicBezTo>
                  <a:cubicBezTo>
                    <a:pt x="11" y="49"/>
                    <a:pt x="44" y="67"/>
                    <a:pt x="84" y="67"/>
                  </a:cubicBezTo>
                  <a:cubicBezTo>
                    <a:pt x="106" y="67"/>
                    <a:pt x="130" y="62"/>
                    <a:pt x="153" y="50"/>
                  </a:cubicBezTo>
                  <a:cubicBezTo>
                    <a:pt x="174" y="50"/>
                    <a:pt x="207" y="34"/>
                    <a:pt x="2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8"/>
            <p:cNvSpPr/>
            <p:nvPr/>
          </p:nvSpPr>
          <p:spPr>
            <a:xfrm>
              <a:off x="4853200" y="2441100"/>
              <a:ext cx="6100" cy="4925"/>
            </a:xfrm>
            <a:custGeom>
              <a:avLst/>
              <a:gdLst/>
              <a:ahLst/>
              <a:cxnLst/>
              <a:rect l="l" t="t" r="r" b="b"/>
              <a:pathLst>
                <a:path w="244" h="197" extrusionOk="0">
                  <a:moveTo>
                    <a:pt x="167" y="1"/>
                  </a:moveTo>
                  <a:cubicBezTo>
                    <a:pt x="124" y="1"/>
                    <a:pt x="75" y="20"/>
                    <a:pt x="38" y="61"/>
                  </a:cubicBezTo>
                  <a:cubicBezTo>
                    <a:pt x="21" y="77"/>
                    <a:pt x="1" y="94"/>
                    <a:pt x="1" y="127"/>
                  </a:cubicBezTo>
                  <a:cubicBezTo>
                    <a:pt x="1" y="143"/>
                    <a:pt x="1" y="180"/>
                    <a:pt x="38" y="180"/>
                  </a:cubicBezTo>
                  <a:cubicBezTo>
                    <a:pt x="54" y="197"/>
                    <a:pt x="87" y="197"/>
                    <a:pt x="104" y="197"/>
                  </a:cubicBezTo>
                  <a:cubicBezTo>
                    <a:pt x="124" y="197"/>
                    <a:pt x="141" y="197"/>
                    <a:pt x="141" y="180"/>
                  </a:cubicBezTo>
                  <a:cubicBezTo>
                    <a:pt x="157" y="180"/>
                    <a:pt x="190" y="164"/>
                    <a:pt x="190" y="143"/>
                  </a:cubicBezTo>
                  <a:cubicBezTo>
                    <a:pt x="244" y="94"/>
                    <a:pt x="244" y="40"/>
                    <a:pt x="207" y="7"/>
                  </a:cubicBezTo>
                  <a:cubicBezTo>
                    <a:pt x="195" y="3"/>
                    <a:pt x="181" y="1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8"/>
            <p:cNvSpPr/>
            <p:nvPr/>
          </p:nvSpPr>
          <p:spPr>
            <a:xfrm>
              <a:off x="4860925" y="2373850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58" y="1"/>
                  </a:moveTo>
                  <a:cubicBezTo>
                    <a:pt x="141" y="1"/>
                    <a:pt x="104" y="1"/>
                    <a:pt x="88" y="17"/>
                  </a:cubicBezTo>
                  <a:cubicBezTo>
                    <a:pt x="55" y="34"/>
                    <a:pt x="22" y="71"/>
                    <a:pt x="22" y="87"/>
                  </a:cubicBezTo>
                  <a:cubicBezTo>
                    <a:pt x="1" y="153"/>
                    <a:pt x="38" y="190"/>
                    <a:pt x="88" y="190"/>
                  </a:cubicBezTo>
                  <a:lnTo>
                    <a:pt x="141" y="190"/>
                  </a:lnTo>
                  <a:cubicBezTo>
                    <a:pt x="141" y="190"/>
                    <a:pt x="141" y="174"/>
                    <a:pt x="158" y="174"/>
                  </a:cubicBezTo>
                  <a:cubicBezTo>
                    <a:pt x="158" y="174"/>
                    <a:pt x="174" y="174"/>
                    <a:pt x="191" y="153"/>
                  </a:cubicBezTo>
                  <a:cubicBezTo>
                    <a:pt x="207" y="137"/>
                    <a:pt x="228" y="120"/>
                    <a:pt x="244" y="87"/>
                  </a:cubicBezTo>
                  <a:cubicBezTo>
                    <a:pt x="261" y="71"/>
                    <a:pt x="244" y="34"/>
                    <a:pt x="244" y="17"/>
                  </a:cubicBezTo>
                  <a:cubicBezTo>
                    <a:pt x="228" y="1"/>
                    <a:pt x="191" y="1"/>
                    <a:pt x="1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8"/>
            <p:cNvSpPr/>
            <p:nvPr/>
          </p:nvSpPr>
          <p:spPr>
            <a:xfrm>
              <a:off x="4858350" y="2420225"/>
              <a:ext cx="6525" cy="5200"/>
            </a:xfrm>
            <a:custGeom>
              <a:avLst/>
              <a:gdLst/>
              <a:ahLst/>
              <a:cxnLst/>
              <a:rect l="l" t="t" r="r" b="b"/>
              <a:pathLst>
                <a:path w="261" h="208" extrusionOk="0">
                  <a:moveTo>
                    <a:pt x="141" y="1"/>
                  </a:moveTo>
                  <a:cubicBezTo>
                    <a:pt x="104" y="17"/>
                    <a:pt x="87" y="34"/>
                    <a:pt x="54" y="50"/>
                  </a:cubicBezTo>
                  <a:cubicBezTo>
                    <a:pt x="1" y="104"/>
                    <a:pt x="1" y="153"/>
                    <a:pt x="54" y="191"/>
                  </a:cubicBezTo>
                  <a:cubicBezTo>
                    <a:pt x="71" y="207"/>
                    <a:pt x="104" y="207"/>
                    <a:pt x="141" y="207"/>
                  </a:cubicBezTo>
                  <a:cubicBezTo>
                    <a:pt x="141" y="191"/>
                    <a:pt x="158" y="191"/>
                    <a:pt x="158" y="191"/>
                  </a:cubicBezTo>
                  <a:cubicBezTo>
                    <a:pt x="191" y="174"/>
                    <a:pt x="207" y="174"/>
                    <a:pt x="228" y="153"/>
                  </a:cubicBezTo>
                  <a:cubicBezTo>
                    <a:pt x="244" y="120"/>
                    <a:pt x="261" y="104"/>
                    <a:pt x="261" y="71"/>
                  </a:cubicBezTo>
                  <a:cubicBezTo>
                    <a:pt x="261" y="50"/>
                    <a:pt x="244" y="34"/>
                    <a:pt x="228" y="17"/>
                  </a:cubicBezTo>
                  <a:cubicBezTo>
                    <a:pt x="207" y="1"/>
                    <a:pt x="174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8"/>
            <p:cNvSpPr/>
            <p:nvPr/>
          </p:nvSpPr>
          <p:spPr>
            <a:xfrm>
              <a:off x="4783225" y="2536200"/>
              <a:ext cx="6525" cy="4750"/>
            </a:xfrm>
            <a:custGeom>
              <a:avLst/>
              <a:gdLst/>
              <a:ahLst/>
              <a:cxnLst/>
              <a:rect l="l" t="t" r="r" b="b"/>
              <a:pathLst>
                <a:path w="261" h="190" extrusionOk="0">
                  <a:moveTo>
                    <a:pt x="157" y="0"/>
                  </a:moveTo>
                  <a:cubicBezTo>
                    <a:pt x="140" y="0"/>
                    <a:pt x="103" y="0"/>
                    <a:pt x="70" y="17"/>
                  </a:cubicBezTo>
                  <a:cubicBezTo>
                    <a:pt x="37" y="33"/>
                    <a:pt x="17" y="70"/>
                    <a:pt x="17" y="87"/>
                  </a:cubicBezTo>
                  <a:cubicBezTo>
                    <a:pt x="0" y="120"/>
                    <a:pt x="0" y="136"/>
                    <a:pt x="17" y="153"/>
                  </a:cubicBezTo>
                  <a:cubicBezTo>
                    <a:pt x="37" y="173"/>
                    <a:pt x="54" y="190"/>
                    <a:pt x="87" y="190"/>
                  </a:cubicBezTo>
                  <a:cubicBezTo>
                    <a:pt x="103" y="190"/>
                    <a:pt x="120" y="190"/>
                    <a:pt x="157" y="173"/>
                  </a:cubicBezTo>
                  <a:cubicBezTo>
                    <a:pt x="157" y="173"/>
                    <a:pt x="173" y="173"/>
                    <a:pt x="173" y="153"/>
                  </a:cubicBezTo>
                  <a:cubicBezTo>
                    <a:pt x="206" y="136"/>
                    <a:pt x="223" y="120"/>
                    <a:pt x="244" y="87"/>
                  </a:cubicBezTo>
                  <a:cubicBezTo>
                    <a:pt x="260" y="33"/>
                    <a:pt x="223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8"/>
            <p:cNvSpPr/>
            <p:nvPr/>
          </p:nvSpPr>
          <p:spPr>
            <a:xfrm>
              <a:off x="4922775" y="2269025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41" y="1"/>
                  </a:moveTo>
                  <a:cubicBezTo>
                    <a:pt x="124" y="1"/>
                    <a:pt x="104" y="1"/>
                    <a:pt x="104" y="17"/>
                  </a:cubicBezTo>
                  <a:cubicBezTo>
                    <a:pt x="71" y="38"/>
                    <a:pt x="38" y="54"/>
                    <a:pt x="38" y="87"/>
                  </a:cubicBezTo>
                  <a:cubicBezTo>
                    <a:pt x="1" y="141"/>
                    <a:pt x="38" y="190"/>
                    <a:pt x="104" y="190"/>
                  </a:cubicBezTo>
                  <a:cubicBezTo>
                    <a:pt x="124" y="190"/>
                    <a:pt x="141" y="190"/>
                    <a:pt x="141" y="174"/>
                  </a:cubicBezTo>
                  <a:lnTo>
                    <a:pt x="174" y="174"/>
                  </a:lnTo>
                  <a:cubicBezTo>
                    <a:pt x="174" y="174"/>
                    <a:pt x="190" y="174"/>
                    <a:pt x="190" y="157"/>
                  </a:cubicBezTo>
                  <a:cubicBezTo>
                    <a:pt x="227" y="141"/>
                    <a:pt x="244" y="120"/>
                    <a:pt x="260" y="87"/>
                  </a:cubicBezTo>
                  <a:cubicBezTo>
                    <a:pt x="260" y="71"/>
                    <a:pt x="260" y="38"/>
                    <a:pt x="244" y="17"/>
                  </a:cubicBezTo>
                  <a:lnTo>
                    <a:pt x="2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8"/>
            <p:cNvSpPr/>
            <p:nvPr/>
          </p:nvSpPr>
          <p:spPr>
            <a:xfrm>
              <a:off x="4927925" y="2339025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57" y="0"/>
                  </a:moveTo>
                  <a:cubicBezTo>
                    <a:pt x="125" y="0"/>
                    <a:pt x="87" y="21"/>
                    <a:pt x="71" y="37"/>
                  </a:cubicBezTo>
                  <a:cubicBezTo>
                    <a:pt x="38" y="54"/>
                    <a:pt x="21" y="70"/>
                    <a:pt x="1" y="103"/>
                  </a:cubicBezTo>
                  <a:cubicBezTo>
                    <a:pt x="1" y="140"/>
                    <a:pt x="1" y="157"/>
                    <a:pt x="21" y="173"/>
                  </a:cubicBezTo>
                  <a:cubicBezTo>
                    <a:pt x="38" y="190"/>
                    <a:pt x="54" y="206"/>
                    <a:pt x="87" y="206"/>
                  </a:cubicBezTo>
                  <a:cubicBezTo>
                    <a:pt x="104" y="206"/>
                    <a:pt x="125" y="190"/>
                    <a:pt x="141" y="190"/>
                  </a:cubicBezTo>
                  <a:cubicBezTo>
                    <a:pt x="157" y="190"/>
                    <a:pt x="157" y="173"/>
                    <a:pt x="174" y="173"/>
                  </a:cubicBezTo>
                  <a:cubicBezTo>
                    <a:pt x="207" y="157"/>
                    <a:pt x="228" y="124"/>
                    <a:pt x="228" y="103"/>
                  </a:cubicBezTo>
                  <a:cubicBezTo>
                    <a:pt x="261" y="54"/>
                    <a:pt x="228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8"/>
            <p:cNvSpPr/>
            <p:nvPr/>
          </p:nvSpPr>
          <p:spPr>
            <a:xfrm>
              <a:off x="4700750" y="2515175"/>
              <a:ext cx="6125" cy="4750"/>
            </a:xfrm>
            <a:custGeom>
              <a:avLst/>
              <a:gdLst/>
              <a:ahLst/>
              <a:cxnLst/>
              <a:rect l="l" t="t" r="r" b="b"/>
              <a:pathLst>
                <a:path w="245" h="190" extrusionOk="0">
                  <a:moveTo>
                    <a:pt x="158" y="0"/>
                  </a:moveTo>
                  <a:cubicBezTo>
                    <a:pt x="121" y="0"/>
                    <a:pt x="88" y="0"/>
                    <a:pt x="55" y="17"/>
                  </a:cubicBezTo>
                  <a:cubicBezTo>
                    <a:pt x="38" y="50"/>
                    <a:pt x="1" y="66"/>
                    <a:pt x="1" y="103"/>
                  </a:cubicBezTo>
                  <a:cubicBezTo>
                    <a:pt x="17" y="136"/>
                    <a:pt x="55" y="169"/>
                    <a:pt x="71" y="190"/>
                  </a:cubicBezTo>
                  <a:cubicBezTo>
                    <a:pt x="104" y="190"/>
                    <a:pt x="121" y="190"/>
                    <a:pt x="141" y="169"/>
                  </a:cubicBezTo>
                  <a:cubicBezTo>
                    <a:pt x="158" y="169"/>
                    <a:pt x="158" y="169"/>
                    <a:pt x="174" y="153"/>
                  </a:cubicBezTo>
                  <a:cubicBezTo>
                    <a:pt x="191" y="136"/>
                    <a:pt x="224" y="120"/>
                    <a:pt x="224" y="87"/>
                  </a:cubicBezTo>
                  <a:cubicBezTo>
                    <a:pt x="244" y="33"/>
                    <a:pt x="207" y="0"/>
                    <a:pt x="1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8"/>
            <p:cNvSpPr/>
            <p:nvPr/>
          </p:nvSpPr>
          <p:spPr>
            <a:xfrm>
              <a:off x="4845475" y="2328300"/>
              <a:ext cx="6525" cy="4925"/>
            </a:xfrm>
            <a:custGeom>
              <a:avLst/>
              <a:gdLst/>
              <a:ahLst/>
              <a:cxnLst/>
              <a:rect l="l" t="t" r="r" b="b"/>
              <a:pathLst>
                <a:path w="261" h="197" extrusionOk="0">
                  <a:moveTo>
                    <a:pt x="157" y="0"/>
                  </a:moveTo>
                  <a:cubicBezTo>
                    <a:pt x="141" y="0"/>
                    <a:pt x="124" y="0"/>
                    <a:pt x="104" y="17"/>
                  </a:cubicBezTo>
                  <a:cubicBezTo>
                    <a:pt x="38" y="37"/>
                    <a:pt x="0" y="103"/>
                    <a:pt x="21" y="140"/>
                  </a:cubicBezTo>
                  <a:cubicBezTo>
                    <a:pt x="33" y="178"/>
                    <a:pt x="64" y="196"/>
                    <a:pt x="109" y="196"/>
                  </a:cubicBezTo>
                  <a:cubicBezTo>
                    <a:pt x="123" y="196"/>
                    <a:pt x="140" y="194"/>
                    <a:pt x="157" y="190"/>
                  </a:cubicBezTo>
                  <a:cubicBezTo>
                    <a:pt x="174" y="173"/>
                    <a:pt x="190" y="157"/>
                    <a:pt x="207" y="157"/>
                  </a:cubicBezTo>
                  <a:cubicBezTo>
                    <a:pt x="244" y="120"/>
                    <a:pt x="260" y="87"/>
                    <a:pt x="244" y="54"/>
                  </a:cubicBezTo>
                  <a:cubicBezTo>
                    <a:pt x="244" y="17"/>
                    <a:pt x="207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8"/>
            <p:cNvSpPr/>
            <p:nvPr/>
          </p:nvSpPr>
          <p:spPr>
            <a:xfrm>
              <a:off x="4968325" y="2313750"/>
              <a:ext cx="6525" cy="5200"/>
            </a:xfrm>
            <a:custGeom>
              <a:avLst/>
              <a:gdLst/>
              <a:ahLst/>
              <a:cxnLst/>
              <a:rect l="l" t="t" r="r" b="b"/>
              <a:pathLst>
                <a:path w="261" h="208" extrusionOk="0">
                  <a:moveTo>
                    <a:pt x="174" y="1"/>
                  </a:moveTo>
                  <a:cubicBezTo>
                    <a:pt x="158" y="1"/>
                    <a:pt x="121" y="17"/>
                    <a:pt x="88" y="34"/>
                  </a:cubicBezTo>
                  <a:cubicBezTo>
                    <a:pt x="55" y="50"/>
                    <a:pt x="34" y="67"/>
                    <a:pt x="34" y="104"/>
                  </a:cubicBezTo>
                  <a:cubicBezTo>
                    <a:pt x="1" y="153"/>
                    <a:pt x="34" y="207"/>
                    <a:pt x="104" y="207"/>
                  </a:cubicBezTo>
                  <a:cubicBezTo>
                    <a:pt x="121" y="207"/>
                    <a:pt x="137" y="186"/>
                    <a:pt x="174" y="186"/>
                  </a:cubicBezTo>
                  <a:lnTo>
                    <a:pt x="191" y="170"/>
                  </a:lnTo>
                  <a:cubicBezTo>
                    <a:pt x="224" y="153"/>
                    <a:pt x="240" y="120"/>
                    <a:pt x="261" y="104"/>
                  </a:cubicBezTo>
                  <a:cubicBezTo>
                    <a:pt x="261" y="67"/>
                    <a:pt x="261" y="50"/>
                    <a:pt x="240" y="34"/>
                  </a:cubicBezTo>
                  <a:cubicBezTo>
                    <a:pt x="224" y="17"/>
                    <a:pt x="207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8"/>
            <p:cNvSpPr/>
            <p:nvPr/>
          </p:nvSpPr>
          <p:spPr>
            <a:xfrm>
              <a:off x="4967925" y="2325300"/>
              <a:ext cx="6425" cy="4775"/>
            </a:xfrm>
            <a:custGeom>
              <a:avLst/>
              <a:gdLst/>
              <a:ahLst/>
              <a:cxnLst/>
              <a:rect l="l" t="t" r="r" b="b"/>
              <a:pathLst>
                <a:path w="257" h="191" extrusionOk="0">
                  <a:moveTo>
                    <a:pt x="174" y="1"/>
                  </a:moveTo>
                  <a:cubicBezTo>
                    <a:pt x="104" y="1"/>
                    <a:pt x="33" y="34"/>
                    <a:pt x="17" y="87"/>
                  </a:cubicBezTo>
                  <a:cubicBezTo>
                    <a:pt x="1" y="157"/>
                    <a:pt x="33" y="190"/>
                    <a:pt x="104" y="190"/>
                  </a:cubicBezTo>
                  <a:cubicBezTo>
                    <a:pt x="120" y="190"/>
                    <a:pt x="137" y="190"/>
                    <a:pt x="153" y="174"/>
                  </a:cubicBezTo>
                  <a:cubicBezTo>
                    <a:pt x="174" y="174"/>
                    <a:pt x="174" y="174"/>
                    <a:pt x="190" y="157"/>
                  </a:cubicBezTo>
                  <a:cubicBezTo>
                    <a:pt x="207" y="137"/>
                    <a:pt x="240" y="120"/>
                    <a:pt x="240" y="87"/>
                  </a:cubicBezTo>
                  <a:cubicBezTo>
                    <a:pt x="256" y="71"/>
                    <a:pt x="256" y="34"/>
                    <a:pt x="240" y="17"/>
                  </a:cubicBezTo>
                  <a:cubicBezTo>
                    <a:pt x="223" y="1"/>
                    <a:pt x="207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8"/>
            <p:cNvSpPr/>
            <p:nvPr/>
          </p:nvSpPr>
          <p:spPr>
            <a:xfrm>
              <a:off x="4974325" y="2291400"/>
              <a:ext cx="6500" cy="5175"/>
            </a:xfrm>
            <a:custGeom>
              <a:avLst/>
              <a:gdLst/>
              <a:ahLst/>
              <a:cxnLst/>
              <a:rect l="l" t="t" r="r" b="b"/>
              <a:pathLst>
                <a:path w="260" h="207" extrusionOk="0">
                  <a:moveTo>
                    <a:pt x="173" y="0"/>
                  </a:moveTo>
                  <a:cubicBezTo>
                    <a:pt x="140" y="0"/>
                    <a:pt x="103" y="17"/>
                    <a:pt x="70" y="33"/>
                  </a:cubicBezTo>
                  <a:cubicBezTo>
                    <a:pt x="54" y="50"/>
                    <a:pt x="37" y="87"/>
                    <a:pt x="21" y="103"/>
                  </a:cubicBezTo>
                  <a:cubicBezTo>
                    <a:pt x="0" y="153"/>
                    <a:pt x="37" y="206"/>
                    <a:pt x="87" y="206"/>
                  </a:cubicBezTo>
                  <a:cubicBezTo>
                    <a:pt x="124" y="206"/>
                    <a:pt x="140" y="190"/>
                    <a:pt x="157" y="190"/>
                  </a:cubicBezTo>
                  <a:cubicBezTo>
                    <a:pt x="173" y="190"/>
                    <a:pt x="173" y="173"/>
                    <a:pt x="190" y="173"/>
                  </a:cubicBezTo>
                  <a:cubicBezTo>
                    <a:pt x="206" y="153"/>
                    <a:pt x="243" y="136"/>
                    <a:pt x="243" y="103"/>
                  </a:cubicBezTo>
                  <a:cubicBezTo>
                    <a:pt x="260" y="50"/>
                    <a:pt x="227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8"/>
            <p:cNvSpPr/>
            <p:nvPr/>
          </p:nvSpPr>
          <p:spPr>
            <a:xfrm>
              <a:off x="4938250" y="2268625"/>
              <a:ext cx="6500" cy="3925"/>
            </a:xfrm>
            <a:custGeom>
              <a:avLst/>
              <a:gdLst/>
              <a:ahLst/>
              <a:cxnLst/>
              <a:rect l="l" t="t" r="r" b="b"/>
              <a:pathLst>
                <a:path w="260" h="157" extrusionOk="0">
                  <a:moveTo>
                    <a:pt x="260" y="0"/>
                  </a:moveTo>
                  <a:cubicBezTo>
                    <a:pt x="190" y="17"/>
                    <a:pt x="124" y="17"/>
                    <a:pt x="54" y="17"/>
                  </a:cubicBezTo>
                  <a:cubicBezTo>
                    <a:pt x="54" y="17"/>
                    <a:pt x="37" y="33"/>
                    <a:pt x="37" y="54"/>
                  </a:cubicBezTo>
                  <a:cubicBezTo>
                    <a:pt x="0" y="103"/>
                    <a:pt x="37" y="157"/>
                    <a:pt x="103" y="157"/>
                  </a:cubicBezTo>
                  <a:cubicBezTo>
                    <a:pt x="124" y="157"/>
                    <a:pt x="140" y="157"/>
                    <a:pt x="173" y="136"/>
                  </a:cubicBezTo>
                  <a:cubicBezTo>
                    <a:pt x="173" y="136"/>
                    <a:pt x="190" y="136"/>
                    <a:pt x="190" y="120"/>
                  </a:cubicBezTo>
                  <a:cubicBezTo>
                    <a:pt x="227" y="103"/>
                    <a:pt x="243" y="87"/>
                    <a:pt x="260" y="54"/>
                  </a:cubicBezTo>
                  <a:lnTo>
                    <a:pt x="2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8"/>
            <p:cNvSpPr/>
            <p:nvPr/>
          </p:nvSpPr>
          <p:spPr>
            <a:xfrm>
              <a:off x="4979475" y="2303450"/>
              <a:ext cx="6100" cy="4675"/>
            </a:xfrm>
            <a:custGeom>
              <a:avLst/>
              <a:gdLst/>
              <a:ahLst/>
              <a:cxnLst/>
              <a:rect l="l" t="t" r="r" b="b"/>
              <a:pathLst>
                <a:path w="244" h="187" extrusionOk="0">
                  <a:moveTo>
                    <a:pt x="173" y="1"/>
                  </a:moveTo>
                  <a:cubicBezTo>
                    <a:pt x="140" y="1"/>
                    <a:pt x="103" y="17"/>
                    <a:pt x="70" y="34"/>
                  </a:cubicBezTo>
                  <a:cubicBezTo>
                    <a:pt x="54" y="50"/>
                    <a:pt x="21" y="67"/>
                    <a:pt x="21" y="104"/>
                  </a:cubicBezTo>
                  <a:cubicBezTo>
                    <a:pt x="0" y="153"/>
                    <a:pt x="37" y="186"/>
                    <a:pt x="87" y="186"/>
                  </a:cubicBezTo>
                  <a:lnTo>
                    <a:pt x="157" y="186"/>
                  </a:lnTo>
                  <a:cubicBezTo>
                    <a:pt x="157" y="170"/>
                    <a:pt x="173" y="170"/>
                    <a:pt x="190" y="170"/>
                  </a:cubicBezTo>
                  <a:cubicBezTo>
                    <a:pt x="206" y="153"/>
                    <a:pt x="227" y="137"/>
                    <a:pt x="244" y="104"/>
                  </a:cubicBezTo>
                  <a:lnTo>
                    <a:pt x="244" y="34"/>
                  </a:lnTo>
                  <a:cubicBezTo>
                    <a:pt x="227" y="1"/>
                    <a:pt x="190" y="1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8"/>
            <p:cNvSpPr/>
            <p:nvPr/>
          </p:nvSpPr>
          <p:spPr>
            <a:xfrm>
              <a:off x="4899175" y="2362200"/>
              <a:ext cx="6925" cy="5175"/>
            </a:xfrm>
            <a:custGeom>
              <a:avLst/>
              <a:gdLst/>
              <a:ahLst/>
              <a:cxnLst/>
              <a:rect l="l" t="t" r="r" b="b"/>
              <a:pathLst>
                <a:path w="277" h="207" extrusionOk="0">
                  <a:moveTo>
                    <a:pt x="174" y="1"/>
                  </a:moveTo>
                  <a:cubicBezTo>
                    <a:pt x="141" y="1"/>
                    <a:pt x="104" y="21"/>
                    <a:pt x="87" y="38"/>
                  </a:cubicBezTo>
                  <a:cubicBezTo>
                    <a:pt x="54" y="54"/>
                    <a:pt x="38" y="87"/>
                    <a:pt x="17" y="104"/>
                  </a:cubicBezTo>
                  <a:cubicBezTo>
                    <a:pt x="1" y="157"/>
                    <a:pt x="38" y="207"/>
                    <a:pt x="104" y="207"/>
                  </a:cubicBezTo>
                  <a:cubicBezTo>
                    <a:pt x="120" y="207"/>
                    <a:pt x="141" y="207"/>
                    <a:pt x="157" y="190"/>
                  </a:cubicBezTo>
                  <a:cubicBezTo>
                    <a:pt x="174" y="190"/>
                    <a:pt x="174" y="174"/>
                    <a:pt x="190" y="174"/>
                  </a:cubicBezTo>
                  <a:cubicBezTo>
                    <a:pt x="223" y="157"/>
                    <a:pt x="244" y="141"/>
                    <a:pt x="244" y="104"/>
                  </a:cubicBezTo>
                  <a:cubicBezTo>
                    <a:pt x="277" y="54"/>
                    <a:pt x="244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8"/>
            <p:cNvSpPr/>
            <p:nvPr/>
          </p:nvSpPr>
          <p:spPr>
            <a:xfrm>
              <a:off x="4930500" y="2351325"/>
              <a:ext cx="4375" cy="1925"/>
            </a:xfrm>
            <a:custGeom>
              <a:avLst/>
              <a:gdLst/>
              <a:ahLst/>
              <a:cxnLst/>
              <a:rect l="l" t="t" r="r" b="b"/>
              <a:pathLst>
                <a:path w="175" h="77" extrusionOk="0">
                  <a:moveTo>
                    <a:pt x="142" y="1"/>
                  </a:moveTo>
                  <a:cubicBezTo>
                    <a:pt x="107" y="1"/>
                    <a:pt x="62" y="17"/>
                    <a:pt x="38" y="44"/>
                  </a:cubicBezTo>
                  <a:cubicBezTo>
                    <a:pt x="26" y="56"/>
                    <a:pt x="23" y="68"/>
                    <a:pt x="14" y="74"/>
                  </a:cubicBezTo>
                  <a:lnTo>
                    <a:pt x="14" y="74"/>
                  </a:lnTo>
                  <a:cubicBezTo>
                    <a:pt x="78" y="56"/>
                    <a:pt x="128" y="22"/>
                    <a:pt x="174" y="7"/>
                  </a:cubicBezTo>
                  <a:cubicBezTo>
                    <a:pt x="165" y="3"/>
                    <a:pt x="154" y="1"/>
                    <a:pt x="142" y="1"/>
                  </a:cubicBezTo>
                  <a:close/>
                  <a:moveTo>
                    <a:pt x="14" y="74"/>
                  </a:moveTo>
                  <a:lnTo>
                    <a:pt x="14" y="74"/>
                  </a:lnTo>
                  <a:cubicBezTo>
                    <a:pt x="10" y="75"/>
                    <a:pt x="5" y="76"/>
                    <a:pt x="1" y="77"/>
                  </a:cubicBezTo>
                  <a:cubicBezTo>
                    <a:pt x="7" y="77"/>
                    <a:pt x="11" y="76"/>
                    <a:pt x="14" y="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8"/>
            <p:cNvSpPr/>
            <p:nvPr/>
          </p:nvSpPr>
          <p:spPr>
            <a:xfrm>
              <a:off x="4740750" y="2500950"/>
              <a:ext cx="6425" cy="5175"/>
            </a:xfrm>
            <a:custGeom>
              <a:avLst/>
              <a:gdLst/>
              <a:ahLst/>
              <a:cxnLst/>
              <a:rect l="l" t="t" r="r" b="b"/>
              <a:pathLst>
                <a:path w="257" h="207" extrusionOk="0">
                  <a:moveTo>
                    <a:pt x="170" y="0"/>
                  </a:moveTo>
                  <a:cubicBezTo>
                    <a:pt x="104" y="0"/>
                    <a:pt x="34" y="54"/>
                    <a:pt x="17" y="103"/>
                  </a:cubicBezTo>
                  <a:cubicBezTo>
                    <a:pt x="1" y="157"/>
                    <a:pt x="34" y="206"/>
                    <a:pt x="87" y="206"/>
                  </a:cubicBezTo>
                  <a:cubicBezTo>
                    <a:pt x="104" y="206"/>
                    <a:pt x="137" y="190"/>
                    <a:pt x="153" y="190"/>
                  </a:cubicBezTo>
                  <a:cubicBezTo>
                    <a:pt x="153" y="173"/>
                    <a:pt x="170" y="173"/>
                    <a:pt x="190" y="173"/>
                  </a:cubicBezTo>
                  <a:cubicBezTo>
                    <a:pt x="207" y="157"/>
                    <a:pt x="223" y="120"/>
                    <a:pt x="240" y="103"/>
                  </a:cubicBezTo>
                  <a:cubicBezTo>
                    <a:pt x="256" y="70"/>
                    <a:pt x="240" y="54"/>
                    <a:pt x="240" y="37"/>
                  </a:cubicBezTo>
                  <a:cubicBezTo>
                    <a:pt x="223" y="17"/>
                    <a:pt x="190" y="0"/>
                    <a:pt x="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8"/>
            <p:cNvSpPr/>
            <p:nvPr/>
          </p:nvSpPr>
          <p:spPr>
            <a:xfrm>
              <a:off x="4849800" y="2501350"/>
              <a:ext cx="3950" cy="4775"/>
            </a:xfrm>
            <a:custGeom>
              <a:avLst/>
              <a:gdLst/>
              <a:ahLst/>
              <a:cxnLst/>
              <a:rect l="l" t="t" r="r" b="b"/>
              <a:pathLst>
                <a:path w="158" h="191" extrusionOk="0">
                  <a:moveTo>
                    <a:pt x="157" y="1"/>
                  </a:moveTo>
                  <a:cubicBezTo>
                    <a:pt x="137" y="1"/>
                    <a:pt x="104" y="1"/>
                    <a:pt x="87" y="21"/>
                  </a:cubicBezTo>
                  <a:cubicBezTo>
                    <a:pt x="54" y="38"/>
                    <a:pt x="34" y="71"/>
                    <a:pt x="17" y="87"/>
                  </a:cubicBezTo>
                  <a:cubicBezTo>
                    <a:pt x="1" y="157"/>
                    <a:pt x="34" y="190"/>
                    <a:pt x="104" y="190"/>
                  </a:cubicBezTo>
                  <a:cubicBezTo>
                    <a:pt x="120" y="124"/>
                    <a:pt x="137" y="7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8"/>
            <p:cNvSpPr/>
            <p:nvPr/>
          </p:nvSpPr>
          <p:spPr>
            <a:xfrm>
              <a:off x="4839500" y="2513225"/>
              <a:ext cx="6000" cy="4950"/>
            </a:xfrm>
            <a:custGeom>
              <a:avLst/>
              <a:gdLst/>
              <a:ahLst/>
              <a:cxnLst/>
              <a:rect l="l" t="t" r="r" b="b"/>
              <a:pathLst>
                <a:path w="240" h="198" extrusionOk="0">
                  <a:moveTo>
                    <a:pt x="167" y="1"/>
                  </a:moveTo>
                  <a:cubicBezTo>
                    <a:pt x="159" y="1"/>
                    <a:pt x="149" y="2"/>
                    <a:pt x="136" y="8"/>
                  </a:cubicBezTo>
                  <a:cubicBezTo>
                    <a:pt x="103" y="8"/>
                    <a:pt x="70" y="24"/>
                    <a:pt x="54" y="41"/>
                  </a:cubicBezTo>
                  <a:cubicBezTo>
                    <a:pt x="0" y="95"/>
                    <a:pt x="0" y="165"/>
                    <a:pt x="33" y="181"/>
                  </a:cubicBezTo>
                  <a:cubicBezTo>
                    <a:pt x="54" y="198"/>
                    <a:pt x="87" y="198"/>
                    <a:pt x="120" y="198"/>
                  </a:cubicBezTo>
                  <a:cubicBezTo>
                    <a:pt x="136" y="198"/>
                    <a:pt x="136" y="181"/>
                    <a:pt x="157" y="181"/>
                  </a:cubicBezTo>
                  <a:cubicBezTo>
                    <a:pt x="174" y="181"/>
                    <a:pt x="190" y="165"/>
                    <a:pt x="207" y="144"/>
                  </a:cubicBezTo>
                  <a:cubicBezTo>
                    <a:pt x="223" y="128"/>
                    <a:pt x="239" y="95"/>
                    <a:pt x="239" y="78"/>
                  </a:cubicBezTo>
                  <a:cubicBezTo>
                    <a:pt x="239" y="41"/>
                    <a:pt x="239" y="24"/>
                    <a:pt x="207" y="8"/>
                  </a:cubicBezTo>
                  <a:cubicBezTo>
                    <a:pt x="196" y="8"/>
                    <a:pt x="185" y="1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8"/>
            <p:cNvSpPr/>
            <p:nvPr/>
          </p:nvSpPr>
          <p:spPr>
            <a:xfrm>
              <a:off x="4827425" y="2524125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74" y="1"/>
                  </a:moveTo>
                  <a:cubicBezTo>
                    <a:pt x="141" y="1"/>
                    <a:pt x="104" y="17"/>
                    <a:pt x="71" y="38"/>
                  </a:cubicBezTo>
                  <a:cubicBezTo>
                    <a:pt x="55" y="54"/>
                    <a:pt x="22" y="71"/>
                    <a:pt x="22" y="104"/>
                  </a:cubicBezTo>
                  <a:cubicBezTo>
                    <a:pt x="1" y="157"/>
                    <a:pt x="38" y="207"/>
                    <a:pt x="88" y="207"/>
                  </a:cubicBezTo>
                  <a:cubicBezTo>
                    <a:pt x="104" y="207"/>
                    <a:pt x="141" y="190"/>
                    <a:pt x="158" y="190"/>
                  </a:cubicBezTo>
                  <a:cubicBezTo>
                    <a:pt x="191" y="174"/>
                    <a:pt x="228" y="141"/>
                    <a:pt x="244" y="104"/>
                  </a:cubicBezTo>
                  <a:cubicBezTo>
                    <a:pt x="261" y="54"/>
                    <a:pt x="228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8"/>
            <p:cNvSpPr/>
            <p:nvPr/>
          </p:nvSpPr>
          <p:spPr>
            <a:xfrm>
              <a:off x="4863525" y="2431775"/>
              <a:ext cx="1350" cy="3125"/>
            </a:xfrm>
            <a:custGeom>
              <a:avLst/>
              <a:gdLst/>
              <a:ahLst/>
              <a:cxnLst/>
              <a:rect l="l" t="t" r="r" b="b"/>
              <a:pathLst>
                <a:path w="54" h="125" extrusionOk="0">
                  <a:moveTo>
                    <a:pt x="54" y="1"/>
                  </a:moveTo>
                  <a:lnTo>
                    <a:pt x="54" y="1"/>
                  </a:lnTo>
                  <a:cubicBezTo>
                    <a:pt x="37" y="21"/>
                    <a:pt x="37" y="38"/>
                    <a:pt x="21" y="54"/>
                  </a:cubicBezTo>
                  <a:cubicBezTo>
                    <a:pt x="0" y="87"/>
                    <a:pt x="21" y="104"/>
                    <a:pt x="37" y="124"/>
                  </a:cubicBezTo>
                  <a:cubicBezTo>
                    <a:pt x="37" y="87"/>
                    <a:pt x="54" y="38"/>
                    <a:pt x="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8"/>
            <p:cNvSpPr/>
            <p:nvPr/>
          </p:nvSpPr>
          <p:spPr>
            <a:xfrm>
              <a:off x="4966575" y="2269025"/>
              <a:ext cx="6950" cy="4775"/>
            </a:xfrm>
            <a:custGeom>
              <a:avLst/>
              <a:gdLst/>
              <a:ahLst/>
              <a:cxnLst/>
              <a:rect l="l" t="t" r="r" b="b"/>
              <a:pathLst>
                <a:path w="278" h="191" extrusionOk="0">
                  <a:moveTo>
                    <a:pt x="174" y="1"/>
                  </a:moveTo>
                  <a:cubicBezTo>
                    <a:pt x="141" y="1"/>
                    <a:pt x="125" y="1"/>
                    <a:pt x="87" y="38"/>
                  </a:cubicBezTo>
                  <a:cubicBezTo>
                    <a:pt x="55" y="54"/>
                    <a:pt x="38" y="71"/>
                    <a:pt x="22" y="104"/>
                  </a:cubicBezTo>
                  <a:cubicBezTo>
                    <a:pt x="1" y="157"/>
                    <a:pt x="38" y="190"/>
                    <a:pt x="104" y="190"/>
                  </a:cubicBezTo>
                  <a:lnTo>
                    <a:pt x="158" y="190"/>
                  </a:lnTo>
                  <a:cubicBezTo>
                    <a:pt x="174" y="174"/>
                    <a:pt x="191" y="174"/>
                    <a:pt x="191" y="174"/>
                  </a:cubicBezTo>
                  <a:cubicBezTo>
                    <a:pt x="228" y="141"/>
                    <a:pt x="244" y="120"/>
                    <a:pt x="261" y="104"/>
                  </a:cubicBezTo>
                  <a:cubicBezTo>
                    <a:pt x="277" y="38"/>
                    <a:pt x="244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8"/>
            <p:cNvSpPr/>
            <p:nvPr/>
          </p:nvSpPr>
          <p:spPr>
            <a:xfrm>
              <a:off x="4842475" y="2478675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74" y="1"/>
                  </a:moveTo>
                  <a:cubicBezTo>
                    <a:pt x="141" y="1"/>
                    <a:pt x="104" y="17"/>
                    <a:pt x="71" y="34"/>
                  </a:cubicBezTo>
                  <a:cubicBezTo>
                    <a:pt x="55" y="50"/>
                    <a:pt x="38" y="67"/>
                    <a:pt x="17" y="104"/>
                  </a:cubicBezTo>
                  <a:cubicBezTo>
                    <a:pt x="1" y="153"/>
                    <a:pt x="38" y="207"/>
                    <a:pt x="88" y="207"/>
                  </a:cubicBezTo>
                  <a:cubicBezTo>
                    <a:pt x="120" y="207"/>
                    <a:pt x="141" y="186"/>
                    <a:pt x="158" y="186"/>
                  </a:cubicBezTo>
                  <a:cubicBezTo>
                    <a:pt x="174" y="186"/>
                    <a:pt x="174" y="170"/>
                    <a:pt x="191" y="170"/>
                  </a:cubicBezTo>
                  <a:cubicBezTo>
                    <a:pt x="207" y="153"/>
                    <a:pt x="244" y="120"/>
                    <a:pt x="244" y="104"/>
                  </a:cubicBezTo>
                  <a:cubicBezTo>
                    <a:pt x="261" y="50"/>
                    <a:pt x="224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8"/>
            <p:cNvSpPr/>
            <p:nvPr/>
          </p:nvSpPr>
          <p:spPr>
            <a:xfrm>
              <a:off x="4776425" y="2511225"/>
              <a:ext cx="6400" cy="5225"/>
            </a:xfrm>
            <a:custGeom>
              <a:avLst/>
              <a:gdLst/>
              <a:ahLst/>
              <a:cxnLst/>
              <a:rect l="l" t="t" r="r" b="b"/>
              <a:pathLst>
                <a:path w="256" h="209" extrusionOk="0">
                  <a:moveTo>
                    <a:pt x="167" y="1"/>
                  </a:moveTo>
                  <a:cubicBezTo>
                    <a:pt x="148" y="1"/>
                    <a:pt x="126" y="6"/>
                    <a:pt x="103" y="18"/>
                  </a:cubicBezTo>
                  <a:cubicBezTo>
                    <a:pt x="33" y="55"/>
                    <a:pt x="0" y="104"/>
                    <a:pt x="17" y="158"/>
                  </a:cubicBezTo>
                  <a:cubicBezTo>
                    <a:pt x="27" y="190"/>
                    <a:pt x="52" y="208"/>
                    <a:pt x="87" y="208"/>
                  </a:cubicBezTo>
                  <a:cubicBezTo>
                    <a:pt x="106" y="208"/>
                    <a:pt x="128" y="203"/>
                    <a:pt x="153" y="191"/>
                  </a:cubicBezTo>
                  <a:cubicBezTo>
                    <a:pt x="223" y="158"/>
                    <a:pt x="256" y="104"/>
                    <a:pt x="239" y="55"/>
                  </a:cubicBezTo>
                  <a:cubicBezTo>
                    <a:pt x="229" y="20"/>
                    <a:pt x="202" y="1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8"/>
            <p:cNvSpPr/>
            <p:nvPr/>
          </p:nvSpPr>
          <p:spPr>
            <a:xfrm>
              <a:off x="4767350" y="2536600"/>
              <a:ext cx="6925" cy="5175"/>
            </a:xfrm>
            <a:custGeom>
              <a:avLst/>
              <a:gdLst/>
              <a:ahLst/>
              <a:cxnLst/>
              <a:rect l="l" t="t" r="r" b="b"/>
              <a:pathLst>
                <a:path w="277" h="207" extrusionOk="0">
                  <a:moveTo>
                    <a:pt x="174" y="1"/>
                  </a:moveTo>
                  <a:cubicBezTo>
                    <a:pt x="136" y="1"/>
                    <a:pt x="103" y="17"/>
                    <a:pt x="87" y="34"/>
                  </a:cubicBezTo>
                  <a:cubicBezTo>
                    <a:pt x="54" y="54"/>
                    <a:pt x="33" y="87"/>
                    <a:pt x="17" y="104"/>
                  </a:cubicBezTo>
                  <a:cubicBezTo>
                    <a:pt x="0" y="157"/>
                    <a:pt x="33" y="207"/>
                    <a:pt x="103" y="207"/>
                  </a:cubicBezTo>
                  <a:cubicBezTo>
                    <a:pt x="120" y="207"/>
                    <a:pt x="136" y="207"/>
                    <a:pt x="157" y="190"/>
                  </a:cubicBezTo>
                  <a:cubicBezTo>
                    <a:pt x="174" y="190"/>
                    <a:pt x="174" y="174"/>
                    <a:pt x="190" y="174"/>
                  </a:cubicBezTo>
                  <a:cubicBezTo>
                    <a:pt x="223" y="157"/>
                    <a:pt x="239" y="137"/>
                    <a:pt x="239" y="104"/>
                  </a:cubicBezTo>
                  <a:cubicBezTo>
                    <a:pt x="277" y="54"/>
                    <a:pt x="239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8"/>
            <p:cNvSpPr/>
            <p:nvPr/>
          </p:nvSpPr>
          <p:spPr>
            <a:xfrm>
              <a:off x="4780650" y="2523725"/>
              <a:ext cx="6500" cy="5175"/>
            </a:xfrm>
            <a:custGeom>
              <a:avLst/>
              <a:gdLst/>
              <a:ahLst/>
              <a:cxnLst/>
              <a:rect l="l" t="t" r="r" b="b"/>
              <a:pathLst>
                <a:path w="260" h="207" extrusionOk="0">
                  <a:moveTo>
                    <a:pt x="173" y="0"/>
                  </a:moveTo>
                  <a:cubicBezTo>
                    <a:pt x="140" y="0"/>
                    <a:pt x="103" y="17"/>
                    <a:pt x="70" y="33"/>
                  </a:cubicBezTo>
                  <a:cubicBezTo>
                    <a:pt x="54" y="54"/>
                    <a:pt x="17" y="70"/>
                    <a:pt x="17" y="103"/>
                  </a:cubicBezTo>
                  <a:cubicBezTo>
                    <a:pt x="0" y="157"/>
                    <a:pt x="17" y="190"/>
                    <a:pt x="70" y="190"/>
                  </a:cubicBezTo>
                  <a:cubicBezTo>
                    <a:pt x="70" y="206"/>
                    <a:pt x="87" y="206"/>
                    <a:pt x="87" y="206"/>
                  </a:cubicBezTo>
                  <a:cubicBezTo>
                    <a:pt x="120" y="206"/>
                    <a:pt x="140" y="190"/>
                    <a:pt x="157" y="190"/>
                  </a:cubicBezTo>
                  <a:cubicBezTo>
                    <a:pt x="190" y="173"/>
                    <a:pt x="206" y="157"/>
                    <a:pt x="223" y="120"/>
                  </a:cubicBezTo>
                  <a:cubicBezTo>
                    <a:pt x="243" y="120"/>
                    <a:pt x="243" y="103"/>
                    <a:pt x="243" y="103"/>
                  </a:cubicBezTo>
                  <a:cubicBezTo>
                    <a:pt x="260" y="54"/>
                    <a:pt x="223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8"/>
            <p:cNvSpPr/>
            <p:nvPr/>
          </p:nvSpPr>
          <p:spPr>
            <a:xfrm>
              <a:off x="4772500" y="2548675"/>
              <a:ext cx="6525" cy="4750"/>
            </a:xfrm>
            <a:custGeom>
              <a:avLst/>
              <a:gdLst/>
              <a:ahLst/>
              <a:cxnLst/>
              <a:rect l="l" t="t" r="r" b="b"/>
              <a:pathLst>
                <a:path w="261" h="190" extrusionOk="0">
                  <a:moveTo>
                    <a:pt x="174" y="0"/>
                  </a:moveTo>
                  <a:cubicBezTo>
                    <a:pt x="137" y="0"/>
                    <a:pt x="104" y="17"/>
                    <a:pt x="71" y="33"/>
                  </a:cubicBezTo>
                  <a:cubicBezTo>
                    <a:pt x="54" y="49"/>
                    <a:pt x="33" y="66"/>
                    <a:pt x="17" y="103"/>
                  </a:cubicBezTo>
                  <a:cubicBezTo>
                    <a:pt x="0" y="153"/>
                    <a:pt x="33" y="190"/>
                    <a:pt x="87" y="190"/>
                  </a:cubicBezTo>
                  <a:lnTo>
                    <a:pt x="157" y="190"/>
                  </a:lnTo>
                  <a:cubicBezTo>
                    <a:pt x="174" y="169"/>
                    <a:pt x="174" y="169"/>
                    <a:pt x="190" y="169"/>
                  </a:cubicBezTo>
                  <a:cubicBezTo>
                    <a:pt x="207" y="153"/>
                    <a:pt x="240" y="120"/>
                    <a:pt x="240" y="103"/>
                  </a:cubicBezTo>
                  <a:cubicBezTo>
                    <a:pt x="260" y="66"/>
                    <a:pt x="260" y="49"/>
                    <a:pt x="240" y="33"/>
                  </a:cubicBezTo>
                  <a:cubicBezTo>
                    <a:pt x="223" y="17"/>
                    <a:pt x="190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8"/>
            <p:cNvSpPr/>
            <p:nvPr/>
          </p:nvSpPr>
          <p:spPr>
            <a:xfrm>
              <a:off x="4796525" y="2525150"/>
              <a:ext cx="6100" cy="5075"/>
            </a:xfrm>
            <a:custGeom>
              <a:avLst/>
              <a:gdLst/>
              <a:ahLst/>
              <a:cxnLst/>
              <a:rect l="l" t="t" r="r" b="b"/>
              <a:pathLst>
                <a:path w="244" h="203" extrusionOk="0">
                  <a:moveTo>
                    <a:pt x="173" y="1"/>
                  </a:moveTo>
                  <a:cubicBezTo>
                    <a:pt x="161" y="1"/>
                    <a:pt x="149" y="5"/>
                    <a:pt x="140" y="13"/>
                  </a:cubicBezTo>
                  <a:cubicBezTo>
                    <a:pt x="103" y="13"/>
                    <a:pt x="70" y="30"/>
                    <a:pt x="54" y="46"/>
                  </a:cubicBezTo>
                  <a:cubicBezTo>
                    <a:pt x="0" y="100"/>
                    <a:pt x="0" y="166"/>
                    <a:pt x="37" y="182"/>
                  </a:cubicBezTo>
                  <a:cubicBezTo>
                    <a:pt x="54" y="203"/>
                    <a:pt x="87" y="203"/>
                    <a:pt x="124" y="203"/>
                  </a:cubicBezTo>
                  <a:cubicBezTo>
                    <a:pt x="124" y="203"/>
                    <a:pt x="140" y="182"/>
                    <a:pt x="157" y="182"/>
                  </a:cubicBezTo>
                  <a:cubicBezTo>
                    <a:pt x="173" y="182"/>
                    <a:pt x="190" y="166"/>
                    <a:pt x="206" y="149"/>
                  </a:cubicBezTo>
                  <a:cubicBezTo>
                    <a:pt x="227" y="133"/>
                    <a:pt x="243" y="100"/>
                    <a:pt x="243" y="79"/>
                  </a:cubicBezTo>
                  <a:cubicBezTo>
                    <a:pt x="243" y="46"/>
                    <a:pt x="243" y="30"/>
                    <a:pt x="206" y="13"/>
                  </a:cubicBezTo>
                  <a:cubicBezTo>
                    <a:pt x="198" y="5"/>
                    <a:pt x="186" y="1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8"/>
            <p:cNvSpPr/>
            <p:nvPr/>
          </p:nvSpPr>
          <p:spPr>
            <a:xfrm>
              <a:off x="4790950" y="2546075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55" y="0"/>
                  </a:moveTo>
                  <a:cubicBezTo>
                    <a:pt x="117" y="0"/>
                    <a:pt x="70" y="18"/>
                    <a:pt x="38" y="50"/>
                  </a:cubicBezTo>
                  <a:cubicBezTo>
                    <a:pt x="17" y="67"/>
                    <a:pt x="0" y="104"/>
                    <a:pt x="0" y="121"/>
                  </a:cubicBezTo>
                  <a:cubicBezTo>
                    <a:pt x="0" y="153"/>
                    <a:pt x="17" y="170"/>
                    <a:pt x="38" y="191"/>
                  </a:cubicBezTo>
                  <a:lnTo>
                    <a:pt x="120" y="191"/>
                  </a:lnTo>
                  <a:cubicBezTo>
                    <a:pt x="120" y="191"/>
                    <a:pt x="141" y="191"/>
                    <a:pt x="141" y="170"/>
                  </a:cubicBezTo>
                  <a:cubicBezTo>
                    <a:pt x="174" y="170"/>
                    <a:pt x="190" y="153"/>
                    <a:pt x="207" y="137"/>
                  </a:cubicBezTo>
                  <a:cubicBezTo>
                    <a:pt x="260" y="104"/>
                    <a:pt x="260" y="34"/>
                    <a:pt x="207" y="17"/>
                  </a:cubicBezTo>
                  <a:cubicBezTo>
                    <a:pt x="195" y="6"/>
                    <a:pt x="177" y="0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8"/>
            <p:cNvSpPr/>
            <p:nvPr/>
          </p:nvSpPr>
          <p:spPr>
            <a:xfrm>
              <a:off x="4784975" y="2491725"/>
              <a:ext cx="6925" cy="5025"/>
            </a:xfrm>
            <a:custGeom>
              <a:avLst/>
              <a:gdLst/>
              <a:ahLst/>
              <a:cxnLst/>
              <a:rect l="l" t="t" r="r" b="b"/>
              <a:pathLst>
                <a:path w="277" h="201" extrusionOk="0">
                  <a:moveTo>
                    <a:pt x="170" y="1"/>
                  </a:moveTo>
                  <a:cubicBezTo>
                    <a:pt x="134" y="1"/>
                    <a:pt x="91" y="12"/>
                    <a:pt x="70" y="43"/>
                  </a:cubicBezTo>
                  <a:cubicBezTo>
                    <a:pt x="17" y="97"/>
                    <a:pt x="0" y="146"/>
                    <a:pt x="50" y="179"/>
                  </a:cubicBezTo>
                  <a:cubicBezTo>
                    <a:pt x="70" y="200"/>
                    <a:pt x="103" y="200"/>
                    <a:pt x="136" y="200"/>
                  </a:cubicBezTo>
                  <a:cubicBezTo>
                    <a:pt x="136" y="179"/>
                    <a:pt x="153" y="179"/>
                    <a:pt x="174" y="179"/>
                  </a:cubicBezTo>
                  <a:cubicBezTo>
                    <a:pt x="190" y="163"/>
                    <a:pt x="207" y="163"/>
                    <a:pt x="223" y="146"/>
                  </a:cubicBezTo>
                  <a:cubicBezTo>
                    <a:pt x="277" y="97"/>
                    <a:pt x="277" y="43"/>
                    <a:pt x="223" y="10"/>
                  </a:cubicBezTo>
                  <a:cubicBezTo>
                    <a:pt x="211" y="4"/>
                    <a:pt x="192" y="1"/>
                    <a:pt x="1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8"/>
            <p:cNvSpPr/>
            <p:nvPr/>
          </p:nvSpPr>
          <p:spPr>
            <a:xfrm>
              <a:off x="4744575" y="2515000"/>
              <a:ext cx="6500" cy="4925"/>
            </a:xfrm>
            <a:custGeom>
              <a:avLst/>
              <a:gdLst/>
              <a:ahLst/>
              <a:cxnLst/>
              <a:rect l="l" t="t" r="r" b="b"/>
              <a:pathLst>
                <a:path w="260" h="197" extrusionOk="0">
                  <a:moveTo>
                    <a:pt x="148" y="1"/>
                  </a:moveTo>
                  <a:cubicBezTo>
                    <a:pt x="133" y="1"/>
                    <a:pt x="118" y="3"/>
                    <a:pt x="103" y="7"/>
                  </a:cubicBezTo>
                  <a:cubicBezTo>
                    <a:pt x="37" y="40"/>
                    <a:pt x="0" y="110"/>
                    <a:pt x="0" y="143"/>
                  </a:cubicBezTo>
                  <a:cubicBezTo>
                    <a:pt x="11" y="177"/>
                    <a:pt x="43" y="196"/>
                    <a:pt x="82" y="196"/>
                  </a:cubicBezTo>
                  <a:cubicBezTo>
                    <a:pt x="105" y="196"/>
                    <a:pt x="131" y="190"/>
                    <a:pt x="157" y="176"/>
                  </a:cubicBezTo>
                  <a:cubicBezTo>
                    <a:pt x="206" y="160"/>
                    <a:pt x="260" y="94"/>
                    <a:pt x="243" y="40"/>
                  </a:cubicBezTo>
                  <a:cubicBezTo>
                    <a:pt x="228" y="16"/>
                    <a:pt x="189" y="1"/>
                    <a:pt x="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8"/>
            <p:cNvSpPr/>
            <p:nvPr/>
          </p:nvSpPr>
          <p:spPr>
            <a:xfrm>
              <a:off x="4746725" y="2467450"/>
              <a:ext cx="6925" cy="4750"/>
            </a:xfrm>
            <a:custGeom>
              <a:avLst/>
              <a:gdLst/>
              <a:ahLst/>
              <a:cxnLst/>
              <a:rect l="l" t="t" r="r" b="b"/>
              <a:pathLst>
                <a:path w="277" h="190" extrusionOk="0">
                  <a:moveTo>
                    <a:pt x="174" y="0"/>
                  </a:moveTo>
                  <a:cubicBezTo>
                    <a:pt x="157" y="0"/>
                    <a:pt x="120" y="0"/>
                    <a:pt x="87" y="37"/>
                  </a:cubicBezTo>
                  <a:cubicBezTo>
                    <a:pt x="54" y="54"/>
                    <a:pt x="34" y="70"/>
                    <a:pt x="34" y="103"/>
                  </a:cubicBezTo>
                  <a:cubicBezTo>
                    <a:pt x="1" y="157"/>
                    <a:pt x="34" y="190"/>
                    <a:pt x="104" y="190"/>
                  </a:cubicBezTo>
                  <a:cubicBezTo>
                    <a:pt x="120" y="190"/>
                    <a:pt x="157" y="190"/>
                    <a:pt x="174" y="173"/>
                  </a:cubicBezTo>
                  <a:lnTo>
                    <a:pt x="190" y="173"/>
                  </a:lnTo>
                  <a:cubicBezTo>
                    <a:pt x="223" y="140"/>
                    <a:pt x="240" y="120"/>
                    <a:pt x="261" y="87"/>
                  </a:cubicBezTo>
                  <a:cubicBezTo>
                    <a:pt x="277" y="37"/>
                    <a:pt x="240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8"/>
            <p:cNvSpPr/>
            <p:nvPr/>
          </p:nvSpPr>
          <p:spPr>
            <a:xfrm>
              <a:off x="4751875" y="2479100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74" y="0"/>
                  </a:moveTo>
                  <a:cubicBezTo>
                    <a:pt x="137" y="0"/>
                    <a:pt x="120" y="17"/>
                    <a:pt x="87" y="33"/>
                  </a:cubicBezTo>
                  <a:cubicBezTo>
                    <a:pt x="55" y="50"/>
                    <a:pt x="34" y="87"/>
                    <a:pt x="17" y="103"/>
                  </a:cubicBezTo>
                  <a:cubicBezTo>
                    <a:pt x="1" y="153"/>
                    <a:pt x="34" y="206"/>
                    <a:pt x="104" y="206"/>
                  </a:cubicBezTo>
                  <a:cubicBezTo>
                    <a:pt x="120" y="206"/>
                    <a:pt x="137" y="206"/>
                    <a:pt x="174" y="190"/>
                  </a:cubicBezTo>
                  <a:cubicBezTo>
                    <a:pt x="174" y="190"/>
                    <a:pt x="191" y="190"/>
                    <a:pt x="191" y="169"/>
                  </a:cubicBezTo>
                  <a:cubicBezTo>
                    <a:pt x="224" y="153"/>
                    <a:pt x="240" y="136"/>
                    <a:pt x="261" y="103"/>
                  </a:cubicBezTo>
                  <a:cubicBezTo>
                    <a:pt x="261" y="87"/>
                    <a:pt x="261" y="50"/>
                    <a:pt x="240" y="33"/>
                  </a:cubicBezTo>
                  <a:cubicBezTo>
                    <a:pt x="224" y="17"/>
                    <a:pt x="207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8"/>
            <p:cNvSpPr/>
            <p:nvPr/>
          </p:nvSpPr>
          <p:spPr>
            <a:xfrm>
              <a:off x="4851975" y="2467275"/>
              <a:ext cx="6400" cy="4950"/>
            </a:xfrm>
            <a:custGeom>
              <a:avLst/>
              <a:gdLst/>
              <a:ahLst/>
              <a:cxnLst/>
              <a:rect l="l" t="t" r="r" b="b"/>
              <a:pathLst>
                <a:path w="256" h="198" extrusionOk="0">
                  <a:moveTo>
                    <a:pt x="157" y="1"/>
                  </a:moveTo>
                  <a:cubicBezTo>
                    <a:pt x="140" y="1"/>
                    <a:pt x="122" y="3"/>
                    <a:pt x="103" y="7"/>
                  </a:cubicBezTo>
                  <a:cubicBezTo>
                    <a:pt x="50" y="44"/>
                    <a:pt x="0" y="94"/>
                    <a:pt x="17" y="147"/>
                  </a:cubicBezTo>
                  <a:cubicBezTo>
                    <a:pt x="27" y="179"/>
                    <a:pt x="60" y="197"/>
                    <a:pt x="96" y="197"/>
                  </a:cubicBezTo>
                  <a:cubicBezTo>
                    <a:pt x="115" y="197"/>
                    <a:pt x="135" y="192"/>
                    <a:pt x="153" y="180"/>
                  </a:cubicBezTo>
                  <a:cubicBezTo>
                    <a:pt x="223" y="164"/>
                    <a:pt x="256" y="94"/>
                    <a:pt x="256" y="44"/>
                  </a:cubicBezTo>
                  <a:cubicBezTo>
                    <a:pt x="244" y="17"/>
                    <a:pt x="205" y="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8"/>
            <p:cNvSpPr/>
            <p:nvPr/>
          </p:nvSpPr>
          <p:spPr>
            <a:xfrm>
              <a:off x="4801250" y="2535375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74" y="0"/>
                  </a:moveTo>
                  <a:cubicBezTo>
                    <a:pt x="141" y="0"/>
                    <a:pt x="104" y="17"/>
                    <a:pt x="87" y="33"/>
                  </a:cubicBezTo>
                  <a:cubicBezTo>
                    <a:pt x="54" y="50"/>
                    <a:pt x="38" y="83"/>
                    <a:pt x="17" y="103"/>
                  </a:cubicBezTo>
                  <a:cubicBezTo>
                    <a:pt x="1" y="153"/>
                    <a:pt x="38" y="206"/>
                    <a:pt x="104" y="206"/>
                  </a:cubicBezTo>
                  <a:cubicBezTo>
                    <a:pt x="120" y="206"/>
                    <a:pt x="141" y="186"/>
                    <a:pt x="157" y="186"/>
                  </a:cubicBezTo>
                  <a:cubicBezTo>
                    <a:pt x="174" y="186"/>
                    <a:pt x="190" y="169"/>
                    <a:pt x="190" y="169"/>
                  </a:cubicBezTo>
                  <a:cubicBezTo>
                    <a:pt x="223" y="153"/>
                    <a:pt x="244" y="120"/>
                    <a:pt x="261" y="103"/>
                  </a:cubicBezTo>
                  <a:cubicBezTo>
                    <a:pt x="261" y="66"/>
                    <a:pt x="261" y="50"/>
                    <a:pt x="244" y="33"/>
                  </a:cubicBezTo>
                  <a:cubicBezTo>
                    <a:pt x="223" y="17"/>
                    <a:pt x="207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8"/>
            <p:cNvSpPr/>
            <p:nvPr/>
          </p:nvSpPr>
          <p:spPr>
            <a:xfrm>
              <a:off x="4754450" y="2502700"/>
              <a:ext cx="6950" cy="5175"/>
            </a:xfrm>
            <a:custGeom>
              <a:avLst/>
              <a:gdLst/>
              <a:ahLst/>
              <a:cxnLst/>
              <a:rect l="l" t="t" r="r" b="b"/>
              <a:pathLst>
                <a:path w="278" h="207" extrusionOk="0">
                  <a:moveTo>
                    <a:pt x="174" y="0"/>
                  </a:moveTo>
                  <a:cubicBezTo>
                    <a:pt x="137" y="0"/>
                    <a:pt x="104" y="17"/>
                    <a:pt x="88" y="33"/>
                  </a:cubicBezTo>
                  <a:cubicBezTo>
                    <a:pt x="55" y="50"/>
                    <a:pt x="34" y="70"/>
                    <a:pt x="17" y="103"/>
                  </a:cubicBezTo>
                  <a:cubicBezTo>
                    <a:pt x="1" y="153"/>
                    <a:pt x="34" y="206"/>
                    <a:pt x="104" y="206"/>
                  </a:cubicBezTo>
                  <a:cubicBezTo>
                    <a:pt x="121" y="206"/>
                    <a:pt x="137" y="190"/>
                    <a:pt x="158" y="190"/>
                  </a:cubicBezTo>
                  <a:cubicBezTo>
                    <a:pt x="174" y="190"/>
                    <a:pt x="174" y="173"/>
                    <a:pt x="191" y="173"/>
                  </a:cubicBezTo>
                  <a:cubicBezTo>
                    <a:pt x="224" y="153"/>
                    <a:pt x="240" y="120"/>
                    <a:pt x="240" y="103"/>
                  </a:cubicBezTo>
                  <a:cubicBezTo>
                    <a:pt x="277" y="50"/>
                    <a:pt x="240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8"/>
            <p:cNvSpPr/>
            <p:nvPr/>
          </p:nvSpPr>
          <p:spPr>
            <a:xfrm>
              <a:off x="4759625" y="2514225"/>
              <a:ext cx="6925" cy="4775"/>
            </a:xfrm>
            <a:custGeom>
              <a:avLst/>
              <a:gdLst/>
              <a:ahLst/>
              <a:cxnLst/>
              <a:rect l="l" t="t" r="r" b="b"/>
              <a:pathLst>
                <a:path w="277" h="191" extrusionOk="0">
                  <a:moveTo>
                    <a:pt x="173" y="1"/>
                  </a:moveTo>
                  <a:cubicBezTo>
                    <a:pt x="157" y="1"/>
                    <a:pt x="120" y="1"/>
                    <a:pt x="87" y="38"/>
                  </a:cubicBezTo>
                  <a:cubicBezTo>
                    <a:pt x="54" y="55"/>
                    <a:pt x="33" y="71"/>
                    <a:pt x="33" y="104"/>
                  </a:cubicBezTo>
                  <a:cubicBezTo>
                    <a:pt x="0" y="158"/>
                    <a:pt x="33" y="191"/>
                    <a:pt x="103" y="191"/>
                  </a:cubicBezTo>
                  <a:lnTo>
                    <a:pt x="173" y="191"/>
                  </a:lnTo>
                  <a:cubicBezTo>
                    <a:pt x="173" y="174"/>
                    <a:pt x="190" y="174"/>
                    <a:pt x="190" y="174"/>
                  </a:cubicBezTo>
                  <a:cubicBezTo>
                    <a:pt x="223" y="158"/>
                    <a:pt x="239" y="125"/>
                    <a:pt x="260" y="104"/>
                  </a:cubicBezTo>
                  <a:cubicBezTo>
                    <a:pt x="276" y="38"/>
                    <a:pt x="239" y="1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8"/>
            <p:cNvSpPr/>
            <p:nvPr/>
          </p:nvSpPr>
          <p:spPr>
            <a:xfrm>
              <a:off x="4764350" y="2525700"/>
              <a:ext cx="6425" cy="4950"/>
            </a:xfrm>
            <a:custGeom>
              <a:avLst/>
              <a:gdLst/>
              <a:ahLst/>
              <a:cxnLst/>
              <a:rect l="l" t="t" r="r" b="b"/>
              <a:pathLst>
                <a:path w="257" h="198" extrusionOk="0">
                  <a:moveTo>
                    <a:pt x="168" y="1"/>
                  </a:moveTo>
                  <a:cubicBezTo>
                    <a:pt x="159" y="1"/>
                    <a:pt x="149" y="2"/>
                    <a:pt x="137" y="8"/>
                  </a:cubicBezTo>
                  <a:cubicBezTo>
                    <a:pt x="104" y="8"/>
                    <a:pt x="71" y="24"/>
                    <a:pt x="50" y="57"/>
                  </a:cubicBezTo>
                  <a:cubicBezTo>
                    <a:pt x="1" y="94"/>
                    <a:pt x="1" y="160"/>
                    <a:pt x="34" y="181"/>
                  </a:cubicBezTo>
                  <a:cubicBezTo>
                    <a:pt x="71" y="198"/>
                    <a:pt x="87" y="198"/>
                    <a:pt x="120" y="198"/>
                  </a:cubicBezTo>
                  <a:cubicBezTo>
                    <a:pt x="137" y="198"/>
                    <a:pt x="137" y="198"/>
                    <a:pt x="153" y="181"/>
                  </a:cubicBezTo>
                  <a:cubicBezTo>
                    <a:pt x="174" y="181"/>
                    <a:pt x="190" y="160"/>
                    <a:pt x="207" y="144"/>
                  </a:cubicBezTo>
                  <a:cubicBezTo>
                    <a:pt x="256" y="94"/>
                    <a:pt x="256" y="41"/>
                    <a:pt x="223" y="8"/>
                  </a:cubicBezTo>
                  <a:cubicBezTo>
                    <a:pt x="201" y="8"/>
                    <a:pt x="187" y="1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8"/>
            <p:cNvSpPr/>
            <p:nvPr/>
          </p:nvSpPr>
          <p:spPr>
            <a:xfrm>
              <a:off x="4836925" y="2467450"/>
              <a:ext cx="6925" cy="4750"/>
            </a:xfrm>
            <a:custGeom>
              <a:avLst/>
              <a:gdLst/>
              <a:ahLst/>
              <a:cxnLst/>
              <a:rect l="l" t="t" r="r" b="b"/>
              <a:pathLst>
                <a:path w="277" h="190" extrusionOk="0">
                  <a:moveTo>
                    <a:pt x="173" y="0"/>
                  </a:moveTo>
                  <a:cubicBezTo>
                    <a:pt x="136" y="0"/>
                    <a:pt x="120" y="0"/>
                    <a:pt x="87" y="17"/>
                  </a:cubicBezTo>
                  <a:cubicBezTo>
                    <a:pt x="54" y="37"/>
                    <a:pt x="33" y="70"/>
                    <a:pt x="17" y="87"/>
                  </a:cubicBezTo>
                  <a:cubicBezTo>
                    <a:pt x="0" y="157"/>
                    <a:pt x="33" y="190"/>
                    <a:pt x="103" y="190"/>
                  </a:cubicBezTo>
                  <a:cubicBezTo>
                    <a:pt x="120" y="190"/>
                    <a:pt x="136" y="190"/>
                    <a:pt x="157" y="173"/>
                  </a:cubicBezTo>
                  <a:cubicBezTo>
                    <a:pt x="173" y="173"/>
                    <a:pt x="190" y="173"/>
                    <a:pt x="190" y="157"/>
                  </a:cubicBezTo>
                  <a:cubicBezTo>
                    <a:pt x="223" y="140"/>
                    <a:pt x="239" y="120"/>
                    <a:pt x="260" y="87"/>
                  </a:cubicBezTo>
                  <a:cubicBezTo>
                    <a:pt x="277" y="37"/>
                    <a:pt x="239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8"/>
            <p:cNvSpPr/>
            <p:nvPr/>
          </p:nvSpPr>
          <p:spPr>
            <a:xfrm>
              <a:off x="4803825" y="2502525"/>
              <a:ext cx="6525" cy="4950"/>
            </a:xfrm>
            <a:custGeom>
              <a:avLst/>
              <a:gdLst/>
              <a:ahLst/>
              <a:cxnLst/>
              <a:rect l="l" t="t" r="r" b="b"/>
              <a:pathLst>
                <a:path w="261" h="198" extrusionOk="0">
                  <a:moveTo>
                    <a:pt x="194" y="1"/>
                  </a:moveTo>
                  <a:cubicBezTo>
                    <a:pt x="183" y="1"/>
                    <a:pt x="171" y="3"/>
                    <a:pt x="158" y="7"/>
                  </a:cubicBezTo>
                  <a:lnTo>
                    <a:pt x="104" y="7"/>
                  </a:lnTo>
                  <a:cubicBezTo>
                    <a:pt x="38" y="40"/>
                    <a:pt x="1" y="110"/>
                    <a:pt x="17" y="143"/>
                  </a:cubicBezTo>
                  <a:cubicBezTo>
                    <a:pt x="17" y="178"/>
                    <a:pt x="47" y="197"/>
                    <a:pt x="87" y="197"/>
                  </a:cubicBezTo>
                  <a:cubicBezTo>
                    <a:pt x="109" y="197"/>
                    <a:pt x="133" y="192"/>
                    <a:pt x="158" y="180"/>
                  </a:cubicBezTo>
                  <a:cubicBezTo>
                    <a:pt x="174" y="180"/>
                    <a:pt x="191" y="160"/>
                    <a:pt x="207" y="143"/>
                  </a:cubicBezTo>
                  <a:cubicBezTo>
                    <a:pt x="244" y="127"/>
                    <a:pt x="261" y="77"/>
                    <a:pt x="244" y="40"/>
                  </a:cubicBezTo>
                  <a:cubicBezTo>
                    <a:pt x="244" y="16"/>
                    <a:pt x="224" y="1"/>
                    <a:pt x="1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8"/>
            <p:cNvSpPr/>
            <p:nvPr/>
          </p:nvSpPr>
          <p:spPr>
            <a:xfrm>
              <a:off x="4832600" y="2490200"/>
              <a:ext cx="6500" cy="4800"/>
            </a:xfrm>
            <a:custGeom>
              <a:avLst/>
              <a:gdLst/>
              <a:ahLst/>
              <a:cxnLst/>
              <a:rect l="l" t="t" r="r" b="b"/>
              <a:pathLst>
                <a:path w="260" h="192" extrusionOk="0">
                  <a:moveTo>
                    <a:pt x="170" y="1"/>
                  </a:moveTo>
                  <a:cubicBezTo>
                    <a:pt x="150" y="1"/>
                    <a:pt x="128" y="6"/>
                    <a:pt x="103" y="18"/>
                  </a:cubicBezTo>
                  <a:cubicBezTo>
                    <a:pt x="37" y="34"/>
                    <a:pt x="0" y="104"/>
                    <a:pt x="21" y="137"/>
                  </a:cubicBezTo>
                  <a:cubicBezTo>
                    <a:pt x="21" y="172"/>
                    <a:pt x="49" y="191"/>
                    <a:pt x="88" y="191"/>
                  </a:cubicBezTo>
                  <a:cubicBezTo>
                    <a:pt x="108" y="191"/>
                    <a:pt x="132" y="186"/>
                    <a:pt x="157" y="174"/>
                  </a:cubicBezTo>
                  <a:cubicBezTo>
                    <a:pt x="227" y="158"/>
                    <a:pt x="260" y="88"/>
                    <a:pt x="243" y="55"/>
                  </a:cubicBezTo>
                  <a:cubicBezTo>
                    <a:pt x="233" y="20"/>
                    <a:pt x="206" y="1"/>
                    <a:pt x="1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8"/>
            <p:cNvSpPr/>
            <p:nvPr/>
          </p:nvSpPr>
          <p:spPr>
            <a:xfrm>
              <a:off x="4842900" y="2418900"/>
              <a:ext cx="6525" cy="4750"/>
            </a:xfrm>
            <a:custGeom>
              <a:avLst/>
              <a:gdLst/>
              <a:ahLst/>
              <a:cxnLst/>
              <a:rect l="l" t="t" r="r" b="b"/>
              <a:pathLst>
                <a:path w="261" h="190" extrusionOk="0">
                  <a:moveTo>
                    <a:pt x="157" y="0"/>
                  </a:moveTo>
                  <a:cubicBezTo>
                    <a:pt x="141" y="0"/>
                    <a:pt x="103" y="21"/>
                    <a:pt x="71" y="37"/>
                  </a:cubicBezTo>
                  <a:cubicBezTo>
                    <a:pt x="38" y="54"/>
                    <a:pt x="21" y="70"/>
                    <a:pt x="21" y="103"/>
                  </a:cubicBezTo>
                  <a:cubicBezTo>
                    <a:pt x="0" y="140"/>
                    <a:pt x="21" y="190"/>
                    <a:pt x="71" y="190"/>
                  </a:cubicBezTo>
                  <a:lnTo>
                    <a:pt x="157" y="190"/>
                  </a:lnTo>
                  <a:cubicBezTo>
                    <a:pt x="174" y="173"/>
                    <a:pt x="207" y="157"/>
                    <a:pt x="227" y="124"/>
                  </a:cubicBezTo>
                  <a:lnTo>
                    <a:pt x="244" y="103"/>
                  </a:lnTo>
                  <a:cubicBezTo>
                    <a:pt x="260" y="37"/>
                    <a:pt x="227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8"/>
            <p:cNvSpPr/>
            <p:nvPr/>
          </p:nvSpPr>
          <p:spPr>
            <a:xfrm>
              <a:off x="4832175" y="2502275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57" y="1"/>
                  </a:moveTo>
                  <a:cubicBezTo>
                    <a:pt x="141" y="1"/>
                    <a:pt x="104" y="17"/>
                    <a:pt x="71" y="34"/>
                  </a:cubicBezTo>
                  <a:cubicBezTo>
                    <a:pt x="38" y="50"/>
                    <a:pt x="17" y="87"/>
                    <a:pt x="17" y="104"/>
                  </a:cubicBezTo>
                  <a:cubicBezTo>
                    <a:pt x="1" y="137"/>
                    <a:pt x="1" y="170"/>
                    <a:pt x="38" y="190"/>
                  </a:cubicBezTo>
                  <a:cubicBezTo>
                    <a:pt x="38" y="190"/>
                    <a:pt x="71" y="207"/>
                    <a:pt x="87" y="207"/>
                  </a:cubicBezTo>
                  <a:cubicBezTo>
                    <a:pt x="104" y="207"/>
                    <a:pt x="141" y="190"/>
                    <a:pt x="157" y="190"/>
                  </a:cubicBezTo>
                  <a:cubicBezTo>
                    <a:pt x="190" y="170"/>
                    <a:pt x="223" y="137"/>
                    <a:pt x="244" y="104"/>
                  </a:cubicBezTo>
                  <a:lnTo>
                    <a:pt x="244" y="87"/>
                  </a:lnTo>
                  <a:cubicBezTo>
                    <a:pt x="260" y="50"/>
                    <a:pt x="223" y="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8"/>
            <p:cNvSpPr/>
            <p:nvPr/>
          </p:nvSpPr>
          <p:spPr>
            <a:xfrm>
              <a:off x="4846825" y="2490225"/>
              <a:ext cx="6400" cy="4950"/>
            </a:xfrm>
            <a:custGeom>
              <a:avLst/>
              <a:gdLst/>
              <a:ahLst/>
              <a:cxnLst/>
              <a:rect l="l" t="t" r="r" b="b"/>
              <a:pathLst>
                <a:path w="256" h="198" extrusionOk="0">
                  <a:moveTo>
                    <a:pt x="136" y="0"/>
                  </a:moveTo>
                  <a:cubicBezTo>
                    <a:pt x="103" y="17"/>
                    <a:pt x="70" y="33"/>
                    <a:pt x="50" y="54"/>
                  </a:cubicBezTo>
                  <a:cubicBezTo>
                    <a:pt x="0" y="103"/>
                    <a:pt x="0" y="157"/>
                    <a:pt x="50" y="190"/>
                  </a:cubicBezTo>
                  <a:cubicBezTo>
                    <a:pt x="63" y="190"/>
                    <a:pt x="83" y="197"/>
                    <a:pt x="99" y="197"/>
                  </a:cubicBezTo>
                  <a:cubicBezTo>
                    <a:pt x="107" y="197"/>
                    <a:pt x="114" y="195"/>
                    <a:pt x="120" y="190"/>
                  </a:cubicBezTo>
                  <a:lnTo>
                    <a:pt x="153" y="190"/>
                  </a:lnTo>
                  <a:cubicBezTo>
                    <a:pt x="173" y="173"/>
                    <a:pt x="190" y="157"/>
                    <a:pt x="206" y="157"/>
                  </a:cubicBezTo>
                  <a:cubicBezTo>
                    <a:pt x="256" y="103"/>
                    <a:pt x="256" y="33"/>
                    <a:pt x="223" y="17"/>
                  </a:cubicBezTo>
                  <a:cubicBezTo>
                    <a:pt x="206" y="0"/>
                    <a:pt x="173" y="0"/>
                    <a:pt x="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8"/>
            <p:cNvSpPr/>
            <p:nvPr/>
          </p:nvSpPr>
          <p:spPr>
            <a:xfrm>
              <a:off x="4845475" y="2430950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57" y="1"/>
                  </a:moveTo>
                  <a:cubicBezTo>
                    <a:pt x="124" y="1"/>
                    <a:pt x="87" y="17"/>
                    <a:pt x="71" y="34"/>
                  </a:cubicBezTo>
                  <a:cubicBezTo>
                    <a:pt x="38" y="54"/>
                    <a:pt x="21" y="87"/>
                    <a:pt x="0" y="104"/>
                  </a:cubicBezTo>
                  <a:cubicBezTo>
                    <a:pt x="0" y="137"/>
                    <a:pt x="0" y="157"/>
                    <a:pt x="21" y="174"/>
                  </a:cubicBezTo>
                  <a:cubicBezTo>
                    <a:pt x="38" y="190"/>
                    <a:pt x="54" y="207"/>
                    <a:pt x="87" y="207"/>
                  </a:cubicBezTo>
                  <a:cubicBezTo>
                    <a:pt x="104" y="207"/>
                    <a:pt x="124" y="207"/>
                    <a:pt x="141" y="190"/>
                  </a:cubicBezTo>
                  <a:cubicBezTo>
                    <a:pt x="157" y="190"/>
                    <a:pt x="174" y="174"/>
                    <a:pt x="174" y="174"/>
                  </a:cubicBezTo>
                  <a:cubicBezTo>
                    <a:pt x="207" y="157"/>
                    <a:pt x="227" y="137"/>
                    <a:pt x="244" y="104"/>
                  </a:cubicBezTo>
                  <a:cubicBezTo>
                    <a:pt x="260" y="54"/>
                    <a:pt x="227" y="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8"/>
            <p:cNvSpPr/>
            <p:nvPr/>
          </p:nvSpPr>
          <p:spPr>
            <a:xfrm>
              <a:off x="4839075" y="2455250"/>
              <a:ext cx="6950" cy="4900"/>
            </a:xfrm>
            <a:custGeom>
              <a:avLst/>
              <a:gdLst/>
              <a:ahLst/>
              <a:cxnLst/>
              <a:rect l="l" t="t" r="r" b="b"/>
              <a:pathLst>
                <a:path w="278" h="196" extrusionOk="0">
                  <a:moveTo>
                    <a:pt x="172" y="1"/>
                  </a:moveTo>
                  <a:cubicBezTo>
                    <a:pt x="161" y="1"/>
                    <a:pt x="149" y="3"/>
                    <a:pt x="137" y="10"/>
                  </a:cubicBezTo>
                  <a:cubicBezTo>
                    <a:pt x="104" y="10"/>
                    <a:pt x="87" y="26"/>
                    <a:pt x="50" y="59"/>
                  </a:cubicBezTo>
                  <a:cubicBezTo>
                    <a:pt x="1" y="92"/>
                    <a:pt x="1" y="162"/>
                    <a:pt x="50" y="179"/>
                  </a:cubicBezTo>
                  <a:cubicBezTo>
                    <a:pt x="71" y="195"/>
                    <a:pt x="104" y="195"/>
                    <a:pt x="120" y="195"/>
                  </a:cubicBezTo>
                  <a:cubicBezTo>
                    <a:pt x="137" y="195"/>
                    <a:pt x="153" y="195"/>
                    <a:pt x="153" y="179"/>
                  </a:cubicBezTo>
                  <a:cubicBezTo>
                    <a:pt x="174" y="179"/>
                    <a:pt x="207" y="162"/>
                    <a:pt x="207" y="146"/>
                  </a:cubicBezTo>
                  <a:cubicBezTo>
                    <a:pt x="256" y="92"/>
                    <a:pt x="277" y="43"/>
                    <a:pt x="224" y="10"/>
                  </a:cubicBezTo>
                  <a:cubicBezTo>
                    <a:pt x="213" y="10"/>
                    <a:pt x="194" y="1"/>
                    <a:pt x="1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8"/>
            <p:cNvSpPr/>
            <p:nvPr/>
          </p:nvSpPr>
          <p:spPr>
            <a:xfrm>
              <a:off x="4813725" y="2536600"/>
              <a:ext cx="6525" cy="4925"/>
            </a:xfrm>
            <a:custGeom>
              <a:avLst/>
              <a:gdLst/>
              <a:ahLst/>
              <a:cxnLst/>
              <a:rect l="l" t="t" r="r" b="b"/>
              <a:pathLst>
                <a:path w="261" h="197" extrusionOk="0">
                  <a:moveTo>
                    <a:pt x="157" y="1"/>
                  </a:moveTo>
                  <a:cubicBezTo>
                    <a:pt x="137" y="1"/>
                    <a:pt x="120" y="1"/>
                    <a:pt x="104" y="17"/>
                  </a:cubicBezTo>
                  <a:cubicBezTo>
                    <a:pt x="34" y="34"/>
                    <a:pt x="1" y="104"/>
                    <a:pt x="17" y="157"/>
                  </a:cubicBezTo>
                  <a:cubicBezTo>
                    <a:pt x="29" y="181"/>
                    <a:pt x="61" y="197"/>
                    <a:pt x="105" y="197"/>
                  </a:cubicBezTo>
                  <a:cubicBezTo>
                    <a:pt x="121" y="197"/>
                    <a:pt x="139" y="195"/>
                    <a:pt x="157" y="190"/>
                  </a:cubicBezTo>
                  <a:cubicBezTo>
                    <a:pt x="174" y="174"/>
                    <a:pt x="190" y="157"/>
                    <a:pt x="207" y="157"/>
                  </a:cubicBezTo>
                  <a:cubicBezTo>
                    <a:pt x="240" y="120"/>
                    <a:pt x="260" y="87"/>
                    <a:pt x="240" y="54"/>
                  </a:cubicBezTo>
                  <a:cubicBezTo>
                    <a:pt x="240" y="17"/>
                    <a:pt x="207" y="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8"/>
            <p:cNvSpPr/>
            <p:nvPr/>
          </p:nvSpPr>
          <p:spPr>
            <a:xfrm>
              <a:off x="4827025" y="2479475"/>
              <a:ext cx="6525" cy="4950"/>
            </a:xfrm>
            <a:custGeom>
              <a:avLst/>
              <a:gdLst/>
              <a:ahLst/>
              <a:cxnLst/>
              <a:rect l="l" t="t" r="r" b="b"/>
              <a:pathLst>
                <a:path w="261" h="198" extrusionOk="0">
                  <a:moveTo>
                    <a:pt x="170" y="1"/>
                  </a:moveTo>
                  <a:cubicBezTo>
                    <a:pt x="151" y="1"/>
                    <a:pt x="128" y="6"/>
                    <a:pt x="104" y="18"/>
                  </a:cubicBezTo>
                  <a:cubicBezTo>
                    <a:pt x="38" y="35"/>
                    <a:pt x="1" y="105"/>
                    <a:pt x="17" y="154"/>
                  </a:cubicBezTo>
                  <a:cubicBezTo>
                    <a:pt x="17" y="181"/>
                    <a:pt x="55" y="198"/>
                    <a:pt x="103" y="198"/>
                  </a:cubicBezTo>
                  <a:cubicBezTo>
                    <a:pt x="120" y="198"/>
                    <a:pt x="139" y="196"/>
                    <a:pt x="157" y="191"/>
                  </a:cubicBezTo>
                  <a:cubicBezTo>
                    <a:pt x="223" y="154"/>
                    <a:pt x="260" y="105"/>
                    <a:pt x="244" y="51"/>
                  </a:cubicBezTo>
                  <a:cubicBezTo>
                    <a:pt x="230" y="19"/>
                    <a:pt x="205" y="1"/>
                    <a:pt x="1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8"/>
            <p:cNvSpPr/>
            <p:nvPr/>
          </p:nvSpPr>
          <p:spPr>
            <a:xfrm>
              <a:off x="4808975" y="2514375"/>
              <a:ext cx="6525" cy="5100"/>
            </a:xfrm>
            <a:custGeom>
              <a:avLst/>
              <a:gdLst/>
              <a:ahLst/>
              <a:cxnLst/>
              <a:rect l="l" t="t" r="r" b="b"/>
              <a:pathLst>
                <a:path w="261" h="204" extrusionOk="0">
                  <a:moveTo>
                    <a:pt x="163" y="0"/>
                  </a:moveTo>
                  <a:cubicBezTo>
                    <a:pt x="144" y="0"/>
                    <a:pt x="123" y="5"/>
                    <a:pt x="104" y="16"/>
                  </a:cubicBezTo>
                  <a:cubicBezTo>
                    <a:pt x="55" y="32"/>
                    <a:pt x="17" y="65"/>
                    <a:pt x="1" y="119"/>
                  </a:cubicBezTo>
                  <a:lnTo>
                    <a:pt x="1" y="152"/>
                  </a:lnTo>
                  <a:cubicBezTo>
                    <a:pt x="12" y="184"/>
                    <a:pt x="45" y="204"/>
                    <a:pt x="81" y="204"/>
                  </a:cubicBezTo>
                  <a:cubicBezTo>
                    <a:pt x="101" y="204"/>
                    <a:pt x="122" y="198"/>
                    <a:pt x="141" y="185"/>
                  </a:cubicBezTo>
                  <a:cubicBezTo>
                    <a:pt x="207" y="168"/>
                    <a:pt x="261" y="98"/>
                    <a:pt x="244" y="49"/>
                  </a:cubicBezTo>
                  <a:cubicBezTo>
                    <a:pt x="244" y="32"/>
                    <a:pt x="224" y="32"/>
                    <a:pt x="207" y="16"/>
                  </a:cubicBezTo>
                  <a:cubicBezTo>
                    <a:pt x="199" y="5"/>
                    <a:pt x="182" y="0"/>
                    <a:pt x="1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8"/>
            <p:cNvSpPr/>
            <p:nvPr/>
          </p:nvSpPr>
          <p:spPr>
            <a:xfrm>
              <a:off x="4810325" y="2524125"/>
              <a:ext cx="6425" cy="5200"/>
            </a:xfrm>
            <a:custGeom>
              <a:avLst/>
              <a:gdLst/>
              <a:ahLst/>
              <a:cxnLst/>
              <a:rect l="l" t="t" r="r" b="b"/>
              <a:pathLst>
                <a:path w="257" h="208" extrusionOk="0">
                  <a:moveTo>
                    <a:pt x="153" y="1"/>
                  </a:moveTo>
                  <a:cubicBezTo>
                    <a:pt x="137" y="17"/>
                    <a:pt x="120" y="17"/>
                    <a:pt x="104" y="17"/>
                  </a:cubicBezTo>
                  <a:cubicBezTo>
                    <a:pt x="34" y="54"/>
                    <a:pt x="1" y="104"/>
                    <a:pt x="17" y="157"/>
                  </a:cubicBezTo>
                  <a:cubicBezTo>
                    <a:pt x="17" y="189"/>
                    <a:pt x="46" y="208"/>
                    <a:pt x="85" y="208"/>
                  </a:cubicBezTo>
                  <a:cubicBezTo>
                    <a:pt x="106" y="208"/>
                    <a:pt x="130" y="202"/>
                    <a:pt x="153" y="190"/>
                  </a:cubicBezTo>
                  <a:cubicBezTo>
                    <a:pt x="170" y="190"/>
                    <a:pt x="190" y="174"/>
                    <a:pt x="207" y="157"/>
                  </a:cubicBezTo>
                  <a:cubicBezTo>
                    <a:pt x="240" y="141"/>
                    <a:pt x="256" y="87"/>
                    <a:pt x="240" y="54"/>
                  </a:cubicBezTo>
                  <a:cubicBezTo>
                    <a:pt x="240" y="17"/>
                    <a:pt x="207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8"/>
            <p:cNvSpPr/>
            <p:nvPr/>
          </p:nvSpPr>
          <p:spPr>
            <a:xfrm>
              <a:off x="4818875" y="2502100"/>
              <a:ext cx="6525" cy="4950"/>
            </a:xfrm>
            <a:custGeom>
              <a:avLst/>
              <a:gdLst/>
              <a:ahLst/>
              <a:cxnLst/>
              <a:rect l="l" t="t" r="r" b="b"/>
              <a:pathLst>
                <a:path w="261" h="198" extrusionOk="0">
                  <a:moveTo>
                    <a:pt x="172" y="0"/>
                  </a:moveTo>
                  <a:cubicBezTo>
                    <a:pt x="161" y="0"/>
                    <a:pt x="149" y="2"/>
                    <a:pt x="137" y="8"/>
                  </a:cubicBezTo>
                  <a:cubicBezTo>
                    <a:pt x="120" y="8"/>
                    <a:pt x="87" y="24"/>
                    <a:pt x="54" y="41"/>
                  </a:cubicBezTo>
                  <a:cubicBezTo>
                    <a:pt x="17" y="94"/>
                    <a:pt x="1" y="160"/>
                    <a:pt x="54" y="177"/>
                  </a:cubicBezTo>
                  <a:cubicBezTo>
                    <a:pt x="71" y="197"/>
                    <a:pt x="104" y="197"/>
                    <a:pt x="137" y="197"/>
                  </a:cubicBezTo>
                  <a:cubicBezTo>
                    <a:pt x="137" y="197"/>
                    <a:pt x="157" y="177"/>
                    <a:pt x="174" y="177"/>
                  </a:cubicBezTo>
                  <a:cubicBezTo>
                    <a:pt x="190" y="177"/>
                    <a:pt x="207" y="160"/>
                    <a:pt x="223" y="144"/>
                  </a:cubicBezTo>
                  <a:cubicBezTo>
                    <a:pt x="240" y="127"/>
                    <a:pt x="261" y="94"/>
                    <a:pt x="261" y="74"/>
                  </a:cubicBezTo>
                  <a:cubicBezTo>
                    <a:pt x="261" y="41"/>
                    <a:pt x="240" y="24"/>
                    <a:pt x="223" y="8"/>
                  </a:cubicBezTo>
                  <a:cubicBezTo>
                    <a:pt x="212" y="8"/>
                    <a:pt x="194" y="0"/>
                    <a:pt x="1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8"/>
            <p:cNvSpPr/>
            <p:nvPr/>
          </p:nvSpPr>
          <p:spPr>
            <a:xfrm>
              <a:off x="4824025" y="2513400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58" y="1"/>
                  </a:moveTo>
                  <a:cubicBezTo>
                    <a:pt x="137" y="1"/>
                    <a:pt x="104" y="17"/>
                    <a:pt x="71" y="34"/>
                  </a:cubicBezTo>
                  <a:cubicBezTo>
                    <a:pt x="55" y="55"/>
                    <a:pt x="17" y="71"/>
                    <a:pt x="17" y="104"/>
                  </a:cubicBezTo>
                  <a:cubicBezTo>
                    <a:pt x="1" y="121"/>
                    <a:pt x="1" y="158"/>
                    <a:pt x="17" y="174"/>
                  </a:cubicBezTo>
                  <a:cubicBezTo>
                    <a:pt x="34" y="191"/>
                    <a:pt x="55" y="191"/>
                    <a:pt x="88" y="191"/>
                  </a:cubicBezTo>
                  <a:lnTo>
                    <a:pt x="158" y="191"/>
                  </a:lnTo>
                  <a:cubicBezTo>
                    <a:pt x="158" y="174"/>
                    <a:pt x="174" y="174"/>
                    <a:pt x="174" y="174"/>
                  </a:cubicBezTo>
                  <a:cubicBezTo>
                    <a:pt x="207" y="158"/>
                    <a:pt x="224" y="121"/>
                    <a:pt x="240" y="104"/>
                  </a:cubicBezTo>
                  <a:cubicBezTo>
                    <a:pt x="261" y="34"/>
                    <a:pt x="224" y="1"/>
                    <a:pt x="1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8"/>
            <p:cNvSpPr/>
            <p:nvPr/>
          </p:nvSpPr>
          <p:spPr>
            <a:xfrm>
              <a:off x="4971325" y="2280500"/>
              <a:ext cx="6525" cy="4950"/>
            </a:xfrm>
            <a:custGeom>
              <a:avLst/>
              <a:gdLst/>
              <a:ahLst/>
              <a:cxnLst/>
              <a:rect l="l" t="t" r="r" b="b"/>
              <a:pathLst>
                <a:path w="261" h="198" extrusionOk="0">
                  <a:moveTo>
                    <a:pt x="162" y="0"/>
                  </a:moveTo>
                  <a:cubicBezTo>
                    <a:pt x="154" y="0"/>
                    <a:pt x="146" y="2"/>
                    <a:pt x="141" y="7"/>
                  </a:cubicBezTo>
                  <a:cubicBezTo>
                    <a:pt x="104" y="7"/>
                    <a:pt x="71" y="24"/>
                    <a:pt x="54" y="57"/>
                  </a:cubicBezTo>
                  <a:cubicBezTo>
                    <a:pt x="1" y="94"/>
                    <a:pt x="1" y="160"/>
                    <a:pt x="38" y="177"/>
                  </a:cubicBezTo>
                  <a:cubicBezTo>
                    <a:pt x="54" y="197"/>
                    <a:pt x="87" y="197"/>
                    <a:pt x="120" y="197"/>
                  </a:cubicBezTo>
                  <a:cubicBezTo>
                    <a:pt x="141" y="197"/>
                    <a:pt x="141" y="197"/>
                    <a:pt x="157" y="177"/>
                  </a:cubicBezTo>
                  <a:cubicBezTo>
                    <a:pt x="174" y="177"/>
                    <a:pt x="190" y="160"/>
                    <a:pt x="207" y="144"/>
                  </a:cubicBezTo>
                  <a:cubicBezTo>
                    <a:pt x="260" y="94"/>
                    <a:pt x="260" y="40"/>
                    <a:pt x="207" y="7"/>
                  </a:cubicBezTo>
                  <a:cubicBezTo>
                    <a:pt x="196" y="7"/>
                    <a:pt x="177" y="0"/>
                    <a:pt x="1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8"/>
            <p:cNvSpPr/>
            <p:nvPr/>
          </p:nvSpPr>
          <p:spPr>
            <a:xfrm>
              <a:off x="4589950" y="2354500"/>
              <a:ext cx="6525" cy="4900"/>
            </a:xfrm>
            <a:custGeom>
              <a:avLst/>
              <a:gdLst/>
              <a:ahLst/>
              <a:cxnLst/>
              <a:rect l="l" t="t" r="r" b="b"/>
              <a:pathLst>
                <a:path w="261" h="196" extrusionOk="0">
                  <a:moveTo>
                    <a:pt x="178" y="0"/>
                  </a:moveTo>
                  <a:cubicBezTo>
                    <a:pt x="155" y="0"/>
                    <a:pt x="130" y="6"/>
                    <a:pt x="104" y="20"/>
                  </a:cubicBezTo>
                  <a:cubicBezTo>
                    <a:pt x="54" y="37"/>
                    <a:pt x="1" y="103"/>
                    <a:pt x="17" y="156"/>
                  </a:cubicBezTo>
                  <a:cubicBezTo>
                    <a:pt x="32" y="180"/>
                    <a:pt x="72" y="196"/>
                    <a:pt x="113" y="196"/>
                  </a:cubicBezTo>
                  <a:cubicBezTo>
                    <a:pt x="128" y="196"/>
                    <a:pt x="143" y="194"/>
                    <a:pt x="157" y="189"/>
                  </a:cubicBezTo>
                  <a:cubicBezTo>
                    <a:pt x="223" y="156"/>
                    <a:pt x="261" y="86"/>
                    <a:pt x="261" y="53"/>
                  </a:cubicBezTo>
                  <a:cubicBezTo>
                    <a:pt x="250" y="19"/>
                    <a:pt x="218" y="0"/>
                    <a:pt x="1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8"/>
            <p:cNvSpPr/>
            <p:nvPr/>
          </p:nvSpPr>
          <p:spPr>
            <a:xfrm>
              <a:off x="4592525" y="2364775"/>
              <a:ext cx="6525" cy="5075"/>
            </a:xfrm>
            <a:custGeom>
              <a:avLst/>
              <a:gdLst/>
              <a:ahLst/>
              <a:cxnLst/>
              <a:rect l="l" t="t" r="r" b="b"/>
              <a:pathLst>
                <a:path w="261" h="203" extrusionOk="0">
                  <a:moveTo>
                    <a:pt x="141" y="1"/>
                  </a:moveTo>
                  <a:cubicBezTo>
                    <a:pt x="104" y="21"/>
                    <a:pt x="87" y="38"/>
                    <a:pt x="54" y="54"/>
                  </a:cubicBezTo>
                  <a:cubicBezTo>
                    <a:pt x="1" y="104"/>
                    <a:pt x="1" y="157"/>
                    <a:pt x="54" y="190"/>
                  </a:cubicBezTo>
                  <a:cubicBezTo>
                    <a:pt x="63" y="199"/>
                    <a:pt x="75" y="203"/>
                    <a:pt x="90" y="203"/>
                  </a:cubicBezTo>
                  <a:cubicBezTo>
                    <a:pt x="105" y="203"/>
                    <a:pt x="123" y="199"/>
                    <a:pt x="141" y="190"/>
                  </a:cubicBezTo>
                  <a:lnTo>
                    <a:pt x="158" y="190"/>
                  </a:lnTo>
                  <a:cubicBezTo>
                    <a:pt x="191" y="174"/>
                    <a:pt x="207" y="174"/>
                    <a:pt x="224" y="157"/>
                  </a:cubicBezTo>
                  <a:cubicBezTo>
                    <a:pt x="244" y="124"/>
                    <a:pt x="261" y="104"/>
                    <a:pt x="261" y="71"/>
                  </a:cubicBezTo>
                  <a:cubicBezTo>
                    <a:pt x="261" y="54"/>
                    <a:pt x="244" y="38"/>
                    <a:pt x="224" y="21"/>
                  </a:cubicBezTo>
                  <a:cubicBezTo>
                    <a:pt x="207" y="1"/>
                    <a:pt x="174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8"/>
            <p:cNvSpPr/>
            <p:nvPr/>
          </p:nvSpPr>
          <p:spPr>
            <a:xfrm>
              <a:off x="4587800" y="2340275"/>
              <a:ext cx="6450" cy="4850"/>
            </a:xfrm>
            <a:custGeom>
              <a:avLst/>
              <a:gdLst/>
              <a:ahLst/>
              <a:cxnLst/>
              <a:rect l="l" t="t" r="r" b="b"/>
              <a:pathLst>
                <a:path w="258" h="194" extrusionOk="0">
                  <a:moveTo>
                    <a:pt x="194" y="0"/>
                  </a:moveTo>
                  <a:cubicBezTo>
                    <a:pt x="187" y="0"/>
                    <a:pt x="181" y="1"/>
                    <a:pt x="173" y="4"/>
                  </a:cubicBezTo>
                  <a:cubicBezTo>
                    <a:pt x="140" y="4"/>
                    <a:pt x="103" y="4"/>
                    <a:pt x="70" y="20"/>
                  </a:cubicBezTo>
                  <a:cubicBezTo>
                    <a:pt x="54" y="37"/>
                    <a:pt x="37" y="74"/>
                    <a:pt x="21" y="90"/>
                  </a:cubicBezTo>
                  <a:cubicBezTo>
                    <a:pt x="0" y="140"/>
                    <a:pt x="37" y="193"/>
                    <a:pt x="87" y="193"/>
                  </a:cubicBezTo>
                  <a:cubicBezTo>
                    <a:pt x="124" y="193"/>
                    <a:pt x="140" y="193"/>
                    <a:pt x="157" y="177"/>
                  </a:cubicBezTo>
                  <a:cubicBezTo>
                    <a:pt x="173" y="177"/>
                    <a:pt x="173" y="177"/>
                    <a:pt x="190" y="156"/>
                  </a:cubicBezTo>
                  <a:cubicBezTo>
                    <a:pt x="206" y="140"/>
                    <a:pt x="243" y="123"/>
                    <a:pt x="243" y="90"/>
                  </a:cubicBezTo>
                  <a:cubicBezTo>
                    <a:pt x="258" y="44"/>
                    <a:pt x="235" y="0"/>
                    <a:pt x="1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8"/>
            <p:cNvSpPr/>
            <p:nvPr/>
          </p:nvSpPr>
          <p:spPr>
            <a:xfrm>
              <a:off x="4577475" y="2365300"/>
              <a:ext cx="6525" cy="5150"/>
            </a:xfrm>
            <a:custGeom>
              <a:avLst/>
              <a:gdLst/>
              <a:ahLst/>
              <a:cxnLst/>
              <a:rect l="l" t="t" r="r" b="b"/>
              <a:pathLst>
                <a:path w="261" h="206" extrusionOk="0">
                  <a:moveTo>
                    <a:pt x="158" y="0"/>
                  </a:moveTo>
                  <a:cubicBezTo>
                    <a:pt x="141" y="0"/>
                    <a:pt x="125" y="17"/>
                    <a:pt x="104" y="17"/>
                  </a:cubicBezTo>
                  <a:cubicBezTo>
                    <a:pt x="38" y="50"/>
                    <a:pt x="1" y="103"/>
                    <a:pt x="1" y="153"/>
                  </a:cubicBezTo>
                  <a:cubicBezTo>
                    <a:pt x="14" y="187"/>
                    <a:pt x="45" y="206"/>
                    <a:pt x="84" y="206"/>
                  </a:cubicBezTo>
                  <a:cubicBezTo>
                    <a:pt x="107" y="206"/>
                    <a:pt x="132" y="200"/>
                    <a:pt x="158" y="186"/>
                  </a:cubicBezTo>
                  <a:cubicBezTo>
                    <a:pt x="174" y="169"/>
                    <a:pt x="191" y="169"/>
                    <a:pt x="207" y="153"/>
                  </a:cubicBezTo>
                  <a:cubicBezTo>
                    <a:pt x="244" y="120"/>
                    <a:pt x="261" y="83"/>
                    <a:pt x="244" y="50"/>
                  </a:cubicBezTo>
                  <a:cubicBezTo>
                    <a:pt x="228" y="17"/>
                    <a:pt x="191" y="0"/>
                    <a:pt x="1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8"/>
            <p:cNvSpPr/>
            <p:nvPr/>
          </p:nvSpPr>
          <p:spPr>
            <a:xfrm>
              <a:off x="4578000" y="2352675"/>
              <a:ext cx="6000" cy="4925"/>
            </a:xfrm>
            <a:custGeom>
              <a:avLst/>
              <a:gdLst/>
              <a:ahLst/>
              <a:cxnLst/>
              <a:rect l="l" t="t" r="r" b="b"/>
              <a:pathLst>
                <a:path w="240" h="197" extrusionOk="0">
                  <a:moveTo>
                    <a:pt x="138" y="0"/>
                  </a:moveTo>
                  <a:cubicBezTo>
                    <a:pt x="121" y="0"/>
                    <a:pt x="102" y="2"/>
                    <a:pt x="83" y="7"/>
                  </a:cubicBezTo>
                  <a:cubicBezTo>
                    <a:pt x="50" y="23"/>
                    <a:pt x="34" y="56"/>
                    <a:pt x="17" y="72"/>
                  </a:cubicBezTo>
                  <a:cubicBezTo>
                    <a:pt x="1" y="110"/>
                    <a:pt x="1" y="126"/>
                    <a:pt x="1" y="143"/>
                  </a:cubicBezTo>
                  <a:cubicBezTo>
                    <a:pt x="1" y="159"/>
                    <a:pt x="17" y="176"/>
                    <a:pt x="34" y="196"/>
                  </a:cubicBezTo>
                  <a:cubicBezTo>
                    <a:pt x="67" y="196"/>
                    <a:pt x="104" y="196"/>
                    <a:pt x="137" y="176"/>
                  </a:cubicBezTo>
                  <a:cubicBezTo>
                    <a:pt x="207" y="159"/>
                    <a:pt x="240" y="93"/>
                    <a:pt x="240" y="39"/>
                  </a:cubicBezTo>
                  <a:cubicBezTo>
                    <a:pt x="228" y="15"/>
                    <a:pt x="187" y="0"/>
                    <a:pt x="1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8"/>
            <p:cNvSpPr/>
            <p:nvPr/>
          </p:nvSpPr>
          <p:spPr>
            <a:xfrm>
              <a:off x="4596875" y="2328300"/>
              <a:ext cx="6400" cy="5175"/>
            </a:xfrm>
            <a:custGeom>
              <a:avLst/>
              <a:gdLst/>
              <a:ahLst/>
              <a:cxnLst/>
              <a:rect l="l" t="t" r="r" b="b"/>
              <a:pathLst>
                <a:path w="256" h="207" extrusionOk="0">
                  <a:moveTo>
                    <a:pt x="173" y="0"/>
                  </a:moveTo>
                  <a:cubicBezTo>
                    <a:pt x="103" y="0"/>
                    <a:pt x="33" y="54"/>
                    <a:pt x="17" y="103"/>
                  </a:cubicBezTo>
                  <a:cubicBezTo>
                    <a:pt x="0" y="157"/>
                    <a:pt x="33" y="206"/>
                    <a:pt x="87" y="206"/>
                  </a:cubicBezTo>
                  <a:cubicBezTo>
                    <a:pt x="120" y="206"/>
                    <a:pt x="136" y="190"/>
                    <a:pt x="153" y="190"/>
                  </a:cubicBezTo>
                  <a:cubicBezTo>
                    <a:pt x="173" y="190"/>
                    <a:pt x="173" y="173"/>
                    <a:pt x="190" y="173"/>
                  </a:cubicBezTo>
                  <a:cubicBezTo>
                    <a:pt x="206" y="157"/>
                    <a:pt x="239" y="120"/>
                    <a:pt x="239" y="103"/>
                  </a:cubicBezTo>
                  <a:cubicBezTo>
                    <a:pt x="256" y="70"/>
                    <a:pt x="256" y="54"/>
                    <a:pt x="239" y="37"/>
                  </a:cubicBezTo>
                  <a:cubicBezTo>
                    <a:pt x="223" y="17"/>
                    <a:pt x="190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8"/>
            <p:cNvSpPr/>
            <p:nvPr/>
          </p:nvSpPr>
          <p:spPr>
            <a:xfrm>
              <a:off x="4582225" y="2328300"/>
              <a:ext cx="6100" cy="5175"/>
            </a:xfrm>
            <a:custGeom>
              <a:avLst/>
              <a:gdLst/>
              <a:ahLst/>
              <a:cxnLst/>
              <a:rect l="l" t="t" r="r" b="b"/>
              <a:pathLst>
                <a:path w="244" h="207" extrusionOk="0">
                  <a:moveTo>
                    <a:pt x="120" y="0"/>
                  </a:moveTo>
                  <a:cubicBezTo>
                    <a:pt x="87" y="17"/>
                    <a:pt x="71" y="37"/>
                    <a:pt x="38" y="54"/>
                  </a:cubicBezTo>
                  <a:cubicBezTo>
                    <a:pt x="17" y="87"/>
                    <a:pt x="1" y="103"/>
                    <a:pt x="1" y="140"/>
                  </a:cubicBezTo>
                  <a:cubicBezTo>
                    <a:pt x="1" y="157"/>
                    <a:pt x="1" y="173"/>
                    <a:pt x="38" y="190"/>
                  </a:cubicBezTo>
                  <a:cubicBezTo>
                    <a:pt x="54" y="206"/>
                    <a:pt x="87" y="206"/>
                    <a:pt x="104" y="206"/>
                  </a:cubicBezTo>
                  <a:cubicBezTo>
                    <a:pt x="120" y="190"/>
                    <a:pt x="141" y="190"/>
                    <a:pt x="141" y="190"/>
                  </a:cubicBezTo>
                  <a:cubicBezTo>
                    <a:pt x="157" y="173"/>
                    <a:pt x="190" y="173"/>
                    <a:pt x="190" y="157"/>
                  </a:cubicBezTo>
                  <a:cubicBezTo>
                    <a:pt x="244" y="103"/>
                    <a:pt x="244" y="54"/>
                    <a:pt x="207" y="17"/>
                  </a:cubicBezTo>
                  <a:cubicBezTo>
                    <a:pt x="190" y="0"/>
                    <a:pt x="157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8"/>
            <p:cNvSpPr/>
            <p:nvPr/>
          </p:nvSpPr>
          <p:spPr>
            <a:xfrm>
              <a:off x="4620475" y="2353050"/>
              <a:ext cx="6500" cy="4950"/>
            </a:xfrm>
            <a:custGeom>
              <a:avLst/>
              <a:gdLst/>
              <a:ahLst/>
              <a:cxnLst/>
              <a:rect l="l" t="t" r="r" b="b"/>
              <a:pathLst>
                <a:path w="260" h="198" extrusionOk="0">
                  <a:moveTo>
                    <a:pt x="172" y="1"/>
                  </a:moveTo>
                  <a:cubicBezTo>
                    <a:pt x="161" y="1"/>
                    <a:pt x="149" y="3"/>
                    <a:pt x="136" y="8"/>
                  </a:cubicBezTo>
                  <a:cubicBezTo>
                    <a:pt x="103" y="8"/>
                    <a:pt x="70" y="24"/>
                    <a:pt x="54" y="57"/>
                  </a:cubicBezTo>
                  <a:cubicBezTo>
                    <a:pt x="0" y="95"/>
                    <a:pt x="0" y="161"/>
                    <a:pt x="33" y="181"/>
                  </a:cubicBezTo>
                  <a:cubicBezTo>
                    <a:pt x="70" y="198"/>
                    <a:pt x="87" y="198"/>
                    <a:pt x="120" y="198"/>
                  </a:cubicBezTo>
                  <a:cubicBezTo>
                    <a:pt x="136" y="198"/>
                    <a:pt x="136" y="198"/>
                    <a:pt x="157" y="181"/>
                  </a:cubicBezTo>
                  <a:cubicBezTo>
                    <a:pt x="173" y="181"/>
                    <a:pt x="190" y="161"/>
                    <a:pt x="206" y="144"/>
                  </a:cubicBezTo>
                  <a:cubicBezTo>
                    <a:pt x="260" y="95"/>
                    <a:pt x="260" y="41"/>
                    <a:pt x="223" y="8"/>
                  </a:cubicBezTo>
                  <a:cubicBezTo>
                    <a:pt x="212" y="8"/>
                    <a:pt x="194" y="1"/>
                    <a:pt x="1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8"/>
            <p:cNvSpPr/>
            <p:nvPr/>
          </p:nvSpPr>
          <p:spPr>
            <a:xfrm>
              <a:off x="4682300" y="2457850"/>
              <a:ext cx="6525" cy="4875"/>
            </a:xfrm>
            <a:custGeom>
              <a:avLst/>
              <a:gdLst/>
              <a:ahLst/>
              <a:cxnLst/>
              <a:rect l="l" t="t" r="r" b="b"/>
              <a:pathLst>
                <a:path w="261" h="195" extrusionOk="0">
                  <a:moveTo>
                    <a:pt x="179" y="1"/>
                  </a:moveTo>
                  <a:cubicBezTo>
                    <a:pt x="137" y="1"/>
                    <a:pt x="90" y="18"/>
                    <a:pt x="55" y="42"/>
                  </a:cubicBezTo>
                  <a:cubicBezTo>
                    <a:pt x="1" y="91"/>
                    <a:pt x="1" y="162"/>
                    <a:pt x="34" y="178"/>
                  </a:cubicBezTo>
                  <a:cubicBezTo>
                    <a:pt x="55" y="195"/>
                    <a:pt x="88" y="195"/>
                    <a:pt x="121" y="195"/>
                  </a:cubicBezTo>
                  <a:cubicBezTo>
                    <a:pt x="137" y="195"/>
                    <a:pt x="137" y="178"/>
                    <a:pt x="158" y="178"/>
                  </a:cubicBezTo>
                  <a:cubicBezTo>
                    <a:pt x="174" y="178"/>
                    <a:pt x="191" y="162"/>
                    <a:pt x="207" y="145"/>
                  </a:cubicBezTo>
                  <a:cubicBezTo>
                    <a:pt x="261" y="91"/>
                    <a:pt x="261" y="42"/>
                    <a:pt x="224" y="9"/>
                  </a:cubicBezTo>
                  <a:cubicBezTo>
                    <a:pt x="210" y="3"/>
                    <a:pt x="195" y="1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8"/>
            <p:cNvSpPr/>
            <p:nvPr/>
          </p:nvSpPr>
          <p:spPr>
            <a:xfrm>
              <a:off x="4626025" y="2318400"/>
              <a:ext cx="6950" cy="4775"/>
            </a:xfrm>
            <a:custGeom>
              <a:avLst/>
              <a:gdLst/>
              <a:ahLst/>
              <a:cxnLst/>
              <a:rect l="l" t="t" r="r" b="b"/>
              <a:pathLst>
                <a:path w="278" h="191" extrusionOk="0">
                  <a:moveTo>
                    <a:pt x="174" y="0"/>
                  </a:moveTo>
                  <a:cubicBezTo>
                    <a:pt x="141" y="0"/>
                    <a:pt x="104" y="21"/>
                    <a:pt x="87" y="38"/>
                  </a:cubicBezTo>
                  <a:cubicBezTo>
                    <a:pt x="54" y="54"/>
                    <a:pt x="38" y="71"/>
                    <a:pt x="17" y="104"/>
                  </a:cubicBezTo>
                  <a:cubicBezTo>
                    <a:pt x="1" y="157"/>
                    <a:pt x="38" y="190"/>
                    <a:pt x="104" y="190"/>
                  </a:cubicBezTo>
                  <a:lnTo>
                    <a:pt x="158" y="190"/>
                  </a:lnTo>
                  <a:cubicBezTo>
                    <a:pt x="174" y="174"/>
                    <a:pt x="190" y="174"/>
                    <a:pt x="190" y="174"/>
                  </a:cubicBezTo>
                  <a:cubicBezTo>
                    <a:pt x="223" y="157"/>
                    <a:pt x="244" y="124"/>
                    <a:pt x="261" y="104"/>
                  </a:cubicBezTo>
                  <a:cubicBezTo>
                    <a:pt x="277" y="54"/>
                    <a:pt x="244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8"/>
            <p:cNvSpPr/>
            <p:nvPr/>
          </p:nvSpPr>
          <p:spPr>
            <a:xfrm>
              <a:off x="4600675" y="2342500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71" y="1"/>
                  </a:moveTo>
                  <a:cubicBezTo>
                    <a:pt x="151" y="1"/>
                    <a:pt x="129" y="6"/>
                    <a:pt x="104" y="18"/>
                  </a:cubicBezTo>
                  <a:cubicBezTo>
                    <a:pt x="38" y="34"/>
                    <a:pt x="1" y="104"/>
                    <a:pt x="21" y="137"/>
                  </a:cubicBezTo>
                  <a:cubicBezTo>
                    <a:pt x="21" y="171"/>
                    <a:pt x="48" y="190"/>
                    <a:pt x="85" y="190"/>
                  </a:cubicBezTo>
                  <a:cubicBezTo>
                    <a:pt x="106" y="190"/>
                    <a:pt x="132" y="184"/>
                    <a:pt x="157" y="170"/>
                  </a:cubicBezTo>
                  <a:cubicBezTo>
                    <a:pt x="227" y="154"/>
                    <a:pt x="260" y="88"/>
                    <a:pt x="244" y="51"/>
                  </a:cubicBezTo>
                  <a:cubicBezTo>
                    <a:pt x="233" y="19"/>
                    <a:pt x="207" y="1"/>
                    <a:pt x="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8"/>
            <p:cNvSpPr/>
            <p:nvPr/>
          </p:nvSpPr>
          <p:spPr>
            <a:xfrm>
              <a:off x="4625625" y="2330025"/>
              <a:ext cx="6525" cy="5025"/>
            </a:xfrm>
            <a:custGeom>
              <a:avLst/>
              <a:gdLst/>
              <a:ahLst/>
              <a:cxnLst/>
              <a:rect l="l" t="t" r="r" b="b"/>
              <a:pathLst>
                <a:path w="261" h="201" extrusionOk="0">
                  <a:moveTo>
                    <a:pt x="175" y="1"/>
                  </a:moveTo>
                  <a:cubicBezTo>
                    <a:pt x="153" y="1"/>
                    <a:pt x="128" y="6"/>
                    <a:pt x="103" y="18"/>
                  </a:cubicBezTo>
                  <a:cubicBezTo>
                    <a:pt x="54" y="51"/>
                    <a:pt x="0" y="104"/>
                    <a:pt x="17" y="154"/>
                  </a:cubicBezTo>
                  <a:cubicBezTo>
                    <a:pt x="27" y="188"/>
                    <a:pt x="53" y="201"/>
                    <a:pt x="89" y="201"/>
                  </a:cubicBezTo>
                  <a:cubicBezTo>
                    <a:pt x="109" y="201"/>
                    <a:pt x="132" y="197"/>
                    <a:pt x="157" y="191"/>
                  </a:cubicBezTo>
                  <a:cubicBezTo>
                    <a:pt x="223" y="154"/>
                    <a:pt x="260" y="104"/>
                    <a:pt x="260" y="51"/>
                  </a:cubicBezTo>
                  <a:cubicBezTo>
                    <a:pt x="247" y="19"/>
                    <a:pt x="215" y="1"/>
                    <a:pt x="1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8"/>
            <p:cNvSpPr/>
            <p:nvPr/>
          </p:nvSpPr>
          <p:spPr>
            <a:xfrm>
              <a:off x="4606350" y="2353075"/>
              <a:ext cx="6400" cy="4950"/>
            </a:xfrm>
            <a:custGeom>
              <a:avLst/>
              <a:gdLst/>
              <a:ahLst/>
              <a:cxnLst/>
              <a:rect l="l" t="t" r="r" b="b"/>
              <a:pathLst>
                <a:path w="256" h="198" extrusionOk="0">
                  <a:moveTo>
                    <a:pt x="153" y="1"/>
                  </a:moveTo>
                  <a:cubicBezTo>
                    <a:pt x="138" y="1"/>
                    <a:pt x="121" y="3"/>
                    <a:pt x="103" y="7"/>
                  </a:cubicBezTo>
                  <a:cubicBezTo>
                    <a:pt x="33" y="40"/>
                    <a:pt x="0" y="94"/>
                    <a:pt x="17" y="143"/>
                  </a:cubicBezTo>
                  <a:cubicBezTo>
                    <a:pt x="17" y="178"/>
                    <a:pt x="45" y="197"/>
                    <a:pt x="84" y="197"/>
                  </a:cubicBezTo>
                  <a:cubicBezTo>
                    <a:pt x="105" y="197"/>
                    <a:pt x="128" y="192"/>
                    <a:pt x="153" y="180"/>
                  </a:cubicBezTo>
                  <a:cubicBezTo>
                    <a:pt x="223" y="143"/>
                    <a:pt x="256" y="94"/>
                    <a:pt x="239" y="40"/>
                  </a:cubicBezTo>
                  <a:cubicBezTo>
                    <a:pt x="227" y="16"/>
                    <a:pt x="195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8"/>
            <p:cNvSpPr/>
            <p:nvPr/>
          </p:nvSpPr>
          <p:spPr>
            <a:xfrm>
              <a:off x="4610575" y="2330050"/>
              <a:ext cx="6925" cy="5175"/>
            </a:xfrm>
            <a:custGeom>
              <a:avLst/>
              <a:gdLst/>
              <a:ahLst/>
              <a:cxnLst/>
              <a:rect l="l" t="t" r="r" b="b"/>
              <a:pathLst>
                <a:path w="277" h="207" extrusionOk="0">
                  <a:moveTo>
                    <a:pt x="174" y="0"/>
                  </a:moveTo>
                  <a:cubicBezTo>
                    <a:pt x="141" y="0"/>
                    <a:pt x="103" y="17"/>
                    <a:pt x="87" y="33"/>
                  </a:cubicBezTo>
                  <a:cubicBezTo>
                    <a:pt x="54" y="50"/>
                    <a:pt x="38" y="87"/>
                    <a:pt x="17" y="103"/>
                  </a:cubicBezTo>
                  <a:cubicBezTo>
                    <a:pt x="0" y="153"/>
                    <a:pt x="38" y="206"/>
                    <a:pt x="103" y="206"/>
                  </a:cubicBezTo>
                  <a:cubicBezTo>
                    <a:pt x="120" y="206"/>
                    <a:pt x="141" y="190"/>
                    <a:pt x="157" y="190"/>
                  </a:cubicBezTo>
                  <a:cubicBezTo>
                    <a:pt x="174" y="190"/>
                    <a:pt x="190" y="174"/>
                    <a:pt x="190" y="174"/>
                  </a:cubicBezTo>
                  <a:cubicBezTo>
                    <a:pt x="223" y="153"/>
                    <a:pt x="244" y="120"/>
                    <a:pt x="260" y="103"/>
                  </a:cubicBezTo>
                  <a:cubicBezTo>
                    <a:pt x="277" y="50"/>
                    <a:pt x="244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8"/>
            <p:cNvSpPr/>
            <p:nvPr/>
          </p:nvSpPr>
          <p:spPr>
            <a:xfrm>
              <a:off x="4616150" y="2341600"/>
              <a:ext cx="6500" cy="4750"/>
            </a:xfrm>
            <a:custGeom>
              <a:avLst/>
              <a:gdLst/>
              <a:ahLst/>
              <a:cxnLst/>
              <a:rect l="l" t="t" r="r" b="b"/>
              <a:pathLst>
                <a:path w="260" h="190" extrusionOk="0">
                  <a:moveTo>
                    <a:pt x="173" y="0"/>
                  </a:moveTo>
                  <a:cubicBezTo>
                    <a:pt x="140" y="0"/>
                    <a:pt x="103" y="21"/>
                    <a:pt x="70" y="37"/>
                  </a:cubicBezTo>
                  <a:cubicBezTo>
                    <a:pt x="54" y="54"/>
                    <a:pt x="21" y="70"/>
                    <a:pt x="21" y="103"/>
                  </a:cubicBezTo>
                  <a:cubicBezTo>
                    <a:pt x="0" y="157"/>
                    <a:pt x="37" y="190"/>
                    <a:pt x="87" y="190"/>
                  </a:cubicBezTo>
                  <a:lnTo>
                    <a:pt x="157" y="190"/>
                  </a:lnTo>
                  <a:cubicBezTo>
                    <a:pt x="157" y="173"/>
                    <a:pt x="173" y="173"/>
                    <a:pt x="190" y="173"/>
                  </a:cubicBezTo>
                  <a:cubicBezTo>
                    <a:pt x="206" y="157"/>
                    <a:pt x="227" y="124"/>
                    <a:pt x="243" y="103"/>
                  </a:cubicBezTo>
                  <a:cubicBezTo>
                    <a:pt x="260" y="37"/>
                    <a:pt x="227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8"/>
            <p:cNvSpPr/>
            <p:nvPr/>
          </p:nvSpPr>
          <p:spPr>
            <a:xfrm>
              <a:off x="4619225" y="2293975"/>
              <a:ext cx="6425" cy="5175"/>
            </a:xfrm>
            <a:custGeom>
              <a:avLst/>
              <a:gdLst/>
              <a:ahLst/>
              <a:cxnLst/>
              <a:rect l="l" t="t" r="r" b="b"/>
              <a:pathLst>
                <a:path w="257" h="207" extrusionOk="0">
                  <a:moveTo>
                    <a:pt x="153" y="0"/>
                  </a:moveTo>
                  <a:cubicBezTo>
                    <a:pt x="120" y="0"/>
                    <a:pt x="83" y="17"/>
                    <a:pt x="67" y="33"/>
                  </a:cubicBezTo>
                  <a:cubicBezTo>
                    <a:pt x="34" y="50"/>
                    <a:pt x="17" y="70"/>
                    <a:pt x="1" y="103"/>
                  </a:cubicBezTo>
                  <a:cubicBezTo>
                    <a:pt x="1" y="120"/>
                    <a:pt x="1" y="153"/>
                    <a:pt x="17" y="173"/>
                  </a:cubicBezTo>
                  <a:cubicBezTo>
                    <a:pt x="34" y="190"/>
                    <a:pt x="50" y="206"/>
                    <a:pt x="83" y="206"/>
                  </a:cubicBezTo>
                  <a:cubicBezTo>
                    <a:pt x="104" y="206"/>
                    <a:pt x="120" y="190"/>
                    <a:pt x="137" y="190"/>
                  </a:cubicBezTo>
                  <a:cubicBezTo>
                    <a:pt x="153" y="173"/>
                    <a:pt x="153" y="173"/>
                    <a:pt x="170" y="173"/>
                  </a:cubicBezTo>
                  <a:cubicBezTo>
                    <a:pt x="207" y="153"/>
                    <a:pt x="223" y="120"/>
                    <a:pt x="223" y="103"/>
                  </a:cubicBezTo>
                  <a:cubicBezTo>
                    <a:pt x="256" y="50"/>
                    <a:pt x="223" y="0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8"/>
            <p:cNvSpPr/>
            <p:nvPr/>
          </p:nvSpPr>
          <p:spPr>
            <a:xfrm>
              <a:off x="4498125" y="2353250"/>
              <a:ext cx="6400" cy="4750"/>
            </a:xfrm>
            <a:custGeom>
              <a:avLst/>
              <a:gdLst/>
              <a:ahLst/>
              <a:cxnLst/>
              <a:rect l="l" t="t" r="r" b="b"/>
              <a:pathLst>
                <a:path w="256" h="190" extrusionOk="0">
                  <a:moveTo>
                    <a:pt x="169" y="0"/>
                  </a:moveTo>
                  <a:cubicBezTo>
                    <a:pt x="136" y="0"/>
                    <a:pt x="103" y="0"/>
                    <a:pt x="66" y="33"/>
                  </a:cubicBezTo>
                  <a:cubicBezTo>
                    <a:pt x="50" y="49"/>
                    <a:pt x="17" y="70"/>
                    <a:pt x="17" y="103"/>
                  </a:cubicBezTo>
                  <a:cubicBezTo>
                    <a:pt x="0" y="153"/>
                    <a:pt x="33" y="190"/>
                    <a:pt x="83" y="190"/>
                  </a:cubicBezTo>
                  <a:lnTo>
                    <a:pt x="153" y="190"/>
                  </a:lnTo>
                  <a:cubicBezTo>
                    <a:pt x="186" y="173"/>
                    <a:pt x="223" y="136"/>
                    <a:pt x="239" y="103"/>
                  </a:cubicBezTo>
                  <a:cubicBezTo>
                    <a:pt x="256" y="33"/>
                    <a:pt x="223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8"/>
            <p:cNvSpPr/>
            <p:nvPr/>
          </p:nvSpPr>
          <p:spPr>
            <a:xfrm>
              <a:off x="4494625" y="2342525"/>
              <a:ext cx="6500" cy="4750"/>
            </a:xfrm>
            <a:custGeom>
              <a:avLst/>
              <a:gdLst/>
              <a:ahLst/>
              <a:cxnLst/>
              <a:rect l="l" t="t" r="r" b="b"/>
              <a:pathLst>
                <a:path w="260" h="190" extrusionOk="0">
                  <a:moveTo>
                    <a:pt x="173" y="0"/>
                  </a:moveTo>
                  <a:cubicBezTo>
                    <a:pt x="140" y="0"/>
                    <a:pt x="103" y="0"/>
                    <a:pt x="70" y="17"/>
                  </a:cubicBezTo>
                  <a:cubicBezTo>
                    <a:pt x="54" y="33"/>
                    <a:pt x="17" y="66"/>
                    <a:pt x="17" y="87"/>
                  </a:cubicBezTo>
                  <a:cubicBezTo>
                    <a:pt x="0" y="120"/>
                    <a:pt x="0" y="136"/>
                    <a:pt x="17" y="169"/>
                  </a:cubicBezTo>
                  <a:cubicBezTo>
                    <a:pt x="37" y="190"/>
                    <a:pt x="70" y="190"/>
                    <a:pt x="87" y="190"/>
                  </a:cubicBezTo>
                  <a:cubicBezTo>
                    <a:pt x="103" y="190"/>
                    <a:pt x="140" y="190"/>
                    <a:pt x="157" y="169"/>
                  </a:cubicBezTo>
                  <a:cubicBezTo>
                    <a:pt x="157" y="169"/>
                    <a:pt x="173" y="169"/>
                    <a:pt x="190" y="153"/>
                  </a:cubicBezTo>
                  <a:cubicBezTo>
                    <a:pt x="206" y="136"/>
                    <a:pt x="223" y="120"/>
                    <a:pt x="243" y="87"/>
                  </a:cubicBezTo>
                  <a:cubicBezTo>
                    <a:pt x="260" y="33"/>
                    <a:pt x="223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8"/>
            <p:cNvSpPr/>
            <p:nvPr/>
          </p:nvSpPr>
          <p:spPr>
            <a:xfrm>
              <a:off x="4537175" y="2377250"/>
              <a:ext cx="2200" cy="450"/>
            </a:xfrm>
            <a:custGeom>
              <a:avLst/>
              <a:gdLst/>
              <a:ahLst/>
              <a:cxnLst/>
              <a:rect l="l" t="t" r="r" b="b"/>
              <a:pathLst>
                <a:path w="88" h="18" extrusionOk="0">
                  <a:moveTo>
                    <a:pt x="1" y="1"/>
                  </a:moveTo>
                  <a:cubicBezTo>
                    <a:pt x="34" y="1"/>
                    <a:pt x="50" y="17"/>
                    <a:pt x="87" y="17"/>
                  </a:cubicBezTo>
                  <a:cubicBezTo>
                    <a:pt x="87" y="1"/>
                    <a:pt x="50" y="1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8"/>
            <p:cNvSpPr/>
            <p:nvPr/>
          </p:nvSpPr>
          <p:spPr>
            <a:xfrm>
              <a:off x="4680150" y="2445600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57" y="0"/>
                  </a:moveTo>
                  <a:cubicBezTo>
                    <a:pt x="120" y="0"/>
                    <a:pt x="87" y="17"/>
                    <a:pt x="70" y="33"/>
                  </a:cubicBezTo>
                  <a:cubicBezTo>
                    <a:pt x="37" y="50"/>
                    <a:pt x="17" y="66"/>
                    <a:pt x="0" y="103"/>
                  </a:cubicBezTo>
                  <a:cubicBezTo>
                    <a:pt x="0" y="120"/>
                    <a:pt x="0" y="153"/>
                    <a:pt x="17" y="169"/>
                  </a:cubicBezTo>
                  <a:cubicBezTo>
                    <a:pt x="37" y="190"/>
                    <a:pt x="54" y="206"/>
                    <a:pt x="87" y="206"/>
                  </a:cubicBezTo>
                  <a:cubicBezTo>
                    <a:pt x="103" y="206"/>
                    <a:pt x="120" y="190"/>
                    <a:pt x="141" y="190"/>
                  </a:cubicBezTo>
                  <a:cubicBezTo>
                    <a:pt x="157" y="190"/>
                    <a:pt x="174" y="169"/>
                    <a:pt x="174" y="169"/>
                  </a:cubicBezTo>
                  <a:cubicBezTo>
                    <a:pt x="207" y="153"/>
                    <a:pt x="223" y="120"/>
                    <a:pt x="244" y="103"/>
                  </a:cubicBezTo>
                  <a:cubicBezTo>
                    <a:pt x="260" y="50"/>
                    <a:pt x="223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8"/>
            <p:cNvSpPr/>
            <p:nvPr/>
          </p:nvSpPr>
          <p:spPr>
            <a:xfrm>
              <a:off x="4536250" y="2329625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74" y="1"/>
                  </a:moveTo>
                  <a:cubicBezTo>
                    <a:pt x="141" y="1"/>
                    <a:pt x="104" y="1"/>
                    <a:pt x="71" y="17"/>
                  </a:cubicBezTo>
                  <a:cubicBezTo>
                    <a:pt x="54" y="50"/>
                    <a:pt x="38" y="67"/>
                    <a:pt x="21" y="104"/>
                  </a:cubicBezTo>
                  <a:cubicBezTo>
                    <a:pt x="1" y="120"/>
                    <a:pt x="21" y="137"/>
                    <a:pt x="21" y="170"/>
                  </a:cubicBezTo>
                  <a:cubicBezTo>
                    <a:pt x="38" y="191"/>
                    <a:pt x="71" y="191"/>
                    <a:pt x="87" y="191"/>
                  </a:cubicBezTo>
                  <a:cubicBezTo>
                    <a:pt x="124" y="191"/>
                    <a:pt x="141" y="191"/>
                    <a:pt x="157" y="170"/>
                  </a:cubicBezTo>
                  <a:cubicBezTo>
                    <a:pt x="174" y="170"/>
                    <a:pt x="174" y="170"/>
                    <a:pt x="190" y="153"/>
                  </a:cubicBezTo>
                  <a:cubicBezTo>
                    <a:pt x="207" y="137"/>
                    <a:pt x="244" y="120"/>
                    <a:pt x="244" y="87"/>
                  </a:cubicBezTo>
                  <a:cubicBezTo>
                    <a:pt x="261" y="34"/>
                    <a:pt x="228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8"/>
            <p:cNvSpPr/>
            <p:nvPr/>
          </p:nvSpPr>
          <p:spPr>
            <a:xfrm>
              <a:off x="4500700" y="2363950"/>
              <a:ext cx="5175" cy="3025"/>
            </a:xfrm>
            <a:custGeom>
              <a:avLst/>
              <a:gdLst/>
              <a:ahLst/>
              <a:cxnLst/>
              <a:rect l="l" t="t" r="r" b="b"/>
              <a:pathLst>
                <a:path w="207" h="121" extrusionOk="0">
                  <a:moveTo>
                    <a:pt x="83" y="1"/>
                  </a:moveTo>
                  <a:cubicBezTo>
                    <a:pt x="50" y="17"/>
                    <a:pt x="17" y="34"/>
                    <a:pt x="0" y="54"/>
                  </a:cubicBezTo>
                  <a:cubicBezTo>
                    <a:pt x="50" y="71"/>
                    <a:pt x="120" y="104"/>
                    <a:pt x="169" y="120"/>
                  </a:cubicBezTo>
                  <a:cubicBezTo>
                    <a:pt x="207" y="87"/>
                    <a:pt x="207" y="34"/>
                    <a:pt x="169" y="17"/>
                  </a:cubicBezTo>
                  <a:cubicBezTo>
                    <a:pt x="136" y="1"/>
                    <a:pt x="120" y="1"/>
                    <a:pt x="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8"/>
            <p:cNvSpPr/>
            <p:nvPr/>
          </p:nvSpPr>
          <p:spPr>
            <a:xfrm>
              <a:off x="4676325" y="2477600"/>
              <a:ext cx="3425" cy="4500"/>
            </a:xfrm>
            <a:custGeom>
              <a:avLst/>
              <a:gdLst/>
              <a:ahLst/>
              <a:cxnLst/>
              <a:rect l="l" t="t" r="r" b="b"/>
              <a:pathLst>
                <a:path w="137" h="180" extrusionOk="0">
                  <a:moveTo>
                    <a:pt x="42" y="0"/>
                  </a:moveTo>
                  <a:cubicBezTo>
                    <a:pt x="28" y="0"/>
                    <a:pt x="14" y="2"/>
                    <a:pt x="1" y="6"/>
                  </a:cubicBezTo>
                  <a:cubicBezTo>
                    <a:pt x="17" y="60"/>
                    <a:pt x="34" y="110"/>
                    <a:pt x="50" y="180"/>
                  </a:cubicBezTo>
                  <a:cubicBezTo>
                    <a:pt x="104" y="147"/>
                    <a:pt x="137" y="93"/>
                    <a:pt x="120" y="44"/>
                  </a:cubicBezTo>
                  <a:cubicBezTo>
                    <a:pt x="120" y="16"/>
                    <a:pt x="82" y="0"/>
                    <a:pt x="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8"/>
            <p:cNvSpPr/>
            <p:nvPr/>
          </p:nvSpPr>
          <p:spPr>
            <a:xfrm>
              <a:off x="4556875" y="2342525"/>
              <a:ext cx="6100" cy="4750"/>
            </a:xfrm>
            <a:custGeom>
              <a:avLst/>
              <a:gdLst/>
              <a:ahLst/>
              <a:cxnLst/>
              <a:rect l="l" t="t" r="r" b="b"/>
              <a:pathLst>
                <a:path w="244" h="190" extrusionOk="0">
                  <a:moveTo>
                    <a:pt x="157" y="0"/>
                  </a:moveTo>
                  <a:cubicBezTo>
                    <a:pt x="124" y="0"/>
                    <a:pt x="87" y="0"/>
                    <a:pt x="70" y="17"/>
                  </a:cubicBezTo>
                  <a:cubicBezTo>
                    <a:pt x="37" y="50"/>
                    <a:pt x="21" y="66"/>
                    <a:pt x="0" y="103"/>
                  </a:cubicBezTo>
                  <a:cubicBezTo>
                    <a:pt x="0" y="120"/>
                    <a:pt x="0" y="153"/>
                    <a:pt x="21" y="169"/>
                  </a:cubicBezTo>
                  <a:cubicBezTo>
                    <a:pt x="21" y="190"/>
                    <a:pt x="54" y="190"/>
                    <a:pt x="87" y="190"/>
                  </a:cubicBezTo>
                  <a:cubicBezTo>
                    <a:pt x="103" y="190"/>
                    <a:pt x="124" y="190"/>
                    <a:pt x="141" y="169"/>
                  </a:cubicBezTo>
                  <a:cubicBezTo>
                    <a:pt x="157" y="169"/>
                    <a:pt x="157" y="169"/>
                    <a:pt x="174" y="153"/>
                  </a:cubicBezTo>
                  <a:cubicBezTo>
                    <a:pt x="190" y="136"/>
                    <a:pt x="227" y="120"/>
                    <a:pt x="227" y="87"/>
                  </a:cubicBezTo>
                  <a:cubicBezTo>
                    <a:pt x="244" y="33"/>
                    <a:pt x="207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8"/>
            <p:cNvSpPr/>
            <p:nvPr/>
          </p:nvSpPr>
          <p:spPr>
            <a:xfrm>
              <a:off x="4577475" y="2306850"/>
              <a:ext cx="6125" cy="4950"/>
            </a:xfrm>
            <a:custGeom>
              <a:avLst/>
              <a:gdLst/>
              <a:ahLst/>
              <a:cxnLst/>
              <a:rect l="l" t="t" r="r" b="b"/>
              <a:pathLst>
                <a:path w="245" h="198" extrusionOk="0">
                  <a:moveTo>
                    <a:pt x="158" y="1"/>
                  </a:moveTo>
                  <a:cubicBezTo>
                    <a:pt x="125" y="1"/>
                    <a:pt x="88" y="17"/>
                    <a:pt x="71" y="34"/>
                  </a:cubicBezTo>
                  <a:cubicBezTo>
                    <a:pt x="38" y="50"/>
                    <a:pt x="22" y="71"/>
                    <a:pt x="1" y="104"/>
                  </a:cubicBezTo>
                  <a:cubicBezTo>
                    <a:pt x="1" y="120"/>
                    <a:pt x="1" y="153"/>
                    <a:pt x="22" y="174"/>
                  </a:cubicBezTo>
                  <a:cubicBezTo>
                    <a:pt x="22" y="186"/>
                    <a:pt x="38" y="197"/>
                    <a:pt x="59" y="197"/>
                  </a:cubicBezTo>
                  <a:cubicBezTo>
                    <a:pt x="68" y="197"/>
                    <a:pt x="78" y="195"/>
                    <a:pt x="88" y="190"/>
                  </a:cubicBezTo>
                  <a:lnTo>
                    <a:pt x="141" y="190"/>
                  </a:lnTo>
                  <a:cubicBezTo>
                    <a:pt x="158" y="174"/>
                    <a:pt x="158" y="174"/>
                    <a:pt x="174" y="174"/>
                  </a:cubicBezTo>
                  <a:cubicBezTo>
                    <a:pt x="191" y="153"/>
                    <a:pt x="228" y="120"/>
                    <a:pt x="228" y="104"/>
                  </a:cubicBezTo>
                  <a:cubicBezTo>
                    <a:pt x="244" y="50"/>
                    <a:pt x="207" y="1"/>
                    <a:pt x="1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8"/>
            <p:cNvSpPr/>
            <p:nvPr/>
          </p:nvSpPr>
          <p:spPr>
            <a:xfrm>
              <a:off x="4580575" y="2317575"/>
              <a:ext cx="6825" cy="5175"/>
            </a:xfrm>
            <a:custGeom>
              <a:avLst/>
              <a:gdLst/>
              <a:ahLst/>
              <a:cxnLst/>
              <a:rect l="l" t="t" r="r" b="b"/>
              <a:pathLst>
                <a:path w="273" h="207" extrusionOk="0">
                  <a:moveTo>
                    <a:pt x="170" y="0"/>
                  </a:moveTo>
                  <a:cubicBezTo>
                    <a:pt x="137" y="0"/>
                    <a:pt x="104" y="17"/>
                    <a:pt x="83" y="33"/>
                  </a:cubicBezTo>
                  <a:cubicBezTo>
                    <a:pt x="50" y="54"/>
                    <a:pt x="34" y="71"/>
                    <a:pt x="17" y="104"/>
                  </a:cubicBezTo>
                  <a:cubicBezTo>
                    <a:pt x="1" y="157"/>
                    <a:pt x="34" y="207"/>
                    <a:pt x="104" y="207"/>
                  </a:cubicBezTo>
                  <a:cubicBezTo>
                    <a:pt x="120" y="207"/>
                    <a:pt x="137" y="190"/>
                    <a:pt x="153" y="190"/>
                  </a:cubicBezTo>
                  <a:cubicBezTo>
                    <a:pt x="207" y="174"/>
                    <a:pt x="240" y="137"/>
                    <a:pt x="240" y="104"/>
                  </a:cubicBezTo>
                  <a:cubicBezTo>
                    <a:pt x="273" y="54"/>
                    <a:pt x="240" y="0"/>
                    <a:pt x="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8"/>
            <p:cNvSpPr/>
            <p:nvPr/>
          </p:nvSpPr>
          <p:spPr>
            <a:xfrm>
              <a:off x="4568100" y="2376025"/>
              <a:ext cx="6425" cy="5175"/>
            </a:xfrm>
            <a:custGeom>
              <a:avLst/>
              <a:gdLst/>
              <a:ahLst/>
              <a:cxnLst/>
              <a:rect l="l" t="t" r="r" b="b"/>
              <a:pathLst>
                <a:path w="257" h="207" extrusionOk="0">
                  <a:moveTo>
                    <a:pt x="153" y="0"/>
                  </a:moveTo>
                  <a:cubicBezTo>
                    <a:pt x="137" y="0"/>
                    <a:pt x="104" y="17"/>
                    <a:pt x="67" y="33"/>
                  </a:cubicBezTo>
                  <a:cubicBezTo>
                    <a:pt x="34" y="50"/>
                    <a:pt x="17" y="87"/>
                    <a:pt x="17" y="103"/>
                  </a:cubicBezTo>
                  <a:cubicBezTo>
                    <a:pt x="1" y="136"/>
                    <a:pt x="1" y="153"/>
                    <a:pt x="17" y="169"/>
                  </a:cubicBezTo>
                  <a:cubicBezTo>
                    <a:pt x="34" y="190"/>
                    <a:pt x="50" y="206"/>
                    <a:pt x="87" y="206"/>
                  </a:cubicBezTo>
                  <a:cubicBezTo>
                    <a:pt x="104" y="206"/>
                    <a:pt x="137" y="190"/>
                    <a:pt x="153" y="190"/>
                  </a:cubicBezTo>
                  <a:lnTo>
                    <a:pt x="170" y="169"/>
                  </a:lnTo>
                  <a:cubicBezTo>
                    <a:pt x="207" y="153"/>
                    <a:pt x="223" y="120"/>
                    <a:pt x="240" y="103"/>
                  </a:cubicBezTo>
                  <a:cubicBezTo>
                    <a:pt x="256" y="50"/>
                    <a:pt x="223" y="0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8"/>
            <p:cNvSpPr/>
            <p:nvPr/>
          </p:nvSpPr>
          <p:spPr>
            <a:xfrm>
              <a:off x="4564200" y="2363950"/>
              <a:ext cx="6925" cy="4775"/>
            </a:xfrm>
            <a:custGeom>
              <a:avLst/>
              <a:gdLst/>
              <a:ahLst/>
              <a:cxnLst/>
              <a:rect l="l" t="t" r="r" b="b"/>
              <a:pathLst>
                <a:path w="277" h="191" extrusionOk="0">
                  <a:moveTo>
                    <a:pt x="173" y="1"/>
                  </a:moveTo>
                  <a:cubicBezTo>
                    <a:pt x="140" y="1"/>
                    <a:pt x="120" y="1"/>
                    <a:pt x="87" y="17"/>
                  </a:cubicBezTo>
                  <a:cubicBezTo>
                    <a:pt x="54" y="34"/>
                    <a:pt x="37" y="71"/>
                    <a:pt x="17" y="87"/>
                  </a:cubicBezTo>
                  <a:cubicBezTo>
                    <a:pt x="0" y="157"/>
                    <a:pt x="37" y="190"/>
                    <a:pt x="103" y="190"/>
                  </a:cubicBezTo>
                  <a:cubicBezTo>
                    <a:pt x="120" y="190"/>
                    <a:pt x="140" y="190"/>
                    <a:pt x="173" y="174"/>
                  </a:cubicBezTo>
                  <a:cubicBezTo>
                    <a:pt x="173" y="174"/>
                    <a:pt x="190" y="174"/>
                    <a:pt x="190" y="157"/>
                  </a:cubicBezTo>
                  <a:cubicBezTo>
                    <a:pt x="223" y="137"/>
                    <a:pt x="243" y="120"/>
                    <a:pt x="260" y="87"/>
                  </a:cubicBezTo>
                  <a:cubicBezTo>
                    <a:pt x="276" y="34"/>
                    <a:pt x="243" y="1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8"/>
            <p:cNvSpPr/>
            <p:nvPr/>
          </p:nvSpPr>
          <p:spPr>
            <a:xfrm>
              <a:off x="4585725" y="2283650"/>
              <a:ext cx="6425" cy="4950"/>
            </a:xfrm>
            <a:custGeom>
              <a:avLst/>
              <a:gdLst/>
              <a:ahLst/>
              <a:cxnLst/>
              <a:rect l="l" t="t" r="r" b="b"/>
              <a:pathLst>
                <a:path w="257" h="198" extrusionOk="0">
                  <a:moveTo>
                    <a:pt x="173" y="0"/>
                  </a:moveTo>
                  <a:cubicBezTo>
                    <a:pt x="151" y="0"/>
                    <a:pt x="127" y="6"/>
                    <a:pt x="104" y="18"/>
                  </a:cubicBezTo>
                  <a:cubicBezTo>
                    <a:pt x="50" y="34"/>
                    <a:pt x="1" y="104"/>
                    <a:pt x="17" y="154"/>
                  </a:cubicBezTo>
                  <a:cubicBezTo>
                    <a:pt x="29" y="181"/>
                    <a:pt x="71" y="197"/>
                    <a:pt x="111" y="197"/>
                  </a:cubicBezTo>
                  <a:cubicBezTo>
                    <a:pt x="126" y="197"/>
                    <a:pt x="140" y="195"/>
                    <a:pt x="153" y="191"/>
                  </a:cubicBezTo>
                  <a:cubicBezTo>
                    <a:pt x="223" y="154"/>
                    <a:pt x="256" y="88"/>
                    <a:pt x="256" y="51"/>
                  </a:cubicBezTo>
                  <a:cubicBezTo>
                    <a:pt x="246" y="19"/>
                    <a:pt x="213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8"/>
            <p:cNvSpPr/>
            <p:nvPr/>
          </p:nvSpPr>
          <p:spPr>
            <a:xfrm>
              <a:off x="4584400" y="2387150"/>
              <a:ext cx="6000" cy="4350"/>
            </a:xfrm>
            <a:custGeom>
              <a:avLst/>
              <a:gdLst/>
              <a:ahLst/>
              <a:cxnLst/>
              <a:rect l="l" t="t" r="r" b="b"/>
              <a:pathLst>
                <a:path w="240" h="174" extrusionOk="0">
                  <a:moveTo>
                    <a:pt x="136" y="0"/>
                  </a:moveTo>
                  <a:cubicBezTo>
                    <a:pt x="120" y="0"/>
                    <a:pt x="103" y="0"/>
                    <a:pt x="87" y="17"/>
                  </a:cubicBezTo>
                  <a:cubicBezTo>
                    <a:pt x="33" y="33"/>
                    <a:pt x="0" y="71"/>
                    <a:pt x="0" y="104"/>
                  </a:cubicBezTo>
                  <a:cubicBezTo>
                    <a:pt x="33" y="120"/>
                    <a:pt x="87" y="136"/>
                    <a:pt x="136" y="157"/>
                  </a:cubicBezTo>
                  <a:cubicBezTo>
                    <a:pt x="157" y="157"/>
                    <a:pt x="157" y="157"/>
                    <a:pt x="173" y="174"/>
                  </a:cubicBezTo>
                  <a:cubicBezTo>
                    <a:pt x="173" y="157"/>
                    <a:pt x="173" y="157"/>
                    <a:pt x="190" y="157"/>
                  </a:cubicBezTo>
                  <a:cubicBezTo>
                    <a:pt x="223" y="120"/>
                    <a:pt x="239" y="87"/>
                    <a:pt x="223" y="54"/>
                  </a:cubicBezTo>
                  <a:cubicBezTo>
                    <a:pt x="206" y="17"/>
                    <a:pt x="173" y="0"/>
                    <a:pt x="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8"/>
            <p:cNvSpPr/>
            <p:nvPr/>
          </p:nvSpPr>
          <p:spPr>
            <a:xfrm>
              <a:off x="4582650" y="2377350"/>
              <a:ext cx="6100" cy="4925"/>
            </a:xfrm>
            <a:custGeom>
              <a:avLst/>
              <a:gdLst/>
              <a:ahLst/>
              <a:cxnLst/>
              <a:rect l="l" t="t" r="r" b="b"/>
              <a:pathLst>
                <a:path w="244" h="197" extrusionOk="0">
                  <a:moveTo>
                    <a:pt x="160" y="1"/>
                  </a:moveTo>
                  <a:cubicBezTo>
                    <a:pt x="139" y="1"/>
                    <a:pt x="113" y="5"/>
                    <a:pt x="87" y="13"/>
                  </a:cubicBezTo>
                  <a:cubicBezTo>
                    <a:pt x="54" y="34"/>
                    <a:pt x="21" y="67"/>
                    <a:pt x="0" y="100"/>
                  </a:cubicBezTo>
                  <a:lnTo>
                    <a:pt x="0" y="153"/>
                  </a:lnTo>
                  <a:cubicBezTo>
                    <a:pt x="13" y="185"/>
                    <a:pt x="44" y="196"/>
                    <a:pt x="79" y="196"/>
                  </a:cubicBezTo>
                  <a:cubicBezTo>
                    <a:pt x="99" y="196"/>
                    <a:pt x="121" y="192"/>
                    <a:pt x="140" y="186"/>
                  </a:cubicBezTo>
                  <a:cubicBezTo>
                    <a:pt x="206" y="153"/>
                    <a:pt x="243" y="100"/>
                    <a:pt x="243" y="50"/>
                  </a:cubicBezTo>
                  <a:lnTo>
                    <a:pt x="206" y="13"/>
                  </a:lnTo>
                  <a:cubicBezTo>
                    <a:pt x="198" y="5"/>
                    <a:pt x="182" y="1"/>
                    <a:pt x="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8"/>
            <p:cNvSpPr/>
            <p:nvPr/>
          </p:nvSpPr>
          <p:spPr>
            <a:xfrm>
              <a:off x="4873825" y="2328300"/>
              <a:ext cx="6525" cy="4750"/>
            </a:xfrm>
            <a:custGeom>
              <a:avLst/>
              <a:gdLst/>
              <a:ahLst/>
              <a:cxnLst/>
              <a:rect l="l" t="t" r="r" b="b"/>
              <a:pathLst>
                <a:path w="261" h="190" extrusionOk="0">
                  <a:moveTo>
                    <a:pt x="173" y="0"/>
                  </a:moveTo>
                  <a:cubicBezTo>
                    <a:pt x="140" y="0"/>
                    <a:pt x="103" y="0"/>
                    <a:pt x="70" y="17"/>
                  </a:cubicBezTo>
                  <a:cubicBezTo>
                    <a:pt x="54" y="37"/>
                    <a:pt x="21" y="70"/>
                    <a:pt x="21" y="87"/>
                  </a:cubicBezTo>
                  <a:cubicBezTo>
                    <a:pt x="0" y="120"/>
                    <a:pt x="21" y="157"/>
                    <a:pt x="37" y="173"/>
                  </a:cubicBezTo>
                  <a:cubicBezTo>
                    <a:pt x="54" y="190"/>
                    <a:pt x="70" y="190"/>
                    <a:pt x="87" y="190"/>
                  </a:cubicBezTo>
                  <a:cubicBezTo>
                    <a:pt x="124" y="190"/>
                    <a:pt x="140" y="190"/>
                    <a:pt x="157" y="173"/>
                  </a:cubicBezTo>
                  <a:cubicBezTo>
                    <a:pt x="190" y="157"/>
                    <a:pt x="227" y="120"/>
                    <a:pt x="244" y="87"/>
                  </a:cubicBezTo>
                  <a:cubicBezTo>
                    <a:pt x="260" y="37"/>
                    <a:pt x="227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8"/>
            <p:cNvSpPr/>
            <p:nvPr/>
          </p:nvSpPr>
          <p:spPr>
            <a:xfrm>
              <a:off x="4874325" y="2315825"/>
              <a:ext cx="6425" cy="4925"/>
            </a:xfrm>
            <a:custGeom>
              <a:avLst/>
              <a:gdLst/>
              <a:ahLst/>
              <a:cxnLst/>
              <a:rect l="l" t="t" r="r" b="b"/>
              <a:pathLst>
                <a:path w="257" h="197" extrusionOk="0">
                  <a:moveTo>
                    <a:pt x="175" y="1"/>
                  </a:moveTo>
                  <a:cubicBezTo>
                    <a:pt x="153" y="1"/>
                    <a:pt x="128" y="7"/>
                    <a:pt x="104" y="21"/>
                  </a:cubicBezTo>
                  <a:cubicBezTo>
                    <a:pt x="50" y="37"/>
                    <a:pt x="1" y="103"/>
                    <a:pt x="17" y="157"/>
                  </a:cubicBezTo>
                  <a:cubicBezTo>
                    <a:pt x="29" y="181"/>
                    <a:pt x="59" y="197"/>
                    <a:pt x="102" y="197"/>
                  </a:cubicBezTo>
                  <a:cubicBezTo>
                    <a:pt x="117" y="197"/>
                    <a:pt x="135" y="194"/>
                    <a:pt x="153" y="190"/>
                  </a:cubicBezTo>
                  <a:cubicBezTo>
                    <a:pt x="224" y="157"/>
                    <a:pt x="257" y="103"/>
                    <a:pt x="257" y="54"/>
                  </a:cubicBezTo>
                  <a:cubicBezTo>
                    <a:pt x="246" y="20"/>
                    <a:pt x="214" y="1"/>
                    <a:pt x="1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8"/>
            <p:cNvSpPr/>
            <p:nvPr/>
          </p:nvSpPr>
          <p:spPr>
            <a:xfrm>
              <a:off x="4869175" y="2349825"/>
              <a:ext cx="6425" cy="5200"/>
            </a:xfrm>
            <a:custGeom>
              <a:avLst/>
              <a:gdLst/>
              <a:ahLst/>
              <a:cxnLst/>
              <a:rect l="l" t="t" r="r" b="b"/>
              <a:pathLst>
                <a:path w="257" h="208" extrusionOk="0">
                  <a:moveTo>
                    <a:pt x="170" y="1"/>
                  </a:moveTo>
                  <a:cubicBezTo>
                    <a:pt x="137" y="1"/>
                    <a:pt x="104" y="17"/>
                    <a:pt x="67" y="34"/>
                  </a:cubicBezTo>
                  <a:cubicBezTo>
                    <a:pt x="50" y="50"/>
                    <a:pt x="34" y="83"/>
                    <a:pt x="17" y="104"/>
                  </a:cubicBezTo>
                  <a:cubicBezTo>
                    <a:pt x="1" y="153"/>
                    <a:pt x="34" y="207"/>
                    <a:pt x="83" y="207"/>
                  </a:cubicBezTo>
                  <a:cubicBezTo>
                    <a:pt x="120" y="207"/>
                    <a:pt x="137" y="186"/>
                    <a:pt x="153" y="186"/>
                  </a:cubicBezTo>
                  <a:cubicBezTo>
                    <a:pt x="186" y="170"/>
                    <a:pt x="223" y="137"/>
                    <a:pt x="240" y="104"/>
                  </a:cubicBezTo>
                  <a:cubicBezTo>
                    <a:pt x="256" y="50"/>
                    <a:pt x="223" y="1"/>
                    <a:pt x="1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8"/>
            <p:cNvSpPr/>
            <p:nvPr/>
          </p:nvSpPr>
          <p:spPr>
            <a:xfrm>
              <a:off x="4880725" y="2281075"/>
              <a:ext cx="6925" cy="4950"/>
            </a:xfrm>
            <a:custGeom>
              <a:avLst/>
              <a:gdLst/>
              <a:ahLst/>
              <a:cxnLst/>
              <a:rect l="l" t="t" r="r" b="b"/>
              <a:pathLst>
                <a:path w="277" h="198" extrusionOk="0">
                  <a:moveTo>
                    <a:pt x="137" y="1"/>
                  </a:moveTo>
                  <a:cubicBezTo>
                    <a:pt x="120" y="1"/>
                    <a:pt x="87" y="17"/>
                    <a:pt x="54" y="50"/>
                  </a:cubicBezTo>
                  <a:cubicBezTo>
                    <a:pt x="17" y="104"/>
                    <a:pt x="1" y="154"/>
                    <a:pt x="54" y="191"/>
                  </a:cubicBezTo>
                  <a:cubicBezTo>
                    <a:pt x="65" y="191"/>
                    <a:pt x="83" y="198"/>
                    <a:pt x="104" y="198"/>
                  </a:cubicBezTo>
                  <a:cubicBezTo>
                    <a:pt x="115" y="198"/>
                    <a:pt x="126" y="196"/>
                    <a:pt x="137" y="191"/>
                  </a:cubicBezTo>
                  <a:lnTo>
                    <a:pt x="174" y="191"/>
                  </a:lnTo>
                  <a:cubicBezTo>
                    <a:pt x="190" y="174"/>
                    <a:pt x="207" y="154"/>
                    <a:pt x="223" y="137"/>
                  </a:cubicBezTo>
                  <a:cubicBezTo>
                    <a:pt x="277" y="104"/>
                    <a:pt x="277" y="34"/>
                    <a:pt x="223" y="17"/>
                  </a:cubicBezTo>
                  <a:cubicBezTo>
                    <a:pt x="207" y="1"/>
                    <a:pt x="174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8"/>
            <p:cNvSpPr/>
            <p:nvPr/>
          </p:nvSpPr>
          <p:spPr>
            <a:xfrm>
              <a:off x="4878975" y="2293150"/>
              <a:ext cx="6525" cy="4650"/>
            </a:xfrm>
            <a:custGeom>
              <a:avLst/>
              <a:gdLst/>
              <a:ahLst/>
              <a:cxnLst/>
              <a:rect l="l" t="t" r="r" b="b"/>
              <a:pathLst>
                <a:path w="261" h="186" extrusionOk="0">
                  <a:moveTo>
                    <a:pt x="157" y="0"/>
                  </a:moveTo>
                  <a:cubicBezTo>
                    <a:pt x="141" y="0"/>
                    <a:pt x="104" y="0"/>
                    <a:pt x="71" y="33"/>
                  </a:cubicBezTo>
                  <a:cubicBezTo>
                    <a:pt x="54" y="50"/>
                    <a:pt x="21" y="66"/>
                    <a:pt x="21" y="103"/>
                  </a:cubicBezTo>
                  <a:cubicBezTo>
                    <a:pt x="0" y="153"/>
                    <a:pt x="38" y="186"/>
                    <a:pt x="87" y="186"/>
                  </a:cubicBezTo>
                  <a:lnTo>
                    <a:pt x="157" y="186"/>
                  </a:lnTo>
                  <a:cubicBezTo>
                    <a:pt x="157" y="169"/>
                    <a:pt x="174" y="169"/>
                    <a:pt x="174" y="169"/>
                  </a:cubicBezTo>
                  <a:cubicBezTo>
                    <a:pt x="207" y="136"/>
                    <a:pt x="227" y="120"/>
                    <a:pt x="244" y="103"/>
                  </a:cubicBezTo>
                  <a:cubicBezTo>
                    <a:pt x="260" y="33"/>
                    <a:pt x="227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8"/>
            <p:cNvSpPr/>
            <p:nvPr/>
          </p:nvSpPr>
          <p:spPr>
            <a:xfrm>
              <a:off x="4884125" y="2304275"/>
              <a:ext cx="6925" cy="5175"/>
            </a:xfrm>
            <a:custGeom>
              <a:avLst/>
              <a:gdLst/>
              <a:ahLst/>
              <a:cxnLst/>
              <a:rect l="l" t="t" r="r" b="b"/>
              <a:pathLst>
                <a:path w="277" h="207" extrusionOk="0">
                  <a:moveTo>
                    <a:pt x="174" y="1"/>
                  </a:moveTo>
                  <a:cubicBezTo>
                    <a:pt x="141" y="17"/>
                    <a:pt x="104" y="17"/>
                    <a:pt x="87" y="34"/>
                  </a:cubicBezTo>
                  <a:cubicBezTo>
                    <a:pt x="54" y="50"/>
                    <a:pt x="38" y="87"/>
                    <a:pt x="21" y="104"/>
                  </a:cubicBezTo>
                  <a:cubicBezTo>
                    <a:pt x="1" y="153"/>
                    <a:pt x="38" y="207"/>
                    <a:pt x="104" y="207"/>
                  </a:cubicBezTo>
                  <a:cubicBezTo>
                    <a:pt x="124" y="207"/>
                    <a:pt x="141" y="207"/>
                    <a:pt x="157" y="190"/>
                  </a:cubicBezTo>
                  <a:cubicBezTo>
                    <a:pt x="174" y="190"/>
                    <a:pt x="174" y="190"/>
                    <a:pt x="190" y="174"/>
                  </a:cubicBezTo>
                  <a:cubicBezTo>
                    <a:pt x="227" y="153"/>
                    <a:pt x="244" y="137"/>
                    <a:pt x="244" y="104"/>
                  </a:cubicBezTo>
                  <a:cubicBezTo>
                    <a:pt x="277" y="50"/>
                    <a:pt x="244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8"/>
            <p:cNvSpPr/>
            <p:nvPr/>
          </p:nvSpPr>
          <p:spPr>
            <a:xfrm>
              <a:off x="4868675" y="2305100"/>
              <a:ext cx="6500" cy="5200"/>
            </a:xfrm>
            <a:custGeom>
              <a:avLst/>
              <a:gdLst/>
              <a:ahLst/>
              <a:cxnLst/>
              <a:rect l="l" t="t" r="r" b="b"/>
              <a:pathLst>
                <a:path w="260" h="208" extrusionOk="0">
                  <a:moveTo>
                    <a:pt x="174" y="0"/>
                  </a:moveTo>
                  <a:cubicBezTo>
                    <a:pt x="152" y="0"/>
                    <a:pt x="128" y="6"/>
                    <a:pt x="103" y="17"/>
                  </a:cubicBezTo>
                  <a:cubicBezTo>
                    <a:pt x="37" y="54"/>
                    <a:pt x="0" y="104"/>
                    <a:pt x="21" y="157"/>
                  </a:cubicBezTo>
                  <a:cubicBezTo>
                    <a:pt x="31" y="189"/>
                    <a:pt x="56" y="207"/>
                    <a:pt x="91" y="207"/>
                  </a:cubicBezTo>
                  <a:cubicBezTo>
                    <a:pt x="110" y="207"/>
                    <a:pt x="132" y="202"/>
                    <a:pt x="157" y="190"/>
                  </a:cubicBezTo>
                  <a:cubicBezTo>
                    <a:pt x="227" y="157"/>
                    <a:pt x="260" y="104"/>
                    <a:pt x="243" y="54"/>
                  </a:cubicBezTo>
                  <a:cubicBezTo>
                    <a:pt x="243" y="19"/>
                    <a:pt x="214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8"/>
            <p:cNvSpPr/>
            <p:nvPr/>
          </p:nvSpPr>
          <p:spPr>
            <a:xfrm>
              <a:off x="4851975" y="2350250"/>
              <a:ext cx="6400" cy="4750"/>
            </a:xfrm>
            <a:custGeom>
              <a:avLst/>
              <a:gdLst/>
              <a:ahLst/>
              <a:cxnLst/>
              <a:rect l="l" t="t" r="r" b="b"/>
              <a:pathLst>
                <a:path w="256" h="190" extrusionOk="0">
                  <a:moveTo>
                    <a:pt x="103" y="0"/>
                  </a:moveTo>
                  <a:cubicBezTo>
                    <a:pt x="33" y="33"/>
                    <a:pt x="0" y="104"/>
                    <a:pt x="17" y="136"/>
                  </a:cubicBezTo>
                  <a:cubicBezTo>
                    <a:pt x="27" y="170"/>
                    <a:pt x="52" y="189"/>
                    <a:pt x="86" y="189"/>
                  </a:cubicBezTo>
                  <a:cubicBezTo>
                    <a:pt x="106" y="189"/>
                    <a:pt x="129" y="183"/>
                    <a:pt x="153" y="169"/>
                  </a:cubicBezTo>
                  <a:cubicBezTo>
                    <a:pt x="173" y="169"/>
                    <a:pt x="190" y="153"/>
                    <a:pt x="206" y="153"/>
                  </a:cubicBezTo>
                  <a:cubicBezTo>
                    <a:pt x="239" y="120"/>
                    <a:pt x="256" y="66"/>
                    <a:pt x="239" y="33"/>
                  </a:cubicBezTo>
                  <a:cubicBezTo>
                    <a:pt x="239" y="17"/>
                    <a:pt x="206" y="0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8"/>
            <p:cNvSpPr/>
            <p:nvPr/>
          </p:nvSpPr>
          <p:spPr>
            <a:xfrm>
              <a:off x="4888450" y="2315825"/>
              <a:ext cx="6925" cy="5175"/>
            </a:xfrm>
            <a:custGeom>
              <a:avLst/>
              <a:gdLst/>
              <a:ahLst/>
              <a:cxnLst/>
              <a:rect l="l" t="t" r="r" b="b"/>
              <a:pathLst>
                <a:path w="277" h="207" extrusionOk="0">
                  <a:moveTo>
                    <a:pt x="137" y="0"/>
                  </a:moveTo>
                  <a:cubicBezTo>
                    <a:pt x="104" y="21"/>
                    <a:pt x="87" y="37"/>
                    <a:pt x="54" y="54"/>
                  </a:cubicBezTo>
                  <a:cubicBezTo>
                    <a:pt x="1" y="103"/>
                    <a:pt x="1" y="157"/>
                    <a:pt x="54" y="190"/>
                  </a:cubicBezTo>
                  <a:cubicBezTo>
                    <a:pt x="71" y="207"/>
                    <a:pt x="104" y="207"/>
                    <a:pt x="137" y="207"/>
                  </a:cubicBezTo>
                  <a:cubicBezTo>
                    <a:pt x="137" y="190"/>
                    <a:pt x="157" y="190"/>
                    <a:pt x="157" y="190"/>
                  </a:cubicBezTo>
                  <a:cubicBezTo>
                    <a:pt x="190" y="174"/>
                    <a:pt x="207" y="174"/>
                    <a:pt x="223" y="157"/>
                  </a:cubicBezTo>
                  <a:cubicBezTo>
                    <a:pt x="260" y="103"/>
                    <a:pt x="277" y="54"/>
                    <a:pt x="223" y="21"/>
                  </a:cubicBezTo>
                  <a:cubicBezTo>
                    <a:pt x="207" y="0"/>
                    <a:pt x="174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8"/>
            <p:cNvSpPr/>
            <p:nvPr/>
          </p:nvSpPr>
          <p:spPr>
            <a:xfrm>
              <a:off x="4850625" y="2340300"/>
              <a:ext cx="6525" cy="4825"/>
            </a:xfrm>
            <a:custGeom>
              <a:avLst/>
              <a:gdLst/>
              <a:ahLst/>
              <a:cxnLst/>
              <a:rect l="l" t="t" r="r" b="b"/>
              <a:pathLst>
                <a:path w="261" h="193" extrusionOk="0">
                  <a:moveTo>
                    <a:pt x="156" y="0"/>
                  </a:moveTo>
                  <a:cubicBezTo>
                    <a:pt x="137" y="0"/>
                    <a:pt x="119" y="5"/>
                    <a:pt x="104" y="19"/>
                  </a:cubicBezTo>
                  <a:cubicBezTo>
                    <a:pt x="54" y="36"/>
                    <a:pt x="21" y="73"/>
                    <a:pt x="21" y="106"/>
                  </a:cubicBezTo>
                  <a:cubicBezTo>
                    <a:pt x="1" y="122"/>
                    <a:pt x="1" y="139"/>
                    <a:pt x="1" y="139"/>
                  </a:cubicBezTo>
                  <a:cubicBezTo>
                    <a:pt x="14" y="174"/>
                    <a:pt x="47" y="193"/>
                    <a:pt x="87" y="193"/>
                  </a:cubicBezTo>
                  <a:cubicBezTo>
                    <a:pt x="109" y="193"/>
                    <a:pt x="133" y="187"/>
                    <a:pt x="157" y="176"/>
                  </a:cubicBezTo>
                  <a:cubicBezTo>
                    <a:pt x="207" y="155"/>
                    <a:pt x="260" y="89"/>
                    <a:pt x="244" y="52"/>
                  </a:cubicBezTo>
                  <a:cubicBezTo>
                    <a:pt x="244" y="36"/>
                    <a:pt x="227" y="19"/>
                    <a:pt x="227" y="19"/>
                  </a:cubicBezTo>
                  <a:cubicBezTo>
                    <a:pt x="206" y="10"/>
                    <a:pt x="180" y="0"/>
                    <a:pt x="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8"/>
            <p:cNvSpPr/>
            <p:nvPr/>
          </p:nvSpPr>
          <p:spPr>
            <a:xfrm>
              <a:off x="4855775" y="2302950"/>
              <a:ext cx="6950" cy="5175"/>
            </a:xfrm>
            <a:custGeom>
              <a:avLst/>
              <a:gdLst/>
              <a:ahLst/>
              <a:cxnLst/>
              <a:rect l="l" t="t" r="r" b="b"/>
              <a:pathLst>
                <a:path w="278" h="207" extrusionOk="0">
                  <a:moveTo>
                    <a:pt x="174" y="0"/>
                  </a:moveTo>
                  <a:cubicBezTo>
                    <a:pt x="141" y="0"/>
                    <a:pt x="104" y="21"/>
                    <a:pt x="87" y="37"/>
                  </a:cubicBezTo>
                  <a:cubicBezTo>
                    <a:pt x="54" y="54"/>
                    <a:pt x="38" y="70"/>
                    <a:pt x="21" y="103"/>
                  </a:cubicBezTo>
                  <a:cubicBezTo>
                    <a:pt x="1" y="157"/>
                    <a:pt x="38" y="206"/>
                    <a:pt x="104" y="206"/>
                  </a:cubicBezTo>
                  <a:cubicBezTo>
                    <a:pt x="124" y="206"/>
                    <a:pt x="141" y="190"/>
                    <a:pt x="157" y="190"/>
                  </a:cubicBezTo>
                  <a:cubicBezTo>
                    <a:pt x="174" y="190"/>
                    <a:pt x="190" y="173"/>
                    <a:pt x="190" y="173"/>
                  </a:cubicBezTo>
                  <a:cubicBezTo>
                    <a:pt x="228" y="157"/>
                    <a:pt x="244" y="124"/>
                    <a:pt x="261" y="103"/>
                  </a:cubicBezTo>
                  <a:cubicBezTo>
                    <a:pt x="277" y="54"/>
                    <a:pt x="244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8"/>
            <p:cNvSpPr/>
            <p:nvPr/>
          </p:nvSpPr>
          <p:spPr>
            <a:xfrm>
              <a:off x="4858350" y="2317425"/>
              <a:ext cx="6525" cy="4925"/>
            </a:xfrm>
            <a:custGeom>
              <a:avLst/>
              <a:gdLst/>
              <a:ahLst/>
              <a:cxnLst/>
              <a:rect l="l" t="t" r="r" b="b"/>
              <a:pathLst>
                <a:path w="261" h="197" extrusionOk="0">
                  <a:moveTo>
                    <a:pt x="149" y="0"/>
                  </a:moveTo>
                  <a:cubicBezTo>
                    <a:pt x="134" y="0"/>
                    <a:pt x="118" y="2"/>
                    <a:pt x="104" y="6"/>
                  </a:cubicBezTo>
                  <a:cubicBezTo>
                    <a:pt x="38" y="39"/>
                    <a:pt x="1" y="93"/>
                    <a:pt x="1" y="143"/>
                  </a:cubicBezTo>
                  <a:cubicBezTo>
                    <a:pt x="14" y="177"/>
                    <a:pt x="47" y="197"/>
                    <a:pt x="87" y="197"/>
                  </a:cubicBezTo>
                  <a:cubicBezTo>
                    <a:pt x="109" y="197"/>
                    <a:pt x="133" y="191"/>
                    <a:pt x="158" y="180"/>
                  </a:cubicBezTo>
                  <a:cubicBezTo>
                    <a:pt x="207" y="163"/>
                    <a:pt x="261" y="93"/>
                    <a:pt x="244" y="39"/>
                  </a:cubicBezTo>
                  <a:cubicBezTo>
                    <a:pt x="232" y="15"/>
                    <a:pt x="191" y="0"/>
                    <a:pt x="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8"/>
            <p:cNvSpPr/>
            <p:nvPr/>
          </p:nvSpPr>
          <p:spPr>
            <a:xfrm>
              <a:off x="4860525" y="2269950"/>
              <a:ext cx="6525" cy="4675"/>
            </a:xfrm>
            <a:custGeom>
              <a:avLst/>
              <a:gdLst/>
              <a:ahLst/>
              <a:cxnLst/>
              <a:rect l="l" t="t" r="r" b="b"/>
              <a:pathLst>
                <a:path w="261" h="187" extrusionOk="0">
                  <a:moveTo>
                    <a:pt x="141" y="1"/>
                  </a:moveTo>
                  <a:cubicBezTo>
                    <a:pt x="104" y="1"/>
                    <a:pt x="87" y="17"/>
                    <a:pt x="54" y="34"/>
                  </a:cubicBezTo>
                  <a:cubicBezTo>
                    <a:pt x="17" y="83"/>
                    <a:pt x="0" y="137"/>
                    <a:pt x="54" y="170"/>
                  </a:cubicBezTo>
                  <a:cubicBezTo>
                    <a:pt x="71" y="186"/>
                    <a:pt x="104" y="186"/>
                    <a:pt x="141" y="186"/>
                  </a:cubicBezTo>
                  <a:cubicBezTo>
                    <a:pt x="141" y="170"/>
                    <a:pt x="157" y="170"/>
                    <a:pt x="174" y="170"/>
                  </a:cubicBezTo>
                  <a:cubicBezTo>
                    <a:pt x="190" y="153"/>
                    <a:pt x="207" y="153"/>
                    <a:pt x="223" y="137"/>
                  </a:cubicBezTo>
                  <a:cubicBezTo>
                    <a:pt x="244" y="120"/>
                    <a:pt x="260" y="83"/>
                    <a:pt x="260" y="67"/>
                  </a:cubicBezTo>
                  <a:cubicBezTo>
                    <a:pt x="260" y="34"/>
                    <a:pt x="244" y="17"/>
                    <a:pt x="2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8"/>
            <p:cNvSpPr/>
            <p:nvPr/>
          </p:nvSpPr>
          <p:spPr>
            <a:xfrm>
              <a:off x="4864850" y="2291400"/>
              <a:ext cx="6425" cy="4750"/>
            </a:xfrm>
            <a:custGeom>
              <a:avLst/>
              <a:gdLst/>
              <a:ahLst/>
              <a:cxnLst/>
              <a:rect l="l" t="t" r="r" b="b"/>
              <a:pathLst>
                <a:path w="257" h="190" extrusionOk="0">
                  <a:moveTo>
                    <a:pt x="174" y="0"/>
                  </a:moveTo>
                  <a:cubicBezTo>
                    <a:pt x="104" y="0"/>
                    <a:pt x="34" y="33"/>
                    <a:pt x="17" y="87"/>
                  </a:cubicBezTo>
                  <a:cubicBezTo>
                    <a:pt x="1" y="153"/>
                    <a:pt x="34" y="190"/>
                    <a:pt x="104" y="190"/>
                  </a:cubicBezTo>
                  <a:cubicBezTo>
                    <a:pt x="120" y="190"/>
                    <a:pt x="137" y="190"/>
                    <a:pt x="153" y="173"/>
                  </a:cubicBezTo>
                  <a:cubicBezTo>
                    <a:pt x="174" y="173"/>
                    <a:pt x="174" y="173"/>
                    <a:pt x="190" y="153"/>
                  </a:cubicBezTo>
                  <a:cubicBezTo>
                    <a:pt x="223" y="136"/>
                    <a:pt x="240" y="120"/>
                    <a:pt x="240" y="87"/>
                  </a:cubicBezTo>
                  <a:cubicBezTo>
                    <a:pt x="256" y="70"/>
                    <a:pt x="256" y="33"/>
                    <a:pt x="240" y="17"/>
                  </a:cubicBezTo>
                  <a:cubicBezTo>
                    <a:pt x="223" y="0"/>
                    <a:pt x="207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8"/>
            <p:cNvSpPr/>
            <p:nvPr/>
          </p:nvSpPr>
          <p:spPr>
            <a:xfrm>
              <a:off x="4793950" y="2305100"/>
              <a:ext cx="6100" cy="4775"/>
            </a:xfrm>
            <a:custGeom>
              <a:avLst/>
              <a:gdLst/>
              <a:ahLst/>
              <a:cxnLst/>
              <a:rect l="l" t="t" r="r" b="b"/>
              <a:pathLst>
                <a:path w="244" h="191" extrusionOk="0">
                  <a:moveTo>
                    <a:pt x="157" y="1"/>
                  </a:moveTo>
                  <a:cubicBezTo>
                    <a:pt x="140" y="1"/>
                    <a:pt x="103" y="1"/>
                    <a:pt x="70" y="17"/>
                  </a:cubicBezTo>
                  <a:cubicBezTo>
                    <a:pt x="54" y="38"/>
                    <a:pt x="21" y="71"/>
                    <a:pt x="21" y="87"/>
                  </a:cubicBezTo>
                  <a:cubicBezTo>
                    <a:pt x="0" y="157"/>
                    <a:pt x="37" y="190"/>
                    <a:pt x="87" y="190"/>
                  </a:cubicBezTo>
                  <a:cubicBezTo>
                    <a:pt x="103" y="190"/>
                    <a:pt x="140" y="190"/>
                    <a:pt x="157" y="174"/>
                  </a:cubicBezTo>
                  <a:cubicBezTo>
                    <a:pt x="157" y="174"/>
                    <a:pt x="173" y="174"/>
                    <a:pt x="173" y="157"/>
                  </a:cubicBezTo>
                  <a:cubicBezTo>
                    <a:pt x="206" y="141"/>
                    <a:pt x="227" y="120"/>
                    <a:pt x="243" y="87"/>
                  </a:cubicBezTo>
                  <a:cubicBezTo>
                    <a:pt x="243" y="71"/>
                    <a:pt x="243" y="38"/>
                    <a:pt x="227" y="17"/>
                  </a:cubicBezTo>
                  <a:cubicBezTo>
                    <a:pt x="227" y="1"/>
                    <a:pt x="190" y="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8"/>
            <p:cNvSpPr/>
            <p:nvPr/>
          </p:nvSpPr>
          <p:spPr>
            <a:xfrm>
              <a:off x="4778075" y="2305100"/>
              <a:ext cx="6500" cy="4950"/>
            </a:xfrm>
            <a:custGeom>
              <a:avLst/>
              <a:gdLst/>
              <a:ahLst/>
              <a:cxnLst/>
              <a:rect l="l" t="t" r="r" b="b"/>
              <a:pathLst>
                <a:path w="260" h="198" extrusionOk="0">
                  <a:moveTo>
                    <a:pt x="140" y="1"/>
                  </a:moveTo>
                  <a:cubicBezTo>
                    <a:pt x="103" y="17"/>
                    <a:pt x="70" y="38"/>
                    <a:pt x="54" y="54"/>
                  </a:cubicBezTo>
                  <a:cubicBezTo>
                    <a:pt x="0" y="104"/>
                    <a:pt x="0" y="157"/>
                    <a:pt x="54" y="190"/>
                  </a:cubicBezTo>
                  <a:cubicBezTo>
                    <a:pt x="65" y="190"/>
                    <a:pt x="83" y="198"/>
                    <a:pt x="99" y="198"/>
                  </a:cubicBezTo>
                  <a:cubicBezTo>
                    <a:pt x="107" y="198"/>
                    <a:pt x="114" y="196"/>
                    <a:pt x="120" y="190"/>
                  </a:cubicBezTo>
                  <a:lnTo>
                    <a:pt x="157" y="190"/>
                  </a:lnTo>
                  <a:cubicBezTo>
                    <a:pt x="173" y="174"/>
                    <a:pt x="190" y="157"/>
                    <a:pt x="206" y="157"/>
                  </a:cubicBezTo>
                  <a:cubicBezTo>
                    <a:pt x="243" y="120"/>
                    <a:pt x="260" y="104"/>
                    <a:pt x="260" y="71"/>
                  </a:cubicBezTo>
                  <a:cubicBezTo>
                    <a:pt x="260" y="54"/>
                    <a:pt x="243" y="17"/>
                    <a:pt x="223" y="17"/>
                  </a:cubicBezTo>
                  <a:cubicBezTo>
                    <a:pt x="206" y="1"/>
                    <a:pt x="173" y="1"/>
                    <a:pt x="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8"/>
            <p:cNvSpPr/>
            <p:nvPr/>
          </p:nvSpPr>
          <p:spPr>
            <a:xfrm>
              <a:off x="4894025" y="2293075"/>
              <a:ext cx="6525" cy="4800"/>
            </a:xfrm>
            <a:custGeom>
              <a:avLst/>
              <a:gdLst/>
              <a:ahLst/>
              <a:cxnLst/>
              <a:rect l="l" t="t" r="r" b="b"/>
              <a:pathLst>
                <a:path w="261" h="192" extrusionOk="0">
                  <a:moveTo>
                    <a:pt x="162" y="1"/>
                  </a:moveTo>
                  <a:cubicBezTo>
                    <a:pt x="143" y="1"/>
                    <a:pt x="122" y="7"/>
                    <a:pt x="103" y="20"/>
                  </a:cubicBezTo>
                  <a:cubicBezTo>
                    <a:pt x="37" y="36"/>
                    <a:pt x="0" y="106"/>
                    <a:pt x="0" y="139"/>
                  </a:cubicBezTo>
                  <a:cubicBezTo>
                    <a:pt x="11" y="171"/>
                    <a:pt x="44" y="191"/>
                    <a:pt x="85" y="191"/>
                  </a:cubicBezTo>
                  <a:cubicBezTo>
                    <a:pt x="108" y="191"/>
                    <a:pt x="132" y="185"/>
                    <a:pt x="157" y="172"/>
                  </a:cubicBezTo>
                  <a:cubicBezTo>
                    <a:pt x="207" y="156"/>
                    <a:pt x="260" y="86"/>
                    <a:pt x="244" y="53"/>
                  </a:cubicBezTo>
                  <a:cubicBezTo>
                    <a:pt x="230" y="21"/>
                    <a:pt x="198" y="1"/>
                    <a:pt x="1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8"/>
            <p:cNvSpPr/>
            <p:nvPr/>
          </p:nvSpPr>
          <p:spPr>
            <a:xfrm>
              <a:off x="4785375" y="2282025"/>
              <a:ext cx="6950" cy="5075"/>
            </a:xfrm>
            <a:custGeom>
              <a:avLst/>
              <a:gdLst/>
              <a:ahLst/>
              <a:cxnLst/>
              <a:rect l="l" t="t" r="r" b="b"/>
              <a:pathLst>
                <a:path w="278" h="203" extrusionOk="0">
                  <a:moveTo>
                    <a:pt x="191" y="0"/>
                  </a:moveTo>
                  <a:cubicBezTo>
                    <a:pt x="178" y="0"/>
                    <a:pt x="166" y="4"/>
                    <a:pt x="158" y="12"/>
                  </a:cubicBezTo>
                  <a:cubicBezTo>
                    <a:pt x="120" y="12"/>
                    <a:pt x="87" y="33"/>
                    <a:pt x="71" y="50"/>
                  </a:cubicBezTo>
                  <a:cubicBezTo>
                    <a:pt x="17" y="99"/>
                    <a:pt x="1" y="169"/>
                    <a:pt x="54" y="186"/>
                  </a:cubicBezTo>
                  <a:cubicBezTo>
                    <a:pt x="71" y="202"/>
                    <a:pt x="104" y="202"/>
                    <a:pt x="137" y="202"/>
                  </a:cubicBezTo>
                  <a:cubicBezTo>
                    <a:pt x="137" y="202"/>
                    <a:pt x="158" y="186"/>
                    <a:pt x="174" y="186"/>
                  </a:cubicBezTo>
                  <a:cubicBezTo>
                    <a:pt x="191" y="186"/>
                    <a:pt x="207" y="169"/>
                    <a:pt x="223" y="153"/>
                  </a:cubicBezTo>
                  <a:cubicBezTo>
                    <a:pt x="277" y="99"/>
                    <a:pt x="277" y="50"/>
                    <a:pt x="223" y="12"/>
                  </a:cubicBezTo>
                  <a:cubicBezTo>
                    <a:pt x="215" y="4"/>
                    <a:pt x="203" y="0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8"/>
            <p:cNvSpPr/>
            <p:nvPr/>
          </p:nvSpPr>
          <p:spPr>
            <a:xfrm>
              <a:off x="4782800" y="2315400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74" y="1"/>
                  </a:moveTo>
                  <a:cubicBezTo>
                    <a:pt x="137" y="1"/>
                    <a:pt x="120" y="17"/>
                    <a:pt x="87" y="38"/>
                  </a:cubicBezTo>
                  <a:cubicBezTo>
                    <a:pt x="54" y="54"/>
                    <a:pt x="34" y="71"/>
                    <a:pt x="17" y="104"/>
                  </a:cubicBezTo>
                  <a:cubicBezTo>
                    <a:pt x="1" y="158"/>
                    <a:pt x="34" y="191"/>
                    <a:pt x="104" y="191"/>
                  </a:cubicBezTo>
                  <a:lnTo>
                    <a:pt x="157" y="191"/>
                  </a:lnTo>
                  <a:cubicBezTo>
                    <a:pt x="174" y="174"/>
                    <a:pt x="190" y="174"/>
                    <a:pt x="190" y="174"/>
                  </a:cubicBezTo>
                  <a:cubicBezTo>
                    <a:pt x="223" y="158"/>
                    <a:pt x="240" y="120"/>
                    <a:pt x="261" y="104"/>
                  </a:cubicBezTo>
                  <a:cubicBezTo>
                    <a:pt x="261" y="71"/>
                    <a:pt x="261" y="54"/>
                    <a:pt x="240" y="38"/>
                  </a:cubicBezTo>
                  <a:cubicBezTo>
                    <a:pt x="223" y="17"/>
                    <a:pt x="207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8"/>
            <p:cNvSpPr/>
            <p:nvPr/>
          </p:nvSpPr>
          <p:spPr>
            <a:xfrm>
              <a:off x="4659950" y="2272025"/>
              <a:ext cx="6100" cy="4350"/>
            </a:xfrm>
            <a:custGeom>
              <a:avLst/>
              <a:gdLst/>
              <a:ahLst/>
              <a:cxnLst/>
              <a:rect l="l" t="t" r="r" b="b"/>
              <a:pathLst>
                <a:path w="244" h="174" extrusionOk="0">
                  <a:moveTo>
                    <a:pt x="70" y="0"/>
                  </a:moveTo>
                  <a:cubicBezTo>
                    <a:pt x="37" y="21"/>
                    <a:pt x="21" y="54"/>
                    <a:pt x="0" y="70"/>
                  </a:cubicBezTo>
                  <a:cubicBezTo>
                    <a:pt x="0" y="103"/>
                    <a:pt x="0" y="124"/>
                    <a:pt x="21" y="140"/>
                  </a:cubicBezTo>
                  <a:cubicBezTo>
                    <a:pt x="37" y="157"/>
                    <a:pt x="54" y="173"/>
                    <a:pt x="87" y="173"/>
                  </a:cubicBezTo>
                  <a:cubicBezTo>
                    <a:pt x="103" y="173"/>
                    <a:pt x="124" y="173"/>
                    <a:pt x="140" y="157"/>
                  </a:cubicBezTo>
                  <a:cubicBezTo>
                    <a:pt x="157" y="157"/>
                    <a:pt x="173" y="140"/>
                    <a:pt x="173" y="140"/>
                  </a:cubicBezTo>
                  <a:cubicBezTo>
                    <a:pt x="206" y="124"/>
                    <a:pt x="227" y="103"/>
                    <a:pt x="244" y="70"/>
                  </a:cubicBezTo>
                  <a:cubicBezTo>
                    <a:pt x="244" y="37"/>
                    <a:pt x="244" y="21"/>
                    <a:pt x="2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8"/>
            <p:cNvSpPr/>
            <p:nvPr/>
          </p:nvSpPr>
          <p:spPr>
            <a:xfrm>
              <a:off x="4752700" y="2271200"/>
              <a:ext cx="6525" cy="3000"/>
            </a:xfrm>
            <a:custGeom>
              <a:avLst/>
              <a:gdLst/>
              <a:ahLst/>
              <a:cxnLst/>
              <a:rect l="l" t="t" r="r" b="b"/>
              <a:pathLst>
                <a:path w="261" h="120" extrusionOk="0">
                  <a:moveTo>
                    <a:pt x="38" y="0"/>
                  </a:moveTo>
                  <a:lnTo>
                    <a:pt x="38" y="17"/>
                  </a:lnTo>
                  <a:cubicBezTo>
                    <a:pt x="1" y="70"/>
                    <a:pt x="38" y="120"/>
                    <a:pt x="104" y="120"/>
                  </a:cubicBezTo>
                  <a:cubicBezTo>
                    <a:pt x="125" y="120"/>
                    <a:pt x="141" y="103"/>
                    <a:pt x="174" y="103"/>
                  </a:cubicBezTo>
                  <a:lnTo>
                    <a:pt x="191" y="87"/>
                  </a:lnTo>
                  <a:cubicBezTo>
                    <a:pt x="228" y="70"/>
                    <a:pt x="244" y="33"/>
                    <a:pt x="261" y="17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8"/>
            <p:cNvSpPr/>
            <p:nvPr/>
          </p:nvSpPr>
          <p:spPr>
            <a:xfrm>
              <a:off x="4690875" y="2271600"/>
              <a:ext cx="6500" cy="4350"/>
            </a:xfrm>
            <a:custGeom>
              <a:avLst/>
              <a:gdLst/>
              <a:ahLst/>
              <a:cxnLst/>
              <a:rect l="l" t="t" r="r" b="b"/>
              <a:pathLst>
                <a:path w="260" h="174" extrusionOk="0">
                  <a:moveTo>
                    <a:pt x="70" y="1"/>
                  </a:moveTo>
                  <a:cubicBezTo>
                    <a:pt x="54" y="38"/>
                    <a:pt x="21" y="54"/>
                    <a:pt x="21" y="87"/>
                  </a:cubicBezTo>
                  <a:cubicBezTo>
                    <a:pt x="0" y="141"/>
                    <a:pt x="37" y="174"/>
                    <a:pt x="87" y="174"/>
                  </a:cubicBezTo>
                  <a:cubicBezTo>
                    <a:pt x="124" y="174"/>
                    <a:pt x="140" y="174"/>
                    <a:pt x="157" y="157"/>
                  </a:cubicBezTo>
                  <a:lnTo>
                    <a:pt x="190" y="157"/>
                  </a:lnTo>
                  <a:cubicBezTo>
                    <a:pt x="206" y="120"/>
                    <a:pt x="243" y="104"/>
                    <a:pt x="243" y="71"/>
                  </a:cubicBezTo>
                  <a:cubicBezTo>
                    <a:pt x="260" y="54"/>
                    <a:pt x="260" y="17"/>
                    <a:pt x="2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8"/>
            <p:cNvSpPr/>
            <p:nvPr/>
          </p:nvSpPr>
          <p:spPr>
            <a:xfrm>
              <a:off x="4788775" y="2293150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74" y="0"/>
                  </a:moveTo>
                  <a:cubicBezTo>
                    <a:pt x="141" y="0"/>
                    <a:pt x="104" y="17"/>
                    <a:pt x="71" y="33"/>
                  </a:cubicBezTo>
                  <a:cubicBezTo>
                    <a:pt x="55" y="50"/>
                    <a:pt x="22" y="66"/>
                    <a:pt x="22" y="103"/>
                  </a:cubicBezTo>
                  <a:cubicBezTo>
                    <a:pt x="1" y="153"/>
                    <a:pt x="38" y="206"/>
                    <a:pt x="87" y="206"/>
                  </a:cubicBezTo>
                  <a:cubicBezTo>
                    <a:pt x="125" y="206"/>
                    <a:pt x="141" y="186"/>
                    <a:pt x="158" y="186"/>
                  </a:cubicBezTo>
                  <a:cubicBezTo>
                    <a:pt x="174" y="169"/>
                    <a:pt x="174" y="169"/>
                    <a:pt x="191" y="169"/>
                  </a:cubicBezTo>
                  <a:cubicBezTo>
                    <a:pt x="207" y="153"/>
                    <a:pt x="244" y="120"/>
                    <a:pt x="244" y="103"/>
                  </a:cubicBezTo>
                  <a:cubicBezTo>
                    <a:pt x="261" y="50"/>
                    <a:pt x="228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8"/>
            <p:cNvSpPr/>
            <p:nvPr/>
          </p:nvSpPr>
          <p:spPr>
            <a:xfrm>
              <a:off x="4876475" y="2269450"/>
              <a:ext cx="6450" cy="4825"/>
            </a:xfrm>
            <a:custGeom>
              <a:avLst/>
              <a:gdLst/>
              <a:ahLst/>
              <a:cxnLst/>
              <a:rect l="l" t="t" r="r" b="b"/>
              <a:pathLst>
                <a:path w="258" h="193" extrusionOk="0">
                  <a:moveTo>
                    <a:pt x="154" y="0"/>
                  </a:moveTo>
                  <a:cubicBezTo>
                    <a:pt x="121" y="0"/>
                    <a:pt x="100" y="21"/>
                    <a:pt x="67" y="37"/>
                  </a:cubicBezTo>
                  <a:cubicBezTo>
                    <a:pt x="51" y="54"/>
                    <a:pt x="34" y="70"/>
                    <a:pt x="18" y="103"/>
                  </a:cubicBezTo>
                  <a:cubicBezTo>
                    <a:pt x="0" y="150"/>
                    <a:pt x="26" y="193"/>
                    <a:pt x="65" y="193"/>
                  </a:cubicBezTo>
                  <a:cubicBezTo>
                    <a:pt x="71" y="193"/>
                    <a:pt x="77" y="192"/>
                    <a:pt x="84" y="190"/>
                  </a:cubicBezTo>
                  <a:lnTo>
                    <a:pt x="154" y="190"/>
                  </a:lnTo>
                  <a:cubicBezTo>
                    <a:pt x="171" y="173"/>
                    <a:pt x="171" y="173"/>
                    <a:pt x="187" y="173"/>
                  </a:cubicBezTo>
                  <a:cubicBezTo>
                    <a:pt x="204" y="157"/>
                    <a:pt x="241" y="124"/>
                    <a:pt x="241" y="103"/>
                  </a:cubicBezTo>
                  <a:cubicBezTo>
                    <a:pt x="257" y="70"/>
                    <a:pt x="257" y="54"/>
                    <a:pt x="241" y="37"/>
                  </a:cubicBezTo>
                  <a:cubicBezTo>
                    <a:pt x="224" y="21"/>
                    <a:pt x="204" y="0"/>
                    <a:pt x="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8"/>
            <p:cNvSpPr/>
            <p:nvPr/>
          </p:nvSpPr>
          <p:spPr>
            <a:xfrm>
              <a:off x="4815900" y="2270375"/>
              <a:ext cx="6000" cy="4250"/>
            </a:xfrm>
            <a:custGeom>
              <a:avLst/>
              <a:gdLst/>
              <a:ahLst/>
              <a:cxnLst/>
              <a:rect l="l" t="t" r="r" b="b"/>
              <a:pathLst>
                <a:path w="240" h="170" extrusionOk="0">
                  <a:moveTo>
                    <a:pt x="70" y="0"/>
                  </a:moveTo>
                  <a:cubicBezTo>
                    <a:pt x="33" y="17"/>
                    <a:pt x="17" y="50"/>
                    <a:pt x="17" y="66"/>
                  </a:cubicBezTo>
                  <a:cubicBezTo>
                    <a:pt x="0" y="103"/>
                    <a:pt x="0" y="120"/>
                    <a:pt x="17" y="136"/>
                  </a:cubicBezTo>
                  <a:cubicBezTo>
                    <a:pt x="33" y="153"/>
                    <a:pt x="50" y="169"/>
                    <a:pt x="87" y="169"/>
                  </a:cubicBezTo>
                  <a:cubicBezTo>
                    <a:pt x="103" y="169"/>
                    <a:pt x="120" y="169"/>
                    <a:pt x="153" y="153"/>
                  </a:cubicBezTo>
                  <a:lnTo>
                    <a:pt x="173" y="136"/>
                  </a:lnTo>
                  <a:cubicBezTo>
                    <a:pt x="206" y="120"/>
                    <a:pt x="223" y="103"/>
                    <a:pt x="239" y="66"/>
                  </a:cubicBezTo>
                  <a:cubicBezTo>
                    <a:pt x="239" y="33"/>
                    <a:pt x="239" y="17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8"/>
            <p:cNvSpPr/>
            <p:nvPr/>
          </p:nvSpPr>
          <p:spPr>
            <a:xfrm>
              <a:off x="4632125" y="2283250"/>
              <a:ext cx="6400" cy="4950"/>
            </a:xfrm>
            <a:custGeom>
              <a:avLst/>
              <a:gdLst/>
              <a:ahLst/>
              <a:cxnLst/>
              <a:rect l="l" t="t" r="r" b="b"/>
              <a:pathLst>
                <a:path w="256" h="198" extrusionOk="0">
                  <a:moveTo>
                    <a:pt x="136" y="1"/>
                  </a:moveTo>
                  <a:cubicBezTo>
                    <a:pt x="103" y="17"/>
                    <a:pt x="83" y="34"/>
                    <a:pt x="50" y="50"/>
                  </a:cubicBezTo>
                  <a:cubicBezTo>
                    <a:pt x="0" y="104"/>
                    <a:pt x="0" y="153"/>
                    <a:pt x="50" y="190"/>
                  </a:cubicBezTo>
                  <a:cubicBezTo>
                    <a:pt x="61" y="190"/>
                    <a:pt x="81" y="198"/>
                    <a:pt x="103" y="198"/>
                  </a:cubicBezTo>
                  <a:cubicBezTo>
                    <a:pt x="114" y="198"/>
                    <a:pt x="125" y="196"/>
                    <a:pt x="136" y="190"/>
                  </a:cubicBezTo>
                  <a:lnTo>
                    <a:pt x="153" y="190"/>
                  </a:lnTo>
                  <a:cubicBezTo>
                    <a:pt x="186" y="170"/>
                    <a:pt x="206" y="153"/>
                    <a:pt x="223" y="137"/>
                  </a:cubicBezTo>
                  <a:cubicBezTo>
                    <a:pt x="239" y="120"/>
                    <a:pt x="256" y="104"/>
                    <a:pt x="256" y="67"/>
                  </a:cubicBezTo>
                  <a:cubicBezTo>
                    <a:pt x="256" y="50"/>
                    <a:pt x="239" y="17"/>
                    <a:pt x="223" y="17"/>
                  </a:cubicBezTo>
                  <a:cubicBezTo>
                    <a:pt x="206" y="1"/>
                    <a:pt x="169" y="1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8"/>
            <p:cNvSpPr/>
            <p:nvPr/>
          </p:nvSpPr>
          <p:spPr>
            <a:xfrm>
              <a:off x="4894425" y="2281500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58" y="0"/>
                  </a:moveTo>
                  <a:cubicBezTo>
                    <a:pt x="141" y="0"/>
                    <a:pt x="104" y="0"/>
                    <a:pt x="71" y="17"/>
                  </a:cubicBezTo>
                  <a:cubicBezTo>
                    <a:pt x="38" y="33"/>
                    <a:pt x="21" y="71"/>
                    <a:pt x="21" y="87"/>
                  </a:cubicBezTo>
                  <a:cubicBezTo>
                    <a:pt x="1" y="157"/>
                    <a:pt x="38" y="190"/>
                    <a:pt x="87" y="190"/>
                  </a:cubicBezTo>
                  <a:cubicBezTo>
                    <a:pt x="104" y="190"/>
                    <a:pt x="141" y="190"/>
                    <a:pt x="158" y="174"/>
                  </a:cubicBezTo>
                  <a:cubicBezTo>
                    <a:pt x="158" y="174"/>
                    <a:pt x="174" y="174"/>
                    <a:pt x="174" y="157"/>
                  </a:cubicBezTo>
                  <a:cubicBezTo>
                    <a:pt x="207" y="137"/>
                    <a:pt x="228" y="120"/>
                    <a:pt x="244" y="87"/>
                  </a:cubicBezTo>
                  <a:cubicBezTo>
                    <a:pt x="261" y="33"/>
                    <a:pt x="228" y="0"/>
                    <a:pt x="1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8"/>
            <p:cNvSpPr/>
            <p:nvPr/>
          </p:nvSpPr>
          <p:spPr>
            <a:xfrm>
              <a:off x="4802175" y="2280250"/>
              <a:ext cx="6425" cy="4675"/>
            </a:xfrm>
            <a:custGeom>
              <a:avLst/>
              <a:gdLst/>
              <a:ahLst/>
              <a:cxnLst/>
              <a:rect l="l" t="t" r="r" b="b"/>
              <a:pathLst>
                <a:path w="257" h="187" extrusionOk="0">
                  <a:moveTo>
                    <a:pt x="153" y="1"/>
                  </a:moveTo>
                  <a:cubicBezTo>
                    <a:pt x="137" y="1"/>
                    <a:pt x="104" y="1"/>
                    <a:pt x="67" y="34"/>
                  </a:cubicBezTo>
                  <a:cubicBezTo>
                    <a:pt x="34" y="50"/>
                    <a:pt x="17" y="67"/>
                    <a:pt x="17" y="104"/>
                  </a:cubicBezTo>
                  <a:cubicBezTo>
                    <a:pt x="1" y="137"/>
                    <a:pt x="17" y="187"/>
                    <a:pt x="67" y="187"/>
                  </a:cubicBezTo>
                  <a:lnTo>
                    <a:pt x="153" y="187"/>
                  </a:lnTo>
                  <a:cubicBezTo>
                    <a:pt x="170" y="170"/>
                    <a:pt x="207" y="154"/>
                    <a:pt x="224" y="121"/>
                  </a:cubicBezTo>
                  <a:lnTo>
                    <a:pt x="240" y="104"/>
                  </a:lnTo>
                  <a:cubicBezTo>
                    <a:pt x="257" y="34"/>
                    <a:pt x="224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8"/>
            <p:cNvSpPr/>
            <p:nvPr/>
          </p:nvSpPr>
          <p:spPr>
            <a:xfrm>
              <a:off x="4798275" y="2316450"/>
              <a:ext cx="6500" cy="5075"/>
            </a:xfrm>
            <a:custGeom>
              <a:avLst/>
              <a:gdLst/>
              <a:ahLst/>
              <a:cxnLst/>
              <a:rect l="l" t="t" r="r" b="b"/>
              <a:pathLst>
                <a:path w="260" h="203" extrusionOk="0">
                  <a:moveTo>
                    <a:pt x="187" y="0"/>
                  </a:moveTo>
                  <a:cubicBezTo>
                    <a:pt x="172" y="0"/>
                    <a:pt x="155" y="4"/>
                    <a:pt x="136" y="12"/>
                  </a:cubicBezTo>
                  <a:cubicBezTo>
                    <a:pt x="103" y="12"/>
                    <a:pt x="70" y="29"/>
                    <a:pt x="54" y="45"/>
                  </a:cubicBezTo>
                  <a:cubicBezTo>
                    <a:pt x="0" y="99"/>
                    <a:pt x="0" y="165"/>
                    <a:pt x="54" y="182"/>
                  </a:cubicBezTo>
                  <a:cubicBezTo>
                    <a:pt x="70" y="202"/>
                    <a:pt x="103" y="202"/>
                    <a:pt x="120" y="202"/>
                  </a:cubicBezTo>
                  <a:cubicBezTo>
                    <a:pt x="136" y="202"/>
                    <a:pt x="157" y="182"/>
                    <a:pt x="157" y="182"/>
                  </a:cubicBezTo>
                  <a:cubicBezTo>
                    <a:pt x="173" y="182"/>
                    <a:pt x="190" y="165"/>
                    <a:pt x="206" y="149"/>
                  </a:cubicBezTo>
                  <a:cubicBezTo>
                    <a:pt x="260" y="99"/>
                    <a:pt x="260" y="45"/>
                    <a:pt x="223" y="12"/>
                  </a:cubicBezTo>
                  <a:cubicBezTo>
                    <a:pt x="215" y="4"/>
                    <a:pt x="202" y="0"/>
                    <a:pt x="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8"/>
            <p:cNvSpPr/>
            <p:nvPr/>
          </p:nvSpPr>
          <p:spPr>
            <a:xfrm>
              <a:off x="4860925" y="2327875"/>
              <a:ext cx="6125" cy="4775"/>
            </a:xfrm>
            <a:custGeom>
              <a:avLst/>
              <a:gdLst/>
              <a:ahLst/>
              <a:cxnLst/>
              <a:rect l="l" t="t" r="r" b="b"/>
              <a:pathLst>
                <a:path w="245" h="191" extrusionOk="0">
                  <a:moveTo>
                    <a:pt x="141" y="1"/>
                  </a:moveTo>
                  <a:cubicBezTo>
                    <a:pt x="104" y="1"/>
                    <a:pt x="71" y="17"/>
                    <a:pt x="55" y="54"/>
                  </a:cubicBezTo>
                  <a:cubicBezTo>
                    <a:pt x="1" y="87"/>
                    <a:pt x="1" y="157"/>
                    <a:pt x="38" y="190"/>
                  </a:cubicBezTo>
                  <a:lnTo>
                    <a:pt x="125" y="190"/>
                  </a:lnTo>
                  <a:cubicBezTo>
                    <a:pt x="141" y="190"/>
                    <a:pt x="141" y="190"/>
                    <a:pt x="158" y="174"/>
                  </a:cubicBezTo>
                  <a:cubicBezTo>
                    <a:pt x="174" y="174"/>
                    <a:pt x="191" y="157"/>
                    <a:pt x="207" y="137"/>
                  </a:cubicBezTo>
                  <a:cubicBezTo>
                    <a:pt x="228" y="120"/>
                    <a:pt x="244" y="87"/>
                    <a:pt x="244" y="71"/>
                  </a:cubicBezTo>
                  <a:cubicBezTo>
                    <a:pt x="244" y="54"/>
                    <a:pt x="244" y="17"/>
                    <a:pt x="207" y="17"/>
                  </a:cubicBezTo>
                  <a:cubicBezTo>
                    <a:pt x="191" y="1"/>
                    <a:pt x="174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8"/>
            <p:cNvSpPr/>
            <p:nvPr/>
          </p:nvSpPr>
          <p:spPr>
            <a:xfrm>
              <a:off x="4823200" y="2465275"/>
              <a:ext cx="6425" cy="5175"/>
            </a:xfrm>
            <a:custGeom>
              <a:avLst/>
              <a:gdLst/>
              <a:ahLst/>
              <a:cxnLst/>
              <a:rect l="l" t="t" r="r" b="b"/>
              <a:pathLst>
                <a:path w="257" h="207" extrusionOk="0">
                  <a:moveTo>
                    <a:pt x="170" y="1"/>
                  </a:moveTo>
                  <a:cubicBezTo>
                    <a:pt x="104" y="1"/>
                    <a:pt x="34" y="54"/>
                    <a:pt x="17" y="104"/>
                  </a:cubicBezTo>
                  <a:cubicBezTo>
                    <a:pt x="1" y="157"/>
                    <a:pt x="34" y="207"/>
                    <a:pt x="104" y="207"/>
                  </a:cubicBezTo>
                  <a:cubicBezTo>
                    <a:pt x="121" y="207"/>
                    <a:pt x="137" y="207"/>
                    <a:pt x="154" y="190"/>
                  </a:cubicBezTo>
                  <a:cubicBezTo>
                    <a:pt x="170" y="190"/>
                    <a:pt x="170" y="190"/>
                    <a:pt x="191" y="174"/>
                  </a:cubicBezTo>
                  <a:cubicBezTo>
                    <a:pt x="207" y="157"/>
                    <a:pt x="240" y="141"/>
                    <a:pt x="240" y="104"/>
                  </a:cubicBezTo>
                  <a:cubicBezTo>
                    <a:pt x="257" y="87"/>
                    <a:pt x="257" y="54"/>
                    <a:pt x="240" y="38"/>
                  </a:cubicBezTo>
                  <a:cubicBezTo>
                    <a:pt x="224" y="21"/>
                    <a:pt x="207" y="1"/>
                    <a:pt x="1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8"/>
            <p:cNvSpPr/>
            <p:nvPr/>
          </p:nvSpPr>
          <p:spPr>
            <a:xfrm>
              <a:off x="4823625" y="2454150"/>
              <a:ext cx="6425" cy="5175"/>
            </a:xfrm>
            <a:custGeom>
              <a:avLst/>
              <a:gdLst/>
              <a:ahLst/>
              <a:cxnLst/>
              <a:rect l="l" t="t" r="r" b="b"/>
              <a:pathLst>
                <a:path w="257" h="207" extrusionOk="0">
                  <a:moveTo>
                    <a:pt x="174" y="0"/>
                  </a:moveTo>
                  <a:cubicBezTo>
                    <a:pt x="137" y="0"/>
                    <a:pt x="120" y="17"/>
                    <a:pt x="87" y="33"/>
                  </a:cubicBezTo>
                  <a:cubicBezTo>
                    <a:pt x="50" y="54"/>
                    <a:pt x="33" y="70"/>
                    <a:pt x="17" y="103"/>
                  </a:cubicBezTo>
                  <a:cubicBezTo>
                    <a:pt x="0" y="157"/>
                    <a:pt x="33" y="206"/>
                    <a:pt x="104" y="206"/>
                  </a:cubicBezTo>
                  <a:cubicBezTo>
                    <a:pt x="120" y="206"/>
                    <a:pt x="137" y="190"/>
                    <a:pt x="174" y="190"/>
                  </a:cubicBezTo>
                  <a:lnTo>
                    <a:pt x="190" y="173"/>
                  </a:lnTo>
                  <a:cubicBezTo>
                    <a:pt x="223" y="157"/>
                    <a:pt x="240" y="120"/>
                    <a:pt x="256" y="103"/>
                  </a:cubicBezTo>
                  <a:cubicBezTo>
                    <a:pt x="256" y="70"/>
                    <a:pt x="256" y="54"/>
                    <a:pt x="240" y="33"/>
                  </a:cubicBezTo>
                  <a:cubicBezTo>
                    <a:pt x="223" y="17"/>
                    <a:pt x="207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8"/>
            <p:cNvSpPr/>
            <p:nvPr/>
          </p:nvSpPr>
          <p:spPr>
            <a:xfrm>
              <a:off x="4687875" y="2467025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74" y="1"/>
                  </a:moveTo>
                  <a:cubicBezTo>
                    <a:pt x="141" y="1"/>
                    <a:pt x="104" y="17"/>
                    <a:pt x="71" y="34"/>
                  </a:cubicBezTo>
                  <a:cubicBezTo>
                    <a:pt x="54" y="54"/>
                    <a:pt x="17" y="71"/>
                    <a:pt x="17" y="104"/>
                  </a:cubicBezTo>
                  <a:cubicBezTo>
                    <a:pt x="1" y="157"/>
                    <a:pt x="38" y="207"/>
                    <a:pt x="87" y="207"/>
                  </a:cubicBezTo>
                  <a:cubicBezTo>
                    <a:pt x="104" y="207"/>
                    <a:pt x="141" y="190"/>
                    <a:pt x="157" y="190"/>
                  </a:cubicBezTo>
                  <a:cubicBezTo>
                    <a:pt x="157" y="174"/>
                    <a:pt x="174" y="174"/>
                    <a:pt x="190" y="174"/>
                  </a:cubicBezTo>
                  <a:cubicBezTo>
                    <a:pt x="207" y="157"/>
                    <a:pt x="223" y="120"/>
                    <a:pt x="244" y="104"/>
                  </a:cubicBezTo>
                  <a:cubicBezTo>
                    <a:pt x="260" y="54"/>
                    <a:pt x="223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8"/>
            <p:cNvSpPr/>
            <p:nvPr/>
          </p:nvSpPr>
          <p:spPr>
            <a:xfrm>
              <a:off x="4829600" y="2431775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74" y="1"/>
                  </a:moveTo>
                  <a:cubicBezTo>
                    <a:pt x="141" y="1"/>
                    <a:pt x="104" y="21"/>
                    <a:pt x="71" y="38"/>
                  </a:cubicBezTo>
                  <a:cubicBezTo>
                    <a:pt x="54" y="54"/>
                    <a:pt x="38" y="71"/>
                    <a:pt x="17" y="104"/>
                  </a:cubicBezTo>
                  <a:cubicBezTo>
                    <a:pt x="1" y="157"/>
                    <a:pt x="38" y="207"/>
                    <a:pt x="87" y="207"/>
                  </a:cubicBezTo>
                  <a:cubicBezTo>
                    <a:pt x="120" y="207"/>
                    <a:pt x="141" y="190"/>
                    <a:pt x="157" y="190"/>
                  </a:cubicBezTo>
                  <a:cubicBezTo>
                    <a:pt x="174" y="190"/>
                    <a:pt x="174" y="174"/>
                    <a:pt x="190" y="174"/>
                  </a:cubicBezTo>
                  <a:cubicBezTo>
                    <a:pt x="207" y="157"/>
                    <a:pt x="244" y="124"/>
                    <a:pt x="244" y="104"/>
                  </a:cubicBezTo>
                  <a:cubicBezTo>
                    <a:pt x="260" y="54"/>
                    <a:pt x="223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8"/>
            <p:cNvSpPr/>
            <p:nvPr/>
          </p:nvSpPr>
          <p:spPr>
            <a:xfrm>
              <a:off x="4816300" y="2491500"/>
              <a:ext cx="6925" cy="5050"/>
            </a:xfrm>
            <a:custGeom>
              <a:avLst/>
              <a:gdLst/>
              <a:ahLst/>
              <a:cxnLst/>
              <a:rect l="l" t="t" r="r" b="b"/>
              <a:pathLst>
                <a:path w="277" h="202" extrusionOk="0">
                  <a:moveTo>
                    <a:pt x="179" y="0"/>
                  </a:moveTo>
                  <a:cubicBezTo>
                    <a:pt x="160" y="0"/>
                    <a:pt x="139" y="6"/>
                    <a:pt x="120" y="19"/>
                  </a:cubicBezTo>
                  <a:cubicBezTo>
                    <a:pt x="54" y="52"/>
                    <a:pt x="1" y="106"/>
                    <a:pt x="17" y="155"/>
                  </a:cubicBezTo>
                  <a:cubicBezTo>
                    <a:pt x="27" y="189"/>
                    <a:pt x="58" y="201"/>
                    <a:pt x="93" y="201"/>
                  </a:cubicBezTo>
                  <a:cubicBezTo>
                    <a:pt x="114" y="201"/>
                    <a:pt x="137" y="196"/>
                    <a:pt x="157" y="188"/>
                  </a:cubicBezTo>
                  <a:cubicBezTo>
                    <a:pt x="223" y="155"/>
                    <a:pt x="277" y="106"/>
                    <a:pt x="260" y="52"/>
                  </a:cubicBezTo>
                  <a:cubicBezTo>
                    <a:pt x="247" y="20"/>
                    <a:pt x="215" y="0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8"/>
            <p:cNvSpPr/>
            <p:nvPr/>
          </p:nvSpPr>
          <p:spPr>
            <a:xfrm>
              <a:off x="4838675" y="2406475"/>
              <a:ext cx="6425" cy="4925"/>
            </a:xfrm>
            <a:custGeom>
              <a:avLst/>
              <a:gdLst/>
              <a:ahLst/>
              <a:cxnLst/>
              <a:rect l="l" t="t" r="r" b="b"/>
              <a:pathLst>
                <a:path w="257" h="197" extrusionOk="0">
                  <a:moveTo>
                    <a:pt x="168" y="0"/>
                  </a:moveTo>
                  <a:cubicBezTo>
                    <a:pt x="148" y="0"/>
                    <a:pt x="127" y="6"/>
                    <a:pt x="103" y="19"/>
                  </a:cubicBezTo>
                  <a:cubicBezTo>
                    <a:pt x="33" y="52"/>
                    <a:pt x="0" y="106"/>
                    <a:pt x="0" y="155"/>
                  </a:cubicBezTo>
                  <a:cubicBezTo>
                    <a:pt x="12" y="179"/>
                    <a:pt x="52" y="196"/>
                    <a:pt x="98" y="196"/>
                  </a:cubicBezTo>
                  <a:cubicBezTo>
                    <a:pt x="116" y="196"/>
                    <a:pt x="135" y="194"/>
                    <a:pt x="153" y="188"/>
                  </a:cubicBezTo>
                  <a:cubicBezTo>
                    <a:pt x="207" y="155"/>
                    <a:pt x="256" y="106"/>
                    <a:pt x="240" y="52"/>
                  </a:cubicBezTo>
                  <a:cubicBezTo>
                    <a:pt x="229" y="20"/>
                    <a:pt x="203" y="0"/>
                    <a:pt x="1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8"/>
            <p:cNvSpPr/>
            <p:nvPr/>
          </p:nvSpPr>
          <p:spPr>
            <a:xfrm>
              <a:off x="4834750" y="2443850"/>
              <a:ext cx="6525" cy="4750"/>
            </a:xfrm>
            <a:custGeom>
              <a:avLst/>
              <a:gdLst/>
              <a:ahLst/>
              <a:cxnLst/>
              <a:rect l="l" t="t" r="r" b="b"/>
              <a:pathLst>
                <a:path w="261" h="190" extrusionOk="0">
                  <a:moveTo>
                    <a:pt x="157" y="0"/>
                  </a:moveTo>
                  <a:cubicBezTo>
                    <a:pt x="141" y="0"/>
                    <a:pt x="104" y="0"/>
                    <a:pt x="71" y="17"/>
                  </a:cubicBezTo>
                  <a:cubicBezTo>
                    <a:pt x="54" y="54"/>
                    <a:pt x="17" y="70"/>
                    <a:pt x="17" y="103"/>
                  </a:cubicBezTo>
                  <a:cubicBezTo>
                    <a:pt x="1" y="157"/>
                    <a:pt x="38" y="190"/>
                    <a:pt x="87" y="190"/>
                  </a:cubicBezTo>
                  <a:cubicBezTo>
                    <a:pt x="104" y="190"/>
                    <a:pt x="141" y="190"/>
                    <a:pt x="157" y="173"/>
                  </a:cubicBezTo>
                  <a:cubicBezTo>
                    <a:pt x="157" y="173"/>
                    <a:pt x="174" y="173"/>
                    <a:pt x="190" y="157"/>
                  </a:cubicBezTo>
                  <a:cubicBezTo>
                    <a:pt x="207" y="136"/>
                    <a:pt x="223" y="120"/>
                    <a:pt x="244" y="87"/>
                  </a:cubicBezTo>
                  <a:cubicBezTo>
                    <a:pt x="260" y="70"/>
                    <a:pt x="244" y="33"/>
                    <a:pt x="244" y="17"/>
                  </a:cubicBezTo>
                  <a:cubicBezTo>
                    <a:pt x="223" y="0"/>
                    <a:pt x="190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8"/>
            <p:cNvSpPr/>
            <p:nvPr/>
          </p:nvSpPr>
          <p:spPr>
            <a:xfrm>
              <a:off x="4794450" y="2513400"/>
              <a:ext cx="6425" cy="4775"/>
            </a:xfrm>
            <a:custGeom>
              <a:avLst/>
              <a:gdLst/>
              <a:ahLst/>
              <a:cxnLst/>
              <a:rect l="l" t="t" r="r" b="b"/>
              <a:pathLst>
                <a:path w="257" h="191" extrusionOk="0">
                  <a:moveTo>
                    <a:pt x="170" y="1"/>
                  </a:moveTo>
                  <a:cubicBezTo>
                    <a:pt x="137" y="1"/>
                    <a:pt x="104" y="1"/>
                    <a:pt x="67" y="17"/>
                  </a:cubicBezTo>
                  <a:cubicBezTo>
                    <a:pt x="50" y="34"/>
                    <a:pt x="17" y="71"/>
                    <a:pt x="17" y="88"/>
                  </a:cubicBezTo>
                  <a:cubicBezTo>
                    <a:pt x="1" y="121"/>
                    <a:pt x="1" y="137"/>
                    <a:pt x="17" y="158"/>
                  </a:cubicBezTo>
                  <a:cubicBezTo>
                    <a:pt x="34" y="174"/>
                    <a:pt x="67" y="191"/>
                    <a:pt x="83" y="191"/>
                  </a:cubicBezTo>
                  <a:cubicBezTo>
                    <a:pt x="104" y="191"/>
                    <a:pt x="137" y="191"/>
                    <a:pt x="153" y="174"/>
                  </a:cubicBezTo>
                  <a:cubicBezTo>
                    <a:pt x="153" y="174"/>
                    <a:pt x="170" y="174"/>
                    <a:pt x="186" y="158"/>
                  </a:cubicBezTo>
                  <a:cubicBezTo>
                    <a:pt x="207" y="137"/>
                    <a:pt x="223" y="121"/>
                    <a:pt x="240" y="88"/>
                  </a:cubicBezTo>
                  <a:cubicBezTo>
                    <a:pt x="256" y="34"/>
                    <a:pt x="223" y="1"/>
                    <a:pt x="1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8"/>
            <p:cNvSpPr/>
            <p:nvPr/>
          </p:nvSpPr>
          <p:spPr>
            <a:xfrm>
              <a:off x="4789725" y="2454975"/>
              <a:ext cx="6400" cy="4925"/>
            </a:xfrm>
            <a:custGeom>
              <a:avLst/>
              <a:gdLst/>
              <a:ahLst/>
              <a:cxnLst/>
              <a:rect l="l" t="t" r="r" b="b"/>
              <a:pathLst>
                <a:path w="256" h="197" extrusionOk="0">
                  <a:moveTo>
                    <a:pt x="169" y="0"/>
                  </a:moveTo>
                  <a:cubicBezTo>
                    <a:pt x="153" y="0"/>
                    <a:pt x="120" y="0"/>
                    <a:pt x="103" y="21"/>
                  </a:cubicBezTo>
                  <a:cubicBezTo>
                    <a:pt x="49" y="37"/>
                    <a:pt x="0" y="103"/>
                    <a:pt x="17" y="157"/>
                  </a:cubicBezTo>
                  <a:cubicBezTo>
                    <a:pt x="29" y="181"/>
                    <a:pt x="69" y="196"/>
                    <a:pt x="110" y="196"/>
                  </a:cubicBezTo>
                  <a:cubicBezTo>
                    <a:pt x="125" y="196"/>
                    <a:pt x="139" y="194"/>
                    <a:pt x="153" y="190"/>
                  </a:cubicBezTo>
                  <a:cubicBezTo>
                    <a:pt x="169" y="173"/>
                    <a:pt x="190" y="157"/>
                    <a:pt x="206" y="157"/>
                  </a:cubicBezTo>
                  <a:cubicBezTo>
                    <a:pt x="239" y="124"/>
                    <a:pt x="256" y="87"/>
                    <a:pt x="256" y="54"/>
                  </a:cubicBezTo>
                  <a:cubicBezTo>
                    <a:pt x="239" y="21"/>
                    <a:pt x="206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8"/>
            <p:cNvSpPr/>
            <p:nvPr/>
          </p:nvSpPr>
          <p:spPr>
            <a:xfrm>
              <a:off x="4788375" y="2445275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71" y="1"/>
                  </a:moveTo>
                  <a:cubicBezTo>
                    <a:pt x="152" y="1"/>
                    <a:pt x="130" y="5"/>
                    <a:pt x="103" y="13"/>
                  </a:cubicBezTo>
                  <a:cubicBezTo>
                    <a:pt x="54" y="30"/>
                    <a:pt x="17" y="63"/>
                    <a:pt x="17" y="100"/>
                  </a:cubicBezTo>
                  <a:cubicBezTo>
                    <a:pt x="0" y="116"/>
                    <a:pt x="0" y="133"/>
                    <a:pt x="17" y="149"/>
                  </a:cubicBezTo>
                  <a:cubicBezTo>
                    <a:pt x="17" y="173"/>
                    <a:pt x="54" y="190"/>
                    <a:pt x="100" y="190"/>
                  </a:cubicBezTo>
                  <a:cubicBezTo>
                    <a:pt x="118" y="190"/>
                    <a:pt x="138" y="188"/>
                    <a:pt x="157" y="182"/>
                  </a:cubicBezTo>
                  <a:cubicBezTo>
                    <a:pt x="223" y="149"/>
                    <a:pt x="260" y="79"/>
                    <a:pt x="244" y="46"/>
                  </a:cubicBezTo>
                  <a:cubicBezTo>
                    <a:pt x="244" y="30"/>
                    <a:pt x="223" y="13"/>
                    <a:pt x="223" y="13"/>
                  </a:cubicBezTo>
                  <a:cubicBezTo>
                    <a:pt x="207" y="5"/>
                    <a:pt x="190" y="1"/>
                    <a:pt x="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8"/>
            <p:cNvSpPr/>
            <p:nvPr/>
          </p:nvSpPr>
          <p:spPr>
            <a:xfrm>
              <a:off x="4814150" y="2477325"/>
              <a:ext cx="6500" cy="4775"/>
            </a:xfrm>
            <a:custGeom>
              <a:avLst/>
              <a:gdLst/>
              <a:ahLst/>
              <a:cxnLst/>
              <a:rect l="l" t="t" r="r" b="b"/>
              <a:pathLst>
                <a:path w="260" h="191" extrusionOk="0">
                  <a:moveTo>
                    <a:pt x="173" y="1"/>
                  </a:moveTo>
                  <a:cubicBezTo>
                    <a:pt x="140" y="1"/>
                    <a:pt x="103" y="1"/>
                    <a:pt x="87" y="34"/>
                  </a:cubicBezTo>
                  <a:cubicBezTo>
                    <a:pt x="54" y="55"/>
                    <a:pt x="37" y="71"/>
                    <a:pt x="17" y="104"/>
                  </a:cubicBezTo>
                  <a:cubicBezTo>
                    <a:pt x="0" y="158"/>
                    <a:pt x="37" y="191"/>
                    <a:pt x="103" y="191"/>
                  </a:cubicBezTo>
                  <a:lnTo>
                    <a:pt x="157" y="191"/>
                  </a:lnTo>
                  <a:cubicBezTo>
                    <a:pt x="173" y="174"/>
                    <a:pt x="173" y="174"/>
                    <a:pt x="190" y="174"/>
                  </a:cubicBezTo>
                  <a:cubicBezTo>
                    <a:pt x="223" y="137"/>
                    <a:pt x="243" y="121"/>
                    <a:pt x="243" y="104"/>
                  </a:cubicBezTo>
                  <a:cubicBezTo>
                    <a:pt x="260" y="34"/>
                    <a:pt x="223" y="1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8"/>
            <p:cNvSpPr/>
            <p:nvPr/>
          </p:nvSpPr>
          <p:spPr>
            <a:xfrm>
              <a:off x="4842900" y="2361375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74" y="1"/>
                  </a:moveTo>
                  <a:cubicBezTo>
                    <a:pt x="157" y="1"/>
                    <a:pt x="124" y="1"/>
                    <a:pt x="87" y="17"/>
                  </a:cubicBezTo>
                  <a:cubicBezTo>
                    <a:pt x="54" y="34"/>
                    <a:pt x="38" y="71"/>
                    <a:pt x="38" y="87"/>
                  </a:cubicBezTo>
                  <a:cubicBezTo>
                    <a:pt x="0" y="137"/>
                    <a:pt x="38" y="190"/>
                    <a:pt x="103" y="190"/>
                  </a:cubicBezTo>
                  <a:cubicBezTo>
                    <a:pt x="124" y="190"/>
                    <a:pt x="157" y="190"/>
                    <a:pt x="174" y="174"/>
                  </a:cubicBezTo>
                  <a:cubicBezTo>
                    <a:pt x="174" y="174"/>
                    <a:pt x="190" y="174"/>
                    <a:pt x="190" y="157"/>
                  </a:cubicBezTo>
                  <a:cubicBezTo>
                    <a:pt x="227" y="137"/>
                    <a:pt x="244" y="120"/>
                    <a:pt x="260" y="87"/>
                  </a:cubicBezTo>
                  <a:cubicBezTo>
                    <a:pt x="260" y="71"/>
                    <a:pt x="260" y="34"/>
                    <a:pt x="244" y="17"/>
                  </a:cubicBezTo>
                  <a:cubicBezTo>
                    <a:pt x="244" y="1"/>
                    <a:pt x="207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8"/>
            <p:cNvSpPr/>
            <p:nvPr/>
          </p:nvSpPr>
          <p:spPr>
            <a:xfrm>
              <a:off x="4808575" y="2465575"/>
              <a:ext cx="6525" cy="4875"/>
            </a:xfrm>
            <a:custGeom>
              <a:avLst/>
              <a:gdLst/>
              <a:ahLst/>
              <a:cxnLst/>
              <a:rect l="l" t="t" r="r" b="b"/>
              <a:pathLst>
                <a:path w="261" h="195" extrusionOk="0">
                  <a:moveTo>
                    <a:pt x="155" y="0"/>
                  </a:moveTo>
                  <a:cubicBezTo>
                    <a:pt x="144" y="0"/>
                    <a:pt x="132" y="2"/>
                    <a:pt x="120" y="9"/>
                  </a:cubicBezTo>
                  <a:cubicBezTo>
                    <a:pt x="87" y="9"/>
                    <a:pt x="71" y="26"/>
                    <a:pt x="33" y="59"/>
                  </a:cubicBezTo>
                  <a:cubicBezTo>
                    <a:pt x="17" y="75"/>
                    <a:pt x="1" y="92"/>
                    <a:pt x="1" y="129"/>
                  </a:cubicBezTo>
                  <a:cubicBezTo>
                    <a:pt x="1" y="145"/>
                    <a:pt x="17" y="178"/>
                    <a:pt x="33" y="178"/>
                  </a:cubicBezTo>
                  <a:cubicBezTo>
                    <a:pt x="54" y="195"/>
                    <a:pt x="87" y="195"/>
                    <a:pt x="120" y="195"/>
                  </a:cubicBezTo>
                  <a:cubicBezTo>
                    <a:pt x="120" y="195"/>
                    <a:pt x="137" y="195"/>
                    <a:pt x="137" y="178"/>
                  </a:cubicBezTo>
                  <a:cubicBezTo>
                    <a:pt x="174" y="178"/>
                    <a:pt x="190" y="162"/>
                    <a:pt x="207" y="145"/>
                  </a:cubicBezTo>
                  <a:cubicBezTo>
                    <a:pt x="240" y="92"/>
                    <a:pt x="260" y="42"/>
                    <a:pt x="207" y="9"/>
                  </a:cubicBezTo>
                  <a:cubicBezTo>
                    <a:pt x="196" y="9"/>
                    <a:pt x="177" y="0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8"/>
            <p:cNvSpPr/>
            <p:nvPr/>
          </p:nvSpPr>
          <p:spPr>
            <a:xfrm>
              <a:off x="4804250" y="2489800"/>
              <a:ext cx="6525" cy="4950"/>
            </a:xfrm>
            <a:custGeom>
              <a:avLst/>
              <a:gdLst/>
              <a:ahLst/>
              <a:cxnLst/>
              <a:rect l="l" t="t" r="r" b="b"/>
              <a:pathLst>
                <a:path w="261" h="198" extrusionOk="0">
                  <a:moveTo>
                    <a:pt x="163" y="0"/>
                  </a:moveTo>
                  <a:cubicBezTo>
                    <a:pt x="143" y="0"/>
                    <a:pt x="122" y="6"/>
                    <a:pt x="103" y="17"/>
                  </a:cubicBezTo>
                  <a:cubicBezTo>
                    <a:pt x="54" y="34"/>
                    <a:pt x="37" y="50"/>
                    <a:pt x="21" y="87"/>
                  </a:cubicBezTo>
                  <a:cubicBezTo>
                    <a:pt x="0" y="104"/>
                    <a:pt x="0" y="120"/>
                    <a:pt x="0" y="137"/>
                  </a:cubicBezTo>
                  <a:cubicBezTo>
                    <a:pt x="21" y="174"/>
                    <a:pt x="21" y="174"/>
                    <a:pt x="54" y="190"/>
                  </a:cubicBezTo>
                  <a:cubicBezTo>
                    <a:pt x="59" y="196"/>
                    <a:pt x="67" y="198"/>
                    <a:pt x="75" y="198"/>
                  </a:cubicBezTo>
                  <a:cubicBezTo>
                    <a:pt x="93" y="198"/>
                    <a:pt x="116" y="190"/>
                    <a:pt x="141" y="190"/>
                  </a:cubicBezTo>
                  <a:cubicBezTo>
                    <a:pt x="206" y="153"/>
                    <a:pt x="260" y="87"/>
                    <a:pt x="244" y="50"/>
                  </a:cubicBezTo>
                  <a:cubicBezTo>
                    <a:pt x="233" y="18"/>
                    <a:pt x="200" y="0"/>
                    <a:pt x="1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8"/>
            <p:cNvSpPr/>
            <p:nvPr/>
          </p:nvSpPr>
          <p:spPr>
            <a:xfrm>
              <a:off x="4798675" y="2478675"/>
              <a:ext cx="6525" cy="4675"/>
            </a:xfrm>
            <a:custGeom>
              <a:avLst/>
              <a:gdLst/>
              <a:ahLst/>
              <a:cxnLst/>
              <a:rect l="l" t="t" r="r" b="b"/>
              <a:pathLst>
                <a:path w="261" h="187" extrusionOk="0">
                  <a:moveTo>
                    <a:pt x="174" y="1"/>
                  </a:moveTo>
                  <a:cubicBezTo>
                    <a:pt x="141" y="1"/>
                    <a:pt x="120" y="1"/>
                    <a:pt x="87" y="17"/>
                  </a:cubicBezTo>
                  <a:cubicBezTo>
                    <a:pt x="54" y="34"/>
                    <a:pt x="38" y="67"/>
                    <a:pt x="17" y="104"/>
                  </a:cubicBezTo>
                  <a:cubicBezTo>
                    <a:pt x="1" y="153"/>
                    <a:pt x="38" y="186"/>
                    <a:pt x="87" y="186"/>
                  </a:cubicBezTo>
                  <a:lnTo>
                    <a:pt x="141" y="186"/>
                  </a:lnTo>
                  <a:cubicBezTo>
                    <a:pt x="141" y="186"/>
                    <a:pt x="157" y="186"/>
                    <a:pt x="157" y="170"/>
                  </a:cubicBezTo>
                  <a:lnTo>
                    <a:pt x="190" y="170"/>
                  </a:lnTo>
                  <a:cubicBezTo>
                    <a:pt x="207" y="137"/>
                    <a:pt x="244" y="120"/>
                    <a:pt x="244" y="83"/>
                  </a:cubicBezTo>
                  <a:cubicBezTo>
                    <a:pt x="260" y="67"/>
                    <a:pt x="260" y="50"/>
                    <a:pt x="244" y="17"/>
                  </a:cubicBezTo>
                  <a:cubicBezTo>
                    <a:pt x="223" y="1"/>
                    <a:pt x="190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8"/>
            <p:cNvSpPr/>
            <p:nvPr/>
          </p:nvSpPr>
          <p:spPr>
            <a:xfrm>
              <a:off x="4855375" y="2362200"/>
              <a:ext cx="6525" cy="5025"/>
            </a:xfrm>
            <a:custGeom>
              <a:avLst/>
              <a:gdLst/>
              <a:ahLst/>
              <a:cxnLst/>
              <a:rect l="l" t="t" r="r" b="b"/>
              <a:pathLst>
                <a:path w="261" h="201" extrusionOk="0">
                  <a:moveTo>
                    <a:pt x="173" y="1"/>
                  </a:moveTo>
                  <a:cubicBezTo>
                    <a:pt x="157" y="1"/>
                    <a:pt x="140" y="1"/>
                    <a:pt x="103" y="21"/>
                  </a:cubicBezTo>
                  <a:cubicBezTo>
                    <a:pt x="54" y="54"/>
                    <a:pt x="0" y="104"/>
                    <a:pt x="17" y="157"/>
                  </a:cubicBezTo>
                  <a:cubicBezTo>
                    <a:pt x="30" y="189"/>
                    <a:pt x="61" y="200"/>
                    <a:pt x="96" y="200"/>
                  </a:cubicBezTo>
                  <a:cubicBezTo>
                    <a:pt x="116" y="200"/>
                    <a:pt x="137" y="196"/>
                    <a:pt x="157" y="190"/>
                  </a:cubicBezTo>
                  <a:cubicBezTo>
                    <a:pt x="173" y="174"/>
                    <a:pt x="190" y="174"/>
                    <a:pt x="206" y="157"/>
                  </a:cubicBezTo>
                  <a:cubicBezTo>
                    <a:pt x="244" y="124"/>
                    <a:pt x="260" y="87"/>
                    <a:pt x="260" y="54"/>
                  </a:cubicBezTo>
                  <a:cubicBezTo>
                    <a:pt x="244" y="21"/>
                    <a:pt x="206" y="1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8"/>
            <p:cNvSpPr/>
            <p:nvPr/>
          </p:nvSpPr>
          <p:spPr>
            <a:xfrm>
              <a:off x="4870825" y="2360650"/>
              <a:ext cx="6100" cy="5075"/>
            </a:xfrm>
            <a:custGeom>
              <a:avLst/>
              <a:gdLst/>
              <a:ahLst/>
              <a:cxnLst/>
              <a:rect l="l" t="t" r="r" b="b"/>
              <a:pathLst>
                <a:path w="244" h="203" extrusionOk="0">
                  <a:moveTo>
                    <a:pt x="171" y="1"/>
                  </a:moveTo>
                  <a:cubicBezTo>
                    <a:pt x="156" y="1"/>
                    <a:pt x="139" y="5"/>
                    <a:pt x="120" y="13"/>
                  </a:cubicBezTo>
                  <a:cubicBezTo>
                    <a:pt x="87" y="13"/>
                    <a:pt x="54" y="30"/>
                    <a:pt x="38" y="46"/>
                  </a:cubicBezTo>
                  <a:cubicBezTo>
                    <a:pt x="17" y="83"/>
                    <a:pt x="1" y="100"/>
                    <a:pt x="1" y="133"/>
                  </a:cubicBezTo>
                  <a:cubicBezTo>
                    <a:pt x="1" y="149"/>
                    <a:pt x="1" y="166"/>
                    <a:pt x="38" y="186"/>
                  </a:cubicBezTo>
                  <a:cubicBezTo>
                    <a:pt x="54" y="203"/>
                    <a:pt x="71" y="203"/>
                    <a:pt x="104" y="203"/>
                  </a:cubicBezTo>
                  <a:cubicBezTo>
                    <a:pt x="120" y="203"/>
                    <a:pt x="141" y="186"/>
                    <a:pt x="141" y="186"/>
                  </a:cubicBezTo>
                  <a:cubicBezTo>
                    <a:pt x="157" y="186"/>
                    <a:pt x="174" y="166"/>
                    <a:pt x="190" y="149"/>
                  </a:cubicBezTo>
                  <a:cubicBezTo>
                    <a:pt x="244" y="100"/>
                    <a:pt x="244" y="46"/>
                    <a:pt x="207" y="13"/>
                  </a:cubicBezTo>
                  <a:cubicBezTo>
                    <a:pt x="199" y="5"/>
                    <a:pt x="186" y="1"/>
                    <a:pt x="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8"/>
            <p:cNvSpPr/>
            <p:nvPr/>
          </p:nvSpPr>
          <p:spPr>
            <a:xfrm>
              <a:off x="4876400" y="2372500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74" y="1"/>
                  </a:moveTo>
                  <a:cubicBezTo>
                    <a:pt x="141" y="1"/>
                    <a:pt x="103" y="1"/>
                    <a:pt x="70" y="22"/>
                  </a:cubicBezTo>
                  <a:cubicBezTo>
                    <a:pt x="54" y="38"/>
                    <a:pt x="21" y="71"/>
                    <a:pt x="21" y="88"/>
                  </a:cubicBezTo>
                  <a:cubicBezTo>
                    <a:pt x="0" y="158"/>
                    <a:pt x="37" y="191"/>
                    <a:pt x="87" y="191"/>
                  </a:cubicBezTo>
                  <a:cubicBezTo>
                    <a:pt x="103" y="191"/>
                    <a:pt x="141" y="191"/>
                    <a:pt x="157" y="174"/>
                  </a:cubicBezTo>
                  <a:cubicBezTo>
                    <a:pt x="157" y="174"/>
                    <a:pt x="174" y="174"/>
                    <a:pt x="190" y="158"/>
                  </a:cubicBezTo>
                  <a:cubicBezTo>
                    <a:pt x="207" y="141"/>
                    <a:pt x="227" y="125"/>
                    <a:pt x="244" y="88"/>
                  </a:cubicBezTo>
                  <a:cubicBezTo>
                    <a:pt x="260" y="38"/>
                    <a:pt x="227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8"/>
            <p:cNvSpPr/>
            <p:nvPr/>
          </p:nvSpPr>
          <p:spPr>
            <a:xfrm>
              <a:off x="4885475" y="2360550"/>
              <a:ext cx="6400" cy="5175"/>
            </a:xfrm>
            <a:custGeom>
              <a:avLst/>
              <a:gdLst/>
              <a:ahLst/>
              <a:cxnLst/>
              <a:rect l="l" t="t" r="r" b="b"/>
              <a:pathLst>
                <a:path w="256" h="207" extrusionOk="0">
                  <a:moveTo>
                    <a:pt x="173" y="1"/>
                  </a:moveTo>
                  <a:cubicBezTo>
                    <a:pt x="103" y="1"/>
                    <a:pt x="33" y="50"/>
                    <a:pt x="17" y="104"/>
                  </a:cubicBezTo>
                  <a:cubicBezTo>
                    <a:pt x="0" y="153"/>
                    <a:pt x="33" y="207"/>
                    <a:pt x="87" y="207"/>
                  </a:cubicBezTo>
                  <a:cubicBezTo>
                    <a:pt x="103" y="207"/>
                    <a:pt x="136" y="190"/>
                    <a:pt x="153" y="190"/>
                  </a:cubicBezTo>
                  <a:cubicBezTo>
                    <a:pt x="153" y="190"/>
                    <a:pt x="173" y="170"/>
                    <a:pt x="190" y="170"/>
                  </a:cubicBezTo>
                  <a:cubicBezTo>
                    <a:pt x="206" y="153"/>
                    <a:pt x="223" y="120"/>
                    <a:pt x="239" y="104"/>
                  </a:cubicBezTo>
                  <a:cubicBezTo>
                    <a:pt x="256" y="67"/>
                    <a:pt x="239" y="50"/>
                    <a:pt x="239" y="34"/>
                  </a:cubicBezTo>
                  <a:cubicBezTo>
                    <a:pt x="223" y="17"/>
                    <a:pt x="190" y="1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8"/>
            <p:cNvSpPr/>
            <p:nvPr/>
          </p:nvSpPr>
          <p:spPr>
            <a:xfrm>
              <a:off x="4878550" y="2386725"/>
              <a:ext cx="4375" cy="4775"/>
            </a:xfrm>
            <a:custGeom>
              <a:avLst/>
              <a:gdLst/>
              <a:ahLst/>
              <a:cxnLst/>
              <a:rect l="l" t="t" r="r" b="b"/>
              <a:pathLst>
                <a:path w="175" h="191" extrusionOk="0">
                  <a:moveTo>
                    <a:pt x="174" y="1"/>
                  </a:moveTo>
                  <a:cubicBezTo>
                    <a:pt x="158" y="1"/>
                    <a:pt x="121" y="1"/>
                    <a:pt x="104" y="17"/>
                  </a:cubicBezTo>
                  <a:cubicBezTo>
                    <a:pt x="55" y="34"/>
                    <a:pt x="1" y="104"/>
                    <a:pt x="17" y="153"/>
                  </a:cubicBezTo>
                  <a:cubicBezTo>
                    <a:pt x="17" y="153"/>
                    <a:pt x="38" y="174"/>
                    <a:pt x="38" y="191"/>
                  </a:cubicBezTo>
                  <a:cubicBezTo>
                    <a:pt x="88" y="121"/>
                    <a:pt x="121" y="50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8"/>
            <p:cNvSpPr/>
            <p:nvPr/>
          </p:nvSpPr>
          <p:spPr>
            <a:xfrm>
              <a:off x="4896600" y="2339025"/>
              <a:ext cx="6525" cy="4750"/>
            </a:xfrm>
            <a:custGeom>
              <a:avLst/>
              <a:gdLst/>
              <a:ahLst/>
              <a:cxnLst/>
              <a:rect l="l" t="t" r="r" b="b"/>
              <a:pathLst>
                <a:path w="261" h="190" extrusionOk="0">
                  <a:moveTo>
                    <a:pt x="174" y="0"/>
                  </a:moveTo>
                  <a:cubicBezTo>
                    <a:pt x="141" y="0"/>
                    <a:pt x="120" y="0"/>
                    <a:pt x="87" y="21"/>
                  </a:cubicBezTo>
                  <a:cubicBezTo>
                    <a:pt x="54" y="37"/>
                    <a:pt x="38" y="70"/>
                    <a:pt x="38" y="87"/>
                  </a:cubicBezTo>
                  <a:cubicBezTo>
                    <a:pt x="0" y="140"/>
                    <a:pt x="38" y="190"/>
                    <a:pt x="104" y="190"/>
                  </a:cubicBezTo>
                  <a:cubicBezTo>
                    <a:pt x="120" y="190"/>
                    <a:pt x="141" y="190"/>
                    <a:pt x="174" y="173"/>
                  </a:cubicBezTo>
                  <a:cubicBezTo>
                    <a:pt x="174" y="173"/>
                    <a:pt x="190" y="173"/>
                    <a:pt x="190" y="157"/>
                  </a:cubicBezTo>
                  <a:cubicBezTo>
                    <a:pt x="223" y="140"/>
                    <a:pt x="244" y="124"/>
                    <a:pt x="260" y="87"/>
                  </a:cubicBezTo>
                  <a:cubicBezTo>
                    <a:pt x="260" y="70"/>
                    <a:pt x="260" y="37"/>
                    <a:pt x="244" y="21"/>
                  </a:cubicBezTo>
                  <a:cubicBezTo>
                    <a:pt x="223" y="0"/>
                    <a:pt x="207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8"/>
            <p:cNvSpPr/>
            <p:nvPr/>
          </p:nvSpPr>
          <p:spPr>
            <a:xfrm>
              <a:off x="4891850" y="2327050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57" y="1"/>
                  </a:moveTo>
                  <a:cubicBezTo>
                    <a:pt x="141" y="1"/>
                    <a:pt x="104" y="17"/>
                    <a:pt x="71" y="34"/>
                  </a:cubicBezTo>
                  <a:cubicBezTo>
                    <a:pt x="38" y="50"/>
                    <a:pt x="21" y="67"/>
                    <a:pt x="21" y="104"/>
                  </a:cubicBezTo>
                  <a:cubicBezTo>
                    <a:pt x="1" y="153"/>
                    <a:pt x="38" y="190"/>
                    <a:pt x="87" y="190"/>
                  </a:cubicBezTo>
                  <a:lnTo>
                    <a:pt x="157" y="190"/>
                  </a:lnTo>
                  <a:cubicBezTo>
                    <a:pt x="157" y="170"/>
                    <a:pt x="174" y="170"/>
                    <a:pt x="174" y="170"/>
                  </a:cubicBezTo>
                  <a:cubicBezTo>
                    <a:pt x="207" y="153"/>
                    <a:pt x="228" y="120"/>
                    <a:pt x="244" y="104"/>
                  </a:cubicBezTo>
                  <a:cubicBezTo>
                    <a:pt x="261" y="34"/>
                    <a:pt x="228" y="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8"/>
            <p:cNvSpPr/>
            <p:nvPr/>
          </p:nvSpPr>
          <p:spPr>
            <a:xfrm>
              <a:off x="4885875" y="2349325"/>
              <a:ext cx="6525" cy="4750"/>
            </a:xfrm>
            <a:custGeom>
              <a:avLst/>
              <a:gdLst/>
              <a:ahLst/>
              <a:cxnLst/>
              <a:rect l="l" t="t" r="r" b="b"/>
              <a:pathLst>
                <a:path w="261" h="190" extrusionOk="0">
                  <a:moveTo>
                    <a:pt x="174" y="0"/>
                  </a:moveTo>
                  <a:cubicBezTo>
                    <a:pt x="137" y="0"/>
                    <a:pt x="104" y="21"/>
                    <a:pt x="87" y="37"/>
                  </a:cubicBezTo>
                  <a:cubicBezTo>
                    <a:pt x="54" y="54"/>
                    <a:pt x="34" y="70"/>
                    <a:pt x="17" y="103"/>
                  </a:cubicBezTo>
                  <a:cubicBezTo>
                    <a:pt x="1" y="157"/>
                    <a:pt x="34" y="190"/>
                    <a:pt x="104" y="190"/>
                  </a:cubicBezTo>
                  <a:lnTo>
                    <a:pt x="157" y="190"/>
                  </a:lnTo>
                  <a:cubicBezTo>
                    <a:pt x="174" y="173"/>
                    <a:pt x="174" y="173"/>
                    <a:pt x="190" y="173"/>
                  </a:cubicBezTo>
                  <a:cubicBezTo>
                    <a:pt x="223" y="157"/>
                    <a:pt x="240" y="124"/>
                    <a:pt x="240" y="103"/>
                  </a:cubicBezTo>
                  <a:cubicBezTo>
                    <a:pt x="260" y="70"/>
                    <a:pt x="260" y="54"/>
                    <a:pt x="240" y="37"/>
                  </a:cubicBezTo>
                  <a:cubicBezTo>
                    <a:pt x="223" y="0"/>
                    <a:pt x="207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8"/>
            <p:cNvSpPr/>
            <p:nvPr/>
          </p:nvSpPr>
          <p:spPr>
            <a:xfrm>
              <a:off x="4900525" y="2301675"/>
              <a:ext cx="6825" cy="4950"/>
            </a:xfrm>
            <a:custGeom>
              <a:avLst/>
              <a:gdLst/>
              <a:ahLst/>
              <a:cxnLst/>
              <a:rect l="l" t="t" r="r" b="b"/>
              <a:pathLst>
                <a:path w="273" h="198" extrusionOk="0">
                  <a:moveTo>
                    <a:pt x="177" y="1"/>
                  </a:moveTo>
                  <a:cubicBezTo>
                    <a:pt x="157" y="1"/>
                    <a:pt x="137" y="6"/>
                    <a:pt x="120" y="18"/>
                  </a:cubicBezTo>
                  <a:cubicBezTo>
                    <a:pt x="50" y="35"/>
                    <a:pt x="0" y="105"/>
                    <a:pt x="17" y="154"/>
                  </a:cubicBezTo>
                  <a:cubicBezTo>
                    <a:pt x="29" y="181"/>
                    <a:pt x="70" y="198"/>
                    <a:pt x="111" y="198"/>
                  </a:cubicBezTo>
                  <a:cubicBezTo>
                    <a:pt x="125" y="198"/>
                    <a:pt x="140" y="196"/>
                    <a:pt x="153" y="191"/>
                  </a:cubicBezTo>
                  <a:cubicBezTo>
                    <a:pt x="223" y="154"/>
                    <a:pt x="272" y="88"/>
                    <a:pt x="256" y="51"/>
                  </a:cubicBezTo>
                  <a:cubicBezTo>
                    <a:pt x="245" y="19"/>
                    <a:pt x="212" y="1"/>
                    <a:pt x="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8"/>
            <p:cNvSpPr/>
            <p:nvPr/>
          </p:nvSpPr>
          <p:spPr>
            <a:xfrm>
              <a:off x="4856700" y="2408175"/>
              <a:ext cx="6425" cy="5175"/>
            </a:xfrm>
            <a:custGeom>
              <a:avLst/>
              <a:gdLst/>
              <a:ahLst/>
              <a:cxnLst/>
              <a:rect l="l" t="t" r="r" b="b"/>
              <a:pathLst>
                <a:path w="257" h="207" extrusionOk="0">
                  <a:moveTo>
                    <a:pt x="153" y="1"/>
                  </a:moveTo>
                  <a:cubicBezTo>
                    <a:pt x="137" y="1"/>
                    <a:pt x="104" y="17"/>
                    <a:pt x="67" y="38"/>
                  </a:cubicBezTo>
                  <a:cubicBezTo>
                    <a:pt x="34" y="54"/>
                    <a:pt x="17" y="87"/>
                    <a:pt x="17" y="104"/>
                  </a:cubicBezTo>
                  <a:cubicBezTo>
                    <a:pt x="1" y="141"/>
                    <a:pt x="1" y="157"/>
                    <a:pt x="17" y="174"/>
                  </a:cubicBezTo>
                  <a:cubicBezTo>
                    <a:pt x="34" y="190"/>
                    <a:pt x="50" y="207"/>
                    <a:pt x="87" y="207"/>
                  </a:cubicBezTo>
                  <a:cubicBezTo>
                    <a:pt x="104" y="207"/>
                    <a:pt x="120" y="207"/>
                    <a:pt x="153" y="190"/>
                  </a:cubicBezTo>
                  <a:cubicBezTo>
                    <a:pt x="153" y="190"/>
                    <a:pt x="170" y="190"/>
                    <a:pt x="170" y="174"/>
                  </a:cubicBezTo>
                  <a:cubicBezTo>
                    <a:pt x="207" y="157"/>
                    <a:pt x="224" y="141"/>
                    <a:pt x="240" y="104"/>
                  </a:cubicBezTo>
                  <a:cubicBezTo>
                    <a:pt x="257" y="54"/>
                    <a:pt x="224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8"/>
            <p:cNvSpPr/>
            <p:nvPr/>
          </p:nvSpPr>
          <p:spPr>
            <a:xfrm>
              <a:off x="4852800" y="2396225"/>
              <a:ext cx="6925" cy="4650"/>
            </a:xfrm>
            <a:custGeom>
              <a:avLst/>
              <a:gdLst/>
              <a:ahLst/>
              <a:cxnLst/>
              <a:rect l="l" t="t" r="r" b="b"/>
              <a:pathLst>
                <a:path w="277" h="186" extrusionOk="0">
                  <a:moveTo>
                    <a:pt x="173" y="0"/>
                  </a:moveTo>
                  <a:cubicBezTo>
                    <a:pt x="140" y="0"/>
                    <a:pt x="103" y="0"/>
                    <a:pt x="87" y="17"/>
                  </a:cubicBezTo>
                  <a:cubicBezTo>
                    <a:pt x="54" y="50"/>
                    <a:pt x="37" y="66"/>
                    <a:pt x="17" y="103"/>
                  </a:cubicBezTo>
                  <a:cubicBezTo>
                    <a:pt x="0" y="153"/>
                    <a:pt x="37" y="186"/>
                    <a:pt x="103" y="186"/>
                  </a:cubicBezTo>
                  <a:cubicBezTo>
                    <a:pt x="120" y="186"/>
                    <a:pt x="140" y="186"/>
                    <a:pt x="157" y="169"/>
                  </a:cubicBezTo>
                  <a:lnTo>
                    <a:pt x="190" y="169"/>
                  </a:lnTo>
                  <a:cubicBezTo>
                    <a:pt x="223" y="136"/>
                    <a:pt x="243" y="120"/>
                    <a:pt x="260" y="83"/>
                  </a:cubicBezTo>
                  <a:cubicBezTo>
                    <a:pt x="276" y="33"/>
                    <a:pt x="243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8"/>
            <p:cNvSpPr/>
            <p:nvPr/>
          </p:nvSpPr>
          <p:spPr>
            <a:xfrm>
              <a:off x="4847225" y="2386725"/>
              <a:ext cx="6925" cy="5075"/>
            </a:xfrm>
            <a:custGeom>
              <a:avLst/>
              <a:gdLst/>
              <a:ahLst/>
              <a:cxnLst/>
              <a:rect l="l" t="t" r="r" b="b"/>
              <a:pathLst>
                <a:path w="277" h="203" extrusionOk="0">
                  <a:moveTo>
                    <a:pt x="172" y="0"/>
                  </a:moveTo>
                  <a:cubicBezTo>
                    <a:pt x="134" y="0"/>
                    <a:pt x="86" y="18"/>
                    <a:pt x="54" y="50"/>
                  </a:cubicBezTo>
                  <a:cubicBezTo>
                    <a:pt x="1" y="104"/>
                    <a:pt x="1" y="153"/>
                    <a:pt x="54" y="191"/>
                  </a:cubicBezTo>
                  <a:cubicBezTo>
                    <a:pt x="62" y="199"/>
                    <a:pt x="75" y="203"/>
                    <a:pt x="89" y="203"/>
                  </a:cubicBezTo>
                  <a:cubicBezTo>
                    <a:pt x="104" y="203"/>
                    <a:pt x="120" y="199"/>
                    <a:pt x="137" y="191"/>
                  </a:cubicBezTo>
                  <a:lnTo>
                    <a:pt x="157" y="191"/>
                  </a:lnTo>
                  <a:cubicBezTo>
                    <a:pt x="190" y="174"/>
                    <a:pt x="207" y="174"/>
                    <a:pt x="223" y="153"/>
                  </a:cubicBezTo>
                  <a:cubicBezTo>
                    <a:pt x="260" y="104"/>
                    <a:pt x="277" y="34"/>
                    <a:pt x="223" y="17"/>
                  </a:cubicBezTo>
                  <a:cubicBezTo>
                    <a:pt x="212" y="6"/>
                    <a:pt x="193" y="0"/>
                    <a:pt x="1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8"/>
            <p:cNvSpPr/>
            <p:nvPr/>
          </p:nvSpPr>
          <p:spPr>
            <a:xfrm>
              <a:off x="4865675" y="2339025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74" y="0"/>
                  </a:moveTo>
                  <a:cubicBezTo>
                    <a:pt x="141" y="0"/>
                    <a:pt x="104" y="21"/>
                    <a:pt x="71" y="37"/>
                  </a:cubicBezTo>
                  <a:cubicBezTo>
                    <a:pt x="54" y="54"/>
                    <a:pt x="38" y="70"/>
                    <a:pt x="17" y="103"/>
                  </a:cubicBezTo>
                  <a:cubicBezTo>
                    <a:pt x="1" y="124"/>
                    <a:pt x="17" y="157"/>
                    <a:pt x="17" y="173"/>
                  </a:cubicBezTo>
                  <a:cubicBezTo>
                    <a:pt x="38" y="190"/>
                    <a:pt x="71" y="206"/>
                    <a:pt x="87" y="206"/>
                  </a:cubicBezTo>
                  <a:cubicBezTo>
                    <a:pt x="120" y="206"/>
                    <a:pt x="141" y="190"/>
                    <a:pt x="157" y="190"/>
                  </a:cubicBezTo>
                  <a:cubicBezTo>
                    <a:pt x="174" y="190"/>
                    <a:pt x="174" y="173"/>
                    <a:pt x="190" y="173"/>
                  </a:cubicBezTo>
                  <a:cubicBezTo>
                    <a:pt x="207" y="157"/>
                    <a:pt x="244" y="124"/>
                    <a:pt x="244" y="103"/>
                  </a:cubicBezTo>
                  <a:cubicBezTo>
                    <a:pt x="260" y="54"/>
                    <a:pt x="223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8"/>
            <p:cNvSpPr/>
            <p:nvPr/>
          </p:nvSpPr>
          <p:spPr>
            <a:xfrm>
              <a:off x="4783225" y="2479500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57" y="1"/>
                  </a:moveTo>
                  <a:cubicBezTo>
                    <a:pt x="120" y="1"/>
                    <a:pt x="87" y="17"/>
                    <a:pt x="70" y="34"/>
                  </a:cubicBezTo>
                  <a:cubicBezTo>
                    <a:pt x="37" y="50"/>
                    <a:pt x="17" y="71"/>
                    <a:pt x="0" y="104"/>
                  </a:cubicBezTo>
                  <a:cubicBezTo>
                    <a:pt x="0" y="120"/>
                    <a:pt x="0" y="153"/>
                    <a:pt x="17" y="174"/>
                  </a:cubicBezTo>
                  <a:cubicBezTo>
                    <a:pt x="17" y="190"/>
                    <a:pt x="54" y="207"/>
                    <a:pt x="87" y="207"/>
                  </a:cubicBezTo>
                  <a:cubicBezTo>
                    <a:pt x="103" y="207"/>
                    <a:pt x="120" y="190"/>
                    <a:pt x="140" y="190"/>
                  </a:cubicBezTo>
                  <a:cubicBezTo>
                    <a:pt x="157" y="174"/>
                    <a:pt x="157" y="174"/>
                    <a:pt x="173" y="174"/>
                  </a:cubicBezTo>
                  <a:cubicBezTo>
                    <a:pt x="206" y="153"/>
                    <a:pt x="223" y="120"/>
                    <a:pt x="223" y="104"/>
                  </a:cubicBezTo>
                  <a:cubicBezTo>
                    <a:pt x="260" y="50"/>
                    <a:pt x="223" y="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8"/>
            <p:cNvSpPr/>
            <p:nvPr/>
          </p:nvSpPr>
          <p:spPr>
            <a:xfrm>
              <a:off x="4845075" y="2374675"/>
              <a:ext cx="6500" cy="4775"/>
            </a:xfrm>
            <a:custGeom>
              <a:avLst/>
              <a:gdLst/>
              <a:ahLst/>
              <a:cxnLst/>
              <a:rect l="l" t="t" r="r" b="b"/>
              <a:pathLst>
                <a:path w="260" h="191" extrusionOk="0">
                  <a:moveTo>
                    <a:pt x="173" y="1"/>
                  </a:moveTo>
                  <a:cubicBezTo>
                    <a:pt x="140" y="1"/>
                    <a:pt x="103" y="1"/>
                    <a:pt x="70" y="38"/>
                  </a:cubicBezTo>
                  <a:cubicBezTo>
                    <a:pt x="54" y="54"/>
                    <a:pt x="37" y="71"/>
                    <a:pt x="16" y="104"/>
                  </a:cubicBezTo>
                  <a:cubicBezTo>
                    <a:pt x="0" y="120"/>
                    <a:pt x="16" y="157"/>
                    <a:pt x="16" y="174"/>
                  </a:cubicBezTo>
                  <a:cubicBezTo>
                    <a:pt x="37" y="190"/>
                    <a:pt x="70" y="190"/>
                    <a:pt x="87" y="190"/>
                  </a:cubicBezTo>
                  <a:lnTo>
                    <a:pt x="157" y="190"/>
                  </a:lnTo>
                  <a:cubicBezTo>
                    <a:pt x="173" y="174"/>
                    <a:pt x="173" y="174"/>
                    <a:pt x="190" y="174"/>
                  </a:cubicBezTo>
                  <a:cubicBezTo>
                    <a:pt x="206" y="157"/>
                    <a:pt x="243" y="120"/>
                    <a:pt x="243" y="104"/>
                  </a:cubicBezTo>
                  <a:cubicBezTo>
                    <a:pt x="260" y="38"/>
                    <a:pt x="223" y="1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8"/>
            <p:cNvSpPr/>
            <p:nvPr/>
          </p:nvSpPr>
          <p:spPr>
            <a:xfrm>
              <a:off x="4818875" y="2443850"/>
              <a:ext cx="6525" cy="5075"/>
            </a:xfrm>
            <a:custGeom>
              <a:avLst/>
              <a:gdLst/>
              <a:ahLst/>
              <a:cxnLst/>
              <a:rect l="l" t="t" r="r" b="b"/>
              <a:pathLst>
                <a:path w="261" h="203" extrusionOk="0">
                  <a:moveTo>
                    <a:pt x="137" y="0"/>
                  </a:moveTo>
                  <a:cubicBezTo>
                    <a:pt x="104" y="17"/>
                    <a:pt x="87" y="33"/>
                    <a:pt x="54" y="54"/>
                  </a:cubicBezTo>
                  <a:cubicBezTo>
                    <a:pt x="1" y="103"/>
                    <a:pt x="1" y="157"/>
                    <a:pt x="54" y="190"/>
                  </a:cubicBezTo>
                  <a:cubicBezTo>
                    <a:pt x="63" y="198"/>
                    <a:pt x="75" y="202"/>
                    <a:pt x="87" y="202"/>
                  </a:cubicBezTo>
                  <a:cubicBezTo>
                    <a:pt x="100" y="202"/>
                    <a:pt x="112" y="198"/>
                    <a:pt x="120" y="190"/>
                  </a:cubicBezTo>
                  <a:lnTo>
                    <a:pt x="157" y="190"/>
                  </a:lnTo>
                  <a:cubicBezTo>
                    <a:pt x="174" y="173"/>
                    <a:pt x="207" y="157"/>
                    <a:pt x="207" y="157"/>
                  </a:cubicBezTo>
                  <a:cubicBezTo>
                    <a:pt x="240" y="120"/>
                    <a:pt x="261" y="103"/>
                    <a:pt x="261" y="70"/>
                  </a:cubicBezTo>
                  <a:cubicBezTo>
                    <a:pt x="261" y="54"/>
                    <a:pt x="240" y="33"/>
                    <a:pt x="223" y="17"/>
                  </a:cubicBezTo>
                  <a:cubicBezTo>
                    <a:pt x="207" y="0"/>
                    <a:pt x="174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8"/>
            <p:cNvSpPr/>
            <p:nvPr/>
          </p:nvSpPr>
          <p:spPr>
            <a:xfrm>
              <a:off x="4724375" y="2490225"/>
              <a:ext cx="6500" cy="5175"/>
            </a:xfrm>
            <a:custGeom>
              <a:avLst/>
              <a:gdLst/>
              <a:ahLst/>
              <a:cxnLst/>
              <a:rect l="l" t="t" r="r" b="b"/>
              <a:pathLst>
                <a:path w="260" h="207" extrusionOk="0">
                  <a:moveTo>
                    <a:pt x="173" y="0"/>
                  </a:moveTo>
                  <a:cubicBezTo>
                    <a:pt x="140" y="0"/>
                    <a:pt x="103" y="17"/>
                    <a:pt x="70" y="33"/>
                  </a:cubicBezTo>
                  <a:cubicBezTo>
                    <a:pt x="54" y="54"/>
                    <a:pt x="37" y="70"/>
                    <a:pt x="21" y="103"/>
                  </a:cubicBezTo>
                  <a:cubicBezTo>
                    <a:pt x="0" y="157"/>
                    <a:pt x="37" y="206"/>
                    <a:pt x="87" y="206"/>
                  </a:cubicBezTo>
                  <a:cubicBezTo>
                    <a:pt x="124" y="206"/>
                    <a:pt x="140" y="190"/>
                    <a:pt x="157" y="190"/>
                  </a:cubicBezTo>
                  <a:cubicBezTo>
                    <a:pt x="190" y="173"/>
                    <a:pt x="227" y="136"/>
                    <a:pt x="243" y="103"/>
                  </a:cubicBezTo>
                  <a:cubicBezTo>
                    <a:pt x="260" y="54"/>
                    <a:pt x="227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8"/>
            <p:cNvSpPr/>
            <p:nvPr/>
          </p:nvSpPr>
          <p:spPr>
            <a:xfrm>
              <a:off x="4720975" y="2479500"/>
              <a:ext cx="6500" cy="4775"/>
            </a:xfrm>
            <a:custGeom>
              <a:avLst/>
              <a:gdLst/>
              <a:ahLst/>
              <a:cxnLst/>
              <a:rect l="l" t="t" r="r" b="b"/>
              <a:pathLst>
                <a:path w="260" h="191" extrusionOk="0">
                  <a:moveTo>
                    <a:pt x="173" y="1"/>
                  </a:moveTo>
                  <a:cubicBezTo>
                    <a:pt x="136" y="1"/>
                    <a:pt x="103" y="17"/>
                    <a:pt x="70" y="34"/>
                  </a:cubicBezTo>
                  <a:cubicBezTo>
                    <a:pt x="54" y="50"/>
                    <a:pt x="17" y="71"/>
                    <a:pt x="17" y="104"/>
                  </a:cubicBezTo>
                  <a:cubicBezTo>
                    <a:pt x="0" y="120"/>
                    <a:pt x="17" y="153"/>
                    <a:pt x="17" y="174"/>
                  </a:cubicBezTo>
                  <a:cubicBezTo>
                    <a:pt x="33" y="190"/>
                    <a:pt x="70" y="190"/>
                    <a:pt x="87" y="190"/>
                  </a:cubicBezTo>
                  <a:lnTo>
                    <a:pt x="157" y="190"/>
                  </a:lnTo>
                  <a:cubicBezTo>
                    <a:pt x="173" y="174"/>
                    <a:pt x="173" y="174"/>
                    <a:pt x="190" y="174"/>
                  </a:cubicBezTo>
                  <a:cubicBezTo>
                    <a:pt x="206" y="153"/>
                    <a:pt x="239" y="120"/>
                    <a:pt x="239" y="104"/>
                  </a:cubicBezTo>
                  <a:cubicBezTo>
                    <a:pt x="260" y="50"/>
                    <a:pt x="223" y="1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8"/>
            <p:cNvSpPr/>
            <p:nvPr/>
          </p:nvSpPr>
          <p:spPr>
            <a:xfrm>
              <a:off x="4716225" y="2468150"/>
              <a:ext cx="6100" cy="4875"/>
            </a:xfrm>
            <a:custGeom>
              <a:avLst/>
              <a:gdLst/>
              <a:ahLst/>
              <a:cxnLst/>
              <a:rect l="l" t="t" r="r" b="b"/>
              <a:pathLst>
                <a:path w="244" h="195" extrusionOk="0">
                  <a:moveTo>
                    <a:pt x="161" y="0"/>
                  </a:moveTo>
                  <a:cubicBezTo>
                    <a:pt x="153" y="0"/>
                    <a:pt x="146" y="2"/>
                    <a:pt x="141" y="9"/>
                  </a:cubicBezTo>
                  <a:cubicBezTo>
                    <a:pt x="103" y="9"/>
                    <a:pt x="70" y="26"/>
                    <a:pt x="54" y="59"/>
                  </a:cubicBezTo>
                  <a:cubicBezTo>
                    <a:pt x="0" y="92"/>
                    <a:pt x="0" y="162"/>
                    <a:pt x="37" y="178"/>
                  </a:cubicBezTo>
                  <a:cubicBezTo>
                    <a:pt x="54" y="195"/>
                    <a:pt x="87" y="195"/>
                    <a:pt x="120" y="195"/>
                  </a:cubicBezTo>
                  <a:cubicBezTo>
                    <a:pt x="141" y="195"/>
                    <a:pt x="141" y="195"/>
                    <a:pt x="157" y="178"/>
                  </a:cubicBezTo>
                  <a:cubicBezTo>
                    <a:pt x="174" y="178"/>
                    <a:pt x="190" y="162"/>
                    <a:pt x="207" y="145"/>
                  </a:cubicBezTo>
                  <a:cubicBezTo>
                    <a:pt x="223" y="129"/>
                    <a:pt x="244" y="92"/>
                    <a:pt x="244" y="75"/>
                  </a:cubicBezTo>
                  <a:cubicBezTo>
                    <a:pt x="244" y="42"/>
                    <a:pt x="244" y="26"/>
                    <a:pt x="207" y="9"/>
                  </a:cubicBezTo>
                  <a:cubicBezTo>
                    <a:pt x="196" y="9"/>
                    <a:pt x="177" y="0"/>
                    <a:pt x="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8"/>
            <p:cNvSpPr/>
            <p:nvPr/>
          </p:nvSpPr>
          <p:spPr>
            <a:xfrm>
              <a:off x="4713650" y="2457750"/>
              <a:ext cx="6525" cy="5025"/>
            </a:xfrm>
            <a:custGeom>
              <a:avLst/>
              <a:gdLst/>
              <a:ahLst/>
              <a:cxnLst/>
              <a:rect l="l" t="t" r="r" b="b"/>
              <a:pathLst>
                <a:path w="261" h="201" extrusionOk="0">
                  <a:moveTo>
                    <a:pt x="167" y="0"/>
                  </a:moveTo>
                  <a:cubicBezTo>
                    <a:pt x="146" y="0"/>
                    <a:pt x="124" y="5"/>
                    <a:pt x="103" y="13"/>
                  </a:cubicBezTo>
                  <a:cubicBezTo>
                    <a:pt x="37" y="46"/>
                    <a:pt x="0" y="95"/>
                    <a:pt x="0" y="149"/>
                  </a:cubicBezTo>
                  <a:cubicBezTo>
                    <a:pt x="11" y="181"/>
                    <a:pt x="44" y="201"/>
                    <a:pt x="85" y="201"/>
                  </a:cubicBezTo>
                  <a:cubicBezTo>
                    <a:pt x="108" y="201"/>
                    <a:pt x="132" y="195"/>
                    <a:pt x="157" y="182"/>
                  </a:cubicBezTo>
                  <a:cubicBezTo>
                    <a:pt x="206" y="149"/>
                    <a:pt x="260" y="95"/>
                    <a:pt x="244" y="46"/>
                  </a:cubicBezTo>
                  <a:cubicBezTo>
                    <a:pt x="231" y="13"/>
                    <a:pt x="201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8"/>
            <p:cNvSpPr/>
            <p:nvPr/>
          </p:nvSpPr>
          <p:spPr>
            <a:xfrm>
              <a:off x="4733850" y="2433525"/>
              <a:ext cx="6925" cy="4775"/>
            </a:xfrm>
            <a:custGeom>
              <a:avLst/>
              <a:gdLst/>
              <a:ahLst/>
              <a:cxnLst/>
              <a:rect l="l" t="t" r="r" b="b"/>
              <a:pathLst>
                <a:path w="277" h="191" extrusionOk="0">
                  <a:moveTo>
                    <a:pt x="174" y="1"/>
                  </a:moveTo>
                  <a:cubicBezTo>
                    <a:pt x="157" y="1"/>
                    <a:pt x="120" y="1"/>
                    <a:pt x="87" y="17"/>
                  </a:cubicBezTo>
                  <a:cubicBezTo>
                    <a:pt x="54" y="34"/>
                    <a:pt x="33" y="71"/>
                    <a:pt x="33" y="87"/>
                  </a:cubicBezTo>
                  <a:cubicBezTo>
                    <a:pt x="0" y="157"/>
                    <a:pt x="33" y="190"/>
                    <a:pt x="103" y="190"/>
                  </a:cubicBezTo>
                  <a:cubicBezTo>
                    <a:pt x="120" y="190"/>
                    <a:pt x="157" y="190"/>
                    <a:pt x="174" y="174"/>
                  </a:cubicBezTo>
                  <a:cubicBezTo>
                    <a:pt x="174" y="174"/>
                    <a:pt x="190" y="174"/>
                    <a:pt x="190" y="157"/>
                  </a:cubicBezTo>
                  <a:cubicBezTo>
                    <a:pt x="223" y="137"/>
                    <a:pt x="240" y="120"/>
                    <a:pt x="260" y="87"/>
                  </a:cubicBezTo>
                  <a:cubicBezTo>
                    <a:pt x="277" y="34"/>
                    <a:pt x="240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8"/>
            <p:cNvSpPr/>
            <p:nvPr/>
          </p:nvSpPr>
          <p:spPr>
            <a:xfrm>
              <a:off x="4781050" y="2466200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74" y="1"/>
                  </a:moveTo>
                  <a:cubicBezTo>
                    <a:pt x="141" y="1"/>
                    <a:pt x="104" y="1"/>
                    <a:pt x="71" y="17"/>
                  </a:cubicBezTo>
                  <a:cubicBezTo>
                    <a:pt x="54" y="50"/>
                    <a:pt x="21" y="67"/>
                    <a:pt x="21" y="104"/>
                  </a:cubicBezTo>
                  <a:cubicBezTo>
                    <a:pt x="1" y="153"/>
                    <a:pt x="38" y="190"/>
                    <a:pt x="87" y="190"/>
                  </a:cubicBezTo>
                  <a:cubicBezTo>
                    <a:pt x="124" y="190"/>
                    <a:pt x="141" y="190"/>
                    <a:pt x="157" y="170"/>
                  </a:cubicBezTo>
                  <a:cubicBezTo>
                    <a:pt x="174" y="170"/>
                    <a:pt x="174" y="170"/>
                    <a:pt x="190" y="153"/>
                  </a:cubicBezTo>
                  <a:cubicBezTo>
                    <a:pt x="207" y="137"/>
                    <a:pt x="244" y="120"/>
                    <a:pt x="244" y="87"/>
                  </a:cubicBezTo>
                  <a:cubicBezTo>
                    <a:pt x="260" y="67"/>
                    <a:pt x="244" y="34"/>
                    <a:pt x="244" y="17"/>
                  </a:cubicBezTo>
                  <a:cubicBezTo>
                    <a:pt x="227" y="1"/>
                    <a:pt x="190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8"/>
            <p:cNvSpPr/>
            <p:nvPr/>
          </p:nvSpPr>
          <p:spPr>
            <a:xfrm>
              <a:off x="4729100" y="2468375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74" y="0"/>
                  </a:moveTo>
                  <a:cubicBezTo>
                    <a:pt x="141" y="0"/>
                    <a:pt x="104" y="17"/>
                    <a:pt x="71" y="33"/>
                  </a:cubicBezTo>
                  <a:cubicBezTo>
                    <a:pt x="54" y="50"/>
                    <a:pt x="17" y="83"/>
                    <a:pt x="17" y="103"/>
                  </a:cubicBezTo>
                  <a:cubicBezTo>
                    <a:pt x="1" y="136"/>
                    <a:pt x="17" y="169"/>
                    <a:pt x="38" y="186"/>
                  </a:cubicBezTo>
                  <a:cubicBezTo>
                    <a:pt x="54" y="206"/>
                    <a:pt x="71" y="206"/>
                    <a:pt x="87" y="206"/>
                  </a:cubicBezTo>
                  <a:cubicBezTo>
                    <a:pt x="104" y="206"/>
                    <a:pt x="141" y="206"/>
                    <a:pt x="157" y="186"/>
                  </a:cubicBezTo>
                  <a:cubicBezTo>
                    <a:pt x="190" y="169"/>
                    <a:pt x="223" y="136"/>
                    <a:pt x="244" y="103"/>
                  </a:cubicBezTo>
                  <a:cubicBezTo>
                    <a:pt x="260" y="50"/>
                    <a:pt x="223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8"/>
            <p:cNvSpPr/>
            <p:nvPr/>
          </p:nvSpPr>
          <p:spPr>
            <a:xfrm>
              <a:off x="4711075" y="2443425"/>
              <a:ext cx="6925" cy="4775"/>
            </a:xfrm>
            <a:custGeom>
              <a:avLst/>
              <a:gdLst/>
              <a:ahLst/>
              <a:cxnLst/>
              <a:rect l="l" t="t" r="r" b="b"/>
              <a:pathLst>
                <a:path w="277" h="191" extrusionOk="0">
                  <a:moveTo>
                    <a:pt x="173" y="1"/>
                  </a:moveTo>
                  <a:cubicBezTo>
                    <a:pt x="140" y="1"/>
                    <a:pt x="103" y="17"/>
                    <a:pt x="87" y="34"/>
                  </a:cubicBezTo>
                  <a:cubicBezTo>
                    <a:pt x="54" y="50"/>
                    <a:pt x="37" y="71"/>
                    <a:pt x="17" y="104"/>
                  </a:cubicBezTo>
                  <a:cubicBezTo>
                    <a:pt x="0" y="153"/>
                    <a:pt x="37" y="190"/>
                    <a:pt x="103" y="190"/>
                  </a:cubicBezTo>
                  <a:lnTo>
                    <a:pt x="157" y="190"/>
                  </a:lnTo>
                  <a:cubicBezTo>
                    <a:pt x="173" y="174"/>
                    <a:pt x="190" y="174"/>
                    <a:pt x="190" y="174"/>
                  </a:cubicBezTo>
                  <a:cubicBezTo>
                    <a:pt x="223" y="153"/>
                    <a:pt x="243" y="120"/>
                    <a:pt x="260" y="104"/>
                  </a:cubicBezTo>
                  <a:cubicBezTo>
                    <a:pt x="276" y="34"/>
                    <a:pt x="243" y="1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8"/>
            <p:cNvSpPr/>
            <p:nvPr/>
          </p:nvSpPr>
          <p:spPr>
            <a:xfrm>
              <a:off x="4736425" y="2479325"/>
              <a:ext cx="6525" cy="4950"/>
            </a:xfrm>
            <a:custGeom>
              <a:avLst/>
              <a:gdLst/>
              <a:ahLst/>
              <a:cxnLst/>
              <a:rect l="l" t="t" r="r" b="b"/>
              <a:pathLst>
                <a:path w="261" h="198" extrusionOk="0">
                  <a:moveTo>
                    <a:pt x="168" y="0"/>
                  </a:moveTo>
                  <a:cubicBezTo>
                    <a:pt x="159" y="0"/>
                    <a:pt x="149" y="2"/>
                    <a:pt x="137" y="8"/>
                  </a:cubicBezTo>
                  <a:cubicBezTo>
                    <a:pt x="104" y="8"/>
                    <a:pt x="71" y="24"/>
                    <a:pt x="54" y="57"/>
                  </a:cubicBezTo>
                  <a:cubicBezTo>
                    <a:pt x="0" y="94"/>
                    <a:pt x="0" y="160"/>
                    <a:pt x="33" y="181"/>
                  </a:cubicBezTo>
                  <a:cubicBezTo>
                    <a:pt x="71" y="197"/>
                    <a:pt x="87" y="197"/>
                    <a:pt x="120" y="197"/>
                  </a:cubicBezTo>
                  <a:cubicBezTo>
                    <a:pt x="137" y="197"/>
                    <a:pt x="137" y="197"/>
                    <a:pt x="157" y="181"/>
                  </a:cubicBezTo>
                  <a:cubicBezTo>
                    <a:pt x="174" y="181"/>
                    <a:pt x="190" y="160"/>
                    <a:pt x="207" y="144"/>
                  </a:cubicBezTo>
                  <a:cubicBezTo>
                    <a:pt x="240" y="127"/>
                    <a:pt x="240" y="94"/>
                    <a:pt x="240" y="78"/>
                  </a:cubicBezTo>
                  <a:cubicBezTo>
                    <a:pt x="260" y="41"/>
                    <a:pt x="240" y="24"/>
                    <a:pt x="223" y="8"/>
                  </a:cubicBezTo>
                  <a:cubicBezTo>
                    <a:pt x="201" y="8"/>
                    <a:pt x="186" y="0"/>
                    <a:pt x="1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8"/>
            <p:cNvSpPr/>
            <p:nvPr/>
          </p:nvSpPr>
          <p:spPr>
            <a:xfrm>
              <a:off x="4693450" y="2491325"/>
              <a:ext cx="6100" cy="4900"/>
            </a:xfrm>
            <a:custGeom>
              <a:avLst/>
              <a:gdLst/>
              <a:ahLst/>
              <a:cxnLst/>
              <a:rect l="l" t="t" r="r" b="b"/>
              <a:pathLst>
                <a:path w="244" h="196" extrusionOk="0">
                  <a:moveTo>
                    <a:pt x="169" y="1"/>
                  </a:moveTo>
                  <a:cubicBezTo>
                    <a:pt x="161" y="1"/>
                    <a:pt x="151" y="3"/>
                    <a:pt x="140" y="10"/>
                  </a:cubicBezTo>
                  <a:cubicBezTo>
                    <a:pt x="103" y="10"/>
                    <a:pt x="70" y="26"/>
                    <a:pt x="54" y="43"/>
                  </a:cubicBezTo>
                  <a:cubicBezTo>
                    <a:pt x="0" y="92"/>
                    <a:pt x="0" y="162"/>
                    <a:pt x="37" y="179"/>
                  </a:cubicBezTo>
                  <a:cubicBezTo>
                    <a:pt x="70" y="195"/>
                    <a:pt x="87" y="195"/>
                    <a:pt x="124" y="195"/>
                  </a:cubicBezTo>
                  <a:cubicBezTo>
                    <a:pt x="140" y="195"/>
                    <a:pt x="140" y="179"/>
                    <a:pt x="157" y="179"/>
                  </a:cubicBezTo>
                  <a:cubicBezTo>
                    <a:pt x="173" y="179"/>
                    <a:pt x="190" y="162"/>
                    <a:pt x="206" y="146"/>
                  </a:cubicBezTo>
                  <a:cubicBezTo>
                    <a:pt x="227" y="129"/>
                    <a:pt x="243" y="92"/>
                    <a:pt x="243" y="76"/>
                  </a:cubicBezTo>
                  <a:cubicBezTo>
                    <a:pt x="243" y="43"/>
                    <a:pt x="243" y="26"/>
                    <a:pt x="227" y="10"/>
                  </a:cubicBezTo>
                  <a:cubicBezTo>
                    <a:pt x="202" y="10"/>
                    <a:pt x="187" y="1"/>
                    <a:pt x="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8"/>
            <p:cNvSpPr/>
            <p:nvPr/>
          </p:nvSpPr>
          <p:spPr>
            <a:xfrm>
              <a:off x="4691375" y="2479500"/>
              <a:ext cx="6425" cy="4775"/>
            </a:xfrm>
            <a:custGeom>
              <a:avLst/>
              <a:gdLst/>
              <a:ahLst/>
              <a:cxnLst/>
              <a:rect l="l" t="t" r="r" b="b"/>
              <a:pathLst>
                <a:path w="257" h="191" extrusionOk="0">
                  <a:moveTo>
                    <a:pt x="170" y="1"/>
                  </a:moveTo>
                  <a:cubicBezTo>
                    <a:pt x="137" y="1"/>
                    <a:pt x="104" y="1"/>
                    <a:pt x="67" y="17"/>
                  </a:cubicBezTo>
                  <a:cubicBezTo>
                    <a:pt x="50" y="50"/>
                    <a:pt x="34" y="71"/>
                    <a:pt x="17" y="104"/>
                  </a:cubicBezTo>
                  <a:cubicBezTo>
                    <a:pt x="1" y="120"/>
                    <a:pt x="17" y="137"/>
                    <a:pt x="17" y="174"/>
                  </a:cubicBezTo>
                  <a:cubicBezTo>
                    <a:pt x="34" y="190"/>
                    <a:pt x="67" y="190"/>
                    <a:pt x="83" y="190"/>
                  </a:cubicBezTo>
                  <a:cubicBezTo>
                    <a:pt x="120" y="190"/>
                    <a:pt x="137" y="190"/>
                    <a:pt x="153" y="174"/>
                  </a:cubicBezTo>
                  <a:cubicBezTo>
                    <a:pt x="170" y="174"/>
                    <a:pt x="170" y="174"/>
                    <a:pt x="186" y="153"/>
                  </a:cubicBezTo>
                  <a:cubicBezTo>
                    <a:pt x="207" y="137"/>
                    <a:pt x="240" y="120"/>
                    <a:pt x="240" y="87"/>
                  </a:cubicBezTo>
                  <a:cubicBezTo>
                    <a:pt x="256" y="34"/>
                    <a:pt x="223" y="1"/>
                    <a:pt x="1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8"/>
            <p:cNvSpPr/>
            <p:nvPr/>
          </p:nvSpPr>
          <p:spPr>
            <a:xfrm>
              <a:off x="4695600" y="2444675"/>
              <a:ext cx="6525" cy="4750"/>
            </a:xfrm>
            <a:custGeom>
              <a:avLst/>
              <a:gdLst/>
              <a:ahLst/>
              <a:cxnLst/>
              <a:rect l="l" t="t" r="r" b="b"/>
              <a:pathLst>
                <a:path w="261" h="190" extrusionOk="0">
                  <a:moveTo>
                    <a:pt x="174" y="0"/>
                  </a:moveTo>
                  <a:cubicBezTo>
                    <a:pt x="141" y="0"/>
                    <a:pt x="120" y="0"/>
                    <a:pt x="87" y="21"/>
                  </a:cubicBezTo>
                  <a:cubicBezTo>
                    <a:pt x="54" y="37"/>
                    <a:pt x="38" y="70"/>
                    <a:pt x="17" y="103"/>
                  </a:cubicBezTo>
                  <a:cubicBezTo>
                    <a:pt x="1" y="157"/>
                    <a:pt x="38" y="190"/>
                    <a:pt x="104" y="190"/>
                  </a:cubicBezTo>
                  <a:lnTo>
                    <a:pt x="157" y="190"/>
                  </a:lnTo>
                  <a:cubicBezTo>
                    <a:pt x="174" y="173"/>
                    <a:pt x="174" y="173"/>
                    <a:pt x="190" y="173"/>
                  </a:cubicBezTo>
                  <a:cubicBezTo>
                    <a:pt x="223" y="157"/>
                    <a:pt x="244" y="124"/>
                    <a:pt x="244" y="103"/>
                  </a:cubicBezTo>
                  <a:cubicBezTo>
                    <a:pt x="261" y="70"/>
                    <a:pt x="261" y="54"/>
                    <a:pt x="244" y="37"/>
                  </a:cubicBezTo>
                  <a:cubicBezTo>
                    <a:pt x="223" y="0"/>
                    <a:pt x="207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8"/>
            <p:cNvSpPr/>
            <p:nvPr/>
          </p:nvSpPr>
          <p:spPr>
            <a:xfrm>
              <a:off x="4701175" y="2455875"/>
              <a:ext cx="6525" cy="5100"/>
            </a:xfrm>
            <a:custGeom>
              <a:avLst/>
              <a:gdLst/>
              <a:ahLst/>
              <a:cxnLst/>
              <a:rect l="l" t="t" r="r" b="b"/>
              <a:pathLst>
                <a:path w="261" h="204" extrusionOk="0">
                  <a:moveTo>
                    <a:pt x="164" y="1"/>
                  </a:moveTo>
                  <a:cubicBezTo>
                    <a:pt x="144" y="1"/>
                    <a:pt x="122" y="6"/>
                    <a:pt x="104" y="18"/>
                  </a:cubicBezTo>
                  <a:cubicBezTo>
                    <a:pt x="71" y="34"/>
                    <a:pt x="38" y="51"/>
                    <a:pt x="21" y="88"/>
                  </a:cubicBezTo>
                  <a:cubicBezTo>
                    <a:pt x="0" y="104"/>
                    <a:pt x="0" y="121"/>
                    <a:pt x="0" y="154"/>
                  </a:cubicBezTo>
                  <a:cubicBezTo>
                    <a:pt x="21" y="170"/>
                    <a:pt x="38" y="191"/>
                    <a:pt x="54" y="191"/>
                  </a:cubicBezTo>
                  <a:cubicBezTo>
                    <a:pt x="62" y="199"/>
                    <a:pt x="75" y="203"/>
                    <a:pt x="92" y="203"/>
                  </a:cubicBezTo>
                  <a:cubicBezTo>
                    <a:pt x="109" y="203"/>
                    <a:pt x="130" y="199"/>
                    <a:pt x="157" y="191"/>
                  </a:cubicBezTo>
                  <a:cubicBezTo>
                    <a:pt x="207" y="154"/>
                    <a:pt x="260" y="88"/>
                    <a:pt x="244" y="51"/>
                  </a:cubicBezTo>
                  <a:cubicBezTo>
                    <a:pt x="233" y="19"/>
                    <a:pt x="200" y="1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8"/>
            <p:cNvSpPr/>
            <p:nvPr/>
          </p:nvSpPr>
          <p:spPr>
            <a:xfrm>
              <a:off x="4705500" y="2431775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20" y="1"/>
                  </a:moveTo>
                  <a:cubicBezTo>
                    <a:pt x="104" y="1"/>
                    <a:pt x="71" y="21"/>
                    <a:pt x="34" y="54"/>
                  </a:cubicBezTo>
                  <a:cubicBezTo>
                    <a:pt x="17" y="71"/>
                    <a:pt x="1" y="104"/>
                    <a:pt x="1" y="124"/>
                  </a:cubicBezTo>
                  <a:cubicBezTo>
                    <a:pt x="1" y="141"/>
                    <a:pt x="17" y="174"/>
                    <a:pt x="34" y="174"/>
                  </a:cubicBezTo>
                  <a:cubicBezTo>
                    <a:pt x="54" y="190"/>
                    <a:pt x="87" y="190"/>
                    <a:pt x="120" y="190"/>
                  </a:cubicBezTo>
                  <a:cubicBezTo>
                    <a:pt x="120" y="190"/>
                    <a:pt x="137" y="190"/>
                    <a:pt x="157" y="174"/>
                  </a:cubicBezTo>
                  <a:cubicBezTo>
                    <a:pt x="174" y="174"/>
                    <a:pt x="190" y="157"/>
                    <a:pt x="207" y="141"/>
                  </a:cubicBezTo>
                  <a:cubicBezTo>
                    <a:pt x="260" y="87"/>
                    <a:pt x="260" y="38"/>
                    <a:pt x="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8"/>
            <p:cNvSpPr/>
            <p:nvPr/>
          </p:nvSpPr>
          <p:spPr>
            <a:xfrm>
              <a:off x="4729525" y="2456300"/>
              <a:ext cx="6500" cy="4925"/>
            </a:xfrm>
            <a:custGeom>
              <a:avLst/>
              <a:gdLst/>
              <a:ahLst/>
              <a:cxnLst/>
              <a:rect l="l" t="t" r="r" b="b"/>
              <a:pathLst>
                <a:path w="260" h="197" extrusionOk="0">
                  <a:moveTo>
                    <a:pt x="175" y="0"/>
                  </a:moveTo>
                  <a:cubicBezTo>
                    <a:pt x="153" y="0"/>
                    <a:pt x="128" y="6"/>
                    <a:pt x="103" y="17"/>
                  </a:cubicBezTo>
                  <a:cubicBezTo>
                    <a:pt x="37" y="34"/>
                    <a:pt x="0" y="104"/>
                    <a:pt x="21" y="137"/>
                  </a:cubicBezTo>
                  <a:cubicBezTo>
                    <a:pt x="33" y="177"/>
                    <a:pt x="64" y="197"/>
                    <a:pt x="109" y="197"/>
                  </a:cubicBezTo>
                  <a:cubicBezTo>
                    <a:pt x="124" y="197"/>
                    <a:pt x="140" y="195"/>
                    <a:pt x="157" y="191"/>
                  </a:cubicBezTo>
                  <a:cubicBezTo>
                    <a:pt x="227" y="153"/>
                    <a:pt x="260" y="87"/>
                    <a:pt x="243" y="50"/>
                  </a:cubicBezTo>
                  <a:cubicBezTo>
                    <a:pt x="243" y="18"/>
                    <a:pt x="214" y="0"/>
                    <a:pt x="1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8"/>
            <p:cNvSpPr/>
            <p:nvPr/>
          </p:nvSpPr>
          <p:spPr>
            <a:xfrm>
              <a:off x="4764775" y="2422375"/>
              <a:ext cx="6525" cy="4800"/>
            </a:xfrm>
            <a:custGeom>
              <a:avLst/>
              <a:gdLst/>
              <a:ahLst/>
              <a:cxnLst/>
              <a:rect l="l" t="t" r="r" b="b"/>
              <a:pathLst>
                <a:path w="261" h="192" extrusionOk="0">
                  <a:moveTo>
                    <a:pt x="164" y="1"/>
                  </a:moveTo>
                  <a:cubicBezTo>
                    <a:pt x="126" y="1"/>
                    <a:pt x="86" y="19"/>
                    <a:pt x="54" y="51"/>
                  </a:cubicBezTo>
                  <a:cubicBezTo>
                    <a:pt x="0" y="88"/>
                    <a:pt x="0" y="154"/>
                    <a:pt x="54" y="191"/>
                  </a:cubicBezTo>
                  <a:lnTo>
                    <a:pt x="120" y="191"/>
                  </a:lnTo>
                  <a:cubicBezTo>
                    <a:pt x="136" y="191"/>
                    <a:pt x="157" y="191"/>
                    <a:pt x="157" y="171"/>
                  </a:cubicBezTo>
                  <a:cubicBezTo>
                    <a:pt x="173" y="171"/>
                    <a:pt x="190" y="154"/>
                    <a:pt x="206" y="138"/>
                  </a:cubicBezTo>
                  <a:cubicBezTo>
                    <a:pt x="260" y="105"/>
                    <a:pt x="260" y="34"/>
                    <a:pt x="223" y="18"/>
                  </a:cubicBezTo>
                  <a:cubicBezTo>
                    <a:pt x="205" y="6"/>
                    <a:pt x="185" y="1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8"/>
            <p:cNvSpPr/>
            <p:nvPr/>
          </p:nvSpPr>
          <p:spPr>
            <a:xfrm>
              <a:off x="4769500" y="2502675"/>
              <a:ext cx="6425" cy="5025"/>
            </a:xfrm>
            <a:custGeom>
              <a:avLst/>
              <a:gdLst/>
              <a:ahLst/>
              <a:cxnLst/>
              <a:rect l="l" t="t" r="r" b="b"/>
              <a:pathLst>
                <a:path w="257" h="201" extrusionOk="0">
                  <a:moveTo>
                    <a:pt x="174" y="1"/>
                  </a:moveTo>
                  <a:cubicBezTo>
                    <a:pt x="153" y="1"/>
                    <a:pt x="129" y="6"/>
                    <a:pt x="104" y="18"/>
                  </a:cubicBezTo>
                  <a:cubicBezTo>
                    <a:pt x="34" y="51"/>
                    <a:pt x="1" y="104"/>
                    <a:pt x="17" y="154"/>
                  </a:cubicBezTo>
                  <a:cubicBezTo>
                    <a:pt x="28" y="188"/>
                    <a:pt x="54" y="201"/>
                    <a:pt x="89" y="201"/>
                  </a:cubicBezTo>
                  <a:cubicBezTo>
                    <a:pt x="108" y="201"/>
                    <a:pt x="130" y="197"/>
                    <a:pt x="153" y="191"/>
                  </a:cubicBezTo>
                  <a:cubicBezTo>
                    <a:pt x="224" y="154"/>
                    <a:pt x="257" y="104"/>
                    <a:pt x="240" y="51"/>
                  </a:cubicBezTo>
                  <a:cubicBezTo>
                    <a:pt x="240" y="19"/>
                    <a:pt x="213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8"/>
            <p:cNvSpPr/>
            <p:nvPr/>
          </p:nvSpPr>
          <p:spPr>
            <a:xfrm>
              <a:off x="4763025" y="2466625"/>
              <a:ext cx="6100" cy="4925"/>
            </a:xfrm>
            <a:custGeom>
              <a:avLst/>
              <a:gdLst/>
              <a:ahLst/>
              <a:cxnLst/>
              <a:rect l="l" t="t" r="r" b="b"/>
              <a:pathLst>
                <a:path w="244" h="197" extrusionOk="0">
                  <a:moveTo>
                    <a:pt x="157" y="0"/>
                  </a:moveTo>
                  <a:cubicBezTo>
                    <a:pt x="124" y="0"/>
                    <a:pt x="87" y="17"/>
                    <a:pt x="70" y="33"/>
                  </a:cubicBezTo>
                  <a:cubicBezTo>
                    <a:pt x="37" y="50"/>
                    <a:pt x="21" y="70"/>
                    <a:pt x="0" y="103"/>
                  </a:cubicBezTo>
                  <a:cubicBezTo>
                    <a:pt x="0" y="120"/>
                    <a:pt x="0" y="153"/>
                    <a:pt x="21" y="173"/>
                  </a:cubicBezTo>
                  <a:cubicBezTo>
                    <a:pt x="21" y="185"/>
                    <a:pt x="37" y="197"/>
                    <a:pt x="59" y="197"/>
                  </a:cubicBezTo>
                  <a:cubicBezTo>
                    <a:pt x="67" y="197"/>
                    <a:pt x="77" y="195"/>
                    <a:pt x="87" y="190"/>
                  </a:cubicBezTo>
                  <a:lnTo>
                    <a:pt x="140" y="190"/>
                  </a:lnTo>
                  <a:cubicBezTo>
                    <a:pt x="157" y="173"/>
                    <a:pt x="157" y="173"/>
                    <a:pt x="173" y="173"/>
                  </a:cubicBezTo>
                  <a:cubicBezTo>
                    <a:pt x="190" y="153"/>
                    <a:pt x="227" y="120"/>
                    <a:pt x="227" y="103"/>
                  </a:cubicBezTo>
                  <a:cubicBezTo>
                    <a:pt x="243" y="50"/>
                    <a:pt x="206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8"/>
            <p:cNvSpPr/>
            <p:nvPr/>
          </p:nvSpPr>
          <p:spPr>
            <a:xfrm>
              <a:off x="4760025" y="2454550"/>
              <a:ext cx="6925" cy="4775"/>
            </a:xfrm>
            <a:custGeom>
              <a:avLst/>
              <a:gdLst/>
              <a:ahLst/>
              <a:cxnLst/>
              <a:rect l="l" t="t" r="r" b="b"/>
              <a:pathLst>
                <a:path w="277" h="191" extrusionOk="0">
                  <a:moveTo>
                    <a:pt x="174" y="1"/>
                  </a:moveTo>
                  <a:cubicBezTo>
                    <a:pt x="141" y="1"/>
                    <a:pt x="104" y="1"/>
                    <a:pt x="87" y="17"/>
                  </a:cubicBezTo>
                  <a:cubicBezTo>
                    <a:pt x="54" y="38"/>
                    <a:pt x="38" y="71"/>
                    <a:pt x="17" y="87"/>
                  </a:cubicBezTo>
                  <a:cubicBezTo>
                    <a:pt x="1" y="141"/>
                    <a:pt x="38" y="174"/>
                    <a:pt x="71" y="190"/>
                  </a:cubicBezTo>
                  <a:lnTo>
                    <a:pt x="104" y="190"/>
                  </a:lnTo>
                  <a:cubicBezTo>
                    <a:pt x="120" y="190"/>
                    <a:pt x="141" y="190"/>
                    <a:pt x="157" y="174"/>
                  </a:cubicBezTo>
                  <a:cubicBezTo>
                    <a:pt x="190" y="157"/>
                    <a:pt x="223" y="141"/>
                    <a:pt x="244" y="120"/>
                  </a:cubicBezTo>
                  <a:cubicBezTo>
                    <a:pt x="244" y="104"/>
                    <a:pt x="244" y="104"/>
                    <a:pt x="260" y="87"/>
                  </a:cubicBezTo>
                  <a:cubicBezTo>
                    <a:pt x="277" y="38"/>
                    <a:pt x="244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8"/>
            <p:cNvSpPr/>
            <p:nvPr/>
          </p:nvSpPr>
          <p:spPr>
            <a:xfrm>
              <a:off x="4769925" y="2491050"/>
              <a:ext cx="6925" cy="4750"/>
            </a:xfrm>
            <a:custGeom>
              <a:avLst/>
              <a:gdLst/>
              <a:ahLst/>
              <a:cxnLst/>
              <a:rect l="l" t="t" r="r" b="b"/>
              <a:pathLst>
                <a:path w="277" h="190" extrusionOk="0">
                  <a:moveTo>
                    <a:pt x="174" y="0"/>
                  </a:moveTo>
                  <a:cubicBezTo>
                    <a:pt x="136" y="0"/>
                    <a:pt x="103" y="21"/>
                    <a:pt x="87" y="37"/>
                  </a:cubicBezTo>
                  <a:cubicBezTo>
                    <a:pt x="54" y="54"/>
                    <a:pt x="33" y="70"/>
                    <a:pt x="17" y="103"/>
                  </a:cubicBezTo>
                  <a:cubicBezTo>
                    <a:pt x="0" y="157"/>
                    <a:pt x="33" y="190"/>
                    <a:pt x="103" y="190"/>
                  </a:cubicBezTo>
                  <a:lnTo>
                    <a:pt x="157" y="190"/>
                  </a:lnTo>
                  <a:cubicBezTo>
                    <a:pt x="174" y="173"/>
                    <a:pt x="174" y="173"/>
                    <a:pt x="190" y="173"/>
                  </a:cubicBezTo>
                  <a:cubicBezTo>
                    <a:pt x="223" y="157"/>
                    <a:pt x="240" y="124"/>
                    <a:pt x="240" y="103"/>
                  </a:cubicBezTo>
                  <a:cubicBezTo>
                    <a:pt x="277" y="37"/>
                    <a:pt x="240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8"/>
            <p:cNvSpPr/>
            <p:nvPr/>
          </p:nvSpPr>
          <p:spPr>
            <a:xfrm>
              <a:off x="4775900" y="2455900"/>
              <a:ext cx="6525" cy="4950"/>
            </a:xfrm>
            <a:custGeom>
              <a:avLst/>
              <a:gdLst/>
              <a:ahLst/>
              <a:cxnLst/>
              <a:rect l="l" t="t" r="r" b="b"/>
              <a:pathLst>
                <a:path w="261" h="198" extrusionOk="0">
                  <a:moveTo>
                    <a:pt x="141" y="0"/>
                  </a:moveTo>
                  <a:cubicBezTo>
                    <a:pt x="104" y="17"/>
                    <a:pt x="71" y="17"/>
                    <a:pt x="54" y="50"/>
                  </a:cubicBezTo>
                  <a:cubicBezTo>
                    <a:pt x="1" y="103"/>
                    <a:pt x="1" y="153"/>
                    <a:pt x="54" y="190"/>
                  </a:cubicBezTo>
                  <a:cubicBezTo>
                    <a:pt x="65" y="190"/>
                    <a:pt x="76" y="197"/>
                    <a:pt x="93" y="197"/>
                  </a:cubicBezTo>
                  <a:cubicBezTo>
                    <a:pt x="102" y="197"/>
                    <a:pt x="112" y="196"/>
                    <a:pt x="124" y="190"/>
                  </a:cubicBezTo>
                  <a:lnTo>
                    <a:pt x="157" y="190"/>
                  </a:lnTo>
                  <a:cubicBezTo>
                    <a:pt x="174" y="169"/>
                    <a:pt x="190" y="153"/>
                    <a:pt x="207" y="136"/>
                  </a:cubicBezTo>
                  <a:cubicBezTo>
                    <a:pt x="244" y="120"/>
                    <a:pt x="260" y="103"/>
                    <a:pt x="260" y="66"/>
                  </a:cubicBezTo>
                  <a:cubicBezTo>
                    <a:pt x="260" y="50"/>
                    <a:pt x="244" y="17"/>
                    <a:pt x="227" y="17"/>
                  </a:cubicBezTo>
                  <a:cubicBezTo>
                    <a:pt x="207" y="0"/>
                    <a:pt x="174" y="0"/>
                    <a:pt x="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8"/>
            <p:cNvSpPr/>
            <p:nvPr/>
          </p:nvSpPr>
          <p:spPr>
            <a:xfrm>
              <a:off x="4770325" y="2476500"/>
              <a:ext cx="6525" cy="5200"/>
            </a:xfrm>
            <a:custGeom>
              <a:avLst/>
              <a:gdLst/>
              <a:ahLst/>
              <a:cxnLst/>
              <a:rect l="l" t="t" r="r" b="b"/>
              <a:pathLst>
                <a:path w="261" h="208" extrusionOk="0">
                  <a:moveTo>
                    <a:pt x="165" y="0"/>
                  </a:moveTo>
                  <a:cubicBezTo>
                    <a:pt x="127" y="0"/>
                    <a:pt x="86" y="19"/>
                    <a:pt x="55" y="50"/>
                  </a:cubicBezTo>
                  <a:cubicBezTo>
                    <a:pt x="17" y="88"/>
                    <a:pt x="17" y="104"/>
                    <a:pt x="17" y="137"/>
                  </a:cubicBezTo>
                  <a:cubicBezTo>
                    <a:pt x="1" y="154"/>
                    <a:pt x="17" y="170"/>
                    <a:pt x="38" y="191"/>
                  </a:cubicBezTo>
                  <a:cubicBezTo>
                    <a:pt x="71" y="207"/>
                    <a:pt x="87" y="207"/>
                    <a:pt x="120" y="207"/>
                  </a:cubicBezTo>
                  <a:cubicBezTo>
                    <a:pt x="141" y="191"/>
                    <a:pt x="141" y="191"/>
                    <a:pt x="158" y="191"/>
                  </a:cubicBezTo>
                  <a:cubicBezTo>
                    <a:pt x="174" y="170"/>
                    <a:pt x="191" y="170"/>
                    <a:pt x="207" y="154"/>
                  </a:cubicBezTo>
                  <a:cubicBezTo>
                    <a:pt x="261" y="104"/>
                    <a:pt x="261" y="50"/>
                    <a:pt x="224" y="17"/>
                  </a:cubicBezTo>
                  <a:cubicBezTo>
                    <a:pt x="206" y="6"/>
                    <a:pt x="186" y="0"/>
                    <a:pt x="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8"/>
            <p:cNvSpPr/>
            <p:nvPr/>
          </p:nvSpPr>
          <p:spPr>
            <a:xfrm>
              <a:off x="4750125" y="2407200"/>
              <a:ext cx="6525" cy="4925"/>
            </a:xfrm>
            <a:custGeom>
              <a:avLst/>
              <a:gdLst/>
              <a:ahLst/>
              <a:cxnLst/>
              <a:rect l="l" t="t" r="r" b="b"/>
              <a:pathLst>
                <a:path w="261" h="197" extrusionOk="0">
                  <a:moveTo>
                    <a:pt x="174" y="0"/>
                  </a:moveTo>
                  <a:cubicBezTo>
                    <a:pt x="133" y="0"/>
                    <a:pt x="75" y="19"/>
                    <a:pt x="38" y="56"/>
                  </a:cubicBezTo>
                  <a:cubicBezTo>
                    <a:pt x="21" y="77"/>
                    <a:pt x="1" y="110"/>
                    <a:pt x="1" y="126"/>
                  </a:cubicBezTo>
                  <a:cubicBezTo>
                    <a:pt x="1" y="143"/>
                    <a:pt x="21" y="180"/>
                    <a:pt x="38" y="180"/>
                  </a:cubicBezTo>
                  <a:cubicBezTo>
                    <a:pt x="54" y="196"/>
                    <a:pt x="87" y="196"/>
                    <a:pt x="125" y="196"/>
                  </a:cubicBezTo>
                  <a:cubicBezTo>
                    <a:pt x="125" y="196"/>
                    <a:pt x="141" y="196"/>
                    <a:pt x="141" y="180"/>
                  </a:cubicBezTo>
                  <a:cubicBezTo>
                    <a:pt x="174" y="180"/>
                    <a:pt x="190" y="159"/>
                    <a:pt x="207" y="143"/>
                  </a:cubicBezTo>
                  <a:cubicBezTo>
                    <a:pt x="244" y="110"/>
                    <a:pt x="261" y="40"/>
                    <a:pt x="207" y="7"/>
                  </a:cubicBezTo>
                  <a:cubicBezTo>
                    <a:pt x="199" y="2"/>
                    <a:pt x="187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8"/>
            <p:cNvSpPr/>
            <p:nvPr/>
          </p:nvSpPr>
          <p:spPr>
            <a:xfrm>
              <a:off x="4749300" y="2421475"/>
              <a:ext cx="6950" cy="5175"/>
            </a:xfrm>
            <a:custGeom>
              <a:avLst/>
              <a:gdLst/>
              <a:ahLst/>
              <a:cxnLst/>
              <a:rect l="l" t="t" r="r" b="b"/>
              <a:pathLst>
                <a:path w="278" h="207" extrusionOk="0">
                  <a:moveTo>
                    <a:pt x="174" y="0"/>
                  </a:moveTo>
                  <a:cubicBezTo>
                    <a:pt x="158" y="0"/>
                    <a:pt x="120" y="21"/>
                    <a:pt x="87" y="37"/>
                  </a:cubicBezTo>
                  <a:cubicBezTo>
                    <a:pt x="54" y="54"/>
                    <a:pt x="34" y="87"/>
                    <a:pt x="34" y="103"/>
                  </a:cubicBezTo>
                  <a:cubicBezTo>
                    <a:pt x="1" y="157"/>
                    <a:pt x="34" y="207"/>
                    <a:pt x="104" y="207"/>
                  </a:cubicBezTo>
                  <a:cubicBezTo>
                    <a:pt x="120" y="207"/>
                    <a:pt x="158" y="207"/>
                    <a:pt x="174" y="190"/>
                  </a:cubicBezTo>
                  <a:cubicBezTo>
                    <a:pt x="174" y="190"/>
                    <a:pt x="190" y="190"/>
                    <a:pt x="190" y="174"/>
                  </a:cubicBezTo>
                  <a:cubicBezTo>
                    <a:pt x="223" y="157"/>
                    <a:pt x="240" y="141"/>
                    <a:pt x="261" y="103"/>
                  </a:cubicBezTo>
                  <a:cubicBezTo>
                    <a:pt x="277" y="54"/>
                    <a:pt x="240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8"/>
            <p:cNvSpPr/>
            <p:nvPr/>
          </p:nvSpPr>
          <p:spPr>
            <a:xfrm>
              <a:off x="4748900" y="2433375"/>
              <a:ext cx="6925" cy="4925"/>
            </a:xfrm>
            <a:custGeom>
              <a:avLst/>
              <a:gdLst/>
              <a:ahLst/>
              <a:cxnLst/>
              <a:rect l="l" t="t" r="r" b="b"/>
              <a:pathLst>
                <a:path w="277" h="197" extrusionOk="0">
                  <a:moveTo>
                    <a:pt x="164" y="0"/>
                  </a:moveTo>
                  <a:cubicBezTo>
                    <a:pt x="150" y="0"/>
                    <a:pt x="134" y="2"/>
                    <a:pt x="120" y="7"/>
                  </a:cubicBezTo>
                  <a:cubicBezTo>
                    <a:pt x="50" y="40"/>
                    <a:pt x="0" y="110"/>
                    <a:pt x="17" y="143"/>
                  </a:cubicBezTo>
                  <a:cubicBezTo>
                    <a:pt x="28" y="178"/>
                    <a:pt x="61" y="197"/>
                    <a:pt x="102" y="197"/>
                  </a:cubicBezTo>
                  <a:cubicBezTo>
                    <a:pt x="125" y="197"/>
                    <a:pt x="149" y="191"/>
                    <a:pt x="174" y="180"/>
                  </a:cubicBezTo>
                  <a:cubicBezTo>
                    <a:pt x="223" y="163"/>
                    <a:pt x="277" y="93"/>
                    <a:pt x="256" y="40"/>
                  </a:cubicBezTo>
                  <a:cubicBezTo>
                    <a:pt x="244" y="16"/>
                    <a:pt x="205" y="0"/>
                    <a:pt x="1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8"/>
            <p:cNvSpPr/>
            <p:nvPr/>
          </p:nvSpPr>
          <p:spPr>
            <a:xfrm>
              <a:off x="4743750" y="2456300"/>
              <a:ext cx="6925" cy="5075"/>
            </a:xfrm>
            <a:custGeom>
              <a:avLst/>
              <a:gdLst/>
              <a:ahLst/>
              <a:cxnLst/>
              <a:rect l="l" t="t" r="r" b="b"/>
              <a:pathLst>
                <a:path w="277" h="203" extrusionOk="0">
                  <a:moveTo>
                    <a:pt x="136" y="1"/>
                  </a:moveTo>
                  <a:cubicBezTo>
                    <a:pt x="103" y="17"/>
                    <a:pt x="87" y="34"/>
                    <a:pt x="50" y="50"/>
                  </a:cubicBezTo>
                  <a:cubicBezTo>
                    <a:pt x="0" y="104"/>
                    <a:pt x="0" y="153"/>
                    <a:pt x="50" y="191"/>
                  </a:cubicBezTo>
                  <a:cubicBezTo>
                    <a:pt x="60" y="199"/>
                    <a:pt x="73" y="203"/>
                    <a:pt x="88" y="203"/>
                  </a:cubicBezTo>
                  <a:cubicBezTo>
                    <a:pt x="103" y="203"/>
                    <a:pt x="120" y="199"/>
                    <a:pt x="136" y="191"/>
                  </a:cubicBezTo>
                  <a:lnTo>
                    <a:pt x="153" y="191"/>
                  </a:lnTo>
                  <a:cubicBezTo>
                    <a:pt x="190" y="174"/>
                    <a:pt x="206" y="174"/>
                    <a:pt x="223" y="153"/>
                  </a:cubicBezTo>
                  <a:cubicBezTo>
                    <a:pt x="256" y="104"/>
                    <a:pt x="276" y="34"/>
                    <a:pt x="223" y="17"/>
                  </a:cubicBezTo>
                  <a:cubicBezTo>
                    <a:pt x="206" y="1"/>
                    <a:pt x="173" y="1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8"/>
            <p:cNvSpPr/>
            <p:nvPr/>
          </p:nvSpPr>
          <p:spPr>
            <a:xfrm>
              <a:off x="4741175" y="2489800"/>
              <a:ext cx="6400" cy="4775"/>
            </a:xfrm>
            <a:custGeom>
              <a:avLst/>
              <a:gdLst/>
              <a:ahLst/>
              <a:cxnLst/>
              <a:rect l="l" t="t" r="r" b="b"/>
              <a:pathLst>
                <a:path w="256" h="191" extrusionOk="0">
                  <a:moveTo>
                    <a:pt x="173" y="1"/>
                  </a:moveTo>
                  <a:cubicBezTo>
                    <a:pt x="136" y="1"/>
                    <a:pt x="103" y="1"/>
                    <a:pt x="87" y="17"/>
                  </a:cubicBezTo>
                  <a:cubicBezTo>
                    <a:pt x="50" y="50"/>
                    <a:pt x="33" y="71"/>
                    <a:pt x="17" y="104"/>
                  </a:cubicBezTo>
                  <a:cubicBezTo>
                    <a:pt x="0" y="153"/>
                    <a:pt x="33" y="190"/>
                    <a:pt x="103" y="190"/>
                  </a:cubicBezTo>
                  <a:cubicBezTo>
                    <a:pt x="120" y="190"/>
                    <a:pt x="136" y="190"/>
                    <a:pt x="153" y="174"/>
                  </a:cubicBezTo>
                  <a:cubicBezTo>
                    <a:pt x="173" y="174"/>
                    <a:pt x="173" y="174"/>
                    <a:pt x="190" y="153"/>
                  </a:cubicBezTo>
                  <a:cubicBezTo>
                    <a:pt x="223" y="137"/>
                    <a:pt x="239" y="120"/>
                    <a:pt x="239" y="87"/>
                  </a:cubicBezTo>
                  <a:cubicBezTo>
                    <a:pt x="256" y="71"/>
                    <a:pt x="256" y="34"/>
                    <a:pt x="239" y="17"/>
                  </a:cubicBezTo>
                  <a:cubicBezTo>
                    <a:pt x="223" y="1"/>
                    <a:pt x="206" y="1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8"/>
            <p:cNvSpPr/>
            <p:nvPr/>
          </p:nvSpPr>
          <p:spPr>
            <a:xfrm>
              <a:off x="4755275" y="2386425"/>
              <a:ext cx="6525" cy="5075"/>
            </a:xfrm>
            <a:custGeom>
              <a:avLst/>
              <a:gdLst/>
              <a:ahLst/>
              <a:cxnLst/>
              <a:rect l="l" t="t" r="r" b="b"/>
              <a:pathLst>
                <a:path w="261" h="203" extrusionOk="0">
                  <a:moveTo>
                    <a:pt x="191" y="1"/>
                  </a:moveTo>
                  <a:cubicBezTo>
                    <a:pt x="178" y="1"/>
                    <a:pt x="166" y="5"/>
                    <a:pt x="158" y="13"/>
                  </a:cubicBezTo>
                  <a:cubicBezTo>
                    <a:pt x="125" y="13"/>
                    <a:pt x="88" y="29"/>
                    <a:pt x="71" y="46"/>
                  </a:cubicBezTo>
                  <a:cubicBezTo>
                    <a:pt x="22" y="100"/>
                    <a:pt x="1" y="165"/>
                    <a:pt x="55" y="186"/>
                  </a:cubicBezTo>
                  <a:cubicBezTo>
                    <a:pt x="71" y="203"/>
                    <a:pt x="104" y="203"/>
                    <a:pt x="141" y="203"/>
                  </a:cubicBezTo>
                  <a:cubicBezTo>
                    <a:pt x="141" y="186"/>
                    <a:pt x="158" y="186"/>
                    <a:pt x="174" y="186"/>
                  </a:cubicBezTo>
                  <a:cubicBezTo>
                    <a:pt x="191" y="186"/>
                    <a:pt x="207" y="165"/>
                    <a:pt x="228" y="149"/>
                  </a:cubicBezTo>
                  <a:cubicBezTo>
                    <a:pt x="244" y="133"/>
                    <a:pt x="261" y="100"/>
                    <a:pt x="261" y="83"/>
                  </a:cubicBezTo>
                  <a:cubicBezTo>
                    <a:pt x="261" y="46"/>
                    <a:pt x="261" y="29"/>
                    <a:pt x="228" y="13"/>
                  </a:cubicBezTo>
                  <a:cubicBezTo>
                    <a:pt x="217" y="5"/>
                    <a:pt x="204" y="1"/>
                    <a:pt x="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8"/>
            <p:cNvSpPr/>
            <p:nvPr/>
          </p:nvSpPr>
          <p:spPr>
            <a:xfrm>
              <a:off x="4755800" y="2442100"/>
              <a:ext cx="6825" cy="4775"/>
            </a:xfrm>
            <a:custGeom>
              <a:avLst/>
              <a:gdLst/>
              <a:ahLst/>
              <a:cxnLst/>
              <a:rect l="l" t="t" r="r" b="b"/>
              <a:pathLst>
                <a:path w="273" h="191" extrusionOk="0">
                  <a:moveTo>
                    <a:pt x="179" y="1"/>
                  </a:moveTo>
                  <a:cubicBezTo>
                    <a:pt x="159" y="1"/>
                    <a:pt x="138" y="7"/>
                    <a:pt x="120" y="21"/>
                  </a:cubicBezTo>
                  <a:cubicBezTo>
                    <a:pt x="50" y="37"/>
                    <a:pt x="1" y="103"/>
                    <a:pt x="17" y="140"/>
                  </a:cubicBezTo>
                  <a:cubicBezTo>
                    <a:pt x="28" y="172"/>
                    <a:pt x="61" y="190"/>
                    <a:pt x="96" y="190"/>
                  </a:cubicBezTo>
                  <a:cubicBezTo>
                    <a:pt x="115" y="190"/>
                    <a:pt x="136" y="185"/>
                    <a:pt x="153" y="173"/>
                  </a:cubicBezTo>
                  <a:cubicBezTo>
                    <a:pt x="223" y="157"/>
                    <a:pt x="273" y="87"/>
                    <a:pt x="256" y="54"/>
                  </a:cubicBezTo>
                  <a:cubicBezTo>
                    <a:pt x="246" y="20"/>
                    <a:pt x="214" y="1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8" name="Google Shape;3198;p9"/>
          <p:cNvSpPr txBox="1">
            <a:spLocks noGrp="1"/>
          </p:cNvSpPr>
          <p:nvPr>
            <p:ph type="body" idx="1"/>
          </p:nvPr>
        </p:nvSpPr>
        <p:spPr>
          <a:xfrm>
            <a:off x="720000" y="3169650"/>
            <a:ext cx="3590700" cy="14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1400"/>
              <a:buChar char="●"/>
              <a:defRPr sz="1400">
                <a:solidFill>
                  <a:srgbClr val="756458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756458"/>
              </a:buClr>
              <a:buSzPts val="1400"/>
              <a:buChar char="○"/>
              <a:defRPr sz="1400">
                <a:solidFill>
                  <a:srgbClr val="756458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756458"/>
              </a:buClr>
              <a:buSzPts val="1400"/>
              <a:buChar char="■"/>
              <a:defRPr sz="1400">
                <a:solidFill>
                  <a:srgbClr val="756458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756458"/>
              </a:buClr>
              <a:buSzPts val="1400"/>
              <a:buChar char="●"/>
              <a:defRPr sz="1400">
                <a:solidFill>
                  <a:srgbClr val="756458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756458"/>
              </a:buClr>
              <a:buSzPts val="1400"/>
              <a:buChar char="○"/>
              <a:defRPr sz="1400">
                <a:solidFill>
                  <a:srgbClr val="756458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756458"/>
              </a:buClr>
              <a:buSzPts val="1400"/>
              <a:buChar char="■"/>
              <a:defRPr sz="1400">
                <a:solidFill>
                  <a:srgbClr val="756458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756458"/>
              </a:buClr>
              <a:buSzPts val="1400"/>
              <a:buChar char="●"/>
              <a:defRPr sz="1400">
                <a:solidFill>
                  <a:srgbClr val="756458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756458"/>
              </a:buClr>
              <a:buSzPts val="1400"/>
              <a:buChar char="○"/>
              <a:defRPr sz="1400">
                <a:solidFill>
                  <a:srgbClr val="756458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756458"/>
              </a:buClr>
              <a:buSzPts val="1400"/>
              <a:buChar char="■"/>
              <a:defRPr sz="1400">
                <a:solidFill>
                  <a:srgbClr val="756458"/>
                </a:solidFill>
              </a:defRPr>
            </a:lvl9pPr>
          </a:lstStyle>
          <a:p>
            <a:endParaRPr/>
          </a:p>
        </p:txBody>
      </p:sp>
      <p:sp>
        <p:nvSpPr>
          <p:cNvPr id="3199" name="Google Shape;3199;p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590700" cy="14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00" name="Google Shape;3200;p9"/>
          <p:cNvSpPr txBox="1">
            <a:spLocks noGrp="1"/>
          </p:cNvSpPr>
          <p:nvPr>
            <p:ph type="subTitle" idx="2"/>
          </p:nvPr>
        </p:nvSpPr>
        <p:spPr>
          <a:xfrm>
            <a:off x="720000" y="2209575"/>
            <a:ext cx="3590700" cy="7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01" name="Google Shape;3201;p9"/>
          <p:cNvSpPr/>
          <p:nvPr/>
        </p:nvSpPr>
        <p:spPr>
          <a:xfrm>
            <a:off x="7599950" y="-320025"/>
            <a:ext cx="2131933" cy="1801422"/>
          </a:xfrm>
          <a:custGeom>
            <a:avLst/>
            <a:gdLst/>
            <a:ahLst/>
            <a:cxnLst/>
            <a:rect l="l" t="t" r="r" b="b"/>
            <a:pathLst>
              <a:path w="8521" h="7200" extrusionOk="0">
                <a:moveTo>
                  <a:pt x="6541" y="1"/>
                </a:moveTo>
                <a:cubicBezTo>
                  <a:pt x="6496" y="1"/>
                  <a:pt x="6453" y="4"/>
                  <a:pt x="6412" y="9"/>
                </a:cubicBezTo>
                <a:cubicBezTo>
                  <a:pt x="5770" y="94"/>
                  <a:pt x="4963" y="567"/>
                  <a:pt x="4013" y="567"/>
                </a:cubicBezTo>
                <a:cubicBezTo>
                  <a:pt x="3705" y="567"/>
                  <a:pt x="3382" y="517"/>
                  <a:pt x="3045" y="388"/>
                </a:cubicBezTo>
                <a:cubicBezTo>
                  <a:pt x="2461" y="149"/>
                  <a:pt x="1962" y="65"/>
                  <a:pt x="1611" y="65"/>
                </a:cubicBezTo>
                <a:cubicBezTo>
                  <a:pt x="1588" y="64"/>
                  <a:pt x="1566" y="63"/>
                  <a:pt x="1543" y="63"/>
                </a:cubicBezTo>
                <a:cubicBezTo>
                  <a:pt x="922" y="63"/>
                  <a:pt x="346" y="439"/>
                  <a:pt x="177" y="1063"/>
                </a:cubicBezTo>
                <a:cubicBezTo>
                  <a:pt x="1" y="1527"/>
                  <a:pt x="148" y="2026"/>
                  <a:pt x="324" y="2406"/>
                </a:cubicBezTo>
                <a:cubicBezTo>
                  <a:pt x="676" y="3109"/>
                  <a:pt x="465" y="4719"/>
                  <a:pt x="465" y="4754"/>
                </a:cubicBezTo>
                <a:cubicBezTo>
                  <a:pt x="385" y="5469"/>
                  <a:pt x="873" y="7199"/>
                  <a:pt x="2814" y="7199"/>
                </a:cubicBezTo>
                <a:cubicBezTo>
                  <a:pt x="2935" y="7199"/>
                  <a:pt x="3061" y="7193"/>
                  <a:pt x="3192" y="7179"/>
                </a:cubicBezTo>
                <a:cubicBezTo>
                  <a:pt x="5477" y="6919"/>
                  <a:pt x="7558" y="4754"/>
                  <a:pt x="8057" y="2673"/>
                </a:cubicBezTo>
                <a:cubicBezTo>
                  <a:pt x="8521" y="736"/>
                  <a:pt x="7295" y="1"/>
                  <a:pt x="6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02" name="Google Shape;3202;p9"/>
          <p:cNvGrpSpPr/>
          <p:nvPr/>
        </p:nvGrpSpPr>
        <p:grpSpPr>
          <a:xfrm flipH="1">
            <a:off x="-788516" y="4150406"/>
            <a:ext cx="1685528" cy="1419220"/>
            <a:chOff x="3986575" y="2932600"/>
            <a:chExt cx="399850" cy="336675"/>
          </a:xfrm>
        </p:grpSpPr>
        <p:sp>
          <p:nvSpPr>
            <p:cNvPr id="3203" name="Google Shape;3203;p9"/>
            <p:cNvSpPr/>
            <p:nvPr/>
          </p:nvSpPr>
          <p:spPr>
            <a:xfrm>
              <a:off x="4179425" y="2995600"/>
              <a:ext cx="5175" cy="5275"/>
            </a:xfrm>
            <a:custGeom>
              <a:avLst/>
              <a:gdLst/>
              <a:ahLst/>
              <a:cxnLst/>
              <a:rect l="l" t="t" r="r" b="b"/>
              <a:pathLst>
                <a:path w="207" h="211" extrusionOk="0">
                  <a:moveTo>
                    <a:pt x="101" y="1"/>
                  </a:moveTo>
                  <a:cubicBezTo>
                    <a:pt x="57" y="1"/>
                    <a:pt x="15" y="47"/>
                    <a:pt x="0" y="91"/>
                  </a:cubicBezTo>
                  <a:lnTo>
                    <a:pt x="0" y="144"/>
                  </a:lnTo>
                  <a:cubicBezTo>
                    <a:pt x="17" y="144"/>
                    <a:pt x="17" y="161"/>
                    <a:pt x="17" y="161"/>
                  </a:cubicBezTo>
                  <a:cubicBezTo>
                    <a:pt x="33" y="194"/>
                    <a:pt x="70" y="194"/>
                    <a:pt x="87" y="210"/>
                  </a:cubicBezTo>
                  <a:cubicBezTo>
                    <a:pt x="120" y="210"/>
                    <a:pt x="136" y="210"/>
                    <a:pt x="173" y="194"/>
                  </a:cubicBezTo>
                  <a:cubicBezTo>
                    <a:pt x="190" y="177"/>
                    <a:pt x="206" y="144"/>
                    <a:pt x="206" y="124"/>
                  </a:cubicBezTo>
                  <a:cubicBezTo>
                    <a:pt x="206" y="91"/>
                    <a:pt x="206" y="58"/>
                    <a:pt x="190" y="41"/>
                  </a:cubicBezTo>
                  <a:cubicBezTo>
                    <a:pt x="173" y="20"/>
                    <a:pt x="153" y="4"/>
                    <a:pt x="120" y="4"/>
                  </a:cubicBezTo>
                  <a:cubicBezTo>
                    <a:pt x="114" y="2"/>
                    <a:pt x="107" y="1"/>
                    <a:pt x="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9"/>
            <p:cNvSpPr/>
            <p:nvPr/>
          </p:nvSpPr>
          <p:spPr>
            <a:xfrm>
              <a:off x="4172525" y="2959125"/>
              <a:ext cx="5575" cy="5250"/>
            </a:xfrm>
            <a:custGeom>
              <a:avLst/>
              <a:gdLst/>
              <a:ahLst/>
              <a:cxnLst/>
              <a:rect l="l" t="t" r="r" b="b"/>
              <a:pathLst>
                <a:path w="223" h="210" extrusionOk="0">
                  <a:moveTo>
                    <a:pt x="100" y="0"/>
                  </a:moveTo>
                  <a:cubicBezTo>
                    <a:pt x="57" y="0"/>
                    <a:pt x="17" y="44"/>
                    <a:pt x="17" y="90"/>
                  </a:cubicBezTo>
                  <a:cubicBezTo>
                    <a:pt x="0" y="107"/>
                    <a:pt x="0" y="123"/>
                    <a:pt x="17" y="140"/>
                  </a:cubicBezTo>
                  <a:cubicBezTo>
                    <a:pt x="17" y="140"/>
                    <a:pt x="17" y="160"/>
                    <a:pt x="37" y="160"/>
                  </a:cubicBezTo>
                  <a:cubicBezTo>
                    <a:pt x="54" y="193"/>
                    <a:pt x="70" y="193"/>
                    <a:pt x="103" y="210"/>
                  </a:cubicBezTo>
                  <a:cubicBezTo>
                    <a:pt x="120" y="210"/>
                    <a:pt x="157" y="210"/>
                    <a:pt x="173" y="193"/>
                  </a:cubicBezTo>
                  <a:cubicBezTo>
                    <a:pt x="190" y="177"/>
                    <a:pt x="206" y="140"/>
                    <a:pt x="223" y="123"/>
                  </a:cubicBezTo>
                  <a:cubicBezTo>
                    <a:pt x="223" y="90"/>
                    <a:pt x="206" y="74"/>
                    <a:pt x="190" y="36"/>
                  </a:cubicBezTo>
                  <a:cubicBezTo>
                    <a:pt x="190" y="20"/>
                    <a:pt x="157" y="3"/>
                    <a:pt x="120" y="3"/>
                  </a:cubicBezTo>
                  <a:cubicBezTo>
                    <a:pt x="113" y="1"/>
                    <a:pt x="106" y="0"/>
                    <a:pt x="1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9"/>
            <p:cNvSpPr/>
            <p:nvPr/>
          </p:nvSpPr>
          <p:spPr>
            <a:xfrm>
              <a:off x="4176025" y="3009750"/>
              <a:ext cx="5175" cy="5075"/>
            </a:xfrm>
            <a:custGeom>
              <a:avLst/>
              <a:gdLst/>
              <a:ahLst/>
              <a:cxnLst/>
              <a:rect l="l" t="t" r="r" b="b"/>
              <a:pathLst>
                <a:path w="207" h="203" extrusionOk="0">
                  <a:moveTo>
                    <a:pt x="95" y="0"/>
                  </a:moveTo>
                  <a:cubicBezTo>
                    <a:pt x="64" y="0"/>
                    <a:pt x="35" y="13"/>
                    <a:pt x="17" y="40"/>
                  </a:cubicBezTo>
                  <a:cubicBezTo>
                    <a:pt x="0" y="56"/>
                    <a:pt x="0" y="73"/>
                    <a:pt x="0" y="110"/>
                  </a:cubicBezTo>
                  <a:lnTo>
                    <a:pt x="0" y="143"/>
                  </a:lnTo>
                  <a:cubicBezTo>
                    <a:pt x="17" y="160"/>
                    <a:pt x="17" y="160"/>
                    <a:pt x="33" y="176"/>
                  </a:cubicBezTo>
                  <a:cubicBezTo>
                    <a:pt x="56" y="193"/>
                    <a:pt x="82" y="202"/>
                    <a:pt x="108" y="202"/>
                  </a:cubicBezTo>
                  <a:cubicBezTo>
                    <a:pt x="139" y="202"/>
                    <a:pt x="168" y="189"/>
                    <a:pt x="186" y="160"/>
                  </a:cubicBezTo>
                  <a:cubicBezTo>
                    <a:pt x="206" y="143"/>
                    <a:pt x="206" y="110"/>
                    <a:pt x="206" y="94"/>
                  </a:cubicBezTo>
                  <a:cubicBezTo>
                    <a:pt x="206" y="56"/>
                    <a:pt x="186" y="40"/>
                    <a:pt x="169" y="23"/>
                  </a:cubicBezTo>
                  <a:cubicBezTo>
                    <a:pt x="147" y="9"/>
                    <a:pt x="121" y="0"/>
                    <a:pt x="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9"/>
            <p:cNvSpPr/>
            <p:nvPr/>
          </p:nvSpPr>
          <p:spPr>
            <a:xfrm>
              <a:off x="4181175" y="2980550"/>
              <a:ext cx="5600" cy="5275"/>
            </a:xfrm>
            <a:custGeom>
              <a:avLst/>
              <a:gdLst/>
              <a:ahLst/>
              <a:cxnLst/>
              <a:rect l="l" t="t" r="r" b="b"/>
              <a:pathLst>
                <a:path w="224" h="211" extrusionOk="0">
                  <a:moveTo>
                    <a:pt x="95" y="0"/>
                  </a:moveTo>
                  <a:cubicBezTo>
                    <a:pt x="51" y="0"/>
                    <a:pt x="14" y="35"/>
                    <a:pt x="0" y="91"/>
                  </a:cubicBezTo>
                  <a:cubicBezTo>
                    <a:pt x="0" y="107"/>
                    <a:pt x="0" y="128"/>
                    <a:pt x="17" y="144"/>
                  </a:cubicBezTo>
                  <a:cubicBezTo>
                    <a:pt x="33" y="177"/>
                    <a:pt x="50" y="194"/>
                    <a:pt x="103" y="210"/>
                  </a:cubicBezTo>
                  <a:cubicBezTo>
                    <a:pt x="153" y="210"/>
                    <a:pt x="207" y="177"/>
                    <a:pt x="223" y="128"/>
                  </a:cubicBezTo>
                  <a:cubicBezTo>
                    <a:pt x="223" y="91"/>
                    <a:pt x="207" y="58"/>
                    <a:pt x="186" y="41"/>
                  </a:cubicBezTo>
                  <a:cubicBezTo>
                    <a:pt x="169" y="25"/>
                    <a:pt x="153" y="4"/>
                    <a:pt x="120" y="4"/>
                  </a:cubicBezTo>
                  <a:cubicBezTo>
                    <a:pt x="111" y="1"/>
                    <a:pt x="103" y="0"/>
                    <a:pt x="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9"/>
            <p:cNvSpPr/>
            <p:nvPr/>
          </p:nvSpPr>
          <p:spPr>
            <a:xfrm>
              <a:off x="4169125" y="2970225"/>
              <a:ext cx="5575" cy="5275"/>
            </a:xfrm>
            <a:custGeom>
              <a:avLst/>
              <a:gdLst/>
              <a:ahLst/>
              <a:cxnLst/>
              <a:rect l="l" t="t" r="r" b="b"/>
              <a:pathLst>
                <a:path w="223" h="211" extrusionOk="0">
                  <a:moveTo>
                    <a:pt x="112" y="1"/>
                  </a:moveTo>
                  <a:cubicBezTo>
                    <a:pt x="103" y="1"/>
                    <a:pt x="95" y="2"/>
                    <a:pt x="87" y="5"/>
                  </a:cubicBezTo>
                  <a:cubicBezTo>
                    <a:pt x="33" y="42"/>
                    <a:pt x="0" y="91"/>
                    <a:pt x="33" y="145"/>
                  </a:cubicBezTo>
                  <a:cubicBezTo>
                    <a:pt x="33" y="161"/>
                    <a:pt x="49" y="178"/>
                    <a:pt x="49" y="194"/>
                  </a:cubicBezTo>
                  <a:cubicBezTo>
                    <a:pt x="87" y="211"/>
                    <a:pt x="120" y="211"/>
                    <a:pt x="173" y="211"/>
                  </a:cubicBezTo>
                  <a:cubicBezTo>
                    <a:pt x="206" y="194"/>
                    <a:pt x="223" y="161"/>
                    <a:pt x="223" y="128"/>
                  </a:cubicBezTo>
                  <a:lnTo>
                    <a:pt x="223" y="75"/>
                  </a:lnTo>
                  <a:cubicBezTo>
                    <a:pt x="209" y="34"/>
                    <a:pt x="158" y="1"/>
                    <a:pt x="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9"/>
            <p:cNvSpPr/>
            <p:nvPr/>
          </p:nvSpPr>
          <p:spPr>
            <a:xfrm>
              <a:off x="4166950" y="2997025"/>
              <a:ext cx="5600" cy="5175"/>
            </a:xfrm>
            <a:custGeom>
              <a:avLst/>
              <a:gdLst/>
              <a:ahLst/>
              <a:cxnLst/>
              <a:rect l="l" t="t" r="r" b="b"/>
              <a:pathLst>
                <a:path w="224" h="207" extrusionOk="0">
                  <a:moveTo>
                    <a:pt x="120" y="1"/>
                  </a:moveTo>
                  <a:cubicBezTo>
                    <a:pt x="71" y="1"/>
                    <a:pt x="17" y="34"/>
                    <a:pt x="0" y="87"/>
                  </a:cubicBezTo>
                  <a:lnTo>
                    <a:pt x="0" y="137"/>
                  </a:lnTo>
                  <a:cubicBezTo>
                    <a:pt x="17" y="153"/>
                    <a:pt x="17" y="153"/>
                    <a:pt x="17" y="170"/>
                  </a:cubicBezTo>
                  <a:cubicBezTo>
                    <a:pt x="33" y="190"/>
                    <a:pt x="71" y="207"/>
                    <a:pt x="87" y="207"/>
                  </a:cubicBezTo>
                  <a:cubicBezTo>
                    <a:pt x="120" y="207"/>
                    <a:pt x="136" y="207"/>
                    <a:pt x="174" y="190"/>
                  </a:cubicBezTo>
                  <a:cubicBezTo>
                    <a:pt x="190" y="170"/>
                    <a:pt x="207" y="153"/>
                    <a:pt x="207" y="120"/>
                  </a:cubicBezTo>
                  <a:cubicBezTo>
                    <a:pt x="223" y="67"/>
                    <a:pt x="174" y="17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9"/>
            <p:cNvSpPr/>
            <p:nvPr/>
          </p:nvSpPr>
          <p:spPr>
            <a:xfrm>
              <a:off x="4162625" y="2951300"/>
              <a:ext cx="5700" cy="5100"/>
            </a:xfrm>
            <a:custGeom>
              <a:avLst/>
              <a:gdLst/>
              <a:ahLst/>
              <a:cxnLst/>
              <a:rect l="l" t="t" r="r" b="b"/>
              <a:pathLst>
                <a:path w="228" h="204" extrusionOk="0">
                  <a:moveTo>
                    <a:pt x="118" y="0"/>
                  </a:moveTo>
                  <a:cubicBezTo>
                    <a:pt x="108" y="0"/>
                    <a:pt x="98" y="2"/>
                    <a:pt x="87" y="7"/>
                  </a:cubicBezTo>
                  <a:cubicBezTo>
                    <a:pt x="70" y="7"/>
                    <a:pt x="37" y="24"/>
                    <a:pt x="21" y="40"/>
                  </a:cubicBezTo>
                  <a:cubicBezTo>
                    <a:pt x="0" y="61"/>
                    <a:pt x="0" y="94"/>
                    <a:pt x="0" y="110"/>
                  </a:cubicBezTo>
                  <a:lnTo>
                    <a:pt x="0" y="143"/>
                  </a:lnTo>
                  <a:cubicBezTo>
                    <a:pt x="21" y="164"/>
                    <a:pt x="21" y="180"/>
                    <a:pt x="37" y="180"/>
                  </a:cubicBezTo>
                  <a:cubicBezTo>
                    <a:pt x="60" y="195"/>
                    <a:pt x="86" y="203"/>
                    <a:pt x="111" y="203"/>
                  </a:cubicBezTo>
                  <a:cubicBezTo>
                    <a:pt x="142" y="203"/>
                    <a:pt x="172" y="191"/>
                    <a:pt x="190" y="164"/>
                  </a:cubicBezTo>
                  <a:cubicBezTo>
                    <a:pt x="227" y="127"/>
                    <a:pt x="227" y="61"/>
                    <a:pt x="173" y="24"/>
                  </a:cubicBezTo>
                  <a:cubicBezTo>
                    <a:pt x="162" y="12"/>
                    <a:pt x="142" y="0"/>
                    <a:pt x="1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9"/>
            <p:cNvSpPr/>
            <p:nvPr/>
          </p:nvSpPr>
          <p:spPr>
            <a:xfrm>
              <a:off x="4194475" y="2962000"/>
              <a:ext cx="6000" cy="5100"/>
            </a:xfrm>
            <a:custGeom>
              <a:avLst/>
              <a:gdLst/>
              <a:ahLst/>
              <a:cxnLst/>
              <a:rect l="l" t="t" r="r" b="b"/>
              <a:pathLst>
                <a:path w="240" h="204" extrusionOk="0">
                  <a:moveTo>
                    <a:pt x="120" y="1"/>
                  </a:moveTo>
                  <a:cubicBezTo>
                    <a:pt x="109" y="1"/>
                    <a:pt x="98" y="8"/>
                    <a:pt x="87" y="8"/>
                  </a:cubicBezTo>
                  <a:cubicBezTo>
                    <a:pt x="33" y="25"/>
                    <a:pt x="0" y="95"/>
                    <a:pt x="17" y="148"/>
                  </a:cubicBezTo>
                  <a:cubicBezTo>
                    <a:pt x="41" y="185"/>
                    <a:pt x="78" y="204"/>
                    <a:pt x="115" y="204"/>
                  </a:cubicBezTo>
                  <a:cubicBezTo>
                    <a:pt x="128" y="204"/>
                    <a:pt x="140" y="202"/>
                    <a:pt x="153" y="198"/>
                  </a:cubicBezTo>
                  <a:cubicBezTo>
                    <a:pt x="169" y="198"/>
                    <a:pt x="190" y="181"/>
                    <a:pt x="206" y="165"/>
                  </a:cubicBezTo>
                  <a:cubicBezTo>
                    <a:pt x="223" y="148"/>
                    <a:pt x="239" y="111"/>
                    <a:pt x="223" y="62"/>
                  </a:cubicBezTo>
                  <a:cubicBezTo>
                    <a:pt x="206" y="25"/>
                    <a:pt x="169" y="8"/>
                    <a:pt x="136" y="8"/>
                  </a:cubicBezTo>
                  <a:cubicBezTo>
                    <a:pt x="131" y="3"/>
                    <a:pt x="125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9"/>
            <p:cNvSpPr/>
            <p:nvPr/>
          </p:nvSpPr>
          <p:spPr>
            <a:xfrm>
              <a:off x="4169125" y="2983725"/>
              <a:ext cx="5175" cy="5125"/>
            </a:xfrm>
            <a:custGeom>
              <a:avLst/>
              <a:gdLst/>
              <a:ahLst/>
              <a:cxnLst/>
              <a:rect l="l" t="t" r="r" b="b"/>
              <a:pathLst>
                <a:path w="207" h="205" extrusionOk="0">
                  <a:moveTo>
                    <a:pt x="103" y="1"/>
                  </a:moveTo>
                  <a:cubicBezTo>
                    <a:pt x="70" y="1"/>
                    <a:pt x="33" y="17"/>
                    <a:pt x="17" y="34"/>
                  </a:cubicBezTo>
                  <a:cubicBezTo>
                    <a:pt x="0" y="50"/>
                    <a:pt x="0" y="83"/>
                    <a:pt x="0" y="104"/>
                  </a:cubicBezTo>
                  <a:cubicBezTo>
                    <a:pt x="0" y="120"/>
                    <a:pt x="0" y="120"/>
                    <a:pt x="17" y="137"/>
                  </a:cubicBezTo>
                  <a:cubicBezTo>
                    <a:pt x="17" y="153"/>
                    <a:pt x="33" y="170"/>
                    <a:pt x="33" y="170"/>
                  </a:cubicBezTo>
                  <a:cubicBezTo>
                    <a:pt x="57" y="194"/>
                    <a:pt x="84" y="204"/>
                    <a:pt x="110" y="204"/>
                  </a:cubicBezTo>
                  <a:cubicBezTo>
                    <a:pt x="141" y="204"/>
                    <a:pt x="169" y="190"/>
                    <a:pt x="190" y="170"/>
                  </a:cubicBezTo>
                  <a:cubicBezTo>
                    <a:pt x="206" y="137"/>
                    <a:pt x="206" y="120"/>
                    <a:pt x="206" y="83"/>
                  </a:cubicBezTo>
                  <a:cubicBezTo>
                    <a:pt x="206" y="50"/>
                    <a:pt x="190" y="34"/>
                    <a:pt x="173" y="17"/>
                  </a:cubicBezTo>
                  <a:cubicBezTo>
                    <a:pt x="153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9"/>
            <p:cNvSpPr/>
            <p:nvPr/>
          </p:nvSpPr>
          <p:spPr>
            <a:xfrm>
              <a:off x="4157475" y="2963125"/>
              <a:ext cx="5175" cy="5250"/>
            </a:xfrm>
            <a:custGeom>
              <a:avLst/>
              <a:gdLst/>
              <a:ahLst/>
              <a:cxnLst/>
              <a:rect l="l" t="t" r="r" b="b"/>
              <a:pathLst>
                <a:path w="207" h="210" extrusionOk="0">
                  <a:moveTo>
                    <a:pt x="124" y="0"/>
                  </a:moveTo>
                  <a:cubicBezTo>
                    <a:pt x="87" y="0"/>
                    <a:pt x="70" y="0"/>
                    <a:pt x="54" y="17"/>
                  </a:cubicBezTo>
                  <a:cubicBezTo>
                    <a:pt x="21" y="33"/>
                    <a:pt x="0" y="66"/>
                    <a:pt x="0" y="83"/>
                  </a:cubicBezTo>
                  <a:lnTo>
                    <a:pt x="0" y="136"/>
                  </a:lnTo>
                  <a:cubicBezTo>
                    <a:pt x="21" y="153"/>
                    <a:pt x="21" y="153"/>
                    <a:pt x="21" y="169"/>
                  </a:cubicBezTo>
                  <a:cubicBezTo>
                    <a:pt x="37" y="186"/>
                    <a:pt x="70" y="206"/>
                    <a:pt x="87" y="206"/>
                  </a:cubicBezTo>
                  <a:cubicBezTo>
                    <a:pt x="96" y="208"/>
                    <a:pt x="104" y="209"/>
                    <a:pt x="112" y="209"/>
                  </a:cubicBezTo>
                  <a:cubicBezTo>
                    <a:pt x="168" y="209"/>
                    <a:pt x="206" y="163"/>
                    <a:pt x="206" y="120"/>
                  </a:cubicBezTo>
                  <a:cubicBezTo>
                    <a:pt x="206" y="83"/>
                    <a:pt x="206" y="66"/>
                    <a:pt x="190" y="50"/>
                  </a:cubicBezTo>
                  <a:cubicBezTo>
                    <a:pt x="173" y="17"/>
                    <a:pt x="157" y="0"/>
                    <a:pt x="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9"/>
            <p:cNvSpPr/>
            <p:nvPr/>
          </p:nvSpPr>
          <p:spPr>
            <a:xfrm>
              <a:off x="4196125" y="3038550"/>
              <a:ext cx="5675" cy="5300"/>
            </a:xfrm>
            <a:custGeom>
              <a:avLst/>
              <a:gdLst/>
              <a:ahLst/>
              <a:cxnLst/>
              <a:rect l="l" t="t" r="r" b="b"/>
              <a:pathLst>
                <a:path w="227" h="212" extrusionOk="0">
                  <a:moveTo>
                    <a:pt x="115" y="1"/>
                  </a:moveTo>
                  <a:cubicBezTo>
                    <a:pt x="106" y="1"/>
                    <a:pt x="96" y="2"/>
                    <a:pt x="87" y="5"/>
                  </a:cubicBezTo>
                  <a:cubicBezTo>
                    <a:pt x="37" y="22"/>
                    <a:pt x="0" y="92"/>
                    <a:pt x="21" y="141"/>
                  </a:cubicBezTo>
                  <a:cubicBezTo>
                    <a:pt x="37" y="158"/>
                    <a:pt x="37" y="178"/>
                    <a:pt x="54" y="178"/>
                  </a:cubicBezTo>
                  <a:cubicBezTo>
                    <a:pt x="87" y="211"/>
                    <a:pt x="124" y="211"/>
                    <a:pt x="157" y="211"/>
                  </a:cubicBezTo>
                  <a:cubicBezTo>
                    <a:pt x="190" y="195"/>
                    <a:pt x="227" y="158"/>
                    <a:pt x="227" y="125"/>
                  </a:cubicBezTo>
                  <a:lnTo>
                    <a:pt x="227" y="75"/>
                  </a:lnTo>
                  <a:cubicBezTo>
                    <a:pt x="196" y="31"/>
                    <a:pt x="157" y="1"/>
                    <a:pt x="1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9"/>
            <p:cNvSpPr/>
            <p:nvPr/>
          </p:nvSpPr>
          <p:spPr>
            <a:xfrm>
              <a:off x="4187150" y="3091575"/>
              <a:ext cx="6000" cy="5200"/>
            </a:xfrm>
            <a:custGeom>
              <a:avLst/>
              <a:gdLst/>
              <a:ahLst/>
              <a:cxnLst/>
              <a:rect l="l" t="t" r="r" b="b"/>
              <a:pathLst>
                <a:path w="240" h="208" extrusionOk="0">
                  <a:moveTo>
                    <a:pt x="132" y="1"/>
                  </a:moveTo>
                  <a:cubicBezTo>
                    <a:pt x="117" y="1"/>
                    <a:pt x="101" y="5"/>
                    <a:pt x="87" y="16"/>
                  </a:cubicBezTo>
                  <a:cubicBezTo>
                    <a:pt x="34" y="32"/>
                    <a:pt x="1" y="82"/>
                    <a:pt x="17" y="135"/>
                  </a:cubicBezTo>
                  <a:cubicBezTo>
                    <a:pt x="44" y="175"/>
                    <a:pt x="84" y="207"/>
                    <a:pt x="124" y="207"/>
                  </a:cubicBezTo>
                  <a:cubicBezTo>
                    <a:pt x="134" y="207"/>
                    <a:pt x="144" y="205"/>
                    <a:pt x="153" y="201"/>
                  </a:cubicBezTo>
                  <a:cubicBezTo>
                    <a:pt x="207" y="185"/>
                    <a:pt x="240" y="119"/>
                    <a:pt x="223" y="65"/>
                  </a:cubicBezTo>
                  <a:cubicBezTo>
                    <a:pt x="211" y="30"/>
                    <a:pt x="172" y="1"/>
                    <a:pt x="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9"/>
            <p:cNvSpPr/>
            <p:nvPr/>
          </p:nvSpPr>
          <p:spPr>
            <a:xfrm>
              <a:off x="4183225" y="2965025"/>
              <a:ext cx="5700" cy="5200"/>
            </a:xfrm>
            <a:custGeom>
              <a:avLst/>
              <a:gdLst/>
              <a:ahLst/>
              <a:cxnLst/>
              <a:rect l="l" t="t" r="r" b="b"/>
              <a:pathLst>
                <a:path w="228" h="208" extrusionOk="0">
                  <a:moveTo>
                    <a:pt x="128" y="1"/>
                  </a:moveTo>
                  <a:cubicBezTo>
                    <a:pt x="115" y="1"/>
                    <a:pt x="101" y="3"/>
                    <a:pt x="87" y="7"/>
                  </a:cubicBezTo>
                  <a:cubicBezTo>
                    <a:pt x="38" y="27"/>
                    <a:pt x="1" y="93"/>
                    <a:pt x="21" y="147"/>
                  </a:cubicBezTo>
                  <a:cubicBezTo>
                    <a:pt x="38" y="163"/>
                    <a:pt x="38" y="163"/>
                    <a:pt x="54" y="180"/>
                  </a:cubicBezTo>
                  <a:cubicBezTo>
                    <a:pt x="74" y="199"/>
                    <a:pt x="95" y="207"/>
                    <a:pt x="115" y="207"/>
                  </a:cubicBezTo>
                  <a:cubicBezTo>
                    <a:pt x="130" y="207"/>
                    <a:pt x="144" y="203"/>
                    <a:pt x="158" y="196"/>
                  </a:cubicBezTo>
                  <a:cubicBezTo>
                    <a:pt x="207" y="180"/>
                    <a:pt x="228" y="147"/>
                    <a:pt x="228" y="110"/>
                  </a:cubicBezTo>
                  <a:lnTo>
                    <a:pt x="228" y="60"/>
                  </a:lnTo>
                  <a:cubicBezTo>
                    <a:pt x="212" y="20"/>
                    <a:pt x="171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9"/>
            <p:cNvSpPr/>
            <p:nvPr/>
          </p:nvSpPr>
          <p:spPr>
            <a:xfrm>
              <a:off x="4189725" y="3078075"/>
              <a:ext cx="5600" cy="5250"/>
            </a:xfrm>
            <a:custGeom>
              <a:avLst/>
              <a:gdLst/>
              <a:ahLst/>
              <a:cxnLst/>
              <a:rect l="l" t="t" r="r" b="b"/>
              <a:pathLst>
                <a:path w="224" h="210" extrusionOk="0">
                  <a:moveTo>
                    <a:pt x="101" y="0"/>
                  </a:moveTo>
                  <a:cubicBezTo>
                    <a:pt x="58" y="0"/>
                    <a:pt x="15" y="47"/>
                    <a:pt x="1" y="90"/>
                  </a:cubicBezTo>
                  <a:cubicBezTo>
                    <a:pt x="1" y="106"/>
                    <a:pt x="1" y="123"/>
                    <a:pt x="17" y="143"/>
                  </a:cubicBezTo>
                  <a:lnTo>
                    <a:pt x="17" y="160"/>
                  </a:lnTo>
                  <a:cubicBezTo>
                    <a:pt x="34" y="193"/>
                    <a:pt x="71" y="209"/>
                    <a:pt x="87" y="209"/>
                  </a:cubicBezTo>
                  <a:cubicBezTo>
                    <a:pt x="153" y="209"/>
                    <a:pt x="207" y="176"/>
                    <a:pt x="207" y="123"/>
                  </a:cubicBezTo>
                  <a:cubicBezTo>
                    <a:pt x="223" y="90"/>
                    <a:pt x="207" y="73"/>
                    <a:pt x="190" y="40"/>
                  </a:cubicBezTo>
                  <a:cubicBezTo>
                    <a:pt x="174" y="20"/>
                    <a:pt x="153" y="3"/>
                    <a:pt x="120" y="3"/>
                  </a:cubicBezTo>
                  <a:cubicBezTo>
                    <a:pt x="114" y="1"/>
                    <a:pt x="108" y="0"/>
                    <a:pt x="1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9"/>
            <p:cNvSpPr/>
            <p:nvPr/>
          </p:nvSpPr>
          <p:spPr>
            <a:xfrm>
              <a:off x="4184575" y="3031350"/>
              <a:ext cx="5175" cy="5175"/>
            </a:xfrm>
            <a:custGeom>
              <a:avLst/>
              <a:gdLst/>
              <a:ahLst/>
              <a:cxnLst/>
              <a:rect l="l" t="t" r="r" b="b"/>
              <a:pathLst>
                <a:path w="207" h="207" extrusionOk="0">
                  <a:moveTo>
                    <a:pt x="120" y="1"/>
                  </a:moveTo>
                  <a:cubicBezTo>
                    <a:pt x="87" y="1"/>
                    <a:pt x="50" y="1"/>
                    <a:pt x="33" y="17"/>
                  </a:cubicBezTo>
                  <a:cubicBezTo>
                    <a:pt x="17" y="34"/>
                    <a:pt x="0" y="71"/>
                    <a:pt x="0" y="87"/>
                  </a:cubicBezTo>
                  <a:lnTo>
                    <a:pt x="0" y="137"/>
                  </a:lnTo>
                  <a:cubicBezTo>
                    <a:pt x="0" y="157"/>
                    <a:pt x="17" y="157"/>
                    <a:pt x="17" y="174"/>
                  </a:cubicBezTo>
                  <a:cubicBezTo>
                    <a:pt x="33" y="190"/>
                    <a:pt x="50" y="207"/>
                    <a:pt x="87" y="207"/>
                  </a:cubicBezTo>
                  <a:cubicBezTo>
                    <a:pt x="137" y="207"/>
                    <a:pt x="190" y="174"/>
                    <a:pt x="207" y="120"/>
                  </a:cubicBezTo>
                  <a:cubicBezTo>
                    <a:pt x="207" y="87"/>
                    <a:pt x="207" y="71"/>
                    <a:pt x="190" y="34"/>
                  </a:cubicBezTo>
                  <a:cubicBezTo>
                    <a:pt x="174" y="17"/>
                    <a:pt x="137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9"/>
            <p:cNvSpPr/>
            <p:nvPr/>
          </p:nvSpPr>
          <p:spPr>
            <a:xfrm>
              <a:off x="4196125" y="3051800"/>
              <a:ext cx="5175" cy="5100"/>
            </a:xfrm>
            <a:custGeom>
              <a:avLst/>
              <a:gdLst/>
              <a:ahLst/>
              <a:cxnLst/>
              <a:rect l="l" t="t" r="r" b="b"/>
              <a:pathLst>
                <a:path w="207" h="204" extrusionOk="0">
                  <a:moveTo>
                    <a:pt x="115" y="0"/>
                  </a:moveTo>
                  <a:cubicBezTo>
                    <a:pt x="107" y="0"/>
                    <a:pt x="98" y="2"/>
                    <a:pt x="87" y="7"/>
                  </a:cubicBezTo>
                  <a:cubicBezTo>
                    <a:pt x="70" y="7"/>
                    <a:pt x="37" y="24"/>
                    <a:pt x="21" y="40"/>
                  </a:cubicBezTo>
                  <a:cubicBezTo>
                    <a:pt x="0" y="61"/>
                    <a:pt x="0" y="94"/>
                    <a:pt x="0" y="110"/>
                  </a:cubicBezTo>
                  <a:lnTo>
                    <a:pt x="0" y="143"/>
                  </a:lnTo>
                  <a:cubicBezTo>
                    <a:pt x="21" y="164"/>
                    <a:pt x="21" y="180"/>
                    <a:pt x="37" y="180"/>
                  </a:cubicBezTo>
                  <a:cubicBezTo>
                    <a:pt x="60" y="195"/>
                    <a:pt x="86" y="203"/>
                    <a:pt x="111" y="203"/>
                  </a:cubicBezTo>
                  <a:cubicBezTo>
                    <a:pt x="142" y="203"/>
                    <a:pt x="172" y="191"/>
                    <a:pt x="190" y="164"/>
                  </a:cubicBezTo>
                  <a:cubicBezTo>
                    <a:pt x="206" y="143"/>
                    <a:pt x="206" y="127"/>
                    <a:pt x="206" y="94"/>
                  </a:cubicBezTo>
                  <a:cubicBezTo>
                    <a:pt x="206" y="61"/>
                    <a:pt x="190" y="40"/>
                    <a:pt x="173" y="24"/>
                  </a:cubicBezTo>
                  <a:cubicBezTo>
                    <a:pt x="150" y="12"/>
                    <a:pt x="135" y="0"/>
                    <a:pt x="1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9"/>
            <p:cNvSpPr/>
            <p:nvPr/>
          </p:nvSpPr>
          <p:spPr>
            <a:xfrm>
              <a:off x="4194050" y="3065175"/>
              <a:ext cx="5175" cy="5275"/>
            </a:xfrm>
            <a:custGeom>
              <a:avLst/>
              <a:gdLst/>
              <a:ahLst/>
              <a:cxnLst/>
              <a:rect l="l" t="t" r="r" b="b"/>
              <a:pathLst>
                <a:path w="207" h="211" extrusionOk="0">
                  <a:moveTo>
                    <a:pt x="95" y="1"/>
                  </a:moveTo>
                  <a:cubicBezTo>
                    <a:pt x="39" y="1"/>
                    <a:pt x="1" y="47"/>
                    <a:pt x="1" y="91"/>
                  </a:cubicBezTo>
                  <a:lnTo>
                    <a:pt x="1" y="144"/>
                  </a:lnTo>
                  <a:cubicBezTo>
                    <a:pt x="1" y="161"/>
                    <a:pt x="17" y="161"/>
                    <a:pt x="17" y="161"/>
                  </a:cubicBezTo>
                  <a:cubicBezTo>
                    <a:pt x="34" y="194"/>
                    <a:pt x="50" y="210"/>
                    <a:pt x="83" y="210"/>
                  </a:cubicBezTo>
                  <a:cubicBezTo>
                    <a:pt x="120" y="210"/>
                    <a:pt x="137" y="210"/>
                    <a:pt x="153" y="194"/>
                  </a:cubicBezTo>
                  <a:cubicBezTo>
                    <a:pt x="186" y="177"/>
                    <a:pt x="207" y="144"/>
                    <a:pt x="207" y="124"/>
                  </a:cubicBezTo>
                  <a:cubicBezTo>
                    <a:pt x="207" y="74"/>
                    <a:pt x="170" y="4"/>
                    <a:pt x="120" y="4"/>
                  </a:cubicBezTo>
                  <a:cubicBezTo>
                    <a:pt x="111" y="2"/>
                    <a:pt x="103" y="1"/>
                    <a:pt x="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9"/>
            <p:cNvSpPr/>
            <p:nvPr/>
          </p:nvSpPr>
          <p:spPr>
            <a:xfrm>
              <a:off x="4126125" y="3094425"/>
              <a:ext cx="5600" cy="5275"/>
            </a:xfrm>
            <a:custGeom>
              <a:avLst/>
              <a:gdLst/>
              <a:ahLst/>
              <a:cxnLst/>
              <a:rect l="l" t="t" r="r" b="b"/>
              <a:pathLst>
                <a:path w="224" h="211" extrusionOk="0">
                  <a:moveTo>
                    <a:pt x="98" y="0"/>
                  </a:moveTo>
                  <a:cubicBezTo>
                    <a:pt x="56" y="0"/>
                    <a:pt x="15" y="45"/>
                    <a:pt x="1" y="87"/>
                  </a:cubicBezTo>
                  <a:cubicBezTo>
                    <a:pt x="1" y="108"/>
                    <a:pt x="1" y="124"/>
                    <a:pt x="17" y="141"/>
                  </a:cubicBezTo>
                  <a:lnTo>
                    <a:pt x="17" y="157"/>
                  </a:lnTo>
                  <a:cubicBezTo>
                    <a:pt x="38" y="190"/>
                    <a:pt x="71" y="190"/>
                    <a:pt x="87" y="211"/>
                  </a:cubicBezTo>
                  <a:cubicBezTo>
                    <a:pt x="120" y="211"/>
                    <a:pt x="157" y="211"/>
                    <a:pt x="174" y="190"/>
                  </a:cubicBezTo>
                  <a:cubicBezTo>
                    <a:pt x="190" y="174"/>
                    <a:pt x="207" y="141"/>
                    <a:pt x="207" y="124"/>
                  </a:cubicBezTo>
                  <a:cubicBezTo>
                    <a:pt x="223" y="87"/>
                    <a:pt x="207" y="71"/>
                    <a:pt x="190" y="38"/>
                  </a:cubicBezTo>
                  <a:cubicBezTo>
                    <a:pt x="174" y="21"/>
                    <a:pt x="157" y="5"/>
                    <a:pt x="120" y="5"/>
                  </a:cubicBezTo>
                  <a:cubicBezTo>
                    <a:pt x="113" y="2"/>
                    <a:pt x="105" y="0"/>
                    <a:pt x="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9"/>
            <p:cNvSpPr/>
            <p:nvPr/>
          </p:nvSpPr>
          <p:spPr>
            <a:xfrm>
              <a:off x="4133450" y="2955200"/>
              <a:ext cx="6000" cy="5050"/>
            </a:xfrm>
            <a:custGeom>
              <a:avLst/>
              <a:gdLst/>
              <a:ahLst/>
              <a:cxnLst/>
              <a:rect l="l" t="t" r="r" b="b"/>
              <a:pathLst>
                <a:path w="240" h="202" extrusionOk="0">
                  <a:moveTo>
                    <a:pt x="126" y="0"/>
                  </a:moveTo>
                  <a:cubicBezTo>
                    <a:pt x="113" y="0"/>
                    <a:pt x="100" y="3"/>
                    <a:pt x="87" y="8"/>
                  </a:cubicBezTo>
                  <a:cubicBezTo>
                    <a:pt x="17" y="24"/>
                    <a:pt x="1" y="90"/>
                    <a:pt x="17" y="144"/>
                  </a:cubicBezTo>
                  <a:cubicBezTo>
                    <a:pt x="29" y="181"/>
                    <a:pt x="71" y="201"/>
                    <a:pt x="113" y="201"/>
                  </a:cubicBezTo>
                  <a:cubicBezTo>
                    <a:pt x="128" y="201"/>
                    <a:pt x="143" y="199"/>
                    <a:pt x="157" y="193"/>
                  </a:cubicBezTo>
                  <a:cubicBezTo>
                    <a:pt x="207" y="177"/>
                    <a:pt x="240" y="111"/>
                    <a:pt x="207" y="57"/>
                  </a:cubicBezTo>
                  <a:cubicBezTo>
                    <a:pt x="194" y="21"/>
                    <a:pt x="162" y="0"/>
                    <a:pt x="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9"/>
            <p:cNvSpPr/>
            <p:nvPr/>
          </p:nvSpPr>
          <p:spPr>
            <a:xfrm>
              <a:off x="4118400" y="2979400"/>
              <a:ext cx="5175" cy="5175"/>
            </a:xfrm>
            <a:custGeom>
              <a:avLst/>
              <a:gdLst/>
              <a:ahLst/>
              <a:cxnLst/>
              <a:rect l="l" t="t" r="r" b="b"/>
              <a:pathLst>
                <a:path w="207" h="207" extrusionOk="0">
                  <a:moveTo>
                    <a:pt x="120" y="1"/>
                  </a:moveTo>
                  <a:cubicBezTo>
                    <a:pt x="87" y="1"/>
                    <a:pt x="71" y="1"/>
                    <a:pt x="38" y="17"/>
                  </a:cubicBezTo>
                  <a:cubicBezTo>
                    <a:pt x="17" y="34"/>
                    <a:pt x="1" y="50"/>
                    <a:pt x="1" y="87"/>
                  </a:cubicBezTo>
                  <a:lnTo>
                    <a:pt x="1" y="137"/>
                  </a:lnTo>
                  <a:cubicBezTo>
                    <a:pt x="1" y="153"/>
                    <a:pt x="17" y="153"/>
                    <a:pt x="17" y="153"/>
                  </a:cubicBezTo>
                  <a:cubicBezTo>
                    <a:pt x="38" y="190"/>
                    <a:pt x="54" y="207"/>
                    <a:pt x="87" y="207"/>
                  </a:cubicBezTo>
                  <a:cubicBezTo>
                    <a:pt x="141" y="207"/>
                    <a:pt x="190" y="174"/>
                    <a:pt x="207" y="120"/>
                  </a:cubicBezTo>
                  <a:cubicBezTo>
                    <a:pt x="207" y="87"/>
                    <a:pt x="207" y="71"/>
                    <a:pt x="190" y="34"/>
                  </a:cubicBezTo>
                  <a:cubicBezTo>
                    <a:pt x="174" y="17"/>
                    <a:pt x="141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9"/>
            <p:cNvSpPr/>
            <p:nvPr/>
          </p:nvSpPr>
          <p:spPr>
            <a:xfrm>
              <a:off x="4122325" y="2948475"/>
              <a:ext cx="5575" cy="5275"/>
            </a:xfrm>
            <a:custGeom>
              <a:avLst/>
              <a:gdLst/>
              <a:ahLst/>
              <a:cxnLst/>
              <a:rect l="l" t="t" r="r" b="b"/>
              <a:pathLst>
                <a:path w="223" h="211" extrusionOk="0">
                  <a:moveTo>
                    <a:pt x="120" y="1"/>
                  </a:moveTo>
                  <a:cubicBezTo>
                    <a:pt x="66" y="1"/>
                    <a:pt x="17" y="34"/>
                    <a:pt x="0" y="87"/>
                  </a:cubicBezTo>
                  <a:cubicBezTo>
                    <a:pt x="0" y="104"/>
                    <a:pt x="0" y="120"/>
                    <a:pt x="17" y="137"/>
                  </a:cubicBezTo>
                  <a:cubicBezTo>
                    <a:pt x="17" y="153"/>
                    <a:pt x="17" y="153"/>
                    <a:pt x="33" y="174"/>
                  </a:cubicBezTo>
                  <a:cubicBezTo>
                    <a:pt x="50" y="190"/>
                    <a:pt x="66" y="207"/>
                    <a:pt x="103" y="207"/>
                  </a:cubicBezTo>
                  <a:cubicBezTo>
                    <a:pt x="110" y="209"/>
                    <a:pt x="117" y="210"/>
                    <a:pt x="123" y="210"/>
                  </a:cubicBezTo>
                  <a:cubicBezTo>
                    <a:pt x="166" y="210"/>
                    <a:pt x="209" y="167"/>
                    <a:pt x="223" y="120"/>
                  </a:cubicBezTo>
                  <a:cubicBezTo>
                    <a:pt x="223" y="87"/>
                    <a:pt x="206" y="71"/>
                    <a:pt x="190" y="50"/>
                  </a:cubicBezTo>
                  <a:cubicBezTo>
                    <a:pt x="169" y="17"/>
                    <a:pt x="153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9"/>
            <p:cNvSpPr/>
            <p:nvPr/>
          </p:nvSpPr>
          <p:spPr>
            <a:xfrm>
              <a:off x="4123550" y="2934625"/>
              <a:ext cx="6100" cy="5175"/>
            </a:xfrm>
            <a:custGeom>
              <a:avLst/>
              <a:gdLst/>
              <a:ahLst/>
              <a:cxnLst/>
              <a:rect l="l" t="t" r="r" b="b"/>
              <a:pathLst>
                <a:path w="244" h="207" extrusionOk="0">
                  <a:moveTo>
                    <a:pt x="118" y="1"/>
                  </a:moveTo>
                  <a:cubicBezTo>
                    <a:pt x="108" y="1"/>
                    <a:pt x="98" y="2"/>
                    <a:pt x="87" y="6"/>
                  </a:cubicBezTo>
                  <a:cubicBezTo>
                    <a:pt x="38" y="23"/>
                    <a:pt x="1" y="89"/>
                    <a:pt x="17" y="142"/>
                  </a:cubicBezTo>
                  <a:cubicBezTo>
                    <a:pt x="44" y="178"/>
                    <a:pt x="77" y="207"/>
                    <a:pt x="113" y="207"/>
                  </a:cubicBezTo>
                  <a:cubicBezTo>
                    <a:pt x="127" y="207"/>
                    <a:pt x="142" y="202"/>
                    <a:pt x="157" y="192"/>
                  </a:cubicBezTo>
                  <a:cubicBezTo>
                    <a:pt x="207" y="175"/>
                    <a:pt x="244" y="126"/>
                    <a:pt x="223" y="72"/>
                  </a:cubicBezTo>
                  <a:cubicBezTo>
                    <a:pt x="197" y="32"/>
                    <a:pt x="159" y="1"/>
                    <a:pt x="1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9"/>
            <p:cNvSpPr/>
            <p:nvPr/>
          </p:nvSpPr>
          <p:spPr>
            <a:xfrm>
              <a:off x="4128300" y="2986100"/>
              <a:ext cx="6000" cy="5075"/>
            </a:xfrm>
            <a:custGeom>
              <a:avLst/>
              <a:gdLst/>
              <a:ahLst/>
              <a:cxnLst/>
              <a:rect l="l" t="t" r="r" b="b"/>
              <a:pathLst>
                <a:path w="240" h="203" extrusionOk="0">
                  <a:moveTo>
                    <a:pt x="128" y="1"/>
                  </a:moveTo>
                  <a:cubicBezTo>
                    <a:pt x="114" y="1"/>
                    <a:pt x="100" y="3"/>
                    <a:pt x="87" y="9"/>
                  </a:cubicBezTo>
                  <a:cubicBezTo>
                    <a:pt x="33" y="25"/>
                    <a:pt x="0" y="75"/>
                    <a:pt x="33" y="145"/>
                  </a:cubicBezTo>
                  <a:cubicBezTo>
                    <a:pt x="33" y="145"/>
                    <a:pt x="54" y="161"/>
                    <a:pt x="54" y="178"/>
                  </a:cubicBezTo>
                  <a:cubicBezTo>
                    <a:pt x="77" y="189"/>
                    <a:pt x="100" y="203"/>
                    <a:pt x="130" y="203"/>
                  </a:cubicBezTo>
                  <a:cubicBezTo>
                    <a:pt x="143" y="203"/>
                    <a:pt x="157" y="201"/>
                    <a:pt x="174" y="194"/>
                  </a:cubicBezTo>
                  <a:cubicBezTo>
                    <a:pt x="207" y="178"/>
                    <a:pt x="223" y="145"/>
                    <a:pt x="223" y="112"/>
                  </a:cubicBezTo>
                  <a:cubicBezTo>
                    <a:pt x="239" y="91"/>
                    <a:pt x="223" y="75"/>
                    <a:pt x="223" y="58"/>
                  </a:cubicBezTo>
                  <a:cubicBezTo>
                    <a:pt x="211" y="22"/>
                    <a:pt x="169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9"/>
            <p:cNvSpPr/>
            <p:nvPr/>
          </p:nvSpPr>
          <p:spPr>
            <a:xfrm>
              <a:off x="4132625" y="2974150"/>
              <a:ext cx="5175" cy="4975"/>
            </a:xfrm>
            <a:custGeom>
              <a:avLst/>
              <a:gdLst/>
              <a:ahLst/>
              <a:cxnLst/>
              <a:rect l="l" t="t" r="r" b="b"/>
              <a:pathLst>
                <a:path w="207" h="199" extrusionOk="0">
                  <a:moveTo>
                    <a:pt x="92" y="0"/>
                  </a:moveTo>
                  <a:cubicBezTo>
                    <a:pt x="46" y="0"/>
                    <a:pt x="1" y="33"/>
                    <a:pt x="1" y="91"/>
                  </a:cubicBezTo>
                  <a:lnTo>
                    <a:pt x="1" y="140"/>
                  </a:lnTo>
                  <a:lnTo>
                    <a:pt x="17" y="157"/>
                  </a:lnTo>
                  <a:cubicBezTo>
                    <a:pt x="34" y="178"/>
                    <a:pt x="50" y="194"/>
                    <a:pt x="87" y="194"/>
                  </a:cubicBezTo>
                  <a:cubicBezTo>
                    <a:pt x="96" y="197"/>
                    <a:pt x="104" y="198"/>
                    <a:pt x="113" y="198"/>
                  </a:cubicBezTo>
                  <a:cubicBezTo>
                    <a:pt x="154" y="198"/>
                    <a:pt x="193" y="166"/>
                    <a:pt x="207" y="108"/>
                  </a:cubicBezTo>
                  <a:cubicBezTo>
                    <a:pt x="207" y="91"/>
                    <a:pt x="207" y="54"/>
                    <a:pt x="190" y="37"/>
                  </a:cubicBezTo>
                  <a:cubicBezTo>
                    <a:pt x="170" y="21"/>
                    <a:pt x="153" y="4"/>
                    <a:pt x="120" y="4"/>
                  </a:cubicBezTo>
                  <a:cubicBezTo>
                    <a:pt x="111" y="2"/>
                    <a:pt x="101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9"/>
            <p:cNvSpPr/>
            <p:nvPr/>
          </p:nvSpPr>
          <p:spPr>
            <a:xfrm>
              <a:off x="4114600" y="2992700"/>
              <a:ext cx="5575" cy="4925"/>
            </a:xfrm>
            <a:custGeom>
              <a:avLst/>
              <a:gdLst/>
              <a:ahLst/>
              <a:cxnLst/>
              <a:rect l="l" t="t" r="r" b="b"/>
              <a:pathLst>
                <a:path w="223" h="197" extrusionOk="0">
                  <a:moveTo>
                    <a:pt x="66" y="0"/>
                  </a:moveTo>
                  <a:cubicBezTo>
                    <a:pt x="17" y="17"/>
                    <a:pt x="0" y="87"/>
                    <a:pt x="17" y="136"/>
                  </a:cubicBezTo>
                  <a:cubicBezTo>
                    <a:pt x="29" y="177"/>
                    <a:pt x="72" y="196"/>
                    <a:pt x="113" y="196"/>
                  </a:cubicBezTo>
                  <a:cubicBezTo>
                    <a:pt x="127" y="196"/>
                    <a:pt x="140" y="194"/>
                    <a:pt x="153" y="190"/>
                  </a:cubicBezTo>
                  <a:cubicBezTo>
                    <a:pt x="169" y="190"/>
                    <a:pt x="190" y="174"/>
                    <a:pt x="190" y="174"/>
                  </a:cubicBezTo>
                  <a:cubicBezTo>
                    <a:pt x="223" y="136"/>
                    <a:pt x="223" y="104"/>
                    <a:pt x="206" y="54"/>
                  </a:cubicBezTo>
                  <a:cubicBezTo>
                    <a:pt x="206" y="17"/>
                    <a:pt x="169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9"/>
            <p:cNvSpPr/>
            <p:nvPr/>
          </p:nvSpPr>
          <p:spPr>
            <a:xfrm>
              <a:off x="4104700" y="2983200"/>
              <a:ext cx="5575" cy="5200"/>
            </a:xfrm>
            <a:custGeom>
              <a:avLst/>
              <a:gdLst/>
              <a:ahLst/>
              <a:cxnLst/>
              <a:rect l="l" t="t" r="r" b="b"/>
              <a:pathLst>
                <a:path w="223" h="208" extrusionOk="0">
                  <a:moveTo>
                    <a:pt x="112" y="1"/>
                  </a:moveTo>
                  <a:cubicBezTo>
                    <a:pt x="83" y="1"/>
                    <a:pt x="56" y="16"/>
                    <a:pt x="33" y="38"/>
                  </a:cubicBezTo>
                  <a:cubicBezTo>
                    <a:pt x="0" y="71"/>
                    <a:pt x="0" y="88"/>
                    <a:pt x="0" y="125"/>
                  </a:cubicBezTo>
                  <a:cubicBezTo>
                    <a:pt x="0" y="125"/>
                    <a:pt x="0" y="141"/>
                    <a:pt x="17" y="141"/>
                  </a:cubicBezTo>
                  <a:cubicBezTo>
                    <a:pt x="17" y="158"/>
                    <a:pt x="33" y="174"/>
                    <a:pt x="33" y="191"/>
                  </a:cubicBezTo>
                  <a:cubicBezTo>
                    <a:pt x="70" y="207"/>
                    <a:pt x="87" y="207"/>
                    <a:pt x="120" y="207"/>
                  </a:cubicBezTo>
                  <a:cubicBezTo>
                    <a:pt x="153" y="207"/>
                    <a:pt x="173" y="191"/>
                    <a:pt x="190" y="174"/>
                  </a:cubicBezTo>
                  <a:cubicBezTo>
                    <a:pt x="206" y="158"/>
                    <a:pt x="223" y="125"/>
                    <a:pt x="206" y="88"/>
                  </a:cubicBezTo>
                  <a:cubicBezTo>
                    <a:pt x="206" y="71"/>
                    <a:pt x="190" y="38"/>
                    <a:pt x="173" y="22"/>
                  </a:cubicBezTo>
                  <a:cubicBezTo>
                    <a:pt x="152" y="7"/>
                    <a:pt x="132" y="1"/>
                    <a:pt x="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9"/>
            <p:cNvSpPr/>
            <p:nvPr/>
          </p:nvSpPr>
          <p:spPr>
            <a:xfrm>
              <a:off x="4111075" y="2941475"/>
              <a:ext cx="6125" cy="5375"/>
            </a:xfrm>
            <a:custGeom>
              <a:avLst/>
              <a:gdLst/>
              <a:ahLst/>
              <a:cxnLst/>
              <a:rect l="l" t="t" r="r" b="b"/>
              <a:pathLst>
                <a:path w="245" h="215" extrusionOk="0">
                  <a:moveTo>
                    <a:pt x="106" y="0"/>
                  </a:moveTo>
                  <a:cubicBezTo>
                    <a:pt x="95" y="0"/>
                    <a:pt x="83" y="2"/>
                    <a:pt x="71" y="4"/>
                  </a:cubicBezTo>
                  <a:cubicBezTo>
                    <a:pt x="21" y="42"/>
                    <a:pt x="1" y="91"/>
                    <a:pt x="21" y="145"/>
                  </a:cubicBezTo>
                  <a:cubicBezTo>
                    <a:pt x="35" y="185"/>
                    <a:pt x="82" y="215"/>
                    <a:pt x="128" y="215"/>
                  </a:cubicBezTo>
                  <a:cubicBezTo>
                    <a:pt x="138" y="215"/>
                    <a:pt x="148" y="214"/>
                    <a:pt x="158" y="211"/>
                  </a:cubicBezTo>
                  <a:cubicBezTo>
                    <a:pt x="207" y="178"/>
                    <a:pt x="244" y="124"/>
                    <a:pt x="207" y="75"/>
                  </a:cubicBezTo>
                  <a:cubicBezTo>
                    <a:pt x="193" y="30"/>
                    <a:pt x="157" y="0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9"/>
            <p:cNvSpPr/>
            <p:nvPr/>
          </p:nvSpPr>
          <p:spPr>
            <a:xfrm>
              <a:off x="4156225" y="2977150"/>
              <a:ext cx="5175" cy="5275"/>
            </a:xfrm>
            <a:custGeom>
              <a:avLst/>
              <a:gdLst/>
              <a:ahLst/>
              <a:cxnLst/>
              <a:rect l="l" t="t" r="r" b="b"/>
              <a:pathLst>
                <a:path w="207" h="211" extrusionOk="0">
                  <a:moveTo>
                    <a:pt x="100" y="1"/>
                  </a:moveTo>
                  <a:cubicBezTo>
                    <a:pt x="57" y="1"/>
                    <a:pt x="15" y="44"/>
                    <a:pt x="1" y="91"/>
                  </a:cubicBezTo>
                  <a:lnTo>
                    <a:pt x="1" y="124"/>
                  </a:lnTo>
                  <a:lnTo>
                    <a:pt x="1" y="140"/>
                  </a:lnTo>
                  <a:lnTo>
                    <a:pt x="17" y="161"/>
                  </a:lnTo>
                  <a:cubicBezTo>
                    <a:pt x="34" y="194"/>
                    <a:pt x="71" y="210"/>
                    <a:pt x="87" y="210"/>
                  </a:cubicBezTo>
                  <a:cubicBezTo>
                    <a:pt x="120" y="210"/>
                    <a:pt x="137" y="210"/>
                    <a:pt x="174" y="194"/>
                  </a:cubicBezTo>
                  <a:cubicBezTo>
                    <a:pt x="190" y="177"/>
                    <a:pt x="207" y="140"/>
                    <a:pt x="207" y="124"/>
                  </a:cubicBezTo>
                  <a:cubicBezTo>
                    <a:pt x="207" y="91"/>
                    <a:pt x="207" y="74"/>
                    <a:pt x="190" y="58"/>
                  </a:cubicBezTo>
                  <a:cubicBezTo>
                    <a:pt x="174" y="20"/>
                    <a:pt x="153" y="4"/>
                    <a:pt x="120" y="4"/>
                  </a:cubicBezTo>
                  <a:cubicBezTo>
                    <a:pt x="114" y="2"/>
                    <a:pt x="107" y="1"/>
                    <a:pt x="1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9"/>
            <p:cNvSpPr/>
            <p:nvPr/>
          </p:nvSpPr>
          <p:spPr>
            <a:xfrm>
              <a:off x="4146750" y="2953550"/>
              <a:ext cx="5175" cy="5250"/>
            </a:xfrm>
            <a:custGeom>
              <a:avLst/>
              <a:gdLst/>
              <a:ahLst/>
              <a:cxnLst/>
              <a:rect l="l" t="t" r="r" b="b"/>
              <a:pathLst>
                <a:path w="207" h="210" extrusionOk="0">
                  <a:moveTo>
                    <a:pt x="94" y="1"/>
                  </a:moveTo>
                  <a:cubicBezTo>
                    <a:pt x="41" y="1"/>
                    <a:pt x="0" y="44"/>
                    <a:pt x="0" y="90"/>
                  </a:cubicBezTo>
                  <a:lnTo>
                    <a:pt x="0" y="140"/>
                  </a:lnTo>
                  <a:lnTo>
                    <a:pt x="17" y="156"/>
                  </a:lnTo>
                  <a:cubicBezTo>
                    <a:pt x="37" y="194"/>
                    <a:pt x="54" y="194"/>
                    <a:pt x="87" y="210"/>
                  </a:cubicBezTo>
                  <a:cubicBezTo>
                    <a:pt x="141" y="210"/>
                    <a:pt x="190" y="177"/>
                    <a:pt x="206" y="123"/>
                  </a:cubicBezTo>
                  <a:cubicBezTo>
                    <a:pt x="206" y="90"/>
                    <a:pt x="206" y="74"/>
                    <a:pt x="190" y="37"/>
                  </a:cubicBezTo>
                  <a:cubicBezTo>
                    <a:pt x="174" y="20"/>
                    <a:pt x="141" y="4"/>
                    <a:pt x="120" y="4"/>
                  </a:cubicBezTo>
                  <a:cubicBezTo>
                    <a:pt x="111" y="2"/>
                    <a:pt x="103" y="1"/>
                    <a:pt x="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9"/>
            <p:cNvSpPr/>
            <p:nvPr/>
          </p:nvSpPr>
          <p:spPr>
            <a:xfrm>
              <a:off x="4150675" y="3002850"/>
              <a:ext cx="6000" cy="5075"/>
            </a:xfrm>
            <a:custGeom>
              <a:avLst/>
              <a:gdLst/>
              <a:ahLst/>
              <a:cxnLst/>
              <a:rect l="l" t="t" r="r" b="b"/>
              <a:pathLst>
                <a:path w="240" h="203" extrusionOk="0">
                  <a:moveTo>
                    <a:pt x="114" y="1"/>
                  </a:moveTo>
                  <a:cubicBezTo>
                    <a:pt x="100" y="1"/>
                    <a:pt x="83" y="3"/>
                    <a:pt x="66" y="7"/>
                  </a:cubicBezTo>
                  <a:cubicBezTo>
                    <a:pt x="17" y="23"/>
                    <a:pt x="0" y="93"/>
                    <a:pt x="17" y="143"/>
                  </a:cubicBezTo>
                  <a:cubicBezTo>
                    <a:pt x="29" y="183"/>
                    <a:pt x="72" y="203"/>
                    <a:pt x="113" y="203"/>
                  </a:cubicBezTo>
                  <a:cubicBezTo>
                    <a:pt x="127" y="203"/>
                    <a:pt x="140" y="200"/>
                    <a:pt x="153" y="196"/>
                  </a:cubicBezTo>
                  <a:cubicBezTo>
                    <a:pt x="206" y="180"/>
                    <a:pt x="239" y="126"/>
                    <a:pt x="206" y="60"/>
                  </a:cubicBezTo>
                  <a:cubicBezTo>
                    <a:pt x="194" y="20"/>
                    <a:pt x="160" y="1"/>
                    <a:pt x="1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9"/>
            <p:cNvSpPr/>
            <p:nvPr/>
          </p:nvSpPr>
          <p:spPr>
            <a:xfrm>
              <a:off x="4148900" y="2941425"/>
              <a:ext cx="5600" cy="5075"/>
            </a:xfrm>
            <a:custGeom>
              <a:avLst/>
              <a:gdLst/>
              <a:ahLst/>
              <a:cxnLst/>
              <a:rect l="l" t="t" r="r" b="b"/>
              <a:pathLst>
                <a:path w="224" h="203" extrusionOk="0">
                  <a:moveTo>
                    <a:pt x="113" y="0"/>
                  </a:moveTo>
                  <a:cubicBezTo>
                    <a:pt x="85" y="0"/>
                    <a:pt x="55" y="14"/>
                    <a:pt x="34" y="44"/>
                  </a:cubicBezTo>
                  <a:cubicBezTo>
                    <a:pt x="17" y="60"/>
                    <a:pt x="1" y="93"/>
                    <a:pt x="1" y="110"/>
                  </a:cubicBezTo>
                  <a:cubicBezTo>
                    <a:pt x="1" y="126"/>
                    <a:pt x="1" y="126"/>
                    <a:pt x="17" y="147"/>
                  </a:cubicBezTo>
                  <a:cubicBezTo>
                    <a:pt x="17" y="163"/>
                    <a:pt x="34" y="180"/>
                    <a:pt x="55" y="180"/>
                  </a:cubicBezTo>
                  <a:cubicBezTo>
                    <a:pt x="69" y="194"/>
                    <a:pt x="92" y="203"/>
                    <a:pt x="115" y="203"/>
                  </a:cubicBezTo>
                  <a:cubicBezTo>
                    <a:pt x="143" y="203"/>
                    <a:pt x="172" y="190"/>
                    <a:pt x="191" y="163"/>
                  </a:cubicBezTo>
                  <a:cubicBezTo>
                    <a:pt x="207" y="147"/>
                    <a:pt x="224" y="110"/>
                    <a:pt x="207" y="93"/>
                  </a:cubicBezTo>
                  <a:cubicBezTo>
                    <a:pt x="207" y="60"/>
                    <a:pt x="191" y="44"/>
                    <a:pt x="174" y="23"/>
                  </a:cubicBezTo>
                  <a:cubicBezTo>
                    <a:pt x="158" y="8"/>
                    <a:pt x="136" y="0"/>
                    <a:pt x="1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9"/>
            <p:cNvSpPr/>
            <p:nvPr/>
          </p:nvSpPr>
          <p:spPr>
            <a:xfrm>
              <a:off x="4155400" y="2990950"/>
              <a:ext cx="5175" cy="5175"/>
            </a:xfrm>
            <a:custGeom>
              <a:avLst/>
              <a:gdLst/>
              <a:ahLst/>
              <a:cxnLst/>
              <a:rect l="l" t="t" r="r" b="b"/>
              <a:pathLst>
                <a:path w="207" h="207" extrusionOk="0">
                  <a:moveTo>
                    <a:pt x="120" y="0"/>
                  </a:moveTo>
                  <a:cubicBezTo>
                    <a:pt x="50" y="0"/>
                    <a:pt x="1" y="37"/>
                    <a:pt x="1" y="87"/>
                  </a:cubicBezTo>
                  <a:lnTo>
                    <a:pt x="1" y="141"/>
                  </a:lnTo>
                  <a:cubicBezTo>
                    <a:pt x="1" y="157"/>
                    <a:pt x="17" y="157"/>
                    <a:pt x="17" y="174"/>
                  </a:cubicBezTo>
                  <a:cubicBezTo>
                    <a:pt x="34" y="190"/>
                    <a:pt x="50" y="206"/>
                    <a:pt x="83" y="206"/>
                  </a:cubicBezTo>
                  <a:cubicBezTo>
                    <a:pt x="137" y="206"/>
                    <a:pt x="186" y="174"/>
                    <a:pt x="207" y="124"/>
                  </a:cubicBezTo>
                  <a:cubicBezTo>
                    <a:pt x="207" y="87"/>
                    <a:pt x="207" y="70"/>
                    <a:pt x="186" y="37"/>
                  </a:cubicBezTo>
                  <a:cubicBezTo>
                    <a:pt x="170" y="21"/>
                    <a:pt x="137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9"/>
            <p:cNvSpPr/>
            <p:nvPr/>
          </p:nvSpPr>
          <p:spPr>
            <a:xfrm>
              <a:off x="4143750" y="2967300"/>
              <a:ext cx="5600" cy="5250"/>
            </a:xfrm>
            <a:custGeom>
              <a:avLst/>
              <a:gdLst/>
              <a:ahLst/>
              <a:cxnLst/>
              <a:rect l="l" t="t" r="r" b="b"/>
              <a:pathLst>
                <a:path w="224" h="210" extrusionOk="0">
                  <a:moveTo>
                    <a:pt x="111" y="1"/>
                  </a:moveTo>
                  <a:cubicBezTo>
                    <a:pt x="75" y="1"/>
                    <a:pt x="41" y="16"/>
                    <a:pt x="17" y="39"/>
                  </a:cubicBezTo>
                  <a:cubicBezTo>
                    <a:pt x="1" y="56"/>
                    <a:pt x="1" y="89"/>
                    <a:pt x="1" y="122"/>
                  </a:cubicBezTo>
                  <a:lnTo>
                    <a:pt x="1" y="142"/>
                  </a:lnTo>
                  <a:cubicBezTo>
                    <a:pt x="17" y="159"/>
                    <a:pt x="17" y="175"/>
                    <a:pt x="34" y="192"/>
                  </a:cubicBezTo>
                  <a:cubicBezTo>
                    <a:pt x="54" y="204"/>
                    <a:pt x="77" y="210"/>
                    <a:pt x="99" y="210"/>
                  </a:cubicBezTo>
                  <a:cubicBezTo>
                    <a:pt x="136" y="210"/>
                    <a:pt x="170" y="196"/>
                    <a:pt x="190" y="175"/>
                  </a:cubicBezTo>
                  <a:cubicBezTo>
                    <a:pt x="223" y="122"/>
                    <a:pt x="207" y="56"/>
                    <a:pt x="174" y="19"/>
                  </a:cubicBezTo>
                  <a:cubicBezTo>
                    <a:pt x="154" y="6"/>
                    <a:pt x="132" y="1"/>
                    <a:pt x="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9"/>
            <p:cNvSpPr/>
            <p:nvPr/>
          </p:nvSpPr>
          <p:spPr>
            <a:xfrm>
              <a:off x="4138600" y="2995525"/>
              <a:ext cx="6000" cy="5075"/>
            </a:xfrm>
            <a:custGeom>
              <a:avLst/>
              <a:gdLst/>
              <a:ahLst/>
              <a:cxnLst/>
              <a:rect l="l" t="t" r="r" b="b"/>
              <a:pathLst>
                <a:path w="240" h="203" extrusionOk="0">
                  <a:moveTo>
                    <a:pt x="126" y="1"/>
                  </a:moveTo>
                  <a:cubicBezTo>
                    <a:pt x="113" y="1"/>
                    <a:pt x="99" y="3"/>
                    <a:pt x="87" y="7"/>
                  </a:cubicBezTo>
                  <a:cubicBezTo>
                    <a:pt x="34" y="23"/>
                    <a:pt x="1" y="94"/>
                    <a:pt x="17" y="147"/>
                  </a:cubicBezTo>
                  <a:cubicBezTo>
                    <a:pt x="45" y="184"/>
                    <a:pt x="80" y="203"/>
                    <a:pt x="118" y="203"/>
                  </a:cubicBezTo>
                  <a:cubicBezTo>
                    <a:pt x="131" y="203"/>
                    <a:pt x="144" y="201"/>
                    <a:pt x="157" y="197"/>
                  </a:cubicBezTo>
                  <a:cubicBezTo>
                    <a:pt x="207" y="180"/>
                    <a:pt x="240" y="110"/>
                    <a:pt x="223" y="61"/>
                  </a:cubicBezTo>
                  <a:cubicBezTo>
                    <a:pt x="211" y="20"/>
                    <a:pt x="168" y="1"/>
                    <a:pt x="1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9"/>
            <p:cNvSpPr/>
            <p:nvPr/>
          </p:nvSpPr>
          <p:spPr>
            <a:xfrm>
              <a:off x="4142925" y="2984150"/>
              <a:ext cx="5600" cy="4900"/>
            </a:xfrm>
            <a:custGeom>
              <a:avLst/>
              <a:gdLst/>
              <a:ahLst/>
              <a:cxnLst/>
              <a:rect l="l" t="t" r="r" b="b"/>
              <a:pathLst>
                <a:path w="224" h="196" extrusionOk="0">
                  <a:moveTo>
                    <a:pt x="67" y="0"/>
                  </a:moveTo>
                  <a:cubicBezTo>
                    <a:pt x="50" y="17"/>
                    <a:pt x="34" y="33"/>
                    <a:pt x="17" y="50"/>
                  </a:cubicBezTo>
                  <a:cubicBezTo>
                    <a:pt x="1" y="66"/>
                    <a:pt x="1" y="103"/>
                    <a:pt x="17" y="136"/>
                  </a:cubicBezTo>
                  <a:cubicBezTo>
                    <a:pt x="30" y="177"/>
                    <a:pt x="63" y="196"/>
                    <a:pt x="107" y="196"/>
                  </a:cubicBezTo>
                  <a:cubicBezTo>
                    <a:pt x="122" y="196"/>
                    <a:pt x="137" y="194"/>
                    <a:pt x="153" y="190"/>
                  </a:cubicBezTo>
                  <a:cubicBezTo>
                    <a:pt x="207" y="169"/>
                    <a:pt x="223" y="120"/>
                    <a:pt x="207" y="50"/>
                  </a:cubicBezTo>
                  <a:cubicBezTo>
                    <a:pt x="190" y="33"/>
                    <a:pt x="170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9"/>
            <p:cNvSpPr/>
            <p:nvPr/>
          </p:nvSpPr>
          <p:spPr>
            <a:xfrm>
              <a:off x="4136025" y="2941575"/>
              <a:ext cx="5175" cy="5250"/>
            </a:xfrm>
            <a:custGeom>
              <a:avLst/>
              <a:gdLst/>
              <a:ahLst/>
              <a:cxnLst/>
              <a:rect l="l" t="t" r="r" b="b"/>
              <a:pathLst>
                <a:path w="207" h="210" extrusionOk="0">
                  <a:moveTo>
                    <a:pt x="120" y="0"/>
                  </a:moveTo>
                  <a:cubicBezTo>
                    <a:pt x="71" y="0"/>
                    <a:pt x="1" y="38"/>
                    <a:pt x="1" y="87"/>
                  </a:cubicBezTo>
                  <a:lnTo>
                    <a:pt x="1" y="141"/>
                  </a:lnTo>
                  <a:cubicBezTo>
                    <a:pt x="1" y="157"/>
                    <a:pt x="17" y="157"/>
                    <a:pt x="17" y="174"/>
                  </a:cubicBezTo>
                  <a:cubicBezTo>
                    <a:pt x="34" y="190"/>
                    <a:pt x="54" y="207"/>
                    <a:pt x="87" y="207"/>
                  </a:cubicBezTo>
                  <a:cubicBezTo>
                    <a:pt x="94" y="209"/>
                    <a:pt x="101" y="210"/>
                    <a:pt x="108" y="210"/>
                  </a:cubicBezTo>
                  <a:cubicBezTo>
                    <a:pt x="154" y="210"/>
                    <a:pt x="207" y="166"/>
                    <a:pt x="207" y="120"/>
                  </a:cubicBezTo>
                  <a:cubicBezTo>
                    <a:pt x="207" y="87"/>
                    <a:pt x="207" y="71"/>
                    <a:pt x="190" y="54"/>
                  </a:cubicBezTo>
                  <a:cubicBezTo>
                    <a:pt x="174" y="17"/>
                    <a:pt x="157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9"/>
            <p:cNvSpPr/>
            <p:nvPr/>
          </p:nvSpPr>
          <p:spPr>
            <a:xfrm>
              <a:off x="4176425" y="3084975"/>
              <a:ext cx="5175" cy="5250"/>
            </a:xfrm>
            <a:custGeom>
              <a:avLst/>
              <a:gdLst/>
              <a:ahLst/>
              <a:cxnLst/>
              <a:rect l="l" t="t" r="r" b="b"/>
              <a:pathLst>
                <a:path w="207" h="210" extrusionOk="0">
                  <a:moveTo>
                    <a:pt x="93" y="0"/>
                  </a:moveTo>
                  <a:cubicBezTo>
                    <a:pt x="38" y="0"/>
                    <a:pt x="1" y="44"/>
                    <a:pt x="1" y="90"/>
                  </a:cubicBezTo>
                  <a:lnTo>
                    <a:pt x="1" y="140"/>
                  </a:lnTo>
                  <a:lnTo>
                    <a:pt x="17" y="156"/>
                  </a:lnTo>
                  <a:cubicBezTo>
                    <a:pt x="34" y="193"/>
                    <a:pt x="50" y="193"/>
                    <a:pt x="87" y="210"/>
                  </a:cubicBezTo>
                  <a:cubicBezTo>
                    <a:pt x="137" y="210"/>
                    <a:pt x="190" y="177"/>
                    <a:pt x="207" y="123"/>
                  </a:cubicBezTo>
                  <a:cubicBezTo>
                    <a:pt x="207" y="90"/>
                    <a:pt x="207" y="74"/>
                    <a:pt x="190" y="37"/>
                  </a:cubicBezTo>
                  <a:cubicBezTo>
                    <a:pt x="170" y="20"/>
                    <a:pt x="137" y="4"/>
                    <a:pt x="120" y="4"/>
                  </a:cubicBezTo>
                  <a:cubicBezTo>
                    <a:pt x="111" y="1"/>
                    <a:pt x="102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9"/>
            <p:cNvSpPr/>
            <p:nvPr/>
          </p:nvSpPr>
          <p:spPr>
            <a:xfrm>
              <a:off x="4140775" y="3074325"/>
              <a:ext cx="5175" cy="5175"/>
            </a:xfrm>
            <a:custGeom>
              <a:avLst/>
              <a:gdLst/>
              <a:ahLst/>
              <a:cxnLst/>
              <a:rect l="l" t="t" r="r" b="b"/>
              <a:pathLst>
                <a:path w="207" h="207" extrusionOk="0">
                  <a:moveTo>
                    <a:pt x="120" y="1"/>
                  </a:moveTo>
                  <a:cubicBezTo>
                    <a:pt x="87" y="1"/>
                    <a:pt x="70" y="1"/>
                    <a:pt x="33" y="17"/>
                  </a:cubicBezTo>
                  <a:cubicBezTo>
                    <a:pt x="17" y="34"/>
                    <a:pt x="0" y="50"/>
                    <a:pt x="0" y="87"/>
                  </a:cubicBezTo>
                  <a:lnTo>
                    <a:pt x="0" y="137"/>
                  </a:lnTo>
                  <a:cubicBezTo>
                    <a:pt x="0" y="153"/>
                    <a:pt x="17" y="153"/>
                    <a:pt x="17" y="153"/>
                  </a:cubicBezTo>
                  <a:cubicBezTo>
                    <a:pt x="33" y="190"/>
                    <a:pt x="50" y="207"/>
                    <a:pt x="87" y="207"/>
                  </a:cubicBezTo>
                  <a:cubicBezTo>
                    <a:pt x="136" y="207"/>
                    <a:pt x="190" y="170"/>
                    <a:pt x="206" y="120"/>
                  </a:cubicBezTo>
                  <a:cubicBezTo>
                    <a:pt x="206" y="87"/>
                    <a:pt x="206" y="67"/>
                    <a:pt x="190" y="34"/>
                  </a:cubicBezTo>
                  <a:cubicBezTo>
                    <a:pt x="173" y="17"/>
                    <a:pt x="136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9"/>
            <p:cNvSpPr/>
            <p:nvPr/>
          </p:nvSpPr>
          <p:spPr>
            <a:xfrm>
              <a:off x="4145100" y="3047625"/>
              <a:ext cx="5600" cy="5200"/>
            </a:xfrm>
            <a:custGeom>
              <a:avLst/>
              <a:gdLst/>
              <a:ahLst/>
              <a:cxnLst/>
              <a:rect l="l" t="t" r="r" b="b"/>
              <a:pathLst>
                <a:path w="224" h="208" extrusionOk="0">
                  <a:moveTo>
                    <a:pt x="120" y="1"/>
                  </a:moveTo>
                  <a:cubicBezTo>
                    <a:pt x="103" y="1"/>
                    <a:pt x="66" y="1"/>
                    <a:pt x="50" y="22"/>
                  </a:cubicBezTo>
                  <a:cubicBezTo>
                    <a:pt x="33" y="38"/>
                    <a:pt x="17" y="55"/>
                    <a:pt x="17" y="88"/>
                  </a:cubicBezTo>
                  <a:cubicBezTo>
                    <a:pt x="0" y="104"/>
                    <a:pt x="0" y="125"/>
                    <a:pt x="17" y="141"/>
                  </a:cubicBezTo>
                  <a:cubicBezTo>
                    <a:pt x="17" y="141"/>
                    <a:pt x="17" y="158"/>
                    <a:pt x="33" y="158"/>
                  </a:cubicBezTo>
                  <a:cubicBezTo>
                    <a:pt x="50" y="191"/>
                    <a:pt x="66" y="191"/>
                    <a:pt x="103" y="207"/>
                  </a:cubicBezTo>
                  <a:cubicBezTo>
                    <a:pt x="153" y="207"/>
                    <a:pt x="207" y="174"/>
                    <a:pt x="223" y="125"/>
                  </a:cubicBezTo>
                  <a:cubicBezTo>
                    <a:pt x="223" y="88"/>
                    <a:pt x="207" y="71"/>
                    <a:pt x="207" y="38"/>
                  </a:cubicBezTo>
                  <a:cubicBezTo>
                    <a:pt x="186" y="22"/>
                    <a:pt x="153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9"/>
            <p:cNvSpPr/>
            <p:nvPr/>
          </p:nvSpPr>
          <p:spPr>
            <a:xfrm>
              <a:off x="4141175" y="3060800"/>
              <a:ext cx="6000" cy="5100"/>
            </a:xfrm>
            <a:custGeom>
              <a:avLst/>
              <a:gdLst/>
              <a:ahLst/>
              <a:cxnLst/>
              <a:rect l="l" t="t" r="r" b="b"/>
              <a:pathLst>
                <a:path w="240" h="204" extrusionOk="0">
                  <a:moveTo>
                    <a:pt x="120" y="1"/>
                  </a:moveTo>
                  <a:cubicBezTo>
                    <a:pt x="109" y="1"/>
                    <a:pt x="98" y="10"/>
                    <a:pt x="87" y="10"/>
                  </a:cubicBezTo>
                  <a:cubicBezTo>
                    <a:pt x="34" y="26"/>
                    <a:pt x="1" y="92"/>
                    <a:pt x="34" y="146"/>
                  </a:cubicBezTo>
                  <a:cubicBezTo>
                    <a:pt x="49" y="183"/>
                    <a:pt x="80" y="203"/>
                    <a:pt x="124" y="203"/>
                  </a:cubicBezTo>
                  <a:cubicBezTo>
                    <a:pt x="139" y="203"/>
                    <a:pt x="156" y="201"/>
                    <a:pt x="174" y="195"/>
                  </a:cubicBezTo>
                  <a:cubicBezTo>
                    <a:pt x="174" y="195"/>
                    <a:pt x="190" y="179"/>
                    <a:pt x="207" y="179"/>
                  </a:cubicBezTo>
                  <a:cubicBezTo>
                    <a:pt x="223" y="146"/>
                    <a:pt x="240" y="113"/>
                    <a:pt x="223" y="59"/>
                  </a:cubicBezTo>
                  <a:cubicBezTo>
                    <a:pt x="207" y="26"/>
                    <a:pt x="174" y="10"/>
                    <a:pt x="137" y="10"/>
                  </a:cubicBezTo>
                  <a:cubicBezTo>
                    <a:pt x="131" y="3"/>
                    <a:pt x="126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9"/>
            <p:cNvSpPr/>
            <p:nvPr/>
          </p:nvSpPr>
          <p:spPr>
            <a:xfrm>
              <a:off x="4189325" y="3019300"/>
              <a:ext cx="6000" cy="5400"/>
            </a:xfrm>
            <a:custGeom>
              <a:avLst/>
              <a:gdLst/>
              <a:ahLst/>
              <a:cxnLst/>
              <a:rect l="l" t="t" r="r" b="b"/>
              <a:pathLst>
                <a:path w="240" h="216" extrusionOk="0">
                  <a:moveTo>
                    <a:pt x="103" y="0"/>
                  </a:moveTo>
                  <a:cubicBezTo>
                    <a:pt x="66" y="21"/>
                    <a:pt x="50" y="21"/>
                    <a:pt x="33" y="54"/>
                  </a:cubicBezTo>
                  <a:cubicBezTo>
                    <a:pt x="17" y="70"/>
                    <a:pt x="0" y="87"/>
                    <a:pt x="17" y="124"/>
                  </a:cubicBezTo>
                  <a:lnTo>
                    <a:pt x="17" y="157"/>
                  </a:lnTo>
                  <a:cubicBezTo>
                    <a:pt x="17" y="173"/>
                    <a:pt x="33" y="173"/>
                    <a:pt x="50" y="190"/>
                  </a:cubicBezTo>
                  <a:cubicBezTo>
                    <a:pt x="74" y="207"/>
                    <a:pt x="97" y="216"/>
                    <a:pt x="121" y="216"/>
                  </a:cubicBezTo>
                  <a:cubicBezTo>
                    <a:pt x="149" y="216"/>
                    <a:pt x="177" y="203"/>
                    <a:pt x="206" y="173"/>
                  </a:cubicBezTo>
                  <a:cubicBezTo>
                    <a:pt x="239" y="140"/>
                    <a:pt x="223" y="70"/>
                    <a:pt x="190" y="37"/>
                  </a:cubicBezTo>
                  <a:cubicBezTo>
                    <a:pt x="153" y="21"/>
                    <a:pt x="136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9"/>
            <p:cNvSpPr/>
            <p:nvPr/>
          </p:nvSpPr>
          <p:spPr>
            <a:xfrm>
              <a:off x="4149325" y="3016650"/>
              <a:ext cx="5175" cy="5250"/>
            </a:xfrm>
            <a:custGeom>
              <a:avLst/>
              <a:gdLst/>
              <a:ahLst/>
              <a:cxnLst/>
              <a:rect l="l" t="t" r="r" b="b"/>
              <a:pathLst>
                <a:path w="207" h="210" extrusionOk="0">
                  <a:moveTo>
                    <a:pt x="101" y="0"/>
                  </a:moveTo>
                  <a:cubicBezTo>
                    <a:pt x="58" y="0"/>
                    <a:pt x="15" y="46"/>
                    <a:pt x="0" y="90"/>
                  </a:cubicBezTo>
                  <a:lnTo>
                    <a:pt x="0" y="143"/>
                  </a:lnTo>
                  <a:lnTo>
                    <a:pt x="17" y="160"/>
                  </a:lnTo>
                  <a:cubicBezTo>
                    <a:pt x="38" y="193"/>
                    <a:pt x="71" y="209"/>
                    <a:pt x="87" y="209"/>
                  </a:cubicBezTo>
                  <a:cubicBezTo>
                    <a:pt x="157" y="209"/>
                    <a:pt x="207" y="176"/>
                    <a:pt x="207" y="127"/>
                  </a:cubicBezTo>
                  <a:cubicBezTo>
                    <a:pt x="207" y="90"/>
                    <a:pt x="207" y="73"/>
                    <a:pt x="190" y="40"/>
                  </a:cubicBezTo>
                  <a:cubicBezTo>
                    <a:pt x="174" y="24"/>
                    <a:pt x="157" y="3"/>
                    <a:pt x="120" y="3"/>
                  </a:cubicBezTo>
                  <a:cubicBezTo>
                    <a:pt x="114" y="1"/>
                    <a:pt x="107" y="0"/>
                    <a:pt x="1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9"/>
            <p:cNvSpPr/>
            <p:nvPr/>
          </p:nvSpPr>
          <p:spPr>
            <a:xfrm>
              <a:off x="4151500" y="3079725"/>
              <a:ext cx="5575" cy="5050"/>
            </a:xfrm>
            <a:custGeom>
              <a:avLst/>
              <a:gdLst/>
              <a:ahLst/>
              <a:cxnLst/>
              <a:rect l="l" t="t" r="r" b="b"/>
              <a:pathLst>
                <a:path w="223" h="202" extrusionOk="0">
                  <a:moveTo>
                    <a:pt x="91" y="1"/>
                  </a:moveTo>
                  <a:cubicBezTo>
                    <a:pt x="68" y="1"/>
                    <a:pt x="48" y="12"/>
                    <a:pt x="33" y="24"/>
                  </a:cubicBezTo>
                  <a:cubicBezTo>
                    <a:pt x="16" y="40"/>
                    <a:pt x="0" y="57"/>
                    <a:pt x="0" y="94"/>
                  </a:cubicBezTo>
                  <a:cubicBezTo>
                    <a:pt x="0" y="110"/>
                    <a:pt x="0" y="127"/>
                    <a:pt x="16" y="143"/>
                  </a:cubicBezTo>
                  <a:cubicBezTo>
                    <a:pt x="16" y="181"/>
                    <a:pt x="54" y="197"/>
                    <a:pt x="87" y="197"/>
                  </a:cubicBezTo>
                  <a:lnTo>
                    <a:pt x="103" y="197"/>
                  </a:lnTo>
                  <a:cubicBezTo>
                    <a:pt x="112" y="200"/>
                    <a:pt x="121" y="201"/>
                    <a:pt x="130" y="201"/>
                  </a:cubicBezTo>
                  <a:cubicBezTo>
                    <a:pt x="172" y="201"/>
                    <a:pt x="206" y="169"/>
                    <a:pt x="206" y="110"/>
                  </a:cubicBezTo>
                  <a:cubicBezTo>
                    <a:pt x="223" y="94"/>
                    <a:pt x="206" y="57"/>
                    <a:pt x="190" y="40"/>
                  </a:cubicBezTo>
                  <a:cubicBezTo>
                    <a:pt x="173" y="24"/>
                    <a:pt x="157" y="7"/>
                    <a:pt x="120" y="7"/>
                  </a:cubicBezTo>
                  <a:cubicBezTo>
                    <a:pt x="110" y="3"/>
                    <a:pt x="100" y="1"/>
                    <a:pt x="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9"/>
            <p:cNvSpPr/>
            <p:nvPr/>
          </p:nvSpPr>
          <p:spPr>
            <a:xfrm>
              <a:off x="4148500" y="3109475"/>
              <a:ext cx="5600" cy="5300"/>
            </a:xfrm>
            <a:custGeom>
              <a:avLst/>
              <a:gdLst/>
              <a:ahLst/>
              <a:cxnLst/>
              <a:rect l="l" t="t" r="r" b="b"/>
              <a:pathLst>
                <a:path w="224" h="212" extrusionOk="0">
                  <a:moveTo>
                    <a:pt x="120" y="1"/>
                  </a:moveTo>
                  <a:cubicBezTo>
                    <a:pt x="104" y="1"/>
                    <a:pt x="71" y="1"/>
                    <a:pt x="50" y="21"/>
                  </a:cubicBezTo>
                  <a:cubicBezTo>
                    <a:pt x="17" y="38"/>
                    <a:pt x="17" y="71"/>
                    <a:pt x="0" y="87"/>
                  </a:cubicBezTo>
                  <a:cubicBezTo>
                    <a:pt x="0" y="104"/>
                    <a:pt x="0" y="124"/>
                    <a:pt x="17" y="141"/>
                  </a:cubicBezTo>
                  <a:lnTo>
                    <a:pt x="17" y="174"/>
                  </a:lnTo>
                  <a:cubicBezTo>
                    <a:pt x="33" y="190"/>
                    <a:pt x="71" y="207"/>
                    <a:pt x="87" y="207"/>
                  </a:cubicBezTo>
                  <a:cubicBezTo>
                    <a:pt x="97" y="210"/>
                    <a:pt x="107" y="211"/>
                    <a:pt x="116" y="211"/>
                  </a:cubicBezTo>
                  <a:cubicBezTo>
                    <a:pt x="168" y="211"/>
                    <a:pt x="207" y="166"/>
                    <a:pt x="207" y="124"/>
                  </a:cubicBezTo>
                  <a:cubicBezTo>
                    <a:pt x="223" y="104"/>
                    <a:pt x="207" y="71"/>
                    <a:pt x="190" y="54"/>
                  </a:cubicBezTo>
                  <a:cubicBezTo>
                    <a:pt x="174" y="21"/>
                    <a:pt x="153" y="2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9"/>
            <p:cNvSpPr/>
            <p:nvPr/>
          </p:nvSpPr>
          <p:spPr>
            <a:xfrm>
              <a:off x="4154075" y="3067900"/>
              <a:ext cx="5175" cy="5125"/>
            </a:xfrm>
            <a:custGeom>
              <a:avLst/>
              <a:gdLst/>
              <a:ahLst/>
              <a:cxnLst/>
              <a:rect l="l" t="t" r="r" b="b"/>
              <a:pathLst>
                <a:path w="207" h="205" extrusionOk="0">
                  <a:moveTo>
                    <a:pt x="96" y="1"/>
                  </a:moveTo>
                  <a:cubicBezTo>
                    <a:pt x="66" y="1"/>
                    <a:pt x="37" y="15"/>
                    <a:pt x="17" y="35"/>
                  </a:cubicBezTo>
                  <a:cubicBezTo>
                    <a:pt x="0" y="68"/>
                    <a:pt x="0" y="85"/>
                    <a:pt x="0" y="118"/>
                  </a:cubicBezTo>
                  <a:lnTo>
                    <a:pt x="0" y="138"/>
                  </a:lnTo>
                  <a:cubicBezTo>
                    <a:pt x="0" y="155"/>
                    <a:pt x="17" y="171"/>
                    <a:pt x="33" y="188"/>
                  </a:cubicBezTo>
                  <a:cubicBezTo>
                    <a:pt x="54" y="204"/>
                    <a:pt x="87" y="204"/>
                    <a:pt x="103" y="204"/>
                  </a:cubicBezTo>
                  <a:cubicBezTo>
                    <a:pt x="136" y="204"/>
                    <a:pt x="157" y="188"/>
                    <a:pt x="190" y="171"/>
                  </a:cubicBezTo>
                  <a:cubicBezTo>
                    <a:pt x="206" y="155"/>
                    <a:pt x="206" y="118"/>
                    <a:pt x="206" y="101"/>
                  </a:cubicBezTo>
                  <a:cubicBezTo>
                    <a:pt x="206" y="68"/>
                    <a:pt x="190" y="52"/>
                    <a:pt x="173" y="35"/>
                  </a:cubicBezTo>
                  <a:cubicBezTo>
                    <a:pt x="149" y="11"/>
                    <a:pt x="122" y="1"/>
                    <a:pt x="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9"/>
            <p:cNvSpPr/>
            <p:nvPr/>
          </p:nvSpPr>
          <p:spPr>
            <a:xfrm>
              <a:off x="4150250" y="3095700"/>
              <a:ext cx="5175" cy="5250"/>
            </a:xfrm>
            <a:custGeom>
              <a:avLst/>
              <a:gdLst/>
              <a:ahLst/>
              <a:cxnLst/>
              <a:rect l="l" t="t" r="r" b="b"/>
              <a:pathLst>
                <a:path w="207" h="210" extrusionOk="0">
                  <a:moveTo>
                    <a:pt x="98" y="0"/>
                  </a:moveTo>
                  <a:cubicBezTo>
                    <a:pt x="50" y="0"/>
                    <a:pt x="1" y="43"/>
                    <a:pt x="1" y="90"/>
                  </a:cubicBezTo>
                  <a:lnTo>
                    <a:pt x="1" y="139"/>
                  </a:lnTo>
                  <a:lnTo>
                    <a:pt x="17" y="160"/>
                  </a:lnTo>
                  <a:cubicBezTo>
                    <a:pt x="34" y="193"/>
                    <a:pt x="50" y="193"/>
                    <a:pt x="83" y="209"/>
                  </a:cubicBezTo>
                  <a:cubicBezTo>
                    <a:pt x="137" y="209"/>
                    <a:pt x="186" y="176"/>
                    <a:pt x="207" y="123"/>
                  </a:cubicBezTo>
                  <a:cubicBezTo>
                    <a:pt x="207" y="90"/>
                    <a:pt x="207" y="73"/>
                    <a:pt x="186" y="36"/>
                  </a:cubicBezTo>
                  <a:cubicBezTo>
                    <a:pt x="170" y="20"/>
                    <a:pt x="137" y="3"/>
                    <a:pt x="120" y="3"/>
                  </a:cubicBezTo>
                  <a:cubicBezTo>
                    <a:pt x="113" y="1"/>
                    <a:pt x="106" y="0"/>
                    <a:pt x="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9"/>
            <p:cNvSpPr/>
            <p:nvPr/>
          </p:nvSpPr>
          <p:spPr>
            <a:xfrm>
              <a:off x="4130050" y="3063875"/>
              <a:ext cx="5600" cy="5175"/>
            </a:xfrm>
            <a:custGeom>
              <a:avLst/>
              <a:gdLst/>
              <a:ahLst/>
              <a:cxnLst/>
              <a:rect l="l" t="t" r="r" b="b"/>
              <a:pathLst>
                <a:path w="224" h="207" extrusionOk="0">
                  <a:moveTo>
                    <a:pt x="127" y="0"/>
                  </a:moveTo>
                  <a:cubicBezTo>
                    <a:pt x="113" y="0"/>
                    <a:pt x="99" y="2"/>
                    <a:pt x="87" y="6"/>
                  </a:cubicBezTo>
                  <a:cubicBezTo>
                    <a:pt x="33" y="23"/>
                    <a:pt x="0" y="93"/>
                    <a:pt x="33" y="143"/>
                  </a:cubicBezTo>
                  <a:cubicBezTo>
                    <a:pt x="33" y="159"/>
                    <a:pt x="50" y="159"/>
                    <a:pt x="50" y="176"/>
                  </a:cubicBezTo>
                  <a:cubicBezTo>
                    <a:pt x="72" y="198"/>
                    <a:pt x="93" y="207"/>
                    <a:pt x="117" y="207"/>
                  </a:cubicBezTo>
                  <a:cubicBezTo>
                    <a:pt x="133" y="207"/>
                    <a:pt x="150" y="203"/>
                    <a:pt x="169" y="196"/>
                  </a:cubicBezTo>
                  <a:cubicBezTo>
                    <a:pt x="207" y="176"/>
                    <a:pt x="223" y="143"/>
                    <a:pt x="223" y="110"/>
                  </a:cubicBezTo>
                  <a:lnTo>
                    <a:pt x="223" y="56"/>
                  </a:lnTo>
                  <a:cubicBezTo>
                    <a:pt x="211" y="19"/>
                    <a:pt x="168" y="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9"/>
            <p:cNvSpPr/>
            <p:nvPr/>
          </p:nvSpPr>
          <p:spPr>
            <a:xfrm>
              <a:off x="4155400" y="3054200"/>
              <a:ext cx="5600" cy="5275"/>
            </a:xfrm>
            <a:custGeom>
              <a:avLst/>
              <a:gdLst/>
              <a:ahLst/>
              <a:cxnLst/>
              <a:rect l="l" t="t" r="r" b="b"/>
              <a:pathLst>
                <a:path w="224" h="211" extrusionOk="0">
                  <a:moveTo>
                    <a:pt x="126" y="1"/>
                  </a:moveTo>
                  <a:cubicBezTo>
                    <a:pt x="112" y="1"/>
                    <a:pt x="98" y="5"/>
                    <a:pt x="83" y="14"/>
                  </a:cubicBezTo>
                  <a:cubicBezTo>
                    <a:pt x="34" y="31"/>
                    <a:pt x="1" y="84"/>
                    <a:pt x="17" y="134"/>
                  </a:cubicBezTo>
                  <a:cubicBezTo>
                    <a:pt x="34" y="150"/>
                    <a:pt x="34" y="171"/>
                    <a:pt x="50" y="187"/>
                  </a:cubicBezTo>
                  <a:cubicBezTo>
                    <a:pt x="73" y="199"/>
                    <a:pt x="99" y="211"/>
                    <a:pt x="123" y="211"/>
                  </a:cubicBezTo>
                  <a:cubicBezTo>
                    <a:pt x="134" y="211"/>
                    <a:pt x="144" y="209"/>
                    <a:pt x="153" y="204"/>
                  </a:cubicBezTo>
                  <a:cubicBezTo>
                    <a:pt x="186" y="187"/>
                    <a:pt x="223" y="150"/>
                    <a:pt x="223" y="117"/>
                  </a:cubicBezTo>
                  <a:lnTo>
                    <a:pt x="223" y="68"/>
                  </a:lnTo>
                  <a:cubicBezTo>
                    <a:pt x="196" y="29"/>
                    <a:pt x="163" y="1"/>
                    <a:pt x="1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9"/>
            <p:cNvSpPr/>
            <p:nvPr/>
          </p:nvSpPr>
          <p:spPr>
            <a:xfrm>
              <a:off x="4138200" y="3088300"/>
              <a:ext cx="5575" cy="5100"/>
            </a:xfrm>
            <a:custGeom>
              <a:avLst/>
              <a:gdLst/>
              <a:ahLst/>
              <a:cxnLst/>
              <a:rect l="l" t="t" r="r" b="b"/>
              <a:pathLst>
                <a:path w="223" h="204" extrusionOk="0">
                  <a:moveTo>
                    <a:pt x="115" y="0"/>
                  </a:moveTo>
                  <a:cubicBezTo>
                    <a:pt x="84" y="0"/>
                    <a:pt x="54" y="14"/>
                    <a:pt x="33" y="44"/>
                  </a:cubicBezTo>
                  <a:cubicBezTo>
                    <a:pt x="17" y="60"/>
                    <a:pt x="0" y="77"/>
                    <a:pt x="17" y="110"/>
                  </a:cubicBezTo>
                  <a:lnTo>
                    <a:pt x="17" y="147"/>
                  </a:lnTo>
                  <a:cubicBezTo>
                    <a:pt x="17" y="163"/>
                    <a:pt x="33" y="163"/>
                    <a:pt x="50" y="180"/>
                  </a:cubicBezTo>
                  <a:cubicBezTo>
                    <a:pt x="64" y="191"/>
                    <a:pt x="85" y="203"/>
                    <a:pt x="102" y="203"/>
                  </a:cubicBezTo>
                  <a:cubicBezTo>
                    <a:pt x="109" y="203"/>
                    <a:pt x="115" y="201"/>
                    <a:pt x="120" y="196"/>
                  </a:cubicBezTo>
                  <a:cubicBezTo>
                    <a:pt x="153" y="196"/>
                    <a:pt x="173" y="180"/>
                    <a:pt x="190" y="163"/>
                  </a:cubicBezTo>
                  <a:cubicBezTo>
                    <a:pt x="206" y="147"/>
                    <a:pt x="223" y="110"/>
                    <a:pt x="223" y="93"/>
                  </a:cubicBezTo>
                  <a:cubicBezTo>
                    <a:pt x="223" y="60"/>
                    <a:pt x="206" y="44"/>
                    <a:pt x="190" y="23"/>
                  </a:cubicBezTo>
                  <a:cubicBezTo>
                    <a:pt x="166" y="9"/>
                    <a:pt x="140" y="0"/>
                    <a:pt x="1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9"/>
            <p:cNvSpPr/>
            <p:nvPr/>
          </p:nvSpPr>
          <p:spPr>
            <a:xfrm>
              <a:off x="4131700" y="3051525"/>
              <a:ext cx="5175" cy="5200"/>
            </a:xfrm>
            <a:custGeom>
              <a:avLst/>
              <a:gdLst/>
              <a:ahLst/>
              <a:cxnLst/>
              <a:rect l="l" t="t" r="r" b="b"/>
              <a:pathLst>
                <a:path w="207" h="208" extrusionOk="0">
                  <a:moveTo>
                    <a:pt x="111" y="0"/>
                  </a:moveTo>
                  <a:cubicBezTo>
                    <a:pt x="76" y="0"/>
                    <a:pt x="41" y="14"/>
                    <a:pt x="21" y="35"/>
                  </a:cubicBezTo>
                  <a:cubicBezTo>
                    <a:pt x="0" y="51"/>
                    <a:pt x="0" y="88"/>
                    <a:pt x="0" y="121"/>
                  </a:cubicBezTo>
                  <a:lnTo>
                    <a:pt x="0" y="138"/>
                  </a:lnTo>
                  <a:cubicBezTo>
                    <a:pt x="21" y="154"/>
                    <a:pt x="21" y="175"/>
                    <a:pt x="38" y="191"/>
                  </a:cubicBezTo>
                  <a:cubicBezTo>
                    <a:pt x="54" y="208"/>
                    <a:pt x="87" y="208"/>
                    <a:pt x="124" y="208"/>
                  </a:cubicBezTo>
                  <a:cubicBezTo>
                    <a:pt x="141" y="208"/>
                    <a:pt x="174" y="191"/>
                    <a:pt x="190" y="175"/>
                  </a:cubicBezTo>
                  <a:cubicBezTo>
                    <a:pt x="207" y="154"/>
                    <a:pt x="207" y="121"/>
                    <a:pt x="207" y="88"/>
                  </a:cubicBezTo>
                  <a:cubicBezTo>
                    <a:pt x="207" y="72"/>
                    <a:pt x="190" y="35"/>
                    <a:pt x="174" y="18"/>
                  </a:cubicBezTo>
                  <a:cubicBezTo>
                    <a:pt x="155" y="6"/>
                    <a:pt x="133" y="0"/>
                    <a:pt x="1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9"/>
            <p:cNvSpPr/>
            <p:nvPr/>
          </p:nvSpPr>
          <p:spPr>
            <a:xfrm>
              <a:off x="4127875" y="3079375"/>
              <a:ext cx="5600" cy="5300"/>
            </a:xfrm>
            <a:custGeom>
              <a:avLst/>
              <a:gdLst/>
              <a:ahLst/>
              <a:cxnLst/>
              <a:rect l="l" t="t" r="r" b="b"/>
              <a:pathLst>
                <a:path w="224" h="212" extrusionOk="0">
                  <a:moveTo>
                    <a:pt x="104" y="1"/>
                  </a:moveTo>
                  <a:cubicBezTo>
                    <a:pt x="54" y="1"/>
                    <a:pt x="17" y="33"/>
                    <a:pt x="17" y="91"/>
                  </a:cubicBezTo>
                  <a:cubicBezTo>
                    <a:pt x="1" y="108"/>
                    <a:pt x="17" y="124"/>
                    <a:pt x="17" y="141"/>
                  </a:cubicBezTo>
                  <a:cubicBezTo>
                    <a:pt x="34" y="174"/>
                    <a:pt x="50" y="195"/>
                    <a:pt x="104" y="211"/>
                  </a:cubicBezTo>
                  <a:cubicBezTo>
                    <a:pt x="153" y="211"/>
                    <a:pt x="207" y="174"/>
                    <a:pt x="224" y="124"/>
                  </a:cubicBezTo>
                  <a:cubicBezTo>
                    <a:pt x="224" y="91"/>
                    <a:pt x="224" y="54"/>
                    <a:pt x="207" y="38"/>
                  </a:cubicBezTo>
                  <a:cubicBezTo>
                    <a:pt x="191" y="21"/>
                    <a:pt x="153" y="5"/>
                    <a:pt x="137" y="5"/>
                  </a:cubicBezTo>
                  <a:cubicBezTo>
                    <a:pt x="126" y="2"/>
                    <a:pt x="115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9"/>
            <p:cNvSpPr/>
            <p:nvPr/>
          </p:nvSpPr>
          <p:spPr>
            <a:xfrm>
              <a:off x="4136025" y="3022625"/>
              <a:ext cx="5175" cy="5275"/>
            </a:xfrm>
            <a:custGeom>
              <a:avLst/>
              <a:gdLst/>
              <a:ahLst/>
              <a:cxnLst/>
              <a:rect l="l" t="t" r="r" b="b"/>
              <a:pathLst>
                <a:path w="207" h="211" extrusionOk="0">
                  <a:moveTo>
                    <a:pt x="98" y="1"/>
                  </a:moveTo>
                  <a:cubicBezTo>
                    <a:pt x="67" y="1"/>
                    <a:pt x="37" y="13"/>
                    <a:pt x="17" y="40"/>
                  </a:cubicBezTo>
                  <a:cubicBezTo>
                    <a:pt x="1" y="57"/>
                    <a:pt x="1" y="94"/>
                    <a:pt x="1" y="110"/>
                  </a:cubicBezTo>
                  <a:lnTo>
                    <a:pt x="1" y="143"/>
                  </a:lnTo>
                  <a:cubicBezTo>
                    <a:pt x="17" y="160"/>
                    <a:pt x="17" y="176"/>
                    <a:pt x="34" y="176"/>
                  </a:cubicBezTo>
                  <a:cubicBezTo>
                    <a:pt x="58" y="201"/>
                    <a:pt x="86" y="211"/>
                    <a:pt x="112" y="211"/>
                  </a:cubicBezTo>
                  <a:cubicBezTo>
                    <a:pt x="143" y="211"/>
                    <a:pt x="172" y="197"/>
                    <a:pt x="190" y="176"/>
                  </a:cubicBezTo>
                  <a:cubicBezTo>
                    <a:pt x="207" y="143"/>
                    <a:pt x="207" y="127"/>
                    <a:pt x="207" y="94"/>
                  </a:cubicBezTo>
                  <a:cubicBezTo>
                    <a:pt x="207" y="73"/>
                    <a:pt x="190" y="40"/>
                    <a:pt x="174" y="24"/>
                  </a:cubicBezTo>
                  <a:cubicBezTo>
                    <a:pt x="150" y="9"/>
                    <a:pt x="123" y="1"/>
                    <a:pt x="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9"/>
            <p:cNvSpPr/>
            <p:nvPr/>
          </p:nvSpPr>
          <p:spPr>
            <a:xfrm>
              <a:off x="4136025" y="3102275"/>
              <a:ext cx="5600" cy="5175"/>
            </a:xfrm>
            <a:custGeom>
              <a:avLst/>
              <a:gdLst/>
              <a:ahLst/>
              <a:cxnLst/>
              <a:rect l="l" t="t" r="r" b="b"/>
              <a:pathLst>
                <a:path w="224" h="207" extrusionOk="0">
                  <a:moveTo>
                    <a:pt x="120" y="0"/>
                  </a:moveTo>
                  <a:cubicBezTo>
                    <a:pt x="71" y="0"/>
                    <a:pt x="17" y="33"/>
                    <a:pt x="1" y="83"/>
                  </a:cubicBezTo>
                  <a:cubicBezTo>
                    <a:pt x="1" y="103"/>
                    <a:pt x="1" y="120"/>
                    <a:pt x="17" y="136"/>
                  </a:cubicBezTo>
                  <a:cubicBezTo>
                    <a:pt x="17" y="153"/>
                    <a:pt x="17" y="153"/>
                    <a:pt x="34" y="169"/>
                  </a:cubicBezTo>
                  <a:cubicBezTo>
                    <a:pt x="54" y="186"/>
                    <a:pt x="71" y="206"/>
                    <a:pt x="104" y="206"/>
                  </a:cubicBezTo>
                  <a:cubicBezTo>
                    <a:pt x="120" y="206"/>
                    <a:pt x="157" y="206"/>
                    <a:pt x="174" y="186"/>
                  </a:cubicBezTo>
                  <a:cubicBezTo>
                    <a:pt x="190" y="169"/>
                    <a:pt x="207" y="153"/>
                    <a:pt x="223" y="120"/>
                  </a:cubicBezTo>
                  <a:cubicBezTo>
                    <a:pt x="223" y="103"/>
                    <a:pt x="207" y="66"/>
                    <a:pt x="190" y="50"/>
                  </a:cubicBezTo>
                  <a:cubicBezTo>
                    <a:pt x="174" y="17"/>
                    <a:pt x="157" y="17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9"/>
            <p:cNvSpPr/>
            <p:nvPr/>
          </p:nvSpPr>
          <p:spPr>
            <a:xfrm>
              <a:off x="4137775" y="3009800"/>
              <a:ext cx="6000" cy="5200"/>
            </a:xfrm>
            <a:custGeom>
              <a:avLst/>
              <a:gdLst/>
              <a:ahLst/>
              <a:cxnLst/>
              <a:rect l="l" t="t" r="r" b="b"/>
              <a:pathLst>
                <a:path w="240" h="208" extrusionOk="0">
                  <a:moveTo>
                    <a:pt x="115" y="1"/>
                  </a:moveTo>
                  <a:cubicBezTo>
                    <a:pt x="105" y="1"/>
                    <a:pt x="96" y="2"/>
                    <a:pt x="87" y="5"/>
                  </a:cubicBezTo>
                  <a:cubicBezTo>
                    <a:pt x="34" y="21"/>
                    <a:pt x="1" y="92"/>
                    <a:pt x="34" y="141"/>
                  </a:cubicBezTo>
                  <a:cubicBezTo>
                    <a:pt x="46" y="180"/>
                    <a:pt x="77" y="208"/>
                    <a:pt x="112" y="208"/>
                  </a:cubicBezTo>
                  <a:cubicBezTo>
                    <a:pt x="126" y="208"/>
                    <a:pt x="140" y="204"/>
                    <a:pt x="153" y="195"/>
                  </a:cubicBezTo>
                  <a:cubicBezTo>
                    <a:pt x="223" y="174"/>
                    <a:pt x="240" y="125"/>
                    <a:pt x="223" y="71"/>
                  </a:cubicBezTo>
                  <a:cubicBezTo>
                    <a:pt x="210" y="30"/>
                    <a:pt x="160" y="1"/>
                    <a:pt x="1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9"/>
            <p:cNvSpPr/>
            <p:nvPr/>
          </p:nvSpPr>
          <p:spPr>
            <a:xfrm>
              <a:off x="4135625" y="3036925"/>
              <a:ext cx="5175" cy="5250"/>
            </a:xfrm>
            <a:custGeom>
              <a:avLst/>
              <a:gdLst/>
              <a:ahLst/>
              <a:cxnLst/>
              <a:rect l="l" t="t" r="r" b="b"/>
              <a:pathLst>
                <a:path w="207" h="210" extrusionOk="0">
                  <a:moveTo>
                    <a:pt x="120" y="0"/>
                  </a:moveTo>
                  <a:cubicBezTo>
                    <a:pt x="70" y="0"/>
                    <a:pt x="33" y="17"/>
                    <a:pt x="17" y="70"/>
                  </a:cubicBezTo>
                  <a:cubicBezTo>
                    <a:pt x="0" y="70"/>
                    <a:pt x="0" y="87"/>
                    <a:pt x="0" y="87"/>
                  </a:cubicBezTo>
                  <a:lnTo>
                    <a:pt x="0" y="140"/>
                  </a:lnTo>
                  <a:cubicBezTo>
                    <a:pt x="17" y="173"/>
                    <a:pt x="33" y="190"/>
                    <a:pt x="70" y="206"/>
                  </a:cubicBezTo>
                  <a:lnTo>
                    <a:pt x="87" y="206"/>
                  </a:lnTo>
                  <a:cubicBezTo>
                    <a:pt x="95" y="209"/>
                    <a:pt x="104" y="210"/>
                    <a:pt x="112" y="210"/>
                  </a:cubicBezTo>
                  <a:cubicBezTo>
                    <a:pt x="166" y="210"/>
                    <a:pt x="206" y="166"/>
                    <a:pt x="206" y="120"/>
                  </a:cubicBezTo>
                  <a:cubicBezTo>
                    <a:pt x="206" y="103"/>
                    <a:pt x="206" y="70"/>
                    <a:pt x="190" y="54"/>
                  </a:cubicBezTo>
                  <a:cubicBezTo>
                    <a:pt x="173" y="17"/>
                    <a:pt x="153" y="17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9"/>
            <p:cNvSpPr/>
            <p:nvPr/>
          </p:nvSpPr>
          <p:spPr>
            <a:xfrm>
              <a:off x="4149725" y="3031025"/>
              <a:ext cx="6125" cy="5250"/>
            </a:xfrm>
            <a:custGeom>
              <a:avLst/>
              <a:gdLst/>
              <a:ahLst/>
              <a:cxnLst/>
              <a:rect l="l" t="t" r="r" b="b"/>
              <a:pathLst>
                <a:path w="245" h="210" extrusionOk="0">
                  <a:moveTo>
                    <a:pt x="124" y="0"/>
                  </a:moveTo>
                  <a:cubicBezTo>
                    <a:pt x="108" y="0"/>
                    <a:pt x="90" y="4"/>
                    <a:pt x="71" y="14"/>
                  </a:cubicBezTo>
                  <a:cubicBezTo>
                    <a:pt x="22" y="30"/>
                    <a:pt x="1" y="84"/>
                    <a:pt x="22" y="133"/>
                  </a:cubicBezTo>
                  <a:cubicBezTo>
                    <a:pt x="34" y="187"/>
                    <a:pt x="76" y="209"/>
                    <a:pt x="119" y="209"/>
                  </a:cubicBezTo>
                  <a:cubicBezTo>
                    <a:pt x="132" y="209"/>
                    <a:pt x="145" y="207"/>
                    <a:pt x="158" y="203"/>
                  </a:cubicBezTo>
                  <a:cubicBezTo>
                    <a:pt x="207" y="187"/>
                    <a:pt x="244" y="117"/>
                    <a:pt x="207" y="67"/>
                  </a:cubicBezTo>
                  <a:cubicBezTo>
                    <a:pt x="195" y="28"/>
                    <a:pt x="166" y="0"/>
                    <a:pt x="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9"/>
            <p:cNvSpPr/>
            <p:nvPr/>
          </p:nvSpPr>
          <p:spPr>
            <a:xfrm>
              <a:off x="4182000" y="3059200"/>
              <a:ext cx="5600" cy="5250"/>
            </a:xfrm>
            <a:custGeom>
              <a:avLst/>
              <a:gdLst/>
              <a:ahLst/>
              <a:cxnLst/>
              <a:rect l="l" t="t" r="r" b="b"/>
              <a:pathLst>
                <a:path w="224" h="210" extrusionOk="0">
                  <a:moveTo>
                    <a:pt x="100" y="1"/>
                  </a:moveTo>
                  <a:cubicBezTo>
                    <a:pt x="57" y="1"/>
                    <a:pt x="15" y="44"/>
                    <a:pt x="0" y="90"/>
                  </a:cubicBezTo>
                  <a:cubicBezTo>
                    <a:pt x="0" y="107"/>
                    <a:pt x="0" y="123"/>
                    <a:pt x="17" y="140"/>
                  </a:cubicBezTo>
                  <a:cubicBezTo>
                    <a:pt x="17" y="140"/>
                    <a:pt x="17" y="156"/>
                    <a:pt x="33" y="156"/>
                  </a:cubicBezTo>
                  <a:cubicBezTo>
                    <a:pt x="50" y="193"/>
                    <a:pt x="70" y="210"/>
                    <a:pt x="103" y="210"/>
                  </a:cubicBezTo>
                  <a:cubicBezTo>
                    <a:pt x="153" y="210"/>
                    <a:pt x="207" y="177"/>
                    <a:pt x="223" y="123"/>
                  </a:cubicBezTo>
                  <a:cubicBezTo>
                    <a:pt x="223" y="90"/>
                    <a:pt x="207" y="74"/>
                    <a:pt x="190" y="37"/>
                  </a:cubicBezTo>
                  <a:cubicBezTo>
                    <a:pt x="190" y="20"/>
                    <a:pt x="153" y="4"/>
                    <a:pt x="120" y="4"/>
                  </a:cubicBezTo>
                  <a:cubicBezTo>
                    <a:pt x="113" y="2"/>
                    <a:pt x="107" y="1"/>
                    <a:pt x="1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9"/>
            <p:cNvSpPr/>
            <p:nvPr/>
          </p:nvSpPr>
          <p:spPr>
            <a:xfrm>
              <a:off x="4176425" y="3099300"/>
              <a:ext cx="6000" cy="5200"/>
            </a:xfrm>
            <a:custGeom>
              <a:avLst/>
              <a:gdLst/>
              <a:ahLst/>
              <a:cxnLst/>
              <a:rect l="l" t="t" r="r" b="b"/>
              <a:pathLst>
                <a:path w="240" h="208" extrusionOk="0">
                  <a:moveTo>
                    <a:pt x="133" y="1"/>
                  </a:moveTo>
                  <a:cubicBezTo>
                    <a:pt x="117" y="1"/>
                    <a:pt x="101" y="5"/>
                    <a:pt x="87" y="16"/>
                  </a:cubicBezTo>
                  <a:cubicBezTo>
                    <a:pt x="34" y="32"/>
                    <a:pt x="1" y="82"/>
                    <a:pt x="34" y="136"/>
                  </a:cubicBezTo>
                  <a:cubicBezTo>
                    <a:pt x="47" y="175"/>
                    <a:pt x="84" y="207"/>
                    <a:pt x="133" y="207"/>
                  </a:cubicBezTo>
                  <a:cubicBezTo>
                    <a:pt x="145" y="207"/>
                    <a:pt x="157" y="206"/>
                    <a:pt x="170" y="202"/>
                  </a:cubicBezTo>
                  <a:cubicBezTo>
                    <a:pt x="223" y="185"/>
                    <a:pt x="240" y="119"/>
                    <a:pt x="223" y="65"/>
                  </a:cubicBezTo>
                  <a:cubicBezTo>
                    <a:pt x="212" y="30"/>
                    <a:pt x="172" y="1"/>
                    <a:pt x="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9"/>
            <p:cNvSpPr/>
            <p:nvPr/>
          </p:nvSpPr>
          <p:spPr>
            <a:xfrm>
              <a:off x="4177250" y="3071150"/>
              <a:ext cx="6000" cy="5050"/>
            </a:xfrm>
            <a:custGeom>
              <a:avLst/>
              <a:gdLst/>
              <a:ahLst/>
              <a:cxnLst/>
              <a:rect l="l" t="t" r="r" b="b"/>
              <a:pathLst>
                <a:path w="240" h="202" extrusionOk="0">
                  <a:moveTo>
                    <a:pt x="129" y="0"/>
                  </a:moveTo>
                  <a:cubicBezTo>
                    <a:pt x="114" y="0"/>
                    <a:pt x="100" y="3"/>
                    <a:pt x="87" y="8"/>
                  </a:cubicBezTo>
                  <a:cubicBezTo>
                    <a:pt x="34" y="25"/>
                    <a:pt x="1" y="91"/>
                    <a:pt x="34" y="144"/>
                  </a:cubicBezTo>
                  <a:cubicBezTo>
                    <a:pt x="49" y="181"/>
                    <a:pt x="80" y="202"/>
                    <a:pt x="124" y="202"/>
                  </a:cubicBezTo>
                  <a:cubicBezTo>
                    <a:pt x="139" y="202"/>
                    <a:pt x="156" y="199"/>
                    <a:pt x="174" y="194"/>
                  </a:cubicBezTo>
                  <a:cubicBezTo>
                    <a:pt x="223" y="177"/>
                    <a:pt x="240" y="111"/>
                    <a:pt x="223" y="58"/>
                  </a:cubicBezTo>
                  <a:cubicBezTo>
                    <a:pt x="211" y="21"/>
                    <a:pt x="170" y="0"/>
                    <a:pt x="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9"/>
            <p:cNvSpPr/>
            <p:nvPr/>
          </p:nvSpPr>
          <p:spPr>
            <a:xfrm>
              <a:off x="4103350" y="2995575"/>
              <a:ext cx="5700" cy="5150"/>
            </a:xfrm>
            <a:custGeom>
              <a:avLst/>
              <a:gdLst/>
              <a:ahLst/>
              <a:cxnLst/>
              <a:rect l="l" t="t" r="r" b="b"/>
              <a:pathLst>
                <a:path w="228" h="206" extrusionOk="0">
                  <a:moveTo>
                    <a:pt x="106" y="1"/>
                  </a:moveTo>
                  <a:cubicBezTo>
                    <a:pt x="95" y="1"/>
                    <a:pt x="83" y="2"/>
                    <a:pt x="71" y="5"/>
                  </a:cubicBezTo>
                  <a:cubicBezTo>
                    <a:pt x="21" y="21"/>
                    <a:pt x="1" y="92"/>
                    <a:pt x="21" y="145"/>
                  </a:cubicBezTo>
                  <a:cubicBezTo>
                    <a:pt x="21" y="162"/>
                    <a:pt x="38" y="178"/>
                    <a:pt x="54" y="178"/>
                  </a:cubicBezTo>
                  <a:cubicBezTo>
                    <a:pt x="64" y="197"/>
                    <a:pt x="86" y="205"/>
                    <a:pt x="110" y="205"/>
                  </a:cubicBezTo>
                  <a:cubicBezTo>
                    <a:pt x="126" y="205"/>
                    <a:pt x="144" y="201"/>
                    <a:pt x="157" y="195"/>
                  </a:cubicBezTo>
                  <a:cubicBezTo>
                    <a:pt x="190" y="195"/>
                    <a:pt x="227" y="145"/>
                    <a:pt x="227" y="108"/>
                  </a:cubicBezTo>
                  <a:cubicBezTo>
                    <a:pt x="227" y="92"/>
                    <a:pt x="227" y="75"/>
                    <a:pt x="207" y="75"/>
                  </a:cubicBezTo>
                  <a:cubicBezTo>
                    <a:pt x="193" y="31"/>
                    <a:pt x="157" y="1"/>
                    <a:pt x="1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9"/>
            <p:cNvSpPr/>
            <p:nvPr/>
          </p:nvSpPr>
          <p:spPr>
            <a:xfrm>
              <a:off x="4173450" y="3021775"/>
              <a:ext cx="5575" cy="5275"/>
            </a:xfrm>
            <a:custGeom>
              <a:avLst/>
              <a:gdLst/>
              <a:ahLst/>
              <a:cxnLst/>
              <a:rect l="l" t="t" r="r" b="b"/>
              <a:pathLst>
                <a:path w="223" h="211" extrusionOk="0">
                  <a:moveTo>
                    <a:pt x="94" y="0"/>
                  </a:moveTo>
                  <a:cubicBezTo>
                    <a:pt x="51" y="0"/>
                    <a:pt x="14" y="35"/>
                    <a:pt x="0" y="91"/>
                  </a:cubicBezTo>
                  <a:cubicBezTo>
                    <a:pt x="0" y="107"/>
                    <a:pt x="0" y="128"/>
                    <a:pt x="17" y="144"/>
                  </a:cubicBezTo>
                  <a:cubicBezTo>
                    <a:pt x="17" y="144"/>
                    <a:pt x="17" y="161"/>
                    <a:pt x="33" y="161"/>
                  </a:cubicBezTo>
                  <a:cubicBezTo>
                    <a:pt x="33" y="194"/>
                    <a:pt x="66" y="194"/>
                    <a:pt x="103" y="210"/>
                  </a:cubicBezTo>
                  <a:cubicBezTo>
                    <a:pt x="153" y="210"/>
                    <a:pt x="206" y="177"/>
                    <a:pt x="206" y="128"/>
                  </a:cubicBezTo>
                  <a:cubicBezTo>
                    <a:pt x="223" y="91"/>
                    <a:pt x="206" y="58"/>
                    <a:pt x="186" y="41"/>
                  </a:cubicBezTo>
                  <a:cubicBezTo>
                    <a:pt x="169" y="25"/>
                    <a:pt x="153" y="4"/>
                    <a:pt x="120" y="4"/>
                  </a:cubicBezTo>
                  <a:cubicBezTo>
                    <a:pt x="111" y="2"/>
                    <a:pt x="103" y="0"/>
                    <a:pt x="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9"/>
            <p:cNvSpPr/>
            <p:nvPr/>
          </p:nvSpPr>
          <p:spPr>
            <a:xfrm>
              <a:off x="4183225" y="3045450"/>
              <a:ext cx="5200" cy="5300"/>
            </a:xfrm>
            <a:custGeom>
              <a:avLst/>
              <a:gdLst/>
              <a:ahLst/>
              <a:cxnLst/>
              <a:rect l="l" t="t" r="r" b="b"/>
              <a:pathLst>
                <a:path w="208" h="212" extrusionOk="0">
                  <a:moveTo>
                    <a:pt x="94" y="1"/>
                  </a:moveTo>
                  <a:cubicBezTo>
                    <a:pt x="40" y="1"/>
                    <a:pt x="1" y="46"/>
                    <a:pt x="1" y="88"/>
                  </a:cubicBezTo>
                  <a:lnTo>
                    <a:pt x="1" y="125"/>
                  </a:lnTo>
                  <a:lnTo>
                    <a:pt x="1" y="142"/>
                  </a:lnTo>
                  <a:cubicBezTo>
                    <a:pt x="1" y="142"/>
                    <a:pt x="1" y="158"/>
                    <a:pt x="21" y="158"/>
                  </a:cubicBezTo>
                  <a:cubicBezTo>
                    <a:pt x="38" y="191"/>
                    <a:pt x="54" y="212"/>
                    <a:pt x="87" y="212"/>
                  </a:cubicBezTo>
                  <a:cubicBezTo>
                    <a:pt x="104" y="212"/>
                    <a:pt x="141" y="212"/>
                    <a:pt x="158" y="191"/>
                  </a:cubicBezTo>
                  <a:cubicBezTo>
                    <a:pt x="191" y="175"/>
                    <a:pt x="191" y="142"/>
                    <a:pt x="207" y="125"/>
                  </a:cubicBezTo>
                  <a:cubicBezTo>
                    <a:pt x="207" y="88"/>
                    <a:pt x="207" y="71"/>
                    <a:pt x="191" y="55"/>
                  </a:cubicBezTo>
                  <a:cubicBezTo>
                    <a:pt x="174" y="22"/>
                    <a:pt x="158" y="5"/>
                    <a:pt x="125" y="5"/>
                  </a:cubicBezTo>
                  <a:cubicBezTo>
                    <a:pt x="114" y="2"/>
                    <a:pt x="104" y="1"/>
                    <a:pt x="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9"/>
            <p:cNvSpPr/>
            <p:nvPr/>
          </p:nvSpPr>
          <p:spPr>
            <a:xfrm>
              <a:off x="4193550" y="2975475"/>
              <a:ext cx="5675" cy="5200"/>
            </a:xfrm>
            <a:custGeom>
              <a:avLst/>
              <a:gdLst/>
              <a:ahLst/>
              <a:cxnLst/>
              <a:rect l="l" t="t" r="r" b="b"/>
              <a:pathLst>
                <a:path w="227" h="208" extrusionOk="0">
                  <a:moveTo>
                    <a:pt x="140" y="1"/>
                  </a:moveTo>
                  <a:cubicBezTo>
                    <a:pt x="103" y="1"/>
                    <a:pt x="70" y="1"/>
                    <a:pt x="54" y="22"/>
                  </a:cubicBezTo>
                  <a:cubicBezTo>
                    <a:pt x="37" y="38"/>
                    <a:pt x="21" y="55"/>
                    <a:pt x="21" y="87"/>
                  </a:cubicBezTo>
                  <a:cubicBezTo>
                    <a:pt x="0" y="104"/>
                    <a:pt x="21" y="125"/>
                    <a:pt x="21" y="141"/>
                  </a:cubicBezTo>
                  <a:cubicBezTo>
                    <a:pt x="21" y="158"/>
                    <a:pt x="21" y="158"/>
                    <a:pt x="37" y="158"/>
                  </a:cubicBezTo>
                  <a:cubicBezTo>
                    <a:pt x="54" y="191"/>
                    <a:pt x="70" y="207"/>
                    <a:pt x="103" y="207"/>
                  </a:cubicBezTo>
                  <a:cubicBezTo>
                    <a:pt x="157" y="207"/>
                    <a:pt x="206" y="174"/>
                    <a:pt x="227" y="125"/>
                  </a:cubicBezTo>
                  <a:cubicBezTo>
                    <a:pt x="227" y="87"/>
                    <a:pt x="227" y="71"/>
                    <a:pt x="206" y="38"/>
                  </a:cubicBezTo>
                  <a:cubicBezTo>
                    <a:pt x="190" y="22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9"/>
            <p:cNvSpPr/>
            <p:nvPr/>
          </p:nvSpPr>
          <p:spPr>
            <a:xfrm>
              <a:off x="4189325" y="3003425"/>
              <a:ext cx="5575" cy="5175"/>
            </a:xfrm>
            <a:custGeom>
              <a:avLst/>
              <a:gdLst/>
              <a:ahLst/>
              <a:cxnLst/>
              <a:rect l="l" t="t" r="r" b="b"/>
              <a:pathLst>
                <a:path w="223" h="207" extrusionOk="0">
                  <a:moveTo>
                    <a:pt x="120" y="0"/>
                  </a:moveTo>
                  <a:cubicBezTo>
                    <a:pt x="66" y="0"/>
                    <a:pt x="17" y="37"/>
                    <a:pt x="0" y="87"/>
                  </a:cubicBezTo>
                  <a:cubicBezTo>
                    <a:pt x="0" y="103"/>
                    <a:pt x="0" y="120"/>
                    <a:pt x="17" y="140"/>
                  </a:cubicBezTo>
                  <a:lnTo>
                    <a:pt x="17" y="173"/>
                  </a:lnTo>
                  <a:cubicBezTo>
                    <a:pt x="33" y="190"/>
                    <a:pt x="66" y="206"/>
                    <a:pt x="87" y="206"/>
                  </a:cubicBezTo>
                  <a:cubicBezTo>
                    <a:pt x="120" y="206"/>
                    <a:pt x="153" y="206"/>
                    <a:pt x="169" y="190"/>
                  </a:cubicBezTo>
                  <a:cubicBezTo>
                    <a:pt x="190" y="173"/>
                    <a:pt x="206" y="157"/>
                    <a:pt x="206" y="120"/>
                  </a:cubicBezTo>
                  <a:cubicBezTo>
                    <a:pt x="223" y="103"/>
                    <a:pt x="206" y="70"/>
                    <a:pt x="190" y="54"/>
                  </a:cubicBezTo>
                  <a:cubicBezTo>
                    <a:pt x="169" y="17"/>
                    <a:pt x="153" y="17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9"/>
            <p:cNvSpPr/>
            <p:nvPr/>
          </p:nvSpPr>
          <p:spPr>
            <a:xfrm>
              <a:off x="4191475" y="2989550"/>
              <a:ext cx="5600" cy="4925"/>
            </a:xfrm>
            <a:custGeom>
              <a:avLst/>
              <a:gdLst/>
              <a:ahLst/>
              <a:cxnLst/>
              <a:rect l="l" t="t" r="r" b="b"/>
              <a:pathLst>
                <a:path w="224" h="197" extrusionOk="0">
                  <a:moveTo>
                    <a:pt x="110" y="0"/>
                  </a:moveTo>
                  <a:cubicBezTo>
                    <a:pt x="81" y="0"/>
                    <a:pt x="52" y="13"/>
                    <a:pt x="34" y="40"/>
                  </a:cubicBezTo>
                  <a:cubicBezTo>
                    <a:pt x="17" y="56"/>
                    <a:pt x="1" y="77"/>
                    <a:pt x="1" y="110"/>
                  </a:cubicBezTo>
                  <a:cubicBezTo>
                    <a:pt x="17" y="126"/>
                    <a:pt x="17" y="126"/>
                    <a:pt x="17" y="143"/>
                  </a:cubicBezTo>
                  <a:cubicBezTo>
                    <a:pt x="17" y="143"/>
                    <a:pt x="34" y="159"/>
                    <a:pt x="50" y="180"/>
                  </a:cubicBezTo>
                  <a:cubicBezTo>
                    <a:pt x="67" y="197"/>
                    <a:pt x="104" y="197"/>
                    <a:pt x="120" y="197"/>
                  </a:cubicBezTo>
                  <a:cubicBezTo>
                    <a:pt x="153" y="197"/>
                    <a:pt x="170" y="180"/>
                    <a:pt x="186" y="159"/>
                  </a:cubicBezTo>
                  <a:cubicBezTo>
                    <a:pt x="207" y="143"/>
                    <a:pt x="223" y="110"/>
                    <a:pt x="223" y="93"/>
                  </a:cubicBezTo>
                  <a:cubicBezTo>
                    <a:pt x="207" y="56"/>
                    <a:pt x="207" y="40"/>
                    <a:pt x="170" y="23"/>
                  </a:cubicBezTo>
                  <a:cubicBezTo>
                    <a:pt x="155" y="9"/>
                    <a:pt x="133" y="0"/>
                    <a:pt x="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9"/>
            <p:cNvSpPr/>
            <p:nvPr/>
          </p:nvSpPr>
          <p:spPr>
            <a:xfrm>
              <a:off x="4160550" y="3023475"/>
              <a:ext cx="5600" cy="5075"/>
            </a:xfrm>
            <a:custGeom>
              <a:avLst/>
              <a:gdLst/>
              <a:ahLst/>
              <a:cxnLst/>
              <a:rect l="l" t="t" r="r" b="b"/>
              <a:pathLst>
                <a:path w="224" h="203" extrusionOk="0">
                  <a:moveTo>
                    <a:pt x="108" y="0"/>
                  </a:moveTo>
                  <a:cubicBezTo>
                    <a:pt x="94" y="0"/>
                    <a:pt x="80" y="2"/>
                    <a:pt x="67" y="6"/>
                  </a:cubicBezTo>
                  <a:cubicBezTo>
                    <a:pt x="17" y="23"/>
                    <a:pt x="1" y="76"/>
                    <a:pt x="17" y="142"/>
                  </a:cubicBezTo>
                  <a:cubicBezTo>
                    <a:pt x="30" y="183"/>
                    <a:pt x="61" y="202"/>
                    <a:pt x="106" y="202"/>
                  </a:cubicBezTo>
                  <a:cubicBezTo>
                    <a:pt x="120" y="202"/>
                    <a:pt x="136" y="200"/>
                    <a:pt x="153" y="196"/>
                  </a:cubicBezTo>
                  <a:cubicBezTo>
                    <a:pt x="207" y="179"/>
                    <a:pt x="223" y="109"/>
                    <a:pt x="207" y="60"/>
                  </a:cubicBezTo>
                  <a:cubicBezTo>
                    <a:pt x="191" y="20"/>
                    <a:pt x="150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9"/>
            <p:cNvSpPr/>
            <p:nvPr/>
          </p:nvSpPr>
          <p:spPr>
            <a:xfrm>
              <a:off x="4162625" y="3090875"/>
              <a:ext cx="5700" cy="5075"/>
            </a:xfrm>
            <a:custGeom>
              <a:avLst/>
              <a:gdLst/>
              <a:ahLst/>
              <a:cxnLst/>
              <a:rect l="l" t="t" r="r" b="b"/>
              <a:pathLst>
                <a:path w="228" h="203" extrusionOk="0">
                  <a:moveTo>
                    <a:pt x="115" y="1"/>
                  </a:moveTo>
                  <a:cubicBezTo>
                    <a:pt x="86" y="1"/>
                    <a:pt x="56" y="14"/>
                    <a:pt x="37" y="44"/>
                  </a:cubicBezTo>
                  <a:cubicBezTo>
                    <a:pt x="21" y="60"/>
                    <a:pt x="0" y="93"/>
                    <a:pt x="0" y="110"/>
                  </a:cubicBezTo>
                  <a:cubicBezTo>
                    <a:pt x="21" y="126"/>
                    <a:pt x="21" y="126"/>
                    <a:pt x="21" y="147"/>
                  </a:cubicBezTo>
                  <a:cubicBezTo>
                    <a:pt x="21" y="163"/>
                    <a:pt x="37" y="180"/>
                    <a:pt x="54" y="180"/>
                  </a:cubicBezTo>
                  <a:cubicBezTo>
                    <a:pt x="69" y="195"/>
                    <a:pt x="91" y="203"/>
                    <a:pt x="114" y="203"/>
                  </a:cubicBezTo>
                  <a:cubicBezTo>
                    <a:pt x="142" y="203"/>
                    <a:pt x="172" y="191"/>
                    <a:pt x="190" y="163"/>
                  </a:cubicBezTo>
                  <a:cubicBezTo>
                    <a:pt x="206" y="147"/>
                    <a:pt x="227" y="126"/>
                    <a:pt x="227" y="93"/>
                  </a:cubicBezTo>
                  <a:cubicBezTo>
                    <a:pt x="206" y="60"/>
                    <a:pt x="206" y="44"/>
                    <a:pt x="173" y="23"/>
                  </a:cubicBezTo>
                  <a:cubicBezTo>
                    <a:pt x="159" y="9"/>
                    <a:pt x="137" y="1"/>
                    <a:pt x="1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9"/>
            <p:cNvSpPr/>
            <p:nvPr/>
          </p:nvSpPr>
          <p:spPr>
            <a:xfrm>
              <a:off x="4162625" y="3105250"/>
              <a:ext cx="5175" cy="5250"/>
            </a:xfrm>
            <a:custGeom>
              <a:avLst/>
              <a:gdLst/>
              <a:ahLst/>
              <a:cxnLst/>
              <a:rect l="l" t="t" r="r" b="b"/>
              <a:pathLst>
                <a:path w="207" h="210" extrusionOk="0">
                  <a:moveTo>
                    <a:pt x="124" y="1"/>
                  </a:moveTo>
                  <a:cubicBezTo>
                    <a:pt x="70" y="1"/>
                    <a:pt x="21" y="17"/>
                    <a:pt x="0" y="67"/>
                  </a:cubicBezTo>
                  <a:lnTo>
                    <a:pt x="0" y="87"/>
                  </a:lnTo>
                  <a:lnTo>
                    <a:pt x="0" y="137"/>
                  </a:lnTo>
                  <a:cubicBezTo>
                    <a:pt x="21" y="170"/>
                    <a:pt x="37" y="190"/>
                    <a:pt x="54" y="207"/>
                  </a:cubicBezTo>
                  <a:lnTo>
                    <a:pt x="87" y="207"/>
                  </a:lnTo>
                  <a:cubicBezTo>
                    <a:pt x="94" y="209"/>
                    <a:pt x="100" y="210"/>
                    <a:pt x="107" y="210"/>
                  </a:cubicBezTo>
                  <a:cubicBezTo>
                    <a:pt x="152" y="210"/>
                    <a:pt x="192" y="163"/>
                    <a:pt x="206" y="120"/>
                  </a:cubicBezTo>
                  <a:cubicBezTo>
                    <a:pt x="206" y="87"/>
                    <a:pt x="206" y="67"/>
                    <a:pt x="190" y="50"/>
                  </a:cubicBezTo>
                  <a:cubicBezTo>
                    <a:pt x="173" y="17"/>
                    <a:pt x="140" y="1"/>
                    <a:pt x="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9"/>
            <p:cNvSpPr/>
            <p:nvPr/>
          </p:nvSpPr>
          <p:spPr>
            <a:xfrm>
              <a:off x="4162625" y="3009900"/>
              <a:ext cx="5700" cy="5200"/>
            </a:xfrm>
            <a:custGeom>
              <a:avLst/>
              <a:gdLst/>
              <a:ahLst/>
              <a:cxnLst/>
              <a:rect l="l" t="t" r="r" b="b"/>
              <a:pathLst>
                <a:path w="228" h="208" extrusionOk="0">
                  <a:moveTo>
                    <a:pt x="140" y="1"/>
                  </a:moveTo>
                  <a:cubicBezTo>
                    <a:pt x="70" y="1"/>
                    <a:pt x="21" y="34"/>
                    <a:pt x="21" y="88"/>
                  </a:cubicBezTo>
                  <a:cubicBezTo>
                    <a:pt x="0" y="104"/>
                    <a:pt x="21" y="121"/>
                    <a:pt x="21" y="137"/>
                  </a:cubicBezTo>
                  <a:cubicBezTo>
                    <a:pt x="21" y="154"/>
                    <a:pt x="21" y="154"/>
                    <a:pt x="37" y="170"/>
                  </a:cubicBezTo>
                  <a:cubicBezTo>
                    <a:pt x="54" y="191"/>
                    <a:pt x="70" y="207"/>
                    <a:pt x="103" y="207"/>
                  </a:cubicBezTo>
                  <a:cubicBezTo>
                    <a:pt x="157" y="207"/>
                    <a:pt x="206" y="170"/>
                    <a:pt x="227" y="121"/>
                  </a:cubicBezTo>
                  <a:cubicBezTo>
                    <a:pt x="227" y="88"/>
                    <a:pt x="227" y="67"/>
                    <a:pt x="206" y="34"/>
                  </a:cubicBezTo>
                  <a:cubicBezTo>
                    <a:pt x="190" y="17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9"/>
            <p:cNvSpPr/>
            <p:nvPr/>
          </p:nvSpPr>
          <p:spPr>
            <a:xfrm>
              <a:off x="4159225" y="3042075"/>
              <a:ext cx="5575" cy="5275"/>
            </a:xfrm>
            <a:custGeom>
              <a:avLst/>
              <a:gdLst/>
              <a:ahLst/>
              <a:cxnLst/>
              <a:rect l="l" t="t" r="r" b="b"/>
              <a:pathLst>
                <a:path w="223" h="211" extrusionOk="0">
                  <a:moveTo>
                    <a:pt x="136" y="0"/>
                  </a:moveTo>
                  <a:cubicBezTo>
                    <a:pt x="70" y="0"/>
                    <a:pt x="17" y="37"/>
                    <a:pt x="17" y="87"/>
                  </a:cubicBezTo>
                  <a:cubicBezTo>
                    <a:pt x="0" y="103"/>
                    <a:pt x="17" y="140"/>
                    <a:pt x="17" y="157"/>
                  </a:cubicBezTo>
                  <a:lnTo>
                    <a:pt x="33" y="173"/>
                  </a:lnTo>
                  <a:cubicBezTo>
                    <a:pt x="54" y="190"/>
                    <a:pt x="70" y="206"/>
                    <a:pt x="103" y="206"/>
                  </a:cubicBezTo>
                  <a:cubicBezTo>
                    <a:pt x="112" y="209"/>
                    <a:pt x="121" y="211"/>
                    <a:pt x="130" y="211"/>
                  </a:cubicBezTo>
                  <a:cubicBezTo>
                    <a:pt x="173" y="211"/>
                    <a:pt x="209" y="178"/>
                    <a:pt x="223" y="120"/>
                  </a:cubicBezTo>
                  <a:cubicBezTo>
                    <a:pt x="223" y="103"/>
                    <a:pt x="223" y="70"/>
                    <a:pt x="206" y="54"/>
                  </a:cubicBezTo>
                  <a:cubicBezTo>
                    <a:pt x="190" y="37"/>
                    <a:pt x="157" y="17"/>
                    <a:pt x="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9"/>
            <p:cNvSpPr/>
            <p:nvPr/>
          </p:nvSpPr>
          <p:spPr>
            <a:xfrm>
              <a:off x="4165700" y="3063875"/>
              <a:ext cx="6025" cy="5075"/>
            </a:xfrm>
            <a:custGeom>
              <a:avLst/>
              <a:gdLst/>
              <a:ahLst/>
              <a:cxnLst/>
              <a:rect l="l" t="t" r="r" b="b"/>
              <a:pathLst>
                <a:path w="241" h="203" extrusionOk="0">
                  <a:moveTo>
                    <a:pt x="116" y="0"/>
                  </a:moveTo>
                  <a:cubicBezTo>
                    <a:pt x="101" y="0"/>
                    <a:pt x="84" y="2"/>
                    <a:pt x="67" y="6"/>
                  </a:cubicBezTo>
                  <a:cubicBezTo>
                    <a:pt x="17" y="23"/>
                    <a:pt x="1" y="93"/>
                    <a:pt x="17" y="143"/>
                  </a:cubicBezTo>
                  <a:cubicBezTo>
                    <a:pt x="30" y="183"/>
                    <a:pt x="73" y="202"/>
                    <a:pt x="114" y="202"/>
                  </a:cubicBezTo>
                  <a:cubicBezTo>
                    <a:pt x="128" y="202"/>
                    <a:pt x="141" y="200"/>
                    <a:pt x="154" y="196"/>
                  </a:cubicBezTo>
                  <a:cubicBezTo>
                    <a:pt x="207" y="176"/>
                    <a:pt x="240" y="110"/>
                    <a:pt x="207" y="56"/>
                  </a:cubicBezTo>
                  <a:cubicBezTo>
                    <a:pt x="192" y="19"/>
                    <a:pt x="160" y="0"/>
                    <a:pt x="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9"/>
            <p:cNvSpPr/>
            <p:nvPr/>
          </p:nvSpPr>
          <p:spPr>
            <a:xfrm>
              <a:off x="4169950" y="3052075"/>
              <a:ext cx="5575" cy="5225"/>
            </a:xfrm>
            <a:custGeom>
              <a:avLst/>
              <a:gdLst/>
              <a:ahLst/>
              <a:cxnLst/>
              <a:rect l="l" t="t" r="r" b="b"/>
              <a:pathLst>
                <a:path w="223" h="209" extrusionOk="0">
                  <a:moveTo>
                    <a:pt x="97" y="0"/>
                  </a:moveTo>
                  <a:cubicBezTo>
                    <a:pt x="87" y="0"/>
                    <a:pt x="78" y="4"/>
                    <a:pt x="70" y="13"/>
                  </a:cubicBezTo>
                  <a:cubicBezTo>
                    <a:pt x="37" y="13"/>
                    <a:pt x="16" y="29"/>
                    <a:pt x="16" y="66"/>
                  </a:cubicBezTo>
                  <a:cubicBezTo>
                    <a:pt x="0" y="83"/>
                    <a:pt x="0" y="116"/>
                    <a:pt x="0" y="153"/>
                  </a:cubicBezTo>
                  <a:cubicBezTo>
                    <a:pt x="12" y="190"/>
                    <a:pt x="55" y="208"/>
                    <a:pt x="98" y="208"/>
                  </a:cubicBezTo>
                  <a:cubicBezTo>
                    <a:pt x="112" y="208"/>
                    <a:pt x="127" y="206"/>
                    <a:pt x="140" y="202"/>
                  </a:cubicBezTo>
                  <a:cubicBezTo>
                    <a:pt x="190" y="186"/>
                    <a:pt x="223" y="116"/>
                    <a:pt x="206" y="66"/>
                  </a:cubicBezTo>
                  <a:cubicBezTo>
                    <a:pt x="190" y="50"/>
                    <a:pt x="157" y="13"/>
                    <a:pt x="140" y="13"/>
                  </a:cubicBezTo>
                  <a:cubicBezTo>
                    <a:pt x="122" y="4"/>
                    <a:pt x="108" y="0"/>
                    <a:pt x="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9"/>
            <p:cNvSpPr/>
            <p:nvPr/>
          </p:nvSpPr>
          <p:spPr>
            <a:xfrm>
              <a:off x="4164775" y="3078000"/>
              <a:ext cx="6125" cy="5075"/>
            </a:xfrm>
            <a:custGeom>
              <a:avLst/>
              <a:gdLst/>
              <a:ahLst/>
              <a:cxnLst/>
              <a:rect l="l" t="t" r="r" b="b"/>
              <a:pathLst>
                <a:path w="245" h="203" extrusionOk="0">
                  <a:moveTo>
                    <a:pt x="126" y="0"/>
                  </a:moveTo>
                  <a:cubicBezTo>
                    <a:pt x="114" y="0"/>
                    <a:pt x="101" y="2"/>
                    <a:pt x="87" y="6"/>
                  </a:cubicBezTo>
                  <a:cubicBezTo>
                    <a:pt x="38" y="23"/>
                    <a:pt x="1" y="93"/>
                    <a:pt x="17" y="146"/>
                  </a:cubicBezTo>
                  <a:cubicBezTo>
                    <a:pt x="33" y="184"/>
                    <a:pt x="74" y="202"/>
                    <a:pt x="116" y="202"/>
                  </a:cubicBezTo>
                  <a:cubicBezTo>
                    <a:pt x="130" y="202"/>
                    <a:pt x="144" y="200"/>
                    <a:pt x="158" y="196"/>
                  </a:cubicBezTo>
                  <a:cubicBezTo>
                    <a:pt x="207" y="179"/>
                    <a:pt x="244" y="126"/>
                    <a:pt x="223" y="60"/>
                  </a:cubicBezTo>
                  <a:cubicBezTo>
                    <a:pt x="199" y="20"/>
                    <a:pt x="164" y="0"/>
                    <a:pt x="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9"/>
            <p:cNvSpPr/>
            <p:nvPr/>
          </p:nvSpPr>
          <p:spPr>
            <a:xfrm>
              <a:off x="4170350" y="3035650"/>
              <a:ext cx="5700" cy="5250"/>
            </a:xfrm>
            <a:custGeom>
              <a:avLst/>
              <a:gdLst/>
              <a:ahLst/>
              <a:cxnLst/>
              <a:rect l="l" t="t" r="r" b="b"/>
              <a:pathLst>
                <a:path w="228" h="210" extrusionOk="0">
                  <a:moveTo>
                    <a:pt x="124" y="0"/>
                  </a:moveTo>
                  <a:cubicBezTo>
                    <a:pt x="93" y="0"/>
                    <a:pt x="58" y="14"/>
                    <a:pt x="38" y="35"/>
                  </a:cubicBezTo>
                  <a:cubicBezTo>
                    <a:pt x="21" y="51"/>
                    <a:pt x="0" y="88"/>
                    <a:pt x="21" y="105"/>
                  </a:cubicBezTo>
                  <a:lnTo>
                    <a:pt x="21" y="138"/>
                  </a:lnTo>
                  <a:cubicBezTo>
                    <a:pt x="21" y="154"/>
                    <a:pt x="38" y="171"/>
                    <a:pt x="54" y="191"/>
                  </a:cubicBezTo>
                  <a:cubicBezTo>
                    <a:pt x="66" y="204"/>
                    <a:pt x="84" y="209"/>
                    <a:pt x="103" y="209"/>
                  </a:cubicBezTo>
                  <a:cubicBezTo>
                    <a:pt x="134" y="209"/>
                    <a:pt x="170" y="194"/>
                    <a:pt x="190" y="171"/>
                  </a:cubicBezTo>
                  <a:cubicBezTo>
                    <a:pt x="227" y="121"/>
                    <a:pt x="227" y="51"/>
                    <a:pt x="174" y="18"/>
                  </a:cubicBezTo>
                  <a:cubicBezTo>
                    <a:pt x="161" y="6"/>
                    <a:pt x="143" y="0"/>
                    <a:pt x="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9"/>
            <p:cNvSpPr/>
            <p:nvPr/>
          </p:nvSpPr>
          <p:spPr>
            <a:xfrm>
              <a:off x="4184975" y="2952725"/>
              <a:ext cx="5200" cy="5275"/>
            </a:xfrm>
            <a:custGeom>
              <a:avLst/>
              <a:gdLst/>
              <a:ahLst/>
              <a:cxnLst/>
              <a:rect l="l" t="t" r="r" b="b"/>
              <a:pathLst>
                <a:path w="208" h="211" extrusionOk="0">
                  <a:moveTo>
                    <a:pt x="110" y="1"/>
                  </a:moveTo>
                  <a:cubicBezTo>
                    <a:pt x="75" y="1"/>
                    <a:pt x="41" y="16"/>
                    <a:pt x="17" y="37"/>
                  </a:cubicBezTo>
                  <a:cubicBezTo>
                    <a:pt x="1" y="53"/>
                    <a:pt x="1" y="86"/>
                    <a:pt x="1" y="123"/>
                  </a:cubicBezTo>
                  <a:lnTo>
                    <a:pt x="1" y="140"/>
                  </a:lnTo>
                  <a:cubicBezTo>
                    <a:pt x="1" y="156"/>
                    <a:pt x="17" y="173"/>
                    <a:pt x="34" y="189"/>
                  </a:cubicBezTo>
                  <a:cubicBezTo>
                    <a:pt x="55" y="210"/>
                    <a:pt x="88" y="210"/>
                    <a:pt x="104" y="210"/>
                  </a:cubicBezTo>
                  <a:cubicBezTo>
                    <a:pt x="137" y="210"/>
                    <a:pt x="174" y="189"/>
                    <a:pt x="191" y="173"/>
                  </a:cubicBezTo>
                  <a:cubicBezTo>
                    <a:pt x="207" y="156"/>
                    <a:pt x="207" y="123"/>
                    <a:pt x="207" y="86"/>
                  </a:cubicBezTo>
                  <a:cubicBezTo>
                    <a:pt x="207" y="70"/>
                    <a:pt x="191" y="37"/>
                    <a:pt x="174" y="20"/>
                  </a:cubicBezTo>
                  <a:cubicBezTo>
                    <a:pt x="154" y="6"/>
                    <a:pt x="132" y="1"/>
                    <a:pt x="1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9"/>
            <p:cNvSpPr/>
            <p:nvPr/>
          </p:nvSpPr>
          <p:spPr>
            <a:xfrm>
              <a:off x="4086650" y="3027525"/>
              <a:ext cx="5600" cy="5200"/>
            </a:xfrm>
            <a:custGeom>
              <a:avLst/>
              <a:gdLst/>
              <a:ahLst/>
              <a:cxnLst/>
              <a:rect l="l" t="t" r="r" b="b"/>
              <a:pathLst>
                <a:path w="224" h="208" extrusionOk="0">
                  <a:moveTo>
                    <a:pt x="137" y="1"/>
                  </a:moveTo>
                  <a:cubicBezTo>
                    <a:pt x="71" y="1"/>
                    <a:pt x="17" y="34"/>
                    <a:pt x="17" y="83"/>
                  </a:cubicBezTo>
                  <a:cubicBezTo>
                    <a:pt x="1" y="104"/>
                    <a:pt x="17" y="121"/>
                    <a:pt x="17" y="137"/>
                  </a:cubicBezTo>
                  <a:cubicBezTo>
                    <a:pt x="17" y="154"/>
                    <a:pt x="17" y="154"/>
                    <a:pt x="34" y="170"/>
                  </a:cubicBezTo>
                  <a:cubicBezTo>
                    <a:pt x="50" y="187"/>
                    <a:pt x="71" y="207"/>
                    <a:pt x="104" y="207"/>
                  </a:cubicBezTo>
                  <a:cubicBezTo>
                    <a:pt x="120" y="207"/>
                    <a:pt x="153" y="207"/>
                    <a:pt x="174" y="187"/>
                  </a:cubicBezTo>
                  <a:cubicBezTo>
                    <a:pt x="207" y="170"/>
                    <a:pt x="207" y="154"/>
                    <a:pt x="223" y="121"/>
                  </a:cubicBezTo>
                  <a:cubicBezTo>
                    <a:pt x="223" y="67"/>
                    <a:pt x="190" y="17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9"/>
            <p:cNvSpPr/>
            <p:nvPr/>
          </p:nvSpPr>
          <p:spPr>
            <a:xfrm>
              <a:off x="4082325" y="2981975"/>
              <a:ext cx="5600" cy="4925"/>
            </a:xfrm>
            <a:custGeom>
              <a:avLst/>
              <a:gdLst/>
              <a:ahLst/>
              <a:cxnLst/>
              <a:rect l="l" t="t" r="r" b="b"/>
              <a:pathLst>
                <a:path w="224" h="197" extrusionOk="0">
                  <a:moveTo>
                    <a:pt x="104" y="1"/>
                  </a:moveTo>
                  <a:cubicBezTo>
                    <a:pt x="71" y="1"/>
                    <a:pt x="54" y="17"/>
                    <a:pt x="38" y="34"/>
                  </a:cubicBezTo>
                  <a:cubicBezTo>
                    <a:pt x="17" y="50"/>
                    <a:pt x="1" y="87"/>
                    <a:pt x="1" y="104"/>
                  </a:cubicBezTo>
                  <a:cubicBezTo>
                    <a:pt x="17" y="120"/>
                    <a:pt x="17" y="120"/>
                    <a:pt x="17" y="137"/>
                  </a:cubicBezTo>
                  <a:cubicBezTo>
                    <a:pt x="17" y="153"/>
                    <a:pt x="38" y="174"/>
                    <a:pt x="54" y="174"/>
                  </a:cubicBezTo>
                  <a:cubicBezTo>
                    <a:pt x="69" y="188"/>
                    <a:pt x="90" y="196"/>
                    <a:pt x="113" y="196"/>
                  </a:cubicBezTo>
                  <a:cubicBezTo>
                    <a:pt x="142" y="196"/>
                    <a:pt x="172" y="183"/>
                    <a:pt x="190" y="153"/>
                  </a:cubicBezTo>
                  <a:cubicBezTo>
                    <a:pt x="223" y="120"/>
                    <a:pt x="223" y="50"/>
                    <a:pt x="174" y="17"/>
                  </a:cubicBezTo>
                  <a:cubicBezTo>
                    <a:pt x="157" y="1"/>
                    <a:pt x="141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9"/>
            <p:cNvSpPr/>
            <p:nvPr/>
          </p:nvSpPr>
          <p:spPr>
            <a:xfrm>
              <a:off x="4082750" y="3040425"/>
              <a:ext cx="5175" cy="5250"/>
            </a:xfrm>
            <a:custGeom>
              <a:avLst/>
              <a:gdLst/>
              <a:ahLst/>
              <a:cxnLst/>
              <a:rect l="l" t="t" r="r" b="b"/>
              <a:pathLst>
                <a:path w="207" h="210" extrusionOk="0">
                  <a:moveTo>
                    <a:pt x="124" y="0"/>
                  </a:moveTo>
                  <a:cubicBezTo>
                    <a:pt x="70" y="0"/>
                    <a:pt x="21" y="33"/>
                    <a:pt x="0" y="83"/>
                  </a:cubicBezTo>
                  <a:lnTo>
                    <a:pt x="0" y="136"/>
                  </a:lnTo>
                  <a:cubicBezTo>
                    <a:pt x="21" y="153"/>
                    <a:pt x="21" y="153"/>
                    <a:pt x="21" y="169"/>
                  </a:cubicBezTo>
                  <a:cubicBezTo>
                    <a:pt x="37" y="186"/>
                    <a:pt x="70" y="206"/>
                    <a:pt x="87" y="206"/>
                  </a:cubicBezTo>
                  <a:cubicBezTo>
                    <a:pt x="95" y="209"/>
                    <a:pt x="104" y="210"/>
                    <a:pt x="112" y="210"/>
                  </a:cubicBezTo>
                  <a:cubicBezTo>
                    <a:pt x="168" y="210"/>
                    <a:pt x="206" y="163"/>
                    <a:pt x="206" y="120"/>
                  </a:cubicBezTo>
                  <a:cubicBezTo>
                    <a:pt x="206" y="83"/>
                    <a:pt x="206" y="66"/>
                    <a:pt x="190" y="50"/>
                  </a:cubicBezTo>
                  <a:cubicBezTo>
                    <a:pt x="173" y="17"/>
                    <a:pt x="157" y="0"/>
                    <a:pt x="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9"/>
            <p:cNvSpPr/>
            <p:nvPr/>
          </p:nvSpPr>
          <p:spPr>
            <a:xfrm>
              <a:off x="4088825" y="3014150"/>
              <a:ext cx="5575" cy="5250"/>
            </a:xfrm>
            <a:custGeom>
              <a:avLst/>
              <a:gdLst/>
              <a:ahLst/>
              <a:cxnLst/>
              <a:rect l="l" t="t" r="r" b="b"/>
              <a:pathLst>
                <a:path w="223" h="210" extrusionOk="0">
                  <a:moveTo>
                    <a:pt x="103" y="0"/>
                  </a:moveTo>
                  <a:cubicBezTo>
                    <a:pt x="66" y="0"/>
                    <a:pt x="50" y="21"/>
                    <a:pt x="33" y="37"/>
                  </a:cubicBezTo>
                  <a:cubicBezTo>
                    <a:pt x="17" y="54"/>
                    <a:pt x="0" y="87"/>
                    <a:pt x="17" y="124"/>
                  </a:cubicBezTo>
                  <a:lnTo>
                    <a:pt x="17" y="140"/>
                  </a:lnTo>
                  <a:cubicBezTo>
                    <a:pt x="17" y="157"/>
                    <a:pt x="33" y="173"/>
                    <a:pt x="50" y="190"/>
                  </a:cubicBezTo>
                  <a:cubicBezTo>
                    <a:pt x="70" y="204"/>
                    <a:pt x="90" y="209"/>
                    <a:pt x="108" y="209"/>
                  </a:cubicBezTo>
                  <a:cubicBezTo>
                    <a:pt x="139" y="209"/>
                    <a:pt x="167" y="194"/>
                    <a:pt x="190" y="173"/>
                  </a:cubicBezTo>
                  <a:cubicBezTo>
                    <a:pt x="223" y="140"/>
                    <a:pt x="223" y="124"/>
                    <a:pt x="223" y="87"/>
                  </a:cubicBezTo>
                  <a:cubicBezTo>
                    <a:pt x="223" y="70"/>
                    <a:pt x="206" y="37"/>
                    <a:pt x="190" y="21"/>
                  </a:cubicBezTo>
                  <a:cubicBezTo>
                    <a:pt x="153" y="0"/>
                    <a:pt x="136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9"/>
            <p:cNvSpPr/>
            <p:nvPr/>
          </p:nvSpPr>
          <p:spPr>
            <a:xfrm>
              <a:off x="4086650" y="2937750"/>
              <a:ext cx="5600" cy="5275"/>
            </a:xfrm>
            <a:custGeom>
              <a:avLst/>
              <a:gdLst/>
              <a:ahLst/>
              <a:cxnLst/>
              <a:rect l="l" t="t" r="r" b="b"/>
              <a:pathLst>
                <a:path w="224" h="211" extrusionOk="0">
                  <a:moveTo>
                    <a:pt x="120" y="1"/>
                  </a:moveTo>
                  <a:cubicBezTo>
                    <a:pt x="104" y="1"/>
                    <a:pt x="71" y="1"/>
                    <a:pt x="50" y="17"/>
                  </a:cubicBezTo>
                  <a:cubicBezTo>
                    <a:pt x="34" y="34"/>
                    <a:pt x="17" y="67"/>
                    <a:pt x="1" y="88"/>
                  </a:cubicBezTo>
                  <a:cubicBezTo>
                    <a:pt x="1" y="104"/>
                    <a:pt x="1" y="121"/>
                    <a:pt x="17" y="137"/>
                  </a:cubicBezTo>
                  <a:cubicBezTo>
                    <a:pt x="17" y="153"/>
                    <a:pt x="17" y="153"/>
                    <a:pt x="34" y="170"/>
                  </a:cubicBezTo>
                  <a:cubicBezTo>
                    <a:pt x="50" y="191"/>
                    <a:pt x="71" y="207"/>
                    <a:pt x="104" y="207"/>
                  </a:cubicBezTo>
                  <a:cubicBezTo>
                    <a:pt x="110" y="209"/>
                    <a:pt x="116" y="210"/>
                    <a:pt x="123" y="210"/>
                  </a:cubicBezTo>
                  <a:cubicBezTo>
                    <a:pt x="166" y="210"/>
                    <a:pt x="209" y="164"/>
                    <a:pt x="223" y="121"/>
                  </a:cubicBezTo>
                  <a:cubicBezTo>
                    <a:pt x="223" y="104"/>
                    <a:pt x="207" y="67"/>
                    <a:pt x="190" y="50"/>
                  </a:cubicBezTo>
                  <a:cubicBezTo>
                    <a:pt x="174" y="17"/>
                    <a:pt x="153" y="17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9"/>
            <p:cNvSpPr/>
            <p:nvPr/>
          </p:nvSpPr>
          <p:spPr>
            <a:xfrm>
              <a:off x="4077175" y="2993525"/>
              <a:ext cx="5600" cy="5325"/>
            </a:xfrm>
            <a:custGeom>
              <a:avLst/>
              <a:gdLst/>
              <a:ahLst/>
              <a:cxnLst/>
              <a:rect l="l" t="t" r="r" b="b"/>
              <a:pathLst>
                <a:path w="224" h="213" extrusionOk="0">
                  <a:moveTo>
                    <a:pt x="141" y="0"/>
                  </a:moveTo>
                  <a:cubicBezTo>
                    <a:pt x="103" y="0"/>
                    <a:pt x="70" y="21"/>
                    <a:pt x="54" y="21"/>
                  </a:cubicBezTo>
                  <a:cubicBezTo>
                    <a:pt x="38" y="38"/>
                    <a:pt x="17" y="71"/>
                    <a:pt x="17" y="87"/>
                  </a:cubicBezTo>
                  <a:cubicBezTo>
                    <a:pt x="0" y="103"/>
                    <a:pt x="17" y="141"/>
                    <a:pt x="17" y="141"/>
                  </a:cubicBezTo>
                  <a:cubicBezTo>
                    <a:pt x="17" y="157"/>
                    <a:pt x="17" y="157"/>
                    <a:pt x="38" y="174"/>
                  </a:cubicBezTo>
                  <a:cubicBezTo>
                    <a:pt x="54" y="190"/>
                    <a:pt x="70" y="207"/>
                    <a:pt x="103" y="207"/>
                  </a:cubicBezTo>
                  <a:cubicBezTo>
                    <a:pt x="114" y="210"/>
                    <a:pt x="123" y="212"/>
                    <a:pt x="133" y="212"/>
                  </a:cubicBezTo>
                  <a:cubicBezTo>
                    <a:pt x="174" y="212"/>
                    <a:pt x="210" y="178"/>
                    <a:pt x="223" y="124"/>
                  </a:cubicBezTo>
                  <a:cubicBezTo>
                    <a:pt x="223" y="103"/>
                    <a:pt x="223" y="71"/>
                    <a:pt x="207" y="54"/>
                  </a:cubicBezTo>
                  <a:cubicBezTo>
                    <a:pt x="190" y="21"/>
                    <a:pt x="157" y="21"/>
                    <a:pt x="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9"/>
            <p:cNvSpPr/>
            <p:nvPr/>
          </p:nvSpPr>
          <p:spPr>
            <a:xfrm>
              <a:off x="4082325" y="2966000"/>
              <a:ext cx="5600" cy="5050"/>
            </a:xfrm>
            <a:custGeom>
              <a:avLst/>
              <a:gdLst/>
              <a:ahLst/>
              <a:cxnLst/>
              <a:rect l="l" t="t" r="r" b="b"/>
              <a:pathLst>
                <a:path w="224" h="202" extrusionOk="0">
                  <a:moveTo>
                    <a:pt x="95" y="1"/>
                  </a:moveTo>
                  <a:cubicBezTo>
                    <a:pt x="53" y="1"/>
                    <a:pt x="14" y="33"/>
                    <a:pt x="1" y="91"/>
                  </a:cubicBezTo>
                  <a:cubicBezTo>
                    <a:pt x="1" y="108"/>
                    <a:pt x="1" y="124"/>
                    <a:pt x="17" y="141"/>
                  </a:cubicBezTo>
                  <a:lnTo>
                    <a:pt x="17" y="157"/>
                  </a:lnTo>
                  <a:cubicBezTo>
                    <a:pt x="38" y="174"/>
                    <a:pt x="71" y="194"/>
                    <a:pt x="87" y="194"/>
                  </a:cubicBezTo>
                  <a:cubicBezTo>
                    <a:pt x="97" y="199"/>
                    <a:pt x="106" y="201"/>
                    <a:pt x="116" y="201"/>
                  </a:cubicBezTo>
                  <a:cubicBezTo>
                    <a:pt x="140" y="201"/>
                    <a:pt x="162" y="188"/>
                    <a:pt x="174" y="174"/>
                  </a:cubicBezTo>
                  <a:cubicBezTo>
                    <a:pt x="190" y="157"/>
                    <a:pt x="207" y="141"/>
                    <a:pt x="207" y="108"/>
                  </a:cubicBezTo>
                  <a:cubicBezTo>
                    <a:pt x="223" y="91"/>
                    <a:pt x="207" y="54"/>
                    <a:pt x="190" y="38"/>
                  </a:cubicBezTo>
                  <a:cubicBezTo>
                    <a:pt x="174" y="21"/>
                    <a:pt x="157" y="5"/>
                    <a:pt x="120" y="5"/>
                  </a:cubicBezTo>
                  <a:cubicBezTo>
                    <a:pt x="112" y="2"/>
                    <a:pt x="103" y="1"/>
                    <a:pt x="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9"/>
            <p:cNvSpPr/>
            <p:nvPr/>
          </p:nvSpPr>
          <p:spPr>
            <a:xfrm>
              <a:off x="4084500" y="2951725"/>
              <a:ext cx="5575" cy="5325"/>
            </a:xfrm>
            <a:custGeom>
              <a:avLst/>
              <a:gdLst/>
              <a:ahLst/>
              <a:cxnLst/>
              <a:rect l="l" t="t" r="r" b="b"/>
              <a:pathLst>
                <a:path w="223" h="213" extrusionOk="0">
                  <a:moveTo>
                    <a:pt x="113" y="1"/>
                  </a:moveTo>
                  <a:cubicBezTo>
                    <a:pt x="84" y="1"/>
                    <a:pt x="54" y="14"/>
                    <a:pt x="33" y="44"/>
                  </a:cubicBezTo>
                  <a:cubicBezTo>
                    <a:pt x="17" y="60"/>
                    <a:pt x="0" y="93"/>
                    <a:pt x="0" y="110"/>
                  </a:cubicBezTo>
                  <a:cubicBezTo>
                    <a:pt x="0" y="126"/>
                    <a:pt x="17" y="126"/>
                    <a:pt x="17" y="147"/>
                  </a:cubicBezTo>
                  <a:cubicBezTo>
                    <a:pt x="17" y="163"/>
                    <a:pt x="33" y="180"/>
                    <a:pt x="54" y="180"/>
                  </a:cubicBezTo>
                  <a:cubicBezTo>
                    <a:pt x="70" y="196"/>
                    <a:pt x="87" y="213"/>
                    <a:pt x="120" y="213"/>
                  </a:cubicBezTo>
                  <a:cubicBezTo>
                    <a:pt x="157" y="196"/>
                    <a:pt x="173" y="196"/>
                    <a:pt x="190" y="163"/>
                  </a:cubicBezTo>
                  <a:cubicBezTo>
                    <a:pt x="206" y="147"/>
                    <a:pt x="223" y="126"/>
                    <a:pt x="206" y="93"/>
                  </a:cubicBezTo>
                  <a:cubicBezTo>
                    <a:pt x="206" y="60"/>
                    <a:pt x="206" y="44"/>
                    <a:pt x="173" y="23"/>
                  </a:cubicBezTo>
                  <a:cubicBezTo>
                    <a:pt x="157" y="9"/>
                    <a:pt x="135" y="1"/>
                    <a:pt x="1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9"/>
            <p:cNvSpPr/>
            <p:nvPr/>
          </p:nvSpPr>
          <p:spPr>
            <a:xfrm>
              <a:off x="4074175" y="2942825"/>
              <a:ext cx="5600" cy="5275"/>
            </a:xfrm>
            <a:custGeom>
              <a:avLst/>
              <a:gdLst/>
              <a:ahLst/>
              <a:cxnLst/>
              <a:rect l="l" t="t" r="r" b="b"/>
              <a:pathLst>
                <a:path w="224" h="211" extrusionOk="0">
                  <a:moveTo>
                    <a:pt x="100" y="1"/>
                  </a:moveTo>
                  <a:cubicBezTo>
                    <a:pt x="57" y="1"/>
                    <a:pt x="15" y="44"/>
                    <a:pt x="1" y="91"/>
                  </a:cubicBezTo>
                  <a:cubicBezTo>
                    <a:pt x="1" y="107"/>
                    <a:pt x="1" y="124"/>
                    <a:pt x="17" y="140"/>
                  </a:cubicBezTo>
                  <a:cubicBezTo>
                    <a:pt x="17" y="173"/>
                    <a:pt x="54" y="210"/>
                    <a:pt x="87" y="210"/>
                  </a:cubicBezTo>
                  <a:cubicBezTo>
                    <a:pt x="158" y="210"/>
                    <a:pt x="207" y="173"/>
                    <a:pt x="207" y="124"/>
                  </a:cubicBezTo>
                  <a:cubicBezTo>
                    <a:pt x="223" y="91"/>
                    <a:pt x="207" y="70"/>
                    <a:pt x="190" y="37"/>
                  </a:cubicBezTo>
                  <a:cubicBezTo>
                    <a:pt x="174" y="21"/>
                    <a:pt x="158" y="4"/>
                    <a:pt x="120" y="4"/>
                  </a:cubicBezTo>
                  <a:cubicBezTo>
                    <a:pt x="114" y="2"/>
                    <a:pt x="107" y="1"/>
                    <a:pt x="1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9"/>
            <p:cNvSpPr/>
            <p:nvPr/>
          </p:nvSpPr>
          <p:spPr>
            <a:xfrm>
              <a:off x="4080150" y="3053975"/>
              <a:ext cx="6125" cy="5075"/>
            </a:xfrm>
            <a:custGeom>
              <a:avLst/>
              <a:gdLst/>
              <a:ahLst/>
              <a:cxnLst/>
              <a:rect l="l" t="t" r="r" b="b"/>
              <a:pathLst>
                <a:path w="245" h="203" extrusionOk="0">
                  <a:moveTo>
                    <a:pt x="127" y="1"/>
                  </a:moveTo>
                  <a:cubicBezTo>
                    <a:pt x="114" y="1"/>
                    <a:pt x="101" y="3"/>
                    <a:pt x="88" y="7"/>
                  </a:cubicBezTo>
                  <a:cubicBezTo>
                    <a:pt x="38" y="23"/>
                    <a:pt x="1" y="93"/>
                    <a:pt x="22" y="143"/>
                  </a:cubicBezTo>
                  <a:cubicBezTo>
                    <a:pt x="34" y="183"/>
                    <a:pt x="75" y="202"/>
                    <a:pt x="117" y="202"/>
                  </a:cubicBezTo>
                  <a:cubicBezTo>
                    <a:pt x="130" y="202"/>
                    <a:pt x="144" y="200"/>
                    <a:pt x="158" y="196"/>
                  </a:cubicBezTo>
                  <a:cubicBezTo>
                    <a:pt x="207" y="180"/>
                    <a:pt x="244" y="110"/>
                    <a:pt x="228" y="56"/>
                  </a:cubicBezTo>
                  <a:cubicBezTo>
                    <a:pt x="200" y="19"/>
                    <a:pt x="165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9"/>
            <p:cNvSpPr/>
            <p:nvPr/>
          </p:nvSpPr>
          <p:spPr>
            <a:xfrm>
              <a:off x="4069450" y="3061700"/>
              <a:ext cx="6100" cy="5075"/>
            </a:xfrm>
            <a:custGeom>
              <a:avLst/>
              <a:gdLst/>
              <a:ahLst/>
              <a:cxnLst/>
              <a:rect l="l" t="t" r="r" b="b"/>
              <a:pathLst>
                <a:path w="244" h="203" extrusionOk="0">
                  <a:moveTo>
                    <a:pt x="128" y="1"/>
                  </a:moveTo>
                  <a:cubicBezTo>
                    <a:pt x="114" y="1"/>
                    <a:pt x="100" y="3"/>
                    <a:pt x="87" y="7"/>
                  </a:cubicBezTo>
                  <a:cubicBezTo>
                    <a:pt x="37" y="23"/>
                    <a:pt x="0" y="77"/>
                    <a:pt x="17" y="143"/>
                  </a:cubicBezTo>
                  <a:cubicBezTo>
                    <a:pt x="45" y="183"/>
                    <a:pt x="80" y="203"/>
                    <a:pt x="118" y="203"/>
                  </a:cubicBezTo>
                  <a:cubicBezTo>
                    <a:pt x="131" y="203"/>
                    <a:pt x="144" y="201"/>
                    <a:pt x="157" y="197"/>
                  </a:cubicBezTo>
                  <a:cubicBezTo>
                    <a:pt x="223" y="180"/>
                    <a:pt x="243" y="110"/>
                    <a:pt x="223" y="56"/>
                  </a:cubicBezTo>
                  <a:cubicBezTo>
                    <a:pt x="210" y="19"/>
                    <a:pt x="170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9"/>
            <p:cNvSpPr/>
            <p:nvPr/>
          </p:nvSpPr>
          <p:spPr>
            <a:xfrm>
              <a:off x="4069025" y="3047225"/>
              <a:ext cx="5600" cy="5250"/>
            </a:xfrm>
            <a:custGeom>
              <a:avLst/>
              <a:gdLst/>
              <a:ahLst/>
              <a:cxnLst/>
              <a:rect l="l" t="t" r="r" b="b"/>
              <a:pathLst>
                <a:path w="224" h="210" extrusionOk="0">
                  <a:moveTo>
                    <a:pt x="137" y="0"/>
                  </a:moveTo>
                  <a:cubicBezTo>
                    <a:pt x="71" y="0"/>
                    <a:pt x="17" y="38"/>
                    <a:pt x="17" y="87"/>
                  </a:cubicBezTo>
                  <a:cubicBezTo>
                    <a:pt x="1" y="104"/>
                    <a:pt x="17" y="120"/>
                    <a:pt x="17" y="141"/>
                  </a:cubicBezTo>
                  <a:cubicBezTo>
                    <a:pt x="17" y="157"/>
                    <a:pt x="17" y="157"/>
                    <a:pt x="34" y="174"/>
                  </a:cubicBezTo>
                  <a:cubicBezTo>
                    <a:pt x="54" y="190"/>
                    <a:pt x="71" y="207"/>
                    <a:pt x="104" y="207"/>
                  </a:cubicBezTo>
                  <a:cubicBezTo>
                    <a:pt x="111" y="209"/>
                    <a:pt x="118" y="210"/>
                    <a:pt x="125" y="210"/>
                  </a:cubicBezTo>
                  <a:cubicBezTo>
                    <a:pt x="170" y="210"/>
                    <a:pt x="209" y="166"/>
                    <a:pt x="223" y="120"/>
                  </a:cubicBezTo>
                  <a:cubicBezTo>
                    <a:pt x="223" y="87"/>
                    <a:pt x="223" y="71"/>
                    <a:pt x="207" y="54"/>
                  </a:cubicBezTo>
                  <a:cubicBezTo>
                    <a:pt x="190" y="17"/>
                    <a:pt x="157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9"/>
            <p:cNvSpPr/>
            <p:nvPr/>
          </p:nvSpPr>
          <p:spPr>
            <a:xfrm>
              <a:off x="4069850" y="3126200"/>
              <a:ext cx="5700" cy="5250"/>
            </a:xfrm>
            <a:custGeom>
              <a:avLst/>
              <a:gdLst/>
              <a:ahLst/>
              <a:cxnLst/>
              <a:rect l="l" t="t" r="r" b="b"/>
              <a:pathLst>
                <a:path w="228" h="210" extrusionOk="0">
                  <a:moveTo>
                    <a:pt x="103" y="0"/>
                  </a:moveTo>
                  <a:cubicBezTo>
                    <a:pt x="58" y="0"/>
                    <a:pt x="19" y="44"/>
                    <a:pt x="1" y="90"/>
                  </a:cubicBezTo>
                  <a:cubicBezTo>
                    <a:pt x="1" y="107"/>
                    <a:pt x="1" y="123"/>
                    <a:pt x="21" y="140"/>
                  </a:cubicBezTo>
                  <a:lnTo>
                    <a:pt x="21" y="156"/>
                  </a:lnTo>
                  <a:cubicBezTo>
                    <a:pt x="38" y="193"/>
                    <a:pt x="71" y="210"/>
                    <a:pt x="87" y="210"/>
                  </a:cubicBezTo>
                  <a:cubicBezTo>
                    <a:pt x="157" y="210"/>
                    <a:pt x="207" y="177"/>
                    <a:pt x="207" y="123"/>
                  </a:cubicBezTo>
                  <a:cubicBezTo>
                    <a:pt x="227" y="90"/>
                    <a:pt x="207" y="74"/>
                    <a:pt x="190" y="37"/>
                  </a:cubicBezTo>
                  <a:cubicBezTo>
                    <a:pt x="174" y="20"/>
                    <a:pt x="157" y="4"/>
                    <a:pt x="124" y="4"/>
                  </a:cubicBezTo>
                  <a:cubicBezTo>
                    <a:pt x="117" y="2"/>
                    <a:pt x="11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9"/>
            <p:cNvSpPr/>
            <p:nvPr/>
          </p:nvSpPr>
          <p:spPr>
            <a:xfrm>
              <a:off x="4070375" y="3033400"/>
              <a:ext cx="6000" cy="5200"/>
            </a:xfrm>
            <a:custGeom>
              <a:avLst/>
              <a:gdLst/>
              <a:ahLst/>
              <a:cxnLst/>
              <a:rect l="l" t="t" r="r" b="b"/>
              <a:pathLst>
                <a:path w="240" h="208" extrusionOk="0">
                  <a:moveTo>
                    <a:pt x="112" y="1"/>
                  </a:moveTo>
                  <a:cubicBezTo>
                    <a:pt x="102" y="1"/>
                    <a:pt x="92" y="2"/>
                    <a:pt x="83" y="5"/>
                  </a:cubicBezTo>
                  <a:cubicBezTo>
                    <a:pt x="33" y="22"/>
                    <a:pt x="0" y="92"/>
                    <a:pt x="17" y="141"/>
                  </a:cubicBezTo>
                  <a:cubicBezTo>
                    <a:pt x="41" y="180"/>
                    <a:pt x="75" y="208"/>
                    <a:pt x="111" y="208"/>
                  </a:cubicBezTo>
                  <a:cubicBezTo>
                    <a:pt x="125" y="208"/>
                    <a:pt x="139" y="204"/>
                    <a:pt x="153" y="195"/>
                  </a:cubicBezTo>
                  <a:cubicBezTo>
                    <a:pt x="206" y="178"/>
                    <a:pt x="239" y="125"/>
                    <a:pt x="223" y="75"/>
                  </a:cubicBezTo>
                  <a:cubicBezTo>
                    <a:pt x="209" y="31"/>
                    <a:pt x="159" y="1"/>
                    <a:pt x="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9"/>
            <p:cNvSpPr/>
            <p:nvPr/>
          </p:nvSpPr>
          <p:spPr>
            <a:xfrm>
              <a:off x="4073775" y="3098600"/>
              <a:ext cx="5575" cy="5100"/>
            </a:xfrm>
            <a:custGeom>
              <a:avLst/>
              <a:gdLst/>
              <a:ahLst/>
              <a:cxnLst/>
              <a:rect l="l" t="t" r="r" b="b"/>
              <a:pathLst>
                <a:path w="223" h="204" extrusionOk="0">
                  <a:moveTo>
                    <a:pt x="105" y="1"/>
                  </a:moveTo>
                  <a:cubicBezTo>
                    <a:pt x="76" y="1"/>
                    <a:pt x="47" y="14"/>
                    <a:pt x="17" y="44"/>
                  </a:cubicBezTo>
                  <a:cubicBezTo>
                    <a:pt x="0" y="60"/>
                    <a:pt x="0" y="77"/>
                    <a:pt x="0" y="110"/>
                  </a:cubicBezTo>
                  <a:cubicBezTo>
                    <a:pt x="0" y="126"/>
                    <a:pt x="0" y="126"/>
                    <a:pt x="17" y="147"/>
                  </a:cubicBezTo>
                  <a:cubicBezTo>
                    <a:pt x="17" y="164"/>
                    <a:pt x="33" y="164"/>
                    <a:pt x="33" y="180"/>
                  </a:cubicBezTo>
                  <a:cubicBezTo>
                    <a:pt x="60" y="192"/>
                    <a:pt x="75" y="203"/>
                    <a:pt x="94" y="203"/>
                  </a:cubicBezTo>
                  <a:cubicBezTo>
                    <a:pt x="102" y="203"/>
                    <a:pt x="110" y="201"/>
                    <a:pt x="120" y="197"/>
                  </a:cubicBezTo>
                  <a:cubicBezTo>
                    <a:pt x="153" y="197"/>
                    <a:pt x="174" y="180"/>
                    <a:pt x="190" y="164"/>
                  </a:cubicBezTo>
                  <a:cubicBezTo>
                    <a:pt x="206" y="147"/>
                    <a:pt x="223" y="110"/>
                    <a:pt x="206" y="93"/>
                  </a:cubicBezTo>
                  <a:cubicBezTo>
                    <a:pt x="206" y="60"/>
                    <a:pt x="190" y="44"/>
                    <a:pt x="174" y="23"/>
                  </a:cubicBezTo>
                  <a:cubicBezTo>
                    <a:pt x="150" y="9"/>
                    <a:pt x="127" y="1"/>
                    <a:pt x="1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9"/>
            <p:cNvSpPr/>
            <p:nvPr/>
          </p:nvSpPr>
          <p:spPr>
            <a:xfrm>
              <a:off x="4075525" y="3084900"/>
              <a:ext cx="5600" cy="5100"/>
            </a:xfrm>
            <a:custGeom>
              <a:avLst/>
              <a:gdLst/>
              <a:ahLst/>
              <a:cxnLst/>
              <a:rect l="l" t="t" r="r" b="b"/>
              <a:pathLst>
                <a:path w="224" h="204" extrusionOk="0">
                  <a:moveTo>
                    <a:pt x="108" y="0"/>
                  </a:moveTo>
                  <a:cubicBezTo>
                    <a:pt x="94" y="0"/>
                    <a:pt x="80" y="2"/>
                    <a:pt x="66" y="7"/>
                  </a:cubicBezTo>
                  <a:cubicBezTo>
                    <a:pt x="17" y="23"/>
                    <a:pt x="0" y="77"/>
                    <a:pt x="17" y="143"/>
                  </a:cubicBezTo>
                  <a:cubicBezTo>
                    <a:pt x="17" y="143"/>
                    <a:pt x="33" y="159"/>
                    <a:pt x="33" y="180"/>
                  </a:cubicBezTo>
                  <a:cubicBezTo>
                    <a:pt x="57" y="191"/>
                    <a:pt x="82" y="203"/>
                    <a:pt x="112" y="203"/>
                  </a:cubicBezTo>
                  <a:cubicBezTo>
                    <a:pt x="125" y="203"/>
                    <a:pt x="138" y="201"/>
                    <a:pt x="153" y="196"/>
                  </a:cubicBezTo>
                  <a:cubicBezTo>
                    <a:pt x="186" y="180"/>
                    <a:pt x="207" y="143"/>
                    <a:pt x="223" y="110"/>
                  </a:cubicBezTo>
                  <a:cubicBezTo>
                    <a:pt x="223" y="93"/>
                    <a:pt x="223" y="77"/>
                    <a:pt x="207" y="56"/>
                  </a:cubicBezTo>
                  <a:cubicBezTo>
                    <a:pt x="191" y="19"/>
                    <a:pt x="150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9"/>
            <p:cNvSpPr/>
            <p:nvPr/>
          </p:nvSpPr>
          <p:spPr>
            <a:xfrm>
              <a:off x="4079325" y="3072875"/>
              <a:ext cx="5200" cy="4975"/>
            </a:xfrm>
            <a:custGeom>
              <a:avLst/>
              <a:gdLst/>
              <a:ahLst/>
              <a:cxnLst/>
              <a:rect l="l" t="t" r="r" b="b"/>
              <a:pathLst>
                <a:path w="208" h="199" extrusionOk="0">
                  <a:moveTo>
                    <a:pt x="95" y="1"/>
                  </a:moveTo>
                  <a:cubicBezTo>
                    <a:pt x="54" y="1"/>
                    <a:pt x="15" y="34"/>
                    <a:pt x="1" y="92"/>
                  </a:cubicBezTo>
                  <a:lnTo>
                    <a:pt x="1" y="145"/>
                  </a:lnTo>
                  <a:cubicBezTo>
                    <a:pt x="17" y="145"/>
                    <a:pt x="17" y="162"/>
                    <a:pt x="17" y="162"/>
                  </a:cubicBezTo>
                  <a:cubicBezTo>
                    <a:pt x="34" y="178"/>
                    <a:pt x="71" y="195"/>
                    <a:pt x="88" y="195"/>
                  </a:cubicBezTo>
                  <a:cubicBezTo>
                    <a:pt x="96" y="198"/>
                    <a:pt x="105" y="199"/>
                    <a:pt x="114" y="199"/>
                  </a:cubicBezTo>
                  <a:cubicBezTo>
                    <a:pt x="159" y="199"/>
                    <a:pt x="207" y="166"/>
                    <a:pt x="207" y="108"/>
                  </a:cubicBezTo>
                  <a:cubicBezTo>
                    <a:pt x="207" y="92"/>
                    <a:pt x="207" y="59"/>
                    <a:pt x="191" y="42"/>
                  </a:cubicBezTo>
                  <a:cubicBezTo>
                    <a:pt x="174" y="22"/>
                    <a:pt x="158" y="5"/>
                    <a:pt x="121" y="5"/>
                  </a:cubicBezTo>
                  <a:cubicBezTo>
                    <a:pt x="112" y="2"/>
                    <a:pt x="104" y="1"/>
                    <a:pt x="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9"/>
            <p:cNvSpPr/>
            <p:nvPr/>
          </p:nvSpPr>
          <p:spPr>
            <a:xfrm>
              <a:off x="4071600" y="3110225"/>
              <a:ext cx="5175" cy="5350"/>
            </a:xfrm>
            <a:custGeom>
              <a:avLst/>
              <a:gdLst/>
              <a:ahLst/>
              <a:cxnLst/>
              <a:rect l="l" t="t" r="r" b="b"/>
              <a:pathLst>
                <a:path w="207" h="214" extrusionOk="0">
                  <a:moveTo>
                    <a:pt x="91" y="1"/>
                  </a:moveTo>
                  <a:cubicBezTo>
                    <a:pt x="68" y="1"/>
                    <a:pt x="43" y="13"/>
                    <a:pt x="17" y="24"/>
                  </a:cubicBezTo>
                  <a:cubicBezTo>
                    <a:pt x="17" y="41"/>
                    <a:pt x="1" y="57"/>
                    <a:pt x="1" y="94"/>
                  </a:cubicBezTo>
                  <a:lnTo>
                    <a:pt x="1" y="144"/>
                  </a:lnTo>
                  <a:cubicBezTo>
                    <a:pt x="17" y="177"/>
                    <a:pt x="54" y="197"/>
                    <a:pt x="87" y="214"/>
                  </a:cubicBezTo>
                  <a:cubicBezTo>
                    <a:pt x="157" y="214"/>
                    <a:pt x="190" y="177"/>
                    <a:pt x="207" y="127"/>
                  </a:cubicBezTo>
                  <a:cubicBezTo>
                    <a:pt x="207" y="94"/>
                    <a:pt x="207" y="57"/>
                    <a:pt x="190" y="41"/>
                  </a:cubicBezTo>
                  <a:cubicBezTo>
                    <a:pt x="174" y="24"/>
                    <a:pt x="137" y="8"/>
                    <a:pt x="120" y="8"/>
                  </a:cubicBezTo>
                  <a:cubicBezTo>
                    <a:pt x="111" y="3"/>
                    <a:pt x="101" y="1"/>
                    <a:pt x="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9"/>
            <p:cNvSpPr/>
            <p:nvPr/>
          </p:nvSpPr>
          <p:spPr>
            <a:xfrm>
              <a:off x="4052325" y="3004650"/>
              <a:ext cx="5600" cy="5275"/>
            </a:xfrm>
            <a:custGeom>
              <a:avLst/>
              <a:gdLst/>
              <a:ahLst/>
              <a:cxnLst/>
              <a:rect l="l" t="t" r="r" b="b"/>
              <a:pathLst>
                <a:path w="224" h="211" extrusionOk="0">
                  <a:moveTo>
                    <a:pt x="93" y="1"/>
                  </a:moveTo>
                  <a:cubicBezTo>
                    <a:pt x="51" y="1"/>
                    <a:pt x="14" y="33"/>
                    <a:pt x="1" y="91"/>
                  </a:cubicBezTo>
                  <a:cubicBezTo>
                    <a:pt x="1" y="108"/>
                    <a:pt x="1" y="124"/>
                    <a:pt x="17" y="141"/>
                  </a:cubicBezTo>
                  <a:cubicBezTo>
                    <a:pt x="17" y="141"/>
                    <a:pt x="17" y="157"/>
                    <a:pt x="34" y="157"/>
                  </a:cubicBezTo>
                  <a:cubicBezTo>
                    <a:pt x="34" y="174"/>
                    <a:pt x="67" y="194"/>
                    <a:pt x="104" y="211"/>
                  </a:cubicBezTo>
                  <a:cubicBezTo>
                    <a:pt x="153" y="211"/>
                    <a:pt x="207" y="174"/>
                    <a:pt x="207" y="124"/>
                  </a:cubicBezTo>
                  <a:cubicBezTo>
                    <a:pt x="223" y="91"/>
                    <a:pt x="207" y="54"/>
                    <a:pt x="186" y="38"/>
                  </a:cubicBezTo>
                  <a:cubicBezTo>
                    <a:pt x="170" y="21"/>
                    <a:pt x="153" y="5"/>
                    <a:pt x="120" y="5"/>
                  </a:cubicBezTo>
                  <a:cubicBezTo>
                    <a:pt x="111" y="2"/>
                    <a:pt x="102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9"/>
            <p:cNvSpPr/>
            <p:nvPr/>
          </p:nvSpPr>
          <p:spPr>
            <a:xfrm>
              <a:off x="4038100" y="3009900"/>
              <a:ext cx="5600" cy="5275"/>
            </a:xfrm>
            <a:custGeom>
              <a:avLst/>
              <a:gdLst/>
              <a:ahLst/>
              <a:cxnLst/>
              <a:rect l="l" t="t" r="r" b="b"/>
              <a:pathLst>
                <a:path w="224" h="211" extrusionOk="0">
                  <a:moveTo>
                    <a:pt x="120" y="1"/>
                  </a:moveTo>
                  <a:cubicBezTo>
                    <a:pt x="104" y="1"/>
                    <a:pt x="71" y="1"/>
                    <a:pt x="54" y="17"/>
                  </a:cubicBezTo>
                  <a:cubicBezTo>
                    <a:pt x="17" y="34"/>
                    <a:pt x="17" y="67"/>
                    <a:pt x="1" y="88"/>
                  </a:cubicBezTo>
                  <a:cubicBezTo>
                    <a:pt x="1" y="104"/>
                    <a:pt x="1" y="121"/>
                    <a:pt x="17" y="137"/>
                  </a:cubicBezTo>
                  <a:lnTo>
                    <a:pt x="17" y="170"/>
                  </a:lnTo>
                  <a:cubicBezTo>
                    <a:pt x="34" y="191"/>
                    <a:pt x="71" y="207"/>
                    <a:pt x="87" y="207"/>
                  </a:cubicBezTo>
                  <a:cubicBezTo>
                    <a:pt x="96" y="209"/>
                    <a:pt x="105" y="210"/>
                    <a:pt x="113" y="210"/>
                  </a:cubicBezTo>
                  <a:cubicBezTo>
                    <a:pt x="169" y="210"/>
                    <a:pt x="207" y="164"/>
                    <a:pt x="207" y="121"/>
                  </a:cubicBezTo>
                  <a:cubicBezTo>
                    <a:pt x="223" y="88"/>
                    <a:pt x="207" y="67"/>
                    <a:pt x="190" y="50"/>
                  </a:cubicBezTo>
                  <a:cubicBezTo>
                    <a:pt x="174" y="17"/>
                    <a:pt x="157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9"/>
            <p:cNvSpPr/>
            <p:nvPr/>
          </p:nvSpPr>
          <p:spPr>
            <a:xfrm>
              <a:off x="4030800" y="2971975"/>
              <a:ext cx="6100" cy="5400"/>
            </a:xfrm>
            <a:custGeom>
              <a:avLst/>
              <a:gdLst/>
              <a:ahLst/>
              <a:cxnLst/>
              <a:rect l="l" t="t" r="r" b="b"/>
              <a:pathLst>
                <a:path w="244" h="216" extrusionOk="0">
                  <a:moveTo>
                    <a:pt x="116" y="1"/>
                  </a:moveTo>
                  <a:cubicBezTo>
                    <a:pt x="106" y="1"/>
                    <a:pt x="96" y="2"/>
                    <a:pt x="87" y="5"/>
                  </a:cubicBezTo>
                  <a:cubicBezTo>
                    <a:pt x="37" y="38"/>
                    <a:pt x="0" y="91"/>
                    <a:pt x="17" y="141"/>
                  </a:cubicBezTo>
                  <a:cubicBezTo>
                    <a:pt x="47" y="185"/>
                    <a:pt x="86" y="215"/>
                    <a:pt x="129" y="215"/>
                  </a:cubicBezTo>
                  <a:cubicBezTo>
                    <a:pt x="138" y="215"/>
                    <a:pt x="147" y="214"/>
                    <a:pt x="157" y="211"/>
                  </a:cubicBezTo>
                  <a:cubicBezTo>
                    <a:pt x="206" y="178"/>
                    <a:pt x="243" y="124"/>
                    <a:pt x="223" y="75"/>
                  </a:cubicBezTo>
                  <a:cubicBezTo>
                    <a:pt x="209" y="31"/>
                    <a:pt x="162" y="1"/>
                    <a:pt x="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9"/>
            <p:cNvSpPr/>
            <p:nvPr/>
          </p:nvSpPr>
          <p:spPr>
            <a:xfrm>
              <a:off x="4034300" y="3023200"/>
              <a:ext cx="6000" cy="5100"/>
            </a:xfrm>
            <a:custGeom>
              <a:avLst/>
              <a:gdLst/>
              <a:ahLst/>
              <a:cxnLst/>
              <a:rect l="l" t="t" r="r" b="b"/>
              <a:pathLst>
                <a:path w="240" h="204" extrusionOk="0">
                  <a:moveTo>
                    <a:pt x="83" y="1"/>
                  </a:moveTo>
                  <a:cubicBezTo>
                    <a:pt x="33" y="17"/>
                    <a:pt x="0" y="87"/>
                    <a:pt x="17" y="137"/>
                  </a:cubicBezTo>
                  <a:cubicBezTo>
                    <a:pt x="41" y="176"/>
                    <a:pt x="75" y="204"/>
                    <a:pt x="111" y="204"/>
                  </a:cubicBezTo>
                  <a:cubicBezTo>
                    <a:pt x="125" y="204"/>
                    <a:pt x="139" y="200"/>
                    <a:pt x="153" y="190"/>
                  </a:cubicBezTo>
                  <a:cubicBezTo>
                    <a:pt x="169" y="190"/>
                    <a:pt x="186" y="174"/>
                    <a:pt x="206" y="174"/>
                  </a:cubicBezTo>
                  <a:cubicBezTo>
                    <a:pt x="223" y="137"/>
                    <a:pt x="239" y="104"/>
                    <a:pt x="223" y="71"/>
                  </a:cubicBezTo>
                  <a:cubicBezTo>
                    <a:pt x="206" y="17"/>
                    <a:pt x="169" y="1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9"/>
            <p:cNvSpPr/>
            <p:nvPr/>
          </p:nvSpPr>
          <p:spPr>
            <a:xfrm>
              <a:off x="4042425" y="2979000"/>
              <a:ext cx="5200" cy="5250"/>
            </a:xfrm>
            <a:custGeom>
              <a:avLst/>
              <a:gdLst/>
              <a:ahLst/>
              <a:cxnLst/>
              <a:rect l="l" t="t" r="r" b="b"/>
              <a:pathLst>
                <a:path w="208" h="210" extrusionOk="0">
                  <a:moveTo>
                    <a:pt x="121" y="0"/>
                  </a:moveTo>
                  <a:cubicBezTo>
                    <a:pt x="67" y="0"/>
                    <a:pt x="1" y="33"/>
                    <a:pt x="1" y="87"/>
                  </a:cubicBezTo>
                  <a:lnTo>
                    <a:pt x="1" y="136"/>
                  </a:lnTo>
                  <a:cubicBezTo>
                    <a:pt x="1" y="153"/>
                    <a:pt x="17" y="153"/>
                    <a:pt x="17" y="169"/>
                  </a:cubicBezTo>
                  <a:cubicBezTo>
                    <a:pt x="34" y="190"/>
                    <a:pt x="50" y="206"/>
                    <a:pt x="88" y="206"/>
                  </a:cubicBezTo>
                  <a:cubicBezTo>
                    <a:pt x="94" y="208"/>
                    <a:pt x="100" y="209"/>
                    <a:pt x="107" y="209"/>
                  </a:cubicBezTo>
                  <a:cubicBezTo>
                    <a:pt x="154" y="209"/>
                    <a:pt x="207" y="163"/>
                    <a:pt x="207" y="120"/>
                  </a:cubicBezTo>
                  <a:cubicBezTo>
                    <a:pt x="207" y="103"/>
                    <a:pt x="207" y="66"/>
                    <a:pt x="191" y="50"/>
                  </a:cubicBezTo>
                  <a:cubicBezTo>
                    <a:pt x="170" y="17"/>
                    <a:pt x="154" y="17"/>
                    <a:pt x="1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9"/>
            <p:cNvSpPr/>
            <p:nvPr/>
          </p:nvSpPr>
          <p:spPr>
            <a:xfrm>
              <a:off x="4031725" y="2957825"/>
              <a:ext cx="6000" cy="5175"/>
            </a:xfrm>
            <a:custGeom>
              <a:avLst/>
              <a:gdLst/>
              <a:ahLst/>
              <a:cxnLst/>
              <a:rect l="l" t="t" r="r" b="b"/>
              <a:pathLst>
                <a:path w="240" h="207" extrusionOk="0">
                  <a:moveTo>
                    <a:pt x="113" y="0"/>
                  </a:moveTo>
                  <a:cubicBezTo>
                    <a:pt x="103" y="0"/>
                    <a:pt x="93" y="2"/>
                    <a:pt x="83" y="6"/>
                  </a:cubicBezTo>
                  <a:cubicBezTo>
                    <a:pt x="33" y="23"/>
                    <a:pt x="0" y="88"/>
                    <a:pt x="17" y="142"/>
                  </a:cubicBezTo>
                  <a:cubicBezTo>
                    <a:pt x="29" y="178"/>
                    <a:pt x="68" y="207"/>
                    <a:pt x="107" y="207"/>
                  </a:cubicBezTo>
                  <a:cubicBezTo>
                    <a:pt x="123" y="207"/>
                    <a:pt x="139" y="202"/>
                    <a:pt x="153" y="192"/>
                  </a:cubicBezTo>
                  <a:cubicBezTo>
                    <a:pt x="206" y="175"/>
                    <a:pt x="239" y="126"/>
                    <a:pt x="223" y="72"/>
                  </a:cubicBezTo>
                  <a:cubicBezTo>
                    <a:pt x="193" y="32"/>
                    <a:pt x="155" y="0"/>
                    <a:pt x="1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9"/>
            <p:cNvSpPr/>
            <p:nvPr/>
          </p:nvSpPr>
          <p:spPr>
            <a:xfrm>
              <a:off x="4101300" y="3011075"/>
              <a:ext cx="5175" cy="5250"/>
            </a:xfrm>
            <a:custGeom>
              <a:avLst/>
              <a:gdLst/>
              <a:ahLst/>
              <a:cxnLst/>
              <a:rect l="l" t="t" r="r" b="b"/>
              <a:pathLst>
                <a:path w="207" h="210" extrusionOk="0">
                  <a:moveTo>
                    <a:pt x="99" y="0"/>
                  </a:moveTo>
                  <a:cubicBezTo>
                    <a:pt x="51" y="0"/>
                    <a:pt x="0" y="47"/>
                    <a:pt x="0" y="90"/>
                  </a:cubicBezTo>
                  <a:lnTo>
                    <a:pt x="0" y="144"/>
                  </a:lnTo>
                  <a:cubicBezTo>
                    <a:pt x="17" y="177"/>
                    <a:pt x="50" y="193"/>
                    <a:pt x="83" y="210"/>
                  </a:cubicBezTo>
                  <a:cubicBezTo>
                    <a:pt x="136" y="210"/>
                    <a:pt x="206" y="177"/>
                    <a:pt x="206" y="123"/>
                  </a:cubicBezTo>
                  <a:cubicBezTo>
                    <a:pt x="206" y="90"/>
                    <a:pt x="206" y="74"/>
                    <a:pt x="186" y="41"/>
                  </a:cubicBezTo>
                  <a:cubicBezTo>
                    <a:pt x="169" y="20"/>
                    <a:pt x="153" y="3"/>
                    <a:pt x="120" y="3"/>
                  </a:cubicBezTo>
                  <a:cubicBezTo>
                    <a:pt x="113" y="1"/>
                    <a:pt x="106" y="0"/>
                    <a:pt x="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9"/>
            <p:cNvSpPr/>
            <p:nvPr/>
          </p:nvSpPr>
          <p:spPr>
            <a:xfrm>
              <a:off x="4024800" y="3014000"/>
              <a:ext cx="5200" cy="4900"/>
            </a:xfrm>
            <a:custGeom>
              <a:avLst/>
              <a:gdLst/>
              <a:ahLst/>
              <a:cxnLst/>
              <a:rect l="l" t="t" r="r" b="b"/>
              <a:pathLst>
                <a:path w="208" h="196" extrusionOk="0">
                  <a:moveTo>
                    <a:pt x="96" y="1"/>
                  </a:moveTo>
                  <a:cubicBezTo>
                    <a:pt x="65" y="1"/>
                    <a:pt x="35" y="14"/>
                    <a:pt x="17" y="43"/>
                  </a:cubicBezTo>
                  <a:cubicBezTo>
                    <a:pt x="1" y="60"/>
                    <a:pt x="1" y="76"/>
                    <a:pt x="1" y="109"/>
                  </a:cubicBezTo>
                  <a:lnTo>
                    <a:pt x="1" y="130"/>
                  </a:lnTo>
                  <a:cubicBezTo>
                    <a:pt x="1" y="146"/>
                    <a:pt x="17" y="163"/>
                    <a:pt x="34" y="179"/>
                  </a:cubicBezTo>
                  <a:cubicBezTo>
                    <a:pt x="50" y="196"/>
                    <a:pt x="88" y="196"/>
                    <a:pt x="104" y="196"/>
                  </a:cubicBezTo>
                  <a:cubicBezTo>
                    <a:pt x="137" y="196"/>
                    <a:pt x="174" y="179"/>
                    <a:pt x="191" y="163"/>
                  </a:cubicBezTo>
                  <a:cubicBezTo>
                    <a:pt x="207" y="146"/>
                    <a:pt x="207" y="109"/>
                    <a:pt x="207" y="93"/>
                  </a:cubicBezTo>
                  <a:cubicBezTo>
                    <a:pt x="207" y="60"/>
                    <a:pt x="191" y="43"/>
                    <a:pt x="174" y="27"/>
                  </a:cubicBezTo>
                  <a:cubicBezTo>
                    <a:pt x="150" y="10"/>
                    <a:pt x="122" y="1"/>
                    <a:pt x="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9"/>
            <p:cNvSpPr/>
            <p:nvPr/>
          </p:nvSpPr>
          <p:spPr>
            <a:xfrm>
              <a:off x="4028625" y="2999500"/>
              <a:ext cx="5175" cy="5275"/>
            </a:xfrm>
            <a:custGeom>
              <a:avLst/>
              <a:gdLst/>
              <a:ahLst/>
              <a:cxnLst/>
              <a:rect l="l" t="t" r="r" b="b"/>
              <a:pathLst>
                <a:path w="207" h="211" extrusionOk="0">
                  <a:moveTo>
                    <a:pt x="97" y="0"/>
                  </a:moveTo>
                  <a:cubicBezTo>
                    <a:pt x="58" y="0"/>
                    <a:pt x="31" y="27"/>
                    <a:pt x="1" y="54"/>
                  </a:cubicBezTo>
                  <a:lnTo>
                    <a:pt x="1" y="91"/>
                  </a:lnTo>
                  <a:lnTo>
                    <a:pt x="1" y="141"/>
                  </a:lnTo>
                  <a:cubicBezTo>
                    <a:pt x="21" y="157"/>
                    <a:pt x="38" y="174"/>
                    <a:pt x="71" y="194"/>
                  </a:cubicBezTo>
                  <a:cubicBezTo>
                    <a:pt x="71" y="194"/>
                    <a:pt x="87" y="194"/>
                    <a:pt x="87" y="211"/>
                  </a:cubicBezTo>
                  <a:cubicBezTo>
                    <a:pt x="141" y="211"/>
                    <a:pt x="207" y="174"/>
                    <a:pt x="207" y="108"/>
                  </a:cubicBezTo>
                  <a:cubicBezTo>
                    <a:pt x="207" y="91"/>
                    <a:pt x="207" y="54"/>
                    <a:pt x="190" y="38"/>
                  </a:cubicBezTo>
                  <a:cubicBezTo>
                    <a:pt x="174" y="21"/>
                    <a:pt x="157" y="5"/>
                    <a:pt x="124" y="5"/>
                  </a:cubicBezTo>
                  <a:cubicBezTo>
                    <a:pt x="114" y="2"/>
                    <a:pt x="105" y="0"/>
                    <a:pt x="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9"/>
            <p:cNvSpPr/>
            <p:nvPr/>
          </p:nvSpPr>
          <p:spPr>
            <a:xfrm>
              <a:off x="4028625" y="2984925"/>
              <a:ext cx="5700" cy="5250"/>
            </a:xfrm>
            <a:custGeom>
              <a:avLst/>
              <a:gdLst/>
              <a:ahLst/>
              <a:cxnLst/>
              <a:rect l="l" t="t" r="r" b="b"/>
              <a:pathLst>
                <a:path w="228" h="210" extrusionOk="0">
                  <a:moveTo>
                    <a:pt x="128" y="1"/>
                  </a:moveTo>
                  <a:cubicBezTo>
                    <a:pt x="93" y="1"/>
                    <a:pt x="58" y="15"/>
                    <a:pt x="38" y="35"/>
                  </a:cubicBezTo>
                  <a:cubicBezTo>
                    <a:pt x="21" y="72"/>
                    <a:pt x="1" y="89"/>
                    <a:pt x="21" y="122"/>
                  </a:cubicBezTo>
                  <a:lnTo>
                    <a:pt x="21" y="138"/>
                  </a:lnTo>
                  <a:cubicBezTo>
                    <a:pt x="21" y="159"/>
                    <a:pt x="38" y="175"/>
                    <a:pt x="54" y="192"/>
                  </a:cubicBezTo>
                  <a:cubicBezTo>
                    <a:pt x="73" y="204"/>
                    <a:pt x="93" y="210"/>
                    <a:pt x="111" y="210"/>
                  </a:cubicBezTo>
                  <a:cubicBezTo>
                    <a:pt x="142" y="210"/>
                    <a:pt x="170" y="196"/>
                    <a:pt x="190" y="175"/>
                  </a:cubicBezTo>
                  <a:cubicBezTo>
                    <a:pt x="227" y="159"/>
                    <a:pt x="227" y="122"/>
                    <a:pt x="227" y="89"/>
                  </a:cubicBezTo>
                  <a:cubicBezTo>
                    <a:pt x="227" y="72"/>
                    <a:pt x="207" y="35"/>
                    <a:pt x="190" y="19"/>
                  </a:cubicBezTo>
                  <a:cubicBezTo>
                    <a:pt x="171" y="6"/>
                    <a:pt x="149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9"/>
            <p:cNvSpPr/>
            <p:nvPr/>
          </p:nvSpPr>
          <p:spPr>
            <a:xfrm>
              <a:off x="4066450" y="2984150"/>
              <a:ext cx="5600" cy="5175"/>
            </a:xfrm>
            <a:custGeom>
              <a:avLst/>
              <a:gdLst/>
              <a:ahLst/>
              <a:cxnLst/>
              <a:rect l="l" t="t" r="r" b="b"/>
              <a:pathLst>
                <a:path w="224" h="207" extrusionOk="0">
                  <a:moveTo>
                    <a:pt x="120" y="0"/>
                  </a:moveTo>
                  <a:cubicBezTo>
                    <a:pt x="71" y="0"/>
                    <a:pt x="17" y="33"/>
                    <a:pt x="1" y="87"/>
                  </a:cubicBezTo>
                  <a:cubicBezTo>
                    <a:pt x="1" y="103"/>
                    <a:pt x="1" y="120"/>
                    <a:pt x="17" y="136"/>
                  </a:cubicBezTo>
                  <a:lnTo>
                    <a:pt x="17" y="153"/>
                  </a:lnTo>
                  <a:cubicBezTo>
                    <a:pt x="34" y="190"/>
                    <a:pt x="71" y="206"/>
                    <a:pt x="87" y="206"/>
                  </a:cubicBezTo>
                  <a:cubicBezTo>
                    <a:pt x="157" y="206"/>
                    <a:pt x="207" y="169"/>
                    <a:pt x="207" y="120"/>
                  </a:cubicBezTo>
                  <a:cubicBezTo>
                    <a:pt x="223" y="87"/>
                    <a:pt x="207" y="66"/>
                    <a:pt x="190" y="33"/>
                  </a:cubicBezTo>
                  <a:cubicBezTo>
                    <a:pt x="174" y="17"/>
                    <a:pt x="157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9"/>
            <p:cNvSpPr/>
            <p:nvPr/>
          </p:nvSpPr>
          <p:spPr>
            <a:xfrm>
              <a:off x="4048425" y="2953225"/>
              <a:ext cx="5175" cy="5250"/>
            </a:xfrm>
            <a:custGeom>
              <a:avLst/>
              <a:gdLst/>
              <a:ahLst/>
              <a:cxnLst/>
              <a:rect l="l" t="t" r="r" b="b"/>
              <a:pathLst>
                <a:path w="207" h="210" extrusionOk="0">
                  <a:moveTo>
                    <a:pt x="120" y="0"/>
                  </a:moveTo>
                  <a:cubicBezTo>
                    <a:pt x="54" y="0"/>
                    <a:pt x="0" y="33"/>
                    <a:pt x="0" y="87"/>
                  </a:cubicBezTo>
                  <a:lnTo>
                    <a:pt x="0" y="136"/>
                  </a:lnTo>
                  <a:cubicBezTo>
                    <a:pt x="0" y="153"/>
                    <a:pt x="0" y="153"/>
                    <a:pt x="17" y="169"/>
                  </a:cubicBezTo>
                  <a:cubicBezTo>
                    <a:pt x="33" y="190"/>
                    <a:pt x="54" y="207"/>
                    <a:pt x="87" y="207"/>
                  </a:cubicBezTo>
                  <a:cubicBezTo>
                    <a:pt x="93" y="209"/>
                    <a:pt x="99" y="210"/>
                    <a:pt x="106" y="210"/>
                  </a:cubicBezTo>
                  <a:cubicBezTo>
                    <a:pt x="149" y="210"/>
                    <a:pt x="192" y="163"/>
                    <a:pt x="206" y="120"/>
                  </a:cubicBezTo>
                  <a:cubicBezTo>
                    <a:pt x="206" y="103"/>
                    <a:pt x="206" y="66"/>
                    <a:pt x="190" y="50"/>
                  </a:cubicBezTo>
                  <a:cubicBezTo>
                    <a:pt x="173" y="17"/>
                    <a:pt x="136" y="17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9"/>
            <p:cNvSpPr/>
            <p:nvPr/>
          </p:nvSpPr>
          <p:spPr>
            <a:xfrm>
              <a:off x="4072425" y="2957975"/>
              <a:ext cx="5175" cy="5175"/>
            </a:xfrm>
            <a:custGeom>
              <a:avLst/>
              <a:gdLst/>
              <a:ahLst/>
              <a:cxnLst/>
              <a:rect l="l" t="t" r="r" b="b"/>
              <a:pathLst>
                <a:path w="207" h="207" extrusionOk="0">
                  <a:moveTo>
                    <a:pt x="124" y="0"/>
                  </a:moveTo>
                  <a:cubicBezTo>
                    <a:pt x="71" y="0"/>
                    <a:pt x="1" y="33"/>
                    <a:pt x="1" y="82"/>
                  </a:cubicBezTo>
                  <a:lnTo>
                    <a:pt x="1" y="136"/>
                  </a:lnTo>
                  <a:cubicBezTo>
                    <a:pt x="21" y="153"/>
                    <a:pt x="21" y="153"/>
                    <a:pt x="21" y="169"/>
                  </a:cubicBezTo>
                  <a:cubicBezTo>
                    <a:pt x="38" y="186"/>
                    <a:pt x="54" y="206"/>
                    <a:pt x="87" y="206"/>
                  </a:cubicBezTo>
                  <a:cubicBezTo>
                    <a:pt x="124" y="206"/>
                    <a:pt x="141" y="206"/>
                    <a:pt x="174" y="186"/>
                  </a:cubicBezTo>
                  <a:cubicBezTo>
                    <a:pt x="190" y="169"/>
                    <a:pt x="207" y="153"/>
                    <a:pt x="207" y="120"/>
                  </a:cubicBezTo>
                  <a:cubicBezTo>
                    <a:pt x="207" y="82"/>
                    <a:pt x="207" y="66"/>
                    <a:pt x="190" y="33"/>
                  </a:cubicBezTo>
                  <a:cubicBezTo>
                    <a:pt x="174" y="17"/>
                    <a:pt x="157" y="0"/>
                    <a:pt x="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9"/>
            <p:cNvSpPr/>
            <p:nvPr/>
          </p:nvSpPr>
          <p:spPr>
            <a:xfrm>
              <a:off x="4062125" y="2945900"/>
              <a:ext cx="5175" cy="5225"/>
            </a:xfrm>
            <a:custGeom>
              <a:avLst/>
              <a:gdLst/>
              <a:ahLst/>
              <a:cxnLst/>
              <a:rect l="l" t="t" r="r" b="b"/>
              <a:pathLst>
                <a:path w="207" h="209" extrusionOk="0">
                  <a:moveTo>
                    <a:pt x="87" y="1"/>
                  </a:moveTo>
                  <a:cubicBezTo>
                    <a:pt x="71" y="1"/>
                    <a:pt x="38" y="17"/>
                    <a:pt x="21" y="34"/>
                  </a:cubicBezTo>
                  <a:cubicBezTo>
                    <a:pt x="0" y="71"/>
                    <a:pt x="0" y="87"/>
                    <a:pt x="0" y="120"/>
                  </a:cubicBezTo>
                  <a:lnTo>
                    <a:pt x="0" y="137"/>
                  </a:lnTo>
                  <a:cubicBezTo>
                    <a:pt x="21" y="153"/>
                    <a:pt x="21" y="174"/>
                    <a:pt x="38" y="190"/>
                  </a:cubicBezTo>
                  <a:cubicBezTo>
                    <a:pt x="56" y="203"/>
                    <a:pt x="78" y="208"/>
                    <a:pt x="100" y="208"/>
                  </a:cubicBezTo>
                  <a:cubicBezTo>
                    <a:pt x="135" y="208"/>
                    <a:pt x="170" y="194"/>
                    <a:pt x="190" y="174"/>
                  </a:cubicBezTo>
                  <a:cubicBezTo>
                    <a:pt x="207" y="153"/>
                    <a:pt x="207" y="120"/>
                    <a:pt x="207" y="87"/>
                  </a:cubicBezTo>
                  <a:cubicBezTo>
                    <a:pt x="207" y="71"/>
                    <a:pt x="190" y="34"/>
                    <a:pt x="174" y="17"/>
                  </a:cubicBezTo>
                  <a:cubicBezTo>
                    <a:pt x="157" y="1"/>
                    <a:pt x="124" y="1"/>
                    <a:pt x="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9"/>
            <p:cNvSpPr/>
            <p:nvPr/>
          </p:nvSpPr>
          <p:spPr>
            <a:xfrm>
              <a:off x="4069025" y="2971925"/>
              <a:ext cx="5175" cy="5075"/>
            </a:xfrm>
            <a:custGeom>
              <a:avLst/>
              <a:gdLst/>
              <a:ahLst/>
              <a:cxnLst/>
              <a:rect l="l" t="t" r="r" b="b"/>
              <a:pathLst>
                <a:path w="207" h="203" extrusionOk="0">
                  <a:moveTo>
                    <a:pt x="98" y="0"/>
                  </a:moveTo>
                  <a:cubicBezTo>
                    <a:pt x="67" y="0"/>
                    <a:pt x="38" y="13"/>
                    <a:pt x="17" y="40"/>
                  </a:cubicBezTo>
                  <a:cubicBezTo>
                    <a:pt x="1" y="60"/>
                    <a:pt x="1" y="93"/>
                    <a:pt x="1" y="110"/>
                  </a:cubicBezTo>
                  <a:lnTo>
                    <a:pt x="1" y="143"/>
                  </a:lnTo>
                  <a:cubicBezTo>
                    <a:pt x="17" y="164"/>
                    <a:pt x="17" y="180"/>
                    <a:pt x="34" y="180"/>
                  </a:cubicBezTo>
                  <a:cubicBezTo>
                    <a:pt x="58" y="195"/>
                    <a:pt x="81" y="203"/>
                    <a:pt x="104" y="203"/>
                  </a:cubicBezTo>
                  <a:cubicBezTo>
                    <a:pt x="133" y="203"/>
                    <a:pt x="161" y="191"/>
                    <a:pt x="190" y="164"/>
                  </a:cubicBezTo>
                  <a:cubicBezTo>
                    <a:pt x="207" y="143"/>
                    <a:pt x="207" y="126"/>
                    <a:pt x="207" y="93"/>
                  </a:cubicBezTo>
                  <a:cubicBezTo>
                    <a:pt x="207" y="60"/>
                    <a:pt x="190" y="40"/>
                    <a:pt x="174" y="23"/>
                  </a:cubicBezTo>
                  <a:cubicBezTo>
                    <a:pt x="150" y="9"/>
                    <a:pt x="123" y="0"/>
                    <a:pt x="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9"/>
            <p:cNvSpPr/>
            <p:nvPr/>
          </p:nvSpPr>
          <p:spPr>
            <a:xfrm>
              <a:off x="4060050" y="2959200"/>
              <a:ext cx="5600" cy="5350"/>
            </a:xfrm>
            <a:custGeom>
              <a:avLst/>
              <a:gdLst/>
              <a:ahLst/>
              <a:cxnLst/>
              <a:rect l="l" t="t" r="r" b="b"/>
              <a:pathLst>
                <a:path w="224" h="214" extrusionOk="0">
                  <a:moveTo>
                    <a:pt x="121" y="0"/>
                  </a:moveTo>
                  <a:cubicBezTo>
                    <a:pt x="67" y="0"/>
                    <a:pt x="1" y="33"/>
                    <a:pt x="1" y="87"/>
                  </a:cubicBezTo>
                  <a:lnTo>
                    <a:pt x="1" y="137"/>
                  </a:lnTo>
                  <a:cubicBezTo>
                    <a:pt x="17" y="157"/>
                    <a:pt x="17" y="157"/>
                    <a:pt x="17" y="174"/>
                  </a:cubicBezTo>
                  <a:cubicBezTo>
                    <a:pt x="34" y="190"/>
                    <a:pt x="50" y="207"/>
                    <a:pt x="83" y="207"/>
                  </a:cubicBezTo>
                  <a:cubicBezTo>
                    <a:pt x="94" y="211"/>
                    <a:pt x="103" y="213"/>
                    <a:pt x="112" y="213"/>
                  </a:cubicBezTo>
                  <a:cubicBezTo>
                    <a:pt x="132" y="213"/>
                    <a:pt x="147" y="202"/>
                    <a:pt x="170" y="190"/>
                  </a:cubicBezTo>
                  <a:cubicBezTo>
                    <a:pt x="187" y="174"/>
                    <a:pt x="207" y="157"/>
                    <a:pt x="207" y="120"/>
                  </a:cubicBezTo>
                  <a:cubicBezTo>
                    <a:pt x="224" y="71"/>
                    <a:pt x="170" y="17"/>
                    <a:pt x="1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9"/>
            <p:cNvSpPr/>
            <p:nvPr/>
          </p:nvSpPr>
          <p:spPr>
            <a:xfrm>
              <a:off x="4075925" y="3007750"/>
              <a:ext cx="5600" cy="5175"/>
            </a:xfrm>
            <a:custGeom>
              <a:avLst/>
              <a:gdLst/>
              <a:ahLst/>
              <a:cxnLst/>
              <a:rect l="l" t="t" r="r" b="b"/>
              <a:pathLst>
                <a:path w="224" h="207" extrusionOk="0">
                  <a:moveTo>
                    <a:pt x="120" y="0"/>
                  </a:moveTo>
                  <a:cubicBezTo>
                    <a:pt x="67" y="0"/>
                    <a:pt x="17" y="33"/>
                    <a:pt x="1" y="87"/>
                  </a:cubicBezTo>
                  <a:cubicBezTo>
                    <a:pt x="1" y="103"/>
                    <a:pt x="1" y="120"/>
                    <a:pt x="17" y="120"/>
                  </a:cubicBezTo>
                  <a:lnTo>
                    <a:pt x="17" y="136"/>
                  </a:lnTo>
                  <a:cubicBezTo>
                    <a:pt x="17" y="153"/>
                    <a:pt x="17" y="153"/>
                    <a:pt x="34" y="174"/>
                  </a:cubicBezTo>
                  <a:cubicBezTo>
                    <a:pt x="50" y="190"/>
                    <a:pt x="67" y="207"/>
                    <a:pt x="104" y="207"/>
                  </a:cubicBezTo>
                  <a:cubicBezTo>
                    <a:pt x="120" y="207"/>
                    <a:pt x="153" y="207"/>
                    <a:pt x="170" y="190"/>
                  </a:cubicBezTo>
                  <a:cubicBezTo>
                    <a:pt x="191" y="174"/>
                    <a:pt x="207" y="153"/>
                    <a:pt x="224" y="120"/>
                  </a:cubicBezTo>
                  <a:cubicBezTo>
                    <a:pt x="224" y="103"/>
                    <a:pt x="207" y="70"/>
                    <a:pt x="207" y="50"/>
                  </a:cubicBezTo>
                  <a:cubicBezTo>
                    <a:pt x="191" y="33"/>
                    <a:pt x="153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9"/>
            <p:cNvSpPr/>
            <p:nvPr/>
          </p:nvSpPr>
          <p:spPr>
            <a:xfrm>
              <a:off x="4053150" y="2985650"/>
              <a:ext cx="6000" cy="5075"/>
            </a:xfrm>
            <a:custGeom>
              <a:avLst/>
              <a:gdLst/>
              <a:ahLst/>
              <a:cxnLst/>
              <a:rect l="l" t="t" r="r" b="b"/>
              <a:pathLst>
                <a:path w="240" h="203" extrusionOk="0">
                  <a:moveTo>
                    <a:pt x="127" y="0"/>
                  </a:moveTo>
                  <a:cubicBezTo>
                    <a:pt x="113" y="0"/>
                    <a:pt x="100" y="2"/>
                    <a:pt x="87" y="6"/>
                  </a:cubicBezTo>
                  <a:cubicBezTo>
                    <a:pt x="34" y="27"/>
                    <a:pt x="1" y="93"/>
                    <a:pt x="34" y="146"/>
                  </a:cubicBezTo>
                  <a:cubicBezTo>
                    <a:pt x="46" y="183"/>
                    <a:pt x="79" y="202"/>
                    <a:pt x="116" y="202"/>
                  </a:cubicBezTo>
                  <a:cubicBezTo>
                    <a:pt x="128" y="202"/>
                    <a:pt x="141" y="200"/>
                    <a:pt x="153" y="196"/>
                  </a:cubicBezTo>
                  <a:cubicBezTo>
                    <a:pt x="223" y="179"/>
                    <a:pt x="240" y="130"/>
                    <a:pt x="223" y="60"/>
                  </a:cubicBezTo>
                  <a:cubicBezTo>
                    <a:pt x="211" y="19"/>
                    <a:pt x="168" y="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9"/>
            <p:cNvSpPr/>
            <p:nvPr/>
          </p:nvSpPr>
          <p:spPr>
            <a:xfrm>
              <a:off x="4055725" y="2972075"/>
              <a:ext cx="5600" cy="5275"/>
            </a:xfrm>
            <a:custGeom>
              <a:avLst/>
              <a:gdLst/>
              <a:ahLst/>
              <a:cxnLst/>
              <a:rect l="l" t="t" r="r" b="b"/>
              <a:pathLst>
                <a:path w="224" h="211" extrusionOk="0">
                  <a:moveTo>
                    <a:pt x="120" y="1"/>
                  </a:moveTo>
                  <a:cubicBezTo>
                    <a:pt x="71" y="1"/>
                    <a:pt x="17" y="34"/>
                    <a:pt x="1" y="87"/>
                  </a:cubicBezTo>
                  <a:cubicBezTo>
                    <a:pt x="1" y="104"/>
                    <a:pt x="1" y="120"/>
                    <a:pt x="17" y="137"/>
                  </a:cubicBezTo>
                  <a:cubicBezTo>
                    <a:pt x="17" y="158"/>
                    <a:pt x="17" y="158"/>
                    <a:pt x="34" y="174"/>
                  </a:cubicBezTo>
                  <a:cubicBezTo>
                    <a:pt x="50" y="191"/>
                    <a:pt x="71" y="207"/>
                    <a:pt x="104" y="207"/>
                  </a:cubicBezTo>
                  <a:cubicBezTo>
                    <a:pt x="111" y="209"/>
                    <a:pt x="117" y="210"/>
                    <a:pt x="124" y="210"/>
                  </a:cubicBezTo>
                  <a:cubicBezTo>
                    <a:pt x="167" y="210"/>
                    <a:pt x="209" y="167"/>
                    <a:pt x="223" y="120"/>
                  </a:cubicBezTo>
                  <a:cubicBezTo>
                    <a:pt x="223" y="104"/>
                    <a:pt x="207" y="71"/>
                    <a:pt x="190" y="54"/>
                  </a:cubicBezTo>
                  <a:cubicBezTo>
                    <a:pt x="174" y="17"/>
                    <a:pt x="153" y="17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9"/>
            <p:cNvSpPr/>
            <p:nvPr/>
          </p:nvSpPr>
          <p:spPr>
            <a:xfrm>
              <a:off x="4043675" y="2965075"/>
              <a:ext cx="5600" cy="5425"/>
            </a:xfrm>
            <a:custGeom>
              <a:avLst/>
              <a:gdLst/>
              <a:ahLst/>
              <a:cxnLst/>
              <a:rect l="l" t="t" r="r" b="b"/>
              <a:pathLst>
                <a:path w="224" h="217" extrusionOk="0">
                  <a:moveTo>
                    <a:pt x="96" y="1"/>
                  </a:moveTo>
                  <a:cubicBezTo>
                    <a:pt x="87" y="1"/>
                    <a:pt x="79" y="2"/>
                    <a:pt x="71" y="5"/>
                  </a:cubicBezTo>
                  <a:cubicBezTo>
                    <a:pt x="17" y="42"/>
                    <a:pt x="0" y="91"/>
                    <a:pt x="17" y="145"/>
                  </a:cubicBezTo>
                  <a:cubicBezTo>
                    <a:pt x="34" y="185"/>
                    <a:pt x="80" y="217"/>
                    <a:pt x="125" y="217"/>
                  </a:cubicBezTo>
                  <a:cubicBezTo>
                    <a:pt x="136" y="217"/>
                    <a:pt x="147" y="215"/>
                    <a:pt x="157" y="211"/>
                  </a:cubicBezTo>
                  <a:cubicBezTo>
                    <a:pt x="207" y="178"/>
                    <a:pt x="223" y="128"/>
                    <a:pt x="207" y="75"/>
                  </a:cubicBezTo>
                  <a:cubicBezTo>
                    <a:pt x="193" y="33"/>
                    <a:pt x="142" y="1"/>
                    <a:pt x="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9"/>
            <p:cNvSpPr/>
            <p:nvPr/>
          </p:nvSpPr>
          <p:spPr>
            <a:xfrm>
              <a:off x="4029150" y="3080725"/>
              <a:ext cx="6000" cy="4925"/>
            </a:xfrm>
            <a:custGeom>
              <a:avLst/>
              <a:gdLst/>
              <a:ahLst/>
              <a:cxnLst/>
              <a:rect l="l" t="t" r="r" b="b"/>
              <a:pathLst>
                <a:path w="240" h="197" extrusionOk="0">
                  <a:moveTo>
                    <a:pt x="103" y="0"/>
                  </a:moveTo>
                  <a:cubicBezTo>
                    <a:pt x="66" y="0"/>
                    <a:pt x="50" y="17"/>
                    <a:pt x="33" y="37"/>
                  </a:cubicBezTo>
                  <a:cubicBezTo>
                    <a:pt x="17" y="54"/>
                    <a:pt x="0" y="87"/>
                    <a:pt x="17" y="103"/>
                  </a:cubicBezTo>
                  <a:lnTo>
                    <a:pt x="17" y="141"/>
                  </a:lnTo>
                  <a:cubicBezTo>
                    <a:pt x="17" y="157"/>
                    <a:pt x="33" y="174"/>
                    <a:pt x="50" y="174"/>
                  </a:cubicBezTo>
                  <a:cubicBezTo>
                    <a:pt x="74" y="188"/>
                    <a:pt x="97" y="197"/>
                    <a:pt x="118" y="197"/>
                  </a:cubicBezTo>
                  <a:cubicBezTo>
                    <a:pt x="144" y="197"/>
                    <a:pt x="167" y="184"/>
                    <a:pt x="186" y="157"/>
                  </a:cubicBezTo>
                  <a:cubicBezTo>
                    <a:pt x="239" y="120"/>
                    <a:pt x="223" y="54"/>
                    <a:pt x="186" y="17"/>
                  </a:cubicBezTo>
                  <a:cubicBezTo>
                    <a:pt x="153" y="0"/>
                    <a:pt x="136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9"/>
            <p:cNvSpPr/>
            <p:nvPr/>
          </p:nvSpPr>
          <p:spPr>
            <a:xfrm>
              <a:off x="4031200" y="3050500"/>
              <a:ext cx="5700" cy="5400"/>
            </a:xfrm>
            <a:custGeom>
              <a:avLst/>
              <a:gdLst/>
              <a:ahLst/>
              <a:cxnLst/>
              <a:rect l="l" t="t" r="r" b="b"/>
              <a:pathLst>
                <a:path w="228" h="216" extrusionOk="0">
                  <a:moveTo>
                    <a:pt x="113" y="0"/>
                  </a:moveTo>
                  <a:cubicBezTo>
                    <a:pt x="85" y="0"/>
                    <a:pt x="56" y="13"/>
                    <a:pt x="38" y="43"/>
                  </a:cubicBezTo>
                  <a:cubicBezTo>
                    <a:pt x="21" y="59"/>
                    <a:pt x="1" y="92"/>
                    <a:pt x="1" y="113"/>
                  </a:cubicBezTo>
                  <a:cubicBezTo>
                    <a:pt x="21" y="129"/>
                    <a:pt x="21" y="129"/>
                    <a:pt x="21" y="146"/>
                  </a:cubicBezTo>
                  <a:cubicBezTo>
                    <a:pt x="21" y="162"/>
                    <a:pt x="38" y="179"/>
                    <a:pt x="54" y="179"/>
                  </a:cubicBezTo>
                  <a:cubicBezTo>
                    <a:pt x="71" y="195"/>
                    <a:pt x="104" y="216"/>
                    <a:pt x="124" y="216"/>
                  </a:cubicBezTo>
                  <a:cubicBezTo>
                    <a:pt x="157" y="195"/>
                    <a:pt x="174" y="195"/>
                    <a:pt x="190" y="162"/>
                  </a:cubicBezTo>
                  <a:cubicBezTo>
                    <a:pt x="207" y="146"/>
                    <a:pt x="227" y="129"/>
                    <a:pt x="227" y="92"/>
                  </a:cubicBezTo>
                  <a:cubicBezTo>
                    <a:pt x="207" y="59"/>
                    <a:pt x="207" y="43"/>
                    <a:pt x="174" y="26"/>
                  </a:cubicBezTo>
                  <a:cubicBezTo>
                    <a:pt x="159" y="9"/>
                    <a:pt x="136" y="0"/>
                    <a:pt x="1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9"/>
            <p:cNvSpPr/>
            <p:nvPr/>
          </p:nvSpPr>
          <p:spPr>
            <a:xfrm>
              <a:off x="4035950" y="3112975"/>
              <a:ext cx="5175" cy="5225"/>
            </a:xfrm>
            <a:custGeom>
              <a:avLst/>
              <a:gdLst/>
              <a:ahLst/>
              <a:cxnLst/>
              <a:rect l="l" t="t" r="r" b="b"/>
              <a:pathLst>
                <a:path w="207" h="209" extrusionOk="0">
                  <a:moveTo>
                    <a:pt x="87" y="1"/>
                  </a:moveTo>
                  <a:cubicBezTo>
                    <a:pt x="70" y="1"/>
                    <a:pt x="37" y="17"/>
                    <a:pt x="17" y="34"/>
                  </a:cubicBezTo>
                  <a:cubicBezTo>
                    <a:pt x="0" y="50"/>
                    <a:pt x="0" y="87"/>
                    <a:pt x="0" y="120"/>
                  </a:cubicBezTo>
                  <a:lnTo>
                    <a:pt x="0" y="137"/>
                  </a:lnTo>
                  <a:cubicBezTo>
                    <a:pt x="17" y="153"/>
                    <a:pt x="17" y="170"/>
                    <a:pt x="37" y="191"/>
                  </a:cubicBezTo>
                  <a:cubicBezTo>
                    <a:pt x="56" y="203"/>
                    <a:pt x="77" y="208"/>
                    <a:pt x="99" y="208"/>
                  </a:cubicBezTo>
                  <a:cubicBezTo>
                    <a:pt x="134" y="208"/>
                    <a:pt x="169" y="193"/>
                    <a:pt x="190" y="170"/>
                  </a:cubicBezTo>
                  <a:cubicBezTo>
                    <a:pt x="206" y="137"/>
                    <a:pt x="206" y="120"/>
                    <a:pt x="206" y="87"/>
                  </a:cubicBezTo>
                  <a:cubicBezTo>
                    <a:pt x="206" y="67"/>
                    <a:pt x="190" y="34"/>
                    <a:pt x="173" y="17"/>
                  </a:cubicBezTo>
                  <a:cubicBezTo>
                    <a:pt x="140" y="1"/>
                    <a:pt x="120" y="1"/>
                    <a:pt x="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9"/>
            <p:cNvSpPr/>
            <p:nvPr/>
          </p:nvSpPr>
          <p:spPr>
            <a:xfrm>
              <a:off x="4029150" y="3064750"/>
              <a:ext cx="5575" cy="5025"/>
            </a:xfrm>
            <a:custGeom>
              <a:avLst/>
              <a:gdLst/>
              <a:ahLst/>
              <a:cxnLst/>
              <a:rect l="l" t="t" r="r" b="b"/>
              <a:pathLst>
                <a:path w="223" h="201" extrusionOk="0">
                  <a:moveTo>
                    <a:pt x="93" y="0"/>
                  </a:moveTo>
                  <a:cubicBezTo>
                    <a:pt x="50" y="0"/>
                    <a:pt x="14" y="33"/>
                    <a:pt x="0" y="91"/>
                  </a:cubicBezTo>
                  <a:cubicBezTo>
                    <a:pt x="0" y="108"/>
                    <a:pt x="0" y="124"/>
                    <a:pt x="17" y="141"/>
                  </a:cubicBezTo>
                  <a:lnTo>
                    <a:pt x="17" y="161"/>
                  </a:lnTo>
                  <a:cubicBezTo>
                    <a:pt x="33" y="178"/>
                    <a:pt x="66" y="194"/>
                    <a:pt x="83" y="194"/>
                  </a:cubicBezTo>
                  <a:cubicBezTo>
                    <a:pt x="93" y="199"/>
                    <a:pt x="104" y="201"/>
                    <a:pt x="114" y="201"/>
                  </a:cubicBezTo>
                  <a:cubicBezTo>
                    <a:pt x="138" y="201"/>
                    <a:pt x="158" y="189"/>
                    <a:pt x="169" y="178"/>
                  </a:cubicBezTo>
                  <a:cubicBezTo>
                    <a:pt x="186" y="161"/>
                    <a:pt x="206" y="141"/>
                    <a:pt x="206" y="108"/>
                  </a:cubicBezTo>
                  <a:cubicBezTo>
                    <a:pt x="223" y="91"/>
                    <a:pt x="206" y="58"/>
                    <a:pt x="186" y="37"/>
                  </a:cubicBezTo>
                  <a:cubicBezTo>
                    <a:pt x="169" y="21"/>
                    <a:pt x="153" y="4"/>
                    <a:pt x="120" y="4"/>
                  </a:cubicBezTo>
                  <a:cubicBezTo>
                    <a:pt x="111" y="2"/>
                    <a:pt x="102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9"/>
            <p:cNvSpPr/>
            <p:nvPr/>
          </p:nvSpPr>
          <p:spPr>
            <a:xfrm>
              <a:off x="4033375" y="3036500"/>
              <a:ext cx="5575" cy="5275"/>
            </a:xfrm>
            <a:custGeom>
              <a:avLst/>
              <a:gdLst/>
              <a:ahLst/>
              <a:cxnLst/>
              <a:rect l="l" t="t" r="r" b="b"/>
              <a:pathLst>
                <a:path w="223" h="211" extrusionOk="0">
                  <a:moveTo>
                    <a:pt x="140" y="1"/>
                  </a:moveTo>
                  <a:cubicBezTo>
                    <a:pt x="103" y="1"/>
                    <a:pt x="70" y="1"/>
                    <a:pt x="54" y="17"/>
                  </a:cubicBezTo>
                  <a:cubicBezTo>
                    <a:pt x="37" y="34"/>
                    <a:pt x="17" y="71"/>
                    <a:pt x="17" y="87"/>
                  </a:cubicBezTo>
                  <a:cubicBezTo>
                    <a:pt x="0" y="104"/>
                    <a:pt x="17" y="120"/>
                    <a:pt x="17" y="137"/>
                  </a:cubicBezTo>
                  <a:cubicBezTo>
                    <a:pt x="17" y="157"/>
                    <a:pt x="17" y="157"/>
                    <a:pt x="37" y="174"/>
                  </a:cubicBezTo>
                  <a:cubicBezTo>
                    <a:pt x="54" y="190"/>
                    <a:pt x="70" y="207"/>
                    <a:pt x="103" y="207"/>
                  </a:cubicBezTo>
                  <a:cubicBezTo>
                    <a:pt x="110" y="209"/>
                    <a:pt x="117" y="210"/>
                    <a:pt x="124" y="210"/>
                  </a:cubicBezTo>
                  <a:cubicBezTo>
                    <a:pt x="169" y="210"/>
                    <a:pt x="209" y="167"/>
                    <a:pt x="223" y="120"/>
                  </a:cubicBezTo>
                  <a:cubicBezTo>
                    <a:pt x="223" y="104"/>
                    <a:pt x="223" y="71"/>
                    <a:pt x="206" y="54"/>
                  </a:cubicBezTo>
                  <a:cubicBezTo>
                    <a:pt x="190" y="17"/>
                    <a:pt x="157" y="17"/>
                    <a:pt x="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9"/>
            <p:cNvSpPr/>
            <p:nvPr/>
          </p:nvSpPr>
          <p:spPr>
            <a:xfrm>
              <a:off x="4043250" y="3057950"/>
              <a:ext cx="5200" cy="5175"/>
            </a:xfrm>
            <a:custGeom>
              <a:avLst/>
              <a:gdLst/>
              <a:ahLst/>
              <a:cxnLst/>
              <a:rect l="l" t="t" r="r" b="b"/>
              <a:pathLst>
                <a:path w="208" h="207" extrusionOk="0">
                  <a:moveTo>
                    <a:pt x="121" y="0"/>
                  </a:moveTo>
                  <a:cubicBezTo>
                    <a:pt x="55" y="0"/>
                    <a:pt x="1" y="37"/>
                    <a:pt x="1" y="87"/>
                  </a:cubicBezTo>
                  <a:lnTo>
                    <a:pt x="1" y="140"/>
                  </a:lnTo>
                  <a:cubicBezTo>
                    <a:pt x="1" y="157"/>
                    <a:pt x="17" y="157"/>
                    <a:pt x="17" y="173"/>
                  </a:cubicBezTo>
                  <a:cubicBezTo>
                    <a:pt x="34" y="190"/>
                    <a:pt x="55" y="206"/>
                    <a:pt x="88" y="206"/>
                  </a:cubicBezTo>
                  <a:cubicBezTo>
                    <a:pt x="137" y="206"/>
                    <a:pt x="191" y="173"/>
                    <a:pt x="207" y="124"/>
                  </a:cubicBezTo>
                  <a:cubicBezTo>
                    <a:pt x="207" y="87"/>
                    <a:pt x="207" y="70"/>
                    <a:pt x="191" y="54"/>
                  </a:cubicBezTo>
                  <a:cubicBezTo>
                    <a:pt x="174" y="21"/>
                    <a:pt x="137" y="0"/>
                    <a:pt x="1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9"/>
            <p:cNvSpPr/>
            <p:nvPr/>
          </p:nvSpPr>
          <p:spPr>
            <a:xfrm>
              <a:off x="4041500" y="3072000"/>
              <a:ext cx="5700" cy="5350"/>
            </a:xfrm>
            <a:custGeom>
              <a:avLst/>
              <a:gdLst/>
              <a:ahLst/>
              <a:cxnLst/>
              <a:rect l="l" t="t" r="r" b="b"/>
              <a:pathLst>
                <a:path w="228" h="214" extrusionOk="0">
                  <a:moveTo>
                    <a:pt x="104" y="0"/>
                  </a:moveTo>
                  <a:cubicBezTo>
                    <a:pt x="86" y="0"/>
                    <a:pt x="66" y="12"/>
                    <a:pt x="54" y="24"/>
                  </a:cubicBezTo>
                  <a:cubicBezTo>
                    <a:pt x="21" y="40"/>
                    <a:pt x="1" y="57"/>
                    <a:pt x="1" y="94"/>
                  </a:cubicBezTo>
                  <a:cubicBezTo>
                    <a:pt x="1" y="110"/>
                    <a:pt x="1" y="127"/>
                    <a:pt x="21" y="143"/>
                  </a:cubicBezTo>
                  <a:lnTo>
                    <a:pt x="21" y="160"/>
                  </a:lnTo>
                  <a:cubicBezTo>
                    <a:pt x="38" y="180"/>
                    <a:pt x="71" y="197"/>
                    <a:pt x="87" y="213"/>
                  </a:cubicBezTo>
                  <a:cubicBezTo>
                    <a:pt x="158" y="213"/>
                    <a:pt x="207" y="180"/>
                    <a:pt x="207" y="127"/>
                  </a:cubicBezTo>
                  <a:cubicBezTo>
                    <a:pt x="228" y="94"/>
                    <a:pt x="207" y="57"/>
                    <a:pt x="191" y="40"/>
                  </a:cubicBezTo>
                  <a:cubicBezTo>
                    <a:pt x="174" y="24"/>
                    <a:pt x="158" y="7"/>
                    <a:pt x="125" y="7"/>
                  </a:cubicBezTo>
                  <a:cubicBezTo>
                    <a:pt x="119" y="2"/>
                    <a:pt x="111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9"/>
            <p:cNvSpPr/>
            <p:nvPr/>
          </p:nvSpPr>
          <p:spPr>
            <a:xfrm>
              <a:off x="4039450" y="3088375"/>
              <a:ext cx="5175" cy="5250"/>
            </a:xfrm>
            <a:custGeom>
              <a:avLst/>
              <a:gdLst/>
              <a:ahLst/>
              <a:cxnLst/>
              <a:rect l="l" t="t" r="r" b="b"/>
              <a:pathLst>
                <a:path w="207" h="210" extrusionOk="0">
                  <a:moveTo>
                    <a:pt x="100" y="1"/>
                  </a:moveTo>
                  <a:cubicBezTo>
                    <a:pt x="54" y="1"/>
                    <a:pt x="15" y="47"/>
                    <a:pt x="0" y="90"/>
                  </a:cubicBezTo>
                  <a:lnTo>
                    <a:pt x="0" y="144"/>
                  </a:lnTo>
                  <a:lnTo>
                    <a:pt x="17" y="160"/>
                  </a:lnTo>
                  <a:cubicBezTo>
                    <a:pt x="33" y="193"/>
                    <a:pt x="66" y="210"/>
                    <a:pt x="83" y="210"/>
                  </a:cubicBezTo>
                  <a:cubicBezTo>
                    <a:pt x="120" y="210"/>
                    <a:pt x="136" y="210"/>
                    <a:pt x="169" y="193"/>
                  </a:cubicBezTo>
                  <a:cubicBezTo>
                    <a:pt x="186" y="177"/>
                    <a:pt x="207" y="144"/>
                    <a:pt x="207" y="123"/>
                  </a:cubicBezTo>
                  <a:cubicBezTo>
                    <a:pt x="207" y="90"/>
                    <a:pt x="207" y="74"/>
                    <a:pt x="186" y="41"/>
                  </a:cubicBezTo>
                  <a:cubicBezTo>
                    <a:pt x="169" y="20"/>
                    <a:pt x="153" y="4"/>
                    <a:pt x="120" y="4"/>
                  </a:cubicBezTo>
                  <a:cubicBezTo>
                    <a:pt x="113" y="2"/>
                    <a:pt x="107" y="1"/>
                    <a:pt x="1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9"/>
            <p:cNvSpPr/>
            <p:nvPr/>
          </p:nvSpPr>
          <p:spPr>
            <a:xfrm>
              <a:off x="4035950" y="3099725"/>
              <a:ext cx="5575" cy="5300"/>
            </a:xfrm>
            <a:custGeom>
              <a:avLst/>
              <a:gdLst/>
              <a:ahLst/>
              <a:cxnLst/>
              <a:rect l="l" t="t" r="r" b="b"/>
              <a:pathLst>
                <a:path w="223" h="212" extrusionOk="0">
                  <a:moveTo>
                    <a:pt x="131" y="0"/>
                  </a:moveTo>
                  <a:cubicBezTo>
                    <a:pt x="117" y="0"/>
                    <a:pt x="102" y="5"/>
                    <a:pt x="87" y="15"/>
                  </a:cubicBezTo>
                  <a:cubicBezTo>
                    <a:pt x="37" y="32"/>
                    <a:pt x="0" y="81"/>
                    <a:pt x="17" y="135"/>
                  </a:cubicBezTo>
                  <a:cubicBezTo>
                    <a:pt x="37" y="152"/>
                    <a:pt x="37" y="168"/>
                    <a:pt x="54" y="185"/>
                  </a:cubicBezTo>
                  <a:cubicBezTo>
                    <a:pt x="77" y="199"/>
                    <a:pt x="101" y="212"/>
                    <a:pt x="126" y="212"/>
                  </a:cubicBezTo>
                  <a:cubicBezTo>
                    <a:pt x="136" y="212"/>
                    <a:pt x="146" y="210"/>
                    <a:pt x="157" y="205"/>
                  </a:cubicBezTo>
                  <a:cubicBezTo>
                    <a:pt x="190" y="185"/>
                    <a:pt x="223" y="152"/>
                    <a:pt x="223" y="119"/>
                  </a:cubicBezTo>
                  <a:lnTo>
                    <a:pt x="223" y="65"/>
                  </a:lnTo>
                  <a:cubicBezTo>
                    <a:pt x="199" y="30"/>
                    <a:pt x="167" y="0"/>
                    <a:pt x="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9"/>
            <p:cNvSpPr/>
            <p:nvPr/>
          </p:nvSpPr>
          <p:spPr>
            <a:xfrm>
              <a:off x="4089225" y="3000925"/>
              <a:ext cx="5600" cy="5275"/>
            </a:xfrm>
            <a:custGeom>
              <a:avLst/>
              <a:gdLst/>
              <a:ahLst/>
              <a:cxnLst/>
              <a:rect l="l" t="t" r="r" b="b"/>
              <a:pathLst>
                <a:path w="224" h="211" extrusionOk="0">
                  <a:moveTo>
                    <a:pt x="129" y="0"/>
                  </a:moveTo>
                  <a:cubicBezTo>
                    <a:pt x="115" y="0"/>
                    <a:pt x="101" y="5"/>
                    <a:pt x="87" y="14"/>
                  </a:cubicBezTo>
                  <a:cubicBezTo>
                    <a:pt x="17" y="34"/>
                    <a:pt x="1" y="84"/>
                    <a:pt x="17" y="137"/>
                  </a:cubicBezTo>
                  <a:cubicBezTo>
                    <a:pt x="17" y="154"/>
                    <a:pt x="34" y="170"/>
                    <a:pt x="50" y="187"/>
                  </a:cubicBezTo>
                  <a:cubicBezTo>
                    <a:pt x="65" y="198"/>
                    <a:pt x="94" y="210"/>
                    <a:pt x="121" y="210"/>
                  </a:cubicBezTo>
                  <a:cubicBezTo>
                    <a:pt x="133" y="210"/>
                    <a:pt x="144" y="208"/>
                    <a:pt x="153" y="203"/>
                  </a:cubicBezTo>
                  <a:cubicBezTo>
                    <a:pt x="190" y="187"/>
                    <a:pt x="223" y="154"/>
                    <a:pt x="223" y="117"/>
                  </a:cubicBezTo>
                  <a:lnTo>
                    <a:pt x="223" y="67"/>
                  </a:lnTo>
                  <a:cubicBezTo>
                    <a:pt x="200" y="28"/>
                    <a:pt x="165" y="0"/>
                    <a:pt x="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9"/>
            <p:cNvSpPr/>
            <p:nvPr/>
          </p:nvSpPr>
          <p:spPr>
            <a:xfrm>
              <a:off x="4096150" y="2959200"/>
              <a:ext cx="5575" cy="5175"/>
            </a:xfrm>
            <a:custGeom>
              <a:avLst/>
              <a:gdLst/>
              <a:ahLst/>
              <a:cxnLst/>
              <a:rect l="l" t="t" r="r" b="b"/>
              <a:pathLst>
                <a:path w="223" h="207" extrusionOk="0">
                  <a:moveTo>
                    <a:pt x="136" y="0"/>
                  </a:moveTo>
                  <a:cubicBezTo>
                    <a:pt x="66" y="0"/>
                    <a:pt x="17" y="33"/>
                    <a:pt x="17" y="87"/>
                  </a:cubicBezTo>
                  <a:cubicBezTo>
                    <a:pt x="0" y="104"/>
                    <a:pt x="17" y="120"/>
                    <a:pt x="17" y="137"/>
                  </a:cubicBezTo>
                  <a:cubicBezTo>
                    <a:pt x="17" y="157"/>
                    <a:pt x="17" y="157"/>
                    <a:pt x="33" y="174"/>
                  </a:cubicBezTo>
                  <a:cubicBezTo>
                    <a:pt x="49" y="190"/>
                    <a:pt x="66" y="207"/>
                    <a:pt x="103" y="207"/>
                  </a:cubicBezTo>
                  <a:cubicBezTo>
                    <a:pt x="153" y="207"/>
                    <a:pt x="206" y="174"/>
                    <a:pt x="223" y="120"/>
                  </a:cubicBezTo>
                  <a:cubicBezTo>
                    <a:pt x="223" y="87"/>
                    <a:pt x="223" y="71"/>
                    <a:pt x="206" y="33"/>
                  </a:cubicBezTo>
                  <a:cubicBezTo>
                    <a:pt x="186" y="17"/>
                    <a:pt x="153" y="0"/>
                    <a:pt x="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9"/>
            <p:cNvSpPr/>
            <p:nvPr/>
          </p:nvSpPr>
          <p:spPr>
            <a:xfrm>
              <a:off x="4094800" y="2973200"/>
              <a:ext cx="5175" cy="5400"/>
            </a:xfrm>
            <a:custGeom>
              <a:avLst/>
              <a:gdLst/>
              <a:ahLst/>
              <a:cxnLst/>
              <a:rect l="l" t="t" r="r" b="b"/>
              <a:pathLst>
                <a:path w="207" h="216" extrusionOk="0">
                  <a:moveTo>
                    <a:pt x="94" y="1"/>
                  </a:moveTo>
                  <a:cubicBezTo>
                    <a:pt x="75" y="1"/>
                    <a:pt x="59" y="14"/>
                    <a:pt x="33" y="26"/>
                  </a:cubicBezTo>
                  <a:cubicBezTo>
                    <a:pt x="17" y="42"/>
                    <a:pt x="0" y="59"/>
                    <a:pt x="0" y="92"/>
                  </a:cubicBezTo>
                  <a:lnTo>
                    <a:pt x="0" y="146"/>
                  </a:lnTo>
                  <a:cubicBezTo>
                    <a:pt x="17" y="146"/>
                    <a:pt x="17" y="162"/>
                    <a:pt x="17" y="162"/>
                  </a:cubicBezTo>
                  <a:cubicBezTo>
                    <a:pt x="33" y="178"/>
                    <a:pt x="71" y="195"/>
                    <a:pt x="87" y="216"/>
                  </a:cubicBezTo>
                  <a:cubicBezTo>
                    <a:pt x="136" y="216"/>
                    <a:pt x="207" y="178"/>
                    <a:pt x="207" y="113"/>
                  </a:cubicBezTo>
                  <a:cubicBezTo>
                    <a:pt x="207" y="92"/>
                    <a:pt x="207" y="59"/>
                    <a:pt x="190" y="42"/>
                  </a:cubicBezTo>
                  <a:cubicBezTo>
                    <a:pt x="174" y="26"/>
                    <a:pt x="157" y="9"/>
                    <a:pt x="120" y="9"/>
                  </a:cubicBezTo>
                  <a:cubicBezTo>
                    <a:pt x="110" y="3"/>
                    <a:pt x="102" y="1"/>
                    <a:pt x="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9"/>
            <p:cNvSpPr/>
            <p:nvPr/>
          </p:nvSpPr>
          <p:spPr>
            <a:xfrm>
              <a:off x="4097775" y="2943325"/>
              <a:ext cx="5200" cy="5175"/>
            </a:xfrm>
            <a:custGeom>
              <a:avLst/>
              <a:gdLst/>
              <a:ahLst/>
              <a:cxnLst/>
              <a:rect l="l" t="t" r="r" b="b"/>
              <a:pathLst>
                <a:path w="208" h="207" extrusionOk="0">
                  <a:moveTo>
                    <a:pt x="121" y="1"/>
                  </a:moveTo>
                  <a:cubicBezTo>
                    <a:pt x="88" y="1"/>
                    <a:pt x="55" y="1"/>
                    <a:pt x="38" y="34"/>
                  </a:cubicBezTo>
                  <a:cubicBezTo>
                    <a:pt x="17" y="34"/>
                    <a:pt x="1" y="71"/>
                    <a:pt x="1" y="87"/>
                  </a:cubicBezTo>
                  <a:lnTo>
                    <a:pt x="1" y="137"/>
                  </a:lnTo>
                  <a:cubicBezTo>
                    <a:pt x="17" y="174"/>
                    <a:pt x="55" y="190"/>
                    <a:pt x="88" y="207"/>
                  </a:cubicBezTo>
                  <a:lnTo>
                    <a:pt x="104" y="207"/>
                  </a:lnTo>
                  <a:cubicBezTo>
                    <a:pt x="158" y="207"/>
                    <a:pt x="207" y="174"/>
                    <a:pt x="207" y="120"/>
                  </a:cubicBezTo>
                  <a:cubicBezTo>
                    <a:pt x="207" y="87"/>
                    <a:pt x="207" y="71"/>
                    <a:pt x="191" y="34"/>
                  </a:cubicBezTo>
                  <a:cubicBezTo>
                    <a:pt x="174" y="17"/>
                    <a:pt x="158" y="1"/>
                    <a:pt x="1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9"/>
            <p:cNvSpPr/>
            <p:nvPr/>
          </p:nvSpPr>
          <p:spPr>
            <a:xfrm>
              <a:off x="4075000" y="3021450"/>
              <a:ext cx="5700" cy="5275"/>
            </a:xfrm>
            <a:custGeom>
              <a:avLst/>
              <a:gdLst/>
              <a:ahLst/>
              <a:cxnLst/>
              <a:rect l="l" t="t" r="r" b="b"/>
              <a:pathLst>
                <a:path w="228" h="211" extrusionOk="0">
                  <a:moveTo>
                    <a:pt x="125" y="1"/>
                  </a:moveTo>
                  <a:cubicBezTo>
                    <a:pt x="71" y="1"/>
                    <a:pt x="21" y="38"/>
                    <a:pt x="1" y="87"/>
                  </a:cubicBezTo>
                  <a:cubicBezTo>
                    <a:pt x="1" y="104"/>
                    <a:pt x="1" y="120"/>
                    <a:pt x="21" y="141"/>
                  </a:cubicBezTo>
                  <a:lnTo>
                    <a:pt x="21" y="174"/>
                  </a:lnTo>
                  <a:cubicBezTo>
                    <a:pt x="38" y="190"/>
                    <a:pt x="71" y="207"/>
                    <a:pt x="87" y="207"/>
                  </a:cubicBezTo>
                  <a:cubicBezTo>
                    <a:pt x="97" y="209"/>
                    <a:pt x="106" y="210"/>
                    <a:pt x="114" y="210"/>
                  </a:cubicBezTo>
                  <a:cubicBezTo>
                    <a:pt x="170" y="210"/>
                    <a:pt x="207" y="167"/>
                    <a:pt x="207" y="120"/>
                  </a:cubicBezTo>
                  <a:cubicBezTo>
                    <a:pt x="228" y="87"/>
                    <a:pt x="207" y="71"/>
                    <a:pt x="190" y="54"/>
                  </a:cubicBezTo>
                  <a:cubicBezTo>
                    <a:pt x="174" y="17"/>
                    <a:pt x="157" y="1"/>
                    <a:pt x="1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9"/>
            <p:cNvSpPr/>
            <p:nvPr/>
          </p:nvSpPr>
          <p:spPr>
            <a:xfrm>
              <a:off x="4092625" y="2989625"/>
              <a:ext cx="5175" cy="5275"/>
            </a:xfrm>
            <a:custGeom>
              <a:avLst/>
              <a:gdLst/>
              <a:ahLst/>
              <a:cxnLst/>
              <a:rect l="l" t="t" r="r" b="b"/>
              <a:pathLst>
                <a:path w="207" h="211" extrusionOk="0">
                  <a:moveTo>
                    <a:pt x="100" y="1"/>
                  </a:moveTo>
                  <a:cubicBezTo>
                    <a:pt x="57" y="1"/>
                    <a:pt x="15" y="44"/>
                    <a:pt x="1" y="90"/>
                  </a:cubicBezTo>
                  <a:lnTo>
                    <a:pt x="1" y="140"/>
                  </a:lnTo>
                  <a:lnTo>
                    <a:pt x="17" y="156"/>
                  </a:lnTo>
                  <a:cubicBezTo>
                    <a:pt x="38" y="194"/>
                    <a:pt x="54" y="210"/>
                    <a:pt x="87" y="210"/>
                  </a:cubicBezTo>
                  <a:cubicBezTo>
                    <a:pt x="120" y="210"/>
                    <a:pt x="141" y="210"/>
                    <a:pt x="174" y="194"/>
                  </a:cubicBezTo>
                  <a:cubicBezTo>
                    <a:pt x="190" y="177"/>
                    <a:pt x="207" y="140"/>
                    <a:pt x="207" y="123"/>
                  </a:cubicBezTo>
                  <a:cubicBezTo>
                    <a:pt x="207" y="90"/>
                    <a:pt x="207" y="74"/>
                    <a:pt x="190" y="37"/>
                  </a:cubicBezTo>
                  <a:cubicBezTo>
                    <a:pt x="174" y="20"/>
                    <a:pt x="158" y="4"/>
                    <a:pt x="120" y="4"/>
                  </a:cubicBezTo>
                  <a:cubicBezTo>
                    <a:pt x="114" y="2"/>
                    <a:pt x="107" y="1"/>
                    <a:pt x="1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9"/>
            <p:cNvSpPr/>
            <p:nvPr/>
          </p:nvSpPr>
          <p:spPr>
            <a:xfrm>
              <a:off x="4015750" y="3070700"/>
              <a:ext cx="5175" cy="5050"/>
            </a:xfrm>
            <a:custGeom>
              <a:avLst/>
              <a:gdLst/>
              <a:ahLst/>
              <a:cxnLst/>
              <a:rect l="l" t="t" r="r" b="b"/>
              <a:pathLst>
                <a:path w="207" h="202" extrusionOk="0">
                  <a:moveTo>
                    <a:pt x="99" y="0"/>
                  </a:moveTo>
                  <a:cubicBezTo>
                    <a:pt x="68" y="0"/>
                    <a:pt x="39" y="13"/>
                    <a:pt x="21" y="43"/>
                  </a:cubicBezTo>
                  <a:cubicBezTo>
                    <a:pt x="0" y="59"/>
                    <a:pt x="0" y="92"/>
                    <a:pt x="0" y="109"/>
                  </a:cubicBezTo>
                  <a:lnTo>
                    <a:pt x="0" y="146"/>
                  </a:lnTo>
                  <a:cubicBezTo>
                    <a:pt x="21" y="162"/>
                    <a:pt x="21" y="179"/>
                    <a:pt x="37" y="179"/>
                  </a:cubicBezTo>
                  <a:cubicBezTo>
                    <a:pt x="59" y="194"/>
                    <a:pt x="86" y="202"/>
                    <a:pt x="111" y="202"/>
                  </a:cubicBezTo>
                  <a:cubicBezTo>
                    <a:pt x="142" y="202"/>
                    <a:pt x="172" y="190"/>
                    <a:pt x="190" y="162"/>
                  </a:cubicBezTo>
                  <a:cubicBezTo>
                    <a:pt x="206" y="146"/>
                    <a:pt x="206" y="129"/>
                    <a:pt x="206" y="92"/>
                  </a:cubicBezTo>
                  <a:cubicBezTo>
                    <a:pt x="206" y="59"/>
                    <a:pt x="190" y="43"/>
                    <a:pt x="173" y="26"/>
                  </a:cubicBezTo>
                  <a:cubicBezTo>
                    <a:pt x="151" y="9"/>
                    <a:pt x="124" y="0"/>
                    <a:pt x="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9"/>
            <p:cNvSpPr/>
            <p:nvPr/>
          </p:nvSpPr>
          <p:spPr>
            <a:xfrm>
              <a:off x="4019250" y="3056700"/>
              <a:ext cx="5175" cy="5175"/>
            </a:xfrm>
            <a:custGeom>
              <a:avLst/>
              <a:gdLst/>
              <a:ahLst/>
              <a:cxnLst/>
              <a:rect l="l" t="t" r="r" b="b"/>
              <a:pathLst>
                <a:path w="207" h="207" extrusionOk="0">
                  <a:moveTo>
                    <a:pt x="120" y="1"/>
                  </a:moveTo>
                  <a:cubicBezTo>
                    <a:pt x="66" y="1"/>
                    <a:pt x="17" y="34"/>
                    <a:pt x="0" y="87"/>
                  </a:cubicBezTo>
                  <a:lnTo>
                    <a:pt x="0" y="137"/>
                  </a:lnTo>
                  <a:cubicBezTo>
                    <a:pt x="17" y="153"/>
                    <a:pt x="17" y="153"/>
                    <a:pt x="17" y="174"/>
                  </a:cubicBezTo>
                  <a:cubicBezTo>
                    <a:pt x="33" y="190"/>
                    <a:pt x="66" y="207"/>
                    <a:pt x="87" y="207"/>
                  </a:cubicBezTo>
                  <a:cubicBezTo>
                    <a:pt x="120" y="207"/>
                    <a:pt x="136" y="207"/>
                    <a:pt x="169" y="190"/>
                  </a:cubicBezTo>
                  <a:cubicBezTo>
                    <a:pt x="190" y="174"/>
                    <a:pt x="206" y="153"/>
                    <a:pt x="206" y="120"/>
                  </a:cubicBezTo>
                  <a:cubicBezTo>
                    <a:pt x="206" y="87"/>
                    <a:pt x="206" y="71"/>
                    <a:pt x="190" y="34"/>
                  </a:cubicBezTo>
                  <a:cubicBezTo>
                    <a:pt x="169" y="17"/>
                    <a:pt x="153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9"/>
            <p:cNvSpPr/>
            <p:nvPr/>
          </p:nvSpPr>
          <p:spPr>
            <a:xfrm>
              <a:off x="4046675" y="3030375"/>
              <a:ext cx="5675" cy="5075"/>
            </a:xfrm>
            <a:custGeom>
              <a:avLst/>
              <a:gdLst/>
              <a:ahLst/>
              <a:cxnLst/>
              <a:rect l="l" t="t" r="r" b="b"/>
              <a:pathLst>
                <a:path w="227" h="203" extrusionOk="0">
                  <a:moveTo>
                    <a:pt x="113" y="0"/>
                  </a:moveTo>
                  <a:cubicBezTo>
                    <a:pt x="85" y="0"/>
                    <a:pt x="55" y="12"/>
                    <a:pt x="37" y="40"/>
                  </a:cubicBezTo>
                  <a:cubicBezTo>
                    <a:pt x="21" y="56"/>
                    <a:pt x="0" y="93"/>
                    <a:pt x="21" y="110"/>
                  </a:cubicBezTo>
                  <a:lnTo>
                    <a:pt x="21" y="143"/>
                  </a:lnTo>
                  <a:cubicBezTo>
                    <a:pt x="21" y="159"/>
                    <a:pt x="37" y="176"/>
                    <a:pt x="54" y="176"/>
                  </a:cubicBezTo>
                  <a:cubicBezTo>
                    <a:pt x="65" y="190"/>
                    <a:pt x="86" y="203"/>
                    <a:pt x="104" y="203"/>
                  </a:cubicBezTo>
                  <a:cubicBezTo>
                    <a:pt x="111" y="203"/>
                    <a:pt x="118" y="201"/>
                    <a:pt x="124" y="196"/>
                  </a:cubicBezTo>
                  <a:cubicBezTo>
                    <a:pt x="157" y="196"/>
                    <a:pt x="173" y="196"/>
                    <a:pt x="190" y="159"/>
                  </a:cubicBezTo>
                  <a:cubicBezTo>
                    <a:pt x="206" y="143"/>
                    <a:pt x="227" y="110"/>
                    <a:pt x="227" y="93"/>
                  </a:cubicBezTo>
                  <a:cubicBezTo>
                    <a:pt x="227" y="56"/>
                    <a:pt x="206" y="40"/>
                    <a:pt x="173" y="23"/>
                  </a:cubicBezTo>
                  <a:cubicBezTo>
                    <a:pt x="158" y="8"/>
                    <a:pt x="136" y="0"/>
                    <a:pt x="1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9"/>
            <p:cNvSpPr/>
            <p:nvPr/>
          </p:nvSpPr>
          <p:spPr>
            <a:xfrm>
              <a:off x="4024400" y="3092375"/>
              <a:ext cx="5175" cy="5275"/>
            </a:xfrm>
            <a:custGeom>
              <a:avLst/>
              <a:gdLst/>
              <a:ahLst/>
              <a:cxnLst/>
              <a:rect l="l" t="t" r="r" b="b"/>
              <a:pathLst>
                <a:path w="207" h="211" extrusionOk="0">
                  <a:moveTo>
                    <a:pt x="120" y="0"/>
                  </a:moveTo>
                  <a:cubicBezTo>
                    <a:pt x="87" y="0"/>
                    <a:pt x="50" y="17"/>
                    <a:pt x="33" y="17"/>
                  </a:cubicBezTo>
                  <a:cubicBezTo>
                    <a:pt x="17" y="33"/>
                    <a:pt x="0" y="66"/>
                    <a:pt x="0" y="87"/>
                  </a:cubicBezTo>
                  <a:lnTo>
                    <a:pt x="0" y="136"/>
                  </a:lnTo>
                  <a:cubicBezTo>
                    <a:pt x="0" y="153"/>
                    <a:pt x="0" y="153"/>
                    <a:pt x="17" y="169"/>
                  </a:cubicBezTo>
                  <a:cubicBezTo>
                    <a:pt x="33" y="190"/>
                    <a:pt x="50" y="206"/>
                    <a:pt x="87" y="206"/>
                  </a:cubicBezTo>
                  <a:cubicBezTo>
                    <a:pt x="95" y="209"/>
                    <a:pt x="104" y="211"/>
                    <a:pt x="112" y="211"/>
                  </a:cubicBezTo>
                  <a:cubicBezTo>
                    <a:pt x="154" y="211"/>
                    <a:pt x="193" y="178"/>
                    <a:pt x="207" y="120"/>
                  </a:cubicBezTo>
                  <a:cubicBezTo>
                    <a:pt x="207" y="103"/>
                    <a:pt x="207" y="66"/>
                    <a:pt x="190" y="50"/>
                  </a:cubicBezTo>
                  <a:cubicBezTo>
                    <a:pt x="170" y="17"/>
                    <a:pt x="137" y="17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9"/>
            <p:cNvSpPr/>
            <p:nvPr/>
          </p:nvSpPr>
          <p:spPr>
            <a:xfrm>
              <a:off x="4055325" y="3067425"/>
              <a:ext cx="5575" cy="5275"/>
            </a:xfrm>
            <a:custGeom>
              <a:avLst/>
              <a:gdLst/>
              <a:ahLst/>
              <a:cxnLst/>
              <a:rect l="l" t="t" r="r" b="b"/>
              <a:pathLst>
                <a:path w="223" h="211" extrusionOk="0">
                  <a:moveTo>
                    <a:pt x="136" y="1"/>
                  </a:moveTo>
                  <a:cubicBezTo>
                    <a:pt x="87" y="1"/>
                    <a:pt x="33" y="34"/>
                    <a:pt x="17" y="71"/>
                  </a:cubicBezTo>
                  <a:lnTo>
                    <a:pt x="17" y="104"/>
                  </a:lnTo>
                  <a:cubicBezTo>
                    <a:pt x="0" y="120"/>
                    <a:pt x="17" y="137"/>
                    <a:pt x="17" y="157"/>
                  </a:cubicBezTo>
                  <a:cubicBezTo>
                    <a:pt x="33" y="174"/>
                    <a:pt x="50" y="190"/>
                    <a:pt x="66" y="207"/>
                  </a:cubicBezTo>
                  <a:lnTo>
                    <a:pt x="103" y="207"/>
                  </a:lnTo>
                  <a:cubicBezTo>
                    <a:pt x="112" y="209"/>
                    <a:pt x="120" y="211"/>
                    <a:pt x="129" y="211"/>
                  </a:cubicBezTo>
                  <a:cubicBezTo>
                    <a:pt x="170" y="211"/>
                    <a:pt x="209" y="178"/>
                    <a:pt x="223" y="120"/>
                  </a:cubicBezTo>
                  <a:cubicBezTo>
                    <a:pt x="223" y="104"/>
                    <a:pt x="223" y="71"/>
                    <a:pt x="206" y="54"/>
                  </a:cubicBezTo>
                  <a:cubicBezTo>
                    <a:pt x="190" y="34"/>
                    <a:pt x="153" y="17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9"/>
            <p:cNvSpPr/>
            <p:nvPr/>
          </p:nvSpPr>
          <p:spPr>
            <a:xfrm>
              <a:off x="4056150" y="3132675"/>
              <a:ext cx="5175" cy="5400"/>
            </a:xfrm>
            <a:custGeom>
              <a:avLst/>
              <a:gdLst/>
              <a:ahLst/>
              <a:cxnLst/>
              <a:rect l="l" t="t" r="r" b="b"/>
              <a:pathLst>
                <a:path w="207" h="216" extrusionOk="0">
                  <a:moveTo>
                    <a:pt x="120" y="0"/>
                  </a:moveTo>
                  <a:cubicBezTo>
                    <a:pt x="70" y="0"/>
                    <a:pt x="0" y="37"/>
                    <a:pt x="0" y="87"/>
                  </a:cubicBezTo>
                  <a:lnTo>
                    <a:pt x="0" y="157"/>
                  </a:lnTo>
                  <a:lnTo>
                    <a:pt x="17" y="173"/>
                  </a:lnTo>
                  <a:cubicBezTo>
                    <a:pt x="33" y="190"/>
                    <a:pt x="54" y="206"/>
                    <a:pt x="87" y="206"/>
                  </a:cubicBezTo>
                  <a:cubicBezTo>
                    <a:pt x="97" y="213"/>
                    <a:pt x="105" y="215"/>
                    <a:pt x="113" y="215"/>
                  </a:cubicBezTo>
                  <a:cubicBezTo>
                    <a:pt x="132" y="215"/>
                    <a:pt x="147" y="202"/>
                    <a:pt x="173" y="190"/>
                  </a:cubicBezTo>
                  <a:cubicBezTo>
                    <a:pt x="190" y="173"/>
                    <a:pt x="206" y="157"/>
                    <a:pt x="206" y="124"/>
                  </a:cubicBezTo>
                  <a:cubicBezTo>
                    <a:pt x="206" y="103"/>
                    <a:pt x="206" y="70"/>
                    <a:pt x="190" y="54"/>
                  </a:cubicBezTo>
                  <a:cubicBezTo>
                    <a:pt x="173" y="37"/>
                    <a:pt x="157" y="21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9"/>
            <p:cNvSpPr/>
            <p:nvPr/>
          </p:nvSpPr>
          <p:spPr>
            <a:xfrm>
              <a:off x="4055725" y="3053225"/>
              <a:ext cx="5600" cy="5275"/>
            </a:xfrm>
            <a:custGeom>
              <a:avLst/>
              <a:gdLst/>
              <a:ahLst/>
              <a:cxnLst/>
              <a:rect l="l" t="t" r="r" b="b"/>
              <a:pathLst>
                <a:path w="224" h="211" extrusionOk="0">
                  <a:moveTo>
                    <a:pt x="123" y="0"/>
                  </a:moveTo>
                  <a:cubicBezTo>
                    <a:pt x="91" y="0"/>
                    <a:pt x="57" y="16"/>
                    <a:pt x="34" y="37"/>
                  </a:cubicBezTo>
                  <a:cubicBezTo>
                    <a:pt x="17" y="53"/>
                    <a:pt x="1" y="86"/>
                    <a:pt x="1" y="123"/>
                  </a:cubicBezTo>
                  <a:cubicBezTo>
                    <a:pt x="1" y="123"/>
                    <a:pt x="1" y="140"/>
                    <a:pt x="17" y="140"/>
                  </a:cubicBezTo>
                  <a:cubicBezTo>
                    <a:pt x="17" y="156"/>
                    <a:pt x="34" y="173"/>
                    <a:pt x="50" y="189"/>
                  </a:cubicBezTo>
                  <a:cubicBezTo>
                    <a:pt x="65" y="204"/>
                    <a:pt x="84" y="210"/>
                    <a:pt x="104" y="210"/>
                  </a:cubicBezTo>
                  <a:cubicBezTo>
                    <a:pt x="135" y="210"/>
                    <a:pt x="168" y="195"/>
                    <a:pt x="190" y="173"/>
                  </a:cubicBezTo>
                  <a:cubicBezTo>
                    <a:pt x="207" y="140"/>
                    <a:pt x="223" y="123"/>
                    <a:pt x="207" y="86"/>
                  </a:cubicBezTo>
                  <a:cubicBezTo>
                    <a:pt x="207" y="70"/>
                    <a:pt x="190" y="37"/>
                    <a:pt x="174" y="20"/>
                  </a:cubicBezTo>
                  <a:cubicBezTo>
                    <a:pt x="160" y="6"/>
                    <a:pt x="142" y="0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9"/>
            <p:cNvSpPr/>
            <p:nvPr/>
          </p:nvSpPr>
          <p:spPr>
            <a:xfrm>
              <a:off x="4057900" y="3040275"/>
              <a:ext cx="6000" cy="5425"/>
            </a:xfrm>
            <a:custGeom>
              <a:avLst/>
              <a:gdLst/>
              <a:ahLst/>
              <a:cxnLst/>
              <a:rect l="l" t="t" r="r" b="b"/>
              <a:pathLst>
                <a:path w="240" h="217" extrusionOk="0">
                  <a:moveTo>
                    <a:pt x="116" y="1"/>
                  </a:moveTo>
                  <a:cubicBezTo>
                    <a:pt x="106" y="1"/>
                    <a:pt x="97" y="2"/>
                    <a:pt x="87" y="6"/>
                  </a:cubicBezTo>
                  <a:cubicBezTo>
                    <a:pt x="17" y="39"/>
                    <a:pt x="0" y="89"/>
                    <a:pt x="17" y="142"/>
                  </a:cubicBezTo>
                  <a:cubicBezTo>
                    <a:pt x="31" y="184"/>
                    <a:pt x="82" y="216"/>
                    <a:pt x="127" y="216"/>
                  </a:cubicBezTo>
                  <a:cubicBezTo>
                    <a:pt x="136" y="216"/>
                    <a:pt x="145" y="215"/>
                    <a:pt x="153" y="212"/>
                  </a:cubicBezTo>
                  <a:cubicBezTo>
                    <a:pt x="207" y="175"/>
                    <a:pt x="240" y="126"/>
                    <a:pt x="207" y="72"/>
                  </a:cubicBezTo>
                  <a:cubicBezTo>
                    <a:pt x="193" y="32"/>
                    <a:pt x="156" y="1"/>
                    <a:pt x="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9"/>
            <p:cNvSpPr/>
            <p:nvPr/>
          </p:nvSpPr>
          <p:spPr>
            <a:xfrm>
              <a:off x="4058300" y="3118800"/>
              <a:ext cx="5200" cy="5100"/>
            </a:xfrm>
            <a:custGeom>
              <a:avLst/>
              <a:gdLst/>
              <a:ahLst/>
              <a:cxnLst/>
              <a:rect l="l" t="t" r="r" b="b"/>
              <a:pathLst>
                <a:path w="208" h="204" extrusionOk="0">
                  <a:moveTo>
                    <a:pt x="104" y="0"/>
                  </a:moveTo>
                  <a:cubicBezTo>
                    <a:pt x="75" y="0"/>
                    <a:pt x="47" y="13"/>
                    <a:pt x="17" y="40"/>
                  </a:cubicBezTo>
                  <a:cubicBezTo>
                    <a:pt x="1" y="61"/>
                    <a:pt x="1" y="94"/>
                    <a:pt x="1" y="110"/>
                  </a:cubicBezTo>
                  <a:cubicBezTo>
                    <a:pt x="1" y="127"/>
                    <a:pt x="1" y="127"/>
                    <a:pt x="17" y="143"/>
                  </a:cubicBezTo>
                  <a:cubicBezTo>
                    <a:pt x="17" y="164"/>
                    <a:pt x="34" y="180"/>
                    <a:pt x="34" y="180"/>
                  </a:cubicBezTo>
                  <a:cubicBezTo>
                    <a:pt x="60" y="192"/>
                    <a:pt x="76" y="203"/>
                    <a:pt x="95" y="203"/>
                  </a:cubicBezTo>
                  <a:cubicBezTo>
                    <a:pt x="103" y="203"/>
                    <a:pt x="111" y="201"/>
                    <a:pt x="120" y="197"/>
                  </a:cubicBezTo>
                  <a:cubicBezTo>
                    <a:pt x="137" y="197"/>
                    <a:pt x="174" y="197"/>
                    <a:pt x="191" y="164"/>
                  </a:cubicBezTo>
                  <a:cubicBezTo>
                    <a:pt x="207" y="143"/>
                    <a:pt x="207" y="110"/>
                    <a:pt x="207" y="94"/>
                  </a:cubicBezTo>
                  <a:cubicBezTo>
                    <a:pt x="207" y="61"/>
                    <a:pt x="191" y="40"/>
                    <a:pt x="174" y="23"/>
                  </a:cubicBezTo>
                  <a:cubicBezTo>
                    <a:pt x="150" y="9"/>
                    <a:pt x="127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9"/>
            <p:cNvSpPr/>
            <p:nvPr/>
          </p:nvSpPr>
          <p:spPr>
            <a:xfrm>
              <a:off x="4065225" y="3078150"/>
              <a:ext cx="5175" cy="5175"/>
            </a:xfrm>
            <a:custGeom>
              <a:avLst/>
              <a:gdLst/>
              <a:ahLst/>
              <a:cxnLst/>
              <a:rect l="l" t="t" r="r" b="b"/>
              <a:pathLst>
                <a:path w="207" h="207" extrusionOk="0">
                  <a:moveTo>
                    <a:pt x="120" y="0"/>
                  </a:moveTo>
                  <a:cubicBezTo>
                    <a:pt x="83" y="0"/>
                    <a:pt x="66" y="0"/>
                    <a:pt x="33" y="17"/>
                  </a:cubicBezTo>
                  <a:cubicBezTo>
                    <a:pt x="17" y="37"/>
                    <a:pt x="0" y="54"/>
                    <a:pt x="0" y="87"/>
                  </a:cubicBezTo>
                  <a:lnTo>
                    <a:pt x="0" y="140"/>
                  </a:lnTo>
                  <a:lnTo>
                    <a:pt x="17" y="157"/>
                  </a:lnTo>
                  <a:cubicBezTo>
                    <a:pt x="33" y="190"/>
                    <a:pt x="66" y="206"/>
                    <a:pt x="83" y="206"/>
                  </a:cubicBezTo>
                  <a:cubicBezTo>
                    <a:pt x="136" y="206"/>
                    <a:pt x="206" y="173"/>
                    <a:pt x="206" y="120"/>
                  </a:cubicBezTo>
                  <a:cubicBezTo>
                    <a:pt x="206" y="87"/>
                    <a:pt x="206" y="70"/>
                    <a:pt x="186" y="37"/>
                  </a:cubicBezTo>
                  <a:cubicBezTo>
                    <a:pt x="169" y="17"/>
                    <a:pt x="153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9"/>
            <p:cNvSpPr/>
            <p:nvPr/>
          </p:nvSpPr>
          <p:spPr>
            <a:xfrm>
              <a:off x="4048425" y="3016550"/>
              <a:ext cx="5575" cy="5100"/>
            </a:xfrm>
            <a:custGeom>
              <a:avLst/>
              <a:gdLst/>
              <a:ahLst/>
              <a:cxnLst/>
              <a:rect l="l" t="t" r="r" b="b"/>
              <a:pathLst>
                <a:path w="223" h="204" extrusionOk="0">
                  <a:moveTo>
                    <a:pt x="124" y="1"/>
                  </a:moveTo>
                  <a:cubicBezTo>
                    <a:pt x="111" y="1"/>
                    <a:pt x="99" y="3"/>
                    <a:pt x="87" y="7"/>
                  </a:cubicBezTo>
                  <a:cubicBezTo>
                    <a:pt x="33" y="28"/>
                    <a:pt x="0" y="94"/>
                    <a:pt x="17" y="147"/>
                  </a:cubicBezTo>
                  <a:cubicBezTo>
                    <a:pt x="33" y="164"/>
                    <a:pt x="33" y="164"/>
                    <a:pt x="54" y="180"/>
                  </a:cubicBezTo>
                  <a:cubicBezTo>
                    <a:pt x="65" y="192"/>
                    <a:pt x="94" y="204"/>
                    <a:pt x="122" y="204"/>
                  </a:cubicBezTo>
                  <a:cubicBezTo>
                    <a:pt x="134" y="204"/>
                    <a:pt x="146" y="202"/>
                    <a:pt x="157" y="197"/>
                  </a:cubicBezTo>
                  <a:cubicBezTo>
                    <a:pt x="190" y="180"/>
                    <a:pt x="223" y="147"/>
                    <a:pt x="223" y="110"/>
                  </a:cubicBezTo>
                  <a:lnTo>
                    <a:pt x="223" y="61"/>
                  </a:lnTo>
                  <a:cubicBezTo>
                    <a:pt x="198" y="20"/>
                    <a:pt x="161" y="1"/>
                    <a:pt x="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9"/>
            <p:cNvSpPr/>
            <p:nvPr/>
          </p:nvSpPr>
          <p:spPr>
            <a:xfrm>
              <a:off x="4061300" y="3091450"/>
              <a:ext cx="5600" cy="4900"/>
            </a:xfrm>
            <a:custGeom>
              <a:avLst/>
              <a:gdLst/>
              <a:ahLst/>
              <a:cxnLst/>
              <a:rect l="l" t="t" r="r" b="b"/>
              <a:pathLst>
                <a:path w="224" h="196" extrusionOk="0">
                  <a:moveTo>
                    <a:pt x="87" y="0"/>
                  </a:moveTo>
                  <a:cubicBezTo>
                    <a:pt x="17" y="21"/>
                    <a:pt x="0" y="87"/>
                    <a:pt x="17" y="140"/>
                  </a:cubicBezTo>
                  <a:cubicBezTo>
                    <a:pt x="29" y="177"/>
                    <a:pt x="72" y="196"/>
                    <a:pt x="115" y="196"/>
                  </a:cubicBezTo>
                  <a:cubicBezTo>
                    <a:pt x="129" y="196"/>
                    <a:pt x="144" y="194"/>
                    <a:pt x="157" y="190"/>
                  </a:cubicBezTo>
                  <a:cubicBezTo>
                    <a:pt x="174" y="190"/>
                    <a:pt x="190" y="173"/>
                    <a:pt x="190" y="173"/>
                  </a:cubicBezTo>
                  <a:cubicBezTo>
                    <a:pt x="223" y="140"/>
                    <a:pt x="223" y="103"/>
                    <a:pt x="223" y="70"/>
                  </a:cubicBezTo>
                  <a:cubicBezTo>
                    <a:pt x="207" y="21"/>
                    <a:pt x="174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9"/>
            <p:cNvSpPr/>
            <p:nvPr/>
          </p:nvSpPr>
          <p:spPr>
            <a:xfrm>
              <a:off x="4060475" y="3104850"/>
              <a:ext cx="5600" cy="5250"/>
            </a:xfrm>
            <a:custGeom>
              <a:avLst/>
              <a:gdLst/>
              <a:ahLst/>
              <a:cxnLst/>
              <a:rect l="l" t="t" r="r" b="b"/>
              <a:pathLst>
                <a:path w="224" h="210" extrusionOk="0">
                  <a:moveTo>
                    <a:pt x="120" y="0"/>
                  </a:moveTo>
                  <a:cubicBezTo>
                    <a:pt x="104" y="0"/>
                    <a:pt x="66" y="0"/>
                    <a:pt x="50" y="17"/>
                  </a:cubicBezTo>
                  <a:cubicBezTo>
                    <a:pt x="17" y="33"/>
                    <a:pt x="17" y="66"/>
                    <a:pt x="0" y="83"/>
                  </a:cubicBezTo>
                  <a:cubicBezTo>
                    <a:pt x="0" y="103"/>
                    <a:pt x="0" y="120"/>
                    <a:pt x="17" y="136"/>
                  </a:cubicBezTo>
                  <a:lnTo>
                    <a:pt x="17" y="169"/>
                  </a:lnTo>
                  <a:cubicBezTo>
                    <a:pt x="33" y="186"/>
                    <a:pt x="66" y="206"/>
                    <a:pt x="87" y="206"/>
                  </a:cubicBezTo>
                  <a:cubicBezTo>
                    <a:pt x="95" y="208"/>
                    <a:pt x="104" y="209"/>
                    <a:pt x="111" y="209"/>
                  </a:cubicBezTo>
                  <a:cubicBezTo>
                    <a:pt x="166" y="209"/>
                    <a:pt x="207" y="163"/>
                    <a:pt x="207" y="120"/>
                  </a:cubicBezTo>
                  <a:cubicBezTo>
                    <a:pt x="223" y="83"/>
                    <a:pt x="207" y="66"/>
                    <a:pt x="190" y="50"/>
                  </a:cubicBezTo>
                  <a:cubicBezTo>
                    <a:pt x="170" y="17"/>
                    <a:pt x="153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9"/>
            <p:cNvSpPr/>
            <p:nvPr/>
          </p:nvSpPr>
          <p:spPr>
            <a:xfrm>
              <a:off x="4048000" y="3109875"/>
              <a:ext cx="5175" cy="5300"/>
            </a:xfrm>
            <a:custGeom>
              <a:avLst/>
              <a:gdLst/>
              <a:ahLst/>
              <a:cxnLst/>
              <a:rect l="l" t="t" r="r" b="b"/>
              <a:pathLst>
                <a:path w="207" h="212" extrusionOk="0">
                  <a:moveTo>
                    <a:pt x="98" y="1"/>
                  </a:moveTo>
                  <a:cubicBezTo>
                    <a:pt x="55" y="1"/>
                    <a:pt x="15" y="46"/>
                    <a:pt x="1" y="88"/>
                  </a:cubicBezTo>
                  <a:lnTo>
                    <a:pt x="1" y="141"/>
                  </a:lnTo>
                  <a:cubicBezTo>
                    <a:pt x="17" y="174"/>
                    <a:pt x="50" y="191"/>
                    <a:pt x="87" y="211"/>
                  </a:cubicBezTo>
                  <a:cubicBezTo>
                    <a:pt x="153" y="211"/>
                    <a:pt x="207" y="174"/>
                    <a:pt x="207" y="125"/>
                  </a:cubicBezTo>
                  <a:cubicBezTo>
                    <a:pt x="207" y="88"/>
                    <a:pt x="207" y="71"/>
                    <a:pt x="190" y="38"/>
                  </a:cubicBezTo>
                  <a:cubicBezTo>
                    <a:pt x="174" y="22"/>
                    <a:pt x="153" y="5"/>
                    <a:pt x="120" y="5"/>
                  </a:cubicBezTo>
                  <a:cubicBezTo>
                    <a:pt x="113" y="2"/>
                    <a:pt x="105" y="1"/>
                    <a:pt x="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9"/>
            <p:cNvSpPr/>
            <p:nvPr/>
          </p:nvSpPr>
          <p:spPr>
            <a:xfrm>
              <a:off x="4042850" y="2993375"/>
              <a:ext cx="5600" cy="5075"/>
            </a:xfrm>
            <a:custGeom>
              <a:avLst/>
              <a:gdLst/>
              <a:ahLst/>
              <a:cxnLst/>
              <a:rect l="l" t="t" r="r" b="b"/>
              <a:pathLst>
                <a:path w="224" h="203" extrusionOk="0">
                  <a:moveTo>
                    <a:pt x="110" y="0"/>
                  </a:moveTo>
                  <a:cubicBezTo>
                    <a:pt x="96" y="0"/>
                    <a:pt x="83" y="2"/>
                    <a:pt x="71" y="6"/>
                  </a:cubicBezTo>
                  <a:cubicBezTo>
                    <a:pt x="17" y="27"/>
                    <a:pt x="0" y="93"/>
                    <a:pt x="17" y="147"/>
                  </a:cubicBezTo>
                  <a:cubicBezTo>
                    <a:pt x="29" y="184"/>
                    <a:pt x="72" y="202"/>
                    <a:pt x="113" y="202"/>
                  </a:cubicBezTo>
                  <a:cubicBezTo>
                    <a:pt x="127" y="202"/>
                    <a:pt x="141" y="200"/>
                    <a:pt x="153" y="196"/>
                  </a:cubicBezTo>
                  <a:cubicBezTo>
                    <a:pt x="207" y="180"/>
                    <a:pt x="223" y="109"/>
                    <a:pt x="207" y="60"/>
                  </a:cubicBezTo>
                  <a:cubicBezTo>
                    <a:pt x="194" y="20"/>
                    <a:pt x="151" y="0"/>
                    <a:pt x="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9"/>
            <p:cNvSpPr/>
            <p:nvPr/>
          </p:nvSpPr>
          <p:spPr>
            <a:xfrm>
              <a:off x="4044600" y="3042075"/>
              <a:ext cx="5175" cy="5175"/>
            </a:xfrm>
            <a:custGeom>
              <a:avLst/>
              <a:gdLst/>
              <a:ahLst/>
              <a:cxnLst/>
              <a:rect l="l" t="t" r="r" b="b"/>
              <a:pathLst>
                <a:path w="207" h="207" extrusionOk="0">
                  <a:moveTo>
                    <a:pt x="120" y="0"/>
                  </a:moveTo>
                  <a:cubicBezTo>
                    <a:pt x="83" y="0"/>
                    <a:pt x="50" y="0"/>
                    <a:pt x="34" y="37"/>
                  </a:cubicBezTo>
                  <a:cubicBezTo>
                    <a:pt x="17" y="37"/>
                    <a:pt x="1" y="70"/>
                    <a:pt x="1" y="87"/>
                  </a:cubicBezTo>
                  <a:lnTo>
                    <a:pt x="1" y="140"/>
                  </a:lnTo>
                  <a:cubicBezTo>
                    <a:pt x="17" y="173"/>
                    <a:pt x="50" y="190"/>
                    <a:pt x="83" y="206"/>
                  </a:cubicBezTo>
                  <a:lnTo>
                    <a:pt x="104" y="206"/>
                  </a:lnTo>
                  <a:cubicBezTo>
                    <a:pt x="153" y="206"/>
                    <a:pt x="207" y="173"/>
                    <a:pt x="207" y="120"/>
                  </a:cubicBezTo>
                  <a:cubicBezTo>
                    <a:pt x="207" y="87"/>
                    <a:pt x="207" y="70"/>
                    <a:pt x="186" y="37"/>
                  </a:cubicBezTo>
                  <a:cubicBezTo>
                    <a:pt x="170" y="17"/>
                    <a:pt x="153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9"/>
            <p:cNvSpPr/>
            <p:nvPr/>
          </p:nvSpPr>
          <p:spPr>
            <a:xfrm>
              <a:off x="4058725" y="3026050"/>
              <a:ext cx="5600" cy="5250"/>
            </a:xfrm>
            <a:custGeom>
              <a:avLst/>
              <a:gdLst/>
              <a:ahLst/>
              <a:cxnLst/>
              <a:rect l="l" t="t" r="r" b="b"/>
              <a:pathLst>
                <a:path w="224" h="210" extrusionOk="0">
                  <a:moveTo>
                    <a:pt x="107" y="0"/>
                  </a:moveTo>
                  <a:cubicBezTo>
                    <a:pt x="95" y="0"/>
                    <a:pt x="82" y="3"/>
                    <a:pt x="70" y="6"/>
                  </a:cubicBezTo>
                  <a:cubicBezTo>
                    <a:pt x="17" y="23"/>
                    <a:pt x="0" y="93"/>
                    <a:pt x="17" y="142"/>
                  </a:cubicBezTo>
                  <a:cubicBezTo>
                    <a:pt x="29" y="181"/>
                    <a:pt x="69" y="209"/>
                    <a:pt x="110" y="209"/>
                  </a:cubicBezTo>
                  <a:cubicBezTo>
                    <a:pt x="126" y="209"/>
                    <a:pt x="142" y="205"/>
                    <a:pt x="157" y="196"/>
                  </a:cubicBezTo>
                  <a:cubicBezTo>
                    <a:pt x="207" y="180"/>
                    <a:pt x="223" y="126"/>
                    <a:pt x="207" y="76"/>
                  </a:cubicBezTo>
                  <a:cubicBezTo>
                    <a:pt x="194" y="23"/>
                    <a:pt x="150" y="0"/>
                    <a:pt x="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9"/>
            <p:cNvSpPr/>
            <p:nvPr/>
          </p:nvSpPr>
          <p:spPr>
            <a:xfrm>
              <a:off x="4050175" y="3094400"/>
              <a:ext cx="5575" cy="5150"/>
            </a:xfrm>
            <a:custGeom>
              <a:avLst/>
              <a:gdLst/>
              <a:ahLst/>
              <a:cxnLst/>
              <a:rect l="l" t="t" r="r" b="b"/>
              <a:pathLst>
                <a:path w="223" h="206" extrusionOk="0">
                  <a:moveTo>
                    <a:pt x="116" y="0"/>
                  </a:moveTo>
                  <a:cubicBezTo>
                    <a:pt x="106" y="0"/>
                    <a:pt x="96" y="2"/>
                    <a:pt x="87" y="6"/>
                  </a:cubicBezTo>
                  <a:cubicBezTo>
                    <a:pt x="17" y="22"/>
                    <a:pt x="0" y="88"/>
                    <a:pt x="17" y="142"/>
                  </a:cubicBezTo>
                  <a:cubicBezTo>
                    <a:pt x="17" y="158"/>
                    <a:pt x="33" y="175"/>
                    <a:pt x="50" y="175"/>
                  </a:cubicBezTo>
                  <a:cubicBezTo>
                    <a:pt x="59" y="196"/>
                    <a:pt x="81" y="205"/>
                    <a:pt x="104" y="205"/>
                  </a:cubicBezTo>
                  <a:cubicBezTo>
                    <a:pt x="121" y="205"/>
                    <a:pt x="139" y="200"/>
                    <a:pt x="153" y="191"/>
                  </a:cubicBezTo>
                  <a:cubicBezTo>
                    <a:pt x="190" y="191"/>
                    <a:pt x="223" y="158"/>
                    <a:pt x="223" y="109"/>
                  </a:cubicBezTo>
                  <a:lnTo>
                    <a:pt x="223" y="72"/>
                  </a:lnTo>
                  <a:cubicBezTo>
                    <a:pt x="196" y="32"/>
                    <a:pt x="156" y="0"/>
                    <a:pt x="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9"/>
            <p:cNvSpPr/>
            <p:nvPr/>
          </p:nvSpPr>
          <p:spPr>
            <a:xfrm>
              <a:off x="4063475" y="2997825"/>
              <a:ext cx="5575" cy="5250"/>
            </a:xfrm>
            <a:custGeom>
              <a:avLst/>
              <a:gdLst/>
              <a:ahLst/>
              <a:cxnLst/>
              <a:rect l="l" t="t" r="r" b="b"/>
              <a:pathLst>
                <a:path w="223" h="210" extrusionOk="0">
                  <a:moveTo>
                    <a:pt x="121" y="0"/>
                  </a:moveTo>
                  <a:cubicBezTo>
                    <a:pt x="90" y="0"/>
                    <a:pt x="56" y="14"/>
                    <a:pt x="33" y="35"/>
                  </a:cubicBezTo>
                  <a:cubicBezTo>
                    <a:pt x="17" y="72"/>
                    <a:pt x="0" y="88"/>
                    <a:pt x="0" y="121"/>
                  </a:cubicBezTo>
                  <a:lnTo>
                    <a:pt x="17" y="138"/>
                  </a:lnTo>
                  <a:cubicBezTo>
                    <a:pt x="17" y="158"/>
                    <a:pt x="33" y="175"/>
                    <a:pt x="50" y="191"/>
                  </a:cubicBezTo>
                  <a:cubicBezTo>
                    <a:pt x="64" y="204"/>
                    <a:pt x="82" y="209"/>
                    <a:pt x="101" y="209"/>
                  </a:cubicBezTo>
                  <a:cubicBezTo>
                    <a:pt x="133" y="209"/>
                    <a:pt x="167" y="195"/>
                    <a:pt x="190" y="175"/>
                  </a:cubicBezTo>
                  <a:cubicBezTo>
                    <a:pt x="223" y="121"/>
                    <a:pt x="223" y="72"/>
                    <a:pt x="173" y="18"/>
                  </a:cubicBezTo>
                  <a:cubicBezTo>
                    <a:pt x="159" y="5"/>
                    <a:pt x="141" y="0"/>
                    <a:pt x="1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9"/>
            <p:cNvSpPr/>
            <p:nvPr/>
          </p:nvSpPr>
          <p:spPr>
            <a:xfrm>
              <a:off x="4051400" y="3082025"/>
              <a:ext cx="5600" cy="5225"/>
            </a:xfrm>
            <a:custGeom>
              <a:avLst/>
              <a:gdLst/>
              <a:ahLst/>
              <a:cxnLst/>
              <a:rect l="l" t="t" r="r" b="b"/>
              <a:pathLst>
                <a:path w="224" h="209" extrusionOk="0">
                  <a:moveTo>
                    <a:pt x="124" y="1"/>
                  </a:moveTo>
                  <a:cubicBezTo>
                    <a:pt x="93" y="1"/>
                    <a:pt x="58" y="15"/>
                    <a:pt x="38" y="35"/>
                  </a:cubicBezTo>
                  <a:cubicBezTo>
                    <a:pt x="17" y="68"/>
                    <a:pt x="1" y="89"/>
                    <a:pt x="1" y="122"/>
                  </a:cubicBezTo>
                  <a:lnTo>
                    <a:pt x="17" y="138"/>
                  </a:lnTo>
                  <a:cubicBezTo>
                    <a:pt x="17" y="155"/>
                    <a:pt x="38" y="171"/>
                    <a:pt x="54" y="192"/>
                  </a:cubicBezTo>
                  <a:cubicBezTo>
                    <a:pt x="71" y="208"/>
                    <a:pt x="87" y="208"/>
                    <a:pt x="120" y="208"/>
                  </a:cubicBezTo>
                  <a:cubicBezTo>
                    <a:pt x="157" y="208"/>
                    <a:pt x="174" y="192"/>
                    <a:pt x="190" y="171"/>
                  </a:cubicBezTo>
                  <a:cubicBezTo>
                    <a:pt x="207" y="155"/>
                    <a:pt x="223" y="122"/>
                    <a:pt x="207" y="89"/>
                  </a:cubicBezTo>
                  <a:cubicBezTo>
                    <a:pt x="207" y="68"/>
                    <a:pt x="207" y="35"/>
                    <a:pt x="174" y="18"/>
                  </a:cubicBezTo>
                  <a:cubicBezTo>
                    <a:pt x="161" y="6"/>
                    <a:pt x="143" y="1"/>
                    <a:pt x="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9"/>
            <p:cNvSpPr/>
            <p:nvPr/>
          </p:nvSpPr>
          <p:spPr>
            <a:xfrm>
              <a:off x="4062650" y="3014650"/>
              <a:ext cx="6000" cy="5050"/>
            </a:xfrm>
            <a:custGeom>
              <a:avLst/>
              <a:gdLst/>
              <a:ahLst/>
              <a:cxnLst/>
              <a:rect l="l" t="t" r="r" b="b"/>
              <a:pathLst>
                <a:path w="240" h="202" extrusionOk="0">
                  <a:moveTo>
                    <a:pt x="83" y="1"/>
                  </a:moveTo>
                  <a:cubicBezTo>
                    <a:pt x="50" y="17"/>
                    <a:pt x="33" y="34"/>
                    <a:pt x="33" y="50"/>
                  </a:cubicBezTo>
                  <a:cubicBezTo>
                    <a:pt x="17" y="67"/>
                    <a:pt x="0" y="104"/>
                    <a:pt x="17" y="137"/>
                  </a:cubicBezTo>
                  <a:cubicBezTo>
                    <a:pt x="28" y="172"/>
                    <a:pt x="68" y="201"/>
                    <a:pt x="107" y="201"/>
                  </a:cubicBezTo>
                  <a:cubicBezTo>
                    <a:pt x="123" y="201"/>
                    <a:pt x="139" y="197"/>
                    <a:pt x="153" y="186"/>
                  </a:cubicBezTo>
                  <a:cubicBezTo>
                    <a:pt x="206" y="170"/>
                    <a:pt x="239" y="120"/>
                    <a:pt x="206" y="67"/>
                  </a:cubicBezTo>
                  <a:cubicBezTo>
                    <a:pt x="206" y="34"/>
                    <a:pt x="169" y="17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9"/>
            <p:cNvSpPr/>
            <p:nvPr/>
          </p:nvSpPr>
          <p:spPr>
            <a:xfrm>
              <a:off x="4352075" y="3085125"/>
              <a:ext cx="5575" cy="5200"/>
            </a:xfrm>
            <a:custGeom>
              <a:avLst/>
              <a:gdLst/>
              <a:ahLst/>
              <a:cxnLst/>
              <a:rect l="l" t="t" r="r" b="b"/>
              <a:pathLst>
                <a:path w="223" h="208" extrusionOk="0">
                  <a:moveTo>
                    <a:pt x="114" y="1"/>
                  </a:moveTo>
                  <a:cubicBezTo>
                    <a:pt x="99" y="1"/>
                    <a:pt x="84" y="5"/>
                    <a:pt x="70" y="14"/>
                  </a:cubicBezTo>
                  <a:cubicBezTo>
                    <a:pt x="17" y="31"/>
                    <a:pt x="0" y="84"/>
                    <a:pt x="17" y="134"/>
                  </a:cubicBezTo>
                  <a:cubicBezTo>
                    <a:pt x="30" y="178"/>
                    <a:pt x="80" y="208"/>
                    <a:pt x="125" y="208"/>
                  </a:cubicBezTo>
                  <a:cubicBezTo>
                    <a:pt x="135" y="208"/>
                    <a:pt x="144" y="207"/>
                    <a:pt x="153" y="204"/>
                  </a:cubicBezTo>
                  <a:cubicBezTo>
                    <a:pt x="206" y="187"/>
                    <a:pt x="223" y="117"/>
                    <a:pt x="206" y="68"/>
                  </a:cubicBezTo>
                  <a:cubicBezTo>
                    <a:pt x="194" y="29"/>
                    <a:pt x="154" y="1"/>
                    <a:pt x="1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9"/>
            <p:cNvSpPr/>
            <p:nvPr/>
          </p:nvSpPr>
          <p:spPr>
            <a:xfrm>
              <a:off x="4231775" y="3048975"/>
              <a:ext cx="5175" cy="5175"/>
            </a:xfrm>
            <a:custGeom>
              <a:avLst/>
              <a:gdLst/>
              <a:ahLst/>
              <a:cxnLst/>
              <a:rect l="l" t="t" r="r" b="b"/>
              <a:pathLst>
                <a:path w="207" h="207" extrusionOk="0">
                  <a:moveTo>
                    <a:pt x="120" y="1"/>
                  </a:moveTo>
                  <a:cubicBezTo>
                    <a:pt x="87" y="1"/>
                    <a:pt x="54" y="17"/>
                    <a:pt x="38" y="34"/>
                  </a:cubicBezTo>
                  <a:cubicBezTo>
                    <a:pt x="17" y="50"/>
                    <a:pt x="1" y="71"/>
                    <a:pt x="1" y="87"/>
                  </a:cubicBezTo>
                  <a:lnTo>
                    <a:pt x="1" y="153"/>
                  </a:lnTo>
                  <a:cubicBezTo>
                    <a:pt x="17" y="174"/>
                    <a:pt x="54" y="207"/>
                    <a:pt x="87" y="207"/>
                  </a:cubicBezTo>
                  <a:lnTo>
                    <a:pt x="104" y="207"/>
                  </a:lnTo>
                  <a:cubicBezTo>
                    <a:pt x="157" y="207"/>
                    <a:pt x="190" y="174"/>
                    <a:pt x="207" y="120"/>
                  </a:cubicBezTo>
                  <a:cubicBezTo>
                    <a:pt x="207" y="104"/>
                    <a:pt x="207" y="71"/>
                    <a:pt x="190" y="50"/>
                  </a:cubicBezTo>
                  <a:cubicBezTo>
                    <a:pt x="174" y="34"/>
                    <a:pt x="141" y="17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9"/>
            <p:cNvSpPr/>
            <p:nvPr/>
          </p:nvSpPr>
          <p:spPr>
            <a:xfrm>
              <a:off x="4243025" y="3060375"/>
              <a:ext cx="5175" cy="5075"/>
            </a:xfrm>
            <a:custGeom>
              <a:avLst/>
              <a:gdLst/>
              <a:ahLst/>
              <a:cxnLst/>
              <a:rect l="l" t="t" r="r" b="b"/>
              <a:pathLst>
                <a:path w="207" h="203" extrusionOk="0">
                  <a:moveTo>
                    <a:pt x="94" y="1"/>
                  </a:moveTo>
                  <a:cubicBezTo>
                    <a:pt x="64" y="1"/>
                    <a:pt x="35" y="14"/>
                    <a:pt x="17" y="43"/>
                  </a:cubicBezTo>
                  <a:cubicBezTo>
                    <a:pt x="0" y="60"/>
                    <a:pt x="0" y="93"/>
                    <a:pt x="0" y="109"/>
                  </a:cubicBezTo>
                  <a:lnTo>
                    <a:pt x="0" y="146"/>
                  </a:lnTo>
                  <a:cubicBezTo>
                    <a:pt x="17" y="163"/>
                    <a:pt x="17" y="179"/>
                    <a:pt x="33" y="179"/>
                  </a:cubicBezTo>
                  <a:cubicBezTo>
                    <a:pt x="55" y="194"/>
                    <a:pt x="82" y="202"/>
                    <a:pt x="107" y="202"/>
                  </a:cubicBezTo>
                  <a:cubicBezTo>
                    <a:pt x="138" y="202"/>
                    <a:pt x="168" y="190"/>
                    <a:pt x="186" y="163"/>
                  </a:cubicBezTo>
                  <a:cubicBezTo>
                    <a:pt x="206" y="146"/>
                    <a:pt x="206" y="109"/>
                    <a:pt x="206" y="93"/>
                  </a:cubicBezTo>
                  <a:cubicBezTo>
                    <a:pt x="206" y="60"/>
                    <a:pt x="186" y="43"/>
                    <a:pt x="169" y="27"/>
                  </a:cubicBezTo>
                  <a:cubicBezTo>
                    <a:pt x="147" y="10"/>
                    <a:pt x="120" y="1"/>
                    <a:pt x="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9"/>
            <p:cNvSpPr/>
            <p:nvPr/>
          </p:nvSpPr>
          <p:spPr>
            <a:xfrm>
              <a:off x="4235700" y="3023525"/>
              <a:ext cx="5600" cy="5275"/>
            </a:xfrm>
            <a:custGeom>
              <a:avLst/>
              <a:gdLst/>
              <a:ahLst/>
              <a:cxnLst/>
              <a:rect l="l" t="t" r="r" b="b"/>
              <a:pathLst>
                <a:path w="224" h="211" extrusionOk="0">
                  <a:moveTo>
                    <a:pt x="96" y="0"/>
                  </a:moveTo>
                  <a:cubicBezTo>
                    <a:pt x="86" y="0"/>
                    <a:pt x="76" y="1"/>
                    <a:pt x="66" y="4"/>
                  </a:cubicBezTo>
                  <a:cubicBezTo>
                    <a:pt x="17" y="37"/>
                    <a:pt x="0" y="91"/>
                    <a:pt x="17" y="140"/>
                  </a:cubicBezTo>
                  <a:cubicBezTo>
                    <a:pt x="17" y="161"/>
                    <a:pt x="33" y="177"/>
                    <a:pt x="33" y="177"/>
                  </a:cubicBezTo>
                  <a:cubicBezTo>
                    <a:pt x="66" y="210"/>
                    <a:pt x="120" y="210"/>
                    <a:pt x="153" y="210"/>
                  </a:cubicBezTo>
                  <a:cubicBezTo>
                    <a:pt x="190" y="194"/>
                    <a:pt x="207" y="161"/>
                    <a:pt x="223" y="124"/>
                  </a:cubicBezTo>
                  <a:cubicBezTo>
                    <a:pt x="223" y="107"/>
                    <a:pt x="223" y="91"/>
                    <a:pt x="207" y="74"/>
                  </a:cubicBezTo>
                  <a:cubicBezTo>
                    <a:pt x="193" y="30"/>
                    <a:pt x="143" y="0"/>
                    <a:pt x="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9"/>
            <p:cNvSpPr/>
            <p:nvPr/>
          </p:nvSpPr>
          <p:spPr>
            <a:xfrm>
              <a:off x="4240450" y="2992775"/>
              <a:ext cx="6000" cy="5200"/>
            </a:xfrm>
            <a:custGeom>
              <a:avLst/>
              <a:gdLst/>
              <a:ahLst/>
              <a:cxnLst/>
              <a:rect l="l" t="t" r="r" b="b"/>
              <a:pathLst>
                <a:path w="240" h="208" extrusionOk="0">
                  <a:moveTo>
                    <a:pt x="126" y="1"/>
                  </a:moveTo>
                  <a:cubicBezTo>
                    <a:pt x="112" y="1"/>
                    <a:pt x="97" y="5"/>
                    <a:pt x="83" y="14"/>
                  </a:cubicBezTo>
                  <a:cubicBezTo>
                    <a:pt x="33" y="30"/>
                    <a:pt x="0" y="84"/>
                    <a:pt x="17" y="133"/>
                  </a:cubicBezTo>
                  <a:cubicBezTo>
                    <a:pt x="30" y="178"/>
                    <a:pt x="80" y="208"/>
                    <a:pt x="125" y="208"/>
                  </a:cubicBezTo>
                  <a:cubicBezTo>
                    <a:pt x="135" y="208"/>
                    <a:pt x="144" y="206"/>
                    <a:pt x="153" y="204"/>
                  </a:cubicBezTo>
                  <a:cubicBezTo>
                    <a:pt x="206" y="187"/>
                    <a:pt x="239" y="117"/>
                    <a:pt x="223" y="68"/>
                  </a:cubicBezTo>
                  <a:cubicBezTo>
                    <a:pt x="196" y="29"/>
                    <a:pt x="163" y="1"/>
                    <a:pt x="1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9"/>
            <p:cNvSpPr/>
            <p:nvPr/>
          </p:nvSpPr>
          <p:spPr>
            <a:xfrm>
              <a:off x="4239500" y="3011550"/>
              <a:ext cx="5200" cy="5300"/>
            </a:xfrm>
            <a:custGeom>
              <a:avLst/>
              <a:gdLst/>
              <a:ahLst/>
              <a:cxnLst/>
              <a:rect l="l" t="t" r="r" b="b"/>
              <a:pathLst>
                <a:path w="208" h="212" extrusionOk="0">
                  <a:moveTo>
                    <a:pt x="121" y="1"/>
                  </a:moveTo>
                  <a:cubicBezTo>
                    <a:pt x="71" y="1"/>
                    <a:pt x="17" y="38"/>
                    <a:pt x="1" y="88"/>
                  </a:cubicBezTo>
                  <a:lnTo>
                    <a:pt x="1" y="141"/>
                  </a:lnTo>
                  <a:cubicBezTo>
                    <a:pt x="17" y="158"/>
                    <a:pt x="17" y="158"/>
                    <a:pt x="17" y="174"/>
                  </a:cubicBezTo>
                  <a:cubicBezTo>
                    <a:pt x="38" y="191"/>
                    <a:pt x="71" y="207"/>
                    <a:pt x="88" y="207"/>
                  </a:cubicBezTo>
                  <a:cubicBezTo>
                    <a:pt x="98" y="210"/>
                    <a:pt x="108" y="212"/>
                    <a:pt x="118" y="212"/>
                  </a:cubicBezTo>
                  <a:cubicBezTo>
                    <a:pt x="171" y="212"/>
                    <a:pt x="207" y="167"/>
                    <a:pt x="207" y="125"/>
                  </a:cubicBezTo>
                  <a:cubicBezTo>
                    <a:pt x="207" y="104"/>
                    <a:pt x="207" y="71"/>
                    <a:pt x="191" y="55"/>
                  </a:cubicBezTo>
                  <a:cubicBezTo>
                    <a:pt x="174" y="22"/>
                    <a:pt x="158" y="22"/>
                    <a:pt x="1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9"/>
            <p:cNvSpPr/>
            <p:nvPr/>
          </p:nvSpPr>
          <p:spPr>
            <a:xfrm>
              <a:off x="4229200" y="2986200"/>
              <a:ext cx="5600" cy="5275"/>
            </a:xfrm>
            <a:custGeom>
              <a:avLst/>
              <a:gdLst/>
              <a:ahLst/>
              <a:cxnLst/>
              <a:rect l="l" t="t" r="r" b="b"/>
              <a:pathLst>
                <a:path w="224" h="211" extrusionOk="0">
                  <a:moveTo>
                    <a:pt x="110" y="0"/>
                  </a:moveTo>
                  <a:cubicBezTo>
                    <a:pt x="56" y="0"/>
                    <a:pt x="17" y="45"/>
                    <a:pt x="17" y="87"/>
                  </a:cubicBezTo>
                  <a:cubicBezTo>
                    <a:pt x="1" y="108"/>
                    <a:pt x="17" y="124"/>
                    <a:pt x="17" y="141"/>
                  </a:cubicBezTo>
                  <a:cubicBezTo>
                    <a:pt x="17" y="141"/>
                    <a:pt x="17" y="157"/>
                    <a:pt x="38" y="157"/>
                  </a:cubicBezTo>
                  <a:cubicBezTo>
                    <a:pt x="54" y="190"/>
                    <a:pt x="71" y="190"/>
                    <a:pt x="104" y="211"/>
                  </a:cubicBezTo>
                  <a:cubicBezTo>
                    <a:pt x="157" y="211"/>
                    <a:pt x="207" y="174"/>
                    <a:pt x="223" y="124"/>
                  </a:cubicBezTo>
                  <a:cubicBezTo>
                    <a:pt x="223" y="87"/>
                    <a:pt x="223" y="71"/>
                    <a:pt x="207" y="38"/>
                  </a:cubicBezTo>
                  <a:cubicBezTo>
                    <a:pt x="190" y="21"/>
                    <a:pt x="157" y="5"/>
                    <a:pt x="141" y="5"/>
                  </a:cubicBezTo>
                  <a:cubicBezTo>
                    <a:pt x="130" y="2"/>
                    <a:pt x="120" y="0"/>
                    <a:pt x="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9"/>
            <p:cNvSpPr/>
            <p:nvPr/>
          </p:nvSpPr>
          <p:spPr>
            <a:xfrm>
              <a:off x="4230550" y="2972350"/>
              <a:ext cx="6000" cy="5075"/>
            </a:xfrm>
            <a:custGeom>
              <a:avLst/>
              <a:gdLst/>
              <a:ahLst/>
              <a:cxnLst/>
              <a:rect l="l" t="t" r="r" b="b"/>
              <a:pathLst>
                <a:path w="240" h="203" extrusionOk="0">
                  <a:moveTo>
                    <a:pt x="126" y="0"/>
                  </a:moveTo>
                  <a:cubicBezTo>
                    <a:pt x="112" y="0"/>
                    <a:pt x="99" y="2"/>
                    <a:pt x="87" y="6"/>
                  </a:cubicBezTo>
                  <a:cubicBezTo>
                    <a:pt x="33" y="23"/>
                    <a:pt x="0" y="93"/>
                    <a:pt x="17" y="147"/>
                  </a:cubicBezTo>
                  <a:cubicBezTo>
                    <a:pt x="42" y="184"/>
                    <a:pt x="78" y="202"/>
                    <a:pt x="115" y="202"/>
                  </a:cubicBezTo>
                  <a:cubicBezTo>
                    <a:pt x="128" y="202"/>
                    <a:pt x="140" y="200"/>
                    <a:pt x="153" y="196"/>
                  </a:cubicBezTo>
                  <a:cubicBezTo>
                    <a:pt x="223" y="180"/>
                    <a:pt x="239" y="109"/>
                    <a:pt x="223" y="60"/>
                  </a:cubicBezTo>
                  <a:cubicBezTo>
                    <a:pt x="210" y="20"/>
                    <a:pt x="168" y="0"/>
                    <a:pt x="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9"/>
            <p:cNvSpPr/>
            <p:nvPr/>
          </p:nvSpPr>
          <p:spPr>
            <a:xfrm>
              <a:off x="4229625" y="3000325"/>
              <a:ext cx="6100" cy="5400"/>
            </a:xfrm>
            <a:custGeom>
              <a:avLst/>
              <a:gdLst/>
              <a:ahLst/>
              <a:cxnLst/>
              <a:rect l="l" t="t" r="r" b="b"/>
              <a:pathLst>
                <a:path w="244" h="216" extrusionOk="0">
                  <a:moveTo>
                    <a:pt x="116" y="0"/>
                  </a:moveTo>
                  <a:cubicBezTo>
                    <a:pt x="106" y="0"/>
                    <a:pt x="96" y="2"/>
                    <a:pt x="87" y="5"/>
                  </a:cubicBezTo>
                  <a:cubicBezTo>
                    <a:pt x="37" y="38"/>
                    <a:pt x="0" y="91"/>
                    <a:pt x="37" y="141"/>
                  </a:cubicBezTo>
                  <a:cubicBezTo>
                    <a:pt x="51" y="185"/>
                    <a:pt x="87" y="215"/>
                    <a:pt x="129" y="215"/>
                  </a:cubicBezTo>
                  <a:cubicBezTo>
                    <a:pt x="138" y="215"/>
                    <a:pt x="147" y="214"/>
                    <a:pt x="157" y="211"/>
                  </a:cubicBezTo>
                  <a:cubicBezTo>
                    <a:pt x="227" y="194"/>
                    <a:pt x="243" y="124"/>
                    <a:pt x="227" y="75"/>
                  </a:cubicBezTo>
                  <a:cubicBezTo>
                    <a:pt x="210" y="31"/>
                    <a:pt x="162" y="0"/>
                    <a:pt x="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9"/>
            <p:cNvSpPr/>
            <p:nvPr/>
          </p:nvSpPr>
          <p:spPr>
            <a:xfrm>
              <a:off x="4270025" y="3047550"/>
              <a:ext cx="5175" cy="5275"/>
            </a:xfrm>
            <a:custGeom>
              <a:avLst/>
              <a:gdLst/>
              <a:ahLst/>
              <a:cxnLst/>
              <a:rect l="l" t="t" r="r" b="b"/>
              <a:pathLst>
                <a:path w="207" h="211" extrusionOk="0">
                  <a:moveTo>
                    <a:pt x="96" y="1"/>
                  </a:moveTo>
                  <a:cubicBezTo>
                    <a:pt x="41" y="1"/>
                    <a:pt x="0" y="47"/>
                    <a:pt x="0" y="91"/>
                  </a:cubicBezTo>
                  <a:lnTo>
                    <a:pt x="0" y="144"/>
                  </a:lnTo>
                  <a:lnTo>
                    <a:pt x="17" y="161"/>
                  </a:lnTo>
                  <a:cubicBezTo>
                    <a:pt x="33" y="194"/>
                    <a:pt x="54" y="194"/>
                    <a:pt x="87" y="210"/>
                  </a:cubicBezTo>
                  <a:cubicBezTo>
                    <a:pt x="136" y="210"/>
                    <a:pt x="190" y="177"/>
                    <a:pt x="206" y="128"/>
                  </a:cubicBezTo>
                  <a:cubicBezTo>
                    <a:pt x="206" y="91"/>
                    <a:pt x="206" y="58"/>
                    <a:pt x="190" y="41"/>
                  </a:cubicBezTo>
                  <a:cubicBezTo>
                    <a:pt x="174" y="25"/>
                    <a:pt x="136" y="4"/>
                    <a:pt x="120" y="4"/>
                  </a:cubicBezTo>
                  <a:cubicBezTo>
                    <a:pt x="112" y="2"/>
                    <a:pt x="103" y="1"/>
                    <a:pt x="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9"/>
            <p:cNvSpPr/>
            <p:nvPr/>
          </p:nvSpPr>
          <p:spPr>
            <a:xfrm>
              <a:off x="4244675" y="3047475"/>
              <a:ext cx="6100" cy="5075"/>
            </a:xfrm>
            <a:custGeom>
              <a:avLst/>
              <a:gdLst/>
              <a:ahLst/>
              <a:cxnLst/>
              <a:rect l="l" t="t" r="r" b="b"/>
              <a:pathLst>
                <a:path w="244" h="203" extrusionOk="0">
                  <a:moveTo>
                    <a:pt x="128" y="1"/>
                  </a:moveTo>
                  <a:cubicBezTo>
                    <a:pt x="114" y="1"/>
                    <a:pt x="100" y="3"/>
                    <a:pt x="87" y="7"/>
                  </a:cubicBezTo>
                  <a:cubicBezTo>
                    <a:pt x="37" y="28"/>
                    <a:pt x="0" y="94"/>
                    <a:pt x="37" y="147"/>
                  </a:cubicBezTo>
                  <a:cubicBezTo>
                    <a:pt x="50" y="184"/>
                    <a:pt x="81" y="203"/>
                    <a:pt x="125" y="203"/>
                  </a:cubicBezTo>
                  <a:cubicBezTo>
                    <a:pt x="140" y="203"/>
                    <a:pt x="156" y="201"/>
                    <a:pt x="173" y="197"/>
                  </a:cubicBezTo>
                  <a:cubicBezTo>
                    <a:pt x="223" y="180"/>
                    <a:pt x="243" y="110"/>
                    <a:pt x="223" y="61"/>
                  </a:cubicBezTo>
                  <a:cubicBezTo>
                    <a:pt x="210" y="20"/>
                    <a:pt x="170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9"/>
            <p:cNvSpPr/>
            <p:nvPr/>
          </p:nvSpPr>
          <p:spPr>
            <a:xfrm>
              <a:off x="4276000" y="3021050"/>
              <a:ext cx="5700" cy="5325"/>
            </a:xfrm>
            <a:custGeom>
              <a:avLst/>
              <a:gdLst/>
              <a:ahLst/>
              <a:cxnLst/>
              <a:rect l="l" t="t" r="r" b="b"/>
              <a:pathLst>
                <a:path w="228" h="213" extrusionOk="0">
                  <a:moveTo>
                    <a:pt x="104" y="0"/>
                  </a:moveTo>
                  <a:cubicBezTo>
                    <a:pt x="71" y="17"/>
                    <a:pt x="54" y="17"/>
                    <a:pt x="38" y="54"/>
                  </a:cubicBezTo>
                  <a:cubicBezTo>
                    <a:pt x="21" y="70"/>
                    <a:pt x="0" y="103"/>
                    <a:pt x="0" y="120"/>
                  </a:cubicBezTo>
                  <a:cubicBezTo>
                    <a:pt x="0" y="136"/>
                    <a:pt x="0" y="136"/>
                    <a:pt x="21" y="157"/>
                  </a:cubicBezTo>
                  <a:cubicBezTo>
                    <a:pt x="21" y="173"/>
                    <a:pt x="38" y="173"/>
                    <a:pt x="54" y="190"/>
                  </a:cubicBezTo>
                  <a:cubicBezTo>
                    <a:pt x="69" y="205"/>
                    <a:pt x="91" y="213"/>
                    <a:pt x="114" y="213"/>
                  </a:cubicBezTo>
                  <a:cubicBezTo>
                    <a:pt x="143" y="213"/>
                    <a:pt x="172" y="201"/>
                    <a:pt x="190" y="173"/>
                  </a:cubicBezTo>
                  <a:cubicBezTo>
                    <a:pt x="207" y="157"/>
                    <a:pt x="227" y="120"/>
                    <a:pt x="207" y="103"/>
                  </a:cubicBezTo>
                  <a:cubicBezTo>
                    <a:pt x="207" y="70"/>
                    <a:pt x="190" y="54"/>
                    <a:pt x="174" y="33"/>
                  </a:cubicBezTo>
                  <a:cubicBezTo>
                    <a:pt x="157" y="17"/>
                    <a:pt x="124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9"/>
            <p:cNvSpPr/>
            <p:nvPr/>
          </p:nvSpPr>
          <p:spPr>
            <a:xfrm>
              <a:off x="4264450" y="3001775"/>
              <a:ext cx="3850" cy="4250"/>
            </a:xfrm>
            <a:custGeom>
              <a:avLst/>
              <a:gdLst/>
              <a:ahLst/>
              <a:cxnLst/>
              <a:rect l="l" t="t" r="r" b="b"/>
              <a:pathLst>
                <a:path w="154" h="170" extrusionOk="0">
                  <a:moveTo>
                    <a:pt x="17" y="0"/>
                  </a:moveTo>
                  <a:cubicBezTo>
                    <a:pt x="17" y="17"/>
                    <a:pt x="1" y="33"/>
                    <a:pt x="1" y="50"/>
                  </a:cubicBezTo>
                  <a:cubicBezTo>
                    <a:pt x="1" y="66"/>
                    <a:pt x="1" y="83"/>
                    <a:pt x="17" y="103"/>
                  </a:cubicBezTo>
                  <a:lnTo>
                    <a:pt x="17" y="120"/>
                  </a:lnTo>
                  <a:cubicBezTo>
                    <a:pt x="34" y="153"/>
                    <a:pt x="71" y="169"/>
                    <a:pt x="87" y="169"/>
                  </a:cubicBezTo>
                  <a:cubicBezTo>
                    <a:pt x="120" y="169"/>
                    <a:pt x="137" y="169"/>
                    <a:pt x="153" y="153"/>
                  </a:cubicBezTo>
                  <a:cubicBezTo>
                    <a:pt x="104" y="103"/>
                    <a:pt x="71" y="50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9"/>
            <p:cNvSpPr/>
            <p:nvPr/>
          </p:nvSpPr>
          <p:spPr>
            <a:xfrm>
              <a:off x="4273950" y="3034675"/>
              <a:ext cx="5575" cy="5250"/>
            </a:xfrm>
            <a:custGeom>
              <a:avLst/>
              <a:gdLst/>
              <a:ahLst/>
              <a:cxnLst/>
              <a:rect l="l" t="t" r="r" b="b"/>
              <a:pathLst>
                <a:path w="223" h="210" extrusionOk="0">
                  <a:moveTo>
                    <a:pt x="100" y="1"/>
                  </a:moveTo>
                  <a:cubicBezTo>
                    <a:pt x="54" y="1"/>
                    <a:pt x="14" y="47"/>
                    <a:pt x="0" y="90"/>
                  </a:cubicBezTo>
                  <a:cubicBezTo>
                    <a:pt x="0" y="107"/>
                    <a:pt x="0" y="127"/>
                    <a:pt x="17" y="144"/>
                  </a:cubicBezTo>
                  <a:lnTo>
                    <a:pt x="17" y="160"/>
                  </a:lnTo>
                  <a:cubicBezTo>
                    <a:pt x="33" y="193"/>
                    <a:pt x="66" y="193"/>
                    <a:pt x="82" y="210"/>
                  </a:cubicBezTo>
                  <a:cubicBezTo>
                    <a:pt x="120" y="210"/>
                    <a:pt x="153" y="210"/>
                    <a:pt x="169" y="193"/>
                  </a:cubicBezTo>
                  <a:cubicBezTo>
                    <a:pt x="186" y="177"/>
                    <a:pt x="206" y="144"/>
                    <a:pt x="206" y="127"/>
                  </a:cubicBezTo>
                  <a:cubicBezTo>
                    <a:pt x="223" y="57"/>
                    <a:pt x="186" y="4"/>
                    <a:pt x="120" y="4"/>
                  </a:cubicBezTo>
                  <a:cubicBezTo>
                    <a:pt x="113" y="2"/>
                    <a:pt x="106" y="1"/>
                    <a:pt x="1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9"/>
            <p:cNvSpPr/>
            <p:nvPr/>
          </p:nvSpPr>
          <p:spPr>
            <a:xfrm>
              <a:off x="4253725" y="2991450"/>
              <a:ext cx="5200" cy="4825"/>
            </a:xfrm>
            <a:custGeom>
              <a:avLst/>
              <a:gdLst/>
              <a:ahLst/>
              <a:cxnLst/>
              <a:rect l="l" t="t" r="r" b="b"/>
              <a:pathLst>
                <a:path w="208" h="193" extrusionOk="0">
                  <a:moveTo>
                    <a:pt x="88" y="1"/>
                  </a:moveTo>
                  <a:cubicBezTo>
                    <a:pt x="34" y="1"/>
                    <a:pt x="1" y="34"/>
                    <a:pt x="1" y="83"/>
                  </a:cubicBezTo>
                  <a:lnTo>
                    <a:pt x="1" y="137"/>
                  </a:lnTo>
                  <a:lnTo>
                    <a:pt x="17" y="154"/>
                  </a:lnTo>
                  <a:cubicBezTo>
                    <a:pt x="34" y="170"/>
                    <a:pt x="50" y="186"/>
                    <a:pt x="88" y="186"/>
                  </a:cubicBezTo>
                  <a:cubicBezTo>
                    <a:pt x="97" y="190"/>
                    <a:pt x="107" y="192"/>
                    <a:pt x="116" y="192"/>
                  </a:cubicBezTo>
                  <a:cubicBezTo>
                    <a:pt x="156" y="192"/>
                    <a:pt x="194" y="160"/>
                    <a:pt x="207" y="121"/>
                  </a:cubicBezTo>
                  <a:cubicBezTo>
                    <a:pt x="153" y="83"/>
                    <a:pt x="120" y="34"/>
                    <a:pt x="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9"/>
            <p:cNvSpPr/>
            <p:nvPr/>
          </p:nvSpPr>
          <p:spPr>
            <a:xfrm>
              <a:off x="4225400" y="3017025"/>
              <a:ext cx="5175" cy="5375"/>
            </a:xfrm>
            <a:custGeom>
              <a:avLst/>
              <a:gdLst/>
              <a:ahLst/>
              <a:cxnLst/>
              <a:rect l="l" t="t" r="r" b="b"/>
              <a:pathLst>
                <a:path w="207" h="215" extrusionOk="0">
                  <a:moveTo>
                    <a:pt x="93" y="0"/>
                  </a:moveTo>
                  <a:cubicBezTo>
                    <a:pt x="73" y="0"/>
                    <a:pt x="56" y="14"/>
                    <a:pt x="33" y="25"/>
                  </a:cubicBezTo>
                  <a:cubicBezTo>
                    <a:pt x="17" y="42"/>
                    <a:pt x="0" y="58"/>
                    <a:pt x="0" y="91"/>
                  </a:cubicBezTo>
                  <a:lnTo>
                    <a:pt x="0" y="145"/>
                  </a:lnTo>
                  <a:cubicBezTo>
                    <a:pt x="17" y="145"/>
                    <a:pt x="17" y="161"/>
                    <a:pt x="17" y="161"/>
                  </a:cubicBezTo>
                  <a:cubicBezTo>
                    <a:pt x="33" y="178"/>
                    <a:pt x="66" y="194"/>
                    <a:pt x="87" y="215"/>
                  </a:cubicBezTo>
                  <a:cubicBezTo>
                    <a:pt x="136" y="215"/>
                    <a:pt x="206" y="178"/>
                    <a:pt x="206" y="128"/>
                  </a:cubicBezTo>
                  <a:cubicBezTo>
                    <a:pt x="206" y="91"/>
                    <a:pt x="206" y="58"/>
                    <a:pt x="190" y="42"/>
                  </a:cubicBezTo>
                  <a:cubicBezTo>
                    <a:pt x="169" y="25"/>
                    <a:pt x="153" y="9"/>
                    <a:pt x="120" y="9"/>
                  </a:cubicBezTo>
                  <a:cubicBezTo>
                    <a:pt x="110" y="3"/>
                    <a:pt x="101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9"/>
            <p:cNvSpPr/>
            <p:nvPr/>
          </p:nvSpPr>
          <p:spPr>
            <a:xfrm>
              <a:off x="4245600" y="3033175"/>
              <a:ext cx="6000" cy="5250"/>
            </a:xfrm>
            <a:custGeom>
              <a:avLst/>
              <a:gdLst/>
              <a:ahLst/>
              <a:cxnLst/>
              <a:rect l="l" t="t" r="r" b="b"/>
              <a:pathLst>
                <a:path w="240" h="210" extrusionOk="0">
                  <a:moveTo>
                    <a:pt x="130" y="1"/>
                  </a:moveTo>
                  <a:cubicBezTo>
                    <a:pt x="114" y="1"/>
                    <a:pt x="98" y="5"/>
                    <a:pt x="83" y="14"/>
                  </a:cubicBezTo>
                  <a:cubicBezTo>
                    <a:pt x="33" y="31"/>
                    <a:pt x="0" y="84"/>
                    <a:pt x="17" y="134"/>
                  </a:cubicBezTo>
                  <a:cubicBezTo>
                    <a:pt x="42" y="187"/>
                    <a:pt x="79" y="210"/>
                    <a:pt x="118" y="210"/>
                  </a:cubicBezTo>
                  <a:cubicBezTo>
                    <a:pt x="129" y="210"/>
                    <a:pt x="141" y="208"/>
                    <a:pt x="153" y="204"/>
                  </a:cubicBezTo>
                  <a:cubicBezTo>
                    <a:pt x="223" y="187"/>
                    <a:pt x="239" y="117"/>
                    <a:pt x="223" y="64"/>
                  </a:cubicBezTo>
                  <a:cubicBezTo>
                    <a:pt x="211" y="28"/>
                    <a:pt x="171" y="1"/>
                    <a:pt x="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9"/>
            <p:cNvSpPr/>
            <p:nvPr/>
          </p:nvSpPr>
          <p:spPr>
            <a:xfrm>
              <a:off x="4250750" y="3005000"/>
              <a:ext cx="5575" cy="5100"/>
            </a:xfrm>
            <a:custGeom>
              <a:avLst/>
              <a:gdLst/>
              <a:ahLst/>
              <a:cxnLst/>
              <a:rect l="l" t="t" r="r" b="b"/>
              <a:pathLst>
                <a:path w="223" h="204" extrusionOk="0">
                  <a:moveTo>
                    <a:pt x="95" y="1"/>
                  </a:moveTo>
                  <a:cubicBezTo>
                    <a:pt x="64" y="1"/>
                    <a:pt x="35" y="13"/>
                    <a:pt x="17" y="40"/>
                  </a:cubicBezTo>
                  <a:cubicBezTo>
                    <a:pt x="0" y="57"/>
                    <a:pt x="0" y="94"/>
                    <a:pt x="0" y="110"/>
                  </a:cubicBezTo>
                  <a:lnTo>
                    <a:pt x="0" y="143"/>
                  </a:lnTo>
                  <a:cubicBezTo>
                    <a:pt x="17" y="160"/>
                    <a:pt x="17" y="180"/>
                    <a:pt x="33" y="180"/>
                  </a:cubicBezTo>
                  <a:cubicBezTo>
                    <a:pt x="55" y="195"/>
                    <a:pt x="81" y="203"/>
                    <a:pt x="106" y="203"/>
                  </a:cubicBezTo>
                  <a:cubicBezTo>
                    <a:pt x="137" y="203"/>
                    <a:pt x="167" y="190"/>
                    <a:pt x="186" y="160"/>
                  </a:cubicBezTo>
                  <a:cubicBezTo>
                    <a:pt x="223" y="127"/>
                    <a:pt x="223" y="57"/>
                    <a:pt x="169" y="24"/>
                  </a:cubicBezTo>
                  <a:cubicBezTo>
                    <a:pt x="147" y="9"/>
                    <a:pt x="121" y="1"/>
                    <a:pt x="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9"/>
            <p:cNvSpPr/>
            <p:nvPr/>
          </p:nvSpPr>
          <p:spPr>
            <a:xfrm>
              <a:off x="4249825" y="3021550"/>
              <a:ext cx="5575" cy="5250"/>
            </a:xfrm>
            <a:custGeom>
              <a:avLst/>
              <a:gdLst/>
              <a:ahLst/>
              <a:cxnLst/>
              <a:rect l="l" t="t" r="r" b="b"/>
              <a:pathLst>
                <a:path w="223" h="210" extrusionOk="0">
                  <a:moveTo>
                    <a:pt x="110" y="1"/>
                  </a:moveTo>
                  <a:cubicBezTo>
                    <a:pt x="99" y="1"/>
                    <a:pt x="87" y="5"/>
                    <a:pt x="70" y="13"/>
                  </a:cubicBezTo>
                  <a:cubicBezTo>
                    <a:pt x="54" y="13"/>
                    <a:pt x="37" y="34"/>
                    <a:pt x="17" y="50"/>
                  </a:cubicBezTo>
                  <a:cubicBezTo>
                    <a:pt x="0" y="83"/>
                    <a:pt x="0" y="116"/>
                    <a:pt x="17" y="153"/>
                  </a:cubicBezTo>
                  <a:cubicBezTo>
                    <a:pt x="32" y="191"/>
                    <a:pt x="73" y="209"/>
                    <a:pt x="115" y="209"/>
                  </a:cubicBezTo>
                  <a:cubicBezTo>
                    <a:pt x="129" y="209"/>
                    <a:pt x="144" y="207"/>
                    <a:pt x="157" y="203"/>
                  </a:cubicBezTo>
                  <a:cubicBezTo>
                    <a:pt x="206" y="186"/>
                    <a:pt x="223" y="116"/>
                    <a:pt x="206" y="67"/>
                  </a:cubicBezTo>
                  <a:cubicBezTo>
                    <a:pt x="190" y="34"/>
                    <a:pt x="173" y="13"/>
                    <a:pt x="140" y="13"/>
                  </a:cubicBezTo>
                  <a:cubicBezTo>
                    <a:pt x="130" y="5"/>
                    <a:pt x="121" y="1"/>
                    <a:pt x="1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9"/>
            <p:cNvSpPr/>
            <p:nvPr/>
          </p:nvSpPr>
          <p:spPr>
            <a:xfrm>
              <a:off x="4233950" y="3037325"/>
              <a:ext cx="5575" cy="5175"/>
            </a:xfrm>
            <a:custGeom>
              <a:avLst/>
              <a:gdLst/>
              <a:ahLst/>
              <a:cxnLst/>
              <a:rect l="l" t="t" r="r" b="b"/>
              <a:pathLst>
                <a:path w="223" h="207" extrusionOk="0">
                  <a:moveTo>
                    <a:pt x="113" y="0"/>
                  </a:moveTo>
                  <a:cubicBezTo>
                    <a:pt x="83" y="0"/>
                    <a:pt x="56" y="15"/>
                    <a:pt x="33" y="38"/>
                  </a:cubicBezTo>
                  <a:cubicBezTo>
                    <a:pt x="0" y="71"/>
                    <a:pt x="0" y="87"/>
                    <a:pt x="0" y="124"/>
                  </a:cubicBezTo>
                  <a:cubicBezTo>
                    <a:pt x="0" y="124"/>
                    <a:pt x="0" y="141"/>
                    <a:pt x="17" y="141"/>
                  </a:cubicBezTo>
                  <a:cubicBezTo>
                    <a:pt x="17" y="157"/>
                    <a:pt x="33" y="174"/>
                    <a:pt x="33" y="190"/>
                  </a:cubicBezTo>
                  <a:cubicBezTo>
                    <a:pt x="70" y="207"/>
                    <a:pt x="87" y="207"/>
                    <a:pt x="120" y="207"/>
                  </a:cubicBezTo>
                  <a:cubicBezTo>
                    <a:pt x="157" y="207"/>
                    <a:pt x="173" y="190"/>
                    <a:pt x="190" y="174"/>
                  </a:cubicBezTo>
                  <a:cubicBezTo>
                    <a:pt x="206" y="157"/>
                    <a:pt x="223" y="124"/>
                    <a:pt x="206" y="87"/>
                  </a:cubicBezTo>
                  <a:cubicBezTo>
                    <a:pt x="206" y="71"/>
                    <a:pt x="190" y="38"/>
                    <a:pt x="173" y="21"/>
                  </a:cubicBezTo>
                  <a:cubicBezTo>
                    <a:pt x="152" y="7"/>
                    <a:pt x="132" y="0"/>
                    <a:pt x="1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9"/>
            <p:cNvSpPr/>
            <p:nvPr/>
          </p:nvSpPr>
          <p:spPr>
            <a:xfrm>
              <a:off x="4226625" y="3095675"/>
              <a:ext cx="5175" cy="5025"/>
            </a:xfrm>
            <a:custGeom>
              <a:avLst/>
              <a:gdLst/>
              <a:ahLst/>
              <a:cxnLst/>
              <a:rect l="l" t="t" r="r" b="b"/>
              <a:pathLst>
                <a:path w="207" h="201" extrusionOk="0">
                  <a:moveTo>
                    <a:pt x="88" y="0"/>
                  </a:moveTo>
                  <a:cubicBezTo>
                    <a:pt x="38" y="0"/>
                    <a:pt x="1" y="33"/>
                    <a:pt x="1" y="91"/>
                  </a:cubicBezTo>
                  <a:lnTo>
                    <a:pt x="1" y="140"/>
                  </a:lnTo>
                  <a:lnTo>
                    <a:pt x="17" y="161"/>
                  </a:lnTo>
                  <a:cubicBezTo>
                    <a:pt x="38" y="177"/>
                    <a:pt x="54" y="194"/>
                    <a:pt x="87" y="194"/>
                  </a:cubicBezTo>
                  <a:cubicBezTo>
                    <a:pt x="97" y="199"/>
                    <a:pt x="105" y="201"/>
                    <a:pt x="113" y="201"/>
                  </a:cubicBezTo>
                  <a:cubicBezTo>
                    <a:pt x="132" y="201"/>
                    <a:pt x="146" y="189"/>
                    <a:pt x="157" y="177"/>
                  </a:cubicBezTo>
                  <a:cubicBezTo>
                    <a:pt x="190" y="161"/>
                    <a:pt x="207" y="140"/>
                    <a:pt x="207" y="107"/>
                  </a:cubicBezTo>
                  <a:cubicBezTo>
                    <a:pt x="207" y="91"/>
                    <a:pt x="207" y="58"/>
                    <a:pt x="190" y="37"/>
                  </a:cubicBezTo>
                  <a:cubicBezTo>
                    <a:pt x="174" y="21"/>
                    <a:pt x="141" y="4"/>
                    <a:pt x="120" y="4"/>
                  </a:cubicBezTo>
                  <a:cubicBezTo>
                    <a:pt x="109" y="2"/>
                    <a:pt x="98" y="0"/>
                    <a:pt x="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9"/>
            <p:cNvSpPr/>
            <p:nvPr/>
          </p:nvSpPr>
          <p:spPr>
            <a:xfrm>
              <a:off x="4228800" y="3079075"/>
              <a:ext cx="5175" cy="5250"/>
            </a:xfrm>
            <a:custGeom>
              <a:avLst/>
              <a:gdLst/>
              <a:ahLst/>
              <a:cxnLst/>
              <a:rect l="l" t="t" r="r" b="b"/>
              <a:pathLst>
                <a:path w="207" h="210" extrusionOk="0">
                  <a:moveTo>
                    <a:pt x="120" y="0"/>
                  </a:moveTo>
                  <a:cubicBezTo>
                    <a:pt x="87" y="0"/>
                    <a:pt x="70" y="0"/>
                    <a:pt x="33" y="17"/>
                  </a:cubicBezTo>
                  <a:cubicBezTo>
                    <a:pt x="17" y="33"/>
                    <a:pt x="0" y="66"/>
                    <a:pt x="0" y="83"/>
                  </a:cubicBezTo>
                  <a:lnTo>
                    <a:pt x="0" y="136"/>
                  </a:lnTo>
                  <a:cubicBezTo>
                    <a:pt x="0" y="153"/>
                    <a:pt x="17" y="153"/>
                    <a:pt x="17" y="169"/>
                  </a:cubicBezTo>
                  <a:cubicBezTo>
                    <a:pt x="33" y="186"/>
                    <a:pt x="54" y="207"/>
                    <a:pt x="87" y="207"/>
                  </a:cubicBezTo>
                  <a:cubicBezTo>
                    <a:pt x="93" y="209"/>
                    <a:pt x="99" y="210"/>
                    <a:pt x="106" y="210"/>
                  </a:cubicBezTo>
                  <a:cubicBezTo>
                    <a:pt x="149" y="210"/>
                    <a:pt x="192" y="163"/>
                    <a:pt x="206" y="120"/>
                  </a:cubicBezTo>
                  <a:cubicBezTo>
                    <a:pt x="206" y="83"/>
                    <a:pt x="206" y="66"/>
                    <a:pt x="190" y="50"/>
                  </a:cubicBezTo>
                  <a:cubicBezTo>
                    <a:pt x="173" y="17"/>
                    <a:pt x="136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9"/>
            <p:cNvSpPr/>
            <p:nvPr/>
          </p:nvSpPr>
          <p:spPr>
            <a:xfrm>
              <a:off x="4230125" y="3065150"/>
              <a:ext cx="5600" cy="5300"/>
            </a:xfrm>
            <a:custGeom>
              <a:avLst/>
              <a:gdLst/>
              <a:ahLst/>
              <a:cxnLst/>
              <a:rect l="l" t="t" r="r" b="b"/>
              <a:pathLst>
                <a:path w="224" h="212" extrusionOk="0">
                  <a:moveTo>
                    <a:pt x="93" y="1"/>
                  </a:moveTo>
                  <a:cubicBezTo>
                    <a:pt x="51" y="1"/>
                    <a:pt x="14" y="33"/>
                    <a:pt x="1" y="92"/>
                  </a:cubicBezTo>
                  <a:cubicBezTo>
                    <a:pt x="1" y="108"/>
                    <a:pt x="1" y="125"/>
                    <a:pt x="17" y="145"/>
                  </a:cubicBezTo>
                  <a:cubicBezTo>
                    <a:pt x="17" y="145"/>
                    <a:pt x="17" y="162"/>
                    <a:pt x="34" y="162"/>
                  </a:cubicBezTo>
                  <a:cubicBezTo>
                    <a:pt x="34" y="178"/>
                    <a:pt x="67" y="195"/>
                    <a:pt x="104" y="211"/>
                  </a:cubicBezTo>
                  <a:cubicBezTo>
                    <a:pt x="153" y="211"/>
                    <a:pt x="207" y="178"/>
                    <a:pt x="207" y="125"/>
                  </a:cubicBezTo>
                  <a:cubicBezTo>
                    <a:pt x="223" y="92"/>
                    <a:pt x="207" y="59"/>
                    <a:pt x="186" y="42"/>
                  </a:cubicBezTo>
                  <a:cubicBezTo>
                    <a:pt x="170" y="21"/>
                    <a:pt x="153" y="5"/>
                    <a:pt x="120" y="5"/>
                  </a:cubicBezTo>
                  <a:cubicBezTo>
                    <a:pt x="111" y="2"/>
                    <a:pt x="102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9"/>
            <p:cNvSpPr/>
            <p:nvPr/>
          </p:nvSpPr>
          <p:spPr>
            <a:xfrm>
              <a:off x="4223225" y="3106750"/>
              <a:ext cx="5600" cy="5200"/>
            </a:xfrm>
            <a:custGeom>
              <a:avLst/>
              <a:gdLst/>
              <a:ahLst/>
              <a:cxnLst/>
              <a:rect l="l" t="t" r="r" b="b"/>
              <a:pathLst>
                <a:path w="224" h="208" extrusionOk="0">
                  <a:moveTo>
                    <a:pt x="114" y="1"/>
                  </a:moveTo>
                  <a:cubicBezTo>
                    <a:pt x="101" y="1"/>
                    <a:pt x="86" y="3"/>
                    <a:pt x="71" y="7"/>
                  </a:cubicBezTo>
                  <a:cubicBezTo>
                    <a:pt x="17" y="27"/>
                    <a:pt x="1" y="93"/>
                    <a:pt x="17" y="147"/>
                  </a:cubicBezTo>
                  <a:cubicBezTo>
                    <a:pt x="17" y="163"/>
                    <a:pt x="34" y="180"/>
                    <a:pt x="50" y="180"/>
                  </a:cubicBezTo>
                  <a:cubicBezTo>
                    <a:pt x="62" y="199"/>
                    <a:pt x="84" y="207"/>
                    <a:pt x="107" y="207"/>
                  </a:cubicBezTo>
                  <a:cubicBezTo>
                    <a:pt x="123" y="207"/>
                    <a:pt x="139" y="203"/>
                    <a:pt x="153" y="196"/>
                  </a:cubicBezTo>
                  <a:cubicBezTo>
                    <a:pt x="190" y="196"/>
                    <a:pt x="207" y="163"/>
                    <a:pt x="223" y="110"/>
                  </a:cubicBezTo>
                  <a:cubicBezTo>
                    <a:pt x="223" y="93"/>
                    <a:pt x="223" y="93"/>
                    <a:pt x="207" y="77"/>
                  </a:cubicBezTo>
                  <a:cubicBezTo>
                    <a:pt x="194" y="23"/>
                    <a:pt x="160" y="1"/>
                    <a:pt x="1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9"/>
            <p:cNvSpPr/>
            <p:nvPr/>
          </p:nvSpPr>
          <p:spPr>
            <a:xfrm>
              <a:off x="4237350" y="3101600"/>
              <a:ext cx="5700" cy="5075"/>
            </a:xfrm>
            <a:custGeom>
              <a:avLst/>
              <a:gdLst/>
              <a:ahLst/>
              <a:cxnLst/>
              <a:rect l="l" t="t" r="r" b="b"/>
              <a:pathLst>
                <a:path w="228" h="203" extrusionOk="0">
                  <a:moveTo>
                    <a:pt x="111" y="0"/>
                  </a:moveTo>
                  <a:cubicBezTo>
                    <a:pt x="98" y="0"/>
                    <a:pt x="84" y="2"/>
                    <a:pt x="70" y="6"/>
                  </a:cubicBezTo>
                  <a:cubicBezTo>
                    <a:pt x="21" y="27"/>
                    <a:pt x="0" y="77"/>
                    <a:pt x="21" y="147"/>
                  </a:cubicBezTo>
                  <a:cubicBezTo>
                    <a:pt x="21" y="147"/>
                    <a:pt x="37" y="163"/>
                    <a:pt x="37" y="180"/>
                  </a:cubicBezTo>
                  <a:cubicBezTo>
                    <a:pt x="61" y="191"/>
                    <a:pt x="84" y="203"/>
                    <a:pt x="115" y="203"/>
                  </a:cubicBezTo>
                  <a:cubicBezTo>
                    <a:pt x="127" y="203"/>
                    <a:pt x="141" y="201"/>
                    <a:pt x="157" y="196"/>
                  </a:cubicBezTo>
                  <a:cubicBezTo>
                    <a:pt x="190" y="180"/>
                    <a:pt x="207" y="147"/>
                    <a:pt x="227" y="110"/>
                  </a:cubicBezTo>
                  <a:cubicBezTo>
                    <a:pt x="227" y="93"/>
                    <a:pt x="227" y="77"/>
                    <a:pt x="207" y="60"/>
                  </a:cubicBezTo>
                  <a:cubicBezTo>
                    <a:pt x="194" y="20"/>
                    <a:pt x="154" y="0"/>
                    <a:pt x="1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9"/>
            <p:cNvSpPr/>
            <p:nvPr/>
          </p:nvSpPr>
          <p:spPr>
            <a:xfrm>
              <a:off x="4243025" y="3140000"/>
              <a:ext cx="5575" cy="5175"/>
            </a:xfrm>
            <a:custGeom>
              <a:avLst/>
              <a:gdLst/>
              <a:ahLst/>
              <a:cxnLst/>
              <a:rect l="l" t="t" r="r" b="b"/>
              <a:pathLst>
                <a:path w="223" h="207" extrusionOk="0">
                  <a:moveTo>
                    <a:pt x="136" y="0"/>
                  </a:moveTo>
                  <a:cubicBezTo>
                    <a:pt x="66" y="0"/>
                    <a:pt x="17" y="37"/>
                    <a:pt x="17" y="87"/>
                  </a:cubicBezTo>
                  <a:cubicBezTo>
                    <a:pt x="0" y="103"/>
                    <a:pt x="17" y="120"/>
                    <a:pt x="17" y="140"/>
                  </a:cubicBezTo>
                  <a:cubicBezTo>
                    <a:pt x="17" y="157"/>
                    <a:pt x="17" y="157"/>
                    <a:pt x="33" y="173"/>
                  </a:cubicBezTo>
                  <a:cubicBezTo>
                    <a:pt x="50" y="190"/>
                    <a:pt x="66" y="206"/>
                    <a:pt x="103" y="206"/>
                  </a:cubicBezTo>
                  <a:cubicBezTo>
                    <a:pt x="120" y="206"/>
                    <a:pt x="153" y="206"/>
                    <a:pt x="169" y="190"/>
                  </a:cubicBezTo>
                  <a:cubicBezTo>
                    <a:pt x="206" y="173"/>
                    <a:pt x="206" y="140"/>
                    <a:pt x="223" y="120"/>
                  </a:cubicBezTo>
                  <a:cubicBezTo>
                    <a:pt x="223" y="87"/>
                    <a:pt x="223" y="70"/>
                    <a:pt x="206" y="37"/>
                  </a:cubicBezTo>
                  <a:cubicBezTo>
                    <a:pt x="186" y="17"/>
                    <a:pt x="153" y="0"/>
                    <a:pt x="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9"/>
            <p:cNvSpPr/>
            <p:nvPr/>
          </p:nvSpPr>
          <p:spPr>
            <a:xfrm>
              <a:off x="4238675" y="3089150"/>
              <a:ext cx="5200" cy="5400"/>
            </a:xfrm>
            <a:custGeom>
              <a:avLst/>
              <a:gdLst/>
              <a:ahLst/>
              <a:cxnLst/>
              <a:rect l="l" t="t" r="r" b="b"/>
              <a:pathLst>
                <a:path w="208" h="216" extrusionOk="0">
                  <a:moveTo>
                    <a:pt x="96" y="0"/>
                  </a:moveTo>
                  <a:cubicBezTo>
                    <a:pt x="65" y="0"/>
                    <a:pt x="35" y="13"/>
                    <a:pt x="17" y="43"/>
                  </a:cubicBezTo>
                  <a:cubicBezTo>
                    <a:pt x="1" y="59"/>
                    <a:pt x="1" y="92"/>
                    <a:pt x="1" y="113"/>
                  </a:cubicBezTo>
                  <a:lnTo>
                    <a:pt x="1" y="146"/>
                  </a:lnTo>
                  <a:cubicBezTo>
                    <a:pt x="17" y="162"/>
                    <a:pt x="17" y="179"/>
                    <a:pt x="34" y="179"/>
                  </a:cubicBezTo>
                  <a:cubicBezTo>
                    <a:pt x="71" y="195"/>
                    <a:pt x="88" y="216"/>
                    <a:pt x="121" y="216"/>
                  </a:cubicBezTo>
                  <a:cubicBezTo>
                    <a:pt x="137" y="216"/>
                    <a:pt x="174" y="195"/>
                    <a:pt x="191" y="162"/>
                  </a:cubicBezTo>
                  <a:cubicBezTo>
                    <a:pt x="207" y="146"/>
                    <a:pt x="207" y="129"/>
                    <a:pt x="207" y="92"/>
                  </a:cubicBezTo>
                  <a:cubicBezTo>
                    <a:pt x="207" y="59"/>
                    <a:pt x="191" y="43"/>
                    <a:pt x="174" y="26"/>
                  </a:cubicBezTo>
                  <a:cubicBezTo>
                    <a:pt x="150" y="9"/>
                    <a:pt x="122" y="0"/>
                    <a:pt x="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9"/>
            <p:cNvSpPr/>
            <p:nvPr/>
          </p:nvSpPr>
          <p:spPr>
            <a:xfrm>
              <a:off x="4235275" y="3116800"/>
              <a:ext cx="5200" cy="5275"/>
            </a:xfrm>
            <a:custGeom>
              <a:avLst/>
              <a:gdLst/>
              <a:ahLst/>
              <a:cxnLst/>
              <a:rect l="l" t="t" r="r" b="b"/>
              <a:pathLst>
                <a:path w="208" h="211" extrusionOk="0">
                  <a:moveTo>
                    <a:pt x="120" y="0"/>
                  </a:moveTo>
                  <a:cubicBezTo>
                    <a:pt x="50" y="0"/>
                    <a:pt x="1" y="38"/>
                    <a:pt x="1" y="87"/>
                  </a:cubicBezTo>
                  <a:lnTo>
                    <a:pt x="1" y="157"/>
                  </a:lnTo>
                  <a:cubicBezTo>
                    <a:pt x="17" y="174"/>
                    <a:pt x="50" y="207"/>
                    <a:pt x="83" y="207"/>
                  </a:cubicBezTo>
                  <a:cubicBezTo>
                    <a:pt x="93" y="209"/>
                    <a:pt x="102" y="211"/>
                    <a:pt x="110" y="211"/>
                  </a:cubicBezTo>
                  <a:cubicBezTo>
                    <a:pt x="153" y="211"/>
                    <a:pt x="190" y="178"/>
                    <a:pt x="207" y="120"/>
                  </a:cubicBezTo>
                  <a:cubicBezTo>
                    <a:pt x="207" y="103"/>
                    <a:pt x="207" y="70"/>
                    <a:pt x="186" y="54"/>
                  </a:cubicBezTo>
                  <a:cubicBezTo>
                    <a:pt x="170" y="38"/>
                    <a:pt x="137" y="17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9"/>
            <p:cNvSpPr/>
            <p:nvPr/>
          </p:nvSpPr>
          <p:spPr>
            <a:xfrm>
              <a:off x="4222825" y="3119775"/>
              <a:ext cx="5575" cy="5425"/>
            </a:xfrm>
            <a:custGeom>
              <a:avLst/>
              <a:gdLst/>
              <a:ahLst/>
              <a:cxnLst/>
              <a:rect l="l" t="t" r="r" b="b"/>
              <a:pathLst>
                <a:path w="223" h="217" extrusionOk="0">
                  <a:moveTo>
                    <a:pt x="103" y="1"/>
                  </a:moveTo>
                  <a:cubicBezTo>
                    <a:pt x="66" y="22"/>
                    <a:pt x="50" y="22"/>
                    <a:pt x="33" y="55"/>
                  </a:cubicBezTo>
                  <a:cubicBezTo>
                    <a:pt x="17" y="71"/>
                    <a:pt x="0" y="104"/>
                    <a:pt x="0" y="125"/>
                  </a:cubicBezTo>
                  <a:cubicBezTo>
                    <a:pt x="17" y="141"/>
                    <a:pt x="17" y="141"/>
                    <a:pt x="17" y="158"/>
                  </a:cubicBezTo>
                  <a:cubicBezTo>
                    <a:pt x="17" y="174"/>
                    <a:pt x="33" y="174"/>
                    <a:pt x="50" y="191"/>
                  </a:cubicBezTo>
                  <a:cubicBezTo>
                    <a:pt x="66" y="207"/>
                    <a:pt x="89" y="217"/>
                    <a:pt x="113" y="217"/>
                  </a:cubicBezTo>
                  <a:cubicBezTo>
                    <a:pt x="141" y="217"/>
                    <a:pt x="169" y="203"/>
                    <a:pt x="190" y="174"/>
                  </a:cubicBezTo>
                  <a:cubicBezTo>
                    <a:pt x="206" y="158"/>
                    <a:pt x="223" y="125"/>
                    <a:pt x="223" y="104"/>
                  </a:cubicBezTo>
                  <a:cubicBezTo>
                    <a:pt x="206" y="71"/>
                    <a:pt x="206" y="55"/>
                    <a:pt x="169" y="38"/>
                  </a:cubicBezTo>
                  <a:cubicBezTo>
                    <a:pt x="153" y="22"/>
                    <a:pt x="120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9"/>
            <p:cNvSpPr/>
            <p:nvPr/>
          </p:nvSpPr>
          <p:spPr>
            <a:xfrm>
              <a:off x="4216325" y="3071750"/>
              <a:ext cx="5175" cy="5175"/>
            </a:xfrm>
            <a:custGeom>
              <a:avLst/>
              <a:gdLst/>
              <a:ahLst/>
              <a:cxnLst/>
              <a:rect l="l" t="t" r="r" b="b"/>
              <a:pathLst>
                <a:path w="207" h="207" extrusionOk="0">
                  <a:moveTo>
                    <a:pt x="120" y="1"/>
                  </a:moveTo>
                  <a:cubicBezTo>
                    <a:pt x="70" y="1"/>
                    <a:pt x="0" y="34"/>
                    <a:pt x="0" y="87"/>
                  </a:cubicBezTo>
                  <a:lnTo>
                    <a:pt x="0" y="137"/>
                  </a:lnTo>
                  <a:cubicBezTo>
                    <a:pt x="17" y="153"/>
                    <a:pt x="17" y="153"/>
                    <a:pt x="17" y="170"/>
                  </a:cubicBezTo>
                  <a:cubicBezTo>
                    <a:pt x="37" y="190"/>
                    <a:pt x="54" y="207"/>
                    <a:pt x="87" y="207"/>
                  </a:cubicBezTo>
                  <a:cubicBezTo>
                    <a:pt x="120" y="207"/>
                    <a:pt x="140" y="207"/>
                    <a:pt x="173" y="190"/>
                  </a:cubicBezTo>
                  <a:cubicBezTo>
                    <a:pt x="190" y="170"/>
                    <a:pt x="206" y="153"/>
                    <a:pt x="206" y="120"/>
                  </a:cubicBezTo>
                  <a:cubicBezTo>
                    <a:pt x="206" y="87"/>
                    <a:pt x="206" y="67"/>
                    <a:pt x="190" y="50"/>
                  </a:cubicBezTo>
                  <a:cubicBezTo>
                    <a:pt x="173" y="17"/>
                    <a:pt x="157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9"/>
            <p:cNvSpPr/>
            <p:nvPr/>
          </p:nvSpPr>
          <p:spPr>
            <a:xfrm>
              <a:off x="4218075" y="2979250"/>
              <a:ext cx="6000" cy="5075"/>
            </a:xfrm>
            <a:custGeom>
              <a:avLst/>
              <a:gdLst/>
              <a:ahLst/>
              <a:cxnLst/>
              <a:rect l="l" t="t" r="r" b="b"/>
              <a:pathLst>
                <a:path w="240" h="203" extrusionOk="0">
                  <a:moveTo>
                    <a:pt x="124" y="0"/>
                  </a:moveTo>
                  <a:cubicBezTo>
                    <a:pt x="112" y="0"/>
                    <a:pt x="99" y="2"/>
                    <a:pt x="87" y="7"/>
                  </a:cubicBezTo>
                  <a:cubicBezTo>
                    <a:pt x="17" y="23"/>
                    <a:pt x="0" y="93"/>
                    <a:pt x="17" y="143"/>
                  </a:cubicBezTo>
                  <a:cubicBezTo>
                    <a:pt x="29" y="183"/>
                    <a:pt x="72" y="202"/>
                    <a:pt x="114" y="202"/>
                  </a:cubicBezTo>
                  <a:cubicBezTo>
                    <a:pt x="127" y="202"/>
                    <a:pt x="141" y="200"/>
                    <a:pt x="153" y="196"/>
                  </a:cubicBezTo>
                  <a:cubicBezTo>
                    <a:pt x="207" y="180"/>
                    <a:pt x="240" y="126"/>
                    <a:pt x="207" y="56"/>
                  </a:cubicBezTo>
                  <a:cubicBezTo>
                    <a:pt x="194" y="19"/>
                    <a:pt x="161" y="0"/>
                    <a:pt x="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9"/>
            <p:cNvSpPr/>
            <p:nvPr/>
          </p:nvSpPr>
          <p:spPr>
            <a:xfrm>
              <a:off x="4215900" y="2992125"/>
              <a:ext cx="5600" cy="5075"/>
            </a:xfrm>
            <a:custGeom>
              <a:avLst/>
              <a:gdLst/>
              <a:ahLst/>
              <a:cxnLst/>
              <a:rect l="l" t="t" r="r" b="b"/>
              <a:pathLst>
                <a:path w="224" h="203" extrusionOk="0">
                  <a:moveTo>
                    <a:pt x="112" y="0"/>
                  </a:moveTo>
                  <a:cubicBezTo>
                    <a:pt x="83" y="0"/>
                    <a:pt x="54" y="13"/>
                    <a:pt x="34" y="40"/>
                  </a:cubicBezTo>
                  <a:cubicBezTo>
                    <a:pt x="17" y="56"/>
                    <a:pt x="1" y="94"/>
                    <a:pt x="1" y="110"/>
                  </a:cubicBezTo>
                  <a:cubicBezTo>
                    <a:pt x="1" y="127"/>
                    <a:pt x="17" y="127"/>
                    <a:pt x="17" y="143"/>
                  </a:cubicBezTo>
                  <a:cubicBezTo>
                    <a:pt x="17" y="159"/>
                    <a:pt x="34" y="180"/>
                    <a:pt x="54" y="180"/>
                  </a:cubicBezTo>
                  <a:cubicBezTo>
                    <a:pt x="69" y="195"/>
                    <a:pt x="91" y="203"/>
                    <a:pt x="113" y="203"/>
                  </a:cubicBezTo>
                  <a:cubicBezTo>
                    <a:pt x="142" y="203"/>
                    <a:pt x="172" y="190"/>
                    <a:pt x="190" y="159"/>
                  </a:cubicBezTo>
                  <a:cubicBezTo>
                    <a:pt x="207" y="143"/>
                    <a:pt x="223" y="127"/>
                    <a:pt x="207" y="94"/>
                  </a:cubicBezTo>
                  <a:cubicBezTo>
                    <a:pt x="207" y="56"/>
                    <a:pt x="207" y="40"/>
                    <a:pt x="174" y="23"/>
                  </a:cubicBezTo>
                  <a:cubicBezTo>
                    <a:pt x="157" y="9"/>
                    <a:pt x="135" y="0"/>
                    <a:pt x="1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9"/>
            <p:cNvSpPr/>
            <p:nvPr/>
          </p:nvSpPr>
          <p:spPr>
            <a:xfrm>
              <a:off x="4218900" y="2965025"/>
              <a:ext cx="5600" cy="5075"/>
            </a:xfrm>
            <a:custGeom>
              <a:avLst/>
              <a:gdLst/>
              <a:ahLst/>
              <a:cxnLst/>
              <a:rect l="l" t="t" r="r" b="b"/>
              <a:pathLst>
                <a:path w="224" h="203" extrusionOk="0">
                  <a:moveTo>
                    <a:pt x="110" y="1"/>
                  </a:moveTo>
                  <a:cubicBezTo>
                    <a:pt x="96" y="1"/>
                    <a:pt x="83" y="3"/>
                    <a:pt x="70" y="7"/>
                  </a:cubicBezTo>
                  <a:cubicBezTo>
                    <a:pt x="17" y="27"/>
                    <a:pt x="0" y="77"/>
                    <a:pt x="17" y="147"/>
                  </a:cubicBezTo>
                  <a:cubicBezTo>
                    <a:pt x="32" y="184"/>
                    <a:pt x="73" y="202"/>
                    <a:pt x="115" y="202"/>
                  </a:cubicBezTo>
                  <a:cubicBezTo>
                    <a:pt x="129" y="202"/>
                    <a:pt x="144" y="200"/>
                    <a:pt x="157" y="196"/>
                  </a:cubicBezTo>
                  <a:cubicBezTo>
                    <a:pt x="207" y="180"/>
                    <a:pt x="223" y="110"/>
                    <a:pt x="207" y="60"/>
                  </a:cubicBezTo>
                  <a:cubicBezTo>
                    <a:pt x="194" y="20"/>
                    <a:pt x="151" y="1"/>
                    <a:pt x="1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9"/>
            <p:cNvSpPr/>
            <p:nvPr/>
          </p:nvSpPr>
          <p:spPr>
            <a:xfrm>
              <a:off x="4220650" y="3043825"/>
              <a:ext cx="5600" cy="5175"/>
            </a:xfrm>
            <a:custGeom>
              <a:avLst/>
              <a:gdLst/>
              <a:ahLst/>
              <a:cxnLst/>
              <a:rect l="l" t="t" r="r" b="b"/>
              <a:pathLst>
                <a:path w="224" h="207" extrusionOk="0">
                  <a:moveTo>
                    <a:pt x="120" y="0"/>
                  </a:moveTo>
                  <a:cubicBezTo>
                    <a:pt x="104" y="0"/>
                    <a:pt x="71" y="0"/>
                    <a:pt x="50" y="17"/>
                  </a:cubicBezTo>
                  <a:cubicBezTo>
                    <a:pt x="17" y="33"/>
                    <a:pt x="17" y="50"/>
                    <a:pt x="0" y="87"/>
                  </a:cubicBezTo>
                  <a:cubicBezTo>
                    <a:pt x="0" y="103"/>
                    <a:pt x="0" y="120"/>
                    <a:pt x="17" y="136"/>
                  </a:cubicBezTo>
                  <a:lnTo>
                    <a:pt x="17" y="153"/>
                  </a:lnTo>
                  <a:cubicBezTo>
                    <a:pt x="33" y="190"/>
                    <a:pt x="71" y="190"/>
                    <a:pt x="87" y="207"/>
                  </a:cubicBezTo>
                  <a:cubicBezTo>
                    <a:pt x="153" y="207"/>
                    <a:pt x="207" y="174"/>
                    <a:pt x="207" y="120"/>
                  </a:cubicBezTo>
                  <a:cubicBezTo>
                    <a:pt x="223" y="87"/>
                    <a:pt x="207" y="70"/>
                    <a:pt x="190" y="33"/>
                  </a:cubicBezTo>
                  <a:cubicBezTo>
                    <a:pt x="174" y="17"/>
                    <a:pt x="153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9"/>
            <p:cNvSpPr/>
            <p:nvPr/>
          </p:nvSpPr>
          <p:spPr>
            <a:xfrm>
              <a:off x="4221475" y="3030125"/>
              <a:ext cx="5600" cy="5325"/>
            </a:xfrm>
            <a:custGeom>
              <a:avLst/>
              <a:gdLst/>
              <a:ahLst/>
              <a:cxnLst/>
              <a:rect l="l" t="t" r="r" b="b"/>
              <a:pathLst>
                <a:path w="224" h="213" extrusionOk="0">
                  <a:moveTo>
                    <a:pt x="120" y="0"/>
                  </a:moveTo>
                  <a:cubicBezTo>
                    <a:pt x="120" y="0"/>
                    <a:pt x="104" y="0"/>
                    <a:pt x="87" y="17"/>
                  </a:cubicBezTo>
                  <a:cubicBezTo>
                    <a:pt x="17" y="33"/>
                    <a:pt x="0" y="83"/>
                    <a:pt x="17" y="153"/>
                  </a:cubicBezTo>
                  <a:cubicBezTo>
                    <a:pt x="32" y="193"/>
                    <a:pt x="74" y="212"/>
                    <a:pt x="116" y="212"/>
                  </a:cubicBezTo>
                  <a:cubicBezTo>
                    <a:pt x="130" y="212"/>
                    <a:pt x="144" y="210"/>
                    <a:pt x="157" y="206"/>
                  </a:cubicBezTo>
                  <a:cubicBezTo>
                    <a:pt x="174" y="206"/>
                    <a:pt x="190" y="186"/>
                    <a:pt x="190" y="169"/>
                  </a:cubicBezTo>
                  <a:cubicBezTo>
                    <a:pt x="223" y="153"/>
                    <a:pt x="223" y="103"/>
                    <a:pt x="223" y="66"/>
                  </a:cubicBezTo>
                  <a:cubicBezTo>
                    <a:pt x="207" y="33"/>
                    <a:pt x="174" y="17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9"/>
            <p:cNvSpPr/>
            <p:nvPr/>
          </p:nvSpPr>
          <p:spPr>
            <a:xfrm>
              <a:off x="4215500" y="3006400"/>
              <a:ext cx="5575" cy="5300"/>
            </a:xfrm>
            <a:custGeom>
              <a:avLst/>
              <a:gdLst/>
              <a:ahLst/>
              <a:cxnLst/>
              <a:rect l="l" t="t" r="r" b="b"/>
              <a:pathLst>
                <a:path w="223" h="212" extrusionOk="0">
                  <a:moveTo>
                    <a:pt x="136" y="1"/>
                  </a:moveTo>
                  <a:cubicBezTo>
                    <a:pt x="87" y="1"/>
                    <a:pt x="33" y="21"/>
                    <a:pt x="17" y="71"/>
                  </a:cubicBezTo>
                  <a:lnTo>
                    <a:pt x="17" y="87"/>
                  </a:lnTo>
                  <a:cubicBezTo>
                    <a:pt x="0" y="104"/>
                    <a:pt x="17" y="124"/>
                    <a:pt x="17" y="141"/>
                  </a:cubicBezTo>
                  <a:cubicBezTo>
                    <a:pt x="33" y="174"/>
                    <a:pt x="50" y="190"/>
                    <a:pt x="70" y="207"/>
                  </a:cubicBezTo>
                  <a:lnTo>
                    <a:pt x="103" y="207"/>
                  </a:lnTo>
                  <a:cubicBezTo>
                    <a:pt x="111" y="210"/>
                    <a:pt x="118" y="211"/>
                    <a:pt x="126" y="211"/>
                  </a:cubicBezTo>
                  <a:cubicBezTo>
                    <a:pt x="168" y="211"/>
                    <a:pt x="209" y="166"/>
                    <a:pt x="223" y="124"/>
                  </a:cubicBezTo>
                  <a:cubicBezTo>
                    <a:pt x="223" y="87"/>
                    <a:pt x="223" y="71"/>
                    <a:pt x="206" y="54"/>
                  </a:cubicBezTo>
                  <a:cubicBezTo>
                    <a:pt x="190" y="21"/>
                    <a:pt x="153" y="1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9"/>
            <p:cNvSpPr/>
            <p:nvPr/>
          </p:nvSpPr>
          <p:spPr>
            <a:xfrm>
              <a:off x="4216325" y="3087625"/>
              <a:ext cx="5575" cy="5350"/>
            </a:xfrm>
            <a:custGeom>
              <a:avLst/>
              <a:gdLst/>
              <a:ahLst/>
              <a:cxnLst/>
              <a:rect l="l" t="t" r="r" b="b"/>
              <a:pathLst>
                <a:path w="223" h="214" extrusionOk="0">
                  <a:moveTo>
                    <a:pt x="103" y="1"/>
                  </a:moveTo>
                  <a:cubicBezTo>
                    <a:pt x="70" y="1"/>
                    <a:pt x="54" y="17"/>
                    <a:pt x="37" y="50"/>
                  </a:cubicBezTo>
                  <a:cubicBezTo>
                    <a:pt x="17" y="71"/>
                    <a:pt x="0" y="87"/>
                    <a:pt x="0" y="120"/>
                  </a:cubicBezTo>
                  <a:cubicBezTo>
                    <a:pt x="0" y="120"/>
                    <a:pt x="0" y="137"/>
                    <a:pt x="17" y="137"/>
                  </a:cubicBezTo>
                  <a:cubicBezTo>
                    <a:pt x="17" y="153"/>
                    <a:pt x="37" y="174"/>
                    <a:pt x="54" y="190"/>
                  </a:cubicBezTo>
                  <a:cubicBezTo>
                    <a:pt x="69" y="205"/>
                    <a:pt x="91" y="213"/>
                    <a:pt x="114" y="213"/>
                  </a:cubicBezTo>
                  <a:cubicBezTo>
                    <a:pt x="142" y="213"/>
                    <a:pt x="172" y="201"/>
                    <a:pt x="190" y="174"/>
                  </a:cubicBezTo>
                  <a:cubicBezTo>
                    <a:pt x="223" y="120"/>
                    <a:pt x="223" y="71"/>
                    <a:pt x="173" y="34"/>
                  </a:cubicBezTo>
                  <a:cubicBezTo>
                    <a:pt x="157" y="17"/>
                    <a:pt x="120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9"/>
            <p:cNvSpPr/>
            <p:nvPr/>
          </p:nvSpPr>
          <p:spPr>
            <a:xfrm>
              <a:off x="4218475" y="3057600"/>
              <a:ext cx="5200" cy="5100"/>
            </a:xfrm>
            <a:custGeom>
              <a:avLst/>
              <a:gdLst/>
              <a:ahLst/>
              <a:cxnLst/>
              <a:rect l="l" t="t" r="r" b="b"/>
              <a:pathLst>
                <a:path w="208" h="204" extrusionOk="0">
                  <a:moveTo>
                    <a:pt x="103" y="1"/>
                  </a:moveTo>
                  <a:cubicBezTo>
                    <a:pt x="75" y="1"/>
                    <a:pt x="47" y="15"/>
                    <a:pt x="17" y="35"/>
                  </a:cubicBezTo>
                  <a:cubicBezTo>
                    <a:pt x="1" y="68"/>
                    <a:pt x="1" y="84"/>
                    <a:pt x="1" y="117"/>
                  </a:cubicBezTo>
                  <a:cubicBezTo>
                    <a:pt x="1" y="117"/>
                    <a:pt x="1" y="138"/>
                    <a:pt x="17" y="138"/>
                  </a:cubicBezTo>
                  <a:cubicBezTo>
                    <a:pt x="17" y="154"/>
                    <a:pt x="34" y="171"/>
                    <a:pt x="34" y="187"/>
                  </a:cubicBezTo>
                  <a:cubicBezTo>
                    <a:pt x="71" y="204"/>
                    <a:pt x="87" y="204"/>
                    <a:pt x="120" y="204"/>
                  </a:cubicBezTo>
                  <a:cubicBezTo>
                    <a:pt x="158" y="204"/>
                    <a:pt x="174" y="187"/>
                    <a:pt x="191" y="171"/>
                  </a:cubicBezTo>
                  <a:cubicBezTo>
                    <a:pt x="207" y="154"/>
                    <a:pt x="207" y="117"/>
                    <a:pt x="207" y="101"/>
                  </a:cubicBezTo>
                  <a:cubicBezTo>
                    <a:pt x="207" y="68"/>
                    <a:pt x="191" y="51"/>
                    <a:pt x="174" y="35"/>
                  </a:cubicBezTo>
                  <a:cubicBezTo>
                    <a:pt x="150" y="10"/>
                    <a:pt x="126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9"/>
            <p:cNvSpPr/>
            <p:nvPr/>
          </p:nvSpPr>
          <p:spPr>
            <a:xfrm>
              <a:off x="4296625" y="3057125"/>
              <a:ext cx="5675" cy="5200"/>
            </a:xfrm>
            <a:custGeom>
              <a:avLst/>
              <a:gdLst/>
              <a:ahLst/>
              <a:cxnLst/>
              <a:rect l="l" t="t" r="r" b="b"/>
              <a:pathLst>
                <a:path w="227" h="208" extrusionOk="0">
                  <a:moveTo>
                    <a:pt x="87" y="0"/>
                  </a:moveTo>
                  <a:cubicBezTo>
                    <a:pt x="70" y="0"/>
                    <a:pt x="37" y="17"/>
                    <a:pt x="21" y="33"/>
                  </a:cubicBezTo>
                  <a:cubicBezTo>
                    <a:pt x="0" y="70"/>
                    <a:pt x="0" y="87"/>
                    <a:pt x="0" y="120"/>
                  </a:cubicBezTo>
                  <a:lnTo>
                    <a:pt x="0" y="136"/>
                  </a:lnTo>
                  <a:cubicBezTo>
                    <a:pt x="21" y="157"/>
                    <a:pt x="21" y="173"/>
                    <a:pt x="37" y="190"/>
                  </a:cubicBezTo>
                  <a:cubicBezTo>
                    <a:pt x="56" y="203"/>
                    <a:pt x="78" y="208"/>
                    <a:pt x="100" y="208"/>
                  </a:cubicBezTo>
                  <a:cubicBezTo>
                    <a:pt x="135" y="208"/>
                    <a:pt x="169" y="194"/>
                    <a:pt x="190" y="173"/>
                  </a:cubicBezTo>
                  <a:cubicBezTo>
                    <a:pt x="227" y="120"/>
                    <a:pt x="206" y="70"/>
                    <a:pt x="173" y="17"/>
                  </a:cubicBezTo>
                  <a:cubicBezTo>
                    <a:pt x="140" y="0"/>
                    <a:pt x="124" y="0"/>
                    <a:pt x="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9"/>
            <p:cNvSpPr/>
            <p:nvPr/>
          </p:nvSpPr>
          <p:spPr>
            <a:xfrm>
              <a:off x="4363200" y="3091950"/>
              <a:ext cx="5600" cy="5275"/>
            </a:xfrm>
            <a:custGeom>
              <a:avLst/>
              <a:gdLst/>
              <a:ahLst/>
              <a:cxnLst/>
              <a:rect l="l" t="t" r="r" b="b"/>
              <a:pathLst>
                <a:path w="224" h="211" extrusionOk="0">
                  <a:moveTo>
                    <a:pt x="120" y="1"/>
                  </a:moveTo>
                  <a:cubicBezTo>
                    <a:pt x="71" y="1"/>
                    <a:pt x="17" y="34"/>
                    <a:pt x="0" y="83"/>
                  </a:cubicBezTo>
                  <a:cubicBezTo>
                    <a:pt x="0" y="104"/>
                    <a:pt x="0" y="137"/>
                    <a:pt x="17" y="153"/>
                  </a:cubicBezTo>
                  <a:lnTo>
                    <a:pt x="38" y="170"/>
                  </a:lnTo>
                  <a:cubicBezTo>
                    <a:pt x="54" y="186"/>
                    <a:pt x="71" y="207"/>
                    <a:pt x="104" y="207"/>
                  </a:cubicBezTo>
                  <a:cubicBezTo>
                    <a:pt x="112" y="210"/>
                    <a:pt x="121" y="211"/>
                    <a:pt x="129" y="211"/>
                  </a:cubicBezTo>
                  <a:cubicBezTo>
                    <a:pt x="172" y="211"/>
                    <a:pt x="209" y="176"/>
                    <a:pt x="223" y="120"/>
                  </a:cubicBezTo>
                  <a:cubicBezTo>
                    <a:pt x="223" y="104"/>
                    <a:pt x="207" y="67"/>
                    <a:pt x="190" y="50"/>
                  </a:cubicBezTo>
                  <a:cubicBezTo>
                    <a:pt x="174" y="17"/>
                    <a:pt x="157" y="17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9"/>
            <p:cNvSpPr/>
            <p:nvPr/>
          </p:nvSpPr>
          <p:spPr>
            <a:xfrm>
              <a:off x="4383400" y="3045575"/>
              <a:ext cx="3025" cy="5175"/>
            </a:xfrm>
            <a:custGeom>
              <a:avLst/>
              <a:gdLst/>
              <a:ahLst/>
              <a:cxnLst/>
              <a:rect l="l" t="t" r="r" b="b"/>
              <a:pathLst>
                <a:path w="121" h="207" extrusionOk="0">
                  <a:moveTo>
                    <a:pt x="120" y="0"/>
                  </a:moveTo>
                  <a:cubicBezTo>
                    <a:pt x="104" y="0"/>
                    <a:pt x="87" y="17"/>
                    <a:pt x="71" y="17"/>
                  </a:cubicBezTo>
                  <a:cubicBezTo>
                    <a:pt x="17" y="33"/>
                    <a:pt x="1" y="104"/>
                    <a:pt x="17" y="153"/>
                  </a:cubicBezTo>
                  <a:cubicBezTo>
                    <a:pt x="17" y="170"/>
                    <a:pt x="34" y="170"/>
                    <a:pt x="54" y="186"/>
                  </a:cubicBezTo>
                  <a:cubicBezTo>
                    <a:pt x="71" y="207"/>
                    <a:pt x="87" y="207"/>
                    <a:pt x="120" y="207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9"/>
            <p:cNvSpPr/>
            <p:nvPr/>
          </p:nvSpPr>
          <p:spPr>
            <a:xfrm>
              <a:off x="4122725" y="3108500"/>
              <a:ext cx="5175" cy="5075"/>
            </a:xfrm>
            <a:custGeom>
              <a:avLst/>
              <a:gdLst/>
              <a:ahLst/>
              <a:cxnLst/>
              <a:rect l="l" t="t" r="r" b="b"/>
              <a:pathLst>
                <a:path w="207" h="203" extrusionOk="0">
                  <a:moveTo>
                    <a:pt x="96" y="0"/>
                  </a:moveTo>
                  <a:cubicBezTo>
                    <a:pt x="65" y="0"/>
                    <a:pt x="35" y="12"/>
                    <a:pt x="17" y="40"/>
                  </a:cubicBezTo>
                  <a:cubicBezTo>
                    <a:pt x="1" y="60"/>
                    <a:pt x="1" y="77"/>
                    <a:pt x="1" y="110"/>
                  </a:cubicBezTo>
                  <a:lnTo>
                    <a:pt x="1" y="143"/>
                  </a:lnTo>
                  <a:lnTo>
                    <a:pt x="34" y="180"/>
                  </a:lnTo>
                  <a:cubicBezTo>
                    <a:pt x="58" y="195"/>
                    <a:pt x="84" y="203"/>
                    <a:pt x="110" y="203"/>
                  </a:cubicBezTo>
                  <a:cubicBezTo>
                    <a:pt x="141" y="203"/>
                    <a:pt x="170" y="191"/>
                    <a:pt x="190" y="163"/>
                  </a:cubicBezTo>
                  <a:cubicBezTo>
                    <a:pt x="207" y="143"/>
                    <a:pt x="207" y="110"/>
                    <a:pt x="207" y="93"/>
                  </a:cubicBezTo>
                  <a:cubicBezTo>
                    <a:pt x="207" y="60"/>
                    <a:pt x="190" y="40"/>
                    <a:pt x="174" y="23"/>
                  </a:cubicBezTo>
                  <a:cubicBezTo>
                    <a:pt x="150" y="8"/>
                    <a:pt x="122" y="0"/>
                    <a:pt x="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9"/>
            <p:cNvSpPr/>
            <p:nvPr/>
          </p:nvSpPr>
          <p:spPr>
            <a:xfrm>
              <a:off x="4383000" y="2999200"/>
              <a:ext cx="850" cy="2075"/>
            </a:xfrm>
            <a:custGeom>
              <a:avLst/>
              <a:gdLst/>
              <a:ahLst/>
              <a:cxnLst/>
              <a:rect l="l" t="t" r="r" b="b"/>
              <a:pathLst>
                <a:path w="34" h="83" extrusionOk="0">
                  <a:moveTo>
                    <a:pt x="33" y="0"/>
                  </a:moveTo>
                  <a:lnTo>
                    <a:pt x="33" y="0"/>
                  </a:lnTo>
                  <a:cubicBezTo>
                    <a:pt x="33" y="17"/>
                    <a:pt x="17" y="50"/>
                    <a:pt x="0" y="83"/>
                  </a:cubicBezTo>
                  <a:lnTo>
                    <a:pt x="17" y="66"/>
                  </a:lnTo>
                  <a:cubicBezTo>
                    <a:pt x="33" y="50"/>
                    <a:pt x="33" y="17"/>
                    <a:pt x="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9"/>
            <p:cNvSpPr/>
            <p:nvPr/>
          </p:nvSpPr>
          <p:spPr>
            <a:xfrm>
              <a:off x="4369275" y="3066200"/>
              <a:ext cx="5175" cy="5275"/>
            </a:xfrm>
            <a:custGeom>
              <a:avLst/>
              <a:gdLst/>
              <a:ahLst/>
              <a:cxnLst/>
              <a:rect l="l" t="t" r="r" b="b"/>
              <a:pathLst>
                <a:path w="207" h="211" extrusionOk="0">
                  <a:moveTo>
                    <a:pt x="120" y="0"/>
                  </a:moveTo>
                  <a:cubicBezTo>
                    <a:pt x="67" y="0"/>
                    <a:pt x="17" y="33"/>
                    <a:pt x="1" y="83"/>
                  </a:cubicBezTo>
                  <a:lnTo>
                    <a:pt x="1" y="153"/>
                  </a:lnTo>
                  <a:cubicBezTo>
                    <a:pt x="17" y="153"/>
                    <a:pt x="17" y="169"/>
                    <a:pt x="17" y="169"/>
                  </a:cubicBezTo>
                  <a:cubicBezTo>
                    <a:pt x="34" y="186"/>
                    <a:pt x="67" y="206"/>
                    <a:pt x="83" y="206"/>
                  </a:cubicBezTo>
                  <a:cubicBezTo>
                    <a:pt x="94" y="209"/>
                    <a:pt x="105" y="210"/>
                    <a:pt x="115" y="210"/>
                  </a:cubicBezTo>
                  <a:cubicBezTo>
                    <a:pt x="169" y="210"/>
                    <a:pt x="207" y="175"/>
                    <a:pt x="207" y="120"/>
                  </a:cubicBezTo>
                  <a:cubicBezTo>
                    <a:pt x="207" y="103"/>
                    <a:pt x="207" y="66"/>
                    <a:pt x="186" y="50"/>
                  </a:cubicBezTo>
                  <a:cubicBezTo>
                    <a:pt x="170" y="33"/>
                    <a:pt x="153" y="17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9"/>
            <p:cNvSpPr/>
            <p:nvPr/>
          </p:nvSpPr>
          <p:spPr>
            <a:xfrm>
              <a:off x="4376500" y="3010650"/>
              <a:ext cx="5175" cy="5275"/>
            </a:xfrm>
            <a:custGeom>
              <a:avLst/>
              <a:gdLst/>
              <a:ahLst/>
              <a:cxnLst/>
              <a:rect l="l" t="t" r="r" b="b"/>
              <a:pathLst>
                <a:path w="207" h="211" extrusionOk="0">
                  <a:moveTo>
                    <a:pt x="103" y="1"/>
                  </a:moveTo>
                  <a:cubicBezTo>
                    <a:pt x="58" y="1"/>
                    <a:pt x="18" y="44"/>
                    <a:pt x="0" y="91"/>
                  </a:cubicBezTo>
                  <a:lnTo>
                    <a:pt x="0" y="140"/>
                  </a:lnTo>
                  <a:cubicBezTo>
                    <a:pt x="21" y="140"/>
                    <a:pt x="21" y="161"/>
                    <a:pt x="21" y="161"/>
                  </a:cubicBezTo>
                  <a:cubicBezTo>
                    <a:pt x="37" y="194"/>
                    <a:pt x="54" y="210"/>
                    <a:pt x="87" y="210"/>
                  </a:cubicBezTo>
                  <a:cubicBezTo>
                    <a:pt x="124" y="210"/>
                    <a:pt x="140" y="210"/>
                    <a:pt x="173" y="194"/>
                  </a:cubicBezTo>
                  <a:cubicBezTo>
                    <a:pt x="190" y="177"/>
                    <a:pt x="206" y="140"/>
                    <a:pt x="206" y="124"/>
                  </a:cubicBezTo>
                  <a:cubicBezTo>
                    <a:pt x="206" y="91"/>
                    <a:pt x="206" y="74"/>
                    <a:pt x="190" y="37"/>
                  </a:cubicBezTo>
                  <a:cubicBezTo>
                    <a:pt x="173" y="20"/>
                    <a:pt x="157" y="4"/>
                    <a:pt x="124" y="4"/>
                  </a:cubicBezTo>
                  <a:cubicBezTo>
                    <a:pt x="117" y="2"/>
                    <a:pt x="110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9"/>
            <p:cNvSpPr/>
            <p:nvPr/>
          </p:nvSpPr>
          <p:spPr>
            <a:xfrm>
              <a:off x="4376500" y="3026600"/>
              <a:ext cx="5700" cy="5225"/>
            </a:xfrm>
            <a:custGeom>
              <a:avLst/>
              <a:gdLst/>
              <a:ahLst/>
              <a:cxnLst/>
              <a:rect l="l" t="t" r="r" b="b"/>
              <a:pathLst>
                <a:path w="228" h="209" extrusionOk="0">
                  <a:moveTo>
                    <a:pt x="103" y="1"/>
                  </a:moveTo>
                  <a:cubicBezTo>
                    <a:pt x="70" y="1"/>
                    <a:pt x="54" y="17"/>
                    <a:pt x="37" y="38"/>
                  </a:cubicBezTo>
                  <a:cubicBezTo>
                    <a:pt x="21" y="54"/>
                    <a:pt x="0" y="87"/>
                    <a:pt x="0" y="120"/>
                  </a:cubicBezTo>
                  <a:lnTo>
                    <a:pt x="21" y="141"/>
                  </a:lnTo>
                  <a:cubicBezTo>
                    <a:pt x="21" y="158"/>
                    <a:pt x="37" y="174"/>
                    <a:pt x="54" y="191"/>
                  </a:cubicBezTo>
                  <a:cubicBezTo>
                    <a:pt x="66" y="203"/>
                    <a:pt x="85" y="209"/>
                    <a:pt x="104" y="209"/>
                  </a:cubicBezTo>
                  <a:cubicBezTo>
                    <a:pt x="135" y="209"/>
                    <a:pt x="170" y="194"/>
                    <a:pt x="190" y="174"/>
                  </a:cubicBezTo>
                  <a:cubicBezTo>
                    <a:pt x="227" y="120"/>
                    <a:pt x="227" y="54"/>
                    <a:pt x="173" y="17"/>
                  </a:cubicBezTo>
                  <a:cubicBezTo>
                    <a:pt x="157" y="1"/>
                    <a:pt x="12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9"/>
            <p:cNvSpPr/>
            <p:nvPr/>
          </p:nvSpPr>
          <p:spPr>
            <a:xfrm>
              <a:off x="4370100" y="3052375"/>
              <a:ext cx="5600" cy="5350"/>
            </a:xfrm>
            <a:custGeom>
              <a:avLst/>
              <a:gdLst/>
              <a:ahLst/>
              <a:cxnLst/>
              <a:rect l="l" t="t" r="r" b="b"/>
              <a:pathLst>
                <a:path w="224" h="214" extrusionOk="0">
                  <a:moveTo>
                    <a:pt x="120" y="1"/>
                  </a:moveTo>
                  <a:cubicBezTo>
                    <a:pt x="71" y="1"/>
                    <a:pt x="17" y="38"/>
                    <a:pt x="1" y="87"/>
                  </a:cubicBezTo>
                  <a:lnTo>
                    <a:pt x="1" y="141"/>
                  </a:lnTo>
                  <a:cubicBezTo>
                    <a:pt x="1" y="141"/>
                    <a:pt x="17" y="141"/>
                    <a:pt x="17" y="157"/>
                  </a:cubicBezTo>
                  <a:lnTo>
                    <a:pt x="17" y="174"/>
                  </a:lnTo>
                  <a:cubicBezTo>
                    <a:pt x="34" y="190"/>
                    <a:pt x="71" y="207"/>
                    <a:pt x="87" y="207"/>
                  </a:cubicBezTo>
                  <a:cubicBezTo>
                    <a:pt x="97" y="212"/>
                    <a:pt x="107" y="214"/>
                    <a:pt x="116" y="214"/>
                  </a:cubicBezTo>
                  <a:cubicBezTo>
                    <a:pt x="139" y="214"/>
                    <a:pt x="159" y="202"/>
                    <a:pt x="174" y="190"/>
                  </a:cubicBezTo>
                  <a:cubicBezTo>
                    <a:pt x="190" y="174"/>
                    <a:pt x="207" y="157"/>
                    <a:pt x="207" y="120"/>
                  </a:cubicBezTo>
                  <a:cubicBezTo>
                    <a:pt x="223" y="104"/>
                    <a:pt x="207" y="71"/>
                    <a:pt x="207" y="54"/>
                  </a:cubicBezTo>
                  <a:cubicBezTo>
                    <a:pt x="190" y="38"/>
                    <a:pt x="153" y="17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9"/>
            <p:cNvSpPr/>
            <p:nvPr/>
          </p:nvSpPr>
          <p:spPr>
            <a:xfrm>
              <a:off x="4371350" y="3038500"/>
              <a:ext cx="5675" cy="5350"/>
            </a:xfrm>
            <a:custGeom>
              <a:avLst/>
              <a:gdLst/>
              <a:ahLst/>
              <a:cxnLst/>
              <a:rect l="l" t="t" r="r" b="b"/>
              <a:pathLst>
                <a:path w="227" h="214" extrusionOk="0">
                  <a:moveTo>
                    <a:pt x="103" y="0"/>
                  </a:moveTo>
                  <a:cubicBezTo>
                    <a:pt x="85" y="0"/>
                    <a:pt x="65" y="12"/>
                    <a:pt x="54" y="24"/>
                  </a:cubicBezTo>
                  <a:cubicBezTo>
                    <a:pt x="37" y="40"/>
                    <a:pt x="21" y="57"/>
                    <a:pt x="0" y="94"/>
                  </a:cubicBezTo>
                  <a:cubicBezTo>
                    <a:pt x="0" y="110"/>
                    <a:pt x="0" y="127"/>
                    <a:pt x="21" y="143"/>
                  </a:cubicBezTo>
                  <a:cubicBezTo>
                    <a:pt x="21" y="143"/>
                    <a:pt x="21" y="160"/>
                    <a:pt x="37" y="160"/>
                  </a:cubicBezTo>
                  <a:cubicBezTo>
                    <a:pt x="37" y="180"/>
                    <a:pt x="70" y="197"/>
                    <a:pt x="103" y="213"/>
                  </a:cubicBezTo>
                  <a:cubicBezTo>
                    <a:pt x="157" y="213"/>
                    <a:pt x="206" y="180"/>
                    <a:pt x="206" y="127"/>
                  </a:cubicBezTo>
                  <a:cubicBezTo>
                    <a:pt x="227" y="94"/>
                    <a:pt x="206" y="57"/>
                    <a:pt x="190" y="40"/>
                  </a:cubicBezTo>
                  <a:cubicBezTo>
                    <a:pt x="173" y="24"/>
                    <a:pt x="157" y="7"/>
                    <a:pt x="124" y="7"/>
                  </a:cubicBezTo>
                  <a:cubicBezTo>
                    <a:pt x="118" y="2"/>
                    <a:pt x="111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9"/>
            <p:cNvSpPr/>
            <p:nvPr/>
          </p:nvSpPr>
          <p:spPr>
            <a:xfrm>
              <a:off x="4227550" y="3158025"/>
              <a:ext cx="5175" cy="5275"/>
            </a:xfrm>
            <a:custGeom>
              <a:avLst/>
              <a:gdLst/>
              <a:ahLst/>
              <a:cxnLst/>
              <a:rect l="l" t="t" r="r" b="b"/>
              <a:pathLst>
                <a:path w="207" h="211" extrusionOk="0">
                  <a:moveTo>
                    <a:pt x="120" y="1"/>
                  </a:moveTo>
                  <a:cubicBezTo>
                    <a:pt x="50" y="1"/>
                    <a:pt x="1" y="38"/>
                    <a:pt x="1" y="87"/>
                  </a:cubicBezTo>
                  <a:lnTo>
                    <a:pt x="1" y="157"/>
                  </a:lnTo>
                  <a:cubicBezTo>
                    <a:pt x="1" y="157"/>
                    <a:pt x="1" y="174"/>
                    <a:pt x="17" y="174"/>
                  </a:cubicBezTo>
                  <a:cubicBezTo>
                    <a:pt x="34" y="190"/>
                    <a:pt x="50" y="207"/>
                    <a:pt x="83" y="207"/>
                  </a:cubicBezTo>
                  <a:cubicBezTo>
                    <a:pt x="92" y="210"/>
                    <a:pt x="101" y="211"/>
                    <a:pt x="110" y="211"/>
                  </a:cubicBezTo>
                  <a:cubicBezTo>
                    <a:pt x="153" y="211"/>
                    <a:pt x="190" y="178"/>
                    <a:pt x="207" y="120"/>
                  </a:cubicBezTo>
                  <a:cubicBezTo>
                    <a:pt x="207" y="104"/>
                    <a:pt x="207" y="71"/>
                    <a:pt x="186" y="54"/>
                  </a:cubicBezTo>
                  <a:cubicBezTo>
                    <a:pt x="170" y="38"/>
                    <a:pt x="137" y="17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9"/>
            <p:cNvSpPr/>
            <p:nvPr/>
          </p:nvSpPr>
          <p:spPr>
            <a:xfrm>
              <a:off x="4385975" y="3192875"/>
              <a:ext cx="450" cy="1675"/>
            </a:xfrm>
            <a:custGeom>
              <a:avLst/>
              <a:gdLst/>
              <a:ahLst/>
              <a:cxnLst/>
              <a:rect l="l" t="t" r="r" b="b"/>
              <a:pathLst>
                <a:path w="18" h="67" extrusionOk="0">
                  <a:moveTo>
                    <a:pt x="17" y="0"/>
                  </a:moveTo>
                  <a:cubicBezTo>
                    <a:pt x="17" y="0"/>
                    <a:pt x="17" y="17"/>
                    <a:pt x="1" y="17"/>
                  </a:cubicBezTo>
                  <a:cubicBezTo>
                    <a:pt x="1" y="33"/>
                    <a:pt x="1" y="50"/>
                    <a:pt x="17" y="66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9"/>
            <p:cNvSpPr/>
            <p:nvPr/>
          </p:nvSpPr>
          <p:spPr>
            <a:xfrm>
              <a:off x="4115000" y="3227600"/>
              <a:ext cx="6000" cy="5325"/>
            </a:xfrm>
            <a:custGeom>
              <a:avLst/>
              <a:gdLst/>
              <a:ahLst/>
              <a:cxnLst/>
              <a:rect l="l" t="t" r="r" b="b"/>
              <a:pathLst>
                <a:path w="240" h="213" extrusionOk="0">
                  <a:moveTo>
                    <a:pt x="137" y="1"/>
                  </a:moveTo>
                  <a:cubicBezTo>
                    <a:pt x="120" y="1"/>
                    <a:pt x="104" y="1"/>
                    <a:pt x="87" y="17"/>
                  </a:cubicBezTo>
                  <a:cubicBezTo>
                    <a:pt x="33" y="38"/>
                    <a:pt x="1" y="87"/>
                    <a:pt x="17" y="157"/>
                  </a:cubicBezTo>
                  <a:cubicBezTo>
                    <a:pt x="42" y="194"/>
                    <a:pt x="78" y="213"/>
                    <a:pt x="116" y="213"/>
                  </a:cubicBezTo>
                  <a:cubicBezTo>
                    <a:pt x="128" y="213"/>
                    <a:pt x="141" y="211"/>
                    <a:pt x="153" y="207"/>
                  </a:cubicBezTo>
                  <a:cubicBezTo>
                    <a:pt x="174" y="207"/>
                    <a:pt x="190" y="190"/>
                    <a:pt x="207" y="174"/>
                  </a:cubicBezTo>
                  <a:cubicBezTo>
                    <a:pt x="223" y="157"/>
                    <a:pt x="240" y="104"/>
                    <a:pt x="223" y="71"/>
                  </a:cubicBezTo>
                  <a:cubicBezTo>
                    <a:pt x="207" y="38"/>
                    <a:pt x="174" y="17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9"/>
            <p:cNvSpPr/>
            <p:nvPr/>
          </p:nvSpPr>
          <p:spPr>
            <a:xfrm>
              <a:off x="4174675" y="3256875"/>
              <a:ext cx="4775" cy="2075"/>
            </a:xfrm>
            <a:custGeom>
              <a:avLst/>
              <a:gdLst/>
              <a:ahLst/>
              <a:cxnLst/>
              <a:rect l="l" t="t" r="r" b="b"/>
              <a:pathLst>
                <a:path w="191" h="83" extrusionOk="0">
                  <a:moveTo>
                    <a:pt x="104" y="0"/>
                  </a:moveTo>
                  <a:cubicBezTo>
                    <a:pt x="71" y="0"/>
                    <a:pt x="34" y="17"/>
                    <a:pt x="1" y="33"/>
                  </a:cubicBezTo>
                  <a:cubicBezTo>
                    <a:pt x="71" y="50"/>
                    <a:pt x="120" y="66"/>
                    <a:pt x="190" y="83"/>
                  </a:cubicBezTo>
                  <a:cubicBezTo>
                    <a:pt x="190" y="66"/>
                    <a:pt x="174" y="66"/>
                    <a:pt x="174" y="50"/>
                  </a:cubicBezTo>
                  <a:cubicBezTo>
                    <a:pt x="157" y="33"/>
                    <a:pt x="120" y="17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9"/>
            <p:cNvSpPr/>
            <p:nvPr/>
          </p:nvSpPr>
          <p:spPr>
            <a:xfrm>
              <a:off x="4006350" y="2982800"/>
              <a:ext cx="3450" cy="4775"/>
            </a:xfrm>
            <a:custGeom>
              <a:avLst/>
              <a:gdLst/>
              <a:ahLst/>
              <a:cxnLst/>
              <a:rect l="l" t="t" r="r" b="b"/>
              <a:pathLst>
                <a:path w="138" h="191" extrusionOk="0">
                  <a:moveTo>
                    <a:pt x="104" y="1"/>
                  </a:moveTo>
                  <a:cubicBezTo>
                    <a:pt x="67" y="71"/>
                    <a:pt x="34" y="120"/>
                    <a:pt x="1" y="174"/>
                  </a:cubicBezTo>
                  <a:cubicBezTo>
                    <a:pt x="17" y="190"/>
                    <a:pt x="34" y="190"/>
                    <a:pt x="50" y="190"/>
                  </a:cubicBezTo>
                  <a:cubicBezTo>
                    <a:pt x="67" y="190"/>
                    <a:pt x="104" y="174"/>
                    <a:pt x="121" y="157"/>
                  </a:cubicBezTo>
                  <a:cubicBezTo>
                    <a:pt x="137" y="120"/>
                    <a:pt x="137" y="104"/>
                    <a:pt x="137" y="71"/>
                  </a:cubicBezTo>
                  <a:cubicBezTo>
                    <a:pt x="137" y="54"/>
                    <a:pt x="121" y="17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9"/>
            <p:cNvSpPr/>
            <p:nvPr/>
          </p:nvSpPr>
          <p:spPr>
            <a:xfrm>
              <a:off x="4361550" y="3029600"/>
              <a:ext cx="4250" cy="4425"/>
            </a:xfrm>
            <a:custGeom>
              <a:avLst/>
              <a:gdLst/>
              <a:ahLst/>
              <a:cxnLst/>
              <a:rect l="l" t="t" r="r" b="b"/>
              <a:pathLst>
                <a:path w="170" h="177" extrusionOk="0">
                  <a:moveTo>
                    <a:pt x="137" y="0"/>
                  </a:moveTo>
                  <a:cubicBezTo>
                    <a:pt x="83" y="54"/>
                    <a:pt x="50" y="104"/>
                    <a:pt x="0" y="157"/>
                  </a:cubicBezTo>
                  <a:cubicBezTo>
                    <a:pt x="17" y="174"/>
                    <a:pt x="33" y="174"/>
                    <a:pt x="50" y="174"/>
                  </a:cubicBezTo>
                  <a:cubicBezTo>
                    <a:pt x="59" y="176"/>
                    <a:pt x="68" y="177"/>
                    <a:pt x="77" y="177"/>
                  </a:cubicBezTo>
                  <a:cubicBezTo>
                    <a:pt x="132" y="177"/>
                    <a:pt x="170" y="133"/>
                    <a:pt x="170" y="87"/>
                  </a:cubicBezTo>
                  <a:cubicBezTo>
                    <a:pt x="170" y="71"/>
                    <a:pt x="170" y="38"/>
                    <a:pt x="153" y="21"/>
                  </a:cubicBezTo>
                  <a:cubicBezTo>
                    <a:pt x="153" y="0"/>
                    <a:pt x="137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9"/>
            <p:cNvSpPr/>
            <p:nvPr/>
          </p:nvSpPr>
          <p:spPr>
            <a:xfrm>
              <a:off x="4230125" y="3221525"/>
              <a:ext cx="5175" cy="4975"/>
            </a:xfrm>
            <a:custGeom>
              <a:avLst/>
              <a:gdLst/>
              <a:ahLst/>
              <a:cxnLst/>
              <a:rect l="l" t="t" r="r" b="b"/>
              <a:pathLst>
                <a:path w="207" h="199" extrusionOk="0">
                  <a:moveTo>
                    <a:pt x="93" y="0"/>
                  </a:moveTo>
                  <a:cubicBezTo>
                    <a:pt x="51" y="0"/>
                    <a:pt x="14" y="33"/>
                    <a:pt x="1" y="91"/>
                  </a:cubicBezTo>
                  <a:lnTo>
                    <a:pt x="1" y="140"/>
                  </a:lnTo>
                  <a:cubicBezTo>
                    <a:pt x="17" y="140"/>
                    <a:pt x="17" y="157"/>
                    <a:pt x="17" y="157"/>
                  </a:cubicBezTo>
                  <a:cubicBezTo>
                    <a:pt x="34" y="178"/>
                    <a:pt x="67" y="194"/>
                    <a:pt x="83" y="194"/>
                  </a:cubicBezTo>
                  <a:cubicBezTo>
                    <a:pt x="95" y="197"/>
                    <a:pt x="107" y="198"/>
                    <a:pt x="117" y="198"/>
                  </a:cubicBezTo>
                  <a:cubicBezTo>
                    <a:pt x="170" y="198"/>
                    <a:pt x="207" y="166"/>
                    <a:pt x="207" y="107"/>
                  </a:cubicBezTo>
                  <a:cubicBezTo>
                    <a:pt x="207" y="91"/>
                    <a:pt x="207" y="54"/>
                    <a:pt x="186" y="37"/>
                  </a:cubicBezTo>
                  <a:cubicBezTo>
                    <a:pt x="170" y="21"/>
                    <a:pt x="153" y="4"/>
                    <a:pt x="120" y="4"/>
                  </a:cubicBezTo>
                  <a:cubicBezTo>
                    <a:pt x="111" y="2"/>
                    <a:pt x="102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9"/>
            <p:cNvSpPr/>
            <p:nvPr/>
          </p:nvSpPr>
          <p:spPr>
            <a:xfrm>
              <a:off x="4021825" y="2963950"/>
              <a:ext cx="3425" cy="3425"/>
            </a:xfrm>
            <a:custGeom>
              <a:avLst/>
              <a:gdLst/>
              <a:ahLst/>
              <a:cxnLst/>
              <a:rect l="l" t="t" r="r" b="b"/>
              <a:pathLst>
                <a:path w="137" h="137" extrusionOk="0">
                  <a:moveTo>
                    <a:pt x="136" y="0"/>
                  </a:moveTo>
                  <a:cubicBezTo>
                    <a:pt x="87" y="50"/>
                    <a:pt x="50" y="87"/>
                    <a:pt x="0" y="120"/>
                  </a:cubicBezTo>
                  <a:cubicBezTo>
                    <a:pt x="17" y="136"/>
                    <a:pt x="33" y="136"/>
                    <a:pt x="50" y="136"/>
                  </a:cubicBezTo>
                  <a:cubicBezTo>
                    <a:pt x="66" y="120"/>
                    <a:pt x="103" y="120"/>
                    <a:pt x="120" y="87"/>
                  </a:cubicBezTo>
                  <a:cubicBezTo>
                    <a:pt x="136" y="70"/>
                    <a:pt x="136" y="50"/>
                    <a:pt x="136" y="17"/>
                  </a:cubicBezTo>
                  <a:lnTo>
                    <a:pt x="1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9"/>
            <p:cNvSpPr/>
            <p:nvPr/>
          </p:nvSpPr>
          <p:spPr>
            <a:xfrm>
              <a:off x="4383000" y="3058875"/>
              <a:ext cx="3425" cy="5175"/>
            </a:xfrm>
            <a:custGeom>
              <a:avLst/>
              <a:gdLst/>
              <a:ahLst/>
              <a:cxnLst/>
              <a:rect l="l" t="t" r="r" b="b"/>
              <a:pathLst>
                <a:path w="137" h="207" extrusionOk="0">
                  <a:moveTo>
                    <a:pt x="103" y="0"/>
                  </a:moveTo>
                  <a:cubicBezTo>
                    <a:pt x="70" y="0"/>
                    <a:pt x="50" y="17"/>
                    <a:pt x="33" y="33"/>
                  </a:cubicBezTo>
                  <a:cubicBezTo>
                    <a:pt x="17" y="66"/>
                    <a:pt x="0" y="87"/>
                    <a:pt x="0" y="120"/>
                  </a:cubicBezTo>
                  <a:cubicBezTo>
                    <a:pt x="17" y="120"/>
                    <a:pt x="17" y="136"/>
                    <a:pt x="17" y="136"/>
                  </a:cubicBezTo>
                  <a:cubicBezTo>
                    <a:pt x="17" y="153"/>
                    <a:pt x="33" y="169"/>
                    <a:pt x="50" y="190"/>
                  </a:cubicBezTo>
                  <a:cubicBezTo>
                    <a:pt x="70" y="206"/>
                    <a:pt x="103" y="206"/>
                    <a:pt x="136" y="206"/>
                  </a:cubicBezTo>
                  <a:lnTo>
                    <a:pt x="1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9"/>
            <p:cNvSpPr/>
            <p:nvPr/>
          </p:nvSpPr>
          <p:spPr>
            <a:xfrm>
              <a:off x="4308675" y="3048575"/>
              <a:ext cx="5600" cy="5175"/>
            </a:xfrm>
            <a:custGeom>
              <a:avLst/>
              <a:gdLst/>
              <a:ahLst/>
              <a:cxnLst/>
              <a:rect l="l" t="t" r="r" b="b"/>
              <a:pathLst>
                <a:path w="224" h="207" extrusionOk="0">
                  <a:moveTo>
                    <a:pt x="120" y="0"/>
                  </a:moveTo>
                  <a:cubicBezTo>
                    <a:pt x="104" y="0"/>
                    <a:pt x="71" y="0"/>
                    <a:pt x="54" y="17"/>
                  </a:cubicBezTo>
                  <a:cubicBezTo>
                    <a:pt x="17" y="33"/>
                    <a:pt x="17" y="50"/>
                    <a:pt x="0" y="87"/>
                  </a:cubicBezTo>
                  <a:cubicBezTo>
                    <a:pt x="0" y="103"/>
                    <a:pt x="0" y="120"/>
                    <a:pt x="17" y="136"/>
                  </a:cubicBezTo>
                  <a:lnTo>
                    <a:pt x="17" y="169"/>
                  </a:lnTo>
                  <a:cubicBezTo>
                    <a:pt x="33" y="190"/>
                    <a:pt x="71" y="206"/>
                    <a:pt x="87" y="206"/>
                  </a:cubicBezTo>
                  <a:cubicBezTo>
                    <a:pt x="157" y="206"/>
                    <a:pt x="207" y="169"/>
                    <a:pt x="207" y="120"/>
                  </a:cubicBezTo>
                  <a:cubicBezTo>
                    <a:pt x="223" y="87"/>
                    <a:pt x="207" y="66"/>
                    <a:pt x="190" y="33"/>
                  </a:cubicBezTo>
                  <a:cubicBezTo>
                    <a:pt x="174" y="17"/>
                    <a:pt x="157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9"/>
            <p:cNvSpPr/>
            <p:nvPr/>
          </p:nvSpPr>
          <p:spPr>
            <a:xfrm>
              <a:off x="4296200" y="3041250"/>
              <a:ext cx="5600" cy="5175"/>
            </a:xfrm>
            <a:custGeom>
              <a:avLst/>
              <a:gdLst/>
              <a:ahLst/>
              <a:cxnLst/>
              <a:rect l="l" t="t" r="r" b="b"/>
              <a:pathLst>
                <a:path w="224" h="207" extrusionOk="0">
                  <a:moveTo>
                    <a:pt x="120" y="0"/>
                  </a:moveTo>
                  <a:cubicBezTo>
                    <a:pt x="71" y="0"/>
                    <a:pt x="17" y="33"/>
                    <a:pt x="1" y="87"/>
                  </a:cubicBezTo>
                  <a:cubicBezTo>
                    <a:pt x="1" y="103"/>
                    <a:pt x="1" y="120"/>
                    <a:pt x="17" y="136"/>
                  </a:cubicBezTo>
                  <a:cubicBezTo>
                    <a:pt x="17" y="153"/>
                    <a:pt x="17" y="153"/>
                    <a:pt x="38" y="173"/>
                  </a:cubicBezTo>
                  <a:cubicBezTo>
                    <a:pt x="54" y="190"/>
                    <a:pt x="71" y="206"/>
                    <a:pt x="104" y="206"/>
                  </a:cubicBezTo>
                  <a:cubicBezTo>
                    <a:pt x="120" y="206"/>
                    <a:pt x="157" y="206"/>
                    <a:pt x="174" y="190"/>
                  </a:cubicBezTo>
                  <a:cubicBezTo>
                    <a:pt x="190" y="173"/>
                    <a:pt x="207" y="136"/>
                    <a:pt x="223" y="120"/>
                  </a:cubicBezTo>
                  <a:cubicBezTo>
                    <a:pt x="223" y="87"/>
                    <a:pt x="207" y="70"/>
                    <a:pt x="190" y="33"/>
                  </a:cubicBezTo>
                  <a:cubicBezTo>
                    <a:pt x="174" y="17"/>
                    <a:pt x="157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9"/>
            <p:cNvSpPr/>
            <p:nvPr/>
          </p:nvSpPr>
          <p:spPr>
            <a:xfrm>
              <a:off x="4257550" y="3040675"/>
              <a:ext cx="6100" cy="5075"/>
            </a:xfrm>
            <a:custGeom>
              <a:avLst/>
              <a:gdLst/>
              <a:ahLst/>
              <a:cxnLst/>
              <a:rect l="l" t="t" r="r" b="b"/>
              <a:pathLst>
                <a:path w="244" h="203" extrusionOk="0">
                  <a:moveTo>
                    <a:pt x="126" y="1"/>
                  </a:moveTo>
                  <a:cubicBezTo>
                    <a:pt x="114" y="1"/>
                    <a:pt x="100" y="3"/>
                    <a:pt x="87" y="7"/>
                  </a:cubicBezTo>
                  <a:cubicBezTo>
                    <a:pt x="17" y="23"/>
                    <a:pt x="0" y="73"/>
                    <a:pt x="17" y="143"/>
                  </a:cubicBezTo>
                  <a:cubicBezTo>
                    <a:pt x="33" y="183"/>
                    <a:pt x="74" y="203"/>
                    <a:pt x="116" y="203"/>
                  </a:cubicBezTo>
                  <a:cubicBezTo>
                    <a:pt x="130" y="203"/>
                    <a:pt x="144" y="201"/>
                    <a:pt x="157" y="196"/>
                  </a:cubicBezTo>
                  <a:cubicBezTo>
                    <a:pt x="207" y="176"/>
                    <a:pt x="244" y="110"/>
                    <a:pt x="223" y="56"/>
                  </a:cubicBezTo>
                  <a:cubicBezTo>
                    <a:pt x="198" y="19"/>
                    <a:pt x="164" y="1"/>
                    <a:pt x="1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9"/>
            <p:cNvSpPr/>
            <p:nvPr/>
          </p:nvSpPr>
          <p:spPr>
            <a:xfrm>
              <a:off x="4242500" y="3074750"/>
              <a:ext cx="5700" cy="5175"/>
            </a:xfrm>
            <a:custGeom>
              <a:avLst/>
              <a:gdLst/>
              <a:ahLst/>
              <a:cxnLst/>
              <a:rect l="l" t="t" r="r" b="b"/>
              <a:pathLst>
                <a:path w="228" h="207" extrusionOk="0">
                  <a:moveTo>
                    <a:pt x="124" y="0"/>
                  </a:moveTo>
                  <a:cubicBezTo>
                    <a:pt x="71" y="0"/>
                    <a:pt x="38" y="17"/>
                    <a:pt x="21" y="70"/>
                  </a:cubicBezTo>
                  <a:lnTo>
                    <a:pt x="1" y="87"/>
                  </a:lnTo>
                  <a:cubicBezTo>
                    <a:pt x="1" y="103"/>
                    <a:pt x="1" y="120"/>
                    <a:pt x="21" y="136"/>
                  </a:cubicBezTo>
                  <a:cubicBezTo>
                    <a:pt x="21" y="173"/>
                    <a:pt x="38" y="190"/>
                    <a:pt x="71" y="190"/>
                  </a:cubicBezTo>
                  <a:cubicBezTo>
                    <a:pt x="71" y="206"/>
                    <a:pt x="87" y="206"/>
                    <a:pt x="87" y="206"/>
                  </a:cubicBezTo>
                  <a:cubicBezTo>
                    <a:pt x="157" y="206"/>
                    <a:pt x="207" y="173"/>
                    <a:pt x="207" y="120"/>
                  </a:cubicBezTo>
                  <a:cubicBezTo>
                    <a:pt x="227" y="87"/>
                    <a:pt x="207" y="70"/>
                    <a:pt x="190" y="33"/>
                  </a:cubicBezTo>
                  <a:cubicBezTo>
                    <a:pt x="174" y="17"/>
                    <a:pt x="157" y="0"/>
                    <a:pt x="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9"/>
            <p:cNvSpPr/>
            <p:nvPr/>
          </p:nvSpPr>
          <p:spPr>
            <a:xfrm>
              <a:off x="4282900" y="3047200"/>
              <a:ext cx="5175" cy="5250"/>
            </a:xfrm>
            <a:custGeom>
              <a:avLst/>
              <a:gdLst/>
              <a:ahLst/>
              <a:cxnLst/>
              <a:rect l="l" t="t" r="r" b="b"/>
              <a:pathLst>
                <a:path w="207" h="210" extrusionOk="0">
                  <a:moveTo>
                    <a:pt x="111" y="0"/>
                  </a:moveTo>
                  <a:cubicBezTo>
                    <a:pt x="75" y="0"/>
                    <a:pt x="40" y="15"/>
                    <a:pt x="17" y="39"/>
                  </a:cubicBezTo>
                  <a:cubicBezTo>
                    <a:pt x="1" y="72"/>
                    <a:pt x="1" y="88"/>
                    <a:pt x="1" y="121"/>
                  </a:cubicBezTo>
                  <a:lnTo>
                    <a:pt x="1" y="142"/>
                  </a:lnTo>
                  <a:cubicBezTo>
                    <a:pt x="17" y="158"/>
                    <a:pt x="17" y="175"/>
                    <a:pt x="34" y="191"/>
                  </a:cubicBezTo>
                  <a:cubicBezTo>
                    <a:pt x="54" y="204"/>
                    <a:pt x="77" y="209"/>
                    <a:pt x="99" y="209"/>
                  </a:cubicBezTo>
                  <a:cubicBezTo>
                    <a:pt x="135" y="209"/>
                    <a:pt x="170" y="195"/>
                    <a:pt x="190" y="175"/>
                  </a:cubicBezTo>
                  <a:cubicBezTo>
                    <a:pt x="207" y="158"/>
                    <a:pt x="207" y="121"/>
                    <a:pt x="207" y="88"/>
                  </a:cubicBezTo>
                  <a:cubicBezTo>
                    <a:pt x="207" y="72"/>
                    <a:pt x="190" y="39"/>
                    <a:pt x="174" y="18"/>
                  </a:cubicBezTo>
                  <a:cubicBezTo>
                    <a:pt x="154" y="6"/>
                    <a:pt x="132" y="0"/>
                    <a:pt x="1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9"/>
            <p:cNvSpPr/>
            <p:nvPr/>
          </p:nvSpPr>
          <p:spPr>
            <a:xfrm>
              <a:off x="4291450" y="3069175"/>
              <a:ext cx="5200" cy="5175"/>
            </a:xfrm>
            <a:custGeom>
              <a:avLst/>
              <a:gdLst/>
              <a:ahLst/>
              <a:cxnLst/>
              <a:rect l="l" t="t" r="r" b="b"/>
              <a:pathLst>
                <a:path w="208" h="207" extrusionOk="0">
                  <a:moveTo>
                    <a:pt x="125" y="1"/>
                  </a:moveTo>
                  <a:cubicBezTo>
                    <a:pt x="87" y="1"/>
                    <a:pt x="71" y="1"/>
                    <a:pt x="38" y="17"/>
                  </a:cubicBezTo>
                  <a:cubicBezTo>
                    <a:pt x="22" y="34"/>
                    <a:pt x="1" y="50"/>
                    <a:pt x="1" y="87"/>
                  </a:cubicBezTo>
                  <a:lnTo>
                    <a:pt x="1" y="137"/>
                  </a:lnTo>
                  <a:lnTo>
                    <a:pt x="22" y="153"/>
                  </a:lnTo>
                  <a:cubicBezTo>
                    <a:pt x="38" y="190"/>
                    <a:pt x="55" y="190"/>
                    <a:pt x="87" y="207"/>
                  </a:cubicBezTo>
                  <a:cubicBezTo>
                    <a:pt x="141" y="207"/>
                    <a:pt x="191" y="170"/>
                    <a:pt x="207" y="120"/>
                  </a:cubicBezTo>
                  <a:cubicBezTo>
                    <a:pt x="207" y="87"/>
                    <a:pt x="207" y="50"/>
                    <a:pt x="191" y="34"/>
                  </a:cubicBezTo>
                  <a:cubicBezTo>
                    <a:pt x="174" y="17"/>
                    <a:pt x="141" y="1"/>
                    <a:pt x="1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9"/>
            <p:cNvSpPr/>
            <p:nvPr/>
          </p:nvSpPr>
          <p:spPr>
            <a:xfrm>
              <a:off x="4256300" y="3054425"/>
              <a:ext cx="5600" cy="5300"/>
            </a:xfrm>
            <a:custGeom>
              <a:avLst/>
              <a:gdLst/>
              <a:ahLst/>
              <a:cxnLst/>
              <a:rect l="l" t="t" r="r" b="b"/>
              <a:pathLst>
                <a:path w="224" h="212" extrusionOk="0">
                  <a:moveTo>
                    <a:pt x="94" y="1"/>
                  </a:moveTo>
                  <a:cubicBezTo>
                    <a:pt x="51" y="1"/>
                    <a:pt x="15" y="34"/>
                    <a:pt x="1" y="92"/>
                  </a:cubicBezTo>
                  <a:cubicBezTo>
                    <a:pt x="1" y="108"/>
                    <a:pt x="1" y="125"/>
                    <a:pt x="17" y="141"/>
                  </a:cubicBezTo>
                  <a:lnTo>
                    <a:pt x="17" y="162"/>
                  </a:lnTo>
                  <a:cubicBezTo>
                    <a:pt x="34" y="178"/>
                    <a:pt x="67" y="195"/>
                    <a:pt x="88" y="211"/>
                  </a:cubicBezTo>
                  <a:cubicBezTo>
                    <a:pt x="154" y="211"/>
                    <a:pt x="207" y="178"/>
                    <a:pt x="207" y="125"/>
                  </a:cubicBezTo>
                  <a:cubicBezTo>
                    <a:pt x="224" y="92"/>
                    <a:pt x="207" y="59"/>
                    <a:pt x="191" y="38"/>
                  </a:cubicBezTo>
                  <a:cubicBezTo>
                    <a:pt x="170" y="22"/>
                    <a:pt x="154" y="5"/>
                    <a:pt x="121" y="5"/>
                  </a:cubicBezTo>
                  <a:cubicBezTo>
                    <a:pt x="111" y="2"/>
                    <a:pt x="102" y="1"/>
                    <a:pt x="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9"/>
            <p:cNvSpPr/>
            <p:nvPr/>
          </p:nvSpPr>
          <p:spPr>
            <a:xfrm>
              <a:off x="4263125" y="3014950"/>
              <a:ext cx="5175" cy="5300"/>
            </a:xfrm>
            <a:custGeom>
              <a:avLst/>
              <a:gdLst/>
              <a:ahLst/>
              <a:cxnLst/>
              <a:rect l="l" t="t" r="r" b="b"/>
              <a:pathLst>
                <a:path w="207" h="212" extrusionOk="0">
                  <a:moveTo>
                    <a:pt x="97" y="1"/>
                  </a:moveTo>
                  <a:cubicBezTo>
                    <a:pt x="54" y="1"/>
                    <a:pt x="17" y="34"/>
                    <a:pt x="0" y="92"/>
                  </a:cubicBezTo>
                  <a:lnTo>
                    <a:pt x="0" y="125"/>
                  </a:lnTo>
                  <a:cubicBezTo>
                    <a:pt x="0" y="125"/>
                    <a:pt x="0" y="141"/>
                    <a:pt x="21" y="141"/>
                  </a:cubicBezTo>
                  <a:lnTo>
                    <a:pt x="21" y="158"/>
                  </a:lnTo>
                  <a:cubicBezTo>
                    <a:pt x="37" y="195"/>
                    <a:pt x="70" y="195"/>
                    <a:pt x="87" y="211"/>
                  </a:cubicBezTo>
                  <a:cubicBezTo>
                    <a:pt x="124" y="211"/>
                    <a:pt x="157" y="195"/>
                    <a:pt x="173" y="195"/>
                  </a:cubicBezTo>
                  <a:cubicBezTo>
                    <a:pt x="190" y="174"/>
                    <a:pt x="206" y="141"/>
                    <a:pt x="206" y="125"/>
                  </a:cubicBezTo>
                  <a:cubicBezTo>
                    <a:pt x="206" y="92"/>
                    <a:pt x="206" y="71"/>
                    <a:pt x="190" y="55"/>
                  </a:cubicBezTo>
                  <a:cubicBezTo>
                    <a:pt x="190" y="22"/>
                    <a:pt x="157" y="5"/>
                    <a:pt x="124" y="5"/>
                  </a:cubicBezTo>
                  <a:cubicBezTo>
                    <a:pt x="115" y="2"/>
                    <a:pt x="106" y="1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9"/>
            <p:cNvSpPr/>
            <p:nvPr/>
          </p:nvSpPr>
          <p:spPr>
            <a:xfrm>
              <a:off x="4262300" y="3028675"/>
              <a:ext cx="5175" cy="5275"/>
            </a:xfrm>
            <a:custGeom>
              <a:avLst/>
              <a:gdLst/>
              <a:ahLst/>
              <a:cxnLst/>
              <a:rect l="l" t="t" r="r" b="b"/>
              <a:pathLst>
                <a:path w="207" h="211" extrusionOk="0">
                  <a:moveTo>
                    <a:pt x="94" y="0"/>
                  </a:moveTo>
                  <a:cubicBezTo>
                    <a:pt x="53" y="0"/>
                    <a:pt x="14" y="33"/>
                    <a:pt x="0" y="91"/>
                  </a:cubicBezTo>
                  <a:lnTo>
                    <a:pt x="0" y="141"/>
                  </a:lnTo>
                  <a:cubicBezTo>
                    <a:pt x="17" y="141"/>
                    <a:pt x="17" y="161"/>
                    <a:pt x="17" y="161"/>
                  </a:cubicBezTo>
                  <a:cubicBezTo>
                    <a:pt x="33" y="194"/>
                    <a:pt x="54" y="194"/>
                    <a:pt x="87" y="211"/>
                  </a:cubicBezTo>
                  <a:cubicBezTo>
                    <a:pt x="136" y="211"/>
                    <a:pt x="206" y="178"/>
                    <a:pt x="206" y="124"/>
                  </a:cubicBezTo>
                  <a:cubicBezTo>
                    <a:pt x="206" y="91"/>
                    <a:pt x="206" y="58"/>
                    <a:pt x="190" y="37"/>
                  </a:cubicBezTo>
                  <a:cubicBezTo>
                    <a:pt x="173" y="21"/>
                    <a:pt x="157" y="4"/>
                    <a:pt x="120" y="4"/>
                  </a:cubicBezTo>
                  <a:cubicBezTo>
                    <a:pt x="111" y="2"/>
                    <a:pt x="103" y="0"/>
                    <a:pt x="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9"/>
            <p:cNvSpPr/>
            <p:nvPr/>
          </p:nvSpPr>
          <p:spPr>
            <a:xfrm>
              <a:off x="4208175" y="3048875"/>
              <a:ext cx="5175" cy="4975"/>
            </a:xfrm>
            <a:custGeom>
              <a:avLst/>
              <a:gdLst/>
              <a:ahLst/>
              <a:cxnLst/>
              <a:rect l="l" t="t" r="r" b="b"/>
              <a:pathLst>
                <a:path w="207" h="199" extrusionOk="0">
                  <a:moveTo>
                    <a:pt x="95" y="0"/>
                  </a:moveTo>
                  <a:cubicBezTo>
                    <a:pt x="54" y="0"/>
                    <a:pt x="14" y="33"/>
                    <a:pt x="1" y="91"/>
                  </a:cubicBezTo>
                  <a:lnTo>
                    <a:pt x="1" y="141"/>
                  </a:lnTo>
                  <a:cubicBezTo>
                    <a:pt x="17" y="178"/>
                    <a:pt x="54" y="194"/>
                    <a:pt x="87" y="194"/>
                  </a:cubicBezTo>
                  <a:cubicBezTo>
                    <a:pt x="99" y="197"/>
                    <a:pt x="110" y="198"/>
                    <a:pt x="121" y="198"/>
                  </a:cubicBezTo>
                  <a:cubicBezTo>
                    <a:pt x="173" y="198"/>
                    <a:pt x="207" y="166"/>
                    <a:pt x="207" y="108"/>
                  </a:cubicBezTo>
                  <a:cubicBezTo>
                    <a:pt x="207" y="91"/>
                    <a:pt x="207" y="54"/>
                    <a:pt x="190" y="38"/>
                  </a:cubicBezTo>
                  <a:cubicBezTo>
                    <a:pt x="174" y="21"/>
                    <a:pt x="157" y="5"/>
                    <a:pt x="120" y="5"/>
                  </a:cubicBezTo>
                  <a:cubicBezTo>
                    <a:pt x="112" y="2"/>
                    <a:pt x="103" y="0"/>
                    <a:pt x="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9"/>
            <p:cNvSpPr/>
            <p:nvPr/>
          </p:nvSpPr>
          <p:spPr>
            <a:xfrm>
              <a:off x="4210350" y="3033350"/>
              <a:ext cx="5575" cy="5100"/>
            </a:xfrm>
            <a:custGeom>
              <a:avLst/>
              <a:gdLst/>
              <a:ahLst/>
              <a:cxnLst/>
              <a:rect l="l" t="t" r="r" b="b"/>
              <a:pathLst>
                <a:path w="223" h="204" extrusionOk="0">
                  <a:moveTo>
                    <a:pt x="124" y="1"/>
                  </a:moveTo>
                  <a:cubicBezTo>
                    <a:pt x="112" y="1"/>
                    <a:pt x="99" y="3"/>
                    <a:pt x="87" y="7"/>
                  </a:cubicBezTo>
                  <a:cubicBezTo>
                    <a:pt x="17" y="24"/>
                    <a:pt x="0" y="94"/>
                    <a:pt x="17" y="143"/>
                  </a:cubicBezTo>
                  <a:cubicBezTo>
                    <a:pt x="17" y="160"/>
                    <a:pt x="33" y="160"/>
                    <a:pt x="50" y="180"/>
                  </a:cubicBezTo>
                  <a:cubicBezTo>
                    <a:pt x="64" y="192"/>
                    <a:pt x="93" y="204"/>
                    <a:pt x="121" y="204"/>
                  </a:cubicBezTo>
                  <a:cubicBezTo>
                    <a:pt x="132" y="204"/>
                    <a:pt x="143" y="202"/>
                    <a:pt x="153" y="197"/>
                  </a:cubicBezTo>
                  <a:cubicBezTo>
                    <a:pt x="190" y="180"/>
                    <a:pt x="223" y="143"/>
                    <a:pt x="223" y="110"/>
                  </a:cubicBezTo>
                  <a:lnTo>
                    <a:pt x="223" y="57"/>
                  </a:lnTo>
                  <a:cubicBezTo>
                    <a:pt x="198" y="19"/>
                    <a:pt x="162" y="1"/>
                    <a:pt x="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9"/>
            <p:cNvSpPr/>
            <p:nvPr/>
          </p:nvSpPr>
          <p:spPr>
            <a:xfrm>
              <a:off x="4206425" y="3063925"/>
              <a:ext cx="5175" cy="5275"/>
            </a:xfrm>
            <a:custGeom>
              <a:avLst/>
              <a:gdLst/>
              <a:ahLst/>
              <a:cxnLst/>
              <a:rect l="l" t="t" r="r" b="b"/>
              <a:pathLst>
                <a:path w="207" h="211" extrusionOk="0">
                  <a:moveTo>
                    <a:pt x="90" y="0"/>
                  </a:moveTo>
                  <a:cubicBezTo>
                    <a:pt x="37" y="0"/>
                    <a:pt x="1" y="33"/>
                    <a:pt x="1" y="91"/>
                  </a:cubicBezTo>
                  <a:lnTo>
                    <a:pt x="1" y="141"/>
                  </a:lnTo>
                  <a:lnTo>
                    <a:pt x="21" y="157"/>
                  </a:lnTo>
                  <a:cubicBezTo>
                    <a:pt x="38" y="174"/>
                    <a:pt x="54" y="194"/>
                    <a:pt x="87" y="211"/>
                  </a:cubicBezTo>
                  <a:cubicBezTo>
                    <a:pt x="124" y="211"/>
                    <a:pt x="141" y="194"/>
                    <a:pt x="157" y="174"/>
                  </a:cubicBezTo>
                  <a:cubicBezTo>
                    <a:pt x="190" y="174"/>
                    <a:pt x="207" y="141"/>
                    <a:pt x="207" y="124"/>
                  </a:cubicBezTo>
                  <a:cubicBezTo>
                    <a:pt x="207" y="91"/>
                    <a:pt x="207" y="54"/>
                    <a:pt x="190" y="37"/>
                  </a:cubicBezTo>
                  <a:cubicBezTo>
                    <a:pt x="174" y="21"/>
                    <a:pt x="141" y="4"/>
                    <a:pt x="124" y="4"/>
                  </a:cubicBezTo>
                  <a:cubicBezTo>
                    <a:pt x="112" y="2"/>
                    <a:pt x="101" y="0"/>
                    <a:pt x="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9"/>
            <p:cNvSpPr/>
            <p:nvPr/>
          </p:nvSpPr>
          <p:spPr>
            <a:xfrm>
              <a:off x="4202600" y="3077775"/>
              <a:ext cx="5600" cy="5300"/>
            </a:xfrm>
            <a:custGeom>
              <a:avLst/>
              <a:gdLst/>
              <a:ahLst/>
              <a:cxnLst/>
              <a:rect l="l" t="t" r="r" b="b"/>
              <a:pathLst>
                <a:path w="224" h="212" extrusionOk="0">
                  <a:moveTo>
                    <a:pt x="112" y="1"/>
                  </a:moveTo>
                  <a:cubicBezTo>
                    <a:pt x="83" y="1"/>
                    <a:pt x="54" y="14"/>
                    <a:pt x="34" y="32"/>
                  </a:cubicBezTo>
                  <a:cubicBezTo>
                    <a:pt x="17" y="69"/>
                    <a:pt x="1" y="85"/>
                    <a:pt x="17" y="118"/>
                  </a:cubicBezTo>
                  <a:lnTo>
                    <a:pt x="17" y="135"/>
                  </a:lnTo>
                  <a:cubicBezTo>
                    <a:pt x="17" y="155"/>
                    <a:pt x="34" y="172"/>
                    <a:pt x="50" y="188"/>
                  </a:cubicBezTo>
                  <a:cubicBezTo>
                    <a:pt x="67" y="203"/>
                    <a:pt x="90" y="211"/>
                    <a:pt x="113" y="211"/>
                  </a:cubicBezTo>
                  <a:cubicBezTo>
                    <a:pt x="141" y="211"/>
                    <a:pt x="170" y="199"/>
                    <a:pt x="191" y="172"/>
                  </a:cubicBezTo>
                  <a:cubicBezTo>
                    <a:pt x="207" y="155"/>
                    <a:pt x="224" y="118"/>
                    <a:pt x="224" y="102"/>
                  </a:cubicBezTo>
                  <a:cubicBezTo>
                    <a:pt x="224" y="69"/>
                    <a:pt x="207" y="52"/>
                    <a:pt x="174" y="32"/>
                  </a:cubicBezTo>
                  <a:cubicBezTo>
                    <a:pt x="157" y="9"/>
                    <a:pt x="135" y="1"/>
                    <a:pt x="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9"/>
            <p:cNvSpPr/>
            <p:nvPr/>
          </p:nvSpPr>
          <p:spPr>
            <a:xfrm>
              <a:off x="4209000" y="3127450"/>
              <a:ext cx="5175" cy="5250"/>
            </a:xfrm>
            <a:custGeom>
              <a:avLst/>
              <a:gdLst/>
              <a:ahLst/>
              <a:cxnLst/>
              <a:rect l="l" t="t" r="r" b="b"/>
              <a:pathLst>
                <a:path w="207" h="210" extrusionOk="0">
                  <a:moveTo>
                    <a:pt x="104" y="0"/>
                  </a:moveTo>
                  <a:cubicBezTo>
                    <a:pt x="59" y="0"/>
                    <a:pt x="19" y="47"/>
                    <a:pt x="1" y="90"/>
                  </a:cubicBezTo>
                  <a:lnTo>
                    <a:pt x="1" y="143"/>
                  </a:lnTo>
                  <a:cubicBezTo>
                    <a:pt x="21" y="143"/>
                    <a:pt x="21" y="160"/>
                    <a:pt x="21" y="160"/>
                  </a:cubicBezTo>
                  <a:cubicBezTo>
                    <a:pt x="38" y="193"/>
                    <a:pt x="71" y="193"/>
                    <a:pt x="87" y="209"/>
                  </a:cubicBezTo>
                  <a:cubicBezTo>
                    <a:pt x="157" y="209"/>
                    <a:pt x="207" y="176"/>
                    <a:pt x="207" y="127"/>
                  </a:cubicBezTo>
                  <a:cubicBezTo>
                    <a:pt x="207" y="90"/>
                    <a:pt x="207" y="57"/>
                    <a:pt x="190" y="40"/>
                  </a:cubicBezTo>
                  <a:cubicBezTo>
                    <a:pt x="174" y="24"/>
                    <a:pt x="157" y="3"/>
                    <a:pt x="124" y="3"/>
                  </a:cubicBezTo>
                  <a:cubicBezTo>
                    <a:pt x="118" y="1"/>
                    <a:pt x="111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9"/>
            <p:cNvSpPr/>
            <p:nvPr/>
          </p:nvSpPr>
          <p:spPr>
            <a:xfrm>
              <a:off x="4267450" y="3060900"/>
              <a:ext cx="6000" cy="5425"/>
            </a:xfrm>
            <a:custGeom>
              <a:avLst/>
              <a:gdLst/>
              <a:ahLst/>
              <a:cxnLst/>
              <a:rect l="l" t="t" r="r" b="b"/>
              <a:pathLst>
                <a:path w="240" h="217" extrusionOk="0">
                  <a:moveTo>
                    <a:pt x="107" y="0"/>
                  </a:moveTo>
                  <a:cubicBezTo>
                    <a:pt x="95" y="0"/>
                    <a:pt x="83" y="2"/>
                    <a:pt x="70" y="6"/>
                  </a:cubicBezTo>
                  <a:cubicBezTo>
                    <a:pt x="17" y="39"/>
                    <a:pt x="0" y="88"/>
                    <a:pt x="17" y="142"/>
                  </a:cubicBezTo>
                  <a:cubicBezTo>
                    <a:pt x="31" y="183"/>
                    <a:pt x="82" y="216"/>
                    <a:pt x="130" y="216"/>
                  </a:cubicBezTo>
                  <a:cubicBezTo>
                    <a:pt x="139" y="216"/>
                    <a:pt x="148" y="215"/>
                    <a:pt x="157" y="212"/>
                  </a:cubicBezTo>
                  <a:cubicBezTo>
                    <a:pt x="206" y="175"/>
                    <a:pt x="239" y="125"/>
                    <a:pt x="206" y="72"/>
                  </a:cubicBezTo>
                  <a:cubicBezTo>
                    <a:pt x="193" y="32"/>
                    <a:pt x="156" y="0"/>
                    <a:pt x="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9"/>
            <p:cNvSpPr/>
            <p:nvPr/>
          </p:nvSpPr>
          <p:spPr>
            <a:xfrm>
              <a:off x="4286300" y="3033400"/>
              <a:ext cx="5700" cy="5050"/>
            </a:xfrm>
            <a:custGeom>
              <a:avLst/>
              <a:gdLst/>
              <a:ahLst/>
              <a:cxnLst/>
              <a:rect l="l" t="t" r="r" b="b"/>
              <a:pathLst>
                <a:path w="228" h="202" extrusionOk="0">
                  <a:moveTo>
                    <a:pt x="98" y="1"/>
                  </a:moveTo>
                  <a:cubicBezTo>
                    <a:pt x="55" y="1"/>
                    <a:pt x="18" y="34"/>
                    <a:pt x="1" y="92"/>
                  </a:cubicBezTo>
                  <a:cubicBezTo>
                    <a:pt x="1" y="108"/>
                    <a:pt x="1" y="125"/>
                    <a:pt x="21" y="141"/>
                  </a:cubicBezTo>
                  <a:lnTo>
                    <a:pt x="21" y="158"/>
                  </a:lnTo>
                  <a:cubicBezTo>
                    <a:pt x="38" y="178"/>
                    <a:pt x="71" y="195"/>
                    <a:pt x="87" y="195"/>
                  </a:cubicBezTo>
                  <a:cubicBezTo>
                    <a:pt x="98" y="200"/>
                    <a:pt x="109" y="202"/>
                    <a:pt x="119" y="202"/>
                  </a:cubicBezTo>
                  <a:cubicBezTo>
                    <a:pt x="142" y="202"/>
                    <a:pt x="162" y="190"/>
                    <a:pt x="174" y="178"/>
                  </a:cubicBezTo>
                  <a:cubicBezTo>
                    <a:pt x="190" y="158"/>
                    <a:pt x="207" y="141"/>
                    <a:pt x="207" y="108"/>
                  </a:cubicBezTo>
                  <a:cubicBezTo>
                    <a:pt x="228" y="92"/>
                    <a:pt x="207" y="55"/>
                    <a:pt x="190" y="38"/>
                  </a:cubicBezTo>
                  <a:cubicBezTo>
                    <a:pt x="174" y="22"/>
                    <a:pt x="157" y="5"/>
                    <a:pt x="124" y="5"/>
                  </a:cubicBezTo>
                  <a:cubicBezTo>
                    <a:pt x="115" y="2"/>
                    <a:pt x="106" y="1"/>
                    <a:pt x="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9"/>
            <p:cNvSpPr/>
            <p:nvPr/>
          </p:nvSpPr>
          <p:spPr>
            <a:xfrm>
              <a:off x="4211175" y="3099700"/>
              <a:ext cx="5575" cy="5175"/>
            </a:xfrm>
            <a:custGeom>
              <a:avLst/>
              <a:gdLst/>
              <a:ahLst/>
              <a:cxnLst/>
              <a:rect l="l" t="t" r="r" b="b"/>
              <a:pathLst>
                <a:path w="223" h="207" extrusionOk="0">
                  <a:moveTo>
                    <a:pt x="120" y="0"/>
                  </a:moveTo>
                  <a:cubicBezTo>
                    <a:pt x="103" y="0"/>
                    <a:pt x="70" y="0"/>
                    <a:pt x="54" y="16"/>
                  </a:cubicBezTo>
                  <a:cubicBezTo>
                    <a:pt x="17" y="33"/>
                    <a:pt x="17" y="49"/>
                    <a:pt x="0" y="82"/>
                  </a:cubicBezTo>
                  <a:cubicBezTo>
                    <a:pt x="0" y="103"/>
                    <a:pt x="0" y="120"/>
                    <a:pt x="17" y="136"/>
                  </a:cubicBezTo>
                  <a:lnTo>
                    <a:pt x="17" y="153"/>
                  </a:lnTo>
                  <a:cubicBezTo>
                    <a:pt x="37" y="186"/>
                    <a:pt x="70" y="206"/>
                    <a:pt x="87" y="206"/>
                  </a:cubicBezTo>
                  <a:cubicBezTo>
                    <a:pt x="157" y="206"/>
                    <a:pt x="206" y="169"/>
                    <a:pt x="206" y="120"/>
                  </a:cubicBezTo>
                  <a:cubicBezTo>
                    <a:pt x="223" y="82"/>
                    <a:pt x="206" y="66"/>
                    <a:pt x="190" y="33"/>
                  </a:cubicBezTo>
                  <a:cubicBezTo>
                    <a:pt x="173" y="16"/>
                    <a:pt x="157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9"/>
            <p:cNvSpPr/>
            <p:nvPr/>
          </p:nvSpPr>
          <p:spPr>
            <a:xfrm>
              <a:off x="4209925" y="3113700"/>
              <a:ext cx="5600" cy="5275"/>
            </a:xfrm>
            <a:custGeom>
              <a:avLst/>
              <a:gdLst/>
              <a:ahLst/>
              <a:cxnLst/>
              <a:rect l="l" t="t" r="r" b="b"/>
              <a:pathLst>
                <a:path w="224" h="211" extrusionOk="0">
                  <a:moveTo>
                    <a:pt x="93" y="1"/>
                  </a:moveTo>
                  <a:cubicBezTo>
                    <a:pt x="51" y="1"/>
                    <a:pt x="14" y="33"/>
                    <a:pt x="1" y="91"/>
                  </a:cubicBezTo>
                  <a:lnTo>
                    <a:pt x="1" y="124"/>
                  </a:lnTo>
                  <a:lnTo>
                    <a:pt x="17" y="141"/>
                  </a:lnTo>
                  <a:lnTo>
                    <a:pt x="17" y="162"/>
                  </a:lnTo>
                  <a:cubicBezTo>
                    <a:pt x="34" y="194"/>
                    <a:pt x="67" y="194"/>
                    <a:pt x="87" y="211"/>
                  </a:cubicBezTo>
                  <a:cubicBezTo>
                    <a:pt x="120" y="211"/>
                    <a:pt x="153" y="194"/>
                    <a:pt x="170" y="194"/>
                  </a:cubicBezTo>
                  <a:cubicBezTo>
                    <a:pt x="190" y="178"/>
                    <a:pt x="207" y="141"/>
                    <a:pt x="207" y="124"/>
                  </a:cubicBezTo>
                  <a:cubicBezTo>
                    <a:pt x="223" y="91"/>
                    <a:pt x="207" y="75"/>
                    <a:pt x="207" y="58"/>
                  </a:cubicBezTo>
                  <a:cubicBezTo>
                    <a:pt x="190" y="21"/>
                    <a:pt x="153" y="5"/>
                    <a:pt x="120" y="5"/>
                  </a:cubicBezTo>
                  <a:cubicBezTo>
                    <a:pt x="111" y="2"/>
                    <a:pt x="102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9"/>
            <p:cNvSpPr/>
            <p:nvPr/>
          </p:nvSpPr>
          <p:spPr>
            <a:xfrm>
              <a:off x="4364550" y="3078050"/>
              <a:ext cx="6000" cy="5375"/>
            </a:xfrm>
            <a:custGeom>
              <a:avLst/>
              <a:gdLst/>
              <a:ahLst/>
              <a:cxnLst/>
              <a:rect l="l" t="t" r="r" b="b"/>
              <a:pathLst>
                <a:path w="240" h="215" extrusionOk="0">
                  <a:moveTo>
                    <a:pt x="113" y="0"/>
                  </a:moveTo>
                  <a:cubicBezTo>
                    <a:pt x="104" y="0"/>
                    <a:pt x="95" y="1"/>
                    <a:pt x="87" y="4"/>
                  </a:cubicBezTo>
                  <a:cubicBezTo>
                    <a:pt x="33" y="41"/>
                    <a:pt x="0" y="91"/>
                    <a:pt x="17" y="144"/>
                  </a:cubicBezTo>
                  <a:cubicBezTo>
                    <a:pt x="30" y="185"/>
                    <a:pt x="80" y="215"/>
                    <a:pt x="125" y="215"/>
                  </a:cubicBezTo>
                  <a:cubicBezTo>
                    <a:pt x="134" y="215"/>
                    <a:pt x="144" y="213"/>
                    <a:pt x="153" y="210"/>
                  </a:cubicBezTo>
                  <a:cubicBezTo>
                    <a:pt x="206" y="194"/>
                    <a:pt x="239" y="124"/>
                    <a:pt x="223" y="74"/>
                  </a:cubicBezTo>
                  <a:cubicBezTo>
                    <a:pt x="195" y="30"/>
                    <a:pt x="154" y="0"/>
                    <a:pt x="1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9"/>
            <p:cNvSpPr/>
            <p:nvPr/>
          </p:nvSpPr>
          <p:spPr>
            <a:xfrm>
              <a:off x="4204775" y="2980950"/>
              <a:ext cx="5175" cy="4975"/>
            </a:xfrm>
            <a:custGeom>
              <a:avLst/>
              <a:gdLst/>
              <a:ahLst/>
              <a:cxnLst/>
              <a:rect l="l" t="t" r="r" b="b"/>
              <a:pathLst>
                <a:path w="207" h="199" extrusionOk="0">
                  <a:moveTo>
                    <a:pt x="90" y="0"/>
                  </a:moveTo>
                  <a:cubicBezTo>
                    <a:pt x="67" y="0"/>
                    <a:pt x="45" y="14"/>
                    <a:pt x="34" y="25"/>
                  </a:cubicBezTo>
                  <a:cubicBezTo>
                    <a:pt x="17" y="42"/>
                    <a:pt x="1" y="58"/>
                    <a:pt x="1" y="91"/>
                  </a:cubicBezTo>
                  <a:lnTo>
                    <a:pt x="1" y="145"/>
                  </a:lnTo>
                  <a:cubicBezTo>
                    <a:pt x="17" y="178"/>
                    <a:pt x="50" y="194"/>
                    <a:pt x="87" y="194"/>
                  </a:cubicBezTo>
                  <a:lnTo>
                    <a:pt x="104" y="194"/>
                  </a:lnTo>
                  <a:cubicBezTo>
                    <a:pt x="111" y="197"/>
                    <a:pt x="119" y="199"/>
                    <a:pt x="126" y="199"/>
                  </a:cubicBezTo>
                  <a:cubicBezTo>
                    <a:pt x="168" y="199"/>
                    <a:pt x="207" y="154"/>
                    <a:pt x="207" y="112"/>
                  </a:cubicBezTo>
                  <a:cubicBezTo>
                    <a:pt x="207" y="91"/>
                    <a:pt x="207" y="58"/>
                    <a:pt x="190" y="42"/>
                  </a:cubicBezTo>
                  <a:cubicBezTo>
                    <a:pt x="170" y="25"/>
                    <a:pt x="153" y="9"/>
                    <a:pt x="120" y="9"/>
                  </a:cubicBezTo>
                  <a:cubicBezTo>
                    <a:pt x="110" y="3"/>
                    <a:pt x="100" y="0"/>
                    <a:pt x="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9"/>
            <p:cNvSpPr/>
            <p:nvPr/>
          </p:nvSpPr>
          <p:spPr>
            <a:xfrm>
              <a:off x="4203425" y="2996950"/>
              <a:ext cx="5200" cy="5250"/>
            </a:xfrm>
            <a:custGeom>
              <a:avLst/>
              <a:gdLst/>
              <a:ahLst/>
              <a:cxnLst/>
              <a:rect l="l" t="t" r="r" b="b"/>
              <a:pathLst>
                <a:path w="208" h="210" extrusionOk="0">
                  <a:moveTo>
                    <a:pt x="95" y="0"/>
                  </a:moveTo>
                  <a:cubicBezTo>
                    <a:pt x="41" y="0"/>
                    <a:pt x="1" y="44"/>
                    <a:pt x="1" y="90"/>
                  </a:cubicBezTo>
                  <a:lnTo>
                    <a:pt x="1" y="140"/>
                  </a:lnTo>
                  <a:lnTo>
                    <a:pt x="17" y="156"/>
                  </a:lnTo>
                  <a:cubicBezTo>
                    <a:pt x="38" y="193"/>
                    <a:pt x="55" y="193"/>
                    <a:pt x="88" y="210"/>
                  </a:cubicBezTo>
                  <a:cubicBezTo>
                    <a:pt x="141" y="210"/>
                    <a:pt x="191" y="173"/>
                    <a:pt x="207" y="123"/>
                  </a:cubicBezTo>
                  <a:cubicBezTo>
                    <a:pt x="207" y="90"/>
                    <a:pt x="207" y="53"/>
                    <a:pt x="191" y="37"/>
                  </a:cubicBezTo>
                  <a:cubicBezTo>
                    <a:pt x="174" y="20"/>
                    <a:pt x="141" y="4"/>
                    <a:pt x="121" y="4"/>
                  </a:cubicBezTo>
                  <a:cubicBezTo>
                    <a:pt x="112" y="1"/>
                    <a:pt x="103" y="0"/>
                    <a:pt x="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9"/>
            <p:cNvSpPr/>
            <p:nvPr/>
          </p:nvSpPr>
          <p:spPr>
            <a:xfrm>
              <a:off x="4206950" y="2969150"/>
              <a:ext cx="5575" cy="5125"/>
            </a:xfrm>
            <a:custGeom>
              <a:avLst/>
              <a:gdLst/>
              <a:ahLst/>
              <a:cxnLst/>
              <a:rect l="l" t="t" r="r" b="b"/>
              <a:pathLst>
                <a:path w="223" h="205" extrusionOk="0">
                  <a:moveTo>
                    <a:pt x="109" y="0"/>
                  </a:moveTo>
                  <a:cubicBezTo>
                    <a:pt x="80" y="0"/>
                    <a:pt x="51" y="13"/>
                    <a:pt x="33" y="31"/>
                  </a:cubicBezTo>
                  <a:cubicBezTo>
                    <a:pt x="17" y="68"/>
                    <a:pt x="0" y="85"/>
                    <a:pt x="17" y="118"/>
                  </a:cubicBezTo>
                  <a:lnTo>
                    <a:pt x="17" y="134"/>
                  </a:lnTo>
                  <a:cubicBezTo>
                    <a:pt x="17" y="151"/>
                    <a:pt x="33" y="171"/>
                    <a:pt x="50" y="188"/>
                  </a:cubicBezTo>
                  <a:cubicBezTo>
                    <a:pt x="66" y="204"/>
                    <a:pt x="103" y="204"/>
                    <a:pt x="120" y="204"/>
                  </a:cubicBezTo>
                  <a:cubicBezTo>
                    <a:pt x="153" y="204"/>
                    <a:pt x="169" y="188"/>
                    <a:pt x="186" y="171"/>
                  </a:cubicBezTo>
                  <a:cubicBezTo>
                    <a:pt x="206" y="151"/>
                    <a:pt x="223" y="118"/>
                    <a:pt x="223" y="101"/>
                  </a:cubicBezTo>
                  <a:cubicBezTo>
                    <a:pt x="223" y="68"/>
                    <a:pt x="206" y="48"/>
                    <a:pt x="169" y="31"/>
                  </a:cubicBezTo>
                  <a:cubicBezTo>
                    <a:pt x="154" y="9"/>
                    <a:pt x="132" y="0"/>
                    <a:pt x="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9"/>
            <p:cNvSpPr/>
            <p:nvPr/>
          </p:nvSpPr>
          <p:spPr>
            <a:xfrm>
              <a:off x="4211575" y="3020875"/>
              <a:ext cx="5700" cy="5350"/>
            </a:xfrm>
            <a:custGeom>
              <a:avLst/>
              <a:gdLst/>
              <a:ahLst/>
              <a:cxnLst/>
              <a:rect l="l" t="t" r="r" b="b"/>
              <a:pathLst>
                <a:path w="228" h="214" extrusionOk="0">
                  <a:moveTo>
                    <a:pt x="114" y="1"/>
                  </a:moveTo>
                  <a:cubicBezTo>
                    <a:pt x="85" y="1"/>
                    <a:pt x="56" y="13"/>
                    <a:pt x="38" y="40"/>
                  </a:cubicBezTo>
                  <a:cubicBezTo>
                    <a:pt x="21" y="61"/>
                    <a:pt x="1" y="94"/>
                    <a:pt x="1" y="110"/>
                  </a:cubicBezTo>
                  <a:cubicBezTo>
                    <a:pt x="1" y="127"/>
                    <a:pt x="21" y="143"/>
                    <a:pt x="21" y="143"/>
                  </a:cubicBezTo>
                  <a:cubicBezTo>
                    <a:pt x="21" y="164"/>
                    <a:pt x="38" y="180"/>
                    <a:pt x="54" y="197"/>
                  </a:cubicBezTo>
                  <a:cubicBezTo>
                    <a:pt x="71" y="213"/>
                    <a:pt x="87" y="213"/>
                    <a:pt x="124" y="213"/>
                  </a:cubicBezTo>
                  <a:cubicBezTo>
                    <a:pt x="157" y="213"/>
                    <a:pt x="174" y="197"/>
                    <a:pt x="190" y="180"/>
                  </a:cubicBezTo>
                  <a:cubicBezTo>
                    <a:pt x="207" y="143"/>
                    <a:pt x="227" y="127"/>
                    <a:pt x="227" y="94"/>
                  </a:cubicBezTo>
                  <a:cubicBezTo>
                    <a:pt x="207" y="77"/>
                    <a:pt x="207" y="40"/>
                    <a:pt x="174" y="24"/>
                  </a:cubicBezTo>
                  <a:cubicBezTo>
                    <a:pt x="159" y="9"/>
                    <a:pt x="137" y="1"/>
                    <a:pt x="1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9"/>
            <p:cNvSpPr/>
            <p:nvPr/>
          </p:nvSpPr>
          <p:spPr>
            <a:xfrm>
              <a:off x="4243025" y="2979825"/>
              <a:ext cx="4650" cy="4750"/>
            </a:xfrm>
            <a:custGeom>
              <a:avLst/>
              <a:gdLst/>
              <a:ahLst/>
              <a:cxnLst/>
              <a:rect l="l" t="t" r="r" b="b"/>
              <a:pathLst>
                <a:path w="186" h="190" extrusionOk="0">
                  <a:moveTo>
                    <a:pt x="33" y="0"/>
                  </a:moveTo>
                  <a:cubicBezTo>
                    <a:pt x="17" y="17"/>
                    <a:pt x="0" y="33"/>
                    <a:pt x="0" y="70"/>
                  </a:cubicBezTo>
                  <a:lnTo>
                    <a:pt x="0" y="120"/>
                  </a:lnTo>
                  <a:lnTo>
                    <a:pt x="17" y="136"/>
                  </a:lnTo>
                  <a:cubicBezTo>
                    <a:pt x="33" y="173"/>
                    <a:pt x="66" y="190"/>
                    <a:pt x="83" y="190"/>
                  </a:cubicBezTo>
                  <a:cubicBezTo>
                    <a:pt x="136" y="190"/>
                    <a:pt x="169" y="173"/>
                    <a:pt x="186" y="136"/>
                  </a:cubicBezTo>
                  <a:cubicBezTo>
                    <a:pt x="136" y="87"/>
                    <a:pt x="83" y="54"/>
                    <a:pt x="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9"/>
            <p:cNvSpPr/>
            <p:nvPr/>
          </p:nvSpPr>
          <p:spPr>
            <a:xfrm>
              <a:off x="4099125" y="3026125"/>
              <a:ext cx="5600" cy="5250"/>
            </a:xfrm>
            <a:custGeom>
              <a:avLst/>
              <a:gdLst/>
              <a:ahLst/>
              <a:cxnLst/>
              <a:rect l="l" t="t" r="r" b="b"/>
              <a:pathLst>
                <a:path w="224" h="210" extrusionOk="0">
                  <a:moveTo>
                    <a:pt x="110" y="0"/>
                  </a:moveTo>
                  <a:cubicBezTo>
                    <a:pt x="54" y="0"/>
                    <a:pt x="17" y="44"/>
                    <a:pt x="17" y="90"/>
                  </a:cubicBezTo>
                  <a:cubicBezTo>
                    <a:pt x="1" y="106"/>
                    <a:pt x="17" y="123"/>
                    <a:pt x="17" y="139"/>
                  </a:cubicBezTo>
                  <a:cubicBezTo>
                    <a:pt x="17" y="160"/>
                    <a:pt x="17" y="160"/>
                    <a:pt x="34" y="160"/>
                  </a:cubicBezTo>
                  <a:cubicBezTo>
                    <a:pt x="50" y="193"/>
                    <a:pt x="67" y="210"/>
                    <a:pt x="104" y="210"/>
                  </a:cubicBezTo>
                  <a:cubicBezTo>
                    <a:pt x="120" y="210"/>
                    <a:pt x="153" y="210"/>
                    <a:pt x="170" y="193"/>
                  </a:cubicBezTo>
                  <a:cubicBezTo>
                    <a:pt x="207" y="177"/>
                    <a:pt x="207" y="139"/>
                    <a:pt x="223" y="123"/>
                  </a:cubicBezTo>
                  <a:cubicBezTo>
                    <a:pt x="223" y="90"/>
                    <a:pt x="223" y="73"/>
                    <a:pt x="207" y="36"/>
                  </a:cubicBezTo>
                  <a:cubicBezTo>
                    <a:pt x="190" y="20"/>
                    <a:pt x="153" y="3"/>
                    <a:pt x="137" y="3"/>
                  </a:cubicBezTo>
                  <a:cubicBezTo>
                    <a:pt x="127" y="1"/>
                    <a:pt x="118" y="0"/>
                    <a:pt x="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9"/>
            <p:cNvSpPr/>
            <p:nvPr/>
          </p:nvSpPr>
          <p:spPr>
            <a:xfrm>
              <a:off x="4201775" y="3010725"/>
              <a:ext cx="5600" cy="5275"/>
            </a:xfrm>
            <a:custGeom>
              <a:avLst/>
              <a:gdLst/>
              <a:ahLst/>
              <a:cxnLst/>
              <a:rect l="l" t="t" r="r" b="b"/>
              <a:pathLst>
                <a:path w="224" h="211" extrusionOk="0">
                  <a:moveTo>
                    <a:pt x="121" y="1"/>
                  </a:moveTo>
                  <a:cubicBezTo>
                    <a:pt x="104" y="1"/>
                    <a:pt x="67" y="1"/>
                    <a:pt x="50" y="17"/>
                  </a:cubicBezTo>
                  <a:cubicBezTo>
                    <a:pt x="17" y="34"/>
                    <a:pt x="1" y="71"/>
                    <a:pt x="1" y="88"/>
                  </a:cubicBezTo>
                  <a:cubicBezTo>
                    <a:pt x="1" y="104"/>
                    <a:pt x="1" y="121"/>
                    <a:pt x="17" y="137"/>
                  </a:cubicBezTo>
                  <a:lnTo>
                    <a:pt x="17" y="174"/>
                  </a:lnTo>
                  <a:cubicBezTo>
                    <a:pt x="34" y="191"/>
                    <a:pt x="67" y="207"/>
                    <a:pt x="83" y="207"/>
                  </a:cubicBezTo>
                  <a:cubicBezTo>
                    <a:pt x="93" y="209"/>
                    <a:pt x="102" y="210"/>
                    <a:pt x="111" y="210"/>
                  </a:cubicBezTo>
                  <a:cubicBezTo>
                    <a:pt x="167" y="210"/>
                    <a:pt x="207" y="167"/>
                    <a:pt x="207" y="121"/>
                  </a:cubicBezTo>
                  <a:cubicBezTo>
                    <a:pt x="224" y="104"/>
                    <a:pt x="207" y="71"/>
                    <a:pt x="187" y="55"/>
                  </a:cubicBezTo>
                  <a:cubicBezTo>
                    <a:pt x="170" y="17"/>
                    <a:pt x="154" y="17"/>
                    <a:pt x="1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9"/>
            <p:cNvSpPr/>
            <p:nvPr/>
          </p:nvSpPr>
          <p:spPr>
            <a:xfrm>
              <a:off x="4102125" y="3089800"/>
              <a:ext cx="5175" cy="5175"/>
            </a:xfrm>
            <a:custGeom>
              <a:avLst/>
              <a:gdLst/>
              <a:ahLst/>
              <a:cxnLst/>
              <a:rect l="l" t="t" r="r" b="b"/>
              <a:pathLst>
                <a:path w="207" h="207" extrusionOk="0">
                  <a:moveTo>
                    <a:pt x="120" y="0"/>
                  </a:moveTo>
                  <a:cubicBezTo>
                    <a:pt x="70" y="0"/>
                    <a:pt x="0" y="33"/>
                    <a:pt x="0" y="87"/>
                  </a:cubicBezTo>
                  <a:lnTo>
                    <a:pt x="0" y="136"/>
                  </a:lnTo>
                  <a:cubicBezTo>
                    <a:pt x="17" y="153"/>
                    <a:pt x="17" y="153"/>
                    <a:pt x="17" y="169"/>
                  </a:cubicBezTo>
                  <a:cubicBezTo>
                    <a:pt x="33" y="190"/>
                    <a:pt x="50" y="206"/>
                    <a:pt x="87" y="206"/>
                  </a:cubicBezTo>
                  <a:cubicBezTo>
                    <a:pt x="136" y="206"/>
                    <a:pt x="206" y="169"/>
                    <a:pt x="206" y="120"/>
                  </a:cubicBezTo>
                  <a:cubicBezTo>
                    <a:pt x="206" y="87"/>
                    <a:pt x="206" y="66"/>
                    <a:pt x="190" y="33"/>
                  </a:cubicBezTo>
                  <a:cubicBezTo>
                    <a:pt x="173" y="17"/>
                    <a:pt x="153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9"/>
            <p:cNvSpPr/>
            <p:nvPr/>
          </p:nvSpPr>
          <p:spPr>
            <a:xfrm>
              <a:off x="4199625" y="3027400"/>
              <a:ext cx="5175" cy="5325"/>
            </a:xfrm>
            <a:custGeom>
              <a:avLst/>
              <a:gdLst/>
              <a:ahLst/>
              <a:cxnLst/>
              <a:rect l="l" t="t" r="r" b="b"/>
              <a:pathLst>
                <a:path w="207" h="213" extrusionOk="0">
                  <a:moveTo>
                    <a:pt x="90" y="0"/>
                  </a:moveTo>
                  <a:cubicBezTo>
                    <a:pt x="49" y="0"/>
                    <a:pt x="14" y="35"/>
                    <a:pt x="0" y="88"/>
                  </a:cubicBezTo>
                  <a:lnTo>
                    <a:pt x="0" y="142"/>
                  </a:lnTo>
                  <a:cubicBezTo>
                    <a:pt x="17" y="142"/>
                    <a:pt x="17" y="159"/>
                    <a:pt x="17" y="159"/>
                  </a:cubicBezTo>
                  <a:cubicBezTo>
                    <a:pt x="33" y="175"/>
                    <a:pt x="66" y="192"/>
                    <a:pt x="87" y="212"/>
                  </a:cubicBezTo>
                  <a:cubicBezTo>
                    <a:pt x="120" y="212"/>
                    <a:pt x="136" y="192"/>
                    <a:pt x="169" y="175"/>
                  </a:cubicBezTo>
                  <a:cubicBezTo>
                    <a:pt x="190" y="175"/>
                    <a:pt x="207" y="142"/>
                    <a:pt x="207" y="126"/>
                  </a:cubicBezTo>
                  <a:cubicBezTo>
                    <a:pt x="207" y="88"/>
                    <a:pt x="207" y="55"/>
                    <a:pt x="190" y="39"/>
                  </a:cubicBezTo>
                  <a:cubicBezTo>
                    <a:pt x="169" y="22"/>
                    <a:pt x="153" y="6"/>
                    <a:pt x="120" y="6"/>
                  </a:cubicBezTo>
                  <a:cubicBezTo>
                    <a:pt x="110" y="2"/>
                    <a:pt x="100" y="0"/>
                    <a:pt x="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9"/>
            <p:cNvSpPr/>
            <p:nvPr/>
          </p:nvSpPr>
          <p:spPr>
            <a:xfrm>
              <a:off x="4095625" y="3040175"/>
              <a:ext cx="5700" cy="5150"/>
            </a:xfrm>
            <a:custGeom>
              <a:avLst/>
              <a:gdLst/>
              <a:ahLst/>
              <a:cxnLst/>
              <a:rect l="l" t="t" r="r" b="b"/>
              <a:pathLst>
                <a:path w="228" h="206" extrusionOk="0">
                  <a:moveTo>
                    <a:pt x="113" y="1"/>
                  </a:moveTo>
                  <a:cubicBezTo>
                    <a:pt x="85" y="1"/>
                    <a:pt x="56" y="14"/>
                    <a:pt x="38" y="43"/>
                  </a:cubicBezTo>
                  <a:cubicBezTo>
                    <a:pt x="21" y="60"/>
                    <a:pt x="0" y="93"/>
                    <a:pt x="0" y="113"/>
                  </a:cubicBezTo>
                  <a:cubicBezTo>
                    <a:pt x="0" y="130"/>
                    <a:pt x="21" y="130"/>
                    <a:pt x="21" y="146"/>
                  </a:cubicBezTo>
                  <a:cubicBezTo>
                    <a:pt x="21" y="163"/>
                    <a:pt x="38" y="179"/>
                    <a:pt x="54" y="179"/>
                  </a:cubicBezTo>
                  <a:cubicBezTo>
                    <a:pt x="69" y="196"/>
                    <a:pt x="92" y="205"/>
                    <a:pt x="115" y="205"/>
                  </a:cubicBezTo>
                  <a:cubicBezTo>
                    <a:pt x="143" y="205"/>
                    <a:pt x="172" y="192"/>
                    <a:pt x="190" y="163"/>
                  </a:cubicBezTo>
                  <a:cubicBezTo>
                    <a:pt x="207" y="146"/>
                    <a:pt x="227" y="113"/>
                    <a:pt x="227" y="93"/>
                  </a:cubicBezTo>
                  <a:cubicBezTo>
                    <a:pt x="207" y="60"/>
                    <a:pt x="207" y="43"/>
                    <a:pt x="174" y="27"/>
                  </a:cubicBezTo>
                  <a:cubicBezTo>
                    <a:pt x="159" y="10"/>
                    <a:pt x="136" y="1"/>
                    <a:pt x="1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9"/>
            <p:cNvSpPr/>
            <p:nvPr/>
          </p:nvSpPr>
          <p:spPr>
            <a:xfrm>
              <a:off x="4346500" y="3049300"/>
              <a:ext cx="5600" cy="5275"/>
            </a:xfrm>
            <a:custGeom>
              <a:avLst/>
              <a:gdLst/>
              <a:ahLst/>
              <a:cxnLst/>
              <a:rect l="l" t="t" r="r" b="b"/>
              <a:pathLst>
                <a:path w="224" h="211" extrusionOk="0">
                  <a:moveTo>
                    <a:pt x="99" y="1"/>
                  </a:moveTo>
                  <a:cubicBezTo>
                    <a:pt x="54" y="1"/>
                    <a:pt x="15" y="44"/>
                    <a:pt x="1" y="91"/>
                  </a:cubicBezTo>
                  <a:cubicBezTo>
                    <a:pt x="1" y="107"/>
                    <a:pt x="1" y="124"/>
                    <a:pt x="17" y="140"/>
                  </a:cubicBezTo>
                  <a:lnTo>
                    <a:pt x="17" y="161"/>
                  </a:lnTo>
                  <a:cubicBezTo>
                    <a:pt x="34" y="194"/>
                    <a:pt x="67" y="210"/>
                    <a:pt x="87" y="210"/>
                  </a:cubicBezTo>
                  <a:cubicBezTo>
                    <a:pt x="153" y="210"/>
                    <a:pt x="207" y="177"/>
                    <a:pt x="207" y="124"/>
                  </a:cubicBezTo>
                  <a:cubicBezTo>
                    <a:pt x="223" y="91"/>
                    <a:pt x="207" y="74"/>
                    <a:pt x="190" y="37"/>
                  </a:cubicBezTo>
                  <a:cubicBezTo>
                    <a:pt x="170" y="21"/>
                    <a:pt x="153" y="4"/>
                    <a:pt x="120" y="4"/>
                  </a:cubicBezTo>
                  <a:cubicBezTo>
                    <a:pt x="113" y="2"/>
                    <a:pt x="106" y="1"/>
                    <a:pt x="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9"/>
            <p:cNvSpPr/>
            <p:nvPr/>
          </p:nvSpPr>
          <p:spPr>
            <a:xfrm>
              <a:off x="4349900" y="3097975"/>
              <a:ext cx="5175" cy="5300"/>
            </a:xfrm>
            <a:custGeom>
              <a:avLst/>
              <a:gdLst/>
              <a:ahLst/>
              <a:cxnLst/>
              <a:rect l="l" t="t" r="r" b="b"/>
              <a:pathLst>
                <a:path w="207" h="212" extrusionOk="0">
                  <a:moveTo>
                    <a:pt x="103" y="1"/>
                  </a:moveTo>
                  <a:cubicBezTo>
                    <a:pt x="75" y="1"/>
                    <a:pt x="46" y="14"/>
                    <a:pt x="17" y="32"/>
                  </a:cubicBezTo>
                  <a:cubicBezTo>
                    <a:pt x="1" y="69"/>
                    <a:pt x="1" y="85"/>
                    <a:pt x="1" y="118"/>
                  </a:cubicBezTo>
                  <a:cubicBezTo>
                    <a:pt x="1" y="118"/>
                    <a:pt x="1" y="135"/>
                    <a:pt x="17" y="135"/>
                  </a:cubicBezTo>
                  <a:cubicBezTo>
                    <a:pt x="17" y="151"/>
                    <a:pt x="34" y="172"/>
                    <a:pt x="34" y="189"/>
                  </a:cubicBezTo>
                  <a:cubicBezTo>
                    <a:pt x="58" y="203"/>
                    <a:pt x="85" y="212"/>
                    <a:pt x="111" y="212"/>
                  </a:cubicBezTo>
                  <a:cubicBezTo>
                    <a:pt x="143" y="212"/>
                    <a:pt x="172" y="199"/>
                    <a:pt x="190" y="172"/>
                  </a:cubicBezTo>
                  <a:cubicBezTo>
                    <a:pt x="207" y="151"/>
                    <a:pt x="207" y="118"/>
                    <a:pt x="207" y="102"/>
                  </a:cubicBezTo>
                  <a:cubicBezTo>
                    <a:pt x="207" y="69"/>
                    <a:pt x="190" y="48"/>
                    <a:pt x="174" y="32"/>
                  </a:cubicBezTo>
                  <a:cubicBezTo>
                    <a:pt x="150" y="10"/>
                    <a:pt x="126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9"/>
            <p:cNvSpPr/>
            <p:nvPr/>
          </p:nvSpPr>
          <p:spPr>
            <a:xfrm>
              <a:off x="4349500" y="3112425"/>
              <a:ext cx="5575" cy="5325"/>
            </a:xfrm>
            <a:custGeom>
              <a:avLst/>
              <a:gdLst/>
              <a:ahLst/>
              <a:cxnLst/>
              <a:rect l="l" t="t" r="r" b="b"/>
              <a:pathLst>
                <a:path w="223" h="213" extrusionOk="0">
                  <a:moveTo>
                    <a:pt x="98" y="0"/>
                  </a:moveTo>
                  <a:cubicBezTo>
                    <a:pt x="67" y="0"/>
                    <a:pt x="30" y="29"/>
                    <a:pt x="17" y="56"/>
                  </a:cubicBezTo>
                  <a:cubicBezTo>
                    <a:pt x="17" y="72"/>
                    <a:pt x="17" y="72"/>
                    <a:pt x="0" y="89"/>
                  </a:cubicBezTo>
                  <a:cubicBezTo>
                    <a:pt x="0" y="109"/>
                    <a:pt x="0" y="126"/>
                    <a:pt x="17" y="142"/>
                  </a:cubicBezTo>
                  <a:cubicBezTo>
                    <a:pt x="17" y="159"/>
                    <a:pt x="50" y="192"/>
                    <a:pt x="70" y="192"/>
                  </a:cubicBezTo>
                  <a:cubicBezTo>
                    <a:pt x="70" y="192"/>
                    <a:pt x="87" y="213"/>
                    <a:pt x="103" y="213"/>
                  </a:cubicBezTo>
                  <a:cubicBezTo>
                    <a:pt x="153" y="213"/>
                    <a:pt x="206" y="175"/>
                    <a:pt x="223" y="126"/>
                  </a:cubicBezTo>
                  <a:cubicBezTo>
                    <a:pt x="223" y="89"/>
                    <a:pt x="206" y="56"/>
                    <a:pt x="190" y="39"/>
                  </a:cubicBezTo>
                  <a:cubicBezTo>
                    <a:pt x="173" y="23"/>
                    <a:pt x="153" y="6"/>
                    <a:pt x="120" y="6"/>
                  </a:cubicBezTo>
                  <a:cubicBezTo>
                    <a:pt x="113" y="2"/>
                    <a:pt x="106" y="0"/>
                    <a:pt x="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9"/>
            <p:cNvSpPr/>
            <p:nvPr/>
          </p:nvSpPr>
          <p:spPr>
            <a:xfrm>
              <a:off x="4342575" y="3061300"/>
              <a:ext cx="5600" cy="5175"/>
            </a:xfrm>
            <a:custGeom>
              <a:avLst/>
              <a:gdLst/>
              <a:ahLst/>
              <a:cxnLst/>
              <a:rect l="l" t="t" r="r" b="b"/>
              <a:pathLst>
                <a:path w="224" h="207" extrusionOk="0">
                  <a:moveTo>
                    <a:pt x="117" y="0"/>
                  </a:moveTo>
                  <a:cubicBezTo>
                    <a:pt x="103" y="0"/>
                    <a:pt x="88" y="3"/>
                    <a:pt x="71" y="6"/>
                  </a:cubicBezTo>
                  <a:cubicBezTo>
                    <a:pt x="17" y="23"/>
                    <a:pt x="1" y="93"/>
                    <a:pt x="17" y="142"/>
                  </a:cubicBezTo>
                  <a:cubicBezTo>
                    <a:pt x="17" y="159"/>
                    <a:pt x="38" y="175"/>
                    <a:pt x="54" y="175"/>
                  </a:cubicBezTo>
                  <a:cubicBezTo>
                    <a:pt x="64" y="198"/>
                    <a:pt x="86" y="207"/>
                    <a:pt x="110" y="207"/>
                  </a:cubicBezTo>
                  <a:cubicBezTo>
                    <a:pt x="126" y="207"/>
                    <a:pt x="143" y="203"/>
                    <a:pt x="158" y="196"/>
                  </a:cubicBezTo>
                  <a:cubicBezTo>
                    <a:pt x="191" y="196"/>
                    <a:pt x="224" y="159"/>
                    <a:pt x="224" y="109"/>
                  </a:cubicBezTo>
                  <a:cubicBezTo>
                    <a:pt x="224" y="93"/>
                    <a:pt x="224" y="72"/>
                    <a:pt x="207" y="72"/>
                  </a:cubicBezTo>
                  <a:cubicBezTo>
                    <a:pt x="194" y="22"/>
                    <a:pt x="163" y="0"/>
                    <a:pt x="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9"/>
            <p:cNvSpPr/>
            <p:nvPr/>
          </p:nvSpPr>
          <p:spPr>
            <a:xfrm>
              <a:off x="4356800" y="3059275"/>
              <a:ext cx="6000" cy="5300"/>
            </a:xfrm>
            <a:custGeom>
              <a:avLst/>
              <a:gdLst/>
              <a:ahLst/>
              <a:cxnLst/>
              <a:rect l="l" t="t" r="r" b="b"/>
              <a:pathLst>
                <a:path w="240" h="212" extrusionOk="0">
                  <a:moveTo>
                    <a:pt x="67" y="1"/>
                  </a:moveTo>
                  <a:cubicBezTo>
                    <a:pt x="50" y="17"/>
                    <a:pt x="34" y="34"/>
                    <a:pt x="17" y="50"/>
                  </a:cubicBezTo>
                  <a:cubicBezTo>
                    <a:pt x="1" y="87"/>
                    <a:pt x="1" y="104"/>
                    <a:pt x="17" y="137"/>
                  </a:cubicBezTo>
                  <a:cubicBezTo>
                    <a:pt x="31" y="181"/>
                    <a:pt x="81" y="211"/>
                    <a:pt x="126" y="211"/>
                  </a:cubicBezTo>
                  <a:cubicBezTo>
                    <a:pt x="135" y="211"/>
                    <a:pt x="145" y="210"/>
                    <a:pt x="153" y="207"/>
                  </a:cubicBezTo>
                  <a:cubicBezTo>
                    <a:pt x="207" y="174"/>
                    <a:pt x="240" y="120"/>
                    <a:pt x="207" y="71"/>
                  </a:cubicBezTo>
                  <a:cubicBezTo>
                    <a:pt x="207" y="34"/>
                    <a:pt x="170" y="17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9"/>
            <p:cNvSpPr/>
            <p:nvPr/>
          </p:nvSpPr>
          <p:spPr>
            <a:xfrm>
              <a:off x="4357625" y="3042750"/>
              <a:ext cx="5600" cy="5150"/>
            </a:xfrm>
            <a:custGeom>
              <a:avLst/>
              <a:gdLst/>
              <a:ahLst/>
              <a:cxnLst/>
              <a:rect l="l" t="t" r="r" b="b"/>
              <a:pathLst>
                <a:path w="224" h="206" extrusionOk="0">
                  <a:moveTo>
                    <a:pt x="103" y="1"/>
                  </a:moveTo>
                  <a:cubicBezTo>
                    <a:pt x="75" y="1"/>
                    <a:pt x="47" y="14"/>
                    <a:pt x="17" y="43"/>
                  </a:cubicBezTo>
                  <a:cubicBezTo>
                    <a:pt x="1" y="60"/>
                    <a:pt x="1" y="76"/>
                    <a:pt x="1" y="113"/>
                  </a:cubicBezTo>
                  <a:cubicBezTo>
                    <a:pt x="1" y="130"/>
                    <a:pt x="1" y="130"/>
                    <a:pt x="17" y="146"/>
                  </a:cubicBezTo>
                  <a:cubicBezTo>
                    <a:pt x="17" y="163"/>
                    <a:pt x="34" y="163"/>
                    <a:pt x="34" y="179"/>
                  </a:cubicBezTo>
                  <a:cubicBezTo>
                    <a:pt x="58" y="196"/>
                    <a:pt x="86" y="206"/>
                    <a:pt x="112" y="206"/>
                  </a:cubicBezTo>
                  <a:cubicBezTo>
                    <a:pt x="143" y="206"/>
                    <a:pt x="172" y="192"/>
                    <a:pt x="190" y="163"/>
                  </a:cubicBezTo>
                  <a:cubicBezTo>
                    <a:pt x="223" y="130"/>
                    <a:pt x="223" y="60"/>
                    <a:pt x="174" y="27"/>
                  </a:cubicBezTo>
                  <a:cubicBezTo>
                    <a:pt x="150" y="10"/>
                    <a:pt x="126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9"/>
            <p:cNvSpPr/>
            <p:nvPr/>
          </p:nvSpPr>
          <p:spPr>
            <a:xfrm>
              <a:off x="4352475" y="3070725"/>
              <a:ext cx="6000" cy="5425"/>
            </a:xfrm>
            <a:custGeom>
              <a:avLst/>
              <a:gdLst/>
              <a:ahLst/>
              <a:cxnLst/>
              <a:rect l="l" t="t" r="r" b="b"/>
              <a:pathLst>
                <a:path w="240" h="217" extrusionOk="0">
                  <a:moveTo>
                    <a:pt x="113" y="1"/>
                  </a:moveTo>
                  <a:cubicBezTo>
                    <a:pt x="104" y="1"/>
                    <a:pt x="95" y="2"/>
                    <a:pt x="87" y="5"/>
                  </a:cubicBezTo>
                  <a:cubicBezTo>
                    <a:pt x="34" y="42"/>
                    <a:pt x="1" y="91"/>
                    <a:pt x="34" y="145"/>
                  </a:cubicBezTo>
                  <a:cubicBezTo>
                    <a:pt x="50" y="185"/>
                    <a:pt x="86" y="217"/>
                    <a:pt x="136" y="217"/>
                  </a:cubicBezTo>
                  <a:cubicBezTo>
                    <a:pt x="148" y="217"/>
                    <a:pt x="160" y="215"/>
                    <a:pt x="174" y="211"/>
                  </a:cubicBezTo>
                  <a:cubicBezTo>
                    <a:pt x="223" y="178"/>
                    <a:pt x="240" y="128"/>
                    <a:pt x="223" y="75"/>
                  </a:cubicBezTo>
                  <a:cubicBezTo>
                    <a:pt x="210" y="33"/>
                    <a:pt x="158" y="1"/>
                    <a:pt x="1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9"/>
            <p:cNvSpPr/>
            <p:nvPr/>
          </p:nvSpPr>
          <p:spPr>
            <a:xfrm>
              <a:off x="4023050" y="3026100"/>
              <a:ext cx="5600" cy="5275"/>
            </a:xfrm>
            <a:custGeom>
              <a:avLst/>
              <a:gdLst/>
              <a:ahLst/>
              <a:cxnLst/>
              <a:rect l="l" t="t" r="r" b="b"/>
              <a:pathLst>
                <a:path w="224" h="211" extrusionOk="0">
                  <a:moveTo>
                    <a:pt x="117" y="0"/>
                  </a:moveTo>
                  <a:cubicBezTo>
                    <a:pt x="107" y="0"/>
                    <a:pt x="97" y="1"/>
                    <a:pt x="87" y="4"/>
                  </a:cubicBezTo>
                  <a:cubicBezTo>
                    <a:pt x="38" y="37"/>
                    <a:pt x="1" y="91"/>
                    <a:pt x="17" y="140"/>
                  </a:cubicBezTo>
                  <a:cubicBezTo>
                    <a:pt x="38" y="161"/>
                    <a:pt x="38" y="178"/>
                    <a:pt x="54" y="178"/>
                  </a:cubicBezTo>
                  <a:cubicBezTo>
                    <a:pt x="87" y="211"/>
                    <a:pt x="120" y="211"/>
                    <a:pt x="158" y="211"/>
                  </a:cubicBezTo>
                  <a:cubicBezTo>
                    <a:pt x="207" y="194"/>
                    <a:pt x="224" y="161"/>
                    <a:pt x="224" y="107"/>
                  </a:cubicBezTo>
                  <a:lnTo>
                    <a:pt x="224" y="74"/>
                  </a:lnTo>
                  <a:cubicBezTo>
                    <a:pt x="210" y="30"/>
                    <a:pt x="163" y="0"/>
                    <a:pt x="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9"/>
            <p:cNvSpPr/>
            <p:nvPr/>
          </p:nvSpPr>
          <p:spPr>
            <a:xfrm>
              <a:off x="4124475" y="3011400"/>
              <a:ext cx="5600" cy="5350"/>
            </a:xfrm>
            <a:custGeom>
              <a:avLst/>
              <a:gdLst/>
              <a:ahLst/>
              <a:cxnLst/>
              <a:rect l="l" t="t" r="r" b="b"/>
              <a:pathLst>
                <a:path w="224" h="214" extrusionOk="0">
                  <a:moveTo>
                    <a:pt x="108" y="0"/>
                  </a:moveTo>
                  <a:cubicBezTo>
                    <a:pt x="83" y="0"/>
                    <a:pt x="57" y="13"/>
                    <a:pt x="34" y="28"/>
                  </a:cubicBezTo>
                  <a:cubicBezTo>
                    <a:pt x="17" y="44"/>
                    <a:pt x="17" y="61"/>
                    <a:pt x="17" y="94"/>
                  </a:cubicBezTo>
                  <a:cubicBezTo>
                    <a:pt x="1" y="110"/>
                    <a:pt x="17" y="131"/>
                    <a:pt x="17" y="147"/>
                  </a:cubicBezTo>
                  <a:cubicBezTo>
                    <a:pt x="34" y="180"/>
                    <a:pt x="67" y="197"/>
                    <a:pt x="104" y="213"/>
                  </a:cubicBezTo>
                  <a:cubicBezTo>
                    <a:pt x="153" y="213"/>
                    <a:pt x="207" y="180"/>
                    <a:pt x="223" y="131"/>
                  </a:cubicBezTo>
                  <a:cubicBezTo>
                    <a:pt x="223" y="94"/>
                    <a:pt x="223" y="61"/>
                    <a:pt x="207" y="44"/>
                  </a:cubicBezTo>
                  <a:cubicBezTo>
                    <a:pt x="186" y="28"/>
                    <a:pt x="153" y="7"/>
                    <a:pt x="137" y="7"/>
                  </a:cubicBezTo>
                  <a:cubicBezTo>
                    <a:pt x="127" y="2"/>
                    <a:pt x="118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9"/>
            <p:cNvSpPr/>
            <p:nvPr/>
          </p:nvSpPr>
          <p:spPr>
            <a:xfrm>
              <a:off x="4119325" y="3057875"/>
              <a:ext cx="5600" cy="5250"/>
            </a:xfrm>
            <a:custGeom>
              <a:avLst/>
              <a:gdLst/>
              <a:ahLst/>
              <a:cxnLst/>
              <a:rect l="l" t="t" r="r" b="b"/>
              <a:pathLst>
                <a:path w="224" h="210" extrusionOk="0">
                  <a:moveTo>
                    <a:pt x="111" y="0"/>
                  </a:moveTo>
                  <a:cubicBezTo>
                    <a:pt x="55" y="0"/>
                    <a:pt x="17" y="47"/>
                    <a:pt x="17" y="90"/>
                  </a:cubicBezTo>
                  <a:cubicBezTo>
                    <a:pt x="1" y="106"/>
                    <a:pt x="17" y="127"/>
                    <a:pt x="17" y="143"/>
                  </a:cubicBezTo>
                  <a:cubicBezTo>
                    <a:pt x="17" y="143"/>
                    <a:pt x="17" y="160"/>
                    <a:pt x="34" y="160"/>
                  </a:cubicBezTo>
                  <a:cubicBezTo>
                    <a:pt x="50" y="193"/>
                    <a:pt x="67" y="193"/>
                    <a:pt x="104" y="209"/>
                  </a:cubicBezTo>
                  <a:cubicBezTo>
                    <a:pt x="120" y="209"/>
                    <a:pt x="153" y="209"/>
                    <a:pt x="170" y="193"/>
                  </a:cubicBezTo>
                  <a:cubicBezTo>
                    <a:pt x="207" y="176"/>
                    <a:pt x="207" y="143"/>
                    <a:pt x="223" y="127"/>
                  </a:cubicBezTo>
                  <a:cubicBezTo>
                    <a:pt x="223" y="90"/>
                    <a:pt x="223" y="73"/>
                    <a:pt x="207" y="40"/>
                  </a:cubicBezTo>
                  <a:cubicBezTo>
                    <a:pt x="186" y="24"/>
                    <a:pt x="153" y="3"/>
                    <a:pt x="137" y="3"/>
                  </a:cubicBezTo>
                  <a:cubicBezTo>
                    <a:pt x="128" y="1"/>
                    <a:pt x="119" y="0"/>
                    <a:pt x="1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9"/>
            <p:cNvSpPr/>
            <p:nvPr/>
          </p:nvSpPr>
          <p:spPr>
            <a:xfrm>
              <a:off x="4127050" y="2999850"/>
              <a:ext cx="5200" cy="5100"/>
            </a:xfrm>
            <a:custGeom>
              <a:avLst/>
              <a:gdLst/>
              <a:ahLst/>
              <a:cxnLst/>
              <a:rect l="l" t="t" r="r" b="b"/>
              <a:pathLst>
                <a:path w="208" h="204" extrusionOk="0">
                  <a:moveTo>
                    <a:pt x="96" y="1"/>
                  </a:moveTo>
                  <a:cubicBezTo>
                    <a:pt x="65" y="1"/>
                    <a:pt x="36" y="13"/>
                    <a:pt x="17" y="40"/>
                  </a:cubicBezTo>
                  <a:cubicBezTo>
                    <a:pt x="1" y="57"/>
                    <a:pt x="1" y="77"/>
                    <a:pt x="1" y="110"/>
                  </a:cubicBezTo>
                  <a:lnTo>
                    <a:pt x="1" y="143"/>
                  </a:lnTo>
                  <a:cubicBezTo>
                    <a:pt x="17" y="160"/>
                    <a:pt x="17" y="160"/>
                    <a:pt x="34" y="180"/>
                  </a:cubicBezTo>
                  <a:cubicBezTo>
                    <a:pt x="57" y="192"/>
                    <a:pt x="72" y="204"/>
                    <a:pt x="92" y="204"/>
                  </a:cubicBezTo>
                  <a:cubicBezTo>
                    <a:pt x="100" y="204"/>
                    <a:pt x="110" y="202"/>
                    <a:pt x="120" y="197"/>
                  </a:cubicBezTo>
                  <a:cubicBezTo>
                    <a:pt x="137" y="197"/>
                    <a:pt x="170" y="180"/>
                    <a:pt x="186" y="160"/>
                  </a:cubicBezTo>
                  <a:cubicBezTo>
                    <a:pt x="207" y="143"/>
                    <a:pt x="207" y="110"/>
                    <a:pt x="207" y="94"/>
                  </a:cubicBezTo>
                  <a:cubicBezTo>
                    <a:pt x="207" y="57"/>
                    <a:pt x="186" y="40"/>
                    <a:pt x="170" y="24"/>
                  </a:cubicBezTo>
                  <a:cubicBezTo>
                    <a:pt x="148" y="9"/>
                    <a:pt x="121" y="1"/>
                    <a:pt x="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9"/>
            <p:cNvSpPr/>
            <p:nvPr/>
          </p:nvSpPr>
          <p:spPr>
            <a:xfrm>
              <a:off x="4340925" y="3075000"/>
              <a:ext cx="5600" cy="5325"/>
            </a:xfrm>
            <a:custGeom>
              <a:avLst/>
              <a:gdLst/>
              <a:ahLst/>
              <a:cxnLst/>
              <a:rect l="l" t="t" r="r" b="b"/>
              <a:pathLst>
                <a:path w="224" h="213" extrusionOk="0">
                  <a:moveTo>
                    <a:pt x="110" y="0"/>
                  </a:moveTo>
                  <a:cubicBezTo>
                    <a:pt x="81" y="0"/>
                    <a:pt x="52" y="13"/>
                    <a:pt x="34" y="40"/>
                  </a:cubicBezTo>
                  <a:cubicBezTo>
                    <a:pt x="17" y="60"/>
                    <a:pt x="1" y="93"/>
                    <a:pt x="1" y="110"/>
                  </a:cubicBezTo>
                  <a:cubicBezTo>
                    <a:pt x="1" y="126"/>
                    <a:pt x="17" y="126"/>
                    <a:pt x="17" y="143"/>
                  </a:cubicBezTo>
                  <a:cubicBezTo>
                    <a:pt x="17" y="163"/>
                    <a:pt x="34" y="180"/>
                    <a:pt x="50" y="180"/>
                  </a:cubicBezTo>
                  <a:cubicBezTo>
                    <a:pt x="67" y="196"/>
                    <a:pt x="83" y="213"/>
                    <a:pt x="120" y="213"/>
                  </a:cubicBezTo>
                  <a:cubicBezTo>
                    <a:pt x="153" y="213"/>
                    <a:pt x="170" y="196"/>
                    <a:pt x="186" y="180"/>
                  </a:cubicBezTo>
                  <a:cubicBezTo>
                    <a:pt x="207" y="143"/>
                    <a:pt x="224" y="126"/>
                    <a:pt x="224" y="93"/>
                  </a:cubicBezTo>
                  <a:cubicBezTo>
                    <a:pt x="207" y="77"/>
                    <a:pt x="207" y="40"/>
                    <a:pt x="170" y="23"/>
                  </a:cubicBezTo>
                  <a:cubicBezTo>
                    <a:pt x="155" y="8"/>
                    <a:pt x="133" y="0"/>
                    <a:pt x="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9"/>
            <p:cNvSpPr/>
            <p:nvPr/>
          </p:nvSpPr>
          <p:spPr>
            <a:xfrm>
              <a:off x="4102950" y="3075975"/>
              <a:ext cx="5175" cy="5175"/>
            </a:xfrm>
            <a:custGeom>
              <a:avLst/>
              <a:gdLst/>
              <a:ahLst/>
              <a:cxnLst/>
              <a:rect l="l" t="t" r="r" b="b"/>
              <a:pathLst>
                <a:path w="207" h="207" extrusionOk="0">
                  <a:moveTo>
                    <a:pt x="120" y="1"/>
                  </a:moveTo>
                  <a:cubicBezTo>
                    <a:pt x="70" y="1"/>
                    <a:pt x="17" y="38"/>
                    <a:pt x="0" y="87"/>
                  </a:cubicBezTo>
                  <a:lnTo>
                    <a:pt x="0" y="124"/>
                  </a:lnTo>
                  <a:lnTo>
                    <a:pt x="0" y="141"/>
                  </a:lnTo>
                  <a:cubicBezTo>
                    <a:pt x="17" y="157"/>
                    <a:pt x="17" y="157"/>
                    <a:pt x="17" y="174"/>
                  </a:cubicBezTo>
                  <a:cubicBezTo>
                    <a:pt x="37" y="190"/>
                    <a:pt x="70" y="207"/>
                    <a:pt x="87" y="207"/>
                  </a:cubicBezTo>
                  <a:cubicBezTo>
                    <a:pt x="120" y="207"/>
                    <a:pt x="140" y="207"/>
                    <a:pt x="173" y="190"/>
                  </a:cubicBezTo>
                  <a:cubicBezTo>
                    <a:pt x="190" y="174"/>
                    <a:pt x="206" y="141"/>
                    <a:pt x="206" y="124"/>
                  </a:cubicBezTo>
                  <a:cubicBezTo>
                    <a:pt x="206" y="87"/>
                    <a:pt x="206" y="71"/>
                    <a:pt x="190" y="54"/>
                  </a:cubicBezTo>
                  <a:cubicBezTo>
                    <a:pt x="190" y="21"/>
                    <a:pt x="157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9"/>
            <p:cNvSpPr/>
            <p:nvPr/>
          </p:nvSpPr>
          <p:spPr>
            <a:xfrm>
              <a:off x="4123150" y="3027425"/>
              <a:ext cx="5575" cy="5300"/>
            </a:xfrm>
            <a:custGeom>
              <a:avLst/>
              <a:gdLst/>
              <a:ahLst/>
              <a:cxnLst/>
              <a:rect l="l" t="t" r="r" b="b"/>
              <a:pathLst>
                <a:path w="223" h="212" extrusionOk="0">
                  <a:moveTo>
                    <a:pt x="97" y="0"/>
                  </a:moveTo>
                  <a:cubicBezTo>
                    <a:pt x="55" y="0"/>
                    <a:pt x="14" y="45"/>
                    <a:pt x="0" y="87"/>
                  </a:cubicBezTo>
                  <a:cubicBezTo>
                    <a:pt x="0" y="108"/>
                    <a:pt x="0" y="125"/>
                    <a:pt x="17" y="141"/>
                  </a:cubicBezTo>
                  <a:lnTo>
                    <a:pt x="17" y="158"/>
                  </a:lnTo>
                  <a:cubicBezTo>
                    <a:pt x="33" y="191"/>
                    <a:pt x="70" y="211"/>
                    <a:pt x="87" y="211"/>
                  </a:cubicBezTo>
                  <a:cubicBezTo>
                    <a:pt x="157" y="211"/>
                    <a:pt x="206" y="174"/>
                    <a:pt x="206" y="125"/>
                  </a:cubicBezTo>
                  <a:cubicBezTo>
                    <a:pt x="223" y="87"/>
                    <a:pt x="206" y="71"/>
                    <a:pt x="190" y="38"/>
                  </a:cubicBezTo>
                  <a:cubicBezTo>
                    <a:pt x="173" y="21"/>
                    <a:pt x="157" y="5"/>
                    <a:pt x="120" y="5"/>
                  </a:cubicBezTo>
                  <a:cubicBezTo>
                    <a:pt x="112" y="2"/>
                    <a:pt x="105" y="0"/>
                    <a:pt x="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9"/>
            <p:cNvSpPr/>
            <p:nvPr/>
          </p:nvSpPr>
          <p:spPr>
            <a:xfrm>
              <a:off x="4121900" y="3041250"/>
              <a:ext cx="5175" cy="5275"/>
            </a:xfrm>
            <a:custGeom>
              <a:avLst/>
              <a:gdLst/>
              <a:ahLst/>
              <a:cxnLst/>
              <a:rect l="l" t="t" r="r" b="b"/>
              <a:pathLst>
                <a:path w="207" h="211" extrusionOk="0">
                  <a:moveTo>
                    <a:pt x="120" y="0"/>
                  </a:moveTo>
                  <a:cubicBezTo>
                    <a:pt x="83" y="0"/>
                    <a:pt x="50" y="17"/>
                    <a:pt x="34" y="33"/>
                  </a:cubicBezTo>
                  <a:cubicBezTo>
                    <a:pt x="17" y="50"/>
                    <a:pt x="1" y="70"/>
                    <a:pt x="1" y="103"/>
                  </a:cubicBezTo>
                  <a:lnTo>
                    <a:pt x="1" y="153"/>
                  </a:lnTo>
                  <a:cubicBezTo>
                    <a:pt x="1" y="153"/>
                    <a:pt x="1" y="173"/>
                    <a:pt x="17" y="173"/>
                  </a:cubicBezTo>
                  <a:cubicBezTo>
                    <a:pt x="34" y="190"/>
                    <a:pt x="50" y="206"/>
                    <a:pt x="83" y="206"/>
                  </a:cubicBezTo>
                  <a:cubicBezTo>
                    <a:pt x="92" y="209"/>
                    <a:pt x="101" y="211"/>
                    <a:pt x="110" y="211"/>
                  </a:cubicBezTo>
                  <a:cubicBezTo>
                    <a:pt x="153" y="211"/>
                    <a:pt x="190" y="178"/>
                    <a:pt x="207" y="120"/>
                  </a:cubicBezTo>
                  <a:cubicBezTo>
                    <a:pt x="207" y="103"/>
                    <a:pt x="207" y="70"/>
                    <a:pt x="186" y="50"/>
                  </a:cubicBezTo>
                  <a:cubicBezTo>
                    <a:pt x="170" y="33"/>
                    <a:pt x="137" y="17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9"/>
            <p:cNvSpPr/>
            <p:nvPr/>
          </p:nvSpPr>
          <p:spPr>
            <a:xfrm>
              <a:off x="4115825" y="3082475"/>
              <a:ext cx="5600" cy="5125"/>
            </a:xfrm>
            <a:custGeom>
              <a:avLst/>
              <a:gdLst/>
              <a:ahLst/>
              <a:cxnLst/>
              <a:rect l="l" t="t" r="r" b="b"/>
              <a:pathLst>
                <a:path w="224" h="205" extrusionOk="0">
                  <a:moveTo>
                    <a:pt x="104" y="0"/>
                  </a:moveTo>
                  <a:cubicBezTo>
                    <a:pt x="71" y="0"/>
                    <a:pt x="54" y="17"/>
                    <a:pt x="38" y="33"/>
                  </a:cubicBezTo>
                  <a:cubicBezTo>
                    <a:pt x="17" y="50"/>
                    <a:pt x="0" y="87"/>
                    <a:pt x="0" y="104"/>
                  </a:cubicBezTo>
                  <a:cubicBezTo>
                    <a:pt x="0" y="120"/>
                    <a:pt x="0" y="120"/>
                    <a:pt x="17" y="137"/>
                  </a:cubicBezTo>
                  <a:cubicBezTo>
                    <a:pt x="17" y="153"/>
                    <a:pt x="38" y="174"/>
                    <a:pt x="54" y="174"/>
                  </a:cubicBezTo>
                  <a:cubicBezTo>
                    <a:pt x="69" y="196"/>
                    <a:pt x="91" y="205"/>
                    <a:pt x="115" y="205"/>
                  </a:cubicBezTo>
                  <a:cubicBezTo>
                    <a:pt x="143" y="205"/>
                    <a:pt x="172" y="192"/>
                    <a:pt x="190" y="174"/>
                  </a:cubicBezTo>
                  <a:cubicBezTo>
                    <a:pt x="207" y="137"/>
                    <a:pt x="223" y="120"/>
                    <a:pt x="207" y="87"/>
                  </a:cubicBezTo>
                  <a:cubicBezTo>
                    <a:pt x="207" y="71"/>
                    <a:pt x="190" y="33"/>
                    <a:pt x="174" y="17"/>
                  </a:cubicBezTo>
                  <a:cubicBezTo>
                    <a:pt x="15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9"/>
            <p:cNvSpPr/>
            <p:nvPr/>
          </p:nvSpPr>
          <p:spPr>
            <a:xfrm>
              <a:off x="4122725" y="2962925"/>
              <a:ext cx="6000" cy="5050"/>
            </a:xfrm>
            <a:custGeom>
              <a:avLst/>
              <a:gdLst/>
              <a:ahLst/>
              <a:cxnLst/>
              <a:rect l="l" t="t" r="r" b="b"/>
              <a:pathLst>
                <a:path w="240" h="202" extrusionOk="0">
                  <a:moveTo>
                    <a:pt x="129" y="0"/>
                  </a:moveTo>
                  <a:cubicBezTo>
                    <a:pt x="114" y="0"/>
                    <a:pt x="100" y="3"/>
                    <a:pt x="87" y="8"/>
                  </a:cubicBezTo>
                  <a:cubicBezTo>
                    <a:pt x="34" y="25"/>
                    <a:pt x="1" y="74"/>
                    <a:pt x="17" y="144"/>
                  </a:cubicBezTo>
                  <a:cubicBezTo>
                    <a:pt x="42" y="181"/>
                    <a:pt x="77" y="202"/>
                    <a:pt x="114" y="202"/>
                  </a:cubicBezTo>
                  <a:cubicBezTo>
                    <a:pt x="127" y="202"/>
                    <a:pt x="140" y="199"/>
                    <a:pt x="153" y="194"/>
                  </a:cubicBezTo>
                  <a:cubicBezTo>
                    <a:pt x="207" y="177"/>
                    <a:pt x="240" y="111"/>
                    <a:pt x="223" y="58"/>
                  </a:cubicBezTo>
                  <a:cubicBezTo>
                    <a:pt x="211" y="21"/>
                    <a:pt x="170" y="0"/>
                    <a:pt x="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9"/>
            <p:cNvSpPr/>
            <p:nvPr/>
          </p:nvSpPr>
          <p:spPr>
            <a:xfrm>
              <a:off x="4116225" y="3069075"/>
              <a:ext cx="5700" cy="5275"/>
            </a:xfrm>
            <a:custGeom>
              <a:avLst/>
              <a:gdLst/>
              <a:ahLst/>
              <a:cxnLst/>
              <a:rect l="l" t="t" r="r" b="b"/>
              <a:pathLst>
                <a:path w="228" h="211" extrusionOk="0">
                  <a:moveTo>
                    <a:pt x="100" y="0"/>
                  </a:moveTo>
                  <a:cubicBezTo>
                    <a:pt x="90" y="0"/>
                    <a:pt x="81" y="2"/>
                    <a:pt x="71" y="5"/>
                  </a:cubicBezTo>
                  <a:cubicBezTo>
                    <a:pt x="22" y="38"/>
                    <a:pt x="1" y="91"/>
                    <a:pt x="22" y="141"/>
                  </a:cubicBezTo>
                  <a:cubicBezTo>
                    <a:pt x="22" y="157"/>
                    <a:pt x="38" y="174"/>
                    <a:pt x="38" y="194"/>
                  </a:cubicBezTo>
                  <a:cubicBezTo>
                    <a:pt x="71" y="211"/>
                    <a:pt x="104" y="211"/>
                    <a:pt x="158" y="211"/>
                  </a:cubicBezTo>
                  <a:cubicBezTo>
                    <a:pt x="191" y="194"/>
                    <a:pt x="207" y="157"/>
                    <a:pt x="228" y="124"/>
                  </a:cubicBezTo>
                  <a:cubicBezTo>
                    <a:pt x="228" y="108"/>
                    <a:pt x="228" y="91"/>
                    <a:pt x="207" y="71"/>
                  </a:cubicBezTo>
                  <a:cubicBezTo>
                    <a:pt x="194" y="30"/>
                    <a:pt x="146" y="0"/>
                    <a:pt x="1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9"/>
            <p:cNvSpPr/>
            <p:nvPr/>
          </p:nvSpPr>
          <p:spPr>
            <a:xfrm>
              <a:off x="4108500" y="2968675"/>
              <a:ext cx="5700" cy="5300"/>
            </a:xfrm>
            <a:custGeom>
              <a:avLst/>
              <a:gdLst/>
              <a:ahLst/>
              <a:cxnLst/>
              <a:rect l="l" t="t" r="r" b="b"/>
              <a:pathLst>
                <a:path w="228" h="212" extrusionOk="0">
                  <a:moveTo>
                    <a:pt x="124" y="1"/>
                  </a:moveTo>
                  <a:cubicBezTo>
                    <a:pt x="87" y="1"/>
                    <a:pt x="38" y="34"/>
                    <a:pt x="21" y="67"/>
                  </a:cubicBezTo>
                  <a:cubicBezTo>
                    <a:pt x="21" y="87"/>
                    <a:pt x="21" y="87"/>
                    <a:pt x="1" y="104"/>
                  </a:cubicBezTo>
                  <a:cubicBezTo>
                    <a:pt x="1" y="120"/>
                    <a:pt x="1" y="137"/>
                    <a:pt x="21" y="153"/>
                  </a:cubicBezTo>
                  <a:cubicBezTo>
                    <a:pt x="21" y="170"/>
                    <a:pt x="54" y="190"/>
                    <a:pt x="71" y="207"/>
                  </a:cubicBezTo>
                  <a:lnTo>
                    <a:pt x="104" y="207"/>
                  </a:lnTo>
                  <a:cubicBezTo>
                    <a:pt x="113" y="210"/>
                    <a:pt x="122" y="211"/>
                    <a:pt x="131" y="211"/>
                  </a:cubicBezTo>
                  <a:cubicBezTo>
                    <a:pt x="173" y="211"/>
                    <a:pt x="210" y="179"/>
                    <a:pt x="228" y="120"/>
                  </a:cubicBezTo>
                  <a:cubicBezTo>
                    <a:pt x="228" y="104"/>
                    <a:pt x="207" y="67"/>
                    <a:pt x="190" y="50"/>
                  </a:cubicBezTo>
                  <a:cubicBezTo>
                    <a:pt x="190" y="34"/>
                    <a:pt x="157" y="17"/>
                    <a:pt x="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9"/>
            <p:cNvSpPr/>
            <p:nvPr/>
          </p:nvSpPr>
          <p:spPr>
            <a:xfrm>
              <a:off x="4111600" y="3020050"/>
              <a:ext cx="5175" cy="5100"/>
            </a:xfrm>
            <a:custGeom>
              <a:avLst/>
              <a:gdLst/>
              <a:ahLst/>
              <a:cxnLst/>
              <a:rect l="l" t="t" r="r" b="b"/>
              <a:pathLst>
                <a:path w="207" h="204" extrusionOk="0">
                  <a:moveTo>
                    <a:pt x="96" y="1"/>
                  </a:moveTo>
                  <a:cubicBezTo>
                    <a:pt x="64" y="1"/>
                    <a:pt x="35" y="13"/>
                    <a:pt x="17" y="40"/>
                  </a:cubicBezTo>
                  <a:cubicBezTo>
                    <a:pt x="0" y="57"/>
                    <a:pt x="0" y="94"/>
                    <a:pt x="0" y="110"/>
                  </a:cubicBezTo>
                  <a:lnTo>
                    <a:pt x="0" y="143"/>
                  </a:lnTo>
                  <a:cubicBezTo>
                    <a:pt x="17" y="160"/>
                    <a:pt x="17" y="176"/>
                    <a:pt x="33" y="176"/>
                  </a:cubicBezTo>
                  <a:cubicBezTo>
                    <a:pt x="57" y="191"/>
                    <a:pt x="72" y="204"/>
                    <a:pt x="92" y="204"/>
                  </a:cubicBezTo>
                  <a:cubicBezTo>
                    <a:pt x="100" y="204"/>
                    <a:pt x="109" y="202"/>
                    <a:pt x="120" y="197"/>
                  </a:cubicBezTo>
                  <a:cubicBezTo>
                    <a:pt x="137" y="197"/>
                    <a:pt x="169" y="197"/>
                    <a:pt x="186" y="160"/>
                  </a:cubicBezTo>
                  <a:cubicBezTo>
                    <a:pt x="207" y="143"/>
                    <a:pt x="207" y="110"/>
                    <a:pt x="207" y="94"/>
                  </a:cubicBezTo>
                  <a:cubicBezTo>
                    <a:pt x="207" y="57"/>
                    <a:pt x="186" y="40"/>
                    <a:pt x="169" y="24"/>
                  </a:cubicBezTo>
                  <a:cubicBezTo>
                    <a:pt x="147" y="9"/>
                    <a:pt x="121" y="1"/>
                    <a:pt x="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9"/>
            <p:cNvSpPr/>
            <p:nvPr/>
          </p:nvSpPr>
          <p:spPr>
            <a:xfrm>
              <a:off x="4113650" y="3006000"/>
              <a:ext cx="5200" cy="5250"/>
            </a:xfrm>
            <a:custGeom>
              <a:avLst/>
              <a:gdLst/>
              <a:ahLst/>
              <a:cxnLst/>
              <a:rect l="l" t="t" r="r" b="b"/>
              <a:pathLst>
                <a:path w="208" h="210" extrusionOk="0">
                  <a:moveTo>
                    <a:pt x="125" y="0"/>
                  </a:moveTo>
                  <a:cubicBezTo>
                    <a:pt x="87" y="0"/>
                    <a:pt x="71" y="0"/>
                    <a:pt x="55" y="17"/>
                  </a:cubicBezTo>
                  <a:cubicBezTo>
                    <a:pt x="22" y="37"/>
                    <a:pt x="1" y="70"/>
                    <a:pt x="1" y="87"/>
                  </a:cubicBezTo>
                  <a:lnTo>
                    <a:pt x="1" y="140"/>
                  </a:lnTo>
                  <a:cubicBezTo>
                    <a:pt x="22" y="157"/>
                    <a:pt x="22" y="157"/>
                    <a:pt x="22" y="173"/>
                  </a:cubicBezTo>
                  <a:cubicBezTo>
                    <a:pt x="38" y="190"/>
                    <a:pt x="71" y="206"/>
                    <a:pt x="87" y="206"/>
                  </a:cubicBezTo>
                  <a:cubicBezTo>
                    <a:pt x="97" y="209"/>
                    <a:pt x="106" y="210"/>
                    <a:pt x="114" y="210"/>
                  </a:cubicBezTo>
                  <a:cubicBezTo>
                    <a:pt x="170" y="210"/>
                    <a:pt x="207" y="166"/>
                    <a:pt x="207" y="120"/>
                  </a:cubicBezTo>
                  <a:cubicBezTo>
                    <a:pt x="207" y="87"/>
                    <a:pt x="207" y="70"/>
                    <a:pt x="191" y="54"/>
                  </a:cubicBezTo>
                  <a:cubicBezTo>
                    <a:pt x="174" y="17"/>
                    <a:pt x="158" y="0"/>
                    <a:pt x="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9"/>
            <p:cNvSpPr/>
            <p:nvPr/>
          </p:nvSpPr>
          <p:spPr>
            <a:xfrm>
              <a:off x="4104275" y="3061850"/>
              <a:ext cx="5600" cy="5275"/>
            </a:xfrm>
            <a:custGeom>
              <a:avLst/>
              <a:gdLst/>
              <a:ahLst/>
              <a:cxnLst/>
              <a:rect l="l" t="t" r="r" b="b"/>
              <a:pathLst>
                <a:path w="224" h="211" extrusionOk="0">
                  <a:moveTo>
                    <a:pt x="120" y="1"/>
                  </a:moveTo>
                  <a:cubicBezTo>
                    <a:pt x="104" y="1"/>
                    <a:pt x="67" y="1"/>
                    <a:pt x="50" y="17"/>
                  </a:cubicBezTo>
                  <a:cubicBezTo>
                    <a:pt x="17" y="34"/>
                    <a:pt x="1" y="71"/>
                    <a:pt x="1" y="87"/>
                  </a:cubicBezTo>
                  <a:cubicBezTo>
                    <a:pt x="1" y="104"/>
                    <a:pt x="1" y="120"/>
                    <a:pt x="17" y="137"/>
                  </a:cubicBezTo>
                  <a:lnTo>
                    <a:pt x="17" y="174"/>
                  </a:lnTo>
                  <a:cubicBezTo>
                    <a:pt x="34" y="191"/>
                    <a:pt x="67" y="207"/>
                    <a:pt x="87" y="207"/>
                  </a:cubicBezTo>
                  <a:cubicBezTo>
                    <a:pt x="96" y="209"/>
                    <a:pt x="105" y="210"/>
                    <a:pt x="113" y="210"/>
                  </a:cubicBezTo>
                  <a:cubicBezTo>
                    <a:pt x="167" y="210"/>
                    <a:pt x="207" y="167"/>
                    <a:pt x="207" y="120"/>
                  </a:cubicBezTo>
                  <a:cubicBezTo>
                    <a:pt x="223" y="104"/>
                    <a:pt x="207" y="71"/>
                    <a:pt x="190" y="50"/>
                  </a:cubicBezTo>
                  <a:cubicBezTo>
                    <a:pt x="170" y="17"/>
                    <a:pt x="153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9"/>
            <p:cNvSpPr/>
            <p:nvPr/>
          </p:nvSpPr>
          <p:spPr>
            <a:xfrm>
              <a:off x="4113650" y="3095775"/>
              <a:ext cx="5700" cy="5175"/>
            </a:xfrm>
            <a:custGeom>
              <a:avLst/>
              <a:gdLst/>
              <a:ahLst/>
              <a:cxnLst/>
              <a:rect l="l" t="t" r="r" b="b"/>
              <a:pathLst>
                <a:path w="228" h="207" extrusionOk="0">
                  <a:moveTo>
                    <a:pt x="125" y="0"/>
                  </a:moveTo>
                  <a:cubicBezTo>
                    <a:pt x="71" y="0"/>
                    <a:pt x="22" y="33"/>
                    <a:pt x="1" y="87"/>
                  </a:cubicBezTo>
                  <a:cubicBezTo>
                    <a:pt x="1" y="103"/>
                    <a:pt x="1" y="120"/>
                    <a:pt x="22" y="136"/>
                  </a:cubicBezTo>
                  <a:lnTo>
                    <a:pt x="22" y="173"/>
                  </a:lnTo>
                  <a:cubicBezTo>
                    <a:pt x="38" y="190"/>
                    <a:pt x="71" y="206"/>
                    <a:pt x="87" y="206"/>
                  </a:cubicBezTo>
                  <a:cubicBezTo>
                    <a:pt x="125" y="206"/>
                    <a:pt x="158" y="206"/>
                    <a:pt x="174" y="190"/>
                  </a:cubicBezTo>
                  <a:cubicBezTo>
                    <a:pt x="191" y="173"/>
                    <a:pt x="207" y="157"/>
                    <a:pt x="207" y="120"/>
                  </a:cubicBezTo>
                  <a:cubicBezTo>
                    <a:pt x="228" y="70"/>
                    <a:pt x="191" y="17"/>
                    <a:pt x="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9"/>
            <p:cNvSpPr/>
            <p:nvPr/>
          </p:nvSpPr>
          <p:spPr>
            <a:xfrm>
              <a:off x="4109425" y="3050050"/>
              <a:ext cx="5600" cy="5100"/>
            </a:xfrm>
            <a:custGeom>
              <a:avLst/>
              <a:gdLst/>
              <a:ahLst/>
              <a:cxnLst/>
              <a:rect l="l" t="t" r="r" b="b"/>
              <a:pathLst>
                <a:path w="224" h="204" extrusionOk="0">
                  <a:moveTo>
                    <a:pt x="121" y="0"/>
                  </a:moveTo>
                  <a:cubicBezTo>
                    <a:pt x="115" y="0"/>
                    <a:pt x="109" y="2"/>
                    <a:pt x="104" y="7"/>
                  </a:cubicBezTo>
                  <a:cubicBezTo>
                    <a:pt x="67" y="7"/>
                    <a:pt x="34" y="28"/>
                    <a:pt x="17" y="44"/>
                  </a:cubicBezTo>
                  <a:cubicBezTo>
                    <a:pt x="1" y="61"/>
                    <a:pt x="1" y="94"/>
                    <a:pt x="1" y="110"/>
                  </a:cubicBezTo>
                  <a:cubicBezTo>
                    <a:pt x="1" y="131"/>
                    <a:pt x="1" y="131"/>
                    <a:pt x="17" y="147"/>
                  </a:cubicBezTo>
                  <a:cubicBezTo>
                    <a:pt x="17" y="164"/>
                    <a:pt x="34" y="180"/>
                    <a:pt x="34" y="180"/>
                  </a:cubicBezTo>
                  <a:cubicBezTo>
                    <a:pt x="58" y="195"/>
                    <a:pt x="85" y="203"/>
                    <a:pt x="110" y="203"/>
                  </a:cubicBezTo>
                  <a:cubicBezTo>
                    <a:pt x="141" y="203"/>
                    <a:pt x="170" y="191"/>
                    <a:pt x="191" y="164"/>
                  </a:cubicBezTo>
                  <a:cubicBezTo>
                    <a:pt x="224" y="131"/>
                    <a:pt x="224" y="61"/>
                    <a:pt x="170" y="28"/>
                  </a:cubicBezTo>
                  <a:cubicBezTo>
                    <a:pt x="158" y="13"/>
                    <a:pt x="138" y="0"/>
                    <a:pt x="1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9"/>
            <p:cNvSpPr/>
            <p:nvPr/>
          </p:nvSpPr>
          <p:spPr>
            <a:xfrm>
              <a:off x="4109025" y="2954425"/>
              <a:ext cx="5175" cy="5250"/>
            </a:xfrm>
            <a:custGeom>
              <a:avLst/>
              <a:gdLst/>
              <a:ahLst/>
              <a:cxnLst/>
              <a:rect l="l" t="t" r="r" b="b"/>
              <a:pathLst>
                <a:path w="207" h="210" extrusionOk="0">
                  <a:moveTo>
                    <a:pt x="113" y="1"/>
                  </a:moveTo>
                  <a:cubicBezTo>
                    <a:pt x="80" y="1"/>
                    <a:pt x="48" y="16"/>
                    <a:pt x="17" y="39"/>
                  </a:cubicBezTo>
                  <a:cubicBezTo>
                    <a:pt x="0" y="55"/>
                    <a:pt x="0" y="88"/>
                    <a:pt x="0" y="121"/>
                  </a:cubicBezTo>
                  <a:cubicBezTo>
                    <a:pt x="0" y="121"/>
                    <a:pt x="0" y="142"/>
                    <a:pt x="17" y="142"/>
                  </a:cubicBezTo>
                  <a:cubicBezTo>
                    <a:pt x="17" y="159"/>
                    <a:pt x="33" y="175"/>
                    <a:pt x="33" y="191"/>
                  </a:cubicBezTo>
                  <a:cubicBezTo>
                    <a:pt x="52" y="204"/>
                    <a:pt x="74" y="209"/>
                    <a:pt x="96" y="209"/>
                  </a:cubicBezTo>
                  <a:cubicBezTo>
                    <a:pt x="131" y="209"/>
                    <a:pt x="166" y="195"/>
                    <a:pt x="186" y="175"/>
                  </a:cubicBezTo>
                  <a:cubicBezTo>
                    <a:pt x="207" y="142"/>
                    <a:pt x="207" y="121"/>
                    <a:pt x="207" y="88"/>
                  </a:cubicBezTo>
                  <a:cubicBezTo>
                    <a:pt x="207" y="72"/>
                    <a:pt x="186" y="39"/>
                    <a:pt x="169" y="18"/>
                  </a:cubicBezTo>
                  <a:cubicBezTo>
                    <a:pt x="151" y="6"/>
                    <a:pt x="132" y="1"/>
                    <a:pt x="1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9"/>
            <p:cNvSpPr/>
            <p:nvPr/>
          </p:nvSpPr>
          <p:spPr>
            <a:xfrm>
              <a:off x="4109425" y="3033925"/>
              <a:ext cx="5200" cy="5350"/>
            </a:xfrm>
            <a:custGeom>
              <a:avLst/>
              <a:gdLst/>
              <a:ahLst/>
              <a:cxnLst/>
              <a:rect l="l" t="t" r="r" b="b"/>
              <a:pathLst>
                <a:path w="208" h="214" extrusionOk="0">
                  <a:moveTo>
                    <a:pt x="120" y="1"/>
                  </a:moveTo>
                  <a:cubicBezTo>
                    <a:pt x="50" y="1"/>
                    <a:pt x="1" y="34"/>
                    <a:pt x="1" y="87"/>
                  </a:cubicBezTo>
                  <a:lnTo>
                    <a:pt x="1" y="157"/>
                  </a:lnTo>
                  <a:lnTo>
                    <a:pt x="17" y="174"/>
                  </a:lnTo>
                  <a:cubicBezTo>
                    <a:pt x="34" y="190"/>
                    <a:pt x="50" y="207"/>
                    <a:pt x="87" y="207"/>
                  </a:cubicBezTo>
                  <a:cubicBezTo>
                    <a:pt x="97" y="212"/>
                    <a:pt x="105" y="214"/>
                    <a:pt x="113" y="214"/>
                  </a:cubicBezTo>
                  <a:cubicBezTo>
                    <a:pt x="130" y="214"/>
                    <a:pt x="142" y="202"/>
                    <a:pt x="153" y="190"/>
                  </a:cubicBezTo>
                  <a:cubicBezTo>
                    <a:pt x="191" y="174"/>
                    <a:pt x="207" y="157"/>
                    <a:pt x="207" y="120"/>
                  </a:cubicBezTo>
                  <a:cubicBezTo>
                    <a:pt x="207" y="104"/>
                    <a:pt x="207" y="71"/>
                    <a:pt x="191" y="54"/>
                  </a:cubicBezTo>
                  <a:cubicBezTo>
                    <a:pt x="170" y="34"/>
                    <a:pt x="137" y="17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9"/>
            <p:cNvSpPr/>
            <p:nvPr/>
          </p:nvSpPr>
          <p:spPr>
            <a:xfrm>
              <a:off x="4317225" y="3070975"/>
              <a:ext cx="5700" cy="5250"/>
            </a:xfrm>
            <a:custGeom>
              <a:avLst/>
              <a:gdLst/>
              <a:ahLst/>
              <a:cxnLst/>
              <a:rect l="l" t="t" r="r" b="b"/>
              <a:pathLst>
                <a:path w="228" h="210" extrusionOk="0">
                  <a:moveTo>
                    <a:pt x="132" y="0"/>
                  </a:moveTo>
                  <a:cubicBezTo>
                    <a:pt x="117" y="0"/>
                    <a:pt x="102" y="5"/>
                    <a:pt x="87" y="15"/>
                  </a:cubicBezTo>
                  <a:cubicBezTo>
                    <a:pt x="38" y="32"/>
                    <a:pt x="1" y="81"/>
                    <a:pt x="21" y="135"/>
                  </a:cubicBezTo>
                  <a:cubicBezTo>
                    <a:pt x="38" y="151"/>
                    <a:pt x="38" y="168"/>
                    <a:pt x="54" y="184"/>
                  </a:cubicBezTo>
                  <a:cubicBezTo>
                    <a:pt x="77" y="196"/>
                    <a:pt x="102" y="209"/>
                    <a:pt x="127" y="209"/>
                  </a:cubicBezTo>
                  <a:cubicBezTo>
                    <a:pt x="137" y="209"/>
                    <a:pt x="147" y="207"/>
                    <a:pt x="157" y="201"/>
                  </a:cubicBezTo>
                  <a:cubicBezTo>
                    <a:pt x="190" y="184"/>
                    <a:pt x="227" y="151"/>
                    <a:pt x="227" y="118"/>
                  </a:cubicBezTo>
                  <a:lnTo>
                    <a:pt x="227" y="65"/>
                  </a:lnTo>
                  <a:cubicBezTo>
                    <a:pt x="201" y="29"/>
                    <a:pt x="168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9"/>
            <p:cNvSpPr/>
            <p:nvPr/>
          </p:nvSpPr>
          <p:spPr>
            <a:xfrm>
              <a:off x="4277350" y="3073275"/>
              <a:ext cx="6000" cy="5050"/>
            </a:xfrm>
            <a:custGeom>
              <a:avLst/>
              <a:gdLst/>
              <a:ahLst/>
              <a:cxnLst/>
              <a:rect l="l" t="t" r="r" b="b"/>
              <a:pathLst>
                <a:path w="240" h="202" extrusionOk="0">
                  <a:moveTo>
                    <a:pt x="113" y="0"/>
                  </a:moveTo>
                  <a:cubicBezTo>
                    <a:pt x="82" y="0"/>
                    <a:pt x="53" y="14"/>
                    <a:pt x="33" y="43"/>
                  </a:cubicBezTo>
                  <a:cubicBezTo>
                    <a:pt x="17" y="59"/>
                    <a:pt x="0" y="92"/>
                    <a:pt x="17" y="109"/>
                  </a:cubicBezTo>
                  <a:lnTo>
                    <a:pt x="17" y="146"/>
                  </a:lnTo>
                  <a:cubicBezTo>
                    <a:pt x="17" y="162"/>
                    <a:pt x="33" y="179"/>
                    <a:pt x="50" y="179"/>
                  </a:cubicBezTo>
                  <a:cubicBezTo>
                    <a:pt x="74" y="194"/>
                    <a:pt x="97" y="202"/>
                    <a:pt x="120" y="202"/>
                  </a:cubicBezTo>
                  <a:cubicBezTo>
                    <a:pt x="148" y="202"/>
                    <a:pt x="177" y="190"/>
                    <a:pt x="206" y="162"/>
                  </a:cubicBezTo>
                  <a:cubicBezTo>
                    <a:pt x="239" y="129"/>
                    <a:pt x="223" y="59"/>
                    <a:pt x="190" y="26"/>
                  </a:cubicBezTo>
                  <a:cubicBezTo>
                    <a:pt x="165" y="9"/>
                    <a:pt x="138" y="0"/>
                    <a:pt x="1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9"/>
            <p:cNvSpPr/>
            <p:nvPr/>
          </p:nvSpPr>
          <p:spPr>
            <a:xfrm>
              <a:off x="4276925" y="3089900"/>
              <a:ext cx="5600" cy="5175"/>
            </a:xfrm>
            <a:custGeom>
              <a:avLst/>
              <a:gdLst/>
              <a:ahLst/>
              <a:cxnLst/>
              <a:rect l="l" t="t" r="r" b="b"/>
              <a:pathLst>
                <a:path w="224" h="207" extrusionOk="0">
                  <a:moveTo>
                    <a:pt x="103" y="0"/>
                  </a:moveTo>
                  <a:cubicBezTo>
                    <a:pt x="90" y="0"/>
                    <a:pt x="77" y="4"/>
                    <a:pt x="67" y="13"/>
                  </a:cubicBezTo>
                  <a:cubicBezTo>
                    <a:pt x="50" y="13"/>
                    <a:pt x="34" y="29"/>
                    <a:pt x="17" y="46"/>
                  </a:cubicBezTo>
                  <a:cubicBezTo>
                    <a:pt x="1" y="83"/>
                    <a:pt x="1" y="116"/>
                    <a:pt x="1" y="132"/>
                  </a:cubicBezTo>
                  <a:cubicBezTo>
                    <a:pt x="28" y="176"/>
                    <a:pt x="69" y="207"/>
                    <a:pt x="110" y="207"/>
                  </a:cubicBezTo>
                  <a:cubicBezTo>
                    <a:pt x="119" y="207"/>
                    <a:pt x="128" y="205"/>
                    <a:pt x="137" y="202"/>
                  </a:cubicBezTo>
                  <a:cubicBezTo>
                    <a:pt x="190" y="186"/>
                    <a:pt x="223" y="116"/>
                    <a:pt x="207" y="62"/>
                  </a:cubicBezTo>
                  <a:cubicBezTo>
                    <a:pt x="190" y="29"/>
                    <a:pt x="170" y="13"/>
                    <a:pt x="137" y="13"/>
                  </a:cubicBezTo>
                  <a:cubicBezTo>
                    <a:pt x="128" y="4"/>
                    <a:pt x="116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9"/>
            <p:cNvSpPr/>
            <p:nvPr/>
          </p:nvSpPr>
          <p:spPr>
            <a:xfrm>
              <a:off x="4272600" y="3101425"/>
              <a:ext cx="6000" cy="5200"/>
            </a:xfrm>
            <a:custGeom>
              <a:avLst/>
              <a:gdLst/>
              <a:ahLst/>
              <a:cxnLst/>
              <a:rect l="l" t="t" r="r" b="b"/>
              <a:pathLst>
                <a:path w="240" h="208" extrusionOk="0">
                  <a:moveTo>
                    <a:pt x="128" y="0"/>
                  </a:moveTo>
                  <a:cubicBezTo>
                    <a:pt x="115" y="0"/>
                    <a:pt x="101" y="4"/>
                    <a:pt x="87" y="13"/>
                  </a:cubicBezTo>
                  <a:cubicBezTo>
                    <a:pt x="17" y="34"/>
                    <a:pt x="0" y="84"/>
                    <a:pt x="17" y="137"/>
                  </a:cubicBezTo>
                  <a:cubicBezTo>
                    <a:pt x="30" y="178"/>
                    <a:pt x="80" y="207"/>
                    <a:pt x="127" y="207"/>
                  </a:cubicBezTo>
                  <a:cubicBezTo>
                    <a:pt x="138" y="207"/>
                    <a:pt x="148" y="206"/>
                    <a:pt x="157" y="203"/>
                  </a:cubicBezTo>
                  <a:cubicBezTo>
                    <a:pt x="207" y="187"/>
                    <a:pt x="240" y="117"/>
                    <a:pt x="223" y="67"/>
                  </a:cubicBezTo>
                  <a:cubicBezTo>
                    <a:pt x="199" y="28"/>
                    <a:pt x="165" y="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9"/>
            <p:cNvSpPr/>
            <p:nvPr/>
          </p:nvSpPr>
          <p:spPr>
            <a:xfrm>
              <a:off x="4280325" y="3059275"/>
              <a:ext cx="5600" cy="5300"/>
            </a:xfrm>
            <a:custGeom>
              <a:avLst/>
              <a:gdLst/>
              <a:ahLst/>
              <a:cxnLst/>
              <a:rect l="l" t="t" r="r" b="b"/>
              <a:pathLst>
                <a:path w="224" h="212" extrusionOk="0">
                  <a:moveTo>
                    <a:pt x="137" y="1"/>
                  </a:moveTo>
                  <a:cubicBezTo>
                    <a:pt x="71" y="1"/>
                    <a:pt x="17" y="34"/>
                    <a:pt x="17" y="87"/>
                  </a:cubicBezTo>
                  <a:cubicBezTo>
                    <a:pt x="1" y="120"/>
                    <a:pt x="17" y="137"/>
                    <a:pt x="17" y="153"/>
                  </a:cubicBezTo>
                  <a:lnTo>
                    <a:pt x="34" y="174"/>
                  </a:lnTo>
                  <a:cubicBezTo>
                    <a:pt x="54" y="190"/>
                    <a:pt x="71" y="207"/>
                    <a:pt x="104" y="207"/>
                  </a:cubicBezTo>
                  <a:cubicBezTo>
                    <a:pt x="113" y="210"/>
                    <a:pt x="122" y="211"/>
                    <a:pt x="131" y="211"/>
                  </a:cubicBezTo>
                  <a:cubicBezTo>
                    <a:pt x="173" y="211"/>
                    <a:pt x="210" y="179"/>
                    <a:pt x="223" y="120"/>
                  </a:cubicBezTo>
                  <a:cubicBezTo>
                    <a:pt x="223" y="104"/>
                    <a:pt x="223" y="71"/>
                    <a:pt x="207" y="50"/>
                  </a:cubicBezTo>
                  <a:cubicBezTo>
                    <a:pt x="190" y="34"/>
                    <a:pt x="157" y="17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9"/>
            <p:cNvSpPr/>
            <p:nvPr/>
          </p:nvSpPr>
          <p:spPr>
            <a:xfrm>
              <a:off x="4288875" y="3096975"/>
              <a:ext cx="5700" cy="4950"/>
            </a:xfrm>
            <a:custGeom>
              <a:avLst/>
              <a:gdLst/>
              <a:ahLst/>
              <a:cxnLst/>
              <a:rect l="l" t="t" r="r" b="b"/>
              <a:pathLst>
                <a:path w="228" h="198" extrusionOk="0">
                  <a:moveTo>
                    <a:pt x="104" y="0"/>
                  </a:moveTo>
                  <a:cubicBezTo>
                    <a:pt x="54" y="0"/>
                    <a:pt x="21" y="35"/>
                    <a:pt x="21" y="88"/>
                  </a:cubicBezTo>
                  <a:cubicBezTo>
                    <a:pt x="1" y="109"/>
                    <a:pt x="21" y="125"/>
                    <a:pt x="21" y="142"/>
                  </a:cubicBezTo>
                  <a:cubicBezTo>
                    <a:pt x="21" y="142"/>
                    <a:pt x="21" y="158"/>
                    <a:pt x="38" y="158"/>
                  </a:cubicBezTo>
                  <a:cubicBezTo>
                    <a:pt x="54" y="175"/>
                    <a:pt x="71" y="191"/>
                    <a:pt x="104" y="191"/>
                  </a:cubicBezTo>
                  <a:cubicBezTo>
                    <a:pt x="114" y="195"/>
                    <a:pt x="124" y="197"/>
                    <a:pt x="133" y="197"/>
                  </a:cubicBezTo>
                  <a:cubicBezTo>
                    <a:pt x="175" y="197"/>
                    <a:pt x="211" y="163"/>
                    <a:pt x="228" y="109"/>
                  </a:cubicBezTo>
                  <a:cubicBezTo>
                    <a:pt x="228" y="88"/>
                    <a:pt x="228" y="55"/>
                    <a:pt x="207" y="39"/>
                  </a:cubicBezTo>
                  <a:cubicBezTo>
                    <a:pt x="190" y="22"/>
                    <a:pt x="158" y="6"/>
                    <a:pt x="141" y="6"/>
                  </a:cubicBezTo>
                  <a:cubicBezTo>
                    <a:pt x="128" y="2"/>
                    <a:pt x="115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9"/>
            <p:cNvSpPr/>
            <p:nvPr/>
          </p:nvSpPr>
          <p:spPr>
            <a:xfrm>
              <a:off x="4290225" y="3083200"/>
              <a:ext cx="5175" cy="5025"/>
            </a:xfrm>
            <a:custGeom>
              <a:avLst/>
              <a:gdLst/>
              <a:ahLst/>
              <a:cxnLst/>
              <a:rect l="l" t="t" r="r" b="b"/>
              <a:pathLst>
                <a:path w="207" h="201" extrusionOk="0">
                  <a:moveTo>
                    <a:pt x="86" y="0"/>
                  </a:moveTo>
                  <a:cubicBezTo>
                    <a:pt x="34" y="0"/>
                    <a:pt x="0" y="33"/>
                    <a:pt x="0" y="91"/>
                  </a:cubicBezTo>
                  <a:lnTo>
                    <a:pt x="0" y="124"/>
                  </a:lnTo>
                  <a:lnTo>
                    <a:pt x="0" y="145"/>
                  </a:lnTo>
                  <a:lnTo>
                    <a:pt x="17" y="161"/>
                  </a:lnTo>
                  <a:cubicBezTo>
                    <a:pt x="33" y="178"/>
                    <a:pt x="50" y="194"/>
                    <a:pt x="87" y="194"/>
                  </a:cubicBezTo>
                  <a:cubicBezTo>
                    <a:pt x="97" y="199"/>
                    <a:pt x="105" y="201"/>
                    <a:pt x="112" y="201"/>
                  </a:cubicBezTo>
                  <a:cubicBezTo>
                    <a:pt x="130" y="201"/>
                    <a:pt x="141" y="189"/>
                    <a:pt x="153" y="178"/>
                  </a:cubicBezTo>
                  <a:cubicBezTo>
                    <a:pt x="190" y="161"/>
                    <a:pt x="207" y="145"/>
                    <a:pt x="207" y="108"/>
                  </a:cubicBezTo>
                  <a:cubicBezTo>
                    <a:pt x="207" y="91"/>
                    <a:pt x="207" y="75"/>
                    <a:pt x="190" y="42"/>
                  </a:cubicBezTo>
                  <a:cubicBezTo>
                    <a:pt x="174" y="21"/>
                    <a:pt x="153" y="4"/>
                    <a:pt x="120" y="4"/>
                  </a:cubicBezTo>
                  <a:cubicBezTo>
                    <a:pt x="108" y="2"/>
                    <a:pt x="97" y="0"/>
                    <a:pt x="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9"/>
            <p:cNvSpPr/>
            <p:nvPr/>
          </p:nvSpPr>
          <p:spPr>
            <a:xfrm>
              <a:off x="4271775" y="3115825"/>
              <a:ext cx="6000" cy="5075"/>
            </a:xfrm>
            <a:custGeom>
              <a:avLst/>
              <a:gdLst/>
              <a:ahLst/>
              <a:cxnLst/>
              <a:rect l="l" t="t" r="r" b="b"/>
              <a:pathLst>
                <a:path w="240" h="203" extrusionOk="0">
                  <a:moveTo>
                    <a:pt x="127" y="0"/>
                  </a:moveTo>
                  <a:cubicBezTo>
                    <a:pt x="113" y="0"/>
                    <a:pt x="99" y="2"/>
                    <a:pt x="87" y="6"/>
                  </a:cubicBezTo>
                  <a:cubicBezTo>
                    <a:pt x="33" y="23"/>
                    <a:pt x="0" y="77"/>
                    <a:pt x="17" y="142"/>
                  </a:cubicBezTo>
                  <a:cubicBezTo>
                    <a:pt x="42" y="183"/>
                    <a:pt x="78" y="202"/>
                    <a:pt x="116" y="202"/>
                  </a:cubicBezTo>
                  <a:cubicBezTo>
                    <a:pt x="128" y="202"/>
                    <a:pt x="141" y="200"/>
                    <a:pt x="153" y="196"/>
                  </a:cubicBezTo>
                  <a:cubicBezTo>
                    <a:pt x="207" y="180"/>
                    <a:pt x="240" y="109"/>
                    <a:pt x="223" y="56"/>
                  </a:cubicBezTo>
                  <a:cubicBezTo>
                    <a:pt x="211" y="19"/>
                    <a:pt x="168" y="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9"/>
            <p:cNvSpPr/>
            <p:nvPr/>
          </p:nvSpPr>
          <p:spPr>
            <a:xfrm>
              <a:off x="4284650" y="3108750"/>
              <a:ext cx="5600" cy="5225"/>
            </a:xfrm>
            <a:custGeom>
              <a:avLst/>
              <a:gdLst/>
              <a:ahLst/>
              <a:cxnLst/>
              <a:rect l="l" t="t" r="r" b="b"/>
              <a:pathLst>
                <a:path w="224" h="209" extrusionOk="0">
                  <a:moveTo>
                    <a:pt x="113" y="0"/>
                  </a:moveTo>
                  <a:cubicBezTo>
                    <a:pt x="98" y="0"/>
                    <a:pt x="82" y="4"/>
                    <a:pt x="67" y="13"/>
                  </a:cubicBezTo>
                  <a:cubicBezTo>
                    <a:pt x="17" y="30"/>
                    <a:pt x="1" y="83"/>
                    <a:pt x="17" y="133"/>
                  </a:cubicBezTo>
                  <a:cubicBezTo>
                    <a:pt x="30" y="187"/>
                    <a:pt x="74" y="209"/>
                    <a:pt x="116" y="209"/>
                  </a:cubicBezTo>
                  <a:cubicBezTo>
                    <a:pt x="129" y="209"/>
                    <a:pt x="142" y="207"/>
                    <a:pt x="153" y="203"/>
                  </a:cubicBezTo>
                  <a:cubicBezTo>
                    <a:pt x="207" y="186"/>
                    <a:pt x="223" y="116"/>
                    <a:pt x="207" y="67"/>
                  </a:cubicBezTo>
                  <a:cubicBezTo>
                    <a:pt x="195" y="28"/>
                    <a:pt x="155" y="0"/>
                    <a:pt x="1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9"/>
            <p:cNvSpPr/>
            <p:nvPr/>
          </p:nvSpPr>
          <p:spPr>
            <a:xfrm>
              <a:off x="4283325" y="3122725"/>
              <a:ext cx="5175" cy="4950"/>
            </a:xfrm>
            <a:custGeom>
              <a:avLst/>
              <a:gdLst/>
              <a:ahLst/>
              <a:cxnLst/>
              <a:rect l="l" t="t" r="r" b="b"/>
              <a:pathLst>
                <a:path w="207" h="198" extrusionOk="0">
                  <a:moveTo>
                    <a:pt x="90" y="1"/>
                  </a:moveTo>
                  <a:cubicBezTo>
                    <a:pt x="46" y="1"/>
                    <a:pt x="0" y="36"/>
                    <a:pt x="0" y="89"/>
                  </a:cubicBezTo>
                  <a:lnTo>
                    <a:pt x="0" y="143"/>
                  </a:lnTo>
                  <a:lnTo>
                    <a:pt x="17" y="159"/>
                  </a:lnTo>
                  <a:cubicBezTo>
                    <a:pt x="37" y="176"/>
                    <a:pt x="54" y="192"/>
                    <a:pt x="87" y="192"/>
                  </a:cubicBezTo>
                  <a:cubicBezTo>
                    <a:pt x="97" y="196"/>
                    <a:pt x="107" y="198"/>
                    <a:pt x="118" y="198"/>
                  </a:cubicBezTo>
                  <a:cubicBezTo>
                    <a:pt x="163" y="198"/>
                    <a:pt x="206" y="163"/>
                    <a:pt x="206" y="110"/>
                  </a:cubicBezTo>
                  <a:cubicBezTo>
                    <a:pt x="206" y="89"/>
                    <a:pt x="206" y="56"/>
                    <a:pt x="190" y="40"/>
                  </a:cubicBezTo>
                  <a:cubicBezTo>
                    <a:pt x="173" y="23"/>
                    <a:pt x="157" y="7"/>
                    <a:pt x="120" y="7"/>
                  </a:cubicBezTo>
                  <a:cubicBezTo>
                    <a:pt x="110" y="3"/>
                    <a:pt x="101" y="1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9"/>
            <p:cNvSpPr/>
            <p:nvPr/>
          </p:nvSpPr>
          <p:spPr>
            <a:xfrm>
              <a:off x="4338775" y="3086800"/>
              <a:ext cx="5175" cy="5175"/>
            </a:xfrm>
            <a:custGeom>
              <a:avLst/>
              <a:gdLst/>
              <a:ahLst/>
              <a:cxnLst/>
              <a:rect l="l" t="t" r="r" b="b"/>
              <a:pathLst>
                <a:path w="207" h="207" extrusionOk="0">
                  <a:moveTo>
                    <a:pt x="120" y="1"/>
                  </a:moveTo>
                  <a:cubicBezTo>
                    <a:pt x="87" y="1"/>
                    <a:pt x="50" y="17"/>
                    <a:pt x="33" y="34"/>
                  </a:cubicBezTo>
                  <a:cubicBezTo>
                    <a:pt x="17" y="50"/>
                    <a:pt x="0" y="67"/>
                    <a:pt x="0" y="83"/>
                  </a:cubicBezTo>
                  <a:lnTo>
                    <a:pt x="0" y="137"/>
                  </a:lnTo>
                  <a:cubicBezTo>
                    <a:pt x="17" y="170"/>
                    <a:pt x="50" y="207"/>
                    <a:pt x="87" y="207"/>
                  </a:cubicBezTo>
                  <a:lnTo>
                    <a:pt x="103" y="207"/>
                  </a:lnTo>
                  <a:cubicBezTo>
                    <a:pt x="153" y="207"/>
                    <a:pt x="206" y="170"/>
                    <a:pt x="206" y="120"/>
                  </a:cubicBezTo>
                  <a:cubicBezTo>
                    <a:pt x="206" y="83"/>
                    <a:pt x="206" y="67"/>
                    <a:pt x="190" y="50"/>
                  </a:cubicBezTo>
                  <a:cubicBezTo>
                    <a:pt x="169" y="17"/>
                    <a:pt x="153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9"/>
            <p:cNvSpPr/>
            <p:nvPr/>
          </p:nvSpPr>
          <p:spPr>
            <a:xfrm>
              <a:off x="4252400" y="3085300"/>
              <a:ext cx="5175" cy="5025"/>
            </a:xfrm>
            <a:custGeom>
              <a:avLst/>
              <a:gdLst/>
              <a:ahLst/>
              <a:cxnLst/>
              <a:rect l="l" t="t" r="r" b="b"/>
              <a:pathLst>
                <a:path w="207" h="201" extrusionOk="0">
                  <a:moveTo>
                    <a:pt x="91" y="0"/>
                  </a:moveTo>
                  <a:cubicBezTo>
                    <a:pt x="69" y="0"/>
                    <a:pt x="49" y="12"/>
                    <a:pt x="37" y="24"/>
                  </a:cubicBezTo>
                  <a:cubicBezTo>
                    <a:pt x="17" y="40"/>
                    <a:pt x="0" y="61"/>
                    <a:pt x="0" y="94"/>
                  </a:cubicBezTo>
                  <a:lnTo>
                    <a:pt x="0" y="143"/>
                  </a:lnTo>
                  <a:cubicBezTo>
                    <a:pt x="0" y="143"/>
                    <a:pt x="0" y="164"/>
                    <a:pt x="17" y="164"/>
                  </a:cubicBezTo>
                  <a:cubicBezTo>
                    <a:pt x="37" y="180"/>
                    <a:pt x="54" y="197"/>
                    <a:pt x="87" y="197"/>
                  </a:cubicBezTo>
                  <a:cubicBezTo>
                    <a:pt x="96" y="200"/>
                    <a:pt x="105" y="201"/>
                    <a:pt x="114" y="201"/>
                  </a:cubicBezTo>
                  <a:cubicBezTo>
                    <a:pt x="156" y="201"/>
                    <a:pt x="193" y="168"/>
                    <a:pt x="206" y="110"/>
                  </a:cubicBezTo>
                  <a:cubicBezTo>
                    <a:pt x="206" y="94"/>
                    <a:pt x="206" y="61"/>
                    <a:pt x="190" y="40"/>
                  </a:cubicBezTo>
                  <a:cubicBezTo>
                    <a:pt x="173" y="24"/>
                    <a:pt x="141" y="7"/>
                    <a:pt x="120" y="7"/>
                  </a:cubicBezTo>
                  <a:cubicBezTo>
                    <a:pt x="110" y="2"/>
                    <a:pt x="101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9"/>
            <p:cNvSpPr/>
            <p:nvPr/>
          </p:nvSpPr>
          <p:spPr>
            <a:xfrm>
              <a:off x="4258475" y="3117200"/>
              <a:ext cx="5600" cy="5200"/>
            </a:xfrm>
            <a:custGeom>
              <a:avLst/>
              <a:gdLst/>
              <a:ahLst/>
              <a:cxnLst/>
              <a:rect l="l" t="t" r="r" b="b"/>
              <a:pathLst>
                <a:path w="224" h="208" extrusionOk="0">
                  <a:moveTo>
                    <a:pt x="120" y="1"/>
                  </a:moveTo>
                  <a:cubicBezTo>
                    <a:pt x="83" y="1"/>
                    <a:pt x="50" y="22"/>
                    <a:pt x="34" y="38"/>
                  </a:cubicBezTo>
                  <a:cubicBezTo>
                    <a:pt x="17" y="54"/>
                    <a:pt x="17" y="71"/>
                    <a:pt x="1" y="87"/>
                  </a:cubicBezTo>
                  <a:cubicBezTo>
                    <a:pt x="1" y="104"/>
                    <a:pt x="1" y="125"/>
                    <a:pt x="17" y="141"/>
                  </a:cubicBezTo>
                  <a:cubicBezTo>
                    <a:pt x="34" y="174"/>
                    <a:pt x="50" y="207"/>
                    <a:pt x="104" y="207"/>
                  </a:cubicBezTo>
                  <a:cubicBezTo>
                    <a:pt x="153" y="207"/>
                    <a:pt x="207" y="174"/>
                    <a:pt x="223" y="125"/>
                  </a:cubicBezTo>
                  <a:cubicBezTo>
                    <a:pt x="223" y="104"/>
                    <a:pt x="207" y="71"/>
                    <a:pt x="186" y="54"/>
                  </a:cubicBezTo>
                  <a:cubicBezTo>
                    <a:pt x="170" y="22"/>
                    <a:pt x="153" y="22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9"/>
            <p:cNvSpPr/>
            <p:nvPr/>
          </p:nvSpPr>
          <p:spPr>
            <a:xfrm>
              <a:off x="4294025" y="3129175"/>
              <a:ext cx="6125" cy="5375"/>
            </a:xfrm>
            <a:custGeom>
              <a:avLst/>
              <a:gdLst/>
              <a:ahLst/>
              <a:cxnLst/>
              <a:rect l="l" t="t" r="r" b="b"/>
              <a:pathLst>
                <a:path w="245" h="215" extrusionOk="0">
                  <a:moveTo>
                    <a:pt x="117" y="0"/>
                  </a:moveTo>
                  <a:cubicBezTo>
                    <a:pt x="107" y="0"/>
                    <a:pt x="97" y="1"/>
                    <a:pt x="88" y="4"/>
                  </a:cubicBezTo>
                  <a:cubicBezTo>
                    <a:pt x="38" y="37"/>
                    <a:pt x="1" y="91"/>
                    <a:pt x="38" y="140"/>
                  </a:cubicBezTo>
                  <a:cubicBezTo>
                    <a:pt x="52" y="185"/>
                    <a:pt x="88" y="215"/>
                    <a:pt x="130" y="215"/>
                  </a:cubicBezTo>
                  <a:cubicBezTo>
                    <a:pt x="139" y="215"/>
                    <a:pt x="148" y="213"/>
                    <a:pt x="158" y="210"/>
                  </a:cubicBezTo>
                  <a:cubicBezTo>
                    <a:pt x="228" y="177"/>
                    <a:pt x="244" y="124"/>
                    <a:pt x="228" y="74"/>
                  </a:cubicBezTo>
                  <a:cubicBezTo>
                    <a:pt x="211" y="30"/>
                    <a:pt x="163" y="0"/>
                    <a:pt x="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9"/>
            <p:cNvSpPr/>
            <p:nvPr/>
          </p:nvSpPr>
          <p:spPr>
            <a:xfrm>
              <a:off x="4248575" y="3098350"/>
              <a:ext cx="5600" cy="5325"/>
            </a:xfrm>
            <a:custGeom>
              <a:avLst/>
              <a:gdLst/>
              <a:ahLst/>
              <a:cxnLst/>
              <a:rect l="l" t="t" r="r" b="b"/>
              <a:pathLst>
                <a:path w="224" h="213" extrusionOk="0">
                  <a:moveTo>
                    <a:pt x="120" y="0"/>
                  </a:moveTo>
                  <a:cubicBezTo>
                    <a:pt x="104" y="0"/>
                    <a:pt x="87" y="0"/>
                    <a:pt x="67" y="17"/>
                  </a:cubicBezTo>
                  <a:cubicBezTo>
                    <a:pt x="17" y="33"/>
                    <a:pt x="1" y="87"/>
                    <a:pt x="17" y="136"/>
                  </a:cubicBezTo>
                  <a:cubicBezTo>
                    <a:pt x="30" y="190"/>
                    <a:pt x="74" y="212"/>
                    <a:pt x="116" y="212"/>
                  </a:cubicBezTo>
                  <a:cubicBezTo>
                    <a:pt x="129" y="212"/>
                    <a:pt x="142" y="210"/>
                    <a:pt x="153" y="207"/>
                  </a:cubicBezTo>
                  <a:cubicBezTo>
                    <a:pt x="170" y="190"/>
                    <a:pt x="170" y="190"/>
                    <a:pt x="190" y="174"/>
                  </a:cubicBezTo>
                  <a:cubicBezTo>
                    <a:pt x="223" y="157"/>
                    <a:pt x="223" y="103"/>
                    <a:pt x="207" y="70"/>
                  </a:cubicBezTo>
                  <a:cubicBezTo>
                    <a:pt x="190" y="33"/>
                    <a:pt x="153" y="17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9"/>
            <p:cNvSpPr/>
            <p:nvPr/>
          </p:nvSpPr>
          <p:spPr>
            <a:xfrm>
              <a:off x="4269600" y="3128700"/>
              <a:ext cx="5600" cy="5075"/>
            </a:xfrm>
            <a:custGeom>
              <a:avLst/>
              <a:gdLst/>
              <a:ahLst/>
              <a:cxnLst/>
              <a:rect l="l" t="t" r="r" b="b"/>
              <a:pathLst>
                <a:path w="224" h="203" extrusionOk="0">
                  <a:moveTo>
                    <a:pt x="114" y="0"/>
                  </a:moveTo>
                  <a:cubicBezTo>
                    <a:pt x="83" y="0"/>
                    <a:pt x="54" y="13"/>
                    <a:pt x="34" y="40"/>
                  </a:cubicBezTo>
                  <a:cubicBezTo>
                    <a:pt x="17" y="56"/>
                    <a:pt x="1" y="77"/>
                    <a:pt x="17" y="110"/>
                  </a:cubicBezTo>
                  <a:lnTo>
                    <a:pt x="17" y="143"/>
                  </a:lnTo>
                  <a:cubicBezTo>
                    <a:pt x="17" y="159"/>
                    <a:pt x="34" y="159"/>
                    <a:pt x="50" y="180"/>
                  </a:cubicBezTo>
                  <a:cubicBezTo>
                    <a:pt x="67" y="194"/>
                    <a:pt x="89" y="203"/>
                    <a:pt x="111" y="203"/>
                  </a:cubicBezTo>
                  <a:cubicBezTo>
                    <a:pt x="140" y="203"/>
                    <a:pt x="170" y="189"/>
                    <a:pt x="191" y="159"/>
                  </a:cubicBezTo>
                  <a:cubicBezTo>
                    <a:pt x="207" y="143"/>
                    <a:pt x="223" y="110"/>
                    <a:pt x="223" y="93"/>
                  </a:cubicBezTo>
                  <a:cubicBezTo>
                    <a:pt x="223" y="56"/>
                    <a:pt x="207" y="40"/>
                    <a:pt x="191" y="23"/>
                  </a:cubicBezTo>
                  <a:cubicBezTo>
                    <a:pt x="166" y="8"/>
                    <a:pt x="140" y="0"/>
                    <a:pt x="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9"/>
            <p:cNvSpPr/>
            <p:nvPr/>
          </p:nvSpPr>
          <p:spPr>
            <a:xfrm>
              <a:off x="4266625" y="3079900"/>
              <a:ext cx="5175" cy="5250"/>
            </a:xfrm>
            <a:custGeom>
              <a:avLst/>
              <a:gdLst/>
              <a:ahLst/>
              <a:cxnLst/>
              <a:rect l="l" t="t" r="r" b="b"/>
              <a:pathLst>
                <a:path w="207" h="210" extrusionOk="0">
                  <a:moveTo>
                    <a:pt x="120" y="0"/>
                  </a:moveTo>
                  <a:cubicBezTo>
                    <a:pt x="50" y="0"/>
                    <a:pt x="0" y="33"/>
                    <a:pt x="0" y="87"/>
                  </a:cubicBezTo>
                  <a:lnTo>
                    <a:pt x="0" y="136"/>
                  </a:lnTo>
                  <a:cubicBezTo>
                    <a:pt x="0" y="153"/>
                    <a:pt x="17" y="153"/>
                    <a:pt x="17" y="174"/>
                  </a:cubicBezTo>
                  <a:cubicBezTo>
                    <a:pt x="33" y="190"/>
                    <a:pt x="50" y="207"/>
                    <a:pt x="87" y="207"/>
                  </a:cubicBezTo>
                  <a:cubicBezTo>
                    <a:pt x="93" y="209"/>
                    <a:pt x="100" y="210"/>
                    <a:pt x="107" y="210"/>
                  </a:cubicBezTo>
                  <a:cubicBezTo>
                    <a:pt x="150" y="210"/>
                    <a:pt x="192" y="166"/>
                    <a:pt x="206" y="120"/>
                  </a:cubicBezTo>
                  <a:cubicBezTo>
                    <a:pt x="206" y="87"/>
                    <a:pt x="206" y="70"/>
                    <a:pt x="190" y="50"/>
                  </a:cubicBezTo>
                  <a:cubicBezTo>
                    <a:pt x="169" y="17"/>
                    <a:pt x="136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9"/>
            <p:cNvSpPr/>
            <p:nvPr/>
          </p:nvSpPr>
          <p:spPr>
            <a:xfrm>
              <a:off x="4262300" y="3091800"/>
              <a:ext cx="5575" cy="5325"/>
            </a:xfrm>
            <a:custGeom>
              <a:avLst/>
              <a:gdLst/>
              <a:ahLst/>
              <a:cxnLst/>
              <a:rect l="l" t="t" r="r" b="b"/>
              <a:pathLst>
                <a:path w="223" h="213" extrusionOk="0">
                  <a:moveTo>
                    <a:pt x="117" y="1"/>
                  </a:moveTo>
                  <a:cubicBezTo>
                    <a:pt x="107" y="1"/>
                    <a:pt x="96" y="3"/>
                    <a:pt x="87" y="7"/>
                  </a:cubicBezTo>
                  <a:cubicBezTo>
                    <a:pt x="33" y="23"/>
                    <a:pt x="0" y="89"/>
                    <a:pt x="17" y="143"/>
                  </a:cubicBezTo>
                  <a:cubicBezTo>
                    <a:pt x="33" y="159"/>
                    <a:pt x="33" y="176"/>
                    <a:pt x="54" y="176"/>
                  </a:cubicBezTo>
                  <a:cubicBezTo>
                    <a:pt x="87" y="213"/>
                    <a:pt x="120" y="213"/>
                    <a:pt x="157" y="213"/>
                  </a:cubicBezTo>
                  <a:cubicBezTo>
                    <a:pt x="206" y="192"/>
                    <a:pt x="223" y="159"/>
                    <a:pt x="223" y="110"/>
                  </a:cubicBezTo>
                  <a:lnTo>
                    <a:pt x="223" y="73"/>
                  </a:lnTo>
                  <a:cubicBezTo>
                    <a:pt x="209" y="33"/>
                    <a:pt x="161" y="1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9"/>
            <p:cNvSpPr/>
            <p:nvPr/>
          </p:nvSpPr>
          <p:spPr>
            <a:xfrm>
              <a:off x="4261050" y="3105625"/>
              <a:ext cx="5175" cy="5225"/>
            </a:xfrm>
            <a:custGeom>
              <a:avLst/>
              <a:gdLst/>
              <a:ahLst/>
              <a:cxnLst/>
              <a:rect l="l" t="t" r="r" b="b"/>
              <a:pathLst>
                <a:path w="207" h="209" extrusionOk="0">
                  <a:moveTo>
                    <a:pt x="107" y="1"/>
                  </a:moveTo>
                  <a:cubicBezTo>
                    <a:pt x="72" y="1"/>
                    <a:pt x="38" y="15"/>
                    <a:pt x="17" y="35"/>
                  </a:cubicBezTo>
                  <a:cubicBezTo>
                    <a:pt x="1" y="52"/>
                    <a:pt x="1" y="89"/>
                    <a:pt x="1" y="122"/>
                  </a:cubicBezTo>
                  <a:lnTo>
                    <a:pt x="1" y="138"/>
                  </a:lnTo>
                  <a:cubicBezTo>
                    <a:pt x="17" y="155"/>
                    <a:pt x="17" y="175"/>
                    <a:pt x="34" y="192"/>
                  </a:cubicBezTo>
                  <a:cubicBezTo>
                    <a:pt x="50" y="208"/>
                    <a:pt x="83" y="208"/>
                    <a:pt x="120" y="208"/>
                  </a:cubicBezTo>
                  <a:cubicBezTo>
                    <a:pt x="137" y="208"/>
                    <a:pt x="170" y="192"/>
                    <a:pt x="186" y="175"/>
                  </a:cubicBezTo>
                  <a:cubicBezTo>
                    <a:pt x="207" y="138"/>
                    <a:pt x="207" y="122"/>
                    <a:pt x="207" y="89"/>
                  </a:cubicBezTo>
                  <a:cubicBezTo>
                    <a:pt x="207" y="72"/>
                    <a:pt x="186" y="35"/>
                    <a:pt x="170" y="19"/>
                  </a:cubicBezTo>
                  <a:cubicBezTo>
                    <a:pt x="151" y="6"/>
                    <a:pt x="129" y="1"/>
                    <a:pt x="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9"/>
            <p:cNvSpPr/>
            <p:nvPr/>
          </p:nvSpPr>
          <p:spPr>
            <a:xfrm>
              <a:off x="4256725" y="3068625"/>
              <a:ext cx="6000" cy="5425"/>
            </a:xfrm>
            <a:custGeom>
              <a:avLst/>
              <a:gdLst/>
              <a:ahLst/>
              <a:cxnLst/>
              <a:rect l="l" t="t" r="r" b="b"/>
              <a:pathLst>
                <a:path w="240" h="217" extrusionOk="0">
                  <a:moveTo>
                    <a:pt x="116" y="0"/>
                  </a:moveTo>
                  <a:cubicBezTo>
                    <a:pt x="106" y="0"/>
                    <a:pt x="97" y="2"/>
                    <a:pt x="87" y="6"/>
                  </a:cubicBezTo>
                  <a:cubicBezTo>
                    <a:pt x="17" y="39"/>
                    <a:pt x="0" y="89"/>
                    <a:pt x="17" y="142"/>
                  </a:cubicBezTo>
                  <a:cubicBezTo>
                    <a:pt x="31" y="184"/>
                    <a:pt x="82" y="216"/>
                    <a:pt x="127" y="216"/>
                  </a:cubicBezTo>
                  <a:cubicBezTo>
                    <a:pt x="136" y="216"/>
                    <a:pt x="145" y="215"/>
                    <a:pt x="153" y="212"/>
                  </a:cubicBezTo>
                  <a:cubicBezTo>
                    <a:pt x="207" y="175"/>
                    <a:pt x="240" y="126"/>
                    <a:pt x="223" y="72"/>
                  </a:cubicBezTo>
                  <a:cubicBezTo>
                    <a:pt x="197" y="32"/>
                    <a:pt x="156" y="0"/>
                    <a:pt x="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9"/>
            <p:cNvSpPr/>
            <p:nvPr/>
          </p:nvSpPr>
          <p:spPr>
            <a:xfrm>
              <a:off x="4328475" y="3067850"/>
              <a:ext cx="6000" cy="5275"/>
            </a:xfrm>
            <a:custGeom>
              <a:avLst/>
              <a:gdLst/>
              <a:ahLst/>
              <a:cxnLst/>
              <a:rect l="l" t="t" r="r" b="b"/>
              <a:pathLst>
                <a:path w="240" h="211" extrusionOk="0">
                  <a:moveTo>
                    <a:pt x="87" y="0"/>
                  </a:moveTo>
                  <a:cubicBezTo>
                    <a:pt x="33" y="37"/>
                    <a:pt x="0" y="87"/>
                    <a:pt x="17" y="140"/>
                  </a:cubicBezTo>
                  <a:cubicBezTo>
                    <a:pt x="44" y="181"/>
                    <a:pt x="85" y="210"/>
                    <a:pt x="126" y="210"/>
                  </a:cubicBezTo>
                  <a:cubicBezTo>
                    <a:pt x="135" y="210"/>
                    <a:pt x="144" y="209"/>
                    <a:pt x="153" y="206"/>
                  </a:cubicBezTo>
                  <a:cubicBezTo>
                    <a:pt x="169" y="190"/>
                    <a:pt x="190" y="190"/>
                    <a:pt x="206" y="173"/>
                  </a:cubicBezTo>
                  <a:cubicBezTo>
                    <a:pt x="223" y="140"/>
                    <a:pt x="239" y="103"/>
                    <a:pt x="223" y="70"/>
                  </a:cubicBezTo>
                  <a:cubicBezTo>
                    <a:pt x="206" y="37"/>
                    <a:pt x="169" y="0"/>
                    <a:pt x="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9"/>
            <p:cNvSpPr/>
            <p:nvPr/>
          </p:nvSpPr>
          <p:spPr>
            <a:xfrm>
              <a:off x="4325475" y="3095325"/>
              <a:ext cx="5600" cy="5200"/>
            </a:xfrm>
            <a:custGeom>
              <a:avLst/>
              <a:gdLst/>
              <a:ahLst/>
              <a:cxnLst/>
              <a:rect l="l" t="t" r="r" b="b"/>
              <a:pathLst>
                <a:path w="224" h="208" extrusionOk="0">
                  <a:moveTo>
                    <a:pt x="120" y="0"/>
                  </a:moveTo>
                  <a:cubicBezTo>
                    <a:pt x="88" y="0"/>
                    <a:pt x="54" y="14"/>
                    <a:pt x="33" y="35"/>
                  </a:cubicBezTo>
                  <a:cubicBezTo>
                    <a:pt x="17" y="51"/>
                    <a:pt x="0" y="88"/>
                    <a:pt x="0" y="121"/>
                  </a:cubicBezTo>
                  <a:cubicBezTo>
                    <a:pt x="0" y="121"/>
                    <a:pt x="0" y="138"/>
                    <a:pt x="17" y="138"/>
                  </a:cubicBezTo>
                  <a:cubicBezTo>
                    <a:pt x="17" y="154"/>
                    <a:pt x="33" y="175"/>
                    <a:pt x="50" y="191"/>
                  </a:cubicBezTo>
                  <a:cubicBezTo>
                    <a:pt x="66" y="208"/>
                    <a:pt x="83" y="208"/>
                    <a:pt x="120" y="208"/>
                  </a:cubicBezTo>
                  <a:cubicBezTo>
                    <a:pt x="153" y="208"/>
                    <a:pt x="170" y="191"/>
                    <a:pt x="186" y="175"/>
                  </a:cubicBezTo>
                  <a:cubicBezTo>
                    <a:pt x="207" y="138"/>
                    <a:pt x="223" y="121"/>
                    <a:pt x="207" y="88"/>
                  </a:cubicBezTo>
                  <a:cubicBezTo>
                    <a:pt x="207" y="72"/>
                    <a:pt x="186" y="35"/>
                    <a:pt x="170" y="18"/>
                  </a:cubicBezTo>
                  <a:cubicBezTo>
                    <a:pt x="157" y="6"/>
                    <a:pt x="139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9"/>
            <p:cNvSpPr/>
            <p:nvPr/>
          </p:nvSpPr>
          <p:spPr>
            <a:xfrm>
              <a:off x="4327525" y="3081425"/>
              <a:ext cx="5700" cy="5025"/>
            </a:xfrm>
            <a:custGeom>
              <a:avLst/>
              <a:gdLst/>
              <a:ahLst/>
              <a:cxnLst/>
              <a:rect l="l" t="t" r="r" b="b"/>
              <a:pathLst>
                <a:path w="228" h="201" extrusionOk="0">
                  <a:moveTo>
                    <a:pt x="104" y="1"/>
                  </a:moveTo>
                  <a:cubicBezTo>
                    <a:pt x="86" y="1"/>
                    <a:pt x="66" y="14"/>
                    <a:pt x="55" y="26"/>
                  </a:cubicBezTo>
                  <a:cubicBezTo>
                    <a:pt x="38" y="42"/>
                    <a:pt x="22" y="59"/>
                    <a:pt x="1" y="92"/>
                  </a:cubicBezTo>
                  <a:cubicBezTo>
                    <a:pt x="1" y="113"/>
                    <a:pt x="1" y="129"/>
                    <a:pt x="22" y="146"/>
                  </a:cubicBezTo>
                  <a:cubicBezTo>
                    <a:pt x="22" y="146"/>
                    <a:pt x="22" y="162"/>
                    <a:pt x="38" y="162"/>
                  </a:cubicBezTo>
                  <a:cubicBezTo>
                    <a:pt x="55" y="179"/>
                    <a:pt x="71" y="195"/>
                    <a:pt x="104" y="195"/>
                  </a:cubicBezTo>
                  <a:cubicBezTo>
                    <a:pt x="114" y="199"/>
                    <a:pt x="124" y="201"/>
                    <a:pt x="134" y="201"/>
                  </a:cubicBezTo>
                  <a:cubicBezTo>
                    <a:pt x="175" y="201"/>
                    <a:pt x="211" y="166"/>
                    <a:pt x="228" y="113"/>
                  </a:cubicBezTo>
                  <a:cubicBezTo>
                    <a:pt x="228" y="92"/>
                    <a:pt x="207" y="59"/>
                    <a:pt x="191" y="42"/>
                  </a:cubicBezTo>
                  <a:cubicBezTo>
                    <a:pt x="174" y="26"/>
                    <a:pt x="158" y="9"/>
                    <a:pt x="125" y="9"/>
                  </a:cubicBezTo>
                  <a:cubicBezTo>
                    <a:pt x="118" y="3"/>
                    <a:pt x="111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9"/>
            <p:cNvSpPr/>
            <p:nvPr/>
          </p:nvSpPr>
          <p:spPr>
            <a:xfrm>
              <a:off x="4323300" y="3109400"/>
              <a:ext cx="5200" cy="5250"/>
            </a:xfrm>
            <a:custGeom>
              <a:avLst/>
              <a:gdLst/>
              <a:ahLst/>
              <a:cxnLst/>
              <a:rect l="l" t="t" r="r" b="b"/>
              <a:pathLst>
                <a:path w="208" h="210" extrusionOk="0">
                  <a:moveTo>
                    <a:pt x="100" y="1"/>
                  </a:moveTo>
                  <a:cubicBezTo>
                    <a:pt x="55" y="1"/>
                    <a:pt x="15" y="47"/>
                    <a:pt x="1" y="90"/>
                  </a:cubicBezTo>
                  <a:lnTo>
                    <a:pt x="1" y="144"/>
                  </a:lnTo>
                  <a:cubicBezTo>
                    <a:pt x="17" y="144"/>
                    <a:pt x="17" y="160"/>
                    <a:pt x="17" y="160"/>
                  </a:cubicBezTo>
                  <a:cubicBezTo>
                    <a:pt x="34" y="193"/>
                    <a:pt x="67" y="210"/>
                    <a:pt x="87" y="210"/>
                  </a:cubicBezTo>
                  <a:cubicBezTo>
                    <a:pt x="120" y="210"/>
                    <a:pt x="137" y="210"/>
                    <a:pt x="170" y="193"/>
                  </a:cubicBezTo>
                  <a:cubicBezTo>
                    <a:pt x="191" y="177"/>
                    <a:pt x="207" y="144"/>
                    <a:pt x="207" y="127"/>
                  </a:cubicBezTo>
                  <a:cubicBezTo>
                    <a:pt x="207" y="90"/>
                    <a:pt x="207" y="74"/>
                    <a:pt x="191" y="41"/>
                  </a:cubicBezTo>
                  <a:cubicBezTo>
                    <a:pt x="170" y="24"/>
                    <a:pt x="153" y="4"/>
                    <a:pt x="120" y="4"/>
                  </a:cubicBezTo>
                  <a:cubicBezTo>
                    <a:pt x="114" y="2"/>
                    <a:pt x="107" y="1"/>
                    <a:pt x="1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9"/>
            <p:cNvSpPr/>
            <p:nvPr/>
          </p:nvSpPr>
          <p:spPr>
            <a:xfrm>
              <a:off x="4335775" y="3116800"/>
              <a:ext cx="5175" cy="5175"/>
            </a:xfrm>
            <a:custGeom>
              <a:avLst/>
              <a:gdLst/>
              <a:ahLst/>
              <a:cxnLst/>
              <a:rect l="l" t="t" r="r" b="b"/>
              <a:pathLst>
                <a:path w="207" h="207" extrusionOk="0">
                  <a:moveTo>
                    <a:pt x="120" y="0"/>
                  </a:moveTo>
                  <a:cubicBezTo>
                    <a:pt x="83" y="0"/>
                    <a:pt x="67" y="0"/>
                    <a:pt x="34" y="17"/>
                  </a:cubicBezTo>
                  <a:cubicBezTo>
                    <a:pt x="17" y="38"/>
                    <a:pt x="1" y="54"/>
                    <a:pt x="1" y="87"/>
                  </a:cubicBezTo>
                  <a:lnTo>
                    <a:pt x="1" y="141"/>
                  </a:lnTo>
                  <a:lnTo>
                    <a:pt x="17" y="157"/>
                  </a:lnTo>
                  <a:cubicBezTo>
                    <a:pt x="34" y="190"/>
                    <a:pt x="50" y="207"/>
                    <a:pt x="83" y="207"/>
                  </a:cubicBezTo>
                  <a:cubicBezTo>
                    <a:pt x="137" y="207"/>
                    <a:pt x="207" y="174"/>
                    <a:pt x="207" y="120"/>
                  </a:cubicBezTo>
                  <a:cubicBezTo>
                    <a:pt x="207" y="87"/>
                    <a:pt x="207" y="70"/>
                    <a:pt x="186" y="38"/>
                  </a:cubicBezTo>
                  <a:cubicBezTo>
                    <a:pt x="170" y="17"/>
                    <a:pt x="153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9"/>
            <p:cNvSpPr/>
            <p:nvPr/>
          </p:nvSpPr>
          <p:spPr>
            <a:xfrm>
              <a:off x="4296625" y="3115875"/>
              <a:ext cx="5675" cy="5275"/>
            </a:xfrm>
            <a:custGeom>
              <a:avLst/>
              <a:gdLst/>
              <a:ahLst/>
              <a:cxnLst/>
              <a:rect l="l" t="t" r="r" b="b"/>
              <a:pathLst>
                <a:path w="227" h="211" extrusionOk="0">
                  <a:moveTo>
                    <a:pt x="97" y="0"/>
                  </a:moveTo>
                  <a:cubicBezTo>
                    <a:pt x="54" y="0"/>
                    <a:pt x="17" y="33"/>
                    <a:pt x="0" y="91"/>
                  </a:cubicBezTo>
                  <a:cubicBezTo>
                    <a:pt x="0" y="107"/>
                    <a:pt x="0" y="124"/>
                    <a:pt x="21" y="140"/>
                  </a:cubicBezTo>
                  <a:cubicBezTo>
                    <a:pt x="21" y="140"/>
                    <a:pt x="21" y="157"/>
                    <a:pt x="37" y="157"/>
                  </a:cubicBezTo>
                  <a:cubicBezTo>
                    <a:pt x="37" y="178"/>
                    <a:pt x="70" y="194"/>
                    <a:pt x="103" y="211"/>
                  </a:cubicBezTo>
                  <a:cubicBezTo>
                    <a:pt x="157" y="211"/>
                    <a:pt x="206" y="178"/>
                    <a:pt x="206" y="107"/>
                  </a:cubicBezTo>
                  <a:cubicBezTo>
                    <a:pt x="227" y="91"/>
                    <a:pt x="206" y="54"/>
                    <a:pt x="190" y="37"/>
                  </a:cubicBezTo>
                  <a:cubicBezTo>
                    <a:pt x="173" y="21"/>
                    <a:pt x="157" y="4"/>
                    <a:pt x="124" y="4"/>
                  </a:cubicBezTo>
                  <a:cubicBezTo>
                    <a:pt x="115" y="2"/>
                    <a:pt x="106" y="0"/>
                    <a:pt x="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9"/>
            <p:cNvSpPr/>
            <p:nvPr/>
          </p:nvSpPr>
          <p:spPr>
            <a:xfrm>
              <a:off x="4337025" y="3102675"/>
              <a:ext cx="5575" cy="5275"/>
            </a:xfrm>
            <a:custGeom>
              <a:avLst/>
              <a:gdLst/>
              <a:ahLst/>
              <a:cxnLst/>
              <a:rect l="l" t="t" r="r" b="b"/>
              <a:pathLst>
                <a:path w="223" h="211" extrusionOk="0">
                  <a:moveTo>
                    <a:pt x="136" y="1"/>
                  </a:moveTo>
                  <a:cubicBezTo>
                    <a:pt x="70" y="1"/>
                    <a:pt x="17" y="34"/>
                    <a:pt x="17" y="87"/>
                  </a:cubicBezTo>
                  <a:cubicBezTo>
                    <a:pt x="0" y="104"/>
                    <a:pt x="17" y="137"/>
                    <a:pt x="17" y="137"/>
                  </a:cubicBezTo>
                  <a:cubicBezTo>
                    <a:pt x="17" y="153"/>
                    <a:pt x="17" y="153"/>
                    <a:pt x="33" y="170"/>
                  </a:cubicBezTo>
                  <a:cubicBezTo>
                    <a:pt x="54" y="190"/>
                    <a:pt x="70" y="207"/>
                    <a:pt x="103" y="207"/>
                  </a:cubicBezTo>
                  <a:cubicBezTo>
                    <a:pt x="112" y="210"/>
                    <a:pt x="121" y="211"/>
                    <a:pt x="130" y="211"/>
                  </a:cubicBezTo>
                  <a:cubicBezTo>
                    <a:pt x="173" y="211"/>
                    <a:pt x="209" y="178"/>
                    <a:pt x="223" y="120"/>
                  </a:cubicBezTo>
                  <a:cubicBezTo>
                    <a:pt x="223" y="104"/>
                    <a:pt x="223" y="67"/>
                    <a:pt x="206" y="50"/>
                  </a:cubicBezTo>
                  <a:cubicBezTo>
                    <a:pt x="190" y="17"/>
                    <a:pt x="157" y="17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9"/>
            <p:cNvSpPr/>
            <p:nvPr/>
          </p:nvSpPr>
          <p:spPr>
            <a:xfrm>
              <a:off x="4318575" y="3058700"/>
              <a:ext cx="5575" cy="5350"/>
            </a:xfrm>
            <a:custGeom>
              <a:avLst/>
              <a:gdLst/>
              <a:ahLst/>
              <a:cxnLst/>
              <a:rect l="l" t="t" r="r" b="b"/>
              <a:pathLst>
                <a:path w="223" h="214" extrusionOk="0">
                  <a:moveTo>
                    <a:pt x="111" y="1"/>
                  </a:moveTo>
                  <a:cubicBezTo>
                    <a:pt x="83" y="1"/>
                    <a:pt x="54" y="13"/>
                    <a:pt x="33" y="40"/>
                  </a:cubicBezTo>
                  <a:cubicBezTo>
                    <a:pt x="17" y="57"/>
                    <a:pt x="0" y="94"/>
                    <a:pt x="17" y="110"/>
                  </a:cubicBezTo>
                  <a:lnTo>
                    <a:pt x="17" y="143"/>
                  </a:lnTo>
                  <a:cubicBezTo>
                    <a:pt x="17" y="160"/>
                    <a:pt x="33" y="176"/>
                    <a:pt x="50" y="176"/>
                  </a:cubicBezTo>
                  <a:cubicBezTo>
                    <a:pt x="70" y="197"/>
                    <a:pt x="103" y="213"/>
                    <a:pt x="120" y="213"/>
                  </a:cubicBezTo>
                  <a:cubicBezTo>
                    <a:pt x="153" y="197"/>
                    <a:pt x="173" y="197"/>
                    <a:pt x="190" y="160"/>
                  </a:cubicBezTo>
                  <a:cubicBezTo>
                    <a:pt x="206" y="143"/>
                    <a:pt x="223" y="127"/>
                    <a:pt x="223" y="94"/>
                  </a:cubicBezTo>
                  <a:cubicBezTo>
                    <a:pt x="223" y="57"/>
                    <a:pt x="206" y="40"/>
                    <a:pt x="173" y="24"/>
                  </a:cubicBezTo>
                  <a:cubicBezTo>
                    <a:pt x="157" y="9"/>
                    <a:pt x="134" y="1"/>
                    <a:pt x="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9"/>
            <p:cNvSpPr/>
            <p:nvPr/>
          </p:nvSpPr>
          <p:spPr>
            <a:xfrm>
              <a:off x="4332275" y="3054550"/>
              <a:ext cx="5600" cy="5275"/>
            </a:xfrm>
            <a:custGeom>
              <a:avLst/>
              <a:gdLst/>
              <a:ahLst/>
              <a:cxnLst/>
              <a:rect l="l" t="t" r="r" b="b"/>
              <a:pathLst>
                <a:path w="224" h="211" extrusionOk="0">
                  <a:moveTo>
                    <a:pt x="120" y="0"/>
                  </a:moveTo>
                  <a:cubicBezTo>
                    <a:pt x="104" y="0"/>
                    <a:pt x="71" y="17"/>
                    <a:pt x="54" y="17"/>
                  </a:cubicBezTo>
                  <a:cubicBezTo>
                    <a:pt x="17" y="33"/>
                    <a:pt x="1" y="70"/>
                    <a:pt x="1" y="87"/>
                  </a:cubicBezTo>
                  <a:cubicBezTo>
                    <a:pt x="1" y="103"/>
                    <a:pt x="1" y="136"/>
                    <a:pt x="17" y="157"/>
                  </a:cubicBezTo>
                  <a:lnTo>
                    <a:pt x="17" y="173"/>
                  </a:lnTo>
                  <a:cubicBezTo>
                    <a:pt x="38" y="190"/>
                    <a:pt x="71" y="206"/>
                    <a:pt x="87" y="206"/>
                  </a:cubicBezTo>
                  <a:cubicBezTo>
                    <a:pt x="99" y="209"/>
                    <a:pt x="110" y="211"/>
                    <a:pt x="121" y="211"/>
                  </a:cubicBezTo>
                  <a:cubicBezTo>
                    <a:pt x="173" y="211"/>
                    <a:pt x="207" y="178"/>
                    <a:pt x="207" y="120"/>
                  </a:cubicBezTo>
                  <a:cubicBezTo>
                    <a:pt x="223" y="103"/>
                    <a:pt x="207" y="70"/>
                    <a:pt x="190" y="54"/>
                  </a:cubicBezTo>
                  <a:cubicBezTo>
                    <a:pt x="174" y="17"/>
                    <a:pt x="157" y="17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9"/>
            <p:cNvSpPr/>
            <p:nvPr/>
          </p:nvSpPr>
          <p:spPr>
            <a:xfrm>
              <a:off x="4303100" y="3076300"/>
              <a:ext cx="5600" cy="5200"/>
            </a:xfrm>
            <a:custGeom>
              <a:avLst/>
              <a:gdLst/>
              <a:ahLst/>
              <a:cxnLst/>
              <a:rect l="l" t="t" r="r" b="b"/>
              <a:pathLst>
                <a:path w="224" h="208" extrusionOk="0">
                  <a:moveTo>
                    <a:pt x="129" y="0"/>
                  </a:moveTo>
                  <a:cubicBezTo>
                    <a:pt x="115" y="0"/>
                    <a:pt x="100" y="3"/>
                    <a:pt x="87" y="8"/>
                  </a:cubicBezTo>
                  <a:cubicBezTo>
                    <a:pt x="34" y="25"/>
                    <a:pt x="1" y="91"/>
                    <a:pt x="17" y="144"/>
                  </a:cubicBezTo>
                  <a:cubicBezTo>
                    <a:pt x="34" y="161"/>
                    <a:pt x="34" y="161"/>
                    <a:pt x="50" y="177"/>
                  </a:cubicBezTo>
                  <a:cubicBezTo>
                    <a:pt x="72" y="199"/>
                    <a:pt x="91" y="208"/>
                    <a:pt x="111" y="208"/>
                  </a:cubicBezTo>
                  <a:cubicBezTo>
                    <a:pt x="125" y="208"/>
                    <a:pt x="139" y="203"/>
                    <a:pt x="153" y="194"/>
                  </a:cubicBezTo>
                  <a:cubicBezTo>
                    <a:pt x="207" y="177"/>
                    <a:pt x="223" y="144"/>
                    <a:pt x="223" y="111"/>
                  </a:cubicBezTo>
                  <a:lnTo>
                    <a:pt x="223" y="58"/>
                  </a:lnTo>
                  <a:cubicBezTo>
                    <a:pt x="211" y="21"/>
                    <a:pt x="170" y="0"/>
                    <a:pt x="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9"/>
            <p:cNvSpPr/>
            <p:nvPr/>
          </p:nvSpPr>
          <p:spPr>
            <a:xfrm>
              <a:off x="4303100" y="3089375"/>
              <a:ext cx="5175" cy="5325"/>
            </a:xfrm>
            <a:custGeom>
              <a:avLst/>
              <a:gdLst/>
              <a:ahLst/>
              <a:cxnLst/>
              <a:rect l="l" t="t" r="r" b="b"/>
              <a:pathLst>
                <a:path w="207" h="213" extrusionOk="0">
                  <a:moveTo>
                    <a:pt x="87" y="1"/>
                  </a:moveTo>
                  <a:cubicBezTo>
                    <a:pt x="71" y="17"/>
                    <a:pt x="34" y="17"/>
                    <a:pt x="17" y="50"/>
                  </a:cubicBezTo>
                  <a:cubicBezTo>
                    <a:pt x="1" y="67"/>
                    <a:pt x="1" y="83"/>
                    <a:pt x="1" y="120"/>
                  </a:cubicBezTo>
                  <a:lnTo>
                    <a:pt x="1" y="153"/>
                  </a:lnTo>
                  <a:cubicBezTo>
                    <a:pt x="17" y="153"/>
                    <a:pt x="17" y="170"/>
                    <a:pt x="34" y="186"/>
                  </a:cubicBezTo>
                  <a:cubicBezTo>
                    <a:pt x="58" y="203"/>
                    <a:pt x="85" y="212"/>
                    <a:pt x="111" y="212"/>
                  </a:cubicBezTo>
                  <a:cubicBezTo>
                    <a:pt x="141" y="212"/>
                    <a:pt x="170" y="199"/>
                    <a:pt x="190" y="170"/>
                  </a:cubicBezTo>
                  <a:cubicBezTo>
                    <a:pt x="207" y="153"/>
                    <a:pt x="207" y="120"/>
                    <a:pt x="207" y="104"/>
                  </a:cubicBezTo>
                  <a:cubicBezTo>
                    <a:pt x="207" y="67"/>
                    <a:pt x="190" y="50"/>
                    <a:pt x="174" y="34"/>
                  </a:cubicBezTo>
                  <a:cubicBezTo>
                    <a:pt x="153" y="17"/>
                    <a:pt x="120" y="1"/>
                    <a:pt x="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9"/>
            <p:cNvSpPr/>
            <p:nvPr/>
          </p:nvSpPr>
          <p:spPr>
            <a:xfrm>
              <a:off x="4306500" y="3064850"/>
              <a:ext cx="5600" cy="5350"/>
            </a:xfrm>
            <a:custGeom>
              <a:avLst/>
              <a:gdLst/>
              <a:ahLst/>
              <a:cxnLst/>
              <a:rect l="l" t="t" r="r" b="b"/>
              <a:pathLst>
                <a:path w="224" h="214" extrusionOk="0">
                  <a:moveTo>
                    <a:pt x="120" y="0"/>
                  </a:moveTo>
                  <a:cubicBezTo>
                    <a:pt x="71" y="0"/>
                    <a:pt x="17" y="33"/>
                    <a:pt x="1" y="87"/>
                  </a:cubicBezTo>
                  <a:cubicBezTo>
                    <a:pt x="1" y="104"/>
                    <a:pt x="1" y="137"/>
                    <a:pt x="17" y="157"/>
                  </a:cubicBezTo>
                  <a:lnTo>
                    <a:pt x="17" y="174"/>
                  </a:lnTo>
                  <a:cubicBezTo>
                    <a:pt x="38" y="190"/>
                    <a:pt x="71" y="207"/>
                    <a:pt x="87" y="207"/>
                  </a:cubicBezTo>
                  <a:cubicBezTo>
                    <a:pt x="97" y="211"/>
                    <a:pt x="107" y="213"/>
                    <a:pt x="117" y="213"/>
                  </a:cubicBezTo>
                  <a:cubicBezTo>
                    <a:pt x="140" y="213"/>
                    <a:pt x="162" y="202"/>
                    <a:pt x="174" y="190"/>
                  </a:cubicBezTo>
                  <a:cubicBezTo>
                    <a:pt x="191" y="174"/>
                    <a:pt x="207" y="157"/>
                    <a:pt x="207" y="120"/>
                  </a:cubicBezTo>
                  <a:cubicBezTo>
                    <a:pt x="223" y="104"/>
                    <a:pt x="207" y="71"/>
                    <a:pt x="191" y="54"/>
                  </a:cubicBezTo>
                  <a:cubicBezTo>
                    <a:pt x="174" y="33"/>
                    <a:pt x="158" y="17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9"/>
            <p:cNvSpPr/>
            <p:nvPr/>
          </p:nvSpPr>
          <p:spPr>
            <a:xfrm>
              <a:off x="4247650" y="3111900"/>
              <a:ext cx="5175" cy="5325"/>
            </a:xfrm>
            <a:custGeom>
              <a:avLst/>
              <a:gdLst/>
              <a:ahLst/>
              <a:cxnLst/>
              <a:rect l="l" t="t" r="r" b="b"/>
              <a:pathLst>
                <a:path w="207" h="213" extrusionOk="0">
                  <a:moveTo>
                    <a:pt x="97" y="0"/>
                  </a:moveTo>
                  <a:cubicBezTo>
                    <a:pt x="76" y="0"/>
                    <a:pt x="61" y="13"/>
                    <a:pt x="38" y="27"/>
                  </a:cubicBezTo>
                  <a:cubicBezTo>
                    <a:pt x="21" y="44"/>
                    <a:pt x="1" y="60"/>
                    <a:pt x="1" y="93"/>
                  </a:cubicBezTo>
                  <a:lnTo>
                    <a:pt x="1" y="147"/>
                  </a:lnTo>
                  <a:lnTo>
                    <a:pt x="21" y="163"/>
                  </a:lnTo>
                  <a:cubicBezTo>
                    <a:pt x="38" y="196"/>
                    <a:pt x="54" y="196"/>
                    <a:pt x="87" y="213"/>
                  </a:cubicBezTo>
                  <a:cubicBezTo>
                    <a:pt x="141" y="213"/>
                    <a:pt x="207" y="180"/>
                    <a:pt x="207" y="130"/>
                  </a:cubicBezTo>
                  <a:cubicBezTo>
                    <a:pt x="207" y="93"/>
                    <a:pt x="207" y="60"/>
                    <a:pt x="190" y="44"/>
                  </a:cubicBezTo>
                  <a:cubicBezTo>
                    <a:pt x="174" y="27"/>
                    <a:pt x="157" y="7"/>
                    <a:pt x="124" y="7"/>
                  </a:cubicBezTo>
                  <a:cubicBezTo>
                    <a:pt x="114" y="2"/>
                    <a:pt x="105" y="0"/>
                    <a:pt x="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9"/>
            <p:cNvSpPr/>
            <p:nvPr/>
          </p:nvSpPr>
          <p:spPr>
            <a:xfrm>
              <a:off x="4300950" y="3102975"/>
              <a:ext cx="5575" cy="5300"/>
            </a:xfrm>
            <a:custGeom>
              <a:avLst/>
              <a:gdLst/>
              <a:ahLst/>
              <a:cxnLst/>
              <a:rect l="l" t="t" r="r" b="b"/>
              <a:pathLst>
                <a:path w="223" h="212" extrusionOk="0">
                  <a:moveTo>
                    <a:pt x="93" y="1"/>
                  </a:moveTo>
                  <a:cubicBezTo>
                    <a:pt x="48" y="1"/>
                    <a:pt x="0" y="33"/>
                    <a:pt x="0" y="92"/>
                  </a:cubicBezTo>
                  <a:lnTo>
                    <a:pt x="0" y="141"/>
                  </a:lnTo>
                  <a:lnTo>
                    <a:pt x="17" y="158"/>
                  </a:lnTo>
                  <a:cubicBezTo>
                    <a:pt x="33" y="178"/>
                    <a:pt x="54" y="195"/>
                    <a:pt x="87" y="211"/>
                  </a:cubicBezTo>
                  <a:cubicBezTo>
                    <a:pt x="120" y="211"/>
                    <a:pt x="136" y="195"/>
                    <a:pt x="173" y="178"/>
                  </a:cubicBezTo>
                  <a:cubicBezTo>
                    <a:pt x="190" y="178"/>
                    <a:pt x="206" y="141"/>
                    <a:pt x="206" y="125"/>
                  </a:cubicBezTo>
                  <a:cubicBezTo>
                    <a:pt x="223" y="55"/>
                    <a:pt x="173" y="5"/>
                    <a:pt x="120" y="5"/>
                  </a:cubicBezTo>
                  <a:cubicBezTo>
                    <a:pt x="111" y="2"/>
                    <a:pt x="102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9"/>
            <p:cNvSpPr/>
            <p:nvPr/>
          </p:nvSpPr>
          <p:spPr>
            <a:xfrm>
              <a:off x="4310025" y="3115525"/>
              <a:ext cx="5175" cy="5250"/>
            </a:xfrm>
            <a:custGeom>
              <a:avLst/>
              <a:gdLst/>
              <a:ahLst/>
              <a:cxnLst/>
              <a:rect l="l" t="t" r="r" b="b"/>
              <a:pathLst>
                <a:path w="207" h="210" extrusionOk="0">
                  <a:moveTo>
                    <a:pt x="107" y="0"/>
                  </a:moveTo>
                  <a:cubicBezTo>
                    <a:pt x="71" y="0"/>
                    <a:pt x="37" y="15"/>
                    <a:pt x="17" y="35"/>
                  </a:cubicBezTo>
                  <a:cubicBezTo>
                    <a:pt x="0" y="51"/>
                    <a:pt x="0" y="89"/>
                    <a:pt x="0" y="121"/>
                  </a:cubicBezTo>
                  <a:lnTo>
                    <a:pt x="0" y="138"/>
                  </a:lnTo>
                  <a:cubicBezTo>
                    <a:pt x="0" y="154"/>
                    <a:pt x="17" y="171"/>
                    <a:pt x="33" y="192"/>
                  </a:cubicBezTo>
                  <a:cubicBezTo>
                    <a:pt x="52" y="204"/>
                    <a:pt x="71" y="209"/>
                    <a:pt x="90" y="209"/>
                  </a:cubicBezTo>
                  <a:cubicBezTo>
                    <a:pt x="122" y="209"/>
                    <a:pt x="155" y="194"/>
                    <a:pt x="186" y="171"/>
                  </a:cubicBezTo>
                  <a:cubicBezTo>
                    <a:pt x="206" y="138"/>
                    <a:pt x="206" y="121"/>
                    <a:pt x="206" y="89"/>
                  </a:cubicBezTo>
                  <a:cubicBezTo>
                    <a:pt x="206" y="68"/>
                    <a:pt x="186" y="35"/>
                    <a:pt x="169" y="18"/>
                  </a:cubicBezTo>
                  <a:cubicBezTo>
                    <a:pt x="150" y="6"/>
                    <a:pt x="128" y="0"/>
                    <a:pt x="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9"/>
            <p:cNvSpPr/>
            <p:nvPr/>
          </p:nvSpPr>
          <p:spPr>
            <a:xfrm>
              <a:off x="4315175" y="3086300"/>
              <a:ext cx="5575" cy="5275"/>
            </a:xfrm>
            <a:custGeom>
              <a:avLst/>
              <a:gdLst/>
              <a:ahLst/>
              <a:cxnLst/>
              <a:rect l="l" t="t" r="r" b="b"/>
              <a:pathLst>
                <a:path w="223" h="211" extrusionOk="0">
                  <a:moveTo>
                    <a:pt x="120" y="0"/>
                  </a:moveTo>
                  <a:cubicBezTo>
                    <a:pt x="66" y="0"/>
                    <a:pt x="17" y="37"/>
                    <a:pt x="0" y="87"/>
                  </a:cubicBezTo>
                  <a:cubicBezTo>
                    <a:pt x="0" y="103"/>
                    <a:pt x="0" y="124"/>
                    <a:pt x="17" y="140"/>
                  </a:cubicBezTo>
                  <a:cubicBezTo>
                    <a:pt x="17" y="173"/>
                    <a:pt x="50" y="206"/>
                    <a:pt x="83" y="206"/>
                  </a:cubicBezTo>
                  <a:cubicBezTo>
                    <a:pt x="93" y="209"/>
                    <a:pt x="103" y="211"/>
                    <a:pt x="113" y="211"/>
                  </a:cubicBezTo>
                  <a:cubicBezTo>
                    <a:pt x="168" y="211"/>
                    <a:pt x="206" y="166"/>
                    <a:pt x="206" y="124"/>
                  </a:cubicBezTo>
                  <a:cubicBezTo>
                    <a:pt x="223" y="103"/>
                    <a:pt x="206" y="70"/>
                    <a:pt x="186" y="54"/>
                  </a:cubicBezTo>
                  <a:cubicBezTo>
                    <a:pt x="169" y="21"/>
                    <a:pt x="153" y="21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9"/>
            <p:cNvSpPr/>
            <p:nvPr/>
          </p:nvSpPr>
          <p:spPr>
            <a:xfrm>
              <a:off x="4313425" y="3101325"/>
              <a:ext cx="5175" cy="5350"/>
            </a:xfrm>
            <a:custGeom>
              <a:avLst/>
              <a:gdLst/>
              <a:ahLst/>
              <a:cxnLst/>
              <a:rect l="l" t="t" r="r" b="b"/>
              <a:pathLst>
                <a:path w="207" h="214" extrusionOk="0">
                  <a:moveTo>
                    <a:pt x="120" y="1"/>
                  </a:moveTo>
                  <a:cubicBezTo>
                    <a:pt x="70" y="1"/>
                    <a:pt x="0" y="38"/>
                    <a:pt x="0" y="88"/>
                  </a:cubicBezTo>
                  <a:lnTo>
                    <a:pt x="0" y="141"/>
                  </a:lnTo>
                  <a:cubicBezTo>
                    <a:pt x="0" y="158"/>
                    <a:pt x="17" y="158"/>
                    <a:pt x="17" y="174"/>
                  </a:cubicBezTo>
                  <a:cubicBezTo>
                    <a:pt x="33" y="191"/>
                    <a:pt x="50" y="207"/>
                    <a:pt x="87" y="207"/>
                  </a:cubicBezTo>
                  <a:cubicBezTo>
                    <a:pt x="96" y="212"/>
                    <a:pt x="105" y="214"/>
                    <a:pt x="112" y="214"/>
                  </a:cubicBezTo>
                  <a:cubicBezTo>
                    <a:pt x="131" y="214"/>
                    <a:pt x="147" y="202"/>
                    <a:pt x="173" y="191"/>
                  </a:cubicBezTo>
                  <a:cubicBezTo>
                    <a:pt x="190" y="174"/>
                    <a:pt x="206" y="158"/>
                    <a:pt x="206" y="121"/>
                  </a:cubicBezTo>
                  <a:cubicBezTo>
                    <a:pt x="206" y="104"/>
                    <a:pt x="206" y="71"/>
                    <a:pt x="190" y="55"/>
                  </a:cubicBezTo>
                  <a:cubicBezTo>
                    <a:pt x="173" y="17"/>
                    <a:pt x="153" y="17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9"/>
            <p:cNvSpPr/>
            <p:nvPr/>
          </p:nvSpPr>
          <p:spPr>
            <a:xfrm>
              <a:off x="4291050" y="3237800"/>
              <a:ext cx="5600" cy="5450"/>
            </a:xfrm>
            <a:custGeom>
              <a:avLst/>
              <a:gdLst/>
              <a:ahLst/>
              <a:cxnLst/>
              <a:rect l="l" t="t" r="r" b="b"/>
              <a:pathLst>
                <a:path w="224" h="218" extrusionOk="0">
                  <a:moveTo>
                    <a:pt x="115" y="1"/>
                  </a:moveTo>
                  <a:cubicBezTo>
                    <a:pt x="106" y="1"/>
                    <a:pt x="96" y="2"/>
                    <a:pt x="87" y="5"/>
                  </a:cubicBezTo>
                  <a:cubicBezTo>
                    <a:pt x="17" y="42"/>
                    <a:pt x="0" y="91"/>
                    <a:pt x="17" y="145"/>
                  </a:cubicBezTo>
                  <a:cubicBezTo>
                    <a:pt x="17" y="161"/>
                    <a:pt x="38" y="178"/>
                    <a:pt x="54" y="178"/>
                  </a:cubicBezTo>
                  <a:cubicBezTo>
                    <a:pt x="66" y="202"/>
                    <a:pt x="96" y="217"/>
                    <a:pt x="125" y="217"/>
                  </a:cubicBezTo>
                  <a:cubicBezTo>
                    <a:pt x="136" y="217"/>
                    <a:pt x="147" y="215"/>
                    <a:pt x="157" y="211"/>
                  </a:cubicBezTo>
                  <a:cubicBezTo>
                    <a:pt x="190" y="194"/>
                    <a:pt x="223" y="161"/>
                    <a:pt x="223" y="124"/>
                  </a:cubicBezTo>
                  <a:cubicBezTo>
                    <a:pt x="223" y="108"/>
                    <a:pt x="223" y="91"/>
                    <a:pt x="207" y="75"/>
                  </a:cubicBezTo>
                  <a:cubicBezTo>
                    <a:pt x="193" y="31"/>
                    <a:pt x="157" y="1"/>
                    <a:pt x="1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9"/>
            <p:cNvSpPr/>
            <p:nvPr/>
          </p:nvSpPr>
          <p:spPr>
            <a:xfrm>
              <a:off x="4144175" y="3202525"/>
              <a:ext cx="5575" cy="5125"/>
            </a:xfrm>
            <a:custGeom>
              <a:avLst/>
              <a:gdLst/>
              <a:ahLst/>
              <a:cxnLst/>
              <a:rect l="l" t="t" r="r" b="b"/>
              <a:pathLst>
                <a:path w="223" h="205" extrusionOk="0">
                  <a:moveTo>
                    <a:pt x="112" y="0"/>
                  </a:moveTo>
                  <a:cubicBezTo>
                    <a:pt x="84" y="0"/>
                    <a:pt x="55" y="14"/>
                    <a:pt x="37" y="43"/>
                  </a:cubicBezTo>
                  <a:cubicBezTo>
                    <a:pt x="17" y="59"/>
                    <a:pt x="0" y="92"/>
                    <a:pt x="0" y="113"/>
                  </a:cubicBezTo>
                  <a:cubicBezTo>
                    <a:pt x="0" y="129"/>
                    <a:pt x="0" y="129"/>
                    <a:pt x="17" y="146"/>
                  </a:cubicBezTo>
                  <a:cubicBezTo>
                    <a:pt x="17" y="162"/>
                    <a:pt x="37" y="179"/>
                    <a:pt x="54" y="179"/>
                  </a:cubicBezTo>
                  <a:cubicBezTo>
                    <a:pt x="69" y="196"/>
                    <a:pt x="91" y="205"/>
                    <a:pt x="115" y="205"/>
                  </a:cubicBezTo>
                  <a:cubicBezTo>
                    <a:pt x="143" y="205"/>
                    <a:pt x="172" y="192"/>
                    <a:pt x="190" y="162"/>
                  </a:cubicBezTo>
                  <a:cubicBezTo>
                    <a:pt x="223" y="129"/>
                    <a:pt x="223" y="59"/>
                    <a:pt x="173" y="26"/>
                  </a:cubicBezTo>
                  <a:cubicBezTo>
                    <a:pt x="158" y="10"/>
                    <a:pt x="136" y="0"/>
                    <a:pt x="1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9"/>
            <p:cNvSpPr/>
            <p:nvPr/>
          </p:nvSpPr>
          <p:spPr>
            <a:xfrm>
              <a:off x="4133850" y="3190375"/>
              <a:ext cx="6125" cy="5250"/>
            </a:xfrm>
            <a:custGeom>
              <a:avLst/>
              <a:gdLst/>
              <a:ahLst/>
              <a:cxnLst/>
              <a:rect l="l" t="t" r="r" b="b"/>
              <a:pathLst>
                <a:path w="245" h="210" extrusionOk="0">
                  <a:moveTo>
                    <a:pt x="134" y="0"/>
                  </a:moveTo>
                  <a:cubicBezTo>
                    <a:pt x="118" y="0"/>
                    <a:pt x="103" y="4"/>
                    <a:pt x="88" y="14"/>
                  </a:cubicBezTo>
                  <a:cubicBezTo>
                    <a:pt x="38" y="30"/>
                    <a:pt x="1" y="84"/>
                    <a:pt x="38" y="133"/>
                  </a:cubicBezTo>
                  <a:cubicBezTo>
                    <a:pt x="51" y="187"/>
                    <a:pt x="83" y="209"/>
                    <a:pt x="121" y="209"/>
                  </a:cubicBezTo>
                  <a:cubicBezTo>
                    <a:pt x="133" y="209"/>
                    <a:pt x="145" y="207"/>
                    <a:pt x="158" y="203"/>
                  </a:cubicBezTo>
                  <a:cubicBezTo>
                    <a:pt x="224" y="187"/>
                    <a:pt x="244" y="117"/>
                    <a:pt x="224" y="63"/>
                  </a:cubicBezTo>
                  <a:cubicBezTo>
                    <a:pt x="212" y="27"/>
                    <a:pt x="174" y="0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9"/>
            <p:cNvSpPr/>
            <p:nvPr/>
          </p:nvSpPr>
          <p:spPr>
            <a:xfrm>
              <a:off x="4157975" y="3198425"/>
              <a:ext cx="5600" cy="5175"/>
            </a:xfrm>
            <a:custGeom>
              <a:avLst/>
              <a:gdLst/>
              <a:ahLst/>
              <a:cxnLst/>
              <a:rect l="l" t="t" r="r" b="b"/>
              <a:pathLst>
                <a:path w="224" h="207" extrusionOk="0">
                  <a:moveTo>
                    <a:pt x="120" y="1"/>
                  </a:moveTo>
                  <a:cubicBezTo>
                    <a:pt x="104" y="1"/>
                    <a:pt x="67" y="1"/>
                    <a:pt x="50" y="17"/>
                  </a:cubicBezTo>
                  <a:cubicBezTo>
                    <a:pt x="34" y="34"/>
                    <a:pt x="17" y="50"/>
                    <a:pt x="17" y="87"/>
                  </a:cubicBezTo>
                  <a:cubicBezTo>
                    <a:pt x="1" y="104"/>
                    <a:pt x="1" y="120"/>
                    <a:pt x="17" y="137"/>
                  </a:cubicBezTo>
                  <a:cubicBezTo>
                    <a:pt x="17" y="153"/>
                    <a:pt x="17" y="153"/>
                    <a:pt x="34" y="153"/>
                  </a:cubicBezTo>
                  <a:cubicBezTo>
                    <a:pt x="50" y="190"/>
                    <a:pt x="67" y="207"/>
                    <a:pt x="104" y="207"/>
                  </a:cubicBezTo>
                  <a:cubicBezTo>
                    <a:pt x="153" y="207"/>
                    <a:pt x="207" y="174"/>
                    <a:pt x="223" y="120"/>
                  </a:cubicBezTo>
                  <a:cubicBezTo>
                    <a:pt x="223" y="87"/>
                    <a:pt x="207" y="71"/>
                    <a:pt x="186" y="34"/>
                  </a:cubicBezTo>
                  <a:cubicBezTo>
                    <a:pt x="186" y="17"/>
                    <a:pt x="153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9"/>
            <p:cNvSpPr/>
            <p:nvPr/>
          </p:nvSpPr>
          <p:spPr>
            <a:xfrm>
              <a:off x="4105100" y="3218600"/>
              <a:ext cx="5600" cy="5200"/>
            </a:xfrm>
            <a:custGeom>
              <a:avLst/>
              <a:gdLst/>
              <a:ahLst/>
              <a:cxnLst/>
              <a:rect l="l" t="t" r="r" b="b"/>
              <a:pathLst>
                <a:path w="224" h="208" extrusionOk="0">
                  <a:moveTo>
                    <a:pt x="126" y="0"/>
                  </a:moveTo>
                  <a:cubicBezTo>
                    <a:pt x="91" y="0"/>
                    <a:pt x="57" y="14"/>
                    <a:pt x="34" y="35"/>
                  </a:cubicBezTo>
                  <a:cubicBezTo>
                    <a:pt x="17" y="51"/>
                    <a:pt x="1" y="88"/>
                    <a:pt x="17" y="121"/>
                  </a:cubicBezTo>
                  <a:lnTo>
                    <a:pt x="17" y="138"/>
                  </a:lnTo>
                  <a:cubicBezTo>
                    <a:pt x="17" y="154"/>
                    <a:pt x="34" y="171"/>
                    <a:pt x="54" y="191"/>
                  </a:cubicBezTo>
                  <a:cubicBezTo>
                    <a:pt x="71" y="208"/>
                    <a:pt x="104" y="208"/>
                    <a:pt x="120" y="208"/>
                  </a:cubicBezTo>
                  <a:cubicBezTo>
                    <a:pt x="157" y="208"/>
                    <a:pt x="174" y="191"/>
                    <a:pt x="190" y="171"/>
                  </a:cubicBezTo>
                  <a:cubicBezTo>
                    <a:pt x="223" y="138"/>
                    <a:pt x="223" y="121"/>
                    <a:pt x="223" y="88"/>
                  </a:cubicBezTo>
                  <a:cubicBezTo>
                    <a:pt x="223" y="68"/>
                    <a:pt x="207" y="35"/>
                    <a:pt x="190" y="18"/>
                  </a:cubicBezTo>
                  <a:cubicBezTo>
                    <a:pt x="170" y="6"/>
                    <a:pt x="148" y="0"/>
                    <a:pt x="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9"/>
            <p:cNvSpPr/>
            <p:nvPr/>
          </p:nvSpPr>
          <p:spPr>
            <a:xfrm>
              <a:off x="4139425" y="3230725"/>
              <a:ext cx="5700" cy="5225"/>
            </a:xfrm>
            <a:custGeom>
              <a:avLst/>
              <a:gdLst/>
              <a:ahLst/>
              <a:cxnLst/>
              <a:rect l="l" t="t" r="r" b="b"/>
              <a:pathLst>
                <a:path w="228" h="209" extrusionOk="0">
                  <a:moveTo>
                    <a:pt x="118" y="1"/>
                  </a:moveTo>
                  <a:cubicBezTo>
                    <a:pt x="102" y="1"/>
                    <a:pt x="86" y="5"/>
                    <a:pt x="71" y="16"/>
                  </a:cubicBezTo>
                  <a:cubicBezTo>
                    <a:pt x="21" y="32"/>
                    <a:pt x="1" y="82"/>
                    <a:pt x="21" y="135"/>
                  </a:cubicBezTo>
                  <a:cubicBezTo>
                    <a:pt x="34" y="185"/>
                    <a:pt x="74" y="209"/>
                    <a:pt x="116" y="209"/>
                  </a:cubicBezTo>
                  <a:cubicBezTo>
                    <a:pt x="130" y="209"/>
                    <a:pt x="144" y="206"/>
                    <a:pt x="157" y="201"/>
                  </a:cubicBezTo>
                  <a:cubicBezTo>
                    <a:pt x="207" y="185"/>
                    <a:pt x="227" y="119"/>
                    <a:pt x="207" y="65"/>
                  </a:cubicBezTo>
                  <a:cubicBezTo>
                    <a:pt x="195" y="30"/>
                    <a:pt x="158" y="1"/>
                    <a:pt x="1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9"/>
            <p:cNvSpPr/>
            <p:nvPr/>
          </p:nvSpPr>
          <p:spPr>
            <a:xfrm>
              <a:off x="4156650" y="3212450"/>
              <a:ext cx="5575" cy="5275"/>
            </a:xfrm>
            <a:custGeom>
              <a:avLst/>
              <a:gdLst/>
              <a:ahLst/>
              <a:cxnLst/>
              <a:rect l="l" t="t" r="r" b="b"/>
              <a:pathLst>
                <a:path w="223" h="211" extrusionOk="0">
                  <a:moveTo>
                    <a:pt x="96" y="1"/>
                  </a:moveTo>
                  <a:cubicBezTo>
                    <a:pt x="54" y="1"/>
                    <a:pt x="14" y="36"/>
                    <a:pt x="0" y="91"/>
                  </a:cubicBezTo>
                  <a:cubicBezTo>
                    <a:pt x="0" y="91"/>
                    <a:pt x="0" y="108"/>
                    <a:pt x="17" y="128"/>
                  </a:cubicBezTo>
                  <a:lnTo>
                    <a:pt x="17" y="145"/>
                  </a:lnTo>
                  <a:cubicBezTo>
                    <a:pt x="17" y="145"/>
                    <a:pt x="17" y="161"/>
                    <a:pt x="33" y="161"/>
                  </a:cubicBezTo>
                  <a:cubicBezTo>
                    <a:pt x="54" y="194"/>
                    <a:pt x="70" y="194"/>
                    <a:pt x="103" y="211"/>
                  </a:cubicBezTo>
                  <a:cubicBezTo>
                    <a:pt x="120" y="211"/>
                    <a:pt x="157" y="194"/>
                    <a:pt x="173" y="194"/>
                  </a:cubicBezTo>
                  <a:cubicBezTo>
                    <a:pt x="190" y="178"/>
                    <a:pt x="206" y="145"/>
                    <a:pt x="223" y="128"/>
                  </a:cubicBezTo>
                  <a:cubicBezTo>
                    <a:pt x="223" y="91"/>
                    <a:pt x="206" y="75"/>
                    <a:pt x="206" y="58"/>
                  </a:cubicBezTo>
                  <a:cubicBezTo>
                    <a:pt x="190" y="25"/>
                    <a:pt x="157" y="5"/>
                    <a:pt x="120" y="5"/>
                  </a:cubicBezTo>
                  <a:cubicBezTo>
                    <a:pt x="112" y="2"/>
                    <a:pt x="104" y="1"/>
                    <a:pt x="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9"/>
            <p:cNvSpPr/>
            <p:nvPr/>
          </p:nvSpPr>
          <p:spPr>
            <a:xfrm>
              <a:off x="4155825" y="3226275"/>
              <a:ext cx="5575" cy="5275"/>
            </a:xfrm>
            <a:custGeom>
              <a:avLst/>
              <a:gdLst/>
              <a:ahLst/>
              <a:cxnLst/>
              <a:rect l="l" t="t" r="r" b="b"/>
              <a:pathLst>
                <a:path w="223" h="211" extrusionOk="0">
                  <a:moveTo>
                    <a:pt x="99" y="1"/>
                  </a:moveTo>
                  <a:cubicBezTo>
                    <a:pt x="54" y="1"/>
                    <a:pt x="14" y="44"/>
                    <a:pt x="0" y="91"/>
                  </a:cubicBezTo>
                  <a:cubicBezTo>
                    <a:pt x="0" y="107"/>
                    <a:pt x="0" y="124"/>
                    <a:pt x="17" y="140"/>
                  </a:cubicBezTo>
                  <a:lnTo>
                    <a:pt x="17" y="157"/>
                  </a:lnTo>
                  <a:cubicBezTo>
                    <a:pt x="33" y="194"/>
                    <a:pt x="66" y="194"/>
                    <a:pt x="87" y="210"/>
                  </a:cubicBezTo>
                  <a:cubicBezTo>
                    <a:pt x="153" y="210"/>
                    <a:pt x="206" y="173"/>
                    <a:pt x="206" y="124"/>
                  </a:cubicBezTo>
                  <a:cubicBezTo>
                    <a:pt x="223" y="91"/>
                    <a:pt x="206" y="54"/>
                    <a:pt x="190" y="37"/>
                  </a:cubicBezTo>
                  <a:cubicBezTo>
                    <a:pt x="169" y="21"/>
                    <a:pt x="153" y="4"/>
                    <a:pt x="120" y="4"/>
                  </a:cubicBezTo>
                  <a:cubicBezTo>
                    <a:pt x="113" y="2"/>
                    <a:pt x="106" y="1"/>
                    <a:pt x="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9"/>
            <p:cNvSpPr/>
            <p:nvPr/>
          </p:nvSpPr>
          <p:spPr>
            <a:xfrm>
              <a:off x="4020900" y="3041575"/>
              <a:ext cx="5700" cy="5250"/>
            </a:xfrm>
            <a:custGeom>
              <a:avLst/>
              <a:gdLst/>
              <a:ahLst/>
              <a:cxnLst/>
              <a:rect l="l" t="t" r="r" b="b"/>
              <a:pathLst>
                <a:path w="228" h="210" extrusionOk="0">
                  <a:moveTo>
                    <a:pt x="103" y="1"/>
                  </a:moveTo>
                  <a:cubicBezTo>
                    <a:pt x="58" y="1"/>
                    <a:pt x="18" y="44"/>
                    <a:pt x="0" y="90"/>
                  </a:cubicBezTo>
                  <a:cubicBezTo>
                    <a:pt x="0" y="107"/>
                    <a:pt x="0" y="123"/>
                    <a:pt x="21" y="140"/>
                  </a:cubicBezTo>
                  <a:cubicBezTo>
                    <a:pt x="37" y="177"/>
                    <a:pt x="54" y="210"/>
                    <a:pt x="103" y="210"/>
                  </a:cubicBezTo>
                  <a:cubicBezTo>
                    <a:pt x="157" y="210"/>
                    <a:pt x="206" y="177"/>
                    <a:pt x="227" y="123"/>
                  </a:cubicBezTo>
                  <a:cubicBezTo>
                    <a:pt x="227" y="90"/>
                    <a:pt x="206" y="74"/>
                    <a:pt x="190" y="37"/>
                  </a:cubicBezTo>
                  <a:cubicBezTo>
                    <a:pt x="173" y="20"/>
                    <a:pt x="157" y="4"/>
                    <a:pt x="124" y="4"/>
                  </a:cubicBezTo>
                  <a:cubicBezTo>
                    <a:pt x="117" y="2"/>
                    <a:pt x="110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9"/>
            <p:cNvSpPr/>
            <p:nvPr/>
          </p:nvSpPr>
          <p:spPr>
            <a:xfrm>
              <a:off x="4147150" y="3188850"/>
              <a:ext cx="5700" cy="4975"/>
            </a:xfrm>
            <a:custGeom>
              <a:avLst/>
              <a:gdLst/>
              <a:ahLst/>
              <a:cxnLst/>
              <a:rect l="l" t="t" r="r" b="b"/>
              <a:pathLst>
                <a:path w="228" h="199" extrusionOk="0">
                  <a:moveTo>
                    <a:pt x="98" y="0"/>
                  </a:moveTo>
                  <a:cubicBezTo>
                    <a:pt x="55" y="0"/>
                    <a:pt x="18" y="33"/>
                    <a:pt x="1" y="91"/>
                  </a:cubicBezTo>
                  <a:cubicBezTo>
                    <a:pt x="1" y="108"/>
                    <a:pt x="1" y="124"/>
                    <a:pt x="21" y="145"/>
                  </a:cubicBezTo>
                  <a:lnTo>
                    <a:pt x="21" y="161"/>
                  </a:lnTo>
                  <a:cubicBezTo>
                    <a:pt x="38" y="178"/>
                    <a:pt x="71" y="194"/>
                    <a:pt x="87" y="194"/>
                  </a:cubicBezTo>
                  <a:cubicBezTo>
                    <a:pt x="99" y="197"/>
                    <a:pt x="111" y="198"/>
                    <a:pt x="121" y="198"/>
                  </a:cubicBezTo>
                  <a:cubicBezTo>
                    <a:pt x="173" y="198"/>
                    <a:pt x="207" y="166"/>
                    <a:pt x="207" y="108"/>
                  </a:cubicBezTo>
                  <a:cubicBezTo>
                    <a:pt x="228" y="91"/>
                    <a:pt x="207" y="58"/>
                    <a:pt x="190" y="42"/>
                  </a:cubicBezTo>
                  <a:cubicBezTo>
                    <a:pt x="174" y="21"/>
                    <a:pt x="158" y="4"/>
                    <a:pt x="125" y="4"/>
                  </a:cubicBezTo>
                  <a:cubicBezTo>
                    <a:pt x="115" y="2"/>
                    <a:pt x="106" y="0"/>
                    <a:pt x="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9"/>
            <p:cNvSpPr/>
            <p:nvPr/>
          </p:nvSpPr>
          <p:spPr>
            <a:xfrm>
              <a:off x="4143350" y="3219150"/>
              <a:ext cx="6000" cy="5225"/>
            </a:xfrm>
            <a:custGeom>
              <a:avLst/>
              <a:gdLst/>
              <a:ahLst/>
              <a:cxnLst/>
              <a:rect l="l" t="t" r="r" b="b"/>
              <a:pathLst>
                <a:path w="240" h="209" extrusionOk="0">
                  <a:moveTo>
                    <a:pt x="114" y="0"/>
                  </a:moveTo>
                  <a:cubicBezTo>
                    <a:pt x="103" y="0"/>
                    <a:pt x="95" y="5"/>
                    <a:pt x="87" y="13"/>
                  </a:cubicBezTo>
                  <a:cubicBezTo>
                    <a:pt x="50" y="13"/>
                    <a:pt x="33" y="29"/>
                    <a:pt x="17" y="46"/>
                  </a:cubicBezTo>
                  <a:cubicBezTo>
                    <a:pt x="17" y="83"/>
                    <a:pt x="0" y="116"/>
                    <a:pt x="17" y="149"/>
                  </a:cubicBezTo>
                  <a:cubicBezTo>
                    <a:pt x="29" y="189"/>
                    <a:pt x="72" y="209"/>
                    <a:pt x="114" y="209"/>
                  </a:cubicBezTo>
                  <a:cubicBezTo>
                    <a:pt x="127" y="209"/>
                    <a:pt x="141" y="207"/>
                    <a:pt x="153" y="202"/>
                  </a:cubicBezTo>
                  <a:cubicBezTo>
                    <a:pt x="206" y="186"/>
                    <a:pt x="239" y="116"/>
                    <a:pt x="206" y="66"/>
                  </a:cubicBezTo>
                  <a:cubicBezTo>
                    <a:pt x="206" y="29"/>
                    <a:pt x="173" y="13"/>
                    <a:pt x="153" y="13"/>
                  </a:cubicBezTo>
                  <a:cubicBezTo>
                    <a:pt x="136" y="5"/>
                    <a:pt x="124" y="0"/>
                    <a:pt x="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9"/>
            <p:cNvSpPr/>
            <p:nvPr/>
          </p:nvSpPr>
          <p:spPr>
            <a:xfrm>
              <a:off x="4111600" y="3176800"/>
              <a:ext cx="6000" cy="5050"/>
            </a:xfrm>
            <a:custGeom>
              <a:avLst/>
              <a:gdLst/>
              <a:ahLst/>
              <a:cxnLst/>
              <a:rect l="l" t="t" r="r" b="b"/>
              <a:pathLst>
                <a:path w="240" h="202" extrusionOk="0">
                  <a:moveTo>
                    <a:pt x="124" y="0"/>
                  </a:moveTo>
                  <a:cubicBezTo>
                    <a:pt x="111" y="0"/>
                    <a:pt x="97" y="3"/>
                    <a:pt x="83" y="8"/>
                  </a:cubicBezTo>
                  <a:cubicBezTo>
                    <a:pt x="33" y="25"/>
                    <a:pt x="0" y="91"/>
                    <a:pt x="17" y="144"/>
                  </a:cubicBezTo>
                  <a:cubicBezTo>
                    <a:pt x="41" y="181"/>
                    <a:pt x="77" y="202"/>
                    <a:pt x="114" y="202"/>
                  </a:cubicBezTo>
                  <a:cubicBezTo>
                    <a:pt x="127" y="202"/>
                    <a:pt x="140" y="199"/>
                    <a:pt x="153" y="194"/>
                  </a:cubicBezTo>
                  <a:cubicBezTo>
                    <a:pt x="207" y="177"/>
                    <a:pt x="240" y="128"/>
                    <a:pt x="223" y="58"/>
                  </a:cubicBezTo>
                  <a:cubicBezTo>
                    <a:pt x="196" y="21"/>
                    <a:pt x="161" y="0"/>
                    <a:pt x="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9"/>
            <p:cNvSpPr/>
            <p:nvPr/>
          </p:nvSpPr>
          <p:spPr>
            <a:xfrm>
              <a:off x="4109425" y="3189625"/>
              <a:ext cx="5600" cy="5150"/>
            </a:xfrm>
            <a:custGeom>
              <a:avLst/>
              <a:gdLst/>
              <a:ahLst/>
              <a:cxnLst/>
              <a:rect l="l" t="t" r="r" b="b"/>
              <a:pathLst>
                <a:path w="224" h="206" extrusionOk="0">
                  <a:moveTo>
                    <a:pt x="112" y="1"/>
                  </a:moveTo>
                  <a:cubicBezTo>
                    <a:pt x="81" y="1"/>
                    <a:pt x="52" y="14"/>
                    <a:pt x="34" y="44"/>
                  </a:cubicBezTo>
                  <a:cubicBezTo>
                    <a:pt x="17" y="60"/>
                    <a:pt x="1" y="93"/>
                    <a:pt x="17" y="114"/>
                  </a:cubicBezTo>
                  <a:lnTo>
                    <a:pt x="17" y="147"/>
                  </a:lnTo>
                  <a:cubicBezTo>
                    <a:pt x="17" y="163"/>
                    <a:pt x="34" y="180"/>
                    <a:pt x="50" y="180"/>
                  </a:cubicBezTo>
                  <a:cubicBezTo>
                    <a:pt x="67" y="196"/>
                    <a:pt x="90" y="206"/>
                    <a:pt x="113" y="206"/>
                  </a:cubicBezTo>
                  <a:cubicBezTo>
                    <a:pt x="141" y="206"/>
                    <a:pt x="170" y="192"/>
                    <a:pt x="191" y="163"/>
                  </a:cubicBezTo>
                  <a:cubicBezTo>
                    <a:pt x="207" y="147"/>
                    <a:pt x="224" y="130"/>
                    <a:pt x="224" y="93"/>
                  </a:cubicBezTo>
                  <a:cubicBezTo>
                    <a:pt x="224" y="60"/>
                    <a:pt x="207" y="44"/>
                    <a:pt x="191" y="27"/>
                  </a:cubicBezTo>
                  <a:cubicBezTo>
                    <a:pt x="166" y="10"/>
                    <a:pt x="138" y="1"/>
                    <a:pt x="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9"/>
            <p:cNvSpPr/>
            <p:nvPr/>
          </p:nvSpPr>
          <p:spPr>
            <a:xfrm>
              <a:off x="4109425" y="3204000"/>
              <a:ext cx="5200" cy="5250"/>
            </a:xfrm>
            <a:custGeom>
              <a:avLst/>
              <a:gdLst/>
              <a:ahLst/>
              <a:cxnLst/>
              <a:rect l="l" t="t" r="r" b="b"/>
              <a:pathLst>
                <a:path w="208" h="210" extrusionOk="0">
                  <a:moveTo>
                    <a:pt x="120" y="0"/>
                  </a:moveTo>
                  <a:cubicBezTo>
                    <a:pt x="67" y="0"/>
                    <a:pt x="17" y="17"/>
                    <a:pt x="1" y="70"/>
                  </a:cubicBezTo>
                  <a:lnTo>
                    <a:pt x="1" y="87"/>
                  </a:lnTo>
                  <a:lnTo>
                    <a:pt x="1" y="136"/>
                  </a:lnTo>
                  <a:cubicBezTo>
                    <a:pt x="17" y="174"/>
                    <a:pt x="34" y="190"/>
                    <a:pt x="50" y="207"/>
                  </a:cubicBezTo>
                  <a:lnTo>
                    <a:pt x="87" y="207"/>
                  </a:lnTo>
                  <a:cubicBezTo>
                    <a:pt x="94" y="209"/>
                    <a:pt x="101" y="210"/>
                    <a:pt x="107" y="210"/>
                  </a:cubicBezTo>
                  <a:cubicBezTo>
                    <a:pt x="151" y="210"/>
                    <a:pt x="193" y="166"/>
                    <a:pt x="207" y="120"/>
                  </a:cubicBezTo>
                  <a:cubicBezTo>
                    <a:pt x="207" y="87"/>
                    <a:pt x="207" y="70"/>
                    <a:pt x="191" y="54"/>
                  </a:cubicBezTo>
                  <a:cubicBezTo>
                    <a:pt x="170" y="17"/>
                    <a:pt x="153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9"/>
            <p:cNvSpPr/>
            <p:nvPr/>
          </p:nvSpPr>
          <p:spPr>
            <a:xfrm>
              <a:off x="4118825" y="3214550"/>
              <a:ext cx="5675" cy="5350"/>
            </a:xfrm>
            <a:custGeom>
              <a:avLst/>
              <a:gdLst/>
              <a:ahLst/>
              <a:cxnLst/>
              <a:rect l="l" t="t" r="r" b="b"/>
              <a:pathLst>
                <a:path w="227" h="214" extrusionOk="0">
                  <a:moveTo>
                    <a:pt x="103" y="0"/>
                  </a:moveTo>
                  <a:cubicBezTo>
                    <a:pt x="85" y="0"/>
                    <a:pt x="65" y="12"/>
                    <a:pt x="54" y="24"/>
                  </a:cubicBezTo>
                  <a:cubicBezTo>
                    <a:pt x="21" y="44"/>
                    <a:pt x="21" y="61"/>
                    <a:pt x="0" y="94"/>
                  </a:cubicBezTo>
                  <a:cubicBezTo>
                    <a:pt x="0" y="110"/>
                    <a:pt x="0" y="127"/>
                    <a:pt x="21" y="147"/>
                  </a:cubicBezTo>
                  <a:lnTo>
                    <a:pt x="21" y="164"/>
                  </a:lnTo>
                  <a:cubicBezTo>
                    <a:pt x="37" y="180"/>
                    <a:pt x="70" y="197"/>
                    <a:pt x="87" y="213"/>
                  </a:cubicBezTo>
                  <a:cubicBezTo>
                    <a:pt x="157" y="213"/>
                    <a:pt x="206" y="180"/>
                    <a:pt x="206" y="127"/>
                  </a:cubicBezTo>
                  <a:cubicBezTo>
                    <a:pt x="227" y="94"/>
                    <a:pt x="206" y="61"/>
                    <a:pt x="190" y="44"/>
                  </a:cubicBezTo>
                  <a:cubicBezTo>
                    <a:pt x="173" y="24"/>
                    <a:pt x="157" y="7"/>
                    <a:pt x="124" y="7"/>
                  </a:cubicBezTo>
                  <a:cubicBezTo>
                    <a:pt x="118" y="2"/>
                    <a:pt x="111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9"/>
            <p:cNvSpPr/>
            <p:nvPr/>
          </p:nvSpPr>
          <p:spPr>
            <a:xfrm>
              <a:off x="4129125" y="3221100"/>
              <a:ext cx="5700" cy="5450"/>
            </a:xfrm>
            <a:custGeom>
              <a:avLst/>
              <a:gdLst/>
              <a:ahLst/>
              <a:cxnLst/>
              <a:rect l="l" t="t" r="r" b="b"/>
              <a:pathLst>
                <a:path w="228" h="218" extrusionOk="0">
                  <a:moveTo>
                    <a:pt x="115" y="1"/>
                  </a:moveTo>
                  <a:cubicBezTo>
                    <a:pt x="106" y="1"/>
                    <a:pt x="96" y="2"/>
                    <a:pt x="87" y="5"/>
                  </a:cubicBezTo>
                  <a:cubicBezTo>
                    <a:pt x="21" y="38"/>
                    <a:pt x="0" y="91"/>
                    <a:pt x="21" y="141"/>
                  </a:cubicBezTo>
                  <a:cubicBezTo>
                    <a:pt x="21" y="157"/>
                    <a:pt x="37" y="174"/>
                    <a:pt x="54" y="174"/>
                  </a:cubicBezTo>
                  <a:cubicBezTo>
                    <a:pt x="66" y="201"/>
                    <a:pt x="98" y="217"/>
                    <a:pt x="128" y="217"/>
                  </a:cubicBezTo>
                  <a:cubicBezTo>
                    <a:pt x="138" y="217"/>
                    <a:pt x="148" y="215"/>
                    <a:pt x="157" y="211"/>
                  </a:cubicBezTo>
                  <a:cubicBezTo>
                    <a:pt x="190" y="195"/>
                    <a:pt x="227" y="157"/>
                    <a:pt x="227" y="124"/>
                  </a:cubicBezTo>
                  <a:cubicBezTo>
                    <a:pt x="227" y="108"/>
                    <a:pt x="227" y="91"/>
                    <a:pt x="206" y="71"/>
                  </a:cubicBezTo>
                  <a:cubicBezTo>
                    <a:pt x="193" y="30"/>
                    <a:pt x="157" y="1"/>
                    <a:pt x="1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9"/>
            <p:cNvSpPr/>
            <p:nvPr/>
          </p:nvSpPr>
          <p:spPr>
            <a:xfrm>
              <a:off x="4133050" y="3209150"/>
              <a:ext cx="5575" cy="5250"/>
            </a:xfrm>
            <a:custGeom>
              <a:avLst/>
              <a:gdLst/>
              <a:ahLst/>
              <a:cxnLst/>
              <a:rect l="l" t="t" r="r" b="b"/>
              <a:pathLst>
                <a:path w="223" h="210" extrusionOk="0">
                  <a:moveTo>
                    <a:pt x="120" y="1"/>
                  </a:moveTo>
                  <a:cubicBezTo>
                    <a:pt x="70" y="1"/>
                    <a:pt x="17" y="34"/>
                    <a:pt x="0" y="87"/>
                  </a:cubicBezTo>
                  <a:cubicBezTo>
                    <a:pt x="0" y="104"/>
                    <a:pt x="0" y="120"/>
                    <a:pt x="17" y="137"/>
                  </a:cubicBezTo>
                  <a:lnTo>
                    <a:pt x="17" y="174"/>
                  </a:lnTo>
                  <a:cubicBezTo>
                    <a:pt x="33" y="190"/>
                    <a:pt x="70" y="207"/>
                    <a:pt x="87" y="207"/>
                  </a:cubicBezTo>
                  <a:cubicBezTo>
                    <a:pt x="95" y="209"/>
                    <a:pt x="104" y="210"/>
                    <a:pt x="112" y="210"/>
                  </a:cubicBezTo>
                  <a:cubicBezTo>
                    <a:pt x="166" y="210"/>
                    <a:pt x="206" y="167"/>
                    <a:pt x="206" y="120"/>
                  </a:cubicBezTo>
                  <a:cubicBezTo>
                    <a:pt x="223" y="104"/>
                    <a:pt x="206" y="71"/>
                    <a:pt x="190" y="54"/>
                  </a:cubicBezTo>
                  <a:cubicBezTo>
                    <a:pt x="173" y="17"/>
                    <a:pt x="153" y="17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9"/>
            <p:cNvSpPr/>
            <p:nvPr/>
          </p:nvSpPr>
          <p:spPr>
            <a:xfrm>
              <a:off x="4127475" y="3234875"/>
              <a:ext cx="5600" cy="5225"/>
            </a:xfrm>
            <a:custGeom>
              <a:avLst/>
              <a:gdLst/>
              <a:ahLst/>
              <a:cxnLst/>
              <a:rect l="l" t="t" r="r" b="b"/>
              <a:pathLst>
                <a:path w="224" h="209" extrusionOk="0">
                  <a:moveTo>
                    <a:pt x="120" y="1"/>
                  </a:moveTo>
                  <a:cubicBezTo>
                    <a:pt x="88" y="1"/>
                    <a:pt x="54" y="15"/>
                    <a:pt x="33" y="35"/>
                  </a:cubicBezTo>
                  <a:cubicBezTo>
                    <a:pt x="17" y="72"/>
                    <a:pt x="0" y="89"/>
                    <a:pt x="0" y="122"/>
                  </a:cubicBezTo>
                  <a:cubicBezTo>
                    <a:pt x="17" y="122"/>
                    <a:pt x="17" y="138"/>
                    <a:pt x="17" y="138"/>
                  </a:cubicBezTo>
                  <a:cubicBezTo>
                    <a:pt x="17" y="159"/>
                    <a:pt x="33" y="175"/>
                    <a:pt x="50" y="192"/>
                  </a:cubicBezTo>
                  <a:cubicBezTo>
                    <a:pt x="66" y="208"/>
                    <a:pt x="103" y="208"/>
                    <a:pt x="120" y="208"/>
                  </a:cubicBezTo>
                  <a:cubicBezTo>
                    <a:pt x="153" y="208"/>
                    <a:pt x="169" y="192"/>
                    <a:pt x="190" y="175"/>
                  </a:cubicBezTo>
                  <a:cubicBezTo>
                    <a:pt x="207" y="159"/>
                    <a:pt x="223" y="122"/>
                    <a:pt x="223" y="89"/>
                  </a:cubicBezTo>
                  <a:cubicBezTo>
                    <a:pt x="207" y="72"/>
                    <a:pt x="207" y="35"/>
                    <a:pt x="169" y="19"/>
                  </a:cubicBezTo>
                  <a:cubicBezTo>
                    <a:pt x="157" y="6"/>
                    <a:pt x="139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9"/>
            <p:cNvSpPr/>
            <p:nvPr/>
          </p:nvSpPr>
          <p:spPr>
            <a:xfrm>
              <a:off x="4123550" y="3198100"/>
              <a:ext cx="5600" cy="5200"/>
            </a:xfrm>
            <a:custGeom>
              <a:avLst/>
              <a:gdLst/>
              <a:ahLst/>
              <a:cxnLst/>
              <a:rect l="l" t="t" r="r" b="b"/>
              <a:pathLst>
                <a:path w="224" h="208" extrusionOk="0">
                  <a:moveTo>
                    <a:pt x="115" y="0"/>
                  </a:moveTo>
                  <a:cubicBezTo>
                    <a:pt x="100" y="0"/>
                    <a:pt x="85" y="5"/>
                    <a:pt x="71" y="14"/>
                  </a:cubicBezTo>
                  <a:cubicBezTo>
                    <a:pt x="17" y="30"/>
                    <a:pt x="1" y="84"/>
                    <a:pt x="17" y="133"/>
                  </a:cubicBezTo>
                  <a:cubicBezTo>
                    <a:pt x="34" y="177"/>
                    <a:pt x="82" y="208"/>
                    <a:pt x="128" y="208"/>
                  </a:cubicBezTo>
                  <a:cubicBezTo>
                    <a:pt x="138" y="208"/>
                    <a:pt x="148" y="206"/>
                    <a:pt x="157" y="203"/>
                  </a:cubicBezTo>
                  <a:cubicBezTo>
                    <a:pt x="207" y="187"/>
                    <a:pt x="223" y="117"/>
                    <a:pt x="207" y="63"/>
                  </a:cubicBezTo>
                  <a:cubicBezTo>
                    <a:pt x="195" y="28"/>
                    <a:pt x="155" y="0"/>
                    <a:pt x="1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9"/>
            <p:cNvSpPr/>
            <p:nvPr/>
          </p:nvSpPr>
          <p:spPr>
            <a:xfrm>
              <a:off x="4136450" y="3176875"/>
              <a:ext cx="5575" cy="5300"/>
            </a:xfrm>
            <a:custGeom>
              <a:avLst/>
              <a:gdLst/>
              <a:ahLst/>
              <a:cxnLst/>
              <a:rect l="l" t="t" r="r" b="b"/>
              <a:pathLst>
                <a:path w="223" h="212" extrusionOk="0">
                  <a:moveTo>
                    <a:pt x="97" y="1"/>
                  </a:moveTo>
                  <a:cubicBezTo>
                    <a:pt x="55" y="1"/>
                    <a:pt x="14" y="46"/>
                    <a:pt x="0" y="88"/>
                  </a:cubicBezTo>
                  <a:cubicBezTo>
                    <a:pt x="0" y="108"/>
                    <a:pt x="0" y="125"/>
                    <a:pt x="17" y="141"/>
                  </a:cubicBezTo>
                  <a:lnTo>
                    <a:pt x="17" y="158"/>
                  </a:lnTo>
                  <a:cubicBezTo>
                    <a:pt x="37" y="191"/>
                    <a:pt x="70" y="211"/>
                    <a:pt x="87" y="211"/>
                  </a:cubicBezTo>
                  <a:cubicBezTo>
                    <a:pt x="157" y="211"/>
                    <a:pt x="206" y="174"/>
                    <a:pt x="206" y="125"/>
                  </a:cubicBezTo>
                  <a:cubicBezTo>
                    <a:pt x="223" y="88"/>
                    <a:pt x="206" y="71"/>
                    <a:pt x="190" y="38"/>
                  </a:cubicBezTo>
                  <a:cubicBezTo>
                    <a:pt x="173" y="22"/>
                    <a:pt x="157" y="5"/>
                    <a:pt x="120" y="5"/>
                  </a:cubicBezTo>
                  <a:cubicBezTo>
                    <a:pt x="112" y="2"/>
                    <a:pt x="105" y="1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9"/>
            <p:cNvSpPr/>
            <p:nvPr/>
          </p:nvSpPr>
          <p:spPr>
            <a:xfrm>
              <a:off x="4190150" y="3254700"/>
              <a:ext cx="5575" cy="5350"/>
            </a:xfrm>
            <a:custGeom>
              <a:avLst/>
              <a:gdLst/>
              <a:ahLst/>
              <a:cxnLst/>
              <a:rect l="l" t="t" r="r" b="b"/>
              <a:pathLst>
                <a:path w="223" h="214" extrusionOk="0">
                  <a:moveTo>
                    <a:pt x="103" y="1"/>
                  </a:moveTo>
                  <a:cubicBezTo>
                    <a:pt x="70" y="1"/>
                    <a:pt x="33" y="17"/>
                    <a:pt x="17" y="34"/>
                  </a:cubicBezTo>
                  <a:cubicBezTo>
                    <a:pt x="0" y="67"/>
                    <a:pt x="0" y="87"/>
                    <a:pt x="0" y="120"/>
                  </a:cubicBezTo>
                  <a:lnTo>
                    <a:pt x="0" y="137"/>
                  </a:lnTo>
                  <a:cubicBezTo>
                    <a:pt x="17" y="153"/>
                    <a:pt x="17" y="170"/>
                    <a:pt x="33" y="190"/>
                  </a:cubicBezTo>
                  <a:cubicBezTo>
                    <a:pt x="57" y="205"/>
                    <a:pt x="83" y="213"/>
                    <a:pt x="109" y="213"/>
                  </a:cubicBezTo>
                  <a:cubicBezTo>
                    <a:pt x="141" y="213"/>
                    <a:pt x="171" y="200"/>
                    <a:pt x="190" y="170"/>
                  </a:cubicBezTo>
                  <a:cubicBezTo>
                    <a:pt x="223" y="120"/>
                    <a:pt x="223" y="67"/>
                    <a:pt x="173" y="17"/>
                  </a:cubicBezTo>
                  <a:cubicBezTo>
                    <a:pt x="157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9"/>
            <p:cNvSpPr/>
            <p:nvPr/>
          </p:nvSpPr>
          <p:spPr>
            <a:xfrm>
              <a:off x="4192300" y="3224575"/>
              <a:ext cx="5175" cy="5225"/>
            </a:xfrm>
            <a:custGeom>
              <a:avLst/>
              <a:gdLst/>
              <a:ahLst/>
              <a:cxnLst/>
              <a:rect l="l" t="t" r="r" b="b"/>
              <a:pathLst>
                <a:path w="207" h="209" extrusionOk="0">
                  <a:moveTo>
                    <a:pt x="108" y="0"/>
                  </a:moveTo>
                  <a:cubicBezTo>
                    <a:pt x="72" y="0"/>
                    <a:pt x="38" y="15"/>
                    <a:pt x="17" y="35"/>
                  </a:cubicBezTo>
                  <a:cubicBezTo>
                    <a:pt x="1" y="72"/>
                    <a:pt x="1" y="89"/>
                    <a:pt x="1" y="122"/>
                  </a:cubicBezTo>
                  <a:lnTo>
                    <a:pt x="1" y="138"/>
                  </a:lnTo>
                  <a:cubicBezTo>
                    <a:pt x="17" y="159"/>
                    <a:pt x="17" y="175"/>
                    <a:pt x="34" y="192"/>
                  </a:cubicBezTo>
                  <a:cubicBezTo>
                    <a:pt x="50" y="208"/>
                    <a:pt x="87" y="208"/>
                    <a:pt x="120" y="208"/>
                  </a:cubicBezTo>
                  <a:cubicBezTo>
                    <a:pt x="137" y="208"/>
                    <a:pt x="174" y="192"/>
                    <a:pt x="190" y="175"/>
                  </a:cubicBezTo>
                  <a:cubicBezTo>
                    <a:pt x="207" y="159"/>
                    <a:pt x="207" y="122"/>
                    <a:pt x="207" y="89"/>
                  </a:cubicBezTo>
                  <a:cubicBezTo>
                    <a:pt x="207" y="72"/>
                    <a:pt x="190" y="35"/>
                    <a:pt x="174" y="18"/>
                  </a:cubicBezTo>
                  <a:cubicBezTo>
                    <a:pt x="153" y="6"/>
                    <a:pt x="130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9"/>
            <p:cNvSpPr/>
            <p:nvPr/>
          </p:nvSpPr>
          <p:spPr>
            <a:xfrm>
              <a:off x="4184150" y="3200450"/>
              <a:ext cx="5600" cy="5075"/>
            </a:xfrm>
            <a:custGeom>
              <a:avLst/>
              <a:gdLst/>
              <a:ahLst/>
              <a:cxnLst/>
              <a:rect l="l" t="t" r="r" b="b"/>
              <a:pathLst>
                <a:path w="224" h="203" extrusionOk="0">
                  <a:moveTo>
                    <a:pt x="116" y="0"/>
                  </a:moveTo>
                  <a:cubicBezTo>
                    <a:pt x="101" y="0"/>
                    <a:pt x="84" y="2"/>
                    <a:pt x="67" y="6"/>
                  </a:cubicBezTo>
                  <a:cubicBezTo>
                    <a:pt x="17" y="23"/>
                    <a:pt x="1" y="72"/>
                    <a:pt x="17" y="142"/>
                  </a:cubicBezTo>
                  <a:cubicBezTo>
                    <a:pt x="17" y="142"/>
                    <a:pt x="34" y="159"/>
                    <a:pt x="34" y="175"/>
                  </a:cubicBezTo>
                  <a:cubicBezTo>
                    <a:pt x="58" y="190"/>
                    <a:pt x="92" y="203"/>
                    <a:pt x="121" y="203"/>
                  </a:cubicBezTo>
                  <a:cubicBezTo>
                    <a:pt x="133" y="203"/>
                    <a:pt x="144" y="201"/>
                    <a:pt x="154" y="196"/>
                  </a:cubicBezTo>
                  <a:cubicBezTo>
                    <a:pt x="191" y="175"/>
                    <a:pt x="207" y="142"/>
                    <a:pt x="224" y="109"/>
                  </a:cubicBezTo>
                  <a:cubicBezTo>
                    <a:pt x="224" y="93"/>
                    <a:pt x="224" y="72"/>
                    <a:pt x="207" y="56"/>
                  </a:cubicBezTo>
                  <a:cubicBezTo>
                    <a:pt x="195" y="19"/>
                    <a:pt x="162" y="0"/>
                    <a:pt x="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9"/>
            <p:cNvSpPr/>
            <p:nvPr/>
          </p:nvSpPr>
          <p:spPr>
            <a:xfrm>
              <a:off x="4185400" y="3187950"/>
              <a:ext cx="5175" cy="5350"/>
            </a:xfrm>
            <a:custGeom>
              <a:avLst/>
              <a:gdLst/>
              <a:ahLst/>
              <a:cxnLst/>
              <a:rect l="l" t="t" r="r" b="b"/>
              <a:pathLst>
                <a:path w="207" h="214" extrusionOk="0">
                  <a:moveTo>
                    <a:pt x="103" y="1"/>
                  </a:moveTo>
                  <a:cubicBezTo>
                    <a:pt x="75" y="1"/>
                    <a:pt x="46" y="13"/>
                    <a:pt x="17" y="40"/>
                  </a:cubicBezTo>
                  <a:cubicBezTo>
                    <a:pt x="0" y="57"/>
                    <a:pt x="0" y="94"/>
                    <a:pt x="0" y="111"/>
                  </a:cubicBezTo>
                  <a:cubicBezTo>
                    <a:pt x="0" y="127"/>
                    <a:pt x="0" y="127"/>
                    <a:pt x="17" y="144"/>
                  </a:cubicBezTo>
                  <a:cubicBezTo>
                    <a:pt x="17" y="160"/>
                    <a:pt x="38" y="181"/>
                    <a:pt x="38" y="181"/>
                  </a:cubicBezTo>
                  <a:cubicBezTo>
                    <a:pt x="71" y="197"/>
                    <a:pt x="87" y="214"/>
                    <a:pt x="120" y="214"/>
                  </a:cubicBezTo>
                  <a:cubicBezTo>
                    <a:pt x="157" y="214"/>
                    <a:pt x="174" y="197"/>
                    <a:pt x="190" y="160"/>
                  </a:cubicBezTo>
                  <a:cubicBezTo>
                    <a:pt x="207" y="144"/>
                    <a:pt x="207" y="127"/>
                    <a:pt x="207" y="94"/>
                  </a:cubicBezTo>
                  <a:cubicBezTo>
                    <a:pt x="207" y="57"/>
                    <a:pt x="190" y="40"/>
                    <a:pt x="174" y="24"/>
                  </a:cubicBezTo>
                  <a:cubicBezTo>
                    <a:pt x="150" y="9"/>
                    <a:pt x="126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9"/>
            <p:cNvSpPr/>
            <p:nvPr/>
          </p:nvSpPr>
          <p:spPr>
            <a:xfrm>
              <a:off x="4190150" y="3238825"/>
              <a:ext cx="5175" cy="5200"/>
            </a:xfrm>
            <a:custGeom>
              <a:avLst/>
              <a:gdLst/>
              <a:ahLst/>
              <a:cxnLst/>
              <a:rect l="l" t="t" r="r" b="b"/>
              <a:pathLst>
                <a:path w="207" h="208" extrusionOk="0">
                  <a:moveTo>
                    <a:pt x="120" y="1"/>
                  </a:moveTo>
                  <a:cubicBezTo>
                    <a:pt x="54" y="1"/>
                    <a:pt x="0" y="34"/>
                    <a:pt x="0" y="83"/>
                  </a:cubicBezTo>
                  <a:lnTo>
                    <a:pt x="0" y="137"/>
                  </a:lnTo>
                  <a:cubicBezTo>
                    <a:pt x="0" y="153"/>
                    <a:pt x="17" y="153"/>
                    <a:pt x="17" y="170"/>
                  </a:cubicBezTo>
                  <a:cubicBezTo>
                    <a:pt x="33" y="186"/>
                    <a:pt x="54" y="207"/>
                    <a:pt x="87" y="207"/>
                  </a:cubicBezTo>
                  <a:cubicBezTo>
                    <a:pt x="103" y="207"/>
                    <a:pt x="136" y="207"/>
                    <a:pt x="157" y="186"/>
                  </a:cubicBezTo>
                  <a:cubicBezTo>
                    <a:pt x="190" y="170"/>
                    <a:pt x="206" y="137"/>
                    <a:pt x="206" y="120"/>
                  </a:cubicBezTo>
                  <a:cubicBezTo>
                    <a:pt x="206" y="83"/>
                    <a:pt x="206" y="67"/>
                    <a:pt x="190" y="34"/>
                  </a:cubicBezTo>
                  <a:cubicBezTo>
                    <a:pt x="173" y="17"/>
                    <a:pt x="136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9"/>
            <p:cNvSpPr/>
            <p:nvPr/>
          </p:nvSpPr>
          <p:spPr>
            <a:xfrm>
              <a:off x="4163125" y="3186375"/>
              <a:ext cx="5600" cy="5325"/>
            </a:xfrm>
            <a:custGeom>
              <a:avLst/>
              <a:gdLst/>
              <a:ahLst/>
              <a:cxnLst/>
              <a:rect l="l" t="t" r="r" b="b"/>
              <a:pathLst>
                <a:path w="224" h="213" extrusionOk="0">
                  <a:moveTo>
                    <a:pt x="104" y="0"/>
                  </a:moveTo>
                  <a:cubicBezTo>
                    <a:pt x="67" y="0"/>
                    <a:pt x="50" y="17"/>
                    <a:pt x="34" y="54"/>
                  </a:cubicBezTo>
                  <a:cubicBezTo>
                    <a:pt x="17" y="70"/>
                    <a:pt x="1" y="87"/>
                    <a:pt x="1" y="120"/>
                  </a:cubicBezTo>
                  <a:lnTo>
                    <a:pt x="17" y="141"/>
                  </a:lnTo>
                  <a:cubicBezTo>
                    <a:pt x="17" y="157"/>
                    <a:pt x="34" y="174"/>
                    <a:pt x="50" y="190"/>
                  </a:cubicBezTo>
                  <a:cubicBezTo>
                    <a:pt x="65" y="205"/>
                    <a:pt x="88" y="213"/>
                    <a:pt x="111" y="213"/>
                  </a:cubicBezTo>
                  <a:cubicBezTo>
                    <a:pt x="139" y="213"/>
                    <a:pt x="168" y="201"/>
                    <a:pt x="186" y="174"/>
                  </a:cubicBezTo>
                  <a:cubicBezTo>
                    <a:pt x="224" y="120"/>
                    <a:pt x="224" y="70"/>
                    <a:pt x="170" y="37"/>
                  </a:cubicBezTo>
                  <a:cubicBezTo>
                    <a:pt x="153" y="17"/>
                    <a:pt x="120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9"/>
            <p:cNvSpPr/>
            <p:nvPr/>
          </p:nvSpPr>
          <p:spPr>
            <a:xfrm>
              <a:off x="4202200" y="3246050"/>
              <a:ext cx="5600" cy="5175"/>
            </a:xfrm>
            <a:custGeom>
              <a:avLst/>
              <a:gdLst/>
              <a:ahLst/>
              <a:cxnLst/>
              <a:rect l="l" t="t" r="r" b="b"/>
              <a:pathLst>
                <a:path w="224" h="207" extrusionOk="0">
                  <a:moveTo>
                    <a:pt x="137" y="1"/>
                  </a:moveTo>
                  <a:cubicBezTo>
                    <a:pt x="104" y="1"/>
                    <a:pt x="66" y="1"/>
                    <a:pt x="50" y="21"/>
                  </a:cubicBezTo>
                  <a:cubicBezTo>
                    <a:pt x="33" y="38"/>
                    <a:pt x="17" y="71"/>
                    <a:pt x="17" y="87"/>
                  </a:cubicBezTo>
                  <a:cubicBezTo>
                    <a:pt x="0" y="104"/>
                    <a:pt x="17" y="124"/>
                    <a:pt x="17" y="141"/>
                  </a:cubicBezTo>
                  <a:cubicBezTo>
                    <a:pt x="17" y="157"/>
                    <a:pt x="17" y="157"/>
                    <a:pt x="33" y="174"/>
                  </a:cubicBezTo>
                  <a:cubicBezTo>
                    <a:pt x="50" y="190"/>
                    <a:pt x="66" y="207"/>
                    <a:pt x="104" y="207"/>
                  </a:cubicBezTo>
                  <a:cubicBezTo>
                    <a:pt x="153" y="207"/>
                    <a:pt x="207" y="174"/>
                    <a:pt x="223" y="124"/>
                  </a:cubicBezTo>
                  <a:cubicBezTo>
                    <a:pt x="223" y="87"/>
                    <a:pt x="223" y="71"/>
                    <a:pt x="207" y="38"/>
                  </a:cubicBezTo>
                  <a:cubicBezTo>
                    <a:pt x="190" y="21"/>
                    <a:pt x="153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9"/>
            <p:cNvSpPr/>
            <p:nvPr/>
          </p:nvSpPr>
          <p:spPr>
            <a:xfrm>
              <a:off x="4195300" y="3197100"/>
              <a:ext cx="5575" cy="5350"/>
            </a:xfrm>
            <a:custGeom>
              <a:avLst/>
              <a:gdLst/>
              <a:ahLst/>
              <a:cxnLst/>
              <a:rect l="l" t="t" r="r" b="b"/>
              <a:pathLst>
                <a:path w="223" h="214" extrusionOk="0">
                  <a:moveTo>
                    <a:pt x="120" y="0"/>
                  </a:moveTo>
                  <a:cubicBezTo>
                    <a:pt x="103" y="0"/>
                    <a:pt x="87" y="0"/>
                    <a:pt x="70" y="21"/>
                  </a:cubicBezTo>
                  <a:cubicBezTo>
                    <a:pt x="17" y="37"/>
                    <a:pt x="0" y="87"/>
                    <a:pt x="17" y="140"/>
                  </a:cubicBezTo>
                  <a:cubicBezTo>
                    <a:pt x="29" y="190"/>
                    <a:pt x="72" y="214"/>
                    <a:pt x="115" y="214"/>
                  </a:cubicBezTo>
                  <a:cubicBezTo>
                    <a:pt x="129" y="214"/>
                    <a:pt x="144" y="211"/>
                    <a:pt x="157" y="206"/>
                  </a:cubicBezTo>
                  <a:cubicBezTo>
                    <a:pt x="173" y="206"/>
                    <a:pt x="190" y="190"/>
                    <a:pt x="190" y="173"/>
                  </a:cubicBezTo>
                  <a:cubicBezTo>
                    <a:pt x="223" y="157"/>
                    <a:pt x="223" y="103"/>
                    <a:pt x="206" y="70"/>
                  </a:cubicBezTo>
                  <a:cubicBezTo>
                    <a:pt x="190" y="37"/>
                    <a:pt x="157" y="21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9"/>
            <p:cNvSpPr/>
            <p:nvPr/>
          </p:nvSpPr>
          <p:spPr>
            <a:xfrm>
              <a:off x="4194475" y="3210725"/>
              <a:ext cx="5175" cy="5350"/>
            </a:xfrm>
            <a:custGeom>
              <a:avLst/>
              <a:gdLst/>
              <a:ahLst/>
              <a:cxnLst/>
              <a:rect l="l" t="t" r="r" b="b"/>
              <a:pathLst>
                <a:path w="207" h="214" extrusionOk="0">
                  <a:moveTo>
                    <a:pt x="93" y="1"/>
                  </a:moveTo>
                  <a:cubicBezTo>
                    <a:pt x="74" y="1"/>
                    <a:pt x="57" y="12"/>
                    <a:pt x="33" y="24"/>
                  </a:cubicBezTo>
                  <a:cubicBezTo>
                    <a:pt x="17" y="41"/>
                    <a:pt x="0" y="57"/>
                    <a:pt x="0" y="94"/>
                  </a:cubicBezTo>
                  <a:lnTo>
                    <a:pt x="0" y="144"/>
                  </a:lnTo>
                  <a:cubicBezTo>
                    <a:pt x="17" y="144"/>
                    <a:pt x="17" y="160"/>
                    <a:pt x="17" y="160"/>
                  </a:cubicBezTo>
                  <a:cubicBezTo>
                    <a:pt x="33" y="197"/>
                    <a:pt x="66" y="197"/>
                    <a:pt x="87" y="214"/>
                  </a:cubicBezTo>
                  <a:cubicBezTo>
                    <a:pt x="153" y="214"/>
                    <a:pt x="206" y="177"/>
                    <a:pt x="206" y="127"/>
                  </a:cubicBezTo>
                  <a:cubicBezTo>
                    <a:pt x="206" y="94"/>
                    <a:pt x="206" y="57"/>
                    <a:pt x="190" y="41"/>
                  </a:cubicBezTo>
                  <a:cubicBezTo>
                    <a:pt x="169" y="24"/>
                    <a:pt x="153" y="8"/>
                    <a:pt x="120" y="8"/>
                  </a:cubicBezTo>
                  <a:cubicBezTo>
                    <a:pt x="110" y="3"/>
                    <a:pt x="102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9"/>
            <p:cNvSpPr/>
            <p:nvPr/>
          </p:nvSpPr>
          <p:spPr>
            <a:xfrm>
              <a:off x="4199200" y="3184050"/>
              <a:ext cx="5200" cy="5025"/>
            </a:xfrm>
            <a:custGeom>
              <a:avLst/>
              <a:gdLst/>
              <a:ahLst/>
              <a:cxnLst/>
              <a:rect l="l" t="t" r="r" b="b"/>
              <a:pathLst>
                <a:path w="208" h="201" extrusionOk="0">
                  <a:moveTo>
                    <a:pt x="93" y="0"/>
                  </a:moveTo>
                  <a:cubicBezTo>
                    <a:pt x="73" y="0"/>
                    <a:pt x="57" y="13"/>
                    <a:pt x="34" y="27"/>
                  </a:cubicBezTo>
                  <a:cubicBezTo>
                    <a:pt x="17" y="44"/>
                    <a:pt x="1" y="60"/>
                    <a:pt x="1" y="93"/>
                  </a:cubicBezTo>
                  <a:lnTo>
                    <a:pt x="1" y="147"/>
                  </a:lnTo>
                  <a:lnTo>
                    <a:pt x="17" y="163"/>
                  </a:lnTo>
                  <a:cubicBezTo>
                    <a:pt x="34" y="180"/>
                    <a:pt x="50" y="196"/>
                    <a:pt x="83" y="196"/>
                  </a:cubicBezTo>
                  <a:cubicBezTo>
                    <a:pt x="92" y="199"/>
                    <a:pt x="102" y="201"/>
                    <a:pt x="110" y="201"/>
                  </a:cubicBezTo>
                  <a:cubicBezTo>
                    <a:pt x="153" y="201"/>
                    <a:pt x="190" y="168"/>
                    <a:pt x="207" y="110"/>
                  </a:cubicBezTo>
                  <a:cubicBezTo>
                    <a:pt x="207" y="93"/>
                    <a:pt x="207" y="60"/>
                    <a:pt x="186" y="44"/>
                  </a:cubicBezTo>
                  <a:cubicBezTo>
                    <a:pt x="170" y="27"/>
                    <a:pt x="137" y="7"/>
                    <a:pt x="120" y="7"/>
                  </a:cubicBezTo>
                  <a:cubicBezTo>
                    <a:pt x="110" y="2"/>
                    <a:pt x="101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9"/>
            <p:cNvSpPr/>
            <p:nvPr/>
          </p:nvSpPr>
          <p:spPr>
            <a:xfrm>
              <a:off x="4169525" y="3218875"/>
              <a:ext cx="5600" cy="5100"/>
            </a:xfrm>
            <a:custGeom>
              <a:avLst/>
              <a:gdLst/>
              <a:ahLst/>
              <a:cxnLst/>
              <a:rect l="l" t="t" r="r" b="b"/>
              <a:pathLst>
                <a:path w="224" h="204" extrusionOk="0">
                  <a:moveTo>
                    <a:pt x="130" y="0"/>
                  </a:moveTo>
                  <a:cubicBezTo>
                    <a:pt x="122" y="0"/>
                    <a:pt x="113" y="2"/>
                    <a:pt x="104" y="7"/>
                  </a:cubicBezTo>
                  <a:cubicBezTo>
                    <a:pt x="71" y="7"/>
                    <a:pt x="54" y="7"/>
                    <a:pt x="33" y="40"/>
                  </a:cubicBezTo>
                  <a:cubicBezTo>
                    <a:pt x="17" y="57"/>
                    <a:pt x="1" y="94"/>
                    <a:pt x="17" y="110"/>
                  </a:cubicBezTo>
                  <a:lnTo>
                    <a:pt x="17" y="143"/>
                  </a:lnTo>
                  <a:cubicBezTo>
                    <a:pt x="17" y="160"/>
                    <a:pt x="33" y="180"/>
                    <a:pt x="54" y="180"/>
                  </a:cubicBezTo>
                  <a:cubicBezTo>
                    <a:pt x="69" y="195"/>
                    <a:pt x="90" y="203"/>
                    <a:pt x="113" y="203"/>
                  </a:cubicBezTo>
                  <a:cubicBezTo>
                    <a:pt x="142" y="203"/>
                    <a:pt x="172" y="190"/>
                    <a:pt x="190" y="160"/>
                  </a:cubicBezTo>
                  <a:cubicBezTo>
                    <a:pt x="207" y="143"/>
                    <a:pt x="223" y="110"/>
                    <a:pt x="223" y="94"/>
                  </a:cubicBezTo>
                  <a:cubicBezTo>
                    <a:pt x="223" y="57"/>
                    <a:pt x="207" y="40"/>
                    <a:pt x="174" y="24"/>
                  </a:cubicBezTo>
                  <a:cubicBezTo>
                    <a:pt x="162" y="12"/>
                    <a:pt x="148" y="0"/>
                    <a:pt x="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9"/>
            <p:cNvSpPr/>
            <p:nvPr/>
          </p:nvSpPr>
          <p:spPr>
            <a:xfrm>
              <a:off x="4169950" y="3205650"/>
              <a:ext cx="5575" cy="5125"/>
            </a:xfrm>
            <a:custGeom>
              <a:avLst/>
              <a:gdLst/>
              <a:ahLst/>
              <a:cxnLst/>
              <a:rect l="l" t="t" r="r" b="b"/>
              <a:pathLst>
                <a:path w="223" h="205" extrusionOk="0">
                  <a:moveTo>
                    <a:pt x="115" y="0"/>
                  </a:moveTo>
                  <a:cubicBezTo>
                    <a:pt x="105" y="0"/>
                    <a:pt x="96" y="2"/>
                    <a:pt x="87" y="4"/>
                  </a:cubicBezTo>
                  <a:cubicBezTo>
                    <a:pt x="16" y="21"/>
                    <a:pt x="0" y="91"/>
                    <a:pt x="16" y="141"/>
                  </a:cubicBezTo>
                  <a:cubicBezTo>
                    <a:pt x="16" y="157"/>
                    <a:pt x="37" y="174"/>
                    <a:pt x="54" y="174"/>
                  </a:cubicBezTo>
                  <a:cubicBezTo>
                    <a:pt x="64" y="196"/>
                    <a:pt x="85" y="205"/>
                    <a:pt x="109" y="205"/>
                  </a:cubicBezTo>
                  <a:cubicBezTo>
                    <a:pt x="125" y="205"/>
                    <a:pt x="142" y="201"/>
                    <a:pt x="157" y="194"/>
                  </a:cubicBezTo>
                  <a:cubicBezTo>
                    <a:pt x="190" y="194"/>
                    <a:pt x="223" y="157"/>
                    <a:pt x="223" y="108"/>
                  </a:cubicBezTo>
                  <a:cubicBezTo>
                    <a:pt x="223" y="91"/>
                    <a:pt x="223" y="91"/>
                    <a:pt x="206" y="70"/>
                  </a:cubicBezTo>
                  <a:cubicBezTo>
                    <a:pt x="193" y="30"/>
                    <a:pt x="157" y="0"/>
                    <a:pt x="1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9"/>
            <p:cNvSpPr/>
            <p:nvPr/>
          </p:nvSpPr>
          <p:spPr>
            <a:xfrm>
              <a:off x="4167350" y="3232250"/>
              <a:ext cx="5600" cy="5275"/>
            </a:xfrm>
            <a:custGeom>
              <a:avLst/>
              <a:gdLst/>
              <a:ahLst/>
              <a:cxnLst/>
              <a:rect l="l" t="t" r="r" b="b"/>
              <a:pathLst>
                <a:path w="224" h="211" extrusionOk="0">
                  <a:moveTo>
                    <a:pt x="114" y="1"/>
                  </a:moveTo>
                  <a:cubicBezTo>
                    <a:pt x="58" y="1"/>
                    <a:pt x="17" y="44"/>
                    <a:pt x="17" y="91"/>
                  </a:cubicBezTo>
                  <a:cubicBezTo>
                    <a:pt x="1" y="107"/>
                    <a:pt x="17" y="124"/>
                    <a:pt x="17" y="140"/>
                  </a:cubicBezTo>
                  <a:cubicBezTo>
                    <a:pt x="17" y="140"/>
                    <a:pt x="17" y="161"/>
                    <a:pt x="38" y="161"/>
                  </a:cubicBezTo>
                  <a:cubicBezTo>
                    <a:pt x="55" y="194"/>
                    <a:pt x="71" y="194"/>
                    <a:pt x="104" y="210"/>
                  </a:cubicBezTo>
                  <a:cubicBezTo>
                    <a:pt x="120" y="210"/>
                    <a:pt x="158" y="210"/>
                    <a:pt x="174" y="194"/>
                  </a:cubicBezTo>
                  <a:cubicBezTo>
                    <a:pt x="207" y="177"/>
                    <a:pt x="207" y="140"/>
                    <a:pt x="224" y="124"/>
                  </a:cubicBezTo>
                  <a:cubicBezTo>
                    <a:pt x="224" y="58"/>
                    <a:pt x="191" y="4"/>
                    <a:pt x="141" y="4"/>
                  </a:cubicBezTo>
                  <a:cubicBezTo>
                    <a:pt x="132" y="2"/>
                    <a:pt x="123" y="1"/>
                    <a:pt x="1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9"/>
            <p:cNvSpPr/>
            <p:nvPr/>
          </p:nvSpPr>
          <p:spPr>
            <a:xfrm>
              <a:off x="4163550" y="3245150"/>
              <a:ext cx="5175" cy="5250"/>
            </a:xfrm>
            <a:custGeom>
              <a:avLst/>
              <a:gdLst/>
              <a:ahLst/>
              <a:cxnLst/>
              <a:rect l="l" t="t" r="r" b="b"/>
              <a:pathLst>
                <a:path w="207" h="210" extrusionOk="0">
                  <a:moveTo>
                    <a:pt x="99" y="0"/>
                  </a:moveTo>
                  <a:cubicBezTo>
                    <a:pt x="54" y="0"/>
                    <a:pt x="15" y="44"/>
                    <a:pt x="0" y="90"/>
                  </a:cubicBezTo>
                  <a:lnTo>
                    <a:pt x="0" y="140"/>
                  </a:lnTo>
                  <a:cubicBezTo>
                    <a:pt x="17" y="140"/>
                    <a:pt x="17" y="160"/>
                    <a:pt x="17" y="160"/>
                  </a:cubicBezTo>
                  <a:cubicBezTo>
                    <a:pt x="33" y="193"/>
                    <a:pt x="66" y="193"/>
                    <a:pt x="87" y="210"/>
                  </a:cubicBezTo>
                  <a:cubicBezTo>
                    <a:pt x="136" y="210"/>
                    <a:pt x="207" y="177"/>
                    <a:pt x="207" y="123"/>
                  </a:cubicBezTo>
                  <a:cubicBezTo>
                    <a:pt x="207" y="90"/>
                    <a:pt x="207" y="57"/>
                    <a:pt x="190" y="37"/>
                  </a:cubicBezTo>
                  <a:cubicBezTo>
                    <a:pt x="169" y="20"/>
                    <a:pt x="153" y="4"/>
                    <a:pt x="120" y="4"/>
                  </a:cubicBezTo>
                  <a:cubicBezTo>
                    <a:pt x="113" y="1"/>
                    <a:pt x="106" y="0"/>
                    <a:pt x="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9"/>
            <p:cNvSpPr/>
            <p:nvPr/>
          </p:nvSpPr>
          <p:spPr>
            <a:xfrm>
              <a:off x="4176425" y="3244775"/>
              <a:ext cx="5600" cy="5250"/>
            </a:xfrm>
            <a:custGeom>
              <a:avLst/>
              <a:gdLst/>
              <a:ahLst/>
              <a:cxnLst/>
              <a:rect l="l" t="t" r="r" b="b"/>
              <a:pathLst>
                <a:path w="224" h="210" extrusionOk="0">
                  <a:moveTo>
                    <a:pt x="120" y="1"/>
                  </a:moveTo>
                  <a:cubicBezTo>
                    <a:pt x="89" y="1"/>
                    <a:pt x="54" y="15"/>
                    <a:pt x="34" y="35"/>
                  </a:cubicBezTo>
                  <a:cubicBezTo>
                    <a:pt x="17" y="72"/>
                    <a:pt x="1" y="89"/>
                    <a:pt x="1" y="122"/>
                  </a:cubicBezTo>
                  <a:lnTo>
                    <a:pt x="17" y="138"/>
                  </a:lnTo>
                  <a:cubicBezTo>
                    <a:pt x="17" y="155"/>
                    <a:pt x="34" y="175"/>
                    <a:pt x="50" y="192"/>
                  </a:cubicBezTo>
                  <a:cubicBezTo>
                    <a:pt x="64" y="204"/>
                    <a:pt x="83" y="210"/>
                    <a:pt x="102" y="210"/>
                  </a:cubicBezTo>
                  <a:cubicBezTo>
                    <a:pt x="134" y="210"/>
                    <a:pt x="167" y="196"/>
                    <a:pt x="190" y="175"/>
                  </a:cubicBezTo>
                  <a:cubicBezTo>
                    <a:pt x="207" y="155"/>
                    <a:pt x="223" y="122"/>
                    <a:pt x="223" y="89"/>
                  </a:cubicBezTo>
                  <a:cubicBezTo>
                    <a:pt x="207" y="72"/>
                    <a:pt x="207" y="35"/>
                    <a:pt x="170" y="19"/>
                  </a:cubicBezTo>
                  <a:cubicBezTo>
                    <a:pt x="157" y="6"/>
                    <a:pt x="139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9"/>
            <p:cNvSpPr/>
            <p:nvPr/>
          </p:nvSpPr>
          <p:spPr>
            <a:xfrm>
              <a:off x="4179825" y="3230950"/>
              <a:ext cx="5600" cy="5025"/>
            </a:xfrm>
            <a:custGeom>
              <a:avLst/>
              <a:gdLst/>
              <a:ahLst/>
              <a:cxnLst/>
              <a:rect l="l" t="t" r="r" b="b"/>
              <a:pathLst>
                <a:path w="224" h="201" extrusionOk="0">
                  <a:moveTo>
                    <a:pt x="101" y="1"/>
                  </a:moveTo>
                  <a:cubicBezTo>
                    <a:pt x="53" y="1"/>
                    <a:pt x="17" y="36"/>
                    <a:pt x="17" y="89"/>
                  </a:cubicBezTo>
                  <a:cubicBezTo>
                    <a:pt x="1" y="110"/>
                    <a:pt x="17" y="126"/>
                    <a:pt x="17" y="143"/>
                  </a:cubicBezTo>
                  <a:cubicBezTo>
                    <a:pt x="17" y="143"/>
                    <a:pt x="17" y="159"/>
                    <a:pt x="34" y="159"/>
                  </a:cubicBezTo>
                  <a:cubicBezTo>
                    <a:pt x="54" y="176"/>
                    <a:pt x="71" y="192"/>
                    <a:pt x="104" y="192"/>
                  </a:cubicBezTo>
                  <a:cubicBezTo>
                    <a:pt x="109" y="198"/>
                    <a:pt x="116" y="201"/>
                    <a:pt x="123" y="201"/>
                  </a:cubicBezTo>
                  <a:cubicBezTo>
                    <a:pt x="141" y="201"/>
                    <a:pt x="162" y="187"/>
                    <a:pt x="174" y="176"/>
                  </a:cubicBezTo>
                  <a:cubicBezTo>
                    <a:pt x="207" y="159"/>
                    <a:pt x="207" y="143"/>
                    <a:pt x="223" y="110"/>
                  </a:cubicBezTo>
                  <a:cubicBezTo>
                    <a:pt x="223" y="89"/>
                    <a:pt x="223" y="56"/>
                    <a:pt x="207" y="40"/>
                  </a:cubicBezTo>
                  <a:cubicBezTo>
                    <a:pt x="190" y="23"/>
                    <a:pt x="157" y="7"/>
                    <a:pt x="137" y="7"/>
                  </a:cubicBezTo>
                  <a:cubicBezTo>
                    <a:pt x="125" y="3"/>
                    <a:pt x="113" y="1"/>
                    <a:pt x="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9"/>
            <p:cNvSpPr/>
            <p:nvPr/>
          </p:nvSpPr>
          <p:spPr>
            <a:xfrm>
              <a:off x="4182000" y="3215650"/>
              <a:ext cx="5175" cy="5275"/>
            </a:xfrm>
            <a:custGeom>
              <a:avLst/>
              <a:gdLst/>
              <a:ahLst/>
              <a:cxnLst/>
              <a:rect l="l" t="t" r="r" b="b"/>
              <a:pathLst>
                <a:path w="207" h="211" extrusionOk="0">
                  <a:moveTo>
                    <a:pt x="120" y="0"/>
                  </a:moveTo>
                  <a:cubicBezTo>
                    <a:pt x="70" y="0"/>
                    <a:pt x="0" y="33"/>
                    <a:pt x="0" y="83"/>
                  </a:cubicBezTo>
                  <a:lnTo>
                    <a:pt x="0" y="153"/>
                  </a:lnTo>
                  <a:cubicBezTo>
                    <a:pt x="17" y="169"/>
                    <a:pt x="50" y="206"/>
                    <a:pt x="87" y="206"/>
                  </a:cubicBezTo>
                  <a:cubicBezTo>
                    <a:pt x="95" y="209"/>
                    <a:pt x="103" y="210"/>
                    <a:pt x="111" y="210"/>
                  </a:cubicBezTo>
                  <a:cubicBezTo>
                    <a:pt x="153" y="210"/>
                    <a:pt x="193" y="175"/>
                    <a:pt x="207" y="120"/>
                  </a:cubicBezTo>
                  <a:cubicBezTo>
                    <a:pt x="207" y="103"/>
                    <a:pt x="207" y="66"/>
                    <a:pt x="190" y="50"/>
                  </a:cubicBezTo>
                  <a:cubicBezTo>
                    <a:pt x="174" y="33"/>
                    <a:pt x="136" y="17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9"/>
            <p:cNvSpPr/>
            <p:nvPr/>
          </p:nvSpPr>
          <p:spPr>
            <a:xfrm>
              <a:off x="4173450" y="3194425"/>
              <a:ext cx="5175" cy="5025"/>
            </a:xfrm>
            <a:custGeom>
              <a:avLst/>
              <a:gdLst/>
              <a:ahLst/>
              <a:cxnLst/>
              <a:rect l="l" t="t" r="r" b="b"/>
              <a:pathLst>
                <a:path w="207" h="201" extrusionOk="0">
                  <a:moveTo>
                    <a:pt x="93" y="0"/>
                  </a:moveTo>
                  <a:cubicBezTo>
                    <a:pt x="47" y="0"/>
                    <a:pt x="0" y="35"/>
                    <a:pt x="0" y="91"/>
                  </a:cubicBezTo>
                  <a:lnTo>
                    <a:pt x="0" y="144"/>
                  </a:lnTo>
                  <a:lnTo>
                    <a:pt x="17" y="161"/>
                  </a:lnTo>
                  <a:cubicBezTo>
                    <a:pt x="33" y="177"/>
                    <a:pt x="50" y="194"/>
                    <a:pt x="83" y="194"/>
                  </a:cubicBezTo>
                  <a:cubicBezTo>
                    <a:pt x="94" y="199"/>
                    <a:pt x="103" y="201"/>
                    <a:pt x="111" y="201"/>
                  </a:cubicBezTo>
                  <a:cubicBezTo>
                    <a:pt x="131" y="201"/>
                    <a:pt x="146" y="189"/>
                    <a:pt x="169" y="177"/>
                  </a:cubicBezTo>
                  <a:cubicBezTo>
                    <a:pt x="186" y="161"/>
                    <a:pt x="206" y="144"/>
                    <a:pt x="206" y="107"/>
                  </a:cubicBezTo>
                  <a:cubicBezTo>
                    <a:pt x="206" y="91"/>
                    <a:pt x="206" y="58"/>
                    <a:pt x="186" y="41"/>
                  </a:cubicBezTo>
                  <a:cubicBezTo>
                    <a:pt x="169" y="25"/>
                    <a:pt x="153" y="4"/>
                    <a:pt x="120" y="4"/>
                  </a:cubicBezTo>
                  <a:cubicBezTo>
                    <a:pt x="111" y="1"/>
                    <a:pt x="102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9"/>
            <p:cNvSpPr/>
            <p:nvPr/>
          </p:nvSpPr>
          <p:spPr>
            <a:xfrm>
              <a:off x="4087475" y="3173075"/>
              <a:ext cx="5175" cy="5175"/>
            </a:xfrm>
            <a:custGeom>
              <a:avLst/>
              <a:gdLst/>
              <a:ahLst/>
              <a:cxnLst/>
              <a:rect l="l" t="t" r="r" b="b"/>
              <a:pathLst>
                <a:path w="207" h="207" extrusionOk="0">
                  <a:moveTo>
                    <a:pt x="120" y="1"/>
                  </a:moveTo>
                  <a:cubicBezTo>
                    <a:pt x="87" y="1"/>
                    <a:pt x="71" y="1"/>
                    <a:pt x="38" y="17"/>
                  </a:cubicBezTo>
                  <a:cubicBezTo>
                    <a:pt x="17" y="33"/>
                    <a:pt x="1" y="54"/>
                    <a:pt x="1" y="87"/>
                  </a:cubicBezTo>
                  <a:lnTo>
                    <a:pt x="1" y="137"/>
                  </a:lnTo>
                  <a:cubicBezTo>
                    <a:pt x="1" y="157"/>
                    <a:pt x="17" y="157"/>
                    <a:pt x="17" y="174"/>
                  </a:cubicBezTo>
                  <a:cubicBezTo>
                    <a:pt x="38" y="190"/>
                    <a:pt x="54" y="207"/>
                    <a:pt x="87" y="207"/>
                  </a:cubicBezTo>
                  <a:cubicBezTo>
                    <a:pt x="141" y="207"/>
                    <a:pt x="190" y="174"/>
                    <a:pt x="207" y="120"/>
                  </a:cubicBezTo>
                  <a:cubicBezTo>
                    <a:pt x="207" y="87"/>
                    <a:pt x="207" y="71"/>
                    <a:pt x="190" y="33"/>
                  </a:cubicBezTo>
                  <a:cubicBezTo>
                    <a:pt x="174" y="17"/>
                    <a:pt x="157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9"/>
            <p:cNvSpPr/>
            <p:nvPr/>
          </p:nvSpPr>
          <p:spPr>
            <a:xfrm>
              <a:off x="4359375" y="3122875"/>
              <a:ext cx="5200" cy="5250"/>
            </a:xfrm>
            <a:custGeom>
              <a:avLst/>
              <a:gdLst/>
              <a:ahLst/>
              <a:cxnLst/>
              <a:rect l="l" t="t" r="r" b="b"/>
              <a:pathLst>
                <a:path w="208" h="210" extrusionOk="0">
                  <a:moveTo>
                    <a:pt x="120" y="1"/>
                  </a:moveTo>
                  <a:cubicBezTo>
                    <a:pt x="87" y="1"/>
                    <a:pt x="67" y="1"/>
                    <a:pt x="34" y="17"/>
                  </a:cubicBezTo>
                  <a:cubicBezTo>
                    <a:pt x="17" y="34"/>
                    <a:pt x="1" y="67"/>
                    <a:pt x="1" y="83"/>
                  </a:cubicBezTo>
                  <a:lnTo>
                    <a:pt x="1" y="137"/>
                  </a:lnTo>
                  <a:cubicBezTo>
                    <a:pt x="1" y="153"/>
                    <a:pt x="17" y="153"/>
                    <a:pt x="17" y="170"/>
                  </a:cubicBezTo>
                  <a:cubicBezTo>
                    <a:pt x="34" y="186"/>
                    <a:pt x="50" y="207"/>
                    <a:pt x="87" y="207"/>
                  </a:cubicBezTo>
                  <a:cubicBezTo>
                    <a:pt x="94" y="209"/>
                    <a:pt x="100" y="210"/>
                    <a:pt x="106" y="210"/>
                  </a:cubicBezTo>
                  <a:cubicBezTo>
                    <a:pt x="150" y="210"/>
                    <a:pt x="193" y="163"/>
                    <a:pt x="207" y="120"/>
                  </a:cubicBezTo>
                  <a:cubicBezTo>
                    <a:pt x="207" y="104"/>
                    <a:pt x="207" y="67"/>
                    <a:pt x="191" y="50"/>
                  </a:cubicBezTo>
                  <a:cubicBezTo>
                    <a:pt x="170" y="17"/>
                    <a:pt x="137" y="17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9"/>
            <p:cNvSpPr/>
            <p:nvPr/>
          </p:nvSpPr>
          <p:spPr>
            <a:xfrm>
              <a:off x="4365375" y="3155025"/>
              <a:ext cx="5575" cy="5200"/>
            </a:xfrm>
            <a:custGeom>
              <a:avLst/>
              <a:gdLst/>
              <a:ahLst/>
              <a:cxnLst/>
              <a:rect l="l" t="t" r="r" b="b"/>
              <a:pathLst>
                <a:path w="223" h="208" extrusionOk="0">
                  <a:moveTo>
                    <a:pt x="136" y="1"/>
                  </a:moveTo>
                  <a:cubicBezTo>
                    <a:pt x="103" y="1"/>
                    <a:pt x="70" y="1"/>
                    <a:pt x="33" y="34"/>
                  </a:cubicBezTo>
                  <a:cubicBezTo>
                    <a:pt x="17" y="55"/>
                    <a:pt x="17" y="71"/>
                    <a:pt x="17" y="88"/>
                  </a:cubicBezTo>
                  <a:cubicBezTo>
                    <a:pt x="0" y="104"/>
                    <a:pt x="17" y="121"/>
                    <a:pt x="17" y="137"/>
                  </a:cubicBezTo>
                  <a:cubicBezTo>
                    <a:pt x="33" y="174"/>
                    <a:pt x="54" y="207"/>
                    <a:pt x="103" y="207"/>
                  </a:cubicBezTo>
                  <a:cubicBezTo>
                    <a:pt x="157" y="207"/>
                    <a:pt x="206" y="174"/>
                    <a:pt x="223" y="121"/>
                  </a:cubicBezTo>
                  <a:cubicBezTo>
                    <a:pt x="223" y="88"/>
                    <a:pt x="223" y="71"/>
                    <a:pt x="206" y="34"/>
                  </a:cubicBezTo>
                  <a:cubicBezTo>
                    <a:pt x="190" y="17"/>
                    <a:pt x="157" y="1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9"/>
            <p:cNvSpPr/>
            <p:nvPr/>
          </p:nvSpPr>
          <p:spPr>
            <a:xfrm>
              <a:off x="4369275" y="3129525"/>
              <a:ext cx="5600" cy="5200"/>
            </a:xfrm>
            <a:custGeom>
              <a:avLst/>
              <a:gdLst/>
              <a:ahLst/>
              <a:cxnLst/>
              <a:rect l="l" t="t" r="r" b="b"/>
              <a:pathLst>
                <a:path w="224" h="208" extrusionOk="0">
                  <a:moveTo>
                    <a:pt x="125" y="1"/>
                  </a:moveTo>
                  <a:cubicBezTo>
                    <a:pt x="111" y="1"/>
                    <a:pt x="96" y="3"/>
                    <a:pt x="83" y="7"/>
                  </a:cubicBezTo>
                  <a:cubicBezTo>
                    <a:pt x="34" y="23"/>
                    <a:pt x="1" y="93"/>
                    <a:pt x="34" y="147"/>
                  </a:cubicBezTo>
                  <a:cubicBezTo>
                    <a:pt x="34" y="163"/>
                    <a:pt x="50" y="163"/>
                    <a:pt x="50" y="180"/>
                  </a:cubicBezTo>
                  <a:cubicBezTo>
                    <a:pt x="69" y="199"/>
                    <a:pt x="90" y="207"/>
                    <a:pt x="114" y="207"/>
                  </a:cubicBezTo>
                  <a:cubicBezTo>
                    <a:pt x="131" y="207"/>
                    <a:pt x="149" y="203"/>
                    <a:pt x="170" y="196"/>
                  </a:cubicBezTo>
                  <a:cubicBezTo>
                    <a:pt x="207" y="180"/>
                    <a:pt x="223" y="147"/>
                    <a:pt x="223" y="110"/>
                  </a:cubicBezTo>
                  <a:lnTo>
                    <a:pt x="223" y="60"/>
                  </a:lnTo>
                  <a:cubicBezTo>
                    <a:pt x="211" y="20"/>
                    <a:pt x="168" y="1"/>
                    <a:pt x="1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9"/>
            <p:cNvSpPr/>
            <p:nvPr/>
          </p:nvSpPr>
          <p:spPr>
            <a:xfrm>
              <a:off x="4363600" y="3106350"/>
              <a:ext cx="6125" cy="5050"/>
            </a:xfrm>
            <a:custGeom>
              <a:avLst/>
              <a:gdLst/>
              <a:ahLst/>
              <a:cxnLst/>
              <a:rect l="l" t="t" r="r" b="b"/>
              <a:pathLst>
                <a:path w="245" h="202" extrusionOk="0">
                  <a:moveTo>
                    <a:pt x="124" y="0"/>
                  </a:moveTo>
                  <a:cubicBezTo>
                    <a:pt x="112" y="0"/>
                    <a:pt x="100" y="2"/>
                    <a:pt x="88" y="6"/>
                  </a:cubicBezTo>
                  <a:cubicBezTo>
                    <a:pt x="38" y="23"/>
                    <a:pt x="1" y="93"/>
                    <a:pt x="22" y="146"/>
                  </a:cubicBezTo>
                  <a:cubicBezTo>
                    <a:pt x="46" y="183"/>
                    <a:pt x="80" y="202"/>
                    <a:pt x="118" y="202"/>
                  </a:cubicBezTo>
                  <a:cubicBezTo>
                    <a:pt x="131" y="202"/>
                    <a:pt x="144" y="200"/>
                    <a:pt x="158" y="196"/>
                  </a:cubicBezTo>
                  <a:cubicBezTo>
                    <a:pt x="207" y="179"/>
                    <a:pt x="244" y="126"/>
                    <a:pt x="228" y="76"/>
                  </a:cubicBezTo>
                  <a:cubicBezTo>
                    <a:pt x="199" y="22"/>
                    <a:pt x="164" y="0"/>
                    <a:pt x="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9"/>
            <p:cNvSpPr/>
            <p:nvPr/>
          </p:nvSpPr>
          <p:spPr>
            <a:xfrm>
              <a:off x="4367950" y="3143250"/>
              <a:ext cx="5175" cy="5425"/>
            </a:xfrm>
            <a:custGeom>
              <a:avLst/>
              <a:gdLst/>
              <a:ahLst/>
              <a:cxnLst/>
              <a:rect l="l" t="t" r="r" b="b"/>
              <a:pathLst>
                <a:path w="207" h="217" extrusionOk="0">
                  <a:moveTo>
                    <a:pt x="96" y="1"/>
                  </a:moveTo>
                  <a:cubicBezTo>
                    <a:pt x="66" y="1"/>
                    <a:pt x="37" y="14"/>
                    <a:pt x="17" y="43"/>
                  </a:cubicBezTo>
                  <a:cubicBezTo>
                    <a:pt x="0" y="60"/>
                    <a:pt x="0" y="93"/>
                    <a:pt x="0" y="113"/>
                  </a:cubicBezTo>
                  <a:lnTo>
                    <a:pt x="0" y="146"/>
                  </a:lnTo>
                  <a:cubicBezTo>
                    <a:pt x="17" y="163"/>
                    <a:pt x="17" y="179"/>
                    <a:pt x="33" y="179"/>
                  </a:cubicBezTo>
                  <a:cubicBezTo>
                    <a:pt x="70" y="196"/>
                    <a:pt x="87" y="216"/>
                    <a:pt x="120" y="216"/>
                  </a:cubicBezTo>
                  <a:cubicBezTo>
                    <a:pt x="136" y="196"/>
                    <a:pt x="173" y="196"/>
                    <a:pt x="190" y="163"/>
                  </a:cubicBezTo>
                  <a:cubicBezTo>
                    <a:pt x="206" y="146"/>
                    <a:pt x="206" y="130"/>
                    <a:pt x="206" y="93"/>
                  </a:cubicBezTo>
                  <a:cubicBezTo>
                    <a:pt x="206" y="60"/>
                    <a:pt x="190" y="43"/>
                    <a:pt x="173" y="27"/>
                  </a:cubicBezTo>
                  <a:cubicBezTo>
                    <a:pt x="149" y="10"/>
                    <a:pt x="122" y="1"/>
                    <a:pt x="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9"/>
            <p:cNvSpPr/>
            <p:nvPr/>
          </p:nvSpPr>
          <p:spPr>
            <a:xfrm>
              <a:off x="4380825" y="3072475"/>
              <a:ext cx="5600" cy="5050"/>
            </a:xfrm>
            <a:custGeom>
              <a:avLst/>
              <a:gdLst/>
              <a:ahLst/>
              <a:cxnLst/>
              <a:rect l="l" t="t" r="r" b="b"/>
              <a:pathLst>
                <a:path w="224" h="202" extrusionOk="0">
                  <a:moveTo>
                    <a:pt x="95" y="1"/>
                  </a:moveTo>
                  <a:cubicBezTo>
                    <a:pt x="53" y="1"/>
                    <a:pt x="14" y="33"/>
                    <a:pt x="0" y="91"/>
                  </a:cubicBezTo>
                  <a:cubicBezTo>
                    <a:pt x="0" y="108"/>
                    <a:pt x="0" y="124"/>
                    <a:pt x="17" y="141"/>
                  </a:cubicBezTo>
                  <a:cubicBezTo>
                    <a:pt x="17" y="141"/>
                    <a:pt x="17" y="161"/>
                    <a:pt x="33" y="161"/>
                  </a:cubicBezTo>
                  <a:cubicBezTo>
                    <a:pt x="54" y="178"/>
                    <a:pt x="71" y="194"/>
                    <a:pt x="104" y="194"/>
                  </a:cubicBezTo>
                  <a:cubicBezTo>
                    <a:pt x="108" y="199"/>
                    <a:pt x="115" y="201"/>
                    <a:pt x="122" y="201"/>
                  </a:cubicBezTo>
                  <a:cubicBezTo>
                    <a:pt x="140" y="201"/>
                    <a:pt x="162" y="190"/>
                    <a:pt x="174" y="178"/>
                  </a:cubicBezTo>
                  <a:cubicBezTo>
                    <a:pt x="190" y="161"/>
                    <a:pt x="207" y="141"/>
                    <a:pt x="223" y="108"/>
                  </a:cubicBezTo>
                  <a:cubicBezTo>
                    <a:pt x="223" y="58"/>
                    <a:pt x="190" y="5"/>
                    <a:pt x="120" y="5"/>
                  </a:cubicBezTo>
                  <a:cubicBezTo>
                    <a:pt x="112" y="2"/>
                    <a:pt x="103" y="1"/>
                    <a:pt x="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9"/>
            <p:cNvSpPr/>
            <p:nvPr/>
          </p:nvSpPr>
          <p:spPr>
            <a:xfrm>
              <a:off x="4373500" y="3117600"/>
              <a:ext cx="5175" cy="5300"/>
            </a:xfrm>
            <a:custGeom>
              <a:avLst/>
              <a:gdLst/>
              <a:ahLst/>
              <a:cxnLst/>
              <a:rect l="l" t="t" r="r" b="b"/>
              <a:pathLst>
                <a:path w="207" h="212" extrusionOk="0">
                  <a:moveTo>
                    <a:pt x="97" y="1"/>
                  </a:moveTo>
                  <a:cubicBezTo>
                    <a:pt x="51" y="1"/>
                    <a:pt x="1" y="46"/>
                    <a:pt x="1" y="88"/>
                  </a:cubicBezTo>
                  <a:lnTo>
                    <a:pt x="1" y="142"/>
                  </a:lnTo>
                  <a:lnTo>
                    <a:pt x="17" y="158"/>
                  </a:lnTo>
                  <a:cubicBezTo>
                    <a:pt x="38" y="191"/>
                    <a:pt x="54" y="191"/>
                    <a:pt x="87" y="212"/>
                  </a:cubicBezTo>
                  <a:cubicBezTo>
                    <a:pt x="141" y="212"/>
                    <a:pt x="190" y="175"/>
                    <a:pt x="207" y="125"/>
                  </a:cubicBezTo>
                  <a:cubicBezTo>
                    <a:pt x="207" y="88"/>
                    <a:pt x="207" y="71"/>
                    <a:pt x="190" y="38"/>
                  </a:cubicBezTo>
                  <a:cubicBezTo>
                    <a:pt x="174" y="22"/>
                    <a:pt x="141" y="6"/>
                    <a:pt x="120" y="6"/>
                  </a:cubicBezTo>
                  <a:cubicBezTo>
                    <a:pt x="113" y="2"/>
                    <a:pt x="105" y="1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9"/>
            <p:cNvSpPr/>
            <p:nvPr/>
          </p:nvSpPr>
          <p:spPr>
            <a:xfrm>
              <a:off x="4377000" y="3085050"/>
              <a:ext cx="5200" cy="5275"/>
            </a:xfrm>
            <a:custGeom>
              <a:avLst/>
              <a:gdLst/>
              <a:ahLst/>
              <a:cxnLst/>
              <a:rect l="l" t="t" r="r" b="b"/>
              <a:pathLst>
                <a:path w="208" h="211" extrusionOk="0">
                  <a:moveTo>
                    <a:pt x="120" y="1"/>
                  </a:moveTo>
                  <a:cubicBezTo>
                    <a:pt x="67" y="1"/>
                    <a:pt x="1" y="34"/>
                    <a:pt x="1" y="104"/>
                  </a:cubicBezTo>
                  <a:lnTo>
                    <a:pt x="1" y="153"/>
                  </a:lnTo>
                  <a:lnTo>
                    <a:pt x="17" y="174"/>
                  </a:lnTo>
                  <a:cubicBezTo>
                    <a:pt x="34" y="190"/>
                    <a:pt x="50" y="207"/>
                    <a:pt x="83" y="207"/>
                  </a:cubicBezTo>
                  <a:cubicBezTo>
                    <a:pt x="93" y="210"/>
                    <a:pt x="102" y="211"/>
                    <a:pt x="110" y="211"/>
                  </a:cubicBezTo>
                  <a:cubicBezTo>
                    <a:pt x="153" y="211"/>
                    <a:pt x="190" y="178"/>
                    <a:pt x="207" y="120"/>
                  </a:cubicBezTo>
                  <a:cubicBezTo>
                    <a:pt x="207" y="104"/>
                    <a:pt x="207" y="71"/>
                    <a:pt x="186" y="50"/>
                  </a:cubicBezTo>
                  <a:cubicBezTo>
                    <a:pt x="170" y="34"/>
                    <a:pt x="153" y="17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9"/>
            <p:cNvSpPr/>
            <p:nvPr/>
          </p:nvSpPr>
          <p:spPr>
            <a:xfrm>
              <a:off x="4374425" y="3098650"/>
              <a:ext cx="6000" cy="5200"/>
            </a:xfrm>
            <a:custGeom>
              <a:avLst/>
              <a:gdLst/>
              <a:ahLst/>
              <a:cxnLst/>
              <a:rect l="l" t="t" r="r" b="b"/>
              <a:pathLst>
                <a:path w="240" h="208" extrusionOk="0">
                  <a:moveTo>
                    <a:pt x="111" y="1"/>
                  </a:moveTo>
                  <a:cubicBezTo>
                    <a:pt x="102" y="1"/>
                    <a:pt x="93" y="2"/>
                    <a:pt x="83" y="5"/>
                  </a:cubicBezTo>
                  <a:cubicBezTo>
                    <a:pt x="17" y="21"/>
                    <a:pt x="1" y="91"/>
                    <a:pt x="17" y="145"/>
                  </a:cubicBezTo>
                  <a:cubicBezTo>
                    <a:pt x="29" y="181"/>
                    <a:pt x="69" y="208"/>
                    <a:pt x="109" y="208"/>
                  </a:cubicBezTo>
                  <a:cubicBezTo>
                    <a:pt x="124" y="208"/>
                    <a:pt x="140" y="204"/>
                    <a:pt x="153" y="195"/>
                  </a:cubicBezTo>
                  <a:cubicBezTo>
                    <a:pt x="207" y="178"/>
                    <a:pt x="240" y="124"/>
                    <a:pt x="207" y="75"/>
                  </a:cubicBezTo>
                  <a:cubicBezTo>
                    <a:pt x="190" y="31"/>
                    <a:pt x="153" y="1"/>
                    <a:pt x="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9"/>
            <p:cNvSpPr/>
            <p:nvPr/>
          </p:nvSpPr>
          <p:spPr>
            <a:xfrm>
              <a:off x="4352475" y="3163450"/>
              <a:ext cx="5175" cy="5325"/>
            </a:xfrm>
            <a:custGeom>
              <a:avLst/>
              <a:gdLst/>
              <a:ahLst/>
              <a:cxnLst/>
              <a:rect l="l" t="t" r="r" b="b"/>
              <a:pathLst>
                <a:path w="207" h="213" extrusionOk="0">
                  <a:moveTo>
                    <a:pt x="97" y="1"/>
                  </a:moveTo>
                  <a:cubicBezTo>
                    <a:pt x="66" y="1"/>
                    <a:pt x="37" y="14"/>
                    <a:pt x="17" y="43"/>
                  </a:cubicBezTo>
                  <a:cubicBezTo>
                    <a:pt x="1" y="60"/>
                    <a:pt x="1" y="93"/>
                    <a:pt x="1" y="109"/>
                  </a:cubicBezTo>
                  <a:lnTo>
                    <a:pt x="1" y="146"/>
                  </a:lnTo>
                  <a:cubicBezTo>
                    <a:pt x="17" y="163"/>
                    <a:pt x="17" y="179"/>
                    <a:pt x="34" y="179"/>
                  </a:cubicBezTo>
                  <a:cubicBezTo>
                    <a:pt x="54" y="196"/>
                    <a:pt x="87" y="212"/>
                    <a:pt x="120" y="212"/>
                  </a:cubicBezTo>
                  <a:cubicBezTo>
                    <a:pt x="137" y="212"/>
                    <a:pt x="174" y="196"/>
                    <a:pt x="190" y="179"/>
                  </a:cubicBezTo>
                  <a:cubicBezTo>
                    <a:pt x="207" y="146"/>
                    <a:pt x="207" y="130"/>
                    <a:pt x="207" y="93"/>
                  </a:cubicBezTo>
                  <a:cubicBezTo>
                    <a:pt x="207" y="76"/>
                    <a:pt x="190" y="43"/>
                    <a:pt x="174" y="27"/>
                  </a:cubicBezTo>
                  <a:cubicBezTo>
                    <a:pt x="149" y="10"/>
                    <a:pt x="123" y="1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9"/>
            <p:cNvSpPr/>
            <p:nvPr/>
          </p:nvSpPr>
          <p:spPr>
            <a:xfrm>
              <a:off x="4100775" y="3166675"/>
              <a:ext cx="5175" cy="5200"/>
            </a:xfrm>
            <a:custGeom>
              <a:avLst/>
              <a:gdLst/>
              <a:ahLst/>
              <a:cxnLst/>
              <a:rect l="l" t="t" r="r" b="b"/>
              <a:pathLst>
                <a:path w="207" h="208" extrusionOk="0">
                  <a:moveTo>
                    <a:pt x="101" y="1"/>
                  </a:moveTo>
                  <a:cubicBezTo>
                    <a:pt x="69" y="1"/>
                    <a:pt x="40" y="15"/>
                    <a:pt x="21" y="34"/>
                  </a:cubicBezTo>
                  <a:cubicBezTo>
                    <a:pt x="1" y="67"/>
                    <a:pt x="1" y="83"/>
                    <a:pt x="1" y="120"/>
                  </a:cubicBezTo>
                  <a:lnTo>
                    <a:pt x="1" y="137"/>
                  </a:lnTo>
                  <a:cubicBezTo>
                    <a:pt x="21" y="153"/>
                    <a:pt x="21" y="170"/>
                    <a:pt x="38" y="186"/>
                  </a:cubicBezTo>
                  <a:cubicBezTo>
                    <a:pt x="54" y="207"/>
                    <a:pt x="87" y="207"/>
                    <a:pt x="124" y="207"/>
                  </a:cubicBezTo>
                  <a:cubicBezTo>
                    <a:pt x="141" y="207"/>
                    <a:pt x="174" y="186"/>
                    <a:pt x="190" y="170"/>
                  </a:cubicBezTo>
                  <a:cubicBezTo>
                    <a:pt x="207" y="153"/>
                    <a:pt x="207" y="120"/>
                    <a:pt x="207" y="104"/>
                  </a:cubicBezTo>
                  <a:cubicBezTo>
                    <a:pt x="207" y="67"/>
                    <a:pt x="190" y="50"/>
                    <a:pt x="174" y="34"/>
                  </a:cubicBezTo>
                  <a:cubicBezTo>
                    <a:pt x="152" y="10"/>
                    <a:pt x="126" y="1"/>
                    <a:pt x="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9"/>
            <p:cNvSpPr/>
            <p:nvPr/>
          </p:nvSpPr>
          <p:spPr>
            <a:xfrm>
              <a:off x="4355475" y="3136175"/>
              <a:ext cx="5575" cy="5275"/>
            </a:xfrm>
            <a:custGeom>
              <a:avLst/>
              <a:gdLst/>
              <a:ahLst/>
              <a:cxnLst/>
              <a:rect l="l" t="t" r="r" b="b"/>
              <a:pathLst>
                <a:path w="223" h="211" extrusionOk="0">
                  <a:moveTo>
                    <a:pt x="70" y="1"/>
                  </a:moveTo>
                  <a:cubicBezTo>
                    <a:pt x="17" y="33"/>
                    <a:pt x="0" y="87"/>
                    <a:pt x="17" y="137"/>
                  </a:cubicBezTo>
                  <a:cubicBezTo>
                    <a:pt x="34" y="181"/>
                    <a:pt x="82" y="211"/>
                    <a:pt x="128" y="211"/>
                  </a:cubicBezTo>
                  <a:cubicBezTo>
                    <a:pt x="138" y="211"/>
                    <a:pt x="147" y="210"/>
                    <a:pt x="157" y="207"/>
                  </a:cubicBezTo>
                  <a:cubicBezTo>
                    <a:pt x="173" y="190"/>
                    <a:pt x="190" y="190"/>
                    <a:pt x="190" y="170"/>
                  </a:cubicBezTo>
                  <a:cubicBezTo>
                    <a:pt x="223" y="137"/>
                    <a:pt x="223" y="104"/>
                    <a:pt x="206" y="66"/>
                  </a:cubicBezTo>
                  <a:cubicBezTo>
                    <a:pt x="190" y="33"/>
                    <a:pt x="157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9"/>
            <p:cNvSpPr/>
            <p:nvPr/>
          </p:nvSpPr>
          <p:spPr>
            <a:xfrm>
              <a:off x="4340000" y="3169675"/>
              <a:ext cx="5600" cy="5175"/>
            </a:xfrm>
            <a:custGeom>
              <a:avLst/>
              <a:gdLst/>
              <a:ahLst/>
              <a:cxnLst/>
              <a:rect l="l" t="t" r="r" b="b"/>
              <a:pathLst>
                <a:path w="224" h="207" extrusionOk="0">
                  <a:moveTo>
                    <a:pt x="141" y="0"/>
                  </a:moveTo>
                  <a:cubicBezTo>
                    <a:pt x="71" y="0"/>
                    <a:pt x="17" y="33"/>
                    <a:pt x="17" y="87"/>
                  </a:cubicBezTo>
                  <a:cubicBezTo>
                    <a:pt x="1" y="104"/>
                    <a:pt x="17" y="120"/>
                    <a:pt x="17" y="137"/>
                  </a:cubicBezTo>
                  <a:cubicBezTo>
                    <a:pt x="17" y="153"/>
                    <a:pt x="17" y="153"/>
                    <a:pt x="38" y="169"/>
                  </a:cubicBezTo>
                  <a:cubicBezTo>
                    <a:pt x="54" y="190"/>
                    <a:pt x="71" y="207"/>
                    <a:pt x="104" y="207"/>
                  </a:cubicBezTo>
                  <a:cubicBezTo>
                    <a:pt x="120" y="207"/>
                    <a:pt x="157" y="207"/>
                    <a:pt x="174" y="190"/>
                  </a:cubicBezTo>
                  <a:cubicBezTo>
                    <a:pt x="207" y="169"/>
                    <a:pt x="207" y="153"/>
                    <a:pt x="223" y="120"/>
                  </a:cubicBezTo>
                  <a:cubicBezTo>
                    <a:pt x="223" y="104"/>
                    <a:pt x="223" y="66"/>
                    <a:pt x="207" y="50"/>
                  </a:cubicBezTo>
                  <a:cubicBezTo>
                    <a:pt x="190" y="17"/>
                    <a:pt x="157" y="0"/>
                    <a:pt x="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9"/>
            <p:cNvSpPr/>
            <p:nvPr/>
          </p:nvSpPr>
          <p:spPr>
            <a:xfrm>
              <a:off x="4345575" y="3126950"/>
              <a:ext cx="5700" cy="5100"/>
            </a:xfrm>
            <a:custGeom>
              <a:avLst/>
              <a:gdLst/>
              <a:ahLst/>
              <a:cxnLst/>
              <a:rect l="l" t="t" r="r" b="b"/>
              <a:pathLst>
                <a:path w="228" h="204" extrusionOk="0">
                  <a:moveTo>
                    <a:pt x="107" y="1"/>
                  </a:moveTo>
                  <a:cubicBezTo>
                    <a:pt x="78" y="1"/>
                    <a:pt x="49" y="14"/>
                    <a:pt x="21" y="44"/>
                  </a:cubicBezTo>
                  <a:cubicBezTo>
                    <a:pt x="0" y="60"/>
                    <a:pt x="0" y="77"/>
                    <a:pt x="0" y="110"/>
                  </a:cubicBezTo>
                  <a:cubicBezTo>
                    <a:pt x="0" y="126"/>
                    <a:pt x="0" y="126"/>
                    <a:pt x="21" y="147"/>
                  </a:cubicBezTo>
                  <a:cubicBezTo>
                    <a:pt x="21" y="163"/>
                    <a:pt x="38" y="163"/>
                    <a:pt x="38" y="180"/>
                  </a:cubicBezTo>
                  <a:cubicBezTo>
                    <a:pt x="61" y="192"/>
                    <a:pt x="76" y="203"/>
                    <a:pt x="96" y="203"/>
                  </a:cubicBezTo>
                  <a:cubicBezTo>
                    <a:pt x="104" y="203"/>
                    <a:pt x="113" y="201"/>
                    <a:pt x="124" y="196"/>
                  </a:cubicBezTo>
                  <a:cubicBezTo>
                    <a:pt x="157" y="196"/>
                    <a:pt x="174" y="180"/>
                    <a:pt x="190" y="163"/>
                  </a:cubicBezTo>
                  <a:cubicBezTo>
                    <a:pt x="207" y="147"/>
                    <a:pt x="227" y="110"/>
                    <a:pt x="207" y="93"/>
                  </a:cubicBezTo>
                  <a:cubicBezTo>
                    <a:pt x="207" y="60"/>
                    <a:pt x="190" y="44"/>
                    <a:pt x="174" y="23"/>
                  </a:cubicBezTo>
                  <a:cubicBezTo>
                    <a:pt x="152" y="9"/>
                    <a:pt x="129" y="1"/>
                    <a:pt x="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9"/>
            <p:cNvSpPr/>
            <p:nvPr/>
          </p:nvSpPr>
          <p:spPr>
            <a:xfrm>
              <a:off x="4344325" y="3139050"/>
              <a:ext cx="5600" cy="5450"/>
            </a:xfrm>
            <a:custGeom>
              <a:avLst/>
              <a:gdLst/>
              <a:ahLst/>
              <a:cxnLst/>
              <a:rect l="l" t="t" r="r" b="b"/>
              <a:pathLst>
                <a:path w="224" h="218" extrusionOk="0">
                  <a:moveTo>
                    <a:pt x="105" y="1"/>
                  </a:moveTo>
                  <a:cubicBezTo>
                    <a:pt x="94" y="1"/>
                    <a:pt x="83" y="2"/>
                    <a:pt x="71" y="5"/>
                  </a:cubicBezTo>
                  <a:cubicBezTo>
                    <a:pt x="17" y="38"/>
                    <a:pt x="1" y="92"/>
                    <a:pt x="17" y="141"/>
                  </a:cubicBezTo>
                  <a:cubicBezTo>
                    <a:pt x="17" y="158"/>
                    <a:pt x="34" y="178"/>
                    <a:pt x="34" y="178"/>
                  </a:cubicBezTo>
                  <a:cubicBezTo>
                    <a:pt x="61" y="202"/>
                    <a:pt x="95" y="218"/>
                    <a:pt x="124" y="218"/>
                  </a:cubicBezTo>
                  <a:cubicBezTo>
                    <a:pt x="135" y="218"/>
                    <a:pt x="145" y="216"/>
                    <a:pt x="154" y="211"/>
                  </a:cubicBezTo>
                  <a:cubicBezTo>
                    <a:pt x="191" y="195"/>
                    <a:pt x="224" y="158"/>
                    <a:pt x="224" y="125"/>
                  </a:cubicBezTo>
                  <a:cubicBezTo>
                    <a:pt x="224" y="108"/>
                    <a:pt x="224" y="92"/>
                    <a:pt x="207" y="75"/>
                  </a:cubicBezTo>
                  <a:cubicBezTo>
                    <a:pt x="194" y="31"/>
                    <a:pt x="155" y="1"/>
                    <a:pt x="1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9"/>
            <p:cNvSpPr/>
            <p:nvPr/>
          </p:nvSpPr>
          <p:spPr>
            <a:xfrm>
              <a:off x="4350325" y="3177700"/>
              <a:ext cx="5175" cy="5300"/>
            </a:xfrm>
            <a:custGeom>
              <a:avLst/>
              <a:gdLst/>
              <a:ahLst/>
              <a:cxnLst/>
              <a:rect l="l" t="t" r="r" b="b"/>
              <a:pathLst>
                <a:path w="207" h="212" extrusionOk="0">
                  <a:moveTo>
                    <a:pt x="87" y="1"/>
                  </a:moveTo>
                  <a:cubicBezTo>
                    <a:pt x="37" y="1"/>
                    <a:pt x="0" y="34"/>
                    <a:pt x="0" y="92"/>
                  </a:cubicBezTo>
                  <a:lnTo>
                    <a:pt x="0" y="141"/>
                  </a:lnTo>
                  <a:lnTo>
                    <a:pt x="17" y="158"/>
                  </a:lnTo>
                  <a:cubicBezTo>
                    <a:pt x="37" y="195"/>
                    <a:pt x="54" y="195"/>
                    <a:pt x="87" y="211"/>
                  </a:cubicBezTo>
                  <a:cubicBezTo>
                    <a:pt x="120" y="211"/>
                    <a:pt x="140" y="195"/>
                    <a:pt x="157" y="195"/>
                  </a:cubicBezTo>
                  <a:cubicBezTo>
                    <a:pt x="190" y="178"/>
                    <a:pt x="206" y="141"/>
                    <a:pt x="206" y="125"/>
                  </a:cubicBezTo>
                  <a:cubicBezTo>
                    <a:pt x="206" y="92"/>
                    <a:pt x="206" y="55"/>
                    <a:pt x="190" y="38"/>
                  </a:cubicBezTo>
                  <a:cubicBezTo>
                    <a:pt x="173" y="22"/>
                    <a:pt x="140" y="5"/>
                    <a:pt x="120" y="5"/>
                  </a:cubicBezTo>
                  <a:cubicBezTo>
                    <a:pt x="108" y="2"/>
                    <a:pt x="98" y="1"/>
                    <a:pt x="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9"/>
            <p:cNvSpPr/>
            <p:nvPr/>
          </p:nvSpPr>
          <p:spPr>
            <a:xfrm>
              <a:off x="4354650" y="3149475"/>
              <a:ext cx="5175" cy="5275"/>
            </a:xfrm>
            <a:custGeom>
              <a:avLst/>
              <a:gdLst/>
              <a:ahLst/>
              <a:cxnLst/>
              <a:rect l="l" t="t" r="r" b="b"/>
              <a:pathLst>
                <a:path w="207" h="211" extrusionOk="0">
                  <a:moveTo>
                    <a:pt x="120" y="0"/>
                  </a:moveTo>
                  <a:cubicBezTo>
                    <a:pt x="87" y="0"/>
                    <a:pt x="70" y="17"/>
                    <a:pt x="50" y="33"/>
                  </a:cubicBezTo>
                  <a:cubicBezTo>
                    <a:pt x="17" y="33"/>
                    <a:pt x="0" y="70"/>
                    <a:pt x="0" y="87"/>
                  </a:cubicBezTo>
                  <a:lnTo>
                    <a:pt x="0" y="153"/>
                  </a:lnTo>
                  <a:cubicBezTo>
                    <a:pt x="17" y="153"/>
                    <a:pt x="17" y="153"/>
                    <a:pt x="17" y="174"/>
                  </a:cubicBezTo>
                  <a:cubicBezTo>
                    <a:pt x="33" y="190"/>
                    <a:pt x="70" y="207"/>
                    <a:pt x="87" y="207"/>
                  </a:cubicBezTo>
                  <a:cubicBezTo>
                    <a:pt x="98" y="209"/>
                    <a:pt x="109" y="211"/>
                    <a:pt x="119" y="211"/>
                  </a:cubicBezTo>
                  <a:cubicBezTo>
                    <a:pt x="169" y="211"/>
                    <a:pt x="206" y="178"/>
                    <a:pt x="206" y="120"/>
                  </a:cubicBezTo>
                  <a:cubicBezTo>
                    <a:pt x="206" y="103"/>
                    <a:pt x="206" y="70"/>
                    <a:pt x="190" y="50"/>
                  </a:cubicBezTo>
                  <a:cubicBezTo>
                    <a:pt x="173" y="33"/>
                    <a:pt x="153" y="17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9"/>
            <p:cNvSpPr/>
            <p:nvPr/>
          </p:nvSpPr>
          <p:spPr>
            <a:xfrm>
              <a:off x="4384750" y="3111225"/>
              <a:ext cx="1675" cy="4775"/>
            </a:xfrm>
            <a:custGeom>
              <a:avLst/>
              <a:gdLst/>
              <a:ahLst/>
              <a:cxnLst/>
              <a:rect l="l" t="t" r="r" b="b"/>
              <a:pathLst>
                <a:path w="67" h="191" extrusionOk="0">
                  <a:moveTo>
                    <a:pt x="66" y="1"/>
                  </a:moveTo>
                  <a:cubicBezTo>
                    <a:pt x="50" y="1"/>
                    <a:pt x="33" y="17"/>
                    <a:pt x="17" y="34"/>
                  </a:cubicBezTo>
                  <a:cubicBezTo>
                    <a:pt x="0" y="54"/>
                    <a:pt x="0" y="71"/>
                    <a:pt x="0" y="104"/>
                  </a:cubicBezTo>
                  <a:lnTo>
                    <a:pt x="0" y="120"/>
                  </a:lnTo>
                  <a:cubicBezTo>
                    <a:pt x="17" y="137"/>
                    <a:pt x="17" y="157"/>
                    <a:pt x="33" y="174"/>
                  </a:cubicBezTo>
                  <a:cubicBezTo>
                    <a:pt x="50" y="174"/>
                    <a:pt x="50" y="190"/>
                    <a:pt x="66" y="190"/>
                  </a:cubicBezTo>
                  <a:lnTo>
                    <a:pt x="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9"/>
            <p:cNvSpPr/>
            <p:nvPr/>
          </p:nvSpPr>
          <p:spPr>
            <a:xfrm>
              <a:off x="4342175" y="3154625"/>
              <a:ext cx="5175" cy="5250"/>
            </a:xfrm>
            <a:custGeom>
              <a:avLst/>
              <a:gdLst/>
              <a:ahLst/>
              <a:cxnLst/>
              <a:rect l="l" t="t" r="r" b="b"/>
              <a:pathLst>
                <a:path w="207" h="210" extrusionOk="0">
                  <a:moveTo>
                    <a:pt x="120" y="1"/>
                  </a:moveTo>
                  <a:cubicBezTo>
                    <a:pt x="70" y="1"/>
                    <a:pt x="0" y="33"/>
                    <a:pt x="0" y="87"/>
                  </a:cubicBezTo>
                  <a:lnTo>
                    <a:pt x="0" y="137"/>
                  </a:lnTo>
                  <a:cubicBezTo>
                    <a:pt x="17" y="174"/>
                    <a:pt x="54" y="207"/>
                    <a:pt x="87" y="207"/>
                  </a:cubicBezTo>
                  <a:cubicBezTo>
                    <a:pt x="94" y="209"/>
                    <a:pt x="100" y="210"/>
                    <a:pt x="107" y="210"/>
                  </a:cubicBezTo>
                  <a:cubicBezTo>
                    <a:pt x="150" y="210"/>
                    <a:pt x="192" y="167"/>
                    <a:pt x="207" y="120"/>
                  </a:cubicBezTo>
                  <a:cubicBezTo>
                    <a:pt x="207" y="87"/>
                    <a:pt x="207" y="71"/>
                    <a:pt x="190" y="50"/>
                  </a:cubicBezTo>
                  <a:cubicBezTo>
                    <a:pt x="174" y="17"/>
                    <a:pt x="157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9"/>
            <p:cNvSpPr/>
            <p:nvPr/>
          </p:nvSpPr>
          <p:spPr>
            <a:xfrm>
              <a:off x="4091800" y="3146475"/>
              <a:ext cx="5600" cy="5175"/>
            </a:xfrm>
            <a:custGeom>
              <a:avLst/>
              <a:gdLst/>
              <a:ahLst/>
              <a:cxnLst/>
              <a:rect l="l" t="t" r="r" b="b"/>
              <a:pathLst>
                <a:path w="224" h="207" extrusionOk="0">
                  <a:moveTo>
                    <a:pt x="137" y="1"/>
                  </a:moveTo>
                  <a:cubicBezTo>
                    <a:pt x="104" y="1"/>
                    <a:pt x="71" y="1"/>
                    <a:pt x="50" y="17"/>
                  </a:cubicBezTo>
                  <a:cubicBezTo>
                    <a:pt x="34" y="34"/>
                    <a:pt x="17" y="50"/>
                    <a:pt x="17" y="87"/>
                  </a:cubicBezTo>
                  <a:cubicBezTo>
                    <a:pt x="1" y="104"/>
                    <a:pt x="17" y="120"/>
                    <a:pt x="17" y="137"/>
                  </a:cubicBezTo>
                  <a:cubicBezTo>
                    <a:pt x="17" y="137"/>
                    <a:pt x="17" y="153"/>
                    <a:pt x="34" y="153"/>
                  </a:cubicBezTo>
                  <a:cubicBezTo>
                    <a:pt x="50" y="190"/>
                    <a:pt x="71" y="190"/>
                    <a:pt x="104" y="207"/>
                  </a:cubicBezTo>
                  <a:cubicBezTo>
                    <a:pt x="153" y="207"/>
                    <a:pt x="207" y="170"/>
                    <a:pt x="223" y="120"/>
                  </a:cubicBezTo>
                  <a:cubicBezTo>
                    <a:pt x="223" y="87"/>
                    <a:pt x="223" y="67"/>
                    <a:pt x="207" y="34"/>
                  </a:cubicBezTo>
                  <a:cubicBezTo>
                    <a:pt x="191" y="17"/>
                    <a:pt x="153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9"/>
            <p:cNvSpPr/>
            <p:nvPr/>
          </p:nvSpPr>
          <p:spPr>
            <a:xfrm>
              <a:off x="4082750" y="3201000"/>
              <a:ext cx="5675" cy="5175"/>
            </a:xfrm>
            <a:custGeom>
              <a:avLst/>
              <a:gdLst/>
              <a:ahLst/>
              <a:cxnLst/>
              <a:rect l="l" t="t" r="r" b="b"/>
              <a:pathLst>
                <a:path w="227" h="207" extrusionOk="0">
                  <a:moveTo>
                    <a:pt x="140" y="1"/>
                  </a:moveTo>
                  <a:cubicBezTo>
                    <a:pt x="70" y="1"/>
                    <a:pt x="21" y="34"/>
                    <a:pt x="21" y="87"/>
                  </a:cubicBezTo>
                  <a:cubicBezTo>
                    <a:pt x="0" y="104"/>
                    <a:pt x="21" y="120"/>
                    <a:pt x="21" y="137"/>
                  </a:cubicBezTo>
                  <a:cubicBezTo>
                    <a:pt x="21" y="153"/>
                    <a:pt x="21" y="153"/>
                    <a:pt x="37" y="174"/>
                  </a:cubicBezTo>
                  <a:cubicBezTo>
                    <a:pt x="54" y="190"/>
                    <a:pt x="70" y="207"/>
                    <a:pt x="103" y="207"/>
                  </a:cubicBezTo>
                  <a:cubicBezTo>
                    <a:pt x="124" y="207"/>
                    <a:pt x="157" y="207"/>
                    <a:pt x="173" y="190"/>
                  </a:cubicBezTo>
                  <a:cubicBezTo>
                    <a:pt x="206" y="174"/>
                    <a:pt x="206" y="153"/>
                    <a:pt x="227" y="120"/>
                  </a:cubicBezTo>
                  <a:cubicBezTo>
                    <a:pt x="227" y="104"/>
                    <a:pt x="227" y="71"/>
                    <a:pt x="206" y="50"/>
                  </a:cubicBezTo>
                  <a:cubicBezTo>
                    <a:pt x="190" y="17"/>
                    <a:pt x="157" y="17"/>
                    <a:pt x="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9"/>
            <p:cNvSpPr/>
            <p:nvPr/>
          </p:nvSpPr>
          <p:spPr>
            <a:xfrm>
              <a:off x="4088400" y="3159600"/>
              <a:ext cx="5600" cy="5100"/>
            </a:xfrm>
            <a:custGeom>
              <a:avLst/>
              <a:gdLst/>
              <a:ahLst/>
              <a:cxnLst/>
              <a:rect l="l" t="t" r="r" b="b"/>
              <a:pathLst>
                <a:path w="224" h="204" extrusionOk="0">
                  <a:moveTo>
                    <a:pt x="103" y="0"/>
                  </a:moveTo>
                  <a:cubicBezTo>
                    <a:pt x="91" y="0"/>
                    <a:pt x="78" y="8"/>
                    <a:pt x="67" y="8"/>
                  </a:cubicBezTo>
                  <a:cubicBezTo>
                    <a:pt x="17" y="24"/>
                    <a:pt x="1" y="94"/>
                    <a:pt x="17" y="144"/>
                  </a:cubicBezTo>
                  <a:cubicBezTo>
                    <a:pt x="30" y="184"/>
                    <a:pt x="73" y="203"/>
                    <a:pt x="114" y="203"/>
                  </a:cubicBezTo>
                  <a:cubicBezTo>
                    <a:pt x="128" y="203"/>
                    <a:pt x="141" y="201"/>
                    <a:pt x="153" y="197"/>
                  </a:cubicBezTo>
                  <a:cubicBezTo>
                    <a:pt x="170" y="197"/>
                    <a:pt x="170" y="181"/>
                    <a:pt x="186" y="181"/>
                  </a:cubicBezTo>
                  <a:cubicBezTo>
                    <a:pt x="207" y="144"/>
                    <a:pt x="223" y="111"/>
                    <a:pt x="207" y="57"/>
                  </a:cubicBezTo>
                  <a:cubicBezTo>
                    <a:pt x="186" y="24"/>
                    <a:pt x="153" y="8"/>
                    <a:pt x="120" y="8"/>
                  </a:cubicBezTo>
                  <a:cubicBezTo>
                    <a:pt x="115" y="2"/>
                    <a:pt x="109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9"/>
            <p:cNvSpPr/>
            <p:nvPr/>
          </p:nvSpPr>
          <p:spPr>
            <a:xfrm>
              <a:off x="4085325" y="3187050"/>
              <a:ext cx="5175" cy="5125"/>
            </a:xfrm>
            <a:custGeom>
              <a:avLst/>
              <a:gdLst/>
              <a:ahLst/>
              <a:cxnLst/>
              <a:rect l="l" t="t" r="r" b="b"/>
              <a:pathLst>
                <a:path w="207" h="205" extrusionOk="0">
                  <a:moveTo>
                    <a:pt x="99" y="1"/>
                  </a:moveTo>
                  <a:cubicBezTo>
                    <a:pt x="68" y="1"/>
                    <a:pt x="39" y="14"/>
                    <a:pt x="21" y="43"/>
                  </a:cubicBezTo>
                  <a:cubicBezTo>
                    <a:pt x="0" y="60"/>
                    <a:pt x="0" y="76"/>
                    <a:pt x="0" y="114"/>
                  </a:cubicBezTo>
                  <a:lnTo>
                    <a:pt x="0" y="147"/>
                  </a:lnTo>
                  <a:lnTo>
                    <a:pt x="37" y="180"/>
                  </a:lnTo>
                  <a:cubicBezTo>
                    <a:pt x="49" y="191"/>
                    <a:pt x="68" y="205"/>
                    <a:pt x="92" y="205"/>
                  </a:cubicBezTo>
                  <a:cubicBezTo>
                    <a:pt x="102" y="205"/>
                    <a:pt x="113" y="202"/>
                    <a:pt x="124" y="196"/>
                  </a:cubicBezTo>
                  <a:cubicBezTo>
                    <a:pt x="140" y="196"/>
                    <a:pt x="173" y="180"/>
                    <a:pt x="190" y="163"/>
                  </a:cubicBezTo>
                  <a:cubicBezTo>
                    <a:pt x="206" y="147"/>
                    <a:pt x="206" y="114"/>
                    <a:pt x="206" y="93"/>
                  </a:cubicBezTo>
                  <a:cubicBezTo>
                    <a:pt x="206" y="60"/>
                    <a:pt x="190" y="43"/>
                    <a:pt x="173" y="27"/>
                  </a:cubicBezTo>
                  <a:cubicBezTo>
                    <a:pt x="151" y="10"/>
                    <a:pt x="124" y="1"/>
                    <a:pt x="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9"/>
            <p:cNvSpPr/>
            <p:nvPr/>
          </p:nvSpPr>
          <p:spPr>
            <a:xfrm>
              <a:off x="4203850" y="3232225"/>
              <a:ext cx="5700" cy="4975"/>
            </a:xfrm>
            <a:custGeom>
              <a:avLst/>
              <a:gdLst/>
              <a:ahLst/>
              <a:cxnLst/>
              <a:rect l="l" t="t" r="r" b="b"/>
              <a:pathLst>
                <a:path w="228" h="199" extrusionOk="0">
                  <a:moveTo>
                    <a:pt x="97" y="1"/>
                  </a:moveTo>
                  <a:cubicBezTo>
                    <a:pt x="55" y="1"/>
                    <a:pt x="18" y="34"/>
                    <a:pt x="0" y="92"/>
                  </a:cubicBezTo>
                  <a:cubicBezTo>
                    <a:pt x="0" y="108"/>
                    <a:pt x="0" y="125"/>
                    <a:pt x="21" y="141"/>
                  </a:cubicBezTo>
                  <a:lnTo>
                    <a:pt x="21" y="162"/>
                  </a:lnTo>
                  <a:cubicBezTo>
                    <a:pt x="38" y="178"/>
                    <a:pt x="71" y="195"/>
                    <a:pt x="87" y="195"/>
                  </a:cubicBezTo>
                  <a:cubicBezTo>
                    <a:pt x="99" y="198"/>
                    <a:pt x="110" y="199"/>
                    <a:pt x="121" y="199"/>
                  </a:cubicBezTo>
                  <a:cubicBezTo>
                    <a:pt x="173" y="199"/>
                    <a:pt x="207" y="166"/>
                    <a:pt x="207" y="108"/>
                  </a:cubicBezTo>
                  <a:cubicBezTo>
                    <a:pt x="227" y="92"/>
                    <a:pt x="207" y="59"/>
                    <a:pt x="190" y="38"/>
                  </a:cubicBezTo>
                  <a:cubicBezTo>
                    <a:pt x="174" y="22"/>
                    <a:pt x="157" y="5"/>
                    <a:pt x="124" y="5"/>
                  </a:cubicBezTo>
                  <a:cubicBezTo>
                    <a:pt x="115" y="2"/>
                    <a:pt x="106" y="1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9"/>
            <p:cNvSpPr/>
            <p:nvPr/>
          </p:nvSpPr>
          <p:spPr>
            <a:xfrm>
              <a:off x="4098200" y="3178475"/>
              <a:ext cx="5700" cy="5025"/>
            </a:xfrm>
            <a:custGeom>
              <a:avLst/>
              <a:gdLst/>
              <a:ahLst/>
              <a:cxnLst/>
              <a:rect l="l" t="t" r="r" b="b"/>
              <a:pathLst>
                <a:path w="228" h="201" extrusionOk="0">
                  <a:moveTo>
                    <a:pt x="93" y="0"/>
                  </a:moveTo>
                  <a:cubicBezTo>
                    <a:pt x="69" y="0"/>
                    <a:pt x="49" y="12"/>
                    <a:pt x="38" y="24"/>
                  </a:cubicBezTo>
                  <a:cubicBezTo>
                    <a:pt x="21" y="44"/>
                    <a:pt x="21" y="61"/>
                    <a:pt x="0" y="94"/>
                  </a:cubicBezTo>
                  <a:cubicBezTo>
                    <a:pt x="0" y="110"/>
                    <a:pt x="0" y="127"/>
                    <a:pt x="21" y="147"/>
                  </a:cubicBezTo>
                  <a:cubicBezTo>
                    <a:pt x="38" y="180"/>
                    <a:pt x="54" y="197"/>
                    <a:pt x="104" y="197"/>
                  </a:cubicBezTo>
                  <a:cubicBezTo>
                    <a:pt x="113" y="200"/>
                    <a:pt x="122" y="201"/>
                    <a:pt x="130" y="201"/>
                  </a:cubicBezTo>
                  <a:cubicBezTo>
                    <a:pt x="173" y="201"/>
                    <a:pt x="210" y="168"/>
                    <a:pt x="227" y="110"/>
                  </a:cubicBezTo>
                  <a:cubicBezTo>
                    <a:pt x="227" y="94"/>
                    <a:pt x="207" y="61"/>
                    <a:pt x="190" y="44"/>
                  </a:cubicBezTo>
                  <a:cubicBezTo>
                    <a:pt x="174" y="24"/>
                    <a:pt x="157" y="7"/>
                    <a:pt x="124" y="7"/>
                  </a:cubicBezTo>
                  <a:cubicBezTo>
                    <a:pt x="113" y="2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9"/>
            <p:cNvSpPr/>
            <p:nvPr/>
          </p:nvSpPr>
          <p:spPr>
            <a:xfrm>
              <a:off x="4096950" y="3194450"/>
              <a:ext cx="5200" cy="5250"/>
            </a:xfrm>
            <a:custGeom>
              <a:avLst/>
              <a:gdLst/>
              <a:ahLst/>
              <a:cxnLst/>
              <a:rect l="l" t="t" r="r" b="b"/>
              <a:pathLst>
                <a:path w="208" h="210" extrusionOk="0">
                  <a:moveTo>
                    <a:pt x="102" y="0"/>
                  </a:moveTo>
                  <a:cubicBezTo>
                    <a:pt x="58" y="0"/>
                    <a:pt x="15" y="46"/>
                    <a:pt x="1" y="90"/>
                  </a:cubicBezTo>
                  <a:lnTo>
                    <a:pt x="1" y="143"/>
                  </a:lnTo>
                  <a:cubicBezTo>
                    <a:pt x="17" y="143"/>
                    <a:pt x="17" y="160"/>
                    <a:pt x="17" y="160"/>
                  </a:cubicBezTo>
                  <a:cubicBezTo>
                    <a:pt x="34" y="193"/>
                    <a:pt x="71" y="193"/>
                    <a:pt x="88" y="209"/>
                  </a:cubicBezTo>
                  <a:cubicBezTo>
                    <a:pt x="137" y="209"/>
                    <a:pt x="207" y="176"/>
                    <a:pt x="207" y="127"/>
                  </a:cubicBezTo>
                  <a:cubicBezTo>
                    <a:pt x="207" y="90"/>
                    <a:pt x="207" y="73"/>
                    <a:pt x="191" y="40"/>
                  </a:cubicBezTo>
                  <a:cubicBezTo>
                    <a:pt x="174" y="24"/>
                    <a:pt x="154" y="3"/>
                    <a:pt x="121" y="3"/>
                  </a:cubicBezTo>
                  <a:cubicBezTo>
                    <a:pt x="114" y="1"/>
                    <a:pt x="108" y="0"/>
                    <a:pt x="1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9"/>
            <p:cNvSpPr/>
            <p:nvPr/>
          </p:nvSpPr>
          <p:spPr>
            <a:xfrm>
              <a:off x="4095200" y="3208325"/>
              <a:ext cx="5600" cy="5250"/>
            </a:xfrm>
            <a:custGeom>
              <a:avLst/>
              <a:gdLst/>
              <a:ahLst/>
              <a:cxnLst/>
              <a:rect l="l" t="t" r="r" b="b"/>
              <a:pathLst>
                <a:path w="224" h="210" extrusionOk="0">
                  <a:moveTo>
                    <a:pt x="120" y="1"/>
                  </a:moveTo>
                  <a:cubicBezTo>
                    <a:pt x="104" y="1"/>
                    <a:pt x="71" y="17"/>
                    <a:pt x="55" y="17"/>
                  </a:cubicBezTo>
                  <a:cubicBezTo>
                    <a:pt x="38" y="34"/>
                    <a:pt x="17" y="67"/>
                    <a:pt x="1" y="87"/>
                  </a:cubicBezTo>
                  <a:cubicBezTo>
                    <a:pt x="1" y="104"/>
                    <a:pt x="1" y="137"/>
                    <a:pt x="17" y="137"/>
                  </a:cubicBezTo>
                  <a:cubicBezTo>
                    <a:pt x="17" y="153"/>
                    <a:pt x="17" y="153"/>
                    <a:pt x="38" y="170"/>
                  </a:cubicBezTo>
                  <a:cubicBezTo>
                    <a:pt x="55" y="190"/>
                    <a:pt x="71" y="207"/>
                    <a:pt x="104" y="207"/>
                  </a:cubicBezTo>
                  <a:cubicBezTo>
                    <a:pt x="111" y="209"/>
                    <a:pt x="117" y="210"/>
                    <a:pt x="124" y="210"/>
                  </a:cubicBezTo>
                  <a:cubicBezTo>
                    <a:pt x="170" y="210"/>
                    <a:pt x="209" y="163"/>
                    <a:pt x="224" y="120"/>
                  </a:cubicBezTo>
                  <a:cubicBezTo>
                    <a:pt x="224" y="104"/>
                    <a:pt x="207" y="67"/>
                    <a:pt x="191" y="50"/>
                  </a:cubicBezTo>
                  <a:cubicBezTo>
                    <a:pt x="174" y="17"/>
                    <a:pt x="158" y="17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9"/>
            <p:cNvSpPr/>
            <p:nvPr/>
          </p:nvSpPr>
          <p:spPr>
            <a:xfrm>
              <a:off x="3986575" y="3045575"/>
              <a:ext cx="1775" cy="4250"/>
            </a:xfrm>
            <a:custGeom>
              <a:avLst/>
              <a:gdLst/>
              <a:ahLst/>
              <a:cxnLst/>
              <a:rect l="l" t="t" r="r" b="b"/>
              <a:pathLst>
                <a:path w="71" h="170" extrusionOk="0">
                  <a:moveTo>
                    <a:pt x="17" y="0"/>
                  </a:moveTo>
                  <a:cubicBezTo>
                    <a:pt x="0" y="50"/>
                    <a:pt x="0" y="120"/>
                    <a:pt x="0" y="170"/>
                  </a:cubicBezTo>
                  <a:cubicBezTo>
                    <a:pt x="54" y="153"/>
                    <a:pt x="70" y="104"/>
                    <a:pt x="54" y="50"/>
                  </a:cubicBezTo>
                  <a:cubicBezTo>
                    <a:pt x="33" y="33"/>
                    <a:pt x="33" y="17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9"/>
            <p:cNvSpPr/>
            <p:nvPr/>
          </p:nvSpPr>
          <p:spPr>
            <a:xfrm>
              <a:off x="4174675" y="2942925"/>
              <a:ext cx="5600" cy="4850"/>
            </a:xfrm>
            <a:custGeom>
              <a:avLst/>
              <a:gdLst/>
              <a:ahLst/>
              <a:cxnLst/>
              <a:rect l="l" t="t" r="r" b="b"/>
              <a:pathLst>
                <a:path w="224" h="194" extrusionOk="0">
                  <a:moveTo>
                    <a:pt x="87" y="0"/>
                  </a:moveTo>
                  <a:cubicBezTo>
                    <a:pt x="71" y="0"/>
                    <a:pt x="54" y="0"/>
                    <a:pt x="54" y="17"/>
                  </a:cubicBezTo>
                  <a:cubicBezTo>
                    <a:pt x="34" y="33"/>
                    <a:pt x="17" y="50"/>
                    <a:pt x="17" y="66"/>
                  </a:cubicBezTo>
                  <a:cubicBezTo>
                    <a:pt x="1" y="103"/>
                    <a:pt x="17" y="120"/>
                    <a:pt x="17" y="136"/>
                  </a:cubicBezTo>
                  <a:cubicBezTo>
                    <a:pt x="17" y="136"/>
                    <a:pt x="17" y="153"/>
                    <a:pt x="34" y="153"/>
                  </a:cubicBezTo>
                  <a:cubicBezTo>
                    <a:pt x="54" y="169"/>
                    <a:pt x="71" y="190"/>
                    <a:pt x="104" y="190"/>
                  </a:cubicBezTo>
                  <a:cubicBezTo>
                    <a:pt x="112" y="192"/>
                    <a:pt x="121" y="194"/>
                    <a:pt x="129" y="194"/>
                  </a:cubicBezTo>
                  <a:cubicBezTo>
                    <a:pt x="172" y="194"/>
                    <a:pt x="209" y="159"/>
                    <a:pt x="223" y="103"/>
                  </a:cubicBezTo>
                  <a:cubicBezTo>
                    <a:pt x="223" y="87"/>
                    <a:pt x="223" y="50"/>
                    <a:pt x="207" y="33"/>
                  </a:cubicBezTo>
                  <a:lnTo>
                    <a:pt x="190" y="33"/>
                  </a:lnTo>
                  <a:cubicBezTo>
                    <a:pt x="157" y="17"/>
                    <a:pt x="120" y="0"/>
                    <a:pt x="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9"/>
            <p:cNvSpPr/>
            <p:nvPr/>
          </p:nvSpPr>
          <p:spPr>
            <a:xfrm>
              <a:off x="4162625" y="2939000"/>
              <a:ext cx="3925" cy="1525"/>
            </a:xfrm>
            <a:custGeom>
              <a:avLst/>
              <a:gdLst/>
              <a:ahLst/>
              <a:cxnLst/>
              <a:rect l="l" t="t" r="r" b="b"/>
              <a:pathLst>
                <a:path w="157" h="61" extrusionOk="0">
                  <a:moveTo>
                    <a:pt x="0" y="0"/>
                  </a:moveTo>
                  <a:lnTo>
                    <a:pt x="21" y="17"/>
                  </a:lnTo>
                  <a:cubicBezTo>
                    <a:pt x="37" y="38"/>
                    <a:pt x="54" y="54"/>
                    <a:pt x="87" y="54"/>
                  </a:cubicBezTo>
                  <a:cubicBezTo>
                    <a:pt x="92" y="59"/>
                    <a:pt x="98" y="61"/>
                    <a:pt x="106" y="61"/>
                  </a:cubicBezTo>
                  <a:cubicBezTo>
                    <a:pt x="123" y="61"/>
                    <a:pt x="145" y="49"/>
                    <a:pt x="157" y="38"/>
                  </a:cubicBezTo>
                  <a:cubicBezTo>
                    <a:pt x="103" y="17"/>
                    <a:pt x="54" y="17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9"/>
            <p:cNvSpPr/>
            <p:nvPr/>
          </p:nvSpPr>
          <p:spPr>
            <a:xfrm>
              <a:off x="4198275" y="2951050"/>
              <a:ext cx="4775" cy="3025"/>
            </a:xfrm>
            <a:custGeom>
              <a:avLst/>
              <a:gdLst/>
              <a:ahLst/>
              <a:cxnLst/>
              <a:rect l="l" t="t" r="r" b="b"/>
              <a:pathLst>
                <a:path w="191" h="121" extrusionOk="0">
                  <a:moveTo>
                    <a:pt x="1" y="1"/>
                  </a:moveTo>
                  <a:cubicBezTo>
                    <a:pt x="1" y="17"/>
                    <a:pt x="1" y="34"/>
                    <a:pt x="17" y="50"/>
                  </a:cubicBezTo>
                  <a:lnTo>
                    <a:pt x="17" y="71"/>
                  </a:lnTo>
                  <a:cubicBezTo>
                    <a:pt x="38" y="104"/>
                    <a:pt x="71" y="104"/>
                    <a:pt x="87" y="120"/>
                  </a:cubicBezTo>
                  <a:cubicBezTo>
                    <a:pt x="141" y="120"/>
                    <a:pt x="174" y="104"/>
                    <a:pt x="190" y="87"/>
                  </a:cubicBezTo>
                  <a:cubicBezTo>
                    <a:pt x="141" y="50"/>
                    <a:pt x="71" y="17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9"/>
            <p:cNvSpPr/>
            <p:nvPr/>
          </p:nvSpPr>
          <p:spPr>
            <a:xfrm>
              <a:off x="4099950" y="2932600"/>
              <a:ext cx="5600" cy="4025"/>
            </a:xfrm>
            <a:custGeom>
              <a:avLst/>
              <a:gdLst/>
              <a:ahLst/>
              <a:cxnLst/>
              <a:rect l="l" t="t" r="r" b="b"/>
              <a:pathLst>
                <a:path w="224" h="161" extrusionOk="0">
                  <a:moveTo>
                    <a:pt x="207" y="1"/>
                  </a:moveTo>
                  <a:cubicBezTo>
                    <a:pt x="137" y="1"/>
                    <a:pt x="87" y="17"/>
                    <a:pt x="17" y="17"/>
                  </a:cubicBezTo>
                  <a:cubicBezTo>
                    <a:pt x="1" y="34"/>
                    <a:pt x="1" y="50"/>
                    <a:pt x="1" y="67"/>
                  </a:cubicBezTo>
                  <a:cubicBezTo>
                    <a:pt x="1" y="87"/>
                    <a:pt x="17" y="87"/>
                    <a:pt x="17" y="104"/>
                  </a:cubicBezTo>
                  <a:cubicBezTo>
                    <a:pt x="17" y="120"/>
                    <a:pt x="34" y="137"/>
                    <a:pt x="54" y="137"/>
                  </a:cubicBezTo>
                  <a:cubicBezTo>
                    <a:pt x="66" y="149"/>
                    <a:pt x="86" y="160"/>
                    <a:pt x="102" y="160"/>
                  </a:cubicBezTo>
                  <a:cubicBezTo>
                    <a:pt x="109" y="160"/>
                    <a:pt x="115" y="158"/>
                    <a:pt x="120" y="153"/>
                  </a:cubicBezTo>
                  <a:cubicBezTo>
                    <a:pt x="157" y="153"/>
                    <a:pt x="174" y="153"/>
                    <a:pt x="190" y="120"/>
                  </a:cubicBezTo>
                  <a:cubicBezTo>
                    <a:pt x="207" y="104"/>
                    <a:pt x="223" y="67"/>
                    <a:pt x="223" y="50"/>
                  </a:cubicBezTo>
                  <a:cubicBezTo>
                    <a:pt x="207" y="34"/>
                    <a:pt x="207" y="17"/>
                    <a:pt x="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9"/>
            <p:cNvSpPr/>
            <p:nvPr/>
          </p:nvSpPr>
          <p:spPr>
            <a:xfrm>
              <a:off x="4049750" y="3188525"/>
              <a:ext cx="4250" cy="4375"/>
            </a:xfrm>
            <a:custGeom>
              <a:avLst/>
              <a:gdLst/>
              <a:ahLst/>
              <a:cxnLst/>
              <a:rect l="l" t="t" r="r" b="b"/>
              <a:pathLst>
                <a:path w="170" h="175" extrusionOk="0">
                  <a:moveTo>
                    <a:pt x="83" y="1"/>
                  </a:moveTo>
                  <a:cubicBezTo>
                    <a:pt x="50" y="1"/>
                    <a:pt x="17" y="1"/>
                    <a:pt x="1" y="34"/>
                  </a:cubicBezTo>
                  <a:cubicBezTo>
                    <a:pt x="50" y="71"/>
                    <a:pt x="104" y="121"/>
                    <a:pt x="153" y="174"/>
                  </a:cubicBezTo>
                  <a:cubicBezTo>
                    <a:pt x="170" y="158"/>
                    <a:pt x="170" y="137"/>
                    <a:pt x="170" y="121"/>
                  </a:cubicBezTo>
                  <a:cubicBezTo>
                    <a:pt x="170" y="88"/>
                    <a:pt x="170" y="71"/>
                    <a:pt x="153" y="34"/>
                  </a:cubicBezTo>
                  <a:cubicBezTo>
                    <a:pt x="137" y="17"/>
                    <a:pt x="120" y="1"/>
                    <a:pt x="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9"/>
            <p:cNvSpPr/>
            <p:nvPr/>
          </p:nvSpPr>
          <p:spPr>
            <a:xfrm>
              <a:off x="4071600" y="3206975"/>
              <a:ext cx="3025" cy="2200"/>
            </a:xfrm>
            <a:custGeom>
              <a:avLst/>
              <a:gdLst/>
              <a:ahLst/>
              <a:cxnLst/>
              <a:rect l="l" t="t" r="r" b="b"/>
              <a:pathLst>
                <a:path w="121" h="88" extrusionOk="0">
                  <a:moveTo>
                    <a:pt x="1" y="1"/>
                  </a:moveTo>
                  <a:cubicBezTo>
                    <a:pt x="54" y="38"/>
                    <a:pt x="87" y="71"/>
                    <a:pt x="120" y="88"/>
                  </a:cubicBezTo>
                  <a:cubicBezTo>
                    <a:pt x="120" y="71"/>
                    <a:pt x="104" y="55"/>
                    <a:pt x="87" y="38"/>
                  </a:cubicBezTo>
                  <a:cubicBezTo>
                    <a:pt x="71" y="17"/>
                    <a:pt x="34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9"/>
            <p:cNvSpPr/>
            <p:nvPr/>
          </p:nvSpPr>
          <p:spPr>
            <a:xfrm>
              <a:off x="4007175" y="3139175"/>
              <a:ext cx="3025" cy="3825"/>
            </a:xfrm>
            <a:custGeom>
              <a:avLst/>
              <a:gdLst/>
              <a:ahLst/>
              <a:cxnLst/>
              <a:rect l="l" t="t" r="r" b="b"/>
              <a:pathLst>
                <a:path w="121" h="153" extrusionOk="0">
                  <a:moveTo>
                    <a:pt x="1" y="0"/>
                  </a:moveTo>
                  <a:cubicBezTo>
                    <a:pt x="34" y="50"/>
                    <a:pt x="71" y="103"/>
                    <a:pt x="104" y="153"/>
                  </a:cubicBezTo>
                  <a:cubicBezTo>
                    <a:pt x="121" y="136"/>
                    <a:pt x="121" y="103"/>
                    <a:pt x="121" y="70"/>
                  </a:cubicBezTo>
                  <a:cubicBezTo>
                    <a:pt x="104" y="17"/>
                    <a:pt x="55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9"/>
            <p:cNvSpPr/>
            <p:nvPr/>
          </p:nvSpPr>
          <p:spPr>
            <a:xfrm>
              <a:off x="4208600" y="2956200"/>
              <a:ext cx="5575" cy="4525"/>
            </a:xfrm>
            <a:custGeom>
              <a:avLst/>
              <a:gdLst/>
              <a:ahLst/>
              <a:cxnLst/>
              <a:rect l="l" t="t" r="r" b="b"/>
              <a:pathLst>
                <a:path w="223" h="181" extrusionOk="0">
                  <a:moveTo>
                    <a:pt x="37" y="1"/>
                  </a:moveTo>
                  <a:cubicBezTo>
                    <a:pt x="17" y="34"/>
                    <a:pt x="0" y="71"/>
                    <a:pt x="17" y="104"/>
                  </a:cubicBezTo>
                  <a:cubicBezTo>
                    <a:pt x="37" y="120"/>
                    <a:pt x="37" y="137"/>
                    <a:pt x="54" y="153"/>
                  </a:cubicBezTo>
                  <a:cubicBezTo>
                    <a:pt x="65" y="168"/>
                    <a:pt x="94" y="181"/>
                    <a:pt x="123" y="181"/>
                  </a:cubicBezTo>
                  <a:cubicBezTo>
                    <a:pt x="135" y="181"/>
                    <a:pt x="146" y="179"/>
                    <a:pt x="157" y="174"/>
                  </a:cubicBezTo>
                  <a:cubicBezTo>
                    <a:pt x="190" y="153"/>
                    <a:pt x="206" y="137"/>
                    <a:pt x="223" y="104"/>
                  </a:cubicBezTo>
                  <a:cubicBezTo>
                    <a:pt x="157" y="71"/>
                    <a:pt x="103" y="34"/>
                    <a:pt x="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9"/>
            <p:cNvSpPr/>
            <p:nvPr/>
          </p:nvSpPr>
          <p:spPr>
            <a:xfrm>
              <a:off x="4356800" y="3225950"/>
              <a:ext cx="5600" cy="5175"/>
            </a:xfrm>
            <a:custGeom>
              <a:avLst/>
              <a:gdLst/>
              <a:ahLst/>
              <a:cxnLst/>
              <a:rect l="l" t="t" r="r" b="b"/>
              <a:pathLst>
                <a:path w="224" h="207" extrusionOk="0">
                  <a:moveTo>
                    <a:pt x="104" y="1"/>
                  </a:moveTo>
                  <a:cubicBezTo>
                    <a:pt x="67" y="1"/>
                    <a:pt x="50" y="17"/>
                    <a:pt x="34" y="34"/>
                  </a:cubicBezTo>
                  <a:cubicBezTo>
                    <a:pt x="17" y="67"/>
                    <a:pt x="1" y="83"/>
                    <a:pt x="1" y="120"/>
                  </a:cubicBezTo>
                  <a:cubicBezTo>
                    <a:pt x="1" y="120"/>
                    <a:pt x="1" y="137"/>
                    <a:pt x="17" y="137"/>
                  </a:cubicBezTo>
                  <a:cubicBezTo>
                    <a:pt x="17" y="153"/>
                    <a:pt x="34" y="170"/>
                    <a:pt x="34" y="186"/>
                  </a:cubicBezTo>
                  <a:cubicBezTo>
                    <a:pt x="55" y="201"/>
                    <a:pt x="78" y="207"/>
                    <a:pt x="100" y="207"/>
                  </a:cubicBezTo>
                  <a:cubicBezTo>
                    <a:pt x="135" y="207"/>
                    <a:pt x="168" y="192"/>
                    <a:pt x="190" y="170"/>
                  </a:cubicBezTo>
                  <a:cubicBezTo>
                    <a:pt x="207" y="153"/>
                    <a:pt x="223" y="120"/>
                    <a:pt x="207" y="83"/>
                  </a:cubicBezTo>
                  <a:cubicBezTo>
                    <a:pt x="207" y="67"/>
                    <a:pt x="190" y="34"/>
                    <a:pt x="170" y="17"/>
                  </a:cubicBezTo>
                  <a:cubicBezTo>
                    <a:pt x="153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9"/>
            <p:cNvSpPr/>
            <p:nvPr/>
          </p:nvSpPr>
          <p:spPr>
            <a:xfrm>
              <a:off x="4343000" y="3233175"/>
              <a:ext cx="5175" cy="5275"/>
            </a:xfrm>
            <a:custGeom>
              <a:avLst/>
              <a:gdLst/>
              <a:ahLst/>
              <a:cxnLst/>
              <a:rect l="l" t="t" r="r" b="b"/>
              <a:pathLst>
                <a:path w="207" h="211" extrusionOk="0">
                  <a:moveTo>
                    <a:pt x="124" y="0"/>
                  </a:moveTo>
                  <a:cubicBezTo>
                    <a:pt x="70" y="0"/>
                    <a:pt x="0" y="37"/>
                    <a:pt x="0" y="87"/>
                  </a:cubicBezTo>
                  <a:lnTo>
                    <a:pt x="0" y="140"/>
                  </a:lnTo>
                  <a:cubicBezTo>
                    <a:pt x="0" y="157"/>
                    <a:pt x="21" y="157"/>
                    <a:pt x="21" y="173"/>
                  </a:cubicBezTo>
                  <a:cubicBezTo>
                    <a:pt x="37" y="190"/>
                    <a:pt x="54" y="206"/>
                    <a:pt x="87" y="206"/>
                  </a:cubicBezTo>
                  <a:cubicBezTo>
                    <a:pt x="95" y="209"/>
                    <a:pt x="103" y="211"/>
                    <a:pt x="112" y="211"/>
                  </a:cubicBezTo>
                  <a:cubicBezTo>
                    <a:pt x="159" y="211"/>
                    <a:pt x="207" y="166"/>
                    <a:pt x="207" y="124"/>
                  </a:cubicBezTo>
                  <a:cubicBezTo>
                    <a:pt x="207" y="103"/>
                    <a:pt x="207" y="70"/>
                    <a:pt x="190" y="54"/>
                  </a:cubicBezTo>
                  <a:cubicBezTo>
                    <a:pt x="174" y="21"/>
                    <a:pt x="157" y="21"/>
                    <a:pt x="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9"/>
            <p:cNvSpPr/>
            <p:nvPr/>
          </p:nvSpPr>
          <p:spPr>
            <a:xfrm>
              <a:off x="4343925" y="3219450"/>
              <a:ext cx="5175" cy="5175"/>
            </a:xfrm>
            <a:custGeom>
              <a:avLst/>
              <a:gdLst/>
              <a:ahLst/>
              <a:cxnLst/>
              <a:rect l="l" t="t" r="r" b="b"/>
              <a:pathLst>
                <a:path w="207" h="207" extrusionOk="0">
                  <a:moveTo>
                    <a:pt x="120" y="1"/>
                  </a:moveTo>
                  <a:cubicBezTo>
                    <a:pt x="66" y="1"/>
                    <a:pt x="17" y="34"/>
                    <a:pt x="0" y="87"/>
                  </a:cubicBezTo>
                  <a:lnTo>
                    <a:pt x="0" y="120"/>
                  </a:lnTo>
                  <a:lnTo>
                    <a:pt x="0" y="137"/>
                  </a:lnTo>
                  <a:cubicBezTo>
                    <a:pt x="17" y="157"/>
                    <a:pt x="17" y="157"/>
                    <a:pt x="17" y="174"/>
                  </a:cubicBezTo>
                  <a:cubicBezTo>
                    <a:pt x="33" y="190"/>
                    <a:pt x="66" y="207"/>
                    <a:pt x="87" y="207"/>
                  </a:cubicBezTo>
                  <a:cubicBezTo>
                    <a:pt x="120" y="207"/>
                    <a:pt x="137" y="207"/>
                    <a:pt x="170" y="190"/>
                  </a:cubicBezTo>
                  <a:cubicBezTo>
                    <a:pt x="190" y="174"/>
                    <a:pt x="207" y="157"/>
                    <a:pt x="207" y="120"/>
                  </a:cubicBezTo>
                  <a:cubicBezTo>
                    <a:pt x="207" y="104"/>
                    <a:pt x="207" y="71"/>
                    <a:pt x="190" y="54"/>
                  </a:cubicBezTo>
                  <a:cubicBezTo>
                    <a:pt x="170" y="34"/>
                    <a:pt x="153" y="17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9"/>
            <p:cNvSpPr/>
            <p:nvPr/>
          </p:nvSpPr>
          <p:spPr>
            <a:xfrm>
              <a:off x="4360200" y="3201425"/>
              <a:ext cx="5600" cy="5175"/>
            </a:xfrm>
            <a:custGeom>
              <a:avLst/>
              <a:gdLst/>
              <a:ahLst/>
              <a:cxnLst/>
              <a:rect l="l" t="t" r="r" b="b"/>
              <a:pathLst>
                <a:path w="224" h="207" extrusionOk="0">
                  <a:moveTo>
                    <a:pt x="137" y="0"/>
                  </a:moveTo>
                  <a:cubicBezTo>
                    <a:pt x="71" y="0"/>
                    <a:pt x="17" y="33"/>
                    <a:pt x="17" y="87"/>
                  </a:cubicBezTo>
                  <a:cubicBezTo>
                    <a:pt x="1" y="103"/>
                    <a:pt x="17" y="120"/>
                    <a:pt x="17" y="136"/>
                  </a:cubicBezTo>
                  <a:cubicBezTo>
                    <a:pt x="17" y="157"/>
                    <a:pt x="17" y="157"/>
                    <a:pt x="34" y="173"/>
                  </a:cubicBezTo>
                  <a:cubicBezTo>
                    <a:pt x="54" y="190"/>
                    <a:pt x="71" y="206"/>
                    <a:pt x="104" y="206"/>
                  </a:cubicBezTo>
                  <a:cubicBezTo>
                    <a:pt x="120" y="206"/>
                    <a:pt x="158" y="206"/>
                    <a:pt x="174" y="190"/>
                  </a:cubicBezTo>
                  <a:cubicBezTo>
                    <a:pt x="207" y="173"/>
                    <a:pt x="207" y="157"/>
                    <a:pt x="224" y="120"/>
                  </a:cubicBezTo>
                  <a:cubicBezTo>
                    <a:pt x="224" y="87"/>
                    <a:pt x="224" y="70"/>
                    <a:pt x="207" y="54"/>
                  </a:cubicBezTo>
                  <a:cubicBezTo>
                    <a:pt x="191" y="17"/>
                    <a:pt x="158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9"/>
            <p:cNvSpPr/>
            <p:nvPr/>
          </p:nvSpPr>
          <p:spPr>
            <a:xfrm>
              <a:off x="4338350" y="3245125"/>
              <a:ext cx="6000" cy="5375"/>
            </a:xfrm>
            <a:custGeom>
              <a:avLst/>
              <a:gdLst/>
              <a:ahLst/>
              <a:cxnLst/>
              <a:rect l="l" t="t" r="r" b="b"/>
              <a:pathLst>
                <a:path w="240" h="215" extrusionOk="0">
                  <a:moveTo>
                    <a:pt x="111" y="0"/>
                  </a:moveTo>
                  <a:cubicBezTo>
                    <a:pt x="102" y="0"/>
                    <a:pt x="93" y="2"/>
                    <a:pt x="83" y="5"/>
                  </a:cubicBezTo>
                  <a:cubicBezTo>
                    <a:pt x="17" y="38"/>
                    <a:pt x="1" y="91"/>
                    <a:pt x="17" y="141"/>
                  </a:cubicBezTo>
                  <a:cubicBezTo>
                    <a:pt x="31" y="185"/>
                    <a:pt x="81" y="215"/>
                    <a:pt x="126" y="215"/>
                  </a:cubicBezTo>
                  <a:cubicBezTo>
                    <a:pt x="135" y="215"/>
                    <a:pt x="145" y="214"/>
                    <a:pt x="153" y="211"/>
                  </a:cubicBezTo>
                  <a:cubicBezTo>
                    <a:pt x="207" y="178"/>
                    <a:pt x="240" y="124"/>
                    <a:pt x="207" y="75"/>
                  </a:cubicBezTo>
                  <a:cubicBezTo>
                    <a:pt x="190" y="30"/>
                    <a:pt x="153" y="0"/>
                    <a:pt x="1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9"/>
            <p:cNvSpPr/>
            <p:nvPr/>
          </p:nvSpPr>
          <p:spPr>
            <a:xfrm>
              <a:off x="4334450" y="3195850"/>
              <a:ext cx="5175" cy="5275"/>
            </a:xfrm>
            <a:custGeom>
              <a:avLst/>
              <a:gdLst/>
              <a:ahLst/>
              <a:cxnLst/>
              <a:rect l="l" t="t" r="r" b="b"/>
              <a:pathLst>
                <a:path w="207" h="211" extrusionOk="0">
                  <a:moveTo>
                    <a:pt x="120" y="1"/>
                  </a:moveTo>
                  <a:cubicBezTo>
                    <a:pt x="70" y="1"/>
                    <a:pt x="0" y="34"/>
                    <a:pt x="0" y="87"/>
                  </a:cubicBezTo>
                  <a:lnTo>
                    <a:pt x="0" y="137"/>
                  </a:lnTo>
                  <a:cubicBezTo>
                    <a:pt x="0" y="153"/>
                    <a:pt x="17" y="153"/>
                    <a:pt x="17" y="174"/>
                  </a:cubicBezTo>
                  <a:cubicBezTo>
                    <a:pt x="33" y="190"/>
                    <a:pt x="54" y="207"/>
                    <a:pt x="87" y="207"/>
                  </a:cubicBezTo>
                  <a:cubicBezTo>
                    <a:pt x="93" y="209"/>
                    <a:pt x="100" y="210"/>
                    <a:pt x="107" y="210"/>
                  </a:cubicBezTo>
                  <a:cubicBezTo>
                    <a:pt x="150" y="210"/>
                    <a:pt x="192" y="167"/>
                    <a:pt x="206" y="120"/>
                  </a:cubicBezTo>
                  <a:cubicBezTo>
                    <a:pt x="206" y="87"/>
                    <a:pt x="206" y="71"/>
                    <a:pt x="190" y="50"/>
                  </a:cubicBezTo>
                  <a:cubicBezTo>
                    <a:pt x="173" y="17"/>
                    <a:pt x="136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9"/>
            <p:cNvSpPr/>
            <p:nvPr/>
          </p:nvSpPr>
          <p:spPr>
            <a:xfrm>
              <a:off x="4312600" y="3253775"/>
              <a:ext cx="5175" cy="5175"/>
            </a:xfrm>
            <a:custGeom>
              <a:avLst/>
              <a:gdLst/>
              <a:ahLst/>
              <a:cxnLst/>
              <a:rect l="l" t="t" r="r" b="b"/>
              <a:pathLst>
                <a:path w="207" h="207" extrusionOk="0">
                  <a:moveTo>
                    <a:pt x="120" y="1"/>
                  </a:moveTo>
                  <a:cubicBezTo>
                    <a:pt x="83" y="1"/>
                    <a:pt x="50" y="1"/>
                    <a:pt x="17" y="38"/>
                  </a:cubicBezTo>
                  <a:cubicBezTo>
                    <a:pt x="17" y="54"/>
                    <a:pt x="0" y="71"/>
                    <a:pt x="0" y="87"/>
                  </a:cubicBezTo>
                  <a:lnTo>
                    <a:pt x="0" y="141"/>
                  </a:lnTo>
                  <a:cubicBezTo>
                    <a:pt x="17" y="174"/>
                    <a:pt x="50" y="207"/>
                    <a:pt x="83" y="207"/>
                  </a:cubicBezTo>
                  <a:cubicBezTo>
                    <a:pt x="153" y="207"/>
                    <a:pt x="186" y="174"/>
                    <a:pt x="206" y="124"/>
                  </a:cubicBezTo>
                  <a:cubicBezTo>
                    <a:pt x="206" y="87"/>
                    <a:pt x="206" y="71"/>
                    <a:pt x="186" y="38"/>
                  </a:cubicBezTo>
                  <a:cubicBezTo>
                    <a:pt x="169" y="21"/>
                    <a:pt x="136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9"/>
            <p:cNvSpPr/>
            <p:nvPr/>
          </p:nvSpPr>
          <p:spPr>
            <a:xfrm>
              <a:off x="4350325" y="3193700"/>
              <a:ext cx="5575" cy="5200"/>
            </a:xfrm>
            <a:custGeom>
              <a:avLst/>
              <a:gdLst/>
              <a:ahLst/>
              <a:cxnLst/>
              <a:rect l="l" t="t" r="r" b="b"/>
              <a:pathLst>
                <a:path w="223" h="208" extrusionOk="0">
                  <a:moveTo>
                    <a:pt x="103" y="0"/>
                  </a:moveTo>
                  <a:cubicBezTo>
                    <a:pt x="70" y="0"/>
                    <a:pt x="37" y="17"/>
                    <a:pt x="17" y="33"/>
                  </a:cubicBezTo>
                  <a:cubicBezTo>
                    <a:pt x="0" y="54"/>
                    <a:pt x="0" y="87"/>
                    <a:pt x="0" y="120"/>
                  </a:cubicBezTo>
                  <a:lnTo>
                    <a:pt x="0" y="136"/>
                  </a:lnTo>
                  <a:cubicBezTo>
                    <a:pt x="17" y="157"/>
                    <a:pt x="37" y="173"/>
                    <a:pt x="37" y="190"/>
                  </a:cubicBezTo>
                  <a:cubicBezTo>
                    <a:pt x="56" y="202"/>
                    <a:pt x="78" y="208"/>
                    <a:pt x="100" y="208"/>
                  </a:cubicBezTo>
                  <a:cubicBezTo>
                    <a:pt x="135" y="208"/>
                    <a:pt x="169" y="194"/>
                    <a:pt x="190" y="173"/>
                  </a:cubicBezTo>
                  <a:cubicBezTo>
                    <a:pt x="223" y="120"/>
                    <a:pt x="223" y="54"/>
                    <a:pt x="173" y="17"/>
                  </a:cubicBezTo>
                  <a:cubicBezTo>
                    <a:pt x="157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9"/>
            <p:cNvSpPr/>
            <p:nvPr/>
          </p:nvSpPr>
          <p:spPr>
            <a:xfrm>
              <a:off x="4336600" y="3183650"/>
              <a:ext cx="5600" cy="5275"/>
            </a:xfrm>
            <a:custGeom>
              <a:avLst/>
              <a:gdLst/>
              <a:ahLst/>
              <a:cxnLst/>
              <a:rect l="l" t="t" r="r" b="b"/>
              <a:pathLst>
                <a:path w="224" h="211" extrusionOk="0">
                  <a:moveTo>
                    <a:pt x="113" y="0"/>
                  </a:moveTo>
                  <a:cubicBezTo>
                    <a:pt x="84" y="0"/>
                    <a:pt x="55" y="13"/>
                    <a:pt x="34" y="43"/>
                  </a:cubicBezTo>
                  <a:cubicBezTo>
                    <a:pt x="17" y="60"/>
                    <a:pt x="1" y="93"/>
                    <a:pt x="1" y="109"/>
                  </a:cubicBezTo>
                  <a:cubicBezTo>
                    <a:pt x="1" y="126"/>
                    <a:pt x="17" y="146"/>
                    <a:pt x="17" y="146"/>
                  </a:cubicBezTo>
                  <a:cubicBezTo>
                    <a:pt x="17" y="163"/>
                    <a:pt x="34" y="179"/>
                    <a:pt x="50" y="179"/>
                  </a:cubicBezTo>
                  <a:cubicBezTo>
                    <a:pt x="67" y="202"/>
                    <a:pt x="90" y="211"/>
                    <a:pt x="113" y="211"/>
                  </a:cubicBezTo>
                  <a:cubicBezTo>
                    <a:pt x="141" y="211"/>
                    <a:pt x="170" y="198"/>
                    <a:pt x="190" y="179"/>
                  </a:cubicBezTo>
                  <a:cubicBezTo>
                    <a:pt x="207" y="146"/>
                    <a:pt x="223" y="126"/>
                    <a:pt x="223" y="93"/>
                  </a:cubicBezTo>
                  <a:cubicBezTo>
                    <a:pt x="207" y="76"/>
                    <a:pt x="207" y="43"/>
                    <a:pt x="174" y="23"/>
                  </a:cubicBezTo>
                  <a:cubicBezTo>
                    <a:pt x="158" y="8"/>
                    <a:pt x="136" y="0"/>
                    <a:pt x="1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9"/>
            <p:cNvSpPr/>
            <p:nvPr/>
          </p:nvSpPr>
          <p:spPr>
            <a:xfrm>
              <a:off x="4354650" y="3239250"/>
              <a:ext cx="5575" cy="5175"/>
            </a:xfrm>
            <a:custGeom>
              <a:avLst/>
              <a:gdLst/>
              <a:ahLst/>
              <a:cxnLst/>
              <a:rect l="l" t="t" r="r" b="b"/>
              <a:pathLst>
                <a:path w="223" h="207" extrusionOk="0">
                  <a:moveTo>
                    <a:pt x="120" y="0"/>
                  </a:moveTo>
                  <a:cubicBezTo>
                    <a:pt x="70" y="0"/>
                    <a:pt x="17" y="33"/>
                    <a:pt x="0" y="87"/>
                  </a:cubicBezTo>
                  <a:cubicBezTo>
                    <a:pt x="0" y="103"/>
                    <a:pt x="0" y="136"/>
                    <a:pt x="17" y="153"/>
                  </a:cubicBezTo>
                  <a:lnTo>
                    <a:pt x="17" y="169"/>
                  </a:lnTo>
                  <a:cubicBezTo>
                    <a:pt x="33" y="190"/>
                    <a:pt x="70" y="207"/>
                    <a:pt x="87" y="207"/>
                  </a:cubicBezTo>
                  <a:lnTo>
                    <a:pt x="153" y="207"/>
                  </a:lnTo>
                  <a:cubicBezTo>
                    <a:pt x="173" y="190"/>
                    <a:pt x="190" y="169"/>
                    <a:pt x="206" y="153"/>
                  </a:cubicBezTo>
                  <a:lnTo>
                    <a:pt x="206" y="120"/>
                  </a:lnTo>
                  <a:cubicBezTo>
                    <a:pt x="223" y="66"/>
                    <a:pt x="190" y="17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9"/>
            <p:cNvSpPr/>
            <p:nvPr/>
          </p:nvSpPr>
          <p:spPr>
            <a:xfrm>
              <a:off x="4345150" y="3205575"/>
              <a:ext cx="5600" cy="5050"/>
            </a:xfrm>
            <a:custGeom>
              <a:avLst/>
              <a:gdLst/>
              <a:ahLst/>
              <a:cxnLst/>
              <a:rect l="l" t="t" r="r" b="b"/>
              <a:pathLst>
                <a:path w="224" h="202" extrusionOk="0">
                  <a:moveTo>
                    <a:pt x="103" y="1"/>
                  </a:moveTo>
                  <a:cubicBezTo>
                    <a:pt x="86" y="1"/>
                    <a:pt x="66" y="12"/>
                    <a:pt x="55" y="24"/>
                  </a:cubicBezTo>
                  <a:cubicBezTo>
                    <a:pt x="17" y="40"/>
                    <a:pt x="1" y="57"/>
                    <a:pt x="1" y="94"/>
                  </a:cubicBezTo>
                  <a:cubicBezTo>
                    <a:pt x="1" y="111"/>
                    <a:pt x="1" y="127"/>
                    <a:pt x="17" y="144"/>
                  </a:cubicBezTo>
                  <a:lnTo>
                    <a:pt x="17" y="160"/>
                  </a:lnTo>
                  <a:cubicBezTo>
                    <a:pt x="38" y="177"/>
                    <a:pt x="71" y="197"/>
                    <a:pt x="88" y="197"/>
                  </a:cubicBezTo>
                  <a:cubicBezTo>
                    <a:pt x="99" y="200"/>
                    <a:pt x="109" y="201"/>
                    <a:pt x="119" y="201"/>
                  </a:cubicBezTo>
                  <a:cubicBezTo>
                    <a:pt x="172" y="201"/>
                    <a:pt x="207" y="166"/>
                    <a:pt x="207" y="111"/>
                  </a:cubicBezTo>
                  <a:cubicBezTo>
                    <a:pt x="224" y="94"/>
                    <a:pt x="207" y="57"/>
                    <a:pt x="191" y="40"/>
                  </a:cubicBezTo>
                  <a:cubicBezTo>
                    <a:pt x="174" y="24"/>
                    <a:pt x="158" y="7"/>
                    <a:pt x="121" y="7"/>
                  </a:cubicBezTo>
                  <a:cubicBezTo>
                    <a:pt x="116" y="3"/>
                    <a:pt x="109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9"/>
            <p:cNvSpPr/>
            <p:nvPr/>
          </p:nvSpPr>
          <p:spPr>
            <a:xfrm>
              <a:off x="4321150" y="3197450"/>
              <a:ext cx="6000" cy="5200"/>
            </a:xfrm>
            <a:custGeom>
              <a:avLst/>
              <a:gdLst/>
              <a:ahLst/>
              <a:cxnLst/>
              <a:rect l="l" t="t" r="r" b="b"/>
              <a:pathLst>
                <a:path w="240" h="208" extrusionOk="0">
                  <a:moveTo>
                    <a:pt x="116" y="1"/>
                  </a:moveTo>
                  <a:cubicBezTo>
                    <a:pt x="106" y="1"/>
                    <a:pt x="96" y="3"/>
                    <a:pt x="87" y="7"/>
                  </a:cubicBezTo>
                  <a:cubicBezTo>
                    <a:pt x="33" y="23"/>
                    <a:pt x="0" y="89"/>
                    <a:pt x="17" y="143"/>
                  </a:cubicBezTo>
                  <a:cubicBezTo>
                    <a:pt x="29" y="178"/>
                    <a:pt x="68" y="207"/>
                    <a:pt x="107" y="207"/>
                  </a:cubicBezTo>
                  <a:cubicBezTo>
                    <a:pt x="123" y="207"/>
                    <a:pt x="139" y="203"/>
                    <a:pt x="153" y="192"/>
                  </a:cubicBezTo>
                  <a:cubicBezTo>
                    <a:pt x="206" y="176"/>
                    <a:pt x="239" y="126"/>
                    <a:pt x="223" y="73"/>
                  </a:cubicBezTo>
                  <a:cubicBezTo>
                    <a:pt x="196" y="33"/>
                    <a:pt x="156" y="1"/>
                    <a:pt x="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9"/>
            <p:cNvSpPr/>
            <p:nvPr/>
          </p:nvSpPr>
          <p:spPr>
            <a:xfrm>
              <a:off x="4316400" y="3228325"/>
              <a:ext cx="5600" cy="5200"/>
            </a:xfrm>
            <a:custGeom>
              <a:avLst/>
              <a:gdLst/>
              <a:ahLst/>
              <a:cxnLst/>
              <a:rect l="l" t="t" r="r" b="b"/>
              <a:pathLst>
                <a:path w="224" h="208" extrusionOk="0">
                  <a:moveTo>
                    <a:pt x="112" y="1"/>
                  </a:moveTo>
                  <a:cubicBezTo>
                    <a:pt x="98" y="1"/>
                    <a:pt x="84" y="3"/>
                    <a:pt x="71" y="9"/>
                  </a:cubicBezTo>
                  <a:cubicBezTo>
                    <a:pt x="17" y="25"/>
                    <a:pt x="1" y="91"/>
                    <a:pt x="17" y="145"/>
                  </a:cubicBezTo>
                  <a:cubicBezTo>
                    <a:pt x="17" y="161"/>
                    <a:pt x="34" y="161"/>
                    <a:pt x="34" y="178"/>
                  </a:cubicBezTo>
                  <a:cubicBezTo>
                    <a:pt x="55" y="199"/>
                    <a:pt x="75" y="208"/>
                    <a:pt x="98" y="208"/>
                  </a:cubicBezTo>
                  <a:cubicBezTo>
                    <a:pt x="115" y="208"/>
                    <a:pt x="134" y="203"/>
                    <a:pt x="157" y="194"/>
                  </a:cubicBezTo>
                  <a:cubicBezTo>
                    <a:pt x="190" y="178"/>
                    <a:pt x="207" y="145"/>
                    <a:pt x="223" y="112"/>
                  </a:cubicBezTo>
                  <a:cubicBezTo>
                    <a:pt x="223" y="91"/>
                    <a:pt x="223" y="75"/>
                    <a:pt x="207" y="58"/>
                  </a:cubicBezTo>
                  <a:cubicBezTo>
                    <a:pt x="195" y="21"/>
                    <a:pt x="153" y="1"/>
                    <a:pt x="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9"/>
            <p:cNvSpPr/>
            <p:nvPr/>
          </p:nvSpPr>
          <p:spPr>
            <a:xfrm>
              <a:off x="4320325" y="3216400"/>
              <a:ext cx="5175" cy="5250"/>
            </a:xfrm>
            <a:custGeom>
              <a:avLst/>
              <a:gdLst/>
              <a:ahLst/>
              <a:cxnLst/>
              <a:rect l="l" t="t" r="r" b="b"/>
              <a:pathLst>
                <a:path w="207" h="210" extrusionOk="0">
                  <a:moveTo>
                    <a:pt x="99" y="0"/>
                  </a:moveTo>
                  <a:cubicBezTo>
                    <a:pt x="54" y="0"/>
                    <a:pt x="15" y="43"/>
                    <a:pt x="0" y="90"/>
                  </a:cubicBezTo>
                  <a:lnTo>
                    <a:pt x="0" y="139"/>
                  </a:lnTo>
                  <a:cubicBezTo>
                    <a:pt x="17" y="139"/>
                    <a:pt x="17" y="156"/>
                    <a:pt x="17" y="156"/>
                  </a:cubicBezTo>
                  <a:cubicBezTo>
                    <a:pt x="33" y="193"/>
                    <a:pt x="66" y="193"/>
                    <a:pt x="83" y="209"/>
                  </a:cubicBezTo>
                  <a:cubicBezTo>
                    <a:pt x="136" y="209"/>
                    <a:pt x="206" y="176"/>
                    <a:pt x="206" y="123"/>
                  </a:cubicBezTo>
                  <a:cubicBezTo>
                    <a:pt x="206" y="90"/>
                    <a:pt x="206" y="73"/>
                    <a:pt x="186" y="36"/>
                  </a:cubicBezTo>
                  <a:cubicBezTo>
                    <a:pt x="169" y="20"/>
                    <a:pt x="153" y="3"/>
                    <a:pt x="120" y="3"/>
                  </a:cubicBezTo>
                  <a:cubicBezTo>
                    <a:pt x="113" y="1"/>
                    <a:pt x="106" y="0"/>
                    <a:pt x="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9"/>
            <p:cNvSpPr/>
            <p:nvPr/>
          </p:nvSpPr>
          <p:spPr>
            <a:xfrm>
              <a:off x="4314650" y="3242075"/>
              <a:ext cx="5175" cy="5350"/>
            </a:xfrm>
            <a:custGeom>
              <a:avLst/>
              <a:gdLst/>
              <a:ahLst/>
              <a:cxnLst/>
              <a:rect l="l" t="t" r="r" b="b"/>
              <a:pathLst>
                <a:path w="207" h="214" extrusionOk="0">
                  <a:moveTo>
                    <a:pt x="105" y="0"/>
                  </a:moveTo>
                  <a:cubicBezTo>
                    <a:pt x="77" y="0"/>
                    <a:pt x="48" y="13"/>
                    <a:pt x="21" y="40"/>
                  </a:cubicBezTo>
                  <a:cubicBezTo>
                    <a:pt x="1" y="56"/>
                    <a:pt x="1" y="94"/>
                    <a:pt x="1" y="110"/>
                  </a:cubicBezTo>
                  <a:cubicBezTo>
                    <a:pt x="1" y="127"/>
                    <a:pt x="1" y="127"/>
                    <a:pt x="21" y="143"/>
                  </a:cubicBezTo>
                  <a:cubicBezTo>
                    <a:pt x="21" y="160"/>
                    <a:pt x="38" y="180"/>
                    <a:pt x="38" y="180"/>
                  </a:cubicBezTo>
                  <a:cubicBezTo>
                    <a:pt x="71" y="197"/>
                    <a:pt x="87" y="213"/>
                    <a:pt x="124" y="213"/>
                  </a:cubicBezTo>
                  <a:cubicBezTo>
                    <a:pt x="141" y="197"/>
                    <a:pt x="174" y="197"/>
                    <a:pt x="190" y="160"/>
                  </a:cubicBezTo>
                  <a:cubicBezTo>
                    <a:pt x="207" y="143"/>
                    <a:pt x="207" y="127"/>
                    <a:pt x="207" y="94"/>
                  </a:cubicBezTo>
                  <a:cubicBezTo>
                    <a:pt x="207" y="56"/>
                    <a:pt x="190" y="40"/>
                    <a:pt x="174" y="23"/>
                  </a:cubicBezTo>
                  <a:cubicBezTo>
                    <a:pt x="151" y="9"/>
                    <a:pt x="128" y="0"/>
                    <a:pt x="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9"/>
            <p:cNvSpPr/>
            <p:nvPr/>
          </p:nvSpPr>
          <p:spPr>
            <a:xfrm>
              <a:off x="4325475" y="3252025"/>
              <a:ext cx="6000" cy="5400"/>
            </a:xfrm>
            <a:custGeom>
              <a:avLst/>
              <a:gdLst/>
              <a:ahLst/>
              <a:cxnLst/>
              <a:rect l="l" t="t" r="r" b="b"/>
              <a:pathLst>
                <a:path w="240" h="216" extrusionOk="0">
                  <a:moveTo>
                    <a:pt x="113" y="0"/>
                  </a:moveTo>
                  <a:cubicBezTo>
                    <a:pt x="102" y="0"/>
                    <a:pt x="92" y="2"/>
                    <a:pt x="83" y="5"/>
                  </a:cubicBezTo>
                  <a:cubicBezTo>
                    <a:pt x="33" y="38"/>
                    <a:pt x="0" y="91"/>
                    <a:pt x="33" y="141"/>
                  </a:cubicBezTo>
                  <a:cubicBezTo>
                    <a:pt x="47" y="185"/>
                    <a:pt x="86" y="215"/>
                    <a:pt x="136" y="215"/>
                  </a:cubicBezTo>
                  <a:cubicBezTo>
                    <a:pt x="147" y="215"/>
                    <a:pt x="158" y="214"/>
                    <a:pt x="170" y="211"/>
                  </a:cubicBezTo>
                  <a:cubicBezTo>
                    <a:pt x="223" y="174"/>
                    <a:pt x="240" y="124"/>
                    <a:pt x="223" y="71"/>
                  </a:cubicBezTo>
                  <a:cubicBezTo>
                    <a:pt x="210" y="30"/>
                    <a:pt x="160" y="0"/>
                    <a:pt x="1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9"/>
            <p:cNvSpPr/>
            <p:nvPr/>
          </p:nvSpPr>
          <p:spPr>
            <a:xfrm>
              <a:off x="4330625" y="3226375"/>
              <a:ext cx="5600" cy="5275"/>
            </a:xfrm>
            <a:custGeom>
              <a:avLst/>
              <a:gdLst/>
              <a:ahLst/>
              <a:cxnLst/>
              <a:rect l="l" t="t" r="r" b="b"/>
              <a:pathLst>
                <a:path w="224" h="211" extrusionOk="0">
                  <a:moveTo>
                    <a:pt x="67" y="0"/>
                  </a:moveTo>
                  <a:cubicBezTo>
                    <a:pt x="50" y="17"/>
                    <a:pt x="34" y="33"/>
                    <a:pt x="17" y="50"/>
                  </a:cubicBezTo>
                  <a:cubicBezTo>
                    <a:pt x="1" y="66"/>
                    <a:pt x="1" y="103"/>
                    <a:pt x="17" y="136"/>
                  </a:cubicBezTo>
                  <a:cubicBezTo>
                    <a:pt x="31" y="180"/>
                    <a:pt x="67" y="210"/>
                    <a:pt x="118" y="210"/>
                  </a:cubicBezTo>
                  <a:cubicBezTo>
                    <a:pt x="129" y="210"/>
                    <a:pt x="141" y="209"/>
                    <a:pt x="153" y="206"/>
                  </a:cubicBezTo>
                  <a:cubicBezTo>
                    <a:pt x="207" y="169"/>
                    <a:pt x="223" y="120"/>
                    <a:pt x="207" y="66"/>
                  </a:cubicBezTo>
                  <a:cubicBezTo>
                    <a:pt x="186" y="33"/>
                    <a:pt x="170" y="17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9"/>
            <p:cNvSpPr/>
            <p:nvPr/>
          </p:nvSpPr>
          <p:spPr>
            <a:xfrm>
              <a:off x="4326300" y="3237800"/>
              <a:ext cx="6000" cy="5200"/>
            </a:xfrm>
            <a:custGeom>
              <a:avLst/>
              <a:gdLst/>
              <a:ahLst/>
              <a:cxnLst/>
              <a:rect l="l" t="t" r="r" b="b"/>
              <a:pathLst>
                <a:path w="240" h="208" extrusionOk="0">
                  <a:moveTo>
                    <a:pt x="115" y="1"/>
                  </a:moveTo>
                  <a:cubicBezTo>
                    <a:pt x="105" y="1"/>
                    <a:pt x="96" y="2"/>
                    <a:pt x="87" y="5"/>
                  </a:cubicBezTo>
                  <a:cubicBezTo>
                    <a:pt x="33" y="21"/>
                    <a:pt x="0" y="91"/>
                    <a:pt x="17" y="145"/>
                  </a:cubicBezTo>
                  <a:cubicBezTo>
                    <a:pt x="41" y="181"/>
                    <a:pt x="75" y="208"/>
                    <a:pt x="111" y="208"/>
                  </a:cubicBezTo>
                  <a:cubicBezTo>
                    <a:pt x="125" y="208"/>
                    <a:pt x="139" y="204"/>
                    <a:pt x="153" y="194"/>
                  </a:cubicBezTo>
                  <a:cubicBezTo>
                    <a:pt x="207" y="178"/>
                    <a:pt x="240" y="124"/>
                    <a:pt x="223" y="75"/>
                  </a:cubicBezTo>
                  <a:cubicBezTo>
                    <a:pt x="209" y="31"/>
                    <a:pt x="159" y="1"/>
                    <a:pt x="1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9"/>
            <p:cNvSpPr/>
            <p:nvPr/>
          </p:nvSpPr>
          <p:spPr>
            <a:xfrm>
              <a:off x="4331450" y="3209850"/>
              <a:ext cx="5600" cy="5050"/>
            </a:xfrm>
            <a:custGeom>
              <a:avLst/>
              <a:gdLst/>
              <a:ahLst/>
              <a:cxnLst/>
              <a:rect l="l" t="t" r="r" b="b"/>
              <a:pathLst>
                <a:path w="224" h="202" extrusionOk="0">
                  <a:moveTo>
                    <a:pt x="96" y="0"/>
                  </a:moveTo>
                  <a:cubicBezTo>
                    <a:pt x="64" y="0"/>
                    <a:pt x="35" y="13"/>
                    <a:pt x="17" y="43"/>
                  </a:cubicBezTo>
                  <a:cubicBezTo>
                    <a:pt x="1" y="59"/>
                    <a:pt x="1" y="76"/>
                    <a:pt x="1" y="109"/>
                  </a:cubicBezTo>
                  <a:lnTo>
                    <a:pt x="1" y="129"/>
                  </a:lnTo>
                  <a:cubicBezTo>
                    <a:pt x="17" y="146"/>
                    <a:pt x="17" y="162"/>
                    <a:pt x="34" y="179"/>
                  </a:cubicBezTo>
                  <a:cubicBezTo>
                    <a:pt x="58" y="193"/>
                    <a:pt x="84" y="202"/>
                    <a:pt x="110" y="202"/>
                  </a:cubicBezTo>
                  <a:cubicBezTo>
                    <a:pt x="141" y="202"/>
                    <a:pt x="170" y="189"/>
                    <a:pt x="190" y="162"/>
                  </a:cubicBezTo>
                  <a:cubicBezTo>
                    <a:pt x="223" y="109"/>
                    <a:pt x="223" y="59"/>
                    <a:pt x="174" y="26"/>
                  </a:cubicBezTo>
                  <a:cubicBezTo>
                    <a:pt x="149" y="9"/>
                    <a:pt x="122" y="0"/>
                    <a:pt x="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9"/>
            <p:cNvSpPr/>
            <p:nvPr/>
          </p:nvSpPr>
          <p:spPr>
            <a:xfrm>
              <a:off x="4357225" y="3212875"/>
              <a:ext cx="5575" cy="5075"/>
            </a:xfrm>
            <a:custGeom>
              <a:avLst/>
              <a:gdLst/>
              <a:ahLst/>
              <a:cxnLst/>
              <a:rect l="l" t="t" r="r" b="b"/>
              <a:pathLst>
                <a:path w="223" h="203" extrusionOk="0">
                  <a:moveTo>
                    <a:pt x="112" y="0"/>
                  </a:moveTo>
                  <a:cubicBezTo>
                    <a:pt x="98" y="0"/>
                    <a:pt x="83" y="3"/>
                    <a:pt x="70" y="8"/>
                  </a:cubicBezTo>
                  <a:cubicBezTo>
                    <a:pt x="17" y="25"/>
                    <a:pt x="0" y="74"/>
                    <a:pt x="17" y="144"/>
                  </a:cubicBezTo>
                  <a:cubicBezTo>
                    <a:pt x="17" y="144"/>
                    <a:pt x="33" y="161"/>
                    <a:pt x="33" y="177"/>
                  </a:cubicBezTo>
                  <a:cubicBezTo>
                    <a:pt x="59" y="189"/>
                    <a:pt x="83" y="202"/>
                    <a:pt x="112" y="202"/>
                  </a:cubicBezTo>
                  <a:cubicBezTo>
                    <a:pt x="125" y="202"/>
                    <a:pt x="138" y="200"/>
                    <a:pt x="153" y="194"/>
                  </a:cubicBezTo>
                  <a:cubicBezTo>
                    <a:pt x="190" y="177"/>
                    <a:pt x="206" y="144"/>
                    <a:pt x="206" y="111"/>
                  </a:cubicBezTo>
                  <a:cubicBezTo>
                    <a:pt x="223" y="91"/>
                    <a:pt x="206" y="74"/>
                    <a:pt x="206" y="58"/>
                  </a:cubicBezTo>
                  <a:cubicBezTo>
                    <a:pt x="194" y="21"/>
                    <a:pt x="153" y="0"/>
                    <a:pt x="1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9"/>
            <p:cNvSpPr/>
            <p:nvPr/>
          </p:nvSpPr>
          <p:spPr>
            <a:xfrm>
              <a:off x="4383825" y="3127525"/>
              <a:ext cx="2600" cy="5175"/>
            </a:xfrm>
            <a:custGeom>
              <a:avLst/>
              <a:gdLst/>
              <a:ahLst/>
              <a:cxnLst/>
              <a:rect l="l" t="t" r="r" b="b"/>
              <a:pathLst>
                <a:path w="104" h="207" extrusionOk="0">
                  <a:moveTo>
                    <a:pt x="70" y="0"/>
                  </a:moveTo>
                  <a:cubicBezTo>
                    <a:pt x="54" y="21"/>
                    <a:pt x="37" y="37"/>
                    <a:pt x="17" y="54"/>
                  </a:cubicBezTo>
                  <a:cubicBezTo>
                    <a:pt x="0" y="70"/>
                    <a:pt x="0" y="103"/>
                    <a:pt x="17" y="140"/>
                  </a:cubicBezTo>
                  <a:cubicBezTo>
                    <a:pt x="17" y="173"/>
                    <a:pt x="70" y="206"/>
                    <a:pt x="103" y="206"/>
                  </a:cubicBezTo>
                  <a:lnTo>
                    <a:pt x="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9"/>
            <p:cNvSpPr/>
            <p:nvPr/>
          </p:nvSpPr>
          <p:spPr>
            <a:xfrm>
              <a:off x="4200450" y="3262450"/>
              <a:ext cx="5175" cy="2175"/>
            </a:xfrm>
            <a:custGeom>
              <a:avLst/>
              <a:gdLst/>
              <a:ahLst/>
              <a:cxnLst/>
              <a:rect l="l" t="t" r="r" b="b"/>
              <a:pathLst>
                <a:path w="207" h="87" extrusionOk="0">
                  <a:moveTo>
                    <a:pt x="120" y="0"/>
                  </a:moveTo>
                  <a:cubicBezTo>
                    <a:pt x="70" y="0"/>
                    <a:pt x="33" y="17"/>
                    <a:pt x="0" y="50"/>
                  </a:cubicBezTo>
                  <a:cubicBezTo>
                    <a:pt x="70" y="66"/>
                    <a:pt x="136" y="87"/>
                    <a:pt x="207" y="87"/>
                  </a:cubicBezTo>
                  <a:cubicBezTo>
                    <a:pt x="207" y="87"/>
                    <a:pt x="190" y="66"/>
                    <a:pt x="190" y="50"/>
                  </a:cubicBezTo>
                  <a:cubicBezTo>
                    <a:pt x="174" y="33"/>
                    <a:pt x="136" y="17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9"/>
            <p:cNvSpPr/>
            <p:nvPr/>
          </p:nvSpPr>
          <p:spPr>
            <a:xfrm>
              <a:off x="4086250" y="3216875"/>
              <a:ext cx="1675" cy="1775"/>
            </a:xfrm>
            <a:custGeom>
              <a:avLst/>
              <a:gdLst/>
              <a:ahLst/>
              <a:cxnLst/>
              <a:rect l="l" t="t" r="r" b="b"/>
              <a:pathLst>
                <a:path w="67" h="71" extrusionOk="0">
                  <a:moveTo>
                    <a:pt x="0" y="1"/>
                  </a:moveTo>
                  <a:lnTo>
                    <a:pt x="0" y="1"/>
                  </a:lnTo>
                  <a:cubicBezTo>
                    <a:pt x="17" y="34"/>
                    <a:pt x="50" y="54"/>
                    <a:pt x="66" y="71"/>
                  </a:cubicBezTo>
                  <a:cubicBezTo>
                    <a:pt x="66" y="54"/>
                    <a:pt x="50" y="34"/>
                    <a:pt x="50" y="34"/>
                  </a:cubicBezTo>
                  <a:cubicBezTo>
                    <a:pt x="33" y="17"/>
                    <a:pt x="17" y="17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9"/>
            <p:cNvSpPr/>
            <p:nvPr/>
          </p:nvSpPr>
          <p:spPr>
            <a:xfrm>
              <a:off x="4222400" y="3265425"/>
              <a:ext cx="5175" cy="2600"/>
            </a:xfrm>
            <a:custGeom>
              <a:avLst/>
              <a:gdLst/>
              <a:ahLst/>
              <a:cxnLst/>
              <a:rect l="l" t="t" r="r" b="b"/>
              <a:pathLst>
                <a:path w="207" h="104" extrusionOk="0">
                  <a:moveTo>
                    <a:pt x="120" y="1"/>
                  </a:moveTo>
                  <a:cubicBezTo>
                    <a:pt x="104" y="1"/>
                    <a:pt x="83" y="1"/>
                    <a:pt x="67" y="17"/>
                  </a:cubicBezTo>
                  <a:cubicBezTo>
                    <a:pt x="34" y="17"/>
                    <a:pt x="17" y="50"/>
                    <a:pt x="1" y="71"/>
                  </a:cubicBezTo>
                  <a:cubicBezTo>
                    <a:pt x="67" y="87"/>
                    <a:pt x="137" y="87"/>
                    <a:pt x="207" y="104"/>
                  </a:cubicBezTo>
                  <a:lnTo>
                    <a:pt x="207" y="71"/>
                  </a:lnTo>
                  <a:cubicBezTo>
                    <a:pt x="186" y="34"/>
                    <a:pt x="153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9"/>
            <p:cNvSpPr/>
            <p:nvPr/>
          </p:nvSpPr>
          <p:spPr>
            <a:xfrm>
              <a:off x="4139950" y="3245075"/>
              <a:ext cx="4250" cy="2350"/>
            </a:xfrm>
            <a:custGeom>
              <a:avLst/>
              <a:gdLst/>
              <a:ahLst/>
              <a:cxnLst/>
              <a:rect l="l" t="t" r="r" b="b"/>
              <a:pathLst>
                <a:path w="170" h="94" extrusionOk="0">
                  <a:moveTo>
                    <a:pt x="63" y="0"/>
                  </a:moveTo>
                  <a:cubicBezTo>
                    <a:pt x="48" y="0"/>
                    <a:pt x="33" y="2"/>
                    <a:pt x="17" y="7"/>
                  </a:cubicBezTo>
                  <a:lnTo>
                    <a:pt x="0" y="23"/>
                  </a:lnTo>
                  <a:cubicBezTo>
                    <a:pt x="17" y="40"/>
                    <a:pt x="50" y="40"/>
                    <a:pt x="83" y="60"/>
                  </a:cubicBezTo>
                  <a:cubicBezTo>
                    <a:pt x="120" y="77"/>
                    <a:pt x="136" y="77"/>
                    <a:pt x="169" y="93"/>
                  </a:cubicBezTo>
                  <a:cubicBezTo>
                    <a:pt x="169" y="77"/>
                    <a:pt x="169" y="77"/>
                    <a:pt x="153" y="60"/>
                  </a:cubicBezTo>
                  <a:cubicBezTo>
                    <a:pt x="140" y="20"/>
                    <a:pt x="107" y="0"/>
                    <a:pt x="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9"/>
            <p:cNvSpPr/>
            <p:nvPr/>
          </p:nvSpPr>
          <p:spPr>
            <a:xfrm>
              <a:off x="4299200" y="3262275"/>
              <a:ext cx="5175" cy="4925"/>
            </a:xfrm>
            <a:custGeom>
              <a:avLst/>
              <a:gdLst/>
              <a:ahLst/>
              <a:cxnLst/>
              <a:rect l="l" t="t" r="r" b="b"/>
              <a:pathLst>
                <a:path w="207" h="197" extrusionOk="0">
                  <a:moveTo>
                    <a:pt x="105" y="1"/>
                  </a:moveTo>
                  <a:cubicBezTo>
                    <a:pt x="76" y="1"/>
                    <a:pt x="48" y="13"/>
                    <a:pt x="21" y="40"/>
                  </a:cubicBezTo>
                  <a:cubicBezTo>
                    <a:pt x="0" y="57"/>
                    <a:pt x="0" y="94"/>
                    <a:pt x="0" y="110"/>
                  </a:cubicBezTo>
                  <a:lnTo>
                    <a:pt x="0" y="143"/>
                  </a:lnTo>
                  <a:cubicBezTo>
                    <a:pt x="21" y="160"/>
                    <a:pt x="21" y="176"/>
                    <a:pt x="37" y="176"/>
                  </a:cubicBezTo>
                  <a:lnTo>
                    <a:pt x="54" y="197"/>
                  </a:lnTo>
                  <a:lnTo>
                    <a:pt x="173" y="197"/>
                  </a:lnTo>
                  <a:cubicBezTo>
                    <a:pt x="173" y="176"/>
                    <a:pt x="190" y="176"/>
                    <a:pt x="190" y="176"/>
                  </a:cubicBezTo>
                  <a:cubicBezTo>
                    <a:pt x="206" y="143"/>
                    <a:pt x="206" y="127"/>
                    <a:pt x="206" y="94"/>
                  </a:cubicBezTo>
                  <a:cubicBezTo>
                    <a:pt x="206" y="73"/>
                    <a:pt x="190" y="40"/>
                    <a:pt x="173" y="24"/>
                  </a:cubicBezTo>
                  <a:cubicBezTo>
                    <a:pt x="151" y="9"/>
                    <a:pt x="128" y="1"/>
                    <a:pt x="1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9"/>
            <p:cNvSpPr/>
            <p:nvPr/>
          </p:nvSpPr>
          <p:spPr>
            <a:xfrm>
              <a:off x="4247250" y="3268250"/>
              <a:ext cx="3925" cy="1025"/>
            </a:xfrm>
            <a:custGeom>
              <a:avLst/>
              <a:gdLst/>
              <a:ahLst/>
              <a:cxnLst/>
              <a:rect l="l" t="t" r="r" b="b"/>
              <a:pathLst>
                <a:path w="157" h="41" extrusionOk="0">
                  <a:moveTo>
                    <a:pt x="77" y="1"/>
                  </a:moveTo>
                  <a:cubicBezTo>
                    <a:pt x="64" y="1"/>
                    <a:pt x="51" y="3"/>
                    <a:pt x="37" y="7"/>
                  </a:cubicBezTo>
                  <a:cubicBezTo>
                    <a:pt x="37" y="24"/>
                    <a:pt x="17" y="24"/>
                    <a:pt x="0" y="40"/>
                  </a:cubicBezTo>
                  <a:lnTo>
                    <a:pt x="157" y="40"/>
                  </a:lnTo>
                  <a:cubicBezTo>
                    <a:pt x="145" y="16"/>
                    <a:pt x="113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9"/>
            <p:cNvSpPr/>
            <p:nvPr/>
          </p:nvSpPr>
          <p:spPr>
            <a:xfrm>
              <a:off x="4382175" y="3204400"/>
              <a:ext cx="4250" cy="5100"/>
            </a:xfrm>
            <a:custGeom>
              <a:avLst/>
              <a:gdLst/>
              <a:ahLst/>
              <a:cxnLst/>
              <a:rect l="l" t="t" r="r" b="b"/>
              <a:pathLst>
                <a:path w="170" h="204" extrusionOk="0">
                  <a:moveTo>
                    <a:pt x="83" y="1"/>
                  </a:moveTo>
                  <a:cubicBezTo>
                    <a:pt x="33" y="17"/>
                    <a:pt x="0" y="87"/>
                    <a:pt x="33" y="141"/>
                  </a:cubicBezTo>
                  <a:cubicBezTo>
                    <a:pt x="45" y="177"/>
                    <a:pt x="76" y="204"/>
                    <a:pt x="117" y="204"/>
                  </a:cubicBezTo>
                  <a:cubicBezTo>
                    <a:pt x="133" y="204"/>
                    <a:pt x="151" y="200"/>
                    <a:pt x="169" y="191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9"/>
            <p:cNvSpPr/>
            <p:nvPr/>
          </p:nvSpPr>
          <p:spPr>
            <a:xfrm>
              <a:off x="4276925" y="3256350"/>
              <a:ext cx="5175" cy="5425"/>
            </a:xfrm>
            <a:custGeom>
              <a:avLst/>
              <a:gdLst/>
              <a:ahLst/>
              <a:cxnLst/>
              <a:rect l="l" t="t" r="r" b="b"/>
              <a:pathLst>
                <a:path w="207" h="217" extrusionOk="0">
                  <a:moveTo>
                    <a:pt x="87" y="1"/>
                  </a:moveTo>
                  <a:cubicBezTo>
                    <a:pt x="67" y="1"/>
                    <a:pt x="34" y="21"/>
                    <a:pt x="17" y="38"/>
                  </a:cubicBezTo>
                  <a:cubicBezTo>
                    <a:pt x="1" y="71"/>
                    <a:pt x="1" y="87"/>
                    <a:pt x="1" y="124"/>
                  </a:cubicBezTo>
                  <a:lnTo>
                    <a:pt x="1" y="141"/>
                  </a:lnTo>
                  <a:cubicBezTo>
                    <a:pt x="17" y="157"/>
                    <a:pt x="17" y="174"/>
                    <a:pt x="34" y="190"/>
                  </a:cubicBezTo>
                  <a:cubicBezTo>
                    <a:pt x="58" y="207"/>
                    <a:pt x="81" y="217"/>
                    <a:pt x="105" y="217"/>
                  </a:cubicBezTo>
                  <a:cubicBezTo>
                    <a:pt x="133" y="217"/>
                    <a:pt x="161" y="203"/>
                    <a:pt x="190" y="174"/>
                  </a:cubicBezTo>
                  <a:cubicBezTo>
                    <a:pt x="207" y="157"/>
                    <a:pt x="207" y="124"/>
                    <a:pt x="207" y="104"/>
                  </a:cubicBezTo>
                  <a:cubicBezTo>
                    <a:pt x="207" y="71"/>
                    <a:pt x="190" y="54"/>
                    <a:pt x="170" y="38"/>
                  </a:cubicBezTo>
                  <a:cubicBezTo>
                    <a:pt x="137" y="21"/>
                    <a:pt x="120" y="1"/>
                    <a:pt x="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9"/>
            <p:cNvSpPr/>
            <p:nvPr/>
          </p:nvSpPr>
          <p:spPr>
            <a:xfrm>
              <a:off x="4376500" y="3180700"/>
              <a:ext cx="5175" cy="5275"/>
            </a:xfrm>
            <a:custGeom>
              <a:avLst/>
              <a:gdLst/>
              <a:ahLst/>
              <a:cxnLst/>
              <a:rect l="l" t="t" r="r" b="b"/>
              <a:pathLst>
                <a:path w="207" h="211" extrusionOk="0">
                  <a:moveTo>
                    <a:pt x="97" y="0"/>
                  </a:moveTo>
                  <a:cubicBezTo>
                    <a:pt x="59" y="0"/>
                    <a:pt x="34" y="28"/>
                    <a:pt x="21" y="58"/>
                  </a:cubicBezTo>
                  <a:cubicBezTo>
                    <a:pt x="0" y="75"/>
                    <a:pt x="0" y="75"/>
                    <a:pt x="0" y="91"/>
                  </a:cubicBezTo>
                  <a:lnTo>
                    <a:pt x="0" y="141"/>
                  </a:lnTo>
                  <a:cubicBezTo>
                    <a:pt x="21" y="161"/>
                    <a:pt x="37" y="178"/>
                    <a:pt x="70" y="194"/>
                  </a:cubicBezTo>
                  <a:cubicBezTo>
                    <a:pt x="70" y="194"/>
                    <a:pt x="87" y="194"/>
                    <a:pt x="87" y="211"/>
                  </a:cubicBezTo>
                  <a:cubicBezTo>
                    <a:pt x="157" y="211"/>
                    <a:pt x="206" y="178"/>
                    <a:pt x="206" y="108"/>
                  </a:cubicBezTo>
                  <a:cubicBezTo>
                    <a:pt x="206" y="91"/>
                    <a:pt x="206" y="58"/>
                    <a:pt x="190" y="38"/>
                  </a:cubicBezTo>
                  <a:cubicBezTo>
                    <a:pt x="173" y="21"/>
                    <a:pt x="157" y="5"/>
                    <a:pt x="124" y="5"/>
                  </a:cubicBezTo>
                  <a:cubicBezTo>
                    <a:pt x="114" y="2"/>
                    <a:pt x="105" y="0"/>
                    <a:pt x="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9"/>
            <p:cNvSpPr/>
            <p:nvPr/>
          </p:nvSpPr>
          <p:spPr>
            <a:xfrm>
              <a:off x="4372675" y="3195275"/>
              <a:ext cx="5175" cy="4925"/>
            </a:xfrm>
            <a:custGeom>
              <a:avLst/>
              <a:gdLst/>
              <a:ahLst/>
              <a:cxnLst/>
              <a:rect l="l" t="t" r="r" b="b"/>
              <a:pathLst>
                <a:path w="207" h="197" extrusionOk="0">
                  <a:moveTo>
                    <a:pt x="97" y="1"/>
                  </a:moveTo>
                  <a:cubicBezTo>
                    <a:pt x="65" y="1"/>
                    <a:pt x="35" y="13"/>
                    <a:pt x="17" y="40"/>
                  </a:cubicBezTo>
                  <a:cubicBezTo>
                    <a:pt x="1" y="57"/>
                    <a:pt x="1" y="73"/>
                    <a:pt x="1" y="110"/>
                  </a:cubicBezTo>
                  <a:lnTo>
                    <a:pt x="1" y="127"/>
                  </a:lnTo>
                  <a:cubicBezTo>
                    <a:pt x="17" y="143"/>
                    <a:pt x="17" y="160"/>
                    <a:pt x="34" y="176"/>
                  </a:cubicBezTo>
                  <a:cubicBezTo>
                    <a:pt x="50" y="197"/>
                    <a:pt x="87" y="197"/>
                    <a:pt x="120" y="197"/>
                  </a:cubicBezTo>
                  <a:cubicBezTo>
                    <a:pt x="137" y="197"/>
                    <a:pt x="174" y="176"/>
                    <a:pt x="190" y="160"/>
                  </a:cubicBezTo>
                  <a:cubicBezTo>
                    <a:pt x="207" y="143"/>
                    <a:pt x="207" y="110"/>
                    <a:pt x="207" y="94"/>
                  </a:cubicBezTo>
                  <a:cubicBezTo>
                    <a:pt x="207" y="57"/>
                    <a:pt x="190" y="40"/>
                    <a:pt x="174" y="24"/>
                  </a:cubicBezTo>
                  <a:cubicBezTo>
                    <a:pt x="150" y="9"/>
                    <a:pt x="122" y="1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9"/>
            <p:cNvSpPr/>
            <p:nvPr/>
          </p:nvSpPr>
          <p:spPr>
            <a:xfrm>
              <a:off x="4205200" y="3216050"/>
              <a:ext cx="5575" cy="5175"/>
            </a:xfrm>
            <a:custGeom>
              <a:avLst/>
              <a:gdLst/>
              <a:ahLst/>
              <a:cxnLst/>
              <a:rect l="l" t="t" r="r" b="b"/>
              <a:pathLst>
                <a:path w="223" h="207" extrusionOk="0">
                  <a:moveTo>
                    <a:pt x="136" y="1"/>
                  </a:moveTo>
                  <a:cubicBezTo>
                    <a:pt x="103" y="1"/>
                    <a:pt x="70" y="17"/>
                    <a:pt x="33" y="34"/>
                  </a:cubicBezTo>
                  <a:cubicBezTo>
                    <a:pt x="17" y="50"/>
                    <a:pt x="17" y="67"/>
                    <a:pt x="17" y="87"/>
                  </a:cubicBezTo>
                  <a:cubicBezTo>
                    <a:pt x="0" y="104"/>
                    <a:pt x="17" y="120"/>
                    <a:pt x="17" y="137"/>
                  </a:cubicBezTo>
                  <a:cubicBezTo>
                    <a:pt x="33" y="170"/>
                    <a:pt x="50" y="207"/>
                    <a:pt x="103" y="207"/>
                  </a:cubicBezTo>
                  <a:cubicBezTo>
                    <a:pt x="153" y="207"/>
                    <a:pt x="206" y="170"/>
                    <a:pt x="223" y="120"/>
                  </a:cubicBezTo>
                  <a:cubicBezTo>
                    <a:pt x="223" y="104"/>
                    <a:pt x="223" y="67"/>
                    <a:pt x="206" y="50"/>
                  </a:cubicBezTo>
                  <a:cubicBezTo>
                    <a:pt x="190" y="17"/>
                    <a:pt x="153" y="17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9"/>
            <p:cNvSpPr/>
            <p:nvPr/>
          </p:nvSpPr>
          <p:spPr>
            <a:xfrm>
              <a:off x="4368775" y="3222775"/>
              <a:ext cx="5675" cy="5250"/>
            </a:xfrm>
            <a:custGeom>
              <a:avLst/>
              <a:gdLst/>
              <a:ahLst/>
              <a:cxnLst/>
              <a:rect l="l" t="t" r="r" b="b"/>
              <a:pathLst>
                <a:path w="227" h="210" extrusionOk="0">
                  <a:moveTo>
                    <a:pt x="115" y="1"/>
                  </a:moveTo>
                  <a:cubicBezTo>
                    <a:pt x="58" y="1"/>
                    <a:pt x="21" y="47"/>
                    <a:pt x="21" y="90"/>
                  </a:cubicBezTo>
                  <a:cubicBezTo>
                    <a:pt x="0" y="107"/>
                    <a:pt x="21" y="128"/>
                    <a:pt x="21" y="144"/>
                  </a:cubicBezTo>
                  <a:cubicBezTo>
                    <a:pt x="37" y="177"/>
                    <a:pt x="54" y="210"/>
                    <a:pt x="103" y="210"/>
                  </a:cubicBezTo>
                  <a:cubicBezTo>
                    <a:pt x="157" y="210"/>
                    <a:pt x="206" y="177"/>
                    <a:pt x="227" y="128"/>
                  </a:cubicBezTo>
                  <a:cubicBezTo>
                    <a:pt x="227" y="90"/>
                    <a:pt x="227" y="74"/>
                    <a:pt x="206" y="41"/>
                  </a:cubicBezTo>
                  <a:cubicBezTo>
                    <a:pt x="190" y="24"/>
                    <a:pt x="157" y="4"/>
                    <a:pt x="140" y="4"/>
                  </a:cubicBezTo>
                  <a:cubicBezTo>
                    <a:pt x="131" y="2"/>
                    <a:pt x="123" y="1"/>
                    <a:pt x="1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9"/>
            <p:cNvSpPr/>
            <p:nvPr/>
          </p:nvSpPr>
          <p:spPr>
            <a:xfrm>
              <a:off x="4364125" y="3170900"/>
              <a:ext cx="5600" cy="5275"/>
            </a:xfrm>
            <a:custGeom>
              <a:avLst/>
              <a:gdLst/>
              <a:ahLst/>
              <a:cxnLst/>
              <a:rect l="l" t="t" r="r" b="b"/>
              <a:pathLst>
                <a:path w="224" h="211" extrusionOk="0">
                  <a:moveTo>
                    <a:pt x="120" y="1"/>
                  </a:moveTo>
                  <a:cubicBezTo>
                    <a:pt x="67" y="1"/>
                    <a:pt x="17" y="38"/>
                    <a:pt x="1" y="88"/>
                  </a:cubicBezTo>
                  <a:cubicBezTo>
                    <a:pt x="1" y="104"/>
                    <a:pt x="1" y="120"/>
                    <a:pt x="17" y="141"/>
                  </a:cubicBezTo>
                  <a:lnTo>
                    <a:pt x="17" y="174"/>
                  </a:lnTo>
                  <a:cubicBezTo>
                    <a:pt x="34" y="191"/>
                    <a:pt x="67" y="207"/>
                    <a:pt x="83" y="207"/>
                  </a:cubicBezTo>
                  <a:cubicBezTo>
                    <a:pt x="92" y="209"/>
                    <a:pt x="101" y="210"/>
                    <a:pt x="110" y="210"/>
                  </a:cubicBezTo>
                  <a:cubicBezTo>
                    <a:pt x="166" y="210"/>
                    <a:pt x="207" y="167"/>
                    <a:pt x="207" y="120"/>
                  </a:cubicBezTo>
                  <a:cubicBezTo>
                    <a:pt x="223" y="104"/>
                    <a:pt x="207" y="71"/>
                    <a:pt x="186" y="55"/>
                  </a:cubicBezTo>
                  <a:cubicBezTo>
                    <a:pt x="170" y="17"/>
                    <a:pt x="153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9"/>
            <p:cNvSpPr/>
            <p:nvPr/>
          </p:nvSpPr>
          <p:spPr>
            <a:xfrm>
              <a:off x="4378650" y="3153175"/>
              <a:ext cx="6125" cy="5425"/>
            </a:xfrm>
            <a:custGeom>
              <a:avLst/>
              <a:gdLst/>
              <a:ahLst/>
              <a:cxnLst/>
              <a:rect l="l" t="t" r="r" b="b"/>
              <a:pathLst>
                <a:path w="245" h="217" extrusionOk="0">
                  <a:moveTo>
                    <a:pt x="115" y="1"/>
                  </a:moveTo>
                  <a:cubicBezTo>
                    <a:pt x="105" y="1"/>
                    <a:pt x="96" y="2"/>
                    <a:pt x="87" y="5"/>
                  </a:cubicBezTo>
                  <a:cubicBezTo>
                    <a:pt x="38" y="42"/>
                    <a:pt x="1" y="91"/>
                    <a:pt x="38" y="145"/>
                  </a:cubicBezTo>
                  <a:cubicBezTo>
                    <a:pt x="51" y="185"/>
                    <a:pt x="86" y="217"/>
                    <a:pt x="127" y="217"/>
                  </a:cubicBezTo>
                  <a:cubicBezTo>
                    <a:pt x="137" y="217"/>
                    <a:pt x="147" y="215"/>
                    <a:pt x="158" y="211"/>
                  </a:cubicBezTo>
                  <a:cubicBezTo>
                    <a:pt x="224" y="178"/>
                    <a:pt x="244" y="129"/>
                    <a:pt x="224" y="75"/>
                  </a:cubicBezTo>
                  <a:cubicBezTo>
                    <a:pt x="210" y="34"/>
                    <a:pt x="161" y="1"/>
                    <a:pt x="1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9"/>
            <p:cNvSpPr/>
            <p:nvPr/>
          </p:nvSpPr>
          <p:spPr>
            <a:xfrm>
              <a:off x="4379575" y="3139050"/>
              <a:ext cx="6025" cy="5200"/>
            </a:xfrm>
            <a:custGeom>
              <a:avLst/>
              <a:gdLst/>
              <a:ahLst/>
              <a:cxnLst/>
              <a:rect l="l" t="t" r="r" b="b"/>
              <a:pathLst>
                <a:path w="241" h="208" extrusionOk="0">
                  <a:moveTo>
                    <a:pt x="111" y="1"/>
                  </a:moveTo>
                  <a:cubicBezTo>
                    <a:pt x="102" y="1"/>
                    <a:pt x="93" y="2"/>
                    <a:pt x="83" y="5"/>
                  </a:cubicBezTo>
                  <a:cubicBezTo>
                    <a:pt x="34" y="22"/>
                    <a:pt x="1" y="92"/>
                    <a:pt x="17" y="141"/>
                  </a:cubicBezTo>
                  <a:cubicBezTo>
                    <a:pt x="41" y="180"/>
                    <a:pt x="76" y="208"/>
                    <a:pt x="112" y="208"/>
                  </a:cubicBezTo>
                  <a:cubicBezTo>
                    <a:pt x="126" y="208"/>
                    <a:pt x="140" y="204"/>
                    <a:pt x="154" y="195"/>
                  </a:cubicBezTo>
                  <a:cubicBezTo>
                    <a:pt x="207" y="178"/>
                    <a:pt x="240" y="125"/>
                    <a:pt x="224" y="75"/>
                  </a:cubicBezTo>
                  <a:cubicBezTo>
                    <a:pt x="193" y="31"/>
                    <a:pt x="154" y="1"/>
                    <a:pt x="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9"/>
            <p:cNvSpPr/>
            <p:nvPr/>
          </p:nvSpPr>
          <p:spPr>
            <a:xfrm>
              <a:off x="4377000" y="3166150"/>
              <a:ext cx="5200" cy="5275"/>
            </a:xfrm>
            <a:custGeom>
              <a:avLst/>
              <a:gdLst/>
              <a:ahLst/>
              <a:cxnLst/>
              <a:rect l="l" t="t" r="r" b="b"/>
              <a:pathLst>
                <a:path w="208" h="211" extrusionOk="0">
                  <a:moveTo>
                    <a:pt x="105" y="1"/>
                  </a:moveTo>
                  <a:cubicBezTo>
                    <a:pt x="71" y="1"/>
                    <a:pt x="37" y="16"/>
                    <a:pt x="17" y="38"/>
                  </a:cubicBezTo>
                  <a:cubicBezTo>
                    <a:pt x="1" y="71"/>
                    <a:pt x="1" y="88"/>
                    <a:pt x="1" y="125"/>
                  </a:cubicBezTo>
                  <a:lnTo>
                    <a:pt x="1" y="141"/>
                  </a:lnTo>
                  <a:cubicBezTo>
                    <a:pt x="17" y="158"/>
                    <a:pt x="17" y="174"/>
                    <a:pt x="34" y="191"/>
                  </a:cubicBezTo>
                  <a:cubicBezTo>
                    <a:pt x="53" y="205"/>
                    <a:pt x="74" y="211"/>
                    <a:pt x="96" y="211"/>
                  </a:cubicBezTo>
                  <a:cubicBezTo>
                    <a:pt x="131" y="211"/>
                    <a:pt x="166" y="195"/>
                    <a:pt x="186" y="174"/>
                  </a:cubicBezTo>
                  <a:cubicBezTo>
                    <a:pt x="207" y="158"/>
                    <a:pt x="207" y="125"/>
                    <a:pt x="207" y="88"/>
                  </a:cubicBezTo>
                  <a:cubicBezTo>
                    <a:pt x="207" y="71"/>
                    <a:pt x="186" y="38"/>
                    <a:pt x="170" y="22"/>
                  </a:cubicBezTo>
                  <a:cubicBezTo>
                    <a:pt x="150" y="7"/>
                    <a:pt x="128" y="1"/>
                    <a:pt x="1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9"/>
            <p:cNvSpPr/>
            <p:nvPr/>
          </p:nvSpPr>
          <p:spPr>
            <a:xfrm>
              <a:off x="4362375" y="3185125"/>
              <a:ext cx="5600" cy="5200"/>
            </a:xfrm>
            <a:custGeom>
              <a:avLst/>
              <a:gdLst/>
              <a:ahLst/>
              <a:cxnLst/>
              <a:rect l="l" t="t" r="r" b="b"/>
              <a:pathLst>
                <a:path w="224" h="208" extrusionOk="0">
                  <a:moveTo>
                    <a:pt x="137" y="1"/>
                  </a:moveTo>
                  <a:cubicBezTo>
                    <a:pt x="104" y="1"/>
                    <a:pt x="71" y="1"/>
                    <a:pt x="50" y="17"/>
                  </a:cubicBezTo>
                  <a:cubicBezTo>
                    <a:pt x="33" y="34"/>
                    <a:pt x="17" y="50"/>
                    <a:pt x="17" y="87"/>
                  </a:cubicBezTo>
                  <a:cubicBezTo>
                    <a:pt x="0" y="104"/>
                    <a:pt x="17" y="120"/>
                    <a:pt x="17" y="137"/>
                  </a:cubicBezTo>
                  <a:cubicBezTo>
                    <a:pt x="17" y="137"/>
                    <a:pt x="17" y="153"/>
                    <a:pt x="33" y="153"/>
                  </a:cubicBezTo>
                  <a:cubicBezTo>
                    <a:pt x="50" y="191"/>
                    <a:pt x="71" y="191"/>
                    <a:pt x="104" y="207"/>
                  </a:cubicBezTo>
                  <a:cubicBezTo>
                    <a:pt x="153" y="207"/>
                    <a:pt x="207" y="170"/>
                    <a:pt x="223" y="120"/>
                  </a:cubicBezTo>
                  <a:cubicBezTo>
                    <a:pt x="223" y="87"/>
                    <a:pt x="223" y="50"/>
                    <a:pt x="207" y="34"/>
                  </a:cubicBezTo>
                  <a:cubicBezTo>
                    <a:pt x="190" y="17"/>
                    <a:pt x="153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9"/>
            <p:cNvSpPr/>
            <p:nvPr/>
          </p:nvSpPr>
          <p:spPr>
            <a:xfrm>
              <a:off x="4370925" y="3207300"/>
              <a:ext cx="5600" cy="5275"/>
            </a:xfrm>
            <a:custGeom>
              <a:avLst/>
              <a:gdLst/>
              <a:ahLst/>
              <a:cxnLst/>
              <a:rect l="l" t="t" r="r" b="b"/>
              <a:pathLst>
                <a:path w="224" h="211" extrusionOk="0">
                  <a:moveTo>
                    <a:pt x="114" y="0"/>
                  </a:moveTo>
                  <a:cubicBezTo>
                    <a:pt x="105" y="0"/>
                    <a:pt x="96" y="2"/>
                    <a:pt x="87" y="4"/>
                  </a:cubicBezTo>
                  <a:cubicBezTo>
                    <a:pt x="38" y="42"/>
                    <a:pt x="1" y="91"/>
                    <a:pt x="38" y="145"/>
                  </a:cubicBezTo>
                  <a:cubicBezTo>
                    <a:pt x="38" y="161"/>
                    <a:pt x="38" y="178"/>
                    <a:pt x="54" y="178"/>
                  </a:cubicBezTo>
                  <a:cubicBezTo>
                    <a:pt x="87" y="211"/>
                    <a:pt x="120" y="211"/>
                    <a:pt x="157" y="211"/>
                  </a:cubicBezTo>
                  <a:cubicBezTo>
                    <a:pt x="207" y="194"/>
                    <a:pt x="223" y="161"/>
                    <a:pt x="223" y="108"/>
                  </a:cubicBezTo>
                  <a:lnTo>
                    <a:pt x="223" y="75"/>
                  </a:lnTo>
                  <a:cubicBezTo>
                    <a:pt x="210" y="33"/>
                    <a:pt x="161" y="0"/>
                    <a:pt x="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9"/>
            <p:cNvSpPr/>
            <p:nvPr/>
          </p:nvSpPr>
          <p:spPr>
            <a:xfrm>
              <a:off x="4236100" y="3258825"/>
              <a:ext cx="5600" cy="5150"/>
            </a:xfrm>
            <a:custGeom>
              <a:avLst/>
              <a:gdLst/>
              <a:ahLst/>
              <a:cxnLst/>
              <a:rect l="l" t="t" r="r" b="b"/>
              <a:pathLst>
                <a:path w="224" h="206" extrusionOk="0">
                  <a:moveTo>
                    <a:pt x="112" y="1"/>
                  </a:moveTo>
                  <a:cubicBezTo>
                    <a:pt x="104" y="1"/>
                    <a:pt x="96" y="2"/>
                    <a:pt x="87" y="5"/>
                  </a:cubicBezTo>
                  <a:cubicBezTo>
                    <a:pt x="34" y="25"/>
                    <a:pt x="1" y="91"/>
                    <a:pt x="17" y="145"/>
                  </a:cubicBezTo>
                  <a:cubicBezTo>
                    <a:pt x="34" y="162"/>
                    <a:pt x="34" y="178"/>
                    <a:pt x="50" y="178"/>
                  </a:cubicBezTo>
                  <a:cubicBezTo>
                    <a:pt x="72" y="197"/>
                    <a:pt x="92" y="205"/>
                    <a:pt x="112" y="205"/>
                  </a:cubicBezTo>
                  <a:cubicBezTo>
                    <a:pt x="126" y="205"/>
                    <a:pt x="140" y="201"/>
                    <a:pt x="153" y="195"/>
                  </a:cubicBezTo>
                  <a:cubicBezTo>
                    <a:pt x="191" y="195"/>
                    <a:pt x="224" y="162"/>
                    <a:pt x="224" y="108"/>
                  </a:cubicBezTo>
                  <a:lnTo>
                    <a:pt x="224" y="75"/>
                  </a:lnTo>
                  <a:cubicBezTo>
                    <a:pt x="196" y="34"/>
                    <a:pt x="154" y="1"/>
                    <a:pt x="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9"/>
            <p:cNvSpPr/>
            <p:nvPr/>
          </p:nvSpPr>
          <p:spPr>
            <a:xfrm>
              <a:off x="4240850" y="3227925"/>
              <a:ext cx="6000" cy="5400"/>
            </a:xfrm>
            <a:custGeom>
              <a:avLst/>
              <a:gdLst/>
              <a:ahLst/>
              <a:cxnLst/>
              <a:rect l="l" t="t" r="r" b="b"/>
              <a:pathLst>
                <a:path w="240" h="216" extrusionOk="0">
                  <a:moveTo>
                    <a:pt x="113" y="0"/>
                  </a:moveTo>
                  <a:cubicBezTo>
                    <a:pt x="104" y="0"/>
                    <a:pt x="95" y="1"/>
                    <a:pt x="87" y="4"/>
                  </a:cubicBezTo>
                  <a:cubicBezTo>
                    <a:pt x="34" y="41"/>
                    <a:pt x="1" y="91"/>
                    <a:pt x="34" y="144"/>
                  </a:cubicBezTo>
                  <a:cubicBezTo>
                    <a:pt x="47" y="184"/>
                    <a:pt x="84" y="216"/>
                    <a:pt x="133" y="216"/>
                  </a:cubicBezTo>
                  <a:cubicBezTo>
                    <a:pt x="145" y="216"/>
                    <a:pt x="157" y="214"/>
                    <a:pt x="170" y="210"/>
                  </a:cubicBezTo>
                  <a:cubicBezTo>
                    <a:pt x="223" y="177"/>
                    <a:pt x="240" y="128"/>
                    <a:pt x="223" y="74"/>
                  </a:cubicBezTo>
                  <a:cubicBezTo>
                    <a:pt x="209" y="33"/>
                    <a:pt x="158" y="0"/>
                    <a:pt x="1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9"/>
            <p:cNvSpPr/>
            <p:nvPr/>
          </p:nvSpPr>
          <p:spPr>
            <a:xfrm>
              <a:off x="4239925" y="3246975"/>
              <a:ext cx="5700" cy="5175"/>
            </a:xfrm>
            <a:custGeom>
              <a:avLst/>
              <a:gdLst/>
              <a:ahLst/>
              <a:cxnLst/>
              <a:rect l="l" t="t" r="r" b="b"/>
              <a:pathLst>
                <a:path w="228" h="207" extrusionOk="0">
                  <a:moveTo>
                    <a:pt x="124" y="1"/>
                  </a:moveTo>
                  <a:cubicBezTo>
                    <a:pt x="71" y="1"/>
                    <a:pt x="21" y="34"/>
                    <a:pt x="21" y="87"/>
                  </a:cubicBezTo>
                  <a:cubicBezTo>
                    <a:pt x="0" y="104"/>
                    <a:pt x="0" y="120"/>
                    <a:pt x="21" y="137"/>
                  </a:cubicBezTo>
                  <a:cubicBezTo>
                    <a:pt x="21" y="153"/>
                    <a:pt x="21" y="153"/>
                    <a:pt x="38" y="153"/>
                  </a:cubicBezTo>
                  <a:cubicBezTo>
                    <a:pt x="54" y="190"/>
                    <a:pt x="71" y="207"/>
                    <a:pt x="104" y="207"/>
                  </a:cubicBezTo>
                  <a:cubicBezTo>
                    <a:pt x="157" y="207"/>
                    <a:pt x="207" y="170"/>
                    <a:pt x="227" y="120"/>
                  </a:cubicBezTo>
                  <a:cubicBezTo>
                    <a:pt x="227" y="87"/>
                    <a:pt x="207" y="67"/>
                    <a:pt x="190" y="34"/>
                  </a:cubicBezTo>
                  <a:cubicBezTo>
                    <a:pt x="190" y="17"/>
                    <a:pt x="157" y="1"/>
                    <a:pt x="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9"/>
            <p:cNvSpPr/>
            <p:nvPr/>
          </p:nvSpPr>
          <p:spPr>
            <a:xfrm>
              <a:off x="4231375" y="3207525"/>
              <a:ext cx="6000" cy="5250"/>
            </a:xfrm>
            <a:custGeom>
              <a:avLst/>
              <a:gdLst/>
              <a:ahLst/>
              <a:cxnLst/>
              <a:rect l="l" t="t" r="r" b="b"/>
              <a:pathLst>
                <a:path w="240" h="210" extrusionOk="0">
                  <a:moveTo>
                    <a:pt x="123" y="1"/>
                  </a:moveTo>
                  <a:cubicBezTo>
                    <a:pt x="107" y="1"/>
                    <a:pt x="89" y="6"/>
                    <a:pt x="70" y="16"/>
                  </a:cubicBezTo>
                  <a:cubicBezTo>
                    <a:pt x="17" y="33"/>
                    <a:pt x="0" y="82"/>
                    <a:pt x="17" y="136"/>
                  </a:cubicBezTo>
                  <a:cubicBezTo>
                    <a:pt x="29" y="185"/>
                    <a:pt x="72" y="209"/>
                    <a:pt x="115" y="209"/>
                  </a:cubicBezTo>
                  <a:cubicBezTo>
                    <a:pt x="129" y="209"/>
                    <a:pt x="144" y="207"/>
                    <a:pt x="157" y="202"/>
                  </a:cubicBezTo>
                  <a:cubicBezTo>
                    <a:pt x="206" y="185"/>
                    <a:pt x="239" y="119"/>
                    <a:pt x="206" y="66"/>
                  </a:cubicBezTo>
                  <a:cubicBezTo>
                    <a:pt x="195" y="30"/>
                    <a:pt x="164" y="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9"/>
            <p:cNvSpPr/>
            <p:nvPr/>
          </p:nvSpPr>
          <p:spPr>
            <a:xfrm>
              <a:off x="4250225" y="3256875"/>
              <a:ext cx="6100" cy="5275"/>
            </a:xfrm>
            <a:custGeom>
              <a:avLst/>
              <a:gdLst/>
              <a:ahLst/>
              <a:cxnLst/>
              <a:rect l="l" t="t" r="r" b="b"/>
              <a:pathLst>
                <a:path w="244" h="211" extrusionOk="0">
                  <a:moveTo>
                    <a:pt x="87" y="0"/>
                  </a:moveTo>
                  <a:cubicBezTo>
                    <a:pt x="54" y="17"/>
                    <a:pt x="38" y="33"/>
                    <a:pt x="38" y="50"/>
                  </a:cubicBezTo>
                  <a:cubicBezTo>
                    <a:pt x="21" y="83"/>
                    <a:pt x="1" y="120"/>
                    <a:pt x="21" y="136"/>
                  </a:cubicBezTo>
                  <a:cubicBezTo>
                    <a:pt x="35" y="178"/>
                    <a:pt x="83" y="211"/>
                    <a:pt x="130" y="211"/>
                  </a:cubicBezTo>
                  <a:cubicBezTo>
                    <a:pt x="139" y="211"/>
                    <a:pt x="149" y="209"/>
                    <a:pt x="157" y="207"/>
                  </a:cubicBezTo>
                  <a:cubicBezTo>
                    <a:pt x="207" y="186"/>
                    <a:pt x="244" y="120"/>
                    <a:pt x="228" y="66"/>
                  </a:cubicBezTo>
                  <a:cubicBezTo>
                    <a:pt x="207" y="33"/>
                    <a:pt x="174" y="17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9"/>
            <p:cNvSpPr/>
            <p:nvPr/>
          </p:nvSpPr>
          <p:spPr>
            <a:xfrm>
              <a:off x="4230550" y="3235650"/>
              <a:ext cx="6000" cy="5225"/>
            </a:xfrm>
            <a:custGeom>
              <a:avLst/>
              <a:gdLst/>
              <a:ahLst/>
              <a:cxnLst/>
              <a:rect l="l" t="t" r="r" b="b"/>
              <a:pathLst>
                <a:path w="240" h="209" extrusionOk="0">
                  <a:moveTo>
                    <a:pt x="99" y="0"/>
                  </a:moveTo>
                  <a:cubicBezTo>
                    <a:pt x="89" y="0"/>
                    <a:pt x="78" y="2"/>
                    <a:pt x="66" y="4"/>
                  </a:cubicBezTo>
                  <a:cubicBezTo>
                    <a:pt x="17" y="25"/>
                    <a:pt x="0" y="91"/>
                    <a:pt x="17" y="144"/>
                  </a:cubicBezTo>
                  <a:cubicBezTo>
                    <a:pt x="29" y="180"/>
                    <a:pt x="68" y="209"/>
                    <a:pt x="107" y="209"/>
                  </a:cubicBezTo>
                  <a:cubicBezTo>
                    <a:pt x="123" y="209"/>
                    <a:pt x="139" y="204"/>
                    <a:pt x="153" y="194"/>
                  </a:cubicBezTo>
                  <a:cubicBezTo>
                    <a:pt x="206" y="177"/>
                    <a:pt x="239" y="128"/>
                    <a:pt x="206" y="74"/>
                  </a:cubicBezTo>
                  <a:cubicBezTo>
                    <a:pt x="193" y="33"/>
                    <a:pt x="153" y="0"/>
                    <a:pt x="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9"/>
            <p:cNvSpPr/>
            <p:nvPr/>
          </p:nvSpPr>
          <p:spPr>
            <a:xfrm>
              <a:off x="4251150" y="3240325"/>
              <a:ext cx="5600" cy="5100"/>
            </a:xfrm>
            <a:custGeom>
              <a:avLst/>
              <a:gdLst/>
              <a:ahLst/>
              <a:cxnLst/>
              <a:rect l="l" t="t" r="r" b="b"/>
              <a:pathLst>
                <a:path w="224" h="204" extrusionOk="0">
                  <a:moveTo>
                    <a:pt x="111" y="1"/>
                  </a:moveTo>
                  <a:cubicBezTo>
                    <a:pt x="82" y="1"/>
                    <a:pt x="52" y="14"/>
                    <a:pt x="34" y="44"/>
                  </a:cubicBezTo>
                  <a:cubicBezTo>
                    <a:pt x="17" y="60"/>
                    <a:pt x="1" y="77"/>
                    <a:pt x="1" y="110"/>
                  </a:cubicBezTo>
                  <a:cubicBezTo>
                    <a:pt x="17" y="126"/>
                    <a:pt x="17" y="126"/>
                    <a:pt x="17" y="147"/>
                  </a:cubicBezTo>
                  <a:cubicBezTo>
                    <a:pt x="17" y="164"/>
                    <a:pt x="34" y="164"/>
                    <a:pt x="50" y="180"/>
                  </a:cubicBezTo>
                  <a:cubicBezTo>
                    <a:pt x="67" y="195"/>
                    <a:pt x="90" y="203"/>
                    <a:pt x="113" y="203"/>
                  </a:cubicBezTo>
                  <a:cubicBezTo>
                    <a:pt x="141" y="203"/>
                    <a:pt x="170" y="191"/>
                    <a:pt x="191" y="164"/>
                  </a:cubicBezTo>
                  <a:cubicBezTo>
                    <a:pt x="223" y="126"/>
                    <a:pt x="223" y="60"/>
                    <a:pt x="170" y="23"/>
                  </a:cubicBezTo>
                  <a:cubicBezTo>
                    <a:pt x="155" y="9"/>
                    <a:pt x="134" y="1"/>
                    <a:pt x="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9"/>
            <p:cNvSpPr/>
            <p:nvPr/>
          </p:nvSpPr>
          <p:spPr>
            <a:xfrm>
              <a:off x="4243425" y="3214600"/>
              <a:ext cx="5600" cy="5300"/>
            </a:xfrm>
            <a:custGeom>
              <a:avLst/>
              <a:gdLst/>
              <a:ahLst/>
              <a:cxnLst/>
              <a:rect l="l" t="t" r="r" b="b"/>
              <a:pathLst>
                <a:path w="224" h="212" extrusionOk="0">
                  <a:moveTo>
                    <a:pt x="103" y="1"/>
                  </a:moveTo>
                  <a:cubicBezTo>
                    <a:pt x="51" y="1"/>
                    <a:pt x="17" y="34"/>
                    <a:pt x="17" y="92"/>
                  </a:cubicBezTo>
                  <a:cubicBezTo>
                    <a:pt x="1" y="108"/>
                    <a:pt x="1" y="125"/>
                    <a:pt x="17" y="145"/>
                  </a:cubicBezTo>
                  <a:cubicBezTo>
                    <a:pt x="17" y="145"/>
                    <a:pt x="17" y="162"/>
                    <a:pt x="34" y="162"/>
                  </a:cubicBezTo>
                  <a:cubicBezTo>
                    <a:pt x="50" y="178"/>
                    <a:pt x="67" y="195"/>
                    <a:pt x="104" y="211"/>
                  </a:cubicBezTo>
                  <a:cubicBezTo>
                    <a:pt x="153" y="211"/>
                    <a:pt x="207" y="178"/>
                    <a:pt x="223" y="125"/>
                  </a:cubicBezTo>
                  <a:cubicBezTo>
                    <a:pt x="223" y="92"/>
                    <a:pt x="207" y="59"/>
                    <a:pt x="207" y="42"/>
                  </a:cubicBezTo>
                  <a:cubicBezTo>
                    <a:pt x="190" y="22"/>
                    <a:pt x="153" y="5"/>
                    <a:pt x="137" y="5"/>
                  </a:cubicBezTo>
                  <a:cubicBezTo>
                    <a:pt x="125" y="2"/>
                    <a:pt x="11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9"/>
            <p:cNvSpPr/>
            <p:nvPr/>
          </p:nvSpPr>
          <p:spPr>
            <a:xfrm>
              <a:off x="4247650" y="3201725"/>
              <a:ext cx="5700" cy="5275"/>
            </a:xfrm>
            <a:custGeom>
              <a:avLst/>
              <a:gdLst/>
              <a:ahLst/>
              <a:cxnLst/>
              <a:rect l="l" t="t" r="r" b="b"/>
              <a:pathLst>
                <a:path w="228" h="211" extrusionOk="0">
                  <a:moveTo>
                    <a:pt x="97" y="1"/>
                  </a:moveTo>
                  <a:cubicBezTo>
                    <a:pt x="55" y="1"/>
                    <a:pt x="18" y="33"/>
                    <a:pt x="1" y="91"/>
                  </a:cubicBezTo>
                  <a:lnTo>
                    <a:pt x="1" y="145"/>
                  </a:lnTo>
                  <a:cubicBezTo>
                    <a:pt x="21" y="145"/>
                    <a:pt x="21" y="161"/>
                    <a:pt x="21" y="161"/>
                  </a:cubicBezTo>
                  <a:cubicBezTo>
                    <a:pt x="38" y="178"/>
                    <a:pt x="71" y="194"/>
                    <a:pt x="87" y="211"/>
                  </a:cubicBezTo>
                  <a:cubicBezTo>
                    <a:pt x="124" y="211"/>
                    <a:pt x="141" y="194"/>
                    <a:pt x="174" y="178"/>
                  </a:cubicBezTo>
                  <a:cubicBezTo>
                    <a:pt x="190" y="178"/>
                    <a:pt x="207" y="145"/>
                    <a:pt x="207" y="124"/>
                  </a:cubicBezTo>
                  <a:cubicBezTo>
                    <a:pt x="227" y="58"/>
                    <a:pt x="174" y="5"/>
                    <a:pt x="124" y="5"/>
                  </a:cubicBezTo>
                  <a:cubicBezTo>
                    <a:pt x="115" y="2"/>
                    <a:pt x="106" y="1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9"/>
            <p:cNvSpPr/>
            <p:nvPr/>
          </p:nvSpPr>
          <p:spPr>
            <a:xfrm>
              <a:off x="4216325" y="3241825"/>
              <a:ext cx="5175" cy="5175"/>
            </a:xfrm>
            <a:custGeom>
              <a:avLst/>
              <a:gdLst/>
              <a:ahLst/>
              <a:cxnLst/>
              <a:rect l="l" t="t" r="r" b="b"/>
              <a:pathLst>
                <a:path w="207" h="207" extrusionOk="0">
                  <a:moveTo>
                    <a:pt x="120" y="0"/>
                  </a:moveTo>
                  <a:cubicBezTo>
                    <a:pt x="70" y="0"/>
                    <a:pt x="37" y="17"/>
                    <a:pt x="17" y="66"/>
                  </a:cubicBezTo>
                  <a:cubicBezTo>
                    <a:pt x="0" y="66"/>
                    <a:pt x="0" y="66"/>
                    <a:pt x="0" y="87"/>
                  </a:cubicBezTo>
                  <a:lnTo>
                    <a:pt x="0" y="137"/>
                  </a:lnTo>
                  <a:cubicBezTo>
                    <a:pt x="17" y="153"/>
                    <a:pt x="37" y="190"/>
                    <a:pt x="70" y="190"/>
                  </a:cubicBezTo>
                  <a:cubicBezTo>
                    <a:pt x="70" y="207"/>
                    <a:pt x="87" y="207"/>
                    <a:pt x="87" y="207"/>
                  </a:cubicBezTo>
                  <a:cubicBezTo>
                    <a:pt x="157" y="207"/>
                    <a:pt x="206" y="170"/>
                    <a:pt x="206" y="120"/>
                  </a:cubicBezTo>
                  <a:cubicBezTo>
                    <a:pt x="206" y="87"/>
                    <a:pt x="206" y="66"/>
                    <a:pt x="190" y="33"/>
                  </a:cubicBezTo>
                  <a:cubicBezTo>
                    <a:pt x="173" y="17"/>
                    <a:pt x="157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9"/>
            <p:cNvSpPr/>
            <p:nvPr/>
          </p:nvSpPr>
          <p:spPr>
            <a:xfrm>
              <a:off x="4216725" y="3227450"/>
              <a:ext cx="5175" cy="5075"/>
            </a:xfrm>
            <a:custGeom>
              <a:avLst/>
              <a:gdLst/>
              <a:ahLst/>
              <a:cxnLst/>
              <a:rect l="l" t="t" r="r" b="b"/>
              <a:pathLst>
                <a:path w="207" h="203" extrusionOk="0">
                  <a:moveTo>
                    <a:pt x="102" y="0"/>
                  </a:moveTo>
                  <a:cubicBezTo>
                    <a:pt x="70" y="0"/>
                    <a:pt x="40" y="14"/>
                    <a:pt x="21" y="44"/>
                  </a:cubicBezTo>
                  <a:cubicBezTo>
                    <a:pt x="1" y="60"/>
                    <a:pt x="1" y="77"/>
                    <a:pt x="1" y="110"/>
                  </a:cubicBezTo>
                  <a:lnTo>
                    <a:pt x="1" y="147"/>
                  </a:lnTo>
                  <a:cubicBezTo>
                    <a:pt x="21" y="163"/>
                    <a:pt x="21" y="163"/>
                    <a:pt x="38" y="180"/>
                  </a:cubicBezTo>
                  <a:cubicBezTo>
                    <a:pt x="60" y="195"/>
                    <a:pt x="83" y="203"/>
                    <a:pt x="106" y="203"/>
                  </a:cubicBezTo>
                  <a:cubicBezTo>
                    <a:pt x="135" y="203"/>
                    <a:pt x="163" y="190"/>
                    <a:pt x="190" y="163"/>
                  </a:cubicBezTo>
                  <a:cubicBezTo>
                    <a:pt x="207" y="147"/>
                    <a:pt x="207" y="110"/>
                    <a:pt x="207" y="93"/>
                  </a:cubicBezTo>
                  <a:cubicBezTo>
                    <a:pt x="207" y="60"/>
                    <a:pt x="190" y="44"/>
                    <a:pt x="174" y="23"/>
                  </a:cubicBezTo>
                  <a:cubicBezTo>
                    <a:pt x="152" y="9"/>
                    <a:pt x="126" y="0"/>
                    <a:pt x="1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9"/>
            <p:cNvSpPr/>
            <p:nvPr/>
          </p:nvSpPr>
          <p:spPr>
            <a:xfrm>
              <a:off x="4310425" y="3205150"/>
              <a:ext cx="6000" cy="5050"/>
            </a:xfrm>
            <a:custGeom>
              <a:avLst/>
              <a:gdLst/>
              <a:ahLst/>
              <a:cxnLst/>
              <a:rect l="l" t="t" r="r" b="b"/>
              <a:pathLst>
                <a:path w="240" h="202" extrusionOk="0">
                  <a:moveTo>
                    <a:pt x="126" y="0"/>
                  </a:moveTo>
                  <a:cubicBezTo>
                    <a:pt x="113" y="0"/>
                    <a:pt x="99" y="3"/>
                    <a:pt x="87" y="8"/>
                  </a:cubicBezTo>
                  <a:cubicBezTo>
                    <a:pt x="34" y="24"/>
                    <a:pt x="1" y="90"/>
                    <a:pt x="17" y="144"/>
                  </a:cubicBezTo>
                  <a:cubicBezTo>
                    <a:pt x="41" y="181"/>
                    <a:pt x="77" y="201"/>
                    <a:pt x="114" y="201"/>
                  </a:cubicBezTo>
                  <a:cubicBezTo>
                    <a:pt x="127" y="201"/>
                    <a:pt x="140" y="199"/>
                    <a:pt x="153" y="194"/>
                  </a:cubicBezTo>
                  <a:cubicBezTo>
                    <a:pt x="207" y="177"/>
                    <a:pt x="240" y="128"/>
                    <a:pt x="223" y="74"/>
                  </a:cubicBezTo>
                  <a:cubicBezTo>
                    <a:pt x="211" y="24"/>
                    <a:pt x="168" y="0"/>
                    <a:pt x="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9"/>
            <p:cNvSpPr/>
            <p:nvPr/>
          </p:nvSpPr>
          <p:spPr>
            <a:xfrm>
              <a:off x="4212500" y="3256225"/>
              <a:ext cx="5175" cy="5300"/>
            </a:xfrm>
            <a:custGeom>
              <a:avLst/>
              <a:gdLst/>
              <a:ahLst/>
              <a:cxnLst/>
              <a:rect l="l" t="t" r="r" b="b"/>
              <a:pathLst>
                <a:path w="207" h="212" extrusionOk="0">
                  <a:moveTo>
                    <a:pt x="95" y="0"/>
                  </a:moveTo>
                  <a:cubicBezTo>
                    <a:pt x="64" y="0"/>
                    <a:pt x="35" y="14"/>
                    <a:pt x="17" y="43"/>
                  </a:cubicBezTo>
                  <a:cubicBezTo>
                    <a:pt x="1" y="59"/>
                    <a:pt x="1" y="92"/>
                    <a:pt x="1" y="109"/>
                  </a:cubicBezTo>
                  <a:lnTo>
                    <a:pt x="1" y="146"/>
                  </a:lnTo>
                  <a:cubicBezTo>
                    <a:pt x="17" y="162"/>
                    <a:pt x="17" y="179"/>
                    <a:pt x="34" y="179"/>
                  </a:cubicBezTo>
                  <a:cubicBezTo>
                    <a:pt x="50" y="195"/>
                    <a:pt x="87" y="212"/>
                    <a:pt x="120" y="212"/>
                  </a:cubicBezTo>
                  <a:cubicBezTo>
                    <a:pt x="137" y="195"/>
                    <a:pt x="170" y="195"/>
                    <a:pt x="190" y="162"/>
                  </a:cubicBezTo>
                  <a:cubicBezTo>
                    <a:pt x="207" y="146"/>
                    <a:pt x="207" y="129"/>
                    <a:pt x="207" y="92"/>
                  </a:cubicBezTo>
                  <a:cubicBezTo>
                    <a:pt x="207" y="59"/>
                    <a:pt x="190" y="43"/>
                    <a:pt x="170" y="26"/>
                  </a:cubicBezTo>
                  <a:cubicBezTo>
                    <a:pt x="147" y="10"/>
                    <a:pt x="121" y="0"/>
                    <a:pt x="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9"/>
            <p:cNvSpPr/>
            <p:nvPr/>
          </p:nvSpPr>
          <p:spPr>
            <a:xfrm>
              <a:off x="4207775" y="3204375"/>
              <a:ext cx="5175" cy="5200"/>
            </a:xfrm>
            <a:custGeom>
              <a:avLst/>
              <a:gdLst/>
              <a:ahLst/>
              <a:cxnLst/>
              <a:rect l="l" t="t" r="r" b="b"/>
              <a:pathLst>
                <a:path w="207" h="208" extrusionOk="0">
                  <a:moveTo>
                    <a:pt x="109" y="1"/>
                  </a:moveTo>
                  <a:cubicBezTo>
                    <a:pt x="72" y="1"/>
                    <a:pt x="37" y="16"/>
                    <a:pt x="17" y="39"/>
                  </a:cubicBezTo>
                  <a:cubicBezTo>
                    <a:pt x="0" y="55"/>
                    <a:pt x="0" y="88"/>
                    <a:pt x="0" y="121"/>
                  </a:cubicBezTo>
                  <a:lnTo>
                    <a:pt x="0" y="142"/>
                  </a:lnTo>
                  <a:cubicBezTo>
                    <a:pt x="17" y="159"/>
                    <a:pt x="17" y="175"/>
                    <a:pt x="33" y="192"/>
                  </a:cubicBezTo>
                  <a:cubicBezTo>
                    <a:pt x="50" y="208"/>
                    <a:pt x="87" y="208"/>
                    <a:pt x="120" y="208"/>
                  </a:cubicBezTo>
                  <a:cubicBezTo>
                    <a:pt x="136" y="208"/>
                    <a:pt x="173" y="192"/>
                    <a:pt x="190" y="175"/>
                  </a:cubicBezTo>
                  <a:cubicBezTo>
                    <a:pt x="206" y="142"/>
                    <a:pt x="206" y="121"/>
                    <a:pt x="206" y="88"/>
                  </a:cubicBezTo>
                  <a:cubicBezTo>
                    <a:pt x="206" y="72"/>
                    <a:pt x="190" y="39"/>
                    <a:pt x="173" y="18"/>
                  </a:cubicBezTo>
                  <a:cubicBezTo>
                    <a:pt x="153" y="6"/>
                    <a:pt x="131" y="1"/>
                    <a:pt x="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9"/>
            <p:cNvSpPr/>
            <p:nvPr/>
          </p:nvSpPr>
          <p:spPr>
            <a:xfrm>
              <a:off x="4254150" y="3226375"/>
              <a:ext cx="5600" cy="5250"/>
            </a:xfrm>
            <a:custGeom>
              <a:avLst/>
              <a:gdLst/>
              <a:ahLst/>
              <a:cxnLst/>
              <a:rect l="l" t="t" r="r" b="b"/>
              <a:pathLst>
                <a:path w="224" h="210" extrusionOk="0">
                  <a:moveTo>
                    <a:pt x="120" y="0"/>
                  </a:moveTo>
                  <a:cubicBezTo>
                    <a:pt x="71" y="0"/>
                    <a:pt x="17" y="33"/>
                    <a:pt x="0" y="87"/>
                  </a:cubicBezTo>
                  <a:cubicBezTo>
                    <a:pt x="0" y="103"/>
                    <a:pt x="0" y="120"/>
                    <a:pt x="17" y="136"/>
                  </a:cubicBezTo>
                  <a:lnTo>
                    <a:pt x="17" y="169"/>
                  </a:lnTo>
                  <a:cubicBezTo>
                    <a:pt x="33" y="190"/>
                    <a:pt x="71" y="206"/>
                    <a:pt x="87" y="206"/>
                  </a:cubicBezTo>
                  <a:cubicBezTo>
                    <a:pt x="95" y="208"/>
                    <a:pt x="103" y="209"/>
                    <a:pt x="111" y="209"/>
                  </a:cubicBezTo>
                  <a:cubicBezTo>
                    <a:pt x="166" y="209"/>
                    <a:pt x="207" y="163"/>
                    <a:pt x="207" y="120"/>
                  </a:cubicBezTo>
                  <a:cubicBezTo>
                    <a:pt x="223" y="103"/>
                    <a:pt x="207" y="66"/>
                    <a:pt x="190" y="50"/>
                  </a:cubicBezTo>
                  <a:cubicBezTo>
                    <a:pt x="174" y="17"/>
                    <a:pt x="153" y="17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9"/>
            <p:cNvSpPr/>
            <p:nvPr/>
          </p:nvSpPr>
          <p:spPr>
            <a:xfrm>
              <a:off x="4223650" y="3188650"/>
              <a:ext cx="5575" cy="5175"/>
            </a:xfrm>
            <a:custGeom>
              <a:avLst/>
              <a:gdLst/>
              <a:ahLst/>
              <a:cxnLst/>
              <a:rect l="l" t="t" r="r" b="b"/>
              <a:pathLst>
                <a:path w="223" h="207" extrusionOk="0">
                  <a:moveTo>
                    <a:pt x="103" y="0"/>
                  </a:moveTo>
                  <a:cubicBezTo>
                    <a:pt x="91" y="0"/>
                    <a:pt x="78" y="4"/>
                    <a:pt x="70" y="12"/>
                  </a:cubicBezTo>
                  <a:cubicBezTo>
                    <a:pt x="54" y="12"/>
                    <a:pt x="33" y="29"/>
                    <a:pt x="17" y="50"/>
                  </a:cubicBezTo>
                  <a:cubicBezTo>
                    <a:pt x="0" y="83"/>
                    <a:pt x="0" y="116"/>
                    <a:pt x="17" y="132"/>
                  </a:cubicBezTo>
                  <a:cubicBezTo>
                    <a:pt x="30" y="176"/>
                    <a:pt x="69" y="206"/>
                    <a:pt x="110" y="206"/>
                  </a:cubicBezTo>
                  <a:cubicBezTo>
                    <a:pt x="119" y="206"/>
                    <a:pt x="127" y="205"/>
                    <a:pt x="136" y="202"/>
                  </a:cubicBezTo>
                  <a:cubicBezTo>
                    <a:pt x="206" y="186"/>
                    <a:pt x="223" y="116"/>
                    <a:pt x="206" y="66"/>
                  </a:cubicBezTo>
                  <a:cubicBezTo>
                    <a:pt x="190" y="29"/>
                    <a:pt x="173" y="12"/>
                    <a:pt x="136" y="12"/>
                  </a:cubicBezTo>
                  <a:cubicBezTo>
                    <a:pt x="128" y="4"/>
                    <a:pt x="115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9"/>
            <p:cNvSpPr/>
            <p:nvPr/>
          </p:nvSpPr>
          <p:spPr>
            <a:xfrm>
              <a:off x="4218475" y="3214575"/>
              <a:ext cx="6025" cy="5050"/>
            </a:xfrm>
            <a:custGeom>
              <a:avLst/>
              <a:gdLst/>
              <a:ahLst/>
              <a:cxnLst/>
              <a:rect l="l" t="t" r="r" b="b"/>
              <a:pathLst>
                <a:path w="241" h="202" extrusionOk="0">
                  <a:moveTo>
                    <a:pt x="127" y="0"/>
                  </a:moveTo>
                  <a:cubicBezTo>
                    <a:pt x="113" y="0"/>
                    <a:pt x="100" y="2"/>
                    <a:pt x="87" y="6"/>
                  </a:cubicBezTo>
                  <a:cubicBezTo>
                    <a:pt x="34" y="23"/>
                    <a:pt x="1" y="76"/>
                    <a:pt x="17" y="146"/>
                  </a:cubicBezTo>
                  <a:cubicBezTo>
                    <a:pt x="45" y="183"/>
                    <a:pt x="80" y="202"/>
                    <a:pt x="118" y="202"/>
                  </a:cubicBezTo>
                  <a:cubicBezTo>
                    <a:pt x="131" y="202"/>
                    <a:pt x="144" y="200"/>
                    <a:pt x="158" y="196"/>
                  </a:cubicBezTo>
                  <a:cubicBezTo>
                    <a:pt x="224" y="179"/>
                    <a:pt x="240" y="109"/>
                    <a:pt x="224" y="60"/>
                  </a:cubicBezTo>
                  <a:cubicBezTo>
                    <a:pt x="211" y="19"/>
                    <a:pt x="168" y="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9"/>
            <p:cNvSpPr/>
            <p:nvPr/>
          </p:nvSpPr>
          <p:spPr>
            <a:xfrm>
              <a:off x="4219300" y="3200225"/>
              <a:ext cx="6125" cy="5225"/>
            </a:xfrm>
            <a:custGeom>
              <a:avLst/>
              <a:gdLst/>
              <a:ahLst/>
              <a:cxnLst/>
              <a:rect l="l" t="t" r="r" b="b"/>
              <a:pathLst>
                <a:path w="245" h="209" extrusionOk="0">
                  <a:moveTo>
                    <a:pt x="132" y="0"/>
                  </a:moveTo>
                  <a:cubicBezTo>
                    <a:pt x="118" y="0"/>
                    <a:pt x="103" y="5"/>
                    <a:pt x="87" y="15"/>
                  </a:cubicBezTo>
                  <a:cubicBezTo>
                    <a:pt x="38" y="32"/>
                    <a:pt x="1" y="81"/>
                    <a:pt x="21" y="135"/>
                  </a:cubicBezTo>
                  <a:cubicBezTo>
                    <a:pt x="49" y="176"/>
                    <a:pt x="88" y="209"/>
                    <a:pt x="132" y="209"/>
                  </a:cubicBezTo>
                  <a:cubicBezTo>
                    <a:pt x="140" y="209"/>
                    <a:pt x="149" y="208"/>
                    <a:pt x="158" y="205"/>
                  </a:cubicBezTo>
                  <a:cubicBezTo>
                    <a:pt x="207" y="184"/>
                    <a:pt x="244" y="118"/>
                    <a:pt x="228" y="65"/>
                  </a:cubicBezTo>
                  <a:cubicBezTo>
                    <a:pt x="201" y="29"/>
                    <a:pt x="168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9"/>
            <p:cNvSpPr/>
            <p:nvPr/>
          </p:nvSpPr>
          <p:spPr>
            <a:xfrm>
              <a:off x="4225800" y="3252125"/>
              <a:ext cx="5600" cy="5300"/>
            </a:xfrm>
            <a:custGeom>
              <a:avLst/>
              <a:gdLst/>
              <a:ahLst/>
              <a:cxnLst/>
              <a:rect l="l" t="t" r="r" b="b"/>
              <a:pathLst>
                <a:path w="224" h="212" extrusionOk="0">
                  <a:moveTo>
                    <a:pt x="120" y="1"/>
                  </a:moveTo>
                  <a:cubicBezTo>
                    <a:pt x="104" y="1"/>
                    <a:pt x="71" y="17"/>
                    <a:pt x="50" y="34"/>
                  </a:cubicBezTo>
                  <a:cubicBezTo>
                    <a:pt x="34" y="34"/>
                    <a:pt x="17" y="67"/>
                    <a:pt x="1" y="87"/>
                  </a:cubicBezTo>
                  <a:cubicBezTo>
                    <a:pt x="1" y="120"/>
                    <a:pt x="1" y="137"/>
                    <a:pt x="17" y="153"/>
                  </a:cubicBezTo>
                  <a:lnTo>
                    <a:pt x="34" y="170"/>
                  </a:lnTo>
                  <a:cubicBezTo>
                    <a:pt x="50" y="190"/>
                    <a:pt x="71" y="207"/>
                    <a:pt x="104" y="207"/>
                  </a:cubicBezTo>
                  <a:cubicBezTo>
                    <a:pt x="112" y="210"/>
                    <a:pt x="121" y="211"/>
                    <a:pt x="129" y="211"/>
                  </a:cubicBezTo>
                  <a:cubicBezTo>
                    <a:pt x="170" y="211"/>
                    <a:pt x="210" y="178"/>
                    <a:pt x="223" y="120"/>
                  </a:cubicBezTo>
                  <a:cubicBezTo>
                    <a:pt x="223" y="104"/>
                    <a:pt x="207" y="67"/>
                    <a:pt x="190" y="50"/>
                  </a:cubicBezTo>
                  <a:cubicBezTo>
                    <a:pt x="174" y="34"/>
                    <a:pt x="153" y="17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9"/>
            <p:cNvSpPr/>
            <p:nvPr/>
          </p:nvSpPr>
          <p:spPr>
            <a:xfrm>
              <a:off x="4288875" y="3253375"/>
              <a:ext cx="5175" cy="5250"/>
            </a:xfrm>
            <a:custGeom>
              <a:avLst/>
              <a:gdLst/>
              <a:ahLst/>
              <a:cxnLst/>
              <a:rect l="l" t="t" r="r" b="b"/>
              <a:pathLst>
                <a:path w="207" h="210" extrusionOk="0">
                  <a:moveTo>
                    <a:pt x="125" y="0"/>
                  </a:moveTo>
                  <a:cubicBezTo>
                    <a:pt x="71" y="0"/>
                    <a:pt x="21" y="37"/>
                    <a:pt x="1" y="87"/>
                  </a:cubicBezTo>
                  <a:lnTo>
                    <a:pt x="1" y="140"/>
                  </a:lnTo>
                  <a:cubicBezTo>
                    <a:pt x="21" y="173"/>
                    <a:pt x="54" y="206"/>
                    <a:pt x="87" y="206"/>
                  </a:cubicBezTo>
                  <a:cubicBezTo>
                    <a:pt x="97" y="209"/>
                    <a:pt x="106" y="210"/>
                    <a:pt x="114" y="210"/>
                  </a:cubicBezTo>
                  <a:cubicBezTo>
                    <a:pt x="170" y="210"/>
                    <a:pt x="207" y="166"/>
                    <a:pt x="207" y="120"/>
                  </a:cubicBezTo>
                  <a:cubicBezTo>
                    <a:pt x="207" y="87"/>
                    <a:pt x="207" y="70"/>
                    <a:pt x="190" y="54"/>
                  </a:cubicBezTo>
                  <a:cubicBezTo>
                    <a:pt x="174" y="17"/>
                    <a:pt x="158" y="0"/>
                    <a:pt x="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9"/>
            <p:cNvSpPr/>
            <p:nvPr/>
          </p:nvSpPr>
          <p:spPr>
            <a:xfrm>
              <a:off x="4292400" y="3225700"/>
              <a:ext cx="5575" cy="5125"/>
            </a:xfrm>
            <a:custGeom>
              <a:avLst/>
              <a:gdLst/>
              <a:ahLst/>
              <a:cxnLst/>
              <a:rect l="l" t="t" r="r" b="b"/>
              <a:pathLst>
                <a:path w="223" h="205" extrusionOk="0">
                  <a:moveTo>
                    <a:pt x="108" y="1"/>
                  </a:moveTo>
                  <a:cubicBezTo>
                    <a:pt x="80" y="1"/>
                    <a:pt x="51" y="14"/>
                    <a:pt x="33" y="44"/>
                  </a:cubicBezTo>
                  <a:cubicBezTo>
                    <a:pt x="17" y="60"/>
                    <a:pt x="0" y="77"/>
                    <a:pt x="0" y="114"/>
                  </a:cubicBezTo>
                  <a:cubicBezTo>
                    <a:pt x="0" y="130"/>
                    <a:pt x="0" y="130"/>
                    <a:pt x="17" y="147"/>
                  </a:cubicBezTo>
                  <a:cubicBezTo>
                    <a:pt x="17" y="163"/>
                    <a:pt x="33" y="163"/>
                    <a:pt x="49" y="180"/>
                  </a:cubicBezTo>
                  <a:cubicBezTo>
                    <a:pt x="61" y="191"/>
                    <a:pt x="75" y="205"/>
                    <a:pt x="93" y="205"/>
                  </a:cubicBezTo>
                  <a:cubicBezTo>
                    <a:pt x="101" y="205"/>
                    <a:pt x="110" y="202"/>
                    <a:pt x="120" y="196"/>
                  </a:cubicBezTo>
                  <a:cubicBezTo>
                    <a:pt x="153" y="196"/>
                    <a:pt x="169" y="180"/>
                    <a:pt x="190" y="163"/>
                  </a:cubicBezTo>
                  <a:cubicBezTo>
                    <a:pt x="206" y="147"/>
                    <a:pt x="223" y="114"/>
                    <a:pt x="206" y="93"/>
                  </a:cubicBezTo>
                  <a:cubicBezTo>
                    <a:pt x="206" y="60"/>
                    <a:pt x="190" y="44"/>
                    <a:pt x="169" y="27"/>
                  </a:cubicBezTo>
                  <a:cubicBezTo>
                    <a:pt x="154" y="10"/>
                    <a:pt x="131" y="1"/>
                    <a:pt x="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9"/>
            <p:cNvSpPr/>
            <p:nvPr/>
          </p:nvSpPr>
          <p:spPr>
            <a:xfrm>
              <a:off x="4284250" y="3201425"/>
              <a:ext cx="5175" cy="5275"/>
            </a:xfrm>
            <a:custGeom>
              <a:avLst/>
              <a:gdLst/>
              <a:ahLst/>
              <a:cxnLst/>
              <a:rect l="l" t="t" r="r" b="b"/>
              <a:pathLst>
                <a:path w="207" h="211" extrusionOk="0">
                  <a:moveTo>
                    <a:pt x="120" y="0"/>
                  </a:moveTo>
                  <a:cubicBezTo>
                    <a:pt x="50" y="0"/>
                    <a:pt x="0" y="33"/>
                    <a:pt x="0" y="87"/>
                  </a:cubicBezTo>
                  <a:lnTo>
                    <a:pt x="0" y="157"/>
                  </a:lnTo>
                  <a:lnTo>
                    <a:pt x="17" y="173"/>
                  </a:lnTo>
                  <a:cubicBezTo>
                    <a:pt x="33" y="190"/>
                    <a:pt x="50" y="206"/>
                    <a:pt x="83" y="206"/>
                  </a:cubicBezTo>
                  <a:cubicBezTo>
                    <a:pt x="92" y="209"/>
                    <a:pt x="101" y="211"/>
                    <a:pt x="110" y="211"/>
                  </a:cubicBezTo>
                  <a:cubicBezTo>
                    <a:pt x="152" y="211"/>
                    <a:pt x="189" y="178"/>
                    <a:pt x="206" y="120"/>
                  </a:cubicBezTo>
                  <a:cubicBezTo>
                    <a:pt x="206" y="103"/>
                    <a:pt x="206" y="70"/>
                    <a:pt x="186" y="54"/>
                  </a:cubicBezTo>
                  <a:cubicBezTo>
                    <a:pt x="169" y="17"/>
                    <a:pt x="136" y="17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9"/>
            <p:cNvSpPr/>
            <p:nvPr/>
          </p:nvSpPr>
          <p:spPr>
            <a:xfrm>
              <a:off x="4296200" y="3211200"/>
              <a:ext cx="5600" cy="5300"/>
            </a:xfrm>
            <a:custGeom>
              <a:avLst/>
              <a:gdLst/>
              <a:ahLst/>
              <a:cxnLst/>
              <a:rect l="l" t="t" r="r" b="b"/>
              <a:pathLst>
                <a:path w="224" h="212" extrusionOk="0">
                  <a:moveTo>
                    <a:pt x="112" y="1"/>
                  </a:moveTo>
                  <a:cubicBezTo>
                    <a:pt x="70" y="1"/>
                    <a:pt x="34" y="28"/>
                    <a:pt x="17" y="55"/>
                  </a:cubicBezTo>
                  <a:lnTo>
                    <a:pt x="17" y="92"/>
                  </a:lnTo>
                  <a:cubicBezTo>
                    <a:pt x="1" y="108"/>
                    <a:pt x="17" y="125"/>
                    <a:pt x="17" y="141"/>
                  </a:cubicBezTo>
                  <a:cubicBezTo>
                    <a:pt x="38" y="158"/>
                    <a:pt x="54" y="195"/>
                    <a:pt x="71" y="195"/>
                  </a:cubicBezTo>
                  <a:cubicBezTo>
                    <a:pt x="87" y="195"/>
                    <a:pt x="87" y="211"/>
                    <a:pt x="104" y="211"/>
                  </a:cubicBezTo>
                  <a:cubicBezTo>
                    <a:pt x="157" y="211"/>
                    <a:pt x="207" y="178"/>
                    <a:pt x="223" y="125"/>
                  </a:cubicBezTo>
                  <a:cubicBezTo>
                    <a:pt x="223" y="92"/>
                    <a:pt x="223" y="55"/>
                    <a:pt x="207" y="38"/>
                  </a:cubicBezTo>
                  <a:cubicBezTo>
                    <a:pt x="190" y="22"/>
                    <a:pt x="157" y="5"/>
                    <a:pt x="141" y="5"/>
                  </a:cubicBezTo>
                  <a:cubicBezTo>
                    <a:pt x="131" y="2"/>
                    <a:pt x="121" y="1"/>
                    <a:pt x="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9"/>
            <p:cNvSpPr/>
            <p:nvPr/>
          </p:nvSpPr>
          <p:spPr>
            <a:xfrm>
              <a:off x="4301350" y="3248225"/>
              <a:ext cx="5600" cy="5275"/>
            </a:xfrm>
            <a:custGeom>
              <a:avLst/>
              <a:gdLst/>
              <a:ahLst/>
              <a:cxnLst/>
              <a:rect l="l" t="t" r="r" b="b"/>
              <a:pathLst>
                <a:path w="224" h="211" extrusionOk="0">
                  <a:moveTo>
                    <a:pt x="120" y="0"/>
                  </a:moveTo>
                  <a:cubicBezTo>
                    <a:pt x="104" y="0"/>
                    <a:pt x="71" y="17"/>
                    <a:pt x="54" y="37"/>
                  </a:cubicBezTo>
                  <a:cubicBezTo>
                    <a:pt x="17" y="37"/>
                    <a:pt x="1" y="70"/>
                    <a:pt x="1" y="87"/>
                  </a:cubicBezTo>
                  <a:cubicBezTo>
                    <a:pt x="1" y="120"/>
                    <a:pt x="1" y="140"/>
                    <a:pt x="17" y="157"/>
                  </a:cubicBezTo>
                  <a:lnTo>
                    <a:pt x="17" y="173"/>
                  </a:lnTo>
                  <a:cubicBezTo>
                    <a:pt x="38" y="190"/>
                    <a:pt x="71" y="206"/>
                    <a:pt x="87" y="206"/>
                  </a:cubicBezTo>
                  <a:cubicBezTo>
                    <a:pt x="99" y="209"/>
                    <a:pt x="111" y="210"/>
                    <a:pt x="121" y="210"/>
                  </a:cubicBezTo>
                  <a:cubicBezTo>
                    <a:pt x="173" y="210"/>
                    <a:pt x="207" y="178"/>
                    <a:pt x="207" y="120"/>
                  </a:cubicBezTo>
                  <a:cubicBezTo>
                    <a:pt x="223" y="103"/>
                    <a:pt x="207" y="70"/>
                    <a:pt x="190" y="54"/>
                  </a:cubicBezTo>
                  <a:cubicBezTo>
                    <a:pt x="174" y="37"/>
                    <a:pt x="157" y="17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9"/>
            <p:cNvSpPr/>
            <p:nvPr/>
          </p:nvSpPr>
          <p:spPr>
            <a:xfrm>
              <a:off x="4306100" y="3221625"/>
              <a:ext cx="5175" cy="5250"/>
            </a:xfrm>
            <a:custGeom>
              <a:avLst/>
              <a:gdLst/>
              <a:ahLst/>
              <a:cxnLst/>
              <a:rect l="l" t="t" r="r" b="b"/>
              <a:pathLst>
                <a:path w="207" h="210" extrusionOk="0">
                  <a:moveTo>
                    <a:pt x="120" y="0"/>
                  </a:moveTo>
                  <a:cubicBezTo>
                    <a:pt x="87" y="0"/>
                    <a:pt x="70" y="0"/>
                    <a:pt x="33" y="17"/>
                  </a:cubicBezTo>
                  <a:cubicBezTo>
                    <a:pt x="17" y="33"/>
                    <a:pt x="0" y="70"/>
                    <a:pt x="0" y="87"/>
                  </a:cubicBezTo>
                  <a:lnTo>
                    <a:pt x="0" y="136"/>
                  </a:lnTo>
                  <a:cubicBezTo>
                    <a:pt x="17" y="153"/>
                    <a:pt x="17" y="153"/>
                    <a:pt x="17" y="174"/>
                  </a:cubicBezTo>
                  <a:cubicBezTo>
                    <a:pt x="33" y="190"/>
                    <a:pt x="54" y="207"/>
                    <a:pt x="87" y="207"/>
                  </a:cubicBezTo>
                  <a:cubicBezTo>
                    <a:pt x="94" y="209"/>
                    <a:pt x="100" y="210"/>
                    <a:pt x="108" y="210"/>
                  </a:cubicBezTo>
                  <a:cubicBezTo>
                    <a:pt x="154" y="210"/>
                    <a:pt x="207" y="166"/>
                    <a:pt x="207" y="120"/>
                  </a:cubicBezTo>
                  <a:cubicBezTo>
                    <a:pt x="207" y="103"/>
                    <a:pt x="207" y="70"/>
                    <a:pt x="190" y="50"/>
                  </a:cubicBezTo>
                  <a:cubicBezTo>
                    <a:pt x="174" y="17"/>
                    <a:pt x="157" y="17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9"/>
            <p:cNvSpPr/>
            <p:nvPr/>
          </p:nvSpPr>
          <p:spPr>
            <a:xfrm>
              <a:off x="4302275" y="3234925"/>
              <a:ext cx="5600" cy="5275"/>
            </a:xfrm>
            <a:custGeom>
              <a:avLst/>
              <a:gdLst/>
              <a:ahLst/>
              <a:cxnLst/>
              <a:rect l="l" t="t" r="r" b="b"/>
              <a:pathLst>
                <a:path w="224" h="211" extrusionOk="0">
                  <a:moveTo>
                    <a:pt x="83" y="0"/>
                  </a:moveTo>
                  <a:cubicBezTo>
                    <a:pt x="17" y="33"/>
                    <a:pt x="1" y="87"/>
                    <a:pt x="17" y="136"/>
                  </a:cubicBezTo>
                  <a:cubicBezTo>
                    <a:pt x="31" y="180"/>
                    <a:pt x="81" y="211"/>
                    <a:pt x="126" y="211"/>
                  </a:cubicBezTo>
                  <a:cubicBezTo>
                    <a:pt x="135" y="211"/>
                    <a:pt x="145" y="209"/>
                    <a:pt x="153" y="206"/>
                  </a:cubicBezTo>
                  <a:cubicBezTo>
                    <a:pt x="170" y="190"/>
                    <a:pt x="186" y="190"/>
                    <a:pt x="186" y="173"/>
                  </a:cubicBezTo>
                  <a:cubicBezTo>
                    <a:pt x="223" y="136"/>
                    <a:pt x="223" y="103"/>
                    <a:pt x="207" y="70"/>
                  </a:cubicBezTo>
                  <a:cubicBezTo>
                    <a:pt x="207" y="33"/>
                    <a:pt x="170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9"/>
            <p:cNvSpPr/>
            <p:nvPr/>
          </p:nvSpPr>
          <p:spPr>
            <a:xfrm>
              <a:off x="4282500" y="3215650"/>
              <a:ext cx="5175" cy="5175"/>
            </a:xfrm>
            <a:custGeom>
              <a:avLst/>
              <a:gdLst/>
              <a:ahLst/>
              <a:cxnLst/>
              <a:rect l="l" t="t" r="r" b="b"/>
              <a:pathLst>
                <a:path w="207" h="207" extrusionOk="0">
                  <a:moveTo>
                    <a:pt x="120" y="0"/>
                  </a:moveTo>
                  <a:cubicBezTo>
                    <a:pt x="103" y="0"/>
                    <a:pt x="70" y="0"/>
                    <a:pt x="50" y="17"/>
                  </a:cubicBezTo>
                  <a:cubicBezTo>
                    <a:pt x="17" y="33"/>
                    <a:pt x="0" y="50"/>
                    <a:pt x="0" y="83"/>
                  </a:cubicBezTo>
                  <a:lnTo>
                    <a:pt x="0" y="136"/>
                  </a:lnTo>
                  <a:lnTo>
                    <a:pt x="17" y="153"/>
                  </a:lnTo>
                  <a:cubicBezTo>
                    <a:pt x="33" y="186"/>
                    <a:pt x="70" y="206"/>
                    <a:pt x="87" y="206"/>
                  </a:cubicBezTo>
                  <a:cubicBezTo>
                    <a:pt x="153" y="206"/>
                    <a:pt x="206" y="169"/>
                    <a:pt x="206" y="120"/>
                  </a:cubicBezTo>
                  <a:cubicBezTo>
                    <a:pt x="206" y="83"/>
                    <a:pt x="206" y="66"/>
                    <a:pt x="190" y="33"/>
                  </a:cubicBezTo>
                  <a:cubicBezTo>
                    <a:pt x="173" y="17"/>
                    <a:pt x="153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9"/>
            <p:cNvSpPr/>
            <p:nvPr/>
          </p:nvSpPr>
          <p:spPr>
            <a:xfrm>
              <a:off x="4270025" y="3224200"/>
              <a:ext cx="6000" cy="5225"/>
            </a:xfrm>
            <a:custGeom>
              <a:avLst/>
              <a:gdLst/>
              <a:ahLst/>
              <a:cxnLst/>
              <a:rect l="l" t="t" r="r" b="b"/>
              <a:pathLst>
                <a:path w="240" h="209" extrusionOk="0">
                  <a:moveTo>
                    <a:pt x="103" y="0"/>
                  </a:moveTo>
                  <a:cubicBezTo>
                    <a:pt x="70" y="0"/>
                    <a:pt x="54" y="17"/>
                    <a:pt x="33" y="33"/>
                  </a:cubicBezTo>
                  <a:cubicBezTo>
                    <a:pt x="17" y="50"/>
                    <a:pt x="0" y="87"/>
                    <a:pt x="17" y="120"/>
                  </a:cubicBezTo>
                  <a:lnTo>
                    <a:pt x="17" y="137"/>
                  </a:lnTo>
                  <a:cubicBezTo>
                    <a:pt x="17" y="153"/>
                    <a:pt x="33" y="174"/>
                    <a:pt x="54" y="190"/>
                  </a:cubicBezTo>
                  <a:cubicBezTo>
                    <a:pt x="67" y="203"/>
                    <a:pt x="85" y="208"/>
                    <a:pt x="104" y="208"/>
                  </a:cubicBezTo>
                  <a:cubicBezTo>
                    <a:pt x="135" y="208"/>
                    <a:pt x="170" y="194"/>
                    <a:pt x="190" y="174"/>
                  </a:cubicBezTo>
                  <a:cubicBezTo>
                    <a:pt x="239" y="120"/>
                    <a:pt x="223" y="50"/>
                    <a:pt x="190" y="17"/>
                  </a:cubicBezTo>
                  <a:cubicBezTo>
                    <a:pt x="157" y="0"/>
                    <a:pt x="136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9"/>
            <p:cNvSpPr/>
            <p:nvPr/>
          </p:nvSpPr>
          <p:spPr>
            <a:xfrm>
              <a:off x="4263625" y="3249975"/>
              <a:ext cx="5600" cy="5350"/>
            </a:xfrm>
            <a:custGeom>
              <a:avLst/>
              <a:gdLst/>
              <a:ahLst/>
              <a:cxnLst/>
              <a:rect l="l" t="t" r="r" b="b"/>
              <a:pathLst>
                <a:path w="224" h="214" extrusionOk="0">
                  <a:moveTo>
                    <a:pt x="137" y="0"/>
                  </a:moveTo>
                  <a:cubicBezTo>
                    <a:pt x="67" y="0"/>
                    <a:pt x="17" y="33"/>
                    <a:pt x="17" y="87"/>
                  </a:cubicBezTo>
                  <a:cubicBezTo>
                    <a:pt x="1" y="103"/>
                    <a:pt x="17" y="120"/>
                    <a:pt x="17" y="136"/>
                  </a:cubicBezTo>
                  <a:lnTo>
                    <a:pt x="17" y="153"/>
                  </a:lnTo>
                  <a:cubicBezTo>
                    <a:pt x="17" y="153"/>
                    <a:pt x="17" y="173"/>
                    <a:pt x="34" y="173"/>
                  </a:cubicBezTo>
                  <a:cubicBezTo>
                    <a:pt x="50" y="190"/>
                    <a:pt x="67" y="206"/>
                    <a:pt x="104" y="206"/>
                  </a:cubicBezTo>
                  <a:cubicBezTo>
                    <a:pt x="109" y="211"/>
                    <a:pt x="115" y="213"/>
                    <a:pt x="122" y="213"/>
                  </a:cubicBezTo>
                  <a:cubicBezTo>
                    <a:pt x="138" y="213"/>
                    <a:pt x="158" y="201"/>
                    <a:pt x="170" y="190"/>
                  </a:cubicBezTo>
                  <a:cubicBezTo>
                    <a:pt x="207" y="173"/>
                    <a:pt x="207" y="153"/>
                    <a:pt x="223" y="120"/>
                  </a:cubicBezTo>
                  <a:cubicBezTo>
                    <a:pt x="223" y="103"/>
                    <a:pt x="223" y="87"/>
                    <a:pt x="207" y="50"/>
                  </a:cubicBezTo>
                  <a:cubicBezTo>
                    <a:pt x="186" y="33"/>
                    <a:pt x="153" y="17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9"/>
            <p:cNvSpPr/>
            <p:nvPr/>
          </p:nvSpPr>
          <p:spPr>
            <a:xfrm>
              <a:off x="4262700" y="3263675"/>
              <a:ext cx="5600" cy="5275"/>
            </a:xfrm>
            <a:custGeom>
              <a:avLst/>
              <a:gdLst/>
              <a:ahLst/>
              <a:cxnLst/>
              <a:rect l="l" t="t" r="r" b="b"/>
              <a:pathLst>
                <a:path w="224" h="211" extrusionOk="0">
                  <a:moveTo>
                    <a:pt x="120" y="1"/>
                  </a:moveTo>
                  <a:cubicBezTo>
                    <a:pt x="71" y="1"/>
                    <a:pt x="17" y="38"/>
                    <a:pt x="1" y="87"/>
                  </a:cubicBezTo>
                  <a:cubicBezTo>
                    <a:pt x="1" y="120"/>
                    <a:pt x="1" y="141"/>
                    <a:pt x="17" y="157"/>
                  </a:cubicBezTo>
                  <a:cubicBezTo>
                    <a:pt x="17" y="157"/>
                    <a:pt x="17" y="174"/>
                    <a:pt x="38" y="174"/>
                  </a:cubicBezTo>
                  <a:cubicBezTo>
                    <a:pt x="54" y="190"/>
                    <a:pt x="71" y="207"/>
                    <a:pt x="104" y="207"/>
                  </a:cubicBezTo>
                  <a:cubicBezTo>
                    <a:pt x="113" y="209"/>
                    <a:pt x="122" y="211"/>
                    <a:pt x="131" y="211"/>
                  </a:cubicBezTo>
                  <a:cubicBezTo>
                    <a:pt x="173" y="211"/>
                    <a:pt x="210" y="178"/>
                    <a:pt x="223" y="120"/>
                  </a:cubicBezTo>
                  <a:cubicBezTo>
                    <a:pt x="223" y="104"/>
                    <a:pt x="207" y="71"/>
                    <a:pt x="190" y="54"/>
                  </a:cubicBezTo>
                  <a:cubicBezTo>
                    <a:pt x="174" y="38"/>
                    <a:pt x="157" y="17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9"/>
            <p:cNvSpPr/>
            <p:nvPr/>
          </p:nvSpPr>
          <p:spPr>
            <a:xfrm>
              <a:off x="4260125" y="3200175"/>
              <a:ext cx="5175" cy="5350"/>
            </a:xfrm>
            <a:custGeom>
              <a:avLst/>
              <a:gdLst/>
              <a:ahLst/>
              <a:cxnLst/>
              <a:rect l="l" t="t" r="r" b="b"/>
              <a:pathLst>
                <a:path w="207" h="214" extrusionOk="0">
                  <a:moveTo>
                    <a:pt x="120" y="1"/>
                  </a:moveTo>
                  <a:cubicBezTo>
                    <a:pt x="71" y="1"/>
                    <a:pt x="17" y="34"/>
                    <a:pt x="1" y="83"/>
                  </a:cubicBezTo>
                  <a:lnTo>
                    <a:pt x="1" y="137"/>
                  </a:lnTo>
                  <a:cubicBezTo>
                    <a:pt x="17" y="153"/>
                    <a:pt x="17" y="153"/>
                    <a:pt x="17" y="170"/>
                  </a:cubicBezTo>
                  <a:cubicBezTo>
                    <a:pt x="38" y="186"/>
                    <a:pt x="71" y="207"/>
                    <a:pt x="87" y="207"/>
                  </a:cubicBezTo>
                  <a:cubicBezTo>
                    <a:pt x="97" y="212"/>
                    <a:pt x="105" y="214"/>
                    <a:pt x="113" y="214"/>
                  </a:cubicBezTo>
                  <a:cubicBezTo>
                    <a:pt x="133" y="214"/>
                    <a:pt x="150" y="201"/>
                    <a:pt x="174" y="186"/>
                  </a:cubicBezTo>
                  <a:cubicBezTo>
                    <a:pt x="190" y="170"/>
                    <a:pt x="207" y="153"/>
                    <a:pt x="207" y="120"/>
                  </a:cubicBezTo>
                  <a:cubicBezTo>
                    <a:pt x="207" y="104"/>
                    <a:pt x="207" y="67"/>
                    <a:pt x="190" y="50"/>
                  </a:cubicBezTo>
                  <a:cubicBezTo>
                    <a:pt x="174" y="17"/>
                    <a:pt x="157" y="17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9"/>
            <p:cNvSpPr/>
            <p:nvPr/>
          </p:nvSpPr>
          <p:spPr>
            <a:xfrm>
              <a:off x="4280325" y="3231925"/>
              <a:ext cx="5175" cy="5175"/>
            </a:xfrm>
            <a:custGeom>
              <a:avLst/>
              <a:gdLst/>
              <a:ahLst/>
              <a:cxnLst/>
              <a:rect l="l" t="t" r="r" b="b"/>
              <a:pathLst>
                <a:path w="207" h="207" extrusionOk="0">
                  <a:moveTo>
                    <a:pt x="120" y="1"/>
                  </a:moveTo>
                  <a:cubicBezTo>
                    <a:pt x="71" y="1"/>
                    <a:pt x="17" y="34"/>
                    <a:pt x="1" y="87"/>
                  </a:cubicBezTo>
                  <a:lnTo>
                    <a:pt x="1" y="137"/>
                  </a:lnTo>
                  <a:cubicBezTo>
                    <a:pt x="17" y="153"/>
                    <a:pt x="17" y="153"/>
                    <a:pt x="17" y="174"/>
                  </a:cubicBezTo>
                  <a:cubicBezTo>
                    <a:pt x="34" y="190"/>
                    <a:pt x="71" y="207"/>
                    <a:pt x="87" y="207"/>
                  </a:cubicBezTo>
                  <a:cubicBezTo>
                    <a:pt x="120" y="207"/>
                    <a:pt x="137" y="207"/>
                    <a:pt x="174" y="190"/>
                  </a:cubicBezTo>
                  <a:cubicBezTo>
                    <a:pt x="190" y="174"/>
                    <a:pt x="207" y="153"/>
                    <a:pt x="207" y="120"/>
                  </a:cubicBezTo>
                  <a:cubicBezTo>
                    <a:pt x="207" y="104"/>
                    <a:pt x="207" y="71"/>
                    <a:pt x="190" y="50"/>
                  </a:cubicBezTo>
                  <a:cubicBezTo>
                    <a:pt x="174" y="17"/>
                    <a:pt x="157" y="17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9"/>
            <p:cNvSpPr/>
            <p:nvPr/>
          </p:nvSpPr>
          <p:spPr>
            <a:xfrm>
              <a:off x="4265275" y="3236050"/>
              <a:ext cx="5175" cy="5375"/>
            </a:xfrm>
            <a:custGeom>
              <a:avLst/>
              <a:gdLst/>
              <a:ahLst/>
              <a:cxnLst/>
              <a:rect l="l" t="t" r="r" b="b"/>
              <a:pathLst>
                <a:path w="207" h="215" extrusionOk="0">
                  <a:moveTo>
                    <a:pt x="91" y="0"/>
                  </a:moveTo>
                  <a:cubicBezTo>
                    <a:pt x="69" y="0"/>
                    <a:pt x="49" y="14"/>
                    <a:pt x="38" y="25"/>
                  </a:cubicBezTo>
                  <a:cubicBezTo>
                    <a:pt x="17" y="42"/>
                    <a:pt x="1" y="58"/>
                    <a:pt x="1" y="91"/>
                  </a:cubicBezTo>
                  <a:lnTo>
                    <a:pt x="1" y="145"/>
                  </a:lnTo>
                  <a:cubicBezTo>
                    <a:pt x="1" y="145"/>
                    <a:pt x="1" y="161"/>
                    <a:pt x="17" y="161"/>
                  </a:cubicBezTo>
                  <a:cubicBezTo>
                    <a:pt x="38" y="178"/>
                    <a:pt x="54" y="194"/>
                    <a:pt x="87" y="215"/>
                  </a:cubicBezTo>
                  <a:cubicBezTo>
                    <a:pt x="141" y="215"/>
                    <a:pt x="190" y="178"/>
                    <a:pt x="207" y="128"/>
                  </a:cubicBezTo>
                  <a:cubicBezTo>
                    <a:pt x="207" y="91"/>
                    <a:pt x="207" y="58"/>
                    <a:pt x="190" y="42"/>
                  </a:cubicBezTo>
                  <a:cubicBezTo>
                    <a:pt x="174" y="25"/>
                    <a:pt x="141" y="9"/>
                    <a:pt x="120" y="9"/>
                  </a:cubicBezTo>
                  <a:cubicBezTo>
                    <a:pt x="110" y="3"/>
                    <a:pt x="101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9"/>
            <p:cNvSpPr/>
            <p:nvPr/>
          </p:nvSpPr>
          <p:spPr>
            <a:xfrm>
              <a:off x="4256725" y="3214275"/>
              <a:ext cx="5175" cy="5250"/>
            </a:xfrm>
            <a:custGeom>
              <a:avLst/>
              <a:gdLst/>
              <a:ahLst/>
              <a:cxnLst/>
              <a:rect l="l" t="t" r="r" b="b"/>
              <a:pathLst>
                <a:path w="207" h="210" extrusionOk="0">
                  <a:moveTo>
                    <a:pt x="108" y="0"/>
                  </a:moveTo>
                  <a:cubicBezTo>
                    <a:pt x="72" y="0"/>
                    <a:pt x="37" y="14"/>
                    <a:pt x="17" y="35"/>
                  </a:cubicBezTo>
                  <a:cubicBezTo>
                    <a:pt x="0" y="55"/>
                    <a:pt x="0" y="88"/>
                    <a:pt x="0" y="121"/>
                  </a:cubicBezTo>
                  <a:lnTo>
                    <a:pt x="0" y="138"/>
                  </a:lnTo>
                  <a:cubicBezTo>
                    <a:pt x="17" y="158"/>
                    <a:pt x="17" y="175"/>
                    <a:pt x="33" y="191"/>
                  </a:cubicBezTo>
                  <a:cubicBezTo>
                    <a:pt x="54" y="204"/>
                    <a:pt x="76" y="209"/>
                    <a:pt x="98" y="209"/>
                  </a:cubicBezTo>
                  <a:cubicBezTo>
                    <a:pt x="133" y="209"/>
                    <a:pt x="167" y="195"/>
                    <a:pt x="190" y="175"/>
                  </a:cubicBezTo>
                  <a:cubicBezTo>
                    <a:pt x="207" y="138"/>
                    <a:pt x="207" y="121"/>
                    <a:pt x="207" y="88"/>
                  </a:cubicBezTo>
                  <a:cubicBezTo>
                    <a:pt x="207" y="72"/>
                    <a:pt x="190" y="35"/>
                    <a:pt x="174" y="18"/>
                  </a:cubicBezTo>
                  <a:cubicBezTo>
                    <a:pt x="153" y="6"/>
                    <a:pt x="130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9"/>
            <p:cNvSpPr/>
            <p:nvPr/>
          </p:nvSpPr>
          <p:spPr>
            <a:xfrm>
              <a:off x="4276925" y="3243325"/>
              <a:ext cx="5600" cy="5075"/>
            </a:xfrm>
            <a:custGeom>
              <a:avLst/>
              <a:gdLst/>
              <a:ahLst/>
              <a:cxnLst/>
              <a:rect l="l" t="t" r="r" b="b"/>
              <a:pathLst>
                <a:path w="224" h="203" extrusionOk="0">
                  <a:moveTo>
                    <a:pt x="124" y="0"/>
                  </a:moveTo>
                  <a:cubicBezTo>
                    <a:pt x="112" y="0"/>
                    <a:pt x="99" y="2"/>
                    <a:pt x="87" y="6"/>
                  </a:cubicBezTo>
                  <a:cubicBezTo>
                    <a:pt x="34" y="27"/>
                    <a:pt x="1" y="93"/>
                    <a:pt x="17" y="147"/>
                  </a:cubicBezTo>
                  <a:cubicBezTo>
                    <a:pt x="34" y="163"/>
                    <a:pt x="34" y="163"/>
                    <a:pt x="50" y="180"/>
                  </a:cubicBezTo>
                  <a:cubicBezTo>
                    <a:pt x="76" y="191"/>
                    <a:pt x="100" y="203"/>
                    <a:pt x="124" y="203"/>
                  </a:cubicBezTo>
                  <a:cubicBezTo>
                    <a:pt x="134" y="203"/>
                    <a:pt x="143" y="201"/>
                    <a:pt x="153" y="196"/>
                  </a:cubicBezTo>
                  <a:cubicBezTo>
                    <a:pt x="190" y="180"/>
                    <a:pt x="223" y="147"/>
                    <a:pt x="223" y="110"/>
                  </a:cubicBezTo>
                  <a:lnTo>
                    <a:pt x="223" y="60"/>
                  </a:lnTo>
                  <a:cubicBezTo>
                    <a:pt x="198" y="20"/>
                    <a:pt x="162" y="0"/>
                    <a:pt x="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9"/>
            <p:cNvSpPr/>
            <p:nvPr/>
          </p:nvSpPr>
          <p:spPr>
            <a:xfrm>
              <a:off x="4272175" y="3194075"/>
              <a:ext cx="5600" cy="5200"/>
            </a:xfrm>
            <a:custGeom>
              <a:avLst/>
              <a:gdLst/>
              <a:ahLst/>
              <a:cxnLst/>
              <a:rect l="l" t="t" r="r" b="b"/>
              <a:pathLst>
                <a:path w="224" h="208" extrusionOk="0">
                  <a:moveTo>
                    <a:pt x="123" y="0"/>
                  </a:moveTo>
                  <a:cubicBezTo>
                    <a:pt x="92" y="0"/>
                    <a:pt x="57" y="15"/>
                    <a:pt x="34" y="39"/>
                  </a:cubicBezTo>
                  <a:cubicBezTo>
                    <a:pt x="17" y="55"/>
                    <a:pt x="1" y="88"/>
                    <a:pt x="1" y="121"/>
                  </a:cubicBezTo>
                  <a:cubicBezTo>
                    <a:pt x="17" y="121"/>
                    <a:pt x="17" y="142"/>
                    <a:pt x="17" y="142"/>
                  </a:cubicBezTo>
                  <a:cubicBezTo>
                    <a:pt x="17" y="158"/>
                    <a:pt x="34" y="175"/>
                    <a:pt x="50" y="191"/>
                  </a:cubicBezTo>
                  <a:cubicBezTo>
                    <a:pt x="71" y="208"/>
                    <a:pt x="104" y="208"/>
                    <a:pt x="120" y="208"/>
                  </a:cubicBezTo>
                  <a:cubicBezTo>
                    <a:pt x="153" y="208"/>
                    <a:pt x="174" y="191"/>
                    <a:pt x="191" y="175"/>
                  </a:cubicBezTo>
                  <a:cubicBezTo>
                    <a:pt x="207" y="142"/>
                    <a:pt x="224" y="121"/>
                    <a:pt x="224" y="88"/>
                  </a:cubicBezTo>
                  <a:cubicBezTo>
                    <a:pt x="207" y="72"/>
                    <a:pt x="207" y="39"/>
                    <a:pt x="174" y="18"/>
                  </a:cubicBezTo>
                  <a:cubicBezTo>
                    <a:pt x="160" y="6"/>
                    <a:pt x="142" y="0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9"/>
            <p:cNvSpPr/>
            <p:nvPr/>
          </p:nvSpPr>
          <p:spPr>
            <a:xfrm>
              <a:off x="4151075" y="3238175"/>
              <a:ext cx="6000" cy="5075"/>
            </a:xfrm>
            <a:custGeom>
              <a:avLst/>
              <a:gdLst/>
              <a:ahLst/>
              <a:cxnLst/>
              <a:rect l="l" t="t" r="r" b="b"/>
              <a:pathLst>
                <a:path w="240" h="203" extrusionOk="0">
                  <a:moveTo>
                    <a:pt x="126" y="0"/>
                  </a:moveTo>
                  <a:cubicBezTo>
                    <a:pt x="113" y="0"/>
                    <a:pt x="99" y="2"/>
                    <a:pt x="87" y="6"/>
                  </a:cubicBezTo>
                  <a:cubicBezTo>
                    <a:pt x="33" y="27"/>
                    <a:pt x="1" y="76"/>
                    <a:pt x="17" y="146"/>
                  </a:cubicBezTo>
                  <a:cubicBezTo>
                    <a:pt x="42" y="184"/>
                    <a:pt x="78" y="202"/>
                    <a:pt x="116" y="202"/>
                  </a:cubicBezTo>
                  <a:cubicBezTo>
                    <a:pt x="128" y="202"/>
                    <a:pt x="141" y="200"/>
                    <a:pt x="153" y="196"/>
                  </a:cubicBezTo>
                  <a:cubicBezTo>
                    <a:pt x="207" y="179"/>
                    <a:pt x="240" y="109"/>
                    <a:pt x="223" y="60"/>
                  </a:cubicBezTo>
                  <a:cubicBezTo>
                    <a:pt x="211" y="19"/>
                    <a:pt x="168" y="0"/>
                    <a:pt x="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9"/>
            <p:cNvSpPr/>
            <p:nvPr/>
          </p:nvSpPr>
          <p:spPr>
            <a:xfrm>
              <a:off x="4082750" y="3121375"/>
              <a:ext cx="5175" cy="5300"/>
            </a:xfrm>
            <a:custGeom>
              <a:avLst/>
              <a:gdLst/>
              <a:ahLst/>
              <a:cxnLst/>
              <a:rect l="l" t="t" r="r" b="b"/>
              <a:pathLst>
                <a:path w="207" h="212" extrusionOk="0">
                  <a:moveTo>
                    <a:pt x="99" y="1"/>
                  </a:moveTo>
                  <a:cubicBezTo>
                    <a:pt x="68" y="1"/>
                    <a:pt x="39" y="13"/>
                    <a:pt x="21" y="40"/>
                  </a:cubicBezTo>
                  <a:cubicBezTo>
                    <a:pt x="0" y="61"/>
                    <a:pt x="0" y="94"/>
                    <a:pt x="0" y="110"/>
                  </a:cubicBezTo>
                  <a:lnTo>
                    <a:pt x="0" y="143"/>
                  </a:lnTo>
                  <a:cubicBezTo>
                    <a:pt x="21" y="164"/>
                    <a:pt x="21" y="180"/>
                    <a:pt x="37" y="180"/>
                  </a:cubicBezTo>
                  <a:cubicBezTo>
                    <a:pt x="59" y="203"/>
                    <a:pt x="86" y="211"/>
                    <a:pt x="111" y="211"/>
                  </a:cubicBezTo>
                  <a:cubicBezTo>
                    <a:pt x="142" y="211"/>
                    <a:pt x="172" y="198"/>
                    <a:pt x="190" y="180"/>
                  </a:cubicBezTo>
                  <a:cubicBezTo>
                    <a:pt x="206" y="143"/>
                    <a:pt x="206" y="127"/>
                    <a:pt x="206" y="94"/>
                  </a:cubicBezTo>
                  <a:cubicBezTo>
                    <a:pt x="206" y="77"/>
                    <a:pt x="190" y="40"/>
                    <a:pt x="173" y="24"/>
                  </a:cubicBezTo>
                  <a:cubicBezTo>
                    <a:pt x="151" y="9"/>
                    <a:pt x="125" y="1"/>
                    <a:pt x="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9"/>
            <p:cNvSpPr/>
            <p:nvPr/>
          </p:nvSpPr>
          <p:spPr>
            <a:xfrm>
              <a:off x="4078500" y="3150275"/>
              <a:ext cx="5200" cy="5200"/>
            </a:xfrm>
            <a:custGeom>
              <a:avLst/>
              <a:gdLst/>
              <a:ahLst/>
              <a:cxnLst/>
              <a:rect l="l" t="t" r="r" b="b"/>
              <a:pathLst>
                <a:path w="208" h="208" extrusionOk="0">
                  <a:moveTo>
                    <a:pt x="109" y="0"/>
                  </a:moveTo>
                  <a:cubicBezTo>
                    <a:pt x="73" y="0"/>
                    <a:pt x="38" y="15"/>
                    <a:pt x="17" y="38"/>
                  </a:cubicBezTo>
                  <a:cubicBezTo>
                    <a:pt x="1" y="55"/>
                    <a:pt x="1" y="88"/>
                    <a:pt x="1" y="121"/>
                  </a:cubicBezTo>
                  <a:lnTo>
                    <a:pt x="1" y="142"/>
                  </a:lnTo>
                  <a:cubicBezTo>
                    <a:pt x="17" y="158"/>
                    <a:pt x="17" y="175"/>
                    <a:pt x="34" y="191"/>
                  </a:cubicBezTo>
                  <a:cubicBezTo>
                    <a:pt x="67" y="207"/>
                    <a:pt x="88" y="207"/>
                    <a:pt x="121" y="207"/>
                  </a:cubicBezTo>
                  <a:cubicBezTo>
                    <a:pt x="137" y="207"/>
                    <a:pt x="170" y="191"/>
                    <a:pt x="191" y="175"/>
                  </a:cubicBezTo>
                  <a:cubicBezTo>
                    <a:pt x="207" y="158"/>
                    <a:pt x="207" y="121"/>
                    <a:pt x="207" y="88"/>
                  </a:cubicBezTo>
                  <a:cubicBezTo>
                    <a:pt x="207" y="71"/>
                    <a:pt x="191" y="38"/>
                    <a:pt x="170" y="18"/>
                  </a:cubicBezTo>
                  <a:cubicBezTo>
                    <a:pt x="152" y="5"/>
                    <a:pt x="130" y="0"/>
                    <a:pt x="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9"/>
            <p:cNvSpPr/>
            <p:nvPr/>
          </p:nvSpPr>
          <p:spPr>
            <a:xfrm>
              <a:off x="4085325" y="3094325"/>
              <a:ext cx="6100" cy="5075"/>
            </a:xfrm>
            <a:custGeom>
              <a:avLst/>
              <a:gdLst/>
              <a:ahLst/>
              <a:cxnLst/>
              <a:rect l="l" t="t" r="r" b="b"/>
              <a:pathLst>
                <a:path w="244" h="203" extrusionOk="0">
                  <a:moveTo>
                    <a:pt x="130" y="1"/>
                  </a:moveTo>
                  <a:cubicBezTo>
                    <a:pt x="115" y="1"/>
                    <a:pt x="101" y="3"/>
                    <a:pt x="87" y="9"/>
                  </a:cubicBezTo>
                  <a:cubicBezTo>
                    <a:pt x="37" y="25"/>
                    <a:pt x="0" y="91"/>
                    <a:pt x="21" y="145"/>
                  </a:cubicBezTo>
                  <a:cubicBezTo>
                    <a:pt x="45" y="182"/>
                    <a:pt x="79" y="202"/>
                    <a:pt x="116" y="202"/>
                  </a:cubicBezTo>
                  <a:cubicBezTo>
                    <a:pt x="129" y="202"/>
                    <a:pt x="143" y="200"/>
                    <a:pt x="157" y="194"/>
                  </a:cubicBezTo>
                  <a:cubicBezTo>
                    <a:pt x="227" y="178"/>
                    <a:pt x="243" y="112"/>
                    <a:pt x="227" y="58"/>
                  </a:cubicBezTo>
                  <a:cubicBezTo>
                    <a:pt x="212" y="22"/>
                    <a:pt x="172" y="1"/>
                    <a:pt x="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9"/>
            <p:cNvSpPr/>
            <p:nvPr/>
          </p:nvSpPr>
          <p:spPr>
            <a:xfrm>
              <a:off x="4082325" y="3135775"/>
              <a:ext cx="5600" cy="5250"/>
            </a:xfrm>
            <a:custGeom>
              <a:avLst/>
              <a:gdLst/>
              <a:ahLst/>
              <a:cxnLst/>
              <a:rect l="l" t="t" r="r" b="b"/>
              <a:pathLst>
                <a:path w="224" h="210" extrusionOk="0">
                  <a:moveTo>
                    <a:pt x="120" y="0"/>
                  </a:moveTo>
                  <a:cubicBezTo>
                    <a:pt x="71" y="0"/>
                    <a:pt x="38" y="17"/>
                    <a:pt x="17" y="66"/>
                  </a:cubicBezTo>
                  <a:lnTo>
                    <a:pt x="1" y="82"/>
                  </a:lnTo>
                  <a:cubicBezTo>
                    <a:pt x="1" y="103"/>
                    <a:pt x="1" y="136"/>
                    <a:pt x="17" y="136"/>
                  </a:cubicBezTo>
                  <a:cubicBezTo>
                    <a:pt x="17" y="169"/>
                    <a:pt x="38" y="186"/>
                    <a:pt x="71" y="206"/>
                  </a:cubicBezTo>
                  <a:lnTo>
                    <a:pt x="87" y="206"/>
                  </a:lnTo>
                  <a:cubicBezTo>
                    <a:pt x="96" y="208"/>
                    <a:pt x="104" y="209"/>
                    <a:pt x="113" y="209"/>
                  </a:cubicBezTo>
                  <a:cubicBezTo>
                    <a:pt x="169" y="209"/>
                    <a:pt x="207" y="163"/>
                    <a:pt x="207" y="120"/>
                  </a:cubicBezTo>
                  <a:cubicBezTo>
                    <a:pt x="223" y="103"/>
                    <a:pt x="207" y="66"/>
                    <a:pt x="190" y="49"/>
                  </a:cubicBezTo>
                  <a:cubicBezTo>
                    <a:pt x="174" y="17"/>
                    <a:pt x="157" y="17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9"/>
            <p:cNvSpPr/>
            <p:nvPr/>
          </p:nvSpPr>
          <p:spPr>
            <a:xfrm>
              <a:off x="4084500" y="3108550"/>
              <a:ext cx="6000" cy="5200"/>
            </a:xfrm>
            <a:custGeom>
              <a:avLst/>
              <a:gdLst/>
              <a:ahLst/>
              <a:cxnLst/>
              <a:rect l="l" t="t" r="r" b="b"/>
              <a:pathLst>
                <a:path w="240" h="208" extrusionOk="0">
                  <a:moveTo>
                    <a:pt x="114" y="0"/>
                  </a:moveTo>
                  <a:cubicBezTo>
                    <a:pt x="105" y="0"/>
                    <a:pt x="95" y="2"/>
                    <a:pt x="87" y="5"/>
                  </a:cubicBezTo>
                  <a:cubicBezTo>
                    <a:pt x="33" y="21"/>
                    <a:pt x="0" y="91"/>
                    <a:pt x="33" y="141"/>
                  </a:cubicBezTo>
                  <a:cubicBezTo>
                    <a:pt x="48" y="180"/>
                    <a:pt x="78" y="208"/>
                    <a:pt x="120" y="208"/>
                  </a:cubicBezTo>
                  <a:cubicBezTo>
                    <a:pt x="136" y="208"/>
                    <a:pt x="154" y="203"/>
                    <a:pt x="173" y="194"/>
                  </a:cubicBezTo>
                  <a:cubicBezTo>
                    <a:pt x="223" y="178"/>
                    <a:pt x="239" y="124"/>
                    <a:pt x="223" y="75"/>
                  </a:cubicBezTo>
                  <a:cubicBezTo>
                    <a:pt x="209" y="31"/>
                    <a:pt x="159" y="0"/>
                    <a:pt x="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9"/>
            <p:cNvSpPr/>
            <p:nvPr/>
          </p:nvSpPr>
          <p:spPr>
            <a:xfrm>
              <a:off x="4093550" y="3052300"/>
              <a:ext cx="5200" cy="5250"/>
            </a:xfrm>
            <a:custGeom>
              <a:avLst/>
              <a:gdLst/>
              <a:ahLst/>
              <a:cxnLst/>
              <a:rect l="l" t="t" r="r" b="b"/>
              <a:pathLst>
                <a:path w="208" h="210" extrusionOk="0">
                  <a:moveTo>
                    <a:pt x="100" y="1"/>
                  </a:moveTo>
                  <a:cubicBezTo>
                    <a:pt x="51" y="1"/>
                    <a:pt x="1" y="47"/>
                    <a:pt x="1" y="90"/>
                  </a:cubicBezTo>
                  <a:lnTo>
                    <a:pt x="1" y="144"/>
                  </a:lnTo>
                  <a:lnTo>
                    <a:pt x="17" y="160"/>
                  </a:lnTo>
                  <a:cubicBezTo>
                    <a:pt x="34" y="193"/>
                    <a:pt x="50" y="210"/>
                    <a:pt x="83" y="210"/>
                  </a:cubicBezTo>
                  <a:cubicBezTo>
                    <a:pt x="137" y="210"/>
                    <a:pt x="186" y="177"/>
                    <a:pt x="207" y="123"/>
                  </a:cubicBezTo>
                  <a:cubicBezTo>
                    <a:pt x="207" y="90"/>
                    <a:pt x="207" y="74"/>
                    <a:pt x="186" y="41"/>
                  </a:cubicBezTo>
                  <a:cubicBezTo>
                    <a:pt x="170" y="20"/>
                    <a:pt x="137" y="4"/>
                    <a:pt x="121" y="4"/>
                  </a:cubicBezTo>
                  <a:cubicBezTo>
                    <a:pt x="114" y="2"/>
                    <a:pt x="107" y="1"/>
                    <a:pt x="1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9"/>
            <p:cNvSpPr/>
            <p:nvPr/>
          </p:nvSpPr>
          <p:spPr>
            <a:xfrm>
              <a:off x="4096150" y="3115475"/>
              <a:ext cx="5575" cy="5275"/>
            </a:xfrm>
            <a:custGeom>
              <a:avLst/>
              <a:gdLst/>
              <a:ahLst/>
              <a:cxnLst/>
              <a:rect l="l" t="t" r="r" b="b"/>
              <a:pathLst>
                <a:path w="223" h="211" extrusionOk="0">
                  <a:moveTo>
                    <a:pt x="98" y="1"/>
                  </a:moveTo>
                  <a:cubicBezTo>
                    <a:pt x="53" y="1"/>
                    <a:pt x="14" y="44"/>
                    <a:pt x="0" y="91"/>
                  </a:cubicBezTo>
                  <a:cubicBezTo>
                    <a:pt x="0" y="107"/>
                    <a:pt x="0" y="123"/>
                    <a:pt x="17" y="140"/>
                  </a:cubicBezTo>
                  <a:lnTo>
                    <a:pt x="17" y="156"/>
                  </a:lnTo>
                  <a:cubicBezTo>
                    <a:pt x="33" y="194"/>
                    <a:pt x="66" y="210"/>
                    <a:pt x="82" y="210"/>
                  </a:cubicBezTo>
                  <a:cubicBezTo>
                    <a:pt x="153" y="210"/>
                    <a:pt x="206" y="173"/>
                    <a:pt x="206" y="123"/>
                  </a:cubicBezTo>
                  <a:cubicBezTo>
                    <a:pt x="223" y="91"/>
                    <a:pt x="206" y="70"/>
                    <a:pt x="186" y="37"/>
                  </a:cubicBezTo>
                  <a:cubicBezTo>
                    <a:pt x="169" y="20"/>
                    <a:pt x="153" y="4"/>
                    <a:pt x="120" y="4"/>
                  </a:cubicBezTo>
                  <a:cubicBezTo>
                    <a:pt x="112" y="2"/>
                    <a:pt x="105" y="1"/>
                    <a:pt x="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9"/>
            <p:cNvSpPr/>
            <p:nvPr/>
          </p:nvSpPr>
          <p:spPr>
            <a:xfrm>
              <a:off x="4090475" y="3066100"/>
              <a:ext cx="5700" cy="5275"/>
            </a:xfrm>
            <a:custGeom>
              <a:avLst/>
              <a:gdLst/>
              <a:ahLst/>
              <a:cxnLst/>
              <a:rect l="l" t="t" r="r" b="b"/>
              <a:pathLst>
                <a:path w="228" h="211" extrusionOk="0">
                  <a:moveTo>
                    <a:pt x="112" y="1"/>
                  </a:moveTo>
                  <a:cubicBezTo>
                    <a:pt x="76" y="1"/>
                    <a:pt x="41" y="17"/>
                    <a:pt x="21" y="37"/>
                  </a:cubicBezTo>
                  <a:cubicBezTo>
                    <a:pt x="0" y="54"/>
                    <a:pt x="0" y="87"/>
                    <a:pt x="0" y="124"/>
                  </a:cubicBezTo>
                  <a:lnTo>
                    <a:pt x="0" y="140"/>
                  </a:lnTo>
                  <a:cubicBezTo>
                    <a:pt x="21" y="157"/>
                    <a:pt x="21" y="173"/>
                    <a:pt x="37" y="190"/>
                  </a:cubicBezTo>
                  <a:cubicBezTo>
                    <a:pt x="57" y="204"/>
                    <a:pt x="80" y="211"/>
                    <a:pt x="102" y="211"/>
                  </a:cubicBezTo>
                  <a:cubicBezTo>
                    <a:pt x="136" y="211"/>
                    <a:pt x="170" y="196"/>
                    <a:pt x="190" y="173"/>
                  </a:cubicBezTo>
                  <a:cubicBezTo>
                    <a:pt x="227" y="124"/>
                    <a:pt x="227" y="54"/>
                    <a:pt x="173" y="21"/>
                  </a:cubicBezTo>
                  <a:cubicBezTo>
                    <a:pt x="155" y="7"/>
                    <a:pt x="133" y="1"/>
                    <a:pt x="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9"/>
            <p:cNvSpPr/>
            <p:nvPr/>
          </p:nvSpPr>
          <p:spPr>
            <a:xfrm>
              <a:off x="4089650" y="3082875"/>
              <a:ext cx="5575" cy="4925"/>
            </a:xfrm>
            <a:custGeom>
              <a:avLst/>
              <a:gdLst/>
              <a:ahLst/>
              <a:cxnLst/>
              <a:rect l="l" t="t" r="r" b="b"/>
              <a:pathLst>
                <a:path w="223" h="197" extrusionOk="0">
                  <a:moveTo>
                    <a:pt x="70" y="1"/>
                  </a:moveTo>
                  <a:cubicBezTo>
                    <a:pt x="54" y="17"/>
                    <a:pt x="33" y="34"/>
                    <a:pt x="17" y="55"/>
                  </a:cubicBezTo>
                  <a:cubicBezTo>
                    <a:pt x="0" y="71"/>
                    <a:pt x="0" y="104"/>
                    <a:pt x="17" y="137"/>
                  </a:cubicBezTo>
                  <a:cubicBezTo>
                    <a:pt x="29" y="177"/>
                    <a:pt x="63" y="197"/>
                    <a:pt x="108" y="197"/>
                  </a:cubicBezTo>
                  <a:cubicBezTo>
                    <a:pt x="123" y="197"/>
                    <a:pt x="140" y="195"/>
                    <a:pt x="157" y="191"/>
                  </a:cubicBezTo>
                  <a:cubicBezTo>
                    <a:pt x="206" y="174"/>
                    <a:pt x="223" y="121"/>
                    <a:pt x="206" y="55"/>
                  </a:cubicBezTo>
                  <a:cubicBezTo>
                    <a:pt x="190" y="34"/>
                    <a:pt x="173" y="1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9"/>
            <p:cNvSpPr/>
            <p:nvPr/>
          </p:nvSpPr>
          <p:spPr>
            <a:xfrm>
              <a:off x="4066450" y="3156700"/>
              <a:ext cx="5175" cy="5275"/>
            </a:xfrm>
            <a:custGeom>
              <a:avLst/>
              <a:gdLst/>
              <a:ahLst/>
              <a:cxnLst/>
              <a:rect l="l" t="t" r="r" b="b"/>
              <a:pathLst>
                <a:path w="207" h="211" extrusionOk="0">
                  <a:moveTo>
                    <a:pt x="95" y="1"/>
                  </a:moveTo>
                  <a:cubicBezTo>
                    <a:pt x="41" y="1"/>
                    <a:pt x="1" y="44"/>
                    <a:pt x="1" y="91"/>
                  </a:cubicBezTo>
                  <a:lnTo>
                    <a:pt x="1" y="140"/>
                  </a:lnTo>
                  <a:lnTo>
                    <a:pt x="17" y="157"/>
                  </a:lnTo>
                  <a:cubicBezTo>
                    <a:pt x="34" y="194"/>
                    <a:pt x="54" y="194"/>
                    <a:pt x="87" y="210"/>
                  </a:cubicBezTo>
                  <a:cubicBezTo>
                    <a:pt x="120" y="210"/>
                    <a:pt x="137" y="210"/>
                    <a:pt x="157" y="194"/>
                  </a:cubicBezTo>
                  <a:cubicBezTo>
                    <a:pt x="190" y="173"/>
                    <a:pt x="207" y="140"/>
                    <a:pt x="207" y="124"/>
                  </a:cubicBezTo>
                  <a:cubicBezTo>
                    <a:pt x="207" y="91"/>
                    <a:pt x="207" y="70"/>
                    <a:pt x="190" y="37"/>
                  </a:cubicBezTo>
                  <a:cubicBezTo>
                    <a:pt x="174" y="21"/>
                    <a:pt x="137" y="4"/>
                    <a:pt x="120" y="4"/>
                  </a:cubicBezTo>
                  <a:cubicBezTo>
                    <a:pt x="111" y="2"/>
                    <a:pt x="103" y="1"/>
                    <a:pt x="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9"/>
            <p:cNvSpPr/>
            <p:nvPr/>
          </p:nvSpPr>
          <p:spPr>
            <a:xfrm>
              <a:off x="4077175" y="3162625"/>
              <a:ext cx="5600" cy="5175"/>
            </a:xfrm>
            <a:custGeom>
              <a:avLst/>
              <a:gdLst/>
              <a:ahLst/>
              <a:cxnLst/>
              <a:rect l="l" t="t" r="r" b="b"/>
              <a:pathLst>
                <a:path w="224" h="207" extrusionOk="0">
                  <a:moveTo>
                    <a:pt x="110" y="0"/>
                  </a:moveTo>
                  <a:cubicBezTo>
                    <a:pt x="96" y="0"/>
                    <a:pt x="83" y="2"/>
                    <a:pt x="70" y="6"/>
                  </a:cubicBezTo>
                  <a:cubicBezTo>
                    <a:pt x="17" y="23"/>
                    <a:pt x="0" y="93"/>
                    <a:pt x="17" y="142"/>
                  </a:cubicBezTo>
                  <a:cubicBezTo>
                    <a:pt x="17" y="163"/>
                    <a:pt x="38" y="163"/>
                    <a:pt x="38" y="179"/>
                  </a:cubicBezTo>
                  <a:cubicBezTo>
                    <a:pt x="57" y="199"/>
                    <a:pt x="76" y="207"/>
                    <a:pt x="100" y="207"/>
                  </a:cubicBezTo>
                  <a:cubicBezTo>
                    <a:pt x="116" y="207"/>
                    <a:pt x="135" y="203"/>
                    <a:pt x="157" y="196"/>
                  </a:cubicBezTo>
                  <a:cubicBezTo>
                    <a:pt x="190" y="179"/>
                    <a:pt x="207" y="142"/>
                    <a:pt x="223" y="109"/>
                  </a:cubicBezTo>
                  <a:cubicBezTo>
                    <a:pt x="223" y="93"/>
                    <a:pt x="223" y="76"/>
                    <a:pt x="207" y="60"/>
                  </a:cubicBezTo>
                  <a:cubicBezTo>
                    <a:pt x="194" y="19"/>
                    <a:pt x="151" y="0"/>
                    <a:pt x="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9"/>
            <p:cNvSpPr/>
            <p:nvPr/>
          </p:nvSpPr>
          <p:spPr>
            <a:xfrm>
              <a:off x="4062650" y="3181225"/>
              <a:ext cx="5575" cy="5125"/>
            </a:xfrm>
            <a:custGeom>
              <a:avLst/>
              <a:gdLst/>
              <a:ahLst/>
              <a:cxnLst/>
              <a:rect l="l" t="t" r="r" b="b"/>
              <a:pathLst>
                <a:path w="223" h="205" extrusionOk="0">
                  <a:moveTo>
                    <a:pt x="103" y="0"/>
                  </a:moveTo>
                  <a:cubicBezTo>
                    <a:pt x="66" y="0"/>
                    <a:pt x="50" y="17"/>
                    <a:pt x="33" y="37"/>
                  </a:cubicBezTo>
                  <a:cubicBezTo>
                    <a:pt x="17" y="54"/>
                    <a:pt x="0" y="87"/>
                    <a:pt x="0" y="103"/>
                  </a:cubicBezTo>
                  <a:cubicBezTo>
                    <a:pt x="0" y="120"/>
                    <a:pt x="17" y="120"/>
                    <a:pt x="17" y="140"/>
                  </a:cubicBezTo>
                  <a:cubicBezTo>
                    <a:pt x="17" y="157"/>
                    <a:pt x="33" y="173"/>
                    <a:pt x="50" y="173"/>
                  </a:cubicBezTo>
                  <a:cubicBezTo>
                    <a:pt x="64" y="196"/>
                    <a:pt x="87" y="205"/>
                    <a:pt x="110" y="205"/>
                  </a:cubicBezTo>
                  <a:cubicBezTo>
                    <a:pt x="138" y="205"/>
                    <a:pt x="168" y="191"/>
                    <a:pt x="186" y="173"/>
                  </a:cubicBezTo>
                  <a:cubicBezTo>
                    <a:pt x="206" y="140"/>
                    <a:pt x="223" y="120"/>
                    <a:pt x="223" y="87"/>
                  </a:cubicBezTo>
                  <a:cubicBezTo>
                    <a:pt x="206" y="70"/>
                    <a:pt x="206" y="37"/>
                    <a:pt x="169" y="17"/>
                  </a:cubicBezTo>
                  <a:cubicBezTo>
                    <a:pt x="153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9"/>
            <p:cNvSpPr/>
            <p:nvPr/>
          </p:nvSpPr>
          <p:spPr>
            <a:xfrm>
              <a:off x="4060475" y="3194525"/>
              <a:ext cx="5600" cy="5175"/>
            </a:xfrm>
            <a:custGeom>
              <a:avLst/>
              <a:gdLst/>
              <a:ahLst/>
              <a:cxnLst/>
              <a:rect l="l" t="t" r="r" b="b"/>
              <a:pathLst>
                <a:path w="224" h="207" extrusionOk="0">
                  <a:moveTo>
                    <a:pt x="120" y="0"/>
                  </a:moveTo>
                  <a:cubicBezTo>
                    <a:pt x="66" y="0"/>
                    <a:pt x="17" y="37"/>
                    <a:pt x="0" y="87"/>
                  </a:cubicBezTo>
                  <a:cubicBezTo>
                    <a:pt x="0" y="103"/>
                    <a:pt x="0" y="124"/>
                    <a:pt x="17" y="140"/>
                  </a:cubicBezTo>
                  <a:cubicBezTo>
                    <a:pt x="17" y="157"/>
                    <a:pt x="17" y="157"/>
                    <a:pt x="33" y="173"/>
                  </a:cubicBezTo>
                  <a:cubicBezTo>
                    <a:pt x="33" y="190"/>
                    <a:pt x="66" y="206"/>
                    <a:pt x="104" y="206"/>
                  </a:cubicBezTo>
                  <a:cubicBezTo>
                    <a:pt x="120" y="206"/>
                    <a:pt x="153" y="206"/>
                    <a:pt x="170" y="190"/>
                  </a:cubicBezTo>
                  <a:cubicBezTo>
                    <a:pt x="190" y="173"/>
                    <a:pt x="207" y="157"/>
                    <a:pt x="207" y="124"/>
                  </a:cubicBezTo>
                  <a:cubicBezTo>
                    <a:pt x="223" y="70"/>
                    <a:pt x="190" y="21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9"/>
            <p:cNvSpPr/>
            <p:nvPr/>
          </p:nvSpPr>
          <p:spPr>
            <a:xfrm>
              <a:off x="4096550" y="3129775"/>
              <a:ext cx="6000" cy="5225"/>
            </a:xfrm>
            <a:custGeom>
              <a:avLst/>
              <a:gdLst/>
              <a:ahLst/>
              <a:cxnLst/>
              <a:rect l="l" t="t" r="r" b="b"/>
              <a:pathLst>
                <a:path w="240" h="209" extrusionOk="0">
                  <a:moveTo>
                    <a:pt x="129" y="0"/>
                  </a:moveTo>
                  <a:cubicBezTo>
                    <a:pt x="115" y="0"/>
                    <a:pt x="101" y="4"/>
                    <a:pt x="87" y="13"/>
                  </a:cubicBezTo>
                  <a:cubicBezTo>
                    <a:pt x="17" y="34"/>
                    <a:pt x="1" y="83"/>
                    <a:pt x="17" y="137"/>
                  </a:cubicBezTo>
                  <a:cubicBezTo>
                    <a:pt x="30" y="187"/>
                    <a:pt x="73" y="209"/>
                    <a:pt x="116" y="209"/>
                  </a:cubicBezTo>
                  <a:cubicBezTo>
                    <a:pt x="129" y="209"/>
                    <a:pt x="141" y="207"/>
                    <a:pt x="153" y="203"/>
                  </a:cubicBezTo>
                  <a:cubicBezTo>
                    <a:pt x="207" y="186"/>
                    <a:pt x="240" y="116"/>
                    <a:pt x="223" y="67"/>
                  </a:cubicBezTo>
                  <a:cubicBezTo>
                    <a:pt x="199" y="28"/>
                    <a:pt x="165" y="0"/>
                    <a:pt x="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9"/>
            <p:cNvSpPr/>
            <p:nvPr/>
          </p:nvSpPr>
          <p:spPr>
            <a:xfrm>
              <a:off x="4063050" y="3167825"/>
              <a:ext cx="5600" cy="5450"/>
            </a:xfrm>
            <a:custGeom>
              <a:avLst/>
              <a:gdLst/>
              <a:ahLst/>
              <a:cxnLst/>
              <a:rect l="l" t="t" r="r" b="b"/>
              <a:pathLst>
                <a:path w="224" h="218" extrusionOk="0">
                  <a:moveTo>
                    <a:pt x="102" y="0"/>
                  </a:moveTo>
                  <a:cubicBezTo>
                    <a:pt x="91" y="0"/>
                    <a:pt x="79" y="1"/>
                    <a:pt x="67" y="4"/>
                  </a:cubicBezTo>
                  <a:cubicBezTo>
                    <a:pt x="17" y="37"/>
                    <a:pt x="1" y="91"/>
                    <a:pt x="17" y="140"/>
                  </a:cubicBezTo>
                  <a:cubicBezTo>
                    <a:pt x="17" y="161"/>
                    <a:pt x="34" y="178"/>
                    <a:pt x="50" y="194"/>
                  </a:cubicBezTo>
                  <a:cubicBezTo>
                    <a:pt x="62" y="206"/>
                    <a:pt x="92" y="217"/>
                    <a:pt x="120" y="217"/>
                  </a:cubicBezTo>
                  <a:cubicBezTo>
                    <a:pt x="132" y="217"/>
                    <a:pt x="143" y="215"/>
                    <a:pt x="153" y="211"/>
                  </a:cubicBezTo>
                  <a:cubicBezTo>
                    <a:pt x="190" y="194"/>
                    <a:pt x="207" y="161"/>
                    <a:pt x="223" y="124"/>
                  </a:cubicBezTo>
                  <a:cubicBezTo>
                    <a:pt x="223" y="107"/>
                    <a:pt x="223" y="91"/>
                    <a:pt x="207" y="74"/>
                  </a:cubicBezTo>
                  <a:cubicBezTo>
                    <a:pt x="193" y="30"/>
                    <a:pt x="154" y="0"/>
                    <a:pt x="1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9"/>
            <p:cNvSpPr/>
            <p:nvPr/>
          </p:nvSpPr>
          <p:spPr>
            <a:xfrm>
              <a:off x="4075000" y="3178125"/>
              <a:ext cx="5175" cy="5275"/>
            </a:xfrm>
            <a:custGeom>
              <a:avLst/>
              <a:gdLst/>
              <a:ahLst/>
              <a:cxnLst/>
              <a:rect l="l" t="t" r="r" b="b"/>
              <a:pathLst>
                <a:path w="207" h="211" extrusionOk="0">
                  <a:moveTo>
                    <a:pt x="90" y="0"/>
                  </a:moveTo>
                  <a:cubicBezTo>
                    <a:pt x="38" y="0"/>
                    <a:pt x="1" y="33"/>
                    <a:pt x="1" y="91"/>
                  </a:cubicBezTo>
                  <a:lnTo>
                    <a:pt x="1" y="141"/>
                  </a:lnTo>
                  <a:cubicBezTo>
                    <a:pt x="21" y="178"/>
                    <a:pt x="54" y="194"/>
                    <a:pt x="87" y="211"/>
                  </a:cubicBezTo>
                  <a:cubicBezTo>
                    <a:pt x="141" y="211"/>
                    <a:pt x="190" y="178"/>
                    <a:pt x="207" y="124"/>
                  </a:cubicBezTo>
                  <a:cubicBezTo>
                    <a:pt x="207" y="91"/>
                    <a:pt x="207" y="58"/>
                    <a:pt x="190" y="38"/>
                  </a:cubicBezTo>
                  <a:cubicBezTo>
                    <a:pt x="174" y="21"/>
                    <a:pt x="141" y="5"/>
                    <a:pt x="125" y="5"/>
                  </a:cubicBezTo>
                  <a:cubicBezTo>
                    <a:pt x="113" y="2"/>
                    <a:pt x="101" y="0"/>
                    <a:pt x="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9"/>
            <p:cNvSpPr/>
            <p:nvPr/>
          </p:nvSpPr>
          <p:spPr>
            <a:xfrm>
              <a:off x="4068625" y="3140225"/>
              <a:ext cx="5175" cy="5050"/>
            </a:xfrm>
            <a:custGeom>
              <a:avLst/>
              <a:gdLst/>
              <a:ahLst/>
              <a:cxnLst/>
              <a:rect l="l" t="t" r="r" b="b"/>
              <a:pathLst>
                <a:path w="207" h="202" extrusionOk="0">
                  <a:moveTo>
                    <a:pt x="95" y="1"/>
                  </a:moveTo>
                  <a:cubicBezTo>
                    <a:pt x="76" y="1"/>
                    <a:pt x="60" y="13"/>
                    <a:pt x="33" y="28"/>
                  </a:cubicBezTo>
                  <a:cubicBezTo>
                    <a:pt x="17" y="45"/>
                    <a:pt x="0" y="61"/>
                    <a:pt x="0" y="94"/>
                  </a:cubicBezTo>
                  <a:lnTo>
                    <a:pt x="0" y="148"/>
                  </a:lnTo>
                  <a:lnTo>
                    <a:pt x="17" y="164"/>
                  </a:lnTo>
                  <a:cubicBezTo>
                    <a:pt x="33" y="181"/>
                    <a:pt x="50" y="197"/>
                    <a:pt x="87" y="197"/>
                  </a:cubicBezTo>
                  <a:cubicBezTo>
                    <a:pt x="95" y="200"/>
                    <a:pt x="104" y="201"/>
                    <a:pt x="112" y="201"/>
                  </a:cubicBezTo>
                  <a:cubicBezTo>
                    <a:pt x="153" y="201"/>
                    <a:pt x="193" y="169"/>
                    <a:pt x="206" y="111"/>
                  </a:cubicBezTo>
                  <a:cubicBezTo>
                    <a:pt x="206" y="94"/>
                    <a:pt x="206" y="61"/>
                    <a:pt x="190" y="45"/>
                  </a:cubicBezTo>
                  <a:cubicBezTo>
                    <a:pt x="173" y="28"/>
                    <a:pt x="136" y="8"/>
                    <a:pt x="120" y="8"/>
                  </a:cubicBezTo>
                  <a:cubicBezTo>
                    <a:pt x="110" y="3"/>
                    <a:pt x="102" y="1"/>
                    <a:pt x="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9"/>
            <p:cNvSpPr/>
            <p:nvPr/>
          </p:nvSpPr>
          <p:spPr>
            <a:xfrm>
              <a:off x="4072950" y="3193200"/>
              <a:ext cx="5575" cy="5250"/>
            </a:xfrm>
            <a:custGeom>
              <a:avLst/>
              <a:gdLst/>
              <a:ahLst/>
              <a:cxnLst/>
              <a:rect l="l" t="t" r="r" b="b"/>
              <a:pathLst>
                <a:path w="223" h="210" extrusionOk="0">
                  <a:moveTo>
                    <a:pt x="99" y="0"/>
                  </a:moveTo>
                  <a:cubicBezTo>
                    <a:pt x="54" y="0"/>
                    <a:pt x="15" y="44"/>
                    <a:pt x="0" y="90"/>
                  </a:cubicBezTo>
                  <a:cubicBezTo>
                    <a:pt x="0" y="107"/>
                    <a:pt x="0" y="123"/>
                    <a:pt x="17" y="140"/>
                  </a:cubicBezTo>
                  <a:cubicBezTo>
                    <a:pt x="17" y="140"/>
                    <a:pt x="17" y="156"/>
                    <a:pt x="33" y="156"/>
                  </a:cubicBezTo>
                  <a:cubicBezTo>
                    <a:pt x="33" y="193"/>
                    <a:pt x="66" y="193"/>
                    <a:pt x="103" y="210"/>
                  </a:cubicBezTo>
                  <a:cubicBezTo>
                    <a:pt x="120" y="210"/>
                    <a:pt x="153" y="210"/>
                    <a:pt x="169" y="193"/>
                  </a:cubicBezTo>
                  <a:cubicBezTo>
                    <a:pt x="186" y="177"/>
                    <a:pt x="207" y="140"/>
                    <a:pt x="207" y="123"/>
                  </a:cubicBezTo>
                  <a:cubicBezTo>
                    <a:pt x="223" y="90"/>
                    <a:pt x="207" y="74"/>
                    <a:pt x="186" y="37"/>
                  </a:cubicBezTo>
                  <a:cubicBezTo>
                    <a:pt x="169" y="20"/>
                    <a:pt x="153" y="4"/>
                    <a:pt x="120" y="4"/>
                  </a:cubicBezTo>
                  <a:cubicBezTo>
                    <a:pt x="113" y="1"/>
                    <a:pt x="106" y="0"/>
                    <a:pt x="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9"/>
            <p:cNvSpPr/>
            <p:nvPr/>
          </p:nvSpPr>
          <p:spPr>
            <a:xfrm>
              <a:off x="4056150" y="3148900"/>
              <a:ext cx="5575" cy="5050"/>
            </a:xfrm>
            <a:custGeom>
              <a:avLst/>
              <a:gdLst/>
              <a:ahLst/>
              <a:cxnLst/>
              <a:rect l="l" t="t" r="r" b="b"/>
              <a:pathLst>
                <a:path w="223" h="202" extrusionOk="0">
                  <a:moveTo>
                    <a:pt x="122" y="0"/>
                  </a:moveTo>
                  <a:cubicBezTo>
                    <a:pt x="115" y="0"/>
                    <a:pt x="108" y="2"/>
                    <a:pt x="103" y="7"/>
                  </a:cubicBezTo>
                  <a:cubicBezTo>
                    <a:pt x="70" y="7"/>
                    <a:pt x="54" y="23"/>
                    <a:pt x="33" y="40"/>
                  </a:cubicBezTo>
                  <a:cubicBezTo>
                    <a:pt x="17" y="56"/>
                    <a:pt x="0" y="93"/>
                    <a:pt x="0" y="110"/>
                  </a:cubicBezTo>
                  <a:cubicBezTo>
                    <a:pt x="0" y="126"/>
                    <a:pt x="0" y="126"/>
                    <a:pt x="17" y="143"/>
                  </a:cubicBezTo>
                  <a:cubicBezTo>
                    <a:pt x="17" y="159"/>
                    <a:pt x="33" y="176"/>
                    <a:pt x="54" y="176"/>
                  </a:cubicBezTo>
                  <a:cubicBezTo>
                    <a:pt x="69" y="193"/>
                    <a:pt x="92" y="202"/>
                    <a:pt x="115" y="202"/>
                  </a:cubicBezTo>
                  <a:cubicBezTo>
                    <a:pt x="143" y="202"/>
                    <a:pt x="172" y="189"/>
                    <a:pt x="190" y="159"/>
                  </a:cubicBezTo>
                  <a:cubicBezTo>
                    <a:pt x="223" y="126"/>
                    <a:pt x="223" y="56"/>
                    <a:pt x="173" y="23"/>
                  </a:cubicBezTo>
                  <a:cubicBezTo>
                    <a:pt x="162" y="12"/>
                    <a:pt x="140" y="0"/>
                    <a:pt x="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9"/>
            <p:cNvSpPr/>
            <p:nvPr/>
          </p:nvSpPr>
          <p:spPr>
            <a:xfrm>
              <a:off x="4128700" y="3157950"/>
              <a:ext cx="5600" cy="5250"/>
            </a:xfrm>
            <a:custGeom>
              <a:avLst/>
              <a:gdLst/>
              <a:ahLst/>
              <a:cxnLst/>
              <a:rect l="l" t="t" r="r" b="b"/>
              <a:pathLst>
                <a:path w="224" h="210" extrusionOk="0">
                  <a:moveTo>
                    <a:pt x="115" y="1"/>
                  </a:moveTo>
                  <a:cubicBezTo>
                    <a:pt x="58" y="1"/>
                    <a:pt x="17" y="47"/>
                    <a:pt x="17" y="90"/>
                  </a:cubicBezTo>
                  <a:cubicBezTo>
                    <a:pt x="1" y="107"/>
                    <a:pt x="17" y="123"/>
                    <a:pt x="17" y="144"/>
                  </a:cubicBezTo>
                  <a:cubicBezTo>
                    <a:pt x="17" y="144"/>
                    <a:pt x="17" y="160"/>
                    <a:pt x="38" y="160"/>
                  </a:cubicBezTo>
                  <a:cubicBezTo>
                    <a:pt x="54" y="193"/>
                    <a:pt x="71" y="210"/>
                    <a:pt x="104" y="210"/>
                  </a:cubicBezTo>
                  <a:cubicBezTo>
                    <a:pt x="158" y="210"/>
                    <a:pt x="207" y="177"/>
                    <a:pt x="223" y="123"/>
                  </a:cubicBezTo>
                  <a:cubicBezTo>
                    <a:pt x="223" y="90"/>
                    <a:pt x="223" y="74"/>
                    <a:pt x="207" y="41"/>
                  </a:cubicBezTo>
                  <a:cubicBezTo>
                    <a:pt x="191" y="20"/>
                    <a:pt x="158" y="4"/>
                    <a:pt x="141" y="4"/>
                  </a:cubicBezTo>
                  <a:cubicBezTo>
                    <a:pt x="132" y="1"/>
                    <a:pt x="124" y="1"/>
                    <a:pt x="1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9"/>
            <p:cNvSpPr/>
            <p:nvPr/>
          </p:nvSpPr>
          <p:spPr>
            <a:xfrm>
              <a:off x="4131275" y="3130100"/>
              <a:ext cx="5200" cy="5175"/>
            </a:xfrm>
            <a:custGeom>
              <a:avLst/>
              <a:gdLst/>
              <a:ahLst/>
              <a:cxnLst/>
              <a:rect l="l" t="t" r="r" b="b"/>
              <a:pathLst>
                <a:path w="208" h="207" extrusionOk="0">
                  <a:moveTo>
                    <a:pt x="120" y="0"/>
                  </a:moveTo>
                  <a:cubicBezTo>
                    <a:pt x="88" y="0"/>
                    <a:pt x="71" y="0"/>
                    <a:pt x="38" y="21"/>
                  </a:cubicBezTo>
                  <a:cubicBezTo>
                    <a:pt x="17" y="37"/>
                    <a:pt x="1" y="70"/>
                    <a:pt x="1" y="87"/>
                  </a:cubicBezTo>
                  <a:lnTo>
                    <a:pt x="1" y="140"/>
                  </a:lnTo>
                  <a:cubicBezTo>
                    <a:pt x="1" y="157"/>
                    <a:pt x="17" y="157"/>
                    <a:pt x="17" y="173"/>
                  </a:cubicBezTo>
                  <a:cubicBezTo>
                    <a:pt x="38" y="190"/>
                    <a:pt x="55" y="206"/>
                    <a:pt x="88" y="206"/>
                  </a:cubicBezTo>
                  <a:cubicBezTo>
                    <a:pt x="141" y="206"/>
                    <a:pt x="191" y="173"/>
                    <a:pt x="207" y="124"/>
                  </a:cubicBezTo>
                  <a:cubicBezTo>
                    <a:pt x="207" y="87"/>
                    <a:pt x="207" y="70"/>
                    <a:pt x="191" y="37"/>
                  </a:cubicBezTo>
                  <a:cubicBezTo>
                    <a:pt x="174" y="21"/>
                    <a:pt x="141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9"/>
            <p:cNvSpPr/>
            <p:nvPr/>
          </p:nvSpPr>
          <p:spPr>
            <a:xfrm>
              <a:off x="4130050" y="3144225"/>
              <a:ext cx="5175" cy="5275"/>
            </a:xfrm>
            <a:custGeom>
              <a:avLst/>
              <a:gdLst/>
              <a:ahLst/>
              <a:cxnLst/>
              <a:rect l="l" t="t" r="r" b="b"/>
              <a:pathLst>
                <a:path w="207" h="211" extrusionOk="0">
                  <a:moveTo>
                    <a:pt x="93" y="1"/>
                  </a:moveTo>
                  <a:cubicBezTo>
                    <a:pt x="38" y="1"/>
                    <a:pt x="0" y="44"/>
                    <a:pt x="0" y="91"/>
                  </a:cubicBezTo>
                  <a:lnTo>
                    <a:pt x="0" y="124"/>
                  </a:lnTo>
                  <a:lnTo>
                    <a:pt x="0" y="140"/>
                  </a:lnTo>
                  <a:lnTo>
                    <a:pt x="17" y="157"/>
                  </a:lnTo>
                  <a:cubicBezTo>
                    <a:pt x="33" y="194"/>
                    <a:pt x="50" y="210"/>
                    <a:pt x="87" y="210"/>
                  </a:cubicBezTo>
                  <a:cubicBezTo>
                    <a:pt x="120" y="210"/>
                    <a:pt x="137" y="210"/>
                    <a:pt x="153" y="194"/>
                  </a:cubicBezTo>
                  <a:cubicBezTo>
                    <a:pt x="190" y="177"/>
                    <a:pt x="207" y="140"/>
                    <a:pt x="207" y="124"/>
                  </a:cubicBezTo>
                  <a:cubicBezTo>
                    <a:pt x="207" y="91"/>
                    <a:pt x="207" y="74"/>
                    <a:pt x="190" y="54"/>
                  </a:cubicBezTo>
                  <a:cubicBezTo>
                    <a:pt x="169" y="21"/>
                    <a:pt x="153" y="4"/>
                    <a:pt x="120" y="4"/>
                  </a:cubicBezTo>
                  <a:cubicBezTo>
                    <a:pt x="111" y="2"/>
                    <a:pt x="102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9"/>
            <p:cNvSpPr/>
            <p:nvPr/>
          </p:nvSpPr>
          <p:spPr>
            <a:xfrm>
              <a:off x="4124475" y="3169925"/>
              <a:ext cx="5600" cy="5075"/>
            </a:xfrm>
            <a:custGeom>
              <a:avLst/>
              <a:gdLst/>
              <a:ahLst/>
              <a:cxnLst/>
              <a:rect l="l" t="t" r="r" b="b"/>
              <a:pathLst>
                <a:path w="224" h="203" extrusionOk="0">
                  <a:moveTo>
                    <a:pt x="108" y="1"/>
                  </a:moveTo>
                  <a:cubicBezTo>
                    <a:pt x="94" y="1"/>
                    <a:pt x="80" y="3"/>
                    <a:pt x="67" y="7"/>
                  </a:cubicBezTo>
                  <a:cubicBezTo>
                    <a:pt x="17" y="23"/>
                    <a:pt x="1" y="94"/>
                    <a:pt x="17" y="143"/>
                  </a:cubicBezTo>
                  <a:cubicBezTo>
                    <a:pt x="30" y="183"/>
                    <a:pt x="61" y="203"/>
                    <a:pt x="106" y="203"/>
                  </a:cubicBezTo>
                  <a:cubicBezTo>
                    <a:pt x="120" y="203"/>
                    <a:pt x="136" y="201"/>
                    <a:pt x="153" y="197"/>
                  </a:cubicBezTo>
                  <a:cubicBezTo>
                    <a:pt x="207" y="180"/>
                    <a:pt x="223" y="110"/>
                    <a:pt x="207" y="56"/>
                  </a:cubicBezTo>
                  <a:cubicBezTo>
                    <a:pt x="191" y="19"/>
                    <a:pt x="151" y="1"/>
                    <a:pt x="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9"/>
            <p:cNvSpPr/>
            <p:nvPr/>
          </p:nvSpPr>
          <p:spPr>
            <a:xfrm>
              <a:off x="4146325" y="3126175"/>
              <a:ext cx="5600" cy="5275"/>
            </a:xfrm>
            <a:custGeom>
              <a:avLst/>
              <a:gdLst/>
              <a:ahLst/>
              <a:cxnLst/>
              <a:rect l="l" t="t" r="r" b="b"/>
              <a:pathLst>
                <a:path w="224" h="211" extrusionOk="0">
                  <a:moveTo>
                    <a:pt x="95" y="1"/>
                  </a:moveTo>
                  <a:cubicBezTo>
                    <a:pt x="54" y="1"/>
                    <a:pt x="15" y="33"/>
                    <a:pt x="1" y="91"/>
                  </a:cubicBezTo>
                  <a:cubicBezTo>
                    <a:pt x="1" y="108"/>
                    <a:pt x="1" y="124"/>
                    <a:pt x="17" y="141"/>
                  </a:cubicBezTo>
                  <a:lnTo>
                    <a:pt x="17" y="157"/>
                  </a:lnTo>
                  <a:cubicBezTo>
                    <a:pt x="34" y="178"/>
                    <a:pt x="71" y="194"/>
                    <a:pt x="87" y="211"/>
                  </a:cubicBezTo>
                  <a:cubicBezTo>
                    <a:pt x="120" y="211"/>
                    <a:pt x="158" y="194"/>
                    <a:pt x="174" y="194"/>
                  </a:cubicBezTo>
                  <a:cubicBezTo>
                    <a:pt x="191" y="178"/>
                    <a:pt x="207" y="141"/>
                    <a:pt x="207" y="124"/>
                  </a:cubicBezTo>
                  <a:cubicBezTo>
                    <a:pt x="223" y="91"/>
                    <a:pt x="207" y="54"/>
                    <a:pt x="191" y="38"/>
                  </a:cubicBezTo>
                  <a:cubicBezTo>
                    <a:pt x="174" y="21"/>
                    <a:pt x="158" y="5"/>
                    <a:pt x="120" y="5"/>
                  </a:cubicBezTo>
                  <a:cubicBezTo>
                    <a:pt x="112" y="2"/>
                    <a:pt x="103" y="1"/>
                    <a:pt x="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9"/>
            <p:cNvSpPr/>
            <p:nvPr/>
          </p:nvSpPr>
          <p:spPr>
            <a:xfrm>
              <a:off x="4142925" y="3137300"/>
              <a:ext cx="5600" cy="5300"/>
            </a:xfrm>
            <a:custGeom>
              <a:avLst/>
              <a:gdLst/>
              <a:ahLst/>
              <a:cxnLst/>
              <a:rect l="l" t="t" r="r" b="b"/>
              <a:pathLst>
                <a:path w="224" h="212" extrusionOk="0">
                  <a:moveTo>
                    <a:pt x="115" y="1"/>
                  </a:moveTo>
                  <a:cubicBezTo>
                    <a:pt x="105" y="1"/>
                    <a:pt x="96" y="2"/>
                    <a:pt x="87" y="5"/>
                  </a:cubicBezTo>
                  <a:cubicBezTo>
                    <a:pt x="34" y="42"/>
                    <a:pt x="1" y="92"/>
                    <a:pt x="17" y="145"/>
                  </a:cubicBezTo>
                  <a:cubicBezTo>
                    <a:pt x="34" y="162"/>
                    <a:pt x="34" y="178"/>
                    <a:pt x="50" y="178"/>
                  </a:cubicBezTo>
                  <a:cubicBezTo>
                    <a:pt x="87" y="211"/>
                    <a:pt x="120" y="211"/>
                    <a:pt x="153" y="211"/>
                  </a:cubicBezTo>
                  <a:cubicBezTo>
                    <a:pt x="207" y="195"/>
                    <a:pt x="223" y="162"/>
                    <a:pt x="223" y="125"/>
                  </a:cubicBezTo>
                  <a:lnTo>
                    <a:pt x="223" y="75"/>
                  </a:lnTo>
                  <a:cubicBezTo>
                    <a:pt x="210" y="31"/>
                    <a:pt x="160" y="1"/>
                    <a:pt x="1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9"/>
            <p:cNvSpPr/>
            <p:nvPr/>
          </p:nvSpPr>
          <p:spPr>
            <a:xfrm>
              <a:off x="4142925" y="3150550"/>
              <a:ext cx="5175" cy="5075"/>
            </a:xfrm>
            <a:custGeom>
              <a:avLst/>
              <a:gdLst/>
              <a:ahLst/>
              <a:cxnLst/>
              <a:rect l="l" t="t" r="r" b="b"/>
              <a:pathLst>
                <a:path w="207" h="203" extrusionOk="0">
                  <a:moveTo>
                    <a:pt x="115" y="0"/>
                  </a:moveTo>
                  <a:cubicBezTo>
                    <a:pt x="106" y="0"/>
                    <a:pt x="97" y="2"/>
                    <a:pt x="87" y="7"/>
                  </a:cubicBezTo>
                  <a:cubicBezTo>
                    <a:pt x="67" y="7"/>
                    <a:pt x="34" y="27"/>
                    <a:pt x="17" y="44"/>
                  </a:cubicBezTo>
                  <a:cubicBezTo>
                    <a:pt x="1" y="60"/>
                    <a:pt x="1" y="93"/>
                    <a:pt x="1" y="110"/>
                  </a:cubicBezTo>
                  <a:lnTo>
                    <a:pt x="1" y="147"/>
                  </a:lnTo>
                  <a:cubicBezTo>
                    <a:pt x="17" y="164"/>
                    <a:pt x="17" y="180"/>
                    <a:pt x="34" y="180"/>
                  </a:cubicBezTo>
                  <a:cubicBezTo>
                    <a:pt x="58" y="195"/>
                    <a:pt x="84" y="203"/>
                    <a:pt x="110" y="203"/>
                  </a:cubicBezTo>
                  <a:cubicBezTo>
                    <a:pt x="141" y="203"/>
                    <a:pt x="170" y="191"/>
                    <a:pt x="190" y="164"/>
                  </a:cubicBezTo>
                  <a:cubicBezTo>
                    <a:pt x="207" y="147"/>
                    <a:pt x="207" y="131"/>
                    <a:pt x="207" y="93"/>
                  </a:cubicBezTo>
                  <a:cubicBezTo>
                    <a:pt x="207" y="60"/>
                    <a:pt x="190" y="44"/>
                    <a:pt x="170" y="27"/>
                  </a:cubicBezTo>
                  <a:cubicBezTo>
                    <a:pt x="158" y="13"/>
                    <a:pt x="138" y="0"/>
                    <a:pt x="1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9"/>
            <p:cNvSpPr/>
            <p:nvPr/>
          </p:nvSpPr>
          <p:spPr>
            <a:xfrm>
              <a:off x="4136450" y="3118150"/>
              <a:ext cx="5575" cy="5325"/>
            </a:xfrm>
            <a:custGeom>
              <a:avLst/>
              <a:gdLst/>
              <a:ahLst/>
              <a:cxnLst/>
              <a:rect l="l" t="t" r="r" b="b"/>
              <a:pathLst>
                <a:path w="223" h="213" extrusionOk="0">
                  <a:moveTo>
                    <a:pt x="87" y="0"/>
                  </a:moveTo>
                  <a:cubicBezTo>
                    <a:pt x="70" y="16"/>
                    <a:pt x="37" y="16"/>
                    <a:pt x="17" y="49"/>
                  </a:cubicBezTo>
                  <a:cubicBezTo>
                    <a:pt x="0" y="66"/>
                    <a:pt x="0" y="87"/>
                    <a:pt x="0" y="120"/>
                  </a:cubicBezTo>
                  <a:lnTo>
                    <a:pt x="0" y="153"/>
                  </a:lnTo>
                  <a:cubicBezTo>
                    <a:pt x="17" y="169"/>
                    <a:pt x="17" y="169"/>
                    <a:pt x="37" y="190"/>
                  </a:cubicBezTo>
                  <a:cubicBezTo>
                    <a:pt x="59" y="204"/>
                    <a:pt x="85" y="212"/>
                    <a:pt x="109" y="212"/>
                  </a:cubicBezTo>
                  <a:cubicBezTo>
                    <a:pt x="141" y="212"/>
                    <a:pt x="171" y="199"/>
                    <a:pt x="190" y="169"/>
                  </a:cubicBezTo>
                  <a:cubicBezTo>
                    <a:pt x="223" y="136"/>
                    <a:pt x="206" y="66"/>
                    <a:pt x="173" y="33"/>
                  </a:cubicBezTo>
                  <a:cubicBezTo>
                    <a:pt x="140" y="16"/>
                    <a:pt x="120" y="0"/>
                    <a:pt x="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9"/>
            <p:cNvSpPr/>
            <p:nvPr/>
          </p:nvSpPr>
          <p:spPr>
            <a:xfrm>
              <a:off x="4123150" y="3183725"/>
              <a:ext cx="5175" cy="5250"/>
            </a:xfrm>
            <a:custGeom>
              <a:avLst/>
              <a:gdLst/>
              <a:ahLst/>
              <a:cxnLst/>
              <a:rect l="l" t="t" r="r" b="b"/>
              <a:pathLst>
                <a:path w="207" h="210" extrusionOk="0">
                  <a:moveTo>
                    <a:pt x="100" y="0"/>
                  </a:moveTo>
                  <a:cubicBezTo>
                    <a:pt x="54" y="0"/>
                    <a:pt x="0" y="47"/>
                    <a:pt x="0" y="90"/>
                  </a:cubicBezTo>
                  <a:lnTo>
                    <a:pt x="0" y="143"/>
                  </a:lnTo>
                  <a:lnTo>
                    <a:pt x="17" y="160"/>
                  </a:lnTo>
                  <a:cubicBezTo>
                    <a:pt x="33" y="193"/>
                    <a:pt x="54" y="193"/>
                    <a:pt x="87" y="209"/>
                  </a:cubicBezTo>
                  <a:cubicBezTo>
                    <a:pt x="136" y="209"/>
                    <a:pt x="190" y="176"/>
                    <a:pt x="206" y="123"/>
                  </a:cubicBezTo>
                  <a:cubicBezTo>
                    <a:pt x="206" y="90"/>
                    <a:pt x="206" y="73"/>
                    <a:pt x="190" y="40"/>
                  </a:cubicBezTo>
                  <a:cubicBezTo>
                    <a:pt x="173" y="20"/>
                    <a:pt x="157" y="3"/>
                    <a:pt x="120" y="3"/>
                  </a:cubicBezTo>
                  <a:cubicBezTo>
                    <a:pt x="114" y="1"/>
                    <a:pt x="107" y="0"/>
                    <a:pt x="1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9"/>
            <p:cNvSpPr/>
            <p:nvPr/>
          </p:nvSpPr>
          <p:spPr>
            <a:xfrm>
              <a:off x="4120150" y="3120600"/>
              <a:ext cx="5600" cy="5300"/>
            </a:xfrm>
            <a:custGeom>
              <a:avLst/>
              <a:gdLst/>
              <a:ahLst/>
              <a:cxnLst/>
              <a:rect l="l" t="t" r="r" b="b"/>
              <a:pathLst>
                <a:path w="224" h="212" extrusionOk="0">
                  <a:moveTo>
                    <a:pt x="104" y="1"/>
                  </a:moveTo>
                  <a:cubicBezTo>
                    <a:pt x="54" y="1"/>
                    <a:pt x="17" y="34"/>
                    <a:pt x="17" y="92"/>
                  </a:cubicBezTo>
                  <a:cubicBezTo>
                    <a:pt x="1" y="108"/>
                    <a:pt x="17" y="125"/>
                    <a:pt x="17" y="141"/>
                  </a:cubicBezTo>
                  <a:cubicBezTo>
                    <a:pt x="17" y="141"/>
                    <a:pt x="17" y="158"/>
                    <a:pt x="34" y="158"/>
                  </a:cubicBezTo>
                  <a:cubicBezTo>
                    <a:pt x="50" y="195"/>
                    <a:pt x="71" y="195"/>
                    <a:pt x="104" y="211"/>
                  </a:cubicBezTo>
                  <a:cubicBezTo>
                    <a:pt x="153" y="211"/>
                    <a:pt x="207" y="174"/>
                    <a:pt x="223" y="125"/>
                  </a:cubicBezTo>
                  <a:cubicBezTo>
                    <a:pt x="223" y="92"/>
                    <a:pt x="207" y="55"/>
                    <a:pt x="207" y="38"/>
                  </a:cubicBezTo>
                  <a:cubicBezTo>
                    <a:pt x="190" y="22"/>
                    <a:pt x="153" y="5"/>
                    <a:pt x="137" y="5"/>
                  </a:cubicBezTo>
                  <a:cubicBezTo>
                    <a:pt x="125" y="2"/>
                    <a:pt x="115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9"/>
            <p:cNvSpPr/>
            <p:nvPr/>
          </p:nvSpPr>
          <p:spPr>
            <a:xfrm>
              <a:off x="4109850" y="3108650"/>
              <a:ext cx="5175" cy="5175"/>
            </a:xfrm>
            <a:custGeom>
              <a:avLst/>
              <a:gdLst/>
              <a:ahLst/>
              <a:cxnLst/>
              <a:rect l="l" t="t" r="r" b="b"/>
              <a:pathLst>
                <a:path w="207" h="207" extrusionOk="0">
                  <a:moveTo>
                    <a:pt x="120" y="1"/>
                  </a:moveTo>
                  <a:cubicBezTo>
                    <a:pt x="50" y="1"/>
                    <a:pt x="0" y="34"/>
                    <a:pt x="0" y="87"/>
                  </a:cubicBezTo>
                  <a:lnTo>
                    <a:pt x="0" y="137"/>
                  </a:lnTo>
                  <a:cubicBezTo>
                    <a:pt x="0" y="157"/>
                    <a:pt x="17" y="157"/>
                    <a:pt x="17" y="174"/>
                  </a:cubicBezTo>
                  <a:cubicBezTo>
                    <a:pt x="33" y="190"/>
                    <a:pt x="50" y="207"/>
                    <a:pt x="87" y="207"/>
                  </a:cubicBezTo>
                  <a:cubicBezTo>
                    <a:pt x="136" y="207"/>
                    <a:pt x="190" y="174"/>
                    <a:pt x="207" y="120"/>
                  </a:cubicBezTo>
                  <a:cubicBezTo>
                    <a:pt x="207" y="87"/>
                    <a:pt x="207" y="71"/>
                    <a:pt x="190" y="34"/>
                  </a:cubicBezTo>
                  <a:cubicBezTo>
                    <a:pt x="174" y="17"/>
                    <a:pt x="136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9"/>
            <p:cNvSpPr/>
            <p:nvPr/>
          </p:nvSpPr>
          <p:spPr>
            <a:xfrm>
              <a:off x="4106450" y="3140925"/>
              <a:ext cx="5175" cy="5275"/>
            </a:xfrm>
            <a:custGeom>
              <a:avLst/>
              <a:gdLst/>
              <a:ahLst/>
              <a:cxnLst/>
              <a:rect l="l" t="t" r="r" b="b"/>
              <a:pathLst>
                <a:path w="207" h="211" extrusionOk="0">
                  <a:moveTo>
                    <a:pt x="120" y="0"/>
                  </a:moveTo>
                  <a:cubicBezTo>
                    <a:pt x="50" y="0"/>
                    <a:pt x="0" y="33"/>
                    <a:pt x="0" y="83"/>
                  </a:cubicBezTo>
                  <a:lnTo>
                    <a:pt x="0" y="153"/>
                  </a:lnTo>
                  <a:lnTo>
                    <a:pt x="17" y="169"/>
                  </a:lnTo>
                  <a:cubicBezTo>
                    <a:pt x="33" y="186"/>
                    <a:pt x="50" y="206"/>
                    <a:pt x="83" y="206"/>
                  </a:cubicBezTo>
                  <a:cubicBezTo>
                    <a:pt x="91" y="209"/>
                    <a:pt x="100" y="210"/>
                    <a:pt x="108" y="210"/>
                  </a:cubicBezTo>
                  <a:cubicBezTo>
                    <a:pt x="151" y="210"/>
                    <a:pt x="189" y="175"/>
                    <a:pt x="206" y="120"/>
                  </a:cubicBezTo>
                  <a:cubicBezTo>
                    <a:pt x="206" y="103"/>
                    <a:pt x="206" y="66"/>
                    <a:pt x="186" y="50"/>
                  </a:cubicBezTo>
                  <a:cubicBezTo>
                    <a:pt x="169" y="33"/>
                    <a:pt x="136" y="17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9"/>
            <p:cNvSpPr/>
            <p:nvPr/>
          </p:nvSpPr>
          <p:spPr>
            <a:xfrm>
              <a:off x="4107275" y="3122200"/>
              <a:ext cx="5575" cy="5075"/>
            </a:xfrm>
            <a:custGeom>
              <a:avLst/>
              <a:gdLst/>
              <a:ahLst/>
              <a:cxnLst/>
              <a:rect l="l" t="t" r="r" b="b"/>
              <a:pathLst>
                <a:path w="223" h="203" extrusionOk="0">
                  <a:moveTo>
                    <a:pt x="110" y="1"/>
                  </a:moveTo>
                  <a:cubicBezTo>
                    <a:pt x="96" y="1"/>
                    <a:pt x="83" y="3"/>
                    <a:pt x="70" y="7"/>
                  </a:cubicBezTo>
                  <a:cubicBezTo>
                    <a:pt x="17" y="28"/>
                    <a:pt x="0" y="77"/>
                    <a:pt x="17" y="147"/>
                  </a:cubicBezTo>
                  <a:cubicBezTo>
                    <a:pt x="29" y="184"/>
                    <a:pt x="72" y="203"/>
                    <a:pt x="113" y="203"/>
                  </a:cubicBezTo>
                  <a:cubicBezTo>
                    <a:pt x="127" y="203"/>
                    <a:pt x="140" y="201"/>
                    <a:pt x="153" y="197"/>
                  </a:cubicBezTo>
                  <a:cubicBezTo>
                    <a:pt x="206" y="180"/>
                    <a:pt x="223" y="110"/>
                    <a:pt x="206" y="61"/>
                  </a:cubicBezTo>
                  <a:cubicBezTo>
                    <a:pt x="194" y="20"/>
                    <a:pt x="151" y="1"/>
                    <a:pt x="1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9"/>
            <p:cNvSpPr/>
            <p:nvPr/>
          </p:nvSpPr>
          <p:spPr>
            <a:xfrm>
              <a:off x="4102125" y="3152950"/>
              <a:ext cx="5575" cy="5275"/>
            </a:xfrm>
            <a:custGeom>
              <a:avLst/>
              <a:gdLst/>
              <a:ahLst/>
              <a:cxnLst/>
              <a:rect l="l" t="t" r="r" b="b"/>
              <a:pathLst>
                <a:path w="223" h="211" extrusionOk="0">
                  <a:moveTo>
                    <a:pt x="131" y="1"/>
                  </a:moveTo>
                  <a:cubicBezTo>
                    <a:pt x="116" y="1"/>
                    <a:pt x="100" y="5"/>
                    <a:pt x="87" y="14"/>
                  </a:cubicBezTo>
                  <a:cubicBezTo>
                    <a:pt x="33" y="35"/>
                    <a:pt x="0" y="84"/>
                    <a:pt x="17" y="138"/>
                  </a:cubicBezTo>
                  <a:cubicBezTo>
                    <a:pt x="33" y="154"/>
                    <a:pt x="33" y="171"/>
                    <a:pt x="50" y="187"/>
                  </a:cubicBezTo>
                  <a:cubicBezTo>
                    <a:pt x="76" y="199"/>
                    <a:pt x="100" y="210"/>
                    <a:pt x="124" y="210"/>
                  </a:cubicBezTo>
                  <a:cubicBezTo>
                    <a:pt x="133" y="210"/>
                    <a:pt x="143" y="208"/>
                    <a:pt x="153" y="204"/>
                  </a:cubicBezTo>
                  <a:cubicBezTo>
                    <a:pt x="206" y="187"/>
                    <a:pt x="223" y="154"/>
                    <a:pt x="223" y="117"/>
                  </a:cubicBezTo>
                  <a:lnTo>
                    <a:pt x="223" y="68"/>
                  </a:lnTo>
                  <a:cubicBezTo>
                    <a:pt x="211" y="29"/>
                    <a:pt x="171" y="1"/>
                    <a:pt x="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9"/>
            <p:cNvSpPr/>
            <p:nvPr/>
          </p:nvSpPr>
          <p:spPr>
            <a:xfrm>
              <a:off x="4117175" y="3134375"/>
              <a:ext cx="6000" cy="5275"/>
            </a:xfrm>
            <a:custGeom>
              <a:avLst/>
              <a:gdLst/>
              <a:ahLst/>
              <a:cxnLst/>
              <a:rect l="l" t="t" r="r" b="b"/>
              <a:pathLst>
                <a:path w="240" h="211" extrusionOk="0">
                  <a:moveTo>
                    <a:pt x="124" y="1"/>
                  </a:moveTo>
                  <a:cubicBezTo>
                    <a:pt x="88" y="1"/>
                    <a:pt x="53" y="15"/>
                    <a:pt x="33" y="35"/>
                  </a:cubicBezTo>
                  <a:cubicBezTo>
                    <a:pt x="17" y="56"/>
                    <a:pt x="0" y="89"/>
                    <a:pt x="17" y="122"/>
                  </a:cubicBezTo>
                  <a:lnTo>
                    <a:pt x="17" y="138"/>
                  </a:lnTo>
                  <a:cubicBezTo>
                    <a:pt x="17" y="159"/>
                    <a:pt x="33" y="176"/>
                    <a:pt x="50" y="192"/>
                  </a:cubicBezTo>
                  <a:cubicBezTo>
                    <a:pt x="70" y="205"/>
                    <a:pt x="90" y="210"/>
                    <a:pt x="109" y="210"/>
                  </a:cubicBezTo>
                  <a:cubicBezTo>
                    <a:pt x="139" y="210"/>
                    <a:pt x="167" y="196"/>
                    <a:pt x="190" y="176"/>
                  </a:cubicBezTo>
                  <a:cubicBezTo>
                    <a:pt x="239" y="122"/>
                    <a:pt x="223" y="56"/>
                    <a:pt x="190" y="19"/>
                  </a:cubicBezTo>
                  <a:cubicBezTo>
                    <a:pt x="169" y="6"/>
                    <a:pt x="146" y="1"/>
                    <a:pt x="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9"/>
            <p:cNvSpPr/>
            <p:nvPr/>
          </p:nvSpPr>
          <p:spPr>
            <a:xfrm>
              <a:off x="4097375" y="3101600"/>
              <a:ext cx="6000" cy="5075"/>
            </a:xfrm>
            <a:custGeom>
              <a:avLst/>
              <a:gdLst/>
              <a:ahLst/>
              <a:cxnLst/>
              <a:rect l="l" t="t" r="r" b="b"/>
              <a:pathLst>
                <a:path w="240" h="203" extrusionOk="0">
                  <a:moveTo>
                    <a:pt x="122" y="1"/>
                  </a:moveTo>
                  <a:cubicBezTo>
                    <a:pt x="110" y="1"/>
                    <a:pt x="99" y="3"/>
                    <a:pt x="87" y="6"/>
                  </a:cubicBezTo>
                  <a:cubicBezTo>
                    <a:pt x="17" y="27"/>
                    <a:pt x="0" y="93"/>
                    <a:pt x="17" y="147"/>
                  </a:cubicBezTo>
                  <a:cubicBezTo>
                    <a:pt x="29" y="184"/>
                    <a:pt x="72" y="202"/>
                    <a:pt x="115" y="202"/>
                  </a:cubicBezTo>
                  <a:cubicBezTo>
                    <a:pt x="129" y="202"/>
                    <a:pt x="144" y="200"/>
                    <a:pt x="157" y="196"/>
                  </a:cubicBezTo>
                  <a:cubicBezTo>
                    <a:pt x="207" y="180"/>
                    <a:pt x="240" y="130"/>
                    <a:pt x="207" y="77"/>
                  </a:cubicBezTo>
                  <a:cubicBezTo>
                    <a:pt x="194" y="23"/>
                    <a:pt x="160" y="1"/>
                    <a:pt x="1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9"/>
            <p:cNvSpPr/>
            <p:nvPr/>
          </p:nvSpPr>
          <p:spPr>
            <a:xfrm>
              <a:off x="4116750" y="3150825"/>
              <a:ext cx="5600" cy="5250"/>
            </a:xfrm>
            <a:custGeom>
              <a:avLst/>
              <a:gdLst/>
              <a:ahLst/>
              <a:cxnLst/>
              <a:rect l="l" t="t" r="r" b="b"/>
              <a:pathLst>
                <a:path w="224" h="210" extrusionOk="0">
                  <a:moveTo>
                    <a:pt x="102" y="1"/>
                  </a:moveTo>
                  <a:cubicBezTo>
                    <a:pt x="88" y="1"/>
                    <a:pt x="75" y="6"/>
                    <a:pt x="67" y="16"/>
                  </a:cubicBezTo>
                  <a:cubicBezTo>
                    <a:pt x="50" y="16"/>
                    <a:pt x="17" y="33"/>
                    <a:pt x="17" y="66"/>
                  </a:cubicBezTo>
                  <a:cubicBezTo>
                    <a:pt x="1" y="82"/>
                    <a:pt x="1" y="120"/>
                    <a:pt x="1" y="153"/>
                  </a:cubicBezTo>
                  <a:cubicBezTo>
                    <a:pt x="25" y="189"/>
                    <a:pt x="58" y="210"/>
                    <a:pt x="96" y="210"/>
                  </a:cubicBezTo>
                  <a:cubicBezTo>
                    <a:pt x="109" y="210"/>
                    <a:pt x="123" y="207"/>
                    <a:pt x="137" y="202"/>
                  </a:cubicBezTo>
                  <a:cubicBezTo>
                    <a:pt x="186" y="185"/>
                    <a:pt x="223" y="120"/>
                    <a:pt x="207" y="66"/>
                  </a:cubicBezTo>
                  <a:cubicBezTo>
                    <a:pt x="186" y="49"/>
                    <a:pt x="170" y="16"/>
                    <a:pt x="137" y="16"/>
                  </a:cubicBezTo>
                  <a:cubicBezTo>
                    <a:pt x="128" y="6"/>
                    <a:pt x="115" y="1"/>
                    <a:pt x="1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9"/>
            <p:cNvSpPr/>
            <p:nvPr/>
          </p:nvSpPr>
          <p:spPr>
            <a:xfrm>
              <a:off x="4112425" y="3162625"/>
              <a:ext cx="6000" cy="5050"/>
            </a:xfrm>
            <a:custGeom>
              <a:avLst/>
              <a:gdLst/>
              <a:ahLst/>
              <a:cxnLst/>
              <a:rect l="l" t="t" r="r" b="b"/>
              <a:pathLst>
                <a:path w="240" h="202" extrusionOk="0">
                  <a:moveTo>
                    <a:pt x="124" y="0"/>
                  </a:moveTo>
                  <a:cubicBezTo>
                    <a:pt x="112" y="0"/>
                    <a:pt x="99" y="2"/>
                    <a:pt x="87" y="6"/>
                  </a:cubicBezTo>
                  <a:cubicBezTo>
                    <a:pt x="17" y="23"/>
                    <a:pt x="0" y="93"/>
                    <a:pt x="17" y="142"/>
                  </a:cubicBezTo>
                  <a:cubicBezTo>
                    <a:pt x="29" y="183"/>
                    <a:pt x="72" y="202"/>
                    <a:pt x="114" y="202"/>
                  </a:cubicBezTo>
                  <a:cubicBezTo>
                    <a:pt x="127" y="202"/>
                    <a:pt x="141" y="200"/>
                    <a:pt x="153" y="196"/>
                  </a:cubicBezTo>
                  <a:cubicBezTo>
                    <a:pt x="207" y="179"/>
                    <a:pt x="240" y="109"/>
                    <a:pt x="223" y="60"/>
                  </a:cubicBezTo>
                  <a:cubicBezTo>
                    <a:pt x="198" y="19"/>
                    <a:pt x="162" y="0"/>
                    <a:pt x="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9"/>
            <p:cNvSpPr/>
            <p:nvPr/>
          </p:nvSpPr>
          <p:spPr>
            <a:xfrm>
              <a:off x="4140775" y="3164000"/>
              <a:ext cx="5575" cy="5275"/>
            </a:xfrm>
            <a:custGeom>
              <a:avLst/>
              <a:gdLst/>
              <a:ahLst/>
              <a:cxnLst/>
              <a:rect l="l" t="t" r="r" b="b"/>
              <a:pathLst>
                <a:path w="223" h="211" extrusionOk="0">
                  <a:moveTo>
                    <a:pt x="96" y="0"/>
                  </a:moveTo>
                  <a:cubicBezTo>
                    <a:pt x="51" y="0"/>
                    <a:pt x="0" y="45"/>
                    <a:pt x="0" y="87"/>
                  </a:cubicBezTo>
                  <a:lnTo>
                    <a:pt x="0" y="141"/>
                  </a:lnTo>
                  <a:cubicBezTo>
                    <a:pt x="0" y="157"/>
                    <a:pt x="17" y="157"/>
                    <a:pt x="17" y="157"/>
                  </a:cubicBezTo>
                  <a:cubicBezTo>
                    <a:pt x="33" y="190"/>
                    <a:pt x="50" y="211"/>
                    <a:pt x="87" y="211"/>
                  </a:cubicBezTo>
                  <a:cubicBezTo>
                    <a:pt x="120" y="211"/>
                    <a:pt x="136" y="211"/>
                    <a:pt x="173" y="190"/>
                  </a:cubicBezTo>
                  <a:cubicBezTo>
                    <a:pt x="190" y="174"/>
                    <a:pt x="206" y="141"/>
                    <a:pt x="206" y="124"/>
                  </a:cubicBezTo>
                  <a:cubicBezTo>
                    <a:pt x="223" y="71"/>
                    <a:pt x="173" y="5"/>
                    <a:pt x="120" y="5"/>
                  </a:cubicBezTo>
                  <a:cubicBezTo>
                    <a:pt x="112" y="2"/>
                    <a:pt x="104" y="0"/>
                    <a:pt x="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9"/>
            <p:cNvSpPr/>
            <p:nvPr/>
          </p:nvSpPr>
          <p:spPr>
            <a:xfrm>
              <a:off x="4002450" y="3012500"/>
              <a:ext cx="5575" cy="5200"/>
            </a:xfrm>
            <a:custGeom>
              <a:avLst/>
              <a:gdLst/>
              <a:ahLst/>
              <a:cxnLst/>
              <a:rect l="l" t="t" r="r" b="b"/>
              <a:pathLst>
                <a:path w="223" h="208" extrusionOk="0">
                  <a:moveTo>
                    <a:pt x="87" y="0"/>
                  </a:moveTo>
                  <a:cubicBezTo>
                    <a:pt x="70" y="0"/>
                    <a:pt x="37" y="17"/>
                    <a:pt x="17" y="33"/>
                  </a:cubicBezTo>
                  <a:cubicBezTo>
                    <a:pt x="0" y="50"/>
                    <a:pt x="0" y="87"/>
                    <a:pt x="0" y="120"/>
                  </a:cubicBezTo>
                  <a:lnTo>
                    <a:pt x="0" y="136"/>
                  </a:lnTo>
                  <a:cubicBezTo>
                    <a:pt x="17" y="153"/>
                    <a:pt x="17" y="169"/>
                    <a:pt x="37" y="190"/>
                  </a:cubicBezTo>
                  <a:cubicBezTo>
                    <a:pt x="56" y="202"/>
                    <a:pt x="77" y="207"/>
                    <a:pt x="99" y="207"/>
                  </a:cubicBezTo>
                  <a:cubicBezTo>
                    <a:pt x="134" y="207"/>
                    <a:pt x="169" y="192"/>
                    <a:pt x="190" y="169"/>
                  </a:cubicBezTo>
                  <a:cubicBezTo>
                    <a:pt x="223" y="120"/>
                    <a:pt x="223" y="50"/>
                    <a:pt x="173" y="17"/>
                  </a:cubicBezTo>
                  <a:cubicBezTo>
                    <a:pt x="157" y="0"/>
                    <a:pt x="120" y="0"/>
                    <a:pt x="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9"/>
            <p:cNvSpPr/>
            <p:nvPr/>
          </p:nvSpPr>
          <p:spPr>
            <a:xfrm>
              <a:off x="4002025" y="2996475"/>
              <a:ext cx="5600" cy="5325"/>
            </a:xfrm>
            <a:custGeom>
              <a:avLst/>
              <a:gdLst/>
              <a:ahLst/>
              <a:cxnLst/>
              <a:rect l="l" t="t" r="r" b="b"/>
              <a:pathLst>
                <a:path w="224" h="213" extrusionOk="0">
                  <a:moveTo>
                    <a:pt x="101" y="0"/>
                  </a:moveTo>
                  <a:cubicBezTo>
                    <a:pt x="53" y="0"/>
                    <a:pt x="17" y="35"/>
                    <a:pt x="17" y="89"/>
                  </a:cubicBezTo>
                  <a:cubicBezTo>
                    <a:pt x="1" y="109"/>
                    <a:pt x="17" y="126"/>
                    <a:pt x="17" y="142"/>
                  </a:cubicBezTo>
                  <a:cubicBezTo>
                    <a:pt x="17" y="142"/>
                    <a:pt x="17" y="159"/>
                    <a:pt x="34" y="159"/>
                  </a:cubicBezTo>
                  <a:cubicBezTo>
                    <a:pt x="54" y="192"/>
                    <a:pt x="71" y="192"/>
                    <a:pt x="104" y="212"/>
                  </a:cubicBezTo>
                  <a:cubicBezTo>
                    <a:pt x="120" y="212"/>
                    <a:pt x="157" y="192"/>
                    <a:pt x="174" y="192"/>
                  </a:cubicBezTo>
                  <a:cubicBezTo>
                    <a:pt x="207" y="175"/>
                    <a:pt x="207" y="142"/>
                    <a:pt x="223" y="126"/>
                  </a:cubicBezTo>
                  <a:cubicBezTo>
                    <a:pt x="223" y="89"/>
                    <a:pt x="223" y="56"/>
                    <a:pt x="207" y="39"/>
                  </a:cubicBezTo>
                  <a:cubicBezTo>
                    <a:pt x="190" y="23"/>
                    <a:pt x="157" y="6"/>
                    <a:pt x="137" y="6"/>
                  </a:cubicBezTo>
                  <a:cubicBezTo>
                    <a:pt x="124" y="2"/>
                    <a:pt x="113" y="0"/>
                    <a:pt x="1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9"/>
            <p:cNvSpPr/>
            <p:nvPr/>
          </p:nvSpPr>
          <p:spPr>
            <a:xfrm>
              <a:off x="3999050" y="3103400"/>
              <a:ext cx="5575" cy="5275"/>
            </a:xfrm>
            <a:custGeom>
              <a:avLst/>
              <a:gdLst/>
              <a:ahLst/>
              <a:cxnLst/>
              <a:rect l="l" t="t" r="r" b="b"/>
              <a:pathLst>
                <a:path w="223" h="211" extrusionOk="0">
                  <a:moveTo>
                    <a:pt x="104" y="0"/>
                  </a:moveTo>
                  <a:cubicBezTo>
                    <a:pt x="54" y="0"/>
                    <a:pt x="17" y="33"/>
                    <a:pt x="17" y="91"/>
                  </a:cubicBezTo>
                  <a:cubicBezTo>
                    <a:pt x="0" y="108"/>
                    <a:pt x="0" y="124"/>
                    <a:pt x="17" y="141"/>
                  </a:cubicBezTo>
                  <a:cubicBezTo>
                    <a:pt x="17" y="141"/>
                    <a:pt x="17" y="161"/>
                    <a:pt x="33" y="161"/>
                  </a:cubicBezTo>
                  <a:cubicBezTo>
                    <a:pt x="50" y="194"/>
                    <a:pt x="70" y="194"/>
                    <a:pt x="103" y="211"/>
                  </a:cubicBezTo>
                  <a:cubicBezTo>
                    <a:pt x="153" y="211"/>
                    <a:pt x="206" y="178"/>
                    <a:pt x="223" y="124"/>
                  </a:cubicBezTo>
                  <a:cubicBezTo>
                    <a:pt x="223" y="91"/>
                    <a:pt x="206" y="58"/>
                    <a:pt x="206" y="38"/>
                  </a:cubicBezTo>
                  <a:cubicBezTo>
                    <a:pt x="190" y="21"/>
                    <a:pt x="153" y="5"/>
                    <a:pt x="136" y="5"/>
                  </a:cubicBezTo>
                  <a:cubicBezTo>
                    <a:pt x="125" y="2"/>
                    <a:pt x="114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9"/>
            <p:cNvSpPr/>
            <p:nvPr/>
          </p:nvSpPr>
          <p:spPr>
            <a:xfrm>
              <a:off x="4002450" y="3070825"/>
              <a:ext cx="5575" cy="5300"/>
            </a:xfrm>
            <a:custGeom>
              <a:avLst/>
              <a:gdLst/>
              <a:ahLst/>
              <a:cxnLst/>
              <a:rect l="l" t="t" r="r" b="b"/>
              <a:pathLst>
                <a:path w="223" h="212" extrusionOk="0">
                  <a:moveTo>
                    <a:pt x="140" y="1"/>
                  </a:moveTo>
                  <a:cubicBezTo>
                    <a:pt x="70" y="1"/>
                    <a:pt x="17" y="38"/>
                    <a:pt x="17" y="87"/>
                  </a:cubicBezTo>
                  <a:cubicBezTo>
                    <a:pt x="0" y="104"/>
                    <a:pt x="17" y="124"/>
                    <a:pt x="17" y="141"/>
                  </a:cubicBezTo>
                  <a:cubicBezTo>
                    <a:pt x="17" y="157"/>
                    <a:pt x="17" y="157"/>
                    <a:pt x="37" y="174"/>
                  </a:cubicBezTo>
                  <a:cubicBezTo>
                    <a:pt x="54" y="190"/>
                    <a:pt x="70" y="207"/>
                    <a:pt x="103" y="207"/>
                  </a:cubicBezTo>
                  <a:cubicBezTo>
                    <a:pt x="111" y="210"/>
                    <a:pt x="119" y="211"/>
                    <a:pt x="127" y="211"/>
                  </a:cubicBezTo>
                  <a:cubicBezTo>
                    <a:pt x="171" y="211"/>
                    <a:pt x="209" y="166"/>
                    <a:pt x="223" y="124"/>
                  </a:cubicBezTo>
                  <a:cubicBezTo>
                    <a:pt x="223" y="104"/>
                    <a:pt x="223" y="71"/>
                    <a:pt x="206" y="54"/>
                  </a:cubicBezTo>
                  <a:cubicBezTo>
                    <a:pt x="190" y="21"/>
                    <a:pt x="157" y="21"/>
                    <a:pt x="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9"/>
            <p:cNvSpPr/>
            <p:nvPr/>
          </p:nvSpPr>
          <p:spPr>
            <a:xfrm>
              <a:off x="3997300" y="3024275"/>
              <a:ext cx="5175" cy="5050"/>
            </a:xfrm>
            <a:custGeom>
              <a:avLst/>
              <a:gdLst/>
              <a:ahLst/>
              <a:cxnLst/>
              <a:rect l="l" t="t" r="r" b="b"/>
              <a:pathLst>
                <a:path w="207" h="202" extrusionOk="0">
                  <a:moveTo>
                    <a:pt x="95" y="1"/>
                  </a:moveTo>
                  <a:cubicBezTo>
                    <a:pt x="76" y="1"/>
                    <a:pt x="61" y="13"/>
                    <a:pt x="37" y="28"/>
                  </a:cubicBezTo>
                  <a:cubicBezTo>
                    <a:pt x="17" y="44"/>
                    <a:pt x="0" y="61"/>
                    <a:pt x="0" y="94"/>
                  </a:cubicBezTo>
                  <a:lnTo>
                    <a:pt x="0" y="147"/>
                  </a:lnTo>
                  <a:cubicBezTo>
                    <a:pt x="17" y="147"/>
                    <a:pt x="17" y="164"/>
                    <a:pt x="17" y="164"/>
                  </a:cubicBezTo>
                  <a:cubicBezTo>
                    <a:pt x="37" y="180"/>
                    <a:pt x="70" y="197"/>
                    <a:pt x="87" y="197"/>
                  </a:cubicBezTo>
                  <a:cubicBezTo>
                    <a:pt x="96" y="200"/>
                    <a:pt x="105" y="201"/>
                    <a:pt x="115" y="201"/>
                  </a:cubicBezTo>
                  <a:cubicBezTo>
                    <a:pt x="161" y="201"/>
                    <a:pt x="206" y="169"/>
                    <a:pt x="206" y="110"/>
                  </a:cubicBezTo>
                  <a:cubicBezTo>
                    <a:pt x="206" y="94"/>
                    <a:pt x="206" y="61"/>
                    <a:pt x="190" y="44"/>
                  </a:cubicBezTo>
                  <a:cubicBezTo>
                    <a:pt x="173" y="28"/>
                    <a:pt x="157" y="7"/>
                    <a:pt x="120" y="7"/>
                  </a:cubicBezTo>
                  <a:cubicBezTo>
                    <a:pt x="110" y="3"/>
                    <a:pt x="102" y="1"/>
                    <a:pt x="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9"/>
            <p:cNvSpPr/>
            <p:nvPr/>
          </p:nvSpPr>
          <p:spPr>
            <a:xfrm>
              <a:off x="3989550" y="3092225"/>
              <a:ext cx="6125" cy="5075"/>
            </a:xfrm>
            <a:custGeom>
              <a:avLst/>
              <a:gdLst/>
              <a:ahLst/>
              <a:cxnLst/>
              <a:rect l="l" t="t" r="r" b="b"/>
              <a:pathLst>
                <a:path w="245" h="203" extrusionOk="0">
                  <a:moveTo>
                    <a:pt x="120" y="0"/>
                  </a:moveTo>
                  <a:cubicBezTo>
                    <a:pt x="105" y="0"/>
                    <a:pt x="89" y="2"/>
                    <a:pt x="71" y="6"/>
                  </a:cubicBezTo>
                  <a:cubicBezTo>
                    <a:pt x="17" y="23"/>
                    <a:pt x="1" y="93"/>
                    <a:pt x="17" y="142"/>
                  </a:cubicBezTo>
                  <a:cubicBezTo>
                    <a:pt x="33" y="183"/>
                    <a:pt x="74" y="202"/>
                    <a:pt x="117" y="202"/>
                  </a:cubicBezTo>
                  <a:cubicBezTo>
                    <a:pt x="130" y="202"/>
                    <a:pt x="144" y="200"/>
                    <a:pt x="158" y="196"/>
                  </a:cubicBezTo>
                  <a:cubicBezTo>
                    <a:pt x="207" y="175"/>
                    <a:pt x="244" y="109"/>
                    <a:pt x="207" y="56"/>
                  </a:cubicBezTo>
                  <a:cubicBezTo>
                    <a:pt x="195" y="19"/>
                    <a:pt x="164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9"/>
            <p:cNvSpPr/>
            <p:nvPr/>
          </p:nvSpPr>
          <p:spPr>
            <a:xfrm>
              <a:off x="3990500" y="3063925"/>
              <a:ext cx="6000" cy="5375"/>
            </a:xfrm>
            <a:custGeom>
              <a:avLst/>
              <a:gdLst/>
              <a:ahLst/>
              <a:cxnLst/>
              <a:rect l="l" t="t" r="r" b="b"/>
              <a:pathLst>
                <a:path w="240" h="215" extrusionOk="0">
                  <a:moveTo>
                    <a:pt x="101" y="0"/>
                  </a:moveTo>
                  <a:cubicBezTo>
                    <a:pt x="90" y="0"/>
                    <a:pt x="78" y="2"/>
                    <a:pt x="66" y="4"/>
                  </a:cubicBezTo>
                  <a:cubicBezTo>
                    <a:pt x="17" y="37"/>
                    <a:pt x="0" y="91"/>
                    <a:pt x="17" y="141"/>
                  </a:cubicBezTo>
                  <a:cubicBezTo>
                    <a:pt x="30" y="185"/>
                    <a:pt x="80" y="215"/>
                    <a:pt x="125" y="215"/>
                  </a:cubicBezTo>
                  <a:cubicBezTo>
                    <a:pt x="135" y="215"/>
                    <a:pt x="144" y="214"/>
                    <a:pt x="153" y="211"/>
                  </a:cubicBezTo>
                  <a:cubicBezTo>
                    <a:pt x="206" y="174"/>
                    <a:pt x="239" y="124"/>
                    <a:pt x="206" y="70"/>
                  </a:cubicBezTo>
                  <a:cubicBezTo>
                    <a:pt x="189" y="30"/>
                    <a:pt x="153" y="0"/>
                    <a:pt x="1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9"/>
            <p:cNvSpPr/>
            <p:nvPr/>
          </p:nvSpPr>
          <p:spPr>
            <a:xfrm>
              <a:off x="3995125" y="3051975"/>
              <a:ext cx="5175" cy="5250"/>
            </a:xfrm>
            <a:custGeom>
              <a:avLst/>
              <a:gdLst/>
              <a:ahLst/>
              <a:cxnLst/>
              <a:rect l="l" t="t" r="r" b="b"/>
              <a:pathLst>
                <a:path w="207" h="210" extrusionOk="0">
                  <a:moveTo>
                    <a:pt x="124" y="0"/>
                  </a:moveTo>
                  <a:cubicBezTo>
                    <a:pt x="54" y="0"/>
                    <a:pt x="1" y="33"/>
                    <a:pt x="1" y="87"/>
                  </a:cubicBezTo>
                  <a:lnTo>
                    <a:pt x="1" y="136"/>
                  </a:lnTo>
                  <a:cubicBezTo>
                    <a:pt x="1" y="157"/>
                    <a:pt x="21" y="157"/>
                    <a:pt x="21" y="173"/>
                  </a:cubicBezTo>
                  <a:cubicBezTo>
                    <a:pt x="38" y="190"/>
                    <a:pt x="54" y="206"/>
                    <a:pt x="87" y="206"/>
                  </a:cubicBezTo>
                  <a:cubicBezTo>
                    <a:pt x="94" y="208"/>
                    <a:pt x="101" y="209"/>
                    <a:pt x="108" y="209"/>
                  </a:cubicBezTo>
                  <a:cubicBezTo>
                    <a:pt x="153" y="209"/>
                    <a:pt x="192" y="166"/>
                    <a:pt x="207" y="120"/>
                  </a:cubicBezTo>
                  <a:cubicBezTo>
                    <a:pt x="207" y="103"/>
                    <a:pt x="207" y="70"/>
                    <a:pt x="190" y="54"/>
                  </a:cubicBezTo>
                  <a:cubicBezTo>
                    <a:pt x="174" y="17"/>
                    <a:pt x="141" y="17"/>
                    <a:pt x="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9"/>
            <p:cNvSpPr/>
            <p:nvPr/>
          </p:nvSpPr>
          <p:spPr>
            <a:xfrm>
              <a:off x="3989150" y="3077725"/>
              <a:ext cx="5175" cy="5275"/>
            </a:xfrm>
            <a:custGeom>
              <a:avLst/>
              <a:gdLst/>
              <a:ahLst/>
              <a:cxnLst/>
              <a:rect l="l" t="t" r="r" b="b"/>
              <a:pathLst>
                <a:path w="207" h="211" extrusionOk="0">
                  <a:moveTo>
                    <a:pt x="120" y="1"/>
                  </a:moveTo>
                  <a:cubicBezTo>
                    <a:pt x="71" y="1"/>
                    <a:pt x="17" y="34"/>
                    <a:pt x="0" y="87"/>
                  </a:cubicBezTo>
                  <a:lnTo>
                    <a:pt x="0" y="137"/>
                  </a:lnTo>
                  <a:cubicBezTo>
                    <a:pt x="17" y="157"/>
                    <a:pt x="17" y="157"/>
                    <a:pt x="17" y="174"/>
                  </a:cubicBezTo>
                  <a:cubicBezTo>
                    <a:pt x="33" y="190"/>
                    <a:pt x="71" y="207"/>
                    <a:pt x="87" y="207"/>
                  </a:cubicBezTo>
                  <a:cubicBezTo>
                    <a:pt x="96" y="209"/>
                    <a:pt x="105" y="210"/>
                    <a:pt x="114" y="210"/>
                  </a:cubicBezTo>
                  <a:cubicBezTo>
                    <a:pt x="169" y="210"/>
                    <a:pt x="207" y="167"/>
                    <a:pt x="207" y="120"/>
                  </a:cubicBezTo>
                  <a:cubicBezTo>
                    <a:pt x="207" y="104"/>
                    <a:pt x="207" y="71"/>
                    <a:pt x="190" y="54"/>
                  </a:cubicBezTo>
                  <a:cubicBezTo>
                    <a:pt x="174" y="17"/>
                    <a:pt x="157" y="17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9"/>
            <p:cNvSpPr/>
            <p:nvPr/>
          </p:nvSpPr>
          <p:spPr>
            <a:xfrm>
              <a:off x="3996050" y="3038250"/>
              <a:ext cx="5175" cy="5175"/>
            </a:xfrm>
            <a:custGeom>
              <a:avLst/>
              <a:gdLst/>
              <a:ahLst/>
              <a:cxnLst/>
              <a:rect l="l" t="t" r="r" b="b"/>
              <a:pathLst>
                <a:path w="207" h="207" extrusionOk="0">
                  <a:moveTo>
                    <a:pt x="120" y="1"/>
                  </a:moveTo>
                  <a:cubicBezTo>
                    <a:pt x="67" y="1"/>
                    <a:pt x="17" y="34"/>
                    <a:pt x="1" y="87"/>
                  </a:cubicBezTo>
                  <a:lnTo>
                    <a:pt x="1" y="120"/>
                  </a:lnTo>
                  <a:lnTo>
                    <a:pt x="1" y="137"/>
                  </a:lnTo>
                  <a:cubicBezTo>
                    <a:pt x="17" y="153"/>
                    <a:pt x="17" y="153"/>
                    <a:pt x="17" y="170"/>
                  </a:cubicBezTo>
                  <a:cubicBezTo>
                    <a:pt x="34" y="190"/>
                    <a:pt x="50" y="207"/>
                    <a:pt x="87" y="207"/>
                  </a:cubicBezTo>
                  <a:cubicBezTo>
                    <a:pt x="120" y="207"/>
                    <a:pt x="137" y="207"/>
                    <a:pt x="170" y="190"/>
                  </a:cubicBezTo>
                  <a:cubicBezTo>
                    <a:pt x="190" y="170"/>
                    <a:pt x="207" y="153"/>
                    <a:pt x="207" y="120"/>
                  </a:cubicBezTo>
                  <a:cubicBezTo>
                    <a:pt x="207" y="104"/>
                    <a:pt x="207" y="67"/>
                    <a:pt x="190" y="50"/>
                  </a:cubicBezTo>
                  <a:cubicBezTo>
                    <a:pt x="170" y="34"/>
                    <a:pt x="153" y="17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9"/>
            <p:cNvSpPr/>
            <p:nvPr/>
          </p:nvSpPr>
          <p:spPr>
            <a:xfrm>
              <a:off x="4014500" y="3003825"/>
              <a:ext cx="5600" cy="5175"/>
            </a:xfrm>
            <a:custGeom>
              <a:avLst/>
              <a:gdLst/>
              <a:ahLst/>
              <a:cxnLst/>
              <a:rect l="l" t="t" r="r" b="b"/>
              <a:pathLst>
                <a:path w="224" h="207" extrusionOk="0">
                  <a:moveTo>
                    <a:pt x="137" y="1"/>
                  </a:moveTo>
                  <a:cubicBezTo>
                    <a:pt x="104" y="1"/>
                    <a:pt x="71" y="1"/>
                    <a:pt x="50" y="21"/>
                  </a:cubicBezTo>
                  <a:cubicBezTo>
                    <a:pt x="34" y="38"/>
                    <a:pt x="17" y="54"/>
                    <a:pt x="17" y="87"/>
                  </a:cubicBezTo>
                  <a:cubicBezTo>
                    <a:pt x="1" y="104"/>
                    <a:pt x="1" y="124"/>
                    <a:pt x="17" y="141"/>
                  </a:cubicBezTo>
                  <a:cubicBezTo>
                    <a:pt x="17" y="141"/>
                    <a:pt x="17" y="157"/>
                    <a:pt x="34" y="157"/>
                  </a:cubicBezTo>
                  <a:cubicBezTo>
                    <a:pt x="50" y="190"/>
                    <a:pt x="71" y="190"/>
                    <a:pt x="104" y="207"/>
                  </a:cubicBezTo>
                  <a:cubicBezTo>
                    <a:pt x="153" y="207"/>
                    <a:pt x="207" y="174"/>
                    <a:pt x="223" y="124"/>
                  </a:cubicBezTo>
                  <a:cubicBezTo>
                    <a:pt x="223" y="87"/>
                    <a:pt x="207" y="54"/>
                    <a:pt x="207" y="38"/>
                  </a:cubicBezTo>
                  <a:cubicBezTo>
                    <a:pt x="190" y="21"/>
                    <a:pt x="153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9"/>
            <p:cNvSpPr/>
            <p:nvPr/>
          </p:nvSpPr>
          <p:spPr>
            <a:xfrm>
              <a:off x="4016250" y="2989700"/>
              <a:ext cx="5175" cy="5275"/>
            </a:xfrm>
            <a:custGeom>
              <a:avLst/>
              <a:gdLst/>
              <a:ahLst/>
              <a:cxnLst/>
              <a:rect l="l" t="t" r="r" b="b"/>
              <a:pathLst>
                <a:path w="207" h="211" extrusionOk="0">
                  <a:moveTo>
                    <a:pt x="120" y="1"/>
                  </a:moveTo>
                  <a:cubicBezTo>
                    <a:pt x="67" y="1"/>
                    <a:pt x="17" y="34"/>
                    <a:pt x="1" y="87"/>
                  </a:cubicBezTo>
                  <a:lnTo>
                    <a:pt x="1" y="137"/>
                  </a:lnTo>
                  <a:cubicBezTo>
                    <a:pt x="17" y="153"/>
                    <a:pt x="17" y="153"/>
                    <a:pt x="17" y="174"/>
                  </a:cubicBezTo>
                  <a:cubicBezTo>
                    <a:pt x="34" y="191"/>
                    <a:pt x="67" y="207"/>
                    <a:pt x="83" y="207"/>
                  </a:cubicBezTo>
                  <a:cubicBezTo>
                    <a:pt x="93" y="209"/>
                    <a:pt x="102" y="210"/>
                    <a:pt x="110" y="210"/>
                  </a:cubicBezTo>
                  <a:cubicBezTo>
                    <a:pt x="167" y="210"/>
                    <a:pt x="207" y="167"/>
                    <a:pt x="207" y="120"/>
                  </a:cubicBezTo>
                  <a:cubicBezTo>
                    <a:pt x="207" y="104"/>
                    <a:pt x="207" y="71"/>
                    <a:pt x="186" y="50"/>
                  </a:cubicBezTo>
                  <a:cubicBezTo>
                    <a:pt x="170" y="17"/>
                    <a:pt x="153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9"/>
            <p:cNvSpPr/>
            <p:nvPr/>
          </p:nvSpPr>
          <p:spPr>
            <a:xfrm>
              <a:off x="4017500" y="2973825"/>
              <a:ext cx="5575" cy="5200"/>
            </a:xfrm>
            <a:custGeom>
              <a:avLst/>
              <a:gdLst/>
              <a:ahLst/>
              <a:cxnLst/>
              <a:rect l="l" t="t" r="r" b="b"/>
              <a:pathLst>
                <a:path w="223" h="208" extrusionOk="0">
                  <a:moveTo>
                    <a:pt x="120" y="1"/>
                  </a:moveTo>
                  <a:cubicBezTo>
                    <a:pt x="87" y="1"/>
                    <a:pt x="70" y="1"/>
                    <a:pt x="33" y="34"/>
                  </a:cubicBezTo>
                  <a:cubicBezTo>
                    <a:pt x="17" y="50"/>
                    <a:pt x="17" y="67"/>
                    <a:pt x="0" y="88"/>
                  </a:cubicBezTo>
                  <a:cubicBezTo>
                    <a:pt x="0" y="104"/>
                    <a:pt x="0" y="121"/>
                    <a:pt x="17" y="137"/>
                  </a:cubicBezTo>
                  <a:cubicBezTo>
                    <a:pt x="33" y="170"/>
                    <a:pt x="54" y="207"/>
                    <a:pt x="103" y="207"/>
                  </a:cubicBezTo>
                  <a:cubicBezTo>
                    <a:pt x="157" y="207"/>
                    <a:pt x="206" y="170"/>
                    <a:pt x="223" y="121"/>
                  </a:cubicBezTo>
                  <a:cubicBezTo>
                    <a:pt x="223" y="88"/>
                    <a:pt x="206" y="67"/>
                    <a:pt x="190" y="34"/>
                  </a:cubicBezTo>
                  <a:cubicBezTo>
                    <a:pt x="173" y="17"/>
                    <a:pt x="157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9"/>
            <p:cNvSpPr/>
            <p:nvPr/>
          </p:nvSpPr>
          <p:spPr>
            <a:xfrm>
              <a:off x="4012350" y="3020225"/>
              <a:ext cx="5575" cy="5175"/>
            </a:xfrm>
            <a:custGeom>
              <a:avLst/>
              <a:gdLst/>
              <a:ahLst/>
              <a:cxnLst/>
              <a:rect l="l" t="t" r="r" b="b"/>
              <a:pathLst>
                <a:path w="223" h="207" extrusionOk="0">
                  <a:moveTo>
                    <a:pt x="120" y="0"/>
                  </a:moveTo>
                  <a:cubicBezTo>
                    <a:pt x="70" y="0"/>
                    <a:pt x="17" y="33"/>
                    <a:pt x="0" y="87"/>
                  </a:cubicBezTo>
                  <a:cubicBezTo>
                    <a:pt x="0" y="103"/>
                    <a:pt x="0" y="120"/>
                    <a:pt x="17" y="136"/>
                  </a:cubicBezTo>
                  <a:cubicBezTo>
                    <a:pt x="17" y="153"/>
                    <a:pt x="17" y="153"/>
                    <a:pt x="33" y="169"/>
                  </a:cubicBezTo>
                  <a:cubicBezTo>
                    <a:pt x="54" y="190"/>
                    <a:pt x="70" y="206"/>
                    <a:pt x="103" y="206"/>
                  </a:cubicBezTo>
                  <a:cubicBezTo>
                    <a:pt x="120" y="206"/>
                    <a:pt x="157" y="206"/>
                    <a:pt x="173" y="190"/>
                  </a:cubicBezTo>
                  <a:cubicBezTo>
                    <a:pt x="190" y="169"/>
                    <a:pt x="206" y="153"/>
                    <a:pt x="223" y="120"/>
                  </a:cubicBezTo>
                  <a:cubicBezTo>
                    <a:pt x="223" y="87"/>
                    <a:pt x="206" y="66"/>
                    <a:pt x="190" y="50"/>
                  </a:cubicBezTo>
                  <a:cubicBezTo>
                    <a:pt x="173" y="17"/>
                    <a:pt x="157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9"/>
            <p:cNvSpPr/>
            <p:nvPr/>
          </p:nvSpPr>
          <p:spPr>
            <a:xfrm>
              <a:off x="4006775" y="3057950"/>
              <a:ext cx="5600" cy="5400"/>
            </a:xfrm>
            <a:custGeom>
              <a:avLst/>
              <a:gdLst/>
              <a:ahLst/>
              <a:cxnLst/>
              <a:rect l="l" t="t" r="r" b="b"/>
              <a:pathLst>
                <a:path w="224" h="216" extrusionOk="0">
                  <a:moveTo>
                    <a:pt x="120" y="0"/>
                  </a:moveTo>
                  <a:cubicBezTo>
                    <a:pt x="71" y="0"/>
                    <a:pt x="17" y="37"/>
                    <a:pt x="0" y="87"/>
                  </a:cubicBezTo>
                  <a:lnTo>
                    <a:pt x="0" y="157"/>
                  </a:lnTo>
                  <a:cubicBezTo>
                    <a:pt x="17" y="157"/>
                    <a:pt x="17" y="157"/>
                    <a:pt x="17" y="173"/>
                  </a:cubicBezTo>
                  <a:cubicBezTo>
                    <a:pt x="33" y="190"/>
                    <a:pt x="71" y="206"/>
                    <a:pt x="87" y="206"/>
                  </a:cubicBezTo>
                  <a:cubicBezTo>
                    <a:pt x="97" y="213"/>
                    <a:pt x="105" y="215"/>
                    <a:pt x="113" y="215"/>
                  </a:cubicBezTo>
                  <a:cubicBezTo>
                    <a:pt x="132" y="215"/>
                    <a:pt x="148" y="201"/>
                    <a:pt x="174" y="190"/>
                  </a:cubicBezTo>
                  <a:cubicBezTo>
                    <a:pt x="190" y="173"/>
                    <a:pt x="207" y="157"/>
                    <a:pt x="207" y="124"/>
                  </a:cubicBezTo>
                  <a:cubicBezTo>
                    <a:pt x="223" y="70"/>
                    <a:pt x="174" y="21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9"/>
            <p:cNvSpPr/>
            <p:nvPr/>
          </p:nvSpPr>
          <p:spPr>
            <a:xfrm>
              <a:off x="4008950" y="3031600"/>
              <a:ext cx="5575" cy="5100"/>
            </a:xfrm>
            <a:custGeom>
              <a:avLst/>
              <a:gdLst/>
              <a:ahLst/>
              <a:cxnLst/>
              <a:rect l="l" t="t" r="r" b="b"/>
              <a:pathLst>
                <a:path w="223" h="204" extrusionOk="0">
                  <a:moveTo>
                    <a:pt x="126" y="1"/>
                  </a:moveTo>
                  <a:cubicBezTo>
                    <a:pt x="112" y="1"/>
                    <a:pt x="99" y="3"/>
                    <a:pt x="87" y="7"/>
                  </a:cubicBezTo>
                  <a:cubicBezTo>
                    <a:pt x="33" y="24"/>
                    <a:pt x="0" y="77"/>
                    <a:pt x="33" y="147"/>
                  </a:cubicBezTo>
                  <a:cubicBezTo>
                    <a:pt x="33" y="147"/>
                    <a:pt x="50" y="164"/>
                    <a:pt x="50" y="180"/>
                  </a:cubicBezTo>
                  <a:cubicBezTo>
                    <a:pt x="76" y="192"/>
                    <a:pt x="100" y="204"/>
                    <a:pt x="129" y="204"/>
                  </a:cubicBezTo>
                  <a:cubicBezTo>
                    <a:pt x="142" y="204"/>
                    <a:pt x="155" y="202"/>
                    <a:pt x="169" y="197"/>
                  </a:cubicBezTo>
                  <a:cubicBezTo>
                    <a:pt x="206" y="180"/>
                    <a:pt x="223" y="147"/>
                    <a:pt x="223" y="110"/>
                  </a:cubicBezTo>
                  <a:lnTo>
                    <a:pt x="223" y="61"/>
                  </a:lnTo>
                  <a:cubicBezTo>
                    <a:pt x="210" y="20"/>
                    <a:pt x="167" y="1"/>
                    <a:pt x="1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9"/>
            <p:cNvSpPr/>
            <p:nvPr/>
          </p:nvSpPr>
          <p:spPr>
            <a:xfrm>
              <a:off x="3999875" y="3084475"/>
              <a:ext cx="6100" cy="5075"/>
            </a:xfrm>
            <a:custGeom>
              <a:avLst/>
              <a:gdLst/>
              <a:ahLst/>
              <a:cxnLst/>
              <a:rect l="l" t="t" r="r" b="b"/>
              <a:pathLst>
                <a:path w="244" h="203" extrusionOk="0">
                  <a:moveTo>
                    <a:pt x="128" y="1"/>
                  </a:moveTo>
                  <a:cubicBezTo>
                    <a:pt x="114" y="1"/>
                    <a:pt x="100" y="3"/>
                    <a:pt x="87" y="7"/>
                  </a:cubicBezTo>
                  <a:cubicBezTo>
                    <a:pt x="37" y="24"/>
                    <a:pt x="0" y="94"/>
                    <a:pt x="37" y="143"/>
                  </a:cubicBezTo>
                  <a:cubicBezTo>
                    <a:pt x="50" y="184"/>
                    <a:pt x="81" y="203"/>
                    <a:pt x="126" y="203"/>
                  </a:cubicBezTo>
                  <a:cubicBezTo>
                    <a:pt x="140" y="203"/>
                    <a:pt x="156" y="201"/>
                    <a:pt x="173" y="197"/>
                  </a:cubicBezTo>
                  <a:cubicBezTo>
                    <a:pt x="223" y="176"/>
                    <a:pt x="243" y="127"/>
                    <a:pt x="223" y="57"/>
                  </a:cubicBezTo>
                  <a:cubicBezTo>
                    <a:pt x="210" y="19"/>
                    <a:pt x="170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9"/>
            <p:cNvSpPr/>
            <p:nvPr/>
          </p:nvSpPr>
          <p:spPr>
            <a:xfrm>
              <a:off x="4008950" y="3044650"/>
              <a:ext cx="5175" cy="5200"/>
            </a:xfrm>
            <a:custGeom>
              <a:avLst/>
              <a:gdLst/>
              <a:ahLst/>
              <a:cxnLst/>
              <a:rect l="l" t="t" r="r" b="b"/>
              <a:pathLst>
                <a:path w="207" h="208" extrusionOk="0">
                  <a:moveTo>
                    <a:pt x="103" y="0"/>
                  </a:moveTo>
                  <a:cubicBezTo>
                    <a:pt x="66" y="0"/>
                    <a:pt x="33" y="17"/>
                    <a:pt x="17" y="37"/>
                  </a:cubicBezTo>
                  <a:cubicBezTo>
                    <a:pt x="0" y="70"/>
                    <a:pt x="0" y="87"/>
                    <a:pt x="0" y="120"/>
                  </a:cubicBezTo>
                  <a:cubicBezTo>
                    <a:pt x="0" y="120"/>
                    <a:pt x="0" y="141"/>
                    <a:pt x="17" y="141"/>
                  </a:cubicBezTo>
                  <a:cubicBezTo>
                    <a:pt x="17" y="157"/>
                    <a:pt x="33" y="174"/>
                    <a:pt x="33" y="190"/>
                  </a:cubicBezTo>
                  <a:cubicBezTo>
                    <a:pt x="53" y="203"/>
                    <a:pt x="76" y="208"/>
                    <a:pt x="98" y="208"/>
                  </a:cubicBezTo>
                  <a:cubicBezTo>
                    <a:pt x="133" y="208"/>
                    <a:pt x="167" y="194"/>
                    <a:pt x="190" y="174"/>
                  </a:cubicBezTo>
                  <a:cubicBezTo>
                    <a:pt x="206" y="157"/>
                    <a:pt x="206" y="120"/>
                    <a:pt x="206" y="87"/>
                  </a:cubicBezTo>
                  <a:cubicBezTo>
                    <a:pt x="206" y="70"/>
                    <a:pt x="190" y="37"/>
                    <a:pt x="169" y="17"/>
                  </a:cubicBezTo>
                  <a:cubicBezTo>
                    <a:pt x="153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9"/>
            <p:cNvSpPr/>
            <p:nvPr/>
          </p:nvSpPr>
          <p:spPr>
            <a:xfrm>
              <a:off x="4046250" y="3124875"/>
              <a:ext cx="5175" cy="5250"/>
            </a:xfrm>
            <a:custGeom>
              <a:avLst/>
              <a:gdLst/>
              <a:ahLst/>
              <a:cxnLst/>
              <a:rect l="l" t="t" r="r" b="b"/>
              <a:pathLst>
                <a:path w="207" h="210" extrusionOk="0">
                  <a:moveTo>
                    <a:pt x="96" y="0"/>
                  </a:moveTo>
                  <a:cubicBezTo>
                    <a:pt x="41" y="0"/>
                    <a:pt x="1" y="46"/>
                    <a:pt x="1" y="90"/>
                  </a:cubicBezTo>
                  <a:lnTo>
                    <a:pt x="1" y="143"/>
                  </a:lnTo>
                  <a:cubicBezTo>
                    <a:pt x="1" y="160"/>
                    <a:pt x="17" y="160"/>
                    <a:pt x="17" y="160"/>
                  </a:cubicBezTo>
                  <a:cubicBezTo>
                    <a:pt x="38" y="193"/>
                    <a:pt x="54" y="209"/>
                    <a:pt x="87" y="209"/>
                  </a:cubicBezTo>
                  <a:cubicBezTo>
                    <a:pt x="104" y="209"/>
                    <a:pt x="141" y="209"/>
                    <a:pt x="157" y="193"/>
                  </a:cubicBezTo>
                  <a:cubicBezTo>
                    <a:pt x="190" y="176"/>
                    <a:pt x="207" y="143"/>
                    <a:pt x="207" y="127"/>
                  </a:cubicBezTo>
                  <a:cubicBezTo>
                    <a:pt x="207" y="90"/>
                    <a:pt x="207" y="73"/>
                    <a:pt x="190" y="40"/>
                  </a:cubicBezTo>
                  <a:cubicBezTo>
                    <a:pt x="174" y="24"/>
                    <a:pt x="141" y="3"/>
                    <a:pt x="120" y="3"/>
                  </a:cubicBezTo>
                  <a:cubicBezTo>
                    <a:pt x="112" y="1"/>
                    <a:pt x="104" y="0"/>
                    <a:pt x="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9"/>
            <p:cNvSpPr/>
            <p:nvPr/>
          </p:nvSpPr>
          <p:spPr>
            <a:xfrm>
              <a:off x="4040275" y="3151100"/>
              <a:ext cx="5175" cy="5300"/>
            </a:xfrm>
            <a:custGeom>
              <a:avLst/>
              <a:gdLst/>
              <a:ahLst/>
              <a:cxnLst/>
              <a:rect l="l" t="t" r="r" b="b"/>
              <a:pathLst>
                <a:path w="207" h="212" extrusionOk="0">
                  <a:moveTo>
                    <a:pt x="97" y="1"/>
                  </a:moveTo>
                  <a:cubicBezTo>
                    <a:pt x="55" y="1"/>
                    <a:pt x="14" y="46"/>
                    <a:pt x="0" y="88"/>
                  </a:cubicBezTo>
                  <a:lnTo>
                    <a:pt x="0" y="142"/>
                  </a:lnTo>
                  <a:cubicBezTo>
                    <a:pt x="17" y="142"/>
                    <a:pt x="17" y="158"/>
                    <a:pt x="17" y="158"/>
                  </a:cubicBezTo>
                  <a:cubicBezTo>
                    <a:pt x="33" y="191"/>
                    <a:pt x="70" y="212"/>
                    <a:pt x="87" y="212"/>
                  </a:cubicBezTo>
                  <a:cubicBezTo>
                    <a:pt x="136" y="212"/>
                    <a:pt x="207" y="174"/>
                    <a:pt x="207" y="125"/>
                  </a:cubicBezTo>
                  <a:cubicBezTo>
                    <a:pt x="207" y="88"/>
                    <a:pt x="207" y="71"/>
                    <a:pt x="190" y="38"/>
                  </a:cubicBezTo>
                  <a:cubicBezTo>
                    <a:pt x="174" y="22"/>
                    <a:pt x="153" y="5"/>
                    <a:pt x="120" y="5"/>
                  </a:cubicBezTo>
                  <a:cubicBezTo>
                    <a:pt x="112" y="2"/>
                    <a:pt x="105" y="1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9"/>
            <p:cNvSpPr/>
            <p:nvPr/>
          </p:nvSpPr>
          <p:spPr>
            <a:xfrm>
              <a:off x="4037275" y="3164900"/>
              <a:ext cx="5600" cy="5250"/>
            </a:xfrm>
            <a:custGeom>
              <a:avLst/>
              <a:gdLst/>
              <a:ahLst/>
              <a:cxnLst/>
              <a:rect l="l" t="t" r="r" b="b"/>
              <a:pathLst>
                <a:path w="224" h="210" extrusionOk="0">
                  <a:moveTo>
                    <a:pt x="112" y="0"/>
                  </a:moveTo>
                  <a:cubicBezTo>
                    <a:pt x="80" y="0"/>
                    <a:pt x="48" y="14"/>
                    <a:pt x="17" y="35"/>
                  </a:cubicBezTo>
                  <a:cubicBezTo>
                    <a:pt x="1" y="51"/>
                    <a:pt x="1" y="88"/>
                    <a:pt x="1" y="121"/>
                  </a:cubicBezTo>
                  <a:cubicBezTo>
                    <a:pt x="1" y="121"/>
                    <a:pt x="1" y="138"/>
                    <a:pt x="17" y="138"/>
                  </a:cubicBezTo>
                  <a:cubicBezTo>
                    <a:pt x="17" y="154"/>
                    <a:pt x="34" y="175"/>
                    <a:pt x="34" y="191"/>
                  </a:cubicBezTo>
                  <a:cubicBezTo>
                    <a:pt x="54" y="204"/>
                    <a:pt x="77" y="209"/>
                    <a:pt x="98" y="209"/>
                  </a:cubicBezTo>
                  <a:cubicBezTo>
                    <a:pt x="134" y="209"/>
                    <a:pt x="168" y="195"/>
                    <a:pt x="190" y="175"/>
                  </a:cubicBezTo>
                  <a:cubicBezTo>
                    <a:pt x="223" y="121"/>
                    <a:pt x="223" y="51"/>
                    <a:pt x="170" y="18"/>
                  </a:cubicBezTo>
                  <a:cubicBezTo>
                    <a:pt x="151" y="6"/>
                    <a:pt x="131" y="0"/>
                    <a:pt x="1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9"/>
            <p:cNvSpPr/>
            <p:nvPr/>
          </p:nvSpPr>
          <p:spPr>
            <a:xfrm>
              <a:off x="4033775" y="3126275"/>
              <a:ext cx="5175" cy="5175"/>
            </a:xfrm>
            <a:custGeom>
              <a:avLst/>
              <a:gdLst/>
              <a:ahLst/>
              <a:cxnLst/>
              <a:rect l="l" t="t" r="r" b="b"/>
              <a:pathLst>
                <a:path w="207" h="207" extrusionOk="0">
                  <a:moveTo>
                    <a:pt x="124" y="1"/>
                  </a:moveTo>
                  <a:cubicBezTo>
                    <a:pt x="54" y="1"/>
                    <a:pt x="1" y="34"/>
                    <a:pt x="1" y="87"/>
                  </a:cubicBezTo>
                  <a:lnTo>
                    <a:pt x="1" y="137"/>
                  </a:lnTo>
                  <a:cubicBezTo>
                    <a:pt x="1" y="153"/>
                    <a:pt x="21" y="153"/>
                    <a:pt x="21" y="174"/>
                  </a:cubicBezTo>
                  <a:cubicBezTo>
                    <a:pt x="38" y="190"/>
                    <a:pt x="54" y="207"/>
                    <a:pt x="87" y="207"/>
                  </a:cubicBezTo>
                  <a:cubicBezTo>
                    <a:pt x="104" y="207"/>
                    <a:pt x="141" y="207"/>
                    <a:pt x="157" y="190"/>
                  </a:cubicBezTo>
                  <a:cubicBezTo>
                    <a:pt x="190" y="174"/>
                    <a:pt x="207" y="153"/>
                    <a:pt x="207" y="120"/>
                  </a:cubicBezTo>
                  <a:cubicBezTo>
                    <a:pt x="207" y="71"/>
                    <a:pt x="174" y="17"/>
                    <a:pt x="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9"/>
            <p:cNvSpPr/>
            <p:nvPr/>
          </p:nvSpPr>
          <p:spPr>
            <a:xfrm>
              <a:off x="4029550" y="3139175"/>
              <a:ext cx="5600" cy="5250"/>
            </a:xfrm>
            <a:custGeom>
              <a:avLst/>
              <a:gdLst/>
              <a:ahLst/>
              <a:cxnLst/>
              <a:rect l="l" t="t" r="r" b="b"/>
              <a:pathLst>
                <a:path w="224" h="210" extrusionOk="0">
                  <a:moveTo>
                    <a:pt x="120" y="0"/>
                  </a:moveTo>
                  <a:cubicBezTo>
                    <a:pt x="67" y="0"/>
                    <a:pt x="17" y="33"/>
                    <a:pt x="1" y="87"/>
                  </a:cubicBezTo>
                  <a:cubicBezTo>
                    <a:pt x="1" y="103"/>
                    <a:pt x="1" y="120"/>
                    <a:pt x="17" y="136"/>
                  </a:cubicBezTo>
                  <a:lnTo>
                    <a:pt x="17" y="173"/>
                  </a:lnTo>
                  <a:cubicBezTo>
                    <a:pt x="34" y="190"/>
                    <a:pt x="67" y="206"/>
                    <a:pt x="87" y="206"/>
                  </a:cubicBezTo>
                  <a:cubicBezTo>
                    <a:pt x="96" y="208"/>
                    <a:pt x="105" y="209"/>
                    <a:pt x="113" y="209"/>
                  </a:cubicBezTo>
                  <a:cubicBezTo>
                    <a:pt x="167" y="209"/>
                    <a:pt x="207" y="166"/>
                    <a:pt x="207" y="120"/>
                  </a:cubicBezTo>
                  <a:cubicBezTo>
                    <a:pt x="223" y="103"/>
                    <a:pt x="207" y="70"/>
                    <a:pt x="190" y="50"/>
                  </a:cubicBezTo>
                  <a:cubicBezTo>
                    <a:pt x="170" y="17"/>
                    <a:pt x="153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9"/>
            <p:cNvSpPr/>
            <p:nvPr/>
          </p:nvSpPr>
          <p:spPr>
            <a:xfrm>
              <a:off x="3996050" y="3115400"/>
              <a:ext cx="4775" cy="5225"/>
            </a:xfrm>
            <a:custGeom>
              <a:avLst/>
              <a:gdLst/>
              <a:ahLst/>
              <a:cxnLst/>
              <a:rect l="l" t="t" r="r" b="b"/>
              <a:pathLst>
                <a:path w="191" h="209" extrusionOk="0">
                  <a:moveTo>
                    <a:pt x="89" y="1"/>
                  </a:moveTo>
                  <a:cubicBezTo>
                    <a:pt x="77" y="1"/>
                    <a:pt x="64" y="3"/>
                    <a:pt x="50" y="7"/>
                  </a:cubicBezTo>
                  <a:cubicBezTo>
                    <a:pt x="34" y="7"/>
                    <a:pt x="17" y="23"/>
                    <a:pt x="1" y="40"/>
                  </a:cubicBezTo>
                  <a:cubicBezTo>
                    <a:pt x="17" y="94"/>
                    <a:pt x="50" y="143"/>
                    <a:pt x="67" y="197"/>
                  </a:cubicBezTo>
                  <a:cubicBezTo>
                    <a:pt x="77" y="205"/>
                    <a:pt x="86" y="209"/>
                    <a:pt x="95" y="209"/>
                  </a:cubicBezTo>
                  <a:cubicBezTo>
                    <a:pt x="104" y="209"/>
                    <a:pt x="112" y="205"/>
                    <a:pt x="120" y="197"/>
                  </a:cubicBezTo>
                  <a:cubicBezTo>
                    <a:pt x="153" y="176"/>
                    <a:pt x="190" y="143"/>
                    <a:pt x="190" y="110"/>
                  </a:cubicBezTo>
                  <a:lnTo>
                    <a:pt x="190" y="56"/>
                  </a:lnTo>
                  <a:cubicBezTo>
                    <a:pt x="162" y="19"/>
                    <a:pt x="128" y="1"/>
                    <a:pt x="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9"/>
            <p:cNvSpPr/>
            <p:nvPr/>
          </p:nvSpPr>
          <p:spPr>
            <a:xfrm>
              <a:off x="4042425" y="3139000"/>
              <a:ext cx="5600" cy="5075"/>
            </a:xfrm>
            <a:custGeom>
              <a:avLst/>
              <a:gdLst/>
              <a:ahLst/>
              <a:cxnLst/>
              <a:rect l="l" t="t" r="r" b="b"/>
              <a:pathLst>
                <a:path w="224" h="203" extrusionOk="0">
                  <a:moveTo>
                    <a:pt x="110" y="1"/>
                  </a:moveTo>
                  <a:cubicBezTo>
                    <a:pt x="82" y="1"/>
                    <a:pt x="52" y="13"/>
                    <a:pt x="34" y="40"/>
                  </a:cubicBezTo>
                  <a:cubicBezTo>
                    <a:pt x="17" y="57"/>
                    <a:pt x="1" y="94"/>
                    <a:pt x="17" y="110"/>
                  </a:cubicBezTo>
                  <a:lnTo>
                    <a:pt x="17" y="143"/>
                  </a:lnTo>
                  <a:cubicBezTo>
                    <a:pt x="17" y="160"/>
                    <a:pt x="34" y="180"/>
                    <a:pt x="50" y="180"/>
                  </a:cubicBezTo>
                  <a:cubicBezTo>
                    <a:pt x="67" y="195"/>
                    <a:pt x="89" y="203"/>
                    <a:pt x="111" y="203"/>
                  </a:cubicBezTo>
                  <a:cubicBezTo>
                    <a:pt x="140" y="203"/>
                    <a:pt x="170" y="190"/>
                    <a:pt x="191" y="160"/>
                  </a:cubicBezTo>
                  <a:cubicBezTo>
                    <a:pt x="207" y="143"/>
                    <a:pt x="224" y="110"/>
                    <a:pt x="224" y="94"/>
                  </a:cubicBezTo>
                  <a:cubicBezTo>
                    <a:pt x="224" y="57"/>
                    <a:pt x="207" y="40"/>
                    <a:pt x="170" y="24"/>
                  </a:cubicBezTo>
                  <a:cubicBezTo>
                    <a:pt x="155" y="9"/>
                    <a:pt x="133" y="1"/>
                    <a:pt x="1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9"/>
            <p:cNvSpPr/>
            <p:nvPr/>
          </p:nvSpPr>
          <p:spPr>
            <a:xfrm>
              <a:off x="4049750" y="3174825"/>
              <a:ext cx="5600" cy="5175"/>
            </a:xfrm>
            <a:custGeom>
              <a:avLst/>
              <a:gdLst/>
              <a:ahLst/>
              <a:cxnLst/>
              <a:rect l="l" t="t" r="r" b="b"/>
              <a:pathLst>
                <a:path w="224" h="207" extrusionOk="0">
                  <a:moveTo>
                    <a:pt x="120" y="1"/>
                  </a:moveTo>
                  <a:cubicBezTo>
                    <a:pt x="67" y="1"/>
                    <a:pt x="17" y="34"/>
                    <a:pt x="1" y="87"/>
                  </a:cubicBezTo>
                  <a:lnTo>
                    <a:pt x="1" y="120"/>
                  </a:lnTo>
                  <a:cubicBezTo>
                    <a:pt x="1" y="137"/>
                    <a:pt x="1" y="137"/>
                    <a:pt x="17" y="137"/>
                  </a:cubicBezTo>
                  <a:lnTo>
                    <a:pt x="17" y="170"/>
                  </a:lnTo>
                  <a:cubicBezTo>
                    <a:pt x="34" y="190"/>
                    <a:pt x="67" y="207"/>
                    <a:pt x="83" y="207"/>
                  </a:cubicBezTo>
                  <a:cubicBezTo>
                    <a:pt x="120" y="207"/>
                    <a:pt x="153" y="207"/>
                    <a:pt x="170" y="190"/>
                  </a:cubicBezTo>
                  <a:cubicBezTo>
                    <a:pt x="186" y="170"/>
                    <a:pt x="207" y="137"/>
                    <a:pt x="207" y="120"/>
                  </a:cubicBezTo>
                  <a:cubicBezTo>
                    <a:pt x="223" y="87"/>
                    <a:pt x="207" y="67"/>
                    <a:pt x="207" y="50"/>
                  </a:cubicBezTo>
                  <a:cubicBezTo>
                    <a:pt x="186" y="17"/>
                    <a:pt x="153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9"/>
            <p:cNvSpPr/>
            <p:nvPr/>
          </p:nvSpPr>
          <p:spPr>
            <a:xfrm>
              <a:off x="4026975" y="3152725"/>
              <a:ext cx="6000" cy="5075"/>
            </a:xfrm>
            <a:custGeom>
              <a:avLst/>
              <a:gdLst/>
              <a:ahLst/>
              <a:cxnLst/>
              <a:rect l="l" t="t" r="r" b="b"/>
              <a:pathLst>
                <a:path w="240" h="203" extrusionOk="0">
                  <a:moveTo>
                    <a:pt x="126" y="0"/>
                  </a:moveTo>
                  <a:cubicBezTo>
                    <a:pt x="113" y="0"/>
                    <a:pt x="99" y="2"/>
                    <a:pt x="87" y="6"/>
                  </a:cubicBezTo>
                  <a:cubicBezTo>
                    <a:pt x="34" y="23"/>
                    <a:pt x="1" y="93"/>
                    <a:pt x="17" y="147"/>
                  </a:cubicBezTo>
                  <a:cubicBezTo>
                    <a:pt x="42" y="184"/>
                    <a:pt x="78" y="202"/>
                    <a:pt x="116" y="202"/>
                  </a:cubicBezTo>
                  <a:cubicBezTo>
                    <a:pt x="128" y="202"/>
                    <a:pt x="141" y="200"/>
                    <a:pt x="153" y="196"/>
                  </a:cubicBezTo>
                  <a:cubicBezTo>
                    <a:pt x="207" y="180"/>
                    <a:pt x="240" y="109"/>
                    <a:pt x="223" y="60"/>
                  </a:cubicBezTo>
                  <a:cubicBezTo>
                    <a:pt x="211" y="20"/>
                    <a:pt x="168" y="0"/>
                    <a:pt x="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9"/>
            <p:cNvSpPr/>
            <p:nvPr/>
          </p:nvSpPr>
          <p:spPr>
            <a:xfrm>
              <a:off x="4051000" y="3160600"/>
              <a:ext cx="5575" cy="5250"/>
            </a:xfrm>
            <a:custGeom>
              <a:avLst/>
              <a:gdLst/>
              <a:ahLst/>
              <a:cxnLst/>
              <a:rect l="l" t="t" r="r" b="b"/>
              <a:pathLst>
                <a:path w="223" h="210" extrusionOk="0">
                  <a:moveTo>
                    <a:pt x="120" y="1"/>
                  </a:moveTo>
                  <a:cubicBezTo>
                    <a:pt x="103" y="1"/>
                    <a:pt x="70" y="1"/>
                    <a:pt x="54" y="17"/>
                  </a:cubicBezTo>
                  <a:cubicBezTo>
                    <a:pt x="17" y="38"/>
                    <a:pt x="17" y="71"/>
                    <a:pt x="0" y="87"/>
                  </a:cubicBezTo>
                  <a:cubicBezTo>
                    <a:pt x="0" y="104"/>
                    <a:pt x="0" y="120"/>
                    <a:pt x="17" y="141"/>
                  </a:cubicBezTo>
                  <a:lnTo>
                    <a:pt x="17" y="174"/>
                  </a:lnTo>
                  <a:cubicBezTo>
                    <a:pt x="33" y="190"/>
                    <a:pt x="70" y="207"/>
                    <a:pt x="87" y="207"/>
                  </a:cubicBezTo>
                  <a:cubicBezTo>
                    <a:pt x="96" y="209"/>
                    <a:pt x="105" y="210"/>
                    <a:pt x="114" y="210"/>
                  </a:cubicBezTo>
                  <a:cubicBezTo>
                    <a:pt x="169" y="210"/>
                    <a:pt x="206" y="167"/>
                    <a:pt x="206" y="120"/>
                  </a:cubicBezTo>
                  <a:cubicBezTo>
                    <a:pt x="223" y="104"/>
                    <a:pt x="206" y="71"/>
                    <a:pt x="190" y="54"/>
                  </a:cubicBezTo>
                  <a:cubicBezTo>
                    <a:pt x="173" y="17"/>
                    <a:pt x="157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9"/>
            <p:cNvSpPr/>
            <p:nvPr/>
          </p:nvSpPr>
          <p:spPr>
            <a:xfrm>
              <a:off x="4013175" y="3082875"/>
              <a:ext cx="5675" cy="5200"/>
            </a:xfrm>
            <a:custGeom>
              <a:avLst/>
              <a:gdLst/>
              <a:ahLst/>
              <a:cxnLst/>
              <a:rect l="l" t="t" r="r" b="b"/>
              <a:pathLst>
                <a:path w="227" h="208" extrusionOk="0">
                  <a:moveTo>
                    <a:pt x="124" y="1"/>
                  </a:moveTo>
                  <a:cubicBezTo>
                    <a:pt x="70" y="1"/>
                    <a:pt x="21" y="34"/>
                    <a:pt x="0" y="88"/>
                  </a:cubicBezTo>
                  <a:cubicBezTo>
                    <a:pt x="0" y="104"/>
                    <a:pt x="0" y="121"/>
                    <a:pt x="21" y="137"/>
                  </a:cubicBezTo>
                  <a:lnTo>
                    <a:pt x="21" y="174"/>
                  </a:lnTo>
                  <a:cubicBezTo>
                    <a:pt x="37" y="191"/>
                    <a:pt x="70" y="207"/>
                    <a:pt x="87" y="207"/>
                  </a:cubicBezTo>
                  <a:cubicBezTo>
                    <a:pt x="157" y="207"/>
                    <a:pt x="206" y="174"/>
                    <a:pt x="206" y="121"/>
                  </a:cubicBezTo>
                  <a:cubicBezTo>
                    <a:pt x="227" y="88"/>
                    <a:pt x="206" y="71"/>
                    <a:pt x="190" y="34"/>
                  </a:cubicBezTo>
                  <a:cubicBezTo>
                    <a:pt x="173" y="17"/>
                    <a:pt x="157" y="1"/>
                    <a:pt x="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9"/>
            <p:cNvSpPr/>
            <p:nvPr/>
          </p:nvSpPr>
          <p:spPr>
            <a:xfrm>
              <a:off x="4009775" y="3113400"/>
              <a:ext cx="5575" cy="5100"/>
            </a:xfrm>
            <a:custGeom>
              <a:avLst/>
              <a:gdLst/>
              <a:ahLst/>
              <a:cxnLst/>
              <a:rect l="l" t="t" r="r" b="b"/>
              <a:pathLst>
                <a:path w="223" h="204" extrusionOk="0">
                  <a:moveTo>
                    <a:pt x="70" y="0"/>
                  </a:moveTo>
                  <a:cubicBezTo>
                    <a:pt x="33" y="17"/>
                    <a:pt x="17" y="33"/>
                    <a:pt x="17" y="50"/>
                  </a:cubicBezTo>
                  <a:cubicBezTo>
                    <a:pt x="0" y="70"/>
                    <a:pt x="0" y="103"/>
                    <a:pt x="0" y="136"/>
                  </a:cubicBezTo>
                  <a:cubicBezTo>
                    <a:pt x="12" y="175"/>
                    <a:pt x="52" y="203"/>
                    <a:pt x="92" y="203"/>
                  </a:cubicBezTo>
                  <a:cubicBezTo>
                    <a:pt x="107" y="203"/>
                    <a:pt x="122" y="199"/>
                    <a:pt x="136" y="190"/>
                  </a:cubicBezTo>
                  <a:cubicBezTo>
                    <a:pt x="190" y="174"/>
                    <a:pt x="223" y="120"/>
                    <a:pt x="206" y="70"/>
                  </a:cubicBezTo>
                  <a:cubicBezTo>
                    <a:pt x="190" y="33"/>
                    <a:pt x="157" y="17"/>
                    <a:pt x="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9"/>
            <p:cNvSpPr/>
            <p:nvPr/>
          </p:nvSpPr>
          <p:spPr>
            <a:xfrm>
              <a:off x="4010175" y="3096600"/>
              <a:ext cx="5600" cy="5250"/>
            </a:xfrm>
            <a:custGeom>
              <a:avLst/>
              <a:gdLst/>
              <a:ahLst/>
              <a:cxnLst/>
              <a:rect l="l" t="t" r="r" b="b"/>
              <a:pathLst>
                <a:path w="224" h="210" extrusionOk="0">
                  <a:moveTo>
                    <a:pt x="122" y="0"/>
                  </a:moveTo>
                  <a:cubicBezTo>
                    <a:pt x="91" y="0"/>
                    <a:pt x="58" y="15"/>
                    <a:pt x="38" y="37"/>
                  </a:cubicBezTo>
                  <a:cubicBezTo>
                    <a:pt x="17" y="70"/>
                    <a:pt x="1" y="87"/>
                    <a:pt x="1" y="124"/>
                  </a:cubicBezTo>
                  <a:cubicBezTo>
                    <a:pt x="17" y="124"/>
                    <a:pt x="17" y="140"/>
                    <a:pt x="17" y="140"/>
                  </a:cubicBezTo>
                  <a:cubicBezTo>
                    <a:pt x="17" y="157"/>
                    <a:pt x="38" y="173"/>
                    <a:pt x="54" y="190"/>
                  </a:cubicBezTo>
                  <a:cubicBezTo>
                    <a:pt x="67" y="204"/>
                    <a:pt x="84" y="210"/>
                    <a:pt x="103" y="210"/>
                  </a:cubicBezTo>
                  <a:cubicBezTo>
                    <a:pt x="135" y="210"/>
                    <a:pt x="170" y="194"/>
                    <a:pt x="190" y="173"/>
                  </a:cubicBezTo>
                  <a:cubicBezTo>
                    <a:pt x="223" y="124"/>
                    <a:pt x="223" y="70"/>
                    <a:pt x="174" y="21"/>
                  </a:cubicBezTo>
                  <a:cubicBezTo>
                    <a:pt x="161" y="6"/>
                    <a:pt x="142" y="0"/>
                    <a:pt x="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9"/>
            <p:cNvSpPr/>
            <p:nvPr/>
          </p:nvSpPr>
          <p:spPr>
            <a:xfrm>
              <a:off x="4023050" y="3106500"/>
              <a:ext cx="5200" cy="5175"/>
            </a:xfrm>
            <a:custGeom>
              <a:avLst/>
              <a:gdLst/>
              <a:ahLst/>
              <a:cxnLst/>
              <a:rect l="l" t="t" r="r" b="b"/>
              <a:pathLst>
                <a:path w="208" h="207" extrusionOk="0">
                  <a:moveTo>
                    <a:pt x="120" y="0"/>
                  </a:moveTo>
                  <a:cubicBezTo>
                    <a:pt x="54" y="0"/>
                    <a:pt x="1" y="37"/>
                    <a:pt x="1" y="87"/>
                  </a:cubicBezTo>
                  <a:lnTo>
                    <a:pt x="1" y="120"/>
                  </a:lnTo>
                  <a:lnTo>
                    <a:pt x="1" y="140"/>
                  </a:lnTo>
                  <a:cubicBezTo>
                    <a:pt x="1" y="157"/>
                    <a:pt x="1" y="157"/>
                    <a:pt x="17" y="173"/>
                  </a:cubicBezTo>
                  <a:cubicBezTo>
                    <a:pt x="38" y="190"/>
                    <a:pt x="54" y="206"/>
                    <a:pt x="87" y="206"/>
                  </a:cubicBezTo>
                  <a:cubicBezTo>
                    <a:pt x="104" y="206"/>
                    <a:pt x="141" y="206"/>
                    <a:pt x="158" y="190"/>
                  </a:cubicBezTo>
                  <a:cubicBezTo>
                    <a:pt x="191" y="173"/>
                    <a:pt x="191" y="157"/>
                    <a:pt x="207" y="120"/>
                  </a:cubicBezTo>
                  <a:cubicBezTo>
                    <a:pt x="207" y="103"/>
                    <a:pt x="207" y="70"/>
                    <a:pt x="191" y="54"/>
                  </a:cubicBezTo>
                  <a:cubicBezTo>
                    <a:pt x="174" y="37"/>
                    <a:pt x="141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9"/>
            <p:cNvSpPr/>
            <p:nvPr/>
          </p:nvSpPr>
          <p:spPr>
            <a:xfrm>
              <a:off x="4005425" y="3124800"/>
              <a:ext cx="6125" cy="5275"/>
            </a:xfrm>
            <a:custGeom>
              <a:avLst/>
              <a:gdLst/>
              <a:ahLst/>
              <a:cxnLst/>
              <a:rect l="l" t="t" r="r" b="b"/>
              <a:pathLst>
                <a:path w="245" h="211" extrusionOk="0">
                  <a:moveTo>
                    <a:pt x="116" y="0"/>
                  </a:moveTo>
                  <a:cubicBezTo>
                    <a:pt x="102" y="0"/>
                    <a:pt x="87" y="2"/>
                    <a:pt x="71" y="6"/>
                  </a:cubicBezTo>
                  <a:cubicBezTo>
                    <a:pt x="21" y="27"/>
                    <a:pt x="1" y="93"/>
                    <a:pt x="21" y="146"/>
                  </a:cubicBezTo>
                  <a:cubicBezTo>
                    <a:pt x="33" y="182"/>
                    <a:pt x="71" y="211"/>
                    <a:pt x="110" y="211"/>
                  </a:cubicBezTo>
                  <a:cubicBezTo>
                    <a:pt x="126" y="211"/>
                    <a:pt x="142" y="206"/>
                    <a:pt x="158" y="196"/>
                  </a:cubicBezTo>
                  <a:cubicBezTo>
                    <a:pt x="207" y="179"/>
                    <a:pt x="244" y="130"/>
                    <a:pt x="207" y="76"/>
                  </a:cubicBezTo>
                  <a:cubicBezTo>
                    <a:pt x="194" y="22"/>
                    <a:pt x="162" y="0"/>
                    <a:pt x="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9"/>
            <p:cNvSpPr/>
            <p:nvPr/>
          </p:nvSpPr>
          <p:spPr>
            <a:xfrm>
              <a:off x="4021825" y="3120300"/>
              <a:ext cx="5600" cy="5250"/>
            </a:xfrm>
            <a:custGeom>
              <a:avLst/>
              <a:gdLst/>
              <a:ahLst/>
              <a:cxnLst/>
              <a:rect l="l" t="t" r="r" b="b"/>
              <a:pathLst>
                <a:path w="224" h="210" extrusionOk="0">
                  <a:moveTo>
                    <a:pt x="120" y="1"/>
                  </a:moveTo>
                  <a:cubicBezTo>
                    <a:pt x="66" y="1"/>
                    <a:pt x="17" y="34"/>
                    <a:pt x="0" y="83"/>
                  </a:cubicBezTo>
                  <a:cubicBezTo>
                    <a:pt x="0" y="104"/>
                    <a:pt x="0" y="120"/>
                    <a:pt x="17" y="137"/>
                  </a:cubicBezTo>
                  <a:cubicBezTo>
                    <a:pt x="17" y="153"/>
                    <a:pt x="17" y="153"/>
                    <a:pt x="33" y="170"/>
                  </a:cubicBezTo>
                  <a:cubicBezTo>
                    <a:pt x="50" y="186"/>
                    <a:pt x="66" y="207"/>
                    <a:pt x="103" y="207"/>
                  </a:cubicBezTo>
                  <a:cubicBezTo>
                    <a:pt x="110" y="209"/>
                    <a:pt x="116" y="210"/>
                    <a:pt x="122" y="210"/>
                  </a:cubicBezTo>
                  <a:cubicBezTo>
                    <a:pt x="166" y="210"/>
                    <a:pt x="209" y="163"/>
                    <a:pt x="223" y="120"/>
                  </a:cubicBezTo>
                  <a:cubicBezTo>
                    <a:pt x="223" y="83"/>
                    <a:pt x="207" y="67"/>
                    <a:pt x="190" y="50"/>
                  </a:cubicBezTo>
                  <a:cubicBezTo>
                    <a:pt x="169" y="17"/>
                    <a:pt x="153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9"/>
            <p:cNvSpPr/>
            <p:nvPr/>
          </p:nvSpPr>
          <p:spPr>
            <a:xfrm>
              <a:off x="4016250" y="3146075"/>
              <a:ext cx="5175" cy="5250"/>
            </a:xfrm>
            <a:custGeom>
              <a:avLst/>
              <a:gdLst/>
              <a:ahLst/>
              <a:cxnLst/>
              <a:rect l="l" t="t" r="r" b="b"/>
              <a:pathLst>
                <a:path w="207" h="210" extrusionOk="0">
                  <a:moveTo>
                    <a:pt x="120" y="0"/>
                  </a:moveTo>
                  <a:cubicBezTo>
                    <a:pt x="50" y="0"/>
                    <a:pt x="1" y="33"/>
                    <a:pt x="1" y="83"/>
                  </a:cubicBezTo>
                  <a:lnTo>
                    <a:pt x="1" y="136"/>
                  </a:lnTo>
                  <a:cubicBezTo>
                    <a:pt x="1" y="153"/>
                    <a:pt x="17" y="153"/>
                    <a:pt x="17" y="169"/>
                  </a:cubicBezTo>
                  <a:cubicBezTo>
                    <a:pt x="34" y="186"/>
                    <a:pt x="50" y="206"/>
                    <a:pt x="83" y="206"/>
                  </a:cubicBezTo>
                  <a:cubicBezTo>
                    <a:pt x="90" y="209"/>
                    <a:pt x="97" y="209"/>
                    <a:pt x="103" y="209"/>
                  </a:cubicBezTo>
                  <a:cubicBezTo>
                    <a:pt x="149" y="209"/>
                    <a:pt x="189" y="163"/>
                    <a:pt x="207" y="120"/>
                  </a:cubicBezTo>
                  <a:cubicBezTo>
                    <a:pt x="207" y="83"/>
                    <a:pt x="207" y="66"/>
                    <a:pt x="186" y="50"/>
                  </a:cubicBezTo>
                  <a:cubicBezTo>
                    <a:pt x="170" y="17"/>
                    <a:pt x="137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9"/>
            <p:cNvSpPr/>
            <p:nvPr/>
          </p:nvSpPr>
          <p:spPr>
            <a:xfrm>
              <a:off x="4017075" y="3132150"/>
              <a:ext cx="6000" cy="5200"/>
            </a:xfrm>
            <a:custGeom>
              <a:avLst/>
              <a:gdLst/>
              <a:ahLst/>
              <a:cxnLst/>
              <a:rect l="l" t="t" r="r" b="b"/>
              <a:pathLst>
                <a:path w="240" h="208" extrusionOk="0">
                  <a:moveTo>
                    <a:pt x="115" y="1"/>
                  </a:moveTo>
                  <a:cubicBezTo>
                    <a:pt x="105" y="1"/>
                    <a:pt x="96" y="2"/>
                    <a:pt x="87" y="5"/>
                  </a:cubicBezTo>
                  <a:cubicBezTo>
                    <a:pt x="34" y="21"/>
                    <a:pt x="1" y="91"/>
                    <a:pt x="34" y="145"/>
                  </a:cubicBezTo>
                  <a:cubicBezTo>
                    <a:pt x="46" y="181"/>
                    <a:pt x="77" y="208"/>
                    <a:pt x="112" y="208"/>
                  </a:cubicBezTo>
                  <a:cubicBezTo>
                    <a:pt x="125" y="208"/>
                    <a:pt x="139" y="204"/>
                    <a:pt x="153" y="194"/>
                  </a:cubicBezTo>
                  <a:cubicBezTo>
                    <a:pt x="223" y="178"/>
                    <a:pt x="240" y="124"/>
                    <a:pt x="223" y="75"/>
                  </a:cubicBezTo>
                  <a:cubicBezTo>
                    <a:pt x="210" y="31"/>
                    <a:pt x="160" y="1"/>
                    <a:pt x="1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9"/>
            <p:cNvSpPr/>
            <p:nvPr/>
          </p:nvSpPr>
          <p:spPr>
            <a:xfrm>
              <a:off x="4178600" y="3147725"/>
              <a:ext cx="5175" cy="5250"/>
            </a:xfrm>
            <a:custGeom>
              <a:avLst/>
              <a:gdLst/>
              <a:ahLst/>
              <a:cxnLst/>
              <a:rect l="l" t="t" r="r" b="b"/>
              <a:pathLst>
                <a:path w="207" h="210" extrusionOk="0">
                  <a:moveTo>
                    <a:pt x="120" y="0"/>
                  </a:moveTo>
                  <a:cubicBezTo>
                    <a:pt x="83" y="0"/>
                    <a:pt x="50" y="17"/>
                    <a:pt x="33" y="37"/>
                  </a:cubicBezTo>
                  <a:cubicBezTo>
                    <a:pt x="17" y="54"/>
                    <a:pt x="0" y="70"/>
                    <a:pt x="0" y="87"/>
                  </a:cubicBezTo>
                  <a:lnTo>
                    <a:pt x="0" y="157"/>
                  </a:lnTo>
                  <a:cubicBezTo>
                    <a:pt x="17" y="173"/>
                    <a:pt x="50" y="206"/>
                    <a:pt x="83" y="206"/>
                  </a:cubicBezTo>
                  <a:lnTo>
                    <a:pt x="103" y="206"/>
                  </a:lnTo>
                  <a:cubicBezTo>
                    <a:pt x="110" y="209"/>
                    <a:pt x="117" y="210"/>
                    <a:pt x="123" y="210"/>
                  </a:cubicBezTo>
                  <a:cubicBezTo>
                    <a:pt x="166" y="210"/>
                    <a:pt x="206" y="166"/>
                    <a:pt x="206" y="120"/>
                  </a:cubicBezTo>
                  <a:cubicBezTo>
                    <a:pt x="206" y="103"/>
                    <a:pt x="206" y="70"/>
                    <a:pt x="186" y="54"/>
                  </a:cubicBezTo>
                  <a:cubicBezTo>
                    <a:pt x="169" y="37"/>
                    <a:pt x="153" y="17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9"/>
            <p:cNvSpPr/>
            <p:nvPr/>
          </p:nvSpPr>
          <p:spPr>
            <a:xfrm>
              <a:off x="4275175" y="3166675"/>
              <a:ext cx="6000" cy="5275"/>
            </a:xfrm>
            <a:custGeom>
              <a:avLst/>
              <a:gdLst/>
              <a:ahLst/>
              <a:cxnLst/>
              <a:rect l="l" t="t" r="r" b="b"/>
              <a:pathLst>
                <a:path w="240" h="211" extrusionOk="0">
                  <a:moveTo>
                    <a:pt x="87" y="1"/>
                  </a:moveTo>
                  <a:cubicBezTo>
                    <a:pt x="33" y="34"/>
                    <a:pt x="0" y="83"/>
                    <a:pt x="17" y="137"/>
                  </a:cubicBezTo>
                  <a:cubicBezTo>
                    <a:pt x="48" y="178"/>
                    <a:pt x="88" y="211"/>
                    <a:pt x="131" y="211"/>
                  </a:cubicBezTo>
                  <a:cubicBezTo>
                    <a:pt x="140" y="211"/>
                    <a:pt x="148" y="210"/>
                    <a:pt x="157" y="207"/>
                  </a:cubicBezTo>
                  <a:cubicBezTo>
                    <a:pt x="174" y="186"/>
                    <a:pt x="190" y="186"/>
                    <a:pt x="207" y="170"/>
                  </a:cubicBezTo>
                  <a:cubicBezTo>
                    <a:pt x="223" y="137"/>
                    <a:pt x="240" y="104"/>
                    <a:pt x="223" y="67"/>
                  </a:cubicBezTo>
                  <a:cubicBezTo>
                    <a:pt x="207" y="34"/>
                    <a:pt x="174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9"/>
            <p:cNvSpPr/>
            <p:nvPr/>
          </p:nvSpPr>
          <p:spPr>
            <a:xfrm>
              <a:off x="4274350" y="3180225"/>
              <a:ext cx="5600" cy="5050"/>
            </a:xfrm>
            <a:custGeom>
              <a:avLst/>
              <a:gdLst/>
              <a:ahLst/>
              <a:cxnLst/>
              <a:rect l="l" t="t" r="r" b="b"/>
              <a:pathLst>
                <a:path w="224" h="202" extrusionOk="0">
                  <a:moveTo>
                    <a:pt x="107" y="0"/>
                  </a:moveTo>
                  <a:cubicBezTo>
                    <a:pt x="84" y="0"/>
                    <a:pt x="62" y="12"/>
                    <a:pt x="50" y="24"/>
                  </a:cubicBezTo>
                  <a:cubicBezTo>
                    <a:pt x="33" y="40"/>
                    <a:pt x="17" y="57"/>
                    <a:pt x="17" y="94"/>
                  </a:cubicBezTo>
                  <a:cubicBezTo>
                    <a:pt x="1" y="110"/>
                    <a:pt x="17" y="127"/>
                    <a:pt x="17" y="143"/>
                  </a:cubicBezTo>
                  <a:cubicBezTo>
                    <a:pt x="17" y="143"/>
                    <a:pt x="17" y="160"/>
                    <a:pt x="33" y="160"/>
                  </a:cubicBezTo>
                  <a:cubicBezTo>
                    <a:pt x="50" y="180"/>
                    <a:pt x="66" y="197"/>
                    <a:pt x="104" y="197"/>
                  </a:cubicBezTo>
                  <a:cubicBezTo>
                    <a:pt x="112" y="200"/>
                    <a:pt x="121" y="201"/>
                    <a:pt x="129" y="201"/>
                  </a:cubicBezTo>
                  <a:cubicBezTo>
                    <a:pt x="170" y="201"/>
                    <a:pt x="209" y="168"/>
                    <a:pt x="223" y="110"/>
                  </a:cubicBezTo>
                  <a:cubicBezTo>
                    <a:pt x="223" y="94"/>
                    <a:pt x="223" y="57"/>
                    <a:pt x="207" y="40"/>
                  </a:cubicBezTo>
                  <a:cubicBezTo>
                    <a:pt x="190" y="24"/>
                    <a:pt x="153" y="7"/>
                    <a:pt x="137" y="7"/>
                  </a:cubicBezTo>
                  <a:cubicBezTo>
                    <a:pt x="127" y="2"/>
                    <a:pt x="117" y="0"/>
                    <a:pt x="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9"/>
            <p:cNvSpPr/>
            <p:nvPr/>
          </p:nvSpPr>
          <p:spPr>
            <a:xfrm>
              <a:off x="4269600" y="3142875"/>
              <a:ext cx="5175" cy="5275"/>
            </a:xfrm>
            <a:custGeom>
              <a:avLst/>
              <a:gdLst/>
              <a:ahLst/>
              <a:cxnLst/>
              <a:rect l="l" t="t" r="r" b="b"/>
              <a:pathLst>
                <a:path w="207" h="211" extrusionOk="0">
                  <a:moveTo>
                    <a:pt x="96" y="1"/>
                  </a:moveTo>
                  <a:cubicBezTo>
                    <a:pt x="54" y="1"/>
                    <a:pt x="15" y="33"/>
                    <a:pt x="1" y="75"/>
                  </a:cubicBezTo>
                  <a:lnTo>
                    <a:pt x="1" y="91"/>
                  </a:lnTo>
                  <a:lnTo>
                    <a:pt x="1" y="145"/>
                  </a:lnTo>
                  <a:cubicBezTo>
                    <a:pt x="17" y="161"/>
                    <a:pt x="34" y="194"/>
                    <a:pt x="50" y="194"/>
                  </a:cubicBezTo>
                  <a:cubicBezTo>
                    <a:pt x="71" y="211"/>
                    <a:pt x="87" y="211"/>
                    <a:pt x="87" y="211"/>
                  </a:cubicBezTo>
                  <a:cubicBezTo>
                    <a:pt x="137" y="211"/>
                    <a:pt x="207" y="178"/>
                    <a:pt x="207" y="128"/>
                  </a:cubicBezTo>
                  <a:cubicBezTo>
                    <a:pt x="207" y="91"/>
                    <a:pt x="207" y="75"/>
                    <a:pt x="191" y="42"/>
                  </a:cubicBezTo>
                  <a:cubicBezTo>
                    <a:pt x="174" y="25"/>
                    <a:pt x="153" y="5"/>
                    <a:pt x="120" y="5"/>
                  </a:cubicBezTo>
                  <a:cubicBezTo>
                    <a:pt x="112" y="2"/>
                    <a:pt x="104" y="1"/>
                    <a:pt x="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9"/>
            <p:cNvSpPr/>
            <p:nvPr/>
          </p:nvSpPr>
          <p:spPr>
            <a:xfrm>
              <a:off x="4270025" y="3208250"/>
              <a:ext cx="5575" cy="5250"/>
            </a:xfrm>
            <a:custGeom>
              <a:avLst/>
              <a:gdLst/>
              <a:ahLst/>
              <a:cxnLst/>
              <a:rect l="l" t="t" r="r" b="b"/>
              <a:pathLst>
                <a:path w="223" h="210" extrusionOk="0">
                  <a:moveTo>
                    <a:pt x="100" y="0"/>
                  </a:moveTo>
                  <a:cubicBezTo>
                    <a:pt x="57" y="0"/>
                    <a:pt x="15" y="44"/>
                    <a:pt x="0" y="90"/>
                  </a:cubicBezTo>
                  <a:cubicBezTo>
                    <a:pt x="0" y="107"/>
                    <a:pt x="0" y="123"/>
                    <a:pt x="17" y="140"/>
                  </a:cubicBezTo>
                  <a:lnTo>
                    <a:pt x="17" y="156"/>
                  </a:lnTo>
                  <a:cubicBezTo>
                    <a:pt x="33" y="193"/>
                    <a:pt x="70" y="210"/>
                    <a:pt x="87" y="210"/>
                  </a:cubicBezTo>
                  <a:cubicBezTo>
                    <a:pt x="120" y="210"/>
                    <a:pt x="157" y="210"/>
                    <a:pt x="174" y="193"/>
                  </a:cubicBezTo>
                  <a:cubicBezTo>
                    <a:pt x="190" y="173"/>
                    <a:pt x="206" y="140"/>
                    <a:pt x="206" y="123"/>
                  </a:cubicBezTo>
                  <a:cubicBezTo>
                    <a:pt x="223" y="90"/>
                    <a:pt x="206" y="70"/>
                    <a:pt x="190" y="37"/>
                  </a:cubicBezTo>
                  <a:cubicBezTo>
                    <a:pt x="174" y="20"/>
                    <a:pt x="157" y="4"/>
                    <a:pt x="120" y="4"/>
                  </a:cubicBezTo>
                  <a:cubicBezTo>
                    <a:pt x="113" y="1"/>
                    <a:pt x="107" y="0"/>
                    <a:pt x="1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9"/>
            <p:cNvSpPr/>
            <p:nvPr/>
          </p:nvSpPr>
          <p:spPr>
            <a:xfrm>
              <a:off x="4287650" y="3173775"/>
              <a:ext cx="5575" cy="5300"/>
            </a:xfrm>
            <a:custGeom>
              <a:avLst/>
              <a:gdLst/>
              <a:ahLst/>
              <a:cxnLst/>
              <a:rect l="l" t="t" r="r" b="b"/>
              <a:pathLst>
                <a:path w="223" h="212" extrusionOk="0">
                  <a:moveTo>
                    <a:pt x="111" y="0"/>
                  </a:moveTo>
                  <a:cubicBezTo>
                    <a:pt x="82" y="0"/>
                    <a:pt x="54" y="13"/>
                    <a:pt x="33" y="43"/>
                  </a:cubicBezTo>
                  <a:cubicBezTo>
                    <a:pt x="17" y="59"/>
                    <a:pt x="0" y="92"/>
                    <a:pt x="0" y="109"/>
                  </a:cubicBezTo>
                  <a:cubicBezTo>
                    <a:pt x="17" y="129"/>
                    <a:pt x="17" y="129"/>
                    <a:pt x="17" y="146"/>
                  </a:cubicBezTo>
                  <a:cubicBezTo>
                    <a:pt x="17" y="162"/>
                    <a:pt x="33" y="179"/>
                    <a:pt x="50" y="179"/>
                  </a:cubicBezTo>
                  <a:cubicBezTo>
                    <a:pt x="70" y="195"/>
                    <a:pt x="103" y="212"/>
                    <a:pt x="120" y="212"/>
                  </a:cubicBezTo>
                  <a:cubicBezTo>
                    <a:pt x="153" y="212"/>
                    <a:pt x="174" y="195"/>
                    <a:pt x="190" y="179"/>
                  </a:cubicBezTo>
                  <a:cubicBezTo>
                    <a:pt x="207" y="146"/>
                    <a:pt x="223" y="129"/>
                    <a:pt x="223" y="92"/>
                  </a:cubicBezTo>
                  <a:cubicBezTo>
                    <a:pt x="207" y="76"/>
                    <a:pt x="207" y="43"/>
                    <a:pt x="174" y="26"/>
                  </a:cubicBezTo>
                  <a:cubicBezTo>
                    <a:pt x="157" y="9"/>
                    <a:pt x="134" y="0"/>
                    <a:pt x="1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9"/>
            <p:cNvSpPr/>
            <p:nvPr/>
          </p:nvSpPr>
          <p:spPr>
            <a:xfrm>
              <a:off x="4285475" y="3185550"/>
              <a:ext cx="5175" cy="5175"/>
            </a:xfrm>
            <a:custGeom>
              <a:avLst/>
              <a:gdLst/>
              <a:ahLst/>
              <a:cxnLst/>
              <a:rect l="l" t="t" r="r" b="b"/>
              <a:pathLst>
                <a:path w="207" h="207" extrusionOk="0">
                  <a:moveTo>
                    <a:pt x="120" y="0"/>
                  </a:moveTo>
                  <a:cubicBezTo>
                    <a:pt x="87" y="0"/>
                    <a:pt x="54" y="17"/>
                    <a:pt x="34" y="33"/>
                  </a:cubicBezTo>
                  <a:cubicBezTo>
                    <a:pt x="17" y="50"/>
                    <a:pt x="1" y="70"/>
                    <a:pt x="1" y="87"/>
                  </a:cubicBezTo>
                  <a:lnTo>
                    <a:pt x="1" y="136"/>
                  </a:lnTo>
                  <a:cubicBezTo>
                    <a:pt x="17" y="174"/>
                    <a:pt x="54" y="207"/>
                    <a:pt x="87" y="207"/>
                  </a:cubicBezTo>
                  <a:lnTo>
                    <a:pt x="104" y="207"/>
                  </a:lnTo>
                  <a:cubicBezTo>
                    <a:pt x="157" y="207"/>
                    <a:pt x="207" y="174"/>
                    <a:pt x="207" y="120"/>
                  </a:cubicBezTo>
                  <a:cubicBezTo>
                    <a:pt x="207" y="87"/>
                    <a:pt x="207" y="70"/>
                    <a:pt x="190" y="50"/>
                  </a:cubicBezTo>
                  <a:cubicBezTo>
                    <a:pt x="174" y="17"/>
                    <a:pt x="157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9"/>
            <p:cNvSpPr/>
            <p:nvPr/>
          </p:nvSpPr>
          <p:spPr>
            <a:xfrm>
              <a:off x="4265275" y="3157450"/>
              <a:ext cx="5600" cy="5350"/>
            </a:xfrm>
            <a:custGeom>
              <a:avLst/>
              <a:gdLst/>
              <a:ahLst/>
              <a:cxnLst/>
              <a:rect l="l" t="t" r="r" b="b"/>
              <a:pathLst>
                <a:path w="224" h="214" extrusionOk="0">
                  <a:moveTo>
                    <a:pt x="116" y="1"/>
                  </a:moveTo>
                  <a:cubicBezTo>
                    <a:pt x="85" y="1"/>
                    <a:pt x="56" y="13"/>
                    <a:pt x="38" y="40"/>
                  </a:cubicBezTo>
                  <a:cubicBezTo>
                    <a:pt x="17" y="61"/>
                    <a:pt x="1" y="94"/>
                    <a:pt x="17" y="110"/>
                  </a:cubicBezTo>
                  <a:lnTo>
                    <a:pt x="17" y="143"/>
                  </a:lnTo>
                  <a:cubicBezTo>
                    <a:pt x="17" y="164"/>
                    <a:pt x="38" y="180"/>
                    <a:pt x="54" y="180"/>
                  </a:cubicBezTo>
                  <a:cubicBezTo>
                    <a:pt x="71" y="197"/>
                    <a:pt x="104" y="213"/>
                    <a:pt x="120" y="213"/>
                  </a:cubicBezTo>
                  <a:cubicBezTo>
                    <a:pt x="157" y="197"/>
                    <a:pt x="174" y="197"/>
                    <a:pt x="207" y="164"/>
                  </a:cubicBezTo>
                  <a:cubicBezTo>
                    <a:pt x="223" y="143"/>
                    <a:pt x="223" y="127"/>
                    <a:pt x="223" y="94"/>
                  </a:cubicBezTo>
                  <a:cubicBezTo>
                    <a:pt x="223" y="61"/>
                    <a:pt x="207" y="40"/>
                    <a:pt x="190" y="24"/>
                  </a:cubicBezTo>
                  <a:cubicBezTo>
                    <a:pt x="168" y="9"/>
                    <a:pt x="142" y="1"/>
                    <a:pt x="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9"/>
            <p:cNvSpPr/>
            <p:nvPr/>
          </p:nvSpPr>
          <p:spPr>
            <a:xfrm>
              <a:off x="4279100" y="3153275"/>
              <a:ext cx="5575" cy="5325"/>
            </a:xfrm>
            <a:custGeom>
              <a:avLst/>
              <a:gdLst/>
              <a:ahLst/>
              <a:cxnLst/>
              <a:rect l="l" t="t" r="r" b="b"/>
              <a:pathLst>
                <a:path w="223" h="213" extrusionOk="0">
                  <a:moveTo>
                    <a:pt x="120" y="1"/>
                  </a:moveTo>
                  <a:cubicBezTo>
                    <a:pt x="103" y="1"/>
                    <a:pt x="66" y="22"/>
                    <a:pt x="50" y="38"/>
                  </a:cubicBezTo>
                  <a:cubicBezTo>
                    <a:pt x="17" y="38"/>
                    <a:pt x="17" y="71"/>
                    <a:pt x="0" y="87"/>
                  </a:cubicBezTo>
                  <a:cubicBezTo>
                    <a:pt x="0" y="104"/>
                    <a:pt x="0" y="141"/>
                    <a:pt x="17" y="158"/>
                  </a:cubicBezTo>
                  <a:lnTo>
                    <a:pt x="17" y="174"/>
                  </a:lnTo>
                  <a:cubicBezTo>
                    <a:pt x="33" y="191"/>
                    <a:pt x="66" y="207"/>
                    <a:pt x="83" y="207"/>
                  </a:cubicBezTo>
                  <a:cubicBezTo>
                    <a:pt x="96" y="211"/>
                    <a:pt x="108" y="213"/>
                    <a:pt x="120" y="213"/>
                  </a:cubicBezTo>
                  <a:cubicBezTo>
                    <a:pt x="171" y="213"/>
                    <a:pt x="206" y="178"/>
                    <a:pt x="206" y="125"/>
                  </a:cubicBezTo>
                  <a:cubicBezTo>
                    <a:pt x="223" y="104"/>
                    <a:pt x="206" y="71"/>
                    <a:pt x="186" y="55"/>
                  </a:cubicBezTo>
                  <a:cubicBezTo>
                    <a:pt x="169" y="38"/>
                    <a:pt x="153" y="22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9"/>
            <p:cNvSpPr/>
            <p:nvPr/>
          </p:nvSpPr>
          <p:spPr>
            <a:xfrm>
              <a:off x="4283725" y="3136900"/>
              <a:ext cx="5700" cy="5200"/>
            </a:xfrm>
            <a:custGeom>
              <a:avLst/>
              <a:gdLst/>
              <a:ahLst/>
              <a:cxnLst/>
              <a:rect l="l" t="t" r="r" b="b"/>
              <a:pathLst>
                <a:path w="228" h="208" extrusionOk="0">
                  <a:moveTo>
                    <a:pt x="100" y="0"/>
                  </a:moveTo>
                  <a:cubicBezTo>
                    <a:pt x="90" y="0"/>
                    <a:pt x="80" y="2"/>
                    <a:pt x="71" y="4"/>
                  </a:cubicBezTo>
                  <a:cubicBezTo>
                    <a:pt x="21" y="21"/>
                    <a:pt x="1" y="91"/>
                    <a:pt x="21" y="141"/>
                  </a:cubicBezTo>
                  <a:cubicBezTo>
                    <a:pt x="33" y="179"/>
                    <a:pt x="71" y="207"/>
                    <a:pt x="111" y="207"/>
                  </a:cubicBezTo>
                  <a:cubicBezTo>
                    <a:pt x="127" y="207"/>
                    <a:pt x="143" y="203"/>
                    <a:pt x="157" y="194"/>
                  </a:cubicBezTo>
                  <a:cubicBezTo>
                    <a:pt x="207" y="178"/>
                    <a:pt x="227" y="124"/>
                    <a:pt x="207" y="75"/>
                  </a:cubicBezTo>
                  <a:cubicBezTo>
                    <a:pt x="193" y="30"/>
                    <a:pt x="146" y="0"/>
                    <a:pt x="1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9"/>
            <p:cNvSpPr/>
            <p:nvPr/>
          </p:nvSpPr>
          <p:spPr>
            <a:xfrm>
              <a:off x="4255375" y="3147300"/>
              <a:ext cx="5700" cy="5175"/>
            </a:xfrm>
            <a:custGeom>
              <a:avLst/>
              <a:gdLst/>
              <a:ahLst/>
              <a:cxnLst/>
              <a:rect l="l" t="t" r="r" b="b"/>
              <a:pathLst>
                <a:path w="228" h="207" extrusionOk="0">
                  <a:moveTo>
                    <a:pt x="125" y="1"/>
                  </a:moveTo>
                  <a:cubicBezTo>
                    <a:pt x="104" y="1"/>
                    <a:pt x="71" y="1"/>
                    <a:pt x="54" y="17"/>
                  </a:cubicBezTo>
                  <a:cubicBezTo>
                    <a:pt x="38" y="34"/>
                    <a:pt x="22" y="71"/>
                    <a:pt x="22" y="87"/>
                  </a:cubicBezTo>
                  <a:cubicBezTo>
                    <a:pt x="1" y="104"/>
                    <a:pt x="1" y="120"/>
                    <a:pt x="22" y="137"/>
                  </a:cubicBezTo>
                  <a:cubicBezTo>
                    <a:pt x="22" y="157"/>
                    <a:pt x="22" y="157"/>
                    <a:pt x="38" y="174"/>
                  </a:cubicBezTo>
                  <a:cubicBezTo>
                    <a:pt x="54" y="190"/>
                    <a:pt x="71" y="207"/>
                    <a:pt x="104" y="207"/>
                  </a:cubicBezTo>
                  <a:cubicBezTo>
                    <a:pt x="158" y="207"/>
                    <a:pt x="207" y="174"/>
                    <a:pt x="228" y="120"/>
                  </a:cubicBezTo>
                  <a:cubicBezTo>
                    <a:pt x="228" y="87"/>
                    <a:pt x="207" y="71"/>
                    <a:pt x="191" y="34"/>
                  </a:cubicBezTo>
                  <a:cubicBezTo>
                    <a:pt x="191" y="17"/>
                    <a:pt x="158" y="1"/>
                    <a:pt x="1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9"/>
            <p:cNvSpPr/>
            <p:nvPr/>
          </p:nvSpPr>
          <p:spPr>
            <a:xfrm>
              <a:off x="4249825" y="3175075"/>
              <a:ext cx="5575" cy="5200"/>
            </a:xfrm>
            <a:custGeom>
              <a:avLst/>
              <a:gdLst/>
              <a:ahLst/>
              <a:cxnLst/>
              <a:rect l="l" t="t" r="r" b="b"/>
              <a:pathLst>
                <a:path w="223" h="208" extrusionOk="0">
                  <a:moveTo>
                    <a:pt x="128" y="1"/>
                  </a:moveTo>
                  <a:cubicBezTo>
                    <a:pt x="114" y="1"/>
                    <a:pt x="100" y="3"/>
                    <a:pt x="87" y="7"/>
                  </a:cubicBezTo>
                  <a:cubicBezTo>
                    <a:pt x="37" y="24"/>
                    <a:pt x="0" y="94"/>
                    <a:pt x="37" y="143"/>
                  </a:cubicBezTo>
                  <a:cubicBezTo>
                    <a:pt x="37" y="160"/>
                    <a:pt x="54" y="160"/>
                    <a:pt x="54" y="180"/>
                  </a:cubicBezTo>
                  <a:cubicBezTo>
                    <a:pt x="73" y="200"/>
                    <a:pt x="92" y="208"/>
                    <a:pt x="113" y="208"/>
                  </a:cubicBezTo>
                  <a:cubicBezTo>
                    <a:pt x="127" y="208"/>
                    <a:pt x="142" y="204"/>
                    <a:pt x="157" y="197"/>
                  </a:cubicBezTo>
                  <a:cubicBezTo>
                    <a:pt x="206" y="180"/>
                    <a:pt x="223" y="143"/>
                    <a:pt x="223" y="110"/>
                  </a:cubicBezTo>
                  <a:lnTo>
                    <a:pt x="223" y="57"/>
                  </a:lnTo>
                  <a:cubicBezTo>
                    <a:pt x="211" y="19"/>
                    <a:pt x="170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9"/>
            <p:cNvSpPr/>
            <p:nvPr/>
          </p:nvSpPr>
          <p:spPr>
            <a:xfrm>
              <a:off x="4249825" y="3188125"/>
              <a:ext cx="5175" cy="5350"/>
            </a:xfrm>
            <a:custGeom>
              <a:avLst/>
              <a:gdLst/>
              <a:ahLst/>
              <a:cxnLst/>
              <a:rect l="l" t="t" r="r" b="b"/>
              <a:pathLst>
                <a:path w="207" h="214" extrusionOk="0">
                  <a:moveTo>
                    <a:pt x="103" y="0"/>
                  </a:moveTo>
                  <a:cubicBezTo>
                    <a:pt x="70" y="17"/>
                    <a:pt x="37" y="17"/>
                    <a:pt x="17" y="50"/>
                  </a:cubicBezTo>
                  <a:cubicBezTo>
                    <a:pt x="0" y="71"/>
                    <a:pt x="0" y="87"/>
                    <a:pt x="0" y="120"/>
                  </a:cubicBezTo>
                  <a:lnTo>
                    <a:pt x="0" y="153"/>
                  </a:lnTo>
                  <a:cubicBezTo>
                    <a:pt x="17" y="153"/>
                    <a:pt x="17" y="174"/>
                    <a:pt x="37" y="190"/>
                  </a:cubicBezTo>
                  <a:cubicBezTo>
                    <a:pt x="60" y="205"/>
                    <a:pt x="86" y="213"/>
                    <a:pt x="111" y="213"/>
                  </a:cubicBezTo>
                  <a:cubicBezTo>
                    <a:pt x="142" y="213"/>
                    <a:pt x="172" y="201"/>
                    <a:pt x="190" y="174"/>
                  </a:cubicBezTo>
                  <a:cubicBezTo>
                    <a:pt x="206" y="153"/>
                    <a:pt x="206" y="120"/>
                    <a:pt x="206" y="104"/>
                  </a:cubicBezTo>
                  <a:cubicBezTo>
                    <a:pt x="206" y="71"/>
                    <a:pt x="190" y="50"/>
                    <a:pt x="173" y="33"/>
                  </a:cubicBezTo>
                  <a:cubicBezTo>
                    <a:pt x="157" y="17"/>
                    <a:pt x="12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9"/>
            <p:cNvSpPr/>
            <p:nvPr/>
          </p:nvSpPr>
          <p:spPr>
            <a:xfrm>
              <a:off x="4245600" y="3125825"/>
              <a:ext cx="5175" cy="5225"/>
            </a:xfrm>
            <a:custGeom>
              <a:avLst/>
              <a:gdLst/>
              <a:ahLst/>
              <a:cxnLst/>
              <a:rect l="l" t="t" r="r" b="b"/>
              <a:pathLst>
                <a:path w="207" h="209" extrusionOk="0">
                  <a:moveTo>
                    <a:pt x="107" y="1"/>
                  </a:moveTo>
                  <a:cubicBezTo>
                    <a:pt x="72" y="1"/>
                    <a:pt x="37" y="15"/>
                    <a:pt x="17" y="35"/>
                  </a:cubicBezTo>
                  <a:cubicBezTo>
                    <a:pt x="0" y="68"/>
                    <a:pt x="0" y="89"/>
                    <a:pt x="0" y="122"/>
                  </a:cubicBezTo>
                  <a:lnTo>
                    <a:pt x="0" y="138"/>
                  </a:lnTo>
                  <a:cubicBezTo>
                    <a:pt x="17" y="155"/>
                    <a:pt x="17" y="171"/>
                    <a:pt x="33" y="192"/>
                  </a:cubicBezTo>
                  <a:cubicBezTo>
                    <a:pt x="50" y="208"/>
                    <a:pt x="83" y="208"/>
                    <a:pt x="120" y="208"/>
                  </a:cubicBezTo>
                  <a:cubicBezTo>
                    <a:pt x="136" y="208"/>
                    <a:pt x="169" y="192"/>
                    <a:pt x="186" y="171"/>
                  </a:cubicBezTo>
                  <a:cubicBezTo>
                    <a:pt x="206" y="155"/>
                    <a:pt x="206" y="122"/>
                    <a:pt x="206" y="89"/>
                  </a:cubicBezTo>
                  <a:cubicBezTo>
                    <a:pt x="206" y="68"/>
                    <a:pt x="186" y="35"/>
                    <a:pt x="169" y="19"/>
                  </a:cubicBezTo>
                  <a:cubicBezTo>
                    <a:pt x="150" y="6"/>
                    <a:pt x="128" y="1"/>
                    <a:pt x="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9"/>
            <p:cNvSpPr/>
            <p:nvPr/>
          </p:nvSpPr>
          <p:spPr>
            <a:xfrm>
              <a:off x="4253325" y="3163600"/>
              <a:ext cx="5600" cy="5375"/>
            </a:xfrm>
            <a:custGeom>
              <a:avLst/>
              <a:gdLst/>
              <a:ahLst/>
              <a:cxnLst/>
              <a:rect l="l" t="t" r="r" b="b"/>
              <a:pathLst>
                <a:path w="224" h="215" extrusionOk="0">
                  <a:moveTo>
                    <a:pt x="120" y="0"/>
                  </a:moveTo>
                  <a:cubicBezTo>
                    <a:pt x="66" y="0"/>
                    <a:pt x="17" y="37"/>
                    <a:pt x="0" y="87"/>
                  </a:cubicBezTo>
                  <a:cubicBezTo>
                    <a:pt x="0" y="103"/>
                    <a:pt x="0" y="140"/>
                    <a:pt x="17" y="157"/>
                  </a:cubicBezTo>
                  <a:lnTo>
                    <a:pt x="33" y="173"/>
                  </a:lnTo>
                  <a:cubicBezTo>
                    <a:pt x="50" y="190"/>
                    <a:pt x="66" y="206"/>
                    <a:pt x="104" y="206"/>
                  </a:cubicBezTo>
                  <a:cubicBezTo>
                    <a:pt x="108" y="213"/>
                    <a:pt x="115" y="215"/>
                    <a:pt x="122" y="215"/>
                  </a:cubicBezTo>
                  <a:cubicBezTo>
                    <a:pt x="138" y="215"/>
                    <a:pt x="158" y="201"/>
                    <a:pt x="169" y="190"/>
                  </a:cubicBezTo>
                  <a:cubicBezTo>
                    <a:pt x="186" y="173"/>
                    <a:pt x="207" y="157"/>
                    <a:pt x="223" y="124"/>
                  </a:cubicBezTo>
                  <a:cubicBezTo>
                    <a:pt x="223" y="103"/>
                    <a:pt x="207" y="70"/>
                    <a:pt x="186" y="54"/>
                  </a:cubicBezTo>
                  <a:cubicBezTo>
                    <a:pt x="169" y="37"/>
                    <a:pt x="153" y="21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9"/>
            <p:cNvSpPr/>
            <p:nvPr/>
          </p:nvSpPr>
          <p:spPr>
            <a:xfrm>
              <a:off x="4264050" y="3169750"/>
              <a:ext cx="5575" cy="5275"/>
            </a:xfrm>
            <a:custGeom>
              <a:avLst/>
              <a:gdLst/>
              <a:ahLst/>
              <a:cxnLst/>
              <a:rect l="l" t="t" r="r" b="b"/>
              <a:pathLst>
                <a:path w="223" h="211" extrusionOk="0">
                  <a:moveTo>
                    <a:pt x="131" y="1"/>
                  </a:moveTo>
                  <a:cubicBezTo>
                    <a:pt x="116" y="1"/>
                    <a:pt x="101" y="5"/>
                    <a:pt x="87" y="14"/>
                  </a:cubicBezTo>
                  <a:cubicBezTo>
                    <a:pt x="33" y="30"/>
                    <a:pt x="0" y="84"/>
                    <a:pt x="17" y="134"/>
                  </a:cubicBezTo>
                  <a:cubicBezTo>
                    <a:pt x="33" y="150"/>
                    <a:pt x="33" y="166"/>
                    <a:pt x="50" y="187"/>
                  </a:cubicBezTo>
                  <a:cubicBezTo>
                    <a:pt x="76" y="199"/>
                    <a:pt x="100" y="210"/>
                    <a:pt x="124" y="210"/>
                  </a:cubicBezTo>
                  <a:cubicBezTo>
                    <a:pt x="133" y="210"/>
                    <a:pt x="143" y="208"/>
                    <a:pt x="153" y="204"/>
                  </a:cubicBezTo>
                  <a:cubicBezTo>
                    <a:pt x="206" y="187"/>
                    <a:pt x="223" y="150"/>
                    <a:pt x="223" y="117"/>
                  </a:cubicBezTo>
                  <a:lnTo>
                    <a:pt x="223" y="63"/>
                  </a:lnTo>
                  <a:cubicBezTo>
                    <a:pt x="211" y="28"/>
                    <a:pt x="171" y="1"/>
                    <a:pt x="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9"/>
            <p:cNvSpPr/>
            <p:nvPr/>
          </p:nvSpPr>
          <p:spPr>
            <a:xfrm>
              <a:off x="4261875" y="3185125"/>
              <a:ext cx="5600" cy="5275"/>
            </a:xfrm>
            <a:custGeom>
              <a:avLst/>
              <a:gdLst/>
              <a:ahLst/>
              <a:cxnLst/>
              <a:rect l="l" t="t" r="r" b="b"/>
              <a:pathLst>
                <a:path w="224" h="211" extrusionOk="0">
                  <a:moveTo>
                    <a:pt x="120" y="1"/>
                  </a:moveTo>
                  <a:cubicBezTo>
                    <a:pt x="71" y="1"/>
                    <a:pt x="17" y="34"/>
                    <a:pt x="1" y="87"/>
                  </a:cubicBezTo>
                  <a:cubicBezTo>
                    <a:pt x="1" y="104"/>
                    <a:pt x="1" y="120"/>
                    <a:pt x="17" y="137"/>
                  </a:cubicBezTo>
                  <a:cubicBezTo>
                    <a:pt x="34" y="170"/>
                    <a:pt x="50" y="207"/>
                    <a:pt x="104" y="207"/>
                  </a:cubicBezTo>
                  <a:cubicBezTo>
                    <a:pt x="110" y="209"/>
                    <a:pt x="116" y="210"/>
                    <a:pt x="122" y="210"/>
                  </a:cubicBezTo>
                  <a:cubicBezTo>
                    <a:pt x="166" y="210"/>
                    <a:pt x="207" y="164"/>
                    <a:pt x="207" y="120"/>
                  </a:cubicBezTo>
                  <a:cubicBezTo>
                    <a:pt x="223" y="104"/>
                    <a:pt x="207" y="67"/>
                    <a:pt x="190" y="50"/>
                  </a:cubicBezTo>
                  <a:cubicBezTo>
                    <a:pt x="174" y="17"/>
                    <a:pt x="153" y="17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9"/>
            <p:cNvSpPr/>
            <p:nvPr/>
          </p:nvSpPr>
          <p:spPr>
            <a:xfrm>
              <a:off x="4289400" y="3160050"/>
              <a:ext cx="5600" cy="5175"/>
            </a:xfrm>
            <a:custGeom>
              <a:avLst/>
              <a:gdLst/>
              <a:ahLst/>
              <a:cxnLst/>
              <a:rect l="l" t="t" r="r" b="b"/>
              <a:pathLst>
                <a:path w="224" h="207" extrusionOk="0">
                  <a:moveTo>
                    <a:pt x="120" y="0"/>
                  </a:moveTo>
                  <a:cubicBezTo>
                    <a:pt x="108" y="0"/>
                    <a:pt x="95" y="2"/>
                    <a:pt x="83" y="6"/>
                  </a:cubicBezTo>
                  <a:cubicBezTo>
                    <a:pt x="17" y="23"/>
                    <a:pt x="0" y="93"/>
                    <a:pt x="17" y="142"/>
                  </a:cubicBezTo>
                  <a:cubicBezTo>
                    <a:pt x="17" y="163"/>
                    <a:pt x="33" y="179"/>
                    <a:pt x="50" y="179"/>
                  </a:cubicBezTo>
                  <a:cubicBezTo>
                    <a:pt x="60" y="199"/>
                    <a:pt x="82" y="207"/>
                    <a:pt x="106" y="207"/>
                  </a:cubicBezTo>
                  <a:cubicBezTo>
                    <a:pt x="122" y="207"/>
                    <a:pt x="139" y="203"/>
                    <a:pt x="153" y="196"/>
                  </a:cubicBezTo>
                  <a:cubicBezTo>
                    <a:pt x="186" y="196"/>
                    <a:pt x="223" y="163"/>
                    <a:pt x="223" y="109"/>
                  </a:cubicBezTo>
                  <a:lnTo>
                    <a:pt x="223" y="76"/>
                  </a:lnTo>
                  <a:cubicBezTo>
                    <a:pt x="195" y="22"/>
                    <a:pt x="159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9"/>
            <p:cNvSpPr/>
            <p:nvPr/>
          </p:nvSpPr>
          <p:spPr>
            <a:xfrm>
              <a:off x="4257125" y="3133500"/>
              <a:ext cx="5200" cy="4950"/>
            </a:xfrm>
            <a:custGeom>
              <a:avLst/>
              <a:gdLst/>
              <a:ahLst/>
              <a:cxnLst/>
              <a:rect l="l" t="t" r="r" b="b"/>
              <a:pathLst>
                <a:path w="208" h="198" extrusionOk="0">
                  <a:moveTo>
                    <a:pt x="95" y="0"/>
                  </a:moveTo>
                  <a:cubicBezTo>
                    <a:pt x="54" y="0"/>
                    <a:pt x="15" y="33"/>
                    <a:pt x="1" y="91"/>
                  </a:cubicBezTo>
                  <a:lnTo>
                    <a:pt x="1" y="140"/>
                  </a:lnTo>
                  <a:cubicBezTo>
                    <a:pt x="17" y="140"/>
                    <a:pt x="17" y="157"/>
                    <a:pt x="17" y="157"/>
                  </a:cubicBezTo>
                  <a:cubicBezTo>
                    <a:pt x="34" y="173"/>
                    <a:pt x="71" y="194"/>
                    <a:pt x="88" y="194"/>
                  </a:cubicBezTo>
                  <a:cubicBezTo>
                    <a:pt x="95" y="197"/>
                    <a:pt x="104" y="198"/>
                    <a:pt x="112" y="198"/>
                  </a:cubicBezTo>
                  <a:cubicBezTo>
                    <a:pt x="158" y="198"/>
                    <a:pt x="207" y="163"/>
                    <a:pt x="207" y="108"/>
                  </a:cubicBezTo>
                  <a:cubicBezTo>
                    <a:pt x="207" y="91"/>
                    <a:pt x="207" y="54"/>
                    <a:pt x="191" y="37"/>
                  </a:cubicBezTo>
                  <a:cubicBezTo>
                    <a:pt x="174" y="21"/>
                    <a:pt x="158" y="4"/>
                    <a:pt x="121" y="4"/>
                  </a:cubicBezTo>
                  <a:cubicBezTo>
                    <a:pt x="112" y="2"/>
                    <a:pt x="104" y="0"/>
                    <a:pt x="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9"/>
            <p:cNvSpPr/>
            <p:nvPr/>
          </p:nvSpPr>
          <p:spPr>
            <a:xfrm>
              <a:off x="4243425" y="3155850"/>
              <a:ext cx="5600" cy="5425"/>
            </a:xfrm>
            <a:custGeom>
              <a:avLst/>
              <a:gdLst/>
              <a:ahLst/>
              <a:cxnLst/>
              <a:rect l="l" t="t" r="r" b="b"/>
              <a:pathLst>
                <a:path w="224" h="217" extrusionOk="0">
                  <a:moveTo>
                    <a:pt x="87" y="1"/>
                  </a:moveTo>
                  <a:cubicBezTo>
                    <a:pt x="67" y="1"/>
                    <a:pt x="34" y="22"/>
                    <a:pt x="17" y="38"/>
                  </a:cubicBezTo>
                  <a:cubicBezTo>
                    <a:pt x="1" y="71"/>
                    <a:pt x="1" y="88"/>
                    <a:pt x="1" y="125"/>
                  </a:cubicBezTo>
                  <a:lnTo>
                    <a:pt x="1" y="141"/>
                  </a:lnTo>
                  <a:cubicBezTo>
                    <a:pt x="17" y="158"/>
                    <a:pt x="17" y="174"/>
                    <a:pt x="34" y="191"/>
                  </a:cubicBezTo>
                  <a:cubicBezTo>
                    <a:pt x="58" y="207"/>
                    <a:pt x="85" y="217"/>
                    <a:pt x="110" y="217"/>
                  </a:cubicBezTo>
                  <a:cubicBezTo>
                    <a:pt x="141" y="217"/>
                    <a:pt x="170" y="203"/>
                    <a:pt x="190" y="174"/>
                  </a:cubicBezTo>
                  <a:cubicBezTo>
                    <a:pt x="223" y="125"/>
                    <a:pt x="207" y="71"/>
                    <a:pt x="170" y="22"/>
                  </a:cubicBezTo>
                  <a:cubicBezTo>
                    <a:pt x="153" y="1"/>
                    <a:pt x="120" y="1"/>
                    <a:pt x="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9"/>
            <p:cNvSpPr/>
            <p:nvPr/>
          </p:nvSpPr>
          <p:spPr>
            <a:xfrm>
              <a:off x="4316000" y="3164925"/>
              <a:ext cx="5575" cy="5300"/>
            </a:xfrm>
            <a:custGeom>
              <a:avLst/>
              <a:gdLst/>
              <a:ahLst/>
              <a:cxnLst/>
              <a:rect l="l" t="t" r="r" b="b"/>
              <a:pathLst>
                <a:path w="223" h="212" extrusionOk="0">
                  <a:moveTo>
                    <a:pt x="120" y="1"/>
                  </a:moveTo>
                  <a:cubicBezTo>
                    <a:pt x="70" y="1"/>
                    <a:pt x="17" y="34"/>
                    <a:pt x="0" y="87"/>
                  </a:cubicBezTo>
                  <a:cubicBezTo>
                    <a:pt x="0" y="120"/>
                    <a:pt x="0" y="137"/>
                    <a:pt x="17" y="153"/>
                  </a:cubicBezTo>
                  <a:lnTo>
                    <a:pt x="17" y="174"/>
                  </a:lnTo>
                  <a:cubicBezTo>
                    <a:pt x="33" y="190"/>
                    <a:pt x="70" y="207"/>
                    <a:pt x="87" y="207"/>
                  </a:cubicBezTo>
                  <a:cubicBezTo>
                    <a:pt x="98" y="210"/>
                    <a:pt x="109" y="211"/>
                    <a:pt x="119" y="211"/>
                  </a:cubicBezTo>
                  <a:cubicBezTo>
                    <a:pt x="169" y="211"/>
                    <a:pt x="206" y="179"/>
                    <a:pt x="206" y="120"/>
                  </a:cubicBezTo>
                  <a:cubicBezTo>
                    <a:pt x="223" y="104"/>
                    <a:pt x="206" y="71"/>
                    <a:pt x="190" y="50"/>
                  </a:cubicBezTo>
                  <a:cubicBezTo>
                    <a:pt x="173" y="34"/>
                    <a:pt x="153" y="17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9"/>
            <p:cNvSpPr/>
            <p:nvPr/>
          </p:nvSpPr>
          <p:spPr>
            <a:xfrm>
              <a:off x="4323725" y="3183800"/>
              <a:ext cx="5175" cy="5275"/>
            </a:xfrm>
            <a:custGeom>
              <a:avLst/>
              <a:gdLst/>
              <a:ahLst/>
              <a:cxnLst/>
              <a:rect l="l" t="t" r="r" b="b"/>
              <a:pathLst>
                <a:path w="207" h="211" extrusionOk="0">
                  <a:moveTo>
                    <a:pt x="120" y="0"/>
                  </a:moveTo>
                  <a:cubicBezTo>
                    <a:pt x="70" y="0"/>
                    <a:pt x="17" y="37"/>
                    <a:pt x="0" y="103"/>
                  </a:cubicBezTo>
                  <a:lnTo>
                    <a:pt x="0" y="157"/>
                  </a:lnTo>
                  <a:cubicBezTo>
                    <a:pt x="17" y="157"/>
                    <a:pt x="17" y="173"/>
                    <a:pt x="17" y="173"/>
                  </a:cubicBezTo>
                  <a:cubicBezTo>
                    <a:pt x="33" y="190"/>
                    <a:pt x="70" y="206"/>
                    <a:pt x="87" y="206"/>
                  </a:cubicBezTo>
                  <a:cubicBezTo>
                    <a:pt x="95" y="209"/>
                    <a:pt x="104" y="211"/>
                    <a:pt x="114" y="211"/>
                  </a:cubicBezTo>
                  <a:cubicBezTo>
                    <a:pt x="158" y="211"/>
                    <a:pt x="207" y="178"/>
                    <a:pt x="207" y="120"/>
                  </a:cubicBezTo>
                  <a:cubicBezTo>
                    <a:pt x="207" y="103"/>
                    <a:pt x="207" y="70"/>
                    <a:pt x="190" y="54"/>
                  </a:cubicBezTo>
                  <a:cubicBezTo>
                    <a:pt x="174" y="37"/>
                    <a:pt x="153" y="17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9"/>
            <p:cNvSpPr/>
            <p:nvPr/>
          </p:nvSpPr>
          <p:spPr>
            <a:xfrm>
              <a:off x="4323300" y="3125450"/>
              <a:ext cx="5600" cy="5200"/>
            </a:xfrm>
            <a:custGeom>
              <a:avLst/>
              <a:gdLst/>
              <a:ahLst/>
              <a:cxnLst/>
              <a:rect l="l" t="t" r="r" b="b"/>
              <a:pathLst>
                <a:path w="224" h="208" extrusionOk="0">
                  <a:moveTo>
                    <a:pt x="104" y="1"/>
                  </a:moveTo>
                  <a:cubicBezTo>
                    <a:pt x="67" y="1"/>
                    <a:pt x="50" y="17"/>
                    <a:pt x="34" y="34"/>
                  </a:cubicBezTo>
                  <a:cubicBezTo>
                    <a:pt x="17" y="50"/>
                    <a:pt x="1" y="83"/>
                    <a:pt x="1" y="120"/>
                  </a:cubicBezTo>
                  <a:cubicBezTo>
                    <a:pt x="17" y="120"/>
                    <a:pt x="17" y="137"/>
                    <a:pt x="17" y="137"/>
                  </a:cubicBezTo>
                  <a:cubicBezTo>
                    <a:pt x="17" y="153"/>
                    <a:pt x="34" y="170"/>
                    <a:pt x="50" y="186"/>
                  </a:cubicBezTo>
                  <a:cubicBezTo>
                    <a:pt x="65" y="201"/>
                    <a:pt x="84" y="207"/>
                    <a:pt x="104" y="207"/>
                  </a:cubicBezTo>
                  <a:cubicBezTo>
                    <a:pt x="135" y="207"/>
                    <a:pt x="168" y="192"/>
                    <a:pt x="191" y="170"/>
                  </a:cubicBezTo>
                  <a:cubicBezTo>
                    <a:pt x="224" y="120"/>
                    <a:pt x="224" y="50"/>
                    <a:pt x="170" y="17"/>
                  </a:cubicBezTo>
                  <a:cubicBezTo>
                    <a:pt x="153" y="1"/>
                    <a:pt x="137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9"/>
            <p:cNvSpPr/>
            <p:nvPr/>
          </p:nvSpPr>
          <p:spPr>
            <a:xfrm>
              <a:off x="4316825" y="3151225"/>
              <a:ext cx="5575" cy="5350"/>
            </a:xfrm>
            <a:custGeom>
              <a:avLst/>
              <a:gdLst/>
              <a:ahLst/>
              <a:cxnLst/>
              <a:rect l="l" t="t" r="r" b="b"/>
              <a:pathLst>
                <a:path w="223" h="214" extrusionOk="0">
                  <a:moveTo>
                    <a:pt x="120" y="0"/>
                  </a:moveTo>
                  <a:cubicBezTo>
                    <a:pt x="70" y="0"/>
                    <a:pt x="17" y="33"/>
                    <a:pt x="0" y="83"/>
                  </a:cubicBezTo>
                  <a:cubicBezTo>
                    <a:pt x="0" y="104"/>
                    <a:pt x="0" y="120"/>
                    <a:pt x="17" y="137"/>
                  </a:cubicBezTo>
                  <a:lnTo>
                    <a:pt x="17" y="153"/>
                  </a:lnTo>
                  <a:cubicBezTo>
                    <a:pt x="17" y="153"/>
                    <a:pt x="17" y="169"/>
                    <a:pt x="37" y="169"/>
                  </a:cubicBezTo>
                  <a:cubicBezTo>
                    <a:pt x="54" y="186"/>
                    <a:pt x="70" y="207"/>
                    <a:pt x="103" y="207"/>
                  </a:cubicBezTo>
                  <a:cubicBezTo>
                    <a:pt x="108" y="211"/>
                    <a:pt x="114" y="213"/>
                    <a:pt x="121" y="213"/>
                  </a:cubicBezTo>
                  <a:cubicBezTo>
                    <a:pt x="139" y="213"/>
                    <a:pt x="162" y="201"/>
                    <a:pt x="173" y="186"/>
                  </a:cubicBezTo>
                  <a:cubicBezTo>
                    <a:pt x="190" y="169"/>
                    <a:pt x="206" y="153"/>
                    <a:pt x="223" y="120"/>
                  </a:cubicBezTo>
                  <a:cubicBezTo>
                    <a:pt x="223" y="104"/>
                    <a:pt x="206" y="83"/>
                    <a:pt x="206" y="50"/>
                  </a:cubicBezTo>
                  <a:cubicBezTo>
                    <a:pt x="190" y="33"/>
                    <a:pt x="157" y="17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9"/>
            <p:cNvSpPr/>
            <p:nvPr/>
          </p:nvSpPr>
          <p:spPr>
            <a:xfrm>
              <a:off x="4318150" y="3137250"/>
              <a:ext cx="5600" cy="5350"/>
            </a:xfrm>
            <a:custGeom>
              <a:avLst/>
              <a:gdLst/>
              <a:ahLst/>
              <a:cxnLst/>
              <a:rect l="l" t="t" r="r" b="b"/>
              <a:pathLst>
                <a:path w="224" h="214" extrusionOk="0">
                  <a:moveTo>
                    <a:pt x="107" y="0"/>
                  </a:moveTo>
                  <a:cubicBezTo>
                    <a:pt x="84" y="0"/>
                    <a:pt x="62" y="12"/>
                    <a:pt x="50" y="23"/>
                  </a:cubicBezTo>
                  <a:cubicBezTo>
                    <a:pt x="34" y="44"/>
                    <a:pt x="17" y="61"/>
                    <a:pt x="17" y="94"/>
                  </a:cubicBezTo>
                  <a:cubicBezTo>
                    <a:pt x="1" y="110"/>
                    <a:pt x="1" y="127"/>
                    <a:pt x="17" y="147"/>
                  </a:cubicBezTo>
                  <a:cubicBezTo>
                    <a:pt x="17" y="147"/>
                    <a:pt x="17" y="164"/>
                    <a:pt x="34" y="164"/>
                  </a:cubicBezTo>
                  <a:cubicBezTo>
                    <a:pt x="50" y="180"/>
                    <a:pt x="67" y="197"/>
                    <a:pt x="104" y="213"/>
                  </a:cubicBezTo>
                  <a:cubicBezTo>
                    <a:pt x="153" y="213"/>
                    <a:pt x="207" y="180"/>
                    <a:pt x="223" y="127"/>
                  </a:cubicBezTo>
                  <a:cubicBezTo>
                    <a:pt x="223" y="94"/>
                    <a:pt x="207" y="61"/>
                    <a:pt x="207" y="44"/>
                  </a:cubicBezTo>
                  <a:cubicBezTo>
                    <a:pt x="190" y="23"/>
                    <a:pt x="153" y="7"/>
                    <a:pt x="137" y="7"/>
                  </a:cubicBezTo>
                  <a:cubicBezTo>
                    <a:pt x="127" y="2"/>
                    <a:pt x="117" y="0"/>
                    <a:pt x="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9"/>
            <p:cNvSpPr/>
            <p:nvPr/>
          </p:nvSpPr>
          <p:spPr>
            <a:xfrm>
              <a:off x="4330100" y="3144575"/>
              <a:ext cx="5700" cy="5100"/>
            </a:xfrm>
            <a:custGeom>
              <a:avLst/>
              <a:gdLst/>
              <a:ahLst/>
              <a:cxnLst/>
              <a:rect l="l" t="t" r="r" b="b"/>
              <a:pathLst>
                <a:path w="228" h="204" extrusionOk="0">
                  <a:moveTo>
                    <a:pt x="126" y="1"/>
                  </a:moveTo>
                  <a:cubicBezTo>
                    <a:pt x="114" y="1"/>
                    <a:pt x="101" y="3"/>
                    <a:pt x="88" y="7"/>
                  </a:cubicBezTo>
                  <a:cubicBezTo>
                    <a:pt x="22" y="23"/>
                    <a:pt x="1" y="93"/>
                    <a:pt x="22" y="143"/>
                  </a:cubicBezTo>
                  <a:cubicBezTo>
                    <a:pt x="22" y="163"/>
                    <a:pt x="38" y="163"/>
                    <a:pt x="55" y="180"/>
                  </a:cubicBezTo>
                  <a:cubicBezTo>
                    <a:pt x="66" y="192"/>
                    <a:pt x="96" y="203"/>
                    <a:pt x="125" y="203"/>
                  </a:cubicBezTo>
                  <a:cubicBezTo>
                    <a:pt x="137" y="203"/>
                    <a:pt x="148" y="201"/>
                    <a:pt x="158" y="196"/>
                  </a:cubicBezTo>
                  <a:cubicBezTo>
                    <a:pt x="191" y="180"/>
                    <a:pt x="228" y="143"/>
                    <a:pt x="228" y="110"/>
                  </a:cubicBezTo>
                  <a:cubicBezTo>
                    <a:pt x="228" y="93"/>
                    <a:pt x="228" y="77"/>
                    <a:pt x="207" y="60"/>
                  </a:cubicBezTo>
                  <a:cubicBezTo>
                    <a:pt x="195" y="20"/>
                    <a:pt x="164" y="1"/>
                    <a:pt x="1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9"/>
            <p:cNvSpPr/>
            <p:nvPr/>
          </p:nvSpPr>
          <p:spPr>
            <a:xfrm>
              <a:off x="4329700" y="3157625"/>
              <a:ext cx="5600" cy="5325"/>
            </a:xfrm>
            <a:custGeom>
              <a:avLst/>
              <a:gdLst/>
              <a:ahLst/>
              <a:cxnLst/>
              <a:rect l="l" t="t" r="r" b="b"/>
              <a:pathLst>
                <a:path w="224" h="213" extrusionOk="0">
                  <a:moveTo>
                    <a:pt x="104" y="0"/>
                  </a:moveTo>
                  <a:cubicBezTo>
                    <a:pt x="71" y="0"/>
                    <a:pt x="54" y="17"/>
                    <a:pt x="38" y="33"/>
                  </a:cubicBezTo>
                  <a:cubicBezTo>
                    <a:pt x="17" y="70"/>
                    <a:pt x="1" y="87"/>
                    <a:pt x="17" y="120"/>
                  </a:cubicBezTo>
                  <a:lnTo>
                    <a:pt x="17" y="136"/>
                  </a:lnTo>
                  <a:cubicBezTo>
                    <a:pt x="17" y="157"/>
                    <a:pt x="38" y="173"/>
                    <a:pt x="54" y="190"/>
                  </a:cubicBezTo>
                  <a:cubicBezTo>
                    <a:pt x="69" y="205"/>
                    <a:pt x="91" y="213"/>
                    <a:pt x="114" y="213"/>
                  </a:cubicBezTo>
                  <a:cubicBezTo>
                    <a:pt x="143" y="213"/>
                    <a:pt x="172" y="200"/>
                    <a:pt x="190" y="173"/>
                  </a:cubicBezTo>
                  <a:cubicBezTo>
                    <a:pt x="207" y="157"/>
                    <a:pt x="223" y="120"/>
                    <a:pt x="223" y="103"/>
                  </a:cubicBezTo>
                  <a:cubicBezTo>
                    <a:pt x="223" y="70"/>
                    <a:pt x="207" y="54"/>
                    <a:pt x="190" y="33"/>
                  </a:cubicBezTo>
                  <a:cubicBezTo>
                    <a:pt x="157" y="0"/>
                    <a:pt x="141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9"/>
            <p:cNvSpPr/>
            <p:nvPr/>
          </p:nvSpPr>
          <p:spPr>
            <a:xfrm>
              <a:off x="4327525" y="3171225"/>
              <a:ext cx="5700" cy="5025"/>
            </a:xfrm>
            <a:custGeom>
              <a:avLst/>
              <a:gdLst/>
              <a:ahLst/>
              <a:cxnLst/>
              <a:rect l="l" t="t" r="r" b="b"/>
              <a:pathLst>
                <a:path w="228" h="201" extrusionOk="0">
                  <a:moveTo>
                    <a:pt x="109" y="1"/>
                  </a:moveTo>
                  <a:cubicBezTo>
                    <a:pt x="56" y="1"/>
                    <a:pt x="22" y="36"/>
                    <a:pt x="22" y="91"/>
                  </a:cubicBezTo>
                  <a:cubicBezTo>
                    <a:pt x="1" y="107"/>
                    <a:pt x="22" y="128"/>
                    <a:pt x="22" y="145"/>
                  </a:cubicBezTo>
                  <a:cubicBezTo>
                    <a:pt x="22" y="145"/>
                    <a:pt x="22" y="161"/>
                    <a:pt x="38" y="161"/>
                  </a:cubicBezTo>
                  <a:cubicBezTo>
                    <a:pt x="55" y="178"/>
                    <a:pt x="71" y="194"/>
                    <a:pt x="104" y="194"/>
                  </a:cubicBezTo>
                  <a:cubicBezTo>
                    <a:pt x="110" y="199"/>
                    <a:pt x="117" y="201"/>
                    <a:pt x="125" y="201"/>
                  </a:cubicBezTo>
                  <a:cubicBezTo>
                    <a:pt x="143" y="201"/>
                    <a:pt x="162" y="189"/>
                    <a:pt x="174" y="178"/>
                  </a:cubicBezTo>
                  <a:cubicBezTo>
                    <a:pt x="207" y="161"/>
                    <a:pt x="207" y="145"/>
                    <a:pt x="228" y="107"/>
                  </a:cubicBezTo>
                  <a:cubicBezTo>
                    <a:pt x="228" y="58"/>
                    <a:pt x="191" y="4"/>
                    <a:pt x="141" y="4"/>
                  </a:cubicBezTo>
                  <a:cubicBezTo>
                    <a:pt x="130" y="2"/>
                    <a:pt x="119" y="1"/>
                    <a:pt x="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9"/>
            <p:cNvSpPr/>
            <p:nvPr/>
          </p:nvSpPr>
          <p:spPr>
            <a:xfrm>
              <a:off x="4296625" y="3196750"/>
              <a:ext cx="5675" cy="5275"/>
            </a:xfrm>
            <a:custGeom>
              <a:avLst/>
              <a:gdLst/>
              <a:ahLst/>
              <a:cxnLst/>
              <a:rect l="l" t="t" r="r" b="b"/>
              <a:pathLst>
                <a:path w="227" h="211" extrusionOk="0">
                  <a:moveTo>
                    <a:pt x="112" y="0"/>
                  </a:moveTo>
                  <a:cubicBezTo>
                    <a:pt x="84" y="0"/>
                    <a:pt x="55" y="15"/>
                    <a:pt x="37" y="35"/>
                  </a:cubicBezTo>
                  <a:cubicBezTo>
                    <a:pt x="21" y="68"/>
                    <a:pt x="0" y="84"/>
                    <a:pt x="0" y="117"/>
                  </a:cubicBezTo>
                  <a:cubicBezTo>
                    <a:pt x="0" y="117"/>
                    <a:pt x="0" y="138"/>
                    <a:pt x="21" y="138"/>
                  </a:cubicBezTo>
                  <a:cubicBezTo>
                    <a:pt x="21" y="154"/>
                    <a:pt x="37" y="171"/>
                    <a:pt x="54" y="187"/>
                  </a:cubicBezTo>
                  <a:cubicBezTo>
                    <a:pt x="68" y="202"/>
                    <a:pt x="91" y="210"/>
                    <a:pt x="114" y="210"/>
                  </a:cubicBezTo>
                  <a:cubicBezTo>
                    <a:pt x="142" y="210"/>
                    <a:pt x="172" y="198"/>
                    <a:pt x="190" y="171"/>
                  </a:cubicBezTo>
                  <a:cubicBezTo>
                    <a:pt x="206" y="154"/>
                    <a:pt x="227" y="117"/>
                    <a:pt x="206" y="101"/>
                  </a:cubicBezTo>
                  <a:cubicBezTo>
                    <a:pt x="206" y="68"/>
                    <a:pt x="190" y="51"/>
                    <a:pt x="173" y="35"/>
                  </a:cubicBezTo>
                  <a:cubicBezTo>
                    <a:pt x="158" y="10"/>
                    <a:pt x="135" y="0"/>
                    <a:pt x="1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9"/>
            <p:cNvSpPr/>
            <p:nvPr/>
          </p:nvSpPr>
          <p:spPr>
            <a:xfrm>
              <a:off x="4303525" y="3158025"/>
              <a:ext cx="6000" cy="5275"/>
            </a:xfrm>
            <a:custGeom>
              <a:avLst/>
              <a:gdLst/>
              <a:ahLst/>
              <a:cxnLst/>
              <a:rect l="l" t="t" r="r" b="b"/>
              <a:pathLst>
                <a:path w="240" h="211" extrusionOk="0">
                  <a:moveTo>
                    <a:pt x="87" y="1"/>
                  </a:moveTo>
                  <a:cubicBezTo>
                    <a:pt x="54" y="17"/>
                    <a:pt x="33" y="38"/>
                    <a:pt x="17" y="54"/>
                  </a:cubicBezTo>
                  <a:cubicBezTo>
                    <a:pt x="17" y="87"/>
                    <a:pt x="0" y="104"/>
                    <a:pt x="17" y="141"/>
                  </a:cubicBezTo>
                  <a:cubicBezTo>
                    <a:pt x="30" y="181"/>
                    <a:pt x="80" y="211"/>
                    <a:pt x="127" y="211"/>
                  </a:cubicBezTo>
                  <a:cubicBezTo>
                    <a:pt x="137" y="211"/>
                    <a:pt x="147" y="210"/>
                    <a:pt x="157" y="207"/>
                  </a:cubicBezTo>
                  <a:cubicBezTo>
                    <a:pt x="206" y="174"/>
                    <a:pt x="239" y="120"/>
                    <a:pt x="206" y="71"/>
                  </a:cubicBezTo>
                  <a:cubicBezTo>
                    <a:pt x="206" y="38"/>
                    <a:pt x="173" y="17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9"/>
            <p:cNvSpPr/>
            <p:nvPr/>
          </p:nvSpPr>
          <p:spPr>
            <a:xfrm>
              <a:off x="4298775" y="3183875"/>
              <a:ext cx="6100" cy="5200"/>
            </a:xfrm>
            <a:custGeom>
              <a:avLst/>
              <a:gdLst/>
              <a:ahLst/>
              <a:cxnLst/>
              <a:rect l="l" t="t" r="r" b="b"/>
              <a:pathLst>
                <a:path w="244" h="208" extrusionOk="0">
                  <a:moveTo>
                    <a:pt x="124" y="1"/>
                  </a:moveTo>
                  <a:cubicBezTo>
                    <a:pt x="108" y="1"/>
                    <a:pt x="90" y="5"/>
                    <a:pt x="71" y="14"/>
                  </a:cubicBezTo>
                  <a:cubicBezTo>
                    <a:pt x="17" y="34"/>
                    <a:pt x="1" y="84"/>
                    <a:pt x="17" y="137"/>
                  </a:cubicBezTo>
                  <a:cubicBezTo>
                    <a:pt x="34" y="178"/>
                    <a:pt x="82" y="208"/>
                    <a:pt x="128" y="208"/>
                  </a:cubicBezTo>
                  <a:cubicBezTo>
                    <a:pt x="138" y="208"/>
                    <a:pt x="148" y="206"/>
                    <a:pt x="157" y="203"/>
                  </a:cubicBezTo>
                  <a:cubicBezTo>
                    <a:pt x="207" y="187"/>
                    <a:pt x="244" y="117"/>
                    <a:pt x="207" y="67"/>
                  </a:cubicBezTo>
                  <a:cubicBezTo>
                    <a:pt x="195" y="29"/>
                    <a:pt x="166" y="1"/>
                    <a:pt x="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9"/>
            <p:cNvSpPr/>
            <p:nvPr/>
          </p:nvSpPr>
          <p:spPr>
            <a:xfrm>
              <a:off x="4299700" y="3169575"/>
              <a:ext cx="5600" cy="5375"/>
            </a:xfrm>
            <a:custGeom>
              <a:avLst/>
              <a:gdLst/>
              <a:ahLst/>
              <a:cxnLst/>
              <a:rect l="l" t="t" r="r" b="b"/>
              <a:pathLst>
                <a:path w="224" h="215" extrusionOk="0">
                  <a:moveTo>
                    <a:pt x="96" y="0"/>
                  </a:moveTo>
                  <a:cubicBezTo>
                    <a:pt x="86" y="0"/>
                    <a:pt x="76" y="2"/>
                    <a:pt x="67" y="4"/>
                  </a:cubicBezTo>
                  <a:cubicBezTo>
                    <a:pt x="17" y="37"/>
                    <a:pt x="1" y="91"/>
                    <a:pt x="17" y="141"/>
                  </a:cubicBezTo>
                  <a:cubicBezTo>
                    <a:pt x="31" y="185"/>
                    <a:pt x="81" y="215"/>
                    <a:pt x="126" y="215"/>
                  </a:cubicBezTo>
                  <a:cubicBezTo>
                    <a:pt x="135" y="215"/>
                    <a:pt x="145" y="213"/>
                    <a:pt x="153" y="211"/>
                  </a:cubicBezTo>
                  <a:cubicBezTo>
                    <a:pt x="207" y="173"/>
                    <a:pt x="223" y="124"/>
                    <a:pt x="207" y="70"/>
                  </a:cubicBezTo>
                  <a:cubicBezTo>
                    <a:pt x="190" y="30"/>
                    <a:pt x="142" y="0"/>
                    <a:pt x="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9"/>
            <p:cNvSpPr/>
            <p:nvPr/>
          </p:nvSpPr>
          <p:spPr>
            <a:xfrm>
              <a:off x="4293200" y="3148050"/>
              <a:ext cx="5600" cy="5250"/>
            </a:xfrm>
            <a:custGeom>
              <a:avLst/>
              <a:gdLst/>
              <a:ahLst/>
              <a:cxnLst/>
              <a:rect l="l" t="t" r="r" b="b"/>
              <a:pathLst>
                <a:path w="224" h="210" extrusionOk="0">
                  <a:moveTo>
                    <a:pt x="102" y="1"/>
                  </a:moveTo>
                  <a:cubicBezTo>
                    <a:pt x="58" y="1"/>
                    <a:pt x="15" y="47"/>
                    <a:pt x="1" y="90"/>
                  </a:cubicBezTo>
                  <a:cubicBezTo>
                    <a:pt x="1" y="107"/>
                    <a:pt x="1" y="127"/>
                    <a:pt x="17" y="144"/>
                  </a:cubicBezTo>
                  <a:lnTo>
                    <a:pt x="17" y="160"/>
                  </a:lnTo>
                  <a:cubicBezTo>
                    <a:pt x="34" y="193"/>
                    <a:pt x="71" y="210"/>
                    <a:pt x="88" y="210"/>
                  </a:cubicBezTo>
                  <a:cubicBezTo>
                    <a:pt x="158" y="210"/>
                    <a:pt x="207" y="177"/>
                    <a:pt x="207" y="127"/>
                  </a:cubicBezTo>
                  <a:cubicBezTo>
                    <a:pt x="224" y="90"/>
                    <a:pt x="207" y="74"/>
                    <a:pt x="191" y="41"/>
                  </a:cubicBezTo>
                  <a:cubicBezTo>
                    <a:pt x="174" y="24"/>
                    <a:pt x="158" y="4"/>
                    <a:pt x="121" y="4"/>
                  </a:cubicBezTo>
                  <a:cubicBezTo>
                    <a:pt x="114" y="2"/>
                    <a:pt x="108" y="1"/>
                    <a:pt x="1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9"/>
            <p:cNvSpPr/>
            <p:nvPr/>
          </p:nvSpPr>
          <p:spPr>
            <a:xfrm>
              <a:off x="4311250" y="3176850"/>
              <a:ext cx="6000" cy="5425"/>
            </a:xfrm>
            <a:custGeom>
              <a:avLst/>
              <a:gdLst/>
              <a:ahLst/>
              <a:cxnLst/>
              <a:rect l="l" t="t" r="r" b="b"/>
              <a:pathLst>
                <a:path w="240" h="217" extrusionOk="0">
                  <a:moveTo>
                    <a:pt x="118" y="0"/>
                  </a:moveTo>
                  <a:cubicBezTo>
                    <a:pt x="107" y="0"/>
                    <a:pt x="97" y="2"/>
                    <a:pt x="87" y="6"/>
                  </a:cubicBezTo>
                  <a:cubicBezTo>
                    <a:pt x="33" y="39"/>
                    <a:pt x="1" y="89"/>
                    <a:pt x="17" y="142"/>
                  </a:cubicBezTo>
                  <a:cubicBezTo>
                    <a:pt x="48" y="184"/>
                    <a:pt x="88" y="216"/>
                    <a:pt x="131" y="216"/>
                  </a:cubicBezTo>
                  <a:cubicBezTo>
                    <a:pt x="140" y="216"/>
                    <a:pt x="148" y="215"/>
                    <a:pt x="157" y="212"/>
                  </a:cubicBezTo>
                  <a:cubicBezTo>
                    <a:pt x="207" y="192"/>
                    <a:pt x="240" y="126"/>
                    <a:pt x="223" y="72"/>
                  </a:cubicBezTo>
                  <a:cubicBezTo>
                    <a:pt x="210" y="32"/>
                    <a:pt x="162" y="0"/>
                    <a:pt x="1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9"/>
            <p:cNvSpPr/>
            <p:nvPr/>
          </p:nvSpPr>
          <p:spPr>
            <a:xfrm>
              <a:off x="4304350" y="3141575"/>
              <a:ext cx="5700" cy="5075"/>
            </a:xfrm>
            <a:custGeom>
              <a:avLst/>
              <a:gdLst/>
              <a:ahLst/>
              <a:cxnLst/>
              <a:rect l="l" t="t" r="r" b="b"/>
              <a:pathLst>
                <a:path w="228" h="203" extrusionOk="0">
                  <a:moveTo>
                    <a:pt x="113" y="1"/>
                  </a:moveTo>
                  <a:cubicBezTo>
                    <a:pt x="85" y="1"/>
                    <a:pt x="56" y="13"/>
                    <a:pt x="37" y="40"/>
                  </a:cubicBezTo>
                  <a:cubicBezTo>
                    <a:pt x="21" y="57"/>
                    <a:pt x="0" y="77"/>
                    <a:pt x="0" y="110"/>
                  </a:cubicBezTo>
                  <a:cubicBezTo>
                    <a:pt x="0" y="127"/>
                    <a:pt x="0" y="127"/>
                    <a:pt x="21" y="143"/>
                  </a:cubicBezTo>
                  <a:cubicBezTo>
                    <a:pt x="21" y="160"/>
                    <a:pt x="37" y="160"/>
                    <a:pt x="54" y="180"/>
                  </a:cubicBezTo>
                  <a:cubicBezTo>
                    <a:pt x="68" y="195"/>
                    <a:pt x="90" y="203"/>
                    <a:pt x="113" y="203"/>
                  </a:cubicBezTo>
                  <a:cubicBezTo>
                    <a:pt x="141" y="203"/>
                    <a:pt x="171" y="190"/>
                    <a:pt x="190" y="160"/>
                  </a:cubicBezTo>
                  <a:cubicBezTo>
                    <a:pt x="227" y="127"/>
                    <a:pt x="227" y="57"/>
                    <a:pt x="173" y="24"/>
                  </a:cubicBezTo>
                  <a:cubicBezTo>
                    <a:pt x="159" y="9"/>
                    <a:pt x="136" y="1"/>
                    <a:pt x="1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9"/>
            <p:cNvSpPr/>
            <p:nvPr/>
          </p:nvSpPr>
          <p:spPr>
            <a:xfrm>
              <a:off x="4310025" y="3190700"/>
              <a:ext cx="5575" cy="5275"/>
            </a:xfrm>
            <a:custGeom>
              <a:avLst/>
              <a:gdLst/>
              <a:ahLst/>
              <a:cxnLst/>
              <a:rect l="l" t="t" r="r" b="b"/>
              <a:pathLst>
                <a:path w="223" h="211" extrusionOk="0">
                  <a:moveTo>
                    <a:pt x="136" y="1"/>
                  </a:moveTo>
                  <a:cubicBezTo>
                    <a:pt x="66" y="1"/>
                    <a:pt x="17" y="34"/>
                    <a:pt x="17" y="87"/>
                  </a:cubicBezTo>
                  <a:cubicBezTo>
                    <a:pt x="0" y="104"/>
                    <a:pt x="17" y="137"/>
                    <a:pt x="17" y="153"/>
                  </a:cubicBezTo>
                  <a:lnTo>
                    <a:pt x="33" y="174"/>
                  </a:lnTo>
                  <a:cubicBezTo>
                    <a:pt x="50" y="190"/>
                    <a:pt x="66" y="207"/>
                    <a:pt x="103" y="207"/>
                  </a:cubicBezTo>
                  <a:cubicBezTo>
                    <a:pt x="112" y="209"/>
                    <a:pt x="120" y="211"/>
                    <a:pt x="129" y="211"/>
                  </a:cubicBezTo>
                  <a:cubicBezTo>
                    <a:pt x="170" y="211"/>
                    <a:pt x="209" y="178"/>
                    <a:pt x="223" y="120"/>
                  </a:cubicBezTo>
                  <a:cubicBezTo>
                    <a:pt x="223" y="104"/>
                    <a:pt x="223" y="71"/>
                    <a:pt x="206" y="50"/>
                  </a:cubicBezTo>
                  <a:cubicBezTo>
                    <a:pt x="186" y="34"/>
                    <a:pt x="153" y="17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9"/>
            <p:cNvSpPr/>
            <p:nvPr/>
          </p:nvSpPr>
          <p:spPr>
            <a:xfrm>
              <a:off x="4307425" y="3127525"/>
              <a:ext cx="5600" cy="5275"/>
            </a:xfrm>
            <a:custGeom>
              <a:avLst/>
              <a:gdLst/>
              <a:ahLst/>
              <a:cxnLst/>
              <a:rect l="l" t="t" r="r" b="b"/>
              <a:pathLst>
                <a:path w="224" h="211" extrusionOk="0">
                  <a:moveTo>
                    <a:pt x="121" y="0"/>
                  </a:moveTo>
                  <a:cubicBezTo>
                    <a:pt x="67" y="0"/>
                    <a:pt x="17" y="37"/>
                    <a:pt x="1" y="87"/>
                  </a:cubicBezTo>
                  <a:cubicBezTo>
                    <a:pt x="1" y="103"/>
                    <a:pt x="1" y="124"/>
                    <a:pt x="17" y="140"/>
                  </a:cubicBezTo>
                  <a:lnTo>
                    <a:pt x="17" y="173"/>
                  </a:lnTo>
                  <a:cubicBezTo>
                    <a:pt x="34" y="190"/>
                    <a:pt x="67" y="206"/>
                    <a:pt x="83" y="206"/>
                  </a:cubicBezTo>
                  <a:cubicBezTo>
                    <a:pt x="94" y="209"/>
                    <a:pt x="104" y="211"/>
                    <a:pt x="114" y="211"/>
                  </a:cubicBezTo>
                  <a:cubicBezTo>
                    <a:pt x="168" y="211"/>
                    <a:pt x="207" y="166"/>
                    <a:pt x="207" y="124"/>
                  </a:cubicBezTo>
                  <a:cubicBezTo>
                    <a:pt x="224" y="103"/>
                    <a:pt x="207" y="70"/>
                    <a:pt x="186" y="54"/>
                  </a:cubicBezTo>
                  <a:cubicBezTo>
                    <a:pt x="170" y="21"/>
                    <a:pt x="154" y="21"/>
                    <a:pt x="1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9"/>
            <p:cNvSpPr/>
            <p:nvPr/>
          </p:nvSpPr>
          <p:spPr>
            <a:xfrm>
              <a:off x="4163125" y="3170500"/>
              <a:ext cx="5200" cy="5175"/>
            </a:xfrm>
            <a:custGeom>
              <a:avLst/>
              <a:gdLst/>
              <a:ahLst/>
              <a:cxnLst/>
              <a:rect l="l" t="t" r="r" b="b"/>
              <a:pathLst>
                <a:path w="208" h="207" extrusionOk="0">
                  <a:moveTo>
                    <a:pt x="120" y="0"/>
                  </a:moveTo>
                  <a:cubicBezTo>
                    <a:pt x="67" y="0"/>
                    <a:pt x="17" y="33"/>
                    <a:pt x="1" y="87"/>
                  </a:cubicBezTo>
                  <a:lnTo>
                    <a:pt x="1" y="136"/>
                  </a:lnTo>
                  <a:cubicBezTo>
                    <a:pt x="17" y="157"/>
                    <a:pt x="17" y="157"/>
                    <a:pt x="17" y="174"/>
                  </a:cubicBezTo>
                  <a:cubicBezTo>
                    <a:pt x="34" y="190"/>
                    <a:pt x="67" y="207"/>
                    <a:pt x="83" y="207"/>
                  </a:cubicBezTo>
                  <a:cubicBezTo>
                    <a:pt x="120" y="207"/>
                    <a:pt x="137" y="207"/>
                    <a:pt x="170" y="190"/>
                  </a:cubicBezTo>
                  <a:cubicBezTo>
                    <a:pt x="186" y="174"/>
                    <a:pt x="207" y="157"/>
                    <a:pt x="207" y="120"/>
                  </a:cubicBezTo>
                  <a:cubicBezTo>
                    <a:pt x="207" y="87"/>
                    <a:pt x="207" y="71"/>
                    <a:pt x="186" y="54"/>
                  </a:cubicBezTo>
                  <a:cubicBezTo>
                    <a:pt x="170" y="17"/>
                    <a:pt x="153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9"/>
            <p:cNvSpPr/>
            <p:nvPr/>
          </p:nvSpPr>
          <p:spPr>
            <a:xfrm>
              <a:off x="4176850" y="3163975"/>
              <a:ext cx="5575" cy="5300"/>
            </a:xfrm>
            <a:custGeom>
              <a:avLst/>
              <a:gdLst/>
              <a:ahLst/>
              <a:cxnLst/>
              <a:rect l="l" t="t" r="r" b="b"/>
              <a:pathLst>
                <a:path w="223" h="212" extrusionOk="0">
                  <a:moveTo>
                    <a:pt x="101" y="0"/>
                  </a:moveTo>
                  <a:cubicBezTo>
                    <a:pt x="52" y="0"/>
                    <a:pt x="17" y="35"/>
                    <a:pt x="17" y="88"/>
                  </a:cubicBezTo>
                  <a:cubicBezTo>
                    <a:pt x="0" y="109"/>
                    <a:pt x="0" y="125"/>
                    <a:pt x="17" y="142"/>
                  </a:cubicBezTo>
                  <a:cubicBezTo>
                    <a:pt x="17" y="142"/>
                    <a:pt x="17" y="158"/>
                    <a:pt x="33" y="158"/>
                  </a:cubicBezTo>
                  <a:cubicBezTo>
                    <a:pt x="50" y="175"/>
                    <a:pt x="70" y="191"/>
                    <a:pt x="103" y="212"/>
                  </a:cubicBezTo>
                  <a:cubicBezTo>
                    <a:pt x="153" y="212"/>
                    <a:pt x="206" y="175"/>
                    <a:pt x="223" y="125"/>
                  </a:cubicBezTo>
                  <a:cubicBezTo>
                    <a:pt x="223" y="88"/>
                    <a:pt x="206" y="55"/>
                    <a:pt x="206" y="39"/>
                  </a:cubicBezTo>
                  <a:cubicBezTo>
                    <a:pt x="190" y="22"/>
                    <a:pt x="153" y="6"/>
                    <a:pt x="136" y="6"/>
                  </a:cubicBezTo>
                  <a:cubicBezTo>
                    <a:pt x="124" y="2"/>
                    <a:pt x="112" y="0"/>
                    <a:pt x="1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9"/>
            <p:cNvSpPr/>
            <p:nvPr/>
          </p:nvSpPr>
          <p:spPr>
            <a:xfrm>
              <a:off x="4180650" y="3136150"/>
              <a:ext cx="5700" cy="5200"/>
            </a:xfrm>
            <a:custGeom>
              <a:avLst/>
              <a:gdLst/>
              <a:ahLst/>
              <a:cxnLst/>
              <a:rect l="l" t="t" r="r" b="b"/>
              <a:pathLst>
                <a:path w="228" h="208" extrusionOk="0">
                  <a:moveTo>
                    <a:pt x="124" y="0"/>
                  </a:moveTo>
                  <a:cubicBezTo>
                    <a:pt x="93" y="0"/>
                    <a:pt x="58" y="14"/>
                    <a:pt x="38" y="34"/>
                  </a:cubicBezTo>
                  <a:cubicBezTo>
                    <a:pt x="21" y="67"/>
                    <a:pt x="1" y="88"/>
                    <a:pt x="1" y="121"/>
                  </a:cubicBezTo>
                  <a:lnTo>
                    <a:pt x="21" y="138"/>
                  </a:lnTo>
                  <a:cubicBezTo>
                    <a:pt x="21" y="154"/>
                    <a:pt x="38" y="171"/>
                    <a:pt x="54" y="191"/>
                  </a:cubicBezTo>
                  <a:cubicBezTo>
                    <a:pt x="71" y="208"/>
                    <a:pt x="87" y="208"/>
                    <a:pt x="124" y="208"/>
                  </a:cubicBezTo>
                  <a:cubicBezTo>
                    <a:pt x="157" y="208"/>
                    <a:pt x="174" y="191"/>
                    <a:pt x="190" y="171"/>
                  </a:cubicBezTo>
                  <a:cubicBezTo>
                    <a:pt x="207" y="154"/>
                    <a:pt x="228" y="121"/>
                    <a:pt x="207" y="88"/>
                  </a:cubicBezTo>
                  <a:cubicBezTo>
                    <a:pt x="207" y="67"/>
                    <a:pt x="207" y="34"/>
                    <a:pt x="174" y="18"/>
                  </a:cubicBezTo>
                  <a:cubicBezTo>
                    <a:pt x="161" y="5"/>
                    <a:pt x="143" y="0"/>
                    <a:pt x="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9"/>
            <p:cNvSpPr/>
            <p:nvPr/>
          </p:nvSpPr>
          <p:spPr>
            <a:xfrm>
              <a:off x="4333625" y="3133175"/>
              <a:ext cx="5175" cy="5200"/>
            </a:xfrm>
            <a:custGeom>
              <a:avLst/>
              <a:gdLst/>
              <a:ahLst/>
              <a:cxnLst/>
              <a:rect l="l" t="t" r="r" b="b"/>
              <a:pathLst>
                <a:path w="207" h="208" extrusionOk="0">
                  <a:moveTo>
                    <a:pt x="120" y="1"/>
                  </a:moveTo>
                  <a:cubicBezTo>
                    <a:pt x="66" y="1"/>
                    <a:pt x="0" y="34"/>
                    <a:pt x="0" y="83"/>
                  </a:cubicBezTo>
                  <a:lnTo>
                    <a:pt x="0" y="137"/>
                  </a:lnTo>
                  <a:cubicBezTo>
                    <a:pt x="0" y="153"/>
                    <a:pt x="17" y="153"/>
                    <a:pt x="17" y="170"/>
                  </a:cubicBezTo>
                  <a:cubicBezTo>
                    <a:pt x="33" y="186"/>
                    <a:pt x="50" y="207"/>
                    <a:pt x="87" y="207"/>
                  </a:cubicBezTo>
                  <a:cubicBezTo>
                    <a:pt x="120" y="207"/>
                    <a:pt x="136" y="207"/>
                    <a:pt x="169" y="186"/>
                  </a:cubicBezTo>
                  <a:cubicBezTo>
                    <a:pt x="190" y="170"/>
                    <a:pt x="206" y="153"/>
                    <a:pt x="206" y="121"/>
                  </a:cubicBezTo>
                  <a:cubicBezTo>
                    <a:pt x="206" y="104"/>
                    <a:pt x="206" y="67"/>
                    <a:pt x="190" y="50"/>
                  </a:cubicBezTo>
                  <a:cubicBezTo>
                    <a:pt x="169" y="17"/>
                    <a:pt x="153" y="17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9"/>
            <p:cNvSpPr/>
            <p:nvPr/>
          </p:nvSpPr>
          <p:spPr>
            <a:xfrm>
              <a:off x="4175500" y="3177825"/>
              <a:ext cx="5175" cy="5250"/>
            </a:xfrm>
            <a:custGeom>
              <a:avLst/>
              <a:gdLst/>
              <a:ahLst/>
              <a:cxnLst/>
              <a:rect l="l" t="t" r="r" b="b"/>
              <a:pathLst>
                <a:path w="207" h="210" extrusionOk="0">
                  <a:moveTo>
                    <a:pt x="124" y="0"/>
                  </a:moveTo>
                  <a:cubicBezTo>
                    <a:pt x="87" y="0"/>
                    <a:pt x="71" y="0"/>
                    <a:pt x="38" y="17"/>
                  </a:cubicBezTo>
                  <a:cubicBezTo>
                    <a:pt x="21" y="33"/>
                    <a:pt x="1" y="70"/>
                    <a:pt x="1" y="87"/>
                  </a:cubicBezTo>
                  <a:lnTo>
                    <a:pt x="1" y="136"/>
                  </a:lnTo>
                  <a:cubicBezTo>
                    <a:pt x="21" y="153"/>
                    <a:pt x="21" y="153"/>
                    <a:pt x="21" y="173"/>
                  </a:cubicBezTo>
                  <a:cubicBezTo>
                    <a:pt x="38" y="190"/>
                    <a:pt x="54" y="206"/>
                    <a:pt x="87" y="206"/>
                  </a:cubicBezTo>
                  <a:cubicBezTo>
                    <a:pt x="94" y="209"/>
                    <a:pt x="102" y="210"/>
                    <a:pt x="109" y="210"/>
                  </a:cubicBezTo>
                  <a:cubicBezTo>
                    <a:pt x="157" y="210"/>
                    <a:pt x="207" y="166"/>
                    <a:pt x="207" y="120"/>
                  </a:cubicBezTo>
                  <a:cubicBezTo>
                    <a:pt x="207" y="87"/>
                    <a:pt x="207" y="70"/>
                    <a:pt x="190" y="50"/>
                  </a:cubicBezTo>
                  <a:cubicBezTo>
                    <a:pt x="174" y="17"/>
                    <a:pt x="157" y="0"/>
                    <a:pt x="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9"/>
            <p:cNvSpPr/>
            <p:nvPr/>
          </p:nvSpPr>
          <p:spPr>
            <a:xfrm>
              <a:off x="4191900" y="3146325"/>
              <a:ext cx="5575" cy="5075"/>
            </a:xfrm>
            <a:custGeom>
              <a:avLst/>
              <a:gdLst/>
              <a:ahLst/>
              <a:cxnLst/>
              <a:rect l="l" t="t" r="r" b="b"/>
              <a:pathLst>
                <a:path w="223" h="203" extrusionOk="0">
                  <a:moveTo>
                    <a:pt x="108" y="1"/>
                  </a:moveTo>
                  <a:cubicBezTo>
                    <a:pt x="94" y="1"/>
                    <a:pt x="80" y="3"/>
                    <a:pt x="66" y="7"/>
                  </a:cubicBezTo>
                  <a:cubicBezTo>
                    <a:pt x="17" y="23"/>
                    <a:pt x="0" y="93"/>
                    <a:pt x="17" y="143"/>
                  </a:cubicBezTo>
                  <a:cubicBezTo>
                    <a:pt x="29" y="183"/>
                    <a:pt x="72" y="203"/>
                    <a:pt x="114" y="203"/>
                  </a:cubicBezTo>
                  <a:cubicBezTo>
                    <a:pt x="127" y="203"/>
                    <a:pt x="141" y="201"/>
                    <a:pt x="153" y="196"/>
                  </a:cubicBezTo>
                  <a:cubicBezTo>
                    <a:pt x="206" y="176"/>
                    <a:pt x="223" y="110"/>
                    <a:pt x="206" y="56"/>
                  </a:cubicBezTo>
                  <a:cubicBezTo>
                    <a:pt x="194" y="19"/>
                    <a:pt x="151" y="1"/>
                    <a:pt x="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9"/>
            <p:cNvSpPr/>
            <p:nvPr/>
          </p:nvSpPr>
          <p:spPr>
            <a:xfrm>
              <a:off x="4182400" y="3122275"/>
              <a:ext cx="5600" cy="5475"/>
            </a:xfrm>
            <a:custGeom>
              <a:avLst/>
              <a:gdLst/>
              <a:ahLst/>
              <a:cxnLst/>
              <a:rect l="l" t="t" r="r" b="b"/>
              <a:pathLst>
                <a:path w="224" h="219" extrusionOk="0">
                  <a:moveTo>
                    <a:pt x="102" y="0"/>
                  </a:moveTo>
                  <a:cubicBezTo>
                    <a:pt x="92" y="0"/>
                    <a:pt x="82" y="1"/>
                    <a:pt x="71" y="4"/>
                  </a:cubicBezTo>
                  <a:cubicBezTo>
                    <a:pt x="17" y="41"/>
                    <a:pt x="1" y="91"/>
                    <a:pt x="17" y="144"/>
                  </a:cubicBezTo>
                  <a:cubicBezTo>
                    <a:pt x="17" y="161"/>
                    <a:pt x="34" y="177"/>
                    <a:pt x="54" y="177"/>
                  </a:cubicBezTo>
                  <a:cubicBezTo>
                    <a:pt x="66" y="201"/>
                    <a:pt x="96" y="218"/>
                    <a:pt x="125" y="218"/>
                  </a:cubicBezTo>
                  <a:cubicBezTo>
                    <a:pt x="136" y="218"/>
                    <a:pt x="147" y="216"/>
                    <a:pt x="158" y="210"/>
                  </a:cubicBezTo>
                  <a:cubicBezTo>
                    <a:pt x="191" y="194"/>
                    <a:pt x="224" y="161"/>
                    <a:pt x="224" y="128"/>
                  </a:cubicBezTo>
                  <a:cubicBezTo>
                    <a:pt x="224" y="107"/>
                    <a:pt x="224" y="91"/>
                    <a:pt x="207" y="74"/>
                  </a:cubicBezTo>
                  <a:cubicBezTo>
                    <a:pt x="193" y="33"/>
                    <a:pt x="154" y="0"/>
                    <a:pt x="1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9"/>
            <p:cNvSpPr/>
            <p:nvPr/>
          </p:nvSpPr>
          <p:spPr>
            <a:xfrm>
              <a:off x="4189325" y="3173475"/>
              <a:ext cx="5575" cy="5200"/>
            </a:xfrm>
            <a:custGeom>
              <a:avLst/>
              <a:gdLst/>
              <a:ahLst/>
              <a:cxnLst/>
              <a:rect l="l" t="t" r="r" b="b"/>
              <a:pathLst>
                <a:path w="223" h="208" extrusionOk="0">
                  <a:moveTo>
                    <a:pt x="120" y="1"/>
                  </a:moveTo>
                  <a:cubicBezTo>
                    <a:pt x="87" y="1"/>
                    <a:pt x="33" y="17"/>
                    <a:pt x="17" y="71"/>
                  </a:cubicBezTo>
                  <a:cubicBezTo>
                    <a:pt x="17" y="71"/>
                    <a:pt x="17" y="88"/>
                    <a:pt x="0" y="88"/>
                  </a:cubicBezTo>
                  <a:cubicBezTo>
                    <a:pt x="0" y="104"/>
                    <a:pt x="0" y="121"/>
                    <a:pt x="17" y="141"/>
                  </a:cubicBezTo>
                  <a:cubicBezTo>
                    <a:pt x="17" y="174"/>
                    <a:pt x="33" y="191"/>
                    <a:pt x="66" y="191"/>
                  </a:cubicBezTo>
                  <a:cubicBezTo>
                    <a:pt x="66" y="207"/>
                    <a:pt x="87" y="207"/>
                    <a:pt x="103" y="207"/>
                  </a:cubicBezTo>
                  <a:cubicBezTo>
                    <a:pt x="153" y="207"/>
                    <a:pt x="206" y="174"/>
                    <a:pt x="223" y="121"/>
                  </a:cubicBezTo>
                  <a:cubicBezTo>
                    <a:pt x="223" y="88"/>
                    <a:pt x="206" y="71"/>
                    <a:pt x="190" y="38"/>
                  </a:cubicBezTo>
                  <a:cubicBezTo>
                    <a:pt x="169" y="17"/>
                    <a:pt x="153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9"/>
            <p:cNvSpPr/>
            <p:nvPr/>
          </p:nvSpPr>
          <p:spPr>
            <a:xfrm>
              <a:off x="4189725" y="3159200"/>
              <a:ext cx="5175" cy="5075"/>
            </a:xfrm>
            <a:custGeom>
              <a:avLst/>
              <a:gdLst/>
              <a:ahLst/>
              <a:cxnLst/>
              <a:rect l="l" t="t" r="r" b="b"/>
              <a:pathLst>
                <a:path w="207" h="203" extrusionOk="0">
                  <a:moveTo>
                    <a:pt x="103" y="1"/>
                  </a:moveTo>
                  <a:cubicBezTo>
                    <a:pt x="75" y="1"/>
                    <a:pt x="47" y="13"/>
                    <a:pt x="17" y="40"/>
                  </a:cubicBezTo>
                  <a:cubicBezTo>
                    <a:pt x="1" y="57"/>
                    <a:pt x="1" y="94"/>
                    <a:pt x="1" y="110"/>
                  </a:cubicBezTo>
                  <a:lnTo>
                    <a:pt x="1" y="143"/>
                  </a:lnTo>
                  <a:cubicBezTo>
                    <a:pt x="17" y="160"/>
                    <a:pt x="34" y="176"/>
                    <a:pt x="34" y="176"/>
                  </a:cubicBezTo>
                  <a:cubicBezTo>
                    <a:pt x="58" y="193"/>
                    <a:pt x="85" y="202"/>
                    <a:pt x="110" y="202"/>
                  </a:cubicBezTo>
                  <a:cubicBezTo>
                    <a:pt x="141" y="202"/>
                    <a:pt x="170" y="189"/>
                    <a:pt x="190" y="160"/>
                  </a:cubicBezTo>
                  <a:cubicBezTo>
                    <a:pt x="207" y="143"/>
                    <a:pt x="207" y="110"/>
                    <a:pt x="207" y="94"/>
                  </a:cubicBezTo>
                  <a:cubicBezTo>
                    <a:pt x="207" y="57"/>
                    <a:pt x="190" y="40"/>
                    <a:pt x="174" y="24"/>
                  </a:cubicBezTo>
                  <a:cubicBezTo>
                    <a:pt x="150" y="9"/>
                    <a:pt x="126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9"/>
            <p:cNvSpPr/>
            <p:nvPr/>
          </p:nvSpPr>
          <p:spPr>
            <a:xfrm>
              <a:off x="4186325" y="3110400"/>
              <a:ext cx="5600" cy="5250"/>
            </a:xfrm>
            <a:custGeom>
              <a:avLst/>
              <a:gdLst/>
              <a:ahLst/>
              <a:cxnLst/>
              <a:rect l="l" t="t" r="r" b="b"/>
              <a:pathLst>
                <a:path w="224" h="210" extrusionOk="0">
                  <a:moveTo>
                    <a:pt x="120" y="1"/>
                  </a:moveTo>
                  <a:cubicBezTo>
                    <a:pt x="67" y="1"/>
                    <a:pt x="17" y="34"/>
                    <a:pt x="1" y="87"/>
                  </a:cubicBezTo>
                  <a:cubicBezTo>
                    <a:pt x="1" y="104"/>
                    <a:pt x="1" y="120"/>
                    <a:pt x="17" y="137"/>
                  </a:cubicBezTo>
                  <a:lnTo>
                    <a:pt x="17" y="170"/>
                  </a:lnTo>
                  <a:cubicBezTo>
                    <a:pt x="34" y="190"/>
                    <a:pt x="67" y="207"/>
                    <a:pt x="83" y="207"/>
                  </a:cubicBezTo>
                  <a:cubicBezTo>
                    <a:pt x="92" y="209"/>
                    <a:pt x="100" y="210"/>
                    <a:pt x="109" y="210"/>
                  </a:cubicBezTo>
                  <a:cubicBezTo>
                    <a:pt x="166" y="210"/>
                    <a:pt x="207" y="164"/>
                    <a:pt x="207" y="120"/>
                  </a:cubicBezTo>
                  <a:cubicBezTo>
                    <a:pt x="223" y="104"/>
                    <a:pt x="207" y="67"/>
                    <a:pt x="186" y="50"/>
                  </a:cubicBezTo>
                  <a:cubicBezTo>
                    <a:pt x="170" y="17"/>
                    <a:pt x="153" y="17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9"/>
            <p:cNvSpPr/>
            <p:nvPr/>
          </p:nvSpPr>
          <p:spPr>
            <a:xfrm>
              <a:off x="4172100" y="3115800"/>
              <a:ext cx="5600" cy="5350"/>
            </a:xfrm>
            <a:custGeom>
              <a:avLst/>
              <a:gdLst/>
              <a:ahLst/>
              <a:cxnLst/>
              <a:rect l="l" t="t" r="r" b="b"/>
              <a:pathLst>
                <a:path w="224" h="214" extrusionOk="0">
                  <a:moveTo>
                    <a:pt x="102" y="1"/>
                  </a:moveTo>
                  <a:cubicBezTo>
                    <a:pt x="86" y="1"/>
                    <a:pt x="66" y="12"/>
                    <a:pt x="54" y="24"/>
                  </a:cubicBezTo>
                  <a:cubicBezTo>
                    <a:pt x="17" y="40"/>
                    <a:pt x="1" y="57"/>
                    <a:pt x="1" y="94"/>
                  </a:cubicBezTo>
                  <a:cubicBezTo>
                    <a:pt x="1" y="110"/>
                    <a:pt x="1" y="127"/>
                    <a:pt x="17" y="143"/>
                  </a:cubicBezTo>
                  <a:lnTo>
                    <a:pt x="17" y="160"/>
                  </a:lnTo>
                  <a:cubicBezTo>
                    <a:pt x="34" y="181"/>
                    <a:pt x="71" y="197"/>
                    <a:pt x="87" y="214"/>
                  </a:cubicBezTo>
                  <a:cubicBezTo>
                    <a:pt x="157" y="214"/>
                    <a:pt x="207" y="181"/>
                    <a:pt x="207" y="127"/>
                  </a:cubicBezTo>
                  <a:cubicBezTo>
                    <a:pt x="223" y="94"/>
                    <a:pt x="207" y="57"/>
                    <a:pt x="190" y="40"/>
                  </a:cubicBezTo>
                  <a:cubicBezTo>
                    <a:pt x="174" y="24"/>
                    <a:pt x="157" y="7"/>
                    <a:pt x="120" y="7"/>
                  </a:cubicBezTo>
                  <a:cubicBezTo>
                    <a:pt x="115" y="3"/>
                    <a:pt x="109" y="1"/>
                    <a:pt x="1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9"/>
            <p:cNvSpPr/>
            <p:nvPr/>
          </p:nvSpPr>
          <p:spPr>
            <a:xfrm>
              <a:off x="4154900" y="3147625"/>
              <a:ext cx="5675" cy="4975"/>
            </a:xfrm>
            <a:custGeom>
              <a:avLst/>
              <a:gdLst/>
              <a:ahLst/>
              <a:cxnLst/>
              <a:rect l="l" t="t" r="r" b="b"/>
              <a:pathLst>
                <a:path w="227" h="199" extrusionOk="0">
                  <a:moveTo>
                    <a:pt x="97" y="0"/>
                  </a:moveTo>
                  <a:cubicBezTo>
                    <a:pt x="54" y="0"/>
                    <a:pt x="17" y="33"/>
                    <a:pt x="0" y="91"/>
                  </a:cubicBezTo>
                  <a:cubicBezTo>
                    <a:pt x="0" y="107"/>
                    <a:pt x="0" y="124"/>
                    <a:pt x="21" y="144"/>
                  </a:cubicBezTo>
                  <a:cubicBezTo>
                    <a:pt x="21" y="177"/>
                    <a:pt x="54" y="194"/>
                    <a:pt x="87" y="194"/>
                  </a:cubicBezTo>
                  <a:cubicBezTo>
                    <a:pt x="99" y="197"/>
                    <a:pt x="110" y="198"/>
                    <a:pt x="121" y="198"/>
                  </a:cubicBezTo>
                  <a:cubicBezTo>
                    <a:pt x="172" y="198"/>
                    <a:pt x="206" y="165"/>
                    <a:pt x="206" y="107"/>
                  </a:cubicBezTo>
                  <a:cubicBezTo>
                    <a:pt x="227" y="91"/>
                    <a:pt x="206" y="58"/>
                    <a:pt x="190" y="41"/>
                  </a:cubicBezTo>
                  <a:cubicBezTo>
                    <a:pt x="173" y="21"/>
                    <a:pt x="157" y="4"/>
                    <a:pt x="124" y="4"/>
                  </a:cubicBezTo>
                  <a:cubicBezTo>
                    <a:pt x="115" y="1"/>
                    <a:pt x="106" y="0"/>
                    <a:pt x="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9"/>
            <p:cNvSpPr/>
            <p:nvPr/>
          </p:nvSpPr>
          <p:spPr>
            <a:xfrm>
              <a:off x="4157050" y="3132100"/>
              <a:ext cx="5600" cy="5100"/>
            </a:xfrm>
            <a:custGeom>
              <a:avLst/>
              <a:gdLst/>
              <a:ahLst/>
              <a:cxnLst/>
              <a:rect l="l" t="t" r="r" b="b"/>
              <a:pathLst>
                <a:path w="224" h="204" extrusionOk="0">
                  <a:moveTo>
                    <a:pt x="126" y="1"/>
                  </a:moveTo>
                  <a:cubicBezTo>
                    <a:pt x="113" y="1"/>
                    <a:pt x="100" y="3"/>
                    <a:pt x="87" y="7"/>
                  </a:cubicBezTo>
                  <a:cubicBezTo>
                    <a:pt x="38" y="23"/>
                    <a:pt x="1" y="93"/>
                    <a:pt x="17" y="147"/>
                  </a:cubicBezTo>
                  <a:cubicBezTo>
                    <a:pt x="38" y="164"/>
                    <a:pt x="38" y="164"/>
                    <a:pt x="54" y="180"/>
                  </a:cubicBezTo>
                  <a:cubicBezTo>
                    <a:pt x="66" y="192"/>
                    <a:pt x="94" y="203"/>
                    <a:pt x="123" y="203"/>
                  </a:cubicBezTo>
                  <a:cubicBezTo>
                    <a:pt x="135" y="203"/>
                    <a:pt x="146" y="201"/>
                    <a:pt x="157" y="196"/>
                  </a:cubicBezTo>
                  <a:cubicBezTo>
                    <a:pt x="190" y="180"/>
                    <a:pt x="223" y="147"/>
                    <a:pt x="223" y="110"/>
                  </a:cubicBezTo>
                  <a:lnTo>
                    <a:pt x="223" y="60"/>
                  </a:lnTo>
                  <a:cubicBezTo>
                    <a:pt x="198" y="20"/>
                    <a:pt x="164" y="1"/>
                    <a:pt x="1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9"/>
            <p:cNvSpPr/>
            <p:nvPr/>
          </p:nvSpPr>
          <p:spPr>
            <a:xfrm>
              <a:off x="4158400" y="3119775"/>
              <a:ext cx="5575" cy="5200"/>
            </a:xfrm>
            <a:custGeom>
              <a:avLst/>
              <a:gdLst/>
              <a:ahLst/>
              <a:cxnLst/>
              <a:rect l="l" t="t" r="r" b="b"/>
              <a:pathLst>
                <a:path w="223" h="208" extrusionOk="0">
                  <a:moveTo>
                    <a:pt x="118" y="1"/>
                  </a:moveTo>
                  <a:cubicBezTo>
                    <a:pt x="87" y="1"/>
                    <a:pt x="53" y="16"/>
                    <a:pt x="33" y="38"/>
                  </a:cubicBezTo>
                  <a:cubicBezTo>
                    <a:pt x="17" y="55"/>
                    <a:pt x="0" y="88"/>
                    <a:pt x="0" y="125"/>
                  </a:cubicBezTo>
                  <a:cubicBezTo>
                    <a:pt x="17" y="125"/>
                    <a:pt x="17" y="141"/>
                    <a:pt x="17" y="141"/>
                  </a:cubicBezTo>
                  <a:cubicBezTo>
                    <a:pt x="17" y="158"/>
                    <a:pt x="33" y="174"/>
                    <a:pt x="50" y="191"/>
                  </a:cubicBezTo>
                  <a:cubicBezTo>
                    <a:pt x="66" y="207"/>
                    <a:pt x="103" y="207"/>
                    <a:pt x="120" y="207"/>
                  </a:cubicBezTo>
                  <a:cubicBezTo>
                    <a:pt x="153" y="207"/>
                    <a:pt x="169" y="191"/>
                    <a:pt x="190" y="174"/>
                  </a:cubicBezTo>
                  <a:cubicBezTo>
                    <a:pt x="206" y="141"/>
                    <a:pt x="223" y="125"/>
                    <a:pt x="223" y="88"/>
                  </a:cubicBezTo>
                  <a:cubicBezTo>
                    <a:pt x="206" y="71"/>
                    <a:pt x="206" y="38"/>
                    <a:pt x="169" y="22"/>
                  </a:cubicBezTo>
                  <a:cubicBezTo>
                    <a:pt x="156" y="7"/>
                    <a:pt x="138" y="1"/>
                    <a:pt x="1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9"/>
            <p:cNvSpPr/>
            <p:nvPr/>
          </p:nvSpPr>
          <p:spPr>
            <a:xfrm>
              <a:off x="4153250" y="3162675"/>
              <a:ext cx="5175" cy="5275"/>
            </a:xfrm>
            <a:custGeom>
              <a:avLst/>
              <a:gdLst/>
              <a:ahLst/>
              <a:cxnLst/>
              <a:rect l="l" t="t" r="r" b="b"/>
              <a:pathLst>
                <a:path w="207" h="211" extrusionOk="0">
                  <a:moveTo>
                    <a:pt x="92" y="0"/>
                  </a:moveTo>
                  <a:cubicBezTo>
                    <a:pt x="46" y="0"/>
                    <a:pt x="0" y="33"/>
                    <a:pt x="0" y="91"/>
                  </a:cubicBezTo>
                  <a:lnTo>
                    <a:pt x="0" y="140"/>
                  </a:lnTo>
                  <a:lnTo>
                    <a:pt x="17" y="161"/>
                  </a:lnTo>
                  <a:cubicBezTo>
                    <a:pt x="33" y="177"/>
                    <a:pt x="50" y="194"/>
                    <a:pt x="87" y="210"/>
                  </a:cubicBezTo>
                  <a:cubicBezTo>
                    <a:pt x="120" y="210"/>
                    <a:pt x="136" y="194"/>
                    <a:pt x="169" y="177"/>
                  </a:cubicBezTo>
                  <a:cubicBezTo>
                    <a:pt x="190" y="177"/>
                    <a:pt x="206" y="140"/>
                    <a:pt x="206" y="124"/>
                  </a:cubicBezTo>
                  <a:cubicBezTo>
                    <a:pt x="206" y="91"/>
                    <a:pt x="206" y="58"/>
                    <a:pt x="190" y="37"/>
                  </a:cubicBezTo>
                  <a:cubicBezTo>
                    <a:pt x="169" y="21"/>
                    <a:pt x="153" y="4"/>
                    <a:pt x="120" y="4"/>
                  </a:cubicBezTo>
                  <a:cubicBezTo>
                    <a:pt x="111" y="1"/>
                    <a:pt x="101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9"/>
            <p:cNvSpPr/>
            <p:nvPr/>
          </p:nvSpPr>
          <p:spPr>
            <a:xfrm>
              <a:off x="4165200" y="3156375"/>
              <a:ext cx="5700" cy="5175"/>
            </a:xfrm>
            <a:custGeom>
              <a:avLst/>
              <a:gdLst/>
              <a:ahLst/>
              <a:cxnLst/>
              <a:rect l="l" t="t" r="r" b="b"/>
              <a:pathLst>
                <a:path w="228" h="207" extrusionOk="0">
                  <a:moveTo>
                    <a:pt x="114" y="1"/>
                  </a:moveTo>
                  <a:cubicBezTo>
                    <a:pt x="86" y="1"/>
                    <a:pt x="56" y="15"/>
                    <a:pt x="37" y="34"/>
                  </a:cubicBezTo>
                  <a:cubicBezTo>
                    <a:pt x="21" y="67"/>
                    <a:pt x="0" y="83"/>
                    <a:pt x="0" y="120"/>
                  </a:cubicBezTo>
                  <a:cubicBezTo>
                    <a:pt x="0" y="120"/>
                    <a:pt x="0" y="137"/>
                    <a:pt x="21" y="137"/>
                  </a:cubicBezTo>
                  <a:cubicBezTo>
                    <a:pt x="21" y="153"/>
                    <a:pt x="37" y="170"/>
                    <a:pt x="54" y="186"/>
                  </a:cubicBezTo>
                  <a:cubicBezTo>
                    <a:pt x="70" y="207"/>
                    <a:pt x="87" y="207"/>
                    <a:pt x="124" y="207"/>
                  </a:cubicBezTo>
                  <a:cubicBezTo>
                    <a:pt x="157" y="207"/>
                    <a:pt x="174" y="186"/>
                    <a:pt x="190" y="170"/>
                  </a:cubicBezTo>
                  <a:cubicBezTo>
                    <a:pt x="206" y="153"/>
                    <a:pt x="227" y="120"/>
                    <a:pt x="206" y="104"/>
                  </a:cubicBezTo>
                  <a:cubicBezTo>
                    <a:pt x="206" y="67"/>
                    <a:pt x="190" y="50"/>
                    <a:pt x="174" y="34"/>
                  </a:cubicBezTo>
                  <a:cubicBezTo>
                    <a:pt x="159" y="10"/>
                    <a:pt x="137" y="1"/>
                    <a:pt x="1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9"/>
            <p:cNvSpPr/>
            <p:nvPr/>
          </p:nvSpPr>
          <p:spPr>
            <a:xfrm>
              <a:off x="4149725" y="3176550"/>
              <a:ext cx="5200" cy="5350"/>
            </a:xfrm>
            <a:custGeom>
              <a:avLst/>
              <a:gdLst/>
              <a:ahLst/>
              <a:cxnLst/>
              <a:rect l="l" t="t" r="r" b="b"/>
              <a:pathLst>
                <a:path w="208" h="214" extrusionOk="0">
                  <a:moveTo>
                    <a:pt x="99" y="0"/>
                  </a:moveTo>
                  <a:cubicBezTo>
                    <a:pt x="68" y="0"/>
                    <a:pt x="39" y="14"/>
                    <a:pt x="22" y="35"/>
                  </a:cubicBezTo>
                  <a:cubicBezTo>
                    <a:pt x="1" y="68"/>
                    <a:pt x="1" y="84"/>
                    <a:pt x="1" y="121"/>
                  </a:cubicBezTo>
                  <a:lnTo>
                    <a:pt x="1" y="138"/>
                  </a:lnTo>
                  <a:cubicBezTo>
                    <a:pt x="1" y="154"/>
                    <a:pt x="22" y="171"/>
                    <a:pt x="38" y="187"/>
                  </a:cubicBezTo>
                  <a:cubicBezTo>
                    <a:pt x="60" y="204"/>
                    <a:pt x="84" y="213"/>
                    <a:pt x="107" y="213"/>
                  </a:cubicBezTo>
                  <a:cubicBezTo>
                    <a:pt x="135" y="213"/>
                    <a:pt x="164" y="200"/>
                    <a:pt x="191" y="171"/>
                  </a:cubicBezTo>
                  <a:cubicBezTo>
                    <a:pt x="207" y="154"/>
                    <a:pt x="207" y="121"/>
                    <a:pt x="207" y="101"/>
                  </a:cubicBezTo>
                  <a:cubicBezTo>
                    <a:pt x="207" y="68"/>
                    <a:pt x="191" y="51"/>
                    <a:pt x="174" y="35"/>
                  </a:cubicBezTo>
                  <a:cubicBezTo>
                    <a:pt x="152" y="10"/>
                    <a:pt x="125" y="0"/>
                    <a:pt x="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9"/>
            <p:cNvSpPr/>
            <p:nvPr/>
          </p:nvSpPr>
          <p:spPr>
            <a:xfrm>
              <a:off x="4167350" y="3142575"/>
              <a:ext cx="5600" cy="5175"/>
            </a:xfrm>
            <a:custGeom>
              <a:avLst/>
              <a:gdLst/>
              <a:ahLst/>
              <a:cxnLst/>
              <a:rect l="l" t="t" r="r" b="b"/>
              <a:pathLst>
                <a:path w="224" h="207" extrusionOk="0">
                  <a:moveTo>
                    <a:pt x="120" y="0"/>
                  </a:moveTo>
                  <a:cubicBezTo>
                    <a:pt x="104" y="0"/>
                    <a:pt x="71" y="0"/>
                    <a:pt x="55" y="17"/>
                  </a:cubicBezTo>
                  <a:cubicBezTo>
                    <a:pt x="38" y="37"/>
                    <a:pt x="17" y="54"/>
                    <a:pt x="1" y="87"/>
                  </a:cubicBezTo>
                  <a:cubicBezTo>
                    <a:pt x="1" y="103"/>
                    <a:pt x="1" y="120"/>
                    <a:pt x="17" y="140"/>
                  </a:cubicBezTo>
                  <a:cubicBezTo>
                    <a:pt x="17" y="140"/>
                    <a:pt x="17" y="157"/>
                    <a:pt x="38" y="157"/>
                  </a:cubicBezTo>
                  <a:cubicBezTo>
                    <a:pt x="38" y="190"/>
                    <a:pt x="71" y="206"/>
                    <a:pt x="104" y="206"/>
                  </a:cubicBezTo>
                  <a:cubicBezTo>
                    <a:pt x="158" y="206"/>
                    <a:pt x="207" y="173"/>
                    <a:pt x="224" y="120"/>
                  </a:cubicBezTo>
                  <a:cubicBezTo>
                    <a:pt x="224" y="87"/>
                    <a:pt x="207" y="70"/>
                    <a:pt x="191" y="37"/>
                  </a:cubicBezTo>
                  <a:cubicBezTo>
                    <a:pt x="174" y="17"/>
                    <a:pt x="158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9"/>
            <p:cNvSpPr/>
            <p:nvPr/>
          </p:nvSpPr>
          <p:spPr>
            <a:xfrm>
              <a:off x="4168300" y="3128850"/>
              <a:ext cx="6000" cy="5350"/>
            </a:xfrm>
            <a:custGeom>
              <a:avLst/>
              <a:gdLst/>
              <a:ahLst/>
              <a:cxnLst/>
              <a:rect l="l" t="t" r="r" b="b"/>
              <a:pathLst>
                <a:path w="240" h="214" extrusionOk="0">
                  <a:moveTo>
                    <a:pt x="136" y="1"/>
                  </a:moveTo>
                  <a:cubicBezTo>
                    <a:pt x="120" y="1"/>
                    <a:pt x="103" y="1"/>
                    <a:pt x="82" y="17"/>
                  </a:cubicBezTo>
                  <a:cubicBezTo>
                    <a:pt x="33" y="34"/>
                    <a:pt x="0" y="87"/>
                    <a:pt x="17" y="153"/>
                  </a:cubicBezTo>
                  <a:cubicBezTo>
                    <a:pt x="29" y="194"/>
                    <a:pt x="72" y="213"/>
                    <a:pt x="113" y="213"/>
                  </a:cubicBezTo>
                  <a:cubicBezTo>
                    <a:pt x="127" y="213"/>
                    <a:pt x="140" y="211"/>
                    <a:pt x="153" y="207"/>
                  </a:cubicBezTo>
                  <a:cubicBezTo>
                    <a:pt x="169" y="207"/>
                    <a:pt x="186" y="190"/>
                    <a:pt x="206" y="174"/>
                  </a:cubicBezTo>
                  <a:cubicBezTo>
                    <a:pt x="223" y="153"/>
                    <a:pt x="239" y="104"/>
                    <a:pt x="223" y="71"/>
                  </a:cubicBezTo>
                  <a:cubicBezTo>
                    <a:pt x="206" y="34"/>
                    <a:pt x="169" y="17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9"/>
            <p:cNvSpPr/>
            <p:nvPr/>
          </p:nvSpPr>
          <p:spPr>
            <a:xfrm>
              <a:off x="4196625" y="3120400"/>
              <a:ext cx="6000" cy="5225"/>
            </a:xfrm>
            <a:custGeom>
              <a:avLst/>
              <a:gdLst/>
              <a:ahLst/>
              <a:cxnLst/>
              <a:rect l="l" t="t" r="r" b="b"/>
              <a:pathLst>
                <a:path w="240" h="209" extrusionOk="0">
                  <a:moveTo>
                    <a:pt x="110" y="1"/>
                  </a:moveTo>
                  <a:cubicBezTo>
                    <a:pt x="99" y="1"/>
                    <a:pt x="85" y="5"/>
                    <a:pt x="67" y="13"/>
                  </a:cubicBezTo>
                  <a:cubicBezTo>
                    <a:pt x="50" y="13"/>
                    <a:pt x="34" y="30"/>
                    <a:pt x="17" y="46"/>
                  </a:cubicBezTo>
                  <a:cubicBezTo>
                    <a:pt x="1" y="79"/>
                    <a:pt x="1" y="116"/>
                    <a:pt x="17" y="149"/>
                  </a:cubicBezTo>
                  <a:cubicBezTo>
                    <a:pt x="30" y="190"/>
                    <a:pt x="73" y="209"/>
                    <a:pt x="114" y="209"/>
                  </a:cubicBezTo>
                  <a:cubicBezTo>
                    <a:pt x="128" y="209"/>
                    <a:pt x="141" y="207"/>
                    <a:pt x="153" y="203"/>
                  </a:cubicBezTo>
                  <a:cubicBezTo>
                    <a:pt x="207" y="182"/>
                    <a:pt x="240" y="116"/>
                    <a:pt x="207" y="63"/>
                  </a:cubicBezTo>
                  <a:cubicBezTo>
                    <a:pt x="207" y="30"/>
                    <a:pt x="170" y="13"/>
                    <a:pt x="137" y="13"/>
                  </a:cubicBezTo>
                  <a:cubicBezTo>
                    <a:pt x="129" y="5"/>
                    <a:pt x="120" y="1"/>
                    <a:pt x="1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9"/>
            <p:cNvSpPr/>
            <p:nvPr/>
          </p:nvSpPr>
          <p:spPr>
            <a:xfrm>
              <a:off x="4220650" y="3133525"/>
              <a:ext cx="5600" cy="5250"/>
            </a:xfrm>
            <a:custGeom>
              <a:avLst/>
              <a:gdLst/>
              <a:ahLst/>
              <a:cxnLst/>
              <a:rect l="l" t="t" r="r" b="b"/>
              <a:pathLst>
                <a:path w="224" h="210" extrusionOk="0">
                  <a:moveTo>
                    <a:pt x="100" y="0"/>
                  </a:moveTo>
                  <a:cubicBezTo>
                    <a:pt x="57" y="0"/>
                    <a:pt x="15" y="44"/>
                    <a:pt x="0" y="90"/>
                  </a:cubicBezTo>
                  <a:cubicBezTo>
                    <a:pt x="0" y="107"/>
                    <a:pt x="0" y="123"/>
                    <a:pt x="17" y="139"/>
                  </a:cubicBezTo>
                  <a:cubicBezTo>
                    <a:pt x="17" y="139"/>
                    <a:pt x="17" y="156"/>
                    <a:pt x="33" y="156"/>
                  </a:cubicBezTo>
                  <a:cubicBezTo>
                    <a:pt x="50" y="193"/>
                    <a:pt x="71" y="193"/>
                    <a:pt x="104" y="210"/>
                  </a:cubicBezTo>
                  <a:cubicBezTo>
                    <a:pt x="120" y="210"/>
                    <a:pt x="153" y="210"/>
                    <a:pt x="174" y="193"/>
                  </a:cubicBezTo>
                  <a:cubicBezTo>
                    <a:pt x="190" y="172"/>
                    <a:pt x="207" y="139"/>
                    <a:pt x="223" y="123"/>
                  </a:cubicBezTo>
                  <a:cubicBezTo>
                    <a:pt x="223" y="53"/>
                    <a:pt x="190" y="3"/>
                    <a:pt x="120" y="3"/>
                  </a:cubicBezTo>
                  <a:cubicBezTo>
                    <a:pt x="113" y="1"/>
                    <a:pt x="107" y="0"/>
                    <a:pt x="1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9"/>
            <p:cNvSpPr/>
            <p:nvPr/>
          </p:nvSpPr>
          <p:spPr>
            <a:xfrm>
              <a:off x="4229625" y="3146000"/>
              <a:ext cx="5675" cy="5250"/>
            </a:xfrm>
            <a:custGeom>
              <a:avLst/>
              <a:gdLst/>
              <a:ahLst/>
              <a:cxnLst/>
              <a:rect l="l" t="t" r="r" b="b"/>
              <a:pathLst>
                <a:path w="227" h="210" extrusionOk="0">
                  <a:moveTo>
                    <a:pt x="117" y="0"/>
                  </a:moveTo>
                  <a:cubicBezTo>
                    <a:pt x="86" y="0"/>
                    <a:pt x="58" y="16"/>
                    <a:pt x="37" y="36"/>
                  </a:cubicBezTo>
                  <a:cubicBezTo>
                    <a:pt x="0" y="69"/>
                    <a:pt x="0" y="86"/>
                    <a:pt x="0" y="123"/>
                  </a:cubicBezTo>
                  <a:cubicBezTo>
                    <a:pt x="0" y="123"/>
                    <a:pt x="0" y="139"/>
                    <a:pt x="21" y="139"/>
                  </a:cubicBezTo>
                  <a:cubicBezTo>
                    <a:pt x="21" y="156"/>
                    <a:pt x="37" y="172"/>
                    <a:pt x="37" y="189"/>
                  </a:cubicBezTo>
                  <a:cubicBezTo>
                    <a:pt x="57" y="203"/>
                    <a:pt x="79" y="210"/>
                    <a:pt x="102" y="210"/>
                  </a:cubicBezTo>
                  <a:cubicBezTo>
                    <a:pt x="136" y="210"/>
                    <a:pt x="170" y="195"/>
                    <a:pt x="190" y="172"/>
                  </a:cubicBezTo>
                  <a:cubicBezTo>
                    <a:pt x="206" y="156"/>
                    <a:pt x="227" y="123"/>
                    <a:pt x="206" y="86"/>
                  </a:cubicBezTo>
                  <a:cubicBezTo>
                    <a:pt x="206" y="69"/>
                    <a:pt x="190" y="36"/>
                    <a:pt x="173" y="20"/>
                  </a:cubicBezTo>
                  <a:cubicBezTo>
                    <a:pt x="155" y="6"/>
                    <a:pt x="135" y="0"/>
                    <a:pt x="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9"/>
            <p:cNvSpPr/>
            <p:nvPr/>
          </p:nvSpPr>
          <p:spPr>
            <a:xfrm>
              <a:off x="4224475" y="3172100"/>
              <a:ext cx="5675" cy="5050"/>
            </a:xfrm>
            <a:custGeom>
              <a:avLst/>
              <a:gdLst/>
              <a:ahLst/>
              <a:cxnLst/>
              <a:rect l="l" t="t" r="r" b="b"/>
              <a:pathLst>
                <a:path w="227" h="202" extrusionOk="0">
                  <a:moveTo>
                    <a:pt x="99" y="0"/>
                  </a:moveTo>
                  <a:cubicBezTo>
                    <a:pt x="68" y="0"/>
                    <a:pt x="39" y="12"/>
                    <a:pt x="21" y="40"/>
                  </a:cubicBezTo>
                  <a:cubicBezTo>
                    <a:pt x="0" y="56"/>
                    <a:pt x="0" y="93"/>
                    <a:pt x="0" y="110"/>
                  </a:cubicBezTo>
                  <a:lnTo>
                    <a:pt x="0" y="143"/>
                  </a:lnTo>
                  <a:cubicBezTo>
                    <a:pt x="21" y="159"/>
                    <a:pt x="21" y="176"/>
                    <a:pt x="37" y="176"/>
                  </a:cubicBezTo>
                  <a:cubicBezTo>
                    <a:pt x="60" y="192"/>
                    <a:pt x="86" y="202"/>
                    <a:pt x="112" y="202"/>
                  </a:cubicBezTo>
                  <a:cubicBezTo>
                    <a:pt x="143" y="202"/>
                    <a:pt x="172" y="188"/>
                    <a:pt x="190" y="159"/>
                  </a:cubicBezTo>
                  <a:cubicBezTo>
                    <a:pt x="227" y="126"/>
                    <a:pt x="206" y="56"/>
                    <a:pt x="173" y="23"/>
                  </a:cubicBezTo>
                  <a:cubicBezTo>
                    <a:pt x="151" y="8"/>
                    <a:pt x="125" y="0"/>
                    <a:pt x="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9"/>
            <p:cNvSpPr/>
            <p:nvPr/>
          </p:nvSpPr>
          <p:spPr>
            <a:xfrm>
              <a:off x="4192300" y="3131925"/>
              <a:ext cx="6000" cy="5250"/>
            </a:xfrm>
            <a:custGeom>
              <a:avLst/>
              <a:gdLst/>
              <a:ahLst/>
              <a:cxnLst/>
              <a:rect l="l" t="t" r="r" b="b"/>
              <a:pathLst>
                <a:path w="240" h="210" extrusionOk="0">
                  <a:moveTo>
                    <a:pt x="131" y="1"/>
                  </a:moveTo>
                  <a:cubicBezTo>
                    <a:pt x="116" y="1"/>
                    <a:pt x="101" y="5"/>
                    <a:pt x="87" y="14"/>
                  </a:cubicBezTo>
                  <a:cubicBezTo>
                    <a:pt x="34" y="30"/>
                    <a:pt x="1" y="84"/>
                    <a:pt x="34" y="133"/>
                  </a:cubicBezTo>
                  <a:cubicBezTo>
                    <a:pt x="46" y="187"/>
                    <a:pt x="81" y="209"/>
                    <a:pt x="128" y="209"/>
                  </a:cubicBezTo>
                  <a:cubicBezTo>
                    <a:pt x="142" y="209"/>
                    <a:pt x="158" y="207"/>
                    <a:pt x="174" y="203"/>
                  </a:cubicBezTo>
                  <a:cubicBezTo>
                    <a:pt x="223" y="187"/>
                    <a:pt x="240" y="117"/>
                    <a:pt x="223" y="67"/>
                  </a:cubicBezTo>
                  <a:cubicBezTo>
                    <a:pt x="211" y="29"/>
                    <a:pt x="171" y="1"/>
                    <a:pt x="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9"/>
            <p:cNvSpPr/>
            <p:nvPr/>
          </p:nvSpPr>
          <p:spPr>
            <a:xfrm>
              <a:off x="4216725" y="3146400"/>
              <a:ext cx="5175" cy="5250"/>
            </a:xfrm>
            <a:custGeom>
              <a:avLst/>
              <a:gdLst/>
              <a:ahLst/>
              <a:cxnLst/>
              <a:rect l="l" t="t" r="r" b="b"/>
              <a:pathLst>
                <a:path w="207" h="210" extrusionOk="0">
                  <a:moveTo>
                    <a:pt x="102" y="1"/>
                  </a:moveTo>
                  <a:cubicBezTo>
                    <a:pt x="53" y="1"/>
                    <a:pt x="1" y="44"/>
                    <a:pt x="1" y="90"/>
                  </a:cubicBezTo>
                  <a:lnTo>
                    <a:pt x="1" y="140"/>
                  </a:lnTo>
                  <a:lnTo>
                    <a:pt x="21" y="156"/>
                  </a:lnTo>
                  <a:cubicBezTo>
                    <a:pt x="38" y="193"/>
                    <a:pt x="54" y="193"/>
                    <a:pt x="87" y="210"/>
                  </a:cubicBezTo>
                  <a:cubicBezTo>
                    <a:pt x="141" y="210"/>
                    <a:pt x="190" y="173"/>
                    <a:pt x="207" y="123"/>
                  </a:cubicBezTo>
                  <a:cubicBezTo>
                    <a:pt x="207" y="90"/>
                    <a:pt x="207" y="53"/>
                    <a:pt x="190" y="37"/>
                  </a:cubicBezTo>
                  <a:cubicBezTo>
                    <a:pt x="174" y="20"/>
                    <a:pt x="141" y="4"/>
                    <a:pt x="124" y="4"/>
                  </a:cubicBezTo>
                  <a:cubicBezTo>
                    <a:pt x="117" y="2"/>
                    <a:pt x="110" y="1"/>
                    <a:pt x="1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9"/>
            <p:cNvSpPr/>
            <p:nvPr/>
          </p:nvSpPr>
          <p:spPr>
            <a:xfrm>
              <a:off x="4236925" y="3182000"/>
              <a:ext cx="5200" cy="5025"/>
            </a:xfrm>
            <a:custGeom>
              <a:avLst/>
              <a:gdLst/>
              <a:ahLst/>
              <a:cxnLst/>
              <a:rect l="l" t="t" r="r" b="b"/>
              <a:pathLst>
                <a:path w="208" h="201" extrusionOk="0">
                  <a:moveTo>
                    <a:pt x="91" y="1"/>
                  </a:moveTo>
                  <a:cubicBezTo>
                    <a:pt x="47" y="1"/>
                    <a:pt x="1" y="35"/>
                    <a:pt x="1" y="89"/>
                  </a:cubicBezTo>
                  <a:lnTo>
                    <a:pt x="1" y="126"/>
                  </a:lnTo>
                  <a:lnTo>
                    <a:pt x="1" y="142"/>
                  </a:lnTo>
                  <a:lnTo>
                    <a:pt x="17" y="159"/>
                  </a:lnTo>
                  <a:cubicBezTo>
                    <a:pt x="38" y="175"/>
                    <a:pt x="54" y="192"/>
                    <a:pt x="87" y="192"/>
                  </a:cubicBezTo>
                  <a:cubicBezTo>
                    <a:pt x="97" y="198"/>
                    <a:pt x="106" y="200"/>
                    <a:pt x="114" y="200"/>
                  </a:cubicBezTo>
                  <a:cubicBezTo>
                    <a:pt x="134" y="200"/>
                    <a:pt x="151" y="187"/>
                    <a:pt x="174" y="175"/>
                  </a:cubicBezTo>
                  <a:cubicBezTo>
                    <a:pt x="191" y="159"/>
                    <a:pt x="207" y="142"/>
                    <a:pt x="207" y="109"/>
                  </a:cubicBezTo>
                  <a:cubicBezTo>
                    <a:pt x="207" y="89"/>
                    <a:pt x="207" y="72"/>
                    <a:pt x="191" y="39"/>
                  </a:cubicBezTo>
                  <a:cubicBezTo>
                    <a:pt x="174" y="23"/>
                    <a:pt x="158" y="6"/>
                    <a:pt x="120" y="6"/>
                  </a:cubicBezTo>
                  <a:cubicBezTo>
                    <a:pt x="111" y="2"/>
                    <a:pt x="101" y="1"/>
                    <a:pt x="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9"/>
            <p:cNvSpPr/>
            <p:nvPr/>
          </p:nvSpPr>
          <p:spPr>
            <a:xfrm>
              <a:off x="4233125" y="3132150"/>
              <a:ext cx="5575" cy="5050"/>
            </a:xfrm>
            <a:custGeom>
              <a:avLst/>
              <a:gdLst/>
              <a:ahLst/>
              <a:cxnLst/>
              <a:rect l="l" t="t" r="r" b="b"/>
              <a:pathLst>
                <a:path w="223" h="202" extrusionOk="0">
                  <a:moveTo>
                    <a:pt x="93" y="1"/>
                  </a:moveTo>
                  <a:cubicBezTo>
                    <a:pt x="50" y="1"/>
                    <a:pt x="14" y="33"/>
                    <a:pt x="0" y="91"/>
                  </a:cubicBezTo>
                  <a:cubicBezTo>
                    <a:pt x="0" y="108"/>
                    <a:pt x="0" y="124"/>
                    <a:pt x="17" y="145"/>
                  </a:cubicBezTo>
                  <a:cubicBezTo>
                    <a:pt x="17" y="145"/>
                    <a:pt x="17" y="162"/>
                    <a:pt x="33" y="162"/>
                  </a:cubicBezTo>
                  <a:cubicBezTo>
                    <a:pt x="50" y="178"/>
                    <a:pt x="66" y="194"/>
                    <a:pt x="103" y="194"/>
                  </a:cubicBezTo>
                  <a:cubicBezTo>
                    <a:pt x="108" y="199"/>
                    <a:pt x="114" y="201"/>
                    <a:pt x="121" y="201"/>
                  </a:cubicBezTo>
                  <a:cubicBezTo>
                    <a:pt x="138" y="201"/>
                    <a:pt x="158" y="190"/>
                    <a:pt x="169" y="178"/>
                  </a:cubicBezTo>
                  <a:cubicBezTo>
                    <a:pt x="190" y="162"/>
                    <a:pt x="206" y="145"/>
                    <a:pt x="223" y="108"/>
                  </a:cubicBezTo>
                  <a:cubicBezTo>
                    <a:pt x="223" y="91"/>
                    <a:pt x="206" y="58"/>
                    <a:pt x="190" y="42"/>
                  </a:cubicBezTo>
                  <a:cubicBezTo>
                    <a:pt x="169" y="21"/>
                    <a:pt x="153" y="5"/>
                    <a:pt x="120" y="5"/>
                  </a:cubicBezTo>
                  <a:cubicBezTo>
                    <a:pt x="111" y="2"/>
                    <a:pt x="102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9"/>
            <p:cNvSpPr/>
            <p:nvPr/>
          </p:nvSpPr>
          <p:spPr>
            <a:xfrm>
              <a:off x="4236100" y="3195750"/>
              <a:ext cx="5200" cy="4975"/>
            </a:xfrm>
            <a:custGeom>
              <a:avLst/>
              <a:gdLst/>
              <a:ahLst/>
              <a:cxnLst/>
              <a:rect l="l" t="t" r="r" b="b"/>
              <a:pathLst>
                <a:path w="208" h="199" extrusionOk="0">
                  <a:moveTo>
                    <a:pt x="87" y="0"/>
                  </a:moveTo>
                  <a:cubicBezTo>
                    <a:pt x="35" y="0"/>
                    <a:pt x="1" y="33"/>
                    <a:pt x="1" y="91"/>
                  </a:cubicBezTo>
                  <a:lnTo>
                    <a:pt x="1" y="141"/>
                  </a:lnTo>
                  <a:lnTo>
                    <a:pt x="17" y="157"/>
                  </a:lnTo>
                  <a:cubicBezTo>
                    <a:pt x="34" y="178"/>
                    <a:pt x="50" y="194"/>
                    <a:pt x="87" y="194"/>
                  </a:cubicBezTo>
                  <a:cubicBezTo>
                    <a:pt x="96" y="197"/>
                    <a:pt x="104" y="199"/>
                    <a:pt x="113" y="199"/>
                  </a:cubicBezTo>
                  <a:cubicBezTo>
                    <a:pt x="154" y="199"/>
                    <a:pt x="193" y="166"/>
                    <a:pt x="207" y="108"/>
                  </a:cubicBezTo>
                  <a:cubicBezTo>
                    <a:pt x="207" y="91"/>
                    <a:pt x="207" y="54"/>
                    <a:pt x="191" y="38"/>
                  </a:cubicBezTo>
                  <a:cubicBezTo>
                    <a:pt x="174" y="21"/>
                    <a:pt x="137" y="5"/>
                    <a:pt x="120" y="5"/>
                  </a:cubicBezTo>
                  <a:cubicBezTo>
                    <a:pt x="109" y="2"/>
                    <a:pt x="97" y="0"/>
                    <a:pt x="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9"/>
            <p:cNvSpPr/>
            <p:nvPr/>
          </p:nvSpPr>
          <p:spPr>
            <a:xfrm>
              <a:off x="4214150" y="3159675"/>
              <a:ext cx="6100" cy="5400"/>
            </a:xfrm>
            <a:custGeom>
              <a:avLst/>
              <a:gdLst/>
              <a:ahLst/>
              <a:cxnLst/>
              <a:rect l="l" t="t" r="r" b="b"/>
              <a:pathLst>
                <a:path w="244" h="216" extrusionOk="0">
                  <a:moveTo>
                    <a:pt x="115" y="0"/>
                  </a:moveTo>
                  <a:cubicBezTo>
                    <a:pt x="106" y="0"/>
                    <a:pt x="97" y="2"/>
                    <a:pt x="87" y="5"/>
                  </a:cubicBezTo>
                  <a:cubicBezTo>
                    <a:pt x="21" y="38"/>
                    <a:pt x="1" y="91"/>
                    <a:pt x="21" y="141"/>
                  </a:cubicBezTo>
                  <a:cubicBezTo>
                    <a:pt x="35" y="185"/>
                    <a:pt x="82" y="215"/>
                    <a:pt x="128" y="215"/>
                  </a:cubicBezTo>
                  <a:cubicBezTo>
                    <a:pt x="138" y="215"/>
                    <a:pt x="148" y="214"/>
                    <a:pt x="157" y="211"/>
                  </a:cubicBezTo>
                  <a:cubicBezTo>
                    <a:pt x="207" y="178"/>
                    <a:pt x="244" y="124"/>
                    <a:pt x="207" y="75"/>
                  </a:cubicBezTo>
                  <a:cubicBezTo>
                    <a:pt x="193" y="31"/>
                    <a:pt x="157" y="0"/>
                    <a:pt x="1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9"/>
            <p:cNvSpPr/>
            <p:nvPr/>
          </p:nvSpPr>
          <p:spPr>
            <a:xfrm>
              <a:off x="4203025" y="3153200"/>
              <a:ext cx="5600" cy="5275"/>
            </a:xfrm>
            <a:custGeom>
              <a:avLst/>
              <a:gdLst/>
              <a:ahLst/>
              <a:cxnLst/>
              <a:rect l="l" t="t" r="r" b="b"/>
              <a:pathLst>
                <a:path w="224" h="211" extrusionOk="0">
                  <a:moveTo>
                    <a:pt x="96" y="0"/>
                  </a:moveTo>
                  <a:cubicBezTo>
                    <a:pt x="54" y="0"/>
                    <a:pt x="14" y="35"/>
                    <a:pt x="0" y="90"/>
                  </a:cubicBezTo>
                  <a:cubicBezTo>
                    <a:pt x="0" y="107"/>
                    <a:pt x="0" y="128"/>
                    <a:pt x="17" y="144"/>
                  </a:cubicBezTo>
                  <a:cubicBezTo>
                    <a:pt x="17" y="144"/>
                    <a:pt x="17" y="161"/>
                    <a:pt x="33" y="161"/>
                  </a:cubicBezTo>
                  <a:cubicBezTo>
                    <a:pt x="33" y="177"/>
                    <a:pt x="71" y="194"/>
                    <a:pt x="104" y="210"/>
                  </a:cubicBezTo>
                  <a:cubicBezTo>
                    <a:pt x="157" y="210"/>
                    <a:pt x="207" y="177"/>
                    <a:pt x="223" y="128"/>
                  </a:cubicBezTo>
                  <a:cubicBezTo>
                    <a:pt x="223" y="90"/>
                    <a:pt x="207" y="58"/>
                    <a:pt x="190" y="41"/>
                  </a:cubicBezTo>
                  <a:cubicBezTo>
                    <a:pt x="174" y="25"/>
                    <a:pt x="157" y="4"/>
                    <a:pt x="120" y="4"/>
                  </a:cubicBezTo>
                  <a:cubicBezTo>
                    <a:pt x="112" y="1"/>
                    <a:pt x="104" y="0"/>
                    <a:pt x="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9"/>
            <p:cNvSpPr/>
            <p:nvPr/>
          </p:nvSpPr>
          <p:spPr>
            <a:xfrm>
              <a:off x="4197450" y="3103750"/>
              <a:ext cx="5600" cy="5100"/>
            </a:xfrm>
            <a:custGeom>
              <a:avLst/>
              <a:gdLst/>
              <a:ahLst/>
              <a:cxnLst/>
              <a:rect l="l" t="t" r="r" b="b"/>
              <a:pathLst>
                <a:path w="224" h="204" extrusionOk="0">
                  <a:moveTo>
                    <a:pt x="105" y="1"/>
                  </a:moveTo>
                  <a:cubicBezTo>
                    <a:pt x="76" y="1"/>
                    <a:pt x="47" y="14"/>
                    <a:pt x="17" y="44"/>
                  </a:cubicBezTo>
                  <a:cubicBezTo>
                    <a:pt x="1" y="61"/>
                    <a:pt x="1" y="94"/>
                    <a:pt x="1" y="110"/>
                  </a:cubicBezTo>
                  <a:cubicBezTo>
                    <a:pt x="1" y="127"/>
                    <a:pt x="1" y="127"/>
                    <a:pt x="17" y="147"/>
                  </a:cubicBezTo>
                  <a:cubicBezTo>
                    <a:pt x="17" y="164"/>
                    <a:pt x="34" y="180"/>
                    <a:pt x="34" y="180"/>
                  </a:cubicBezTo>
                  <a:cubicBezTo>
                    <a:pt x="58" y="195"/>
                    <a:pt x="84" y="203"/>
                    <a:pt x="110" y="203"/>
                  </a:cubicBezTo>
                  <a:cubicBezTo>
                    <a:pt x="141" y="203"/>
                    <a:pt x="170" y="191"/>
                    <a:pt x="190" y="164"/>
                  </a:cubicBezTo>
                  <a:cubicBezTo>
                    <a:pt x="223" y="127"/>
                    <a:pt x="223" y="61"/>
                    <a:pt x="174" y="24"/>
                  </a:cubicBezTo>
                  <a:cubicBezTo>
                    <a:pt x="150" y="9"/>
                    <a:pt x="128" y="1"/>
                    <a:pt x="1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9"/>
            <p:cNvSpPr/>
            <p:nvPr/>
          </p:nvSpPr>
          <p:spPr>
            <a:xfrm>
              <a:off x="4200450" y="3090100"/>
              <a:ext cx="5175" cy="4975"/>
            </a:xfrm>
            <a:custGeom>
              <a:avLst/>
              <a:gdLst/>
              <a:ahLst/>
              <a:cxnLst/>
              <a:rect l="l" t="t" r="r" b="b"/>
              <a:pathLst>
                <a:path w="207" h="199" extrusionOk="0">
                  <a:moveTo>
                    <a:pt x="95" y="1"/>
                  </a:moveTo>
                  <a:cubicBezTo>
                    <a:pt x="53" y="1"/>
                    <a:pt x="14" y="33"/>
                    <a:pt x="0" y="91"/>
                  </a:cubicBezTo>
                  <a:lnTo>
                    <a:pt x="0" y="141"/>
                  </a:lnTo>
                  <a:cubicBezTo>
                    <a:pt x="17" y="141"/>
                    <a:pt x="17" y="157"/>
                    <a:pt x="17" y="157"/>
                  </a:cubicBezTo>
                  <a:cubicBezTo>
                    <a:pt x="33" y="178"/>
                    <a:pt x="70" y="194"/>
                    <a:pt x="87" y="194"/>
                  </a:cubicBezTo>
                  <a:cubicBezTo>
                    <a:pt x="95" y="197"/>
                    <a:pt x="104" y="199"/>
                    <a:pt x="114" y="199"/>
                  </a:cubicBezTo>
                  <a:cubicBezTo>
                    <a:pt x="158" y="199"/>
                    <a:pt x="207" y="166"/>
                    <a:pt x="207" y="108"/>
                  </a:cubicBezTo>
                  <a:cubicBezTo>
                    <a:pt x="207" y="91"/>
                    <a:pt x="207" y="54"/>
                    <a:pt x="190" y="38"/>
                  </a:cubicBezTo>
                  <a:cubicBezTo>
                    <a:pt x="174" y="21"/>
                    <a:pt x="157" y="5"/>
                    <a:pt x="120" y="5"/>
                  </a:cubicBezTo>
                  <a:cubicBezTo>
                    <a:pt x="112" y="2"/>
                    <a:pt x="103" y="1"/>
                    <a:pt x="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9"/>
            <p:cNvSpPr/>
            <p:nvPr/>
          </p:nvSpPr>
          <p:spPr>
            <a:xfrm>
              <a:off x="4238275" y="3167925"/>
              <a:ext cx="5175" cy="5175"/>
            </a:xfrm>
            <a:custGeom>
              <a:avLst/>
              <a:gdLst/>
              <a:ahLst/>
              <a:cxnLst/>
              <a:rect l="l" t="t" r="r" b="b"/>
              <a:pathLst>
                <a:path w="207" h="207" extrusionOk="0">
                  <a:moveTo>
                    <a:pt x="120" y="0"/>
                  </a:moveTo>
                  <a:cubicBezTo>
                    <a:pt x="87" y="0"/>
                    <a:pt x="66" y="0"/>
                    <a:pt x="33" y="17"/>
                  </a:cubicBezTo>
                  <a:cubicBezTo>
                    <a:pt x="17" y="33"/>
                    <a:pt x="0" y="54"/>
                    <a:pt x="0" y="87"/>
                  </a:cubicBezTo>
                  <a:lnTo>
                    <a:pt x="0" y="136"/>
                  </a:lnTo>
                  <a:cubicBezTo>
                    <a:pt x="17" y="136"/>
                    <a:pt x="17" y="157"/>
                    <a:pt x="17" y="157"/>
                  </a:cubicBezTo>
                  <a:cubicBezTo>
                    <a:pt x="33" y="190"/>
                    <a:pt x="66" y="190"/>
                    <a:pt x="87" y="207"/>
                  </a:cubicBezTo>
                  <a:cubicBezTo>
                    <a:pt x="137" y="207"/>
                    <a:pt x="207" y="174"/>
                    <a:pt x="207" y="120"/>
                  </a:cubicBezTo>
                  <a:cubicBezTo>
                    <a:pt x="207" y="87"/>
                    <a:pt x="207" y="54"/>
                    <a:pt x="190" y="33"/>
                  </a:cubicBezTo>
                  <a:cubicBezTo>
                    <a:pt x="170" y="17"/>
                    <a:pt x="153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9"/>
            <p:cNvSpPr/>
            <p:nvPr/>
          </p:nvSpPr>
          <p:spPr>
            <a:xfrm>
              <a:off x="4204375" y="3139425"/>
              <a:ext cx="6000" cy="5075"/>
            </a:xfrm>
            <a:custGeom>
              <a:avLst/>
              <a:gdLst/>
              <a:ahLst/>
              <a:cxnLst/>
              <a:rect l="l" t="t" r="r" b="b"/>
              <a:pathLst>
                <a:path w="240" h="203" extrusionOk="0">
                  <a:moveTo>
                    <a:pt x="121" y="0"/>
                  </a:moveTo>
                  <a:cubicBezTo>
                    <a:pt x="109" y="0"/>
                    <a:pt x="96" y="3"/>
                    <a:pt x="83" y="7"/>
                  </a:cubicBezTo>
                  <a:cubicBezTo>
                    <a:pt x="33" y="23"/>
                    <a:pt x="0" y="77"/>
                    <a:pt x="17" y="143"/>
                  </a:cubicBezTo>
                  <a:cubicBezTo>
                    <a:pt x="29" y="183"/>
                    <a:pt x="72" y="202"/>
                    <a:pt x="113" y="202"/>
                  </a:cubicBezTo>
                  <a:cubicBezTo>
                    <a:pt x="127" y="202"/>
                    <a:pt x="140" y="200"/>
                    <a:pt x="153" y="196"/>
                  </a:cubicBezTo>
                  <a:cubicBezTo>
                    <a:pt x="206" y="180"/>
                    <a:pt x="239" y="110"/>
                    <a:pt x="223" y="60"/>
                  </a:cubicBezTo>
                  <a:cubicBezTo>
                    <a:pt x="195" y="20"/>
                    <a:pt x="160" y="0"/>
                    <a:pt x="1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9"/>
            <p:cNvSpPr/>
            <p:nvPr/>
          </p:nvSpPr>
          <p:spPr>
            <a:xfrm>
              <a:off x="4209000" y="3190600"/>
              <a:ext cx="5700" cy="5275"/>
            </a:xfrm>
            <a:custGeom>
              <a:avLst/>
              <a:gdLst/>
              <a:ahLst/>
              <a:cxnLst/>
              <a:rect l="l" t="t" r="r" b="b"/>
              <a:pathLst>
                <a:path w="228" h="211" extrusionOk="0">
                  <a:moveTo>
                    <a:pt x="116" y="0"/>
                  </a:moveTo>
                  <a:cubicBezTo>
                    <a:pt x="106" y="0"/>
                    <a:pt x="97" y="2"/>
                    <a:pt x="87" y="5"/>
                  </a:cubicBezTo>
                  <a:cubicBezTo>
                    <a:pt x="38" y="38"/>
                    <a:pt x="1" y="91"/>
                    <a:pt x="38" y="141"/>
                  </a:cubicBezTo>
                  <a:cubicBezTo>
                    <a:pt x="38" y="157"/>
                    <a:pt x="54" y="178"/>
                    <a:pt x="54" y="178"/>
                  </a:cubicBezTo>
                  <a:cubicBezTo>
                    <a:pt x="87" y="211"/>
                    <a:pt x="124" y="211"/>
                    <a:pt x="174" y="211"/>
                  </a:cubicBezTo>
                  <a:cubicBezTo>
                    <a:pt x="207" y="194"/>
                    <a:pt x="227" y="157"/>
                    <a:pt x="227" y="108"/>
                  </a:cubicBezTo>
                  <a:lnTo>
                    <a:pt x="227" y="75"/>
                  </a:lnTo>
                  <a:cubicBezTo>
                    <a:pt x="210" y="30"/>
                    <a:pt x="163" y="0"/>
                    <a:pt x="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9"/>
            <p:cNvSpPr/>
            <p:nvPr/>
          </p:nvSpPr>
          <p:spPr>
            <a:xfrm>
              <a:off x="4213325" y="3178650"/>
              <a:ext cx="5175" cy="5250"/>
            </a:xfrm>
            <a:custGeom>
              <a:avLst/>
              <a:gdLst/>
              <a:ahLst/>
              <a:cxnLst/>
              <a:rect l="l" t="t" r="r" b="b"/>
              <a:pathLst>
                <a:path w="207" h="210" extrusionOk="0">
                  <a:moveTo>
                    <a:pt x="120" y="0"/>
                  </a:moveTo>
                  <a:cubicBezTo>
                    <a:pt x="71" y="0"/>
                    <a:pt x="1" y="37"/>
                    <a:pt x="1" y="87"/>
                  </a:cubicBezTo>
                  <a:lnTo>
                    <a:pt x="1" y="140"/>
                  </a:lnTo>
                  <a:cubicBezTo>
                    <a:pt x="1" y="157"/>
                    <a:pt x="17" y="157"/>
                    <a:pt x="17" y="173"/>
                  </a:cubicBezTo>
                  <a:cubicBezTo>
                    <a:pt x="34" y="190"/>
                    <a:pt x="54" y="206"/>
                    <a:pt x="87" y="206"/>
                  </a:cubicBezTo>
                  <a:cubicBezTo>
                    <a:pt x="94" y="208"/>
                    <a:pt x="101" y="210"/>
                    <a:pt x="107" y="210"/>
                  </a:cubicBezTo>
                  <a:cubicBezTo>
                    <a:pt x="150" y="210"/>
                    <a:pt x="193" y="166"/>
                    <a:pt x="207" y="120"/>
                  </a:cubicBezTo>
                  <a:cubicBezTo>
                    <a:pt x="207" y="87"/>
                    <a:pt x="207" y="70"/>
                    <a:pt x="190" y="54"/>
                  </a:cubicBezTo>
                  <a:cubicBezTo>
                    <a:pt x="174" y="17"/>
                    <a:pt x="137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9"/>
            <p:cNvSpPr/>
            <p:nvPr/>
          </p:nvSpPr>
          <p:spPr>
            <a:xfrm>
              <a:off x="4203425" y="3167400"/>
              <a:ext cx="6125" cy="5400"/>
            </a:xfrm>
            <a:custGeom>
              <a:avLst/>
              <a:gdLst/>
              <a:ahLst/>
              <a:cxnLst/>
              <a:rect l="l" t="t" r="r" b="b"/>
              <a:pathLst>
                <a:path w="245" h="216" extrusionOk="0">
                  <a:moveTo>
                    <a:pt x="115" y="1"/>
                  </a:moveTo>
                  <a:cubicBezTo>
                    <a:pt x="106" y="1"/>
                    <a:pt x="97" y="2"/>
                    <a:pt x="88" y="5"/>
                  </a:cubicBezTo>
                  <a:cubicBezTo>
                    <a:pt x="38" y="38"/>
                    <a:pt x="1" y="91"/>
                    <a:pt x="17" y="141"/>
                  </a:cubicBezTo>
                  <a:cubicBezTo>
                    <a:pt x="48" y="185"/>
                    <a:pt x="87" y="215"/>
                    <a:pt x="130" y="215"/>
                  </a:cubicBezTo>
                  <a:cubicBezTo>
                    <a:pt x="139" y="215"/>
                    <a:pt x="148" y="214"/>
                    <a:pt x="158" y="211"/>
                  </a:cubicBezTo>
                  <a:cubicBezTo>
                    <a:pt x="207" y="178"/>
                    <a:pt x="244" y="124"/>
                    <a:pt x="224" y="75"/>
                  </a:cubicBezTo>
                  <a:cubicBezTo>
                    <a:pt x="196" y="31"/>
                    <a:pt x="158" y="1"/>
                    <a:pt x="1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00" name="Google Shape;3800;p9"/>
          <p:cNvSpPr/>
          <p:nvPr/>
        </p:nvSpPr>
        <p:spPr>
          <a:xfrm>
            <a:off x="7599939" y="3702033"/>
            <a:ext cx="1544046" cy="1441486"/>
          </a:xfrm>
          <a:custGeom>
            <a:avLst/>
            <a:gdLst/>
            <a:ahLst/>
            <a:cxnLst/>
            <a:rect l="l" t="t" r="r" b="b"/>
            <a:pathLst>
              <a:path w="16696" h="15587" extrusionOk="0">
                <a:moveTo>
                  <a:pt x="16486" y="1"/>
                </a:moveTo>
                <a:cubicBezTo>
                  <a:pt x="14526" y="1"/>
                  <a:pt x="12489" y="383"/>
                  <a:pt x="10453" y="1204"/>
                </a:cubicBezTo>
                <a:cubicBezTo>
                  <a:pt x="4098" y="3840"/>
                  <a:pt x="731" y="9197"/>
                  <a:pt x="0" y="15586"/>
                </a:cubicBezTo>
                <a:lnTo>
                  <a:pt x="16695" y="15586"/>
                </a:lnTo>
                <a:lnTo>
                  <a:pt x="16695" y="2"/>
                </a:lnTo>
                <a:cubicBezTo>
                  <a:pt x="16626" y="1"/>
                  <a:pt x="16556" y="1"/>
                  <a:pt x="1648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2" name="Google Shape;3802;p10"/>
          <p:cNvSpPr txBox="1">
            <a:spLocks noGrp="1"/>
          </p:cNvSpPr>
          <p:nvPr>
            <p:ph type="body" idx="1"/>
          </p:nvPr>
        </p:nvSpPr>
        <p:spPr>
          <a:xfrm>
            <a:off x="720000" y="3998400"/>
            <a:ext cx="77040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3803" name="Google Shape;3803;p10"/>
          <p:cNvSpPr/>
          <p:nvPr/>
        </p:nvSpPr>
        <p:spPr>
          <a:xfrm>
            <a:off x="-48150" y="-13823"/>
            <a:ext cx="1460209" cy="1315033"/>
          </a:xfrm>
          <a:custGeom>
            <a:avLst/>
            <a:gdLst/>
            <a:ahLst/>
            <a:cxnLst/>
            <a:rect l="l" t="t" r="r" b="b"/>
            <a:pathLst>
              <a:path w="8279" h="7456" extrusionOk="0">
                <a:moveTo>
                  <a:pt x="0" y="1"/>
                </a:moveTo>
                <a:lnTo>
                  <a:pt x="0" y="7455"/>
                </a:lnTo>
                <a:cubicBezTo>
                  <a:pt x="186" y="6235"/>
                  <a:pt x="652" y="5117"/>
                  <a:pt x="1443" y="4379"/>
                </a:cubicBezTo>
                <a:cubicBezTo>
                  <a:pt x="1850" y="3996"/>
                  <a:pt x="2252" y="3845"/>
                  <a:pt x="2651" y="3845"/>
                </a:cubicBezTo>
                <a:cubicBezTo>
                  <a:pt x="3415" y="3845"/>
                  <a:pt x="4166" y="4394"/>
                  <a:pt x="4910" y="4911"/>
                </a:cubicBezTo>
                <a:cubicBezTo>
                  <a:pt x="5426" y="5274"/>
                  <a:pt x="6011" y="5600"/>
                  <a:pt x="6597" y="5703"/>
                </a:cubicBezTo>
                <a:cubicBezTo>
                  <a:pt x="6686" y="5720"/>
                  <a:pt x="6778" y="5729"/>
                  <a:pt x="6871" y="5729"/>
                </a:cubicBezTo>
                <a:cubicBezTo>
                  <a:pt x="7335" y="5729"/>
                  <a:pt x="7820" y="5505"/>
                  <a:pt x="8019" y="4948"/>
                </a:cubicBezTo>
                <a:cubicBezTo>
                  <a:pt x="8279" y="4190"/>
                  <a:pt x="7937" y="3365"/>
                  <a:pt x="7660" y="2730"/>
                </a:cubicBezTo>
                <a:cubicBezTo>
                  <a:pt x="7590" y="2578"/>
                  <a:pt x="6560" y="87"/>
                  <a:pt x="674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04" name="Google Shape;3804;p10"/>
          <p:cNvGrpSpPr/>
          <p:nvPr/>
        </p:nvGrpSpPr>
        <p:grpSpPr>
          <a:xfrm>
            <a:off x="12" y="-60036"/>
            <a:ext cx="901674" cy="1575190"/>
            <a:chOff x="5052950" y="2452900"/>
            <a:chExt cx="213900" cy="373675"/>
          </a:xfrm>
        </p:grpSpPr>
        <p:sp>
          <p:nvSpPr>
            <p:cNvPr id="3805" name="Google Shape;3805;p10"/>
            <p:cNvSpPr/>
            <p:nvPr/>
          </p:nvSpPr>
          <p:spPr>
            <a:xfrm>
              <a:off x="5133675" y="2625975"/>
              <a:ext cx="6100" cy="6575"/>
            </a:xfrm>
            <a:custGeom>
              <a:avLst/>
              <a:gdLst/>
              <a:ahLst/>
              <a:cxnLst/>
              <a:rect l="l" t="t" r="r" b="b"/>
              <a:pathLst>
                <a:path w="244" h="263" extrusionOk="0">
                  <a:moveTo>
                    <a:pt x="103" y="0"/>
                  </a:moveTo>
                  <a:cubicBezTo>
                    <a:pt x="70" y="17"/>
                    <a:pt x="54" y="33"/>
                    <a:pt x="37" y="50"/>
                  </a:cubicBezTo>
                  <a:cubicBezTo>
                    <a:pt x="0" y="87"/>
                    <a:pt x="0" y="120"/>
                    <a:pt x="0" y="153"/>
                  </a:cubicBezTo>
                  <a:cubicBezTo>
                    <a:pt x="17" y="190"/>
                    <a:pt x="37" y="223"/>
                    <a:pt x="54" y="239"/>
                  </a:cubicBezTo>
                  <a:cubicBezTo>
                    <a:pt x="65" y="251"/>
                    <a:pt x="85" y="263"/>
                    <a:pt x="109" y="263"/>
                  </a:cubicBezTo>
                  <a:cubicBezTo>
                    <a:pt x="119" y="263"/>
                    <a:pt x="129" y="261"/>
                    <a:pt x="140" y="256"/>
                  </a:cubicBezTo>
                  <a:cubicBezTo>
                    <a:pt x="190" y="256"/>
                    <a:pt x="243" y="190"/>
                    <a:pt x="223" y="120"/>
                  </a:cubicBezTo>
                  <a:cubicBezTo>
                    <a:pt x="223" y="87"/>
                    <a:pt x="206" y="50"/>
                    <a:pt x="190" y="33"/>
                  </a:cubicBezTo>
                  <a:cubicBezTo>
                    <a:pt x="173" y="17"/>
                    <a:pt x="173" y="17"/>
                    <a:pt x="157" y="17"/>
                  </a:cubicBezTo>
                  <a:cubicBezTo>
                    <a:pt x="140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0"/>
            <p:cNvSpPr/>
            <p:nvPr/>
          </p:nvSpPr>
          <p:spPr>
            <a:xfrm>
              <a:off x="5133675" y="250135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03" y="1"/>
                  </a:moveTo>
                  <a:cubicBezTo>
                    <a:pt x="54" y="21"/>
                    <a:pt x="0" y="71"/>
                    <a:pt x="17" y="157"/>
                  </a:cubicBezTo>
                  <a:cubicBezTo>
                    <a:pt x="17" y="190"/>
                    <a:pt x="37" y="207"/>
                    <a:pt x="54" y="244"/>
                  </a:cubicBezTo>
                  <a:cubicBezTo>
                    <a:pt x="87" y="260"/>
                    <a:pt x="120" y="260"/>
                    <a:pt x="140" y="260"/>
                  </a:cubicBezTo>
                  <a:cubicBezTo>
                    <a:pt x="206" y="244"/>
                    <a:pt x="243" y="174"/>
                    <a:pt x="243" y="104"/>
                  </a:cubicBezTo>
                  <a:cubicBezTo>
                    <a:pt x="223" y="71"/>
                    <a:pt x="206" y="21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0"/>
            <p:cNvSpPr/>
            <p:nvPr/>
          </p:nvSpPr>
          <p:spPr>
            <a:xfrm>
              <a:off x="5132025" y="2593950"/>
              <a:ext cx="6400" cy="6675"/>
            </a:xfrm>
            <a:custGeom>
              <a:avLst/>
              <a:gdLst/>
              <a:ahLst/>
              <a:cxnLst/>
              <a:rect l="l" t="t" r="r" b="b"/>
              <a:pathLst>
                <a:path w="256" h="267" extrusionOk="0">
                  <a:moveTo>
                    <a:pt x="118" y="0"/>
                  </a:moveTo>
                  <a:cubicBezTo>
                    <a:pt x="100" y="0"/>
                    <a:pt x="78" y="13"/>
                    <a:pt x="66" y="28"/>
                  </a:cubicBezTo>
                  <a:cubicBezTo>
                    <a:pt x="17" y="77"/>
                    <a:pt x="0" y="164"/>
                    <a:pt x="50" y="213"/>
                  </a:cubicBezTo>
                  <a:cubicBezTo>
                    <a:pt x="66" y="234"/>
                    <a:pt x="83" y="250"/>
                    <a:pt x="120" y="267"/>
                  </a:cubicBezTo>
                  <a:cubicBezTo>
                    <a:pt x="153" y="267"/>
                    <a:pt x="169" y="250"/>
                    <a:pt x="206" y="234"/>
                  </a:cubicBezTo>
                  <a:cubicBezTo>
                    <a:pt x="239" y="180"/>
                    <a:pt x="256" y="110"/>
                    <a:pt x="223" y="44"/>
                  </a:cubicBezTo>
                  <a:cubicBezTo>
                    <a:pt x="206" y="28"/>
                    <a:pt x="186" y="7"/>
                    <a:pt x="169" y="7"/>
                  </a:cubicBezTo>
                  <a:lnTo>
                    <a:pt x="136" y="7"/>
                  </a:lnTo>
                  <a:cubicBezTo>
                    <a:pt x="132" y="2"/>
                    <a:pt x="125" y="0"/>
                    <a:pt x="1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0"/>
            <p:cNvSpPr/>
            <p:nvPr/>
          </p:nvSpPr>
          <p:spPr>
            <a:xfrm>
              <a:off x="5134075" y="2530625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04" y="1"/>
                  </a:moveTo>
                  <a:cubicBezTo>
                    <a:pt x="87" y="1"/>
                    <a:pt x="71" y="17"/>
                    <a:pt x="54" y="33"/>
                  </a:cubicBezTo>
                  <a:cubicBezTo>
                    <a:pt x="21" y="50"/>
                    <a:pt x="1" y="104"/>
                    <a:pt x="21" y="137"/>
                  </a:cubicBezTo>
                  <a:cubicBezTo>
                    <a:pt x="21" y="170"/>
                    <a:pt x="38" y="207"/>
                    <a:pt x="54" y="223"/>
                  </a:cubicBezTo>
                  <a:cubicBezTo>
                    <a:pt x="87" y="256"/>
                    <a:pt x="104" y="256"/>
                    <a:pt x="141" y="256"/>
                  </a:cubicBezTo>
                  <a:cubicBezTo>
                    <a:pt x="190" y="240"/>
                    <a:pt x="244" y="190"/>
                    <a:pt x="244" y="120"/>
                  </a:cubicBezTo>
                  <a:lnTo>
                    <a:pt x="244" y="104"/>
                  </a:lnTo>
                  <a:cubicBezTo>
                    <a:pt x="227" y="50"/>
                    <a:pt x="207" y="17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0"/>
            <p:cNvSpPr/>
            <p:nvPr/>
          </p:nvSpPr>
          <p:spPr>
            <a:xfrm>
              <a:off x="5132425" y="25472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26" y="0"/>
                  </a:moveTo>
                  <a:cubicBezTo>
                    <a:pt x="81" y="0"/>
                    <a:pt x="31" y="33"/>
                    <a:pt x="17" y="91"/>
                  </a:cubicBezTo>
                  <a:cubicBezTo>
                    <a:pt x="1" y="145"/>
                    <a:pt x="17" y="227"/>
                    <a:pt x="87" y="248"/>
                  </a:cubicBezTo>
                  <a:cubicBezTo>
                    <a:pt x="100" y="256"/>
                    <a:pt x="115" y="261"/>
                    <a:pt x="130" y="261"/>
                  </a:cubicBezTo>
                  <a:cubicBezTo>
                    <a:pt x="170" y="261"/>
                    <a:pt x="211" y="229"/>
                    <a:pt x="223" y="178"/>
                  </a:cubicBezTo>
                  <a:cubicBezTo>
                    <a:pt x="240" y="107"/>
                    <a:pt x="223" y="42"/>
                    <a:pt x="153" y="4"/>
                  </a:cubicBezTo>
                  <a:cubicBezTo>
                    <a:pt x="145" y="2"/>
                    <a:pt x="136" y="0"/>
                    <a:pt x="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0"/>
            <p:cNvSpPr/>
            <p:nvPr/>
          </p:nvSpPr>
          <p:spPr>
            <a:xfrm>
              <a:off x="5125925" y="2610500"/>
              <a:ext cx="5600" cy="6600"/>
            </a:xfrm>
            <a:custGeom>
              <a:avLst/>
              <a:gdLst/>
              <a:ahLst/>
              <a:cxnLst/>
              <a:rect l="l" t="t" r="r" b="b"/>
              <a:pathLst>
                <a:path w="224" h="264" extrusionOk="0">
                  <a:moveTo>
                    <a:pt x="87" y="1"/>
                  </a:moveTo>
                  <a:cubicBezTo>
                    <a:pt x="38" y="17"/>
                    <a:pt x="1" y="87"/>
                    <a:pt x="1" y="153"/>
                  </a:cubicBezTo>
                  <a:cubicBezTo>
                    <a:pt x="1" y="190"/>
                    <a:pt x="17" y="223"/>
                    <a:pt x="55" y="240"/>
                  </a:cubicBezTo>
                  <a:cubicBezTo>
                    <a:pt x="66" y="252"/>
                    <a:pt x="86" y="263"/>
                    <a:pt x="103" y="263"/>
                  </a:cubicBezTo>
                  <a:cubicBezTo>
                    <a:pt x="109" y="263"/>
                    <a:pt x="116" y="261"/>
                    <a:pt x="120" y="256"/>
                  </a:cubicBezTo>
                  <a:cubicBezTo>
                    <a:pt x="158" y="256"/>
                    <a:pt x="191" y="240"/>
                    <a:pt x="207" y="207"/>
                  </a:cubicBezTo>
                  <a:cubicBezTo>
                    <a:pt x="224" y="190"/>
                    <a:pt x="224" y="153"/>
                    <a:pt x="224" y="120"/>
                  </a:cubicBezTo>
                  <a:cubicBezTo>
                    <a:pt x="224" y="87"/>
                    <a:pt x="207" y="50"/>
                    <a:pt x="174" y="34"/>
                  </a:cubicBezTo>
                  <a:cubicBezTo>
                    <a:pt x="174" y="17"/>
                    <a:pt x="158" y="17"/>
                    <a:pt x="158" y="17"/>
                  </a:cubicBezTo>
                  <a:cubicBezTo>
                    <a:pt x="141" y="1"/>
                    <a:pt x="120" y="1"/>
                    <a:pt x="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0"/>
            <p:cNvSpPr/>
            <p:nvPr/>
          </p:nvSpPr>
          <p:spPr>
            <a:xfrm>
              <a:off x="5128925" y="2643075"/>
              <a:ext cx="6100" cy="6700"/>
            </a:xfrm>
            <a:custGeom>
              <a:avLst/>
              <a:gdLst/>
              <a:ahLst/>
              <a:cxnLst/>
              <a:rect l="l" t="t" r="r" b="b"/>
              <a:pathLst>
                <a:path w="244" h="268" extrusionOk="0">
                  <a:moveTo>
                    <a:pt x="104" y="1"/>
                  </a:moveTo>
                  <a:cubicBezTo>
                    <a:pt x="87" y="21"/>
                    <a:pt x="87" y="21"/>
                    <a:pt x="71" y="21"/>
                  </a:cubicBezTo>
                  <a:cubicBezTo>
                    <a:pt x="38" y="38"/>
                    <a:pt x="0" y="104"/>
                    <a:pt x="0" y="157"/>
                  </a:cubicBezTo>
                  <a:cubicBezTo>
                    <a:pt x="21" y="190"/>
                    <a:pt x="38" y="227"/>
                    <a:pt x="54" y="244"/>
                  </a:cubicBezTo>
                  <a:cubicBezTo>
                    <a:pt x="66" y="255"/>
                    <a:pt x="86" y="267"/>
                    <a:pt x="109" y="267"/>
                  </a:cubicBezTo>
                  <a:cubicBezTo>
                    <a:pt x="119" y="267"/>
                    <a:pt x="130" y="265"/>
                    <a:pt x="141" y="260"/>
                  </a:cubicBezTo>
                  <a:cubicBezTo>
                    <a:pt x="190" y="260"/>
                    <a:pt x="244" y="190"/>
                    <a:pt x="227" y="124"/>
                  </a:cubicBezTo>
                  <a:lnTo>
                    <a:pt x="227" y="87"/>
                  </a:lnTo>
                  <a:cubicBezTo>
                    <a:pt x="207" y="54"/>
                    <a:pt x="190" y="38"/>
                    <a:pt x="157" y="21"/>
                  </a:cubicBezTo>
                  <a:cubicBezTo>
                    <a:pt x="141" y="1"/>
                    <a:pt x="124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0"/>
            <p:cNvSpPr/>
            <p:nvPr/>
          </p:nvSpPr>
          <p:spPr>
            <a:xfrm>
              <a:off x="5132425" y="25778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4" y="1"/>
                  </a:moveTo>
                  <a:cubicBezTo>
                    <a:pt x="50" y="17"/>
                    <a:pt x="1" y="87"/>
                    <a:pt x="17" y="157"/>
                  </a:cubicBezTo>
                  <a:cubicBezTo>
                    <a:pt x="17" y="190"/>
                    <a:pt x="34" y="207"/>
                    <a:pt x="50" y="240"/>
                  </a:cubicBezTo>
                  <a:cubicBezTo>
                    <a:pt x="87" y="261"/>
                    <a:pt x="120" y="261"/>
                    <a:pt x="137" y="261"/>
                  </a:cubicBezTo>
                  <a:cubicBezTo>
                    <a:pt x="207" y="240"/>
                    <a:pt x="240" y="174"/>
                    <a:pt x="240" y="104"/>
                  </a:cubicBezTo>
                  <a:cubicBezTo>
                    <a:pt x="223" y="71"/>
                    <a:pt x="207" y="54"/>
                    <a:pt x="190" y="17"/>
                  </a:cubicBezTo>
                  <a:cubicBezTo>
                    <a:pt x="190" y="17"/>
                    <a:pt x="170" y="17"/>
                    <a:pt x="1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0"/>
            <p:cNvSpPr/>
            <p:nvPr/>
          </p:nvSpPr>
          <p:spPr>
            <a:xfrm>
              <a:off x="5130275" y="2470125"/>
              <a:ext cx="6000" cy="6825"/>
            </a:xfrm>
            <a:custGeom>
              <a:avLst/>
              <a:gdLst/>
              <a:ahLst/>
              <a:cxnLst/>
              <a:rect l="l" t="t" r="r" b="b"/>
              <a:pathLst>
                <a:path w="240" h="273" extrusionOk="0">
                  <a:moveTo>
                    <a:pt x="126" y="0"/>
                  </a:moveTo>
                  <a:cubicBezTo>
                    <a:pt x="120" y="0"/>
                    <a:pt x="111" y="4"/>
                    <a:pt x="103" y="13"/>
                  </a:cubicBezTo>
                  <a:cubicBezTo>
                    <a:pt x="50" y="13"/>
                    <a:pt x="0" y="83"/>
                    <a:pt x="17" y="153"/>
                  </a:cubicBezTo>
                  <a:cubicBezTo>
                    <a:pt x="17" y="186"/>
                    <a:pt x="33" y="219"/>
                    <a:pt x="70" y="239"/>
                  </a:cubicBezTo>
                  <a:cubicBezTo>
                    <a:pt x="87" y="256"/>
                    <a:pt x="103" y="272"/>
                    <a:pt x="136" y="272"/>
                  </a:cubicBezTo>
                  <a:cubicBezTo>
                    <a:pt x="173" y="256"/>
                    <a:pt x="190" y="239"/>
                    <a:pt x="206" y="202"/>
                  </a:cubicBezTo>
                  <a:cubicBezTo>
                    <a:pt x="223" y="186"/>
                    <a:pt x="239" y="153"/>
                    <a:pt x="223" y="116"/>
                  </a:cubicBezTo>
                  <a:cubicBezTo>
                    <a:pt x="223" y="83"/>
                    <a:pt x="206" y="50"/>
                    <a:pt x="190" y="33"/>
                  </a:cubicBezTo>
                  <a:cubicBezTo>
                    <a:pt x="173" y="13"/>
                    <a:pt x="173" y="13"/>
                    <a:pt x="153" y="13"/>
                  </a:cubicBezTo>
                  <a:lnTo>
                    <a:pt x="136" y="13"/>
                  </a:lnTo>
                  <a:cubicBezTo>
                    <a:pt x="136" y="4"/>
                    <a:pt x="132" y="0"/>
                    <a:pt x="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0"/>
            <p:cNvSpPr/>
            <p:nvPr/>
          </p:nvSpPr>
          <p:spPr>
            <a:xfrm>
              <a:off x="5116975" y="2504300"/>
              <a:ext cx="6400" cy="6550"/>
            </a:xfrm>
            <a:custGeom>
              <a:avLst/>
              <a:gdLst/>
              <a:ahLst/>
              <a:cxnLst/>
              <a:rect l="l" t="t" r="r" b="b"/>
              <a:pathLst>
                <a:path w="256" h="262" extrusionOk="0">
                  <a:moveTo>
                    <a:pt x="140" y="1"/>
                  </a:moveTo>
                  <a:cubicBezTo>
                    <a:pt x="95" y="1"/>
                    <a:pt x="47" y="35"/>
                    <a:pt x="33" y="89"/>
                  </a:cubicBezTo>
                  <a:cubicBezTo>
                    <a:pt x="0" y="159"/>
                    <a:pt x="33" y="229"/>
                    <a:pt x="87" y="262"/>
                  </a:cubicBezTo>
                  <a:lnTo>
                    <a:pt x="136" y="262"/>
                  </a:lnTo>
                  <a:cubicBezTo>
                    <a:pt x="190" y="262"/>
                    <a:pt x="223" y="229"/>
                    <a:pt x="239" y="175"/>
                  </a:cubicBezTo>
                  <a:cubicBezTo>
                    <a:pt x="256" y="126"/>
                    <a:pt x="239" y="72"/>
                    <a:pt x="206" y="39"/>
                  </a:cubicBezTo>
                  <a:cubicBezTo>
                    <a:pt x="206" y="39"/>
                    <a:pt x="190" y="23"/>
                    <a:pt x="169" y="6"/>
                  </a:cubicBezTo>
                  <a:cubicBezTo>
                    <a:pt x="160" y="2"/>
                    <a:pt x="150" y="1"/>
                    <a:pt x="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0"/>
            <p:cNvSpPr/>
            <p:nvPr/>
          </p:nvSpPr>
          <p:spPr>
            <a:xfrm>
              <a:off x="5106650" y="2535675"/>
              <a:ext cx="6425" cy="6525"/>
            </a:xfrm>
            <a:custGeom>
              <a:avLst/>
              <a:gdLst/>
              <a:ahLst/>
              <a:cxnLst/>
              <a:rect l="l" t="t" r="r" b="b"/>
              <a:pathLst>
                <a:path w="257" h="261" extrusionOk="0">
                  <a:moveTo>
                    <a:pt x="142" y="0"/>
                  </a:moveTo>
                  <a:cubicBezTo>
                    <a:pt x="97" y="0"/>
                    <a:pt x="47" y="30"/>
                    <a:pt x="34" y="71"/>
                  </a:cubicBezTo>
                  <a:cubicBezTo>
                    <a:pt x="1" y="141"/>
                    <a:pt x="34" y="227"/>
                    <a:pt x="88" y="244"/>
                  </a:cubicBezTo>
                  <a:cubicBezTo>
                    <a:pt x="104" y="260"/>
                    <a:pt x="120" y="260"/>
                    <a:pt x="137" y="260"/>
                  </a:cubicBezTo>
                  <a:cubicBezTo>
                    <a:pt x="191" y="244"/>
                    <a:pt x="224" y="227"/>
                    <a:pt x="240" y="174"/>
                  </a:cubicBezTo>
                  <a:cubicBezTo>
                    <a:pt x="257" y="124"/>
                    <a:pt x="240" y="71"/>
                    <a:pt x="207" y="38"/>
                  </a:cubicBezTo>
                  <a:cubicBezTo>
                    <a:pt x="207" y="21"/>
                    <a:pt x="191" y="21"/>
                    <a:pt x="170" y="5"/>
                  </a:cubicBezTo>
                  <a:cubicBezTo>
                    <a:pt x="161" y="2"/>
                    <a:pt x="152" y="0"/>
                    <a:pt x="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0"/>
            <p:cNvSpPr/>
            <p:nvPr/>
          </p:nvSpPr>
          <p:spPr>
            <a:xfrm>
              <a:off x="5110875" y="2490625"/>
              <a:ext cx="5700" cy="6700"/>
            </a:xfrm>
            <a:custGeom>
              <a:avLst/>
              <a:gdLst/>
              <a:ahLst/>
              <a:cxnLst/>
              <a:rect l="l" t="t" r="r" b="b"/>
              <a:pathLst>
                <a:path w="228" h="268" extrusionOk="0">
                  <a:moveTo>
                    <a:pt x="104" y="1"/>
                  </a:moveTo>
                  <a:cubicBezTo>
                    <a:pt x="38" y="17"/>
                    <a:pt x="1" y="87"/>
                    <a:pt x="1" y="157"/>
                  </a:cubicBezTo>
                  <a:cubicBezTo>
                    <a:pt x="22" y="190"/>
                    <a:pt x="38" y="223"/>
                    <a:pt x="55" y="244"/>
                  </a:cubicBezTo>
                  <a:cubicBezTo>
                    <a:pt x="66" y="256"/>
                    <a:pt x="86" y="267"/>
                    <a:pt x="110" y="267"/>
                  </a:cubicBezTo>
                  <a:cubicBezTo>
                    <a:pt x="120" y="267"/>
                    <a:pt x="130" y="265"/>
                    <a:pt x="141" y="261"/>
                  </a:cubicBezTo>
                  <a:cubicBezTo>
                    <a:pt x="174" y="261"/>
                    <a:pt x="191" y="244"/>
                    <a:pt x="207" y="207"/>
                  </a:cubicBezTo>
                  <a:cubicBezTo>
                    <a:pt x="228" y="190"/>
                    <a:pt x="228" y="157"/>
                    <a:pt x="228" y="120"/>
                  </a:cubicBezTo>
                  <a:cubicBezTo>
                    <a:pt x="228" y="87"/>
                    <a:pt x="207" y="54"/>
                    <a:pt x="191" y="38"/>
                  </a:cubicBezTo>
                  <a:cubicBezTo>
                    <a:pt x="174" y="17"/>
                    <a:pt x="174" y="17"/>
                    <a:pt x="158" y="17"/>
                  </a:cubicBezTo>
                  <a:cubicBezTo>
                    <a:pt x="141" y="1"/>
                    <a:pt x="125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0"/>
            <p:cNvSpPr/>
            <p:nvPr/>
          </p:nvSpPr>
          <p:spPr>
            <a:xfrm>
              <a:off x="5099750" y="2677100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04" y="0"/>
                  </a:moveTo>
                  <a:cubicBezTo>
                    <a:pt x="54" y="17"/>
                    <a:pt x="1" y="83"/>
                    <a:pt x="17" y="153"/>
                  </a:cubicBezTo>
                  <a:cubicBezTo>
                    <a:pt x="17" y="186"/>
                    <a:pt x="34" y="223"/>
                    <a:pt x="54" y="239"/>
                  </a:cubicBezTo>
                  <a:cubicBezTo>
                    <a:pt x="87" y="256"/>
                    <a:pt x="104" y="256"/>
                    <a:pt x="137" y="256"/>
                  </a:cubicBezTo>
                  <a:cubicBezTo>
                    <a:pt x="207" y="239"/>
                    <a:pt x="240" y="186"/>
                    <a:pt x="223" y="103"/>
                  </a:cubicBezTo>
                  <a:cubicBezTo>
                    <a:pt x="223" y="66"/>
                    <a:pt x="207" y="50"/>
                    <a:pt x="190" y="17"/>
                  </a:cubicBezTo>
                  <a:lnTo>
                    <a:pt x="157" y="17"/>
                  </a:lnTo>
                  <a:cubicBezTo>
                    <a:pt x="13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0"/>
            <p:cNvSpPr/>
            <p:nvPr/>
          </p:nvSpPr>
          <p:spPr>
            <a:xfrm>
              <a:off x="5122950" y="2486900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112" y="1"/>
                  </a:moveTo>
                  <a:cubicBezTo>
                    <a:pt x="70" y="1"/>
                    <a:pt x="29" y="32"/>
                    <a:pt x="17" y="84"/>
                  </a:cubicBezTo>
                  <a:cubicBezTo>
                    <a:pt x="0" y="150"/>
                    <a:pt x="17" y="220"/>
                    <a:pt x="87" y="253"/>
                  </a:cubicBezTo>
                  <a:lnTo>
                    <a:pt x="136" y="253"/>
                  </a:lnTo>
                  <a:cubicBezTo>
                    <a:pt x="174" y="253"/>
                    <a:pt x="206" y="220"/>
                    <a:pt x="223" y="187"/>
                  </a:cubicBezTo>
                  <a:cubicBezTo>
                    <a:pt x="239" y="133"/>
                    <a:pt x="223" y="84"/>
                    <a:pt x="206" y="47"/>
                  </a:cubicBezTo>
                  <a:cubicBezTo>
                    <a:pt x="190" y="30"/>
                    <a:pt x="174" y="14"/>
                    <a:pt x="157" y="14"/>
                  </a:cubicBezTo>
                  <a:cubicBezTo>
                    <a:pt x="143" y="5"/>
                    <a:pt x="127" y="1"/>
                    <a:pt x="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0"/>
            <p:cNvSpPr/>
            <p:nvPr/>
          </p:nvSpPr>
          <p:spPr>
            <a:xfrm>
              <a:off x="5099350" y="2693200"/>
              <a:ext cx="6400" cy="6600"/>
            </a:xfrm>
            <a:custGeom>
              <a:avLst/>
              <a:gdLst/>
              <a:ahLst/>
              <a:cxnLst/>
              <a:rect l="l" t="t" r="r" b="b"/>
              <a:pathLst>
                <a:path w="256" h="264" extrusionOk="0">
                  <a:moveTo>
                    <a:pt x="111" y="1"/>
                  </a:moveTo>
                  <a:cubicBezTo>
                    <a:pt x="92" y="1"/>
                    <a:pt x="76" y="12"/>
                    <a:pt x="50" y="24"/>
                  </a:cubicBezTo>
                  <a:cubicBezTo>
                    <a:pt x="17" y="78"/>
                    <a:pt x="0" y="160"/>
                    <a:pt x="33" y="214"/>
                  </a:cubicBezTo>
                  <a:cubicBezTo>
                    <a:pt x="50" y="247"/>
                    <a:pt x="87" y="263"/>
                    <a:pt x="120" y="263"/>
                  </a:cubicBezTo>
                  <a:cubicBezTo>
                    <a:pt x="136" y="263"/>
                    <a:pt x="173" y="247"/>
                    <a:pt x="190" y="230"/>
                  </a:cubicBezTo>
                  <a:cubicBezTo>
                    <a:pt x="239" y="181"/>
                    <a:pt x="256" y="111"/>
                    <a:pt x="206" y="41"/>
                  </a:cubicBezTo>
                  <a:cubicBezTo>
                    <a:pt x="206" y="24"/>
                    <a:pt x="190" y="24"/>
                    <a:pt x="173" y="8"/>
                  </a:cubicBezTo>
                  <a:lnTo>
                    <a:pt x="136" y="8"/>
                  </a:lnTo>
                  <a:cubicBezTo>
                    <a:pt x="127" y="3"/>
                    <a:pt x="118" y="1"/>
                    <a:pt x="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0"/>
            <p:cNvSpPr/>
            <p:nvPr/>
          </p:nvSpPr>
          <p:spPr>
            <a:xfrm>
              <a:off x="5124700" y="2562875"/>
              <a:ext cx="6425" cy="6525"/>
            </a:xfrm>
            <a:custGeom>
              <a:avLst/>
              <a:gdLst/>
              <a:ahLst/>
              <a:cxnLst/>
              <a:rect l="l" t="t" r="r" b="b"/>
              <a:pathLst>
                <a:path w="257" h="261" extrusionOk="0">
                  <a:moveTo>
                    <a:pt x="127" y="0"/>
                  </a:moveTo>
                  <a:cubicBezTo>
                    <a:pt x="87" y="0"/>
                    <a:pt x="46" y="32"/>
                    <a:pt x="33" y="83"/>
                  </a:cubicBezTo>
                  <a:cubicBezTo>
                    <a:pt x="0" y="154"/>
                    <a:pt x="33" y="219"/>
                    <a:pt x="87" y="257"/>
                  </a:cubicBezTo>
                  <a:cubicBezTo>
                    <a:pt x="99" y="259"/>
                    <a:pt x="110" y="261"/>
                    <a:pt x="121" y="261"/>
                  </a:cubicBezTo>
                  <a:cubicBezTo>
                    <a:pt x="171" y="261"/>
                    <a:pt x="212" y="231"/>
                    <a:pt x="240" y="186"/>
                  </a:cubicBezTo>
                  <a:cubicBezTo>
                    <a:pt x="256" y="116"/>
                    <a:pt x="223" y="34"/>
                    <a:pt x="169" y="13"/>
                  </a:cubicBezTo>
                  <a:cubicBezTo>
                    <a:pt x="156" y="5"/>
                    <a:pt x="142" y="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0"/>
            <p:cNvSpPr/>
            <p:nvPr/>
          </p:nvSpPr>
          <p:spPr>
            <a:xfrm>
              <a:off x="5121700" y="253320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37" y="1"/>
                  </a:moveTo>
                  <a:cubicBezTo>
                    <a:pt x="104" y="1"/>
                    <a:pt x="67" y="17"/>
                    <a:pt x="50" y="34"/>
                  </a:cubicBezTo>
                  <a:cubicBezTo>
                    <a:pt x="1" y="87"/>
                    <a:pt x="1" y="153"/>
                    <a:pt x="34" y="223"/>
                  </a:cubicBezTo>
                  <a:cubicBezTo>
                    <a:pt x="50" y="240"/>
                    <a:pt x="83" y="256"/>
                    <a:pt x="104" y="256"/>
                  </a:cubicBezTo>
                  <a:cubicBezTo>
                    <a:pt x="114" y="261"/>
                    <a:pt x="123" y="263"/>
                    <a:pt x="133" y="263"/>
                  </a:cubicBezTo>
                  <a:cubicBezTo>
                    <a:pt x="155" y="263"/>
                    <a:pt x="175" y="251"/>
                    <a:pt x="186" y="240"/>
                  </a:cubicBezTo>
                  <a:cubicBezTo>
                    <a:pt x="207" y="223"/>
                    <a:pt x="224" y="190"/>
                    <a:pt x="224" y="153"/>
                  </a:cubicBezTo>
                  <a:cubicBezTo>
                    <a:pt x="240" y="120"/>
                    <a:pt x="224" y="87"/>
                    <a:pt x="207" y="50"/>
                  </a:cubicBezTo>
                  <a:cubicBezTo>
                    <a:pt x="186" y="34"/>
                    <a:pt x="170" y="17"/>
                    <a:pt x="153" y="17"/>
                  </a:cubicBezTo>
                  <a:lnTo>
                    <a:pt x="1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0"/>
            <p:cNvSpPr/>
            <p:nvPr/>
          </p:nvSpPr>
          <p:spPr>
            <a:xfrm>
              <a:off x="5128500" y="2516825"/>
              <a:ext cx="6125" cy="6500"/>
            </a:xfrm>
            <a:custGeom>
              <a:avLst/>
              <a:gdLst/>
              <a:ahLst/>
              <a:cxnLst/>
              <a:rect l="l" t="t" r="r" b="b"/>
              <a:pathLst>
                <a:path w="245" h="260" extrusionOk="0">
                  <a:moveTo>
                    <a:pt x="104" y="0"/>
                  </a:moveTo>
                  <a:cubicBezTo>
                    <a:pt x="71" y="0"/>
                    <a:pt x="55" y="21"/>
                    <a:pt x="38" y="54"/>
                  </a:cubicBezTo>
                  <a:cubicBezTo>
                    <a:pt x="17" y="87"/>
                    <a:pt x="1" y="124"/>
                    <a:pt x="1" y="157"/>
                  </a:cubicBezTo>
                  <a:cubicBezTo>
                    <a:pt x="17" y="190"/>
                    <a:pt x="38" y="227"/>
                    <a:pt x="55" y="243"/>
                  </a:cubicBezTo>
                  <a:cubicBezTo>
                    <a:pt x="71" y="260"/>
                    <a:pt x="104" y="260"/>
                    <a:pt x="141" y="260"/>
                  </a:cubicBezTo>
                  <a:cubicBezTo>
                    <a:pt x="191" y="243"/>
                    <a:pt x="244" y="190"/>
                    <a:pt x="224" y="103"/>
                  </a:cubicBezTo>
                  <a:cubicBezTo>
                    <a:pt x="224" y="70"/>
                    <a:pt x="207" y="54"/>
                    <a:pt x="191" y="21"/>
                  </a:cubicBezTo>
                  <a:lnTo>
                    <a:pt x="158" y="21"/>
                  </a:lnTo>
                  <a:cubicBezTo>
                    <a:pt x="141" y="0"/>
                    <a:pt x="121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0"/>
            <p:cNvSpPr/>
            <p:nvPr/>
          </p:nvSpPr>
          <p:spPr>
            <a:xfrm>
              <a:off x="5143150" y="25142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6" y="1"/>
                  </a:moveTo>
                  <a:cubicBezTo>
                    <a:pt x="104" y="1"/>
                    <a:pt x="87" y="1"/>
                    <a:pt x="50" y="22"/>
                  </a:cubicBezTo>
                  <a:cubicBezTo>
                    <a:pt x="17" y="71"/>
                    <a:pt x="0" y="158"/>
                    <a:pt x="33" y="207"/>
                  </a:cubicBezTo>
                  <a:cubicBezTo>
                    <a:pt x="50" y="244"/>
                    <a:pt x="87" y="261"/>
                    <a:pt x="120" y="261"/>
                  </a:cubicBezTo>
                  <a:cubicBezTo>
                    <a:pt x="136" y="261"/>
                    <a:pt x="174" y="244"/>
                    <a:pt x="190" y="228"/>
                  </a:cubicBezTo>
                  <a:cubicBezTo>
                    <a:pt x="223" y="207"/>
                    <a:pt x="240" y="174"/>
                    <a:pt x="240" y="141"/>
                  </a:cubicBezTo>
                  <a:cubicBezTo>
                    <a:pt x="240" y="104"/>
                    <a:pt x="240" y="71"/>
                    <a:pt x="207" y="55"/>
                  </a:cubicBezTo>
                  <a:cubicBezTo>
                    <a:pt x="207" y="22"/>
                    <a:pt x="190" y="22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0"/>
            <p:cNvSpPr/>
            <p:nvPr/>
          </p:nvSpPr>
          <p:spPr>
            <a:xfrm>
              <a:off x="5139750" y="256112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3" y="1"/>
                  </a:moveTo>
                  <a:cubicBezTo>
                    <a:pt x="50" y="17"/>
                    <a:pt x="0" y="83"/>
                    <a:pt x="17" y="153"/>
                  </a:cubicBezTo>
                  <a:cubicBezTo>
                    <a:pt x="17" y="186"/>
                    <a:pt x="33" y="207"/>
                    <a:pt x="66" y="240"/>
                  </a:cubicBezTo>
                  <a:cubicBezTo>
                    <a:pt x="83" y="256"/>
                    <a:pt x="120" y="256"/>
                    <a:pt x="136" y="256"/>
                  </a:cubicBezTo>
                  <a:cubicBezTo>
                    <a:pt x="207" y="240"/>
                    <a:pt x="240" y="170"/>
                    <a:pt x="240" y="104"/>
                  </a:cubicBezTo>
                  <a:cubicBezTo>
                    <a:pt x="223" y="67"/>
                    <a:pt x="207" y="50"/>
                    <a:pt x="186" y="17"/>
                  </a:cubicBezTo>
                  <a:cubicBezTo>
                    <a:pt x="186" y="17"/>
                    <a:pt x="169" y="17"/>
                    <a:pt x="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0"/>
            <p:cNvSpPr/>
            <p:nvPr/>
          </p:nvSpPr>
          <p:spPr>
            <a:xfrm>
              <a:off x="5081300" y="2617450"/>
              <a:ext cx="6000" cy="6550"/>
            </a:xfrm>
            <a:custGeom>
              <a:avLst/>
              <a:gdLst/>
              <a:ahLst/>
              <a:cxnLst/>
              <a:rect l="l" t="t" r="r" b="b"/>
              <a:pathLst>
                <a:path w="240" h="262" extrusionOk="0">
                  <a:moveTo>
                    <a:pt x="110" y="1"/>
                  </a:moveTo>
                  <a:cubicBezTo>
                    <a:pt x="70" y="1"/>
                    <a:pt x="29" y="33"/>
                    <a:pt x="17" y="81"/>
                  </a:cubicBezTo>
                  <a:cubicBezTo>
                    <a:pt x="1" y="98"/>
                    <a:pt x="1" y="119"/>
                    <a:pt x="1" y="152"/>
                  </a:cubicBezTo>
                  <a:cubicBezTo>
                    <a:pt x="17" y="185"/>
                    <a:pt x="34" y="238"/>
                    <a:pt x="87" y="255"/>
                  </a:cubicBezTo>
                  <a:cubicBezTo>
                    <a:pt x="96" y="259"/>
                    <a:pt x="105" y="261"/>
                    <a:pt x="114" y="261"/>
                  </a:cubicBezTo>
                  <a:cubicBezTo>
                    <a:pt x="138" y="261"/>
                    <a:pt x="163" y="246"/>
                    <a:pt x="190" y="222"/>
                  </a:cubicBezTo>
                  <a:cubicBezTo>
                    <a:pt x="207" y="222"/>
                    <a:pt x="207" y="201"/>
                    <a:pt x="223" y="185"/>
                  </a:cubicBezTo>
                  <a:cubicBezTo>
                    <a:pt x="240" y="119"/>
                    <a:pt x="207" y="32"/>
                    <a:pt x="153" y="15"/>
                  </a:cubicBezTo>
                  <a:cubicBezTo>
                    <a:pt x="140" y="5"/>
                    <a:pt x="125" y="1"/>
                    <a:pt x="1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0"/>
            <p:cNvSpPr/>
            <p:nvPr/>
          </p:nvSpPr>
          <p:spPr>
            <a:xfrm>
              <a:off x="5166350" y="2483825"/>
              <a:ext cx="2175" cy="1275"/>
            </a:xfrm>
            <a:custGeom>
              <a:avLst/>
              <a:gdLst/>
              <a:ahLst/>
              <a:cxnLst/>
              <a:rect l="l" t="t" r="r" b="b"/>
              <a:pathLst>
                <a:path w="87" h="51" extrusionOk="0">
                  <a:moveTo>
                    <a:pt x="0" y="1"/>
                  </a:moveTo>
                  <a:cubicBezTo>
                    <a:pt x="0" y="17"/>
                    <a:pt x="0" y="17"/>
                    <a:pt x="17" y="17"/>
                  </a:cubicBezTo>
                  <a:cubicBezTo>
                    <a:pt x="33" y="34"/>
                    <a:pt x="50" y="50"/>
                    <a:pt x="87" y="50"/>
                  </a:cubicBezTo>
                  <a:cubicBezTo>
                    <a:pt x="50" y="34"/>
                    <a:pt x="17" y="17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0"/>
            <p:cNvSpPr/>
            <p:nvPr/>
          </p:nvSpPr>
          <p:spPr>
            <a:xfrm>
              <a:off x="5118625" y="2627900"/>
              <a:ext cx="6100" cy="6650"/>
            </a:xfrm>
            <a:custGeom>
              <a:avLst/>
              <a:gdLst/>
              <a:ahLst/>
              <a:cxnLst/>
              <a:rect l="l" t="t" r="r" b="b"/>
              <a:pathLst>
                <a:path w="244" h="266" extrusionOk="0">
                  <a:moveTo>
                    <a:pt x="123" y="1"/>
                  </a:moveTo>
                  <a:cubicBezTo>
                    <a:pt x="117" y="1"/>
                    <a:pt x="110" y="3"/>
                    <a:pt x="103" y="10"/>
                  </a:cubicBezTo>
                  <a:cubicBezTo>
                    <a:pt x="37" y="10"/>
                    <a:pt x="0" y="76"/>
                    <a:pt x="0" y="146"/>
                  </a:cubicBezTo>
                  <a:cubicBezTo>
                    <a:pt x="21" y="179"/>
                    <a:pt x="37" y="216"/>
                    <a:pt x="54" y="232"/>
                  </a:cubicBezTo>
                  <a:cubicBezTo>
                    <a:pt x="70" y="249"/>
                    <a:pt x="103" y="265"/>
                    <a:pt x="140" y="265"/>
                  </a:cubicBezTo>
                  <a:cubicBezTo>
                    <a:pt x="190" y="249"/>
                    <a:pt x="243" y="179"/>
                    <a:pt x="227" y="113"/>
                  </a:cubicBezTo>
                  <a:cubicBezTo>
                    <a:pt x="227" y="76"/>
                    <a:pt x="206" y="43"/>
                    <a:pt x="190" y="26"/>
                  </a:cubicBezTo>
                  <a:cubicBezTo>
                    <a:pt x="173" y="26"/>
                    <a:pt x="173" y="10"/>
                    <a:pt x="157" y="10"/>
                  </a:cubicBezTo>
                  <a:cubicBezTo>
                    <a:pt x="146" y="10"/>
                    <a:pt x="135" y="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0"/>
            <p:cNvSpPr/>
            <p:nvPr/>
          </p:nvSpPr>
          <p:spPr>
            <a:xfrm>
              <a:off x="5223025" y="2532275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04" y="0"/>
                  </a:moveTo>
                  <a:cubicBezTo>
                    <a:pt x="50" y="21"/>
                    <a:pt x="1" y="87"/>
                    <a:pt x="17" y="157"/>
                  </a:cubicBezTo>
                  <a:cubicBezTo>
                    <a:pt x="17" y="190"/>
                    <a:pt x="34" y="227"/>
                    <a:pt x="50" y="244"/>
                  </a:cubicBezTo>
                  <a:cubicBezTo>
                    <a:pt x="76" y="255"/>
                    <a:pt x="92" y="267"/>
                    <a:pt x="111" y="267"/>
                  </a:cubicBezTo>
                  <a:cubicBezTo>
                    <a:pt x="119" y="267"/>
                    <a:pt x="127" y="265"/>
                    <a:pt x="137" y="260"/>
                  </a:cubicBezTo>
                  <a:cubicBezTo>
                    <a:pt x="174" y="260"/>
                    <a:pt x="190" y="244"/>
                    <a:pt x="207" y="207"/>
                  </a:cubicBezTo>
                  <a:cubicBezTo>
                    <a:pt x="223" y="190"/>
                    <a:pt x="240" y="157"/>
                    <a:pt x="223" y="124"/>
                  </a:cubicBezTo>
                  <a:cubicBezTo>
                    <a:pt x="223" y="87"/>
                    <a:pt x="207" y="54"/>
                    <a:pt x="190" y="38"/>
                  </a:cubicBezTo>
                  <a:cubicBezTo>
                    <a:pt x="174" y="21"/>
                    <a:pt x="174" y="21"/>
                    <a:pt x="153" y="21"/>
                  </a:cubicBezTo>
                  <a:cubicBezTo>
                    <a:pt x="13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0"/>
            <p:cNvSpPr/>
            <p:nvPr/>
          </p:nvSpPr>
          <p:spPr>
            <a:xfrm>
              <a:off x="5122950" y="2703675"/>
              <a:ext cx="6000" cy="6650"/>
            </a:xfrm>
            <a:custGeom>
              <a:avLst/>
              <a:gdLst/>
              <a:ahLst/>
              <a:cxnLst/>
              <a:rect l="l" t="t" r="r" b="b"/>
              <a:pathLst>
                <a:path w="240" h="266" extrusionOk="0">
                  <a:moveTo>
                    <a:pt x="103" y="1"/>
                  </a:moveTo>
                  <a:cubicBezTo>
                    <a:pt x="70" y="17"/>
                    <a:pt x="33" y="34"/>
                    <a:pt x="17" y="50"/>
                  </a:cubicBezTo>
                  <a:cubicBezTo>
                    <a:pt x="0" y="87"/>
                    <a:pt x="0" y="120"/>
                    <a:pt x="0" y="153"/>
                  </a:cubicBezTo>
                  <a:cubicBezTo>
                    <a:pt x="17" y="190"/>
                    <a:pt x="17" y="223"/>
                    <a:pt x="54" y="240"/>
                  </a:cubicBezTo>
                  <a:cubicBezTo>
                    <a:pt x="66" y="252"/>
                    <a:pt x="85" y="265"/>
                    <a:pt x="107" y="265"/>
                  </a:cubicBezTo>
                  <a:cubicBezTo>
                    <a:pt x="117" y="265"/>
                    <a:pt x="127" y="263"/>
                    <a:pt x="136" y="256"/>
                  </a:cubicBezTo>
                  <a:cubicBezTo>
                    <a:pt x="190" y="256"/>
                    <a:pt x="239" y="190"/>
                    <a:pt x="223" y="120"/>
                  </a:cubicBezTo>
                  <a:cubicBezTo>
                    <a:pt x="223" y="87"/>
                    <a:pt x="206" y="50"/>
                    <a:pt x="174" y="34"/>
                  </a:cubicBezTo>
                  <a:cubicBezTo>
                    <a:pt x="174" y="17"/>
                    <a:pt x="157" y="17"/>
                    <a:pt x="157" y="17"/>
                  </a:cubicBez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0"/>
            <p:cNvSpPr/>
            <p:nvPr/>
          </p:nvSpPr>
          <p:spPr>
            <a:xfrm>
              <a:off x="5231575" y="2544750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104" y="0"/>
                  </a:moveTo>
                  <a:cubicBezTo>
                    <a:pt x="38" y="17"/>
                    <a:pt x="1" y="87"/>
                    <a:pt x="1" y="157"/>
                  </a:cubicBezTo>
                  <a:cubicBezTo>
                    <a:pt x="17" y="190"/>
                    <a:pt x="38" y="206"/>
                    <a:pt x="54" y="244"/>
                  </a:cubicBezTo>
                  <a:cubicBezTo>
                    <a:pt x="71" y="260"/>
                    <a:pt x="104" y="260"/>
                    <a:pt x="141" y="260"/>
                  </a:cubicBezTo>
                  <a:cubicBezTo>
                    <a:pt x="174" y="260"/>
                    <a:pt x="191" y="244"/>
                    <a:pt x="207" y="206"/>
                  </a:cubicBezTo>
                  <a:cubicBezTo>
                    <a:pt x="224" y="174"/>
                    <a:pt x="224" y="141"/>
                    <a:pt x="224" y="103"/>
                  </a:cubicBezTo>
                  <a:cubicBezTo>
                    <a:pt x="224" y="70"/>
                    <a:pt x="207" y="54"/>
                    <a:pt x="191" y="17"/>
                  </a:cubicBezTo>
                  <a:cubicBezTo>
                    <a:pt x="174" y="17"/>
                    <a:pt x="174" y="17"/>
                    <a:pt x="1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10"/>
            <p:cNvSpPr/>
            <p:nvPr/>
          </p:nvSpPr>
          <p:spPr>
            <a:xfrm>
              <a:off x="5224275" y="2561950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03" y="1"/>
                  </a:moveTo>
                  <a:cubicBezTo>
                    <a:pt x="54" y="17"/>
                    <a:pt x="0" y="87"/>
                    <a:pt x="21" y="153"/>
                  </a:cubicBezTo>
                  <a:cubicBezTo>
                    <a:pt x="21" y="191"/>
                    <a:pt x="37" y="223"/>
                    <a:pt x="54" y="240"/>
                  </a:cubicBezTo>
                  <a:cubicBezTo>
                    <a:pt x="87" y="256"/>
                    <a:pt x="124" y="256"/>
                    <a:pt x="140" y="256"/>
                  </a:cubicBezTo>
                  <a:cubicBezTo>
                    <a:pt x="206" y="256"/>
                    <a:pt x="243" y="191"/>
                    <a:pt x="243" y="104"/>
                  </a:cubicBezTo>
                  <a:cubicBezTo>
                    <a:pt x="227" y="87"/>
                    <a:pt x="206" y="50"/>
                    <a:pt x="190" y="34"/>
                  </a:cubicBezTo>
                  <a:cubicBezTo>
                    <a:pt x="190" y="17"/>
                    <a:pt x="173" y="17"/>
                    <a:pt x="173" y="17"/>
                  </a:cubicBezTo>
                  <a:cubicBezTo>
                    <a:pt x="157" y="1"/>
                    <a:pt x="12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10"/>
            <p:cNvSpPr/>
            <p:nvPr/>
          </p:nvSpPr>
          <p:spPr>
            <a:xfrm>
              <a:off x="5110475" y="2613500"/>
              <a:ext cx="6100" cy="6400"/>
            </a:xfrm>
            <a:custGeom>
              <a:avLst/>
              <a:gdLst/>
              <a:ahLst/>
              <a:cxnLst/>
              <a:rect l="l" t="t" r="r" b="b"/>
              <a:pathLst>
                <a:path w="244" h="256" extrusionOk="0">
                  <a:moveTo>
                    <a:pt x="141" y="0"/>
                  </a:moveTo>
                  <a:cubicBezTo>
                    <a:pt x="104" y="0"/>
                    <a:pt x="87" y="0"/>
                    <a:pt x="54" y="33"/>
                  </a:cubicBezTo>
                  <a:cubicBezTo>
                    <a:pt x="0" y="70"/>
                    <a:pt x="0" y="153"/>
                    <a:pt x="38" y="206"/>
                  </a:cubicBezTo>
                  <a:cubicBezTo>
                    <a:pt x="54" y="239"/>
                    <a:pt x="87" y="256"/>
                    <a:pt x="120" y="256"/>
                  </a:cubicBezTo>
                  <a:cubicBezTo>
                    <a:pt x="141" y="256"/>
                    <a:pt x="174" y="256"/>
                    <a:pt x="190" y="223"/>
                  </a:cubicBezTo>
                  <a:cubicBezTo>
                    <a:pt x="223" y="206"/>
                    <a:pt x="223" y="173"/>
                    <a:pt x="244" y="136"/>
                  </a:cubicBezTo>
                  <a:cubicBezTo>
                    <a:pt x="244" y="103"/>
                    <a:pt x="223" y="70"/>
                    <a:pt x="207" y="50"/>
                  </a:cubicBezTo>
                  <a:cubicBezTo>
                    <a:pt x="207" y="33"/>
                    <a:pt x="190" y="17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10"/>
            <p:cNvSpPr/>
            <p:nvPr/>
          </p:nvSpPr>
          <p:spPr>
            <a:xfrm>
              <a:off x="5112225" y="25683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4" y="0"/>
                  </a:moveTo>
                  <a:cubicBezTo>
                    <a:pt x="50" y="21"/>
                    <a:pt x="1" y="71"/>
                    <a:pt x="17" y="157"/>
                  </a:cubicBezTo>
                  <a:cubicBezTo>
                    <a:pt x="17" y="190"/>
                    <a:pt x="34" y="207"/>
                    <a:pt x="50" y="244"/>
                  </a:cubicBezTo>
                  <a:cubicBezTo>
                    <a:pt x="87" y="260"/>
                    <a:pt x="104" y="260"/>
                    <a:pt x="137" y="260"/>
                  </a:cubicBezTo>
                  <a:cubicBezTo>
                    <a:pt x="207" y="244"/>
                    <a:pt x="240" y="174"/>
                    <a:pt x="223" y="104"/>
                  </a:cubicBezTo>
                  <a:cubicBezTo>
                    <a:pt x="223" y="71"/>
                    <a:pt x="207" y="54"/>
                    <a:pt x="190" y="21"/>
                  </a:cubicBezTo>
                  <a:cubicBezTo>
                    <a:pt x="174" y="21"/>
                    <a:pt x="174" y="21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10"/>
            <p:cNvSpPr/>
            <p:nvPr/>
          </p:nvSpPr>
          <p:spPr>
            <a:xfrm>
              <a:off x="5113475" y="2643600"/>
              <a:ext cx="6100" cy="6575"/>
            </a:xfrm>
            <a:custGeom>
              <a:avLst/>
              <a:gdLst/>
              <a:ahLst/>
              <a:cxnLst/>
              <a:rect l="l" t="t" r="r" b="b"/>
              <a:pathLst>
                <a:path w="244" h="263" extrusionOk="0">
                  <a:moveTo>
                    <a:pt x="140" y="0"/>
                  </a:moveTo>
                  <a:cubicBezTo>
                    <a:pt x="103" y="0"/>
                    <a:pt x="70" y="17"/>
                    <a:pt x="54" y="33"/>
                  </a:cubicBezTo>
                  <a:cubicBezTo>
                    <a:pt x="0" y="83"/>
                    <a:pt x="0" y="153"/>
                    <a:pt x="37" y="223"/>
                  </a:cubicBezTo>
                  <a:cubicBezTo>
                    <a:pt x="54" y="239"/>
                    <a:pt x="87" y="256"/>
                    <a:pt x="103" y="256"/>
                  </a:cubicBezTo>
                  <a:cubicBezTo>
                    <a:pt x="114" y="261"/>
                    <a:pt x="124" y="263"/>
                    <a:pt x="134" y="263"/>
                  </a:cubicBezTo>
                  <a:cubicBezTo>
                    <a:pt x="158" y="263"/>
                    <a:pt x="178" y="251"/>
                    <a:pt x="190" y="239"/>
                  </a:cubicBezTo>
                  <a:cubicBezTo>
                    <a:pt x="243" y="186"/>
                    <a:pt x="243" y="103"/>
                    <a:pt x="206" y="50"/>
                  </a:cubicBezTo>
                  <a:cubicBezTo>
                    <a:pt x="190" y="33"/>
                    <a:pt x="173" y="17"/>
                    <a:pt x="157" y="17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10"/>
            <p:cNvSpPr/>
            <p:nvPr/>
          </p:nvSpPr>
          <p:spPr>
            <a:xfrm>
              <a:off x="5122525" y="2661025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28" y="0"/>
                  </a:moveTo>
                  <a:cubicBezTo>
                    <a:pt x="83" y="0"/>
                    <a:pt x="31" y="35"/>
                    <a:pt x="17" y="91"/>
                  </a:cubicBezTo>
                  <a:cubicBezTo>
                    <a:pt x="1" y="161"/>
                    <a:pt x="17" y="231"/>
                    <a:pt x="71" y="264"/>
                  </a:cubicBezTo>
                  <a:cubicBezTo>
                    <a:pt x="82" y="267"/>
                    <a:pt x="94" y="268"/>
                    <a:pt x="105" y="268"/>
                  </a:cubicBezTo>
                  <a:cubicBezTo>
                    <a:pt x="159" y="268"/>
                    <a:pt x="210" y="235"/>
                    <a:pt x="223" y="177"/>
                  </a:cubicBezTo>
                  <a:cubicBezTo>
                    <a:pt x="240" y="107"/>
                    <a:pt x="207" y="41"/>
                    <a:pt x="153" y="4"/>
                  </a:cubicBezTo>
                  <a:cubicBezTo>
                    <a:pt x="146" y="1"/>
                    <a:pt x="137" y="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10"/>
            <p:cNvSpPr/>
            <p:nvPr/>
          </p:nvSpPr>
          <p:spPr>
            <a:xfrm>
              <a:off x="5114400" y="2518250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94" y="0"/>
                  </a:moveTo>
                  <a:cubicBezTo>
                    <a:pt x="53" y="0"/>
                    <a:pt x="12" y="32"/>
                    <a:pt x="0" y="83"/>
                  </a:cubicBezTo>
                  <a:lnTo>
                    <a:pt x="0" y="133"/>
                  </a:lnTo>
                  <a:cubicBezTo>
                    <a:pt x="0" y="186"/>
                    <a:pt x="17" y="236"/>
                    <a:pt x="66" y="252"/>
                  </a:cubicBezTo>
                  <a:cubicBezTo>
                    <a:pt x="76" y="258"/>
                    <a:pt x="88" y="261"/>
                    <a:pt x="99" y="261"/>
                  </a:cubicBezTo>
                  <a:cubicBezTo>
                    <a:pt x="128" y="261"/>
                    <a:pt x="157" y="243"/>
                    <a:pt x="169" y="219"/>
                  </a:cubicBezTo>
                  <a:cubicBezTo>
                    <a:pt x="190" y="219"/>
                    <a:pt x="206" y="203"/>
                    <a:pt x="206" y="170"/>
                  </a:cubicBezTo>
                  <a:cubicBezTo>
                    <a:pt x="223" y="116"/>
                    <a:pt x="206" y="30"/>
                    <a:pt x="136" y="13"/>
                  </a:cubicBezTo>
                  <a:cubicBezTo>
                    <a:pt x="123" y="4"/>
                    <a:pt x="108" y="0"/>
                    <a:pt x="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10"/>
            <p:cNvSpPr/>
            <p:nvPr/>
          </p:nvSpPr>
          <p:spPr>
            <a:xfrm>
              <a:off x="5116975" y="2548100"/>
              <a:ext cx="6400" cy="6675"/>
            </a:xfrm>
            <a:custGeom>
              <a:avLst/>
              <a:gdLst/>
              <a:ahLst/>
              <a:cxnLst/>
              <a:rect l="l" t="t" r="r" b="b"/>
              <a:pathLst>
                <a:path w="256" h="267" extrusionOk="0">
                  <a:moveTo>
                    <a:pt x="134" y="1"/>
                  </a:moveTo>
                  <a:cubicBezTo>
                    <a:pt x="84" y="1"/>
                    <a:pt x="44" y="35"/>
                    <a:pt x="17" y="89"/>
                  </a:cubicBezTo>
                  <a:cubicBezTo>
                    <a:pt x="0" y="159"/>
                    <a:pt x="33" y="229"/>
                    <a:pt x="87" y="262"/>
                  </a:cubicBezTo>
                  <a:cubicBezTo>
                    <a:pt x="95" y="265"/>
                    <a:pt x="104" y="266"/>
                    <a:pt x="114" y="266"/>
                  </a:cubicBezTo>
                  <a:cubicBezTo>
                    <a:pt x="159" y="266"/>
                    <a:pt x="209" y="234"/>
                    <a:pt x="223" y="176"/>
                  </a:cubicBezTo>
                  <a:cubicBezTo>
                    <a:pt x="256" y="110"/>
                    <a:pt x="223" y="40"/>
                    <a:pt x="169" y="7"/>
                  </a:cubicBezTo>
                  <a:cubicBezTo>
                    <a:pt x="157" y="3"/>
                    <a:pt x="145" y="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10"/>
            <p:cNvSpPr/>
            <p:nvPr/>
          </p:nvSpPr>
          <p:spPr>
            <a:xfrm>
              <a:off x="5118625" y="258297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03" y="1"/>
                  </a:moveTo>
                  <a:cubicBezTo>
                    <a:pt x="54" y="1"/>
                    <a:pt x="0" y="71"/>
                    <a:pt x="21" y="137"/>
                  </a:cubicBezTo>
                  <a:cubicBezTo>
                    <a:pt x="21" y="224"/>
                    <a:pt x="87" y="261"/>
                    <a:pt x="140" y="261"/>
                  </a:cubicBezTo>
                  <a:cubicBezTo>
                    <a:pt x="173" y="240"/>
                    <a:pt x="190" y="224"/>
                    <a:pt x="206" y="207"/>
                  </a:cubicBezTo>
                  <a:cubicBezTo>
                    <a:pt x="227" y="174"/>
                    <a:pt x="243" y="137"/>
                    <a:pt x="243" y="104"/>
                  </a:cubicBezTo>
                  <a:cubicBezTo>
                    <a:pt x="227" y="71"/>
                    <a:pt x="206" y="34"/>
                    <a:pt x="190" y="17"/>
                  </a:cubicBezTo>
                  <a:cubicBezTo>
                    <a:pt x="190" y="17"/>
                    <a:pt x="173" y="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10"/>
            <p:cNvSpPr/>
            <p:nvPr/>
          </p:nvSpPr>
          <p:spPr>
            <a:xfrm>
              <a:off x="5117375" y="2598450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104" y="0"/>
                  </a:moveTo>
                  <a:cubicBezTo>
                    <a:pt x="34" y="0"/>
                    <a:pt x="1" y="70"/>
                    <a:pt x="1" y="136"/>
                  </a:cubicBezTo>
                  <a:cubicBezTo>
                    <a:pt x="17" y="174"/>
                    <a:pt x="17" y="207"/>
                    <a:pt x="50" y="223"/>
                  </a:cubicBezTo>
                  <a:cubicBezTo>
                    <a:pt x="71" y="260"/>
                    <a:pt x="104" y="260"/>
                    <a:pt x="137" y="260"/>
                  </a:cubicBezTo>
                  <a:cubicBezTo>
                    <a:pt x="153" y="239"/>
                    <a:pt x="190" y="223"/>
                    <a:pt x="207" y="207"/>
                  </a:cubicBezTo>
                  <a:cubicBezTo>
                    <a:pt x="223" y="174"/>
                    <a:pt x="223" y="136"/>
                    <a:pt x="223" y="103"/>
                  </a:cubicBezTo>
                  <a:cubicBezTo>
                    <a:pt x="223" y="70"/>
                    <a:pt x="207" y="33"/>
                    <a:pt x="174" y="17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10"/>
            <p:cNvSpPr/>
            <p:nvPr/>
          </p:nvSpPr>
          <p:spPr>
            <a:xfrm>
              <a:off x="5093375" y="2493200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03" y="1"/>
                  </a:moveTo>
                  <a:cubicBezTo>
                    <a:pt x="66" y="17"/>
                    <a:pt x="50" y="38"/>
                    <a:pt x="33" y="54"/>
                  </a:cubicBezTo>
                  <a:cubicBezTo>
                    <a:pt x="17" y="87"/>
                    <a:pt x="0" y="120"/>
                    <a:pt x="0" y="158"/>
                  </a:cubicBezTo>
                  <a:cubicBezTo>
                    <a:pt x="17" y="191"/>
                    <a:pt x="33" y="224"/>
                    <a:pt x="50" y="244"/>
                  </a:cubicBezTo>
                  <a:cubicBezTo>
                    <a:pt x="61" y="256"/>
                    <a:pt x="83" y="267"/>
                    <a:pt x="107" y="267"/>
                  </a:cubicBezTo>
                  <a:cubicBezTo>
                    <a:pt x="116" y="267"/>
                    <a:pt x="126" y="265"/>
                    <a:pt x="136" y="261"/>
                  </a:cubicBezTo>
                  <a:cubicBezTo>
                    <a:pt x="186" y="261"/>
                    <a:pt x="239" y="191"/>
                    <a:pt x="223" y="120"/>
                  </a:cubicBezTo>
                  <a:cubicBezTo>
                    <a:pt x="223" y="87"/>
                    <a:pt x="206" y="54"/>
                    <a:pt x="186" y="38"/>
                  </a:cubicBezTo>
                  <a:cubicBezTo>
                    <a:pt x="169" y="17"/>
                    <a:pt x="169" y="17"/>
                    <a:pt x="153" y="17"/>
                  </a:cubicBez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10"/>
            <p:cNvSpPr/>
            <p:nvPr/>
          </p:nvSpPr>
          <p:spPr>
            <a:xfrm>
              <a:off x="5078325" y="24953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0"/>
                  </a:moveTo>
                  <a:cubicBezTo>
                    <a:pt x="33" y="17"/>
                    <a:pt x="0" y="71"/>
                    <a:pt x="17" y="157"/>
                  </a:cubicBezTo>
                  <a:cubicBezTo>
                    <a:pt x="17" y="190"/>
                    <a:pt x="33" y="207"/>
                    <a:pt x="50" y="240"/>
                  </a:cubicBezTo>
                  <a:cubicBezTo>
                    <a:pt x="66" y="260"/>
                    <a:pt x="103" y="260"/>
                    <a:pt x="136" y="260"/>
                  </a:cubicBezTo>
                  <a:cubicBezTo>
                    <a:pt x="190" y="240"/>
                    <a:pt x="239" y="174"/>
                    <a:pt x="223" y="104"/>
                  </a:cubicBezTo>
                  <a:cubicBezTo>
                    <a:pt x="223" y="71"/>
                    <a:pt x="206" y="33"/>
                    <a:pt x="190" y="17"/>
                  </a:cubicBezTo>
                  <a:cubicBezTo>
                    <a:pt x="169" y="17"/>
                    <a:pt x="169" y="17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10"/>
            <p:cNvSpPr/>
            <p:nvPr/>
          </p:nvSpPr>
          <p:spPr>
            <a:xfrm>
              <a:off x="5085625" y="2478150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104" y="1"/>
                  </a:moveTo>
                  <a:cubicBezTo>
                    <a:pt x="34" y="1"/>
                    <a:pt x="1" y="71"/>
                    <a:pt x="1" y="141"/>
                  </a:cubicBezTo>
                  <a:cubicBezTo>
                    <a:pt x="1" y="174"/>
                    <a:pt x="17" y="207"/>
                    <a:pt x="50" y="228"/>
                  </a:cubicBezTo>
                  <a:cubicBezTo>
                    <a:pt x="67" y="261"/>
                    <a:pt x="104" y="261"/>
                    <a:pt x="120" y="261"/>
                  </a:cubicBezTo>
                  <a:cubicBezTo>
                    <a:pt x="153" y="244"/>
                    <a:pt x="186" y="228"/>
                    <a:pt x="207" y="207"/>
                  </a:cubicBezTo>
                  <a:cubicBezTo>
                    <a:pt x="223" y="174"/>
                    <a:pt x="223" y="141"/>
                    <a:pt x="223" y="104"/>
                  </a:cubicBezTo>
                  <a:cubicBezTo>
                    <a:pt x="223" y="71"/>
                    <a:pt x="207" y="38"/>
                    <a:pt x="170" y="22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10"/>
            <p:cNvSpPr/>
            <p:nvPr/>
          </p:nvSpPr>
          <p:spPr>
            <a:xfrm>
              <a:off x="5088625" y="2510650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20" y="1"/>
                  </a:moveTo>
                  <a:cubicBezTo>
                    <a:pt x="114" y="1"/>
                    <a:pt x="109" y="2"/>
                    <a:pt x="103" y="8"/>
                  </a:cubicBezTo>
                  <a:lnTo>
                    <a:pt x="66" y="8"/>
                  </a:lnTo>
                  <a:cubicBezTo>
                    <a:pt x="33" y="41"/>
                    <a:pt x="0" y="94"/>
                    <a:pt x="17" y="144"/>
                  </a:cubicBezTo>
                  <a:cubicBezTo>
                    <a:pt x="17" y="181"/>
                    <a:pt x="33" y="214"/>
                    <a:pt x="50" y="231"/>
                  </a:cubicBezTo>
                  <a:cubicBezTo>
                    <a:pt x="66" y="268"/>
                    <a:pt x="103" y="268"/>
                    <a:pt x="136" y="268"/>
                  </a:cubicBezTo>
                  <a:cubicBezTo>
                    <a:pt x="190" y="247"/>
                    <a:pt x="240" y="181"/>
                    <a:pt x="223" y="111"/>
                  </a:cubicBezTo>
                  <a:lnTo>
                    <a:pt x="223" y="78"/>
                  </a:lnTo>
                  <a:cubicBezTo>
                    <a:pt x="207" y="41"/>
                    <a:pt x="190" y="24"/>
                    <a:pt x="153" y="8"/>
                  </a:cubicBezTo>
                  <a:cubicBezTo>
                    <a:pt x="142" y="8"/>
                    <a:pt x="131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10"/>
            <p:cNvSpPr/>
            <p:nvPr/>
          </p:nvSpPr>
          <p:spPr>
            <a:xfrm>
              <a:off x="5064100" y="2452900"/>
              <a:ext cx="6100" cy="6600"/>
            </a:xfrm>
            <a:custGeom>
              <a:avLst/>
              <a:gdLst/>
              <a:ahLst/>
              <a:cxnLst/>
              <a:rect l="l" t="t" r="r" b="b"/>
              <a:pathLst>
                <a:path w="244" h="264" extrusionOk="0">
                  <a:moveTo>
                    <a:pt x="120" y="1"/>
                  </a:moveTo>
                  <a:cubicBezTo>
                    <a:pt x="103" y="1"/>
                    <a:pt x="70" y="17"/>
                    <a:pt x="54" y="34"/>
                  </a:cubicBezTo>
                  <a:cubicBezTo>
                    <a:pt x="17" y="50"/>
                    <a:pt x="0" y="83"/>
                    <a:pt x="0" y="120"/>
                  </a:cubicBezTo>
                  <a:cubicBezTo>
                    <a:pt x="0" y="153"/>
                    <a:pt x="17" y="186"/>
                    <a:pt x="37" y="223"/>
                  </a:cubicBezTo>
                  <a:cubicBezTo>
                    <a:pt x="54" y="240"/>
                    <a:pt x="70" y="256"/>
                    <a:pt x="103" y="256"/>
                  </a:cubicBezTo>
                  <a:cubicBezTo>
                    <a:pt x="114" y="261"/>
                    <a:pt x="123" y="263"/>
                    <a:pt x="131" y="263"/>
                  </a:cubicBezTo>
                  <a:cubicBezTo>
                    <a:pt x="151" y="263"/>
                    <a:pt x="167" y="252"/>
                    <a:pt x="190" y="240"/>
                  </a:cubicBezTo>
                  <a:cubicBezTo>
                    <a:pt x="223" y="186"/>
                    <a:pt x="243" y="104"/>
                    <a:pt x="206" y="50"/>
                  </a:cubicBezTo>
                  <a:cubicBezTo>
                    <a:pt x="190" y="34"/>
                    <a:pt x="173" y="17"/>
                    <a:pt x="157" y="17"/>
                  </a:cubicBezTo>
                  <a:cubicBezTo>
                    <a:pt x="157" y="1"/>
                    <a:pt x="140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10"/>
            <p:cNvSpPr/>
            <p:nvPr/>
          </p:nvSpPr>
          <p:spPr>
            <a:xfrm>
              <a:off x="5082125" y="2528550"/>
              <a:ext cx="6100" cy="6475"/>
            </a:xfrm>
            <a:custGeom>
              <a:avLst/>
              <a:gdLst/>
              <a:ahLst/>
              <a:cxnLst/>
              <a:rect l="l" t="t" r="r" b="b"/>
              <a:pathLst>
                <a:path w="244" h="259" extrusionOk="0">
                  <a:moveTo>
                    <a:pt x="113" y="1"/>
                  </a:moveTo>
                  <a:cubicBezTo>
                    <a:pt x="72" y="1"/>
                    <a:pt x="32" y="32"/>
                    <a:pt x="17" y="84"/>
                  </a:cubicBezTo>
                  <a:cubicBezTo>
                    <a:pt x="1" y="149"/>
                    <a:pt x="17" y="220"/>
                    <a:pt x="87" y="253"/>
                  </a:cubicBezTo>
                  <a:cubicBezTo>
                    <a:pt x="97" y="256"/>
                    <a:pt x="108" y="258"/>
                    <a:pt x="118" y="258"/>
                  </a:cubicBezTo>
                  <a:cubicBezTo>
                    <a:pt x="164" y="258"/>
                    <a:pt x="210" y="224"/>
                    <a:pt x="223" y="170"/>
                  </a:cubicBezTo>
                  <a:cubicBezTo>
                    <a:pt x="244" y="116"/>
                    <a:pt x="207" y="30"/>
                    <a:pt x="157" y="13"/>
                  </a:cubicBezTo>
                  <a:cubicBezTo>
                    <a:pt x="143" y="5"/>
                    <a:pt x="128" y="1"/>
                    <a:pt x="1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10"/>
            <p:cNvSpPr/>
            <p:nvPr/>
          </p:nvSpPr>
          <p:spPr>
            <a:xfrm>
              <a:off x="5097600" y="2569700"/>
              <a:ext cx="5575" cy="6400"/>
            </a:xfrm>
            <a:custGeom>
              <a:avLst/>
              <a:gdLst/>
              <a:ahLst/>
              <a:cxnLst/>
              <a:rect l="l" t="t" r="r" b="b"/>
              <a:pathLst>
                <a:path w="223" h="256" extrusionOk="0">
                  <a:moveTo>
                    <a:pt x="103" y="0"/>
                  </a:moveTo>
                  <a:cubicBezTo>
                    <a:pt x="37" y="0"/>
                    <a:pt x="0" y="70"/>
                    <a:pt x="0" y="136"/>
                  </a:cubicBezTo>
                  <a:cubicBezTo>
                    <a:pt x="17" y="190"/>
                    <a:pt x="37" y="223"/>
                    <a:pt x="70" y="239"/>
                  </a:cubicBezTo>
                  <a:cubicBezTo>
                    <a:pt x="87" y="239"/>
                    <a:pt x="103" y="256"/>
                    <a:pt x="140" y="256"/>
                  </a:cubicBezTo>
                  <a:cubicBezTo>
                    <a:pt x="157" y="239"/>
                    <a:pt x="190" y="223"/>
                    <a:pt x="206" y="206"/>
                  </a:cubicBezTo>
                  <a:cubicBezTo>
                    <a:pt x="223" y="173"/>
                    <a:pt x="223" y="136"/>
                    <a:pt x="223" y="103"/>
                  </a:cubicBezTo>
                  <a:cubicBezTo>
                    <a:pt x="223" y="70"/>
                    <a:pt x="206" y="33"/>
                    <a:pt x="190" y="17"/>
                  </a:cubicBezTo>
                  <a:cubicBezTo>
                    <a:pt x="173" y="17"/>
                    <a:pt x="173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10"/>
            <p:cNvSpPr/>
            <p:nvPr/>
          </p:nvSpPr>
          <p:spPr>
            <a:xfrm>
              <a:off x="5219125" y="2577825"/>
              <a:ext cx="6500" cy="6525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140" y="1"/>
                  </a:moveTo>
                  <a:cubicBezTo>
                    <a:pt x="103" y="1"/>
                    <a:pt x="87" y="1"/>
                    <a:pt x="54" y="17"/>
                  </a:cubicBezTo>
                  <a:cubicBezTo>
                    <a:pt x="21" y="71"/>
                    <a:pt x="0" y="157"/>
                    <a:pt x="37" y="207"/>
                  </a:cubicBezTo>
                  <a:cubicBezTo>
                    <a:pt x="54" y="240"/>
                    <a:pt x="87" y="261"/>
                    <a:pt x="124" y="261"/>
                  </a:cubicBezTo>
                  <a:cubicBezTo>
                    <a:pt x="140" y="261"/>
                    <a:pt x="173" y="261"/>
                    <a:pt x="190" y="223"/>
                  </a:cubicBezTo>
                  <a:cubicBezTo>
                    <a:pt x="243" y="190"/>
                    <a:pt x="260" y="104"/>
                    <a:pt x="206" y="54"/>
                  </a:cubicBezTo>
                  <a:cubicBezTo>
                    <a:pt x="206" y="34"/>
                    <a:pt x="190" y="17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10"/>
            <p:cNvSpPr/>
            <p:nvPr/>
          </p:nvSpPr>
          <p:spPr>
            <a:xfrm>
              <a:off x="5091600" y="2461475"/>
              <a:ext cx="6425" cy="6400"/>
            </a:xfrm>
            <a:custGeom>
              <a:avLst/>
              <a:gdLst/>
              <a:ahLst/>
              <a:cxnLst/>
              <a:rect l="l" t="t" r="r" b="b"/>
              <a:pathLst>
                <a:path w="257" h="256" extrusionOk="0">
                  <a:moveTo>
                    <a:pt x="137" y="0"/>
                  </a:moveTo>
                  <a:cubicBezTo>
                    <a:pt x="121" y="0"/>
                    <a:pt x="88" y="0"/>
                    <a:pt x="71" y="17"/>
                  </a:cubicBezTo>
                  <a:cubicBezTo>
                    <a:pt x="17" y="70"/>
                    <a:pt x="1" y="153"/>
                    <a:pt x="50" y="206"/>
                  </a:cubicBezTo>
                  <a:cubicBezTo>
                    <a:pt x="71" y="239"/>
                    <a:pt x="88" y="256"/>
                    <a:pt x="121" y="256"/>
                  </a:cubicBezTo>
                  <a:cubicBezTo>
                    <a:pt x="154" y="256"/>
                    <a:pt x="174" y="239"/>
                    <a:pt x="207" y="223"/>
                  </a:cubicBezTo>
                  <a:cubicBezTo>
                    <a:pt x="240" y="190"/>
                    <a:pt x="257" y="103"/>
                    <a:pt x="224" y="50"/>
                  </a:cubicBezTo>
                  <a:cubicBezTo>
                    <a:pt x="207" y="33"/>
                    <a:pt x="191" y="17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10"/>
            <p:cNvSpPr/>
            <p:nvPr/>
          </p:nvSpPr>
          <p:spPr>
            <a:xfrm>
              <a:off x="5094200" y="2540000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03" y="1"/>
                  </a:moveTo>
                  <a:cubicBezTo>
                    <a:pt x="33" y="21"/>
                    <a:pt x="0" y="87"/>
                    <a:pt x="0" y="157"/>
                  </a:cubicBezTo>
                  <a:cubicBezTo>
                    <a:pt x="17" y="190"/>
                    <a:pt x="33" y="227"/>
                    <a:pt x="50" y="244"/>
                  </a:cubicBezTo>
                  <a:cubicBezTo>
                    <a:pt x="64" y="256"/>
                    <a:pt x="85" y="267"/>
                    <a:pt x="107" y="267"/>
                  </a:cubicBezTo>
                  <a:cubicBezTo>
                    <a:pt x="117" y="267"/>
                    <a:pt x="126" y="265"/>
                    <a:pt x="136" y="260"/>
                  </a:cubicBezTo>
                  <a:cubicBezTo>
                    <a:pt x="190" y="260"/>
                    <a:pt x="239" y="190"/>
                    <a:pt x="223" y="124"/>
                  </a:cubicBezTo>
                  <a:cubicBezTo>
                    <a:pt x="223" y="87"/>
                    <a:pt x="206" y="54"/>
                    <a:pt x="190" y="38"/>
                  </a:cubicBezTo>
                  <a:cubicBezTo>
                    <a:pt x="173" y="21"/>
                    <a:pt x="173" y="21"/>
                    <a:pt x="153" y="21"/>
                  </a:cubicBez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10"/>
            <p:cNvSpPr/>
            <p:nvPr/>
          </p:nvSpPr>
          <p:spPr>
            <a:xfrm>
              <a:off x="5082550" y="2570925"/>
              <a:ext cx="6100" cy="6700"/>
            </a:xfrm>
            <a:custGeom>
              <a:avLst/>
              <a:gdLst/>
              <a:ahLst/>
              <a:cxnLst/>
              <a:rect l="l" t="t" r="r" b="b"/>
              <a:pathLst>
                <a:path w="244" h="268" extrusionOk="0">
                  <a:moveTo>
                    <a:pt x="103" y="1"/>
                  </a:moveTo>
                  <a:cubicBezTo>
                    <a:pt x="70" y="21"/>
                    <a:pt x="37" y="38"/>
                    <a:pt x="21" y="54"/>
                  </a:cubicBezTo>
                  <a:cubicBezTo>
                    <a:pt x="0" y="87"/>
                    <a:pt x="0" y="124"/>
                    <a:pt x="0" y="157"/>
                  </a:cubicBezTo>
                  <a:cubicBezTo>
                    <a:pt x="21" y="190"/>
                    <a:pt x="21" y="227"/>
                    <a:pt x="54" y="244"/>
                  </a:cubicBezTo>
                  <a:cubicBezTo>
                    <a:pt x="65" y="255"/>
                    <a:pt x="85" y="267"/>
                    <a:pt x="109" y="267"/>
                  </a:cubicBezTo>
                  <a:cubicBezTo>
                    <a:pt x="119" y="267"/>
                    <a:pt x="129" y="265"/>
                    <a:pt x="140" y="260"/>
                  </a:cubicBezTo>
                  <a:cubicBezTo>
                    <a:pt x="190" y="260"/>
                    <a:pt x="243" y="190"/>
                    <a:pt x="227" y="124"/>
                  </a:cubicBezTo>
                  <a:cubicBezTo>
                    <a:pt x="227" y="87"/>
                    <a:pt x="206" y="54"/>
                    <a:pt x="173" y="38"/>
                  </a:cubicBezTo>
                  <a:cubicBezTo>
                    <a:pt x="173" y="21"/>
                    <a:pt x="173" y="21"/>
                    <a:pt x="157" y="21"/>
                  </a:cubicBezTo>
                  <a:cubicBezTo>
                    <a:pt x="140" y="1"/>
                    <a:pt x="12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10"/>
            <p:cNvSpPr/>
            <p:nvPr/>
          </p:nvSpPr>
          <p:spPr>
            <a:xfrm>
              <a:off x="5072225" y="2557625"/>
              <a:ext cx="6125" cy="6525"/>
            </a:xfrm>
            <a:custGeom>
              <a:avLst/>
              <a:gdLst/>
              <a:ahLst/>
              <a:cxnLst/>
              <a:rect l="l" t="t" r="r" b="b"/>
              <a:pathLst>
                <a:path w="245" h="261" extrusionOk="0">
                  <a:moveTo>
                    <a:pt x="104" y="1"/>
                  </a:moveTo>
                  <a:cubicBezTo>
                    <a:pt x="38" y="17"/>
                    <a:pt x="1" y="87"/>
                    <a:pt x="1" y="157"/>
                  </a:cubicBezTo>
                  <a:cubicBezTo>
                    <a:pt x="21" y="190"/>
                    <a:pt x="38" y="223"/>
                    <a:pt x="54" y="244"/>
                  </a:cubicBezTo>
                  <a:cubicBezTo>
                    <a:pt x="71" y="260"/>
                    <a:pt x="104" y="260"/>
                    <a:pt x="141" y="260"/>
                  </a:cubicBezTo>
                  <a:cubicBezTo>
                    <a:pt x="191" y="244"/>
                    <a:pt x="244" y="190"/>
                    <a:pt x="228" y="104"/>
                  </a:cubicBezTo>
                  <a:cubicBezTo>
                    <a:pt x="228" y="71"/>
                    <a:pt x="207" y="54"/>
                    <a:pt x="191" y="17"/>
                  </a:cubicBezTo>
                  <a:lnTo>
                    <a:pt x="158" y="17"/>
                  </a:lnTo>
                  <a:cubicBezTo>
                    <a:pt x="141" y="1"/>
                    <a:pt x="125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10"/>
            <p:cNvSpPr/>
            <p:nvPr/>
          </p:nvSpPr>
          <p:spPr>
            <a:xfrm>
              <a:off x="5073575" y="2541650"/>
              <a:ext cx="6425" cy="6475"/>
            </a:xfrm>
            <a:custGeom>
              <a:avLst/>
              <a:gdLst/>
              <a:ahLst/>
              <a:cxnLst/>
              <a:rect l="l" t="t" r="r" b="b"/>
              <a:pathLst>
                <a:path w="257" h="259" extrusionOk="0">
                  <a:moveTo>
                    <a:pt x="145" y="1"/>
                  </a:moveTo>
                  <a:cubicBezTo>
                    <a:pt x="98" y="1"/>
                    <a:pt x="47" y="33"/>
                    <a:pt x="33" y="91"/>
                  </a:cubicBezTo>
                  <a:cubicBezTo>
                    <a:pt x="0" y="161"/>
                    <a:pt x="33" y="227"/>
                    <a:pt x="87" y="244"/>
                  </a:cubicBezTo>
                  <a:cubicBezTo>
                    <a:pt x="105" y="254"/>
                    <a:pt x="122" y="259"/>
                    <a:pt x="138" y="259"/>
                  </a:cubicBezTo>
                  <a:cubicBezTo>
                    <a:pt x="181" y="259"/>
                    <a:pt x="216" y="226"/>
                    <a:pt x="240" y="178"/>
                  </a:cubicBezTo>
                  <a:cubicBezTo>
                    <a:pt x="256" y="108"/>
                    <a:pt x="223" y="38"/>
                    <a:pt x="174" y="5"/>
                  </a:cubicBezTo>
                  <a:cubicBezTo>
                    <a:pt x="165" y="2"/>
                    <a:pt x="155" y="1"/>
                    <a:pt x="1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10"/>
            <p:cNvSpPr/>
            <p:nvPr/>
          </p:nvSpPr>
          <p:spPr>
            <a:xfrm>
              <a:off x="5071400" y="2604950"/>
              <a:ext cx="5600" cy="6575"/>
            </a:xfrm>
            <a:custGeom>
              <a:avLst/>
              <a:gdLst/>
              <a:ahLst/>
              <a:cxnLst/>
              <a:rect l="l" t="t" r="r" b="b"/>
              <a:pathLst>
                <a:path w="224" h="263" extrusionOk="0">
                  <a:moveTo>
                    <a:pt x="120" y="0"/>
                  </a:moveTo>
                  <a:cubicBezTo>
                    <a:pt x="104" y="0"/>
                    <a:pt x="71" y="17"/>
                    <a:pt x="54" y="33"/>
                  </a:cubicBezTo>
                  <a:cubicBezTo>
                    <a:pt x="1" y="83"/>
                    <a:pt x="1" y="153"/>
                    <a:pt x="34" y="223"/>
                  </a:cubicBezTo>
                  <a:cubicBezTo>
                    <a:pt x="54" y="239"/>
                    <a:pt x="71" y="256"/>
                    <a:pt x="104" y="256"/>
                  </a:cubicBezTo>
                  <a:cubicBezTo>
                    <a:pt x="114" y="261"/>
                    <a:pt x="122" y="263"/>
                    <a:pt x="130" y="263"/>
                  </a:cubicBezTo>
                  <a:cubicBezTo>
                    <a:pt x="150" y="263"/>
                    <a:pt x="167" y="251"/>
                    <a:pt x="191" y="239"/>
                  </a:cubicBezTo>
                  <a:cubicBezTo>
                    <a:pt x="207" y="206"/>
                    <a:pt x="224" y="186"/>
                    <a:pt x="224" y="153"/>
                  </a:cubicBezTo>
                  <a:cubicBezTo>
                    <a:pt x="224" y="120"/>
                    <a:pt x="224" y="83"/>
                    <a:pt x="207" y="50"/>
                  </a:cubicBezTo>
                  <a:cubicBezTo>
                    <a:pt x="191" y="33"/>
                    <a:pt x="174" y="17"/>
                    <a:pt x="158" y="17"/>
                  </a:cubicBezTo>
                  <a:cubicBezTo>
                    <a:pt x="158" y="17"/>
                    <a:pt x="137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10"/>
            <p:cNvSpPr/>
            <p:nvPr/>
          </p:nvSpPr>
          <p:spPr>
            <a:xfrm>
              <a:off x="5078325" y="2589900"/>
              <a:ext cx="5575" cy="6575"/>
            </a:xfrm>
            <a:custGeom>
              <a:avLst/>
              <a:gdLst/>
              <a:ahLst/>
              <a:cxnLst/>
              <a:rect l="l" t="t" r="r" b="b"/>
              <a:pathLst>
                <a:path w="223" h="263" extrusionOk="0">
                  <a:moveTo>
                    <a:pt x="103" y="0"/>
                  </a:moveTo>
                  <a:cubicBezTo>
                    <a:pt x="33" y="17"/>
                    <a:pt x="0" y="87"/>
                    <a:pt x="0" y="153"/>
                  </a:cubicBezTo>
                  <a:cubicBezTo>
                    <a:pt x="17" y="190"/>
                    <a:pt x="17" y="223"/>
                    <a:pt x="50" y="239"/>
                  </a:cubicBezTo>
                  <a:cubicBezTo>
                    <a:pt x="61" y="251"/>
                    <a:pt x="83" y="263"/>
                    <a:pt x="107" y="263"/>
                  </a:cubicBezTo>
                  <a:cubicBezTo>
                    <a:pt x="117" y="263"/>
                    <a:pt x="127" y="261"/>
                    <a:pt x="136" y="256"/>
                  </a:cubicBezTo>
                  <a:cubicBezTo>
                    <a:pt x="153" y="256"/>
                    <a:pt x="190" y="239"/>
                    <a:pt x="206" y="206"/>
                  </a:cubicBezTo>
                  <a:cubicBezTo>
                    <a:pt x="223" y="190"/>
                    <a:pt x="223" y="153"/>
                    <a:pt x="223" y="120"/>
                  </a:cubicBezTo>
                  <a:cubicBezTo>
                    <a:pt x="223" y="87"/>
                    <a:pt x="206" y="50"/>
                    <a:pt x="169" y="33"/>
                  </a:cubicBezTo>
                  <a:cubicBezTo>
                    <a:pt x="169" y="17"/>
                    <a:pt x="153" y="17"/>
                    <a:pt x="153" y="17"/>
                  </a:cubicBez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10"/>
            <p:cNvSpPr/>
            <p:nvPr/>
          </p:nvSpPr>
          <p:spPr>
            <a:xfrm>
              <a:off x="5070175" y="2577425"/>
              <a:ext cx="5600" cy="6650"/>
            </a:xfrm>
            <a:custGeom>
              <a:avLst/>
              <a:gdLst/>
              <a:ahLst/>
              <a:cxnLst/>
              <a:rect l="l" t="t" r="r" b="b"/>
              <a:pathLst>
                <a:path w="224" h="266" extrusionOk="0">
                  <a:moveTo>
                    <a:pt x="120" y="0"/>
                  </a:moveTo>
                  <a:cubicBezTo>
                    <a:pt x="83" y="0"/>
                    <a:pt x="50" y="17"/>
                    <a:pt x="33" y="33"/>
                  </a:cubicBezTo>
                  <a:cubicBezTo>
                    <a:pt x="17" y="50"/>
                    <a:pt x="0" y="87"/>
                    <a:pt x="0" y="120"/>
                  </a:cubicBezTo>
                  <a:cubicBezTo>
                    <a:pt x="0" y="153"/>
                    <a:pt x="0" y="190"/>
                    <a:pt x="17" y="223"/>
                  </a:cubicBezTo>
                  <a:cubicBezTo>
                    <a:pt x="35" y="252"/>
                    <a:pt x="64" y="265"/>
                    <a:pt x="95" y="265"/>
                  </a:cubicBezTo>
                  <a:cubicBezTo>
                    <a:pt x="120" y="265"/>
                    <a:pt x="147" y="256"/>
                    <a:pt x="169" y="239"/>
                  </a:cubicBezTo>
                  <a:cubicBezTo>
                    <a:pt x="223" y="190"/>
                    <a:pt x="223" y="103"/>
                    <a:pt x="186" y="50"/>
                  </a:cubicBezTo>
                  <a:cubicBezTo>
                    <a:pt x="169" y="33"/>
                    <a:pt x="153" y="17"/>
                    <a:pt x="136" y="17"/>
                  </a:cubicBezTo>
                  <a:cubicBezTo>
                    <a:pt x="136" y="0"/>
                    <a:pt x="120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10"/>
            <p:cNvSpPr/>
            <p:nvPr/>
          </p:nvSpPr>
          <p:spPr>
            <a:xfrm>
              <a:off x="5073150" y="2511075"/>
              <a:ext cx="6025" cy="6700"/>
            </a:xfrm>
            <a:custGeom>
              <a:avLst/>
              <a:gdLst/>
              <a:ahLst/>
              <a:cxnLst/>
              <a:rect l="l" t="t" r="r" b="b"/>
              <a:pathLst>
                <a:path w="241" h="268" extrusionOk="0">
                  <a:moveTo>
                    <a:pt x="108" y="1"/>
                  </a:moveTo>
                  <a:cubicBezTo>
                    <a:pt x="84" y="1"/>
                    <a:pt x="62" y="12"/>
                    <a:pt x="50" y="24"/>
                  </a:cubicBezTo>
                  <a:cubicBezTo>
                    <a:pt x="1" y="77"/>
                    <a:pt x="1" y="164"/>
                    <a:pt x="34" y="214"/>
                  </a:cubicBezTo>
                  <a:cubicBezTo>
                    <a:pt x="50" y="230"/>
                    <a:pt x="88" y="251"/>
                    <a:pt x="104" y="267"/>
                  </a:cubicBezTo>
                  <a:cubicBezTo>
                    <a:pt x="137" y="267"/>
                    <a:pt x="170" y="251"/>
                    <a:pt x="191" y="230"/>
                  </a:cubicBezTo>
                  <a:cubicBezTo>
                    <a:pt x="240" y="181"/>
                    <a:pt x="240" y="110"/>
                    <a:pt x="207" y="45"/>
                  </a:cubicBezTo>
                  <a:cubicBezTo>
                    <a:pt x="191" y="24"/>
                    <a:pt x="170" y="7"/>
                    <a:pt x="154" y="7"/>
                  </a:cubicBezTo>
                  <a:lnTo>
                    <a:pt x="137" y="7"/>
                  </a:lnTo>
                  <a:cubicBezTo>
                    <a:pt x="127" y="3"/>
                    <a:pt x="117" y="1"/>
                    <a:pt x="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10"/>
            <p:cNvSpPr/>
            <p:nvPr/>
          </p:nvSpPr>
          <p:spPr>
            <a:xfrm>
              <a:off x="5076975" y="2465800"/>
              <a:ext cx="5600" cy="6400"/>
            </a:xfrm>
            <a:custGeom>
              <a:avLst/>
              <a:gdLst/>
              <a:ahLst/>
              <a:cxnLst/>
              <a:rect l="l" t="t" r="r" b="b"/>
              <a:pathLst>
                <a:path w="224" h="256" extrusionOk="0">
                  <a:moveTo>
                    <a:pt x="104" y="0"/>
                  </a:moveTo>
                  <a:cubicBezTo>
                    <a:pt x="38" y="17"/>
                    <a:pt x="1" y="66"/>
                    <a:pt x="1" y="153"/>
                  </a:cubicBezTo>
                  <a:cubicBezTo>
                    <a:pt x="17" y="186"/>
                    <a:pt x="17" y="206"/>
                    <a:pt x="54" y="239"/>
                  </a:cubicBezTo>
                  <a:cubicBezTo>
                    <a:pt x="71" y="256"/>
                    <a:pt x="104" y="256"/>
                    <a:pt x="141" y="256"/>
                  </a:cubicBezTo>
                  <a:cubicBezTo>
                    <a:pt x="157" y="256"/>
                    <a:pt x="190" y="239"/>
                    <a:pt x="207" y="206"/>
                  </a:cubicBezTo>
                  <a:cubicBezTo>
                    <a:pt x="223" y="169"/>
                    <a:pt x="223" y="136"/>
                    <a:pt x="223" y="103"/>
                  </a:cubicBezTo>
                  <a:cubicBezTo>
                    <a:pt x="223" y="66"/>
                    <a:pt x="207" y="50"/>
                    <a:pt x="174" y="17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10"/>
            <p:cNvSpPr/>
            <p:nvPr/>
          </p:nvSpPr>
          <p:spPr>
            <a:xfrm>
              <a:off x="5070175" y="248075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36" y="0"/>
                  </a:moveTo>
                  <a:cubicBezTo>
                    <a:pt x="103" y="0"/>
                    <a:pt x="83" y="0"/>
                    <a:pt x="50" y="37"/>
                  </a:cubicBezTo>
                  <a:cubicBezTo>
                    <a:pt x="0" y="70"/>
                    <a:pt x="0" y="157"/>
                    <a:pt x="33" y="206"/>
                  </a:cubicBezTo>
                  <a:cubicBezTo>
                    <a:pt x="50" y="243"/>
                    <a:pt x="83" y="260"/>
                    <a:pt x="120" y="260"/>
                  </a:cubicBezTo>
                  <a:cubicBezTo>
                    <a:pt x="136" y="260"/>
                    <a:pt x="169" y="260"/>
                    <a:pt x="186" y="243"/>
                  </a:cubicBezTo>
                  <a:cubicBezTo>
                    <a:pt x="223" y="206"/>
                    <a:pt x="223" y="173"/>
                    <a:pt x="240" y="140"/>
                  </a:cubicBezTo>
                  <a:cubicBezTo>
                    <a:pt x="240" y="103"/>
                    <a:pt x="223" y="70"/>
                    <a:pt x="207" y="54"/>
                  </a:cubicBezTo>
                  <a:cubicBezTo>
                    <a:pt x="207" y="37"/>
                    <a:pt x="186" y="21"/>
                    <a:pt x="169" y="21"/>
                  </a:cubicBezTo>
                  <a:cubicBezTo>
                    <a:pt x="153" y="0"/>
                    <a:pt x="153" y="0"/>
                    <a:pt x="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10"/>
            <p:cNvSpPr/>
            <p:nvPr/>
          </p:nvSpPr>
          <p:spPr>
            <a:xfrm>
              <a:off x="5060700" y="2592700"/>
              <a:ext cx="5575" cy="6600"/>
            </a:xfrm>
            <a:custGeom>
              <a:avLst/>
              <a:gdLst/>
              <a:ahLst/>
              <a:cxnLst/>
              <a:rect l="l" t="t" r="r" b="b"/>
              <a:pathLst>
                <a:path w="223" h="264" extrusionOk="0">
                  <a:moveTo>
                    <a:pt x="120" y="0"/>
                  </a:moveTo>
                  <a:cubicBezTo>
                    <a:pt x="114" y="0"/>
                    <a:pt x="109" y="2"/>
                    <a:pt x="103" y="8"/>
                  </a:cubicBezTo>
                  <a:cubicBezTo>
                    <a:pt x="70" y="8"/>
                    <a:pt x="33" y="24"/>
                    <a:pt x="17" y="57"/>
                  </a:cubicBezTo>
                  <a:cubicBezTo>
                    <a:pt x="0" y="78"/>
                    <a:pt x="0" y="111"/>
                    <a:pt x="0" y="144"/>
                  </a:cubicBezTo>
                  <a:cubicBezTo>
                    <a:pt x="0" y="181"/>
                    <a:pt x="17" y="214"/>
                    <a:pt x="50" y="230"/>
                  </a:cubicBezTo>
                  <a:cubicBezTo>
                    <a:pt x="70" y="247"/>
                    <a:pt x="103" y="263"/>
                    <a:pt x="136" y="263"/>
                  </a:cubicBezTo>
                  <a:cubicBezTo>
                    <a:pt x="190" y="247"/>
                    <a:pt x="223" y="181"/>
                    <a:pt x="223" y="111"/>
                  </a:cubicBezTo>
                  <a:cubicBezTo>
                    <a:pt x="223" y="78"/>
                    <a:pt x="206" y="41"/>
                    <a:pt x="173" y="24"/>
                  </a:cubicBezTo>
                  <a:lnTo>
                    <a:pt x="153" y="8"/>
                  </a:lnTo>
                  <a:cubicBezTo>
                    <a:pt x="142" y="8"/>
                    <a:pt x="131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10"/>
            <p:cNvSpPr/>
            <p:nvPr/>
          </p:nvSpPr>
          <p:spPr>
            <a:xfrm>
              <a:off x="5058950" y="2560625"/>
              <a:ext cx="6500" cy="6500"/>
            </a:xfrm>
            <a:custGeom>
              <a:avLst/>
              <a:gdLst/>
              <a:ahLst/>
              <a:cxnLst/>
              <a:rect l="l" t="t" r="r" b="b"/>
              <a:pathLst>
                <a:path w="260" h="260" extrusionOk="0">
                  <a:moveTo>
                    <a:pt x="140" y="0"/>
                  </a:moveTo>
                  <a:cubicBezTo>
                    <a:pt x="103" y="0"/>
                    <a:pt x="87" y="0"/>
                    <a:pt x="54" y="37"/>
                  </a:cubicBezTo>
                  <a:cubicBezTo>
                    <a:pt x="17" y="70"/>
                    <a:pt x="0" y="157"/>
                    <a:pt x="37" y="206"/>
                  </a:cubicBezTo>
                  <a:cubicBezTo>
                    <a:pt x="54" y="244"/>
                    <a:pt x="87" y="260"/>
                    <a:pt x="120" y="260"/>
                  </a:cubicBezTo>
                  <a:cubicBezTo>
                    <a:pt x="140" y="260"/>
                    <a:pt x="173" y="260"/>
                    <a:pt x="190" y="227"/>
                  </a:cubicBezTo>
                  <a:cubicBezTo>
                    <a:pt x="243" y="190"/>
                    <a:pt x="260" y="103"/>
                    <a:pt x="206" y="54"/>
                  </a:cubicBezTo>
                  <a:cubicBezTo>
                    <a:pt x="206" y="37"/>
                    <a:pt x="190" y="21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10"/>
            <p:cNvSpPr/>
            <p:nvPr/>
          </p:nvSpPr>
          <p:spPr>
            <a:xfrm>
              <a:off x="5060700" y="2467850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03" y="1"/>
                  </a:moveTo>
                  <a:cubicBezTo>
                    <a:pt x="50" y="21"/>
                    <a:pt x="0" y="87"/>
                    <a:pt x="17" y="157"/>
                  </a:cubicBezTo>
                  <a:cubicBezTo>
                    <a:pt x="17" y="190"/>
                    <a:pt x="33" y="227"/>
                    <a:pt x="50" y="244"/>
                  </a:cubicBezTo>
                  <a:cubicBezTo>
                    <a:pt x="76" y="256"/>
                    <a:pt x="92" y="267"/>
                    <a:pt x="111" y="267"/>
                  </a:cubicBezTo>
                  <a:cubicBezTo>
                    <a:pt x="118" y="267"/>
                    <a:pt x="127" y="265"/>
                    <a:pt x="136" y="260"/>
                  </a:cubicBezTo>
                  <a:cubicBezTo>
                    <a:pt x="206" y="260"/>
                    <a:pt x="239" y="190"/>
                    <a:pt x="223" y="124"/>
                  </a:cubicBezTo>
                  <a:cubicBezTo>
                    <a:pt x="223" y="71"/>
                    <a:pt x="190" y="38"/>
                    <a:pt x="153" y="21"/>
                  </a:cubicBez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10"/>
            <p:cNvSpPr/>
            <p:nvPr/>
          </p:nvSpPr>
          <p:spPr>
            <a:xfrm>
              <a:off x="5055525" y="2483325"/>
              <a:ext cx="5600" cy="6675"/>
            </a:xfrm>
            <a:custGeom>
              <a:avLst/>
              <a:gdLst/>
              <a:ahLst/>
              <a:cxnLst/>
              <a:rect l="l" t="t" r="r" b="b"/>
              <a:pathLst>
                <a:path w="224" h="267" extrusionOk="0">
                  <a:moveTo>
                    <a:pt x="104" y="0"/>
                  </a:moveTo>
                  <a:cubicBezTo>
                    <a:pt x="71" y="21"/>
                    <a:pt x="34" y="37"/>
                    <a:pt x="17" y="54"/>
                  </a:cubicBezTo>
                  <a:cubicBezTo>
                    <a:pt x="1" y="87"/>
                    <a:pt x="1" y="124"/>
                    <a:pt x="1" y="157"/>
                  </a:cubicBezTo>
                  <a:cubicBezTo>
                    <a:pt x="1" y="190"/>
                    <a:pt x="17" y="227"/>
                    <a:pt x="50" y="243"/>
                  </a:cubicBezTo>
                  <a:cubicBezTo>
                    <a:pt x="65" y="255"/>
                    <a:pt x="86" y="267"/>
                    <a:pt x="108" y="267"/>
                  </a:cubicBezTo>
                  <a:cubicBezTo>
                    <a:pt x="118" y="267"/>
                    <a:pt x="127" y="265"/>
                    <a:pt x="137" y="260"/>
                  </a:cubicBezTo>
                  <a:cubicBezTo>
                    <a:pt x="191" y="260"/>
                    <a:pt x="224" y="190"/>
                    <a:pt x="224" y="124"/>
                  </a:cubicBezTo>
                  <a:cubicBezTo>
                    <a:pt x="224" y="87"/>
                    <a:pt x="207" y="54"/>
                    <a:pt x="174" y="37"/>
                  </a:cubicBezTo>
                  <a:cubicBezTo>
                    <a:pt x="174" y="21"/>
                    <a:pt x="154" y="21"/>
                    <a:pt x="154" y="21"/>
                  </a:cubicBezTo>
                  <a:cubicBezTo>
                    <a:pt x="137" y="0"/>
                    <a:pt x="121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10"/>
            <p:cNvSpPr/>
            <p:nvPr/>
          </p:nvSpPr>
          <p:spPr>
            <a:xfrm>
              <a:off x="5059350" y="2544325"/>
              <a:ext cx="6100" cy="6700"/>
            </a:xfrm>
            <a:custGeom>
              <a:avLst/>
              <a:gdLst/>
              <a:ahLst/>
              <a:cxnLst/>
              <a:rect l="l" t="t" r="r" b="b"/>
              <a:pathLst>
                <a:path w="244" h="268" extrusionOk="0">
                  <a:moveTo>
                    <a:pt x="104" y="1"/>
                  </a:moveTo>
                  <a:cubicBezTo>
                    <a:pt x="54" y="17"/>
                    <a:pt x="1" y="87"/>
                    <a:pt x="21" y="158"/>
                  </a:cubicBezTo>
                  <a:cubicBezTo>
                    <a:pt x="21" y="191"/>
                    <a:pt x="38" y="223"/>
                    <a:pt x="54" y="240"/>
                  </a:cubicBezTo>
                  <a:cubicBezTo>
                    <a:pt x="78" y="255"/>
                    <a:pt x="93" y="267"/>
                    <a:pt x="113" y="267"/>
                  </a:cubicBezTo>
                  <a:cubicBezTo>
                    <a:pt x="121" y="267"/>
                    <a:pt x="130" y="265"/>
                    <a:pt x="141" y="261"/>
                  </a:cubicBezTo>
                  <a:cubicBezTo>
                    <a:pt x="207" y="261"/>
                    <a:pt x="244" y="191"/>
                    <a:pt x="227" y="120"/>
                  </a:cubicBezTo>
                  <a:cubicBezTo>
                    <a:pt x="227" y="87"/>
                    <a:pt x="207" y="54"/>
                    <a:pt x="190" y="34"/>
                  </a:cubicBezTo>
                  <a:cubicBezTo>
                    <a:pt x="174" y="17"/>
                    <a:pt x="174" y="17"/>
                    <a:pt x="157" y="17"/>
                  </a:cubicBezTo>
                  <a:cubicBezTo>
                    <a:pt x="141" y="1"/>
                    <a:pt x="124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10"/>
            <p:cNvSpPr/>
            <p:nvPr/>
          </p:nvSpPr>
          <p:spPr>
            <a:xfrm>
              <a:off x="5052950" y="2670600"/>
              <a:ext cx="2600" cy="6525"/>
            </a:xfrm>
            <a:custGeom>
              <a:avLst/>
              <a:gdLst/>
              <a:ahLst/>
              <a:cxnLst/>
              <a:rect l="l" t="t" r="r" b="b"/>
              <a:pathLst>
                <a:path w="104" h="261" extrusionOk="0">
                  <a:moveTo>
                    <a:pt x="1" y="0"/>
                  </a:moveTo>
                  <a:lnTo>
                    <a:pt x="1" y="260"/>
                  </a:lnTo>
                  <a:cubicBezTo>
                    <a:pt x="71" y="240"/>
                    <a:pt x="104" y="174"/>
                    <a:pt x="104" y="103"/>
                  </a:cubicBezTo>
                  <a:cubicBezTo>
                    <a:pt x="104" y="70"/>
                    <a:pt x="87" y="33"/>
                    <a:pt x="50" y="17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10"/>
            <p:cNvSpPr/>
            <p:nvPr/>
          </p:nvSpPr>
          <p:spPr>
            <a:xfrm>
              <a:off x="5095950" y="2616075"/>
              <a:ext cx="5575" cy="6625"/>
            </a:xfrm>
            <a:custGeom>
              <a:avLst/>
              <a:gdLst/>
              <a:ahLst/>
              <a:cxnLst/>
              <a:rect l="l" t="t" r="r" b="b"/>
              <a:pathLst>
                <a:path w="223" h="265" extrusionOk="0">
                  <a:moveTo>
                    <a:pt x="103" y="0"/>
                  </a:moveTo>
                  <a:cubicBezTo>
                    <a:pt x="66" y="17"/>
                    <a:pt x="33" y="33"/>
                    <a:pt x="17" y="50"/>
                  </a:cubicBezTo>
                  <a:cubicBezTo>
                    <a:pt x="0" y="87"/>
                    <a:pt x="0" y="120"/>
                    <a:pt x="0" y="153"/>
                  </a:cubicBezTo>
                  <a:cubicBezTo>
                    <a:pt x="0" y="190"/>
                    <a:pt x="17" y="223"/>
                    <a:pt x="50" y="240"/>
                  </a:cubicBezTo>
                  <a:cubicBezTo>
                    <a:pt x="61" y="251"/>
                    <a:pt x="83" y="265"/>
                    <a:pt x="100" y="265"/>
                  </a:cubicBezTo>
                  <a:cubicBezTo>
                    <a:pt x="108" y="265"/>
                    <a:pt x="115" y="262"/>
                    <a:pt x="120" y="256"/>
                  </a:cubicBezTo>
                  <a:cubicBezTo>
                    <a:pt x="186" y="256"/>
                    <a:pt x="223" y="190"/>
                    <a:pt x="223" y="120"/>
                  </a:cubicBezTo>
                  <a:cubicBezTo>
                    <a:pt x="223" y="87"/>
                    <a:pt x="206" y="50"/>
                    <a:pt x="169" y="33"/>
                  </a:cubicBezTo>
                  <a:cubicBezTo>
                    <a:pt x="169" y="17"/>
                    <a:pt x="153" y="17"/>
                    <a:pt x="153" y="17"/>
                  </a:cubicBez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10"/>
            <p:cNvSpPr/>
            <p:nvPr/>
          </p:nvSpPr>
          <p:spPr>
            <a:xfrm>
              <a:off x="5079550" y="2667600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04" y="1"/>
                  </a:moveTo>
                  <a:cubicBezTo>
                    <a:pt x="38" y="17"/>
                    <a:pt x="1" y="87"/>
                    <a:pt x="17" y="153"/>
                  </a:cubicBezTo>
                  <a:cubicBezTo>
                    <a:pt x="17" y="190"/>
                    <a:pt x="38" y="223"/>
                    <a:pt x="54" y="240"/>
                  </a:cubicBezTo>
                  <a:cubicBezTo>
                    <a:pt x="71" y="256"/>
                    <a:pt x="104" y="256"/>
                    <a:pt x="141" y="256"/>
                  </a:cubicBezTo>
                  <a:cubicBezTo>
                    <a:pt x="190" y="240"/>
                    <a:pt x="244" y="190"/>
                    <a:pt x="223" y="104"/>
                  </a:cubicBezTo>
                  <a:cubicBezTo>
                    <a:pt x="223" y="71"/>
                    <a:pt x="207" y="50"/>
                    <a:pt x="190" y="17"/>
                  </a:cubicBezTo>
                  <a:lnTo>
                    <a:pt x="157" y="17"/>
                  </a:lnTo>
                  <a:cubicBezTo>
                    <a:pt x="141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10"/>
            <p:cNvSpPr/>
            <p:nvPr/>
          </p:nvSpPr>
          <p:spPr>
            <a:xfrm>
              <a:off x="5066675" y="2527625"/>
              <a:ext cx="6100" cy="6600"/>
            </a:xfrm>
            <a:custGeom>
              <a:avLst/>
              <a:gdLst/>
              <a:ahLst/>
              <a:cxnLst/>
              <a:rect l="l" t="t" r="r" b="b"/>
              <a:pathLst>
                <a:path w="244" h="264" extrusionOk="0">
                  <a:moveTo>
                    <a:pt x="103" y="1"/>
                  </a:moveTo>
                  <a:cubicBezTo>
                    <a:pt x="54" y="17"/>
                    <a:pt x="0" y="83"/>
                    <a:pt x="17" y="153"/>
                  </a:cubicBezTo>
                  <a:cubicBezTo>
                    <a:pt x="17" y="186"/>
                    <a:pt x="37" y="224"/>
                    <a:pt x="54" y="240"/>
                  </a:cubicBezTo>
                  <a:cubicBezTo>
                    <a:pt x="77" y="252"/>
                    <a:pt x="92" y="263"/>
                    <a:pt x="112" y="263"/>
                  </a:cubicBezTo>
                  <a:cubicBezTo>
                    <a:pt x="120" y="263"/>
                    <a:pt x="130" y="261"/>
                    <a:pt x="140" y="257"/>
                  </a:cubicBezTo>
                  <a:cubicBezTo>
                    <a:pt x="206" y="257"/>
                    <a:pt x="243" y="186"/>
                    <a:pt x="243" y="121"/>
                  </a:cubicBezTo>
                  <a:cubicBezTo>
                    <a:pt x="223" y="83"/>
                    <a:pt x="206" y="50"/>
                    <a:pt x="190" y="34"/>
                  </a:cubicBezTo>
                  <a:cubicBezTo>
                    <a:pt x="173" y="17"/>
                    <a:pt x="173" y="17"/>
                    <a:pt x="157" y="17"/>
                  </a:cubicBezTo>
                  <a:cubicBezTo>
                    <a:pt x="140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10"/>
            <p:cNvSpPr/>
            <p:nvPr/>
          </p:nvSpPr>
          <p:spPr>
            <a:xfrm>
              <a:off x="5059350" y="251392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13" y="0"/>
                  </a:moveTo>
                  <a:cubicBezTo>
                    <a:pt x="72" y="0"/>
                    <a:pt x="33" y="32"/>
                    <a:pt x="21" y="83"/>
                  </a:cubicBezTo>
                  <a:cubicBezTo>
                    <a:pt x="1" y="153"/>
                    <a:pt x="21" y="219"/>
                    <a:pt x="87" y="256"/>
                  </a:cubicBezTo>
                  <a:cubicBezTo>
                    <a:pt x="96" y="259"/>
                    <a:pt x="106" y="260"/>
                    <a:pt x="115" y="260"/>
                  </a:cubicBezTo>
                  <a:cubicBezTo>
                    <a:pt x="162" y="260"/>
                    <a:pt x="210" y="228"/>
                    <a:pt x="227" y="170"/>
                  </a:cubicBezTo>
                  <a:cubicBezTo>
                    <a:pt x="244" y="116"/>
                    <a:pt x="207" y="34"/>
                    <a:pt x="157" y="13"/>
                  </a:cubicBezTo>
                  <a:cubicBezTo>
                    <a:pt x="143" y="4"/>
                    <a:pt x="128" y="0"/>
                    <a:pt x="1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10"/>
            <p:cNvSpPr/>
            <p:nvPr/>
          </p:nvSpPr>
          <p:spPr>
            <a:xfrm>
              <a:off x="5052950" y="2628125"/>
              <a:ext cx="2600" cy="6000"/>
            </a:xfrm>
            <a:custGeom>
              <a:avLst/>
              <a:gdLst/>
              <a:ahLst/>
              <a:cxnLst/>
              <a:rect l="l" t="t" r="r" b="b"/>
              <a:pathLst>
                <a:path w="104" h="240" extrusionOk="0">
                  <a:moveTo>
                    <a:pt x="1" y="1"/>
                  </a:moveTo>
                  <a:lnTo>
                    <a:pt x="1" y="240"/>
                  </a:lnTo>
                  <a:cubicBezTo>
                    <a:pt x="34" y="240"/>
                    <a:pt x="71" y="207"/>
                    <a:pt x="87" y="170"/>
                  </a:cubicBezTo>
                  <a:cubicBezTo>
                    <a:pt x="104" y="104"/>
                    <a:pt x="71" y="17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10"/>
            <p:cNvSpPr/>
            <p:nvPr/>
          </p:nvSpPr>
          <p:spPr>
            <a:xfrm>
              <a:off x="5055950" y="2610100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71" y="0"/>
                  </a:moveTo>
                  <a:cubicBezTo>
                    <a:pt x="33" y="33"/>
                    <a:pt x="0" y="83"/>
                    <a:pt x="0" y="136"/>
                  </a:cubicBezTo>
                  <a:cubicBezTo>
                    <a:pt x="17" y="169"/>
                    <a:pt x="17" y="206"/>
                    <a:pt x="54" y="223"/>
                  </a:cubicBezTo>
                  <a:cubicBezTo>
                    <a:pt x="71" y="256"/>
                    <a:pt x="104" y="256"/>
                    <a:pt x="137" y="256"/>
                  </a:cubicBezTo>
                  <a:cubicBezTo>
                    <a:pt x="190" y="239"/>
                    <a:pt x="240" y="169"/>
                    <a:pt x="223" y="103"/>
                  </a:cubicBezTo>
                  <a:lnTo>
                    <a:pt x="223" y="66"/>
                  </a:lnTo>
                  <a:cubicBezTo>
                    <a:pt x="207" y="33"/>
                    <a:pt x="190" y="17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10"/>
            <p:cNvSpPr/>
            <p:nvPr/>
          </p:nvSpPr>
          <p:spPr>
            <a:xfrm>
              <a:off x="5052950" y="2577425"/>
              <a:ext cx="5600" cy="6400"/>
            </a:xfrm>
            <a:custGeom>
              <a:avLst/>
              <a:gdLst/>
              <a:ahLst/>
              <a:cxnLst/>
              <a:rect l="l" t="t" r="r" b="b"/>
              <a:pathLst>
                <a:path w="224" h="256" extrusionOk="0">
                  <a:moveTo>
                    <a:pt x="87" y="0"/>
                  </a:moveTo>
                  <a:cubicBezTo>
                    <a:pt x="50" y="0"/>
                    <a:pt x="17" y="33"/>
                    <a:pt x="1" y="87"/>
                  </a:cubicBezTo>
                  <a:lnTo>
                    <a:pt x="1" y="173"/>
                  </a:lnTo>
                  <a:cubicBezTo>
                    <a:pt x="17" y="190"/>
                    <a:pt x="17" y="223"/>
                    <a:pt x="34" y="223"/>
                  </a:cubicBezTo>
                  <a:cubicBezTo>
                    <a:pt x="71" y="256"/>
                    <a:pt x="104" y="256"/>
                    <a:pt x="120" y="256"/>
                  </a:cubicBezTo>
                  <a:cubicBezTo>
                    <a:pt x="153" y="256"/>
                    <a:pt x="174" y="223"/>
                    <a:pt x="191" y="206"/>
                  </a:cubicBezTo>
                  <a:cubicBezTo>
                    <a:pt x="224" y="173"/>
                    <a:pt x="224" y="136"/>
                    <a:pt x="224" y="103"/>
                  </a:cubicBezTo>
                  <a:cubicBezTo>
                    <a:pt x="207" y="70"/>
                    <a:pt x="191" y="33"/>
                    <a:pt x="174" y="17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10"/>
            <p:cNvSpPr/>
            <p:nvPr/>
          </p:nvSpPr>
          <p:spPr>
            <a:xfrm>
              <a:off x="5099750" y="2646475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29" y="1"/>
                  </a:moveTo>
                  <a:cubicBezTo>
                    <a:pt x="81" y="1"/>
                    <a:pt x="31" y="33"/>
                    <a:pt x="17" y="91"/>
                  </a:cubicBezTo>
                  <a:cubicBezTo>
                    <a:pt x="1" y="157"/>
                    <a:pt x="17" y="227"/>
                    <a:pt x="71" y="260"/>
                  </a:cubicBezTo>
                  <a:cubicBezTo>
                    <a:pt x="82" y="263"/>
                    <a:pt x="93" y="265"/>
                    <a:pt x="105" y="265"/>
                  </a:cubicBezTo>
                  <a:cubicBezTo>
                    <a:pt x="159" y="265"/>
                    <a:pt x="210" y="232"/>
                    <a:pt x="223" y="174"/>
                  </a:cubicBezTo>
                  <a:cubicBezTo>
                    <a:pt x="240" y="108"/>
                    <a:pt x="207" y="38"/>
                    <a:pt x="157" y="5"/>
                  </a:cubicBezTo>
                  <a:cubicBezTo>
                    <a:pt x="148" y="2"/>
                    <a:pt x="139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10"/>
            <p:cNvSpPr/>
            <p:nvPr/>
          </p:nvSpPr>
          <p:spPr>
            <a:xfrm>
              <a:off x="5052950" y="2500525"/>
              <a:ext cx="1275" cy="5600"/>
            </a:xfrm>
            <a:custGeom>
              <a:avLst/>
              <a:gdLst/>
              <a:ahLst/>
              <a:cxnLst/>
              <a:rect l="l" t="t" r="r" b="b"/>
              <a:pathLst>
                <a:path w="51" h="224" extrusionOk="0">
                  <a:moveTo>
                    <a:pt x="1" y="1"/>
                  </a:moveTo>
                  <a:lnTo>
                    <a:pt x="1" y="223"/>
                  </a:lnTo>
                  <a:lnTo>
                    <a:pt x="17" y="207"/>
                  </a:lnTo>
                  <a:cubicBezTo>
                    <a:pt x="34" y="190"/>
                    <a:pt x="50" y="157"/>
                    <a:pt x="50" y="120"/>
                  </a:cubicBezTo>
                  <a:cubicBezTo>
                    <a:pt x="50" y="87"/>
                    <a:pt x="50" y="54"/>
                    <a:pt x="34" y="34"/>
                  </a:cubicBezTo>
                  <a:cubicBezTo>
                    <a:pt x="17" y="17"/>
                    <a:pt x="17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10"/>
            <p:cNvSpPr/>
            <p:nvPr/>
          </p:nvSpPr>
          <p:spPr>
            <a:xfrm>
              <a:off x="5052950" y="2717400"/>
              <a:ext cx="1775" cy="5175"/>
            </a:xfrm>
            <a:custGeom>
              <a:avLst/>
              <a:gdLst/>
              <a:ahLst/>
              <a:cxnLst/>
              <a:rect l="l" t="t" r="r" b="b"/>
              <a:pathLst>
                <a:path w="71" h="207" extrusionOk="0">
                  <a:moveTo>
                    <a:pt x="1" y="0"/>
                  </a:moveTo>
                  <a:lnTo>
                    <a:pt x="1" y="206"/>
                  </a:lnTo>
                  <a:lnTo>
                    <a:pt x="17" y="206"/>
                  </a:lnTo>
                  <a:cubicBezTo>
                    <a:pt x="34" y="190"/>
                    <a:pt x="34" y="173"/>
                    <a:pt x="50" y="157"/>
                  </a:cubicBezTo>
                  <a:cubicBezTo>
                    <a:pt x="71" y="87"/>
                    <a:pt x="50" y="3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10"/>
            <p:cNvSpPr/>
            <p:nvPr/>
          </p:nvSpPr>
          <p:spPr>
            <a:xfrm>
              <a:off x="5052950" y="2529550"/>
              <a:ext cx="5200" cy="6575"/>
            </a:xfrm>
            <a:custGeom>
              <a:avLst/>
              <a:gdLst/>
              <a:ahLst/>
              <a:cxnLst/>
              <a:rect l="l" t="t" r="r" b="b"/>
              <a:pathLst>
                <a:path w="208" h="263" extrusionOk="0">
                  <a:moveTo>
                    <a:pt x="91" y="0"/>
                  </a:moveTo>
                  <a:cubicBezTo>
                    <a:pt x="61" y="0"/>
                    <a:pt x="25" y="16"/>
                    <a:pt x="1" y="44"/>
                  </a:cubicBezTo>
                  <a:lnTo>
                    <a:pt x="1" y="233"/>
                  </a:lnTo>
                  <a:cubicBezTo>
                    <a:pt x="17" y="233"/>
                    <a:pt x="17" y="250"/>
                    <a:pt x="34" y="250"/>
                  </a:cubicBezTo>
                  <a:cubicBezTo>
                    <a:pt x="52" y="258"/>
                    <a:pt x="70" y="263"/>
                    <a:pt x="85" y="263"/>
                  </a:cubicBezTo>
                  <a:cubicBezTo>
                    <a:pt x="129" y="263"/>
                    <a:pt x="163" y="231"/>
                    <a:pt x="191" y="180"/>
                  </a:cubicBezTo>
                  <a:cubicBezTo>
                    <a:pt x="207" y="109"/>
                    <a:pt x="174" y="44"/>
                    <a:pt x="120" y="6"/>
                  </a:cubicBezTo>
                  <a:cubicBezTo>
                    <a:pt x="112" y="2"/>
                    <a:pt x="102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10"/>
            <p:cNvSpPr/>
            <p:nvPr/>
          </p:nvSpPr>
          <p:spPr>
            <a:xfrm>
              <a:off x="5061100" y="249712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4" y="1"/>
                  </a:moveTo>
                  <a:cubicBezTo>
                    <a:pt x="87" y="1"/>
                    <a:pt x="54" y="17"/>
                    <a:pt x="54" y="34"/>
                  </a:cubicBezTo>
                  <a:cubicBezTo>
                    <a:pt x="17" y="67"/>
                    <a:pt x="1" y="104"/>
                    <a:pt x="17" y="153"/>
                  </a:cubicBezTo>
                  <a:cubicBezTo>
                    <a:pt x="17" y="190"/>
                    <a:pt x="34" y="223"/>
                    <a:pt x="54" y="240"/>
                  </a:cubicBezTo>
                  <a:cubicBezTo>
                    <a:pt x="87" y="256"/>
                    <a:pt x="104" y="256"/>
                    <a:pt x="137" y="256"/>
                  </a:cubicBezTo>
                  <a:cubicBezTo>
                    <a:pt x="190" y="240"/>
                    <a:pt x="240" y="190"/>
                    <a:pt x="223" y="120"/>
                  </a:cubicBezTo>
                  <a:lnTo>
                    <a:pt x="223" y="104"/>
                  </a:lnTo>
                  <a:cubicBezTo>
                    <a:pt x="223" y="67"/>
                    <a:pt x="190" y="17"/>
                    <a:pt x="157" y="17"/>
                  </a:cubicBezTo>
                  <a:cubicBezTo>
                    <a:pt x="13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10"/>
            <p:cNvSpPr/>
            <p:nvPr/>
          </p:nvSpPr>
          <p:spPr>
            <a:xfrm>
              <a:off x="5137175" y="248640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36" y="1"/>
                  </a:moveTo>
                  <a:cubicBezTo>
                    <a:pt x="103" y="1"/>
                    <a:pt x="66" y="1"/>
                    <a:pt x="50" y="34"/>
                  </a:cubicBezTo>
                  <a:cubicBezTo>
                    <a:pt x="17" y="50"/>
                    <a:pt x="17" y="83"/>
                    <a:pt x="0" y="120"/>
                  </a:cubicBezTo>
                  <a:cubicBezTo>
                    <a:pt x="0" y="153"/>
                    <a:pt x="17" y="186"/>
                    <a:pt x="33" y="207"/>
                  </a:cubicBezTo>
                  <a:cubicBezTo>
                    <a:pt x="50" y="240"/>
                    <a:pt x="66" y="256"/>
                    <a:pt x="103" y="256"/>
                  </a:cubicBezTo>
                  <a:cubicBezTo>
                    <a:pt x="136" y="256"/>
                    <a:pt x="169" y="256"/>
                    <a:pt x="186" y="223"/>
                  </a:cubicBezTo>
                  <a:cubicBezTo>
                    <a:pt x="239" y="186"/>
                    <a:pt x="239" y="104"/>
                    <a:pt x="206" y="50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10"/>
            <p:cNvSpPr/>
            <p:nvPr/>
          </p:nvSpPr>
          <p:spPr>
            <a:xfrm>
              <a:off x="5185200" y="2601675"/>
              <a:ext cx="6100" cy="6700"/>
            </a:xfrm>
            <a:custGeom>
              <a:avLst/>
              <a:gdLst/>
              <a:ahLst/>
              <a:cxnLst/>
              <a:rect l="l" t="t" r="r" b="b"/>
              <a:pathLst>
                <a:path w="244" h="268" extrusionOk="0">
                  <a:moveTo>
                    <a:pt x="125" y="0"/>
                  </a:moveTo>
                  <a:cubicBezTo>
                    <a:pt x="117" y="0"/>
                    <a:pt x="109" y="2"/>
                    <a:pt x="104" y="7"/>
                  </a:cubicBezTo>
                  <a:cubicBezTo>
                    <a:pt x="54" y="7"/>
                    <a:pt x="1" y="78"/>
                    <a:pt x="17" y="148"/>
                  </a:cubicBezTo>
                  <a:cubicBezTo>
                    <a:pt x="17" y="181"/>
                    <a:pt x="38" y="214"/>
                    <a:pt x="54" y="234"/>
                  </a:cubicBezTo>
                  <a:cubicBezTo>
                    <a:pt x="87" y="251"/>
                    <a:pt x="120" y="267"/>
                    <a:pt x="141" y="267"/>
                  </a:cubicBezTo>
                  <a:cubicBezTo>
                    <a:pt x="207" y="251"/>
                    <a:pt x="244" y="181"/>
                    <a:pt x="244" y="110"/>
                  </a:cubicBezTo>
                  <a:cubicBezTo>
                    <a:pt x="223" y="78"/>
                    <a:pt x="207" y="45"/>
                    <a:pt x="190" y="28"/>
                  </a:cubicBezTo>
                  <a:lnTo>
                    <a:pt x="174" y="7"/>
                  </a:lnTo>
                  <a:cubicBezTo>
                    <a:pt x="163" y="7"/>
                    <a:pt x="143" y="0"/>
                    <a:pt x="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10"/>
            <p:cNvSpPr/>
            <p:nvPr/>
          </p:nvSpPr>
          <p:spPr>
            <a:xfrm>
              <a:off x="5228175" y="2595125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11" y="1"/>
                  </a:moveTo>
                  <a:cubicBezTo>
                    <a:pt x="70" y="1"/>
                    <a:pt x="29" y="32"/>
                    <a:pt x="17" y="84"/>
                  </a:cubicBezTo>
                  <a:cubicBezTo>
                    <a:pt x="1" y="150"/>
                    <a:pt x="34" y="236"/>
                    <a:pt x="87" y="253"/>
                  </a:cubicBezTo>
                  <a:cubicBezTo>
                    <a:pt x="101" y="263"/>
                    <a:pt x="116" y="268"/>
                    <a:pt x="131" y="268"/>
                  </a:cubicBezTo>
                  <a:cubicBezTo>
                    <a:pt x="171" y="268"/>
                    <a:pt x="211" y="235"/>
                    <a:pt x="223" y="187"/>
                  </a:cubicBezTo>
                  <a:cubicBezTo>
                    <a:pt x="240" y="117"/>
                    <a:pt x="223" y="30"/>
                    <a:pt x="153" y="14"/>
                  </a:cubicBezTo>
                  <a:cubicBezTo>
                    <a:pt x="140" y="5"/>
                    <a:pt x="126" y="1"/>
                    <a:pt x="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10"/>
            <p:cNvSpPr/>
            <p:nvPr/>
          </p:nvSpPr>
          <p:spPr>
            <a:xfrm>
              <a:off x="5177875" y="2491975"/>
              <a:ext cx="6125" cy="6425"/>
            </a:xfrm>
            <a:custGeom>
              <a:avLst/>
              <a:gdLst/>
              <a:ahLst/>
              <a:cxnLst/>
              <a:rect l="l" t="t" r="r" b="b"/>
              <a:pathLst>
                <a:path w="245" h="257" extrusionOk="0">
                  <a:moveTo>
                    <a:pt x="104" y="0"/>
                  </a:moveTo>
                  <a:cubicBezTo>
                    <a:pt x="38" y="17"/>
                    <a:pt x="1" y="66"/>
                    <a:pt x="21" y="136"/>
                  </a:cubicBezTo>
                  <a:cubicBezTo>
                    <a:pt x="21" y="169"/>
                    <a:pt x="38" y="207"/>
                    <a:pt x="54" y="223"/>
                  </a:cubicBezTo>
                  <a:cubicBezTo>
                    <a:pt x="87" y="240"/>
                    <a:pt x="104" y="256"/>
                    <a:pt x="141" y="256"/>
                  </a:cubicBezTo>
                  <a:cubicBezTo>
                    <a:pt x="207" y="240"/>
                    <a:pt x="244" y="169"/>
                    <a:pt x="228" y="103"/>
                  </a:cubicBezTo>
                  <a:lnTo>
                    <a:pt x="228" y="66"/>
                  </a:lnTo>
                  <a:cubicBezTo>
                    <a:pt x="191" y="50"/>
                    <a:pt x="141" y="17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10"/>
            <p:cNvSpPr/>
            <p:nvPr/>
          </p:nvSpPr>
          <p:spPr>
            <a:xfrm>
              <a:off x="5228600" y="26379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0"/>
                  </a:moveTo>
                  <a:cubicBezTo>
                    <a:pt x="70" y="0"/>
                    <a:pt x="54" y="21"/>
                    <a:pt x="33" y="54"/>
                  </a:cubicBezTo>
                  <a:cubicBezTo>
                    <a:pt x="17" y="71"/>
                    <a:pt x="0" y="104"/>
                    <a:pt x="17" y="141"/>
                  </a:cubicBezTo>
                  <a:cubicBezTo>
                    <a:pt x="17" y="174"/>
                    <a:pt x="33" y="207"/>
                    <a:pt x="54" y="227"/>
                  </a:cubicBezTo>
                  <a:cubicBezTo>
                    <a:pt x="87" y="260"/>
                    <a:pt x="103" y="260"/>
                    <a:pt x="136" y="260"/>
                  </a:cubicBezTo>
                  <a:cubicBezTo>
                    <a:pt x="190" y="244"/>
                    <a:pt x="239" y="174"/>
                    <a:pt x="223" y="104"/>
                  </a:cubicBezTo>
                  <a:cubicBezTo>
                    <a:pt x="223" y="71"/>
                    <a:pt x="206" y="38"/>
                    <a:pt x="190" y="21"/>
                  </a:cubicBezTo>
                  <a:cubicBezTo>
                    <a:pt x="173" y="21"/>
                    <a:pt x="173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0"/>
            <p:cNvSpPr/>
            <p:nvPr/>
          </p:nvSpPr>
          <p:spPr>
            <a:xfrm>
              <a:off x="5152625" y="270110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4" y="1"/>
                  </a:moveTo>
                  <a:cubicBezTo>
                    <a:pt x="50" y="1"/>
                    <a:pt x="1" y="71"/>
                    <a:pt x="17" y="137"/>
                  </a:cubicBezTo>
                  <a:cubicBezTo>
                    <a:pt x="17" y="174"/>
                    <a:pt x="34" y="207"/>
                    <a:pt x="50" y="223"/>
                  </a:cubicBezTo>
                  <a:cubicBezTo>
                    <a:pt x="83" y="256"/>
                    <a:pt x="104" y="256"/>
                    <a:pt x="137" y="256"/>
                  </a:cubicBezTo>
                  <a:cubicBezTo>
                    <a:pt x="207" y="240"/>
                    <a:pt x="240" y="174"/>
                    <a:pt x="223" y="104"/>
                  </a:cubicBezTo>
                  <a:cubicBezTo>
                    <a:pt x="223" y="71"/>
                    <a:pt x="207" y="34"/>
                    <a:pt x="186" y="17"/>
                  </a:cubicBezTo>
                  <a:cubicBezTo>
                    <a:pt x="170" y="17"/>
                    <a:pt x="170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10"/>
            <p:cNvSpPr/>
            <p:nvPr/>
          </p:nvSpPr>
          <p:spPr>
            <a:xfrm>
              <a:off x="5138000" y="2701925"/>
              <a:ext cx="5575" cy="6700"/>
            </a:xfrm>
            <a:custGeom>
              <a:avLst/>
              <a:gdLst/>
              <a:ahLst/>
              <a:cxnLst/>
              <a:rect l="l" t="t" r="r" b="b"/>
              <a:pathLst>
                <a:path w="223" h="268" extrusionOk="0">
                  <a:moveTo>
                    <a:pt x="103" y="1"/>
                  </a:moveTo>
                  <a:cubicBezTo>
                    <a:pt x="33" y="17"/>
                    <a:pt x="0" y="87"/>
                    <a:pt x="0" y="157"/>
                  </a:cubicBezTo>
                  <a:cubicBezTo>
                    <a:pt x="17" y="190"/>
                    <a:pt x="33" y="223"/>
                    <a:pt x="50" y="244"/>
                  </a:cubicBezTo>
                  <a:cubicBezTo>
                    <a:pt x="76" y="256"/>
                    <a:pt x="92" y="267"/>
                    <a:pt x="111" y="267"/>
                  </a:cubicBezTo>
                  <a:cubicBezTo>
                    <a:pt x="118" y="267"/>
                    <a:pt x="127" y="265"/>
                    <a:pt x="136" y="260"/>
                  </a:cubicBezTo>
                  <a:cubicBezTo>
                    <a:pt x="153" y="260"/>
                    <a:pt x="190" y="244"/>
                    <a:pt x="206" y="207"/>
                  </a:cubicBezTo>
                  <a:cubicBezTo>
                    <a:pt x="223" y="190"/>
                    <a:pt x="223" y="157"/>
                    <a:pt x="223" y="120"/>
                  </a:cubicBezTo>
                  <a:cubicBezTo>
                    <a:pt x="223" y="87"/>
                    <a:pt x="206" y="54"/>
                    <a:pt x="190" y="38"/>
                  </a:cubicBezTo>
                  <a:cubicBezTo>
                    <a:pt x="173" y="17"/>
                    <a:pt x="173" y="17"/>
                    <a:pt x="153" y="17"/>
                  </a:cubicBezTo>
                  <a:lnTo>
                    <a:pt x="136" y="17"/>
                  </a:lnTo>
                  <a:cubicBezTo>
                    <a:pt x="120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10"/>
            <p:cNvSpPr/>
            <p:nvPr/>
          </p:nvSpPr>
          <p:spPr>
            <a:xfrm>
              <a:off x="5107075" y="266030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03" y="0"/>
                  </a:moveTo>
                  <a:cubicBezTo>
                    <a:pt x="50" y="17"/>
                    <a:pt x="0" y="87"/>
                    <a:pt x="17" y="157"/>
                  </a:cubicBezTo>
                  <a:cubicBezTo>
                    <a:pt x="17" y="190"/>
                    <a:pt x="33" y="223"/>
                    <a:pt x="50" y="239"/>
                  </a:cubicBezTo>
                  <a:cubicBezTo>
                    <a:pt x="87" y="260"/>
                    <a:pt x="103" y="260"/>
                    <a:pt x="136" y="260"/>
                  </a:cubicBezTo>
                  <a:cubicBezTo>
                    <a:pt x="207" y="239"/>
                    <a:pt x="240" y="190"/>
                    <a:pt x="223" y="103"/>
                  </a:cubicBezTo>
                  <a:cubicBezTo>
                    <a:pt x="223" y="70"/>
                    <a:pt x="207" y="54"/>
                    <a:pt x="190" y="17"/>
                  </a:cubicBezTo>
                  <a:lnTo>
                    <a:pt x="153" y="17"/>
                  </a:ln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0"/>
            <p:cNvSpPr/>
            <p:nvPr/>
          </p:nvSpPr>
          <p:spPr>
            <a:xfrm>
              <a:off x="5170675" y="2602775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03" y="1"/>
                  </a:moveTo>
                  <a:cubicBezTo>
                    <a:pt x="33" y="17"/>
                    <a:pt x="0" y="87"/>
                    <a:pt x="17" y="153"/>
                  </a:cubicBezTo>
                  <a:cubicBezTo>
                    <a:pt x="17" y="190"/>
                    <a:pt x="33" y="223"/>
                    <a:pt x="66" y="240"/>
                  </a:cubicBezTo>
                  <a:cubicBezTo>
                    <a:pt x="78" y="251"/>
                    <a:pt x="92" y="263"/>
                    <a:pt x="110" y="263"/>
                  </a:cubicBezTo>
                  <a:cubicBezTo>
                    <a:pt x="118" y="263"/>
                    <a:pt x="127" y="261"/>
                    <a:pt x="136" y="256"/>
                  </a:cubicBezTo>
                  <a:cubicBezTo>
                    <a:pt x="169" y="256"/>
                    <a:pt x="186" y="240"/>
                    <a:pt x="206" y="207"/>
                  </a:cubicBezTo>
                  <a:cubicBezTo>
                    <a:pt x="223" y="190"/>
                    <a:pt x="239" y="153"/>
                    <a:pt x="223" y="120"/>
                  </a:cubicBezTo>
                  <a:cubicBezTo>
                    <a:pt x="223" y="87"/>
                    <a:pt x="206" y="50"/>
                    <a:pt x="186" y="34"/>
                  </a:cubicBezTo>
                  <a:cubicBezTo>
                    <a:pt x="169" y="17"/>
                    <a:pt x="169" y="17"/>
                    <a:pt x="153" y="17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0"/>
            <p:cNvSpPr/>
            <p:nvPr/>
          </p:nvSpPr>
          <p:spPr>
            <a:xfrm>
              <a:off x="5115225" y="2471775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03" y="0"/>
                  </a:moveTo>
                  <a:cubicBezTo>
                    <a:pt x="70" y="17"/>
                    <a:pt x="54" y="33"/>
                    <a:pt x="33" y="50"/>
                  </a:cubicBezTo>
                  <a:cubicBezTo>
                    <a:pt x="17" y="87"/>
                    <a:pt x="0" y="120"/>
                    <a:pt x="17" y="153"/>
                  </a:cubicBezTo>
                  <a:cubicBezTo>
                    <a:pt x="17" y="190"/>
                    <a:pt x="33" y="223"/>
                    <a:pt x="54" y="239"/>
                  </a:cubicBezTo>
                  <a:cubicBezTo>
                    <a:pt x="65" y="251"/>
                    <a:pt x="85" y="265"/>
                    <a:pt x="107" y="265"/>
                  </a:cubicBezTo>
                  <a:cubicBezTo>
                    <a:pt x="116" y="265"/>
                    <a:pt x="126" y="262"/>
                    <a:pt x="136" y="256"/>
                  </a:cubicBezTo>
                  <a:cubicBezTo>
                    <a:pt x="190" y="256"/>
                    <a:pt x="239" y="190"/>
                    <a:pt x="223" y="120"/>
                  </a:cubicBezTo>
                  <a:cubicBezTo>
                    <a:pt x="223" y="87"/>
                    <a:pt x="206" y="50"/>
                    <a:pt x="190" y="33"/>
                  </a:cubicBezTo>
                  <a:cubicBezTo>
                    <a:pt x="173" y="17"/>
                    <a:pt x="173" y="17"/>
                    <a:pt x="157" y="17"/>
                  </a:cubicBez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0"/>
            <p:cNvSpPr/>
            <p:nvPr/>
          </p:nvSpPr>
          <p:spPr>
            <a:xfrm>
              <a:off x="5065025" y="2668850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103" y="0"/>
                  </a:moveTo>
                  <a:cubicBezTo>
                    <a:pt x="33" y="0"/>
                    <a:pt x="0" y="70"/>
                    <a:pt x="0" y="140"/>
                  </a:cubicBezTo>
                  <a:cubicBezTo>
                    <a:pt x="17" y="190"/>
                    <a:pt x="33" y="227"/>
                    <a:pt x="50" y="244"/>
                  </a:cubicBezTo>
                  <a:cubicBezTo>
                    <a:pt x="83" y="260"/>
                    <a:pt x="103" y="260"/>
                    <a:pt x="136" y="260"/>
                  </a:cubicBezTo>
                  <a:cubicBezTo>
                    <a:pt x="153" y="244"/>
                    <a:pt x="186" y="227"/>
                    <a:pt x="206" y="206"/>
                  </a:cubicBezTo>
                  <a:cubicBezTo>
                    <a:pt x="223" y="173"/>
                    <a:pt x="223" y="140"/>
                    <a:pt x="223" y="103"/>
                  </a:cubicBezTo>
                  <a:cubicBezTo>
                    <a:pt x="223" y="70"/>
                    <a:pt x="206" y="37"/>
                    <a:pt x="169" y="21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10"/>
            <p:cNvSpPr/>
            <p:nvPr/>
          </p:nvSpPr>
          <p:spPr>
            <a:xfrm>
              <a:off x="5165000" y="2494550"/>
              <a:ext cx="6100" cy="6575"/>
            </a:xfrm>
            <a:custGeom>
              <a:avLst/>
              <a:gdLst/>
              <a:ahLst/>
              <a:cxnLst/>
              <a:rect l="l" t="t" r="r" b="b"/>
              <a:pathLst>
                <a:path w="244" h="263" extrusionOk="0">
                  <a:moveTo>
                    <a:pt x="124" y="0"/>
                  </a:moveTo>
                  <a:cubicBezTo>
                    <a:pt x="104" y="0"/>
                    <a:pt x="71" y="17"/>
                    <a:pt x="54" y="33"/>
                  </a:cubicBezTo>
                  <a:cubicBezTo>
                    <a:pt x="0" y="87"/>
                    <a:pt x="0" y="153"/>
                    <a:pt x="38" y="223"/>
                  </a:cubicBezTo>
                  <a:cubicBezTo>
                    <a:pt x="54" y="240"/>
                    <a:pt x="71" y="256"/>
                    <a:pt x="104" y="256"/>
                  </a:cubicBezTo>
                  <a:cubicBezTo>
                    <a:pt x="114" y="261"/>
                    <a:pt x="124" y="263"/>
                    <a:pt x="132" y="263"/>
                  </a:cubicBezTo>
                  <a:cubicBezTo>
                    <a:pt x="152" y="263"/>
                    <a:pt x="167" y="251"/>
                    <a:pt x="190" y="240"/>
                  </a:cubicBezTo>
                  <a:cubicBezTo>
                    <a:pt x="244" y="190"/>
                    <a:pt x="244" y="104"/>
                    <a:pt x="207" y="50"/>
                  </a:cubicBezTo>
                  <a:cubicBezTo>
                    <a:pt x="190" y="33"/>
                    <a:pt x="174" y="17"/>
                    <a:pt x="157" y="17"/>
                  </a:cubicBezTo>
                  <a:cubicBezTo>
                    <a:pt x="157" y="17"/>
                    <a:pt x="141" y="0"/>
                    <a:pt x="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10"/>
            <p:cNvSpPr/>
            <p:nvPr/>
          </p:nvSpPr>
          <p:spPr>
            <a:xfrm>
              <a:off x="5166350" y="252670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1"/>
                  </a:moveTo>
                  <a:cubicBezTo>
                    <a:pt x="70" y="1"/>
                    <a:pt x="50" y="38"/>
                    <a:pt x="33" y="54"/>
                  </a:cubicBezTo>
                  <a:cubicBezTo>
                    <a:pt x="17" y="87"/>
                    <a:pt x="0" y="120"/>
                    <a:pt x="17" y="158"/>
                  </a:cubicBezTo>
                  <a:cubicBezTo>
                    <a:pt x="17" y="190"/>
                    <a:pt x="33" y="223"/>
                    <a:pt x="50" y="244"/>
                  </a:cubicBezTo>
                  <a:cubicBezTo>
                    <a:pt x="70" y="261"/>
                    <a:pt x="103" y="261"/>
                    <a:pt x="136" y="261"/>
                  </a:cubicBezTo>
                  <a:cubicBezTo>
                    <a:pt x="190" y="244"/>
                    <a:pt x="239" y="190"/>
                    <a:pt x="223" y="104"/>
                  </a:cubicBezTo>
                  <a:cubicBezTo>
                    <a:pt x="223" y="71"/>
                    <a:pt x="206" y="54"/>
                    <a:pt x="190" y="17"/>
                  </a:cubicBezTo>
                  <a:lnTo>
                    <a:pt x="153" y="17"/>
                  </a:ln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10"/>
            <p:cNvSpPr/>
            <p:nvPr/>
          </p:nvSpPr>
          <p:spPr>
            <a:xfrm>
              <a:off x="5161600" y="2543925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04" y="0"/>
                  </a:moveTo>
                  <a:lnTo>
                    <a:pt x="87" y="17"/>
                  </a:lnTo>
                  <a:cubicBezTo>
                    <a:pt x="33" y="33"/>
                    <a:pt x="0" y="103"/>
                    <a:pt x="17" y="153"/>
                  </a:cubicBezTo>
                  <a:cubicBezTo>
                    <a:pt x="17" y="190"/>
                    <a:pt x="33" y="223"/>
                    <a:pt x="54" y="239"/>
                  </a:cubicBezTo>
                  <a:cubicBezTo>
                    <a:pt x="77" y="251"/>
                    <a:pt x="92" y="265"/>
                    <a:pt x="110" y="265"/>
                  </a:cubicBezTo>
                  <a:cubicBezTo>
                    <a:pt x="118" y="265"/>
                    <a:pt x="127" y="262"/>
                    <a:pt x="136" y="256"/>
                  </a:cubicBezTo>
                  <a:cubicBezTo>
                    <a:pt x="207" y="256"/>
                    <a:pt x="240" y="190"/>
                    <a:pt x="223" y="120"/>
                  </a:cubicBezTo>
                  <a:lnTo>
                    <a:pt x="223" y="87"/>
                  </a:lnTo>
                  <a:cubicBezTo>
                    <a:pt x="207" y="50"/>
                    <a:pt x="190" y="17"/>
                    <a:pt x="157" y="17"/>
                  </a:cubicBezTo>
                  <a:cubicBezTo>
                    <a:pt x="136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10"/>
            <p:cNvSpPr/>
            <p:nvPr/>
          </p:nvSpPr>
          <p:spPr>
            <a:xfrm>
              <a:off x="5158600" y="2511250"/>
              <a:ext cx="5600" cy="6675"/>
            </a:xfrm>
            <a:custGeom>
              <a:avLst/>
              <a:gdLst/>
              <a:ahLst/>
              <a:cxnLst/>
              <a:rect l="l" t="t" r="r" b="b"/>
              <a:pathLst>
                <a:path w="224" h="267" extrusionOk="0">
                  <a:moveTo>
                    <a:pt x="104" y="0"/>
                  </a:moveTo>
                  <a:cubicBezTo>
                    <a:pt x="34" y="17"/>
                    <a:pt x="1" y="87"/>
                    <a:pt x="1" y="157"/>
                  </a:cubicBezTo>
                  <a:cubicBezTo>
                    <a:pt x="17" y="190"/>
                    <a:pt x="17" y="223"/>
                    <a:pt x="50" y="244"/>
                  </a:cubicBezTo>
                  <a:cubicBezTo>
                    <a:pt x="65" y="255"/>
                    <a:pt x="86" y="267"/>
                    <a:pt x="108" y="267"/>
                  </a:cubicBezTo>
                  <a:cubicBezTo>
                    <a:pt x="118" y="267"/>
                    <a:pt x="127" y="265"/>
                    <a:pt x="137" y="260"/>
                  </a:cubicBezTo>
                  <a:cubicBezTo>
                    <a:pt x="153" y="260"/>
                    <a:pt x="191" y="244"/>
                    <a:pt x="207" y="207"/>
                  </a:cubicBezTo>
                  <a:cubicBezTo>
                    <a:pt x="224" y="190"/>
                    <a:pt x="224" y="157"/>
                    <a:pt x="224" y="120"/>
                  </a:cubicBezTo>
                  <a:cubicBezTo>
                    <a:pt x="224" y="87"/>
                    <a:pt x="207" y="54"/>
                    <a:pt x="174" y="38"/>
                  </a:cubicBezTo>
                  <a:cubicBezTo>
                    <a:pt x="174" y="17"/>
                    <a:pt x="174" y="17"/>
                    <a:pt x="153" y="17"/>
                  </a:cubicBezTo>
                  <a:cubicBezTo>
                    <a:pt x="13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10"/>
            <p:cNvSpPr/>
            <p:nvPr/>
          </p:nvSpPr>
          <p:spPr>
            <a:xfrm>
              <a:off x="5145325" y="25911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1"/>
                  </a:moveTo>
                  <a:cubicBezTo>
                    <a:pt x="33" y="1"/>
                    <a:pt x="0" y="71"/>
                    <a:pt x="17" y="141"/>
                  </a:cubicBezTo>
                  <a:cubicBezTo>
                    <a:pt x="17" y="174"/>
                    <a:pt x="33" y="207"/>
                    <a:pt x="49" y="223"/>
                  </a:cubicBezTo>
                  <a:cubicBezTo>
                    <a:pt x="66" y="260"/>
                    <a:pt x="103" y="260"/>
                    <a:pt x="136" y="260"/>
                  </a:cubicBezTo>
                  <a:cubicBezTo>
                    <a:pt x="190" y="244"/>
                    <a:pt x="239" y="174"/>
                    <a:pt x="223" y="104"/>
                  </a:cubicBezTo>
                  <a:cubicBezTo>
                    <a:pt x="223" y="71"/>
                    <a:pt x="206" y="38"/>
                    <a:pt x="190" y="17"/>
                  </a:cubicBezTo>
                  <a:cubicBezTo>
                    <a:pt x="169" y="17"/>
                    <a:pt x="16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10"/>
            <p:cNvSpPr/>
            <p:nvPr/>
          </p:nvSpPr>
          <p:spPr>
            <a:xfrm>
              <a:off x="5144375" y="2638450"/>
              <a:ext cx="6125" cy="6400"/>
            </a:xfrm>
            <a:custGeom>
              <a:avLst/>
              <a:gdLst/>
              <a:ahLst/>
              <a:cxnLst/>
              <a:rect l="l" t="t" r="r" b="b"/>
              <a:pathLst>
                <a:path w="245" h="256" extrusionOk="0">
                  <a:moveTo>
                    <a:pt x="141" y="0"/>
                  </a:moveTo>
                  <a:cubicBezTo>
                    <a:pt x="104" y="0"/>
                    <a:pt x="71" y="0"/>
                    <a:pt x="55" y="33"/>
                  </a:cubicBezTo>
                  <a:cubicBezTo>
                    <a:pt x="1" y="66"/>
                    <a:pt x="1" y="153"/>
                    <a:pt x="38" y="206"/>
                  </a:cubicBezTo>
                  <a:cubicBezTo>
                    <a:pt x="55" y="239"/>
                    <a:pt x="87" y="256"/>
                    <a:pt x="104" y="256"/>
                  </a:cubicBezTo>
                  <a:cubicBezTo>
                    <a:pt x="141" y="256"/>
                    <a:pt x="174" y="256"/>
                    <a:pt x="191" y="223"/>
                  </a:cubicBezTo>
                  <a:cubicBezTo>
                    <a:pt x="207" y="206"/>
                    <a:pt x="228" y="169"/>
                    <a:pt x="228" y="136"/>
                  </a:cubicBezTo>
                  <a:cubicBezTo>
                    <a:pt x="244" y="103"/>
                    <a:pt x="228" y="66"/>
                    <a:pt x="207" y="50"/>
                  </a:cubicBezTo>
                  <a:cubicBezTo>
                    <a:pt x="191" y="33"/>
                    <a:pt x="174" y="17"/>
                    <a:pt x="1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10"/>
            <p:cNvSpPr/>
            <p:nvPr/>
          </p:nvSpPr>
          <p:spPr>
            <a:xfrm>
              <a:off x="5143150" y="2610925"/>
              <a:ext cx="6000" cy="6375"/>
            </a:xfrm>
            <a:custGeom>
              <a:avLst/>
              <a:gdLst/>
              <a:ahLst/>
              <a:cxnLst/>
              <a:rect l="l" t="t" r="r" b="b"/>
              <a:pathLst>
                <a:path w="240" h="255" extrusionOk="0">
                  <a:moveTo>
                    <a:pt x="120" y="0"/>
                  </a:moveTo>
                  <a:cubicBezTo>
                    <a:pt x="87" y="0"/>
                    <a:pt x="71" y="0"/>
                    <a:pt x="33" y="33"/>
                  </a:cubicBezTo>
                  <a:cubicBezTo>
                    <a:pt x="17" y="50"/>
                    <a:pt x="0" y="87"/>
                    <a:pt x="0" y="120"/>
                  </a:cubicBezTo>
                  <a:cubicBezTo>
                    <a:pt x="0" y="153"/>
                    <a:pt x="0" y="190"/>
                    <a:pt x="17" y="206"/>
                  </a:cubicBezTo>
                  <a:cubicBezTo>
                    <a:pt x="36" y="235"/>
                    <a:pt x="74" y="255"/>
                    <a:pt x="110" y="255"/>
                  </a:cubicBezTo>
                  <a:cubicBezTo>
                    <a:pt x="134" y="255"/>
                    <a:pt x="158" y="245"/>
                    <a:pt x="174" y="223"/>
                  </a:cubicBezTo>
                  <a:cubicBezTo>
                    <a:pt x="223" y="190"/>
                    <a:pt x="240" y="103"/>
                    <a:pt x="190" y="50"/>
                  </a:cubicBezTo>
                  <a:cubicBezTo>
                    <a:pt x="190" y="33"/>
                    <a:pt x="174" y="17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10"/>
            <p:cNvSpPr/>
            <p:nvPr/>
          </p:nvSpPr>
          <p:spPr>
            <a:xfrm>
              <a:off x="5167175" y="257350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03" y="1"/>
                  </a:moveTo>
                  <a:cubicBezTo>
                    <a:pt x="37" y="21"/>
                    <a:pt x="0" y="87"/>
                    <a:pt x="17" y="157"/>
                  </a:cubicBezTo>
                  <a:cubicBezTo>
                    <a:pt x="17" y="190"/>
                    <a:pt x="37" y="207"/>
                    <a:pt x="54" y="244"/>
                  </a:cubicBezTo>
                  <a:cubicBezTo>
                    <a:pt x="87" y="260"/>
                    <a:pt x="103" y="260"/>
                    <a:pt x="140" y="260"/>
                  </a:cubicBezTo>
                  <a:cubicBezTo>
                    <a:pt x="190" y="244"/>
                    <a:pt x="243" y="174"/>
                    <a:pt x="223" y="104"/>
                  </a:cubicBezTo>
                  <a:cubicBezTo>
                    <a:pt x="223" y="71"/>
                    <a:pt x="206" y="54"/>
                    <a:pt x="190" y="21"/>
                  </a:cubicBezTo>
                  <a:cubicBezTo>
                    <a:pt x="173" y="21"/>
                    <a:pt x="173" y="2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10"/>
            <p:cNvSpPr/>
            <p:nvPr/>
          </p:nvSpPr>
          <p:spPr>
            <a:xfrm>
              <a:off x="5247975" y="2696375"/>
              <a:ext cx="5600" cy="6500"/>
            </a:xfrm>
            <a:custGeom>
              <a:avLst/>
              <a:gdLst/>
              <a:ahLst/>
              <a:cxnLst/>
              <a:rect l="l" t="t" r="r" b="b"/>
              <a:pathLst>
                <a:path w="224" h="260" extrusionOk="0">
                  <a:moveTo>
                    <a:pt x="83" y="0"/>
                  </a:moveTo>
                  <a:cubicBezTo>
                    <a:pt x="66" y="0"/>
                    <a:pt x="50" y="17"/>
                    <a:pt x="33" y="33"/>
                  </a:cubicBezTo>
                  <a:cubicBezTo>
                    <a:pt x="0" y="70"/>
                    <a:pt x="0" y="103"/>
                    <a:pt x="0" y="157"/>
                  </a:cubicBezTo>
                  <a:cubicBezTo>
                    <a:pt x="0" y="190"/>
                    <a:pt x="17" y="223"/>
                    <a:pt x="33" y="239"/>
                  </a:cubicBezTo>
                  <a:cubicBezTo>
                    <a:pt x="66" y="260"/>
                    <a:pt x="104" y="260"/>
                    <a:pt x="120" y="260"/>
                  </a:cubicBezTo>
                  <a:cubicBezTo>
                    <a:pt x="186" y="260"/>
                    <a:pt x="223" y="190"/>
                    <a:pt x="223" y="120"/>
                  </a:cubicBezTo>
                  <a:lnTo>
                    <a:pt x="223" y="103"/>
                  </a:lnTo>
                  <a:cubicBezTo>
                    <a:pt x="207" y="70"/>
                    <a:pt x="186" y="33"/>
                    <a:pt x="153" y="17"/>
                  </a:cubicBezTo>
                  <a:cubicBezTo>
                    <a:pt x="136" y="0"/>
                    <a:pt x="104" y="0"/>
                    <a:pt x="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10"/>
            <p:cNvSpPr/>
            <p:nvPr/>
          </p:nvSpPr>
          <p:spPr>
            <a:xfrm>
              <a:off x="5180050" y="2693800"/>
              <a:ext cx="6100" cy="6500"/>
            </a:xfrm>
            <a:custGeom>
              <a:avLst/>
              <a:gdLst/>
              <a:ahLst/>
              <a:cxnLst/>
              <a:rect l="l" t="t" r="r" b="b"/>
              <a:pathLst>
                <a:path w="244" h="260" extrusionOk="0">
                  <a:moveTo>
                    <a:pt x="104" y="0"/>
                  </a:moveTo>
                  <a:cubicBezTo>
                    <a:pt x="54" y="0"/>
                    <a:pt x="0" y="70"/>
                    <a:pt x="17" y="136"/>
                  </a:cubicBezTo>
                  <a:cubicBezTo>
                    <a:pt x="17" y="173"/>
                    <a:pt x="38" y="206"/>
                    <a:pt x="54" y="223"/>
                  </a:cubicBezTo>
                  <a:cubicBezTo>
                    <a:pt x="87" y="260"/>
                    <a:pt x="120" y="260"/>
                    <a:pt x="141" y="260"/>
                  </a:cubicBezTo>
                  <a:cubicBezTo>
                    <a:pt x="207" y="239"/>
                    <a:pt x="244" y="173"/>
                    <a:pt x="244" y="103"/>
                  </a:cubicBezTo>
                  <a:cubicBezTo>
                    <a:pt x="223" y="70"/>
                    <a:pt x="207" y="33"/>
                    <a:pt x="190" y="17"/>
                  </a:cubicBezTo>
                  <a:lnTo>
                    <a:pt x="1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10"/>
            <p:cNvSpPr/>
            <p:nvPr/>
          </p:nvSpPr>
          <p:spPr>
            <a:xfrm>
              <a:off x="5225600" y="2734200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04" y="0"/>
                  </a:moveTo>
                  <a:cubicBezTo>
                    <a:pt x="50" y="17"/>
                    <a:pt x="1" y="87"/>
                    <a:pt x="17" y="153"/>
                  </a:cubicBezTo>
                  <a:cubicBezTo>
                    <a:pt x="17" y="190"/>
                    <a:pt x="34" y="223"/>
                    <a:pt x="50" y="239"/>
                  </a:cubicBezTo>
                  <a:cubicBezTo>
                    <a:pt x="76" y="251"/>
                    <a:pt x="101" y="263"/>
                    <a:pt x="118" y="263"/>
                  </a:cubicBezTo>
                  <a:cubicBezTo>
                    <a:pt x="126" y="263"/>
                    <a:pt x="132" y="261"/>
                    <a:pt x="137" y="256"/>
                  </a:cubicBezTo>
                  <a:cubicBezTo>
                    <a:pt x="207" y="256"/>
                    <a:pt x="240" y="190"/>
                    <a:pt x="240" y="120"/>
                  </a:cubicBezTo>
                  <a:cubicBezTo>
                    <a:pt x="223" y="87"/>
                    <a:pt x="207" y="50"/>
                    <a:pt x="190" y="33"/>
                  </a:cubicBezTo>
                  <a:cubicBezTo>
                    <a:pt x="190" y="17"/>
                    <a:pt x="174" y="17"/>
                    <a:pt x="174" y="17"/>
                  </a:cubicBezTo>
                  <a:cubicBezTo>
                    <a:pt x="13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10"/>
            <p:cNvSpPr/>
            <p:nvPr/>
          </p:nvSpPr>
          <p:spPr>
            <a:xfrm>
              <a:off x="5147475" y="2793050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04" y="0"/>
                  </a:moveTo>
                  <a:cubicBezTo>
                    <a:pt x="50" y="17"/>
                    <a:pt x="1" y="66"/>
                    <a:pt x="17" y="153"/>
                  </a:cubicBezTo>
                  <a:cubicBezTo>
                    <a:pt x="17" y="186"/>
                    <a:pt x="34" y="207"/>
                    <a:pt x="50" y="223"/>
                  </a:cubicBezTo>
                  <a:cubicBezTo>
                    <a:pt x="83" y="256"/>
                    <a:pt x="104" y="256"/>
                    <a:pt x="137" y="256"/>
                  </a:cubicBezTo>
                  <a:cubicBezTo>
                    <a:pt x="207" y="240"/>
                    <a:pt x="240" y="169"/>
                    <a:pt x="223" y="103"/>
                  </a:cubicBezTo>
                  <a:cubicBezTo>
                    <a:pt x="223" y="66"/>
                    <a:pt x="207" y="33"/>
                    <a:pt x="186" y="17"/>
                  </a:cubicBezTo>
                  <a:cubicBezTo>
                    <a:pt x="170" y="17"/>
                    <a:pt x="170" y="17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10"/>
            <p:cNvSpPr/>
            <p:nvPr/>
          </p:nvSpPr>
          <p:spPr>
            <a:xfrm>
              <a:off x="5119950" y="28002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4" y="1"/>
                  </a:moveTo>
                  <a:cubicBezTo>
                    <a:pt x="34" y="22"/>
                    <a:pt x="1" y="71"/>
                    <a:pt x="1" y="158"/>
                  </a:cubicBezTo>
                  <a:cubicBezTo>
                    <a:pt x="17" y="191"/>
                    <a:pt x="34" y="207"/>
                    <a:pt x="50" y="228"/>
                  </a:cubicBezTo>
                  <a:cubicBezTo>
                    <a:pt x="71" y="261"/>
                    <a:pt x="104" y="261"/>
                    <a:pt x="137" y="261"/>
                  </a:cubicBezTo>
                  <a:cubicBezTo>
                    <a:pt x="190" y="244"/>
                    <a:pt x="240" y="174"/>
                    <a:pt x="223" y="104"/>
                  </a:cubicBezTo>
                  <a:cubicBezTo>
                    <a:pt x="223" y="71"/>
                    <a:pt x="207" y="38"/>
                    <a:pt x="190" y="22"/>
                  </a:cubicBezTo>
                  <a:cubicBezTo>
                    <a:pt x="174" y="22"/>
                    <a:pt x="174" y="22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10"/>
            <p:cNvSpPr/>
            <p:nvPr/>
          </p:nvSpPr>
          <p:spPr>
            <a:xfrm>
              <a:off x="5105325" y="2801425"/>
              <a:ext cx="5575" cy="6600"/>
            </a:xfrm>
            <a:custGeom>
              <a:avLst/>
              <a:gdLst/>
              <a:ahLst/>
              <a:cxnLst/>
              <a:rect l="l" t="t" r="r" b="b"/>
              <a:pathLst>
                <a:path w="223" h="264" extrusionOk="0">
                  <a:moveTo>
                    <a:pt x="108" y="0"/>
                  </a:moveTo>
                  <a:cubicBezTo>
                    <a:pt x="105" y="0"/>
                    <a:pt x="103" y="2"/>
                    <a:pt x="103" y="8"/>
                  </a:cubicBezTo>
                  <a:cubicBezTo>
                    <a:pt x="37" y="8"/>
                    <a:pt x="0" y="78"/>
                    <a:pt x="0" y="144"/>
                  </a:cubicBezTo>
                  <a:cubicBezTo>
                    <a:pt x="0" y="197"/>
                    <a:pt x="37" y="214"/>
                    <a:pt x="54" y="247"/>
                  </a:cubicBezTo>
                  <a:cubicBezTo>
                    <a:pt x="87" y="247"/>
                    <a:pt x="103" y="263"/>
                    <a:pt x="141" y="263"/>
                  </a:cubicBezTo>
                  <a:cubicBezTo>
                    <a:pt x="157" y="247"/>
                    <a:pt x="190" y="230"/>
                    <a:pt x="206" y="214"/>
                  </a:cubicBezTo>
                  <a:cubicBezTo>
                    <a:pt x="223" y="181"/>
                    <a:pt x="223" y="144"/>
                    <a:pt x="223" y="111"/>
                  </a:cubicBezTo>
                  <a:cubicBezTo>
                    <a:pt x="223" y="78"/>
                    <a:pt x="206" y="41"/>
                    <a:pt x="173" y="24"/>
                  </a:cubicBezTo>
                  <a:lnTo>
                    <a:pt x="157" y="8"/>
                  </a:lnTo>
                  <a:lnTo>
                    <a:pt x="141" y="8"/>
                  </a:lnTo>
                  <a:cubicBezTo>
                    <a:pt x="127" y="8"/>
                    <a:pt x="115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10"/>
            <p:cNvSpPr/>
            <p:nvPr/>
          </p:nvSpPr>
          <p:spPr>
            <a:xfrm>
              <a:off x="5258700" y="2634925"/>
              <a:ext cx="5575" cy="6700"/>
            </a:xfrm>
            <a:custGeom>
              <a:avLst/>
              <a:gdLst/>
              <a:ahLst/>
              <a:cxnLst/>
              <a:rect l="l" t="t" r="r" b="b"/>
              <a:pathLst>
                <a:path w="223" h="268" extrusionOk="0">
                  <a:moveTo>
                    <a:pt x="87" y="1"/>
                  </a:moveTo>
                  <a:cubicBezTo>
                    <a:pt x="33" y="17"/>
                    <a:pt x="0" y="87"/>
                    <a:pt x="0" y="158"/>
                  </a:cubicBezTo>
                  <a:cubicBezTo>
                    <a:pt x="0" y="191"/>
                    <a:pt x="17" y="224"/>
                    <a:pt x="50" y="244"/>
                  </a:cubicBezTo>
                  <a:cubicBezTo>
                    <a:pt x="61" y="256"/>
                    <a:pt x="83" y="267"/>
                    <a:pt x="101" y="267"/>
                  </a:cubicBezTo>
                  <a:cubicBezTo>
                    <a:pt x="108" y="267"/>
                    <a:pt x="115" y="265"/>
                    <a:pt x="120" y="261"/>
                  </a:cubicBezTo>
                  <a:cubicBezTo>
                    <a:pt x="190" y="261"/>
                    <a:pt x="223" y="191"/>
                    <a:pt x="223" y="120"/>
                  </a:cubicBezTo>
                  <a:cubicBezTo>
                    <a:pt x="223" y="87"/>
                    <a:pt x="206" y="54"/>
                    <a:pt x="169" y="38"/>
                  </a:cubicBezTo>
                  <a:cubicBezTo>
                    <a:pt x="169" y="17"/>
                    <a:pt x="153" y="17"/>
                    <a:pt x="153" y="17"/>
                  </a:cubicBezTo>
                  <a:cubicBezTo>
                    <a:pt x="136" y="1"/>
                    <a:pt x="120" y="1"/>
                    <a:pt x="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10"/>
            <p:cNvSpPr/>
            <p:nvPr/>
          </p:nvSpPr>
          <p:spPr>
            <a:xfrm>
              <a:off x="5155200" y="2561850"/>
              <a:ext cx="6000" cy="6475"/>
            </a:xfrm>
            <a:custGeom>
              <a:avLst/>
              <a:gdLst/>
              <a:ahLst/>
              <a:cxnLst/>
              <a:rect l="l" t="t" r="r" b="b"/>
              <a:pathLst>
                <a:path w="240" h="259" extrusionOk="0">
                  <a:moveTo>
                    <a:pt x="127" y="1"/>
                  </a:moveTo>
                  <a:cubicBezTo>
                    <a:pt x="82" y="1"/>
                    <a:pt x="31" y="33"/>
                    <a:pt x="17" y="91"/>
                  </a:cubicBezTo>
                  <a:cubicBezTo>
                    <a:pt x="1" y="157"/>
                    <a:pt x="17" y="227"/>
                    <a:pt x="83" y="244"/>
                  </a:cubicBezTo>
                  <a:cubicBezTo>
                    <a:pt x="98" y="254"/>
                    <a:pt x="114" y="259"/>
                    <a:pt x="129" y="259"/>
                  </a:cubicBezTo>
                  <a:cubicBezTo>
                    <a:pt x="171" y="259"/>
                    <a:pt x="211" y="226"/>
                    <a:pt x="223" y="178"/>
                  </a:cubicBezTo>
                  <a:cubicBezTo>
                    <a:pt x="240" y="108"/>
                    <a:pt x="223" y="38"/>
                    <a:pt x="153" y="5"/>
                  </a:cubicBezTo>
                  <a:cubicBezTo>
                    <a:pt x="145" y="2"/>
                    <a:pt x="136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10"/>
            <p:cNvSpPr/>
            <p:nvPr/>
          </p:nvSpPr>
          <p:spPr>
            <a:xfrm>
              <a:off x="5241900" y="2682750"/>
              <a:ext cx="6100" cy="6500"/>
            </a:xfrm>
            <a:custGeom>
              <a:avLst/>
              <a:gdLst/>
              <a:ahLst/>
              <a:cxnLst/>
              <a:rect l="l" t="t" r="r" b="b"/>
              <a:pathLst>
                <a:path w="244" h="260" extrusionOk="0">
                  <a:moveTo>
                    <a:pt x="130" y="1"/>
                  </a:moveTo>
                  <a:cubicBezTo>
                    <a:pt x="121" y="1"/>
                    <a:pt x="111" y="5"/>
                    <a:pt x="103" y="13"/>
                  </a:cubicBezTo>
                  <a:cubicBezTo>
                    <a:pt x="70" y="13"/>
                    <a:pt x="54" y="30"/>
                    <a:pt x="37" y="63"/>
                  </a:cubicBezTo>
                  <a:cubicBezTo>
                    <a:pt x="17" y="83"/>
                    <a:pt x="0" y="116"/>
                    <a:pt x="0" y="149"/>
                  </a:cubicBezTo>
                  <a:cubicBezTo>
                    <a:pt x="17" y="186"/>
                    <a:pt x="37" y="219"/>
                    <a:pt x="54" y="236"/>
                  </a:cubicBezTo>
                  <a:cubicBezTo>
                    <a:pt x="65" y="248"/>
                    <a:pt x="85" y="259"/>
                    <a:pt x="109" y="259"/>
                  </a:cubicBezTo>
                  <a:cubicBezTo>
                    <a:pt x="119" y="259"/>
                    <a:pt x="129" y="257"/>
                    <a:pt x="140" y="252"/>
                  </a:cubicBezTo>
                  <a:cubicBezTo>
                    <a:pt x="190" y="252"/>
                    <a:pt x="243" y="186"/>
                    <a:pt x="223" y="116"/>
                  </a:cubicBezTo>
                  <a:cubicBezTo>
                    <a:pt x="223" y="83"/>
                    <a:pt x="206" y="46"/>
                    <a:pt x="190" y="30"/>
                  </a:cubicBezTo>
                  <a:cubicBezTo>
                    <a:pt x="173" y="13"/>
                    <a:pt x="173" y="13"/>
                    <a:pt x="157" y="13"/>
                  </a:cubicBezTo>
                  <a:cubicBezTo>
                    <a:pt x="149" y="5"/>
                    <a:pt x="139" y="1"/>
                    <a:pt x="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10"/>
            <p:cNvSpPr/>
            <p:nvPr/>
          </p:nvSpPr>
          <p:spPr>
            <a:xfrm>
              <a:off x="5074400" y="2759550"/>
              <a:ext cx="6100" cy="6575"/>
            </a:xfrm>
            <a:custGeom>
              <a:avLst/>
              <a:gdLst/>
              <a:ahLst/>
              <a:cxnLst/>
              <a:rect l="l" t="t" r="r" b="b"/>
              <a:pathLst>
                <a:path w="244" h="263" extrusionOk="0">
                  <a:moveTo>
                    <a:pt x="104" y="0"/>
                  </a:moveTo>
                  <a:cubicBezTo>
                    <a:pt x="38" y="17"/>
                    <a:pt x="0" y="83"/>
                    <a:pt x="17" y="153"/>
                  </a:cubicBezTo>
                  <a:cubicBezTo>
                    <a:pt x="17" y="186"/>
                    <a:pt x="38" y="223"/>
                    <a:pt x="54" y="240"/>
                  </a:cubicBezTo>
                  <a:cubicBezTo>
                    <a:pt x="66" y="251"/>
                    <a:pt x="86" y="263"/>
                    <a:pt x="109" y="263"/>
                  </a:cubicBezTo>
                  <a:cubicBezTo>
                    <a:pt x="119" y="263"/>
                    <a:pt x="130" y="261"/>
                    <a:pt x="141" y="256"/>
                  </a:cubicBezTo>
                  <a:cubicBezTo>
                    <a:pt x="190" y="256"/>
                    <a:pt x="244" y="186"/>
                    <a:pt x="223" y="120"/>
                  </a:cubicBezTo>
                  <a:cubicBezTo>
                    <a:pt x="223" y="83"/>
                    <a:pt x="207" y="50"/>
                    <a:pt x="190" y="33"/>
                  </a:cubicBezTo>
                  <a:cubicBezTo>
                    <a:pt x="174" y="17"/>
                    <a:pt x="174" y="17"/>
                    <a:pt x="157" y="17"/>
                  </a:cubicBezTo>
                  <a:cubicBezTo>
                    <a:pt x="141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10"/>
            <p:cNvSpPr/>
            <p:nvPr/>
          </p:nvSpPr>
          <p:spPr>
            <a:xfrm>
              <a:off x="5172325" y="2726475"/>
              <a:ext cx="6500" cy="6575"/>
            </a:xfrm>
            <a:custGeom>
              <a:avLst/>
              <a:gdLst/>
              <a:ahLst/>
              <a:cxnLst/>
              <a:rect l="l" t="t" r="r" b="b"/>
              <a:pathLst>
                <a:path w="260" h="263" extrusionOk="0">
                  <a:moveTo>
                    <a:pt x="140" y="0"/>
                  </a:moveTo>
                  <a:cubicBezTo>
                    <a:pt x="120" y="0"/>
                    <a:pt x="87" y="16"/>
                    <a:pt x="54" y="33"/>
                  </a:cubicBezTo>
                  <a:cubicBezTo>
                    <a:pt x="17" y="87"/>
                    <a:pt x="0" y="153"/>
                    <a:pt x="54" y="223"/>
                  </a:cubicBezTo>
                  <a:cubicBezTo>
                    <a:pt x="70" y="239"/>
                    <a:pt x="87" y="256"/>
                    <a:pt x="120" y="256"/>
                  </a:cubicBezTo>
                  <a:cubicBezTo>
                    <a:pt x="131" y="260"/>
                    <a:pt x="140" y="262"/>
                    <a:pt x="148" y="262"/>
                  </a:cubicBezTo>
                  <a:cubicBezTo>
                    <a:pt x="168" y="262"/>
                    <a:pt x="183" y="251"/>
                    <a:pt x="206" y="239"/>
                  </a:cubicBezTo>
                  <a:cubicBezTo>
                    <a:pt x="243" y="190"/>
                    <a:pt x="260" y="103"/>
                    <a:pt x="223" y="49"/>
                  </a:cubicBezTo>
                  <a:cubicBezTo>
                    <a:pt x="206" y="33"/>
                    <a:pt x="190" y="16"/>
                    <a:pt x="173" y="16"/>
                  </a:cubicBezTo>
                  <a:cubicBezTo>
                    <a:pt x="157" y="16"/>
                    <a:pt x="157" y="0"/>
                    <a:pt x="1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10"/>
            <p:cNvSpPr/>
            <p:nvPr/>
          </p:nvSpPr>
          <p:spPr>
            <a:xfrm>
              <a:off x="5090275" y="2802850"/>
              <a:ext cx="5700" cy="6675"/>
            </a:xfrm>
            <a:custGeom>
              <a:avLst/>
              <a:gdLst/>
              <a:ahLst/>
              <a:cxnLst/>
              <a:rect l="l" t="t" r="r" b="b"/>
              <a:pathLst>
                <a:path w="228" h="267" extrusionOk="0">
                  <a:moveTo>
                    <a:pt x="87" y="0"/>
                  </a:moveTo>
                  <a:cubicBezTo>
                    <a:pt x="70" y="21"/>
                    <a:pt x="37" y="37"/>
                    <a:pt x="21" y="54"/>
                  </a:cubicBezTo>
                  <a:cubicBezTo>
                    <a:pt x="0" y="87"/>
                    <a:pt x="0" y="124"/>
                    <a:pt x="0" y="157"/>
                  </a:cubicBezTo>
                  <a:cubicBezTo>
                    <a:pt x="0" y="190"/>
                    <a:pt x="21" y="227"/>
                    <a:pt x="54" y="243"/>
                  </a:cubicBezTo>
                  <a:cubicBezTo>
                    <a:pt x="66" y="255"/>
                    <a:pt x="86" y="267"/>
                    <a:pt x="104" y="267"/>
                  </a:cubicBezTo>
                  <a:cubicBezTo>
                    <a:pt x="111" y="267"/>
                    <a:pt x="118" y="265"/>
                    <a:pt x="124" y="260"/>
                  </a:cubicBezTo>
                  <a:cubicBezTo>
                    <a:pt x="190" y="260"/>
                    <a:pt x="227" y="190"/>
                    <a:pt x="227" y="124"/>
                  </a:cubicBezTo>
                  <a:cubicBezTo>
                    <a:pt x="227" y="87"/>
                    <a:pt x="207" y="54"/>
                    <a:pt x="174" y="37"/>
                  </a:cubicBezTo>
                  <a:cubicBezTo>
                    <a:pt x="174" y="21"/>
                    <a:pt x="157" y="21"/>
                    <a:pt x="157" y="21"/>
                  </a:cubicBezTo>
                  <a:cubicBezTo>
                    <a:pt x="141" y="0"/>
                    <a:pt x="124" y="0"/>
                    <a:pt x="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10"/>
            <p:cNvSpPr/>
            <p:nvPr/>
          </p:nvSpPr>
          <p:spPr>
            <a:xfrm>
              <a:off x="5172725" y="2679925"/>
              <a:ext cx="6100" cy="6475"/>
            </a:xfrm>
            <a:custGeom>
              <a:avLst/>
              <a:gdLst/>
              <a:ahLst/>
              <a:cxnLst/>
              <a:rect l="l" t="t" r="r" b="b"/>
              <a:pathLst>
                <a:path w="244" h="259" extrusionOk="0">
                  <a:moveTo>
                    <a:pt x="118" y="1"/>
                  </a:moveTo>
                  <a:cubicBezTo>
                    <a:pt x="75" y="1"/>
                    <a:pt x="34" y="22"/>
                    <a:pt x="21" y="73"/>
                  </a:cubicBezTo>
                  <a:cubicBezTo>
                    <a:pt x="1" y="143"/>
                    <a:pt x="21" y="229"/>
                    <a:pt x="87" y="246"/>
                  </a:cubicBezTo>
                  <a:cubicBezTo>
                    <a:pt x="102" y="255"/>
                    <a:pt x="117" y="259"/>
                    <a:pt x="132" y="259"/>
                  </a:cubicBezTo>
                  <a:cubicBezTo>
                    <a:pt x="173" y="259"/>
                    <a:pt x="212" y="227"/>
                    <a:pt x="227" y="176"/>
                  </a:cubicBezTo>
                  <a:cubicBezTo>
                    <a:pt x="244" y="110"/>
                    <a:pt x="227" y="40"/>
                    <a:pt x="157" y="7"/>
                  </a:cubicBezTo>
                  <a:cubicBezTo>
                    <a:pt x="145" y="3"/>
                    <a:pt x="131" y="1"/>
                    <a:pt x="1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10"/>
            <p:cNvSpPr/>
            <p:nvPr/>
          </p:nvSpPr>
          <p:spPr>
            <a:xfrm>
              <a:off x="5240250" y="2606825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20" y="0"/>
                  </a:moveTo>
                  <a:cubicBezTo>
                    <a:pt x="114" y="0"/>
                    <a:pt x="109" y="2"/>
                    <a:pt x="103" y="8"/>
                  </a:cubicBezTo>
                  <a:cubicBezTo>
                    <a:pt x="50" y="8"/>
                    <a:pt x="0" y="78"/>
                    <a:pt x="17" y="148"/>
                  </a:cubicBezTo>
                  <a:cubicBezTo>
                    <a:pt x="17" y="181"/>
                    <a:pt x="33" y="214"/>
                    <a:pt x="50" y="234"/>
                  </a:cubicBezTo>
                  <a:cubicBezTo>
                    <a:pt x="83" y="251"/>
                    <a:pt x="103" y="267"/>
                    <a:pt x="136" y="267"/>
                  </a:cubicBezTo>
                  <a:cubicBezTo>
                    <a:pt x="206" y="251"/>
                    <a:pt x="239" y="181"/>
                    <a:pt x="239" y="111"/>
                  </a:cubicBezTo>
                  <a:cubicBezTo>
                    <a:pt x="223" y="78"/>
                    <a:pt x="206" y="45"/>
                    <a:pt x="186" y="28"/>
                  </a:cubicBezTo>
                  <a:cubicBezTo>
                    <a:pt x="169" y="28"/>
                    <a:pt x="169" y="8"/>
                    <a:pt x="153" y="8"/>
                  </a:cubicBezTo>
                  <a:cubicBezTo>
                    <a:pt x="142" y="8"/>
                    <a:pt x="131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10"/>
            <p:cNvSpPr/>
            <p:nvPr/>
          </p:nvSpPr>
          <p:spPr>
            <a:xfrm>
              <a:off x="5172725" y="2710600"/>
              <a:ext cx="6100" cy="6400"/>
            </a:xfrm>
            <a:custGeom>
              <a:avLst/>
              <a:gdLst/>
              <a:ahLst/>
              <a:cxnLst/>
              <a:rect l="l" t="t" r="r" b="b"/>
              <a:pathLst>
                <a:path w="244" h="256" extrusionOk="0">
                  <a:moveTo>
                    <a:pt x="104" y="0"/>
                  </a:moveTo>
                  <a:cubicBezTo>
                    <a:pt x="54" y="0"/>
                    <a:pt x="1" y="66"/>
                    <a:pt x="21" y="136"/>
                  </a:cubicBezTo>
                  <a:cubicBezTo>
                    <a:pt x="21" y="169"/>
                    <a:pt x="38" y="206"/>
                    <a:pt x="54" y="223"/>
                  </a:cubicBezTo>
                  <a:cubicBezTo>
                    <a:pt x="87" y="256"/>
                    <a:pt x="124" y="256"/>
                    <a:pt x="141" y="256"/>
                  </a:cubicBezTo>
                  <a:cubicBezTo>
                    <a:pt x="207" y="239"/>
                    <a:pt x="244" y="169"/>
                    <a:pt x="244" y="103"/>
                  </a:cubicBezTo>
                  <a:cubicBezTo>
                    <a:pt x="227" y="66"/>
                    <a:pt x="207" y="33"/>
                    <a:pt x="190" y="17"/>
                  </a:cubicBezTo>
                  <a:lnTo>
                    <a:pt x="1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10"/>
            <p:cNvSpPr/>
            <p:nvPr/>
          </p:nvSpPr>
          <p:spPr>
            <a:xfrm>
              <a:off x="5243650" y="263627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3" y="0"/>
                  </a:moveTo>
                  <a:cubicBezTo>
                    <a:pt x="50" y="17"/>
                    <a:pt x="0" y="66"/>
                    <a:pt x="17" y="153"/>
                  </a:cubicBezTo>
                  <a:cubicBezTo>
                    <a:pt x="17" y="190"/>
                    <a:pt x="33" y="223"/>
                    <a:pt x="70" y="240"/>
                  </a:cubicBezTo>
                  <a:cubicBezTo>
                    <a:pt x="87" y="256"/>
                    <a:pt x="120" y="256"/>
                    <a:pt x="136" y="256"/>
                  </a:cubicBezTo>
                  <a:cubicBezTo>
                    <a:pt x="173" y="256"/>
                    <a:pt x="190" y="240"/>
                    <a:pt x="206" y="207"/>
                  </a:cubicBezTo>
                  <a:cubicBezTo>
                    <a:pt x="223" y="170"/>
                    <a:pt x="239" y="137"/>
                    <a:pt x="223" y="104"/>
                  </a:cubicBezTo>
                  <a:cubicBezTo>
                    <a:pt x="223" y="66"/>
                    <a:pt x="206" y="50"/>
                    <a:pt x="190" y="17"/>
                  </a:cubicBezTo>
                  <a:cubicBezTo>
                    <a:pt x="173" y="17"/>
                    <a:pt x="173" y="17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10"/>
            <p:cNvSpPr/>
            <p:nvPr/>
          </p:nvSpPr>
          <p:spPr>
            <a:xfrm>
              <a:off x="5168925" y="264957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03" y="0"/>
                  </a:moveTo>
                  <a:cubicBezTo>
                    <a:pt x="70" y="0"/>
                    <a:pt x="33" y="17"/>
                    <a:pt x="17" y="50"/>
                  </a:cubicBezTo>
                  <a:cubicBezTo>
                    <a:pt x="0" y="87"/>
                    <a:pt x="0" y="120"/>
                    <a:pt x="0" y="153"/>
                  </a:cubicBezTo>
                  <a:cubicBezTo>
                    <a:pt x="17" y="190"/>
                    <a:pt x="17" y="206"/>
                    <a:pt x="50" y="223"/>
                  </a:cubicBezTo>
                  <a:cubicBezTo>
                    <a:pt x="70" y="256"/>
                    <a:pt x="103" y="256"/>
                    <a:pt x="136" y="256"/>
                  </a:cubicBezTo>
                  <a:cubicBezTo>
                    <a:pt x="190" y="239"/>
                    <a:pt x="239" y="173"/>
                    <a:pt x="223" y="103"/>
                  </a:cubicBezTo>
                  <a:cubicBezTo>
                    <a:pt x="223" y="70"/>
                    <a:pt x="206" y="33"/>
                    <a:pt x="173" y="17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10"/>
            <p:cNvSpPr/>
            <p:nvPr/>
          </p:nvSpPr>
          <p:spPr>
            <a:xfrm>
              <a:off x="5265075" y="2649575"/>
              <a:ext cx="1775" cy="6000"/>
            </a:xfrm>
            <a:custGeom>
              <a:avLst/>
              <a:gdLst/>
              <a:ahLst/>
              <a:cxnLst/>
              <a:rect l="l" t="t" r="r" b="b"/>
              <a:pathLst>
                <a:path w="71" h="240" extrusionOk="0">
                  <a:moveTo>
                    <a:pt x="71" y="0"/>
                  </a:moveTo>
                  <a:cubicBezTo>
                    <a:pt x="17" y="33"/>
                    <a:pt x="1" y="87"/>
                    <a:pt x="1" y="153"/>
                  </a:cubicBezTo>
                  <a:cubicBezTo>
                    <a:pt x="1" y="190"/>
                    <a:pt x="38" y="223"/>
                    <a:pt x="54" y="239"/>
                  </a:cubicBezTo>
                  <a:cubicBezTo>
                    <a:pt x="71" y="173"/>
                    <a:pt x="71" y="87"/>
                    <a:pt x="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10"/>
            <p:cNvSpPr/>
            <p:nvPr/>
          </p:nvSpPr>
          <p:spPr>
            <a:xfrm>
              <a:off x="5201600" y="255030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1"/>
                  </a:moveTo>
                  <a:cubicBezTo>
                    <a:pt x="66" y="1"/>
                    <a:pt x="50" y="22"/>
                    <a:pt x="33" y="55"/>
                  </a:cubicBezTo>
                  <a:cubicBezTo>
                    <a:pt x="17" y="71"/>
                    <a:pt x="0" y="104"/>
                    <a:pt x="17" y="141"/>
                  </a:cubicBezTo>
                  <a:cubicBezTo>
                    <a:pt x="17" y="174"/>
                    <a:pt x="33" y="207"/>
                    <a:pt x="50" y="228"/>
                  </a:cubicBezTo>
                  <a:cubicBezTo>
                    <a:pt x="66" y="261"/>
                    <a:pt x="103" y="261"/>
                    <a:pt x="136" y="261"/>
                  </a:cubicBezTo>
                  <a:cubicBezTo>
                    <a:pt x="186" y="244"/>
                    <a:pt x="239" y="174"/>
                    <a:pt x="223" y="104"/>
                  </a:cubicBezTo>
                  <a:cubicBezTo>
                    <a:pt x="223" y="71"/>
                    <a:pt x="206" y="38"/>
                    <a:pt x="186" y="22"/>
                  </a:cubicBezTo>
                  <a:cubicBezTo>
                    <a:pt x="169" y="22"/>
                    <a:pt x="16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10"/>
            <p:cNvSpPr/>
            <p:nvPr/>
          </p:nvSpPr>
          <p:spPr>
            <a:xfrm>
              <a:off x="5187375" y="2551550"/>
              <a:ext cx="6000" cy="6375"/>
            </a:xfrm>
            <a:custGeom>
              <a:avLst/>
              <a:gdLst/>
              <a:ahLst/>
              <a:cxnLst/>
              <a:rect l="l" t="t" r="r" b="b"/>
              <a:pathLst>
                <a:path w="240" h="255" extrusionOk="0">
                  <a:moveTo>
                    <a:pt x="121" y="0"/>
                  </a:moveTo>
                  <a:cubicBezTo>
                    <a:pt x="64" y="0"/>
                    <a:pt x="14" y="33"/>
                    <a:pt x="0" y="91"/>
                  </a:cubicBezTo>
                  <a:lnTo>
                    <a:pt x="0" y="141"/>
                  </a:lnTo>
                  <a:cubicBezTo>
                    <a:pt x="0" y="194"/>
                    <a:pt x="33" y="227"/>
                    <a:pt x="70" y="244"/>
                  </a:cubicBezTo>
                  <a:cubicBezTo>
                    <a:pt x="84" y="251"/>
                    <a:pt x="101" y="255"/>
                    <a:pt x="118" y="255"/>
                  </a:cubicBezTo>
                  <a:cubicBezTo>
                    <a:pt x="141" y="255"/>
                    <a:pt x="164" y="247"/>
                    <a:pt x="173" y="227"/>
                  </a:cubicBezTo>
                  <a:cubicBezTo>
                    <a:pt x="190" y="211"/>
                    <a:pt x="206" y="194"/>
                    <a:pt x="206" y="178"/>
                  </a:cubicBezTo>
                  <a:cubicBezTo>
                    <a:pt x="239" y="108"/>
                    <a:pt x="206" y="38"/>
                    <a:pt x="157" y="5"/>
                  </a:cubicBezTo>
                  <a:cubicBezTo>
                    <a:pt x="145" y="2"/>
                    <a:pt x="133" y="0"/>
                    <a:pt x="1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10"/>
            <p:cNvSpPr/>
            <p:nvPr/>
          </p:nvSpPr>
          <p:spPr>
            <a:xfrm>
              <a:off x="5190350" y="2537750"/>
              <a:ext cx="6100" cy="6600"/>
            </a:xfrm>
            <a:custGeom>
              <a:avLst/>
              <a:gdLst/>
              <a:ahLst/>
              <a:cxnLst/>
              <a:rect l="l" t="t" r="r" b="b"/>
              <a:pathLst>
                <a:path w="244" h="264" extrusionOk="0">
                  <a:moveTo>
                    <a:pt x="116" y="1"/>
                  </a:moveTo>
                  <a:cubicBezTo>
                    <a:pt x="74" y="1"/>
                    <a:pt x="33" y="25"/>
                    <a:pt x="17" y="74"/>
                  </a:cubicBezTo>
                  <a:cubicBezTo>
                    <a:pt x="1" y="144"/>
                    <a:pt x="17" y="231"/>
                    <a:pt x="87" y="247"/>
                  </a:cubicBezTo>
                  <a:cubicBezTo>
                    <a:pt x="87" y="264"/>
                    <a:pt x="104" y="264"/>
                    <a:pt x="120" y="264"/>
                  </a:cubicBezTo>
                  <a:cubicBezTo>
                    <a:pt x="174" y="247"/>
                    <a:pt x="207" y="231"/>
                    <a:pt x="223" y="177"/>
                  </a:cubicBezTo>
                  <a:cubicBezTo>
                    <a:pt x="244" y="128"/>
                    <a:pt x="223" y="74"/>
                    <a:pt x="207" y="41"/>
                  </a:cubicBezTo>
                  <a:cubicBezTo>
                    <a:pt x="190" y="25"/>
                    <a:pt x="174" y="8"/>
                    <a:pt x="157" y="8"/>
                  </a:cubicBezTo>
                  <a:cubicBezTo>
                    <a:pt x="144" y="3"/>
                    <a:pt x="130" y="1"/>
                    <a:pt x="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10"/>
            <p:cNvSpPr/>
            <p:nvPr/>
          </p:nvSpPr>
          <p:spPr>
            <a:xfrm>
              <a:off x="5155625" y="26044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0"/>
                  </a:moveTo>
                  <a:cubicBezTo>
                    <a:pt x="66" y="0"/>
                    <a:pt x="50" y="21"/>
                    <a:pt x="33" y="54"/>
                  </a:cubicBezTo>
                  <a:cubicBezTo>
                    <a:pt x="17" y="87"/>
                    <a:pt x="0" y="124"/>
                    <a:pt x="0" y="157"/>
                  </a:cubicBezTo>
                  <a:cubicBezTo>
                    <a:pt x="17" y="190"/>
                    <a:pt x="33" y="227"/>
                    <a:pt x="50" y="244"/>
                  </a:cubicBezTo>
                  <a:cubicBezTo>
                    <a:pt x="66" y="260"/>
                    <a:pt x="103" y="260"/>
                    <a:pt x="136" y="260"/>
                  </a:cubicBezTo>
                  <a:cubicBezTo>
                    <a:pt x="190" y="244"/>
                    <a:pt x="239" y="190"/>
                    <a:pt x="223" y="104"/>
                  </a:cubicBezTo>
                  <a:cubicBezTo>
                    <a:pt x="223" y="71"/>
                    <a:pt x="206" y="54"/>
                    <a:pt x="190" y="21"/>
                  </a:cubicBezTo>
                  <a:lnTo>
                    <a:pt x="153" y="21"/>
                  </a:ln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10"/>
            <p:cNvSpPr/>
            <p:nvPr/>
          </p:nvSpPr>
          <p:spPr>
            <a:xfrm>
              <a:off x="5190350" y="2631525"/>
              <a:ext cx="5600" cy="6650"/>
            </a:xfrm>
            <a:custGeom>
              <a:avLst/>
              <a:gdLst/>
              <a:ahLst/>
              <a:cxnLst/>
              <a:rect l="l" t="t" r="r" b="b"/>
              <a:pathLst>
                <a:path w="224" h="266" extrusionOk="0">
                  <a:moveTo>
                    <a:pt x="104" y="1"/>
                  </a:moveTo>
                  <a:cubicBezTo>
                    <a:pt x="38" y="17"/>
                    <a:pt x="1" y="87"/>
                    <a:pt x="1" y="153"/>
                  </a:cubicBezTo>
                  <a:cubicBezTo>
                    <a:pt x="17" y="190"/>
                    <a:pt x="38" y="223"/>
                    <a:pt x="54" y="240"/>
                  </a:cubicBezTo>
                  <a:cubicBezTo>
                    <a:pt x="66" y="252"/>
                    <a:pt x="86" y="265"/>
                    <a:pt x="109" y="265"/>
                  </a:cubicBezTo>
                  <a:cubicBezTo>
                    <a:pt x="119" y="265"/>
                    <a:pt x="130" y="263"/>
                    <a:pt x="141" y="256"/>
                  </a:cubicBezTo>
                  <a:cubicBezTo>
                    <a:pt x="157" y="256"/>
                    <a:pt x="190" y="240"/>
                    <a:pt x="207" y="207"/>
                  </a:cubicBezTo>
                  <a:cubicBezTo>
                    <a:pt x="223" y="190"/>
                    <a:pt x="223" y="153"/>
                    <a:pt x="223" y="120"/>
                  </a:cubicBezTo>
                  <a:cubicBezTo>
                    <a:pt x="223" y="87"/>
                    <a:pt x="207" y="50"/>
                    <a:pt x="190" y="34"/>
                  </a:cubicBezTo>
                  <a:cubicBezTo>
                    <a:pt x="174" y="17"/>
                    <a:pt x="174" y="17"/>
                    <a:pt x="157" y="17"/>
                  </a:cubicBezTo>
                  <a:cubicBezTo>
                    <a:pt x="141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10"/>
            <p:cNvSpPr/>
            <p:nvPr/>
          </p:nvSpPr>
          <p:spPr>
            <a:xfrm>
              <a:off x="5188200" y="2505275"/>
              <a:ext cx="6100" cy="6400"/>
            </a:xfrm>
            <a:custGeom>
              <a:avLst/>
              <a:gdLst/>
              <a:ahLst/>
              <a:cxnLst/>
              <a:rect l="l" t="t" r="r" b="b"/>
              <a:pathLst>
                <a:path w="244" h="256" extrusionOk="0">
                  <a:moveTo>
                    <a:pt x="103" y="0"/>
                  </a:moveTo>
                  <a:cubicBezTo>
                    <a:pt x="70" y="0"/>
                    <a:pt x="54" y="17"/>
                    <a:pt x="37" y="50"/>
                  </a:cubicBezTo>
                  <a:cubicBezTo>
                    <a:pt x="21" y="87"/>
                    <a:pt x="0" y="120"/>
                    <a:pt x="21" y="153"/>
                  </a:cubicBezTo>
                  <a:cubicBezTo>
                    <a:pt x="21" y="190"/>
                    <a:pt x="37" y="206"/>
                    <a:pt x="54" y="239"/>
                  </a:cubicBezTo>
                  <a:cubicBezTo>
                    <a:pt x="87" y="256"/>
                    <a:pt x="103" y="256"/>
                    <a:pt x="140" y="256"/>
                  </a:cubicBezTo>
                  <a:cubicBezTo>
                    <a:pt x="206" y="239"/>
                    <a:pt x="243" y="173"/>
                    <a:pt x="227" y="103"/>
                  </a:cubicBezTo>
                  <a:cubicBezTo>
                    <a:pt x="227" y="70"/>
                    <a:pt x="206" y="50"/>
                    <a:pt x="190" y="17"/>
                  </a:cubicBezTo>
                  <a:cubicBezTo>
                    <a:pt x="173" y="17"/>
                    <a:pt x="173" y="17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10"/>
            <p:cNvSpPr/>
            <p:nvPr/>
          </p:nvSpPr>
          <p:spPr>
            <a:xfrm>
              <a:off x="5195925" y="2520225"/>
              <a:ext cx="6100" cy="6500"/>
            </a:xfrm>
            <a:custGeom>
              <a:avLst/>
              <a:gdLst/>
              <a:ahLst/>
              <a:cxnLst/>
              <a:rect l="l" t="t" r="r" b="b"/>
              <a:pathLst>
                <a:path w="244" h="260" extrusionOk="0">
                  <a:moveTo>
                    <a:pt x="129" y="0"/>
                  </a:moveTo>
                  <a:cubicBezTo>
                    <a:pt x="82" y="0"/>
                    <a:pt x="35" y="33"/>
                    <a:pt x="21" y="91"/>
                  </a:cubicBezTo>
                  <a:cubicBezTo>
                    <a:pt x="0" y="157"/>
                    <a:pt x="21" y="227"/>
                    <a:pt x="87" y="243"/>
                  </a:cubicBezTo>
                  <a:cubicBezTo>
                    <a:pt x="103" y="260"/>
                    <a:pt x="124" y="260"/>
                    <a:pt x="141" y="260"/>
                  </a:cubicBezTo>
                  <a:cubicBezTo>
                    <a:pt x="174" y="260"/>
                    <a:pt x="207" y="227"/>
                    <a:pt x="227" y="173"/>
                  </a:cubicBezTo>
                  <a:cubicBezTo>
                    <a:pt x="244" y="124"/>
                    <a:pt x="227" y="70"/>
                    <a:pt x="207" y="37"/>
                  </a:cubicBezTo>
                  <a:cubicBezTo>
                    <a:pt x="190" y="37"/>
                    <a:pt x="174" y="21"/>
                    <a:pt x="157" y="4"/>
                  </a:cubicBezTo>
                  <a:cubicBezTo>
                    <a:pt x="148" y="1"/>
                    <a:pt x="138" y="0"/>
                    <a:pt x="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10"/>
            <p:cNvSpPr/>
            <p:nvPr/>
          </p:nvSpPr>
          <p:spPr>
            <a:xfrm>
              <a:off x="5205400" y="2580500"/>
              <a:ext cx="6000" cy="6750"/>
            </a:xfrm>
            <a:custGeom>
              <a:avLst/>
              <a:gdLst/>
              <a:ahLst/>
              <a:cxnLst/>
              <a:rect l="l" t="t" r="r" b="b"/>
              <a:pathLst>
                <a:path w="240" h="270" extrusionOk="0">
                  <a:moveTo>
                    <a:pt x="119" y="0"/>
                  </a:moveTo>
                  <a:cubicBezTo>
                    <a:pt x="70" y="0"/>
                    <a:pt x="29" y="32"/>
                    <a:pt x="17" y="83"/>
                  </a:cubicBezTo>
                  <a:cubicBezTo>
                    <a:pt x="1" y="154"/>
                    <a:pt x="34" y="236"/>
                    <a:pt x="87" y="257"/>
                  </a:cubicBezTo>
                  <a:cubicBezTo>
                    <a:pt x="100" y="265"/>
                    <a:pt x="115" y="269"/>
                    <a:pt x="130" y="269"/>
                  </a:cubicBezTo>
                  <a:cubicBezTo>
                    <a:pt x="170" y="269"/>
                    <a:pt x="211" y="238"/>
                    <a:pt x="223" y="187"/>
                  </a:cubicBezTo>
                  <a:cubicBezTo>
                    <a:pt x="240" y="116"/>
                    <a:pt x="223" y="30"/>
                    <a:pt x="174" y="13"/>
                  </a:cubicBezTo>
                  <a:cubicBezTo>
                    <a:pt x="155" y="5"/>
                    <a:pt x="137" y="0"/>
                    <a:pt x="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10"/>
            <p:cNvSpPr/>
            <p:nvPr/>
          </p:nvSpPr>
          <p:spPr>
            <a:xfrm>
              <a:off x="5191700" y="26160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0"/>
                  </a:moveTo>
                  <a:cubicBezTo>
                    <a:pt x="50" y="17"/>
                    <a:pt x="0" y="87"/>
                    <a:pt x="17" y="153"/>
                  </a:cubicBezTo>
                  <a:cubicBezTo>
                    <a:pt x="31" y="213"/>
                    <a:pt x="72" y="260"/>
                    <a:pt x="114" y="260"/>
                  </a:cubicBezTo>
                  <a:cubicBezTo>
                    <a:pt x="122" y="260"/>
                    <a:pt x="129" y="259"/>
                    <a:pt x="136" y="256"/>
                  </a:cubicBezTo>
                  <a:cubicBezTo>
                    <a:pt x="169" y="256"/>
                    <a:pt x="206" y="240"/>
                    <a:pt x="223" y="207"/>
                  </a:cubicBezTo>
                  <a:cubicBezTo>
                    <a:pt x="239" y="190"/>
                    <a:pt x="239" y="153"/>
                    <a:pt x="239" y="120"/>
                  </a:cubicBezTo>
                  <a:cubicBezTo>
                    <a:pt x="223" y="87"/>
                    <a:pt x="223" y="50"/>
                    <a:pt x="190" y="33"/>
                  </a:cubicBezTo>
                  <a:cubicBezTo>
                    <a:pt x="190" y="17"/>
                    <a:pt x="169" y="17"/>
                    <a:pt x="169" y="17"/>
                  </a:cubicBezTo>
                  <a:cubicBezTo>
                    <a:pt x="153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10"/>
            <p:cNvSpPr/>
            <p:nvPr/>
          </p:nvSpPr>
          <p:spPr>
            <a:xfrm>
              <a:off x="5189950" y="2581600"/>
              <a:ext cx="6500" cy="6475"/>
            </a:xfrm>
            <a:custGeom>
              <a:avLst/>
              <a:gdLst/>
              <a:ahLst/>
              <a:cxnLst/>
              <a:rect l="l" t="t" r="r" b="b"/>
              <a:pathLst>
                <a:path w="260" h="259" extrusionOk="0">
                  <a:moveTo>
                    <a:pt x="141" y="1"/>
                  </a:moveTo>
                  <a:cubicBezTo>
                    <a:pt x="96" y="1"/>
                    <a:pt x="50" y="33"/>
                    <a:pt x="33" y="72"/>
                  </a:cubicBezTo>
                  <a:cubicBezTo>
                    <a:pt x="0" y="143"/>
                    <a:pt x="33" y="229"/>
                    <a:pt x="87" y="246"/>
                  </a:cubicBezTo>
                  <a:cubicBezTo>
                    <a:pt x="105" y="254"/>
                    <a:pt x="123" y="258"/>
                    <a:pt x="138" y="258"/>
                  </a:cubicBezTo>
                  <a:cubicBezTo>
                    <a:pt x="182" y="258"/>
                    <a:pt x="215" y="227"/>
                    <a:pt x="239" y="175"/>
                  </a:cubicBezTo>
                  <a:cubicBezTo>
                    <a:pt x="260" y="110"/>
                    <a:pt x="223" y="39"/>
                    <a:pt x="173" y="6"/>
                  </a:cubicBezTo>
                  <a:cubicBezTo>
                    <a:pt x="163" y="2"/>
                    <a:pt x="152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10"/>
            <p:cNvSpPr/>
            <p:nvPr/>
          </p:nvSpPr>
          <p:spPr>
            <a:xfrm>
              <a:off x="5206750" y="265947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03" y="0"/>
                  </a:moveTo>
                  <a:cubicBezTo>
                    <a:pt x="66" y="0"/>
                    <a:pt x="50" y="17"/>
                    <a:pt x="33" y="50"/>
                  </a:cubicBezTo>
                  <a:cubicBezTo>
                    <a:pt x="17" y="87"/>
                    <a:pt x="0" y="120"/>
                    <a:pt x="0" y="153"/>
                  </a:cubicBezTo>
                  <a:cubicBezTo>
                    <a:pt x="17" y="190"/>
                    <a:pt x="33" y="206"/>
                    <a:pt x="50" y="239"/>
                  </a:cubicBezTo>
                  <a:cubicBezTo>
                    <a:pt x="66" y="256"/>
                    <a:pt x="103" y="256"/>
                    <a:pt x="136" y="256"/>
                  </a:cubicBezTo>
                  <a:cubicBezTo>
                    <a:pt x="186" y="239"/>
                    <a:pt x="239" y="169"/>
                    <a:pt x="223" y="103"/>
                  </a:cubicBezTo>
                  <a:cubicBezTo>
                    <a:pt x="223" y="66"/>
                    <a:pt x="206" y="33"/>
                    <a:pt x="186" y="17"/>
                  </a:cubicBezTo>
                  <a:cubicBezTo>
                    <a:pt x="169" y="17"/>
                    <a:pt x="169" y="17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10"/>
            <p:cNvSpPr/>
            <p:nvPr/>
          </p:nvSpPr>
          <p:spPr>
            <a:xfrm>
              <a:off x="5210150" y="2519700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07" y="0"/>
                  </a:moveTo>
                  <a:cubicBezTo>
                    <a:pt x="85" y="0"/>
                    <a:pt x="64" y="14"/>
                    <a:pt x="50" y="25"/>
                  </a:cubicBezTo>
                  <a:cubicBezTo>
                    <a:pt x="33" y="42"/>
                    <a:pt x="17" y="75"/>
                    <a:pt x="17" y="112"/>
                  </a:cubicBezTo>
                  <a:cubicBezTo>
                    <a:pt x="0" y="145"/>
                    <a:pt x="17" y="178"/>
                    <a:pt x="33" y="215"/>
                  </a:cubicBezTo>
                  <a:cubicBezTo>
                    <a:pt x="50" y="231"/>
                    <a:pt x="87" y="248"/>
                    <a:pt x="103" y="264"/>
                  </a:cubicBezTo>
                  <a:cubicBezTo>
                    <a:pt x="136" y="264"/>
                    <a:pt x="173" y="248"/>
                    <a:pt x="190" y="231"/>
                  </a:cubicBezTo>
                  <a:cubicBezTo>
                    <a:pt x="239" y="178"/>
                    <a:pt x="239" y="112"/>
                    <a:pt x="206" y="42"/>
                  </a:cubicBezTo>
                  <a:cubicBezTo>
                    <a:pt x="190" y="25"/>
                    <a:pt x="173" y="9"/>
                    <a:pt x="153" y="9"/>
                  </a:cubicBezTo>
                  <a:lnTo>
                    <a:pt x="136" y="9"/>
                  </a:lnTo>
                  <a:cubicBezTo>
                    <a:pt x="127" y="3"/>
                    <a:pt x="117" y="0"/>
                    <a:pt x="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10"/>
            <p:cNvSpPr/>
            <p:nvPr/>
          </p:nvSpPr>
          <p:spPr>
            <a:xfrm>
              <a:off x="5207575" y="2563700"/>
              <a:ext cx="5575" cy="6600"/>
            </a:xfrm>
            <a:custGeom>
              <a:avLst/>
              <a:gdLst/>
              <a:ahLst/>
              <a:cxnLst/>
              <a:rect l="l" t="t" r="r" b="b"/>
              <a:pathLst>
                <a:path w="223" h="264" extrusionOk="0">
                  <a:moveTo>
                    <a:pt x="87" y="1"/>
                  </a:moveTo>
                  <a:cubicBezTo>
                    <a:pt x="70" y="17"/>
                    <a:pt x="50" y="17"/>
                    <a:pt x="33" y="34"/>
                  </a:cubicBezTo>
                  <a:cubicBezTo>
                    <a:pt x="0" y="67"/>
                    <a:pt x="0" y="121"/>
                    <a:pt x="0" y="153"/>
                  </a:cubicBezTo>
                  <a:cubicBezTo>
                    <a:pt x="0" y="186"/>
                    <a:pt x="17" y="224"/>
                    <a:pt x="50" y="240"/>
                  </a:cubicBezTo>
                  <a:cubicBezTo>
                    <a:pt x="64" y="252"/>
                    <a:pt x="85" y="263"/>
                    <a:pt x="102" y="263"/>
                  </a:cubicBezTo>
                  <a:cubicBezTo>
                    <a:pt x="109" y="263"/>
                    <a:pt x="115" y="261"/>
                    <a:pt x="120" y="257"/>
                  </a:cubicBezTo>
                  <a:cubicBezTo>
                    <a:pt x="190" y="257"/>
                    <a:pt x="223" y="186"/>
                    <a:pt x="223" y="121"/>
                  </a:cubicBezTo>
                  <a:cubicBezTo>
                    <a:pt x="206" y="67"/>
                    <a:pt x="190" y="34"/>
                    <a:pt x="153" y="17"/>
                  </a:cubicBezTo>
                  <a:cubicBezTo>
                    <a:pt x="136" y="1"/>
                    <a:pt x="103" y="1"/>
                    <a:pt x="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10"/>
            <p:cNvSpPr/>
            <p:nvPr/>
          </p:nvSpPr>
          <p:spPr>
            <a:xfrm>
              <a:off x="5203650" y="2507850"/>
              <a:ext cx="2600" cy="2175"/>
            </a:xfrm>
            <a:custGeom>
              <a:avLst/>
              <a:gdLst/>
              <a:ahLst/>
              <a:cxnLst/>
              <a:rect l="l" t="t" r="r" b="b"/>
              <a:pathLst>
                <a:path w="104" h="87" extrusionOk="0">
                  <a:moveTo>
                    <a:pt x="1" y="0"/>
                  </a:moveTo>
                  <a:lnTo>
                    <a:pt x="1" y="0"/>
                  </a:lnTo>
                  <a:cubicBezTo>
                    <a:pt x="21" y="33"/>
                    <a:pt x="38" y="50"/>
                    <a:pt x="54" y="70"/>
                  </a:cubicBezTo>
                  <a:cubicBezTo>
                    <a:pt x="71" y="87"/>
                    <a:pt x="87" y="87"/>
                    <a:pt x="104" y="87"/>
                  </a:cubicBezTo>
                  <a:cubicBezTo>
                    <a:pt x="71" y="70"/>
                    <a:pt x="38" y="33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10"/>
            <p:cNvSpPr/>
            <p:nvPr/>
          </p:nvSpPr>
          <p:spPr>
            <a:xfrm>
              <a:off x="5198075" y="2596175"/>
              <a:ext cx="6125" cy="6525"/>
            </a:xfrm>
            <a:custGeom>
              <a:avLst/>
              <a:gdLst/>
              <a:ahLst/>
              <a:cxnLst/>
              <a:rect l="l" t="t" r="r" b="b"/>
              <a:pathLst>
                <a:path w="245" h="261" extrusionOk="0">
                  <a:moveTo>
                    <a:pt x="129" y="1"/>
                  </a:moveTo>
                  <a:cubicBezTo>
                    <a:pt x="83" y="1"/>
                    <a:pt x="35" y="33"/>
                    <a:pt x="17" y="91"/>
                  </a:cubicBezTo>
                  <a:cubicBezTo>
                    <a:pt x="1" y="161"/>
                    <a:pt x="17" y="227"/>
                    <a:pt x="88" y="248"/>
                  </a:cubicBezTo>
                  <a:cubicBezTo>
                    <a:pt x="102" y="257"/>
                    <a:pt x="117" y="261"/>
                    <a:pt x="132" y="261"/>
                  </a:cubicBezTo>
                  <a:cubicBezTo>
                    <a:pt x="173" y="261"/>
                    <a:pt x="211" y="229"/>
                    <a:pt x="224" y="178"/>
                  </a:cubicBezTo>
                  <a:cubicBezTo>
                    <a:pt x="244" y="108"/>
                    <a:pt x="224" y="42"/>
                    <a:pt x="158" y="5"/>
                  </a:cubicBezTo>
                  <a:cubicBezTo>
                    <a:pt x="148" y="2"/>
                    <a:pt x="139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10"/>
            <p:cNvSpPr/>
            <p:nvPr/>
          </p:nvSpPr>
          <p:spPr>
            <a:xfrm>
              <a:off x="5194675" y="2566700"/>
              <a:ext cx="6025" cy="6425"/>
            </a:xfrm>
            <a:custGeom>
              <a:avLst/>
              <a:gdLst/>
              <a:ahLst/>
              <a:cxnLst/>
              <a:rect l="l" t="t" r="r" b="b"/>
              <a:pathLst>
                <a:path w="241" h="257" extrusionOk="0">
                  <a:moveTo>
                    <a:pt x="137" y="1"/>
                  </a:moveTo>
                  <a:cubicBezTo>
                    <a:pt x="104" y="1"/>
                    <a:pt x="71" y="1"/>
                    <a:pt x="50" y="33"/>
                  </a:cubicBezTo>
                  <a:cubicBezTo>
                    <a:pt x="1" y="66"/>
                    <a:pt x="1" y="153"/>
                    <a:pt x="34" y="207"/>
                  </a:cubicBezTo>
                  <a:cubicBezTo>
                    <a:pt x="50" y="240"/>
                    <a:pt x="87" y="256"/>
                    <a:pt x="104" y="256"/>
                  </a:cubicBezTo>
                  <a:cubicBezTo>
                    <a:pt x="137" y="256"/>
                    <a:pt x="174" y="256"/>
                    <a:pt x="191" y="223"/>
                  </a:cubicBezTo>
                  <a:cubicBezTo>
                    <a:pt x="207" y="207"/>
                    <a:pt x="224" y="170"/>
                    <a:pt x="224" y="137"/>
                  </a:cubicBezTo>
                  <a:cubicBezTo>
                    <a:pt x="240" y="104"/>
                    <a:pt x="224" y="66"/>
                    <a:pt x="207" y="50"/>
                  </a:cubicBezTo>
                  <a:cubicBezTo>
                    <a:pt x="191" y="33"/>
                    <a:pt x="174" y="17"/>
                    <a:pt x="153" y="17"/>
                  </a:cubicBezTo>
                  <a:cubicBezTo>
                    <a:pt x="153" y="1"/>
                    <a:pt x="137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10"/>
            <p:cNvSpPr/>
            <p:nvPr/>
          </p:nvSpPr>
          <p:spPr>
            <a:xfrm>
              <a:off x="5199025" y="2644000"/>
              <a:ext cx="5575" cy="6425"/>
            </a:xfrm>
            <a:custGeom>
              <a:avLst/>
              <a:gdLst/>
              <a:ahLst/>
              <a:cxnLst/>
              <a:rect l="l" t="t" r="r" b="b"/>
              <a:pathLst>
                <a:path w="223" h="257" extrusionOk="0">
                  <a:moveTo>
                    <a:pt x="103" y="1"/>
                  </a:moveTo>
                  <a:cubicBezTo>
                    <a:pt x="33" y="17"/>
                    <a:pt x="0" y="87"/>
                    <a:pt x="0" y="153"/>
                  </a:cubicBezTo>
                  <a:cubicBezTo>
                    <a:pt x="17" y="190"/>
                    <a:pt x="17" y="223"/>
                    <a:pt x="50" y="240"/>
                  </a:cubicBezTo>
                  <a:cubicBezTo>
                    <a:pt x="66" y="256"/>
                    <a:pt x="103" y="256"/>
                    <a:pt x="136" y="256"/>
                  </a:cubicBezTo>
                  <a:cubicBezTo>
                    <a:pt x="153" y="256"/>
                    <a:pt x="186" y="240"/>
                    <a:pt x="206" y="207"/>
                  </a:cubicBezTo>
                  <a:cubicBezTo>
                    <a:pt x="223" y="170"/>
                    <a:pt x="223" y="137"/>
                    <a:pt x="223" y="104"/>
                  </a:cubicBezTo>
                  <a:cubicBezTo>
                    <a:pt x="223" y="67"/>
                    <a:pt x="206" y="50"/>
                    <a:pt x="169" y="17"/>
                  </a:cubicBezTo>
                  <a:lnTo>
                    <a:pt x="153" y="17"/>
                  </a:ln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10"/>
            <p:cNvSpPr/>
            <p:nvPr/>
          </p:nvSpPr>
          <p:spPr>
            <a:xfrm>
              <a:off x="5202000" y="26765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4" y="1"/>
                  </a:moveTo>
                  <a:cubicBezTo>
                    <a:pt x="87" y="1"/>
                    <a:pt x="87" y="1"/>
                    <a:pt x="67" y="21"/>
                  </a:cubicBezTo>
                  <a:cubicBezTo>
                    <a:pt x="34" y="38"/>
                    <a:pt x="1" y="87"/>
                    <a:pt x="17" y="157"/>
                  </a:cubicBezTo>
                  <a:cubicBezTo>
                    <a:pt x="17" y="190"/>
                    <a:pt x="34" y="227"/>
                    <a:pt x="50" y="244"/>
                  </a:cubicBezTo>
                  <a:cubicBezTo>
                    <a:pt x="87" y="260"/>
                    <a:pt x="104" y="260"/>
                    <a:pt x="137" y="260"/>
                  </a:cubicBezTo>
                  <a:cubicBezTo>
                    <a:pt x="190" y="244"/>
                    <a:pt x="240" y="190"/>
                    <a:pt x="223" y="104"/>
                  </a:cubicBezTo>
                  <a:lnTo>
                    <a:pt x="223" y="71"/>
                  </a:lnTo>
                  <a:cubicBezTo>
                    <a:pt x="207" y="54"/>
                    <a:pt x="190" y="21"/>
                    <a:pt x="153" y="21"/>
                  </a:cubicBezTo>
                  <a:cubicBezTo>
                    <a:pt x="13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10"/>
            <p:cNvSpPr/>
            <p:nvPr/>
          </p:nvSpPr>
          <p:spPr>
            <a:xfrm>
              <a:off x="5183975" y="25241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1"/>
                  </a:moveTo>
                  <a:cubicBezTo>
                    <a:pt x="50" y="17"/>
                    <a:pt x="0" y="71"/>
                    <a:pt x="17" y="157"/>
                  </a:cubicBezTo>
                  <a:cubicBezTo>
                    <a:pt x="17" y="190"/>
                    <a:pt x="33" y="207"/>
                    <a:pt x="50" y="223"/>
                  </a:cubicBezTo>
                  <a:cubicBezTo>
                    <a:pt x="87" y="261"/>
                    <a:pt x="103" y="261"/>
                    <a:pt x="136" y="261"/>
                  </a:cubicBezTo>
                  <a:cubicBezTo>
                    <a:pt x="169" y="261"/>
                    <a:pt x="190" y="223"/>
                    <a:pt x="206" y="207"/>
                  </a:cubicBezTo>
                  <a:cubicBezTo>
                    <a:pt x="223" y="174"/>
                    <a:pt x="239" y="141"/>
                    <a:pt x="223" y="104"/>
                  </a:cubicBezTo>
                  <a:cubicBezTo>
                    <a:pt x="223" y="71"/>
                    <a:pt x="206" y="38"/>
                    <a:pt x="190" y="17"/>
                  </a:cubicBezTo>
                  <a:cubicBezTo>
                    <a:pt x="169" y="17"/>
                    <a:pt x="169" y="17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10"/>
            <p:cNvSpPr/>
            <p:nvPr/>
          </p:nvSpPr>
          <p:spPr>
            <a:xfrm>
              <a:off x="5157275" y="2680800"/>
              <a:ext cx="6525" cy="6475"/>
            </a:xfrm>
            <a:custGeom>
              <a:avLst/>
              <a:gdLst/>
              <a:ahLst/>
              <a:cxnLst/>
              <a:rect l="l" t="t" r="r" b="b"/>
              <a:pathLst>
                <a:path w="261" h="259" extrusionOk="0">
                  <a:moveTo>
                    <a:pt x="139" y="1"/>
                  </a:moveTo>
                  <a:cubicBezTo>
                    <a:pt x="87" y="1"/>
                    <a:pt x="48" y="33"/>
                    <a:pt x="21" y="91"/>
                  </a:cubicBezTo>
                  <a:cubicBezTo>
                    <a:pt x="0" y="141"/>
                    <a:pt x="37" y="227"/>
                    <a:pt x="87" y="244"/>
                  </a:cubicBezTo>
                  <a:cubicBezTo>
                    <a:pt x="101" y="254"/>
                    <a:pt x="117" y="259"/>
                    <a:pt x="132" y="259"/>
                  </a:cubicBezTo>
                  <a:cubicBezTo>
                    <a:pt x="173" y="259"/>
                    <a:pt x="212" y="226"/>
                    <a:pt x="227" y="178"/>
                  </a:cubicBezTo>
                  <a:cubicBezTo>
                    <a:pt x="260" y="108"/>
                    <a:pt x="227" y="38"/>
                    <a:pt x="173" y="5"/>
                  </a:cubicBezTo>
                  <a:cubicBezTo>
                    <a:pt x="162" y="2"/>
                    <a:pt x="150" y="1"/>
                    <a:pt x="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10"/>
            <p:cNvSpPr/>
            <p:nvPr/>
          </p:nvSpPr>
          <p:spPr>
            <a:xfrm>
              <a:off x="5146950" y="2574925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114" y="1"/>
                  </a:moveTo>
                  <a:cubicBezTo>
                    <a:pt x="73" y="1"/>
                    <a:pt x="34" y="32"/>
                    <a:pt x="22" y="84"/>
                  </a:cubicBezTo>
                  <a:cubicBezTo>
                    <a:pt x="1" y="150"/>
                    <a:pt x="22" y="236"/>
                    <a:pt x="88" y="253"/>
                  </a:cubicBezTo>
                  <a:cubicBezTo>
                    <a:pt x="102" y="263"/>
                    <a:pt x="118" y="268"/>
                    <a:pt x="133" y="268"/>
                  </a:cubicBezTo>
                  <a:cubicBezTo>
                    <a:pt x="174" y="268"/>
                    <a:pt x="213" y="235"/>
                    <a:pt x="228" y="187"/>
                  </a:cubicBezTo>
                  <a:cubicBezTo>
                    <a:pt x="244" y="117"/>
                    <a:pt x="207" y="30"/>
                    <a:pt x="158" y="14"/>
                  </a:cubicBezTo>
                  <a:cubicBezTo>
                    <a:pt x="143" y="5"/>
                    <a:pt x="128" y="1"/>
                    <a:pt x="1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10"/>
            <p:cNvSpPr/>
            <p:nvPr/>
          </p:nvSpPr>
          <p:spPr>
            <a:xfrm>
              <a:off x="5151300" y="2623400"/>
              <a:ext cx="5575" cy="6400"/>
            </a:xfrm>
            <a:custGeom>
              <a:avLst/>
              <a:gdLst/>
              <a:ahLst/>
              <a:cxnLst/>
              <a:rect l="l" t="t" r="r" b="b"/>
              <a:pathLst>
                <a:path w="223" h="256" extrusionOk="0">
                  <a:moveTo>
                    <a:pt x="103" y="0"/>
                  </a:moveTo>
                  <a:cubicBezTo>
                    <a:pt x="33" y="17"/>
                    <a:pt x="0" y="87"/>
                    <a:pt x="0" y="153"/>
                  </a:cubicBezTo>
                  <a:cubicBezTo>
                    <a:pt x="17" y="190"/>
                    <a:pt x="33" y="206"/>
                    <a:pt x="54" y="239"/>
                  </a:cubicBezTo>
                  <a:cubicBezTo>
                    <a:pt x="70" y="256"/>
                    <a:pt x="103" y="256"/>
                    <a:pt x="136" y="256"/>
                  </a:cubicBezTo>
                  <a:cubicBezTo>
                    <a:pt x="157" y="256"/>
                    <a:pt x="190" y="239"/>
                    <a:pt x="206" y="206"/>
                  </a:cubicBezTo>
                  <a:cubicBezTo>
                    <a:pt x="223" y="169"/>
                    <a:pt x="223" y="136"/>
                    <a:pt x="223" y="103"/>
                  </a:cubicBezTo>
                  <a:cubicBezTo>
                    <a:pt x="223" y="66"/>
                    <a:pt x="206" y="50"/>
                    <a:pt x="190" y="17"/>
                  </a:cubicBezTo>
                  <a:cubicBezTo>
                    <a:pt x="173" y="17"/>
                    <a:pt x="173" y="17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10"/>
            <p:cNvSpPr/>
            <p:nvPr/>
          </p:nvSpPr>
          <p:spPr>
            <a:xfrm>
              <a:off x="5154700" y="2650700"/>
              <a:ext cx="5675" cy="6775"/>
            </a:xfrm>
            <a:custGeom>
              <a:avLst/>
              <a:gdLst/>
              <a:ahLst/>
              <a:cxnLst/>
              <a:rect l="l" t="t" r="r" b="b"/>
              <a:pathLst>
                <a:path w="227" h="271" extrusionOk="0">
                  <a:moveTo>
                    <a:pt x="114" y="1"/>
                  </a:moveTo>
                  <a:cubicBezTo>
                    <a:pt x="67" y="1"/>
                    <a:pt x="18" y="36"/>
                    <a:pt x="0" y="91"/>
                  </a:cubicBezTo>
                  <a:lnTo>
                    <a:pt x="0" y="145"/>
                  </a:lnTo>
                  <a:cubicBezTo>
                    <a:pt x="0" y="194"/>
                    <a:pt x="21" y="232"/>
                    <a:pt x="70" y="265"/>
                  </a:cubicBezTo>
                  <a:cubicBezTo>
                    <a:pt x="79" y="269"/>
                    <a:pt x="89" y="271"/>
                    <a:pt x="100" y="271"/>
                  </a:cubicBezTo>
                  <a:cubicBezTo>
                    <a:pt x="129" y="271"/>
                    <a:pt x="161" y="256"/>
                    <a:pt x="173" y="232"/>
                  </a:cubicBezTo>
                  <a:cubicBezTo>
                    <a:pt x="190" y="211"/>
                    <a:pt x="206" y="194"/>
                    <a:pt x="206" y="178"/>
                  </a:cubicBezTo>
                  <a:cubicBezTo>
                    <a:pt x="227" y="108"/>
                    <a:pt x="206" y="42"/>
                    <a:pt x="140" y="5"/>
                  </a:cubicBezTo>
                  <a:cubicBezTo>
                    <a:pt x="132" y="2"/>
                    <a:pt x="123" y="1"/>
                    <a:pt x="1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10"/>
            <p:cNvSpPr/>
            <p:nvPr/>
          </p:nvSpPr>
          <p:spPr>
            <a:xfrm>
              <a:off x="5146150" y="25443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6" y="1"/>
                  </a:moveTo>
                  <a:cubicBezTo>
                    <a:pt x="103" y="1"/>
                    <a:pt x="70" y="17"/>
                    <a:pt x="54" y="34"/>
                  </a:cubicBezTo>
                  <a:cubicBezTo>
                    <a:pt x="0" y="71"/>
                    <a:pt x="0" y="158"/>
                    <a:pt x="33" y="207"/>
                  </a:cubicBezTo>
                  <a:cubicBezTo>
                    <a:pt x="54" y="240"/>
                    <a:pt x="87" y="261"/>
                    <a:pt x="103" y="261"/>
                  </a:cubicBezTo>
                  <a:cubicBezTo>
                    <a:pt x="136" y="261"/>
                    <a:pt x="173" y="261"/>
                    <a:pt x="190" y="240"/>
                  </a:cubicBezTo>
                  <a:cubicBezTo>
                    <a:pt x="239" y="191"/>
                    <a:pt x="239" y="104"/>
                    <a:pt x="206" y="54"/>
                  </a:cubicBezTo>
                  <a:cubicBezTo>
                    <a:pt x="190" y="34"/>
                    <a:pt x="190" y="17"/>
                    <a:pt x="173" y="17"/>
                  </a:cubicBezTo>
                  <a:cubicBezTo>
                    <a:pt x="157" y="1"/>
                    <a:pt x="136" y="1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10"/>
            <p:cNvSpPr/>
            <p:nvPr/>
          </p:nvSpPr>
          <p:spPr>
            <a:xfrm>
              <a:off x="5151300" y="2528575"/>
              <a:ext cx="6000" cy="6825"/>
            </a:xfrm>
            <a:custGeom>
              <a:avLst/>
              <a:gdLst/>
              <a:ahLst/>
              <a:cxnLst/>
              <a:rect l="l" t="t" r="r" b="b"/>
              <a:pathLst>
                <a:path w="240" h="273" extrusionOk="0">
                  <a:moveTo>
                    <a:pt x="128" y="0"/>
                  </a:moveTo>
                  <a:cubicBezTo>
                    <a:pt x="120" y="0"/>
                    <a:pt x="111" y="4"/>
                    <a:pt x="103" y="12"/>
                  </a:cubicBezTo>
                  <a:cubicBezTo>
                    <a:pt x="54" y="12"/>
                    <a:pt x="0" y="83"/>
                    <a:pt x="17" y="148"/>
                  </a:cubicBezTo>
                  <a:cubicBezTo>
                    <a:pt x="17" y="186"/>
                    <a:pt x="33" y="219"/>
                    <a:pt x="54" y="235"/>
                  </a:cubicBezTo>
                  <a:cubicBezTo>
                    <a:pt x="87" y="252"/>
                    <a:pt x="103" y="272"/>
                    <a:pt x="136" y="272"/>
                  </a:cubicBezTo>
                  <a:cubicBezTo>
                    <a:pt x="206" y="252"/>
                    <a:pt x="239" y="186"/>
                    <a:pt x="223" y="115"/>
                  </a:cubicBezTo>
                  <a:cubicBezTo>
                    <a:pt x="223" y="83"/>
                    <a:pt x="206" y="45"/>
                    <a:pt x="190" y="29"/>
                  </a:cubicBezTo>
                  <a:cubicBezTo>
                    <a:pt x="173" y="29"/>
                    <a:pt x="173" y="12"/>
                    <a:pt x="157" y="12"/>
                  </a:cubicBezTo>
                  <a:cubicBezTo>
                    <a:pt x="147" y="4"/>
                    <a:pt x="137" y="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10"/>
            <p:cNvSpPr/>
            <p:nvPr/>
          </p:nvSpPr>
          <p:spPr>
            <a:xfrm>
              <a:off x="5151300" y="2483600"/>
              <a:ext cx="6000" cy="6650"/>
            </a:xfrm>
            <a:custGeom>
              <a:avLst/>
              <a:gdLst/>
              <a:ahLst/>
              <a:cxnLst/>
              <a:rect l="l" t="t" r="r" b="b"/>
              <a:pathLst>
                <a:path w="240" h="266" extrusionOk="0">
                  <a:moveTo>
                    <a:pt x="132" y="1"/>
                  </a:moveTo>
                  <a:cubicBezTo>
                    <a:pt x="124" y="1"/>
                    <a:pt x="114" y="3"/>
                    <a:pt x="103" y="10"/>
                  </a:cubicBezTo>
                  <a:cubicBezTo>
                    <a:pt x="54" y="10"/>
                    <a:pt x="0" y="76"/>
                    <a:pt x="17" y="146"/>
                  </a:cubicBezTo>
                  <a:cubicBezTo>
                    <a:pt x="33" y="216"/>
                    <a:pt x="87" y="265"/>
                    <a:pt x="136" y="265"/>
                  </a:cubicBezTo>
                  <a:cubicBezTo>
                    <a:pt x="173" y="249"/>
                    <a:pt x="206" y="232"/>
                    <a:pt x="223" y="216"/>
                  </a:cubicBezTo>
                  <a:cubicBezTo>
                    <a:pt x="239" y="179"/>
                    <a:pt x="239" y="146"/>
                    <a:pt x="239" y="113"/>
                  </a:cubicBezTo>
                  <a:cubicBezTo>
                    <a:pt x="223" y="76"/>
                    <a:pt x="223" y="43"/>
                    <a:pt x="190" y="26"/>
                  </a:cubicBezTo>
                  <a:lnTo>
                    <a:pt x="173" y="10"/>
                  </a:lnTo>
                  <a:cubicBezTo>
                    <a:pt x="162" y="10"/>
                    <a:pt x="149" y="1"/>
                    <a:pt x="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10"/>
            <p:cNvSpPr/>
            <p:nvPr/>
          </p:nvSpPr>
          <p:spPr>
            <a:xfrm>
              <a:off x="5150050" y="2499050"/>
              <a:ext cx="5600" cy="6650"/>
            </a:xfrm>
            <a:custGeom>
              <a:avLst/>
              <a:gdLst/>
              <a:ahLst/>
              <a:cxnLst/>
              <a:rect l="l" t="t" r="r" b="b"/>
              <a:pathLst>
                <a:path w="224" h="266" extrusionOk="0">
                  <a:moveTo>
                    <a:pt x="120" y="1"/>
                  </a:moveTo>
                  <a:cubicBezTo>
                    <a:pt x="115" y="1"/>
                    <a:pt x="109" y="3"/>
                    <a:pt x="104" y="10"/>
                  </a:cubicBezTo>
                  <a:cubicBezTo>
                    <a:pt x="34" y="10"/>
                    <a:pt x="1" y="76"/>
                    <a:pt x="1" y="146"/>
                  </a:cubicBezTo>
                  <a:cubicBezTo>
                    <a:pt x="17" y="179"/>
                    <a:pt x="34" y="216"/>
                    <a:pt x="50" y="233"/>
                  </a:cubicBezTo>
                  <a:cubicBezTo>
                    <a:pt x="67" y="249"/>
                    <a:pt x="104" y="266"/>
                    <a:pt x="137" y="266"/>
                  </a:cubicBezTo>
                  <a:cubicBezTo>
                    <a:pt x="170" y="249"/>
                    <a:pt x="186" y="233"/>
                    <a:pt x="207" y="216"/>
                  </a:cubicBezTo>
                  <a:cubicBezTo>
                    <a:pt x="223" y="179"/>
                    <a:pt x="223" y="146"/>
                    <a:pt x="223" y="113"/>
                  </a:cubicBezTo>
                  <a:cubicBezTo>
                    <a:pt x="223" y="76"/>
                    <a:pt x="207" y="43"/>
                    <a:pt x="186" y="27"/>
                  </a:cubicBezTo>
                  <a:cubicBezTo>
                    <a:pt x="170" y="27"/>
                    <a:pt x="170" y="10"/>
                    <a:pt x="153" y="10"/>
                  </a:cubicBezTo>
                  <a:cubicBezTo>
                    <a:pt x="142" y="10"/>
                    <a:pt x="131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10"/>
            <p:cNvSpPr/>
            <p:nvPr/>
          </p:nvSpPr>
          <p:spPr>
            <a:xfrm>
              <a:off x="5206750" y="2534675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31" y="0"/>
                  </a:moveTo>
                  <a:cubicBezTo>
                    <a:pt x="123" y="0"/>
                    <a:pt x="114" y="2"/>
                    <a:pt x="103" y="8"/>
                  </a:cubicBezTo>
                  <a:cubicBezTo>
                    <a:pt x="50" y="8"/>
                    <a:pt x="0" y="78"/>
                    <a:pt x="17" y="148"/>
                  </a:cubicBezTo>
                  <a:cubicBezTo>
                    <a:pt x="17" y="181"/>
                    <a:pt x="33" y="214"/>
                    <a:pt x="66" y="234"/>
                  </a:cubicBezTo>
                  <a:cubicBezTo>
                    <a:pt x="83" y="251"/>
                    <a:pt x="120" y="267"/>
                    <a:pt x="136" y="267"/>
                  </a:cubicBezTo>
                  <a:cubicBezTo>
                    <a:pt x="206" y="251"/>
                    <a:pt x="239" y="181"/>
                    <a:pt x="239" y="111"/>
                  </a:cubicBezTo>
                  <a:cubicBezTo>
                    <a:pt x="223" y="61"/>
                    <a:pt x="206" y="28"/>
                    <a:pt x="169" y="8"/>
                  </a:cubicBezTo>
                  <a:cubicBezTo>
                    <a:pt x="158" y="8"/>
                    <a:pt x="147" y="0"/>
                    <a:pt x="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10"/>
            <p:cNvSpPr/>
            <p:nvPr/>
          </p:nvSpPr>
          <p:spPr>
            <a:xfrm>
              <a:off x="5177050" y="25391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7" y="1"/>
                  </a:moveTo>
                  <a:cubicBezTo>
                    <a:pt x="104" y="1"/>
                    <a:pt x="71" y="1"/>
                    <a:pt x="54" y="17"/>
                  </a:cubicBezTo>
                  <a:cubicBezTo>
                    <a:pt x="1" y="71"/>
                    <a:pt x="1" y="157"/>
                    <a:pt x="34" y="207"/>
                  </a:cubicBezTo>
                  <a:cubicBezTo>
                    <a:pt x="54" y="240"/>
                    <a:pt x="87" y="260"/>
                    <a:pt x="104" y="260"/>
                  </a:cubicBezTo>
                  <a:cubicBezTo>
                    <a:pt x="137" y="260"/>
                    <a:pt x="174" y="260"/>
                    <a:pt x="191" y="223"/>
                  </a:cubicBezTo>
                  <a:cubicBezTo>
                    <a:pt x="224" y="207"/>
                    <a:pt x="224" y="174"/>
                    <a:pt x="240" y="137"/>
                  </a:cubicBezTo>
                  <a:cubicBezTo>
                    <a:pt x="240" y="104"/>
                    <a:pt x="224" y="71"/>
                    <a:pt x="207" y="54"/>
                  </a:cubicBezTo>
                  <a:cubicBezTo>
                    <a:pt x="191" y="34"/>
                    <a:pt x="191" y="17"/>
                    <a:pt x="1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10"/>
            <p:cNvSpPr/>
            <p:nvPr/>
          </p:nvSpPr>
          <p:spPr>
            <a:xfrm>
              <a:off x="5216125" y="2547325"/>
              <a:ext cx="6100" cy="6675"/>
            </a:xfrm>
            <a:custGeom>
              <a:avLst/>
              <a:gdLst/>
              <a:ahLst/>
              <a:cxnLst/>
              <a:rect l="l" t="t" r="r" b="b"/>
              <a:pathLst>
                <a:path w="244" h="267" extrusionOk="0">
                  <a:moveTo>
                    <a:pt x="141" y="0"/>
                  </a:moveTo>
                  <a:cubicBezTo>
                    <a:pt x="120" y="0"/>
                    <a:pt x="87" y="17"/>
                    <a:pt x="71" y="38"/>
                  </a:cubicBezTo>
                  <a:cubicBezTo>
                    <a:pt x="17" y="87"/>
                    <a:pt x="0" y="157"/>
                    <a:pt x="54" y="223"/>
                  </a:cubicBezTo>
                  <a:cubicBezTo>
                    <a:pt x="71" y="244"/>
                    <a:pt x="87" y="260"/>
                    <a:pt x="120" y="260"/>
                  </a:cubicBezTo>
                  <a:cubicBezTo>
                    <a:pt x="131" y="265"/>
                    <a:pt x="140" y="267"/>
                    <a:pt x="148" y="267"/>
                  </a:cubicBezTo>
                  <a:cubicBezTo>
                    <a:pt x="168" y="267"/>
                    <a:pt x="183" y="255"/>
                    <a:pt x="207" y="244"/>
                  </a:cubicBezTo>
                  <a:cubicBezTo>
                    <a:pt x="223" y="223"/>
                    <a:pt x="244" y="190"/>
                    <a:pt x="244" y="157"/>
                  </a:cubicBezTo>
                  <a:cubicBezTo>
                    <a:pt x="244" y="120"/>
                    <a:pt x="244" y="87"/>
                    <a:pt x="223" y="54"/>
                  </a:cubicBezTo>
                  <a:cubicBezTo>
                    <a:pt x="207" y="38"/>
                    <a:pt x="190" y="17"/>
                    <a:pt x="174" y="17"/>
                  </a:cubicBezTo>
                  <a:cubicBezTo>
                    <a:pt x="157" y="17"/>
                    <a:pt x="157" y="0"/>
                    <a:pt x="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10"/>
            <p:cNvSpPr/>
            <p:nvPr/>
          </p:nvSpPr>
          <p:spPr>
            <a:xfrm>
              <a:off x="5205000" y="2627200"/>
              <a:ext cx="6400" cy="6525"/>
            </a:xfrm>
            <a:custGeom>
              <a:avLst/>
              <a:gdLst/>
              <a:ahLst/>
              <a:cxnLst/>
              <a:rect l="l" t="t" r="r" b="b"/>
              <a:pathLst>
                <a:path w="256" h="261" extrusionOk="0">
                  <a:moveTo>
                    <a:pt x="136" y="1"/>
                  </a:moveTo>
                  <a:cubicBezTo>
                    <a:pt x="120" y="1"/>
                    <a:pt x="87" y="17"/>
                    <a:pt x="70" y="38"/>
                  </a:cubicBezTo>
                  <a:cubicBezTo>
                    <a:pt x="17" y="71"/>
                    <a:pt x="0" y="157"/>
                    <a:pt x="50" y="207"/>
                  </a:cubicBezTo>
                  <a:cubicBezTo>
                    <a:pt x="70" y="244"/>
                    <a:pt x="87" y="260"/>
                    <a:pt x="120" y="260"/>
                  </a:cubicBezTo>
                  <a:cubicBezTo>
                    <a:pt x="153" y="260"/>
                    <a:pt x="173" y="260"/>
                    <a:pt x="206" y="244"/>
                  </a:cubicBezTo>
                  <a:cubicBezTo>
                    <a:pt x="256" y="190"/>
                    <a:pt x="256" y="104"/>
                    <a:pt x="223" y="54"/>
                  </a:cubicBezTo>
                  <a:cubicBezTo>
                    <a:pt x="206" y="38"/>
                    <a:pt x="190" y="17"/>
                    <a:pt x="173" y="17"/>
                  </a:cubicBezTo>
                  <a:cubicBezTo>
                    <a:pt x="173" y="1"/>
                    <a:pt x="153" y="1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10"/>
            <p:cNvSpPr/>
            <p:nvPr/>
          </p:nvSpPr>
          <p:spPr>
            <a:xfrm>
              <a:off x="5205825" y="2611150"/>
              <a:ext cx="5575" cy="6700"/>
            </a:xfrm>
            <a:custGeom>
              <a:avLst/>
              <a:gdLst/>
              <a:ahLst/>
              <a:cxnLst/>
              <a:rect l="l" t="t" r="r" b="b"/>
              <a:pathLst>
                <a:path w="223" h="268" extrusionOk="0">
                  <a:moveTo>
                    <a:pt x="116" y="0"/>
                  </a:moveTo>
                  <a:cubicBezTo>
                    <a:pt x="107" y="0"/>
                    <a:pt x="98" y="2"/>
                    <a:pt x="87" y="8"/>
                  </a:cubicBezTo>
                  <a:cubicBezTo>
                    <a:pt x="37" y="8"/>
                    <a:pt x="0" y="78"/>
                    <a:pt x="0" y="144"/>
                  </a:cubicBezTo>
                  <a:cubicBezTo>
                    <a:pt x="0" y="181"/>
                    <a:pt x="17" y="214"/>
                    <a:pt x="54" y="230"/>
                  </a:cubicBezTo>
                  <a:cubicBezTo>
                    <a:pt x="70" y="247"/>
                    <a:pt x="103" y="267"/>
                    <a:pt x="120" y="267"/>
                  </a:cubicBezTo>
                  <a:cubicBezTo>
                    <a:pt x="190" y="247"/>
                    <a:pt x="223" y="181"/>
                    <a:pt x="223" y="111"/>
                  </a:cubicBezTo>
                  <a:cubicBezTo>
                    <a:pt x="223" y="78"/>
                    <a:pt x="206" y="41"/>
                    <a:pt x="173" y="24"/>
                  </a:cubicBezTo>
                  <a:lnTo>
                    <a:pt x="157" y="8"/>
                  </a:lnTo>
                  <a:cubicBezTo>
                    <a:pt x="146" y="8"/>
                    <a:pt x="133" y="0"/>
                    <a:pt x="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10"/>
            <p:cNvSpPr/>
            <p:nvPr/>
          </p:nvSpPr>
          <p:spPr>
            <a:xfrm>
              <a:off x="5159850" y="2587325"/>
              <a:ext cx="6525" cy="6525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41" y="0"/>
                  </a:moveTo>
                  <a:cubicBezTo>
                    <a:pt x="103" y="0"/>
                    <a:pt x="87" y="17"/>
                    <a:pt x="54" y="33"/>
                  </a:cubicBezTo>
                  <a:cubicBezTo>
                    <a:pt x="21" y="66"/>
                    <a:pt x="0" y="153"/>
                    <a:pt x="37" y="206"/>
                  </a:cubicBezTo>
                  <a:cubicBezTo>
                    <a:pt x="66" y="245"/>
                    <a:pt x="102" y="261"/>
                    <a:pt x="134" y="261"/>
                  </a:cubicBezTo>
                  <a:cubicBezTo>
                    <a:pt x="156" y="261"/>
                    <a:pt x="176" y="253"/>
                    <a:pt x="190" y="239"/>
                  </a:cubicBezTo>
                  <a:cubicBezTo>
                    <a:pt x="244" y="190"/>
                    <a:pt x="260" y="103"/>
                    <a:pt x="206" y="50"/>
                  </a:cubicBezTo>
                  <a:cubicBezTo>
                    <a:pt x="206" y="33"/>
                    <a:pt x="190" y="17"/>
                    <a:pt x="174" y="17"/>
                  </a:cubicBezTo>
                  <a:cubicBezTo>
                    <a:pt x="157" y="0"/>
                    <a:pt x="157" y="0"/>
                    <a:pt x="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10"/>
            <p:cNvSpPr/>
            <p:nvPr/>
          </p:nvSpPr>
          <p:spPr>
            <a:xfrm>
              <a:off x="5157275" y="2637000"/>
              <a:ext cx="6525" cy="6625"/>
            </a:xfrm>
            <a:custGeom>
              <a:avLst/>
              <a:gdLst/>
              <a:ahLst/>
              <a:cxnLst/>
              <a:rect l="l" t="t" r="r" b="b"/>
              <a:pathLst>
                <a:path w="261" h="265" extrusionOk="0">
                  <a:moveTo>
                    <a:pt x="147" y="0"/>
                  </a:moveTo>
                  <a:cubicBezTo>
                    <a:pt x="102" y="0"/>
                    <a:pt x="51" y="33"/>
                    <a:pt x="37" y="91"/>
                  </a:cubicBezTo>
                  <a:cubicBezTo>
                    <a:pt x="0" y="141"/>
                    <a:pt x="37" y="227"/>
                    <a:pt x="87" y="244"/>
                  </a:cubicBezTo>
                  <a:cubicBezTo>
                    <a:pt x="103" y="264"/>
                    <a:pt x="124" y="264"/>
                    <a:pt x="140" y="264"/>
                  </a:cubicBezTo>
                  <a:cubicBezTo>
                    <a:pt x="190" y="264"/>
                    <a:pt x="227" y="227"/>
                    <a:pt x="244" y="178"/>
                  </a:cubicBezTo>
                  <a:cubicBezTo>
                    <a:pt x="260" y="124"/>
                    <a:pt x="244" y="75"/>
                    <a:pt x="206" y="37"/>
                  </a:cubicBezTo>
                  <a:cubicBezTo>
                    <a:pt x="206" y="21"/>
                    <a:pt x="190" y="21"/>
                    <a:pt x="173" y="4"/>
                  </a:cubicBezTo>
                  <a:cubicBezTo>
                    <a:pt x="165" y="2"/>
                    <a:pt x="156" y="0"/>
                    <a:pt x="1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10"/>
            <p:cNvSpPr/>
            <p:nvPr/>
          </p:nvSpPr>
          <p:spPr>
            <a:xfrm>
              <a:off x="5163350" y="2619375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26" y="0"/>
                  </a:moveTo>
                  <a:cubicBezTo>
                    <a:pt x="81" y="0"/>
                    <a:pt x="31" y="33"/>
                    <a:pt x="17" y="91"/>
                  </a:cubicBezTo>
                  <a:cubicBezTo>
                    <a:pt x="1" y="161"/>
                    <a:pt x="17" y="227"/>
                    <a:pt x="87" y="264"/>
                  </a:cubicBezTo>
                  <a:lnTo>
                    <a:pt x="137" y="264"/>
                  </a:lnTo>
                  <a:cubicBezTo>
                    <a:pt x="170" y="264"/>
                    <a:pt x="207" y="227"/>
                    <a:pt x="223" y="178"/>
                  </a:cubicBezTo>
                  <a:cubicBezTo>
                    <a:pt x="240" y="145"/>
                    <a:pt x="223" y="91"/>
                    <a:pt x="207" y="58"/>
                  </a:cubicBezTo>
                  <a:lnTo>
                    <a:pt x="153" y="4"/>
                  </a:lnTo>
                  <a:cubicBezTo>
                    <a:pt x="145" y="2"/>
                    <a:pt x="136" y="0"/>
                    <a:pt x="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10"/>
            <p:cNvSpPr/>
            <p:nvPr/>
          </p:nvSpPr>
          <p:spPr>
            <a:xfrm>
              <a:off x="5175825" y="2511650"/>
              <a:ext cx="6000" cy="6450"/>
            </a:xfrm>
            <a:custGeom>
              <a:avLst/>
              <a:gdLst/>
              <a:ahLst/>
              <a:cxnLst/>
              <a:rect l="l" t="t" r="r" b="b"/>
              <a:pathLst>
                <a:path w="240" h="258" extrusionOk="0">
                  <a:moveTo>
                    <a:pt x="120" y="1"/>
                  </a:moveTo>
                  <a:cubicBezTo>
                    <a:pt x="83" y="1"/>
                    <a:pt x="66" y="1"/>
                    <a:pt x="33" y="22"/>
                  </a:cubicBezTo>
                  <a:cubicBezTo>
                    <a:pt x="17" y="54"/>
                    <a:pt x="0" y="71"/>
                    <a:pt x="0" y="104"/>
                  </a:cubicBezTo>
                  <a:cubicBezTo>
                    <a:pt x="0" y="141"/>
                    <a:pt x="0" y="174"/>
                    <a:pt x="17" y="207"/>
                  </a:cubicBezTo>
                  <a:cubicBezTo>
                    <a:pt x="46" y="239"/>
                    <a:pt x="82" y="257"/>
                    <a:pt x="117" y="257"/>
                  </a:cubicBezTo>
                  <a:cubicBezTo>
                    <a:pt x="142" y="257"/>
                    <a:pt x="166" y="248"/>
                    <a:pt x="186" y="228"/>
                  </a:cubicBezTo>
                  <a:cubicBezTo>
                    <a:pt x="223" y="191"/>
                    <a:pt x="240" y="104"/>
                    <a:pt x="207" y="54"/>
                  </a:cubicBezTo>
                  <a:cubicBezTo>
                    <a:pt x="186" y="22"/>
                    <a:pt x="169" y="22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10"/>
            <p:cNvSpPr/>
            <p:nvPr/>
          </p:nvSpPr>
          <p:spPr>
            <a:xfrm>
              <a:off x="5128925" y="2765125"/>
              <a:ext cx="6100" cy="6575"/>
            </a:xfrm>
            <a:custGeom>
              <a:avLst/>
              <a:gdLst/>
              <a:ahLst/>
              <a:cxnLst/>
              <a:rect l="l" t="t" r="r" b="b"/>
              <a:pathLst>
                <a:path w="244" h="263" extrusionOk="0">
                  <a:moveTo>
                    <a:pt x="141" y="0"/>
                  </a:moveTo>
                  <a:cubicBezTo>
                    <a:pt x="124" y="0"/>
                    <a:pt x="87" y="17"/>
                    <a:pt x="71" y="33"/>
                  </a:cubicBezTo>
                  <a:cubicBezTo>
                    <a:pt x="21" y="87"/>
                    <a:pt x="0" y="153"/>
                    <a:pt x="54" y="223"/>
                  </a:cubicBezTo>
                  <a:cubicBezTo>
                    <a:pt x="71" y="239"/>
                    <a:pt x="87" y="256"/>
                    <a:pt x="124" y="256"/>
                  </a:cubicBezTo>
                  <a:cubicBezTo>
                    <a:pt x="134" y="261"/>
                    <a:pt x="142" y="263"/>
                    <a:pt x="150" y="263"/>
                  </a:cubicBezTo>
                  <a:cubicBezTo>
                    <a:pt x="168" y="263"/>
                    <a:pt x="183" y="251"/>
                    <a:pt x="207" y="239"/>
                  </a:cubicBezTo>
                  <a:cubicBezTo>
                    <a:pt x="227" y="206"/>
                    <a:pt x="244" y="190"/>
                    <a:pt x="244" y="153"/>
                  </a:cubicBezTo>
                  <a:cubicBezTo>
                    <a:pt x="244" y="120"/>
                    <a:pt x="244" y="87"/>
                    <a:pt x="227" y="50"/>
                  </a:cubicBezTo>
                  <a:cubicBezTo>
                    <a:pt x="207" y="33"/>
                    <a:pt x="190" y="17"/>
                    <a:pt x="174" y="17"/>
                  </a:cubicBezTo>
                  <a:cubicBezTo>
                    <a:pt x="157" y="17"/>
                    <a:pt x="157" y="0"/>
                    <a:pt x="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10"/>
            <p:cNvSpPr/>
            <p:nvPr/>
          </p:nvSpPr>
          <p:spPr>
            <a:xfrm>
              <a:off x="5262925" y="2614725"/>
              <a:ext cx="3525" cy="6525"/>
            </a:xfrm>
            <a:custGeom>
              <a:avLst/>
              <a:gdLst/>
              <a:ahLst/>
              <a:cxnLst/>
              <a:rect l="l" t="t" r="r" b="b"/>
              <a:pathLst>
                <a:path w="141" h="261" extrusionOk="0">
                  <a:moveTo>
                    <a:pt x="103" y="1"/>
                  </a:moveTo>
                  <a:cubicBezTo>
                    <a:pt x="70" y="21"/>
                    <a:pt x="54" y="54"/>
                    <a:pt x="37" y="87"/>
                  </a:cubicBezTo>
                  <a:cubicBezTo>
                    <a:pt x="0" y="157"/>
                    <a:pt x="37" y="228"/>
                    <a:pt x="87" y="261"/>
                  </a:cubicBezTo>
                  <a:lnTo>
                    <a:pt x="140" y="261"/>
                  </a:lnTo>
                  <a:cubicBezTo>
                    <a:pt x="140" y="174"/>
                    <a:pt x="124" y="87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10"/>
            <p:cNvSpPr/>
            <p:nvPr/>
          </p:nvSpPr>
          <p:spPr>
            <a:xfrm>
              <a:off x="5114400" y="2767550"/>
              <a:ext cx="6000" cy="6550"/>
            </a:xfrm>
            <a:custGeom>
              <a:avLst/>
              <a:gdLst/>
              <a:ahLst/>
              <a:cxnLst/>
              <a:rect l="l" t="t" r="r" b="b"/>
              <a:pathLst>
                <a:path w="240" h="262" extrusionOk="0">
                  <a:moveTo>
                    <a:pt x="125" y="0"/>
                  </a:moveTo>
                  <a:cubicBezTo>
                    <a:pt x="79" y="0"/>
                    <a:pt x="42" y="22"/>
                    <a:pt x="17" y="72"/>
                  </a:cubicBezTo>
                  <a:cubicBezTo>
                    <a:pt x="0" y="142"/>
                    <a:pt x="33" y="229"/>
                    <a:pt x="87" y="245"/>
                  </a:cubicBezTo>
                  <a:cubicBezTo>
                    <a:pt x="103" y="262"/>
                    <a:pt x="120" y="262"/>
                    <a:pt x="136" y="262"/>
                  </a:cubicBezTo>
                  <a:cubicBezTo>
                    <a:pt x="169" y="245"/>
                    <a:pt x="206" y="229"/>
                    <a:pt x="223" y="175"/>
                  </a:cubicBezTo>
                  <a:cubicBezTo>
                    <a:pt x="239" y="126"/>
                    <a:pt x="239" y="72"/>
                    <a:pt x="206" y="39"/>
                  </a:cubicBezTo>
                  <a:cubicBezTo>
                    <a:pt x="190" y="23"/>
                    <a:pt x="190" y="23"/>
                    <a:pt x="169" y="6"/>
                  </a:cubicBezTo>
                  <a:cubicBezTo>
                    <a:pt x="154" y="2"/>
                    <a:pt x="139" y="0"/>
                    <a:pt x="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10"/>
            <p:cNvSpPr/>
            <p:nvPr/>
          </p:nvSpPr>
          <p:spPr>
            <a:xfrm>
              <a:off x="5169325" y="2775825"/>
              <a:ext cx="6000" cy="6650"/>
            </a:xfrm>
            <a:custGeom>
              <a:avLst/>
              <a:gdLst/>
              <a:ahLst/>
              <a:cxnLst/>
              <a:rect l="l" t="t" r="r" b="b"/>
              <a:pathLst>
                <a:path w="240" h="266" extrusionOk="0">
                  <a:moveTo>
                    <a:pt x="104" y="1"/>
                  </a:moveTo>
                  <a:cubicBezTo>
                    <a:pt x="87" y="1"/>
                    <a:pt x="87" y="17"/>
                    <a:pt x="71" y="17"/>
                  </a:cubicBezTo>
                  <a:cubicBezTo>
                    <a:pt x="34" y="34"/>
                    <a:pt x="1" y="87"/>
                    <a:pt x="1" y="153"/>
                  </a:cubicBezTo>
                  <a:cubicBezTo>
                    <a:pt x="17" y="191"/>
                    <a:pt x="34" y="224"/>
                    <a:pt x="54" y="240"/>
                  </a:cubicBezTo>
                  <a:cubicBezTo>
                    <a:pt x="66" y="252"/>
                    <a:pt x="85" y="265"/>
                    <a:pt x="108" y="265"/>
                  </a:cubicBezTo>
                  <a:cubicBezTo>
                    <a:pt x="117" y="265"/>
                    <a:pt x="127" y="263"/>
                    <a:pt x="137" y="256"/>
                  </a:cubicBezTo>
                  <a:cubicBezTo>
                    <a:pt x="190" y="256"/>
                    <a:pt x="240" y="191"/>
                    <a:pt x="223" y="120"/>
                  </a:cubicBezTo>
                  <a:lnTo>
                    <a:pt x="223" y="87"/>
                  </a:lnTo>
                  <a:cubicBezTo>
                    <a:pt x="207" y="50"/>
                    <a:pt x="190" y="17"/>
                    <a:pt x="157" y="17"/>
                  </a:cubicBezTo>
                  <a:cubicBezTo>
                    <a:pt x="13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10"/>
            <p:cNvSpPr/>
            <p:nvPr/>
          </p:nvSpPr>
          <p:spPr>
            <a:xfrm>
              <a:off x="5132425" y="2794775"/>
              <a:ext cx="6425" cy="6550"/>
            </a:xfrm>
            <a:custGeom>
              <a:avLst/>
              <a:gdLst/>
              <a:ahLst/>
              <a:cxnLst/>
              <a:rect l="l" t="t" r="r" b="b"/>
              <a:pathLst>
                <a:path w="257" h="262" extrusionOk="0">
                  <a:moveTo>
                    <a:pt x="127" y="1"/>
                  </a:moveTo>
                  <a:cubicBezTo>
                    <a:pt x="87" y="1"/>
                    <a:pt x="46" y="32"/>
                    <a:pt x="34" y="84"/>
                  </a:cubicBezTo>
                  <a:cubicBezTo>
                    <a:pt x="1" y="154"/>
                    <a:pt x="34" y="220"/>
                    <a:pt x="87" y="257"/>
                  </a:cubicBezTo>
                  <a:cubicBezTo>
                    <a:pt x="96" y="260"/>
                    <a:pt x="105" y="261"/>
                    <a:pt x="114" y="261"/>
                  </a:cubicBezTo>
                  <a:cubicBezTo>
                    <a:pt x="160" y="261"/>
                    <a:pt x="212" y="229"/>
                    <a:pt x="240" y="171"/>
                  </a:cubicBezTo>
                  <a:cubicBezTo>
                    <a:pt x="256" y="117"/>
                    <a:pt x="223" y="34"/>
                    <a:pt x="170" y="14"/>
                  </a:cubicBezTo>
                  <a:cubicBezTo>
                    <a:pt x="157" y="5"/>
                    <a:pt x="142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10"/>
            <p:cNvSpPr/>
            <p:nvPr/>
          </p:nvSpPr>
          <p:spPr>
            <a:xfrm>
              <a:off x="5094600" y="2785725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37" y="1"/>
                  </a:moveTo>
                  <a:cubicBezTo>
                    <a:pt x="104" y="1"/>
                    <a:pt x="71" y="17"/>
                    <a:pt x="54" y="34"/>
                  </a:cubicBezTo>
                  <a:cubicBezTo>
                    <a:pt x="1" y="87"/>
                    <a:pt x="1" y="153"/>
                    <a:pt x="34" y="223"/>
                  </a:cubicBezTo>
                  <a:cubicBezTo>
                    <a:pt x="54" y="251"/>
                    <a:pt x="83" y="263"/>
                    <a:pt x="114" y="263"/>
                  </a:cubicBezTo>
                  <a:cubicBezTo>
                    <a:pt x="140" y="263"/>
                    <a:pt x="166" y="255"/>
                    <a:pt x="190" y="240"/>
                  </a:cubicBezTo>
                  <a:cubicBezTo>
                    <a:pt x="240" y="190"/>
                    <a:pt x="240" y="104"/>
                    <a:pt x="207" y="50"/>
                  </a:cubicBezTo>
                  <a:cubicBezTo>
                    <a:pt x="190" y="34"/>
                    <a:pt x="174" y="17"/>
                    <a:pt x="157" y="17"/>
                  </a:cubicBezTo>
                  <a:cubicBezTo>
                    <a:pt x="157" y="17"/>
                    <a:pt x="137" y="17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10"/>
            <p:cNvSpPr/>
            <p:nvPr/>
          </p:nvSpPr>
          <p:spPr>
            <a:xfrm>
              <a:off x="5089450" y="2760475"/>
              <a:ext cx="6525" cy="6450"/>
            </a:xfrm>
            <a:custGeom>
              <a:avLst/>
              <a:gdLst/>
              <a:ahLst/>
              <a:cxnLst/>
              <a:rect l="l" t="t" r="r" b="b"/>
              <a:pathLst>
                <a:path w="261" h="258" extrusionOk="0">
                  <a:moveTo>
                    <a:pt x="129" y="0"/>
                  </a:moveTo>
                  <a:cubicBezTo>
                    <a:pt x="88" y="0"/>
                    <a:pt x="49" y="32"/>
                    <a:pt x="33" y="83"/>
                  </a:cubicBezTo>
                  <a:cubicBezTo>
                    <a:pt x="0" y="149"/>
                    <a:pt x="33" y="219"/>
                    <a:pt x="87" y="252"/>
                  </a:cubicBezTo>
                  <a:cubicBezTo>
                    <a:pt x="100" y="256"/>
                    <a:pt x="113" y="258"/>
                    <a:pt x="124" y="258"/>
                  </a:cubicBezTo>
                  <a:cubicBezTo>
                    <a:pt x="175" y="258"/>
                    <a:pt x="213" y="223"/>
                    <a:pt x="240" y="170"/>
                  </a:cubicBezTo>
                  <a:cubicBezTo>
                    <a:pt x="260" y="100"/>
                    <a:pt x="223" y="29"/>
                    <a:pt x="174" y="13"/>
                  </a:cubicBezTo>
                  <a:cubicBezTo>
                    <a:pt x="159" y="4"/>
                    <a:pt x="144" y="0"/>
                    <a:pt x="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10"/>
            <p:cNvSpPr/>
            <p:nvPr/>
          </p:nvSpPr>
          <p:spPr>
            <a:xfrm>
              <a:off x="5107475" y="2754400"/>
              <a:ext cx="6025" cy="6575"/>
            </a:xfrm>
            <a:custGeom>
              <a:avLst/>
              <a:gdLst/>
              <a:ahLst/>
              <a:cxnLst/>
              <a:rect l="l" t="t" r="r" b="b"/>
              <a:pathLst>
                <a:path w="241" h="263" extrusionOk="0">
                  <a:moveTo>
                    <a:pt x="104" y="0"/>
                  </a:moveTo>
                  <a:cubicBezTo>
                    <a:pt x="71" y="17"/>
                    <a:pt x="55" y="33"/>
                    <a:pt x="34" y="50"/>
                  </a:cubicBezTo>
                  <a:cubicBezTo>
                    <a:pt x="17" y="83"/>
                    <a:pt x="1" y="120"/>
                    <a:pt x="1" y="153"/>
                  </a:cubicBezTo>
                  <a:cubicBezTo>
                    <a:pt x="17" y="186"/>
                    <a:pt x="34" y="223"/>
                    <a:pt x="55" y="239"/>
                  </a:cubicBezTo>
                  <a:cubicBezTo>
                    <a:pt x="66" y="251"/>
                    <a:pt x="86" y="263"/>
                    <a:pt x="108" y="263"/>
                  </a:cubicBezTo>
                  <a:cubicBezTo>
                    <a:pt x="118" y="263"/>
                    <a:pt x="127" y="261"/>
                    <a:pt x="137" y="256"/>
                  </a:cubicBezTo>
                  <a:cubicBezTo>
                    <a:pt x="191" y="256"/>
                    <a:pt x="240" y="186"/>
                    <a:pt x="224" y="120"/>
                  </a:cubicBezTo>
                  <a:cubicBezTo>
                    <a:pt x="224" y="83"/>
                    <a:pt x="207" y="50"/>
                    <a:pt x="191" y="33"/>
                  </a:cubicBezTo>
                  <a:cubicBezTo>
                    <a:pt x="174" y="17"/>
                    <a:pt x="174" y="17"/>
                    <a:pt x="158" y="17"/>
                  </a:cubicBezTo>
                  <a:cubicBezTo>
                    <a:pt x="13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10"/>
            <p:cNvSpPr/>
            <p:nvPr/>
          </p:nvSpPr>
          <p:spPr>
            <a:xfrm>
              <a:off x="5136250" y="2748725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87" y="1"/>
                  </a:moveTo>
                  <a:cubicBezTo>
                    <a:pt x="70" y="1"/>
                    <a:pt x="37" y="21"/>
                    <a:pt x="17" y="54"/>
                  </a:cubicBezTo>
                  <a:cubicBezTo>
                    <a:pt x="0" y="87"/>
                    <a:pt x="0" y="124"/>
                    <a:pt x="0" y="157"/>
                  </a:cubicBezTo>
                  <a:cubicBezTo>
                    <a:pt x="0" y="190"/>
                    <a:pt x="17" y="207"/>
                    <a:pt x="54" y="244"/>
                  </a:cubicBezTo>
                  <a:cubicBezTo>
                    <a:pt x="70" y="260"/>
                    <a:pt x="103" y="260"/>
                    <a:pt x="120" y="260"/>
                  </a:cubicBezTo>
                  <a:cubicBezTo>
                    <a:pt x="190" y="244"/>
                    <a:pt x="223" y="174"/>
                    <a:pt x="223" y="104"/>
                  </a:cubicBezTo>
                  <a:cubicBezTo>
                    <a:pt x="223" y="71"/>
                    <a:pt x="206" y="54"/>
                    <a:pt x="173" y="21"/>
                  </a:cubicBezTo>
                  <a:cubicBezTo>
                    <a:pt x="173" y="21"/>
                    <a:pt x="157" y="2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10"/>
            <p:cNvSpPr/>
            <p:nvPr/>
          </p:nvSpPr>
          <p:spPr>
            <a:xfrm>
              <a:off x="5101925" y="2771925"/>
              <a:ext cx="5575" cy="6675"/>
            </a:xfrm>
            <a:custGeom>
              <a:avLst/>
              <a:gdLst/>
              <a:ahLst/>
              <a:cxnLst/>
              <a:rect l="l" t="t" r="r" b="b"/>
              <a:pathLst>
                <a:path w="223" h="267" extrusionOk="0">
                  <a:moveTo>
                    <a:pt x="103" y="0"/>
                  </a:moveTo>
                  <a:cubicBezTo>
                    <a:pt x="33" y="21"/>
                    <a:pt x="0" y="87"/>
                    <a:pt x="0" y="157"/>
                  </a:cubicBezTo>
                  <a:cubicBezTo>
                    <a:pt x="0" y="190"/>
                    <a:pt x="17" y="227"/>
                    <a:pt x="50" y="243"/>
                  </a:cubicBezTo>
                  <a:cubicBezTo>
                    <a:pt x="64" y="255"/>
                    <a:pt x="85" y="267"/>
                    <a:pt x="108" y="267"/>
                  </a:cubicBezTo>
                  <a:cubicBezTo>
                    <a:pt x="117" y="267"/>
                    <a:pt x="127" y="265"/>
                    <a:pt x="136" y="260"/>
                  </a:cubicBezTo>
                  <a:cubicBezTo>
                    <a:pt x="190" y="260"/>
                    <a:pt x="223" y="190"/>
                    <a:pt x="223" y="124"/>
                  </a:cubicBezTo>
                  <a:cubicBezTo>
                    <a:pt x="223" y="87"/>
                    <a:pt x="206" y="54"/>
                    <a:pt x="173" y="37"/>
                  </a:cubicBezTo>
                  <a:cubicBezTo>
                    <a:pt x="173" y="21"/>
                    <a:pt x="153" y="21"/>
                    <a:pt x="153" y="21"/>
                  </a:cubicBez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10"/>
            <p:cNvSpPr/>
            <p:nvPr/>
          </p:nvSpPr>
          <p:spPr>
            <a:xfrm>
              <a:off x="5097600" y="2817975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29" y="1"/>
                  </a:moveTo>
                  <a:cubicBezTo>
                    <a:pt x="87" y="1"/>
                    <a:pt x="44" y="32"/>
                    <a:pt x="17" y="84"/>
                  </a:cubicBezTo>
                  <a:cubicBezTo>
                    <a:pt x="0" y="154"/>
                    <a:pt x="37" y="220"/>
                    <a:pt x="87" y="257"/>
                  </a:cubicBezTo>
                  <a:lnTo>
                    <a:pt x="140" y="257"/>
                  </a:lnTo>
                  <a:cubicBezTo>
                    <a:pt x="173" y="257"/>
                    <a:pt x="223" y="220"/>
                    <a:pt x="243" y="187"/>
                  </a:cubicBezTo>
                  <a:cubicBezTo>
                    <a:pt x="243" y="137"/>
                    <a:pt x="243" y="84"/>
                    <a:pt x="206" y="51"/>
                  </a:cubicBezTo>
                  <a:cubicBezTo>
                    <a:pt x="206" y="34"/>
                    <a:pt x="190" y="14"/>
                    <a:pt x="173" y="14"/>
                  </a:cubicBezTo>
                  <a:cubicBezTo>
                    <a:pt x="159" y="5"/>
                    <a:pt x="144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10"/>
            <p:cNvSpPr/>
            <p:nvPr/>
          </p:nvSpPr>
          <p:spPr>
            <a:xfrm>
              <a:off x="5139750" y="2779125"/>
              <a:ext cx="6400" cy="6550"/>
            </a:xfrm>
            <a:custGeom>
              <a:avLst/>
              <a:gdLst/>
              <a:ahLst/>
              <a:cxnLst/>
              <a:rect l="l" t="t" r="r" b="b"/>
              <a:pathLst>
                <a:path w="256" h="262" extrusionOk="0">
                  <a:moveTo>
                    <a:pt x="142" y="1"/>
                  </a:moveTo>
                  <a:cubicBezTo>
                    <a:pt x="97" y="1"/>
                    <a:pt x="47" y="31"/>
                    <a:pt x="33" y="75"/>
                  </a:cubicBezTo>
                  <a:cubicBezTo>
                    <a:pt x="0" y="145"/>
                    <a:pt x="33" y="228"/>
                    <a:pt x="83" y="248"/>
                  </a:cubicBezTo>
                  <a:cubicBezTo>
                    <a:pt x="101" y="257"/>
                    <a:pt x="119" y="261"/>
                    <a:pt x="135" y="261"/>
                  </a:cubicBezTo>
                  <a:cubicBezTo>
                    <a:pt x="180" y="261"/>
                    <a:pt x="215" y="230"/>
                    <a:pt x="240" y="178"/>
                  </a:cubicBezTo>
                  <a:cubicBezTo>
                    <a:pt x="256" y="108"/>
                    <a:pt x="223" y="42"/>
                    <a:pt x="169" y="5"/>
                  </a:cubicBezTo>
                  <a:cubicBezTo>
                    <a:pt x="161" y="2"/>
                    <a:pt x="151" y="1"/>
                    <a:pt x="1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10"/>
            <p:cNvSpPr/>
            <p:nvPr/>
          </p:nvSpPr>
          <p:spPr>
            <a:xfrm>
              <a:off x="5162425" y="2793775"/>
              <a:ext cx="6525" cy="6475"/>
            </a:xfrm>
            <a:custGeom>
              <a:avLst/>
              <a:gdLst/>
              <a:ahLst/>
              <a:cxnLst/>
              <a:rect l="l" t="t" r="r" b="b"/>
              <a:pathLst>
                <a:path w="261" h="259" extrusionOk="0">
                  <a:moveTo>
                    <a:pt x="147" y="0"/>
                  </a:moveTo>
                  <a:cubicBezTo>
                    <a:pt x="102" y="0"/>
                    <a:pt x="51" y="33"/>
                    <a:pt x="38" y="91"/>
                  </a:cubicBezTo>
                  <a:cubicBezTo>
                    <a:pt x="0" y="140"/>
                    <a:pt x="38" y="227"/>
                    <a:pt x="87" y="244"/>
                  </a:cubicBezTo>
                  <a:cubicBezTo>
                    <a:pt x="106" y="254"/>
                    <a:pt x="124" y="258"/>
                    <a:pt x="140" y="258"/>
                  </a:cubicBezTo>
                  <a:cubicBezTo>
                    <a:pt x="183" y="258"/>
                    <a:pt x="217" y="226"/>
                    <a:pt x="244" y="178"/>
                  </a:cubicBezTo>
                  <a:cubicBezTo>
                    <a:pt x="260" y="107"/>
                    <a:pt x="227" y="37"/>
                    <a:pt x="174" y="4"/>
                  </a:cubicBezTo>
                  <a:cubicBezTo>
                    <a:pt x="165" y="2"/>
                    <a:pt x="156" y="0"/>
                    <a:pt x="1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10"/>
            <p:cNvSpPr/>
            <p:nvPr/>
          </p:nvSpPr>
          <p:spPr>
            <a:xfrm>
              <a:off x="5166350" y="2743150"/>
              <a:ext cx="5575" cy="6700"/>
            </a:xfrm>
            <a:custGeom>
              <a:avLst/>
              <a:gdLst/>
              <a:ahLst/>
              <a:cxnLst/>
              <a:rect l="l" t="t" r="r" b="b"/>
              <a:pathLst>
                <a:path w="223" h="268" extrusionOk="0">
                  <a:moveTo>
                    <a:pt x="87" y="1"/>
                  </a:moveTo>
                  <a:cubicBezTo>
                    <a:pt x="33" y="17"/>
                    <a:pt x="0" y="87"/>
                    <a:pt x="0" y="158"/>
                  </a:cubicBezTo>
                  <a:cubicBezTo>
                    <a:pt x="0" y="191"/>
                    <a:pt x="17" y="224"/>
                    <a:pt x="50" y="244"/>
                  </a:cubicBezTo>
                  <a:cubicBezTo>
                    <a:pt x="64" y="256"/>
                    <a:pt x="85" y="267"/>
                    <a:pt x="102" y="267"/>
                  </a:cubicBezTo>
                  <a:cubicBezTo>
                    <a:pt x="109" y="267"/>
                    <a:pt x="115" y="265"/>
                    <a:pt x="120" y="261"/>
                  </a:cubicBezTo>
                  <a:cubicBezTo>
                    <a:pt x="153" y="261"/>
                    <a:pt x="190" y="244"/>
                    <a:pt x="206" y="207"/>
                  </a:cubicBezTo>
                  <a:cubicBezTo>
                    <a:pt x="223" y="191"/>
                    <a:pt x="223" y="158"/>
                    <a:pt x="223" y="120"/>
                  </a:cubicBezTo>
                  <a:cubicBezTo>
                    <a:pt x="223" y="87"/>
                    <a:pt x="206" y="55"/>
                    <a:pt x="173" y="38"/>
                  </a:cubicBezTo>
                  <a:cubicBezTo>
                    <a:pt x="173" y="17"/>
                    <a:pt x="153" y="17"/>
                    <a:pt x="153" y="17"/>
                  </a:cubicBezTo>
                  <a:cubicBezTo>
                    <a:pt x="136" y="1"/>
                    <a:pt x="120" y="1"/>
                    <a:pt x="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10"/>
            <p:cNvSpPr/>
            <p:nvPr/>
          </p:nvSpPr>
          <p:spPr>
            <a:xfrm>
              <a:off x="5153875" y="27762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6" y="0"/>
                  </a:moveTo>
                  <a:cubicBezTo>
                    <a:pt x="103" y="0"/>
                    <a:pt x="70" y="0"/>
                    <a:pt x="54" y="33"/>
                  </a:cubicBezTo>
                  <a:cubicBezTo>
                    <a:pt x="0" y="70"/>
                    <a:pt x="0" y="157"/>
                    <a:pt x="33" y="207"/>
                  </a:cubicBezTo>
                  <a:cubicBezTo>
                    <a:pt x="54" y="239"/>
                    <a:pt x="87" y="260"/>
                    <a:pt x="103" y="260"/>
                  </a:cubicBezTo>
                  <a:cubicBezTo>
                    <a:pt x="136" y="260"/>
                    <a:pt x="173" y="260"/>
                    <a:pt x="190" y="239"/>
                  </a:cubicBezTo>
                  <a:cubicBezTo>
                    <a:pt x="239" y="190"/>
                    <a:pt x="239" y="103"/>
                    <a:pt x="206" y="54"/>
                  </a:cubicBezTo>
                  <a:cubicBezTo>
                    <a:pt x="190" y="33"/>
                    <a:pt x="173" y="17"/>
                    <a:pt x="157" y="17"/>
                  </a:cubicBezTo>
                  <a:cubicBezTo>
                    <a:pt x="157" y="0"/>
                    <a:pt x="136" y="0"/>
                    <a:pt x="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10"/>
            <p:cNvSpPr/>
            <p:nvPr/>
          </p:nvSpPr>
          <p:spPr>
            <a:xfrm>
              <a:off x="5159025" y="2760375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03" y="0"/>
                  </a:moveTo>
                  <a:cubicBezTo>
                    <a:pt x="33" y="17"/>
                    <a:pt x="0" y="87"/>
                    <a:pt x="0" y="153"/>
                  </a:cubicBezTo>
                  <a:cubicBezTo>
                    <a:pt x="17" y="190"/>
                    <a:pt x="33" y="223"/>
                    <a:pt x="54" y="240"/>
                  </a:cubicBezTo>
                  <a:cubicBezTo>
                    <a:pt x="66" y="251"/>
                    <a:pt x="85" y="265"/>
                    <a:pt x="107" y="265"/>
                  </a:cubicBezTo>
                  <a:cubicBezTo>
                    <a:pt x="117" y="265"/>
                    <a:pt x="127" y="262"/>
                    <a:pt x="136" y="256"/>
                  </a:cubicBezTo>
                  <a:cubicBezTo>
                    <a:pt x="190" y="256"/>
                    <a:pt x="239" y="190"/>
                    <a:pt x="223" y="120"/>
                  </a:cubicBezTo>
                  <a:cubicBezTo>
                    <a:pt x="223" y="87"/>
                    <a:pt x="207" y="50"/>
                    <a:pt x="190" y="33"/>
                  </a:cubicBezTo>
                  <a:cubicBezTo>
                    <a:pt x="174" y="17"/>
                    <a:pt x="174" y="17"/>
                    <a:pt x="157" y="17"/>
                  </a:cubicBez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10"/>
            <p:cNvSpPr/>
            <p:nvPr/>
          </p:nvSpPr>
          <p:spPr>
            <a:xfrm>
              <a:off x="5150875" y="2745975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09" y="1"/>
                  </a:moveTo>
                  <a:cubicBezTo>
                    <a:pt x="86" y="1"/>
                    <a:pt x="65" y="13"/>
                    <a:pt x="50" y="28"/>
                  </a:cubicBezTo>
                  <a:cubicBezTo>
                    <a:pt x="1" y="78"/>
                    <a:pt x="1" y="164"/>
                    <a:pt x="34" y="214"/>
                  </a:cubicBezTo>
                  <a:cubicBezTo>
                    <a:pt x="50" y="251"/>
                    <a:pt x="87" y="267"/>
                    <a:pt x="104" y="267"/>
                  </a:cubicBezTo>
                  <a:cubicBezTo>
                    <a:pt x="137" y="267"/>
                    <a:pt x="174" y="251"/>
                    <a:pt x="190" y="234"/>
                  </a:cubicBezTo>
                  <a:cubicBezTo>
                    <a:pt x="223" y="214"/>
                    <a:pt x="223" y="181"/>
                    <a:pt x="240" y="148"/>
                  </a:cubicBezTo>
                  <a:cubicBezTo>
                    <a:pt x="240" y="111"/>
                    <a:pt x="223" y="78"/>
                    <a:pt x="207" y="45"/>
                  </a:cubicBezTo>
                  <a:cubicBezTo>
                    <a:pt x="190" y="28"/>
                    <a:pt x="190" y="28"/>
                    <a:pt x="153" y="7"/>
                  </a:cubicBezTo>
                  <a:lnTo>
                    <a:pt x="137" y="7"/>
                  </a:lnTo>
                  <a:cubicBezTo>
                    <a:pt x="127" y="3"/>
                    <a:pt x="118" y="1"/>
                    <a:pt x="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10"/>
            <p:cNvSpPr/>
            <p:nvPr/>
          </p:nvSpPr>
          <p:spPr>
            <a:xfrm>
              <a:off x="5141800" y="2762350"/>
              <a:ext cx="5700" cy="6600"/>
            </a:xfrm>
            <a:custGeom>
              <a:avLst/>
              <a:gdLst/>
              <a:ahLst/>
              <a:cxnLst/>
              <a:rect l="l" t="t" r="r" b="b"/>
              <a:pathLst>
                <a:path w="228" h="264" extrusionOk="0">
                  <a:moveTo>
                    <a:pt x="123" y="1"/>
                  </a:moveTo>
                  <a:cubicBezTo>
                    <a:pt x="117" y="1"/>
                    <a:pt x="111" y="3"/>
                    <a:pt x="104" y="8"/>
                  </a:cubicBezTo>
                  <a:cubicBezTo>
                    <a:pt x="87" y="8"/>
                    <a:pt x="54" y="25"/>
                    <a:pt x="38" y="41"/>
                  </a:cubicBezTo>
                  <a:cubicBezTo>
                    <a:pt x="21" y="57"/>
                    <a:pt x="1" y="111"/>
                    <a:pt x="21" y="144"/>
                  </a:cubicBezTo>
                  <a:cubicBezTo>
                    <a:pt x="21" y="177"/>
                    <a:pt x="38" y="214"/>
                    <a:pt x="54" y="231"/>
                  </a:cubicBezTo>
                  <a:cubicBezTo>
                    <a:pt x="87" y="247"/>
                    <a:pt x="104" y="264"/>
                    <a:pt x="141" y="264"/>
                  </a:cubicBezTo>
                  <a:cubicBezTo>
                    <a:pt x="190" y="247"/>
                    <a:pt x="228" y="198"/>
                    <a:pt x="228" y="128"/>
                  </a:cubicBezTo>
                  <a:lnTo>
                    <a:pt x="228" y="111"/>
                  </a:lnTo>
                  <a:cubicBezTo>
                    <a:pt x="228" y="57"/>
                    <a:pt x="190" y="25"/>
                    <a:pt x="158" y="8"/>
                  </a:cubicBezTo>
                  <a:cubicBezTo>
                    <a:pt x="147" y="8"/>
                    <a:pt x="136" y="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10"/>
            <p:cNvSpPr/>
            <p:nvPr/>
          </p:nvSpPr>
          <p:spPr>
            <a:xfrm>
              <a:off x="5144900" y="271832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20" y="0"/>
                  </a:moveTo>
                  <a:cubicBezTo>
                    <a:pt x="104" y="0"/>
                    <a:pt x="66" y="0"/>
                    <a:pt x="50" y="17"/>
                  </a:cubicBezTo>
                  <a:cubicBezTo>
                    <a:pt x="17" y="50"/>
                    <a:pt x="1" y="66"/>
                    <a:pt x="1" y="103"/>
                  </a:cubicBezTo>
                  <a:cubicBezTo>
                    <a:pt x="1" y="153"/>
                    <a:pt x="17" y="169"/>
                    <a:pt x="34" y="206"/>
                  </a:cubicBezTo>
                  <a:cubicBezTo>
                    <a:pt x="50" y="239"/>
                    <a:pt x="66" y="256"/>
                    <a:pt x="104" y="256"/>
                  </a:cubicBezTo>
                  <a:cubicBezTo>
                    <a:pt x="137" y="256"/>
                    <a:pt x="153" y="239"/>
                    <a:pt x="186" y="223"/>
                  </a:cubicBezTo>
                  <a:cubicBezTo>
                    <a:pt x="223" y="186"/>
                    <a:pt x="240" y="103"/>
                    <a:pt x="207" y="50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10"/>
            <p:cNvSpPr/>
            <p:nvPr/>
          </p:nvSpPr>
          <p:spPr>
            <a:xfrm>
              <a:off x="5112650" y="2784925"/>
              <a:ext cx="6000" cy="6725"/>
            </a:xfrm>
            <a:custGeom>
              <a:avLst/>
              <a:gdLst/>
              <a:ahLst/>
              <a:cxnLst/>
              <a:rect l="l" t="t" r="r" b="b"/>
              <a:pathLst>
                <a:path w="240" h="269" extrusionOk="0">
                  <a:moveTo>
                    <a:pt x="104" y="1"/>
                  </a:moveTo>
                  <a:cubicBezTo>
                    <a:pt x="87" y="1"/>
                    <a:pt x="70" y="6"/>
                    <a:pt x="54" y="16"/>
                  </a:cubicBezTo>
                  <a:cubicBezTo>
                    <a:pt x="33" y="33"/>
                    <a:pt x="17" y="66"/>
                    <a:pt x="0" y="82"/>
                  </a:cubicBezTo>
                  <a:lnTo>
                    <a:pt x="0" y="169"/>
                  </a:lnTo>
                  <a:cubicBezTo>
                    <a:pt x="17" y="202"/>
                    <a:pt x="33" y="239"/>
                    <a:pt x="70" y="255"/>
                  </a:cubicBezTo>
                  <a:cubicBezTo>
                    <a:pt x="83" y="264"/>
                    <a:pt x="98" y="268"/>
                    <a:pt x="113" y="268"/>
                  </a:cubicBezTo>
                  <a:cubicBezTo>
                    <a:pt x="153" y="268"/>
                    <a:pt x="194" y="237"/>
                    <a:pt x="206" y="185"/>
                  </a:cubicBezTo>
                  <a:cubicBezTo>
                    <a:pt x="239" y="119"/>
                    <a:pt x="206" y="33"/>
                    <a:pt x="157" y="16"/>
                  </a:cubicBezTo>
                  <a:cubicBezTo>
                    <a:pt x="138" y="6"/>
                    <a:pt x="121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10"/>
            <p:cNvSpPr/>
            <p:nvPr/>
          </p:nvSpPr>
          <p:spPr>
            <a:xfrm>
              <a:off x="5059350" y="2761300"/>
              <a:ext cx="6525" cy="6750"/>
            </a:xfrm>
            <a:custGeom>
              <a:avLst/>
              <a:gdLst/>
              <a:ahLst/>
              <a:cxnLst/>
              <a:rect l="l" t="t" r="r" b="b"/>
              <a:pathLst>
                <a:path w="261" h="270" extrusionOk="0">
                  <a:moveTo>
                    <a:pt x="122" y="0"/>
                  </a:moveTo>
                  <a:cubicBezTo>
                    <a:pt x="78" y="0"/>
                    <a:pt x="45" y="32"/>
                    <a:pt x="21" y="83"/>
                  </a:cubicBezTo>
                  <a:cubicBezTo>
                    <a:pt x="1" y="153"/>
                    <a:pt x="38" y="240"/>
                    <a:pt x="87" y="256"/>
                  </a:cubicBezTo>
                  <a:cubicBezTo>
                    <a:pt x="101" y="265"/>
                    <a:pt x="116" y="269"/>
                    <a:pt x="131" y="269"/>
                  </a:cubicBezTo>
                  <a:cubicBezTo>
                    <a:pt x="173" y="269"/>
                    <a:pt x="212" y="238"/>
                    <a:pt x="227" y="186"/>
                  </a:cubicBezTo>
                  <a:cubicBezTo>
                    <a:pt x="260" y="116"/>
                    <a:pt x="227" y="34"/>
                    <a:pt x="174" y="13"/>
                  </a:cubicBezTo>
                  <a:cubicBezTo>
                    <a:pt x="155" y="4"/>
                    <a:pt x="138" y="0"/>
                    <a:pt x="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10"/>
            <p:cNvSpPr/>
            <p:nvPr/>
          </p:nvSpPr>
          <p:spPr>
            <a:xfrm>
              <a:off x="5055950" y="273185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11" y="1"/>
                  </a:moveTo>
                  <a:cubicBezTo>
                    <a:pt x="92" y="1"/>
                    <a:pt x="77" y="12"/>
                    <a:pt x="54" y="24"/>
                  </a:cubicBezTo>
                  <a:cubicBezTo>
                    <a:pt x="17" y="78"/>
                    <a:pt x="0" y="160"/>
                    <a:pt x="33" y="214"/>
                  </a:cubicBezTo>
                  <a:cubicBezTo>
                    <a:pt x="71" y="247"/>
                    <a:pt x="87" y="263"/>
                    <a:pt x="120" y="263"/>
                  </a:cubicBezTo>
                  <a:cubicBezTo>
                    <a:pt x="157" y="263"/>
                    <a:pt x="174" y="247"/>
                    <a:pt x="207" y="230"/>
                  </a:cubicBezTo>
                  <a:cubicBezTo>
                    <a:pt x="223" y="214"/>
                    <a:pt x="240" y="181"/>
                    <a:pt x="240" y="144"/>
                  </a:cubicBezTo>
                  <a:cubicBezTo>
                    <a:pt x="240" y="111"/>
                    <a:pt x="240" y="78"/>
                    <a:pt x="223" y="41"/>
                  </a:cubicBezTo>
                  <a:cubicBezTo>
                    <a:pt x="207" y="24"/>
                    <a:pt x="190" y="24"/>
                    <a:pt x="174" y="8"/>
                  </a:cubicBezTo>
                  <a:lnTo>
                    <a:pt x="137" y="8"/>
                  </a:lnTo>
                  <a:cubicBezTo>
                    <a:pt x="127" y="3"/>
                    <a:pt x="119" y="1"/>
                    <a:pt x="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10"/>
            <p:cNvSpPr/>
            <p:nvPr/>
          </p:nvSpPr>
          <p:spPr>
            <a:xfrm>
              <a:off x="5060275" y="280932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4" y="1"/>
                  </a:moveTo>
                  <a:cubicBezTo>
                    <a:pt x="50" y="1"/>
                    <a:pt x="1" y="71"/>
                    <a:pt x="17" y="137"/>
                  </a:cubicBezTo>
                  <a:cubicBezTo>
                    <a:pt x="17" y="174"/>
                    <a:pt x="34" y="207"/>
                    <a:pt x="50" y="223"/>
                  </a:cubicBezTo>
                  <a:cubicBezTo>
                    <a:pt x="87" y="256"/>
                    <a:pt x="104" y="256"/>
                    <a:pt x="137" y="256"/>
                  </a:cubicBezTo>
                  <a:cubicBezTo>
                    <a:pt x="170" y="240"/>
                    <a:pt x="190" y="223"/>
                    <a:pt x="207" y="207"/>
                  </a:cubicBezTo>
                  <a:cubicBezTo>
                    <a:pt x="223" y="174"/>
                    <a:pt x="240" y="137"/>
                    <a:pt x="223" y="104"/>
                  </a:cubicBezTo>
                  <a:cubicBezTo>
                    <a:pt x="223" y="71"/>
                    <a:pt x="207" y="34"/>
                    <a:pt x="190" y="17"/>
                  </a:cubicBezTo>
                  <a:cubicBezTo>
                    <a:pt x="170" y="17"/>
                    <a:pt x="170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10"/>
            <p:cNvSpPr/>
            <p:nvPr/>
          </p:nvSpPr>
          <p:spPr>
            <a:xfrm>
              <a:off x="5063275" y="2715225"/>
              <a:ext cx="5575" cy="6700"/>
            </a:xfrm>
            <a:custGeom>
              <a:avLst/>
              <a:gdLst/>
              <a:ahLst/>
              <a:cxnLst/>
              <a:rect l="l" t="t" r="r" b="b"/>
              <a:pathLst>
                <a:path w="223" h="268" extrusionOk="0">
                  <a:moveTo>
                    <a:pt x="87" y="1"/>
                  </a:moveTo>
                  <a:cubicBezTo>
                    <a:pt x="70" y="21"/>
                    <a:pt x="33" y="38"/>
                    <a:pt x="17" y="54"/>
                  </a:cubicBezTo>
                  <a:cubicBezTo>
                    <a:pt x="0" y="87"/>
                    <a:pt x="0" y="124"/>
                    <a:pt x="0" y="157"/>
                  </a:cubicBezTo>
                  <a:cubicBezTo>
                    <a:pt x="0" y="190"/>
                    <a:pt x="17" y="227"/>
                    <a:pt x="33" y="244"/>
                  </a:cubicBezTo>
                  <a:cubicBezTo>
                    <a:pt x="59" y="256"/>
                    <a:pt x="84" y="267"/>
                    <a:pt x="101" y="267"/>
                  </a:cubicBezTo>
                  <a:cubicBezTo>
                    <a:pt x="109" y="267"/>
                    <a:pt x="115" y="265"/>
                    <a:pt x="120" y="260"/>
                  </a:cubicBezTo>
                  <a:cubicBezTo>
                    <a:pt x="190" y="260"/>
                    <a:pt x="223" y="190"/>
                    <a:pt x="223" y="124"/>
                  </a:cubicBezTo>
                  <a:cubicBezTo>
                    <a:pt x="206" y="87"/>
                    <a:pt x="190" y="54"/>
                    <a:pt x="173" y="38"/>
                  </a:cubicBezTo>
                  <a:cubicBezTo>
                    <a:pt x="173" y="21"/>
                    <a:pt x="153" y="21"/>
                    <a:pt x="153" y="21"/>
                  </a:cubicBezTo>
                  <a:cubicBezTo>
                    <a:pt x="136" y="1"/>
                    <a:pt x="103" y="1"/>
                    <a:pt x="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10"/>
            <p:cNvSpPr/>
            <p:nvPr/>
          </p:nvSpPr>
          <p:spPr>
            <a:xfrm>
              <a:off x="5053375" y="2781400"/>
              <a:ext cx="5600" cy="6600"/>
            </a:xfrm>
            <a:custGeom>
              <a:avLst/>
              <a:gdLst/>
              <a:ahLst/>
              <a:cxnLst/>
              <a:rect l="l" t="t" r="r" b="b"/>
              <a:pathLst>
                <a:path w="224" h="264" extrusionOk="0">
                  <a:moveTo>
                    <a:pt x="103" y="1"/>
                  </a:moveTo>
                  <a:cubicBezTo>
                    <a:pt x="33" y="17"/>
                    <a:pt x="0" y="87"/>
                    <a:pt x="0" y="157"/>
                  </a:cubicBezTo>
                  <a:cubicBezTo>
                    <a:pt x="15" y="215"/>
                    <a:pt x="58" y="263"/>
                    <a:pt x="113" y="263"/>
                  </a:cubicBezTo>
                  <a:cubicBezTo>
                    <a:pt x="120" y="263"/>
                    <a:pt x="128" y="262"/>
                    <a:pt x="136" y="260"/>
                  </a:cubicBezTo>
                  <a:cubicBezTo>
                    <a:pt x="157" y="260"/>
                    <a:pt x="190" y="240"/>
                    <a:pt x="207" y="207"/>
                  </a:cubicBezTo>
                  <a:cubicBezTo>
                    <a:pt x="223" y="174"/>
                    <a:pt x="223" y="137"/>
                    <a:pt x="223" y="104"/>
                  </a:cubicBezTo>
                  <a:cubicBezTo>
                    <a:pt x="223" y="71"/>
                    <a:pt x="207" y="54"/>
                    <a:pt x="190" y="17"/>
                  </a:cubicBezTo>
                  <a:cubicBezTo>
                    <a:pt x="174" y="17"/>
                    <a:pt x="174" y="17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10"/>
            <p:cNvSpPr/>
            <p:nvPr/>
          </p:nvSpPr>
          <p:spPr>
            <a:xfrm>
              <a:off x="5086050" y="27272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1"/>
                  </a:moveTo>
                  <a:cubicBezTo>
                    <a:pt x="33" y="1"/>
                    <a:pt x="0" y="71"/>
                    <a:pt x="0" y="137"/>
                  </a:cubicBezTo>
                  <a:cubicBezTo>
                    <a:pt x="17" y="174"/>
                    <a:pt x="17" y="207"/>
                    <a:pt x="50" y="224"/>
                  </a:cubicBezTo>
                  <a:cubicBezTo>
                    <a:pt x="66" y="261"/>
                    <a:pt x="103" y="261"/>
                    <a:pt x="136" y="261"/>
                  </a:cubicBezTo>
                  <a:cubicBezTo>
                    <a:pt x="190" y="240"/>
                    <a:pt x="239" y="174"/>
                    <a:pt x="223" y="104"/>
                  </a:cubicBezTo>
                  <a:cubicBezTo>
                    <a:pt x="223" y="71"/>
                    <a:pt x="206" y="34"/>
                    <a:pt x="169" y="17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10"/>
            <p:cNvSpPr/>
            <p:nvPr/>
          </p:nvSpPr>
          <p:spPr>
            <a:xfrm>
              <a:off x="5146150" y="2474750"/>
              <a:ext cx="2175" cy="850"/>
            </a:xfrm>
            <a:custGeom>
              <a:avLst/>
              <a:gdLst/>
              <a:ahLst/>
              <a:cxnLst/>
              <a:rect l="l" t="t" r="r" b="b"/>
              <a:pathLst>
                <a:path w="87" h="34" extrusionOk="0">
                  <a:moveTo>
                    <a:pt x="0" y="1"/>
                  </a:moveTo>
                  <a:cubicBezTo>
                    <a:pt x="5" y="1"/>
                    <a:pt x="11" y="2"/>
                    <a:pt x="18" y="4"/>
                  </a:cubicBezTo>
                  <a:lnTo>
                    <a:pt x="18" y="4"/>
                  </a:lnTo>
                  <a:cubicBezTo>
                    <a:pt x="18" y="3"/>
                    <a:pt x="17" y="2"/>
                    <a:pt x="16" y="1"/>
                  </a:cubicBezTo>
                  <a:close/>
                  <a:moveTo>
                    <a:pt x="18" y="4"/>
                  </a:moveTo>
                  <a:cubicBezTo>
                    <a:pt x="35" y="34"/>
                    <a:pt x="55" y="34"/>
                    <a:pt x="87" y="34"/>
                  </a:cubicBezTo>
                  <a:cubicBezTo>
                    <a:pt x="63" y="22"/>
                    <a:pt x="37" y="10"/>
                    <a:pt x="18" y="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10"/>
            <p:cNvSpPr/>
            <p:nvPr/>
          </p:nvSpPr>
          <p:spPr>
            <a:xfrm>
              <a:off x="5104900" y="2460650"/>
              <a:ext cx="5600" cy="4250"/>
            </a:xfrm>
            <a:custGeom>
              <a:avLst/>
              <a:gdLst/>
              <a:ahLst/>
              <a:cxnLst/>
              <a:rect l="l" t="t" r="r" b="b"/>
              <a:pathLst>
                <a:path w="224" h="170" extrusionOk="0">
                  <a:moveTo>
                    <a:pt x="17" y="0"/>
                  </a:moveTo>
                  <a:cubicBezTo>
                    <a:pt x="17" y="17"/>
                    <a:pt x="1" y="33"/>
                    <a:pt x="17" y="66"/>
                  </a:cubicBezTo>
                  <a:cubicBezTo>
                    <a:pt x="17" y="103"/>
                    <a:pt x="34" y="120"/>
                    <a:pt x="54" y="153"/>
                  </a:cubicBezTo>
                  <a:cubicBezTo>
                    <a:pt x="87" y="169"/>
                    <a:pt x="104" y="169"/>
                    <a:pt x="137" y="169"/>
                  </a:cubicBezTo>
                  <a:cubicBezTo>
                    <a:pt x="190" y="153"/>
                    <a:pt x="223" y="120"/>
                    <a:pt x="223" y="50"/>
                  </a:cubicBezTo>
                  <a:cubicBezTo>
                    <a:pt x="158" y="33"/>
                    <a:pt x="87" y="17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10"/>
            <p:cNvSpPr/>
            <p:nvPr/>
          </p:nvSpPr>
          <p:spPr>
            <a:xfrm>
              <a:off x="5052950" y="2796850"/>
              <a:ext cx="4775" cy="6525"/>
            </a:xfrm>
            <a:custGeom>
              <a:avLst/>
              <a:gdLst/>
              <a:ahLst/>
              <a:cxnLst/>
              <a:rect l="l" t="t" r="r" b="b"/>
              <a:pathLst>
                <a:path w="191" h="261" extrusionOk="0">
                  <a:moveTo>
                    <a:pt x="50" y="1"/>
                  </a:moveTo>
                  <a:cubicBezTo>
                    <a:pt x="34" y="1"/>
                    <a:pt x="17" y="17"/>
                    <a:pt x="1" y="34"/>
                  </a:cubicBezTo>
                  <a:lnTo>
                    <a:pt x="1" y="224"/>
                  </a:lnTo>
                  <a:lnTo>
                    <a:pt x="1" y="240"/>
                  </a:lnTo>
                  <a:cubicBezTo>
                    <a:pt x="34" y="261"/>
                    <a:pt x="50" y="261"/>
                    <a:pt x="87" y="261"/>
                  </a:cubicBezTo>
                  <a:cubicBezTo>
                    <a:pt x="120" y="261"/>
                    <a:pt x="137" y="240"/>
                    <a:pt x="153" y="207"/>
                  </a:cubicBezTo>
                  <a:cubicBezTo>
                    <a:pt x="174" y="174"/>
                    <a:pt x="191" y="137"/>
                    <a:pt x="191" y="104"/>
                  </a:cubicBezTo>
                  <a:cubicBezTo>
                    <a:pt x="174" y="71"/>
                    <a:pt x="153" y="55"/>
                    <a:pt x="137" y="17"/>
                  </a:cubicBezTo>
                  <a:cubicBezTo>
                    <a:pt x="137" y="17"/>
                    <a:pt x="120" y="17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10"/>
            <p:cNvSpPr/>
            <p:nvPr/>
          </p:nvSpPr>
          <p:spPr>
            <a:xfrm>
              <a:off x="5079975" y="2789550"/>
              <a:ext cx="5675" cy="6500"/>
            </a:xfrm>
            <a:custGeom>
              <a:avLst/>
              <a:gdLst/>
              <a:ahLst/>
              <a:cxnLst/>
              <a:rect l="l" t="t" r="r" b="b"/>
              <a:pathLst>
                <a:path w="227" h="260" extrusionOk="0">
                  <a:moveTo>
                    <a:pt x="87" y="0"/>
                  </a:moveTo>
                  <a:cubicBezTo>
                    <a:pt x="37" y="17"/>
                    <a:pt x="0" y="87"/>
                    <a:pt x="0" y="157"/>
                  </a:cubicBezTo>
                  <a:cubicBezTo>
                    <a:pt x="0" y="190"/>
                    <a:pt x="21" y="206"/>
                    <a:pt x="54" y="243"/>
                  </a:cubicBezTo>
                  <a:cubicBezTo>
                    <a:pt x="70" y="260"/>
                    <a:pt x="103" y="260"/>
                    <a:pt x="124" y="260"/>
                  </a:cubicBezTo>
                  <a:cubicBezTo>
                    <a:pt x="190" y="243"/>
                    <a:pt x="227" y="173"/>
                    <a:pt x="227" y="103"/>
                  </a:cubicBezTo>
                  <a:cubicBezTo>
                    <a:pt x="227" y="70"/>
                    <a:pt x="206" y="54"/>
                    <a:pt x="173" y="17"/>
                  </a:cubicBezTo>
                  <a:cubicBezTo>
                    <a:pt x="173" y="17"/>
                    <a:pt x="157" y="17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10"/>
            <p:cNvSpPr/>
            <p:nvPr/>
          </p:nvSpPr>
          <p:spPr>
            <a:xfrm>
              <a:off x="5071825" y="2684825"/>
              <a:ext cx="6100" cy="6400"/>
            </a:xfrm>
            <a:custGeom>
              <a:avLst/>
              <a:gdLst/>
              <a:ahLst/>
              <a:cxnLst/>
              <a:rect l="l" t="t" r="r" b="b"/>
              <a:pathLst>
                <a:path w="244" h="256" extrusionOk="0">
                  <a:moveTo>
                    <a:pt x="120" y="0"/>
                  </a:moveTo>
                  <a:cubicBezTo>
                    <a:pt x="87" y="0"/>
                    <a:pt x="70" y="17"/>
                    <a:pt x="37" y="33"/>
                  </a:cubicBezTo>
                  <a:cubicBezTo>
                    <a:pt x="17" y="50"/>
                    <a:pt x="0" y="83"/>
                    <a:pt x="0" y="120"/>
                  </a:cubicBezTo>
                  <a:cubicBezTo>
                    <a:pt x="0" y="153"/>
                    <a:pt x="0" y="186"/>
                    <a:pt x="17" y="206"/>
                  </a:cubicBezTo>
                  <a:cubicBezTo>
                    <a:pt x="37" y="239"/>
                    <a:pt x="70" y="256"/>
                    <a:pt x="103" y="256"/>
                  </a:cubicBezTo>
                  <a:cubicBezTo>
                    <a:pt x="120" y="256"/>
                    <a:pt x="157" y="256"/>
                    <a:pt x="174" y="239"/>
                  </a:cubicBezTo>
                  <a:cubicBezTo>
                    <a:pt x="223" y="186"/>
                    <a:pt x="244" y="103"/>
                    <a:pt x="190" y="50"/>
                  </a:cubicBezTo>
                  <a:cubicBezTo>
                    <a:pt x="190" y="33"/>
                    <a:pt x="174" y="17"/>
                    <a:pt x="157" y="17"/>
                  </a:cubicBezTo>
                  <a:cubicBezTo>
                    <a:pt x="141" y="0"/>
                    <a:pt x="141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10"/>
            <p:cNvSpPr/>
            <p:nvPr/>
          </p:nvSpPr>
          <p:spPr>
            <a:xfrm>
              <a:off x="5077400" y="2809325"/>
              <a:ext cx="6100" cy="6625"/>
            </a:xfrm>
            <a:custGeom>
              <a:avLst/>
              <a:gdLst/>
              <a:ahLst/>
              <a:cxnLst/>
              <a:rect l="l" t="t" r="r" b="b"/>
              <a:pathLst>
                <a:path w="244" h="265" extrusionOk="0">
                  <a:moveTo>
                    <a:pt x="140" y="1"/>
                  </a:moveTo>
                  <a:cubicBezTo>
                    <a:pt x="103" y="1"/>
                    <a:pt x="70" y="17"/>
                    <a:pt x="54" y="34"/>
                  </a:cubicBezTo>
                  <a:cubicBezTo>
                    <a:pt x="21" y="50"/>
                    <a:pt x="21" y="87"/>
                    <a:pt x="0" y="120"/>
                  </a:cubicBezTo>
                  <a:cubicBezTo>
                    <a:pt x="0" y="153"/>
                    <a:pt x="21" y="190"/>
                    <a:pt x="37" y="207"/>
                  </a:cubicBezTo>
                  <a:cubicBezTo>
                    <a:pt x="56" y="248"/>
                    <a:pt x="88" y="265"/>
                    <a:pt x="121" y="265"/>
                  </a:cubicBezTo>
                  <a:cubicBezTo>
                    <a:pt x="144" y="265"/>
                    <a:pt x="169" y="256"/>
                    <a:pt x="190" y="240"/>
                  </a:cubicBezTo>
                  <a:cubicBezTo>
                    <a:pt x="243" y="190"/>
                    <a:pt x="243" y="104"/>
                    <a:pt x="206" y="50"/>
                  </a:cubicBezTo>
                  <a:cubicBezTo>
                    <a:pt x="190" y="34"/>
                    <a:pt x="173" y="17"/>
                    <a:pt x="157" y="17"/>
                  </a:cubicBezTo>
                  <a:cubicBezTo>
                    <a:pt x="157" y="1"/>
                    <a:pt x="140" y="1"/>
                    <a:pt x="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10"/>
            <p:cNvSpPr/>
            <p:nvPr/>
          </p:nvSpPr>
          <p:spPr>
            <a:xfrm>
              <a:off x="5081300" y="2773575"/>
              <a:ext cx="6425" cy="6475"/>
            </a:xfrm>
            <a:custGeom>
              <a:avLst/>
              <a:gdLst/>
              <a:ahLst/>
              <a:cxnLst/>
              <a:rect l="l" t="t" r="r" b="b"/>
              <a:pathLst>
                <a:path w="257" h="259" extrusionOk="0">
                  <a:moveTo>
                    <a:pt x="140" y="0"/>
                  </a:moveTo>
                  <a:cubicBezTo>
                    <a:pt x="86" y="0"/>
                    <a:pt x="45" y="33"/>
                    <a:pt x="17" y="91"/>
                  </a:cubicBezTo>
                  <a:cubicBezTo>
                    <a:pt x="1" y="140"/>
                    <a:pt x="34" y="227"/>
                    <a:pt x="87" y="243"/>
                  </a:cubicBezTo>
                  <a:cubicBezTo>
                    <a:pt x="101" y="254"/>
                    <a:pt x="116" y="258"/>
                    <a:pt x="131" y="258"/>
                  </a:cubicBezTo>
                  <a:cubicBezTo>
                    <a:pt x="171" y="258"/>
                    <a:pt x="211" y="225"/>
                    <a:pt x="223" y="177"/>
                  </a:cubicBezTo>
                  <a:cubicBezTo>
                    <a:pt x="256" y="107"/>
                    <a:pt x="223" y="37"/>
                    <a:pt x="174" y="4"/>
                  </a:cubicBezTo>
                  <a:cubicBezTo>
                    <a:pt x="162" y="1"/>
                    <a:pt x="150" y="0"/>
                    <a:pt x="1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10"/>
            <p:cNvSpPr/>
            <p:nvPr/>
          </p:nvSpPr>
          <p:spPr>
            <a:xfrm>
              <a:off x="5067075" y="2776250"/>
              <a:ext cx="6100" cy="6675"/>
            </a:xfrm>
            <a:custGeom>
              <a:avLst/>
              <a:gdLst/>
              <a:ahLst/>
              <a:cxnLst/>
              <a:rect l="l" t="t" r="r" b="b"/>
              <a:pathLst>
                <a:path w="244" h="267" extrusionOk="0">
                  <a:moveTo>
                    <a:pt x="104" y="0"/>
                  </a:moveTo>
                  <a:cubicBezTo>
                    <a:pt x="38" y="17"/>
                    <a:pt x="1" y="87"/>
                    <a:pt x="1" y="157"/>
                  </a:cubicBezTo>
                  <a:cubicBezTo>
                    <a:pt x="21" y="190"/>
                    <a:pt x="38" y="223"/>
                    <a:pt x="54" y="239"/>
                  </a:cubicBezTo>
                  <a:cubicBezTo>
                    <a:pt x="66" y="254"/>
                    <a:pt x="86" y="267"/>
                    <a:pt x="110" y="267"/>
                  </a:cubicBezTo>
                  <a:cubicBezTo>
                    <a:pt x="120" y="267"/>
                    <a:pt x="130" y="265"/>
                    <a:pt x="141" y="260"/>
                  </a:cubicBezTo>
                  <a:cubicBezTo>
                    <a:pt x="190" y="260"/>
                    <a:pt x="244" y="190"/>
                    <a:pt x="227" y="120"/>
                  </a:cubicBezTo>
                  <a:cubicBezTo>
                    <a:pt x="227" y="87"/>
                    <a:pt x="207" y="54"/>
                    <a:pt x="190" y="33"/>
                  </a:cubicBezTo>
                  <a:cubicBezTo>
                    <a:pt x="174" y="17"/>
                    <a:pt x="174" y="17"/>
                    <a:pt x="157" y="17"/>
                  </a:cubicBezTo>
                  <a:cubicBezTo>
                    <a:pt x="141" y="0"/>
                    <a:pt x="124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10"/>
            <p:cNvSpPr/>
            <p:nvPr/>
          </p:nvSpPr>
          <p:spPr>
            <a:xfrm>
              <a:off x="5068825" y="2729050"/>
              <a:ext cx="5600" cy="6400"/>
            </a:xfrm>
            <a:custGeom>
              <a:avLst/>
              <a:gdLst/>
              <a:ahLst/>
              <a:cxnLst/>
              <a:rect l="l" t="t" r="r" b="b"/>
              <a:pathLst>
                <a:path w="224" h="256" extrusionOk="0">
                  <a:moveTo>
                    <a:pt x="104" y="0"/>
                  </a:moveTo>
                  <a:cubicBezTo>
                    <a:pt x="71" y="0"/>
                    <a:pt x="54" y="17"/>
                    <a:pt x="34" y="33"/>
                  </a:cubicBezTo>
                  <a:cubicBezTo>
                    <a:pt x="17" y="66"/>
                    <a:pt x="1" y="103"/>
                    <a:pt x="1" y="153"/>
                  </a:cubicBezTo>
                  <a:cubicBezTo>
                    <a:pt x="17" y="190"/>
                    <a:pt x="34" y="206"/>
                    <a:pt x="54" y="239"/>
                  </a:cubicBezTo>
                  <a:cubicBezTo>
                    <a:pt x="71" y="256"/>
                    <a:pt x="104" y="256"/>
                    <a:pt x="137" y="256"/>
                  </a:cubicBezTo>
                  <a:cubicBezTo>
                    <a:pt x="190" y="239"/>
                    <a:pt x="223" y="190"/>
                    <a:pt x="223" y="120"/>
                  </a:cubicBezTo>
                  <a:lnTo>
                    <a:pt x="223" y="103"/>
                  </a:lnTo>
                  <a:cubicBezTo>
                    <a:pt x="223" y="66"/>
                    <a:pt x="190" y="17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10"/>
            <p:cNvSpPr/>
            <p:nvPr/>
          </p:nvSpPr>
          <p:spPr>
            <a:xfrm>
              <a:off x="5066675" y="279252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40" y="1"/>
                  </a:moveTo>
                  <a:cubicBezTo>
                    <a:pt x="103" y="1"/>
                    <a:pt x="70" y="1"/>
                    <a:pt x="54" y="21"/>
                  </a:cubicBezTo>
                  <a:cubicBezTo>
                    <a:pt x="0" y="71"/>
                    <a:pt x="0" y="157"/>
                    <a:pt x="37" y="207"/>
                  </a:cubicBezTo>
                  <a:cubicBezTo>
                    <a:pt x="54" y="244"/>
                    <a:pt x="87" y="261"/>
                    <a:pt x="103" y="261"/>
                  </a:cubicBezTo>
                  <a:cubicBezTo>
                    <a:pt x="140" y="261"/>
                    <a:pt x="173" y="261"/>
                    <a:pt x="190" y="228"/>
                  </a:cubicBezTo>
                  <a:cubicBezTo>
                    <a:pt x="243" y="190"/>
                    <a:pt x="243" y="104"/>
                    <a:pt x="206" y="54"/>
                  </a:cubicBezTo>
                  <a:cubicBezTo>
                    <a:pt x="190" y="38"/>
                    <a:pt x="190" y="2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10"/>
            <p:cNvSpPr/>
            <p:nvPr/>
          </p:nvSpPr>
          <p:spPr>
            <a:xfrm>
              <a:off x="5066675" y="2745825"/>
              <a:ext cx="6500" cy="6525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129" y="1"/>
                  </a:moveTo>
                  <a:cubicBezTo>
                    <a:pt x="88" y="1"/>
                    <a:pt x="49" y="32"/>
                    <a:pt x="37" y="84"/>
                  </a:cubicBezTo>
                  <a:cubicBezTo>
                    <a:pt x="0" y="154"/>
                    <a:pt x="37" y="220"/>
                    <a:pt x="87" y="257"/>
                  </a:cubicBezTo>
                  <a:cubicBezTo>
                    <a:pt x="99" y="260"/>
                    <a:pt x="110" y="261"/>
                    <a:pt x="121" y="261"/>
                  </a:cubicBezTo>
                  <a:cubicBezTo>
                    <a:pt x="173" y="261"/>
                    <a:pt x="213" y="228"/>
                    <a:pt x="243" y="170"/>
                  </a:cubicBezTo>
                  <a:cubicBezTo>
                    <a:pt x="260" y="100"/>
                    <a:pt x="223" y="34"/>
                    <a:pt x="173" y="13"/>
                  </a:cubicBezTo>
                  <a:cubicBezTo>
                    <a:pt x="159" y="5"/>
                    <a:pt x="144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10"/>
            <p:cNvSpPr/>
            <p:nvPr/>
          </p:nvSpPr>
          <p:spPr>
            <a:xfrm>
              <a:off x="5124700" y="2780025"/>
              <a:ext cx="6000" cy="6650"/>
            </a:xfrm>
            <a:custGeom>
              <a:avLst/>
              <a:gdLst/>
              <a:ahLst/>
              <a:cxnLst/>
              <a:rect l="l" t="t" r="r" b="b"/>
              <a:pathLst>
                <a:path w="240" h="266" extrusionOk="0">
                  <a:moveTo>
                    <a:pt x="132" y="0"/>
                  </a:moveTo>
                  <a:cubicBezTo>
                    <a:pt x="79" y="0"/>
                    <a:pt x="30" y="35"/>
                    <a:pt x="17" y="88"/>
                  </a:cubicBezTo>
                  <a:cubicBezTo>
                    <a:pt x="0" y="159"/>
                    <a:pt x="33" y="229"/>
                    <a:pt x="87" y="262"/>
                  </a:cubicBezTo>
                  <a:cubicBezTo>
                    <a:pt x="95" y="264"/>
                    <a:pt x="104" y="266"/>
                    <a:pt x="114" y="266"/>
                  </a:cubicBezTo>
                  <a:cubicBezTo>
                    <a:pt x="159" y="266"/>
                    <a:pt x="209" y="233"/>
                    <a:pt x="223" y="175"/>
                  </a:cubicBezTo>
                  <a:cubicBezTo>
                    <a:pt x="240" y="109"/>
                    <a:pt x="223" y="39"/>
                    <a:pt x="169" y="6"/>
                  </a:cubicBezTo>
                  <a:cubicBezTo>
                    <a:pt x="157" y="2"/>
                    <a:pt x="145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10"/>
            <p:cNvSpPr/>
            <p:nvPr/>
          </p:nvSpPr>
          <p:spPr>
            <a:xfrm>
              <a:off x="5068425" y="2824475"/>
              <a:ext cx="5175" cy="2100"/>
            </a:xfrm>
            <a:custGeom>
              <a:avLst/>
              <a:gdLst/>
              <a:ahLst/>
              <a:cxnLst/>
              <a:rect l="l" t="t" r="r" b="b"/>
              <a:pathLst>
                <a:path w="207" h="84" extrusionOk="0">
                  <a:moveTo>
                    <a:pt x="120" y="1"/>
                  </a:moveTo>
                  <a:cubicBezTo>
                    <a:pt x="108" y="1"/>
                    <a:pt x="95" y="5"/>
                    <a:pt x="87" y="13"/>
                  </a:cubicBezTo>
                  <a:cubicBezTo>
                    <a:pt x="70" y="13"/>
                    <a:pt x="33" y="30"/>
                    <a:pt x="17" y="63"/>
                  </a:cubicBezTo>
                  <a:lnTo>
                    <a:pt x="0" y="83"/>
                  </a:lnTo>
                  <a:lnTo>
                    <a:pt x="206" y="83"/>
                  </a:lnTo>
                  <a:cubicBezTo>
                    <a:pt x="206" y="63"/>
                    <a:pt x="190" y="46"/>
                    <a:pt x="173" y="30"/>
                  </a:cubicBezTo>
                  <a:lnTo>
                    <a:pt x="153" y="13"/>
                  </a:lnTo>
                  <a:cubicBezTo>
                    <a:pt x="145" y="5"/>
                    <a:pt x="132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10"/>
            <p:cNvSpPr/>
            <p:nvPr/>
          </p:nvSpPr>
          <p:spPr>
            <a:xfrm>
              <a:off x="5263425" y="2665025"/>
              <a:ext cx="2100" cy="5600"/>
            </a:xfrm>
            <a:custGeom>
              <a:avLst/>
              <a:gdLst/>
              <a:ahLst/>
              <a:cxnLst/>
              <a:rect l="l" t="t" r="r" b="b"/>
              <a:pathLst>
                <a:path w="84" h="224" extrusionOk="0">
                  <a:moveTo>
                    <a:pt x="83" y="1"/>
                  </a:moveTo>
                  <a:lnTo>
                    <a:pt x="83" y="1"/>
                  </a:lnTo>
                  <a:cubicBezTo>
                    <a:pt x="34" y="34"/>
                    <a:pt x="1" y="87"/>
                    <a:pt x="17" y="153"/>
                  </a:cubicBezTo>
                  <a:cubicBezTo>
                    <a:pt x="17" y="174"/>
                    <a:pt x="34" y="207"/>
                    <a:pt x="50" y="223"/>
                  </a:cubicBezTo>
                  <a:cubicBezTo>
                    <a:pt x="50" y="153"/>
                    <a:pt x="67" y="87"/>
                    <a:pt x="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10"/>
            <p:cNvSpPr/>
            <p:nvPr/>
          </p:nvSpPr>
          <p:spPr>
            <a:xfrm>
              <a:off x="5085625" y="2821800"/>
              <a:ext cx="6000" cy="4250"/>
            </a:xfrm>
            <a:custGeom>
              <a:avLst/>
              <a:gdLst/>
              <a:ahLst/>
              <a:cxnLst/>
              <a:rect l="l" t="t" r="r" b="b"/>
              <a:pathLst>
                <a:path w="240" h="170" extrusionOk="0">
                  <a:moveTo>
                    <a:pt x="104" y="1"/>
                  </a:moveTo>
                  <a:cubicBezTo>
                    <a:pt x="50" y="17"/>
                    <a:pt x="1" y="87"/>
                    <a:pt x="17" y="153"/>
                  </a:cubicBezTo>
                  <a:lnTo>
                    <a:pt x="17" y="170"/>
                  </a:lnTo>
                  <a:cubicBezTo>
                    <a:pt x="83" y="170"/>
                    <a:pt x="170" y="153"/>
                    <a:pt x="240" y="153"/>
                  </a:cubicBezTo>
                  <a:lnTo>
                    <a:pt x="240" y="120"/>
                  </a:lnTo>
                  <a:cubicBezTo>
                    <a:pt x="223" y="87"/>
                    <a:pt x="223" y="50"/>
                    <a:pt x="186" y="34"/>
                  </a:cubicBezTo>
                  <a:cubicBezTo>
                    <a:pt x="186" y="17"/>
                    <a:pt x="170" y="17"/>
                    <a:pt x="170" y="17"/>
                  </a:cubicBezTo>
                  <a:cubicBezTo>
                    <a:pt x="153" y="1"/>
                    <a:pt x="137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10"/>
            <p:cNvSpPr/>
            <p:nvPr/>
          </p:nvSpPr>
          <p:spPr>
            <a:xfrm>
              <a:off x="5253125" y="2602225"/>
              <a:ext cx="6000" cy="6550"/>
            </a:xfrm>
            <a:custGeom>
              <a:avLst/>
              <a:gdLst/>
              <a:ahLst/>
              <a:cxnLst/>
              <a:rect l="l" t="t" r="r" b="b"/>
              <a:pathLst>
                <a:path w="240" h="262" extrusionOk="0">
                  <a:moveTo>
                    <a:pt x="124" y="0"/>
                  </a:moveTo>
                  <a:cubicBezTo>
                    <a:pt x="79" y="0"/>
                    <a:pt x="30" y="35"/>
                    <a:pt x="17" y="88"/>
                  </a:cubicBezTo>
                  <a:cubicBezTo>
                    <a:pt x="1" y="159"/>
                    <a:pt x="17" y="229"/>
                    <a:pt x="83" y="262"/>
                  </a:cubicBezTo>
                  <a:lnTo>
                    <a:pt x="137" y="262"/>
                  </a:lnTo>
                  <a:cubicBezTo>
                    <a:pt x="170" y="262"/>
                    <a:pt x="207" y="229"/>
                    <a:pt x="223" y="175"/>
                  </a:cubicBezTo>
                  <a:cubicBezTo>
                    <a:pt x="240" y="126"/>
                    <a:pt x="223" y="72"/>
                    <a:pt x="207" y="39"/>
                  </a:cubicBezTo>
                  <a:cubicBezTo>
                    <a:pt x="186" y="39"/>
                    <a:pt x="170" y="23"/>
                    <a:pt x="153" y="6"/>
                  </a:cubicBezTo>
                  <a:cubicBezTo>
                    <a:pt x="144" y="2"/>
                    <a:pt x="134" y="0"/>
                    <a:pt x="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10"/>
            <p:cNvSpPr/>
            <p:nvPr/>
          </p:nvSpPr>
          <p:spPr>
            <a:xfrm>
              <a:off x="5250950" y="2619725"/>
              <a:ext cx="6025" cy="6600"/>
            </a:xfrm>
            <a:custGeom>
              <a:avLst/>
              <a:gdLst/>
              <a:ahLst/>
              <a:cxnLst/>
              <a:rect l="l" t="t" r="r" b="b"/>
              <a:pathLst>
                <a:path w="241" h="264" extrusionOk="0">
                  <a:moveTo>
                    <a:pt x="126" y="0"/>
                  </a:moveTo>
                  <a:cubicBezTo>
                    <a:pt x="103" y="0"/>
                    <a:pt x="82" y="13"/>
                    <a:pt x="67" y="28"/>
                  </a:cubicBezTo>
                  <a:cubicBezTo>
                    <a:pt x="34" y="44"/>
                    <a:pt x="17" y="61"/>
                    <a:pt x="17" y="94"/>
                  </a:cubicBezTo>
                  <a:cubicBezTo>
                    <a:pt x="1" y="110"/>
                    <a:pt x="1" y="147"/>
                    <a:pt x="17" y="180"/>
                  </a:cubicBezTo>
                  <a:cubicBezTo>
                    <a:pt x="17" y="213"/>
                    <a:pt x="50" y="234"/>
                    <a:pt x="88" y="250"/>
                  </a:cubicBezTo>
                  <a:cubicBezTo>
                    <a:pt x="101" y="259"/>
                    <a:pt x="115" y="263"/>
                    <a:pt x="130" y="263"/>
                  </a:cubicBezTo>
                  <a:cubicBezTo>
                    <a:pt x="170" y="263"/>
                    <a:pt x="212" y="232"/>
                    <a:pt x="224" y="180"/>
                  </a:cubicBezTo>
                  <a:cubicBezTo>
                    <a:pt x="240" y="110"/>
                    <a:pt x="224" y="44"/>
                    <a:pt x="154" y="7"/>
                  </a:cubicBezTo>
                  <a:cubicBezTo>
                    <a:pt x="144" y="2"/>
                    <a:pt x="135" y="0"/>
                    <a:pt x="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10"/>
            <p:cNvSpPr/>
            <p:nvPr/>
          </p:nvSpPr>
          <p:spPr>
            <a:xfrm>
              <a:off x="5112225" y="2817475"/>
              <a:ext cx="5600" cy="5175"/>
            </a:xfrm>
            <a:custGeom>
              <a:avLst/>
              <a:gdLst/>
              <a:ahLst/>
              <a:cxnLst/>
              <a:rect l="l" t="t" r="r" b="b"/>
              <a:pathLst>
                <a:path w="224" h="207" extrusionOk="0">
                  <a:moveTo>
                    <a:pt x="120" y="1"/>
                  </a:moveTo>
                  <a:cubicBezTo>
                    <a:pt x="87" y="1"/>
                    <a:pt x="71" y="1"/>
                    <a:pt x="34" y="34"/>
                  </a:cubicBezTo>
                  <a:cubicBezTo>
                    <a:pt x="17" y="54"/>
                    <a:pt x="1" y="87"/>
                    <a:pt x="1" y="120"/>
                  </a:cubicBezTo>
                  <a:cubicBezTo>
                    <a:pt x="1" y="157"/>
                    <a:pt x="1" y="190"/>
                    <a:pt x="17" y="207"/>
                  </a:cubicBezTo>
                  <a:cubicBezTo>
                    <a:pt x="87" y="190"/>
                    <a:pt x="153" y="190"/>
                    <a:pt x="207" y="174"/>
                  </a:cubicBezTo>
                  <a:cubicBezTo>
                    <a:pt x="223" y="137"/>
                    <a:pt x="223" y="87"/>
                    <a:pt x="190" y="54"/>
                  </a:cubicBezTo>
                  <a:cubicBezTo>
                    <a:pt x="190" y="34"/>
                    <a:pt x="174" y="17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10"/>
            <p:cNvSpPr/>
            <p:nvPr/>
          </p:nvSpPr>
          <p:spPr>
            <a:xfrm>
              <a:off x="5247050" y="2667200"/>
              <a:ext cx="6100" cy="6575"/>
            </a:xfrm>
            <a:custGeom>
              <a:avLst/>
              <a:gdLst/>
              <a:ahLst/>
              <a:cxnLst/>
              <a:rect l="l" t="t" r="r" b="b"/>
              <a:pathLst>
                <a:path w="244" h="263" extrusionOk="0">
                  <a:moveTo>
                    <a:pt x="103" y="0"/>
                  </a:moveTo>
                  <a:cubicBezTo>
                    <a:pt x="54" y="17"/>
                    <a:pt x="0" y="87"/>
                    <a:pt x="17" y="153"/>
                  </a:cubicBezTo>
                  <a:cubicBezTo>
                    <a:pt x="17" y="190"/>
                    <a:pt x="37" y="223"/>
                    <a:pt x="70" y="239"/>
                  </a:cubicBezTo>
                  <a:cubicBezTo>
                    <a:pt x="82" y="251"/>
                    <a:pt x="102" y="263"/>
                    <a:pt x="120" y="263"/>
                  </a:cubicBezTo>
                  <a:cubicBezTo>
                    <a:pt x="127" y="263"/>
                    <a:pt x="134" y="261"/>
                    <a:pt x="141" y="256"/>
                  </a:cubicBezTo>
                  <a:cubicBezTo>
                    <a:pt x="206" y="256"/>
                    <a:pt x="244" y="190"/>
                    <a:pt x="244" y="120"/>
                  </a:cubicBezTo>
                  <a:cubicBezTo>
                    <a:pt x="223" y="66"/>
                    <a:pt x="206" y="33"/>
                    <a:pt x="173" y="17"/>
                  </a:cubicBezTo>
                  <a:cubicBezTo>
                    <a:pt x="157" y="0"/>
                    <a:pt x="141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10"/>
            <p:cNvSpPr/>
            <p:nvPr/>
          </p:nvSpPr>
          <p:spPr>
            <a:xfrm>
              <a:off x="5250550" y="2652150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37" y="0"/>
                  </a:moveTo>
                  <a:cubicBezTo>
                    <a:pt x="104" y="0"/>
                    <a:pt x="66" y="17"/>
                    <a:pt x="50" y="33"/>
                  </a:cubicBezTo>
                  <a:cubicBezTo>
                    <a:pt x="33" y="50"/>
                    <a:pt x="17" y="87"/>
                    <a:pt x="17" y="120"/>
                  </a:cubicBezTo>
                  <a:cubicBezTo>
                    <a:pt x="1" y="153"/>
                    <a:pt x="17" y="190"/>
                    <a:pt x="33" y="223"/>
                  </a:cubicBezTo>
                  <a:cubicBezTo>
                    <a:pt x="50" y="240"/>
                    <a:pt x="83" y="256"/>
                    <a:pt x="104" y="256"/>
                  </a:cubicBezTo>
                  <a:cubicBezTo>
                    <a:pt x="113" y="262"/>
                    <a:pt x="123" y="265"/>
                    <a:pt x="133" y="265"/>
                  </a:cubicBezTo>
                  <a:cubicBezTo>
                    <a:pt x="155" y="265"/>
                    <a:pt x="174" y="251"/>
                    <a:pt x="186" y="240"/>
                  </a:cubicBezTo>
                  <a:cubicBezTo>
                    <a:pt x="240" y="190"/>
                    <a:pt x="240" y="103"/>
                    <a:pt x="207" y="50"/>
                  </a:cubicBezTo>
                  <a:cubicBezTo>
                    <a:pt x="186" y="33"/>
                    <a:pt x="170" y="17"/>
                    <a:pt x="153" y="17"/>
                  </a:cubicBezTo>
                  <a:lnTo>
                    <a:pt x="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10"/>
            <p:cNvSpPr/>
            <p:nvPr/>
          </p:nvSpPr>
          <p:spPr>
            <a:xfrm>
              <a:off x="5236325" y="2652875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28" y="0"/>
                  </a:moveTo>
                  <a:cubicBezTo>
                    <a:pt x="81" y="0"/>
                    <a:pt x="31" y="30"/>
                    <a:pt x="17" y="74"/>
                  </a:cubicBezTo>
                  <a:cubicBezTo>
                    <a:pt x="1" y="145"/>
                    <a:pt x="17" y="227"/>
                    <a:pt x="87" y="248"/>
                  </a:cubicBezTo>
                  <a:cubicBezTo>
                    <a:pt x="104" y="264"/>
                    <a:pt x="120" y="264"/>
                    <a:pt x="137" y="264"/>
                  </a:cubicBezTo>
                  <a:cubicBezTo>
                    <a:pt x="174" y="248"/>
                    <a:pt x="207" y="227"/>
                    <a:pt x="223" y="178"/>
                  </a:cubicBezTo>
                  <a:cubicBezTo>
                    <a:pt x="240" y="124"/>
                    <a:pt x="223" y="74"/>
                    <a:pt x="207" y="41"/>
                  </a:cubicBezTo>
                  <a:cubicBezTo>
                    <a:pt x="190" y="21"/>
                    <a:pt x="174" y="21"/>
                    <a:pt x="157" y="4"/>
                  </a:cubicBezTo>
                  <a:cubicBezTo>
                    <a:pt x="148" y="1"/>
                    <a:pt x="138" y="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10"/>
            <p:cNvSpPr/>
            <p:nvPr/>
          </p:nvSpPr>
          <p:spPr>
            <a:xfrm>
              <a:off x="5214875" y="2766350"/>
              <a:ext cx="3025" cy="3525"/>
            </a:xfrm>
            <a:custGeom>
              <a:avLst/>
              <a:gdLst/>
              <a:ahLst/>
              <a:cxnLst/>
              <a:rect l="l" t="t" r="r" b="b"/>
              <a:pathLst>
                <a:path w="121" h="141" extrusionOk="0">
                  <a:moveTo>
                    <a:pt x="121" y="1"/>
                  </a:moveTo>
                  <a:cubicBezTo>
                    <a:pt x="104" y="1"/>
                    <a:pt x="104" y="1"/>
                    <a:pt x="88" y="17"/>
                  </a:cubicBezTo>
                  <a:cubicBezTo>
                    <a:pt x="34" y="17"/>
                    <a:pt x="1" y="71"/>
                    <a:pt x="1" y="141"/>
                  </a:cubicBezTo>
                  <a:cubicBezTo>
                    <a:pt x="34" y="87"/>
                    <a:pt x="67" y="54"/>
                    <a:pt x="1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10"/>
            <p:cNvSpPr/>
            <p:nvPr/>
          </p:nvSpPr>
          <p:spPr>
            <a:xfrm>
              <a:off x="5238500" y="2728925"/>
              <a:ext cx="5175" cy="6525"/>
            </a:xfrm>
            <a:custGeom>
              <a:avLst/>
              <a:gdLst/>
              <a:ahLst/>
              <a:cxnLst/>
              <a:rect l="l" t="t" r="r" b="b"/>
              <a:pathLst>
                <a:path w="207" h="261" extrusionOk="0">
                  <a:moveTo>
                    <a:pt x="125" y="1"/>
                  </a:moveTo>
                  <a:cubicBezTo>
                    <a:pt x="80" y="1"/>
                    <a:pt x="30" y="30"/>
                    <a:pt x="17" y="71"/>
                  </a:cubicBezTo>
                  <a:cubicBezTo>
                    <a:pt x="0" y="141"/>
                    <a:pt x="17" y="228"/>
                    <a:pt x="87" y="244"/>
                  </a:cubicBezTo>
                  <a:lnTo>
                    <a:pt x="103" y="261"/>
                  </a:lnTo>
                  <a:lnTo>
                    <a:pt x="103" y="228"/>
                  </a:lnTo>
                  <a:cubicBezTo>
                    <a:pt x="136" y="174"/>
                    <a:pt x="173" y="108"/>
                    <a:pt x="206" y="55"/>
                  </a:cubicBezTo>
                  <a:cubicBezTo>
                    <a:pt x="190" y="38"/>
                    <a:pt x="173" y="22"/>
                    <a:pt x="153" y="5"/>
                  </a:cubicBezTo>
                  <a:cubicBezTo>
                    <a:pt x="144" y="2"/>
                    <a:pt x="134" y="1"/>
                    <a:pt x="1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10"/>
            <p:cNvSpPr/>
            <p:nvPr/>
          </p:nvSpPr>
          <p:spPr>
            <a:xfrm>
              <a:off x="5245800" y="2713200"/>
              <a:ext cx="5600" cy="6375"/>
            </a:xfrm>
            <a:custGeom>
              <a:avLst/>
              <a:gdLst/>
              <a:ahLst/>
              <a:cxnLst/>
              <a:rect l="l" t="t" r="r" b="b"/>
              <a:pathLst>
                <a:path w="224" h="255" extrusionOk="0">
                  <a:moveTo>
                    <a:pt x="110" y="1"/>
                  </a:moveTo>
                  <a:cubicBezTo>
                    <a:pt x="70" y="1"/>
                    <a:pt x="29" y="34"/>
                    <a:pt x="17" y="82"/>
                  </a:cubicBezTo>
                  <a:cubicBezTo>
                    <a:pt x="1" y="152"/>
                    <a:pt x="17" y="222"/>
                    <a:pt x="87" y="255"/>
                  </a:cubicBezTo>
                  <a:lnTo>
                    <a:pt x="137" y="255"/>
                  </a:lnTo>
                  <a:cubicBezTo>
                    <a:pt x="153" y="205"/>
                    <a:pt x="191" y="135"/>
                    <a:pt x="223" y="65"/>
                  </a:cubicBezTo>
                  <a:cubicBezTo>
                    <a:pt x="207" y="49"/>
                    <a:pt x="191" y="16"/>
                    <a:pt x="153" y="16"/>
                  </a:cubicBezTo>
                  <a:cubicBezTo>
                    <a:pt x="140" y="6"/>
                    <a:pt x="125" y="1"/>
                    <a:pt x="1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10"/>
            <p:cNvSpPr/>
            <p:nvPr/>
          </p:nvSpPr>
          <p:spPr>
            <a:xfrm>
              <a:off x="5256525" y="2680075"/>
              <a:ext cx="5600" cy="6425"/>
            </a:xfrm>
            <a:custGeom>
              <a:avLst/>
              <a:gdLst/>
              <a:ahLst/>
              <a:cxnLst/>
              <a:rect l="l" t="t" r="r" b="b"/>
              <a:pathLst>
                <a:path w="224" h="257" extrusionOk="0">
                  <a:moveTo>
                    <a:pt x="137" y="1"/>
                  </a:moveTo>
                  <a:cubicBezTo>
                    <a:pt x="120" y="1"/>
                    <a:pt x="87" y="17"/>
                    <a:pt x="50" y="34"/>
                  </a:cubicBezTo>
                  <a:cubicBezTo>
                    <a:pt x="17" y="67"/>
                    <a:pt x="1" y="153"/>
                    <a:pt x="50" y="207"/>
                  </a:cubicBezTo>
                  <a:cubicBezTo>
                    <a:pt x="71" y="240"/>
                    <a:pt x="87" y="256"/>
                    <a:pt x="120" y="256"/>
                  </a:cubicBezTo>
                  <a:cubicBezTo>
                    <a:pt x="137" y="256"/>
                    <a:pt x="174" y="256"/>
                    <a:pt x="190" y="240"/>
                  </a:cubicBezTo>
                  <a:cubicBezTo>
                    <a:pt x="207" y="190"/>
                    <a:pt x="207" y="137"/>
                    <a:pt x="223" y="67"/>
                  </a:cubicBezTo>
                  <a:lnTo>
                    <a:pt x="223" y="50"/>
                  </a:lnTo>
                  <a:cubicBezTo>
                    <a:pt x="207" y="34"/>
                    <a:pt x="190" y="17"/>
                    <a:pt x="174" y="17"/>
                  </a:cubicBezTo>
                  <a:cubicBezTo>
                    <a:pt x="153" y="1"/>
                    <a:pt x="153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10"/>
            <p:cNvSpPr/>
            <p:nvPr/>
          </p:nvSpPr>
          <p:spPr>
            <a:xfrm>
              <a:off x="5140150" y="2809750"/>
              <a:ext cx="5600" cy="5575"/>
            </a:xfrm>
            <a:custGeom>
              <a:avLst/>
              <a:gdLst/>
              <a:ahLst/>
              <a:cxnLst/>
              <a:rect l="l" t="t" r="r" b="b"/>
              <a:pathLst>
                <a:path w="224" h="223" extrusionOk="0">
                  <a:moveTo>
                    <a:pt x="104" y="0"/>
                  </a:moveTo>
                  <a:cubicBezTo>
                    <a:pt x="50" y="17"/>
                    <a:pt x="1" y="70"/>
                    <a:pt x="17" y="157"/>
                  </a:cubicBezTo>
                  <a:cubicBezTo>
                    <a:pt x="17" y="173"/>
                    <a:pt x="34" y="206"/>
                    <a:pt x="50" y="223"/>
                  </a:cubicBezTo>
                  <a:cubicBezTo>
                    <a:pt x="104" y="206"/>
                    <a:pt x="170" y="173"/>
                    <a:pt x="224" y="157"/>
                  </a:cubicBezTo>
                  <a:lnTo>
                    <a:pt x="224" y="103"/>
                  </a:lnTo>
                  <a:cubicBezTo>
                    <a:pt x="224" y="70"/>
                    <a:pt x="207" y="33"/>
                    <a:pt x="191" y="17"/>
                  </a:cubicBezTo>
                  <a:cubicBezTo>
                    <a:pt x="170" y="17"/>
                    <a:pt x="170" y="17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10"/>
            <p:cNvSpPr/>
            <p:nvPr/>
          </p:nvSpPr>
          <p:spPr>
            <a:xfrm>
              <a:off x="5194675" y="2783450"/>
              <a:ext cx="4375" cy="3550"/>
            </a:xfrm>
            <a:custGeom>
              <a:avLst/>
              <a:gdLst/>
              <a:ahLst/>
              <a:cxnLst/>
              <a:rect l="l" t="t" r="r" b="b"/>
              <a:pathLst>
                <a:path w="175" h="142" extrusionOk="0">
                  <a:moveTo>
                    <a:pt x="127" y="1"/>
                  </a:moveTo>
                  <a:cubicBezTo>
                    <a:pt x="82" y="1"/>
                    <a:pt x="31" y="34"/>
                    <a:pt x="17" y="92"/>
                  </a:cubicBezTo>
                  <a:cubicBezTo>
                    <a:pt x="17" y="108"/>
                    <a:pt x="1" y="125"/>
                    <a:pt x="17" y="141"/>
                  </a:cubicBezTo>
                  <a:cubicBezTo>
                    <a:pt x="71" y="108"/>
                    <a:pt x="120" y="55"/>
                    <a:pt x="174" y="22"/>
                  </a:cubicBezTo>
                  <a:cubicBezTo>
                    <a:pt x="174" y="22"/>
                    <a:pt x="174" y="5"/>
                    <a:pt x="153" y="5"/>
                  </a:cubicBezTo>
                  <a:cubicBezTo>
                    <a:pt x="145" y="2"/>
                    <a:pt x="136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10"/>
            <p:cNvSpPr/>
            <p:nvPr/>
          </p:nvSpPr>
          <p:spPr>
            <a:xfrm>
              <a:off x="5126350" y="2814900"/>
              <a:ext cx="5700" cy="4775"/>
            </a:xfrm>
            <a:custGeom>
              <a:avLst/>
              <a:gdLst/>
              <a:ahLst/>
              <a:cxnLst/>
              <a:rect l="l" t="t" r="r" b="b"/>
              <a:pathLst>
                <a:path w="228" h="191" extrusionOk="0">
                  <a:moveTo>
                    <a:pt x="103" y="0"/>
                  </a:moveTo>
                  <a:cubicBezTo>
                    <a:pt x="38" y="0"/>
                    <a:pt x="0" y="71"/>
                    <a:pt x="21" y="137"/>
                  </a:cubicBezTo>
                  <a:lnTo>
                    <a:pt x="21" y="190"/>
                  </a:lnTo>
                  <a:cubicBezTo>
                    <a:pt x="87" y="174"/>
                    <a:pt x="157" y="157"/>
                    <a:pt x="227" y="120"/>
                  </a:cubicBezTo>
                  <a:lnTo>
                    <a:pt x="227" y="104"/>
                  </a:lnTo>
                  <a:cubicBezTo>
                    <a:pt x="227" y="71"/>
                    <a:pt x="207" y="33"/>
                    <a:pt x="190" y="17"/>
                  </a:cubicBezTo>
                  <a:cubicBezTo>
                    <a:pt x="174" y="17"/>
                    <a:pt x="174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10"/>
            <p:cNvSpPr/>
            <p:nvPr/>
          </p:nvSpPr>
          <p:spPr>
            <a:xfrm>
              <a:off x="5154700" y="2806850"/>
              <a:ext cx="4750" cy="3325"/>
            </a:xfrm>
            <a:custGeom>
              <a:avLst/>
              <a:gdLst/>
              <a:ahLst/>
              <a:cxnLst/>
              <a:rect l="l" t="t" r="r" b="b"/>
              <a:pathLst>
                <a:path w="190" h="133" extrusionOk="0">
                  <a:moveTo>
                    <a:pt x="113" y="0"/>
                  </a:moveTo>
                  <a:cubicBezTo>
                    <a:pt x="72" y="0"/>
                    <a:pt x="33" y="32"/>
                    <a:pt x="21" y="83"/>
                  </a:cubicBezTo>
                  <a:cubicBezTo>
                    <a:pt x="0" y="100"/>
                    <a:pt x="0" y="116"/>
                    <a:pt x="0" y="133"/>
                  </a:cubicBezTo>
                  <a:cubicBezTo>
                    <a:pt x="70" y="100"/>
                    <a:pt x="140" y="83"/>
                    <a:pt x="190" y="46"/>
                  </a:cubicBezTo>
                  <a:cubicBezTo>
                    <a:pt x="190" y="30"/>
                    <a:pt x="173" y="13"/>
                    <a:pt x="157" y="13"/>
                  </a:cubicBezTo>
                  <a:cubicBezTo>
                    <a:pt x="143" y="4"/>
                    <a:pt x="128" y="0"/>
                    <a:pt x="1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10"/>
            <p:cNvSpPr/>
            <p:nvPr/>
          </p:nvSpPr>
          <p:spPr>
            <a:xfrm>
              <a:off x="5174075" y="27586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0"/>
                  </a:moveTo>
                  <a:cubicBezTo>
                    <a:pt x="70" y="0"/>
                    <a:pt x="33" y="17"/>
                    <a:pt x="17" y="54"/>
                  </a:cubicBezTo>
                  <a:cubicBezTo>
                    <a:pt x="0" y="87"/>
                    <a:pt x="0" y="120"/>
                    <a:pt x="0" y="157"/>
                  </a:cubicBezTo>
                  <a:cubicBezTo>
                    <a:pt x="17" y="190"/>
                    <a:pt x="17" y="206"/>
                    <a:pt x="50" y="244"/>
                  </a:cubicBezTo>
                  <a:cubicBezTo>
                    <a:pt x="70" y="260"/>
                    <a:pt x="103" y="260"/>
                    <a:pt x="136" y="260"/>
                  </a:cubicBezTo>
                  <a:cubicBezTo>
                    <a:pt x="190" y="244"/>
                    <a:pt x="239" y="174"/>
                    <a:pt x="223" y="103"/>
                  </a:cubicBezTo>
                  <a:cubicBezTo>
                    <a:pt x="223" y="70"/>
                    <a:pt x="206" y="54"/>
                    <a:pt x="173" y="17"/>
                  </a:cubicBezTo>
                  <a:cubicBezTo>
                    <a:pt x="173" y="17"/>
                    <a:pt x="153" y="17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10"/>
            <p:cNvSpPr/>
            <p:nvPr/>
          </p:nvSpPr>
          <p:spPr>
            <a:xfrm>
              <a:off x="5180450" y="2787900"/>
              <a:ext cx="6125" cy="6400"/>
            </a:xfrm>
            <a:custGeom>
              <a:avLst/>
              <a:gdLst/>
              <a:ahLst/>
              <a:cxnLst/>
              <a:rect l="l" t="t" r="r" b="b"/>
              <a:pathLst>
                <a:path w="245" h="256" extrusionOk="0">
                  <a:moveTo>
                    <a:pt x="104" y="0"/>
                  </a:moveTo>
                  <a:cubicBezTo>
                    <a:pt x="71" y="0"/>
                    <a:pt x="55" y="17"/>
                    <a:pt x="38" y="50"/>
                  </a:cubicBezTo>
                  <a:cubicBezTo>
                    <a:pt x="22" y="83"/>
                    <a:pt x="1" y="120"/>
                    <a:pt x="22" y="153"/>
                  </a:cubicBezTo>
                  <a:cubicBezTo>
                    <a:pt x="22" y="186"/>
                    <a:pt x="38" y="206"/>
                    <a:pt x="55" y="239"/>
                  </a:cubicBezTo>
                  <a:cubicBezTo>
                    <a:pt x="88" y="256"/>
                    <a:pt x="104" y="256"/>
                    <a:pt x="141" y="256"/>
                  </a:cubicBezTo>
                  <a:cubicBezTo>
                    <a:pt x="207" y="239"/>
                    <a:pt x="244" y="169"/>
                    <a:pt x="228" y="103"/>
                  </a:cubicBezTo>
                  <a:cubicBezTo>
                    <a:pt x="228" y="66"/>
                    <a:pt x="207" y="50"/>
                    <a:pt x="191" y="17"/>
                  </a:cubicBezTo>
                  <a:cubicBezTo>
                    <a:pt x="174" y="17"/>
                    <a:pt x="174" y="17"/>
                    <a:pt x="1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10"/>
            <p:cNvSpPr/>
            <p:nvPr/>
          </p:nvSpPr>
          <p:spPr>
            <a:xfrm>
              <a:off x="5185625" y="2723575"/>
              <a:ext cx="6100" cy="6475"/>
            </a:xfrm>
            <a:custGeom>
              <a:avLst/>
              <a:gdLst/>
              <a:ahLst/>
              <a:cxnLst/>
              <a:rect l="l" t="t" r="r" b="b"/>
              <a:pathLst>
                <a:path w="244" h="259" extrusionOk="0">
                  <a:moveTo>
                    <a:pt x="131" y="1"/>
                  </a:moveTo>
                  <a:cubicBezTo>
                    <a:pt x="123" y="1"/>
                    <a:pt x="113" y="5"/>
                    <a:pt x="103" y="13"/>
                  </a:cubicBezTo>
                  <a:cubicBezTo>
                    <a:pt x="37" y="13"/>
                    <a:pt x="0" y="79"/>
                    <a:pt x="0" y="149"/>
                  </a:cubicBezTo>
                  <a:cubicBezTo>
                    <a:pt x="21" y="182"/>
                    <a:pt x="37" y="219"/>
                    <a:pt x="54" y="236"/>
                  </a:cubicBezTo>
                  <a:cubicBezTo>
                    <a:pt x="65" y="247"/>
                    <a:pt x="85" y="259"/>
                    <a:pt x="109" y="259"/>
                  </a:cubicBezTo>
                  <a:cubicBezTo>
                    <a:pt x="119" y="259"/>
                    <a:pt x="129" y="257"/>
                    <a:pt x="140" y="252"/>
                  </a:cubicBezTo>
                  <a:cubicBezTo>
                    <a:pt x="190" y="252"/>
                    <a:pt x="243" y="182"/>
                    <a:pt x="227" y="116"/>
                  </a:cubicBezTo>
                  <a:cubicBezTo>
                    <a:pt x="227" y="79"/>
                    <a:pt x="206" y="46"/>
                    <a:pt x="190" y="29"/>
                  </a:cubicBezTo>
                  <a:cubicBezTo>
                    <a:pt x="173" y="13"/>
                    <a:pt x="173" y="13"/>
                    <a:pt x="157" y="13"/>
                  </a:cubicBezTo>
                  <a:cubicBezTo>
                    <a:pt x="148" y="5"/>
                    <a:pt x="140" y="1"/>
                    <a:pt x="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10"/>
            <p:cNvSpPr/>
            <p:nvPr/>
          </p:nvSpPr>
          <p:spPr>
            <a:xfrm>
              <a:off x="5184800" y="2771100"/>
              <a:ext cx="5575" cy="6500"/>
            </a:xfrm>
            <a:custGeom>
              <a:avLst/>
              <a:gdLst/>
              <a:ahLst/>
              <a:cxnLst/>
              <a:rect l="l" t="t" r="r" b="b"/>
              <a:pathLst>
                <a:path w="223" h="260" extrusionOk="0">
                  <a:moveTo>
                    <a:pt x="136" y="0"/>
                  </a:moveTo>
                  <a:cubicBezTo>
                    <a:pt x="103" y="0"/>
                    <a:pt x="70" y="0"/>
                    <a:pt x="54" y="17"/>
                  </a:cubicBezTo>
                  <a:cubicBezTo>
                    <a:pt x="0" y="70"/>
                    <a:pt x="0" y="157"/>
                    <a:pt x="33" y="206"/>
                  </a:cubicBezTo>
                  <a:cubicBezTo>
                    <a:pt x="54" y="239"/>
                    <a:pt x="70" y="260"/>
                    <a:pt x="103" y="260"/>
                  </a:cubicBezTo>
                  <a:cubicBezTo>
                    <a:pt x="136" y="260"/>
                    <a:pt x="173" y="239"/>
                    <a:pt x="190" y="223"/>
                  </a:cubicBezTo>
                  <a:cubicBezTo>
                    <a:pt x="206" y="206"/>
                    <a:pt x="223" y="173"/>
                    <a:pt x="223" y="136"/>
                  </a:cubicBezTo>
                  <a:cubicBezTo>
                    <a:pt x="223" y="103"/>
                    <a:pt x="223" y="70"/>
                    <a:pt x="206" y="54"/>
                  </a:cubicBezTo>
                  <a:cubicBezTo>
                    <a:pt x="190" y="17"/>
                    <a:pt x="173" y="17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10"/>
            <p:cNvSpPr/>
            <p:nvPr/>
          </p:nvSpPr>
          <p:spPr>
            <a:xfrm>
              <a:off x="5187375" y="2707650"/>
              <a:ext cx="6000" cy="6475"/>
            </a:xfrm>
            <a:custGeom>
              <a:avLst/>
              <a:gdLst/>
              <a:ahLst/>
              <a:cxnLst/>
              <a:rect l="l" t="t" r="r" b="b"/>
              <a:pathLst>
                <a:path w="240" h="259" extrusionOk="0">
                  <a:moveTo>
                    <a:pt x="111" y="0"/>
                  </a:moveTo>
                  <a:cubicBezTo>
                    <a:pt x="69" y="0"/>
                    <a:pt x="29" y="33"/>
                    <a:pt x="17" y="81"/>
                  </a:cubicBezTo>
                  <a:cubicBezTo>
                    <a:pt x="0" y="151"/>
                    <a:pt x="17" y="221"/>
                    <a:pt x="70" y="254"/>
                  </a:cubicBezTo>
                  <a:cubicBezTo>
                    <a:pt x="82" y="257"/>
                    <a:pt x="94" y="258"/>
                    <a:pt x="105" y="258"/>
                  </a:cubicBezTo>
                  <a:cubicBezTo>
                    <a:pt x="159" y="258"/>
                    <a:pt x="209" y="228"/>
                    <a:pt x="223" y="184"/>
                  </a:cubicBezTo>
                  <a:cubicBezTo>
                    <a:pt x="239" y="118"/>
                    <a:pt x="206" y="31"/>
                    <a:pt x="157" y="15"/>
                  </a:cubicBezTo>
                  <a:cubicBezTo>
                    <a:pt x="142" y="5"/>
                    <a:pt x="126" y="0"/>
                    <a:pt x="1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10"/>
            <p:cNvSpPr/>
            <p:nvPr/>
          </p:nvSpPr>
          <p:spPr>
            <a:xfrm>
              <a:off x="5084300" y="2647500"/>
              <a:ext cx="6500" cy="6525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122" y="0"/>
                  </a:moveTo>
                  <a:cubicBezTo>
                    <a:pt x="78" y="0"/>
                    <a:pt x="44" y="32"/>
                    <a:pt x="17" y="83"/>
                  </a:cubicBezTo>
                  <a:cubicBezTo>
                    <a:pt x="0" y="153"/>
                    <a:pt x="33" y="219"/>
                    <a:pt x="87" y="256"/>
                  </a:cubicBezTo>
                  <a:cubicBezTo>
                    <a:pt x="95" y="259"/>
                    <a:pt x="103" y="260"/>
                    <a:pt x="112" y="260"/>
                  </a:cubicBezTo>
                  <a:cubicBezTo>
                    <a:pt x="157" y="260"/>
                    <a:pt x="209" y="225"/>
                    <a:pt x="223" y="170"/>
                  </a:cubicBezTo>
                  <a:cubicBezTo>
                    <a:pt x="260" y="116"/>
                    <a:pt x="223" y="30"/>
                    <a:pt x="173" y="13"/>
                  </a:cubicBezTo>
                  <a:cubicBezTo>
                    <a:pt x="155" y="4"/>
                    <a:pt x="138" y="0"/>
                    <a:pt x="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10"/>
            <p:cNvSpPr/>
            <p:nvPr/>
          </p:nvSpPr>
          <p:spPr>
            <a:xfrm>
              <a:off x="5183550" y="2743400"/>
              <a:ext cx="5600" cy="6600"/>
            </a:xfrm>
            <a:custGeom>
              <a:avLst/>
              <a:gdLst/>
              <a:ahLst/>
              <a:cxnLst/>
              <a:rect l="l" t="t" r="r" b="b"/>
              <a:pathLst>
                <a:path w="224" h="264" extrusionOk="0">
                  <a:moveTo>
                    <a:pt x="93" y="1"/>
                  </a:moveTo>
                  <a:cubicBezTo>
                    <a:pt x="72" y="1"/>
                    <a:pt x="57" y="13"/>
                    <a:pt x="34" y="28"/>
                  </a:cubicBezTo>
                  <a:cubicBezTo>
                    <a:pt x="17" y="61"/>
                    <a:pt x="1" y="77"/>
                    <a:pt x="1" y="110"/>
                  </a:cubicBezTo>
                  <a:cubicBezTo>
                    <a:pt x="1" y="148"/>
                    <a:pt x="1" y="181"/>
                    <a:pt x="17" y="214"/>
                  </a:cubicBezTo>
                  <a:cubicBezTo>
                    <a:pt x="36" y="245"/>
                    <a:pt x="69" y="264"/>
                    <a:pt x="102" y="264"/>
                  </a:cubicBezTo>
                  <a:cubicBezTo>
                    <a:pt x="125" y="264"/>
                    <a:pt x="149" y="255"/>
                    <a:pt x="170" y="234"/>
                  </a:cubicBezTo>
                  <a:cubicBezTo>
                    <a:pt x="223" y="181"/>
                    <a:pt x="223" y="110"/>
                    <a:pt x="186" y="45"/>
                  </a:cubicBezTo>
                  <a:cubicBezTo>
                    <a:pt x="186" y="28"/>
                    <a:pt x="170" y="28"/>
                    <a:pt x="153" y="7"/>
                  </a:cubicBezTo>
                  <a:lnTo>
                    <a:pt x="120" y="7"/>
                  </a:lnTo>
                  <a:cubicBezTo>
                    <a:pt x="110" y="3"/>
                    <a:pt x="101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10"/>
            <p:cNvSpPr/>
            <p:nvPr/>
          </p:nvSpPr>
          <p:spPr>
            <a:xfrm>
              <a:off x="5174475" y="2662975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29" y="0"/>
                  </a:moveTo>
                  <a:cubicBezTo>
                    <a:pt x="120" y="0"/>
                    <a:pt x="112" y="4"/>
                    <a:pt x="104" y="13"/>
                  </a:cubicBezTo>
                  <a:cubicBezTo>
                    <a:pt x="87" y="13"/>
                    <a:pt x="71" y="29"/>
                    <a:pt x="54" y="50"/>
                  </a:cubicBezTo>
                  <a:cubicBezTo>
                    <a:pt x="17" y="66"/>
                    <a:pt x="1" y="116"/>
                    <a:pt x="17" y="153"/>
                  </a:cubicBezTo>
                  <a:cubicBezTo>
                    <a:pt x="17" y="186"/>
                    <a:pt x="34" y="219"/>
                    <a:pt x="54" y="235"/>
                  </a:cubicBezTo>
                  <a:cubicBezTo>
                    <a:pt x="78" y="250"/>
                    <a:pt x="93" y="263"/>
                    <a:pt x="112" y="263"/>
                  </a:cubicBezTo>
                  <a:cubicBezTo>
                    <a:pt x="119" y="263"/>
                    <a:pt x="127" y="261"/>
                    <a:pt x="137" y="256"/>
                  </a:cubicBezTo>
                  <a:cubicBezTo>
                    <a:pt x="190" y="256"/>
                    <a:pt x="240" y="186"/>
                    <a:pt x="240" y="132"/>
                  </a:cubicBezTo>
                  <a:cubicBezTo>
                    <a:pt x="240" y="116"/>
                    <a:pt x="240" y="116"/>
                    <a:pt x="223" y="116"/>
                  </a:cubicBezTo>
                  <a:cubicBezTo>
                    <a:pt x="223" y="66"/>
                    <a:pt x="207" y="29"/>
                    <a:pt x="157" y="13"/>
                  </a:cubicBezTo>
                  <a:cubicBezTo>
                    <a:pt x="147" y="4"/>
                    <a:pt x="138" y="0"/>
                    <a:pt x="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10"/>
            <p:cNvSpPr/>
            <p:nvPr/>
          </p:nvSpPr>
          <p:spPr>
            <a:xfrm>
              <a:off x="5177475" y="2618900"/>
              <a:ext cx="6100" cy="6675"/>
            </a:xfrm>
            <a:custGeom>
              <a:avLst/>
              <a:gdLst/>
              <a:ahLst/>
              <a:cxnLst/>
              <a:rect l="l" t="t" r="r" b="b"/>
              <a:pathLst>
                <a:path w="244" h="267" extrusionOk="0">
                  <a:moveTo>
                    <a:pt x="109" y="0"/>
                  </a:moveTo>
                  <a:cubicBezTo>
                    <a:pt x="86" y="0"/>
                    <a:pt x="66" y="12"/>
                    <a:pt x="54" y="23"/>
                  </a:cubicBezTo>
                  <a:cubicBezTo>
                    <a:pt x="17" y="61"/>
                    <a:pt x="17" y="77"/>
                    <a:pt x="0" y="110"/>
                  </a:cubicBezTo>
                  <a:cubicBezTo>
                    <a:pt x="0" y="143"/>
                    <a:pt x="17" y="180"/>
                    <a:pt x="37" y="213"/>
                  </a:cubicBezTo>
                  <a:cubicBezTo>
                    <a:pt x="54" y="230"/>
                    <a:pt x="70" y="246"/>
                    <a:pt x="103" y="267"/>
                  </a:cubicBezTo>
                  <a:cubicBezTo>
                    <a:pt x="141" y="267"/>
                    <a:pt x="174" y="246"/>
                    <a:pt x="190" y="230"/>
                  </a:cubicBezTo>
                  <a:cubicBezTo>
                    <a:pt x="244" y="180"/>
                    <a:pt x="244" y="110"/>
                    <a:pt x="207" y="40"/>
                  </a:cubicBezTo>
                  <a:cubicBezTo>
                    <a:pt x="190" y="23"/>
                    <a:pt x="174" y="23"/>
                    <a:pt x="157" y="7"/>
                  </a:cubicBezTo>
                  <a:lnTo>
                    <a:pt x="141" y="7"/>
                  </a:lnTo>
                  <a:cubicBezTo>
                    <a:pt x="130" y="2"/>
                    <a:pt x="119" y="0"/>
                    <a:pt x="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10"/>
            <p:cNvSpPr/>
            <p:nvPr/>
          </p:nvSpPr>
          <p:spPr>
            <a:xfrm>
              <a:off x="5213550" y="2688625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87" y="1"/>
                  </a:moveTo>
                  <a:cubicBezTo>
                    <a:pt x="70" y="1"/>
                    <a:pt x="37" y="17"/>
                    <a:pt x="17" y="54"/>
                  </a:cubicBezTo>
                  <a:cubicBezTo>
                    <a:pt x="0" y="71"/>
                    <a:pt x="0" y="104"/>
                    <a:pt x="0" y="137"/>
                  </a:cubicBezTo>
                  <a:cubicBezTo>
                    <a:pt x="0" y="174"/>
                    <a:pt x="17" y="207"/>
                    <a:pt x="37" y="224"/>
                  </a:cubicBezTo>
                  <a:cubicBezTo>
                    <a:pt x="70" y="261"/>
                    <a:pt x="103" y="261"/>
                    <a:pt x="120" y="261"/>
                  </a:cubicBezTo>
                  <a:cubicBezTo>
                    <a:pt x="190" y="240"/>
                    <a:pt x="223" y="174"/>
                    <a:pt x="223" y="104"/>
                  </a:cubicBezTo>
                  <a:cubicBezTo>
                    <a:pt x="207" y="71"/>
                    <a:pt x="190" y="34"/>
                    <a:pt x="174" y="17"/>
                  </a:cubicBezTo>
                  <a:cubicBezTo>
                    <a:pt x="174" y="17"/>
                    <a:pt x="157" y="17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10"/>
            <p:cNvSpPr/>
            <p:nvPr/>
          </p:nvSpPr>
          <p:spPr>
            <a:xfrm>
              <a:off x="5217875" y="2751300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20" y="1"/>
                  </a:moveTo>
                  <a:cubicBezTo>
                    <a:pt x="104" y="1"/>
                    <a:pt x="71" y="21"/>
                    <a:pt x="50" y="38"/>
                  </a:cubicBezTo>
                  <a:cubicBezTo>
                    <a:pt x="17" y="54"/>
                    <a:pt x="17" y="87"/>
                    <a:pt x="1" y="124"/>
                  </a:cubicBezTo>
                  <a:cubicBezTo>
                    <a:pt x="1" y="157"/>
                    <a:pt x="17" y="190"/>
                    <a:pt x="34" y="227"/>
                  </a:cubicBezTo>
                  <a:cubicBezTo>
                    <a:pt x="50" y="244"/>
                    <a:pt x="71" y="260"/>
                    <a:pt x="104" y="260"/>
                  </a:cubicBezTo>
                  <a:cubicBezTo>
                    <a:pt x="113" y="265"/>
                    <a:pt x="122" y="267"/>
                    <a:pt x="129" y="267"/>
                  </a:cubicBezTo>
                  <a:cubicBezTo>
                    <a:pt x="148" y="267"/>
                    <a:pt x="164" y="256"/>
                    <a:pt x="190" y="244"/>
                  </a:cubicBezTo>
                  <a:cubicBezTo>
                    <a:pt x="240" y="190"/>
                    <a:pt x="240" y="104"/>
                    <a:pt x="207" y="54"/>
                  </a:cubicBezTo>
                  <a:cubicBezTo>
                    <a:pt x="190" y="38"/>
                    <a:pt x="174" y="21"/>
                    <a:pt x="153" y="21"/>
                  </a:cubicBezTo>
                  <a:cubicBezTo>
                    <a:pt x="153" y="21"/>
                    <a:pt x="137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10"/>
            <p:cNvSpPr/>
            <p:nvPr/>
          </p:nvSpPr>
          <p:spPr>
            <a:xfrm>
              <a:off x="5195925" y="2737175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03" y="1"/>
                  </a:moveTo>
                  <a:cubicBezTo>
                    <a:pt x="70" y="1"/>
                    <a:pt x="54" y="17"/>
                    <a:pt x="37" y="50"/>
                  </a:cubicBezTo>
                  <a:cubicBezTo>
                    <a:pt x="21" y="87"/>
                    <a:pt x="0" y="120"/>
                    <a:pt x="0" y="153"/>
                  </a:cubicBezTo>
                  <a:cubicBezTo>
                    <a:pt x="21" y="190"/>
                    <a:pt x="37" y="207"/>
                    <a:pt x="54" y="223"/>
                  </a:cubicBezTo>
                  <a:cubicBezTo>
                    <a:pt x="70" y="256"/>
                    <a:pt x="103" y="256"/>
                    <a:pt x="141" y="256"/>
                  </a:cubicBezTo>
                  <a:cubicBezTo>
                    <a:pt x="190" y="240"/>
                    <a:pt x="244" y="174"/>
                    <a:pt x="227" y="104"/>
                  </a:cubicBezTo>
                  <a:cubicBezTo>
                    <a:pt x="227" y="71"/>
                    <a:pt x="207" y="34"/>
                    <a:pt x="190" y="17"/>
                  </a:cubicBezTo>
                  <a:cubicBezTo>
                    <a:pt x="174" y="17"/>
                    <a:pt x="174" y="17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10"/>
            <p:cNvSpPr/>
            <p:nvPr/>
          </p:nvSpPr>
          <p:spPr>
            <a:xfrm>
              <a:off x="5220050" y="2701600"/>
              <a:ext cx="6400" cy="6425"/>
            </a:xfrm>
            <a:custGeom>
              <a:avLst/>
              <a:gdLst/>
              <a:ahLst/>
              <a:cxnLst/>
              <a:rect l="l" t="t" r="r" b="b"/>
              <a:pathLst>
                <a:path w="256" h="257" extrusionOk="0">
                  <a:moveTo>
                    <a:pt x="127" y="1"/>
                  </a:moveTo>
                  <a:cubicBezTo>
                    <a:pt x="86" y="1"/>
                    <a:pt x="45" y="32"/>
                    <a:pt x="33" y="84"/>
                  </a:cubicBezTo>
                  <a:cubicBezTo>
                    <a:pt x="0" y="154"/>
                    <a:pt x="33" y="220"/>
                    <a:pt x="87" y="257"/>
                  </a:cubicBezTo>
                  <a:lnTo>
                    <a:pt x="136" y="257"/>
                  </a:lnTo>
                  <a:cubicBezTo>
                    <a:pt x="190" y="257"/>
                    <a:pt x="223" y="220"/>
                    <a:pt x="239" y="170"/>
                  </a:cubicBezTo>
                  <a:cubicBezTo>
                    <a:pt x="256" y="133"/>
                    <a:pt x="239" y="84"/>
                    <a:pt x="206" y="51"/>
                  </a:cubicBezTo>
                  <a:cubicBezTo>
                    <a:pt x="206" y="30"/>
                    <a:pt x="190" y="14"/>
                    <a:pt x="169" y="14"/>
                  </a:cubicBezTo>
                  <a:cubicBezTo>
                    <a:pt x="156" y="5"/>
                    <a:pt x="141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10"/>
            <p:cNvSpPr/>
            <p:nvPr/>
          </p:nvSpPr>
          <p:spPr>
            <a:xfrm>
              <a:off x="5230350" y="2714075"/>
              <a:ext cx="6425" cy="6700"/>
            </a:xfrm>
            <a:custGeom>
              <a:avLst/>
              <a:gdLst/>
              <a:ahLst/>
              <a:cxnLst/>
              <a:rect l="l" t="t" r="r" b="b"/>
              <a:pathLst>
                <a:path w="257" h="268" extrusionOk="0">
                  <a:moveTo>
                    <a:pt x="127" y="1"/>
                  </a:moveTo>
                  <a:cubicBezTo>
                    <a:pt x="87" y="1"/>
                    <a:pt x="46" y="32"/>
                    <a:pt x="33" y="84"/>
                  </a:cubicBezTo>
                  <a:cubicBezTo>
                    <a:pt x="0" y="150"/>
                    <a:pt x="33" y="236"/>
                    <a:pt x="87" y="253"/>
                  </a:cubicBezTo>
                  <a:cubicBezTo>
                    <a:pt x="105" y="263"/>
                    <a:pt x="122" y="267"/>
                    <a:pt x="138" y="267"/>
                  </a:cubicBezTo>
                  <a:cubicBezTo>
                    <a:pt x="181" y="267"/>
                    <a:pt x="216" y="235"/>
                    <a:pt x="240" y="187"/>
                  </a:cubicBezTo>
                  <a:cubicBezTo>
                    <a:pt x="256" y="117"/>
                    <a:pt x="223" y="30"/>
                    <a:pt x="169" y="14"/>
                  </a:cubicBezTo>
                  <a:cubicBezTo>
                    <a:pt x="156" y="5"/>
                    <a:pt x="142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10"/>
            <p:cNvSpPr/>
            <p:nvPr/>
          </p:nvSpPr>
          <p:spPr>
            <a:xfrm>
              <a:off x="5218300" y="2719150"/>
              <a:ext cx="6000" cy="6375"/>
            </a:xfrm>
            <a:custGeom>
              <a:avLst/>
              <a:gdLst/>
              <a:ahLst/>
              <a:cxnLst/>
              <a:rect l="l" t="t" r="r" b="b"/>
              <a:pathLst>
                <a:path w="240" h="255" extrusionOk="0">
                  <a:moveTo>
                    <a:pt x="157" y="0"/>
                  </a:moveTo>
                  <a:cubicBezTo>
                    <a:pt x="120" y="0"/>
                    <a:pt x="87" y="0"/>
                    <a:pt x="70" y="17"/>
                  </a:cubicBezTo>
                  <a:cubicBezTo>
                    <a:pt x="33" y="33"/>
                    <a:pt x="17" y="50"/>
                    <a:pt x="17" y="87"/>
                  </a:cubicBezTo>
                  <a:cubicBezTo>
                    <a:pt x="0" y="103"/>
                    <a:pt x="0" y="136"/>
                    <a:pt x="17" y="173"/>
                  </a:cubicBezTo>
                  <a:cubicBezTo>
                    <a:pt x="17" y="206"/>
                    <a:pt x="54" y="239"/>
                    <a:pt x="70" y="239"/>
                  </a:cubicBezTo>
                  <a:cubicBezTo>
                    <a:pt x="88" y="250"/>
                    <a:pt x="105" y="254"/>
                    <a:pt x="121" y="254"/>
                  </a:cubicBezTo>
                  <a:cubicBezTo>
                    <a:pt x="164" y="254"/>
                    <a:pt x="199" y="221"/>
                    <a:pt x="223" y="173"/>
                  </a:cubicBezTo>
                  <a:cubicBezTo>
                    <a:pt x="239" y="103"/>
                    <a:pt x="206" y="33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10"/>
            <p:cNvSpPr/>
            <p:nvPr/>
          </p:nvSpPr>
          <p:spPr>
            <a:xfrm>
              <a:off x="5235100" y="26993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6" y="1"/>
                  </a:moveTo>
                  <a:cubicBezTo>
                    <a:pt x="103" y="1"/>
                    <a:pt x="66" y="1"/>
                    <a:pt x="50" y="17"/>
                  </a:cubicBezTo>
                  <a:cubicBezTo>
                    <a:pt x="0" y="71"/>
                    <a:pt x="0" y="157"/>
                    <a:pt x="33" y="207"/>
                  </a:cubicBezTo>
                  <a:cubicBezTo>
                    <a:pt x="50" y="244"/>
                    <a:pt x="83" y="260"/>
                    <a:pt x="103" y="260"/>
                  </a:cubicBezTo>
                  <a:cubicBezTo>
                    <a:pt x="136" y="260"/>
                    <a:pt x="169" y="260"/>
                    <a:pt x="186" y="223"/>
                  </a:cubicBezTo>
                  <a:cubicBezTo>
                    <a:pt x="206" y="207"/>
                    <a:pt x="223" y="174"/>
                    <a:pt x="223" y="141"/>
                  </a:cubicBezTo>
                  <a:cubicBezTo>
                    <a:pt x="239" y="104"/>
                    <a:pt x="223" y="71"/>
                    <a:pt x="206" y="54"/>
                  </a:cubicBezTo>
                  <a:cubicBezTo>
                    <a:pt x="186" y="38"/>
                    <a:pt x="169" y="17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10"/>
            <p:cNvSpPr/>
            <p:nvPr/>
          </p:nvSpPr>
          <p:spPr>
            <a:xfrm>
              <a:off x="5197675" y="2769500"/>
              <a:ext cx="6000" cy="6775"/>
            </a:xfrm>
            <a:custGeom>
              <a:avLst/>
              <a:gdLst/>
              <a:ahLst/>
              <a:cxnLst/>
              <a:rect l="l" t="t" r="r" b="b"/>
              <a:pathLst>
                <a:path w="240" h="271" extrusionOk="0">
                  <a:moveTo>
                    <a:pt x="128" y="0"/>
                  </a:moveTo>
                  <a:cubicBezTo>
                    <a:pt x="87" y="0"/>
                    <a:pt x="48" y="33"/>
                    <a:pt x="33" y="81"/>
                  </a:cubicBezTo>
                  <a:cubicBezTo>
                    <a:pt x="0" y="151"/>
                    <a:pt x="33" y="237"/>
                    <a:pt x="87" y="254"/>
                  </a:cubicBezTo>
                  <a:cubicBezTo>
                    <a:pt x="104" y="270"/>
                    <a:pt x="120" y="270"/>
                    <a:pt x="137" y="270"/>
                  </a:cubicBezTo>
                  <a:cubicBezTo>
                    <a:pt x="174" y="254"/>
                    <a:pt x="223" y="237"/>
                    <a:pt x="240" y="184"/>
                  </a:cubicBezTo>
                  <a:cubicBezTo>
                    <a:pt x="240" y="134"/>
                    <a:pt x="240" y="81"/>
                    <a:pt x="207" y="48"/>
                  </a:cubicBezTo>
                  <a:cubicBezTo>
                    <a:pt x="207" y="31"/>
                    <a:pt x="190" y="15"/>
                    <a:pt x="174" y="15"/>
                  </a:cubicBezTo>
                  <a:cubicBezTo>
                    <a:pt x="159" y="5"/>
                    <a:pt x="143" y="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10"/>
            <p:cNvSpPr/>
            <p:nvPr/>
          </p:nvSpPr>
          <p:spPr>
            <a:xfrm>
              <a:off x="5210975" y="273542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03" y="1"/>
                  </a:moveTo>
                  <a:cubicBezTo>
                    <a:pt x="37" y="17"/>
                    <a:pt x="0" y="87"/>
                    <a:pt x="17" y="157"/>
                  </a:cubicBezTo>
                  <a:cubicBezTo>
                    <a:pt x="17" y="190"/>
                    <a:pt x="37" y="223"/>
                    <a:pt x="70" y="244"/>
                  </a:cubicBezTo>
                  <a:cubicBezTo>
                    <a:pt x="87" y="260"/>
                    <a:pt x="103" y="260"/>
                    <a:pt x="140" y="260"/>
                  </a:cubicBezTo>
                  <a:cubicBezTo>
                    <a:pt x="173" y="260"/>
                    <a:pt x="190" y="244"/>
                    <a:pt x="206" y="207"/>
                  </a:cubicBezTo>
                  <a:cubicBezTo>
                    <a:pt x="223" y="174"/>
                    <a:pt x="244" y="141"/>
                    <a:pt x="223" y="104"/>
                  </a:cubicBezTo>
                  <a:cubicBezTo>
                    <a:pt x="223" y="71"/>
                    <a:pt x="206" y="54"/>
                    <a:pt x="190" y="17"/>
                  </a:cubicBezTo>
                  <a:cubicBezTo>
                    <a:pt x="173" y="17"/>
                    <a:pt x="173" y="17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10"/>
            <p:cNvSpPr/>
            <p:nvPr/>
          </p:nvSpPr>
          <p:spPr>
            <a:xfrm>
              <a:off x="5191700" y="2756050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103" y="0"/>
                  </a:moveTo>
                  <a:cubicBezTo>
                    <a:pt x="33" y="0"/>
                    <a:pt x="0" y="70"/>
                    <a:pt x="0" y="140"/>
                  </a:cubicBezTo>
                  <a:cubicBezTo>
                    <a:pt x="17" y="173"/>
                    <a:pt x="33" y="206"/>
                    <a:pt x="50" y="223"/>
                  </a:cubicBezTo>
                  <a:cubicBezTo>
                    <a:pt x="66" y="260"/>
                    <a:pt x="103" y="260"/>
                    <a:pt x="136" y="260"/>
                  </a:cubicBezTo>
                  <a:cubicBezTo>
                    <a:pt x="153" y="244"/>
                    <a:pt x="190" y="223"/>
                    <a:pt x="206" y="206"/>
                  </a:cubicBezTo>
                  <a:cubicBezTo>
                    <a:pt x="223" y="173"/>
                    <a:pt x="223" y="140"/>
                    <a:pt x="223" y="103"/>
                  </a:cubicBezTo>
                  <a:cubicBezTo>
                    <a:pt x="223" y="70"/>
                    <a:pt x="206" y="37"/>
                    <a:pt x="190" y="17"/>
                  </a:cubicBezTo>
                  <a:cubicBezTo>
                    <a:pt x="169" y="17"/>
                    <a:pt x="169" y="0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10"/>
            <p:cNvSpPr/>
            <p:nvPr/>
          </p:nvSpPr>
          <p:spPr>
            <a:xfrm>
              <a:off x="5088625" y="2632600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19" y="1"/>
                  </a:moveTo>
                  <a:cubicBezTo>
                    <a:pt x="102" y="1"/>
                    <a:pt x="81" y="13"/>
                    <a:pt x="66" y="28"/>
                  </a:cubicBezTo>
                  <a:cubicBezTo>
                    <a:pt x="17" y="77"/>
                    <a:pt x="0" y="164"/>
                    <a:pt x="50" y="213"/>
                  </a:cubicBezTo>
                  <a:cubicBezTo>
                    <a:pt x="66" y="234"/>
                    <a:pt x="87" y="251"/>
                    <a:pt x="120" y="267"/>
                  </a:cubicBezTo>
                  <a:cubicBezTo>
                    <a:pt x="153" y="267"/>
                    <a:pt x="169" y="251"/>
                    <a:pt x="207" y="234"/>
                  </a:cubicBezTo>
                  <a:cubicBezTo>
                    <a:pt x="223" y="213"/>
                    <a:pt x="240" y="180"/>
                    <a:pt x="240" y="147"/>
                  </a:cubicBezTo>
                  <a:cubicBezTo>
                    <a:pt x="240" y="110"/>
                    <a:pt x="240" y="77"/>
                    <a:pt x="223" y="44"/>
                  </a:cubicBezTo>
                  <a:cubicBezTo>
                    <a:pt x="207" y="28"/>
                    <a:pt x="190" y="28"/>
                    <a:pt x="169" y="7"/>
                  </a:cubicBezTo>
                  <a:lnTo>
                    <a:pt x="136" y="7"/>
                  </a:lnTo>
                  <a:cubicBezTo>
                    <a:pt x="132" y="3"/>
                    <a:pt x="126" y="1"/>
                    <a:pt x="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10"/>
            <p:cNvSpPr/>
            <p:nvPr/>
          </p:nvSpPr>
          <p:spPr>
            <a:xfrm>
              <a:off x="5092025" y="2662125"/>
              <a:ext cx="6525" cy="6475"/>
            </a:xfrm>
            <a:custGeom>
              <a:avLst/>
              <a:gdLst/>
              <a:ahLst/>
              <a:cxnLst/>
              <a:rect l="l" t="t" r="r" b="b"/>
              <a:pathLst>
                <a:path w="261" h="259" extrusionOk="0">
                  <a:moveTo>
                    <a:pt x="129" y="1"/>
                  </a:moveTo>
                  <a:cubicBezTo>
                    <a:pt x="88" y="1"/>
                    <a:pt x="49" y="32"/>
                    <a:pt x="33" y="84"/>
                  </a:cubicBezTo>
                  <a:cubicBezTo>
                    <a:pt x="0" y="150"/>
                    <a:pt x="33" y="220"/>
                    <a:pt x="87" y="253"/>
                  </a:cubicBezTo>
                  <a:cubicBezTo>
                    <a:pt x="104" y="257"/>
                    <a:pt x="119" y="259"/>
                    <a:pt x="133" y="259"/>
                  </a:cubicBezTo>
                  <a:cubicBezTo>
                    <a:pt x="180" y="259"/>
                    <a:pt x="214" y="237"/>
                    <a:pt x="240" y="187"/>
                  </a:cubicBezTo>
                  <a:cubicBezTo>
                    <a:pt x="260" y="117"/>
                    <a:pt x="223" y="30"/>
                    <a:pt x="174" y="14"/>
                  </a:cubicBezTo>
                  <a:cubicBezTo>
                    <a:pt x="159" y="5"/>
                    <a:pt x="144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10"/>
            <p:cNvSpPr/>
            <p:nvPr/>
          </p:nvSpPr>
          <p:spPr>
            <a:xfrm>
              <a:off x="5096350" y="2742575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20" y="0"/>
                  </a:moveTo>
                  <a:cubicBezTo>
                    <a:pt x="115" y="0"/>
                    <a:pt x="109" y="2"/>
                    <a:pt x="104" y="7"/>
                  </a:cubicBezTo>
                  <a:lnTo>
                    <a:pt x="67" y="7"/>
                  </a:lnTo>
                  <a:cubicBezTo>
                    <a:pt x="17" y="24"/>
                    <a:pt x="1" y="94"/>
                    <a:pt x="1" y="143"/>
                  </a:cubicBezTo>
                  <a:cubicBezTo>
                    <a:pt x="17" y="181"/>
                    <a:pt x="17" y="214"/>
                    <a:pt x="50" y="230"/>
                  </a:cubicBezTo>
                  <a:cubicBezTo>
                    <a:pt x="67" y="247"/>
                    <a:pt x="104" y="267"/>
                    <a:pt x="137" y="267"/>
                  </a:cubicBezTo>
                  <a:cubicBezTo>
                    <a:pt x="190" y="247"/>
                    <a:pt x="240" y="181"/>
                    <a:pt x="223" y="110"/>
                  </a:cubicBezTo>
                  <a:cubicBezTo>
                    <a:pt x="223" y="94"/>
                    <a:pt x="223" y="94"/>
                    <a:pt x="207" y="78"/>
                  </a:cubicBezTo>
                  <a:cubicBezTo>
                    <a:pt x="207" y="40"/>
                    <a:pt x="190" y="24"/>
                    <a:pt x="153" y="7"/>
                  </a:cubicBezTo>
                  <a:cubicBezTo>
                    <a:pt x="142" y="7"/>
                    <a:pt x="131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10"/>
            <p:cNvSpPr/>
            <p:nvPr/>
          </p:nvSpPr>
          <p:spPr>
            <a:xfrm>
              <a:off x="5092850" y="2709900"/>
              <a:ext cx="6100" cy="6700"/>
            </a:xfrm>
            <a:custGeom>
              <a:avLst/>
              <a:gdLst/>
              <a:ahLst/>
              <a:cxnLst/>
              <a:rect l="l" t="t" r="r" b="b"/>
              <a:pathLst>
                <a:path w="244" h="268" extrusionOk="0">
                  <a:moveTo>
                    <a:pt x="127" y="0"/>
                  </a:moveTo>
                  <a:cubicBezTo>
                    <a:pt x="119" y="0"/>
                    <a:pt x="110" y="2"/>
                    <a:pt x="104" y="7"/>
                  </a:cubicBezTo>
                  <a:cubicBezTo>
                    <a:pt x="54" y="7"/>
                    <a:pt x="0" y="78"/>
                    <a:pt x="21" y="148"/>
                  </a:cubicBezTo>
                  <a:cubicBezTo>
                    <a:pt x="21" y="181"/>
                    <a:pt x="38" y="214"/>
                    <a:pt x="54" y="234"/>
                  </a:cubicBezTo>
                  <a:cubicBezTo>
                    <a:pt x="87" y="251"/>
                    <a:pt x="124" y="267"/>
                    <a:pt x="141" y="267"/>
                  </a:cubicBezTo>
                  <a:cubicBezTo>
                    <a:pt x="174" y="251"/>
                    <a:pt x="190" y="234"/>
                    <a:pt x="207" y="214"/>
                  </a:cubicBezTo>
                  <a:cubicBezTo>
                    <a:pt x="227" y="181"/>
                    <a:pt x="244" y="148"/>
                    <a:pt x="244" y="111"/>
                  </a:cubicBezTo>
                  <a:cubicBezTo>
                    <a:pt x="227" y="78"/>
                    <a:pt x="207" y="45"/>
                    <a:pt x="190" y="28"/>
                  </a:cubicBezTo>
                  <a:lnTo>
                    <a:pt x="174" y="7"/>
                  </a:lnTo>
                  <a:cubicBezTo>
                    <a:pt x="163" y="7"/>
                    <a:pt x="144" y="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10"/>
            <p:cNvSpPr/>
            <p:nvPr/>
          </p:nvSpPr>
          <p:spPr>
            <a:xfrm>
              <a:off x="5086050" y="268225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03" y="0"/>
                  </a:moveTo>
                  <a:cubicBezTo>
                    <a:pt x="33" y="17"/>
                    <a:pt x="0" y="66"/>
                    <a:pt x="17" y="153"/>
                  </a:cubicBezTo>
                  <a:cubicBezTo>
                    <a:pt x="17" y="214"/>
                    <a:pt x="54" y="259"/>
                    <a:pt x="110" y="259"/>
                  </a:cubicBezTo>
                  <a:cubicBezTo>
                    <a:pt x="118" y="259"/>
                    <a:pt x="127" y="258"/>
                    <a:pt x="136" y="256"/>
                  </a:cubicBezTo>
                  <a:cubicBezTo>
                    <a:pt x="169" y="256"/>
                    <a:pt x="190" y="239"/>
                    <a:pt x="206" y="206"/>
                  </a:cubicBezTo>
                  <a:cubicBezTo>
                    <a:pt x="223" y="169"/>
                    <a:pt x="239" y="136"/>
                    <a:pt x="223" y="103"/>
                  </a:cubicBezTo>
                  <a:cubicBezTo>
                    <a:pt x="223" y="66"/>
                    <a:pt x="206" y="50"/>
                    <a:pt x="190" y="17"/>
                  </a:cubicBezTo>
                  <a:cubicBezTo>
                    <a:pt x="169" y="17"/>
                    <a:pt x="169" y="17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10"/>
            <p:cNvSpPr/>
            <p:nvPr/>
          </p:nvSpPr>
          <p:spPr>
            <a:xfrm>
              <a:off x="5084700" y="2697700"/>
              <a:ext cx="5600" cy="6425"/>
            </a:xfrm>
            <a:custGeom>
              <a:avLst/>
              <a:gdLst/>
              <a:ahLst/>
              <a:cxnLst/>
              <a:rect l="l" t="t" r="r" b="b"/>
              <a:pathLst>
                <a:path w="224" h="257" extrusionOk="0">
                  <a:moveTo>
                    <a:pt x="87" y="1"/>
                  </a:moveTo>
                  <a:cubicBezTo>
                    <a:pt x="38" y="17"/>
                    <a:pt x="1" y="67"/>
                    <a:pt x="1" y="153"/>
                  </a:cubicBezTo>
                  <a:cubicBezTo>
                    <a:pt x="1" y="186"/>
                    <a:pt x="17" y="207"/>
                    <a:pt x="54" y="223"/>
                  </a:cubicBezTo>
                  <a:cubicBezTo>
                    <a:pt x="71" y="256"/>
                    <a:pt x="104" y="256"/>
                    <a:pt x="120" y="256"/>
                  </a:cubicBezTo>
                  <a:cubicBezTo>
                    <a:pt x="157" y="256"/>
                    <a:pt x="190" y="223"/>
                    <a:pt x="207" y="207"/>
                  </a:cubicBezTo>
                  <a:cubicBezTo>
                    <a:pt x="223" y="170"/>
                    <a:pt x="223" y="137"/>
                    <a:pt x="223" y="104"/>
                  </a:cubicBezTo>
                  <a:cubicBezTo>
                    <a:pt x="223" y="67"/>
                    <a:pt x="207" y="34"/>
                    <a:pt x="174" y="17"/>
                  </a:cubicBezTo>
                  <a:cubicBezTo>
                    <a:pt x="174" y="17"/>
                    <a:pt x="157" y="17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10"/>
            <p:cNvSpPr/>
            <p:nvPr/>
          </p:nvSpPr>
          <p:spPr>
            <a:xfrm>
              <a:off x="5072225" y="2652400"/>
              <a:ext cx="6125" cy="6525"/>
            </a:xfrm>
            <a:custGeom>
              <a:avLst/>
              <a:gdLst/>
              <a:ahLst/>
              <a:cxnLst/>
              <a:rect l="l" t="t" r="r" b="b"/>
              <a:pathLst>
                <a:path w="245" h="261" extrusionOk="0">
                  <a:moveTo>
                    <a:pt x="128" y="0"/>
                  </a:moveTo>
                  <a:cubicBezTo>
                    <a:pt x="103" y="0"/>
                    <a:pt x="78" y="12"/>
                    <a:pt x="54" y="23"/>
                  </a:cubicBezTo>
                  <a:cubicBezTo>
                    <a:pt x="38" y="23"/>
                    <a:pt x="21" y="60"/>
                    <a:pt x="1" y="77"/>
                  </a:cubicBezTo>
                  <a:lnTo>
                    <a:pt x="1" y="164"/>
                  </a:lnTo>
                  <a:cubicBezTo>
                    <a:pt x="21" y="213"/>
                    <a:pt x="38" y="230"/>
                    <a:pt x="71" y="246"/>
                  </a:cubicBezTo>
                  <a:cubicBezTo>
                    <a:pt x="86" y="256"/>
                    <a:pt x="101" y="261"/>
                    <a:pt x="116" y="261"/>
                  </a:cubicBezTo>
                  <a:cubicBezTo>
                    <a:pt x="157" y="261"/>
                    <a:pt x="195" y="228"/>
                    <a:pt x="207" y="180"/>
                  </a:cubicBezTo>
                  <a:cubicBezTo>
                    <a:pt x="244" y="110"/>
                    <a:pt x="207" y="40"/>
                    <a:pt x="158" y="7"/>
                  </a:cubicBezTo>
                  <a:cubicBezTo>
                    <a:pt x="148" y="2"/>
                    <a:pt x="138" y="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10"/>
            <p:cNvSpPr/>
            <p:nvPr/>
          </p:nvSpPr>
          <p:spPr>
            <a:xfrm>
              <a:off x="5077900" y="27126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7" y="1"/>
                  </a:moveTo>
                  <a:cubicBezTo>
                    <a:pt x="104" y="1"/>
                    <a:pt x="67" y="1"/>
                    <a:pt x="50" y="38"/>
                  </a:cubicBezTo>
                  <a:cubicBezTo>
                    <a:pt x="1" y="71"/>
                    <a:pt x="1" y="157"/>
                    <a:pt x="34" y="207"/>
                  </a:cubicBezTo>
                  <a:cubicBezTo>
                    <a:pt x="50" y="244"/>
                    <a:pt x="83" y="260"/>
                    <a:pt x="104" y="260"/>
                  </a:cubicBezTo>
                  <a:cubicBezTo>
                    <a:pt x="137" y="260"/>
                    <a:pt x="170" y="260"/>
                    <a:pt x="186" y="227"/>
                  </a:cubicBezTo>
                  <a:cubicBezTo>
                    <a:pt x="207" y="207"/>
                    <a:pt x="223" y="174"/>
                    <a:pt x="223" y="141"/>
                  </a:cubicBezTo>
                  <a:cubicBezTo>
                    <a:pt x="240" y="104"/>
                    <a:pt x="223" y="71"/>
                    <a:pt x="207" y="54"/>
                  </a:cubicBezTo>
                  <a:cubicBezTo>
                    <a:pt x="186" y="38"/>
                    <a:pt x="170" y="2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10"/>
            <p:cNvSpPr/>
            <p:nvPr/>
          </p:nvSpPr>
          <p:spPr>
            <a:xfrm>
              <a:off x="5080900" y="2742750"/>
              <a:ext cx="6000" cy="6925"/>
            </a:xfrm>
            <a:custGeom>
              <a:avLst/>
              <a:gdLst/>
              <a:ahLst/>
              <a:cxnLst/>
              <a:rect l="l" t="t" r="r" b="b"/>
              <a:pathLst>
                <a:path w="240" h="277" extrusionOk="0">
                  <a:moveTo>
                    <a:pt x="120" y="0"/>
                  </a:moveTo>
                  <a:cubicBezTo>
                    <a:pt x="103" y="0"/>
                    <a:pt x="66" y="17"/>
                    <a:pt x="50" y="33"/>
                  </a:cubicBezTo>
                  <a:cubicBezTo>
                    <a:pt x="0" y="87"/>
                    <a:pt x="0" y="157"/>
                    <a:pt x="33" y="223"/>
                  </a:cubicBezTo>
                  <a:cubicBezTo>
                    <a:pt x="50" y="240"/>
                    <a:pt x="66" y="260"/>
                    <a:pt x="103" y="277"/>
                  </a:cubicBezTo>
                  <a:cubicBezTo>
                    <a:pt x="136" y="277"/>
                    <a:pt x="153" y="260"/>
                    <a:pt x="190" y="240"/>
                  </a:cubicBezTo>
                  <a:cubicBezTo>
                    <a:pt x="239" y="190"/>
                    <a:pt x="239" y="103"/>
                    <a:pt x="206" y="54"/>
                  </a:cubicBezTo>
                  <a:cubicBezTo>
                    <a:pt x="190" y="33"/>
                    <a:pt x="169" y="17"/>
                    <a:pt x="153" y="17"/>
                  </a:cubicBezTo>
                  <a:cubicBezTo>
                    <a:pt x="153" y="17"/>
                    <a:pt x="136" y="17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10"/>
            <p:cNvSpPr/>
            <p:nvPr/>
          </p:nvSpPr>
          <p:spPr>
            <a:xfrm>
              <a:off x="5073975" y="2634825"/>
              <a:ext cx="6025" cy="6625"/>
            </a:xfrm>
            <a:custGeom>
              <a:avLst/>
              <a:gdLst/>
              <a:ahLst/>
              <a:cxnLst/>
              <a:rect l="l" t="t" r="r" b="b"/>
              <a:pathLst>
                <a:path w="241" h="265" extrusionOk="0">
                  <a:moveTo>
                    <a:pt x="140" y="1"/>
                  </a:moveTo>
                  <a:cubicBezTo>
                    <a:pt x="88" y="1"/>
                    <a:pt x="48" y="33"/>
                    <a:pt x="17" y="91"/>
                  </a:cubicBezTo>
                  <a:cubicBezTo>
                    <a:pt x="1" y="162"/>
                    <a:pt x="34" y="228"/>
                    <a:pt x="88" y="248"/>
                  </a:cubicBezTo>
                  <a:cubicBezTo>
                    <a:pt x="104" y="265"/>
                    <a:pt x="121" y="265"/>
                    <a:pt x="137" y="265"/>
                  </a:cubicBezTo>
                  <a:cubicBezTo>
                    <a:pt x="174" y="265"/>
                    <a:pt x="224" y="228"/>
                    <a:pt x="224" y="178"/>
                  </a:cubicBezTo>
                  <a:cubicBezTo>
                    <a:pt x="240" y="124"/>
                    <a:pt x="240" y="75"/>
                    <a:pt x="207" y="42"/>
                  </a:cubicBezTo>
                  <a:cubicBezTo>
                    <a:pt x="207" y="21"/>
                    <a:pt x="191" y="21"/>
                    <a:pt x="174" y="5"/>
                  </a:cubicBezTo>
                  <a:cubicBezTo>
                    <a:pt x="162" y="2"/>
                    <a:pt x="151" y="1"/>
                    <a:pt x="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10"/>
            <p:cNvSpPr/>
            <p:nvPr/>
          </p:nvSpPr>
          <p:spPr>
            <a:xfrm>
              <a:off x="5112650" y="269037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3" y="1"/>
                  </a:moveTo>
                  <a:cubicBezTo>
                    <a:pt x="33" y="17"/>
                    <a:pt x="0" y="67"/>
                    <a:pt x="0" y="154"/>
                  </a:cubicBezTo>
                  <a:cubicBezTo>
                    <a:pt x="17" y="191"/>
                    <a:pt x="17" y="207"/>
                    <a:pt x="54" y="224"/>
                  </a:cubicBezTo>
                  <a:cubicBezTo>
                    <a:pt x="70" y="257"/>
                    <a:pt x="103" y="257"/>
                    <a:pt x="136" y="257"/>
                  </a:cubicBezTo>
                  <a:cubicBezTo>
                    <a:pt x="190" y="240"/>
                    <a:pt x="239" y="170"/>
                    <a:pt x="223" y="104"/>
                  </a:cubicBezTo>
                  <a:cubicBezTo>
                    <a:pt x="223" y="67"/>
                    <a:pt x="206" y="34"/>
                    <a:pt x="173" y="17"/>
                  </a:cubicBez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10"/>
            <p:cNvSpPr/>
            <p:nvPr/>
          </p:nvSpPr>
          <p:spPr>
            <a:xfrm>
              <a:off x="5111400" y="273760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7" y="0"/>
                  </a:moveTo>
                  <a:cubicBezTo>
                    <a:pt x="120" y="0"/>
                    <a:pt x="83" y="0"/>
                    <a:pt x="67" y="33"/>
                  </a:cubicBezTo>
                  <a:cubicBezTo>
                    <a:pt x="17" y="70"/>
                    <a:pt x="1" y="157"/>
                    <a:pt x="50" y="206"/>
                  </a:cubicBezTo>
                  <a:cubicBezTo>
                    <a:pt x="67" y="239"/>
                    <a:pt x="83" y="260"/>
                    <a:pt x="120" y="260"/>
                  </a:cubicBezTo>
                  <a:cubicBezTo>
                    <a:pt x="153" y="260"/>
                    <a:pt x="170" y="260"/>
                    <a:pt x="207" y="239"/>
                  </a:cubicBezTo>
                  <a:cubicBezTo>
                    <a:pt x="223" y="206"/>
                    <a:pt x="240" y="173"/>
                    <a:pt x="240" y="136"/>
                  </a:cubicBezTo>
                  <a:cubicBezTo>
                    <a:pt x="240" y="103"/>
                    <a:pt x="240" y="70"/>
                    <a:pt x="223" y="54"/>
                  </a:cubicBezTo>
                  <a:cubicBezTo>
                    <a:pt x="207" y="33"/>
                    <a:pt x="186" y="17"/>
                    <a:pt x="170" y="17"/>
                  </a:cubicBezTo>
                  <a:cubicBezTo>
                    <a:pt x="170" y="0"/>
                    <a:pt x="153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10"/>
            <p:cNvSpPr/>
            <p:nvPr/>
          </p:nvSpPr>
          <p:spPr>
            <a:xfrm>
              <a:off x="5113975" y="2674375"/>
              <a:ext cx="6425" cy="6475"/>
            </a:xfrm>
            <a:custGeom>
              <a:avLst/>
              <a:gdLst/>
              <a:ahLst/>
              <a:cxnLst/>
              <a:rect l="l" t="t" r="r" b="b"/>
              <a:pathLst>
                <a:path w="257" h="259" extrusionOk="0">
                  <a:moveTo>
                    <a:pt x="139" y="0"/>
                  </a:moveTo>
                  <a:cubicBezTo>
                    <a:pt x="95" y="0"/>
                    <a:pt x="47" y="32"/>
                    <a:pt x="34" y="72"/>
                  </a:cubicBezTo>
                  <a:cubicBezTo>
                    <a:pt x="1" y="142"/>
                    <a:pt x="34" y="229"/>
                    <a:pt x="83" y="245"/>
                  </a:cubicBezTo>
                  <a:cubicBezTo>
                    <a:pt x="102" y="254"/>
                    <a:pt x="119" y="258"/>
                    <a:pt x="135" y="258"/>
                  </a:cubicBezTo>
                  <a:cubicBezTo>
                    <a:pt x="180" y="258"/>
                    <a:pt x="216" y="227"/>
                    <a:pt x="240" y="175"/>
                  </a:cubicBezTo>
                  <a:cubicBezTo>
                    <a:pt x="256" y="109"/>
                    <a:pt x="223" y="39"/>
                    <a:pt x="170" y="6"/>
                  </a:cubicBezTo>
                  <a:cubicBezTo>
                    <a:pt x="160" y="2"/>
                    <a:pt x="150" y="0"/>
                    <a:pt x="1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10"/>
            <p:cNvSpPr/>
            <p:nvPr/>
          </p:nvSpPr>
          <p:spPr>
            <a:xfrm>
              <a:off x="5121700" y="2750150"/>
              <a:ext cx="6000" cy="6550"/>
            </a:xfrm>
            <a:custGeom>
              <a:avLst/>
              <a:gdLst/>
              <a:ahLst/>
              <a:cxnLst/>
              <a:rect l="l" t="t" r="r" b="b"/>
              <a:pathLst>
                <a:path w="240" h="262" extrusionOk="0">
                  <a:moveTo>
                    <a:pt x="111" y="1"/>
                  </a:moveTo>
                  <a:cubicBezTo>
                    <a:pt x="71" y="1"/>
                    <a:pt x="29" y="32"/>
                    <a:pt x="17" y="84"/>
                  </a:cubicBezTo>
                  <a:cubicBezTo>
                    <a:pt x="1" y="100"/>
                    <a:pt x="1" y="117"/>
                    <a:pt x="1" y="133"/>
                  </a:cubicBezTo>
                  <a:cubicBezTo>
                    <a:pt x="17" y="187"/>
                    <a:pt x="34" y="236"/>
                    <a:pt x="67" y="253"/>
                  </a:cubicBezTo>
                  <a:cubicBezTo>
                    <a:pt x="82" y="258"/>
                    <a:pt x="95" y="261"/>
                    <a:pt x="107" y="261"/>
                  </a:cubicBezTo>
                  <a:cubicBezTo>
                    <a:pt x="139" y="261"/>
                    <a:pt x="163" y="244"/>
                    <a:pt x="186" y="220"/>
                  </a:cubicBezTo>
                  <a:cubicBezTo>
                    <a:pt x="207" y="203"/>
                    <a:pt x="207" y="203"/>
                    <a:pt x="224" y="170"/>
                  </a:cubicBezTo>
                  <a:cubicBezTo>
                    <a:pt x="240" y="100"/>
                    <a:pt x="207" y="30"/>
                    <a:pt x="153" y="14"/>
                  </a:cubicBezTo>
                  <a:cubicBezTo>
                    <a:pt x="140" y="5"/>
                    <a:pt x="126" y="1"/>
                    <a:pt x="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10"/>
            <p:cNvSpPr/>
            <p:nvPr/>
          </p:nvSpPr>
          <p:spPr>
            <a:xfrm>
              <a:off x="5101100" y="2725125"/>
              <a:ext cx="5575" cy="6675"/>
            </a:xfrm>
            <a:custGeom>
              <a:avLst/>
              <a:gdLst/>
              <a:ahLst/>
              <a:cxnLst/>
              <a:rect l="l" t="t" r="r" b="b"/>
              <a:pathLst>
                <a:path w="223" h="267" extrusionOk="0">
                  <a:moveTo>
                    <a:pt x="103" y="0"/>
                  </a:moveTo>
                  <a:cubicBezTo>
                    <a:pt x="66" y="17"/>
                    <a:pt x="33" y="38"/>
                    <a:pt x="17" y="54"/>
                  </a:cubicBezTo>
                  <a:cubicBezTo>
                    <a:pt x="0" y="87"/>
                    <a:pt x="0" y="120"/>
                    <a:pt x="0" y="157"/>
                  </a:cubicBezTo>
                  <a:cubicBezTo>
                    <a:pt x="0" y="190"/>
                    <a:pt x="17" y="223"/>
                    <a:pt x="50" y="244"/>
                  </a:cubicBezTo>
                  <a:cubicBezTo>
                    <a:pt x="61" y="255"/>
                    <a:pt x="83" y="267"/>
                    <a:pt x="101" y="267"/>
                  </a:cubicBezTo>
                  <a:cubicBezTo>
                    <a:pt x="108" y="267"/>
                    <a:pt x="115" y="265"/>
                    <a:pt x="120" y="260"/>
                  </a:cubicBezTo>
                  <a:cubicBezTo>
                    <a:pt x="186" y="260"/>
                    <a:pt x="223" y="190"/>
                    <a:pt x="223" y="120"/>
                  </a:cubicBezTo>
                  <a:cubicBezTo>
                    <a:pt x="223" y="87"/>
                    <a:pt x="206" y="54"/>
                    <a:pt x="169" y="38"/>
                  </a:cubicBezTo>
                  <a:cubicBezTo>
                    <a:pt x="169" y="17"/>
                    <a:pt x="153" y="17"/>
                    <a:pt x="153" y="17"/>
                  </a:cubicBez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10"/>
            <p:cNvSpPr/>
            <p:nvPr/>
          </p:nvSpPr>
          <p:spPr>
            <a:xfrm>
              <a:off x="5110050" y="2710075"/>
              <a:ext cx="6025" cy="6575"/>
            </a:xfrm>
            <a:custGeom>
              <a:avLst/>
              <a:gdLst/>
              <a:ahLst/>
              <a:cxnLst/>
              <a:rect l="l" t="t" r="r" b="b"/>
              <a:pathLst>
                <a:path w="241" h="263" extrusionOk="0">
                  <a:moveTo>
                    <a:pt x="137" y="0"/>
                  </a:moveTo>
                  <a:cubicBezTo>
                    <a:pt x="104" y="0"/>
                    <a:pt x="71" y="0"/>
                    <a:pt x="55" y="38"/>
                  </a:cubicBezTo>
                  <a:cubicBezTo>
                    <a:pt x="34" y="54"/>
                    <a:pt x="17" y="87"/>
                    <a:pt x="17" y="124"/>
                  </a:cubicBezTo>
                  <a:cubicBezTo>
                    <a:pt x="1" y="157"/>
                    <a:pt x="17" y="190"/>
                    <a:pt x="34" y="207"/>
                  </a:cubicBezTo>
                  <a:cubicBezTo>
                    <a:pt x="54" y="245"/>
                    <a:pt x="83" y="262"/>
                    <a:pt x="113" y="262"/>
                  </a:cubicBezTo>
                  <a:cubicBezTo>
                    <a:pt x="139" y="262"/>
                    <a:pt x="166" y="250"/>
                    <a:pt x="191" y="227"/>
                  </a:cubicBezTo>
                  <a:cubicBezTo>
                    <a:pt x="240" y="190"/>
                    <a:pt x="240" y="104"/>
                    <a:pt x="207" y="54"/>
                  </a:cubicBezTo>
                  <a:cubicBezTo>
                    <a:pt x="191" y="38"/>
                    <a:pt x="174" y="21"/>
                    <a:pt x="1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10"/>
            <p:cNvSpPr/>
            <p:nvPr/>
          </p:nvSpPr>
          <p:spPr>
            <a:xfrm>
              <a:off x="5101500" y="26297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4" y="1"/>
                  </a:moveTo>
                  <a:cubicBezTo>
                    <a:pt x="87" y="1"/>
                    <a:pt x="50" y="17"/>
                    <a:pt x="34" y="38"/>
                  </a:cubicBezTo>
                  <a:cubicBezTo>
                    <a:pt x="17" y="71"/>
                    <a:pt x="1" y="104"/>
                    <a:pt x="17" y="157"/>
                  </a:cubicBezTo>
                  <a:cubicBezTo>
                    <a:pt x="17" y="190"/>
                    <a:pt x="34" y="207"/>
                    <a:pt x="50" y="223"/>
                  </a:cubicBezTo>
                  <a:cubicBezTo>
                    <a:pt x="87" y="260"/>
                    <a:pt x="104" y="260"/>
                    <a:pt x="137" y="260"/>
                  </a:cubicBezTo>
                  <a:cubicBezTo>
                    <a:pt x="190" y="244"/>
                    <a:pt x="240" y="190"/>
                    <a:pt x="223" y="120"/>
                  </a:cubicBezTo>
                  <a:lnTo>
                    <a:pt x="223" y="104"/>
                  </a:lnTo>
                  <a:cubicBezTo>
                    <a:pt x="223" y="54"/>
                    <a:pt x="190" y="17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10"/>
            <p:cNvSpPr/>
            <p:nvPr/>
          </p:nvSpPr>
          <p:spPr>
            <a:xfrm>
              <a:off x="5104500" y="2585575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20" y="0"/>
                  </a:moveTo>
                  <a:cubicBezTo>
                    <a:pt x="103" y="0"/>
                    <a:pt x="70" y="0"/>
                    <a:pt x="50" y="33"/>
                  </a:cubicBezTo>
                  <a:cubicBezTo>
                    <a:pt x="17" y="54"/>
                    <a:pt x="0" y="87"/>
                    <a:pt x="0" y="120"/>
                  </a:cubicBezTo>
                  <a:cubicBezTo>
                    <a:pt x="0" y="157"/>
                    <a:pt x="17" y="190"/>
                    <a:pt x="33" y="206"/>
                  </a:cubicBezTo>
                  <a:cubicBezTo>
                    <a:pt x="50" y="239"/>
                    <a:pt x="70" y="260"/>
                    <a:pt x="103" y="260"/>
                  </a:cubicBezTo>
                  <a:cubicBezTo>
                    <a:pt x="136" y="260"/>
                    <a:pt x="153" y="260"/>
                    <a:pt x="190" y="223"/>
                  </a:cubicBezTo>
                  <a:cubicBezTo>
                    <a:pt x="223" y="190"/>
                    <a:pt x="239" y="103"/>
                    <a:pt x="206" y="54"/>
                  </a:cubicBezTo>
                  <a:cubicBezTo>
                    <a:pt x="190" y="33"/>
                    <a:pt x="174" y="16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10"/>
            <p:cNvSpPr/>
            <p:nvPr/>
          </p:nvSpPr>
          <p:spPr>
            <a:xfrm>
              <a:off x="5118625" y="2722550"/>
              <a:ext cx="5675" cy="6525"/>
            </a:xfrm>
            <a:custGeom>
              <a:avLst/>
              <a:gdLst/>
              <a:ahLst/>
              <a:cxnLst/>
              <a:rect l="l" t="t" r="r" b="b"/>
              <a:pathLst>
                <a:path w="227" h="261" extrusionOk="0">
                  <a:moveTo>
                    <a:pt x="103" y="0"/>
                  </a:moveTo>
                  <a:cubicBezTo>
                    <a:pt x="37" y="17"/>
                    <a:pt x="0" y="87"/>
                    <a:pt x="0" y="157"/>
                  </a:cubicBezTo>
                  <a:cubicBezTo>
                    <a:pt x="0" y="190"/>
                    <a:pt x="21" y="223"/>
                    <a:pt x="54" y="244"/>
                  </a:cubicBezTo>
                  <a:cubicBezTo>
                    <a:pt x="70" y="260"/>
                    <a:pt x="103" y="260"/>
                    <a:pt x="140" y="260"/>
                  </a:cubicBezTo>
                  <a:cubicBezTo>
                    <a:pt x="157" y="260"/>
                    <a:pt x="190" y="244"/>
                    <a:pt x="206" y="206"/>
                  </a:cubicBezTo>
                  <a:cubicBezTo>
                    <a:pt x="227" y="173"/>
                    <a:pt x="227" y="141"/>
                    <a:pt x="227" y="103"/>
                  </a:cubicBezTo>
                  <a:cubicBezTo>
                    <a:pt x="227" y="70"/>
                    <a:pt x="206" y="54"/>
                    <a:pt x="173" y="37"/>
                  </a:cubicBezTo>
                  <a:cubicBezTo>
                    <a:pt x="173" y="17"/>
                    <a:pt x="157" y="17"/>
                    <a:pt x="157" y="17"/>
                  </a:cubicBezTo>
                  <a:cubicBezTo>
                    <a:pt x="140" y="0"/>
                    <a:pt x="12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10"/>
            <p:cNvSpPr/>
            <p:nvPr/>
          </p:nvSpPr>
          <p:spPr>
            <a:xfrm>
              <a:off x="5099750" y="252247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04" y="1"/>
                  </a:moveTo>
                  <a:cubicBezTo>
                    <a:pt x="71" y="17"/>
                    <a:pt x="54" y="34"/>
                    <a:pt x="34" y="50"/>
                  </a:cubicBezTo>
                  <a:cubicBezTo>
                    <a:pt x="17" y="83"/>
                    <a:pt x="1" y="120"/>
                    <a:pt x="17" y="153"/>
                  </a:cubicBezTo>
                  <a:cubicBezTo>
                    <a:pt x="17" y="186"/>
                    <a:pt x="34" y="223"/>
                    <a:pt x="54" y="240"/>
                  </a:cubicBezTo>
                  <a:cubicBezTo>
                    <a:pt x="78" y="252"/>
                    <a:pt x="93" y="263"/>
                    <a:pt x="111" y="263"/>
                  </a:cubicBezTo>
                  <a:cubicBezTo>
                    <a:pt x="119" y="263"/>
                    <a:pt x="127" y="261"/>
                    <a:pt x="137" y="256"/>
                  </a:cubicBezTo>
                  <a:cubicBezTo>
                    <a:pt x="207" y="256"/>
                    <a:pt x="240" y="186"/>
                    <a:pt x="223" y="120"/>
                  </a:cubicBezTo>
                  <a:cubicBezTo>
                    <a:pt x="223" y="83"/>
                    <a:pt x="207" y="50"/>
                    <a:pt x="190" y="34"/>
                  </a:cubicBezTo>
                  <a:cubicBezTo>
                    <a:pt x="174" y="17"/>
                    <a:pt x="174" y="17"/>
                    <a:pt x="157" y="17"/>
                  </a:cubicBezTo>
                  <a:cubicBezTo>
                    <a:pt x="13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10"/>
            <p:cNvSpPr/>
            <p:nvPr/>
          </p:nvSpPr>
          <p:spPr>
            <a:xfrm>
              <a:off x="5101100" y="260060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3" y="1"/>
                  </a:moveTo>
                  <a:cubicBezTo>
                    <a:pt x="50" y="17"/>
                    <a:pt x="0" y="88"/>
                    <a:pt x="17" y="153"/>
                  </a:cubicBezTo>
                  <a:cubicBezTo>
                    <a:pt x="17" y="191"/>
                    <a:pt x="33" y="224"/>
                    <a:pt x="50" y="240"/>
                  </a:cubicBezTo>
                  <a:cubicBezTo>
                    <a:pt x="83" y="257"/>
                    <a:pt x="103" y="257"/>
                    <a:pt x="136" y="257"/>
                  </a:cubicBezTo>
                  <a:cubicBezTo>
                    <a:pt x="206" y="240"/>
                    <a:pt x="239" y="191"/>
                    <a:pt x="223" y="104"/>
                  </a:cubicBezTo>
                  <a:cubicBezTo>
                    <a:pt x="223" y="71"/>
                    <a:pt x="186" y="17"/>
                    <a:pt x="153" y="17"/>
                  </a:cubicBez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10"/>
            <p:cNvSpPr/>
            <p:nvPr/>
          </p:nvSpPr>
          <p:spPr>
            <a:xfrm>
              <a:off x="5104900" y="2553050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12" y="1"/>
                  </a:moveTo>
                  <a:cubicBezTo>
                    <a:pt x="92" y="1"/>
                    <a:pt x="73" y="10"/>
                    <a:pt x="54" y="31"/>
                  </a:cubicBezTo>
                  <a:cubicBezTo>
                    <a:pt x="34" y="31"/>
                    <a:pt x="17" y="64"/>
                    <a:pt x="17" y="81"/>
                  </a:cubicBezTo>
                  <a:cubicBezTo>
                    <a:pt x="1" y="118"/>
                    <a:pt x="1" y="151"/>
                    <a:pt x="1" y="167"/>
                  </a:cubicBezTo>
                  <a:cubicBezTo>
                    <a:pt x="17" y="200"/>
                    <a:pt x="34" y="237"/>
                    <a:pt x="71" y="254"/>
                  </a:cubicBezTo>
                  <a:cubicBezTo>
                    <a:pt x="88" y="263"/>
                    <a:pt x="105" y="267"/>
                    <a:pt x="121" y="267"/>
                  </a:cubicBezTo>
                  <a:cubicBezTo>
                    <a:pt x="164" y="267"/>
                    <a:pt x="199" y="235"/>
                    <a:pt x="223" y="184"/>
                  </a:cubicBezTo>
                  <a:cubicBezTo>
                    <a:pt x="240" y="118"/>
                    <a:pt x="207" y="31"/>
                    <a:pt x="158" y="15"/>
                  </a:cubicBezTo>
                  <a:cubicBezTo>
                    <a:pt x="142" y="6"/>
                    <a:pt x="127" y="1"/>
                    <a:pt x="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10"/>
            <p:cNvSpPr/>
            <p:nvPr/>
          </p:nvSpPr>
          <p:spPr>
            <a:xfrm>
              <a:off x="5104075" y="25056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7" y="1"/>
                  </a:moveTo>
                  <a:cubicBezTo>
                    <a:pt x="104" y="1"/>
                    <a:pt x="67" y="17"/>
                    <a:pt x="50" y="34"/>
                  </a:cubicBezTo>
                  <a:cubicBezTo>
                    <a:pt x="1" y="71"/>
                    <a:pt x="1" y="157"/>
                    <a:pt x="34" y="207"/>
                  </a:cubicBezTo>
                  <a:cubicBezTo>
                    <a:pt x="50" y="240"/>
                    <a:pt x="87" y="261"/>
                    <a:pt x="104" y="261"/>
                  </a:cubicBezTo>
                  <a:cubicBezTo>
                    <a:pt x="137" y="261"/>
                    <a:pt x="170" y="261"/>
                    <a:pt x="191" y="240"/>
                  </a:cubicBezTo>
                  <a:cubicBezTo>
                    <a:pt x="207" y="207"/>
                    <a:pt x="223" y="190"/>
                    <a:pt x="223" y="157"/>
                  </a:cubicBezTo>
                  <a:cubicBezTo>
                    <a:pt x="240" y="120"/>
                    <a:pt x="223" y="87"/>
                    <a:pt x="207" y="54"/>
                  </a:cubicBezTo>
                  <a:cubicBezTo>
                    <a:pt x="191" y="34"/>
                    <a:pt x="170" y="17"/>
                    <a:pt x="153" y="17"/>
                  </a:cubicBezTo>
                  <a:cubicBezTo>
                    <a:pt x="153" y="1"/>
                    <a:pt x="137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10"/>
            <p:cNvSpPr/>
            <p:nvPr/>
          </p:nvSpPr>
          <p:spPr>
            <a:xfrm>
              <a:off x="5102750" y="2478150"/>
              <a:ext cx="6100" cy="6650"/>
            </a:xfrm>
            <a:custGeom>
              <a:avLst/>
              <a:gdLst/>
              <a:ahLst/>
              <a:cxnLst/>
              <a:rect l="l" t="t" r="r" b="b"/>
              <a:pathLst>
                <a:path w="244" h="266" extrusionOk="0">
                  <a:moveTo>
                    <a:pt x="120" y="1"/>
                  </a:moveTo>
                  <a:cubicBezTo>
                    <a:pt x="87" y="1"/>
                    <a:pt x="70" y="1"/>
                    <a:pt x="37" y="38"/>
                  </a:cubicBezTo>
                  <a:cubicBezTo>
                    <a:pt x="17" y="55"/>
                    <a:pt x="0" y="88"/>
                    <a:pt x="0" y="125"/>
                  </a:cubicBezTo>
                  <a:cubicBezTo>
                    <a:pt x="0" y="158"/>
                    <a:pt x="0" y="191"/>
                    <a:pt x="17" y="207"/>
                  </a:cubicBezTo>
                  <a:cubicBezTo>
                    <a:pt x="49" y="249"/>
                    <a:pt x="86" y="266"/>
                    <a:pt x="118" y="266"/>
                  </a:cubicBezTo>
                  <a:cubicBezTo>
                    <a:pt x="140" y="266"/>
                    <a:pt x="160" y="258"/>
                    <a:pt x="173" y="244"/>
                  </a:cubicBezTo>
                  <a:cubicBezTo>
                    <a:pt x="223" y="191"/>
                    <a:pt x="244" y="104"/>
                    <a:pt x="190" y="55"/>
                  </a:cubicBezTo>
                  <a:cubicBezTo>
                    <a:pt x="190" y="38"/>
                    <a:pt x="173" y="22"/>
                    <a:pt x="157" y="22"/>
                  </a:cubicBezTo>
                  <a:cubicBezTo>
                    <a:pt x="140" y="1"/>
                    <a:pt x="140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10"/>
            <p:cNvSpPr/>
            <p:nvPr/>
          </p:nvSpPr>
          <p:spPr>
            <a:xfrm>
              <a:off x="5084300" y="260370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22" y="0"/>
                  </a:moveTo>
                  <a:cubicBezTo>
                    <a:pt x="78" y="0"/>
                    <a:pt x="44" y="32"/>
                    <a:pt x="17" y="83"/>
                  </a:cubicBezTo>
                  <a:cubicBezTo>
                    <a:pt x="0" y="153"/>
                    <a:pt x="33" y="219"/>
                    <a:pt x="87" y="256"/>
                  </a:cubicBezTo>
                  <a:lnTo>
                    <a:pt x="136" y="256"/>
                  </a:lnTo>
                  <a:cubicBezTo>
                    <a:pt x="173" y="256"/>
                    <a:pt x="223" y="219"/>
                    <a:pt x="223" y="170"/>
                  </a:cubicBezTo>
                  <a:cubicBezTo>
                    <a:pt x="239" y="133"/>
                    <a:pt x="239" y="83"/>
                    <a:pt x="206" y="29"/>
                  </a:cubicBezTo>
                  <a:cubicBezTo>
                    <a:pt x="206" y="29"/>
                    <a:pt x="190" y="13"/>
                    <a:pt x="173" y="13"/>
                  </a:cubicBezTo>
                  <a:cubicBezTo>
                    <a:pt x="155" y="4"/>
                    <a:pt x="138" y="0"/>
                    <a:pt x="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10"/>
            <p:cNvSpPr/>
            <p:nvPr/>
          </p:nvSpPr>
          <p:spPr>
            <a:xfrm>
              <a:off x="5086875" y="2554050"/>
              <a:ext cx="6000" cy="6550"/>
            </a:xfrm>
            <a:custGeom>
              <a:avLst/>
              <a:gdLst/>
              <a:ahLst/>
              <a:cxnLst/>
              <a:rect l="l" t="t" r="r" b="b"/>
              <a:pathLst>
                <a:path w="240" h="262" extrusionOk="0">
                  <a:moveTo>
                    <a:pt x="111" y="1"/>
                  </a:moveTo>
                  <a:cubicBezTo>
                    <a:pt x="92" y="1"/>
                    <a:pt x="77" y="12"/>
                    <a:pt x="54" y="24"/>
                  </a:cubicBezTo>
                  <a:cubicBezTo>
                    <a:pt x="0" y="78"/>
                    <a:pt x="0" y="160"/>
                    <a:pt x="33" y="214"/>
                  </a:cubicBezTo>
                  <a:cubicBezTo>
                    <a:pt x="55" y="243"/>
                    <a:pt x="87" y="262"/>
                    <a:pt x="120" y="262"/>
                  </a:cubicBezTo>
                  <a:cubicBezTo>
                    <a:pt x="144" y="262"/>
                    <a:pt x="168" y="252"/>
                    <a:pt x="190" y="230"/>
                  </a:cubicBezTo>
                  <a:cubicBezTo>
                    <a:pt x="239" y="181"/>
                    <a:pt x="239" y="111"/>
                    <a:pt x="206" y="41"/>
                  </a:cubicBezTo>
                  <a:cubicBezTo>
                    <a:pt x="190" y="24"/>
                    <a:pt x="190" y="8"/>
                    <a:pt x="173" y="8"/>
                  </a:cubicBezTo>
                  <a:lnTo>
                    <a:pt x="136" y="8"/>
                  </a:lnTo>
                  <a:cubicBezTo>
                    <a:pt x="127" y="3"/>
                    <a:pt x="118" y="1"/>
                    <a:pt x="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10"/>
            <p:cNvSpPr/>
            <p:nvPr/>
          </p:nvSpPr>
          <p:spPr>
            <a:xfrm>
              <a:off x="5089850" y="2586075"/>
              <a:ext cx="6525" cy="6600"/>
            </a:xfrm>
            <a:custGeom>
              <a:avLst/>
              <a:gdLst/>
              <a:ahLst/>
              <a:cxnLst/>
              <a:rect l="l" t="t" r="r" b="b"/>
              <a:pathLst>
                <a:path w="261" h="264" extrusionOk="0">
                  <a:moveTo>
                    <a:pt x="130" y="0"/>
                  </a:moveTo>
                  <a:cubicBezTo>
                    <a:pt x="89" y="0"/>
                    <a:pt x="50" y="32"/>
                    <a:pt x="38" y="83"/>
                  </a:cubicBezTo>
                  <a:cubicBezTo>
                    <a:pt x="1" y="153"/>
                    <a:pt x="38" y="219"/>
                    <a:pt x="87" y="256"/>
                  </a:cubicBezTo>
                  <a:cubicBezTo>
                    <a:pt x="98" y="256"/>
                    <a:pt x="109" y="264"/>
                    <a:pt x="122" y="264"/>
                  </a:cubicBezTo>
                  <a:cubicBezTo>
                    <a:pt x="128" y="264"/>
                    <a:pt x="134" y="262"/>
                    <a:pt x="141" y="256"/>
                  </a:cubicBezTo>
                  <a:cubicBezTo>
                    <a:pt x="191" y="256"/>
                    <a:pt x="224" y="219"/>
                    <a:pt x="244" y="186"/>
                  </a:cubicBezTo>
                  <a:cubicBezTo>
                    <a:pt x="261" y="137"/>
                    <a:pt x="244" y="83"/>
                    <a:pt x="224" y="50"/>
                  </a:cubicBezTo>
                  <a:cubicBezTo>
                    <a:pt x="207" y="34"/>
                    <a:pt x="191" y="13"/>
                    <a:pt x="174" y="13"/>
                  </a:cubicBezTo>
                  <a:cubicBezTo>
                    <a:pt x="160" y="4"/>
                    <a:pt x="145" y="0"/>
                    <a:pt x="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10"/>
            <p:cNvSpPr/>
            <p:nvPr/>
          </p:nvSpPr>
          <p:spPr>
            <a:xfrm>
              <a:off x="5052950" y="2453725"/>
              <a:ext cx="3025" cy="6425"/>
            </a:xfrm>
            <a:custGeom>
              <a:avLst/>
              <a:gdLst/>
              <a:ahLst/>
              <a:cxnLst/>
              <a:rect l="l" t="t" r="r" b="b"/>
              <a:pathLst>
                <a:path w="121" h="257" extrusionOk="0">
                  <a:moveTo>
                    <a:pt x="1" y="1"/>
                  </a:moveTo>
                  <a:lnTo>
                    <a:pt x="1" y="256"/>
                  </a:lnTo>
                  <a:cubicBezTo>
                    <a:pt x="50" y="240"/>
                    <a:pt x="87" y="223"/>
                    <a:pt x="104" y="174"/>
                  </a:cubicBezTo>
                  <a:cubicBezTo>
                    <a:pt x="120" y="120"/>
                    <a:pt x="104" y="71"/>
                    <a:pt x="87" y="34"/>
                  </a:cubicBezTo>
                  <a:cubicBezTo>
                    <a:pt x="71" y="17"/>
                    <a:pt x="50" y="17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10"/>
            <p:cNvSpPr/>
            <p:nvPr/>
          </p:nvSpPr>
          <p:spPr>
            <a:xfrm>
              <a:off x="5057300" y="2685325"/>
              <a:ext cx="6000" cy="6725"/>
            </a:xfrm>
            <a:custGeom>
              <a:avLst/>
              <a:gdLst/>
              <a:ahLst/>
              <a:cxnLst/>
              <a:rect l="l" t="t" r="r" b="b"/>
              <a:pathLst>
                <a:path w="240" h="269" extrusionOk="0">
                  <a:moveTo>
                    <a:pt x="127" y="0"/>
                  </a:moveTo>
                  <a:cubicBezTo>
                    <a:pt x="86" y="0"/>
                    <a:pt x="45" y="32"/>
                    <a:pt x="33" y="83"/>
                  </a:cubicBezTo>
                  <a:cubicBezTo>
                    <a:pt x="0" y="149"/>
                    <a:pt x="33" y="236"/>
                    <a:pt x="83" y="252"/>
                  </a:cubicBezTo>
                  <a:cubicBezTo>
                    <a:pt x="103" y="269"/>
                    <a:pt x="120" y="269"/>
                    <a:pt x="136" y="269"/>
                  </a:cubicBezTo>
                  <a:cubicBezTo>
                    <a:pt x="186" y="252"/>
                    <a:pt x="223" y="236"/>
                    <a:pt x="239" y="186"/>
                  </a:cubicBezTo>
                  <a:cubicBezTo>
                    <a:pt x="239" y="133"/>
                    <a:pt x="239" y="83"/>
                    <a:pt x="206" y="46"/>
                  </a:cubicBezTo>
                  <a:cubicBezTo>
                    <a:pt x="206" y="30"/>
                    <a:pt x="186" y="13"/>
                    <a:pt x="169" y="13"/>
                  </a:cubicBezTo>
                  <a:cubicBezTo>
                    <a:pt x="156" y="5"/>
                    <a:pt x="141" y="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10"/>
            <p:cNvSpPr/>
            <p:nvPr/>
          </p:nvSpPr>
          <p:spPr>
            <a:xfrm>
              <a:off x="5061525" y="2639375"/>
              <a:ext cx="6100" cy="6825"/>
            </a:xfrm>
            <a:custGeom>
              <a:avLst/>
              <a:gdLst/>
              <a:ahLst/>
              <a:cxnLst/>
              <a:rect l="l" t="t" r="r" b="b"/>
              <a:pathLst>
                <a:path w="244" h="273" extrusionOk="0">
                  <a:moveTo>
                    <a:pt x="130" y="0"/>
                  </a:moveTo>
                  <a:cubicBezTo>
                    <a:pt x="121" y="0"/>
                    <a:pt x="111" y="4"/>
                    <a:pt x="103" y="13"/>
                  </a:cubicBezTo>
                  <a:cubicBezTo>
                    <a:pt x="37" y="13"/>
                    <a:pt x="0" y="83"/>
                    <a:pt x="0" y="149"/>
                  </a:cubicBezTo>
                  <a:cubicBezTo>
                    <a:pt x="17" y="186"/>
                    <a:pt x="17" y="219"/>
                    <a:pt x="54" y="235"/>
                  </a:cubicBezTo>
                  <a:cubicBezTo>
                    <a:pt x="70" y="252"/>
                    <a:pt x="103" y="272"/>
                    <a:pt x="140" y="272"/>
                  </a:cubicBezTo>
                  <a:cubicBezTo>
                    <a:pt x="190" y="252"/>
                    <a:pt x="243" y="186"/>
                    <a:pt x="223" y="116"/>
                  </a:cubicBezTo>
                  <a:cubicBezTo>
                    <a:pt x="223" y="83"/>
                    <a:pt x="206" y="46"/>
                    <a:pt x="173" y="29"/>
                  </a:cubicBezTo>
                  <a:lnTo>
                    <a:pt x="157" y="13"/>
                  </a:lnTo>
                  <a:cubicBezTo>
                    <a:pt x="149" y="4"/>
                    <a:pt x="139" y="0"/>
                    <a:pt x="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10"/>
            <p:cNvSpPr/>
            <p:nvPr/>
          </p:nvSpPr>
          <p:spPr>
            <a:xfrm>
              <a:off x="5068425" y="2699775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03" y="0"/>
                  </a:moveTo>
                  <a:cubicBezTo>
                    <a:pt x="33" y="21"/>
                    <a:pt x="0" y="87"/>
                    <a:pt x="0" y="157"/>
                  </a:cubicBezTo>
                  <a:cubicBezTo>
                    <a:pt x="17" y="190"/>
                    <a:pt x="33" y="227"/>
                    <a:pt x="50" y="243"/>
                  </a:cubicBezTo>
                  <a:cubicBezTo>
                    <a:pt x="64" y="255"/>
                    <a:pt x="85" y="267"/>
                    <a:pt x="108" y="267"/>
                  </a:cubicBezTo>
                  <a:cubicBezTo>
                    <a:pt x="117" y="267"/>
                    <a:pt x="127" y="265"/>
                    <a:pt x="136" y="260"/>
                  </a:cubicBezTo>
                  <a:cubicBezTo>
                    <a:pt x="190" y="260"/>
                    <a:pt x="239" y="190"/>
                    <a:pt x="223" y="124"/>
                  </a:cubicBezTo>
                  <a:cubicBezTo>
                    <a:pt x="223" y="70"/>
                    <a:pt x="190" y="37"/>
                    <a:pt x="153" y="21"/>
                  </a:cubicBez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10"/>
            <p:cNvSpPr/>
            <p:nvPr/>
          </p:nvSpPr>
          <p:spPr>
            <a:xfrm>
              <a:off x="5054200" y="2653225"/>
              <a:ext cx="6100" cy="6600"/>
            </a:xfrm>
            <a:custGeom>
              <a:avLst/>
              <a:gdLst/>
              <a:ahLst/>
              <a:cxnLst/>
              <a:rect l="l" t="t" r="r" b="b"/>
              <a:pathLst>
                <a:path w="244" h="264" extrusionOk="0">
                  <a:moveTo>
                    <a:pt x="110" y="0"/>
                  </a:moveTo>
                  <a:cubicBezTo>
                    <a:pt x="86" y="0"/>
                    <a:pt x="66" y="13"/>
                    <a:pt x="54" y="27"/>
                  </a:cubicBezTo>
                  <a:cubicBezTo>
                    <a:pt x="0" y="77"/>
                    <a:pt x="0" y="164"/>
                    <a:pt x="37" y="213"/>
                  </a:cubicBezTo>
                  <a:cubicBezTo>
                    <a:pt x="57" y="245"/>
                    <a:pt x="89" y="263"/>
                    <a:pt x="122" y="263"/>
                  </a:cubicBezTo>
                  <a:cubicBezTo>
                    <a:pt x="146" y="263"/>
                    <a:pt x="170" y="254"/>
                    <a:pt x="190" y="234"/>
                  </a:cubicBezTo>
                  <a:cubicBezTo>
                    <a:pt x="244" y="180"/>
                    <a:pt x="244" y="110"/>
                    <a:pt x="207" y="44"/>
                  </a:cubicBezTo>
                  <a:cubicBezTo>
                    <a:pt x="190" y="27"/>
                    <a:pt x="174" y="27"/>
                    <a:pt x="157" y="7"/>
                  </a:cubicBezTo>
                  <a:lnTo>
                    <a:pt x="141" y="7"/>
                  </a:lnTo>
                  <a:cubicBezTo>
                    <a:pt x="130" y="2"/>
                    <a:pt x="120" y="0"/>
                    <a:pt x="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10"/>
            <p:cNvSpPr/>
            <p:nvPr/>
          </p:nvSpPr>
          <p:spPr>
            <a:xfrm>
              <a:off x="5052950" y="2746800"/>
              <a:ext cx="4775" cy="6375"/>
            </a:xfrm>
            <a:custGeom>
              <a:avLst/>
              <a:gdLst/>
              <a:ahLst/>
              <a:cxnLst/>
              <a:rect l="l" t="t" r="r" b="b"/>
              <a:pathLst>
                <a:path w="191" h="255" extrusionOk="0">
                  <a:moveTo>
                    <a:pt x="61" y="1"/>
                  </a:moveTo>
                  <a:cubicBezTo>
                    <a:pt x="41" y="1"/>
                    <a:pt x="20" y="9"/>
                    <a:pt x="1" y="28"/>
                  </a:cubicBezTo>
                  <a:lnTo>
                    <a:pt x="1" y="234"/>
                  </a:lnTo>
                  <a:cubicBezTo>
                    <a:pt x="17" y="234"/>
                    <a:pt x="17" y="251"/>
                    <a:pt x="34" y="251"/>
                  </a:cubicBezTo>
                  <a:cubicBezTo>
                    <a:pt x="43" y="254"/>
                    <a:pt x="53" y="255"/>
                    <a:pt x="63" y="255"/>
                  </a:cubicBezTo>
                  <a:cubicBezTo>
                    <a:pt x="109" y="255"/>
                    <a:pt x="157" y="225"/>
                    <a:pt x="174" y="181"/>
                  </a:cubicBezTo>
                  <a:cubicBezTo>
                    <a:pt x="191" y="115"/>
                    <a:pt x="174" y="28"/>
                    <a:pt x="104" y="12"/>
                  </a:cubicBezTo>
                  <a:cubicBezTo>
                    <a:pt x="90" y="5"/>
                    <a:pt x="76" y="1"/>
                    <a:pt x="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10"/>
            <p:cNvSpPr/>
            <p:nvPr/>
          </p:nvSpPr>
          <p:spPr>
            <a:xfrm>
              <a:off x="5067075" y="2621875"/>
              <a:ext cx="6100" cy="6700"/>
            </a:xfrm>
            <a:custGeom>
              <a:avLst/>
              <a:gdLst/>
              <a:ahLst/>
              <a:cxnLst/>
              <a:rect l="l" t="t" r="r" b="b"/>
              <a:pathLst>
                <a:path w="244" h="268" extrusionOk="0">
                  <a:moveTo>
                    <a:pt x="123" y="0"/>
                  </a:moveTo>
                  <a:cubicBezTo>
                    <a:pt x="117" y="0"/>
                    <a:pt x="111" y="2"/>
                    <a:pt x="104" y="8"/>
                  </a:cubicBezTo>
                  <a:cubicBezTo>
                    <a:pt x="71" y="8"/>
                    <a:pt x="54" y="24"/>
                    <a:pt x="38" y="61"/>
                  </a:cubicBezTo>
                  <a:cubicBezTo>
                    <a:pt x="21" y="78"/>
                    <a:pt x="1" y="111"/>
                    <a:pt x="21" y="148"/>
                  </a:cubicBezTo>
                  <a:cubicBezTo>
                    <a:pt x="21" y="181"/>
                    <a:pt x="38" y="214"/>
                    <a:pt x="54" y="230"/>
                  </a:cubicBezTo>
                  <a:cubicBezTo>
                    <a:pt x="71" y="251"/>
                    <a:pt x="104" y="267"/>
                    <a:pt x="141" y="267"/>
                  </a:cubicBezTo>
                  <a:cubicBezTo>
                    <a:pt x="190" y="251"/>
                    <a:pt x="244" y="181"/>
                    <a:pt x="227" y="111"/>
                  </a:cubicBezTo>
                  <a:cubicBezTo>
                    <a:pt x="227" y="78"/>
                    <a:pt x="207" y="45"/>
                    <a:pt x="190" y="24"/>
                  </a:cubicBezTo>
                  <a:cubicBezTo>
                    <a:pt x="174" y="24"/>
                    <a:pt x="174" y="8"/>
                    <a:pt x="157" y="8"/>
                  </a:cubicBezTo>
                  <a:cubicBezTo>
                    <a:pt x="146" y="8"/>
                    <a:pt x="135" y="0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10"/>
            <p:cNvSpPr/>
            <p:nvPr/>
          </p:nvSpPr>
          <p:spPr>
            <a:xfrm>
              <a:off x="5052950" y="2703000"/>
              <a:ext cx="4775" cy="6275"/>
            </a:xfrm>
            <a:custGeom>
              <a:avLst/>
              <a:gdLst/>
              <a:ahLst/>
              <a:cxnLst/>
              <a:rect l="l" t="t" r="r" b="b"/>
              <a:pathLst>
                <a:path w="191" h="251" extrusionOk="0">
                  <a:moveTo>
                    <a:pt x="65" y="1"/>
                  </a:moveTo>
                  <a:cubicBezTo>
                    <a:pt x="41" y="1"/>
                    <a:pt x="20" y="9"/>
                    <a:pt x="1" y="28"/>
                  </a:cubicBezTo>
                  <a:lnTo>
                    <a:pt x="1" y="234"/>
                  </a:lnTo>
                  <a:cubicBezTo>
                    <a:pt x="17" y="234"/>
                    <a:pt x="17" y="250"/>
                    <a:pt x="34" y="250"/>
                  </a:cubicBezTo>
                  <a:lnTo>
                    <a:pt x="87" y="250"/>
                  </a:lnTo>
                  <a:cubicBezTo>
                    <a:pt x="120" y="250"/>
                    <a:pt x="153" y="217"/>
                    <a:pt x="174" y="164"/>
                  </a:cubicBezTo>
                  <a:cubicBezTo>
                    <a:pt x="191" y="131"/>
                    <a:pt x="191" y="77"/>
                    <a:pt x="153" y="44"/>
                  </a:cubicBezTo>
                  <a:cubicBezTo>
                    <a:pt x="137" y="28"/>
                    <a:pt x="137" y="11"/>
                    <a:pt x="120" y="11"/>
                  </a:cubicBezTo>
                  <a:cubicBezTo>
                    <a:pt x="100" y="5"/>
                    <a:pt x="82" y="1"/>
                    <a:pt x="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10"/>
            <p:cNvSpPr/>
            <p:nvPr/>
          </p:nvSpPr>
          <p:spPr>
            <a:xfrm>
              <a:off x="5078725" y="2453725"/>
              <a:ext cx="5175" cy="3100"/>
            </a:xfrm>
            <a:custGeom>
              <a:avLst/>
              <a:gdLst/>
              <a:ahLst/>
              <a:cxnLst/>
              <a:rect l="l" t="t" r="r" b="b"/>
              <a:pathLst>
                <a:path w="207" h="124" extrusionOk="0">
                  <a:moveTo>
                    <a:pt x="1" y="1"/>
                  </a:moveTo>
                  <a:lnTo>
                    <a:pt x="1" y="17"/>
                  </a:lnTo>
                  <a:cubicBezTo>
                    <a:pt x="1" y="78"/>
                    <a:pt x="54" y="124"/>
                    <a:pt x="100" y="124"/>
                  </a:cubicBezTo>
                  <a:cubicBezTo>
                    <a:pt x="107" y="124"/>
                    <a:pt x="114" y="123"/>
                    <a:pt x="120" y="120"/>
                  </a:cubicBezTo>
                  <a:cubicBezTo>
                    <a:pt x="153" y="120"/>
                    <a:pt x="174" y="104"/>
                    <a:pt x="190" y="71"/>
                  </a:cubicBezTo>
                  <a:cubicBezTo>
                    <a:pt x="207" y="71"/>
                    <a:pt x="207" y="50"/>
                    <a:pt x="207" y="50"/>
                  </a:cubicBezTo>
                  <a:cubicBezTo>
                    <a:pt x="137" y="34"/>
                    <a:pt x="71" y="17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10"/>
            <p:cNvSpPr/>
            <p:nvPr/>
          </p:nvSpPr>
          <p:spPr>
            <a:xfrm>
              <a:off x="5124700" y="2736225"/>
              <a:ext cx="6000" cy="6550"/>
            </a:xfrm>
            <a:custGeom>
              <a:avLst/>
              <a:gdLst/>
              <a:ahLst/>
              <a:cxnLst/>
              <a:rect l="l" t="t" r="r" b="b"/>
              <a:pathLst>
                <a:path w="240" h="262" extrusionOk="0">
                  <a:moveTo>
                    <a:pt x="134" y="0"/>
                  </a:moveTo>
                  <a:cubicBezTo>
                    <a:pt x="84" y="0"/>
                    <a:pt x="44" y="35"/>
                    <a:pt x="17" y="88"/>
                  </a:cubicBezTo>
                  <a:cubicBezTo>
                    <a:pt x="0" y="158"/>
                    <a:pt x="33" y="228"/>
                    <a:pt x="87" y="245"/>
                  </a:cubicBezTo>
                  <a:cubicBezTo>
                    <a:pt x="104" y="261"/>
                    <a:pt x="120" y="261"/>
                    <a:pt x="136" y="261"/>
                  </a:cubicBezTo>
                  <a:cubicBezTo>
                    <a:pt x="169" y="261"/>
                    <a:pt x="207" y="228"/>
                    <a:pt x="223" y="175"/>
                  </a:cubicBezTo>
                  <a:cubicBezTo>
                    <a:pt x="240" y="125"/>
                    <a:pt x="240" y="72"/>
                    <a:pt x="207" y="39"/>
                  </a:cubicBezTo>
                  <a:cubicBezTo>
                    <a:pt x="190" y="22"/>
                    <a:pt x="190" y="22"/>
                    <a:pt x="169" y="6"/>
                  </a:cubicBezTo>
                  <a:cubicBezTo>
                    <a:pt x="157" y="2"/>
                    <a:pt x="145" y="0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10"/>
            <p:cNvSpPr/>
            <p:nvPr/>
          </p:nvSpPr>
          <p:spPr>
            <a:xfrm>
              <a:off x="5191700" y="2661125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03" y="0"/>
                  </a:moveTo>
                  <a:cubicBezTo>
                    <a:pt x="50" y="21"/>
                    <a:pt x="0" y="87"/>
                    <a:pt x="17" y="157"/>
                  </a:cubicBezTo>
                  <a:cubicBezTo>
                    <a:pt x="17" y="190"/>
                    <a:pt x="33" y="227"/>
                    <a:pt x="50" y="243"/>
                  </a:cubicBezTo>
                  <a:cubicBezTo>
                    <a:pt x="76" y="255"/>
                    <a:pt x="92" y="267"/>
                    <a:pt x="111" y="267"/>
                  </a:cubicBezTo>
                  <a:cubicBezTo>
                    <a:pt x="118" y="267"/>
                    <a:pt x="127" y="265"/>
                    <a:pt x="136" y="260"/>
                  </a:cubicBezTo>
                  <a:cubicBezTo>
                    <a:pt x="206" y="260"/>
                    <a:pt x="239" y="190"/>
                    <a:pt x="223" y="124"/>
                  </a:cubicBezTo>
                  <a:cubicBezTo>
                    <a:pt x="223" y="87"/>
                    <a:pt x="206" y="54"/>
                    <a:pt x="190" y="37"/>
                  </a:cubicBezTo>
                  <a:cubicBezTo>
                    <a:pt x="169" y="21"/>
                    <a:pt x="169" y="21"/>
                    <a:pt x="153" y="21"/>
                  </a:cubicBez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10"/>
            <p:cNvSpPr/>
            <p:nvPr/>
          </p:nvSpPr>
          <p:spPr>
            <a:xfrm>
              <a:off x="5216125" y="2644250"/>
              <a:ext cx="6100" cy="6550"/>
            </a:xfrm>
            <a:custGeom>
              <a:avLst/>
              <a:gdLst/>
              <a:ahLst/>
              <a:cxnLst/>
              <a:rect l="l" t="t" r="r" b="b"/>
              <a:pathLst>
                <a:path w="244" h="262" extrusionOk="0">
                  <a:moveTo>
                    <a:pt x="94" y="0"/>
                  </a:moveTo>
                  <a:cubicBezTo>
                    <a:pt x="76" y="0"/>
                    <a:pt x="61" y="12"/>
                    <a:pt x="38" y="24"/>
                  </a:cubicBezTo>
                  <a:cubicBezTo>
                    <a:pt x="17" y="40"/>
                    <a:pt x="0" y="77"/>
                    <a:pt x="0" y="110"/>
                  </a:cubicBezTo>
                  <a:cubicBezTo>
                    <a:pt x="0" y="143"/>
                    <a:pt x="0" y="180"/>
                    <a:pt x="17" y="213"/>
                  </a:cubicBezTo>
                  <a:cubicBezTo>
                    <a:pt x="48" y="242"/>
                    <a:pt x="86" y="261"/>
                    <a:pt x="117" y="261"/>
                  </a:cubicBezTo>
                  <a:cubicBezTo>
                    <a:pt x="140" y="261"/>
                    <a:pt x="160" y="252"/>
                    <a:pt x="174" y="230"/>
                  </a:cubicBezTo>
                  <a:cubicBezTo>
                    <a:pt x="223" y="180"/>
                    <a:pt x="244" y="110"/>
                    <a:pt x="190" y="40"/>
                  </a:cubicBezTo>
                  <a:cubicBezTo>
                    <a:pt x="190" y="24"/>
                    <a:pt x="174" y="7"/>
                    <a:pt x="157" y="7"/>
                  </a:cubicBezTo>
                  <a:lnTo>
                    <a:pt x="120" y="7"/>
                  </a:lnTo>
                  <a:cubicBezTo>
                    <a:pt x="110" y="2"/>
                    <a:pt x="102" y="0"/>
                    <a:pt x="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10"/>
            <p:cNvSpPr/>
            <p:nvPr/>
          </p:nvSpPr>
          <p:spPr>
            <a:xfrm>
              <a:off x="5207575" y="270625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3" y="1"/>
                  </a:moveTo>
                  <a:cubicBezTo>
                    <a:pt x="33" y="1"/>
                    <a:pt x="0" y="71"/>
                    <a:pt x="17" y="137"/>
                  </a:cubicBezTo>
                  <a:cubicBezTo>
                    <a:pt x="17" y="174"/>
                    <a:pt x="33" y="207"/>
                    <a:pt x="50" y="224"/>
                  </a:cubicBezTo>
                  <a:cubicBezTo>
                    <a:pt x="87" y="257"/>
                    <a:pt x="103" y="257"/>
                    <a:pt x="136" y="257"/>
                  </a:cubicBezTo>
                  <a:cubicBezTo>
                    <a:pt x="190" y="240"/>
                    <a:pt x="239" y="174"/>
                    <a:pt x="223" y="104"/>
                  </a:cubicBezTo>
                  <a:cubicBezTo>
                    <a:pt x="223" y="71"/>
                    <a:pt x="206" y="34"/>
                    <a:pt x="190" y="17"/>
                  </a:cubicBezTo>
                  <a:cubicBezTo>
                    <a:pt x="173" y="17"/>
                    <a:pt x="173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10"/>
            <p:cNvSpPr/>
            <p:nvPr/>
          </p:nvSpPr>
          <p:spPr>
            <a:xfrm>
              <a:off x="5218300" y="2624225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03" y="0"/>
                  </a:moveTo>
                  <a:cubicBezTo>
                    <a:pt x="54" y="17"/>
                    <a:pt x="0" y="87"/>
                    <a:pt x="17" y="157"/>
                  </a:cubicBezTo>
                  <a:cubicBezTo>
                    <a:pt x="17" y="190"/>
                    <a:pt x="33" y="223"/>
                    <a:pt x="54" y="239"/>
                  </a:cubicBezTo>
                  <a:cubicBezTo>
                    <a:pt x="77" y="254"/>
                    <a:pt x="92" y="267"/>
                    <a:pt x="111" y="267"/>
                  </a:cubicBezTo>
                  <a:cubicBezTo>
                    <a:pt x="119" y="267"/>
                    <a:pt x="127" y="265"/>
                    <a:pt x="136" y="260"/>
                  </a:cubicBezTo>
                  <a:cubicBezTo>
                    <a:pt x="206" y="260"/>
                    <a:pt x="239" y="190"/>
                    <a:pt x="223" y="120"/>
                  </a:cubicBezTo>
                  <a:cubicBezTo>
                    <a:pt x="223" y="87"/>
                    <a:pt x="206" y="54"/>
                    <a:pt x="190" y="33"/>
                  </a:cubicBezTo>
                  <a:cubicBezTo>
                    <a:pt x="173" y="17"/>
                    <a:pt x="173" y="17"/>
                    <a:pt x="157" y="17"/>
                  </a:cubicBez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10"/>
            <p:cNvSpPr/>
            <p:nvPr/>
          </p:nvSpPr>
          <p:spPr>
            <a:xfrm>
              <a:off x="5217475" y="2671725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06" y="0"/>
                  </a:moveTo>
                  <a:cubicBezTo>
                    <a:pt x="83" y="0"/>
                    <a:pt x="61" y="14"/>
                    <a:pt x="50" y="25"/>
                  </a:cubicBezTo>
                  <a:cubicBezTo>
                    <a:pt x="0" y="75"/>
                    <a:pt x="0" y="162"/>
                    <a:pt x="33" y="215"/>
                  </a:cubicBezTo>
                  <a:cubicBezTo>
                    <a:pt x="50" y="232"/>
                    <a:pt x="87" y="248"/>
                    <a:pt x="103" y="265"/>
                  </a:cubicBezTo>
                  <a:cubicBezTo>
                    <a:pt x="136" y="265"/>
                    <a:pt x="169" y="248"/>
                    <a:pt x="190" y="232"/>
                  </a:cubicBezTo>
                  <a:cubicBezTo>
                    <a:pt x="206" y="215"/>
                    <a:pt x="223" y="178"/>
                    <a:pt x="239" y="145"/>
                  </a:cubicBezTo>
                  <a:cubicBezTo>
                    <a:pt x="239" y="112"/>
                    <a:pt x="223" y="75"/>
                    <a:pt x="206" y="42"/>
                  </a:cubicBezTo>
                  <a:cubicBezTo>
                    <a:pt x="190" y="25"/>
                    <a:pt x="169" y="25"/>
                    <a:pt x="153" y="9"/>
                  </a:cubicBezTo>
                  <a:lnTo>
                    <a:pt x="136" y="9"/>
                  </a:lnTo>
                  <a:cubicBezTo>
                    <a:pt x="126" y="3"/>
                    <a:pt x="116" y="0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10"/>
            <p:cNvSpPr/>
            <p:nvPr/>
          </p:nvSpPr>
          <p:spPr>
            <a:xfrm>
              <a:off x="5195500" y="2694475"/>
              <a:ext cx="6125" cy="6575"/>
            </a:xfrm>
            <a:custGeom>
              <a:avLst/>
              <a:gdLst/>
              <a:ahLst/>
              <a:cxnLst/>
              <a:rect l="l" t="t" r="r" b="b"/>
              <a:pathLst>
                <a:path w="245" h="263" extrusionOk="0">
                  <a:moveTo>
                    <a:pt x="119" y="0"/>
                  </a:moveTo>
                  <a:cubicBezTo>
                    <a:pt x="76" y="0"/>
                    <a:pt x="33" y="22"/>
                    <a:pt x="17" y="76"/>
                  </a:cubicBezTo>
                  <a:cubicBezTo>
                    <a:pt x="1" y="146"/>
                    <a:pt x="17" y="233"/>
                    <a:pt x="87" y="249"/>
                  </a:cubicBezTo>
                  <a:cubicBezTo>
                    <a:pt x="102" y="258"/>
                    <a:pt x="117" y="262"/>
                    <a:pt x="132" y="262"/>
                  </a:cubicBezTo>
                  <a:cubicBezTo>
                    <a:pt x="173" y="262"/>
                    <a:pt x="211" y="231"/>
                    <a:pt x="224" y="179"/>
                  </a:cubicBezTo>
                  <a:cubicBezTo>
                    <a:pt x="244" y="109"/>
                    <a:pt x="224" y="43"/>
                    <a:pt x="158" y="6"/>
                  </a:cubicBezTo>
                  <a:cubicBezTo>
                    <a:pt x="145" y="2"/>
                    <a:pt x="132" y="0"/>
                    <a:pt x="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10"/>
            <p:cNvSpPr/>
            <p:nvPr/>
          </p:nvSpPr>
          <p:spPr>
            <a:xfrm>
              <a:off x="5200250" y="2719975"/>
              <a:ext cx="6525" cy="6400"/>
            </a:xfrm>
            <a:custGeom>
              <a:avLst/>
              <a:gdLst/>
              <a:ahLst/>
              <a:cxnLst/>
              <a:rect l="l" t="t" r="r" b="b"/>
              <a:pathLst>
                <a:path w="261" h="256" extrusionOk="0">
                  <a:moveTo>
                    <a:pt x="137" y="0"/>
                  </a:moveTo>
                  <a:cubicBezTo>
                    <a:pt x="104" y="0"/>
                    <a:pt x="87" y="0"/>
                    <a:pt x="54" y="37"/>
                  </a:cubicBezTo>
                  <a:cubicBezTo>
                    <a:pt x="17" y="70"/>
                    <a:pt x="1" y="157"/>
                    <a:pt x="34" y="206"/>
                  </a:cubicBezTo>
                  <a:cubicBezTo>
                    <a:pt x="64" y="237"/>
                    <a:pt x="101" y="256"/>
                    <a:pt x="132" y="256"/>
                  </a:cubicBezTo>
                  <a:cubicBezTo>
                    <a:pt x="155" y="256"/>
                    <a:pt x="176" y="246"/>
                    <a:pt x="190" y="223"/>
                  </a:cubicBezTo>
                  <a:cubicBezTo>
                    <a:pt x="240" y="190"/>
                    <a:pt x="260" y="103"/>
                    <a:pt x="207" y="54"/>
                  </a:cubicBezTo>
                  <a:cubicBezTo>
                    <a:pt x="207" y="37"/>
                    <a:pt x="190" y="17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10"/>
            <p:cNvSpPr/>
            <p:nvPr/>
          </p:nvSpPr>
          <p:spPr>
            <a:xfrm>
              <a:off x="5203650" y="275212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29" y="1"/>
                  </a:moveTo>
                  <a:cubicBezTo>
                    <a:pt x="83" y="1"/>
                    <a:pt x="35" y="33"/>
                    <a:pt x="21" y="91"/>
                  </a:cubicBezTo>
                  <a:cubicBezTo>
                    <a:pt x="1" y="141"/>
                    <a:pt x="21" y="227"/>
                    <a:pt x="87" y="244"/>
                  </a:cubicBezTo>
                  <a:cubicBezTo>
                    <a:pt x="104" y="260"/>
                    <a:pt x="124" y="260"/>
                    <a:pt x="141" y="260"/>
                  </a:cubicBezTo>
                  <a:cubicBezTo>
                    <a:pt x="174" y="260"/>
                    <a:pt x="207" y="227"/>
                    <a:pt x="227" y="174"/>
                  </a:cubicBezTo>
                  <a:cubicBezTo>
                    <a:pt x="244" y="124"/>
                    <a:pt x="227" y="71"/>
                    <a:pt x="207" y="38"/>
                  </a:cubicBezTo>
                  <a:cubicBezTo>
                    <a:pt x="190" y="21"/>
                    <a:pt x="174" y="21"/>
                    <a:pt x="157" y="5"/>
                  </a:cubicBezTo>
                  <a:cubicBezTo>
                    <a:pt x="148" y="2"/>
                    <a:pt x="139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10"/>
            <p:cNvSpPr/>
            <p:nvPr/>
          </p:nvSpPr>
          <p:spPr>
            <a:xfrm>
              <a:off x="5213125" y="2594400"/>
              <a:ext cx="5600" cy="6650"/>
            </a:xfrm>
            <a:custGeom>
              <a:avLst/>
              <a:gdLst/>
              <a:ahLst/>
              <a:cxnLst/>
              <a:rect l="l" t="t" r="r" b="b"/>
              <a:pathLst>
                <a:path w="224" h="266" extrusionOk="0">
                  <a:moveTo>
                    <a:pt x="116" y="1"/>
                  </a:moveTo>
                  <a:cubicBezTo>
                    <a:pt x="108" y="1"/>
                    <a:pt x="98" y="3"/>
                    <a:pt x="87" y="10"/>
                  </a:cubicBezTo>
                  <a:cubicBezTo>
                    <a:pt x="34" y="10"/>
                    <a:pt x="1" y="76"/>
                    <a:pt x="1" y="146"/>
                  </a:cubicBezTo>
                  <a:cubicBezTo>
                    <a:pt x="1" y="179"/>
                    <a:pt x="17" y="216"/>
                    <a:pt x="54" y="232"/>
                  </a:cubicBezTo>
                  <a:cubicBezTo>
                    <a:pt x="71" y="249"/>
                    <a:pt x="104" y="265"/>
                    <a:pt x="120" y="265"/>
                  </a:cubicBezTo>
                  <a:cubicBezTo>
                    <a:pt x="191" y="249"/>
                    <a:pt x="224" y="179"/>
                    <a:pt x="224" y="113"/>
                  </a:cubicBezTo>
                  <a:cubicBezTo>
                    <a:pt x="224" y="76"/>
                    <a:pt x="207" y="43"/>
                    <a:pt x="174" y="26"/>
                  </a:cubicBezTo>
                  <a:lnTo>
                    <a:pt x="158" y="10"/>
                  </a:lnTo>
                  <a:cubicBezTo>
                    <a:pt x="144" y="10"/>
                    <a:pt x="132" y="1"/>
                    <a:pt x="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10"/>
            <p:cNvSpPr/>
            <p:nvPr/>
          </p:nvSpPr>
          <p:spPr>
            <a:xfrm>
              <a:off x="5239325" y="256020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03" y="1"/>
                  </a:moveTo>
                  <a:cubicBezTo>
                    <a:pt x="70" y="1"/>
                    <a:pt x="54" y="17"/>
                    <a:pt x="37" y="54"/>
                  </a:cubicBezTo>
                  <a:cubicBezTo>
                    <a:pt x="17" y="71"/>
                    <a:pt x="0" y="104"/>
                    <a:pt x="17" y="141"/>
                  </a:cubicBezTo>
                  <a:cubicBezTo>
                    <a:pt x="17" y="174"/>
                    <a:pt x="37" y="207"/>
                    <a:pt x="54" y="223"/>
                  </a:cubicBezTo>
                  <a:cubicBezTo>
                    <a:pt x="87" y="261"/>
                    <a:pt x="103" y="261"/>
                    <a:pt x="140" y="261"/>
                  </a:cubicBezTo>
                  <a:cubicBezTo>
                    <a:pt x="206" y="244"/>
                    <a:pt x="243" y="174"/>
                    <a:pt x="223" y="104"/>
                  </a:cubicBezTo>
                  <a:cubicBezTo>
                    <a:pt x="223" y="71"/>
                    <a:pt x="206" y="38"/>
                    <a:pt x="190" y="17"/>
                  </a:cubicBezTo>
                  <a:cubicBezTo>
                    <a:pt x="173" y="17"/>
                    <a:pt x="173" y="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10"/>
            <p:cNvSpPr/>
            <p:nvPr/>
          </p:nvSpPr>
          <p:spPr>
            <a:xfrm>
              <a:off x="5220050" y="2608425"/>
              <a:ext cx="6000" cy="6475"/>
            </a:xfrm>
            <a:custGeom>
              <a:avLst/>
              <a:gdLst/>
              <a:ahLst/>
              <a:cxnLst/>
              <a:rect l="l" t="t" r="r" b="b"/>
              <a:pathLst>
                <a:path w="240" h="259" extrusionOk="0">
                  <a:moveTo>
                    <a:pt x="110" y="1"/>
                  </a:moveTo>
                  <a:cubicBezTo>
                    <a:pt x="70" y="1"/>
                    <a:pt x="29" y="32"/>
                    <a:pt x="17" y="84"/>
                  </a:cubicBezTo>
                  <a:cubicBezTo>
                    <a:pt x="0" y="150"/>
                    <a:pt x="17" y="220"/>
                    <a:pt x="87" y="253"/>
                  </a:cubicBezTo>
                  <a:cubicBezTo>
                    <a:pt x="96" y="257"/>
                    <a:pt x="106" y="258"/>
                    <a:pt x="116" y="258"/>
                  </a:cubicBezTo>
                  <a:cubicBezTo>
                    <a:pt x="161" y="258"/>
                    <a:pt x="209" y="224"/>
                    <a:pt x="223" y="170"/>
                  </a:cubicBezTo>
                  <a:cubicBezTo>
                    <a:pt x="239" y="100"/>
                    <a:pt x="223" y="30"/>
                    <a:pt x="153" y="14"/>
                  </a:cubicBezTo>
                  <a:cubicBezTo>
                    <a:pt x="140" y="5"/>
                    <a:pt x="125" y="1"/>
                    <a:pt x="1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10"/>
            <p:cNvSpPr/>
            <p:nvPr/>
          </p:nvSpPr>
          <p:spPr>
            <a:xfrm>
              <a:off x="5246225" y="2589475"/>
              <a:ext cx="5575" cy="6425"/>
            </a:xfrm>
            <a:custGeom>
              <a:avLst/>
              <a:gdLst/>
              <a:ahLst/>
              <a:cxnLst/>
              <a:rect l="l" t="t" r="r" b="b"/>
              <a:pathLst>
                <a:path w="223" h="257" extrusionOk="0">
                  <a:moveTo>
                    <a:pt x="87" y="1"/>
                  </a:moveTo>
                  <a:cubicBezTo>
                    <a:pt x="70" y="1"/>
                    <a:pt x="33" y="17"/>
                    <a:pt x="17" y="50"/>
                  </a:cubicBezTo>
                  <a:cubicBezTo>
                    <a:pt x="0" y="67"/>
                    <a:pt x="0" y="104"/>
                    <a:pt x="0" y="137"/>
                  </a:cubicBezTo>
                  <a:cubicBezTo>
                    <a:pt x="0" y="170"/>
                    <a:pt x="17" y="207"/>
                    <a:pt x="50" y="223"/>
                  </a:cubicBezTo>
                  <a:cubicBezTo>
                    <a:pt x="70" y="256"/>
                    <a:pt x="103" y="256"/>
                    <a:pt x="120" y="256"/>
                  </a:cubicBezTo>
                  <a:cubicBezTo>
                    <a:pt x="190" y="240"/>
                    <a:pt x="223" y="170"/>
                    <a:pt x="223" y="104"/>
                  </a:cubicBezTo>
                  <a:cubicBezTo>
                    <a:pt x="223" y="67"/>
                    <a:pt x="206" y="34"/>
                    <a:pt x="174" y="17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10"/>
            <p:cNvSpPr/>
            <p:nvPr/>
          </p:nvSpPr>
          <p:spPr>
            <a:xfrm>
              <a:off x="5232925" y="2620825"/>
              <a:ext cx="6425" cy="6325"/>
            </a:xfrm>
            <a:custGeom>
              <a:avLst/>
              <a:gdLst/>
              <a:ahLst/>
              <a:cxnLst/>
              <a:rect l="l" t="t" r="r" b="b"/>
              <a:pathLst>
                <a:path w="257" h="253" extrusionOk="0">
                  <a:moveTo>
                    <a:pt x="137" y="0"/>
                  </a:moveTo>
                  <a:cubicBezTo>
                    <a:pt x="120" y="0"/>
                    <a:pt x="87" y="0"/>
                    <a:pt x="50" y="17"/>
                  </a:cubicBezTo>
                  <a:cubicBezTo>
                    <a:pt x="17" y="66"/>
                    <a:pt x="0" y="153"/>
                    <a:pt x="33" y="206"/>
                  </a:cubicBezTo>
                  <a:cubicBezTo>
                    <a:pt x="65" y="235"/>
                    <a:pt x="100" y="253"/>
                    <a:pt x="135" y="253"/>
                  </a:cubicBezTo>
                  <a:cubicBezTo>
                    <a:pt x="160" y="253"/>
                    <a:pt x="184" y="243"/>
                    <a:pt x="207" y="223"/>
                  </a:cubicBezTo>
                  <a:cubicBezTo>
                    <a:pt x="240" y="190"/>
                    <a:pt x="256" y="103"/>
                    <a:pt x="223" y="50"/>
                  </a:cubicBezTo>
                  <a:cubicBezTo>
                    <a:pt x="207" y="33"/>
                    <a:pt x="190" y="17"/>
                    <a:pt x="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10"/>
            <p:cNvSpPr/>
            <p:nvPr/>
          </p:nvSpPr>
          <p:spPr>
            <a:xfrm>
              <a:off x="5234575" y="2577425"/>
              <a:ext cx="6100" cy="6400"/>
            </a:xfrm>
            <a:custGeom>
              <a:avLst/>
              <a:gdLst/>
              <a:ahLst/>
              <a:cxnLst/>
              <a:rect l="l" t="t" r="r" b="b"/>
              <a:pathLst>
                <a:path w="244" h="256" extrusionOk="0">
                  <a:moveTo>
                    <a:pt x="104" y="0"/>
                  </a:moveTo>
                  <a:cubicBezTo>
                    <a:pt x="104" y="0"/>
                    <a:pt x="87" y="0"/>
                    <a:pt x="87" y="17"/>
                  </a:cubicBezTo>
                  <a:cubicBezTo>
                    <a:pt x="38" y="33"/>
                    <a:pt x="0" y="87"/>
                    <a:pt x="21" y="153"/>
                  </a:cubicBezTo>
                  <a:cubicBezTo>
                    <a:pt x="21" y="190"/>
                    <a:pt x="38" y="206"/>
                    <a:pt x="54" y="239"/>
                  </a:cubicBezTo>
                  <a:cubicBezTo>
                    <a:pt x="87" y="256"/>
                    <a:pt x="104" y="256"/>
                    <a:pt x="141" y="256"/>
                  </a:cubicBezTo>
                  <a:cubicBezTo>
                    <a:pt x="207" y="239"/>
                    <a:pt x="244" y="173"/>
                    <a:pt x="244" y="103"/>
                  </a:cubicBezTo>
                  <a:cubicBezTo>
                    <a:pt x="227" y="103"/>
                    <a:pt x="227" y="87"/>
                    <a:pt x="227" y="70"/>
                  </a:cubicBezTo>
                  <a:cubicBezTo>
                    <a:pt x="207" y="50"/>
                    <a:pt x="190" y="17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10"/>
            <p:cNvSpPr/>
            <p:nvPr/>
          </p:nvSpPr>
          <p:spPr>
            <a:xfrm>
              <a:off x="5224275" y="2656700"/>
              <a:ext cx="6100" cy="6600"/>
            </a:xfrm>
            <a:custGeom>
              <a:avLst/>
              <a:gdLst/>
              <a:ahLst/>
              <a:cxnLst/>
              <a:rect l="l" t="t" r="r" b="b"/>
              <a:pathLst>
                <a:path w="244" h="264" extrusionOk="0">
                  <a:moveTo>
                    <a:pt x="123" y="1"/>
                  </a:moveTo>
                  <a:cubicBezTo>
                    <a:pt x="117" y="1"/>
                    <a:pt x="110" y="3"/>
                    <a:pt x="103" y="8"/>
                  </a:cubicBezTo>
                  <a:cubicBezTo>
                    <a:pt x="37" y="8"/>
                    <a:pt x="0" y="74"/>
                    <a:pt x="21" y="144"/>
                  </a:cubicBezTo>
                  <a:cubicBezTo>
                    <a:pt x="21" y="177"/>
                    <a:pt x="37" y="214"/>
                    <a:pt x="54" y="231"/>
                  </a:cubicBezTo>
                  <a:cubicBezTo>
                    <a:pt x="87" y="247"/>
                    <a:pt x="103" y="264"/>
                    <a:pt x="140" y="264"/>
                  </a:cubicBezTo>
                  <a:cubicBezTo>
                    <a:pt x="173" y="247"/>
                    <a:pt x="190" y="231"/>
                    <a:pt x="206" y="214"/>
                  </a:cubicBezTo>
                  <a:cubicBezTo>
                    <a:pt x="227" y="177"/>
                    <a:pt x="243" y="144"/>
                    <a:pt x="227" y="111"/>
                  </a:cubicBezTo>
                  <a:cubicBezTo>
                    <a:pt x="227" y="74"/>
                    <a:pt x="206" y="41"/>
                    <a:pt x="190" y="25"/>
                  </a:cubicBezTo>
                  <a:cubicBezTo>
                    <a:pt x="173" y="25"/>
                    <a:pt x="173" y="8"/>
                    <a:pt x="157" y="8"/>
                  </a:cubicBezTo>
                  <a:cubicBezTo>
                    <a:pt x="146" y="8"/>
                    <a:pt x="135" y="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10"/>
            <p:cNvSpPr/>
            <p:nvPr/>
          </p:nvSpPr>
          <p:spPr>
            <a:xfrm>
              <a:off x="5230350" y="2670275"/>
              <a:ext cx="6425" cy="6550"/>
            </a:xfrm>
            <a:custGeom>
              <a:avLst/>
              <a:gdLst/>
              <a:ahLst/>
              <a:cxnLst/>
              <a:rect l="l" t="t" r="r" b="b"/>
              <a:pathLst>
                <a:path w="257" h="262" extrusionOk="0">
                  <a:moveTo>
                    <a:pt x="127" y="1"/>
                  </a:moveTo>
                  <a:cubicBezTo>
                    <a:pt x="87" y="1"/>
                    <a:pt x="46" y="32"/>
                    <a:pt x="33" y="83"/>
                  </a:cubicBezTo>
                  <a:cubicBezTo>
                    <a:pt x="0" y="149"/>
                    <a:pt x="33" y="220"/>
                    <a:pt x="87" y="253"/>
                  </a:cubicBezTo>
                  <a:cubicBezTo>
                    <a:pt x="98" y="253"/>
                    <a:pt x="109" y="262"/>
                    <a:pt x="120" y="262"/>
                  </a:cubicBezTo>
                  <a:cubicBezTo>
                    <a:pt x="125" y="262"/>
                    <a:pt x="131" y="259"/>
                    <a:pt x="136" y="253"/>
                  </a:cubicBezTo>
                  <a:cubicBezTo>
                    <a:pt x="190" y="253"/>
                    <a:pt x="223" y="220"/>
                    <a:pt x="240" y="187"/>
                  </a:cubicBezTo>
                  <a:cubicBezTo>
                    <a:pt x="256" y="133"/>
                    <a:pt x="240" y="83"/>
                    <a:pt x="207" y="46"/>
                  </a:cubicBezTo>
                  <a:cubicBezTo>
                    <a:pt x="207" y="30"/>
                    <a:pt x="190" y="13"/>
                    <a:pt x="169" y="13"/>
                  </a:cubicBezTo>
                  <a:cubicBezTo>
                    <a:pt x="156" y="5"/>
                    <a:pt x="142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10"/>
            <p:cNvSpPr/>
            <p:nvPr/>
          </p:nvSpPr>
          <p:spPr>
            <a:xfrm>
              <a:off x="5227775" y="2684150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99" y="1"/>
                  </a:moveTo>
                  <a:cubicBezTo>
                    <a:pt x="57" y="1"/>
                    <a:pt x="13" y="23"/>
                    <a:pt x="0" y="77"/>
                  </a:cubicBezTo>
                  <a:lnTo>
                    <a:pt x="0" y="147"/>
                  </a:lnTo>
                  <a:cubicBezTo>
                    <a:pt x="0" y="196"/>
                    <a:pt x="33" y="233"/>
                    <a:pt x="66" y="250"/>
                  </a:cubicBezTo>
                  <a:cubicBezTo>
                    <a:pt x="82" y="257"/>
                    <a:pt x="99" y="261"/>
                    <a:pt x="116" y="261"/>
                  </a:cubicBezTo>
                  <a:cubicBezTo>
                    <a:pt x="139" y="261"/>
                    <a:pt x="160" y="253"/>
                    <a:pt x="169" y="233"/>
                  </a:cubicBezTo>
                  <a:cubicBezTo>
                    <a:pt x="190" y="213"/>
                    <a:pt x="206" y="196"/>
                    <a:pt x="206" y="180"/>
                  </a:cubicBezTo>
                  <a:cubicBezTo>
                    <a:pt x="223" y="110"/>
                    <a:pt x="206" y="44"/>
                    <a:pt x="136" y="7"/>
                  </a:cubicBezTo>
                  <a:cubicBezTo>
                    <a:pt x="125" y="3"/>
                    <a:pt x="112" y="1"/>
                    <a:pt x="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10"/>
            <p:cNvSpPr/>
            <p:nvPr/>
          </p:nvSpPr>
          <p:spPr>
            <a:xfrm>
              <a:off x="5183550" y="2646825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10" y="0"/>
                  </a:moveTo>
                  <a:cubicBezTo>
                    <a:pt x="91" y="0"/>
                    <a:pt x="73" y="12"/>
                    <a:pt x="50" y="24"/>
                  </a:cubicBezTo>
                  <a:cubicBezTo>
                    <a:pt x="17" y="77"/>
                    <a:pt x="1" y="160"/>
                    <a:pt x="34" y="213"/>
                  </a:cubicBezTo>
                  <a:cubicBezTo>
                    <a:pt x="50" y="230"/>
                    <a:pt x="83" y="246"/>
                    <a:pt x="120" y="263"/>
                  </a:cubicBezTo>
                  <a:cubicBezTo>
                    <a:pt x="137" y="263"/>
                    <a:pt x="170" y="246"/>
                    <a:pt x="186" y="230"/>
                  </a:cubicBezTo>
                  <a:cubicBezTo>
                    <a:pt x="223" y="213"/>
                    <a:pt x="240" y="180"/>
                    <a:pt x="240" y="143"/>
                  </a:cubicBezTo>
                  <a:cubicBezTo>
                    <a:pt x="240" y="110"/>
                    <a:pt x="223" y="77"/>
                    <a:pt x="207" y="40"/>
                  </a:cubicBezTo>
                  <a:cubicBezTo>
                    <a:pt x="207" y="24"/>
                    <a:pt x="186" y="7"/>
                    <a:pt x="170" y="7"/>
                  </a:cubicBezTo>
                  <a:lnTo>
                    <a:pt x="137" y="7"/>
                  </a:lnTo>
                  <a:cubicBezTo>
                    <a:pt x="127" y="2"/>
                    <a:pt x="118" y="0"/>
                    <a:pt x="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10"/>
            <p:cNvSpPr/>
            <p:nvPr/>
          </p:nvSpPr>
          <p:spPr>
            <a:xfrm>
              <a:off x="5145325" y="2685750"/>
              <a:ext cx="6000" cy="6450"/>
            </a:xfrm>
            <a:custGeom>
              <a:avLst/>
              <a:gdLst/>
              <a:ahLst/>
              <a:cxnLst/>
              <a:rect l="l" t="t" r="r" b="b"/>
              <a:pathLst>
                <a:path w="240" h="258" extrusionOk="0">
                  <a:moveTo>
                    <a:pt x="103" y="0"/>
                  </a:moveTo>
                  <a:cubicBezTo>
                    <a:pt x="86" y="0"/>
                    <a:pt x="68" y="5"/>
                    <a:pt x="49" y="13"/>
                  </a:cubicBezTo>
                  <a:cubicBezTo>
                    <a:pt x="33" y="29"/>
                    <a:pt x="17" y="46"/>
                    <a:pt x="17" y="83"/>
                  </a:cubicBezTo>
                  <a:cubicBezTo>
                    <a:pt x="0" y="116"/>
                    <a:pt x="0" y="132"/>
                    <a:pt x="0" y="169"/>
                  </a:cubicBezTo>
                  <a:cubicBezTo>
                    <a:pt x="17" y="202"/>
                    <a:pt x="33" y="235"/>
                    <a:pt x="66" y="252"/>
                  </a:cubicBezTo>
                  <a:cubicBezTo>
                    <a:pt x="80" y="256"/>
                    <a:pt x="92" y="258"/>
                    <a:pt x="105" y="258"/>
                  </a:cubicBezTo>
                  <a:cubicBezTo>
                    <a:pt x="156" y="258"/>
                    <a:pt x="196" y="226"/>
                    <a:pt x="223" y="186"/>
                  </a:cubicBezTo>
                  <a:cubicBezTo>
                    <a:pt x="239" y="116"/>
                    <a:pt x="206" y="29"/>
                    <a:pt x="153" y="13"/>
                  </a:cubicBezTo>
                  <a:cubicBezTo>
                    <a:pt x="136" y="5"/>
                    <a:pt x="12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10"/>
            <p:cNvSpPr/>
            <p:nvPr/>
          </p:nvSpPr>
          <p:spPr>
            <a:xfrm>
              <a:off x="5141400" y="2733275"/>
              <a:ext cx="6100" cy="6500"/>
            </a:xfrm>
            <a:custGeom>
              <a:avLst/>
              <a:gdLst/>
              <a:ahLst/>
              <a:cxnLst/>
              <a:rect l="l" t="t" r="r" b="b"/>
              <a:pathLst>
                <a:path w="244" h="260" extrusionOk="0">
                  <a:moveTo>
                    <a:pt x="103" y="0"/>
                  </a:moveTo>
                  <a:cubicBezTo>
                    <a:pt x="37" y="21"/>
                    <a:pt x="0" y="70"/>
                    <a:pt x="17" y="157"/>
                  </a:cubicBezTo>
                  <a:cubicBezTo>
                    <a:pt x="17" y="190"/>
                    <a:pt x="37" y="206"/>
                    <a:pt x="54" y="227"/>
                  </a:cubicBezTo>
                  <a:cubicBezTo>
                    <a:pt x="87" y="260"/>
                    <a:pt x="103" y="260"/>
                    <a:pt x="141" y="260"/>
                  </a:cubicBezTo>
                  <a:cubicBezTo>
                    <a:pt x="190" y="243"/>
                    <a:pt x="244" y="173"/>
                    <a:pt x="223" y="103"/>
                  </a:cubicBezTo>
                  <a:cubicBezTo>
                    <a:pt x="223" y="54"/>
                    <a:pt x="190" y="21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10"/>
            <p:cNvSpPr/>
            <p:nvPr/>
          </p:nvSpPr>
          <p:spPr>
            <a:xfrm>
              <a:off x="5140150" y="26551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4" y="1"/>
                  </a:moveTo>
                  <a:cubicBezTo>
                    <a:pt x="67" y="17"/>
                    <a:pt x="50" y="34"/>
                    <a:pt x="34" y="55"/>
                  </a:cubicBezTo>
                  <a:cubicBezTo>
                    <a:pt x="17" y="88"/>
                    <a:pt x="1" y="121"/>
                    <a:pt x="17" y="158"/>
                  </a:cubicBezTo>
                  <a:cubicBezTo>
                    <a:pt x="17" y="191"/>
                    <a:pt x="34" y="224"/>
                    <a:pt x="50" y="240"/>
                  </a:cubicBezTo>
                  <a:cubicBezTo>
                    <a:pt x="87" y="261"/>
                    <a:pt x="104" y="261"/>
                    <a:pt x="137" y="261"/>
                  </a:cubicBezTo>
                  <a:cubicBezTo>
                    <a:pt x="207" y="261"/>
                    <a:pt x="240" y="191"/>
                    <a:pt x="224" y="121"/>
                  </a:cubicBezTo>
                  <a:cubicBezTo>
                    <a:pt x="224" y="88"/>
                    <a:pt x="207" y="55"/>
                    <a:pt x="191" y="34"/>
                  </a:cubicBezTo>
                  <a:cubicBezTo>
                    <a:pt x="170" y="17"/>
                    <a:pt x="170" y="17"/>
                    <a:pt x="153" y="17"/>
                  </a:cubicBezTo>
                  <a:cubicBezTo>
                    <a:pt x="13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10"/>
            <p:cNvSpPr/>
            <p:nvPr/>
          </p:nvSpPr>
          <p:spPr>
            <a:xfrm>
              <a:off x="5157775" y="2730825"/>
              <a:ext cx="5600" cy="6550"/>
            </a:xfrm>
            <a:custGeom>
              <a:avLst/>
              <a:gdLst/>
              <a:ahLst/>
              <a:cxnLst/>
              <a:rect l="l" t="t" r="r" b="b"/>
              <a:pathLst>
                <a:path w="224" h="262" extrusionOk="0">
                  <a:moveTo>
                    <a:pt x="129" y="0"/>
                  </a:moveTo>
                  <a:cubicBezTo>
                    <a:pt x="120" y="0"/>
                    <a:pt x="112" y="5"/>
                    <a:pt x="104" y="16"/>
                  </a:cubicBezTo>
                  <a:cubicBezTo>
                    <a:pt x="34" y="16"/>
                    <a:pt x="1" y="82"/>
                    <a:pt x="1" y="152"/>
                  </a:cubicBezTo>
                  <a:cubicBezTo>
                    <a:pt x="1" y="185"/>
                    <a:pt x="17" y="222"/>
                    <a:pt x="50" y="238"/>
                  </a:cubicBezTo>
                  <a:cubicBezTo>
                    <a:pt x="62" y="250"/>
                    <a:pt x="84" y="262"/>
                    <a:pt x="108" y="262"/>
                  </a:cubicBezTo>
                  <a:cubicBezTo>
                    <a:pt x="117" y="262"/>
                    <a:pt x="127" y="260"/>
                    <a:pt x="137" y="255"/>
                  </a:cubicBezTo>
                  <a:cubicBezTo>
                    <a:pt x="153" y="255"/>
                    <a:pt x="186" y="238"/>
                    <a:pt x="207" y="201"/>
                  </a:cubicBezTo>
                  <a:cubicBezTo>
                    <a:pt x="224" y="185"/>
                    <a:pt x="224" y="152"/>
                    <a:pt x="224" y="119"/>
                  </a:cubicBezTo>
                  <a:cubicBezTo>
                    <a:pt x="224" y="82"/>
                    <a:pt x="207" y="49"/>
                    <a:pt x="170" y="32"/>
                  </a:cubicBezTo>
                  <a:cubicBezTo>
                    <a:pt x="170" y="16"/>
                    <a:pt x="153" y="16"/>
                    <a:pt x="153" y="16"/>
                  </a:cubicBezTo>
                  <a:cubicBezTo>
                    <a:pt x="145" y="5"/>
                    <a:pt x="137" y="0"/>
                    <a:pt x="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10"/>
            <p:cNvSpPr/>
            <p:nvPr/>
          </p:nvSpPr>
          <p:spPr>
            <a:xfrm>
              <a:off x="5146950" y="2668100"/>
              <a:ext cx="6125" cy="6850"/>
            </a:xfrm>
            <a:custGeom>
              <a:avLst/>
              <a:gdLst/>
              <a:ahLst/>
              <a:cxnLst/>
              <a:rect l="l" t="t" r="r" b="b"/>
              <a:pathLst>
                <a:path w="245" h="274" extrusionOk="0">
                  <a:moveTo>
                    <a:pt x="132" y="1"/>
                  </a:moveTo>
                  <a:cubicBezTo>
                    <a:pt x="91" y="1"/>
                    <a:pt x="50" y="32"/>
                    <a:pt x="38" y="84"/>
                  </a:cubicBezTo>
                  <a:cubicBezTo>
                    <a:pt x="1" y="154"/>
                    <a:pt x="38" y="236"/>
                    <a:pt x="88" y="257"/>
                  </a:cubicBezTo>
                  <a:cubicBezTo>
                    <a:pt x="104" y="257"/>
                    <a:pt x="125" y="274"/>
                    <a:pt x="141" y="274"/>
                  </a:cubicBezTo>
                  <a:cubicBezTo>
                    <a:pt x="191" y="257"/>
                    <a:pt x="228" y="220"/>
                    <a:pt x="244" y="187"/>
                  </a:cubicBezTo>
                  <a:cubicBezTo>
                    <a:pt x="244" y="133"/>
                    <a:pt x="244" y="84"/>
                    <a:pt x="207" y="51"/>
                  </a:cubicBezTo>
                  <a:cubicBezTo>
                    <a:pt x="207" y="30"/>
                    <a:pt x="191" y="14"/>
                    <a:pt x="174" y="14"/>
                  </a:cubicBezTo>
                  <a:cubicBezTo>
                    <a:pt x="161" y="5"/>
                    <a:pt x="146" y="1"/>
                    <a:pt x="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10"/>
            <p:cNvSpPr/>
            <p:nvPr/>
          </p:nvSpPr>
          <p:spPr>
            <a:xfrm>
              <a:off x="5127275" y="2686475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37" y="0"/>
                  </a:moveTo>
                  <a:cubicBezTo>
                    <a:pt x="104" y="0"/>
                    <a:pt x="66" y="17"/>
                    <a:pt x="50" y="37"/>
                  </a:cubicBezTo>
                  <a:cubicBezTo>
                    <a:pt x="1" y="87"/>
                    <a:pt x="1" y="157"/>
                    <a:pt x="33" y="223"/>
                  </a:cubicBezTo>
                  <a:cubicBezTo>
                    <a:pt x="52" y="253"/>
                    <a:pt x="82" y="266"/>
                    <a:pt x="114" y="266"/>
                  </a:cubicBezTo>
                  <a:cubicBezTo>
                    <a:pt x="140" y="266"/>
                    <a:pt x="167" y="258"/>
                    <a:pt x="190" y="244"/>
                  </a:cubicBezTo>
                  <a:cubicBezTo>
                    <a:pt x="240" y="190"/>
                    <a:pt x="240" y="103"/>
                    <a:pt x="207" y="54"/>
                  </a:cubicBezTo>
                  <a:cubicBezTo>
                    <a:pt x="190" y="37"/>
                    <a:pt x="190" y="17"/>
                    <a:pt x="153" y="17"/>
                  </a:cubicBezTo>
                  <a:lnTo>
                    <a:pt x="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10"/>
            <p:cNvSpPr/>
            <p:nvPr/>
          </p:nvSpPr>
          <p:spPr>
            <a:xfrm>
              <a:off x="5134600" y="267275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3" y="1"/>
                  </a:moveTo>
                  <a:cubicBezTo>
                    <a:pt x="33" y="17"/>
                    <a:pt x="0" y="88"/>
                    <a:pt x="0" y="154"/>
                  </a:cubicBezTo>
                  <a:cubicBezTo>
                    <a:pt x="17" y="191"/>
                    <a:pt x="33" y="224"/>
                    <a:pt x="50" y="240"/>
                  </a:cubicBezTo>
                  <a:cubicBezTo>
                    <a:pt x="66" y="257"/>
                    <a:pt x="103" y="257"/>
                    <a:pt x="136" y="257"/>
                  </a:cubicBezTo>
                  <a:cubicBezTo>
                    <a:pt x="186" y="240"/>
                    <a:pt x="239" y="191"/>
                    <a:pt x="223" y="104"/>
                  </a:cubicBezTo>
                  <a:cubicBezTo>
                    <a:pt x="223" y="71"/>
                    <a:pt x="206" y="50"/>
                    <a:pt x="186" y="34"/>
                  </a:cubicBezTo>
                  <a:cubicBezTo>
                    <a:pt x="169" y="17"/>
                    <a:pt x="169" y="17"/>
                    <a:pt x="153" y="17"/>
                  </a:cubicBez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10"/>
            <p:cNvSpPr/>
            <p:nvPr/>
          </p:nvSpPr>
          <p:spPr>
            <a:xfrm>
              <a:off x="5130275" y="2718825"/>
              <a:ext cx="6400" cy="6325"/>
            </a:xfrm>
            <a:custGeom>
              <a:avLst/>
              <a:gdLst/>
              <a:ahLst/>
              <a:cxnLst/>
              <a:rect l="l" t="t" r="r" b="b"/>
              <a:pathLst>
                <a:path w="256" h="253" extrusionOk="0">
                  <a:moveTo>
                    <a:pt x="128" y="0"/>
                  </a:moveTo>
                  <a:cubicBezTo>
                    <a:pt x="86" y="0"/>
                    <a:pt x="45" y="32"/>
                    <a:pt x="33" y="83"/>
                  </a:cubicBezTo>
                  <a:cubicBezTo>
                    <a:pt x="0" y="149"/>
                    <a:pt x="33" y="219"/>
                    <a:pt x="87" y="252"/>
                  </a:cubicBezTo>
                  <a:lnTo>
                    <a:pt x="136" y="252"/>
                  </a:lnTo>
                  <a:cubicBezTo>
                    <a:pt x="190" y="252"/>
                    <a:pt x="223" y="219"/>
                    <a:pt x="239" y="166"/>
                  </a:cubicBezTo>
                  <a:cubicBezTo>
                    <a:pt x="256" y="133"/>
                    <a:pt x="239" y="83"/>
                    <a:pt x="206" y="46"/>
                  </a:cubicBezTo>
                  <a:cubicBezTo>
                    <a:pt x="206" y="30"/>
                    <a:pt x="190" y="13"/>
                    <a:pt x="173" y="13"/>
                  </a:cubicBezTo>
                  <a:cubicBezTo>
                    <a:pt x="159" y="5"/>
                    <a:pt x="144" y="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10"/>
            <p:cNvSpPr/>
            <p:nvPr/>
          </p:nvSpPr>
          <p:spPr>
            <a:xfrm>
              <a:off x="5173250" y="2555975"/>
              <a:ext cx="5575" cy="6425"/>
            </a:xfrm>
            <a:custGeom>
              <a:avLst/>
              <a:gdLst/>
              <a:ahLst/>
              <a:cxnLst/>
              <a:rect l="l" t="t" r="r" b="b"/>
              <a:pathLst>
                <a:path w="223" h="257" extrusionOk="0">
                  <a:moveTo>
                    <a:pt x="83" y="1"/>
                  </a:moveTo>
                  <a:cubicBezTo>
                    <a:pt x="66" y="1"/>
                    <a:pt x="33" y="17"/>
                    <a:pt x="17" y="50"/>
                  </a:cubicBezTo>
                  <a:cubicBezTo>
                    <a:pt x="0" y="83"/>
                    <a:pt x="0" y="120"/>
                    <a:pt x="0" y="153"/>
                  </a:cubicBezTo>
                  <a:cubicBezTo>
                    <a:pt x="0" y="186"/>
                    <a:pt x="17" y="207"/>
                    <a:pt x="33" y="240"/>
                  </a:cubicBezTo>
                  <a:cubicBezTo>
                    <a:pt x="66" y="256"/>
                    <a:pt x="103" y="256"/>
                    <a:pt x="120" y="256"/>
                  </a:cubicBezTo>
                  <a:cubicBezTo>
                    <a:pt x="186" y="240"/>
                    <a:pt x="223" y="186"/>
                    <a:pt x="223" y="104"/>
                  </a:cubicBezTo>
                  <a:cubicBezTo>
                    <a:pt x="206" y="67"/>
                    <a:pt x="186" y="50"/>
                    <a:pt x="169" y="17"/>
                  </a:cubicBezTo>
                  <a:cubicBezTo>
                    <a:pt x="169" y="17"/>
                    <a:pt x="153" y="17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10"/>
            <p:cNvSpPr/>
            <p:nvPr/>
          </p:nvSpPr>
          <p:spPr>
            <a:xfrm>
              <a:off x="5177875" y="2586525"/>
              <a:ext cx="6125" cy="6475"/>
            </a:xfrm>
            <a:custGeom>
              <a:avLst/>
              <a:gdLst/>
              <a:ahLst/>
              <a:cxnLst/>
              <a:rect l="l" t="t" r="r" b="b"/>
              <a:pathLst>
                <a:path w="245" h="259" extrusionOk="0">
                  <a:moveTo>
                    <a:pt x="108" y="0"/>
                  </a:moveTo>
                  <a:cubicBezTo>
                    <a:pt x="93" y="0"/>
                    <a:pt x="79" y="5"/>
                    <a:pt x="71" y="16"/>
                  </a:cubicBezTo>
                  <a:cubicBezTo>
                    <a:pt x="38" y="32"/>
                    <a:pt x="21" y="49"/>
                    <a:pt x="21" y="82"/>
                  </a:cubicBezTo>
                  <a:cubicBezTo>
                    <a:pt x="1" y="119"/>
                    <a:pt x="1" y="135"/>
                    <a:pt x="21" y="168"/>
                  </a:cubicBezTo>
                  <a:cubicBezTo>
                    <a:pt x="21" y="201"/>
                    <a:pt x="54" y="238"/>
                    <a:pt x="71" y="255"/>
                  </a:cubicBezTo>
                  <a:cubicBezTo>
                    <a:pt x="83" y="258"/>
                    <a:pt x="94" y="259"/>
                    <a:pt x="105" y="259"/>
                  </a:cubicBezTo>
                  <a:cubicBezTo>
                    <a:pt x="158" y="259"/>
                    <a:pt x="197" y="226"/>
                    <a:pt x="228" y="168"/>
                  </a:cubicBezTo>
                  <a:cubicBezTo>
                    <a:pt x="244" y="119"/>
                    <a:pt x="207" y="32"/>
                    <a:pt x="158" y="16"/>
                  </a:cubicBezTo>
                  <a:cubicBezTo>
                    <a:pt x="141" y="5"/>
                    <a:pt x="124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10"/>
            <p:cNvSpPr/>
            <p:nvPr/>
          </p:nvSpPr>
          <p:spPr>
            <a:xfrm>
              <a:off x="5179625" y="2568900"/>
              <a:ext cx="6525" cy="6375"/>
            </a:xfrm>
            <a:custGeom>
              <a:avLst/>
              <a:gdLst/>
              <a:ahLst/>
              <a:cxnLst/>
              <a:rect l="l" t="t" r="r" b="b"/>
              <a:pathLst>
                <a:path w="261" h="255" extrusionOk="0">
                  <a:moveTo>
                    <a:pt x="129" y="1"/>
                  </a:moveTo>
                  <a:cubicBezTo>
                    <a:pt x="88" y="1"/>
                    <a:pt x="49" y="34"/>
                    <a:pt x="34" y="82"/>
                  </a:cubicBezTo>
                  <a:cubicBezTo>
                    <a:pt x="1" y="152"/>
                    <a:pt x="34" y="222"/>
                    <a:pt x="88" y="255"/>
                  </a:cubicBezTo>
                  <a:lnTo>
                    <a:pt x="137" y="255"/>
                  </a:lnTo>
                  <a:cubicBezTo>
                    <a:pt x="191" y="255"/>
                    <a:pt x="224" y="222"/>
                    <a:pt x="240" y="185"/>
                  </a:cubicBezTo>
                  <a:cubicBezTo>
                    <a:pt x="261" y="135"/>
                    <a:pt x="240" y="82"/>
                    <a:pt x="224" y="49"/>
                  </a:cubicBezTo>
                  <a:cubicBezTo>
                    <a:pt x="207" y="32"/>
                    <a:pt x="191" y="16"/>
                    <a:pt x="174" y="16"/>
                  </a:cubicBezTo>
                  <a:cubicBezTo>
                    <a:pt x="159" y="5"/>
                    <a:pt x="144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10"/>
            <p:cNvSpPr/>
            <p:nvPr/>
          </p:nvSpPr>
          <p:spPr>
            <a:xfrm>
              <a:off x="5186550" y="2677100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36" y="0"/>
                  </a:moveTo>
                  <a:cubicBezTo>
                    <a:pt x="103" y="0"/>
                    <a:pt x="66" y="0"/>
                    <a:pt x="50" y="33"/>
                  </a:cubicBezTo>
                  <a:cubicBezTo>
                    <a:pt x="0" y="66"/>
                    <a:pt x="0" y="153"/>
                    <a:pt x="33" y="206"/>
                  </a:cubicBezTo>
                  <a:cubicBezTo>
                    <a:pt x="50" y="239"/>
                    <a:pt x="87" y="256"/>
                    <a:pt x="103" y="256"/>
                  </a:cubicBezTo>
                  <a:cubicBezTo>
                    <a:pt x="136" y="256"/>
                    <a:pt x="169" y="256"/>
                    <a:pt x="190" y="223"/>
                  </a:cubicBezTo>
                  <a:cubicBezTo>
                    <a:pt x="239" y="186"/>
                    <a:pt x="239" y="103"/>
                    <a:pt x="206" y="50"/>
                  </a:cubicBezTo>
                  <a:cubicBezTo>
                    <a:pt x="190" y="33"/>
                    <a:pt x="190" y="17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10"/>
            <p:cNvSpPr/>
            <p:nvPr/>
          </p:nvSpPr>
          <p:spPr>
            <a:xfrm>
              <a:off x="5250025" y="2572275"/>
              <a:ext cx="5700" cy="6925"/>
            </a:xfrm>
            <a:custGeom>
              <a:avLst/>
              <a:gdLst/>
              <a:ahLst/>
              <a:cxnLst/>
              <a:rect l="l" t="t" r="r" b="b"/>
              <a:pathLst>
                <a:path w="228" h="277" extrusionOk="0">
                  <a:moveTo>
                    <a:pt x="141" y="0"/>
                  </a:moveTo>
                  <a:cubicBezTo>
                    <a:pt x="104" y="0"/>
                    <a:pt x="87" y="17"/>
                    <a:pt x="54" y="33"/>
                  </a:cubicBezTo>
                  <a:cubicBezTo>
                    <a:pt x="22" y="87"/>
                    <a:pt x="1" y="153"/>
                    <a:pt x="38" y="223"/>
                  </a:cubicBezTo>
                  <a:cubicBezTo>
                    <a:pt x="54" y="239"/>
                    <a:pt x="87" y="256"/>
                    <a:pt x="125" y="276"/>
                  </a:cubicBezTo>
                  <a:cubicBezTo>
                    <a:pt x="141" y="276"/>
                    <a:pt x="174" y="256"/>
                    <a:pt x="191" y="239"/>
                  </a:cubicBezTo>
                  <a:cubicBezTo>
                    <a:pt x="207" y="223"/>
                    <a:pt x="228" y="206"/>
                    <a:pt x="228" y="190"/>
                  </a:cubicBezTo>
                  <a:cubicBezTo>
                    <a:pt x="207" y="136"/>
                    <a:pt x="174" y="70"/>
                    <a:pt x="158" y="17"/>
                  </a:cubicBezTo>
                  <a:cubicBezTo>
                    <a:pt x="158" y="17"/>
                    <a:pt x="141" y="17"/>
                    <a:pt x="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10"/>
            <p:cNvSpPr/>
            <p:nvPr/>
          </p:nvSpPr>
          <p:spPr>
            <a:xfrm>
              <a:off x="5174075" y="263410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3" y="1"/>
                  </a:moveTo>
                  <a:cubicBezTo>
                    <a:pt x="50" y="1"/>
                    <a:pt x="0" y="71"/>
                    <a:pt x="17" y="137"/>
                  </a:cubicBezTo>
                  <a:cubicBezTo>
                    <a:pt x="17" y="174"/>
                    <a:pt x="33" y="207"/>
                    <a:pt x="50" y="224"/>
                  </a:cubicBezTo>
                  <a:cubicBezTo>
                    <a:pt x="87" y="257"/>
                    <a:pt x="103" y="257"/>
                    <a:pt x="136" y="257"/>
                  </a:cubicBezTo>
                  <a:cubicBezTo>
                    <a:pt x="206" y="240"/>
                    <a:pt x="239" y="174"/>
                    <a:pt x="239" y="104"/>
                  </a:cubicBezTo>
                  <a:cubicBezTo>
                    <a:pt x="223" y="50"/>
                    <a:pt x="206" y="17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10"/>
            <p:cNvSpPr/>
            <p:nvPr/>
          </p:nvSpPr>
          <p:spPr>
            <a:xfrm>
              <a:off x="5162000" y="2665850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141" y="1"/>
                  </a:moveTo>
                  <a:cubicBezTo>
                    <a:pt x="104" y="1"/>
                    <a:pt x="71" y="17"/>
                    <a:pt x="55" y="38"/>
                  </a:cubicBezTo>
                  <a:cubicBezTo>
                    <a:pt x="1" y="71"/>
                    <a:pt x="1" y="157"/>
                    <a:pt x="38" y="207"/>
                  </a:cubicBezTo>
                  <a:cubicBezTo>
                    <a:pt x="55" y="244"/>
                    <a:pt x="71" y="260"/>
                    <a:pt x="104" y="260"/>
                  </a:cubicBezTo>
                  <a:cubicBezTo>
                    <a:pt x="141" y="260"/>
                    <a:pt x="174" y="260"/>
                    <a:pt x="191" y="244"/>
                  </a:cubicBezTo>
                  <a:cubicBezTo>
                    <a:pt x="207" y="207"/>
                    <a:pt x="224" y="190"/>
                    <a:pt x="224" y="157"/>
                  </a:cubicBezTo>
                  <a:cubicBezTo>
                    <a:pt x="224" y="120"/>
                    <a:pt x="224" y="87"/>
                    <a:pt x="207" y="54"/>
                  </a:cubicBezTo>
                  <a:cubicBezTo>
                    <a:pt x="191" y="38"/>
                    <a:pt x="174" y="17"/>
                    <a:pt x="158" y="17"/>
                  </a:cubicBezTo>
                  <a:cubicBezTo>
                    <a:pt x="158" y="1"/>
                    <a:pt x="141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10"/>
            <p:cNvSpPr/>
            <p:nvPr/>
          </p:nvSpPr>
          <p:spPr>
            <a:xfrm>
              <a:off x="5159025" y="2715525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20" y="0"/>
                  </a:moveTo>
                  <a:cubicBezTo>
                    <a:pt x="114" y="0"/>
                    <a:pt x="109" y="2"/>
                    <a:pt x="103" y="9"/>
                  </a:cubicBezTo>
                  <a:cubicBezTo>
                    <a:pt x="54" y="9"/>
                    <a:pt x="0" y="75"/>
                    <a:pt x="17" y="145"/>
                  </a:cubicBezTo>
                  <a:cubicBezTo>
                    <a:pt x="17" y="215"/>
                    <a:pt x="87" y="265"/>
                    <a:pt x="136" y="265"/>
                  </a:cubicBezTo>
                  <a:cubicBezTo>
                    <a:pt x="174" y="248"/>
                    <a:pt x="190" y="232"/>
                    <a:pt x="207" y="215"/>
                  </a:cubicBezTo>
                  <a:cubicBezTo>
                    <a:pt x="223" y="178"/>
                    <a:pt x="239" y="145"/>
                    <a:pt x="223" y="112"/>
                  </a:cubicBezTo>
                  <a:cubicBezTo>
                    <a:pt x="223" y="75"/>
                    <a:pt x="207" y="42"/>
                    <a:pt x="190" y="26"/>
                  </a:cubicBezTo>
                  <a:cubicBezTo>
                    <a:pt x="174" y="26"/>
                    <a:pt x="174" y="9"/>
                    <a:pt x="157" y="9"/>
                  </a:cubicBezTo>
                  <a:cubicBezTo>
                    <a:pt x="143" y="9"/>
                    <a:pt x="131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10"/>
            <p:cNvSpPr/>
            <p:nvPr/>
          </p:nvSpPr>
          <p:spPr>
            <a:xfrm>
              <a:off x="5165000" y="2695425"/>
              <a:ext cx="6525" cy="6625"/>
            </a:xfrm>
            <a:custGeom>
              <a:avLst/>
              <a:gdLst/>
              <a:ahLst/>
              <a:cxnLst/>
              <a:rect l="l" t="t" r="r" b="b"/>
              <a:pathLst>
                <a:path w="261" h="265" extrusionOk="0">
                  <a:moveTo>
                    <a:pt x="147" y="1"/>
                  </a:moveTo>
                  <a:cubicBezTo>
                    <a:pt x="102" y="1"/>
                    <a:pt x="51" y="34"/>
                    <a:pt x="38" y="92"/>
                  </a:cubicBezTo>
                  <a:cubicBezTo>
                    <a:pt x="0" y="158"/>
                    <a:pt x="38" y="228"/>
                    <a:pt x="87" y="261"/>
                  </a:cubicBezTo>
                  <a:cubicBezTo>
                    <a:pt x="99" y="264"/>
                    <a:pt x="110" y="265"/>
                    <a:pt x="121" y="265"/>
                  </a:cubicBezTo>
                  <a:cubicBezTo>
                    <a:pt x="174" y="265"/>
                    <a:pt x="213" y="232"/>
                    <a:pt x="244" y="174"/>
                  </a:cubicBezTo>
                  <a:cubicBezTo>
                    <a:pt x="260" y="108"/>
                    <a:pt x="227" y="38"/>
                    <a:pt x="174" y="5"/>
                  </a:cubicBezTo>
                  <a:cubicBezTo>
                    <a:pt x="165" y="2"/>
                    <a:pt x="156" y="1"/>
                    <a:pt x="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96" name="Google Shape;4096;p10"/>
          <p:cNvSpPr/>
          <p:nvPr/>
        </p:nvSpPr>
        <p:spPr>
          <a:xfrm rot="-5400000">
            <a:off x="7073200" y="3359525"/>
            <a:ext cx="3125399" cy="1685720"/>
          </a:xfrm>
          <a:custGeom>
            <a:avLst/>
            <a:gdLst/>
            <a:ahLst/>
            <a:cxnLst/>
            <a:rect l="l" t="t" r="r" b="b"/>
            <a:pathLst>
              <a:path w="10086" h="5440" extrusionOk="0">
                <a:moveTo>
                  <a:pt x="2326" y="0"/>
                </a:moveTo>
                <a:cubicBezTo>
                  <a:pt x="2063" y="0"/>
                  <a:pt x="1793" y="39"/>
                  <a:pt x="1547" y="80"/>
                </a:cubicBezTo>
                <a:cubicBezTo>
                  <a:pt x="1085" y="150"/>
                  <a:pt x="636" y="253"/>
                  <a:pt x="191" y="339"/>
                </a:cubicBezTo>
                <a:cubicBezTo>
                  <a:pt x="137" y="339"/>
                  <a:pt x="87" y="372"/>
                  <a:pt x="71" y="389"/>
                </a:cubicBezTo>
                <a:cubicBezTo>
                  <a:pt x="1" y="475"/>
                  <a:pt x="54" y="628"/>
                  <a:pt x="54" y="731"/>
                </a:cubicBezTo>
                <a:lnTo>
                  <a:pt x="54" y="2158"/>
                </a:lnTo>
                <a:lnTo>
                  <a:pt x="54" y="4067"/>
                </a:lnTo>
                <a:cubicBezTo>
                  <a:pt x="54" y="4615"/>
                  <a:pt x="34" y="5130"/>
                  <a:pt x="34" y="5369"/>
                </a:cubicBezTo>
                <a:lnTo>
                  <a:pt x="10086" y="5439"/>
                </a:lnTo>
                <a:lnTo>
                  <a:pt x="10086" y="5163"/>
                </a:lnTo>
                <a:cubicBezTo>
                  <a:pt x="10086" y="4891"/>
                  <a:pt x="9912" y="4615"/>
                  <a:pt x="9776" y="4409"/>
                </a:cubicBezTo>
                <a:cubicBezTo>
                  <a:pt x="9331" y="3687"/>
                  <a:pt x="8626" y="3085"/>
                  <a:pt x="7764" y="2982"/>
                </a:cubicBezTo>
                <a:cubicBezTo>
                  <a:pt x="7694" y="2975"/>
                  <a:pt x="7626" y="2972"/>
                  <a:pt x="7561" y="2972"/>
                </a:cubicBezTo>
                <a:cubicBezTo>
                  <a:pt x="7146" y="2972"/>
                  <a:pt x="6815" y="3104"/>
                  <a:pt x="6445" y="3329"/>
                </a:cubicBezTo>
                <a:cubicBezTo>
                  <a:pt x="5963" y="3617"/>
                  <a:pt x="5534" y="3963"/>
                  <a:pt x="5051" y="4236"/>
                </a:cubicBezTo>
                <a:cubicBezTo>
                  <a:pt x="4565" y="4521"/>
                  <a:pt x="4031" y="4838"/>
                  <a:pt x="3446" y="4838"/>
                </a:cubicBezTo>
                <a:cubicBezTo>
                  <a:pt x="3432" y="4838"/>
                  <a:pt x="3417" y="4838"/>
                  <a:pt x="3402" y="4837"/>
                </a:cubicBezTo>
                <a:cubicBezTo>
                  <a:pt x="2957" y="4837"/>
                  <a:pt x="2648" y="4545"/>
                  <a:pt x="2734" y="4083"/>
                </a:cubicBezTo>
                <a:cubicBezTo>
                  <a:pt x="2817" y="3704"/>
                  <a:pt x="3077" y="3378"/>
                  <a:pt x="3266" y="3036"/>
                </a:cubicBezTo>
                <a:cubicBezTo>
                  <a:pt x="3592" y="2504"/>
                  <a:pt x="3901" y="1935"/>
                  <a:pt x="3901" y="1350"/>
                </a:cubicBezTo>
                <a:cubicBezTo>
                  <a:pt x="3918" y="818"/>
                  <a:pt x="3559" y="269"/>
                  <a:pt x="2887" y="80"/>
                </a:cubicBezTo>
                <a:cubicBezTo>
                  <a:pt x="2712" y="22"/>
                  <a:pt x="2521" y="0"/>
                  <a:pt x="23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erkshire Swash"/>
              <a:buNone/>
              <a:defRPr sz="2800">
                <a:solidFill>
                  <a:schemeClr val="accent2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415900"/>
            <a:ext cx="7704000" cy="31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Open Sans"/>
              <a:buChar char="●"/>
              <a:defRPr sz="18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○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■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●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○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■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●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○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Open Sans"/>
              <a:buChar char="■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79" r:id="rId10"/>
    <p:sldLayoutId id="2147483682" r:id="rId11"/>
    <p:sldLayoutId id="2147483683" r:id="rId12"/>
    <p:sldLayoutId id="214748368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nefícios do Champignon para a saúde - Veja suas propriedades - Alimentos:  Benefícios e Propriedades">
            <a:extLst>
              <a:ext uri="{FF2B5EF4-FFF2-40B4-BE49-F238E27FC236}">
                <a16:creationId xmlns:a16="http://schemas.microsoft.com/office/drawing/2014/main" id="{BC66FFDF-92A0-4363-9795-B332C903F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70082" y="171749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02" name="Google Shape;14702;p41"/>
          <p:cNvSpPr/>
          <p:nvPr/>
        </p:nvSpPr>
        <p:spPr>
          <a:xfrm>
            <a:off x="-199475" y="0"/>
            <a:ext cx="8276616" cy="5172932"/>
          </a:xfrm>
          <a:custGeom>
            <a:avLst/>
            <a:gdLst/>
            <a:ahLst/>
            <a:cxnLst/>
            <a:rect l="l" t="t" r="r" b="b"/>
            <a:pathLst>
              <a:path w="57087" h="32295" extrusionOk="0">
                <a:moveTo>
                  <a:pt x="16605" y="3152"/>
                </a:moveTo>
                <a:cubicBezTo>
                  <a:pt x="20314" y="3152"/>
                  <a:pt x="23884" y="4742"/>
                  <a:pt x="26952" y="7438"/>
                </a:cubicBezTo>
                <a:cubicBezTo>
                  <a:pt x="29100" y="9326"/>
                  <a:pt x="31644" y="11647"/>
                  <a:pt x="31574" y="14739"/>
                </a:cubicBezTo>
                <a:cubicBezTo>
                  <a:pt x="31504" y="17675"/>
                  <a:pt x="29583" y="20458"/>
                  <a:pt x="27624" y="22503"/>
                </a:cubicBezTo>
                <a:cubicBezTo>
                  <a:pt x="24108" y="26144"/>
                  <a:pt x="18387" y="29602"/>
                  <a:pt x="13323" y="29602"/>
                </a:cubicBezTo>
                <a:cubicBezTo>
                  <a:pt x="9974" y="29602"/>
                  <a:pt x="6913" y="28090"/>
                  <a:pt x="4965" y="24119"/>
                </a:cubicBezTo>
                <a:cubicBezTo>
                  <a:pt x="1531" y="17127"/>
                  <a:pt x="2953" y="8502"/>
                  <a:pt x="10292" y="4741"/>
                </a:cubicBezTo>
                <a:cubicBezTo>
                  <a:pt x="12397" y="3653"/>
                  <a:pt x="14523" y="3152"/>
                  <a:pt x="16605" y="3152"/>
                </a:cubicBezTo>
                <a:close/>
                <a:moveTo>
                  <a:pt x="1" y="0"/>
                </a:moveTo>
                <a:lnTo>
                  <a:pt x="1" y="32295"/>
                </a:lnTo>
                <a:lnTo>
                  <a:pt x="57087" y="32295"/>
                </a:lnTo>
                <a:lnTo>
                  <a:pt x="570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03" name="Google Shape;14703;p41"/>
          <p:cNvSpPr/>
          <p:nvPr/>
        </p:nvSpPr>
        <p:spPr>
          <a:xfrm>
            <a:off x="7340777" y="3783865"/>
            <a:ext cx="1803223" cy="1389052"/>
          </a:xfrm>
          <a:custGeom>
            <a:avLst/>
            <a:gdLst/>
            <a:ahLst/>
            <a:cxnLst/>
            <a:rect l="l" t="t" r="r" b="b"/>
            <a:pathLst>
              <a:path w="8573" h="6604" extrusionOk="0">
                <a:moveTo>
                  <a:pt x="5789" y="1"/>
                </a:moveTo>
                <a:cubicBezTo>
                  <a:pt x="3331" y="1"/>
                  <a:pt x="117" y="1067"/>
                  <a:pt x="1" y="6604"/>
                </a:cubicBezTo>
                <a:lnTo>
                  <a:pt x="8572" y="6604"/>
                </a:lnTo>
                <a:lnTo>
                  <a:pt x="8572" y="419"/>
                </a:lnTo>
                <a:cubicBezTo>
                  <a:pt x="8572" y="419"/>
                  <a:pt x="7329" y="1"/>
                  <a:pt x="5789" y="1"/>
                </a:cubicBezTo>
                <a:close/>
              </a:path>
            </a:pathLst>
          </a:custGeom>
          <a:solidFill>
            <a:srgbClr val="E5D0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04" name="Google Shape;14704;p41"/>
          <p:cNvSpPr txBox="1">
            <a:spLocks noGrp="1"/>
          </p:cNvSpPr>
          <p:nvPr>
            <p:ph type="ctrTitle"/>
          </p:nvPr>
        </p:nvSpPr>
        <p:spPr>
          <a:xfrm>
            <a:off x="5373260" y="1005125"/>
            <a:ext cx="3079540" cy="23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Mush Sensors</a:t>
            </a:r>
            <a:endParaRPr b="1" dirty="0"/>
          </a:p>
        </p:txBody>
      </p:sp>
      <p:sp>
        <p:nvSpPr>
          <p:cNvPr id="14705" name="Google Shape;14705;p41"/>
          <p:cNvSpPr txBox="1">
            <a:spLocks noGrp="1"/>
          </p:cNvSpPr>
          <p:nvPr>
            <p:ph type="subTitle" idx="1"/>
          </p:nvPr>
        </p:nvSpPr>
        <p:spPr>
          <a:xfrm>
            <a:off x="5373125" y="3224750"/>
            <a:ext cx="27969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Soluções para controle de umidade e temperatura</a:t>
            </a:r>
            <a:endParaRPr dirty="0"/>
          </a:p>
        </p:txBody>
      </p:sp>
      <p:sp>
        <p:nvSpPr>
          <p:cNvPr id="14706" name="Google Shape;14706;p41"/>
          <p:cNvSpPr/>
          <p:nvPr/>
        </p:nvSpPr>
        <p:spPr>
          <a:xfrm>
            <a:off x="-199475" y="-188050"/>
            <a:ext cx="3673877" cy="1332473"/>
          </a:xfrm>
          <a:custGeom>
            <a:avLst/>
            <a:gdLst/>
            <a:ahLst/>
            <a:cxnLst/>
            <a:rect l="l" t="t" r="r" b="b"/>
            <a:pathLst>
              <a:path w="12333" h="4473" extrusionOk="0">
                <a:moveTo>
                  <a:pt x="17" y="0"/>
                </a:moveTo>
                <a:lnTo>
                  <a:pt x="33" y="4041"/>
                </a:lnTo>
                <a:cubicBezTo>
                  <a:pt x="0" y="4090"/>
                  <a:pt x="602" y="4280"/>
                  <a:pt x="652" y="4297"/>
                </a:cubicBezTo>
                <a:cubicBezTo>
                  <a:pt x="775" y="4335"/>
                  <a:pt x="897" y="4355"/>
                  <a:pt x="1019" y="4355"/>
                </a:cubicBezTo>
                <a:cubicBezTo>
                  <a:pt x="1221" y="4355"/>
                  <a:pt x="1420" y="4301"/>
                  <a:pt x="1612" y="4193"/>
                </a:cubicBezTo>
                <a:cubicBezTo>
                  <a:pt x="2198" y="3868"/>
                  <a:pt x="2577" y="3282"/>
                  <a:pt x="3159" y="2940"/>
                </a:cubicBezTo>
                <a:cubicBezTo>
                  <a:pt x="3576" y="2709"/>
                  <a:pt x="4037" y="2592"/>
                  <a:pt x="4498" y="2592"/>
                </a:cubicBezTo>
                <a:cubicBezTo>
                  <a:pt x="4893" y="2592"/>
                  <a:pt x="5287" y="2678"/>
                  <a:pt x="5653" y="2854"/>
                </a:cubicBezTo>
                <a:cubicBezTo>
                  <a:pt x="6131" y="3093"/>
                  <a:pt x="6494" y="3455"/>
                  <a:pt x="6906" y="3781"/>
                </a:cubicBezTo>
                <a:cubicBezTo>
                  <a:pt x="7302" y="4107"/>
                  <a:pt x="7817" y="4433"/>
                  <a:pt x="8333" y="4470"/>
                </a:cubicBezTo>
                <a:cubicBezTo>
                  <a:pt x="8363" y="4472"/>
                  <a:pt x="8393" y="4472"/>
                  <a:pt x="8423" y="4472"/>
                </a:cubicBezTo>
                <a:cubicBezTo>
                  <a:pt x="9185" y="4472"/>
                  <a:pt x="9795" y="3880"/>
                  <a:pt x="10291" y="3352"/>
                </a:cubicBezTo>
                <a:cubicBezTo>
                  <a:pt x="10786" y="2783"/>
                  <a:pt x="11252" y="2186"/>
                  <a:pt x="11648" y="1547"/>
                </a:cubicBezTo>
                <a:cubicBezTo>
                  <a:pt x="11837" y="1221"/>
                  <a:pt x="12006" y="879"/>
                  <a:pt x="12147" y="536"/>
                </a:cubicBezTo>
                <a:cubicBezTo>
                  <a:pt x="12212" y="380"/>
                  <a:pt x="12332" y="0"/>
                  <a:pt x="12332" y="0"/>
                </a:cubicBezTo>
                <a:close/>
              </a:path>
            </a:pathLst>
          </a:custGeom>
          <a:solidFill>
            <a:srgbClr val="E5D0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07" name="Google Shape;14707;p41"/>
          <p:cNvGrpSpPr/>
          <p:nvPr/>
        </p:nvGrpSpPr>
        <p:grpSpPr>
          <a:xfrm rot="-5400000">
            <a:off x="-264599" y="3502895"/>
            <a:ext cx="1803243" cy="1536829"/>
            <a:chOff x="3796300" y="2184925"/>
            <a:chExt cx="427775" cy="364575"/>
          </a:xfrm>
        </p:grpSpPr>
        <p:sp>
          <p:nvSpPr>
            <p:cNvPr id="14708" name="Google Shape;14708;p41"/>
            <p:cNvSpPr/>
            <p:nvPr/>
          </p:nvSpPr>
          <p:spPr>
            <a:xfrm>
              <a:off x="4014925" y="2318400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103" y="0"/>
                  </a:moveTo>
                  <a:cubicBezTo>
                    <a:pt x="33" y="21"/>
                    <a:pt x="0" y="71"/>
                    <a:pt x="0" y="157"/>
                  </a:cubicBezTo>
                  <a:cubicBezTo>
                    <a:pt x="17" y="190"/>
                    <a:pt x="17" y="207"/>
                    <a:pt x="54" y="244"/>
                  </a:cubicBezTo>
                  <a:cubicBezTo>
                    <a:pt x="70" y="260"/>
                    <a:pt x="103" y="260"/>
                    <a:pt x="136" y="260"/>
                  </a:cubicBezTo>
                  <a:cubicBezTo>
                    <a:pt x="157" y="260"/>
                    <a:pt x="190" y="227"/>
                    <a:pt x="206" y="207"/>
                  </a:cubicBezTo>
                  <a:cubicBezTo>
                    <a:pt x="223" y="174"/>
                    <a:pt x="223" y="141"/>
                    <a:pt x="223" y="104"/>
                  </a:cubicBezTo>
                  <a:cubicBezTo>
                    <a:pt x="223" y="71"/>
                    <a:pt x="206" y="38"/>
                    <a:pt x="173" y="21"/>
                  </a:cubicBezTo>
                  <a:cubicBezTo>
                    <a:pt x="173" y="21"/>
                    <a:pt x="157" y="21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9" name="Google Shape;14709;p41"/>
            <p:cNvSpPr/>
            <p:nvPr/>
          </p:nvSpPr>
          <p:spPr>
            <a:xfrm>
              <a:off x="4016250" y="2394475"/>
              <a:ext cx="6425" cy="6375"/>
            </a:xfrm>
            <a:custGeom>
              <a:avLst/>
              <a:gdLst/>
              <a:ahLst/>
              <a:cxnLst/>
              <a:rect l="l" t="t" r="r" b="b"/>
              <a:pathLst>
                <a:path w="257" h="255" extrusionOk="0">
                  <a:moveTo>
                    <a:pt x="137" y="0"/>
                  </a:moveTo>
                  <a:cubicBezTo>
                    <a:pt x="104" y="0"/>
                    <a:pt x="83" y="0"/>
                    <a:pt x="50" y="17"/>
                  </a:cubicBezTo>
                  <a:cubicBezTo>
                    <a:pt x="17" y="70"/>
                    <a:pt x="1" y="153"/>
                    <a:pt x="34" y="206"/>
                  </a:cubicBezTo>
                  <a:cubicBezTo>
                    <a:pt x="63" y="235"/>
                    <a:pt x="99" y="254"/>
                    <a:pt x="130" y="254"/>
                  </a:cubicBezTo>
                  <a:cubicBezTo>
                    <a:pt x="153" y="254"/>
                    <a:pt x="173" y="245"/>
                    <a:pt x="186" y="223"/>
                  </a:cubicBezTo>
                  <a:cubicBezTo>
                    <a:pt x="240" y="190"/>
                    <a:pt x="256" y="103"/>
                    <a:pt x="207" y="50"/>
                  </a:cubicBezTo>
                  <a:cubicBezTo>
                    <a:pt x="207" y="17"/>
                    <a:pt x="186" y="17"/>
                    <a:pt x="17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0" name="Google Shape;14710;p41"/>
            <p:cNvSpPr/>
            <p:nvPr/>
          </p:nvSpPr>
          <p:spPr>
            <a:xfrm>
              <a:off x="3944925" y="2317575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04" y="0"/>
                  </a:moveTo>
                  <a:cubicBezTo>
                    <a:pt x="87" y="0"/>
                    <a:pt x="87" y="17"/>
                    <a:pt x="71" y="17"/>
                  </a:cubicBezTo>
                  <a:cubicBezTo>
                    <a:pt x="34" y="33"/>
                    <a:pt x="1" y="87"/>
                    <a:pt x="1" y="157"/>
                  </a:cubicBezTo>
                  <a:cubicBezTo>
                    <a:pt x="17" y="190"/>
                    <a:pt x="34" y="223"/>
                    <a:pt x="50" y="240"/>
                  </a:cubicBezTo>
                  <a:cubicBezTo>
                    <a:pt x="65" y="254"/>
                    <a:pt x="86" y="267"/>
                    <a:pt x="109" y="267"/>
                  </a:cubicBezTo>
                  <a:cubicBezTo>
                    <a:pt x="118" y="267"/>
                    <a:pt x="127" y="265"/>
                    <a:pt x="137" y="260"/>
                  </a:cubicBezTo>
                  <a:cubicBezTo>
                    <a:pt x="190" y="260"/>
                    <a:pt x="240" y="190"/>
                    <a:pt x="223" y="120"/>
                  </a:cubicBezTo>
                  <a:lnTo>
                    <a:pt x="223" y="87"/>
                  </a:lnTo>
                  <a:cubicBezTo>
                    <a:pt x="207" y="54"/>
                    <a:pt x="190" y="17"/>
                    <a:pt x="153" y="17"/>
                  </a:cubicBezTo>
                  <a:cubicBezTo>
                    <a:pt x="13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1" name="Google Shape;14711;p41"/>
            <p:cNvSpPr/>
            <p:nvPr/>
          </p:nvSpPr>
          <p:spPr>
            <a:xfrm>
              <a:off x="4002450" y="235147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40" y="1"/>
                  </a:moveTo>
                  <a:cubicBezTo>
                    <a:pt x="103" y="1"/>
                    <a:pt x="70" y="1"/>
                    <a:pt x="54" y="17"/>
                  </a:cubicBezTo>
                  <a:cubicBezTo>
                    <a:pt x="0" y="71"/>
                    <a:pt x="0" y="158"/>
                    <a:pt x="37" y="207"/>
                  </a:cubicBezTo>
                  <a:cubicBezTo>
                    <a:pt x="54" y="244"/>
                    <a:pt x="87" y="261"/>
                    <a:pt x="103" y="261"/>
                  </a:cubicBezTo>
                  <a:cubicBezTo>
                    <a:pt x="140" y="261"/>
                    <a:pt x="173" y="244"/>
                    <a:pt x="190" y="224"/>
                  </a:cubicBezTo>
                  <a:cubicBezTo>
                    <a:pt x="244" y="191"/>
                    <a:pt x="244" y="104"/>
                    <a:pt x="206" y="55"/>
                  </a:cubicBezTo>
                  <a:cubicBezTo>
                    <a:pt x="190" y="17"/>
                    <a:pt x="190" y="17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2" name="Google Shape;14712;p41"/>
            <p:cNvSpPr/>
            <p:nvPr/>
          </p:nvSpPr>
          <p:spPr>
            <a:xfrm>
              <a:off x="4017900" y="235107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71" y="0"/>
                  </a:moveTo>
                  <a:cubicBezTo>
                    <a:pt x="38" y="33"/>
                    <a:pt x="1" y="87"/>
                    <a:pt x="17" y="157"/>
                  </a:cubicBezTo>
                  <a:cubicBezTo>
                    <a:pt x="17" y="190"/>
                    <a:pt x="38" y="207"/>
                    <a:pt x="54" y="240"/>
                  </a:cubicBezTo>
                  <a:cubicBezTo>
                    <a:pt x="87" y="260"/>
                    <a:pt x="104" y="260"/>
                    <a:pt x="141" y="260"/>
                  </a:cubicBezTo>
                  <a:cubicBezTo>
                    <a:pt x="190" y="240"/>
                    <a:pt x="244" y="174"/>
                    <a:pt x="223" y="103"/>
                  </a:cubicBezTo>
                  <a:lnTo>
                    <a:pt x="223" y="71"/>
                  </a:lnTo>
                  <a:cubicBezTo>
                    <a:pt x="207" y="33"/>
                    <a:pt x="190" y="17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3" name="Google Shape;14713;p41"/>
            <p:cNvSpPr/>
            <p:nvPr/>
          </p:nvSpPr>
          <p:spPr>
            <a:xfrm>
              <a:off x="4011525" y="236880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10" y="0"/>
                  </a:moveTo>
                  <a:cubicBezTo>
                    <a:pt x="70" y="0"/>
                    <a:pt x="29" y="32"/>
                    <a:pt x="17" y="83"/>
                  </a:cubicBezTo>
                  <a:cubicBezTo>
                    <a:pt x="0" y="149"/>
                    <a:pt x="17" y="219"/>
                    <a:pt x="87" y="252"/>
                  </a:cubicBezTo>
                  <a:cubicBezTo>
                    <a:pt x="99" y="257"/>
                    <a:pt x="112" y="260"/>
                    <a:pt x="126" y="260"/>
                  </a:cubicBezTo>
                  <a:cubicBezTo>
                    <a:pt x="168" y="260"/>
                    <a:pt x="210" y="236"/>
                    <a:pt x="223" y="186"/>
                  </a:cubicBezTo>
                  <a:cubicBezTo>
                    <a:pt x="239" y="116"/>
                    <a:pt x="223" y="29"/>
                    <a:pt x="153" y="13"/>
                  </a:cubicBezTo>
                  <a:cubicBezTo>
                    <a:pt x="140" y="4"/>
                    <a:pt x="125" y="0"/>
                    <a:pt x="11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4" name="Google Shape;14714;p41"/>
            <p:cNvSpPr/>
            <p:nvPr/>
          </p:nvSpPr>
          <p:spPr>
            <a:xfrm>
              <a:off x="4014100" y="2270675"/>
              <a:ext cx="6000" cy="6475"/>
            </a:xfrm>
            <a:custGeom>
              <a:avLst/>
              <a:gdLst/>
              <a:ahLst/>
              <a:cxnLst/>
              <a:rect l="l" t="t" r="r" b="b"/>
              <a:pathLst>
                <a:path w="240" h="259" extrusionOk="0">
                  <a:moveTo>
                    <a:pt x="125" y="0"/>
                  </a:moveTo>
                  <a:cubicBezTo>
                    <a:pt x="80" y="0"/>
                    <a:pt x="30" y="31"/>
                    <a:pt x="17" y="75"/>
                  </a:cubicBezTo>
                  <a:cubicBezTo>
                    <a:pt x="0" y="141"/>
                    <a:pt x="17" y="227"/>
                    <a:pt x="87" y="244"/>
                  </a:cubicBezTo>
                  <a:cubicBezTo>
                    <a:pt x="100" y="254"/>
                    <a:pt x="115" y="259"/>
                    <a:pt x="130" y="259"/>
                  </a:cubicBezTo>
                  <a:cubicBezTo>
                    <a:pt x="170" y="259"/>
                    <a:pt x="211" y="226"/>
                    <a:pt x="223" y="178"/>
                  </a:cubicBezTo>
                  <a:cubicBezTo>
                    <a:pt x="239" y="108"/>
                    <a:pt x="223" y="38"/>
                    <a:pt x="153" y="5"/>
                  </a:cubicBezTo>
                  <a:cubicBezTo>
                    <a:pt x="144" y="2"/>
                    <a:pt x="135" y="0"/>
                    <a:pt x="125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5" name="Google Shape;14715;p41"/>
            <p:cNvSpPr/>
            <p:nvPr/>
          </p:nvSpPr>
          <p:spPr>
            <a:xfrm>
              <a:off x="4001625" y="2397875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03" y="0"/>
                  </a:moveTo>
                  <a:cubicBezTo>
                    <a:pt x="33" y="17"/>
                    <a:pt x="0" y="87"/>
                    <a:pt x="0" y="157"/>
                  </a:cubicBezTo>
                  <a:cubicBezTo>
                    <a:pt x="17" y="190"/>
                    <a:pt x="33" y="223"/>
                    <a:pt x="50" y="243"/>
                  </a:cubicBezTo>
                  <a:cubicBezTo>
                    <a:pt x="64" y="255"/>
                    <a:pt x="85" y="267"/>
                    <a:pt x="108" y="267"/>
                  </a:cubicBezTo>
                  <a:cubicBezTo>
                    <a:pt x="117" y="267"/>
                    <a:pt x="127" y="265"/>
                    <a:pt x="136" y="260"/>
                  </a:cubicBezTo>
                  <a:cubicBezTo>
                    <a:pt x="190" y="260"/>
                    <a:pt x="239" y="190"/>
                    <a:pt x="223" y="120"/>
                  </a:cubicBezTo>
                  <a:cubicBezTo>
                    <a:pt x="223" y="87"/>
                    <a:pt x="206" y="54"/>
                    <a:pt x="190" y="37"/>
                  </a:cubicBezTo>
                  <a:cubicBezTo>
                    <a:pt x="173" y="17"/>
                    <a:pt x="173" y="17"/>
                    <a:pt x="153" y="17"/>
                  </a:cubicBez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6" name="Google Shape;14716;p41"/>
            <p:cNvSpPr/>
            <p:nvPr/>
          </p:nvSpPr>
          <p:spPr>
            <a:xfrm>
              <a:off x="4020900" y="2301700"/>
              <a:ext cx="6525" cy="6425"/>
            </a:xfrm>
            <a:custGeom>
              <a:avLst/>
              <a:gdLst/>
              <a:ahLst/>
              <a:cxnLst/>
              <a:rect l="l" t="t" r="r" b="b"/>
              <a:pathLst>
                <a:path w="261" h="257" extrusionOk="0">
                  <a:moveTo>
                    <a:pt x="140" y="1"/>
                  </a:moveTo>
                  <a:cubicBezTo>
                    <a:pt x="124" y="1"/>
                    <a:pt x="87" y="1"/>
                    <a:pt x="70" y="34"/>
                  </a:cubicBezTo>
                  <a:cubicBezTo>
                    <a:pt x="21" y="71"/>
                    <a:pt x="0" y="153"/>
                    <a:pt x="54" y="207"/>
                  </a:cubicBezTo>
                  <a:cubicBezTo>
                    <a:pt x="70" y="240"/>
                    <a:pt x="87" y="256"/>
                    <a:pt x="124" y="256"/>
                  </a:cubicBezTo>
                  <a:cubicBezTo>
                    <a:pt x="157" y="256"/>
                    <a:pt x="173" y="256"/>
                    <a:pt x="206" y="223"/>
                  </a:cubicBezTo>
                  <a:cubicBezTo>
                    <a:pt x="260" y="190"/>
                    <a:pt x="260" y="104"/>
                    <a:pt x="227" y="50"/>
                  </a:cubicBezTo>
                  <a:cubicBezTo>
                    <a:pt x="206" y="34"/>
                    <a:pt x="190" y="17"/>
                    <a:pt x="17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7" name="Google Shape;14717;p41"/>
            <p:cNvSpPr/>
            <p:nvPr/>
          </p:nvSpPr>
          <p:spPr>
            <a:xfrm>
              <a:off x="4021825" y="2285425"/>
              <a:ext cx="5600" cy="6575"/>
            </a:xfrm>
            <a:custGeom>
              <a:avLst/>
              <a:gdLst/>
              <a:ahLst/>
              <a:cxnLst/>
              <a:rect l="l" t="t" r="r" b="b"/>
              <a:pathLst>
                <a:path w="224" h="263" extrusionOk="0">
                  <a:moveTo>
                    <a:pt x="87" y="0"/>
                  </a:moveTo>
                  <a:cubicBezTo>
                    <a:pt x="33" y="17"/>
                    <a:pt x="0" y="83"/>
                    <a:pt x="0" y="153"/>
                  </a:cubicBezTo>
                  <a:cubicBezTo>
                    <a:pt x="0" y="186"/>
                    <a:pt x="17" y="223"/>
                    <a:pt x="50" y="239"/>
                  </a:cubicBezTo>
                  <a:cubicBezTo>
                    <a:pt x="62" y="251"/>
                    <a:pt x="84" y="263"/>
                    <a:pt x="101" y="263"/>
                  </a:cubicBezTo>
                  <a:cubicBezTo>
                    <a:pt x="109" y="263"/>
                    <a:pt x="115" y="261"/>
                    <a:pt x="120" y="256"/>
                  </a:cubicBezTo>
                  <a:cubicBezTo>
                    <a:pt x="190" y="256"/>
                    <a:pt x="223" y="186"/>
                    <a:pt x="223" y="120"/>
                  </a:cubicBezTo>
                  <a:cubicBezTo>
                    <a:pt x="223" y="83"/>
                    <a:pt x="207" y="50"/>
                    <a:pt x="169" y="33"/>
                  </a:cubicBezTo>
                  <a:cubicBezTo>
                    <a:pt x="169" y="17"/>
                    <a:pt x="153" y="17"/>
                    <a:pt x="153" y="17"/>
                  </a:cubicBezTo>
                  <a:cubicBezTo>
                    <a:pt x="136" y="0"/>
                    <a:pt x="120" y="0"/>
                    <a:pt x="8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8" name="Google Shape;14718;p41"/>
            <p:cNvSpPr/>
            <p:nvPr/>
          </p:nvSpPr>
          <p:spPr>
            <a:xfrm>
              <a:off x="4023475" y="2380525"/>
              <a:ext cx="6100" cy="6650"/>
            </a:xfrm>
            <a:custGeom>
              <a:avLst/>
              <a:gdLst/>
              <a:ahLst/>
              <a:cxnLst/>
              <a:rect l="l" t="t" r="r" b="b"/>
              <a:pathLst>
                <a:path w="244" h="266" extrusionOk="0">
                  <a:moveTo>
                    <a:pt x="123" y="1"/>
                  </a:moveTo>
                  <a:cubicBezTo>
                    <a:pt x="117" y="1"/>
                    <a:pt x="110" y="3"/>
                    <a:pt x="103" y="10"/>
                  </a:cubicBezTo>
                  <a:cubicBezTo>
                    <a:pt x="37" y="10"/>
                    <a:pt x="0" y="76"/>
                    <a:pt x="21" y="146"/>
                  </a:cubicBezTo>
                  <a:cubicBezTo>
                    <a:pt x="21" y="179"/>
                    <a:pt x="37" y="216"/>
                    <a:pt x="54" y="232"/>
                  </a:cubicBezTo>
                  <a:cubicBezTo>
                    <a:pt x="87" y="249"/>
                    <a:pt x="103" y="265"/>
                    <a:pt x="141" y="265"/>
                  </a:cubicBezTo>
                  <a:cubicBezTo>
                    <a:pt x="190" y="249"/>
                    <a:pt x="244" y="179"/>
                    <a:pt x="227" y="113"/>
                  </a:cubicBezTo>
                  <a:cubicBezTo>
                    <a:pt x="227" y="76"/>
                    <a:pt x="207" y="43"/>
                    <a:pt x="190" y="26"/>
                  </a:cubicBezTo>
                  <a:cubicBezTo>
                    <a:pt x="174" y="26"/>
                    <a:pt x="174" y="10"/>
                    <a:pt x="157" y="10"/>
                  </a:cubicBezTo>
                  <a:cubicBezTo>
                    <a:pt x="146" y="10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9" name="Google Shape;14719;p41"/>
            <p:cNvSpPr/>
            <p:nvPr/>
          </p:nvSpPr>
          <p:spPr>
            <a:xfrm>
              <a:off x="4022650" y="2333675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20" y="1"/>
                  </a:moveTo>
                  <a:cubicBezTo>
                    <a:pt x="114" y="1"/>
                    <a:pt x="109" y="2"/>
                    <a:pt x="103" y="8"/>
                  </a:cubicBezTo>
                  <a:cubicBezTo>
                    <a:pt x="70" y="8"/>
                    <a:pt x="54" y="29"/>
                    <a:pt x="33" y="61"/>
                  </a:cubicBezTo>
                  <a:cubicBezTo>
                    <a:pt x="17" y="78"/>
                    <a:pt x="0" y="111"/>
                    <a:pt x="17" y="148"/>
                  </a:cubicBezTo>
                  <a:cubicBezTo>
                    <a:pt x="17" y="181"/>
                    <a:pt x="33" y="214"/>
                    <a:pt x="54" y="235"/>
                  </a:cubicBezTo>
                  <a:cubicBezTo>
                    <a:pt x="70" y="251"/>
                    <a:pt x="103" y="268"/>
                    <a:pt x="136" y="268"/>
                  </a:cubicBezTo>
                  <a:cubicBezTo>
                    <a:pt x="190" y="251"/>
                    <a:pt x="240" y="181"/>
                    <a:pt x="223" y="111"/>
                  </a:cubicBezTo>
                  <a:cubicBezTo>
                    <a:pt x="223" y="78"/>
                    <a:pt x="207" y="45"/>
                    <a:pt x="190" y="29"/>
                  </a:cubicBezTo>
                  <a:cubicBezTo>
                    <a:pt x="174" y="29"/>
                    <a:pt x="174" y="8"/>
                    <a:pt x="157" y="8"/>
                  </a:cubicBezTo>
                  <a:cubicBezTo>
                    <a:pt x="143" y="8"/>
                    <a:pt x="131" y="1"/>
                    <a:pt x="12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0" name="Google Shape;14720;p41"/>
            <p:cNvSpPr/>
            <p:nvPr/>
          </p:nvSpPr>
          <p:spPr>
            <a:xfrm>
              <a:off x="4021400" y="2255000"/>
              <a:ext cx="6025" cy="6425"/>
            </a:xfrm>
            <a:custGeom>
              <a:avLst/>
              <a:gdLst/>
              <a:ahLst/>
              <a:cxnLst/>
              <a:rect l="l" t="t" r="r" b="b"/>
              <a:pathLst>
                <a:path w="241" h="257" extrusionOk="0">
                  <a:moveTo>
                    <a:pt x="118" y="0"/>
                  </a:moveTo>
                  <a:cubicBezTo>
                    <a:pt x="71" y="0"/>
                    <a:pt x="30" y="32"/>
                    <a:pt x="17" y="83"/>
                  </a:cubicBezTo>
                  <a:cubicBezTo>
                    <a:pt x="1" y="149"/>
                    <a:pt x="34" y="219"/>
                    <a:pt x="83" y="252"/>
                  </a:cubicBezTo>
                  <a:cubicBezTo>
                    <a:pt x="92" y="255"/>
                    <a:pt x="102" y="257"/>
                    <a:pt x="112" y="257"/>
                  </a:cubicBezTo>
                  <a:cubicBezTo>
                    <a:pt x="159" y="257"/>
                    <a:pt x="210" y="224"/>
                    <a:pt x="224" y="166"/>
                  </a:cubicBezTo>
                  <a:cubicBezTo>
                    <a:pt x="240" y="116"/>
                    <a:pt x="224" y="30"/>
                    <a:pt x="170" y="13"/>
                  </a:cubicBezTo>
                  <a:cubicBezTo>
                    <a:pt x="152" y="4"/>
                    <a:pt x="135" y="0"/>
                    <a:pt x="11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1" name="Google Shape;14721;p41"/>
            <p:cNvSpPr/>
            <p:nvPr/>
          </p:nvSpPr>
          <p:spPr>
            <a:xfrm>
              <a:off x="4023475" y="2238100"/>
              <a:ext cx="5700" cy="6525"/>
            </a:xfrm>
            <a:custGeom>
              <a:avLst/>
              <a:gdLst/>
              <a:ahLst/>
              <a:cxnLst/>
              <a:rect l="l" t="t" r="r" b="b"/>
              <a:pathLst>
                <a:path w="228" h="261" extrusionOk="0">
                  <a:moveTo>
                    <a:pt x="87" y="1"/>
                  </a:moveTo>
                  <a:cubicBezTo>
                    <a:pt x="70" y="1"/>
                    <a:pt x="54" y="17"/>
                    <a:pt x="37" y="38"/>
                  </a:cubicBezTo>
                  <a:cubicBezTo>
                    <a:pt x="0" y="71"/>
                    <a:pt x="0" y="104"/>
                    <a:pt x="0" y="157"/>
                  </a:cubicBezTo>
                  <a:cubicBezTo>
                    <a:pt x="0" y="190"/>
                    <a:pt x="21" y="223"/>
                    <a:pt x="54" y="244"/>
                  </a:cubicBezTo>
                  <a:cubicBezTo>
                    <a:pt x="70" y="260"/>
                    <a:pt x="103" y="260"/>
                    <a:pt x="124" y="260"/>
                  </a:cubicBezTo>
                  <a:cubicBezTo>
                    <a:pt x="190" y="260"/>
                    <a:pt x="227" y="190"/>
                    <a:pt x="227" y="120"/>
                  </a:cubicBezTo>
                  <a:lnTo>
                    <a:pt x="227" y="104"/>
                  </a:lnTo>
                  <a:cubicBezTo>
                    <a:pt x="207" y="71"/>
                    <a:pt x="190" y="38"/>
                    <a:pt x="157" y="17"/>
                  </a:cubicBezTo>
                  <a:cubicBezTo>
                    <a:pt x="141" y="1"/>
                    <a:pt x="103" y="1"/>
                    <a:pt x="8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2" name="Google Shape;14722;p41"/>
            <p:cNvSpPr/>
            <p:nvPr/>
          </p:nvSpPr>
          <p:spPr>
            <a:xfrm>
              <a:off x="4007600" y="2290575"/>
              <a:ext cx="6100" cy="6500"/>
            </a:xfrm>
            <a:custGeom>
              <a:avLst/>
              <a:gdLst/>
              <a:ahLst/>
              <a:cxnLst/>
              <a:rect l="l" t="t" r="r" b="b"/>
              <a:pathLst>
                <a:path w="244" h="260" extrusionOk="0">
                  <a:moveTo>
                    <a:pt x="104" y="0"/>
                  </a:moveTo>
                  <a:cubicBezTo>
                    <a:pt x="54" y="17"/>
                    <a:pt x="0" y="83"/>
                    <a:pt x="17" y="153"/>
                  </a:cubicBezTo>
                  <a:cubicBezTo>
                    <a:pt x="35" y="214"/>
                    <a:pt x="75" y="259"/>
                    <a:pt x="120" y="259"/>
                  </a:cubicBezTo>
                  <a:cubicBezTo>
                    <a:pt x="127" y="259"/>
                    <a:pt x="134" y="258"/>
                    <a:pt x="141" y="256"/>
                  </a:cubicBezTo>
                  <a:cubicBezTo>
                    <a:pt x="174" y="256"/>
                    <a:pt x="207" y="239"/>
                    <a:pt x="223" y="206"/>
                  </a:cubicBezTo>
                  <a:cubicBezTo>
                    <a:pt x="244" y="186"/>
                    <a:pt x="244" y="153"/>
                    <a:pt x="244" y="120"/>
                  </a:cubicBezTo>
                  <a:cubicBezTo>
                    <a:pt x="223" y="83"/>
                    <a:pt x="223" y="50"/>
                    <a:pt x="190" y="33"/>
                  </a:cubicBezTo>
                  <a:cubicBezTo>
                    <a:pt x="190" y="17"/>
                    <a:pt x="174" y="17"/>
                    <a:pt x="174" y="17"/>
                  </a:cubicBezTo>
                  <a:cubicBezTo>
                    <a:pt x="15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3" name="Google Shape;14723;p41"/>
            <p:cNvSpPr/>
            <p:nvPr/>
          </p:nvSpPr>
          <p:spPr>
            <a:xfrm>
              <a:off x="3993475" y="2293150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37" y="0"/>
                  </a:moveTo>
                  <a:cubicBezTo>
                    <a:pt x="104" y="0"/>
                    <a:pt x="67" y="17"/>
                    <a:pt x="50" y="33"/>
                  </a:cubicBezTo>
                  <a:cubicBezTo>
                    <a:pt x="17" y="50"/>
                    <a:pt x="17" y="83"/>
                    <a:pt x="1" y="120"/>
                  </a:cubicBezTo>
                  <a:cubicBezTo>
                    <a:pt x="1" y="153"/>
                    <a:pt x="17" y="186"/>
                    <a:pt x="34" y="223"/>
                  </a:cubicBezTo>
                  <a:cubicBezTo>
                    <a:pt x="50" y="239"/>
                    <a:pt x="67" y="256"/>
                    <a:pt x="104" y="256"/>
                  </a:cubicBezTo>
                  <a:cubicBezTo>
                    <a:pt x="113" y="261"/>
                    <a:pt x="123" y="263"/>
                    <a:pt x="132" y="263"/>
                  </a:cubicBezTo>
                  <a:cubicBezTo>
                    <a:pt x="155" y="263"/>
                    <a:pt x="176" y="251"/>
                    <a:pt x="190" y="239"/>
                  </a:cubicBezTo>
                  <a:cubicBezTo>
                    <a:pt x="240" y="186"/>
                    <a:pt x="240" y="103"/>
                    <a:pt x="207" y="50"/>
                  </a:cubicBezTo>
                  <a:cubicBezTo>
                    <a:pt x="190" y="33"/>
                    <a:pt x="170" y="17"/>
                    <a:pt x="153" y="17"/>
                  </a:cubicBezTo>
                  <a:cubicBezTo>
                    <a:pt x="153" y="17"/>
                    <a:pt x="137" y="17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4" name="Google Shape;14724;p41"/>
            <p:cNvSpPr/>
            <p:nvPr/>
          </p:nvSpPr>
          <p:spPr>
            <a:xfrm>
              <a:off x="3996050" y="2367975"/>
              <a:ext cx="6000" cy="6725"/>
            </a:xfrm>
            <a:custGeom>
              <a:avLst/>
              <a:gdLst/>
              <a:ahLst/>
              <a:cxnLst/>
              <a:rect l="l" t="t" r="r" b="b"/>
              <a:pathLst>
                <a:path w="240" h="269" extrusionOk="0">
                  <a:moveTo>
                    <a:pt x="137" y="1"/>
                  </a:moveTo>
                  <a:cubicBezTo>
                    <a:pt x="124" y="1"/>
                    <a:pt x="112" y="5"/>
                    <a:pt x="104" y="13"/>
                  </a:cubicBezTo>
                  <a:cubicBezTo>
                    <a:pt x="50" y="13"/>
                    <a:pt x="1" y="79"/>
                    <a:pt x="17" y="149"/>
                  </a:cubicBezTo>
                  <a:cubicBezTo>
                    <a:pt x="17" y="182"/>
                    <a:pt x="34" y="219"/>
                    <a:pt x="50" y="236"/>
                  </a:cubicBezTo>
                  <a:cubicBezTo>
                    <a:pt x="87" y="252"/>
                    <a:pt x="120" y="269"/>
                    <a:pt x="137" y="269"/>
                  </a:cubicBezTo>
                  <a:cubicBezTo>
                    <a:pt x="207" y="252"/>
                    <a:pt x="240" y="182"/>
                    <a:pt x="240" y="116"/>
                  </a:cubicBezTo>
                  <a:cubicBezTo>
                    <a:pt x="223" y="79"/>
                    <a:pt x="207" y="46"/>
                    <a:pt x="190" y="29"/>
                  </a:cubicBezTo>
                  <a:lnTo>
                    <a:pt x="170" y="13"/>
                  </a:lnTo>
                  <a:cubicBezTo>
                    <a:pt x="161" y="5"/>
                    <a:pt x="149" y="1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5" name="Google Shape;14725;p41"/>
            <p:cNvSpPr/>
            <p:nvPr/>
          </p:nvSpPr>
          <p:spPr>
            <a:xfrm>
              <a:off x="3993900" y="2260875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53" y="1"/>
                  </a:moveTo>
                  <a:cubicBezTo>
                    <a:pt x="120" y="1"/>
                    <a:pt x="87" y="1"/>
                    <a:pt x="70" y="17"/>
                  </a:cubicBezTo>
                  <a:cubicBezTo>
                    <a:pt x="33" y="34"/>
                    <a:pt x="17" y="54"/>
                    <a:pt x="17" y="87"/>
                  </a:cubicBezTo>
                  <a:cubicBezTo>
                    <a:pt x="0" y="104"/>
                    <a:pt x="0" y="137"/>
                    <a:pt x="17" y="174"/>
                  </a:cubicBezTo>
                  <a:cubicBezTo>
                    <a:pt x="17" y="207"/>
                    <a:pt x="50" y="240"/>
                    <a:pt x="70" y="261"/>
                  </a:cubicBezTo>
                  <a:cubicBezTo>
                    <a:pt x="81" y="263"/>
                    <a:pt x="91" y="265"/>
                    <a:pt x="101" y="265"/>
                  </a:cubicBezTo>
                  <a:cubicBezTo>
                    <a:pt x="153" y="265"/>
                    <a:pt x="195" y="229"/>
                    <a:pt x="223" y="174"/>
                  </a:cubicBezTo>
                  <a:cubicBezTo>
                    <a:pt x="239" y="104"/>
                    <a:pt x="206" y="34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6" name="Google Shape;14726;p41"/>
            <p:cNvSpPr/>
            <p:nvPr/>
          </p:nvSpPr>
          <p:spPr>
            <a:xfrm>
              <a:off x="3988725" y="2384675"/>
              <a:ext cx="6025" cy="6825"/>
            </a:xfrm>
            <a:custGeom>
              <a:avLst/>
              <a:gdLst/>
              <a:ahLst/>
              <a:cxnLst/>
              <a:rect l="l" t="t" r="r" b="b"/>
              <a:pathLst>
                <a:path w="241" h="273" extrusionOk="0">
                  <a:moveTo>
                    <a:pt x="131" y="0"/>
                  </a:moveTo>
                  <a:cubicBezTo>
                    <a:pt x="121" y="0"/>
                    <a:pt x="112" y="5"/>
                    <a:pt x="104" y="13"/>
                  </a:cubicBezTo>
                  <a:cubicBezTo>
                    <a:pt x="50" y="13"/>
                    <a:pt x="1" y="83"/>
                    <a:pt x="17" y="153"/>
                  </a:cubicBezTo>
                  <a:cubicBezTo>
                    <a:pt x="17" y="186"/>
                    <a:pt x="34" y="219"/>
                    <a:pt x="50" y="235"/>
                  </a:cubicBezTo>
                  <a:cubicBezTo>
                    <a:pt x="88" y="256"/>
                    <a:pt x="121" y="273"/>
                    <a:pt x="137" y="273"/>
                  </a:cubicBezTo>
                  <a:cubicBezTo>
                    <a:pt x="207" y="256"/>
                    <a:pt x="240" y="186"/>
                    <a:pt x="240" y="116"/>
                  </a:cubicBezTo>
                  <a:cubicBezTo>
                    <a:pt x="224" y="83"/>
                    <a:pt x="207" y="50"/>
                    <a:pt x="191" y="29"/>
                  </a:cubicBezTo>
                  <a:lnTo>
                    <a:pt x="174" y="13"/>
                  </a:lnTo>
                  <a:cubicBezTo>
                    <a:pt x="156" y="5"/>
                    <a:pt x="142" y="0"/>
                    <a:pt x="13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7" name="Google Shape;14727;p41"/>
            <p:cNvSpPr/>
            <p:nvPr/>
          </p:nvSpPr>
          <p:spPr>
            <a:xfrm>
              <a:off x="4006350" y="2306025"/>
              <a:ext cx="5600" cy="6425"/>
            </a:xfrm>
            <a:custGeom>
              <a:avLst/>
              <a:gdLst/>
              <a:ahLst/>
              <a:cxnLst/>
              <a:rect l="l" t="t" r="r" b="b"/>
              <a:pathLst>
                <a:path w="224" h="257" extrusionOk="0">
                  <a:moveTo>
                    <a:pt x="104" y="1"/>
                  </a:moveTo>
                  <a:cubicBezTo>
                    <a:pt x="34" y="17"/>
                    <a:pt x="1" y="83"/>
                    <a:pt x="1" y="153"/>
                  </a:cubicBezTo>
                  <a:cubicBezTo>
                    <a:pt x="17" y="186"/>
                    <a:pt x="34" y="223"/>
                    <a:pt x="50" y="240"/>
                  </a:cubicBezTo>
                  <a:cubicBezTo>
                    <a:pt x="67" y="256"/>
                    <a:pt x="104" y="256"/>
                    <a:pt x="137" y="256"/>
                  </a:cubicBezTo>
                  <a:cubicBezTo>
                    <a:pt x="154" y="256"/>
                    <a:pt x="191" y="240"/>
                    <a:pt x="207" y="207"/>
                  </a:cubicBezTo>
                  <a:cubicBezTo>
                    <a:pt x="224" y="170"/>
                    <a:pt x="224" y="137"/>
                    <a:pt x="224" y="104"/>
                  </a:cubicBezTo>
                  <a:cubicBezTo>
                    <a:pt x="224" y="67"/>
                    <a:pt x="207" y="50"/>
                    <a:pt x="191" y="34"/>
                  </a:cubicBezTo>
                  <a:cubicBezTo>
                    <a:pt x="170" y="17"/>
                    <a:pt x="170" y="17"/>
                    <a:pt x="154" y="17"/>
                  </a:cubicBezTo>
                  <a:cubicBezTo>
                    <a:pt x="137" y="1"/>
                    <a:pt x="121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8" name="Google Shape;14728;p41"/>
            <p:cNvSpPr/>
            <p:nvPr/>
          </p:nvSpPr>
          <p:spPr>
            <a:xfrm>
              <a:off x="3990500" y="2337375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03" y="0"/>
                  </a:moveTo>
                  <a:cubicBezTo>
                    <a:pt x="82" y="17"/>
                    <a:pt x="66" y="17"/>
                    <a:pt x="50" y="33"/>
                  </a:cubicBezTo>
                  <a:cubicBezTo>
                    <a:pt x="17" y="66"/>
                    <a:pt x="0" y="103"/>
                    <a:pt x="17" y="153"/>
                  </a:cubicBezTo>
                  <a:cubicBezTo>
                    <a:pt x="17" y="190"/>
                    <a:pt x="33" y="223"/>
                    <a:pt x="50" y="239"/>
                  </a:cubicBezTo>
                  <a:cubicBezTo>
                    <a:pt x="73" y="251"/>
                    <a:pt x="90" y="263"/>
                    <a:pt x="110" y="263"/>
                  </a:cubicBezTo>
                  <a:cubicBezTo>
                    <a:pt x="118" y="263"/>
                    <a:pt x="126" y="261"/>
                    <a:pt x="136" y="256"/>
                  </a:cubicBezTo>
                  <a:cubicBezTo>
                    <a:pt x="186" y="256"/>
                    <a:pt x="239" y="190"/>
                    <a:pt x="239" y="120"/>
                  </a:cubicBezTo>
                  <a:lnTo>
                    <a:pt x="223" y="120"/>
                  </a:lnTo>
                  <a:cubicBezTo>
                    <a:pt x="223" y="66"/>
                    <a:pt x="206" y="33"/>
                    <a:pt x="153" y="17"/>
                  </a:cubicBez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9" name="Google Shape;14729;p41"/>
            <p:cNvSpPr/>
            <p:nvPr/>
          </p:nvSpPr>
          <p:spPr>
            <a:xfrm>
              <a:off x="3984825" y="2323850"/>
              <a:ext cx="6100" cy="6625"/>
            </a:xfrm>
            <a:custGeom>
              <a:avLst/>
              <a:gdLst/>
              <a:ahLst/>
              <a:cxnLst/>
              <a:rect l="l" t="t" r="r" b="b"/>
              <a:pathLst>
                <a:path w="244" h="265" extrusionOk="0">
                  <a:moveTo>
                    <a:pt x="123" y="0"/>
                  </a:moveTo>
                  <a:cubicBezTo>
                    <a:pt x="117" y="0"/>
                    <a:pt x="110" y="2"/>
                    <a:pt x="103" y="9"/>
                  </a:cubicBezTo>
                  <a:cubicBezTo>
                    <a:pt x="70" y="9"/>
                    <a:pt x="37" y="26"/>
                    <a:pt x="21" y="59"/>
                  </a:cubicBezTo>
                  <a:cubicBezTo>
                    <a:pt x="0" y="75"/>
                    <a:pt x="0" y="112"/>
                    <a:pt x="0" y="145"/>
                  </a:cubicBezTo>
                  <a:cubicBezTo>
                    <a:pt x="21" y="178"/>
                    <a:pt x="21" y="215"/>
                    <a:pt x="54" y="232"/>
                  </a:cubicBezTo>
                  <a:cubicBezTo>
                    <a:pt x="70" y="248"/>
                    <a:pt x="103" y="265"/>
                    <a:pt x="140" y="265"/>
                  </a:cubicBezTo>
                  <a:cubicBezTo>
                    <a:pt x="190" y="248"/>
                    <a:pt x="244" y="178"/>
                    <a:pt x="227" y="112"/>
                  </a:cubicBezTo>
                  <a:cubicBezTo>
                    <a:pt x="227" y="75"/>
                    <a:pt x="206" y="42"/>
                    <a:pt x="173" y="26"/>
                  </a:cubicBezTo>
                  <a:cubicBezTo>
                    <a:pt x="173" y="26"/>
                    <a:pt x="173" y="9"/>
                    <a:pt x="157" y="9"/>
                  </a:cubicBezTo>
                  <a:cubicBezTo>
                    <a:pt x="146" y="9"/>
                    <a:pt x="135" y="0"/>
                    <a:pt x="12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0" name="Google Shape;14730;p41"/>
            <p:cNvSpPr/>
            <p:nvPr/>
          </p:nvSpPr>
          <p:spPr>
            <a:xfrm>
              <a:off x="3989975" y="2308225"/>
              <a:ext cx="6100" cy="6800"/>
            </a:xfrm>
            <a:custGeom>
              <a:avLst/>
              <a:gdLst/>
              <a:ahLst/>
              <a:cxnLst/>
              <a:rect l="l" t="t" r="r" b="b"/>
              <a:pathLst>
                <a:path w="244" h="272" extrusionOk="0">
                  <a:moveTo>
                    <a:pt x="134" y="0"/>
                  </a:moveTo>
                  <a:cubicBezTo>
                    <a:pt x="123" y="0"/>
                    <a:pt x="114" y="5"/>
                    <a:pt x="103" y="16"/>
                  </a:cubicBezTo>
                  <a:cubicBezTo>
                    <a:pt x="54" y="16"/>
                    <a:pt x="0" y="82"/>
                    <a:pt x="21" y="152"/>
                  </a:cubicBezTo>
                  <a:cubicBezTo>
                    <a:pt x="21" y="185"/>
                    <a:pt x="38" y="222"/>
                    <a:pt x="54" y="238"/>
                  </a:cubicBezTo>
                  <a:cubicBezTo>
                    <a:pt x="87" y="255"/>
                    <a:pt x="103" y="271"/>
                    <a:pt x="141" y="271"/>
                  </a:cubicBezTo>
                  <a:cubicBezTo>
                    <a:pt x="207" y="255"/>
                    <a:pt x="244" y="185"/>
                    <a:pt x="244" y="119"/>
                  </a:cubicBezTo>
                  <a:cubicBezTo>
                    <a:pt x="227" y="65"/>
                    <a:pt x="207" y="32"/>
                    <a:pt x="174" y="16"/>
                  </a:cubicBezTo>
                  <a:cubicBezTo>
                    <a:pt x="157" y="5"/>
                    <a:pt x="145" y="0"/>
                    <a:pt x="13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1" name="Google Shape;14731;p41"/>
            <p:cNvSpPr/>
            <p:nvPr/>
          </p:nvSpPr>
          <p:spPr>
            <a:xfrm>
              <a:off x="4007600" y="233560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04" y="1"/>
                  </a:moveTo>
                  <a:cubicBezTo>
                    <a:pt x="54" y="17"/>
                    <a:pt x="0" y="88"/>
                    <a:pt x="17" y="158"/>
                  </a:cubicBezTo>
                  <a:cubicBezTo>
                    <a:pt x="17" y="191"/>
                    <a:pt x="38" y="224"/>
                    <a:pt x="54" y="240"/>
                  </a:cubicBezTo>
                  <a:cubicBezTo>
                    <a:pt x="87" y="261"/>
                    <a:pt x="104" y="261"/>
                    <a:pt x="141" y="261"/>
                  </a:cubicBezTo>
                  <a:cubicBezTo>
                    <a:pt x="207" y="240"/>
                    <a:pt x="244" y="191"/>
                    <a:pt x="223" y="104"/>
                  </a:cubicBezTo>
                  <a:cubicBezTo>
                    <a:pt x="223" y="71"/>
                    <a:pt x="207" y="55"/>
                    <a:pt x="190" y="17"/>
                  </a:cubicBezTo>
                  <a:lnTo>
                    <a:pt x="157" y="17"/>
                  </a:lnTo>
                  <a:cubicBezTo>
                    <a:pt x="141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2" name="Google Shape;14732;p41"/>
            <p:cNvSpPr/>
            <p:nvPr/>
          </p:nvSpPr>
          <p:spPr>
            <a:xfrm>
              <a:off x="4003375" y="23820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11" y="1"/>
                  </a:moveTo>
                  <a:cubicBezTo>
                    <a:pt x="70" y="1"/>
                    <a:pt x="29" y="32"/>
                    <a:pt x="17" y="84"/>
                  </a:cubicBezTo>
                  <a:cubicBezTo>
                    <a:pt x="0" y="154"/>
                    <a:pt x="17" y="220"/>
                    <a:pt x="66" y="257"/>
                  </a:cubicBezTo>
                  <a:cubicBezTo>
                    <a:pt x="78" y="260"/>
                    <a:pt x="89" y="261"/>
                    <a:pt x="100" y="261"/>
                  </a:cubicBezTo>
                  <a:cubicBezTo>
                    <a:pt x="157" y="261"/>
                    <a:pt x="209" y="226"/>
                    <a:pt x="223" y="170"/>
                  </a:cubicBezTo>
                  <a:cubicBezTo>
                    <a:pt x="240" y="100"/>
                    <a:pt x="207" y="30"/>
                    <a:pt x="153" y="14"/>
                  </a:cubicBezTo>
                  <a:cubicBezTo>
                    <a:pt x="140" y="5"/>
                    <a:pt x="125" y="1"/>
                    <a:pt x="11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3" name="Google Shape;14733;p41"/>
            <p:cNvSpPr/>
            <p:nvPr/>
          </p:nvSpPr>
          <p:spPr>
            <a:xfrm>
              <a:off x="3999450" y="2320975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37" y="1"/>
                  </a:moveTo>
                  <a:cubicBezTo>
                    <a:pt x="104" y="1"/>
                    <a:pt x="87" y="21"/>
                    <a:pt x="54" y="38"/>
                  </a:cubicBezTo>
                  <a:cubicBezTo>
                    <a:pt x="17" y="87"/>
                    <a:pt x="1" y="157"/>
                    <a:pt x="34" y="227"/>
                  </a:cubicBezTo>
                  <a:cubicBezTo>
                    <a:pt x="54" y="244"/>
                    <a:pt x="87" y="260"/>
                    <a:pt x="120" y="260"/>
                  </a:cubicBezTo>
                  <a:cubicBezTo>
                    <a:pt x="125" y="265"/>
                    <a:pt x="132" y="267"/>
                    <a:pt x="139" y="267"/>
                  </a:cubicBezTo>
                  <a:cubicBezTo>
                    <a:pt x="157" y="267"/>
                    <a:pt x="179" y="255"/>
                    <a:pt x="190" y="244"/>
                  </a:cubicBezTo>
                  <a:cubicBezTo>
                    <a:pt x="223" y="207"/>
                    <a:pt x="240" y="190"/>
                    <a:pt x="240" y="157"/>
                  </a:cubicBezTo>
                  <a:cubicBezTo>
                    <a:pt x="240" y="124"/>
                    <a:pt x="223" y="87"/>
                    <a:pt x="207" y="54"/>
                  </a:cubicBezTo>
                  <a:cubicBezTo>
                    <a:pt x="207" y="38"/>
                    <a:pt x="190" y="21"/>
                    <a:pt x="174" y="21"/>
                  </a:cubicBezTo>
                  <a:cubicBezTo>
                    <a:pt x="157" y="21"/>
                    <a:pt x="157" y="1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4" name="Google Shape;14734;p41"/>
            <p:cNvSpPr/>
            <p:nvPr/>
          </p:nvSpPr>
          <p:spPr>
            <a:xfrm>
              <a:off x="4005950" y="2255825"/>
              <a:ext cx="6425" cy="6750"/>
            </a:xfrm>
            <a:custGeom>
              <a:avLst/>
              <a:gdLst/>
              <a:ahLst/>
              <a:cxnLst/>
              <a:rect l="l" t="t" r="r" b="b"/>
              <a:pathLst>
                <a:path w="257" h="270" extrusionOk="0">
                  <a:moveTo>
                    <a:pt x="127" y="0"/>
                  </a:moveTo>
                  <a:cubicBezTo>
                    <a:pt x="87" y="0"/>
                    <a:pt x="46" y="32"/>
                    <a:pt x="33" y="83"/>
                  </a:cubicBezTo>
                  <a:cubicBezTo>
                    <a:pt x="0" y="153"/>
                    <a:pt x="33" y="236"/>
                    <a:pt x="83" y="256"/>
                  </a:cubicBezTo>
                  <a:cubicBezTo>
                    <a:pt x="102" y="265"/>
                    <a:pt x="119" y="269"/>
                    <a:pt x="135" y="269"/>
                  </a:cubicBezTo>
                  <a:cubicBezTo>
                    <a:pt x="180" y="269"/>
                    <a:pt x="215" y="238"/>
                    <a:pt x="240" y="186"/>
                  </a:cubicBezTo>
                  <a:cubicBezTo>
                    <a:pt x="256" y="116"/>
                    <a:pt x="223" y="30"/>
                    <a:pt x="170" y="13"/>
                  </a:cubicBezTo>
                  <a:cubicBezTo>
                    <a:pt x="156" y="4"/>
                    <a:pt x="142" y="0"/>
                    <a:pt x="12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5" name="Google Shape;14735;p41"/>
            <p:cNvSpPr/>
            <p:nvPr/>
          </p:nvSpPr>
          <p:spPr>
            <a:xfrm>
              <a:off x="4001200" y="2275925"/>
              <a:ext cx="6000" cy="6650"/>
            </a:xfrm>
            <a:custGeom>
              <a:avLst/>
              <a:gdLst/>
              <a:ahLst/>
              <a:cxnLst/>
              <a:rect l="l" t="t" r="r" b="b"/>
              <a:pathLst>
                <a:path w="240" h="266" extrusionOk="0">
                  <a:moveTo>
                    <a:pt x="104" y="1"/>
                  </a:moveTo>
                  <a:cubicBezTo>
                    <a:pt x="50" y="17"/>
                    <a:pt x="1" y="87"/>
                    <a:pt x="17" y="153"/>
                  </a:cubicBezTo>
                  <a:cubicBezTo>
                    <a:pt x="17" y="190"/>
                    <a:pt x="34" y="223"/>
                    <a:pt x="50" y="240"/>
                  </a:cubicBezTo>
                  <a:cubicBezTo>
                    <a:pt x="76" y="252"/>
                    <a:pt x="100" y="265"/>
                    <a:pt x="118" y="265"/>
                  </a:cubicBezTo>
                  <a:cubicBezTo>
                    <a:pt x="126" y="265"/>
                    <a:pt x="132" y="263"/>
                    <a:pt x="137" y="256"/>
                  </a:cubicBezTo>
                  <a:cubicBezTo>
                    <a:pt x="207" y="256"/>
                    <a:pt x="240" y="190"/>
                    <a:pt x="240" y="120"/>
                  </a:cubicBezTo>
                  <a:cubicBezTo>
                    <a:pt x="223" y="87"/>
                    <a:pt x="207" y="50"/>
                    <a:pt x="190" y="34"/>
                  </a:cubicBezTo>
                  <a:cubicBezTo>
                    <a:pt x="190" y="17"/>
                    <a:pt x="170" y="17"/>
                    <a:pt x="170" y="17"/>
                  </a:cubicBezTo>
                  <a:cubicBezTo>
                    <a:pt x="153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6" name="Google Shape;14736;p41"/>
            <p:cNvSpPr/>
            <p:nvPr/>
          </p:nvSpPr>
          <p:spPr>
            <a:xfrm>
              <a:off x="3988725" y="2354150"/>
              <a:ext cx="6025" cy="6575"/>
            </a:xfrm>
            <a:custGeom>
              <a:avLst/>
              <a:gdLst/>
              <a:ahLst/>
              <a:cxnLst/>
              <a:rect l="l" t="t" r="r" b="b"/>
              <a:pathLst>
                <a:path w="241" h="263" extrusionOk="0">
                  <a:moveTo>
                    <a:pt x="111" y="1"/>
                  </a:moveTo>
                  <a:cubicBezTo>
                    <a:pt x="71" y="1"/>
                    <a:pt x="30" y="32"/>
                    <a:pt x="17" y="84"/>
                  </a:cubicBezTo>
                  <a:cubicBezTo>
                    <a:pt x="1" y="154"/>
                    <a:pt x="17" y="220"/>
                    <a:pt x="88" y="257"/>
                  </a:cubicBezTo>
                  <a:cubicBezTo>
                    <a:pt x="99" y="261"/>
                    <a:pt x="112" y="263"/>
                    <a:pt x="125" y="263"/>
                  </a:cubicBezTo>
                  <a:cubicBezTo>
                    <a:pt x="167" y="263"/>
                    <a:pt x="211" y="240"/>
                    <a:pt x="224" y="187"/>
                  </a:cubicBezTo>
                  <a:cubicBezTo>
                    <a:pt x="240" y="117"/>
                    <a:pt x="224" y="34"/>
                    <a:pt x="153" y="13"/>
                  </a:cubicBezTo>
                  <a:cubicBezTo>
                    <a:pt x="140" y="5"/>
                    <a:pt x="126" y="1"/>
                    <a:pt x="11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7" name="Google Shape;14737;p41"/>
            <p:cNvSpPr/>
            <p:nvPr/>
          </p:nvSpPr>
          <p:spPr>
            <a:xfrm>
              <a:off x="3827225" y="233860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03" y="1"/>
                  </a:moveTo>
                  <a:cubicBezTo>
                    <a:pt x="54" y="17"/>
                    <a:pt x="0" y="87"/>
                    <a:pt x="17" y="157"/>
                  </a:cubicBezTo>
                  <a:cubicBezTo>
                    <a:pt x="17" y="190"/>
                    <a:pt x="37" y="207"/>
                    <a:pt x="54" y="244"/>
                  </a:cubicBezTo>
                  <a:cubicBezTo>
                    <a:pt x="87" y="260"/>
                    <a:pt x="120" y="260"/>
                    <a:pt x="141" y="260"/>
                  </a:cubicBezTo>
                  <a:cubicBezTo>
                    <a:pt x="174" y="260"/>
                    <a:pt x="190" y="244"/>
                    <a:pt x="207" y="207"/>
                  </a:cubicBezTo>
                  <a:cubicBezTo>
                    <a:pt x="223" y="174"/>
                    <a:pt x="244" y="141"/>
                    <a:pt x="244" y="104"/>
                  </a:cubicBezTo>
                  <a:cubicBezTo>
                    <a:pt x="223" y="71"/>
                    <a:pt x="207" y="54"/>
                    <a:pt x="190" y="17"/>
                  </a:cubicBezTo>
                  <a:cubicBezTo>
                    <a:pt x="190" y="17"/>
                    <a:pt x="174" y="17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8" name="Google Shape;14738;p41"/>
            <p:cNvSpPr/>
            <p:nvPr/>
          </p:nvSpPr>
          <p:spPr>
            <a:xfrm>
              <a:off x="3947925" y="2268200"/>
              <a:ext cx="6525" cy="6625"/>
            </a:xfrm>
            <a:custGeom>
              <a:avLst/>
              <a:gdLst/>
              <a:ahLst/>
              <a:cxnLst/>
              <a:rect l="l" t="t" r="r" b="b"/>
              <a:pathLst>
                <a:path w="261" h="265" extrusionOk="0">
                  <a:moveTo>
                    <a:pt x="136" y="1"/>
                  </a:moveTo>
                  <a:cubicBezTo>
                    <a:pt x="120" y="1"/>
                    <a:pt x="87" y="17"/>
                    <a:pt x="70" y="34"/>
                  </a:cubicBezTo>
                  <a:cubicBezTo>
                    <a:pt x="17" y="87"/>
                    <a:pt x="0" y="153"/>
                    <a:pt x="54" y="223"/>
                  </a:cubicBezTo>
                  <a:cubicBezTo>
                    <a:pt x="70" y="240"/>
                    <a:pt x="87" y="256"/>
                    <a:pt x="120" y="256"/>
                  </a:cubicBezTo>
                  <a:cubicBezTo>
                    <a:pt x="131" y="262"/>
                    <a:pt x="140" y="265"/>
                    <a:pt x="149" y="265"/>
                  </a:cubicBezTo>
                  <a:cubicBezTo>
                    <a:pt x="168" y="265"/>
                    <a:pt x="183" y="251"/>
                    <a:pt x="206" y="240"/>
                  </a:cubicBezTo>
                  <a:cubicBezTo>
                    <a:pt x="239" y="190"/>
                    <a:pt x="260" y="104"/>
                    <a:pt x="223" y="50"/>
                  </a:cubicBezTo>
                  <a:cubicBezTo>
                    <a:pt x="206" y="34"/>
                    <a:pt x="190" y="17"/>
                    <a:pt x="173" y="17"/>
                  </a:cubicBezTo>
                  <a:cubicBezTo>
                    <a:pt x="157" y="17"/>
                    <a:pt x="157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9" name="Google Shape;14739;p41"/>
            <p:cNvSpPr/>
            <p:nvPr/>
          </p:nvSpPr>
          <p:spPr>
            <a:xfrm>
              <a:off x="3823400" y="2384000"/>
              <a:ext cx="6425" cy="6575"/>
            </a:xfrm>
            <a:custGeom>
              <a:avLst/>
              <a:gdLst/>
              <a:ahLst/>
              <a:cxnLst/>
              <a:rect l="l" t="t" r="r" b="b"/>
              <a:pathLst>
                <a:path w="257" h="263" extrusionOk="0">
                  <a:moveTo>
                    <a:pt x="119" y="0"/>
                  </a:moveTo>
                  <a:cubicBezTo>
                    <a:pt x="102" y="0"/>
                    <a:pt x="81" y="12"/>
                    <a:pt x="67" y="23"/>
                  </a:cubicBezTo>
                  <a:cubicBezTo>
                    <a:pt x="17" y="77"/>
                    <a:pt x="1" y="159"/>
                    <a:pt x="50" y="213"/>
                  </a:cubicBezTo>
                  <a:cubicBezTo>
                    <a:pt x="67" y="230"/>
                    <a:pt x="87" y="246"/>
                    <a:pt x="120" y="262"/>
                  </a:cubicBezTo>
                  <a:cubicBezTo>
                    <a:pt x="153" y="262"/>
                    <a:pt x="170" y="246"/>
                    <a:pt x="207" y="230"/>
                  </a:cubicBezTo>
                  <a:cubicBezTo>
                    <a:pt x="240" y="180"/>
                    <a:pt x="256" y="110"/>
                    <a:pt x="223" y="40"/>
                  </a:cubicBezTo>
                  <a:cubicBezTo>
                    <a:pt x="207" y="23"/>
                    <a:pt x="190" y="23"/>
                    <a:pt x="170" y="7"/>
                  </a:cubicBezTo>
                  <a:lnTo>
                    <a:pt x="137" y="7"/>
                  </a:lnTo>
                  <a:cubicBezTo>
                    <a:pt x="132" y="2"/>
                    <a:pt x="126" y="0"/>
                    <a:pt x="11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0" name="Google Shape;14740;p41"/>
            <p:cNvSpPr/>
            <p:nvPr/>
          </p:nvSpPr>
          <p:spPr>
            <a:xfrm>
              <a:off x="3824225" y="2414575"/>
              <a:ext cx="6525" cy="6425"/>
            </a:xfrm>
            <a:custGeom>
              <a:avLst/>
              <a:gdLst/>
              <a:ahLst/>
              <a:cxnLst/>
              <a:rect l="l" t="t" r="r" b="b"/>
              <a:pathLst>
                <a:path w="261" h="257" extrusionOk="0">
                  <a:moveTo>
                    <a:pt x="140" y="0"/>
                  </a:moveTo>
                  <a:cubicBezTo>
                    <a:pt x="87" y="0"/>
                    <a:pt x="48" y="33"/>
                    <a:pt x="17" y="91"/>
                  </a:cubicBezTo>
                  <a:cubicBezTo>
                    <a:pt x="1" y="157"/>
                    <a:pt x="34" y="227"/>
                    <a:pt x="87" y="243"/>
                  </a:cubicBezTo>
                  <a:cubicBezTo>
                    <a:pt x="101" y="252"/>
                    <a:pt x="115" y="256"/>
                    <a:pt x="130" y="256"/>
                  </a:cubicBezTo>
                  <a:cubicBezTo>
                    <a:pt x="170" y="256"/>
                    <a:pt x="211" y="225"/>
                    <a:pt x="223" y="173"/>
                  </a:cubicBezTo>
                  <a:cubicBezTo>
                    <a:pt x="261" y="107"/>
                    <a:pt x="223" y="37"/>
                    <a:pt x="174" y="4"/>
                  </a:cubicBezTo>
                  <a:cubicBezTo>
                    <a:pt x="162" y="1"/>
                    <a:pt x="151" y="0"/>
                    <a:pt x="14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1" name="Google Shape;14741;p41"/>
            <p:cNvSpPr/>
            <p:nvPr/>
          </p:nvSpPr>
          <p:spPr>
            <a:xfrm>
              <a:off x="3832375" y="2401425"/>
              <a:ext cx="6525" cy="6475"/>
            </a:xfrm>
            <a:custGeom>
              <a:avLst/>
              <a:gdLst/>
              <a:ahLst/>
              <a:cxnLst/>
              <a:rect l="l" t="t" r="r" b="b"/>
              <a:pathLst>
                <a:path w="261" h="259" extrusionOk="0">
                  <a:moveTo>
                    <a:pt x="121" y="0"/>
                  </a:moveTo>
                  <a:cubicBezTo>
                    <a:pt x="78" y="0"/>
                    <a:pt x="44" y="33"/>
                    <a:pt x="17" y="81"/>
                  </a:cubicBezTo>
                  <a:cubicBezTo>
                    <a:pt x="1" y="151"/>
                    <a:pt x="38" y="221"/>
                    <a:pt x="87" y="254"/>
                  </a:cubicBezTo>
                  <a:cubicBezTo>
                    <a:pt x="97" y="257"/>
                    <a:pt x="106" y="258"/>
                    <a:pt x="116" y="258"/>
                  </a:cubicBezTo>
                  <a:cubicBezTo>
                    <a:pt x="162" y="258"/>
                    <a:pt x="210" y="228"/>
                    <a:pt x="223" y="184"/>
                  </a:cubicBezTo>
                  <a:cubicBezTo>
                    <a:pt x="260" y="118"/>
                    <a:pt x="223" y="31"/>
                    <a:pt x="174" y="15"/>
                  </a:cubicBezTo>
                  <a:cubicBezTo>
                    <a:pt x="155" y="5"/>
                    <a:pt x="137" y="0"/>
                    <a:pt x="12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2" name="Google Shape;14742;p41"/>
            <p:cNvSpPr/>
            <p:nvPr/>
          </p:nvSpPr>
          <p:spPr>
            <a:xfrm>
              <a:off x="3827225" y="2288500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13" y="0"/>
                  </a:moveTo>
                  <a:cubicBezTo>
                    <a:pt x="72" y="0"/>
                    <a:pt x="32" y="32"/>
                    <a:pt x="17" y="83"/>
                  </a:cubicBezTo>
                  <a:cubicBezTo>
                    <a:pt x="0" y="149"/>
                    <a:pt x="17" y="219"/>
                    <a:pt x="87" y="252"/>
                  </a:cubicBezTo>
                  <a:cubicBezTo>
                    <a:pt x="96" y="255"/>
                    <a:pt x="106" y="257"/>
                    <a:pt x="116" y="257"/>
                  </a:cubicBezTo>
                  <a:cubicBezTo>
                    <a:pt x="162" y="257"/>
                    <a:pt x="209" y="227"/>
                    <a:pt x="223" y="186"/>
                  </a:cubicBezTo>
                  <a:cubicBezTo>
                    <a:pt x="244" y="116"/>
                    <a:pt x="223" y="30"/>
                    <a:pt x="157" y="13"/>
                  </a:cubicBezTo>
                  <a:cubicBezTo>
                    <a:pt x="143" y="4"/>
                    <a:pt x="128" y="0"/>
                    <a:pt x="11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3" name="Google Shape;14743;p41"/>
            <p:cNvSpPr/>
            <p:nvPr/>
          </p:nvSpPr>
          <p:spPr>
            <a:xfrm>
              <a:off x="3833300" y="2443950"/>
              <a:ext cx="5600" cy="6575"/>
            </a:xfrm>
            <a:custGeom>
              <a:avLst/>
              <a:gdLst/>
              <a:ahLst/>
              <a:cxnLst/>
              <a:rect l="l" t="t" r="r" b="b"/>
              <a:pathLst>
                <a:path w="224" h="263" extrusionOk="0">
                  <a:moveTo>
                    <a:pt x="120" y="0"/>
                  </a:moveTo>
                  <a:cubicBezTo>
                    <a:pt x="107" y="0"/>
                    <a:pt x="93" y="4"/>
                    <a:pt x="83" y="13"/>
                  </a:cubicBezTo>
                  <a:cubicBezTo>
                    <a:pt x="67" y="13"/>
                    <a:pt x="34" y="29"/>
                    <a:pt x="17" y="66"/>
                  </a:cubicBezTo>
                  <a:cubicBezTo>
                    <a:pt x="1" y="83"/>
                    <a:pt x="1" y="116"/>
                    <a:pt x="1" y="153"/>
                  </a:cubicBezTo>
                  <a:cubicBezTo>
                    <a:pt x="1" y="186"/>
                    <a:pt x="17" y="219"/>
                    <a:pt x="34" y="235"/>
                  </a:cubicBezTo>
                  <a:cubicBezTo>
                    <a:pt x="57" y="250"/>
                    <a:pt x="83" y="262"/>
                    <a:pt x="102" y="262"/>
                  </a:cubicBezTo>
                  <a:cubicBezTo>
                    <a:pt x="109" y="262"/>
                    <a:pt x="115" y="260"/>
                    <a:pt x="120" y="256"/>
                  </a:cubicBezTo>
                  <a:cubicBezTo>
                    <a:pt x="186" y="256"/>
                    <a:pt x="223" y="186"/>
                    <a:pt x="223" y="116"/>
                  </a:cubicBezTo>
                  <a:cubicBezTo>
                    <a:pt x="207" y="83"/>
                    <a:pt x="186" y="50"/>
                    <a:pt x="170" y="29"/>
                  </a:cubicBezTo>
                  <a:cubicBezTo>
                    <a:pt x="170" y="13"/>
                    <a:pt x="153" y="13"/>
                    <a:pt x="153" y="13"/>
                  </a:cubicBezTo>
                  <a:cubicBezTo>
                    <a:pt x="145" y="4"/>
                    <a:pt x="133" y="0"/>
                    <a:pt x="12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4" name="Google Shape;14744;p41"/>
            <p:cNvSpPr/>
            <p:nvPr/>
          </p:nvSpPr>
          <p:spPr>
            <a:xfrm>
              <a:off x="3828975" y="2368275"/>
              <a:ext cx="5600" cy="6425"/>
            </a:xfrm>
            <a:custGeom>
              <a:avLst/>
              <a:gdLst/>
              <a:ahLst/>
              <a:cxnLst/>
              <a:rect l="l" t="t" r="r" b="b"/>
              <a:pathLst>
                <a:path w="224" h="257" extrusionOk="0">
                  <a:moveTo>
                    <a:pt x="104" y="1"/>
                  </a:moveTo>
                  <a:cubicBezTo>
                    <a:pt x="33" y="17"/>
                    <a:pt x="0" y="67"/>
                    <a:pt x="0" y="153"/>
                  </a:cubicBezTo>
                  <a:cubicBezTo>
                    <a:pt x="0" y="191"/>
                    <a:pt x="17" y="207"/>
                    <a:pt x="50" y="240"/>
                  </a:cubicBezTo>
                  <a:cubicBezTo>
                    <a:pt x="71" y="257"/>
                    <a:pt x="104" y="257"/>
                    <a:pt x="120" y="257"/>
                  </a:cubicBezTo>
                  <a:cubicBezTo>
                    <a:pt x="190" y="240"/>
                    <a:pt x="223" y="170"/>
                    <a:pt x="223" y="104"/>
                  </a:cubicBezTo>
                  <a:cubicBezTo>
                    <a:pt x="223" y="67"/>
                    <a:pt x="207" y="50"/>
                    <a:pt x="174" y="17"/>
                  </a:cubicBezTo>
                  <a:cubicBezTo>
                    <a:pt x="174" y="17"/>
                    <a:pt x="153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5" name="Google Shape;14745;p41"/>
            <p:cNvSpPr/>
            <p:nvPr/>
          </p:nvSpPr>
          <p:spPr>
            <a:xfrm>
              <a:off x="3842275" y="233437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36" y="1"/>
                  </a:moveTo>
                  <a:cubicBezTo>
                    <a:pt x="103" y="1"/>
                    <a:pt x="87" y="1"/>
                    <a:pt x="54" y="17"/>
                  </a:cubicBezTo>
                  <a:cubicBezTo>
                    <a:pt x="0" y="66"/>
                    <a:pt x="0" y="153"/>
                    <a:pt x="33" y="207"/>
                  </a:cubicBezTo>
                  <a:cubicBezTo>
                    <a:pt x="54" y="240"/>
                    <a:pt x="87" y="256"/>
                    <a:pt x="120" y="256"/>
                  </a:cubicBezTo>
                  <a:cubicBezTo>
                    <a:pt x="136" y="256"/>
                    <a:pt x="173" y="256"/>
                    <a:pt x="190" y="223"/>
                  </a:cubicBezTo>
                  <a:cubicBezTo>
                    <a:pt x="239" y="186"/>
                    <a:pt x="239" y="104"/>
                    <a:pt x="206" y="50"/>
                  </a:cubicBezTo>
                  <a:cubicBezTo>
                    <a:pt x="206" y="33"/>
                    <a:pt x="190" y="17"/>
                    <a:pt x="17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6" name="Google Shape;14746;p41"/>
            <p:cNvSpPr/>
            <p:nvPr/>
          </p:nvSpPr>
          <p:spPr>
            <a:xfrm>
              <a:off x="3842275" y="2287625"/>
              <a:ext cx="6525" cy="6475"/>
            </a:xfrm>
            <a:custGeom>
              <a:avLst/>
              <a:gdLst/>
              <a:ahLst/>
              <a:cxnLst/>
              <a:rect l="l" t="t" r="r" b="b"/>
              <a:pathLst>
                <a:path w="261" h="259" extrusionOk="0">
                  <a:moveTo>
                    <a:pt x="128" y="0"/>
                  </a:moveTo>
                  <a:cubicBezTo>
                    <a:pt x="87" y="0"/>
                    <a:pt x="48" y="33"/>
                    <a:pt x="33" y="81"/>
                  </a:cubicBezTo>
                  <a:cubicBezTo>
                    <a:pt x="0" y="151"/>
                    <a:pt x="33" y="221"/>
                    <a:pt x="87" y="254"/>
                  </a:cubicBezTo>
                  <a:cubicBezTo>
                    <a:pt x="99" y="257"/>
                    <a:pt x="110" y="259"/>
                    <a:pt x="121" y="259"/>
                  </a:cubicBezTo>
                  <a:cubicBezTo>
                    <a:pt x="173" y="259"/>
                    <a:pt x="212" y="226"/>
                    <a:pt x="239" y="168"/>
                  </a:cubicBezTo>
                  <a:cubicBezTo>
                    <a:pt x="260" y="98"/>
                    <a:pt x="223" y="32"/>
                    <a:pt x="173" y="15"/>
                  </a:cubicBezTo>
                  <a:cubicBezTo>
                    <a:pt x="159" y="5"/>
                    <a:pt x="143" y="0"/>
                    <a:pt x="12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7" name="Google Shape;14747;p41"/>
            <p:cNvSpPr/>
            <p:nvPr/>
          </p:nvSpPr>
          <p:spPr>
            <a:xfrm>
              <a:off x="3820425" y="2450325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20" y="1"/>
                  </a:moveTo>
                  <a:cubicBezTo>
                    <a:pt x="103" y="1"/>
                    <a:pt x="66" y="17"/>
                    <a:pt x="50" y="34"/>
                  </a:cubicBezTo>
                  <a:cubicBezTo>
                    <a:pt x="17" y="50"/>
                    <a:pt x="0" y="83"/>
                    <a:pt x="0" y="120"/>
                  </a:cubicBezTo>
                  <a:cubicBezTo>
                    <a:pt x="0" y="153"/>
                    <a:pt x="17" y="186"/>
                    <a:pt x="33" y="223"/>
                  </a:cubicBezTo>
                  <a:cubicBezTo>
                    <a:pt x="51" y="251"/>
                    <a:pt x="81" y="263"/>
                    <a:pt x="112" y="263"/>
                  </a:cubicBezTo>
                  <a:cubicBezTo>
                    <a:pt x="137" y="263"/>
                    <a:pt x="164" y="255"/>
                    <a:pt x="186" y="240"/>
                  </a:cubicBezTo>
                  <a:cubicBezTo>
                    <a:pt x="239" y="186"/>
                    <a:pt x="239" y="104"/>
                    <a:pt x="206" y="50"/>
                  </a:cubicBezTo>
                  <a:cubicBezTo>
                    <a:pt x="186" y="34"/>
                    <a:pt x="169" y="17"/>
                    <a:pt x="153" y="17"/>
                  </a:cubicBezTo>
                  <a:cubicBezTo>
                    <a:pt x="153" y="17"/>
                    <a:pt x="136" y="1"/>
                    <a:pt x="12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8" name="Google Shape;14748;p41"/>
            <p:cNvSpPr/>
            <p:nvPr/>
          </p:nvSpPr>
          <p:spPr>
            <a:xfrm>
              <a:off x="3844425" y="2270775"/>
              <a:ext cx="5600" cy="6425"/>
            </a:xfrm>
            <a:custGeom>
              <a:avLst/>
              <a:gdLst/>
              <a:ahLst/>
              <a:cxnLst/>
              <a:rect l="l" t="t" r="r" b="b"/>
              <a:pathLst>
                <a:path w="224" h="257" extrusionOk="0">
                  <a:moveTo>
                    <a:pt x="104" y="1"/>
                  </a:moveTo>
                  <a:cubicBezTo>
                    <a:pt x="71" y="1"/>
                    <a:pt x="50" y="17"/>
                    <a:pt x="34" y="34"/>
                  </a:cubicBezTo>
                  <a:cubicBezTo>
                    <a:pt x="17" y="71"/>
                    <a:pt x="1" y="104"/>
                    <a:pt x="1" y="153"/>
                  </a:cubicBezTo>
                  <a:cubicBezTo>
                    <a:pt x="17" y="190"/>
                    <a:pt x="34" y="207"/>
                    <a:pt x="50" y="240"/>
                  </a:cubicBezTo>
                  <a:cubicBezTo>
                    <a:pt x="71" y="256"/>
                    <a:pt x="104" y="256"/>
                    <a:pt x="137" y="256"/>
                  </a:cubicBezTo>
                  <a:cubicBezTo>
                    <a:pt x="191" y="240"/>
                    <a:pt x="224" y="190"/>
                    <a:pt x="224" y="120"/>
                  </a:cubicBezTo>
                  <a:lnTo>
                    <a:pt x="224" y="104"/>
                  </a:lnTo>
                  <a:cubicBezTo>
                    <a:pt x="224" y="71"/>
                    <a:pt x="191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9" name="Google Shape;14749;p41"/>
            <p:cNvSpPr/>
            <p:nvPr/>
          </p:nvSpPr>
          <p:spPr>
            <a:xfrm>
              <a:off x="3839275" y="2383750"/>
              <a:ext cx="5600" cy="6400"/>
            </a:xfrm>
            <a:custGeom>
              <a:avLst/>
              <a:gdLst/>
              <a:ahLst/>
              <a:cxnLst/>
              <a:rect l="l" t="t" r="r" b="b"/>
              <a:pathLst>
                <a:path w="224" h="256" extrusionOk="0">
                  <a:moveTo>
                    <a:pt x="71" y="0"/>
                  </a:moveTo>
                  <a:cubicBezTo>
                    <a:pt x="17" y="33"/>
                    <a:pt x="1" y="87"/>
                    <a:pt x="1" y="136"/>
                  </a:cubicBezTo>
                  <a:cubicBezTo>
                    <a:pt x="1" y="169"/>
                    <a:pt x="17" y="207"/>
                    <a:pt x="50" y="223"/>
                  </a:cubicBezTo>
                  <a:cubicBezTo>
                    <a:pt x="71" y="256"/>
                    <a:pt x="104" y="256"/>
                    <a:pt x="120" y="256"/>
                  </a:cubicBezTo>
                  <a:cubicBezTo>
                    <a:pt x="190" y="240"/>
                    <a:pt x="223" y="169"/>
                    <a:pt x="223" y="103"/>
                  </a:cubicBezTo>
                  <a:cubicBezTo>
                    <a:pt x="223" y="87"/>
                    <a:pt x="223" y="87"/>
                    <a:pt x="207" y="66"/>
                  </a:cubicBezTo>
                  <a:cubicBezTo>
                    <a:pt x="207" y="33"/>
                    <a:pt x="174" y="17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0" name="Google Shape;14750;p41"/>
            <p:cNvSpPr/>
            <p:nvPr/>
          </p:nvSpPr>
          <p:spPr>
            <a:xfrm>
              <a:off x="3822475" y="2430550"/>
              <a:ext cx="6100" cy="6400"/>
            </a:xfrm>
            <a:custGeom>
              <a:avLst/>
              <a:gdLst/>
              <a:ahLst/>
              <a:cxnLst/>
              <a:rect l="l" t="t" r="r" b="b"/>
              <a:pathLst>
                <a:path w="244" h="256" extrusionOk="0">
                  <a:moveTo>
                    <a:pt x="104" y="0"/>
                  </a:moveTo>
                  <a:cubicBezTo>
                    <a:pt x="54" y="17"/>
                    <a:pt x="1" y="87"/>
                    <a:pt x="21" y="153"/>
                  </a:cubicBezTo>
                  <a:cubicBezTo>
                    <a:pt x="21" y="190"/>
                    <a:pt x="38" y="223"/>
                    <a:pt x="71" y="239"/>
                  </a:cubicBezTo>
                  <a:cubicBezTo>
                    <a:pt x="87" y="256"/>
                    <a:pt x="124" y="256"/>
                    <a:pt x="141" y="256"/>
                  </a:cubicBezTo>
                  <a:cubicBezTo>
                    <a:pt x="207" y="239"/>
                    <a:pt x="244" y="190"/>
                    <a:pt x="244" y="103"/>
                  </a:cubicBezTo>
                  <a:cubicBezTo>
                    <a:pt x="227" y="70"/>
                    <a:pt x="207" y="50"/>
                    <a:pt x="190" y="33"/>
                  </a:cubicBezTo>
                  <a:cubicBezTo>
                    <a:pt x="190" y="17"/>
                    <a:pt x="174" y="17"/>
                    <a:pt x="174" y="17"/>
                  </a:cubicBezTo>
                  <a:cubicBezTo>
                    <a:pt x="157" y="0"/>
                    <a:pt x="124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1" name="Google Shape;14751;p41"/>
            <p:cNvSpPr/>
            <p:nvPr/>
          </p:nvSpPr>
          <p:spPr>
            <a:xfrm>
              <a:off x="3828975" y="2323150"/>
              <a:ext cx="5600" cy="6575"/>
            </a:xfrm>
            <a:custGeom>
              <a:avLst/>
              <a:gdLst/>
              <a:ahLst/>
              <a:cxnLst/>
              <a:rect l="l" t="t" r="r" b="b"/>
              <a:pathLst>
                <a:path w="224" h="263" extrusionOk="0">
                  <a:moveTo>
                    <a:pt x="104" y="0"/>
                  </a:moveTo>
                  <a:cubicBezTo>
                    <a:pt x="33" y="17"/>
                    <a:pt x="0" y="87"/>
                    <a:pt x="0" y="157"/>
                  </a:cubicBezTo>
                  <a:cubicBezTo>
                    <a:pt x="15" y="215"/>
                    <a:pt x="58" y="263"/>
                    <a:pt x="113" y="263"/>
                  </a:cubicBezTo>
                  <a:cubicBezTo>
                    <a:pt x="120" y="263"/>
                    <a:pt x="128" y="262"/>
                    <a:pt x="137" y="260"/>
                  </a:cubicBezTo>
                  <a:cubicBezTo>
                    <a:pt x="153" y="260"/>
                    <a:pt x="190" y="243"/>
                    <a:pt x="207" y="206"/>
                  </a:cubicBezTo>
                  <a:cubicBezTo>
                    <a:pt x="223" y="173"/>
                    <a:pt x="223" y="140"/>
                    <a:pt x="223" y="103"/>
                  </a:cubicBezTo>
                  <a:cubicBezTo>
                    <a:pt x="223" y="70"/>
                    <a:pt x="207" y="54"/>
                    <a:pt x="190" y="17"/>
                  </a:cubicBezTo>
                  <a:lnTo>
                    <a:pt x="153" y="17"/>
                  </a:lnTo>
                  <a:cubicBezTo>
                    <a:pt x="13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2" name="Google Shape;14752;p41"/>
            <p:cNvSpPr/>
            <p:nvPr/>
          </p:nvSpPr>
          <p:spPr>
            <a:xfrm>
              <a:off x="3898550" y="2245425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03" y="0"/>
                  </a:moveTo>
                  <a:cubicBezTo>
                    <a:pt x="70" y="17"/>
                    <a:pt x="50" y="33"/>
                    <a:pt x="17" y="54"/>
                  </a:cubicBezTo>
                  <a:cubicBezTo>
                    <a:pt x="0" y="87"/>
                    <a:pt x="0" y="120"/>
                    <a:pt x="0" y="157"/>
                  </a:cubicBezTo>
                  <a:cubicBezTo>
                    <a:pt x="17" y="190"/>
                    <a:pt x="17" y="223"/>
                    <a:pt x="50" y="240"/>
                  </a:cubicBezTo>
                  <a:cubicBezTo>
                    <a:pt x="65" y="254"/>
                    <a:pt x="86" y="267"/>
                    <a:pt x="108" y="267"/>
                  </a:cubicBezTo>
                  <a:cubicBezTo>
                    <a:pt x="118" y="267"/>
                    <a:pt x="127" y="265"/>
                    <a:pt x="136" y="260"/>
                  </a:cubicBezTo>
                  <a:cubicBezTo>
                    <a:pt x="190" y="260"/>
                    <a:pt x="240" y="190"/>
                    <a:pt x="223" y="120"/>
                  </a:cubicBezTo>
                  <a:cubicBezTo>
                    <a:pt x="223" y="87"/>
                    <a:pt x="207" y="54"/>
                    <a:pt x="174" y="33"/>
                  </a:cubicBezTo>
                  <a:cubicBezTo>
                    <a:pt x="174" y="17"/>
                    <a:pt x="174" y="17"/>
                    <a:pt x="153" y="17"/>
                  </a:cubicBez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3" name="Google Shape;14753;p41"/>
            <p:cNvSpPr/>
            <p:nvPr/>
          </p:nvSpPr>
          <p:spPr>
            <a:xfrm>
              <a:off x="3828550" y="2462700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104" y="1"/>
                  </a:moveTo>
                  <a:cubicBezTo>
                    <a:pt x="50" y="21"/>
                    <a:pt x="1" y="87"/>
                    <a:pt x="17" y="157"/>
                  </a:cubicBezTo>
                  <a:cubicBezTo>
                    <a:pt x="17" y="190"/>
                    <a:pt x="34" y="227"/>
                    <a:pt x="50" y="244"/>
                  </a:cubicBezTo>
                  <a:cubicBezTo>
                    <a:pt x="88" y="260"/>
                    <a:pt x="104" y="260"/>
                    <a:pt x="121" y="260"/>
                  </a:cubicBezTo>
                  <a:cubicBezTo>
                    <a:pt x="154" y="207"/>
                    <a:pt x="191" y="157"/>
                    <a:pt x="224" y="87"/>
                  </a:cubicBezTo>
                  <a:cubicBezTo>
                    <a:pt x="224" y="71"/>
                    <a:pt x="207" y="54"/>
                    <a:pt x="191" y="38"/>
                  </a:cubicBezTo>
                  <a:cubicBezTo>
                    <a:pt x="191" y="21"/>
                    <a:pt x="170" y="21"/>
                    <a:pt x="170" y="21"/>
                  </a:cubicBezTo>
                  <a:cubicBezTo>
                    <a:pt x="137" y="1"/>
                    <a:pt x="121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4" name="Google Shape;14754;p41"/>
            <p:cNvSpPr/>
            <p:nvPr/>
          </p:nvSpPr>
          <p:spPr>
            <a:xfrm>
              <a:off x="3837525" y="2426925"/>
              <a:ext cx="6100" cy="6550"/>
            </a:xfrm>
            <a:custGeom>
              <a:avLst/>
              <a:gdLst/>
              <a:ahLst/>
              <a:cxnLst/>
              <a:rect l="l" t="t" r="r" b="b"/>
              <a:pathLst>
                <a:path w="244" h="262" extrusionOk="0">
                  <a:moveTo>
                    <a:pt x="102" y="0"/>
                  </a:moveTo>
                  <a:cubicBezTo>
                    <a:pt x="85" y="0"/>
                    <a:pt x="66" y="14"/>
                    <a:pt x="54" y="26"/>
                  </a:cubicBezTo>
                  <a:cubicBezTo>
                    <a:pt x="1" y="75"/>
                    <a:pt x="1" y="162"/>
                    <a:pt x="38" y="215"/>
                  </a:cubicBezTo>
                  <a:cubicBezTo>
                    <a:pt x="57" y="244"/>
                    <a:pt x="89" y="262"/>
                    <a:pt x="122" y="262"/>
                  </a:cubicBezTo>
                  <a:cubicBezTo>
                    <a:pt x="145" y="262"/>
                    <a:pt x="170" y="252"/>
                    <a:pt x="190" y="232"/>
                  </a:cubicBezTo>
                  <a:cubicBezTo>
                    <a:pt x="244" y="178"/>
                    <a:pt x="244" y="112"/>
                    <a:pt x="207" y="42"/>
                  </a:cubicBezTo>
                  <a:cubicBezTo>
                    <a:pt x="190" y="26"/>
                    <a:pt x="174" y="26"/>
                    <a:pt x="157" y="9"/>
                  </a:cubicBezTo>
                  <a:lnTo>
                    <a:pt x="120" y="9"/>
                  </a:lnTo>
                  <a:cubicBezTo>
                    <a:pt x="115" y="3"/>
                    <a:pt x="109" y="0"/>
                    <a:pt x="10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5" name="Google Shape;14755;p41"/>
            <p:cNvSpPr/>
            <p:nvPr/>
          </p:nvSpPr>
          <p:spPr>
            <a:xfrm>
              <a:off x="3948325" y="2252325"/>
              <a:ext cx="6125" cy="6425"/>
            </a:xfrm>
            <a:custGeom>
              <a:avLst/>
              <a:gdLst/>
              <a:ahLst/>
              <a:cxnLst/>
              <a:rect l="l" t="t" r="r" b="b"/>
              <a:pathLst>
                <a:path w="245" h="257" extrusionOk="0">
                  <a:moveTo>
                    <a:pt x="104" y="1"/>
                  </a:moveTo>
                  <a:cubicBezTo>
                    <a:pt x="54" y="1"/>
                    <a:pt x="1" y="67"/>
                    <a:pt x="17" y="137"/>
                  </a:cubicBezTo>
                  <a:cubicBezTo>
                    <a:pt x="17" y="170"/>
                    <a:pt x="38" y="207"/>
                    <a:pt x="54" y="223"/>
                  </a:cubicBezTo>
                  <a:cubicBezTo>
                    <a:pt x="87" y="256"/>
                    <a:pt x="120" y="256"/>
                    <a:pt x="141" y="256"/>
                  </a:cubicBezTo>
                  <a:cubicBezTo>
                    <a:pt x="207" y="240"/>
                    <a:pt x="244" y="170"/>
                    <a:pt x="244" y="104"/>
                  </a:cubicBezTo>
                  <a:cubicBezTo>
                    <a:pt x="223" y="67"/>
                    <a:pt x="207" y="34"/>
                    <a:pt x="190" y="17"/>
                  </a:cubicBezTo>
                  <a:lnTo>
                    <a:pt x="174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6" name="Google Shape;14756;p41"/>
            <p:cNvSpPr/>
            <p:nvPr/>
          </p:nvSpPr>
          <p:spPr>
            <a:xfrm>
              <a:off x="3949675" y="23003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1"/>
                  </a:moveTo>
                  <a:cubicBezTo>
                    <a:pt x="66" y="1"/>
                    <a:pt x="50" y="22"/>
                    <a:pt x="33" y="55"/>
                  </a:cubicBezTo>
                  <a:cubicBezTo>
                    <a:pt x="0" y="88"/>
                    <a:pt x="0" y="125"/>
                    <a:pt x="0" y="158"/>
                  </a:cubicBezTo>
                  <a:cubicBezTo>
                    <a:pt x="17" y="191"/>
                    <a:pt x="33" y="207"/>
                    <a:pt x="50" y="244"/>
                  </a:cubicBezTo>
                  <a:cubicBezTo>
                    <a:pt x="66" y="261"/>
                    <a:pt x="103" y="261"/>
                    <a:pt x="136" y="261"/>
                  </a:cubicBezTo>
                  <a:cubicBezTo>
                    <a:pt x="190" y="244"/>
                    <a:pt x="239" y="191"/>
                    <a:pt x="223" y="104"/>
                  </a:cubicBezTo>
                  <a:cubicBezTo>
                    <a:pt x="223" y="71"/>
                    <a:pt x="207" y="55"/>
                    <a:pt x="190" y="22"/>
                  </a:cubicBezTo>
                  <a:cubicBezTo>
                    <a:pt x="169" y="22"/>
                    <a:pt x="169" y="22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7" name="Google Shape;14757;p41"/>
            <p:cNvSpPr/>
            <p:nvPr/>
          </p:nvSpPr>
          <p:spPr>
            <a:xfrm>
              <a:off x="3820825" y="2353650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137" y="0"/>
                  </a:moveTo>
                  <a:cubicBezTo>
                    <a:pt x="104" y="0"/>
                    <a:pt x="67" y="17"/>
                    <a:pt x="50" y="33"/>
                  </a:cubicBezTo>
                  <a:cubicBezTo>
                    <a:pt x="1" y="71"/>
                    <a:pt x="1" y="157"/>
                    <a:pt x="34" y="207"/>
                  </a:cubicBezTo>
                  <a:cubicBezTo>
                    <a:pt x="50" y="240"/>
                    <a:pt x="67" y="260"/>
                    <a:pt x="104" y="260"/>
                  </a:cubicBezTo>
                  <a:cubicBezTo>
                    <a:pt x="137" y="260"/>
                    <a:pt x="170" y="260"/>
                    <a:pt x="190" y="240"/>
                  </a:cubicBezTo>
                  <a:cubicBezTo>
                    <a:pt x="207" y="207"/>
                    <a:pt x="223" y="190"/>
                    <a:pt x="223" y="157"/>
                  </a:cubicBezTo>
                  <a:cubicBezTo>
                    <a:pt x="223" y="120"/>
                    <a:pt x="223" y="87"/>
                    <a:pt x="207" y="54"/>
                  </a:cubicBezTo>
                  <a:cubicBezTo>
                    <a:pt x="190" y="33"/>
                    <a:pt x="170" y="17"/>
                    <a:pt x="153" y="17"/>
                  </a:cubicBezTo>
                  <a:cubicBezTo>
                    <a:pt x="153" y="0"/>
                    <a:pt x="137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8" name="Google Shape;14758;p41"/>
            <p:cNvSpPr/>
            <p:nvPr/>
          </p:nvSpPr>
          <p:spPr>
            <a:xfrm>
              <a:off x="3864625" y="2391100"/>
              <a:ext cx="6025" cy="6550"/>
            </a:xfrm>
            <a:custGeom>
              <a:avLst/>
              <a:gdLst/>
              <a:ahLst/>
              <a:cxnLst/>
              <a:rect l="l" t="t" r="r" b="b"/>
              <a:pathLst>
                <a:path w="241" h="262" extrusionOk="0">
                  <a:moveTo>
                    <a:pt x="110" y="1"/>
                  </a:moveTo>
                  <a:cubicBezTo>
                    <a:pt x="70" y="1"/>
                    <a:pt x="29" y="34"/>
                    <a:pt x="17" y="82"/>
                  </a:cubicBezTo>
                  <a:cubicBezTo>
                    <a:pt x="1" y="102"/>
                    <a:pt x="1" y="119"/>
                    <a:pt x="1" y="152"/>
                  </a:cubicBezTo>
                  <a:cubicBezTo>
                    <a:pt x="17" y="185"/>
                    <a:pt x="34" y="238"/>
                    <a:pt x="67" y="255"/>
                  </a:cubicBezTo>
                  <a:cubicBezTo>
                    <a:pt x="81" y="259"/>
                    <a:pt x="94" y="261"/>
                    <a:pt x="106" y="261"/>
                  </a:cubicBezTo>
                  <a:cubicBezTo>
                    <a:pt x="139" y="261"/>
                    <a:pt x="163" y="246"/>
                    <a:pt x="191" y="222"/>
                  </a:cubicBezTo>
                  <a:cubicBezTo>
                    <a:pt x="207" y="222"/>
                    <a:pt x="207" y="205"/>
                    <a:pt x="224" y="185"/>
                  </a:cubicBezTo>
                  <a:cubicBezTo>
                    <a:pt x="240" y="119"/>
                    <a:pt x="207" y="32"/>
                    <a:pt x="154" y="16"/>
                  </a:cubicBezTo>
                  <a:cubicBezTo>
                    <a:pt x="140" y="5"/>
                    <a:pt x="125" y="1"/>
                    <a:pt x="11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9" name="Google Shape;14759;p41"/>
            <p:cNvSpPr/>
            <p:nvPr/>
          </p:nvSpPr>
          <p:spPr>
            <a:xfrm>
              <a:off x="3834950" y="2303075"/>
              <a:ext cx="6525" cy="6700"/>
            </a:xfrm>
            <a:custGeom>
              <a:avLst/>
              <a:gdLst/>
              <a:ahLst/>
              <a:cxnLst/>
              <a:rect l="l" t="t" r="r" b="b"/>
              <a:pathLst>
                <a:path w="261" h="268" extrusionOk="0">
                  <a:moveTo>
                    <a:pt x="121" y="1"/>
                  </a:moveTo>
                  <a:cubicBezTo>
                    <a:pt x="78" y="1"/>
                    <a:pt x="44" y="34"/>
                    <a:pt x="17" y="82"/>
                  </a:cubicBezTo>
                  <a:cubicBezTo>
                    <a:pt x="1" y="152"/>
                    <a:pt x="38" y="238"/>
                    <a:pt x="87" y="255"/>
                  </a:cubicBezTo>
                  <a:cubicBezTo>
                    <a:pt x="101" y="264"/>
                    <a:pt x="116" y="268"/>
                    <a:pt x="131" y="268"/>
                  </a:cubicBezTo>
                  <a:cubicBezTo>
                    <a:pt x="172" y="268"/>
                    <a:pt x="211" y="236"/>
                    <a:pt x="223" y="185"/>
                  </a:cubicBezTo>
                  <a:cubicBezTo>
                    <a:pt x="260" y="119"/>
                    <a:pt x="223" y="49"/>
                    <a:pt x="174" y="16"/>
                  </a:cubicBezTo>
                  <a:cubicBezTo>
                    <a:pt x="155" y="6"/>
                    <a:pt x="137" y="1"/>
                    <a:pt x="12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0" name="Google Shape;14760;p41"/>
            <p:cNvSpPr/>
            <p:nvPr/>
          </p:nvSpPr>
          <p:spPr>
            <a:xfrm>
              <a:off x="3835875" y="23510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4" y="0"/>
                  </a:moveTo>
                  <a:cubicBezTo>
                    <a:pt x="50" y="0"/>
                    <a:pt x="1" y="71"/>
                    <a:pt x="17" y="136"/>
                  </a:cubicBezTo>
                  <a:cubicBezTo>
                    <a:pt x="17" y="174"/>
                    <a:pt x="34" y="207"/>
                    <a:pt x="50" y="223"/>
                  </a:cubicBezTo>
                  <a:cubicBezTo>
                    <a:pt x="83" y="260"/>
                    <a:pt x="104" y="260"/>
                    <a:pt x="137" y="260"/>
                  </a:cubicBezTo>
                  <a:cubicBezTo>
                    <a:pt x="170" y="240"/>
                    <a:pt x="186" y="223"/>
                    <a:pt x="207" y="207"/>
                  </a:cubicBezTo>
                  <a:cubicBezTo>
                    <a:pt x="223" y="174"/>
                    <a:pt x="240" y="136"/>
                    <a:pt x="223" y="103"/>
                  </a:cubicBezTo>
                  <a:cubicBezTo>
                    <a:pt x="223" y="71"/>
                    <a:pt x="207" y="33"/>
                    <a:pt x="186" y="17"/>
                  </a:cubicBezTo>
                  <a:cubicBezTo>
                    <a:pt x="170" y="17"/>
                    <a:pt x="170" y="0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1" name="Google Shape;14761;p41"/>
            <p:cNvSpPr/>
            <p:nvPr/>
          </p:nvSpPr>
          <p:spPr>
            <a:xfrm>
              <a:off x="3831550" y="2273600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19" y="0"/>
                  </a:moveTo>
                  <a:cubicBezTo>
                    <a:pt x="102" y="0"/>
                    <a:pt x="82" y="12"/>
                    <a:pt x="71" y="24"/>
                  </a:cubicBezTo>
                  <a:cubicBezTo>
                    <a:pt x="17" y="77"/>
                    <a:pt x="1" y="164"/>
                    <a:pt x="50" y="213"/>
                  </a:cubicBezTo>
                  <a:cubicBezTo>
                    <a:pt x="71" y="246"/>
                    <a:pt x="87" y="267"/>
                    <a:pt x="120" y="267"/>
                  </a:cubicBezTo>
                  <a:cubicBezTo>
                    <a:pt x="153" y="267"/>
                    <a:pt x="174" y="246"/>
                    <a:pt x="207" y="230"/>
                  </a:cubicBezTo>
                  <a:cubicBezTo>
                    <a:pt x="223" y="213"/>
                    <a:pt x="240" y="180"/>
                    <a:pt x="240" y="143"/>
                  </a:cubicBezTo>
                  <a:cubicBezTo>
                    <a:pt x="240" y="110"/>
                    <a:pt x="240" y="77"/>
                    <a:pt x="223" y="40"/>
                  </a:cubicBezTo>
                  <a:cubicBezTo>
                    <a:pt x="207" y="24"/>
                    <a:pt x="190" y="24"/>
                    <a:pt x="174" y="7"/>
                  </a:cubicBezTo>
                  <a:lnTo>
                    <a:pt x="137" y="7"/>
                  </a:lnTo>
                  <a:cubicBezTo>
                    <a:pt x="132" y="2"/>
                    <a:pt x="126" y="0"/>
                    <a:pt x="11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2" name="Google Shape;14762;p41"/>
            <p:cNvSpPr/>
            <p:nvPr/>
          </p:nvSpPr>
          <p:spPr>
            <a:xfrm>
              <a:off x="3824225" y="225840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13" y="0"/>
                  </a:moveTo>
                  <a:cubicBezTo>
                    <a:pt x="70" y="0"/>
                    <a:pt x="29" y="32"/>
                    <a:pt x="17" y="83"/>
                  </a:cubicBezTo>
                  <a:cubicBezTo>
                    <a:pt x="1" y="100"/>
                    <a:pt x="1" y="133"/>
                    <a:pt x="1" y="153"/>
                  </a:cubicBezTo>
                  <a:cubicBezTo>
                    <a:pt x="17" y="203"/>
                    <a:pt x="34" y="236"/>
                    <a:pt x="71" y="257"/>
                  </a:cubicBezTo>
                  <a:cubicBezTo>
                    <a:pt x="85" y="261"/>
                    <a:pt x="98" y="263"/>
                    <a:pt x="110" y="263"/>
                  </a:cubicBezTo>
                  <a:cubicBezTo>
                    <a:pt x="141" y="263"/>
                    <a:pt x="167" y="251"/>
                    <a:pt x="190" y="236"/>
                  </a:cubicBezTo>
                  <a:cubicBezTo>
                    <a:pt x="207" y="219"/>
                    <a:pt x="207" y="203"/>
                    <a:pt x="223" y="186"/>
                  </a:cubicBezTo>
                  <a:cubicBezTo>
                    <a:pt x="240" y="116"/>
                    <a:pt x="207" y="30"/>
                    <a:pt x="157" y="13"/>
                  </a:cubicBezTo>
                  <a:cubicBezTo>
                    <a:pt x="143" y="5"/>
                    <a:pt x="128" y="0"/>
                    <a:pt x="11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3" name="Google Shape;14763;p41"/>
            <p:cNvSpPr/>
            <p:nvPr/>
          </p:nvSpPr>
          <p:spPr>
            <a:xfrm>
              <a:off x="3822475" y="2308600"/>
              <a:ext cx="6100" cy="6600"/>
            </a:xfrm>
            <a:custGeom>
              <a:avLst/>
              <a:gdLst/>
              <a:ahLst/>
              <a:cxnLst/>
              <a:rect l="l" t="t" r="r" b="b"/>
              <a:pathLst>
                <a:path w="244" h="264" extrusionOk="0">
                  <a:moveTo>
                    <a:pt x="104" y="1"/>
                  </a:moveTo>
                  <a:cubicBezTo>
                    <a:pt x="38" y="17"/>
                    <a:pt x="1" y="83"/>
                    <a:pt x="1" y="153"/>
                  </a:cubicBezTo>
                  <a:cubicBezTo>
                    <a:pt x="21" y="186"/>
                    <a:pt x="38" y="223"/>
                    <a:pt x="54" y="240"/>
                  </a:cubicBezTo>
                  <a:cubicBezTo>
                    <a:pt x="66" y="252"/>
                    <a:pt x="86" y="263"/>
                    <a:pt x="110" y="263"/>
                  </a:cubicBezTo>
                  <a:cubicBezTo>
                    <a:pt x="120" y="263"/>
                    <a:pt x="130" y="261"/>
                    <a:pt x="141" y="256"/>
                  </a:cubicBezTo>
                  <a:cubicBezTo>
                    <a:pt x="190" y="256"/>
                    <a:pt x="244" y="186"/>
                    <a:pt x="227" y="120"/>
                  </a:cubicBezTo>
                  <a:cubicBezTo>
                    <a:pt x="227" y="83"/>
                    <a:pt x="207" y="50"/>
                    <a:pt x="190" y="34"/>
                  </a:cubicBezTo>
                  <a:cubicBezTo>
                    <a:pt x="174" y="17"/>
                    <a:pt x="174" y="17"/>
                    <a:pt x="157" y="17"/>
                  </a:cubicBezTo>
                  <a:cubicBezTo>
                    <a:pt x="141" y="1"/>
                    <a:pt x="124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4" name="Google Shape;14764;p41"/>
            <p:cNvSpPr/>
            <p:nvPr/>
          </p:nvSpPr>
          <p:spPr>
            <a:xfrm>
              <a:off x="3827225" y="2244700"/>
              <a:ext cx="6100" cy="6325"/>
            </a:xfrm>
            <a:custGeom>
              <a:avLst/>
              <a:gdLst/>
              <a:ahLst/>
              <a:cxnLst/>
              <a:rect l="l" t="t" r="r" b="b"/>
              <a:pathLst>
                <a:path w="244" h="253" extrusionOk="0">
                  <a:moveTo>
                    <a:pt x="122" y="0"/>
                  </a:moveTo>
                  <a:cubicBezTo>
                    <a:pt x="78" y="0"/>
                    <a:pt x="44" y="32"/>
                    <a:pt x="17" y="83"/>
                  </a:cubicBezTo>
                  <a:cubicBezTo>
                    <a:pt x="0" y="149"/>
                    <a:pt x="37" y="219"/>
                    <a:pt x="87" y="252"/>
                  </a:cubicBezTo>
                  <a:lnTo>
                    <a:pt x="141" y="252"/>
                  </a:lnTo>
                  <a:cubicBezTo>
                    <a:pt x="174" y="252"/>
                    <a:pt x="207" y="219"/>
                    <a:pt x="223" y="186"/>
                  </a:cubicBezTo>
                  <a:cubicBezTo>
                    <a:pt x="244" y="133"/>
                    <a:pt x="244" y="83"/>
                    <a:pt x="207" y="46"/>
                  </a:cubicBezTo>
                  <a:cubicBezTo>
                    <a:pt x="190" y="29"/>
                    <a:pt x="190" y="13"/>
                    <a:pt x="174" y="13"/>
                  </a:cubicBezTo>
                  <a:cubicBezTo>
                    <a:pt x="155" y="4"/>
                    <a:pt x="138" y="0"/>
                    <a:pt x="12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5" name="Google Shape;14765;p41"/>
            <p:cNvSpPr/>
            <p:nvPr/>
          </p:nvSpPr>
          <p:spPr>
            <a:xfrm>
              <a:off x="3973275" y="2355250"/>
              <a:ext cx="6425" cy="6475"/>
            </a:xfrm>
            <a:custGeom>
              <a:avLst/>
              <a:gdLst/>
              <a:ahLst/>
              <a:cxnLst/>
              <a:rect l="l" t="t" r="r" b="b"/>
              <a:pathLst>
                <a:path w="257" h="259" extrusionOk="0">
                  <a:moveTo>
                    <a:pt x="127" y="1"/>
                  </a:moveTo>
                  <a:cubicBezTo>
                    <a:pt x="79" y="1"/>
                    <a:pt x="42" y="22"/>
                    <a:pt x="17" y="73"/>
                  </a:cubicBezTo>
                  <a:cubicBezTo>
                    <a:pt x="1" y="143"/>
                    <a:pt x="33" y="229"/>
                    <a:pt x="87" y="246"/>
                  </a:cubicBezTo>
                  <a:cubicBezTo>
                    <a:pt x="100" y="254"/>
                    <a:pt x="115" y="259"/>
                    <a:pt x="129" y="259"/>
                  </a:cubicBezTo>
                  <a:cubicBezTo>
                    <a:pt x="170" y="259"/>
                    <a:pt x="211" y="227"/>
                    <a:pt x="223" y="176"/>
                  </a:cubicBezTo>
                  <a:cubicBezTo>
                    <a:pt x="256" y="110"/>
                    <a:pt x="223" y="40"/>
                    <a:pt x="174" y="7"/>
                  </a:cubicBezTo>
                  <a:cubicBezTo>
                    <a:pt x="157" y="3"/>
                    <a:pt x="142" y="1"/>
                    <a:pt x="12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6" name="Google Shape;14766;p41"/>
            <p:cNvSpPr/>
            <p:nvPr/>
          </p:nvSpPr>
          <p:spPr>
            <a:xfrm>
              <a:off x="3908025" y="2336575"/>
              <a:ext cx="6425" cy="6475"/>
            </a:xfrm>
            <a:custGeom>
              <a:avLst/>
              <a:gdLst/>
              <a:ahLst/>
              <a:cxnLst/>
              <a:rect l="l" t="t" r="r" b="b"/>
              <a:pathLst>
                <a:path w="257" h="259" extrusionOk="0">
                  <a:moveTo>
                    <a:pt x="126" y="1"/>
                  </a:moveTo>
                  <a:cubicBezTo>
                    <a:pt x="86" y="1"/>
                    <a:pt x="46" y="34"/>
                    <a:pt x="34" y="82"/>
                  </a:cubicBezTo>
                  <a:cubicBezTo>
                    <a:pt x="1" y="152"/>
                    <a:pt x="34" y="222"/>
                    <a:pt x="83" y="255"/>
                  </a:cubicBezTo>
                  <a:cubicBezTo>
                    <a:pt x="95" y="258"/>
                    <a:pt x="107" y="259"/>
                    <a:pt x="118" y="259"/>
                  </a:cubicBezTo>
                  <a:cubicBezTo>
                    <a:pt x="171" y="259"/>
                    <a:pt x="212" y="226"/>
                    <a:pt x="240" y="168"/>
                  </a:cubicBezTo>
                  <a:cubicBezTo>
                    <a:pt x="256" y="119"/>
                    <a:pt x="223" y="32"/>
                    <a:pt x="170" y="16"/>
                  </a:cubicBezTo>
                  <a:cubicBezTo>
                    <a:pt x="156" y="5"/>
                    <a:pt x="141" y="1"/>
                    <a:pt x="12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7" name="Google Shape;14767;p41"/>
            <p:cNvSpPr/>
            <p:nvPr/>
          </p:nvSpPr>
          <p:spPr>
            <a:xfrm>
              <a:off x="3908850" y="2384150"/>
              <a:ext cx="6000" cy="6650"/>
            </a:xfrm>
            <a:custGeom>
              <a:avLst/>
              <a:gdLst/>
              <a:ahLst/>
              <a:cxnLst/>
              <a:rect l="l" t="t" r="r" b="b"/>
              <a:pathLst>
                <a:path w="240" h="266" extrusionOk="0">
                  <a:moveTo>
                    <a:pt x="104" y="1"/>
                  </a:moveTo>
                  <a:cubicBezTo>
                    <a:pt x="50" y="17"/>
                    <a:pt x="1" y="87"/>
                    <a:pt x="17" y="153"/>
                  </a:cubicBezTo>
                  <a:cubicBezTo>
                    <a:pt x="17" y="191"/>
                    <a:pt x="34" y="224"/>
                    <a:pt x="50" y="240"/>
                  </a:cubicBezTo>
                  <a:cubicBezTo>
                    <a:pt x="76" y="252"/>
                    <a:pt x="100" y="265"/>
                    <a:pt x="118" y="265"/>
                  </a:cubicBezTo>
                  <a:cubicBezTo>
                    <a:pt x="125" y="265"/>
                    <a:pt x="132" y="263"/>
                    <a:pt x="137" y="256"/>
                  </a:cubicBezTo>
                  <a:cubicBezTo>
                    <a:pt x="174" y="256"/>
                    <a:pt x="190" y="240"/>
                    <a:pt x="207" y="207"/>
                  </a:cubicBezTo>
                  <a:cubicBezTo>
                    <a:pt x="223" y="191"/>
                    <a:pt x="240" y="153"/>
                    <a:pt x="240" y="120"/>
                  </a:cubicBezTo>
                  <a:cubicBezTo>
                    <a:pt x="223" y="87"/>
                    <a:pt x="207" y="50"/>
                    <a:pt x="190" y="34"/>
                  </a:cubicBezTo>
                  <a:cubicBezTo>
                    <a:pt x="190" y="17"/>
                    <a:pt x="174" y="17"/>
                    <a:pt x="174" y="17"/>
                  </a:cubicBezTo>
                  <a:cubicBezTo>
                    <a:pt x="153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8" name="Google Shape;14768;p41"/>
            <p:cNvSpPr/>
            <p:nvPr/>
          </p:nvSpPr>
          <p:spPr>
            <a:xfrm>
              <a:off x="3917000" y="227510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3" y="1"/>
                  </a:moveTo>
                  <a:cubicBezTo>
                    <a:pt x="54" y="17"/>
                    <a:pt x="0" y="67"/>
                    <a:pt x="17" y="153"/>
                  </a:cubicBezTo>
                  <a:cubicBezTo>
                    <a:pt x="17" y="186"/>
                    <a:pt x="33" y="207"/>
                    <a:pt x="54" y="240"/>
                  </a:cubicBezTo>
                  <a:cubicBezTo>
                    <a:pt x="87" y="256"/>
                    <a:pt x="103" y="256"/>
                    <a:pt x="136" y="256"/>
                  </a:cubicBezTo>
                  <a:cubicBezTo>
                    <a:pt x="207" y="240"/>
                    <a:pt x="240" y="170"/>
                    <a:pt x="223" y="104"/>
                  </a:cubicBezTo>
                  <a:cubicBezTo>
                    <a:pt x="223" y="50"/>
                    <a:pt x="190" y="17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9" name="Google Shape;14769;p41"/>
            <p:cNvSpPr/>
            <p:nvPr/>
          </p:nvSpPr>
          <p:spPr>
            <a:xfrm>
              <a:off x="3911850" y="2290575"/>
              <a:ext cx="5575" cy="6400"/>
            </a:xfrm>
            <a:custGeom>
              <a:avLst/>
              <a:gdLst/>
              <a:ahLst/>
              <a:cxnLst/>
              <a:rect l="l" t="t" r="r" b="b"/>
              <a:pathLst>
                <a:path w="223" h="256" extrusionOk="0">
                  <a:moveTo>
                    <a:pt x="103" y="0"/>
                  </a:moveTo>
                  <a:cubicBezTo>
                    <a:pt x="70" y="0"/>
                    <a:pt x="33" y="17"/>
                    <a:pt x="17" y="50"/>
                  </a:cubicBezTo>
                  <a:cubicBezTo>
                    <a:pt x="0" y="83"/>
                    <a:pt x="0" y="120"/>
                    <a:pt x="0" y="153"/>
                  </a:cubicBezTo>
                  <a:cubicBezTo>
                    <a:pt x="0" y="186"/>
                    <a:pt x="17" y="206"/>
                    <a:pt x="54" y="239"/>
                  </a:cubicBezTo>
                  <a:cubicBezTo>
                    <a:pt x="70" y="256"/>
                    <a:pt x="103" y="256"/>
                    <a:pt x="120" y="256"/>
                  </a:cubicBezTo>
                  <a:cubicBezTo>
                    <a:pt x="190" y="239"/>
                    <a:pt x="223" y="169"/>
                    <a:pt x="223" y="103"/>
                  </a:cubicBezTo>
                  <a:cubicBezTo>
                    <a:pt x="223" y="66"/>
                    <a:pt x="206" y="50"/>
                    <a:pt x="173" y="17"/>
                  </a:cubicBezTo>
                  <a:cubicBezTo>
                    <a:pt x="173" y="17"/>
                    <a:pt x="157" y="17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0" name="Google Shape;14770;p41"/>
            <p:cNvSpPr/>
            <p:nvPr/>
          </p:nvSpPr>
          <p:spPr>
            <a:xfrm>
              <a:off x="3901950" y="2356650"/>
              <a:ext cx="6100" cy="6500"/>
            </a:xfrm>
            <a:custGeom>
              <a:avLst/>
              <a:gdLst/>
              <a:ahLst/>
              <a:cxnLst/>
              <a:rect l="l" t="t" r="r" b="b"/>
              <a:pathLst>
                <a:path w="244" h="260" extrusionOk="0">
                  <a:moveTo>
                    <a:pt x="104" y="0"/>
                  </a:moveTo>
                  <a:cubicBezTo>
                    <a:pt x="38" y="0"/>
                    <a:pt x="0" y="70"/>
                    <a:pt x="17" y="140"/>
                  </a:cubicBezTo>
                  <a:cubicBezTo>
                    <a:pt x="17" y="206"/>
                    <a:pt x="71" y="260"/>
                    <a:pt x="141" y="260"/>
                  </a:cubicBezTo>
                  <a:cubicBezTo>
                    <a:pt x="174" y="243"/>
                    <a:pt x="190" y="223"/>
                    <a:pt x="207" y="206"/>
                  </a:cubicBezTo>
                  <a:cubicBezTo>
                    <a:pt x="223" y="173"/>
                    <a:pt x="244" y="140"/>
                    <a:pt x="223" y="103"/>
                  </a:cubicBezTo>
                  <a:cubicBezTo>
                    <a:pt x="223" y="70"/>
                    <a:pt x="207" y="37"/>
                    <a:pt x="190" y="17"/>
                  </a:cubicBezTo>
                  <a:cubicBezTo>
                    <a:pt x="174" y="17"/>
                    <a:pt x="174" y="0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1" name="Google Shape;14771;p41"/>
            <p:cNvSpPr/>
            <p:nvPr/>
          </p:nvSpPr>
          <p:spPr>
            <a:xfrm>
              <a:off x="3904525" y="2306850"/>
              <a:ext cx="6100" cy="6625"/>
            </a:xfrm>
            <a:custGeom>
              <a:avLst/>
              <a:gdLst/>
              <a:ahLst/>
              <a:cxnLst/>
              <a:rect l="l" t="t" r="r" b="b"/>
              <a:pathLst>
                <a:path w="244" h="265" extrusionOk="0">
                  <a:moveTo>
                    <a:pt x="141" y="1"/>
                  </a:moveTo>
                  <a:cubicBezTo>
                    <a:pt x="120" y="1"/>
                    <a:pt x="87" y="17"/>
                    <a:pt x="71" y="34"/>
                  </a:cubicBezTo>
                  <a:cubicBezTo>
                    <a:pt x="17" y="87"/>
                    <a:pt x="1" y="153"/>
                    <a:pt x="54" y="223"/>
                  </a:cubicBezTo>
                  <a:cubicBezTo>
                    <a:pt x="71" y="240"/>
                    <a:pt x="87" y="256"/>
                    <a:pt x="120" y="256"/>
                  </a:cubicBezTo>
                  <a:cubicBezTo>
                    <a:pt x="131" y="262"/>
                    <a:pt x="140" y="265"/>
                    <a:pt x="149" y="265"/>
                  </a:cubicBezTo>
                  <a:cubicBezTo>
                    <a:pt x="169" y="265"/>
                    <a:pt x="184" y="251"/>
                    <a:pt x="207" y="240"/>
                  </a:cubicBezTo>
                  <a:cubicBezTo>
                    <a:pt x="223" y="223"/>
                    <a:pt x="244" y="190"/>
                    <a:pt x="244" y="153"/>
                  </a:cubicBezTo>
                  <a:cubicBezTo>
                    <a:pt x="244" y="120"/>
                    <a:pt x="244" y="87"/>
                    <a:pt x="223" y="50"/>
                  </a:cubicBezTo>
                  <a:cubicBezTo>
                    <a:pt x="207" y="34"/>
                    <a:pt x="190" y="17"/>
                    <a:pt x="174" y="17"/>
                  </a:cubicBezTo>
                  <a:cubicBezTo>
                    <a:pt x="174" y="17"/>
                    <a:pt x="157" y="1"/>
                    <a:pt x="14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2" name="Google Shape;14772;p41"/>
            <p:cNvSpPr/>
            <p:nvPr/>
          </p:nvSpPr>
          <p:spPr>
            <a:xfrm>
              <a:off x="3900700" y="2371925"/>
              <a:ext cx="5600" cy="6700"/>
            </a:xfrm>
            <a:custGeom>
              <a:avLst/>
              <a:gdLst/>
              <a:ahLst/>
              <a:cxnLst/>
              <a:rect l="l" t="t" r="r" b="b"/>
              <a:pathLst>
                <a:path w="224" h="268" extrusionOk="0">
                  <a:moveTo>
                    <a:pt x="116" y="0"/>
                  </a:moveTo>
                  <a:cubicBezTo>
                    <a:pt x="108" y="0"/>
                    <a:pt x="99" y="2"/>
                    <a:pt x="88" y="7"/>
                  </a:cubicBezTo>
                  <a:cubicBezTo>
                    <a:pt x="34" y="7"/>
                    <a:pt x="1" y="78"/>
                    <a:pt x="1" y="148"/>
                  </a:cubicBezTo>
                  <a:cubicBezTo>
                    <a:pt x="1" y="181"/>
                    <a:pt x="17" y="214"/>
                    <a:pt x="50" y="230"/>
                  </a:cubicBezTo>
                  <a:cubicBezTo>
                    <a:pt x="67" y="251"/>
                    <a:pt x="104" y="267"/>
                    <a:pt x="121" y="267"/>
                  </a:cubicBezTo>
                  <a:cubicBezTo>
                    <a:pt x="154" y="251"/>
                    <a:pt x="191" y="230"/>
                    <a:pt x="207" y="214"/>
                  </a:cubicBezTo>
                  <a:cubicBezTo>
                    <a:pt x="224" y="181"/>
                    <a:pt x="224" y="148"/>
                    <a:pt x="224" y="111"/>
                  </a:cubicBezTo>
                  <a:cubicBezTo>
                    <a:pt x="224" y="78"/>
                    <a:pt x="207" y="45"/>
                    <a:pt x="170" y="24"/>
                  </a:cubicBezTo>
                  <a:lnTo>
                    <a:pt x="154" y="7"/>
                  </a:lnTo>
                  <a:cubicBezTo>
                    <a:pt x="143" y="7"/>
                    <a:pt x="132" y="0"/>
                    <a:pt x="11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3" name="Google Shape;14773;p41"/>
            <p:cNvSpPr/>
            <p:nvPr/>
          </p:nvSpPr>
          <p:spPr>
            <a:xfrm>
              <a:off x="3900300" y="2321800"/>
              <a:ext cx="6425" cy="6625"/>
            </a:xfrm>
            <a:custGeom>
              <a:avLst/>
              <a:gdLst/>
              <a:ahLst/>
              <a:cxnLst/>
              <a:rect l="l" t="t" r="r" b="b"/>
              <a:pathLst>
                <a:path w="257" h="265" extrusionOk="0">
                  <a:moveTo>
                    <a:pt x="137" y="0"/>
                  </a:moveTo>
                  <a:cubicBezTo>
                    <a:pt x="86" y="0"/>
                    <a:pt x="44" y="33"/>
                    <a:pt x="17" y="91"/>
                  </a:cubicBezTo>
                  <a:cubicBezTo>
                    <a:pt x="0" y="157"/>
                    <a:pt x="33" y="227"/>
                    <a:pt x="83" y="260"/>
                  </a:cubicBezTo>
                  <a:cubicBezTo>
                    <a:pt x="92" y="263"/>
                    <a:pt x="102" y="264"/>
                    <a:pt x="111" y="264"/>
                  </a:cubicBezTo>
                  <a:cubicBezTo>
                    <a:pt x="159" y="264"/>
                    <a:pt x="209" y="232"/>
                    <a:pt x="223" y="174"/>
                  </a:cubicBezTo>
                  <a:cubicBezTo>
                    <a:pt x="256" y="108"/>
                    <a:pt x="223" y="38"/>
                    <a:pt x="170" y="5"/>
                  </a:cubicBezTo>
                  <a:cubicBezTo>
                    <a:pt x="158" y="2"/>
                    <a:pt x="147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4" name="Google Shape;14774;p41"/>
            <p:cNvSpPr/>
            <p:nvPr/>
          </p:nvSpPr>
          <p:spPr>
            <a:xfrm>
              <a:off x="3917400" y="2304100"/>
              <a:ext cx="6125" cy="6600"/>
            </a:xfrm>
            <a:custGeom>
              <a:avLst/>
              <a:gdLst/>
              <a:ahLst/>
              <a:cxnLst/>
              <a:rect l="l" t="t" r="r" b="b"/>
              <a:pathLst>
                <a:path w="245" h="264" extrusionOk="0">
                  <a:moveTo>
                    <a:pt x="122" y="0"/>
                  </a:moveTo>
                  <a:cubicBezTo>
                    <a:pt x="115" y="0"/>
                    <a:pt x="109" y="2"/>
                    <a:pt x="104" y="8"/>
                  </a:cubicBezTo>
                  <a:cubicBezTo>
                    <a:pt x="87" y="8"/>
                    <a:pt x="54" y="24"/>
                    <a:pt x="38" y="41"/>
                  </a:cubicBezTo>
                  <a:cubicBezTo>
                    <a:pt x="17" y="57"/>
                    <a:pt x="1" y="111"/>
                    <a:pt x="17" y="144"/>
                  </a:cubicBezTo>
                  <a:cubicBezTo>
                    <a:pt x="17" y="181"/>
                    <a:pt x="38" y="214"/>
                    <a:pt x="54" y="230"/>
                  </a:cubicBezTo>
                  <a:cubicBezTo>
                    <a:pt x="87" y="247"/>
                    <a:pt x="104" y="263"/>
                    <a:pt x="141" y="263"/>
                  </a:cubicBezTo>
                  <a:cubicBezTo>
                    <a:pt x="191" y="247"/>
                    <a:pt x="244" y="197"/>
                    <a:pt x="224" y="127"/>
                  </a:cubicBezTo>
                  <a:lnTo>
                    <a:pt x="224" y="111"/>
                  </a:lnTo>
                  <a:cubicBezTo>
                    <a:pt x="224" y="57"/>
                    <a:pt x="191" y="24"/>
                    <a:pt x="158" y="8"/>
                  </a:cubicBezTo>
                  <a:cubicBezTo>
                    <a:pt x="147" y="8"/>
                    <a:pt x="134" y="0"/>
                    <a:pt x="12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5" name="Google Shape;14775;p41"/>
            <p:cNvSpPr/>
            <p:nvPr/>
          </p:nvSpPr>
          <p:spPr>
            <a:xfrm>
              <a:off x="3920400" y="2260050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24" y="1"/>
                  </a:moveTo>
                  <a:cubicBezTo>
                    <a:pt x="104" y="1"/>
                    <a:pt x="71" y="1"/>
                    <a:pt x="54" y="17"/>
                  </a:cubicBezTo>
                  <a:cubicBezTo>
                    <a:pt x="21" y="50"/>
                    <a:pt x="0" y="87"/>
                    <a:pt x="0" y="120"/>
                  </a:cubicBezTo>
                  <a:cubicBezTo>
                    <a:pt x="0" y="153"/>
                    <a:pt x="21" y="191"/>
                    <a:pt x="38" y="207"/>
                  </a:cubicBezTo>
                  <a:cubicBezTo>
                    <a:pt x="54" y="240"/>
                    <a:pt x="71" y="257"/>
                    <a:pt x="104" y="257"/>
                  </a:cubicBezTo>
                  <a:cubicBezTo>
                    <a:pt x="141" y="257"/>
                    <a:pt x="157" y="257"/>
                    <a:pt x="190" y="224"/>
                  </a:cubicBezTo>
                  <a:cubicBezTo>
                    <a:pt x="227" y="191"/>
                    <a:pt x="244" y="104"/>
                    <a:pt x="207" y="50"/>
                  </a:cubicBezTo>
                  <a:cubicBezTo>
                    <a:pt x="190" y="34"/>
                    <a:pt x="174" y="17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6" name="Google Shape;14776;p41"/>
            <p:cNvSpPr/>
            <p:nvPr/>
          </p:nvSpPr>
          <p:spPr>
            <a:xfrm>
              <a:off x="3922975" y="2334800"/>
              <a:ext cx="6100" cy="6400"/>
            </a:xfrm>
            <a:custGeom>
              <a:avLst/>
              <a:gdLst/>
              <a:ahLst/>
              <a:cxnLst/>
              <a:rect l="l" t="t" r="r" b="b"/>
              <a:pathLst>
                <a:path w="244" h="256" extrusionOk="0">
                  <a:moveTo>
                    <a:pt x="104" y="0"/>
                  </a:moveTo>
                  <a:cubicBezTo>
                    <a:pt x="54" y="16"/>
                    <a:pt x="1" y="66"/>
                    <a:pt x="21" y="153"/>
                  </a:cubicBezTo>
                  <a:cubicBezTo>
                    <a:pt x="21" y="190"/>
                    <a:pt x="38" y="206"/>
                    <a:pt x="54" y="239"/>
                  </a:cubicBezTo>
                  <a:cubicBezTo>
                    <a:pt x="87" y="256"/>
                    <a:pt x="104" y="256"/>
                    <a:pt x="141" y="256"/>
                  </a:cubicBezTo>
                  <a:cubicBezTo>
                    <a:pt x="207" y="239"/>
                    <a:pt x="244" y="169"/>
                    <a:pt x="227" y="103"/>
                  </a:cubicBezTo>
                  <a:cubicBezTo>
                    <a:pt x="227" y="66"/>
                    <a:pt x="207" y="33"/>
                    <a:pt x="190" y="16"/>
                  </a:cubicBezTo>
                  <a:cubicBezTo>
                    <a:pt x="174" y="16"/>
                    <a:pt x="174" y="16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7" name="Google Shape;14777;p41"/>
            <p:cNvSpPr/>
            <p:nvPr/>
          </p:nvSpPr>
          <p:spPr>
            <a:xfrm>
              <a:off x="3915750" y="2351475"/>
              <a:ext cx="6025" cy="6525"/>
            </a:xfrm>
            <a:custGeom>
              <a:avLst/>
              <a:gdLst/>
              <a:ahLst/>
              <a:cxnLst/>
              <a:rect l="l" t="t" r="r" b="b"/>
              <a:pathLst>
                <a:path w="241" h="261" extrusionOk="0">
                  <a:moveTo>
                    <a:pt x="104" y="1"/>
                  </a:moveTo>
                  <a:cubicBezTo>
                    <a:pt x="50" y="17"/>
                    <a:pt x="1" y="71"/>
                    <a:pt x="17" y="158"/>
                  </a:cubicBezTo>
                  <a:cubicBezTo>
                    <a:pt x="17" y="191"/>
                    <a:pt x="34" y="207"/>
                    <a:pt x="50" y="244"/>
                  </a:cubicBezTo>
                  <a:cubicBezTo>
                    <a:pt x="83" y="261"/>
                    <a:pt x="104" y="261"/>
                    <a:pt x="137" y="261"/>
                  </a:cubicBezTo>
                  <a:cubicBezTo>
                    <a:pt x="207" y="244"/>
                    <a:pt x="240" y="174"/>
                    <a:pt x="224" y="104"/>
                  </a:cubicBezTo>
                  <a:cubicBezTo>
                    <a:pt x="224" y="71"/>
                    <a:pt x="207" y="38"/>
                    <a:pt x="186" y="17"/>
                  </a:cubicBezTo>
                  <a:cubicBezTo>
                    <a:pt x="170" y="17"/>
                    <a:pt x="170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8" name="Google Shape;14778;p41"/>
            <p:cNvSpPr/>
            <p:nvPr/>
          </p:nvSpPr>
          <p:spPr>
            <a:xfrm>
              <a:off x="3915250" y="2367350"/>
              <a:ext cx="6525" cy="6950"/>
            </a:xfrm>
            <a:custGeom>
              <a:avLst/>
              <a:gdLst/>
              <a:ahLst/>
              <a:cxnLst/>
              <a:rect l="l" t="t" r="r" b="b"/>
              <a:pathLst>
                <a:path w="261" h="278" extrusionOk="0">
                  <a:moveTo>
                    <a:pt x="140" y="1"/>
                  </a:moveTo>
                  <a:cubicBezTo>
                    <a:pt x="103" y="1"/>
                    <a:pt x="87" y="21"/>
                    <a:pt x="54" y="38"/>
                  </a:cubicBezTo>
                  <a:cubicBezTo>
                    <a:pt x="21" y="87"/>
                    <a:pt x="0" y="158"/>
                    <a:pt x="37" y="228"/>
                  </a:cubicBezTo>
                  <a:cubicBezTo>
                    <a:pt x="54" y="244"/>
                    <a:pt x="87" y="261"/>
                    <a:pt x="124" y="277"/>
                  </a:cubicBezTo>
                  <a:cubicBezTo>
                    <a:pt x="140" y="277"/>
                    <a:pt x="173" y="261"/>
                    <a:pt x="190" y="244"/>
                  </a:cubicBezTo>
                  <a:cubicBezTo>
                    <a:pt x="244" y="190"/>
                    <a:pt x="260" y="104"/>
                    <a:pt x="206" y="54"/>
                  </a:cubicBezTo>
                  <a:cubicBezTo>
                    <a:pt x="206" y="38"/>
                    <a:pt x="190" y="21"/>
                    <a:pt x="173" y="21"/>
                  </a:cubicBezTo>
                  <a:cubicBezTo>
                    <a:pt x="157" y="21"/>
                    <a:pt x="157" y="21"/>
                    <a:pt x="14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9" name="Google Shape;14779;p41"/>
            <p:cNvSpPr/>
            <p:nvPr/>
          </p:nvSpPr>
          <p:spPr>
            <a:xfrm>
              <a:off x="3915750" y="2320875"/>
              <a:ext cx="6025" cy="6525"/>
            </a:xfrm>
            <a:custGeom>
              <a:avLst/>
              <a:gdLst/>
              <a:ahLst/>
              <a:cxnLst/>
              <a:rect l="l" t="t" r="r" b="b"/>
              <a:pathLst>
                <a:path w="241" h="261" extrusionOk="0">
                  <a:moveTo>
                    <a:pt x="128" y="1"/>
                  </a:moveTo>
                  <a:cubicBezTo>
                    <a:pt x="83" y="1"/>
                    <a:pt x="31" y="36"/>
                    <a:pt x="17" y="91"/>
                  </a:cubicBezTo>
                  <a:cubicBezTo>
                    <a:pt x="1" y="145"/>
                    <a:pt x="17" y="231"/>
                    <a:pt x="67" y="248"/>
                  </a:cubicBezTo>
                  <a:cubicBezTo>
                    <a:pt x="86" y="257"/>
                    <a:pt x="104" y="261"/>
                    <a:pt x="122" y="261"/>
                  </a:cubicBezTo>
                  <a:cubicBezTo>
                    <a:pt x="170" y="261"/>
                    <a:pt x="211" y="229"/>
                    <a:pt x="224" y="178"/>
                  </a:cubicBezTo>
                  <a:cubicBezTo>
                    <a:pt x="240" y="108"/>
                    <a:pt x="207" y="42"/>
                    <a:pt x="153" y="5"/>
                  </a:cubicBezTo>
                  <a:cubicBezTo>
                    <a:pt x="146" y="2"/>
                    <a:pt x="137" y="1"/>
                    <a:pt x="12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0" name="Google Shape;14780;p41"/>
            <p:cNvSpPr/>
            <p:nvPr/>
          </p:nvSpPr>
          <p:spPr>
            <a:xfrm>
              <a:off x="3900300" y="227800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7" y="0"/>
                  </a:moveTo>
                  <a:cubicBezTo>
                    <a:pt x="86" y="0"/>
                    <a:pt x="44" y="33"/>
                    <a:pt x="17" y="91"/>
                  </a:cubicBezTo>
                  <a:cubicBezTo>
                    <a:pt x="0" y="157"/>
                    <a:pt x="33" y="227"/>
                    <a:pt x="83" y="244"/>
                  </a:cubicBezTo>
                  <a:cubicBezTo>
                    <a:pt x="104" y="260"/>
                    <a:pt x="120" y="260"/>
                    <a:pt x="137" y="260"/>
                  </a:cubicBezTo>
                  <a:cubicBezTo>
                    <a:pt x="170" y="260"/>
                    <a:pt x="223" y="227"/>
                    <a:pt x="223" y="173"/>
                  </a:cubicBezTo>
                  <a:cubicBezTo>
                    <a:pt x="240" y="124"/>
                    <a:pt x="240" y="70"/>
                    <a:pt x="207" y="37"/>
                  </a:cubicBezTo>
                  <a:cubicBezTo>
                    <a:pt x="207" y="21"/>
                    <a:pt x="186" y="21"/>
                    <a:pt x="170" y="4"/>
                  </a:cubicBezTo>
                  <a:cubicBezTo>
                    <a:pt x="158" y="2"/>
                    <a:pt x="147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1" name="Google Shape;14781;p41"/>
            <p:cNvSpPr/>
            <p:nvPr/>
          </p:nvSpPr>
          <p:spPr>
            <a:xfrm>
              <a:off x="3886075" y="2251925"/>
              <a:ext cx="5600" cy="6475"/>
            </a:xfrm>
            <a:custGeom>
              <a:avLst/>
              <a:gdLst/>
              <a:ahLst/>
              <a:cxnLst/>
              <a:rect l="l" t="t" r="r" b="b"/>
              <a:pathLst>
                <a:path w="224" h="259" extrusionOk="0">
                  <a:moveTo>
                    <a:pt x="120" y="0"/>
                  </a:moveTo>
                  <a:cubicBezTo>
                    <a:pt x="87" y="0"/>
                    <a:pt x="54" y="0"/>
                    <a:pt x="34" y="33"/>
                  </a:cubicBezTo>
                  <a:cubicBezTo>
                    <a:pt x="17" y="50"/>
                    <a:pt x="1" y="83"/>
                    <a:pt x="1" y="120"/>
                  </a:cubicBezTo>
                  <a:cubicBezTo>
                    <a:pt x="1" y="153"/>
                    <a:pt x="1" y="186"/>
                    <a:pt x="17" y="206"/>
                  </a:cubicBezTo>
                  <a:cubicBezTo>
                    <a:pt x="37" y="242"/>
                    <a:pt x="65" y="258"/>
                    <a:pt x="95" y="258"/>
                  </a:cubicBezTo>
                  <a:cubicBezTo>
                    <a:pt x="121" y="258"/>
                    <a:pt x="149" y="246"/>
                    <a:pt x="174" y="223"/>
                  </a:cubicBezTo>
                  <a:cubicBezTo>
                    <a:pt x="223" y="186"/>
                    <a:pt x="223" y="103"/>
                    <a:pt x="190" y="50"/>
                  </a:cubicBezTo>
                  <a:cubicBezTo>
                    <a:pt x="174" y="33"/>
                    <a:pt x="174" y="17"/>
                    <a:pt x="137" y="17"/>
                  </a:cubicBezTo>
                  <a:cubicBezTo>
                    <a:pt x="137" y="0"/>
                    <a:pt x="120" y="0"/>
                    <a:pt x="12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2" name="Google Shape;14782;p41"/>
            <p:cNvSpPr/>
            <p:nvPr/>
          </p:nvSpPr>
          <p:spPr>
            <a:xfrm>
              <a:off x="3883075" y="2296125"/>
              <a:ext cx="6025" cy="6600"/>
            </a:xfrm>
            <a:custGeom>
              <a:avLst/>
              <a:gdLst/>
              <a:ahLst/>
              <a:cxnLst/>
              <a:rect l="l" t="t" r="r" b="b"/>
              <a:pathLst>
                <a:path w="241" h="264" extrusionOk="0">
                  <a:moveTo>
                    <a:pt x="104" y="1"/>
                  </a:moveTo>
                  <a:cubicBezTo>
                    <a:pt x="71" y="17"/>
                    <a:pt x="50" y="34"/>
                    <a:pt x="34" y="50"/>
                  </a:cubicBezTo>
                  <a:cubicBezTo>
                    <a:pt x="17" y="87"/>
                    <a:pt x="1" y="120"/>
                    <a:pt x="17" y="153"/>
                  </a:cubicBezTo>
                  <a:cubicBezTo>
                    <a:pt x="17" y="191"/>
                    <a:pt x="34" y="224"/>
                    <a:pt x="50" y="240"/>
                  </a:cubicBezTo>
                  <a:cubicBezTo>
                    <a:pt x="65" y="252"/>
                    <a:pt x="86" y="263"/>
                    <a:pt x="108" y="263"/>
                  </a:cubicBezTo>
                  <a:cubicBezTo>
                    <a:pt x="118" y="263"/>
                    <a:pt x="127" y="261"/>
                    <a:pt x="137" y="257"/>
                  </a:cubicBezTo>
                  <a:cubicBezTo>
                    <a:pt x="191" y="257"/>
                    <a:pt x="240" y="191"/>
                    <a:pt x="224" y="120"/>
                  </a:cubicBezTo>
                  <a:cubicBezTo>
                    <a:pt x="224" y="87"/>
                    <a:pt x="207" y="50"/>
                    <a:pt x="191" y="34"/>
                  </a:cubicBezTo>
                  <a:cubicBezTo>
                    <a:pt x="174" y="17"/>
                    <a:pt x="174" y="17"/>
                    <a:pt x="154" y="17"/>
                  </a:cubicBezTo>
                  <a:cubicBezTo>
                    <a:pt x="137" y="1"/>
                    <a:pt x="121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3" name="Google Shape;14783;p41"/>
            <p:cNvSpPr/>
            <p:nvPr/>
          </p:nvSpPr>
          <p:spPr>
            <a:xfrm>
              <a:off x="3887425" y="2279325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120" y="1"/>
                  </a:moveTo>
                  <a:cubicBezTo>
                    <a:pt x="103" y="1"/>
                    <a:pt x="66" y="1"/>
                    <a:pt x="50" y="38"/>
                  </a:cubicBezTo>
                  <a:cubicBezTo>
                    <a:pt x="0" y="71"/>
                    <a:pt x="0" y="158"/>
                    <a:pt x="33" y="207"/>
                  </a:cubicBezTo>
                  <a:cubicBezTo>
                    <a:pt x="50" y="244"/>
                    <a:pt x="66" y="261"/>
                    <a:pt x="103" y="261"/>
                  </a:cubicBezTo>
                  <a:cubicBezTo>
                    <a:pt x="136" y="261"/>
                    <a:pt x="153" y="261"/>
                    <a:pt x="186" y="244"/>
                  </a:cubicBezTo>
                  <a:cubicBezTo>
                    <a:pt x="206" y="207"/>
                    <a:pt x="223" y="174"/>
                    <a:pt x="223" y="141"/>
                  </a:cubicBezTo>
                  <a:cubicBezTo>
                    <a:pt x="223" y="104"/>
                    <a:pt x="223" y="71"/>
                    <a:pt x="206" y="54"/>
                  </a:cubicBezTo>
                  <a:cubicBezTo>
                    <a:pt x="186" y="38"/>
                    <a:pt x="169" y="17"/>
                    <a:pt x="153" y="17"/>
                  </a:cubicBezTo>
                  <a:cubicBezTo>
                    <a:pt x="153" y="1"/>
                    <a:pt x="136" y="1"/>
                    <a:pt x="12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4" name="Google Shape;14784;p41"/>
            <p:cNvSpPr/>
            <p:nvPr/>
          </p:nvSpPr>
          <p:spPr>
            <a:xfrm>
              <a:off x="3873200" y="2359775"/>
              <a:ext cx="6000" cy="6375"/>
            </a:xfrm>
            <a:custGeom>
              <a:avLst/>
              <a:gdLst/>
              <a:ahLst/>
              <a:cxnLst/>
              <a:rect l="l" t="t" r="r" b="b"/>
              <a:pathLst>
                <a:path w="240" h="255" extrusionOk="0">
                  <a:moveTo>
                    <a:pt x="128" y="1"/>
                  </a:moveTo>
                  <a:cubicBezTo>
                    <a:pt x="87" y="1"/>
                    <a:pt x="48" y="33"/>
                    <a:pt x="33" y="81"/>
                  </a:cubicBezTo>
                  <a:cubicBezTo>
                    <a:pt x="0" y="151"/>
                    <a:pt x="33" y="221"/>
                    <a:pt x="87" y="254"/>
                  </a:cubicBezTo>
                  <a:lnTo>
                    <a:pt x="136" y="254"/>
                  </a:lnTo>
                  <a:cubicBezTo>
                    <a:pt x="190" y="254"/>
                    <a:pt x="223" y="221"/>
                    <a:pt x="239" y="184"/>
                  </a:cubicBezTo>
                  <a:cubicBezTo>
                    <a:pt x="239" y="135"/>
                    <a:pt x="239" y="81"/>
                    <a:pt x="206" y="48"/>
                  </a:cubicBezTo>
                  <a:cubicBezTo>
                    <a:pt x="206" y="32"/>
                    <a:pt x="190" y="15"/>
                    <a:pt x="173" y="15"/>
                  </a:cubicBezTo>
                  <a:cubicBezTo>
                    <a:pt x="159" y="5"/>
                    <a:pt x="143" y="1"/>
                    <a:pt x="12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5" name="Google Shape;14785;p41"/>
            <p:cNvSpPr/>
            <p:nvPr/>
          </p:nvSpPr>
          <p:spPr>
            <a:xfrm>
              <a:off x="3888250" y="2326750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03" y="0"/>
                  </a:moveTo>
                  <a:cubicBezTo>
                    <a:pt x="86" y="0"/>
                    <a:pt x="68" y="5"/>
                    <a:pt x="50" y="13"/>
                  </a:cubicBezTo>
                  <a:cubicBezTo>
                    <a:pt x="33" y="29"/>
                    <a:pt x="17" y="62"/>
                    <a:pt x="0" y="79"/>
                  </a:cubicBezTo>
                  <a:lnTo>
                    <a:pt x="0" y="165"/>
                  </a:lnTo>
                  <a:cubicBezTo>
                    <a:pt x="17" y="202"/>
                    <a:pt x="33" y="235"/>
                    <a:pt x="70" y="252"/>
                  </a:cubicBezTo>
                  <a:cubicBezTo>
                    <a:pt x="83" y="261"/>
                    <a:pt x="98" y="265"/>
                    <a:pt x="113" y="265"/>
                  </a:cubicBezTo>
                  <a:cubicBezTo>
                    <a:pt x="153" y="265"/>
                    <a:pt x="194" y="233"/>
                    <a:pt x="206" y="182"/>
                  </a:cubicBezTo>
                  <a:cubicBezTo>
                    <a:pt x="239" y="116"/>
                    <a:pt x="206" y="29"/>
                    <a:pt x="153" y="13"/>
                  </a:cubicBezTo>
                  <a:cubicBezTo>
                    <a:pt x="136" y="5"/>
                    <a:pt x="120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6" name="Google Shape;14786;p41"/>
            <p:cNvSpPr/>
            <p:nvPr/>
          </p:nvSpPr>
          <p:spPr>
            <a:xfrm>
              <a:off x="3880925" y="2343150"/>
              <a:ext cx="5600" cy="6700"/>
            </a:xfrm>
            <a:custGeom>
              <a:avLst/>
              <a:gdLst/>
              <a:ahLst/>
              <a:cxnLst/>
              <a:rect l="l" t="t" r="r" b="b"/>
              <a:pathLst>
                <a:path w="224" h="268" extrusionOk="0">
                  <a:moveTo>
                    <a:pt x="108" y="1"/>
                  </a:moveTo>
                  <a:cubicBezTo>
                    <a:pt x="105" y="1"/>
                    <a:pt x="103" y="3"/>
                    <a:pt x="103" y="8"/>
                  </a:cubicBezTo>
                  <a:cubicBezTo>
                    <a:pt x="33" y="8"/>
                    <a:pt x="0" y="78"/>
                    <a:pt x="0" y="144"/>
                  </a:cubicBezTo>
                  <a:cubicBezTo>
                    <a:pt x="17" y="198"/>
                    <a:pt x="33" y="214"/>
                    <a:pt x="54" y="247"/>
                  </a:cubicBezTo>
                  <a:cubicBezTo>
                    <a:pt x="87" y="247"/>
                    <a:pt x="103" y="268"/>
                    <a:pt x="136" y="268"/>
                  </a:cubicBezTo>
                  <a:cubicBezTo>
                    <a:pt x="157" y="247"/>
                    <a:pt x="190" y="231"/>
                    <a:pt x="207" y="214"/>
                  </a:cubicBezTo>
                  <a:cubicBezTo>
                    <a:pt x="223" y="181"/>
                    <a:pt x="223" y="144"/>
                    <a:pt x="223" y="111"/>
                  </a:cubicBezTo>
                  <a:cubicBezTo>
                    <a:pt x="223" y="78"/>
                    <a:pt x="207" y="41"/>
                    <a:pt x="174" y="25"/>
                  </a:cubicBezTo>
                  <a:lnTo>
                    <a:pt x="157" y="8"/>
                  </a:lnTo>
                  <a:lnTo>
                    <a:pt x="136" y="8"/>
                  </a:lnTo>
                  <a:cubicBezTo>
                    <a:pt x="125" y="8"/>
                    <a:pt x="114" y="1"/>
                    <a:pt x="10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7" name="Google Shape;14787;p41"/>
            <p:cNvSpPr/>
            <p:nvPr/>
          </p:nvSpPr>
          <p:spPr>
            <a:xfrm>
              <a:off x="3879175" y="2389725"/>
              <a:ext cx="5700" cy="6525"/>
            </a:xfrm>
            <a:custGeom>
              <a:avLst/>
              <a:gdLst/>
              <a:ahLst/>
              <a:cxnLst/>
              <a:rect l="l" t="t" r="r" b="b"/>
              <a:pathLst>
                <a:path w="228" h="261" extrusionOk="0">
                  <a:moveTo>
                    <a:pt x="87" y="1"/>
                  </a:moveTo>
                  <a:cubicBezTo>
                    <a:pt x="70" y="1"/>
                    <a:pt x="37" y="33"/>
                    <a:pt x="21" y="54"/>
                  </a:cubicBezTo>
                  <a:cubicBezTo>
                    <a:pt x="0" y="87"/>
                    <a:pt x="0" y="120"/>
                    <a:pt x="0" y="157"/>
                  </a:cubicBezTo>
                  <a:cubicBezTo>
                    <a:pt x="0" y="190"/>
                    <a:pt x="21" y="223"/>
                    <a:pt x="37" y="240"/>
                  </a:cubicBezTo>
                  <a:cubicBezTo>
                    <a:pt x="70" y="260"/>
                    <a:pt x="103" y="260"/>
                    <a:pt x="124" y="260"/>
                  </a:cubicBezTo>
                  <a:cubicBezTo>
                    <a:pt x="190" y="260"/>
                    <a:pt x="227" y="190"/>
                    <a:pt x="227" y="120"/>
                  </a:cubicBezTo>
                  <a:cubicBezTo>
                    <a:pt x="206" y="71"/>
                    <a:pt x="190" y="54"/>
                    <a:pt x="173" y="33"/>
                  </a:cubicBezTo>
                  <a:cubicBezTo>
                    <a:pt x="173" y="17"/>
                    <a:pt x="157" y="17"/>
                    <a:pt x="157" y="17"/>
                  </a:cubicBezTo>
                  <a:cubicBezTo>
                    <a:pt x="140" y="1"/>
                    <a:pt x="103" y="1"/>
                    <a:pt x="8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8" name="Google Shape;14788;p41"/>
            <p:cNvSpPr/>
            <p:nvPr/>
          </p:nvSpPr>
          <p:spPr>
            <a:xfrm>
              <a:off x="3897200" y="2291900"/>
              <a:ext cx="6125" cy="6575"/>
            </a:xfrm>
            <a:custGeom>
              <a:avLst/>
              <a:gdLst/>
              <a:ahLst/>
              <a:cxnLst/>
              <a:rect l="l" t="t" r="r" b="b"/>
              <a:pathLst>
                <a:path w="245" h="263" extrusionOk="0">
                  <a:moveTo>
                    <a:pt x="113" y="0"/>
                  </a:moveTo>
                  <a:cubicBezTo>
                    <a:pt x="72" y="0"/>
                    <a:pt x="34" y="32"/>
                    <a:pt x="21" y="83"/>
                  </a:cubicBezTo>
                  <a:cubicBezTo>
                    <a:pt x="1" y="100"/>
                    <a:pt x="1" y="116"/>
                    <a:pt x="1" y="133"/>
                  </a:cubicBezTo>
                  <a:cubicBezTo>
                    <a:pt x="21" y="186"/>
                    <a:pt x="38" y="236"/>
                    <a:pt x="87" y="256"/>
                  </a:cubicBezTo>
                  <a:cubicBezTo>
                    <a:pt x="97" y="261"/>
                    <a:pt x="107" y="263"/>
                    <a:pt x="116" y="263"/>
                  </a:cubicBezTo>
                  <a:cubicBezTo>
                    <a:pt x="142" y="263"/>
                    <a:pt x="166" y="247"/>
                    <a:pt x="190" y="219"/>
                  </a:cubicBezTo>
                  <a:cubicBezTo>
                    <a:pt x="207" y="219"/>
                    <a:pt x="207" y="203"/>
                    <a:pt x="228" y="170"/>
                  </a:cubicBezTo>
                  <a:cubicBezTo>
                    <a:pt x="244" y="100"/>
                    <a:pt x="207" y="30"/>
                    <a:pt x="157" y="13"/>
                  </a:cubicBezTo>
                  <a:cubicBezTo>
                    <a:pt x="143" y="4"/>
                    <a:pt x="128" y="0"/>
                    <a:pt x="11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9" name="Google Shape;14789;p41"/>
            <p:cNvSpPr/>
            <p:nvPr/>
          </p:nvSpPr>
          <p:spPr>
            <a:xfrm>
              <a:off x="3893800" y="23871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7" y="0"/>
                  </a:moveTo>
                  <a:cubicBezTo>
                    <a:pt x="104" y="0"/>
                    <a:pt x="71" y="0"/>
                    <a:pt x="54" y="17"/>
                  </a:cubicBezTo>
                  <a:cubicBezTo>
                    <a:pt x="1" y="71"/>
                    <a:pt x="1" y="157"/>
                    <a:pt x="34" y="207"/>
                  </a:cubicBezTo>
                  <a:cubicBezTo>
                    <a:pt x="54" y="240"/>
                    <a:pt x="87" y="260"/>
                    <a:pt x="104" y="260"/>
                  </a:cubicBezTo>
                  <a:cubicBezTo>
                    <a:pt x="137" y="260"/>
                    <a:pt x="174" y="260"/>
                    <a:pt x="190" y="223"/>
                  </a:cubicBezTo>
                  <a:cubicBezTo>
                    <a:pt x="207" y="207"/>
                    <a:pt x="223" y="174"/>
                    <a:pt x="223" y="136"/>
                  </a:cubicBezTo>
                  <a:cubicBezTo>
                    <a:pt x="240" y="104"/>
                    <a:pt x="223" y="71"/>
                    <a:pt x="207" y="54"/>
                  </a:cubicBezTo>
                  <a:cubicBezTo>
                    <a:pt x="190" y="33"/>
                    <a:pt x="174" y="17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0" name="Google Shape;14790;p41"/>
            <p:cNvSpPr/>
            <p:nvPr/>
          </p:nvSpPr>
          <p:spPr>
            <a:xfrm>
              <a:off x="3895550" y="234210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4" y="1"/>
                  </a:moveTo>
                  <a:cubicBezTo>
                    <a:pt x="34" y="17"/>
                    <a:pt x="1" y="67"/>
                    <a:pt x="17" y="153"/>
                  </a:cubicBezTo>
                  <a:cubicBezTo>
                    <a:pt x="17" y="186"/>
                    <a:pt x="34" y="207"/>
                    <a:pt x="50" y="240"/>
                  </a:cubicBezTo>
                  <a:cubicBezTo>
                    <a:pt x="67" y="256"/>
                    <a:pt x="104" y="256"/>
                    <a:pt x="137" y="256"/>
                  </a:cubicBezTo>
                  <a:cubicBezTo>
                    <a:pt x="190" y="240"/>
                    <a:pt x="240" y="170"/>
                    <a:pt x="223" y="104"/>
                  </a:cubicBezTo>
                  <a:cubicBezTo>
                    <a:pt x="223" y="67"/>
                    <a:pt x="207" y="34"/>
                    <a:pt x="190" y="17"/>
                  </a:cubicBezTo>
                  <a:cubicBezTo>
                    <a:pt x="170" y="17"/>
                    <a:pt x="170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1" name="Google Shape;14791;p41"/>
            <p:cNvSpPr/>
            <p:nvPr/>
          </p:nvSpPr>
          <p:spPr>
            <a:xfrm>
              <a:off x="3926475" y="2287775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11" y="1"/>
                  </a:moveTo>
                  <a:cubicBezTo>
                    <a:pt x="92" y="1"/>
                    <a:pt x="76" y="14"/>
                    <a:pt x="50" y="26"/>
                  </a:cubicBezTo>
                  <a:cubicBezTo>
                    <a:pt x="1" y="75"/>
                    <a:pt x="1" y="162"/>
                    <a:pt x="34" y="215"/>
                  </a:cubicBezTo>
                  <a:cubicBezTo>
                    <a:pt x="50" y="248"/>
                    <a:pt x="87" y="265"/>
                    <a:pt x="120" y="265"/>
                  </a:cubicBezTo>
                  <a:cubicBezTo>
                    <a:pt x="137" y="265"/>
                    <a:pt x="170" y="248"/>
                    <a:pt x="190" y="232"/>
                  </a:cubicBezTo>
                  <a:cubicBezTo>
                    <a:pt x="223" y="215"/>
                    <a:pt x="223" y="178"/>
                    <a:pt x="240" y="145"/>
                  </a:cubicBezTo>
                  <a:cubicBezTo>
                    <a:pt x="240" y="112"/>
                    <a:pt x="223" y="75"/>
                    <a:pt x="207" y="42"/>
                  </a:cubicBezTo>
                  <a:cubicBezTo>
                    <a:pt x="207" y="26"/>
                    <a:pt x="190" y="26"/>
                    <a:pt x="170" y="9"/>
                  </a:cubicBezTo>
                  <a:lnTo>
                    <a:pt x="137" y="9"/>
                  </a:lnTo>
                  <a:cubicBezTo>
                    <a:pt x="127" y="3"/>
                    <a:pt x="119" y="1"/>
                    <a:pt x="11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2" name="Google Shape;14792;p41"/>
            <p:cNvSpPr/>
            <p:nvPr/>
          </p:nvSpPr>
          <p:spPr>
            <a:xfrm>
              <a:off x="3890000" y="23093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6" y="1"/>
                  </a:moveTo>
                  <a:cubicBezTo>
                    <a:pt x="85" y="1"/>
                    <a:pt x="44" y="31"/>
                    <a:pt x="17" y="75"/>
                  </a:cubicBezTo>
                  <a:cubicBezTo>
                    <a:pt x="0" y="141"/>
                    <a:pt x="33" y="227"/>
                    <a:pt x="83" y="244"/>
                  </a:cubicBezTo>
                  <a:cubicBezTo>
                    <a:pt x="103" y="260"/>
                    <a:pt x="120" y="260"/>
                    <a:pt x="136" y="260"/>
                  </a:cubicBezTo>
                  <a:cubicBezTo>
                    <a:pt x="169" y="244"/>
                    <a:pt x="223" y="227"/>
                    <a:pt x="223" y="178"/>
                  </a:cubicBezTo>
                  <a:cubicBezTo>
                    <a:pt x="239" y="124"/>
                    <a:pt x="239" y="75"/>
                    <a:pt x="206" y="38"/>
                  </a:cubicBezTo>
                  <a:cubicBezTo>
                    <a:pt x="206" y="21"/>
                    <a:pt x="186" y="21"/>
                    <a:pt x="169" y="5"/>
                  </a:cubicBezTo>
                  <a:cubicBezTo>
                    <a:pt x="158" y="2"/>
                    <a:pt x="146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3" name="Google Shape;14793;p41"/>
            <p:cNvSpPr/>
            <p:nvPr/>
          </p:nvSpPr>
          <p:spPr>
            <a:xfrm>
              <a:off x="3884325" y="2374275"/>
              <a:ext cx="6100" cy="6500"/>
            </a:xfrm>
            <a:custGeom>
              <a:avLst/>
              <a:gdLst/>
              <a:ahLst/>
              <a:cxnLst/>
              <a:rect l="l" t="t" r="r" b="b"/>
              <a:pathLst>
                <a:path w="244" h="260" extrusionOk="0">
                  <a:moveTo>
                    <a:pt x="104" y="0"/>
                  </a:moveTo>
                  <a:cubicBezTo>
                    <a:pt x="38" y="17"/>
                    <a:pt x="0" y="87"/>
                    <a:pt x="0" y="157"/>
                  </a:cubicBezTo>
                  <a:cubicBezTo>
                    <a:pt x="21" y="190"/>
                    <a:pt x="38" y="206"/>
                    <a:pt x="54" y="239"/>
                  </a:cubicBezTo>
                  <a:cubicBezTo>
                    <a:pt x="71" y="260"/>
                    <a:pt x="104" y="260"/>
                    <a:pt x="141" y="260"/>
                  </a:cubicBezTo>
                  <a:cubicBezTo>
                    <a:pt x="190" y="239"/>
                    <a:pt x="244" y="173"/>
                    <a:pt x="227" y="103"/>
                  </a:cubicBezTo>
                  <a:cubicBezTo>
                    <a:pt x="227" y="70"/>
                    <a:pt x="190" y="17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4" name="Google Shape;14794;p41"/>
            <p:cNvSpPr/>
            <p:nvPr/>
          </p:nvSpPr>
          <p:spPr>
            <a:xfrm>
              <a:off x="3887825" y="2359225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20" y="0"/>
                  </a:moveTo>
                  <a:cubicBezTo>
                    <a:pt x="87" y="0"/>
                    <a:pt x="67" y="0"/>
                    <a:pt x="34" y="37"/>
                  </a:cubicBezTo>
                  <a:cubicBezTo>
                    <a:pt x="17" y="54"/>
                    <a:pt x="1" y="87"/>
                    <a:pt x="1" y="120"/>
                  </a:cubicBezTo>
                  <a:cubicBezTo>
                    <a:pt x="1" y="157"/>
                    <a:pt x="1" y="190"/>
                    <a:pt x="17" y="206"/>
                  </a:cubicBezTo>
                  <a:cubicBezTo>
                    <a:pt x="34" y="243"/>
                    <a:pt x="67" y="260"/>
                    <a:pt x="104" y="260"/>
                  </a:cubicBezTo>
                  <a:cubicBezTo>
                    <a:pt x="120" y="260"/>
                    <a:pt x="153" y="260"/>
                    <a:pt x="170" y="223"/>
                  </a:cubicBezTo>
                  <a:cubicBezTo>
                    <a:pt x="223" y="190"/>
                    <a:pt x="240" y="103"/>
                    <a:pt x="190" y="54"/>
                  </a:cubicBezTo>
                  <a:cubicBezTo>
                    <a:pt x="190" y="37"/>
                    <a:pt x="170" y="17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5" name="Google Shape;14795;p41"/>
            <p:cNvSpPr/>
            <p:nvPr/>
          </p:nvSpPr>
          <p:spPr>
            <a:xfrm>
              <a:off x="3943175" y="2360975"/>
              <a:ext cx="6100" cy="6625"/>
            </a:xfrm>
            <a:custGeom>
              <a:avLst/>
              <a:gdLst/>
              <a:ahLst/>
              <a:cxnLst/>
              <a:rect l="l" t="t" r="r" b="b"/>
              <a:pathLst>
                <a:path w="244" h="265" extrusionOk="0">
                  <a:moveTo>
                    <a:pt x="141" y="0"/>
                  </a:moveTo>
                  <a:cubicBezTo>
                    <a:pt x="104" y="0"/>
                    <a:pt x="71" y="0"/>
                    <a:pt x="54" y="33"/>
                  </a:cubicBezTo>
                  <a:cubicBezTo>
                    <a:pt x="1" y="70"/>
                    <a:pt x="1" y="153"/>
                    <a:pt x="38" y="206"/>
                  </a:cubicBezTo>
                  <a:cubicBezTo>
                    <a:pt x="57" y="247"/>
                    <a:pt x="88" y="264"/>
                    <a:pt x="121" y="264"/>
                  </a:cubicBezTo>
                  <a:cubicBezTo>
                    <a:pt x="145" y="264"/>
                    <a:pt x="169" y="255"/>
                    <a:pt x="190" y="239"/>
                  </a:cubicBezTo>
                  <a:cubicBezTo>
                    <a:pt x="244" y="190"/>
                    <a:pt x="244" y="103"/>
                    <a:pt x="207" y="50"/>
                  </a:cubicBezTo>
                  <a:cubicBezTo>
                    <a:pt x="190" y="33"/>
                    <a:pt x="190" y="17"/>
                    <a:pt x="157" y="17"/>
                  </a:cubicBezTo>
                  <a:cubicBezTo>
                    <a:pt x="157" y="0"/>
                    <a:pt x="141" y="0"/>
                    <a:pt x="14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6" name="Google Shape;14796;p41"/>
            <p:cNvSpPr/>
            <p:nvPr/>
          </p:nvSpPr>
          <p:spPr>
            <a:xfrm>
              <a:off x="3979250" y="2293875"/>
              <a:ext cx="6100" cy="6500"/>
            </a:xfrm>
            <a:custGeom>
              <a:avLst/>
              <a:gdLst/>
              <a:ahLst/>
              <a:cxnLst/>
              <a:rect l="l" t="t" r="r" b="b"/>
              <a:pathLst>
                <a:path w="244" h="260" extrusionOk="0">
                  <a:moveTo>
                    <a:pt x="129" y="0"/>
                  </a:moveTo>
                  <a:cubicBezTo>
                    <a:pt x="83" y="0"/>
                    <a:pt x="34" y="33"/>
                    <a:pt x="17" y="91"/>
                  </a:cubicBezTo>
                  <a:cubicBezTo>
                    <a:pt x="1" y="140"/>
                    <a:pt x="17" y="227"/>
                    <a:pt x="87" y="243"/>
                  </a:cubicBezTo>
                  <a:cubicBezTo>
                    <a:pt x="104" y="260"/>
                    <a:pt x="120" y="260"/>
                    <a:pt x="141" y="260"/>
                  </a:cubicBezTo>
                  <a:cubicBezTo>
                    <a:pt x="174" y="260"/>
                    <a:pt x="207" y="227"/>
                    <a:pt x="223" y="177"/>
                  </a:cubicBezTo>
                  <a:cubicBezTo>
                    <a:pt x="244" y="124"/>
                    <a:pt x="223" y="74"/>
                    <a:pt x="207" y="37"/>
                  </a:cubicBezTo>
                  <a:cubicBezTo>
                    <a:pt x="190" y="21"/>
                    <a:pt x="174" y="21"/>
                    <a:pt x="157" y="4"/>
                  </a:cubicBezTo>
                  <a:cubicBezTo>
                    <a:pt x="148" y="2"/>
                    <a:pt x="139" y="0"/>
                    <a:pt x="12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7" name="Google Shape;14797;p41"/>
            <p:cNvSpPr/>
            <p:nvPr/>
          </p:nvSpPr>
          <p:spPr>
            <a:xfrm>
              <a:off x="3981000" y="2369850"/>
              <a:ext cx="6425" cy="6525"/>
            </a:xfrm>
            <a:custGeom>
              <a:avLst/>
              <a:gdLst/>
              <a:ahLst/>
              <a:cxnLst/>
              <a:rect l="l" t="t" r="r" b="b"/>
              <a:pathLst>
                <a:path w="257" h="261" extrusionOk="0">
                  <a:moveTo>
                    <a:pt x="147" y="0"/>
                  </a:moveTo>
                  <a:cubicBezTo>
                    <a:pt x="99" y="0"/>
                    <a:pt x="48" y="35"/>
                    <a:pt x="34" y="90"/>
                  </a:cubicBezTo>
                  <a:cubicBezTo>
                    <a:pt x="1" y="144"/>
                    <a:pt x="34" y="231"/>
                    <a:pt x="87" y="247"/>
                  </a:cubicBezTo>
                  <a:cubicBezTo>
                    <a:pt x="105" y="256"/>
                    <a:pt x="121" y="260"/>
                    <a:pt x="137" y="260"/>
                  </a:cubicBezTo>
                  <a:cubicBezTo>
                    <a:pt x="180" y="260"/>
                    <a:pt x="216" y="229"/>
                    <a:pt x="240" y="177"/>
                  </a:cubicBezTo>
                  <a:cubicBezTo>
                    <a:pt x="256" y="107"/>
                    <a:pt x="223" y="41"/>
                    <a:pt x="174" y="4"/>
                  </a:cubicBezTo>
                  <a:cubicBezTo>
                    <a:pt x="165" y="1"/>
                    <a:pt x="156" y="0"/>
                    <a:pt x="14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8" name="Google Shape;14798;p41"/>
            <p:cNvSpPr/>
            <p:nvPr/>
          </p:nvSpPr>
          <p:spPr>
            <a:xfrm>
              <a:off x="3978025" y="2340350"/>
              <a:ext cx="5575" cy="6425"/>
            </a:xfrm>
            <a:custGeom>
              <a:avLst/>
              <a:gdLst/>
              <a:ahLst/>
              <a:cxnLst/>
              <a:rect l="l" t="t" r="r" b="b"/>
              <a:pathLst>
                <a:path w="223" h="257" extrusionOk="0">
                  <a:moveTo>
                    <a:pt x="136" y="1"/>
                  </a:moveTo>
                  <a:cubicBezTo>
                    <a:pt x="103" y="1"/>
                    <a:pt x="66" y="1"/>
                    <a:pt x="50" y="34"/>
                  </a:cubicBezTo>
                  <a:cubicBezTo>
                    <a:pt x="0" y="71"/>
                    <a:pt x="0" y="153"/>
                    <a:pt x="33" y="207"/>
                  </a:cubicBezTo>
                  <a:cubicBezTo>
                    <a:pt x="50" y="240"/>
                    <a:pt x="66" y="256"/>
                    <a:pt x="103" y="256"/>
                  </a:cubicBezTo>
                  <a:cubicBezTo>
                    <a:pt x="136" y="256"/>
                    <a:pt x="169" y="256"/>
                    <a:pt x="190" y="223"/>
                  </a:cubicBezTo>
                  <a:cubicBezTo>
                    <a:pt x="206" y="207"/>
                    <a:pt x="223" y="174"/>
                    <a:pt x="223" y="137"/>
                  </a:cubicBezTo>
                  <a:cubicBezTo>
                    <a:pt x="223" y="104"/>
                    <a:pt x="223" y="71"/>
                    <a:pt x="206" y="50"/>
                  </a:cubicBezTo>
                  <a:cubicBezTo>
                    <a:pt x="190" y="34"/>
                    <a:pt x="169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9" name="Google Shape;14799;p41"/>
            <p:cNvSpPr/>
            <p:nvPr/>
          </p:nvSpPr>
          <p:spPr>
            <a:xfrm>
              <a:off x="3975850" y="2261700"/>
              <a:ext cx="6425" cy="6575"/>
            </a:xfrm>
            <a:custGeom>
              <a:avLst/>
              <a:gdLst/>
              <a:ahLst/>
              <a:cxnLst/>
              <a:rect l="l" t="t" r="r" b="b"/>
              <a:pathLst>
                <a:path w="257" h="263" extrusionOk="0">
                  <a:moveTo>
                    <a:pt x="137" y="1"/>
                  </a:moveTo>
                  <a:cubicBezTo>
                    <a:pt x="104" y="1"/>
                    <a:pt x="87" y="1"/>
                    <a:pt x="50" y="38"/>
                  </a:cubicBezTo>
                  <a:cubicBezTo>
                    <a:pt x="17" y="71"/>
                    <a:pt x="1" y="158"/>
                    <a:pt x="34" y="207"/>
                  </a:cubicBezTo>
                  <a:cubicBezTo>
                    <a:pt x="63" y="245"/>
                    <a:pt x="95" y="262"/>
                    <a:pt x="125" y="262"/>
                  </a:cubicBezTo>
                  <a:cubicBezTo>
                    <a:pt x="150" y="262"/>
                    <a:pt x="173" y="250"/>
                    <a:pt x="190" y="228"/>
                  </a:cubicBezTo>
                  <a:cubicBezTo>
                    <a:pt x="240" y="191"/>
                    <a:pt x="256" y="104"/>
                    <a:pt x="207" y="54"/>
                  </a:cubicBezTo>
                  <a:cubicBezTo>
                    <a:pt x="207" y="38"/>
                    <a:pt x="190" y="21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0" name="Google Shape;14800;p41"/>
            <p:cNvSpPr/>
            <p:nvPr/>
          </p:nvSpPr>
          <p:spPr>
            <a:xfrm>
              <a:off x="3967300" y="2297775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103" y="1"/>
                  </a:moveTo>
                  <a:cubicBezTo>
                    <a:pt x="33" y="1"/>
                    <a:pt x="0" y="71"/>
                    <a:pt x="0" y="141"/>
                  </a:cubicBezTo>
                  <a:cubicBezTo>
                    <a:pt x="17" y="174"/>
                    <a:pt x="33" y="207"/>
                    <a:pt x="50" y="228"/>
                  </a:cubicBezTo>
                  <a:cubicBezTo>
                    <a:pt x="66" y="261"/>
                    <a:pt x="103" y="261"/>
                    <a:pt x="136" y="261"/>
                  </a:cubicBezTo>
                  <a:cubicBezTo>
                    <a:pt x="153" y="244"/>
                    <a:pt x="186" y="228"/>
                    <a:pt x="207" y="207"/>
                  </a:cubicBezTo>
                  <a:cubicBezTo>
                    <a:pt x="223" y="174"/>
                    <a:pt x="223" y="141"/>
                    <a:pt x="223" y="104"/>
                  </a:cubicBezTo>
                  <a:cubicBezTo>
                    <a:pt x="223" y="71"/>
                    <a:pt x="207" y="38"/>
                    <a:pt x="186" y="21"/>
                  </a:cubicBezTo>
                  <a:cubicBezTo>
                    <a:pt x="169" y="21"/>
                    <a:pt x="169" y="1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1" name="Google Shape;14801;p41"/>
            <p:cNvSpPr/>
            <p:nvPr/>
          </p:nvSpPr>
          <p:spPr>
            <a:xfrm>
              <a:off x="3971525" y="227892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03" y="0"/>
                  </a:moveTo>
                  <a:cubicBezTo>
                    <a:pt x="71" y="0"/>
                    <a:pt x="54" y="17"/>
                    <a:pt x="38" y="54"/>
                  </a:cubicBezTo>
                  <a:cubicBezTo>
                    <a:pt x="17" y="87"/>
                    <a:pt x="0" y="120"/>
                    <a:pt x="0" y="157"/>
                  </a:cubicBezTo>
                  <a:cubicBezTo>
                    <a:pt x="17" y="190"/>
                    <a:pt x="38" y="207"/>
                    <a:pt x="54" y="223"/>
                  </a:cubicBezTo>
                  <a:cubicBezTo>
                    <a:pt x="71" y="260"/>
                    <a:pt x="103" y="260"/>
                    <a:pt x="141" y="260"/>
                  </a:cubicBezTo>
                  <a:cubicBezTo>
                    <a:pt x="190" y="240"/>
                    <a:pt x="244" y="174"/>
                    <a:pt x="223" y="103"/>
                  </a:cubicBezTo>
                  <a:cubicBezTo>
                    <a:pt x="223" y="70"/>
                    <a:pt x="207" y="33"/>
                    <a:pt x="190" y="17"/>
                  </a:cubicBezTo>
                  <a:cubicBezTo>
                    <a:pt x="174" y="17"/>
                    <a:pt x="174" y="17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2" name="Google Shape;14802;p41"/>
            <p:cNvSpPr/>
            <p:nvPr/>
          </p:nvSpPr>
          <p:spPr>
            <a:xfrm>
              <a:off x="3975025" y="238972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04" y="1"/>
                  </a:moveTo>
                  <a:cubicBezTo>
                    <a:pt x="50" y="17"/>
                    <a:pt x="1" y="87"/>
                    <a:pt x="17" y="157"/>
                  </a:cubicBezTo>
                  <a:cubicBezTo>
                    <a:pt x="17" y="215"/>
                    <a:pt x="68" y="263"/>
                    <a:pt x="116" y="263"/>
                  </a:cubicBezTo>
                  <a:cubicBezTo>
                    <a:pt x="123" y="263"/>
                    <a:pt x="130" y="262"/>
                    <a:pt x="137" y="260"/>
                  </a:cubicBezTo>
                  <a:cubicBezTo>
                    <a:pt x="170" y="260"/>
                    <a:pt x="186" y="240"/>
                    <a:pt x="207" y="207"/>
                  </a:cubicBezTo>
                  <a:cubicBezTo>
                    <a:pt x="223" y="190"/>
                    <a:pt x="240" y="157"/>
                    <a:pt x="223" y="120"/>
                  </a:cubicBezTo>
                  <a:cubicBezTo>
                    <a:pt x="223" y="87"/>
                    <a:pt x="207" y="54"/>
                    <a:pt x="186" y="33"/>
                  </a:cubicBezTo>
                  <a:cubicBezTo>
                    <a:pt x="170" y="17"/>
                    <a:pt x="170" y="17"/>
                    <a:pt x="153" y="17"/>
                  </a:cubicBezTo>
                  <a:cubicBezTo>
                    <a:pt x="13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3" name="Google Shape;14803;p41"/>
            <p:cNvSpPr/>
            <p:nvPr/>
          </p:nvSpPr>
          <p:spPr>
            <a:xfrm>
              <a:off x="3960400" y="23128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6" y="1"/>
                  </a:moveTo>
                  <a:cubicBezTo>
                    <a:pt x="103" y="1"/>
                    <a:pt x="70" y="1"/>
                    <a:pt x="50" y="17"/>
                  </a:cubicBezTo>
                  <a:cubicBezTo>
                    <a:pt x="0" y="71"/>
                    <a:pt x="0" y="157"/>
                    <a:pt x="33" y="207"/>
                  </a:cubicBezTo>
                  <a:cubicBezTo>
                    <a:pt x="50" y="244"/>
                    <a:pt x="87" y="261"/>
                    <a:pt x="103" y="261"/>
                  </a:cubicBezTo>
                  <a:cubicBezTo>
                    <a:pt x="136" y="261"/>
                    <a:pt x="173" y="244"/>
                    <a:pt x="190" y="223"/>
                  </a:cubicBezTo>
                  <a:cubicBezTo>
                    <a:pt x="206" y="207"/>
                    <a:pt x="223" y="174"/>
                    <a:pt x="223" y="141"/>
                  </a:cubicBezTo>
                  <a:cubicBezTo>
                    <a:pt x="239" y="104"/>
                    <a:pt x="223" y="71"/>
                    <a:pt x="206" y="54"/>
                  </a:cubicBezTo>
                  <a:cubicBezTo>
                    <a:pt x="190" y="17"/>
                    <a:pt x="173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4" name="Google Shape;14804;p41"/>
            <p:cNvSpPr/>
            <p:nvPr/>
          </p:nvSpPr>
          <p:spPr>
            <a:xfrm>
              <a:off x="3929475" y="23179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6" y="1"/>
                  </a:moveTo>
                  <a:cubicBezTo>
                    <a:pt x="103" y="1"/>
                    <a:pt x="70" y="1"/>
                    <a:pt x="50" y="38"/>
                  </a:cubicBezTo>
                  <a:cubicBezTo>
                    <a:pt x="0" y="71"/>
                    <a:pt x="0" y="158"/>
                    <a:pt x="33" y="207"/>
                  </a:cubicBezTo>
                  <a:cubicBezTo>
                    <a:pt x="50" y="244"/>
                    <a:pt x="87" y="261"/>
                    <a:pt x="103" y="261"/>
                  </a:cubicBezTo>
                  <a:cubicBezTo>
                    <a:pt x="136" y="261"/>
                    <a:pt x="173" y="261"/>
                    <a:pt x="190" y="244"/>
                  </a:cubicBezTo>
                  <a:cubicBezTo>
                    <a:pt x="239" y="191"/>
                    <a:pt x="239" y="104"/>
                    <a:pt x="206" y="55"/>
                  </a:cubicBezTo>
                  <a:cubicBezTo>
                    <a:pt x="190" y="38"/>
                    <a:pt x="173" y="17"/>
                    <a:pt x="153" y="17"/>
                  </a:cubicBezTo>
                  <a:cubicBezTo>
                    <a:pt x="153" y="1"/>
                    <a:pt x="136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5" name="Google Shape;14805;p41"/>
            <p:cNvSpPr/>
            <p:nvPr/>
          </p:nvSpPr>
          <p:spPr>
            <a:xfrm>
              <a:off x="3962975" y="2342600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129" y="1"/>
                  </a:moveTo>
                  <a:cubicBezTo>
                    <a:pt x="86" y="1"/>
                    <a:pt x="45" y="32"/>
                    <a:pt x="33" y="84"/>
                  </a:cubicBezTo>
                  <a:cubicBezTo>
                    <a:pt x="0" y="150"/>
                    <a:pt x="33" y="220"/>
                    <a:pt x="87" y="253"/>
                  </a:cubicBezTo>
                  <a:lnTo>
                    <a:pt x="136" y="253"/>
                  </a:lnTo>
                  <a:cubicBezTo>
                    <a:pt x="190" y="253"/>
                    <a:pt x="223" y="220"/>
                    <a:pt x="239" y="187"/>
                  </a:cubicBezTo>
                  <a:cubicBezTo>
                    <a:pt x="239" y="133"/>
                    <a:pt x="239" y="84"/>
                    <a:pt x="206" y="47"/>
                  </a:cubicBezTo>
                  <a:cubicBezTo>
                    <a:pt x="206" y="30"/>
                    <a:pt x="190" y="14"/>
                    <a:pt x="173" y="14"/>
                  </a:cubicBezTo>
                  <a:cubicBezTo>
                    <a:pt x="159" y="5"/>
                    <a:pt x="144" y="1"/>
                    <a:pt x="12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6" name="Google Shape;14806;p41"/>
            <p:cNvSpPr/>
            <p:nvPr/>
          </p:nvSpPr>
          <p:spPr>
            <a:xfrm>
              <a:off x="3961225" y="2360250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04" y="0"/>
                  </a:moveTo>
                  <a:cubicBezTo>
                    <a:pt x="87" y="0"/>
                    <a:pt x="70" y="4"/>
                    <a:pt x="54" y="13"/>
                  </a:cubicBezTo>
                  <a:cubicBezTo>
                    <a:pt x="37" y="29"/>
                    <a:pt x="17" y="46"/>
                    <a:pt x="17" y="79"/>
                  </a:cubicBezTo>
                  <a:cubicBezTo>
                    <a:pt x="0" y="116"/>
                    <a:pt x="0" y="132"/>
                    <a:pt x="0" y="165"/>
                  </a:cubicBezTo>
                  <a:cubicBezTo>
                    <a:pt x="17" y="202"/>
                    <a:pt x="37" y="235"/>
                    <a:pt x="70" y="252"/>
                  </a:cubicBezTo>
                  <a:cubicBezTo>
                    <a:pt x="82" y="255"/>
                    <a:pt x="93" y="256"/>
                    <a:pt x="104" y="256"/>
                  </a:cubicBezTo>
                  <a:cubicBezTo>
                    <a:pt x="157" y="256"/>
                    <a:pt x="195" y="223"/>
                    <a:pt x="223" y="165"/>
                  </a:cubicBezTo>
                  <a:cubicBezTo>
                    <a:pt x="243" y="99"/>
                    <a:pt x="206" y="29"/>
                    <a:pt x="157" y="13"/>
                  </a:cubicBezTo>
                  <a:cubicBezTo>
                    <a:pt x="138" y="4"/>
                    <a:pt x="121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7" name="Google Shape;14807;p41"/>
            <p:cNvSpPr/>
            <p:nvPr/>
          </p:nvSpPr>
          <p:spPr>
            <a:xfrm>
              <a:off x="3970700" y="2325200"/>
              <a:ext cx="5600" cy="6450"/>
            </a:xfrm>
            <a:custGeom>
              <a:avLst/>
              <a:gdLst/>
              <a:ahLst/>
              <a:cxnLst/>
              <a:rect l="l" t="t" r="r" b="b"/>
              <a:pathLst>
                <a:path w="224" h="258" extrusionOk="0">
                  <a:moveTo>
                    <a:pt x="110" y="1"/>
                  </a:moveTo>
                  <a:cubicBezTo>
                    <a:pt x="65" y="1"/>
                    <a:pt x="14" y="33"/>
                    <a:pt x="0" y="91"/>
                  </a:cubicBezTo>
                  <a:lnTo>
                    <a:pt x="0" y="141"/>
                  </a:lnTo>
                  <a:cubicBezTo>
                    <a:pt x="0" y="194"/>
                    <a:pt x="17" y="227"/>
                    <a:pt x="71" y="244"/>
                  </a:cubicBezTo>
                  <a:cubicBezTo>
                    <a:pt x="85" y="253"/>
                    <a:pt x="102" y="258"/>
                    <a:pt x="118" y="258"/>
                  </a:cubicBezTo>
                  <a:cubicBezTo>
                    <a:pt x="141" y="258"/>
                    <a:pt x="162" y="249"/>
                    <a:pt x="174" y="227"/>
                  </a:cubicBezTo>
                  <a:cubicBezTo>
                    <a:pt x="190" y="211"/>
                    <a:pt x="207" y="194"/>
                    <a:pt x="207" y="178"/>
                  </a:cubicBezTo>
                  <a:cubicBezTo>
                    <a:pt x="223" y="108"/>
                    <a:pt x="207" y="38"/>
                    <a:pt x="136" y="5"/>
                  </a:cubicBezTo>
                  <a:cubicBezTo>
                    <a:pt x="128" y="2"/>
                    <a:pt x="119" y="1"/>
                    <a:pt x="11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8" name="Google Shape;14808;p41"/>
            <p:cNvSpPr/>
            <p:nvPr/>
          </p:nvSpPr>
          <p:spPr>
            <a:xfrm>
              <a:off x="3973275" y="2311225"/>
              <a:ext cx="6425" cy="6775"/>
            </a:xfrm>
            <a:custGeom>
              <a:avLst/>
              <a:gdLst/>
              <a:ahLst/>
              <a:cxnLst/>
              <a:rect l="l" t="t" r="r" b="b"/>
              <a:pathLst>
                <a:path w="257" h="271" extrusionOk="0">
                  <a:moveTo>
                    <a:pt x="128" y="1"/>
                  </a:moveTo>
                  <a:cubicBezTo>
                    <a:pt x="86" y="1"/>
                    <a:pt x="45" y="33"/>
                    <a:pt x="33" y="81"/>
                  </a:cubicBezTo>
                  <a:cubicBezTo>
                    <a:pt x="1" y="151"/>
                    <a:pt x="33" y="238"/>
                    <a:pt x="87" y="254"/>
                  </a:cubicBezTo>
                  <a:cubicBezTo>
                    <a:pt x="104" y="271"/>
                    <a:pt x="120" y="271"/>
                    <a:pt x="137" y="271"/>
                  </a:cubicBezTo>
                  <a:cubicBezTo>
                    <a:pt x="190" y="254"/>
                    <a:pt x="223" y="238"/>
                    <a:pt x="240" y="184"/>
                  </a:cubicBezTo>
                  <a:cubicBezTo>
                    <a:pt x="256" y="135"/>
                    <a:pt x="240" y="81"/>
                    <a:pt x="207" y="48"/>
                  </a:cubicBezTo>
                  <a:cubicBezTo>
                    <a:pt x="207" y="32"/>
                    <a:pt x="190" y="15"/>
                    <a:pt x="174" y="15"/>
                  </a:cubicBezTo>
                  <a:cubicBezTo>
                    <a:pt x="159" y="5"/>
                    <a:pt x="143" y="1"/>
                    <a:pt x="12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9" name="Google Shape;14809;p41"/>
            <p:cNvSpPr/>
            <p:nvPr/>
          </p:nvSpPr>
          <p:spPr>
            <a:xfrm>
              <a:off x="3844025" y="2366225"/>
              <a:ext cx="5600" cy="6825"/>
            </a:xfrm>
            <a:custGeom>
              <a:avLst/>
              <a:gdLst/>
              <a:ahLst/>
              <a:cxnLst/>
              <a:rect l="l" t="t" r="r" b="b"/>
              <a:pathLst>
                <a:path w="224" h="273" extrusionOk="0">
                  <a:moveTo>
                    <a:pt x="120" y="0"/>
                  </a:moveTo>
                  <a:cubicBezTo>
                    <a:pt x="108" y="0"/>
                    <a:pt x="95" y="5"/>
                    <a:pt x="87" y="13"/>
                  </a:cubicBezTo>
                  <a:cubicBezTo>
                    <a:pt x="66" y="13"/>
                    <a:pt x="33" y="29"/>
                    <a:pt x="17" y="66"/>
                  </a:cubicBezTo>
                  <a:cubicBezTo>
                    <a:pt x="0" y="83"/>
                    <a:pt x="0" y="116"/>
                    <a:pt x="0" y="149"/>
                  </a:cubicBezTo>
                  <a:cubicBezTo>
                    <a:pt x="0" y="186"/>
                    <a:pt x="17" y="219"/>
                    <a:pt x="50" y="235"/>
                  </a:cubicBezTo>
                  <a:cubicBezTo>
                    <a:pt x="66" y="252"/>
                    <a:pt x="103" y="273"/>
                    <a:pt x="120" y="273"/>
                  </a:cubicBezTo>
                  <a:cubicBezTo>
                    <a:pt x="190" y="252"/>
                    <a:pt x="223" y="186"/>
                    <a:pt x="223" y="116"/>
                  </a:cubicBezTo>
                  <a:cubicBezTo>
                    <a:pt x="207" y="83"/>
                    <a:pt x="207" y="46"/>
                    <a:pt x="169" y="29"/>
                  </a:cubicBezTo>
                  <a:lnTo>
                    <a:pt x="153" y="13"/>
                  </a:lnTo>
                  <a:cubicBezTo>
                    <a:pt x="145" y="5"/>
                    <a:pt x="132" y="0"/>
                    <a:pt x="12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0" name="Google Shape;14810;p41"/>
            <p:cNvSpPr/>
            <p:nvPr/>
          </p:nvSpPr>
          <p:spPr>
            <a:xfrm>
              <a:off x="3962975" y="2249375"/>
              <a:ext cx="6000" cy="6475"/>
            </a:xfrm>
            <a:custGeom>
              <a:avLst/>
              <a:gdLst/>
              <a:ahLst/>
              <a:cxnLst/>
              <a:rect l="l" t="t" r="r" b="b"/>
              <a:pathLst>
                <a:path w="240" h="259" extrusionOk="0">
                  <a:moveTo>
                    <a:pt x="109" y="1"/>
                  </a:moveTo>
                  <a:cubicBezTo>
                    <a:pt x="69" y="1"/>
                    <a:pt x="29" y="34"/>
                    <a:pt x="17" y="82"/>
                  </a:cubicBezTo>
                  <a:cubicBezTo>
                    <a:pt x="0" y="152"/>
                    <a:pt x="17" y="222"/>
                    <a:pt x="87" y="255"/>
                  </a:cubicBezTo>
                  <a:cubicBezTo>
                    <a:pt x="95" y="258"/>
                    <a:pt x="105" y="259"/>
                    <a:pt x="114" y="259"/>
                  </a:cubicBezTo>
                  <a:cubicBezTo>
                    <a:pt x="159" y="259"/>
                    <a:pt x="209" y="229"/>
                    <a:pt x="223" y="185"/>
                  </a:cubicBezTo>
                  <a:cubicBezTo>
                    <a:pt x="239" y="119"/>
                    <a:pt x="206" y="32"/>
                    <a:pt x="153" y="16"/>
                  </a:cubicBezTo>
                  <a:cubicBezTo>
                    <a:pt x="139" y="5"/>
                    <a:pt x="124" y="1"/>
                    <a:pt x="10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1" name="Google Shape;14811;p41"/>
            <p:cNvSpPr/>
            <p:nvPr/>
          </p:nvSpPr>
          <p:spPr>
            <a:xfrm>
              <a:off x="3941950" y="2284900"/>
              <a:ext cx="5575" cy="6700"/>
            </a:xfrm>
            <a:custGeom>
              <a:avLst/>
              <a:gdLst/>
              <a:ahLst/>
              <a:cxnLst/>
              <a:rect l="l" t="t" r="r" b="b"/>
              <a:pathLst>
                <a:path w="223" h="268" extrusionOk="0">
                  <a:moveTo>
                    <a:pt x="87" y="1"/>
                  </a:moveTo>
                  <a:cubicBezTo>
                    <a:pt x="33" y="21"/>
                    <a:pt x="0" y="87"/>
                    <a:pt x="0" y="157"/>
                  </a:cubicBezTo>
                  <a:cubicBezTo>
                    <a:pt x="0" y="190"/>
                    <a:pt x="17" y="227"/>
                    <a:pt x="50" y="244"/>
                  </a:cubicBezTo>
                  <a:cubicBezTo>
                    <a:pt x="61" y="255"/>
                    <a:pt x="83" y="267"/>
                    <a:pt x="101" y="267"/>
                  </a:cubicBezTo>
                  <a:cubicBezTo>
                    <a:pt x="108" y="267"/>
                    <a:pt x="115" y="265"/>
                    <a:pt x="120" y="260"/>
                  </a:cubicBezTo>
                  <a:cubicBezTo>
                    <a:pt x="153" y="260"/>
                    <a:pt x="190" y="244"/>
                    <a:pt x="206" y="207"/>
                  </a:cubicBezTo>
                  <a:cubicBezTo>
                    <a:pt x="223" y="190"/>
                    <a:pt x="223" y="157"/>
                    <a:pt x="223" y="124"/>
                  </a:cubicBezTo>
                  <a:cubicBezTo>
                    <a:pt x="223" y="87"/>
                    <a:pt x="206" y="54"/>
                    <a:pt x="169" y="38"/>
                  </a:cubicBezTo>
                  <a:cubicBezTo>
                    <a:pt x="169" y="21"/>
                    <a:pt x="153" y="21"/>
                    <a:pt x="153" y="21"/>
                  </a:cubicBezTo>
                  <a:cubicBezTo>
                    <a:pt x="136" y="1"/>
                    <a:pt x="120" y="1"/>
                    <a:pt x="8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2" name="Google Shape;14812;p41"/>
            <p:cNvSpPr/>
            <p:nvPr/>
          </p:nvSpPr>
          <p:spPr>
            <a:xfrm>
              <a:off x="3968525" y="2375225"/>
              <a:ext cx="6000" cy="6800"/>
            </a:xfrm>
            <a:custGeom>
              <a:avLst/>
              <a:gdLst/>
              <a:ahLst/>
              <a:cxnLst/>
              <a:rect l="l" t="t" r="r" b="b"/>
              <a:pathLst>
                <a:path w="240" h="272" extrusionOk="0">
                  <a:moveTo>
                    <a:pt x="129" y="0"/>
                  </a:moveTo>
                  <a:cubicBezTo>
                    <a:pt x="120" y="0"/>
                    <a:pt x="112" y="5"/>
                    <a:pt x="104" y="16"/>
                  </a:cubicBezTo>
                  <a:cubicBezTo>
                    <a:pt x="54" y="16"/>
                    <a:pt x="1" y="82"/>
                    <a:pt x="17" y="152"/>
                  </a:cubicBezTo>
                  <a:cubicBezTo>
                    <a:pt x="17" y="185"/>
                    <a:pt x="34" y="222"/>
                    <a:pt x="54" y="238"/>
                  </a:cubicBezTo>
                  <a:cubicBezTo>
                    <a:pt x="87" y="255"/>
                    <a:pt x="104" y="271"/>
                    <a:pt x="137" y="271"/>
                  </a:cubicBezTo>
                  <a:cubicBezTo>
                    <a:pt x="207" y="255"/>
                    <a:pt x="240" y="185"/>
                    <a:pt x="223" y="119"/>
                  </a:cubicBezTo>
                  <a:cubicBezTo>
                    <a:pt x="223" y="82"/>
                    <a:pt x="207" y="49"/>
                    <a:pt x="191" y="32"/>
                  </a:cubicBezTo>
                  <a:cubicBezTo>
                    <a:pt x="174" y="32"/>
                    <a:pt x="174" y="16"/>
                    <a:pt x="158" y="16"/>
                  </a:cubicBezTo>
                  <a:cubicBezTo>
                    <a:pt x="147" y="5"/>
                    <a:pt x="138" y="0"/>
                    <a:pt x="12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3" name="Google Shape;14813;p41"/>
            <p:cNvSpPr/>
            <p:nvPr/>
          </p:nvSpPr>
          <p:spPr>
            <a:xfrm>
              <a:off x="3938425" y="2335500"/>
              <a:ext cx="6125" cy="6475"/>
            </a:xfrm>
            <a:custGeom>
              <a:avLst/>
              <a:gdLst/>
              <a:ahLst/>
              <a:cxnLst/>
              <a:rect l="l" t="t" r="r" b="b"/>
              <a:pathLst>
                <a:path w="245" h="259" extrusionOk="0">
                  <a:moveTo>
                    <a:pt x="129" y="1"/>
                  </a:moveTo>
                  <a:cubicBezTo>
                    <a:pt x="83" y="1"/>
                    <a:pt x="35" y="33"/>
                    <a:pt x="22" y="92"/>
                  </a:cubicBezTo>
                  <a:cubicBezTo>
                    <a:pt x="1" y="141"/>
                    <a:pt x="22" y="228"/>
                    <a:pt x="71" y="244"/>
                  </a:cubicBezTo>
                  <a:cubicBezTo>
                    <a:pt x="90" y="254"/>
                    <a:pt x="109" y="259"/>
                    <a:pt x="127" y="259"/>
                  </a:cubicBezTo>
                  <a:cubicBezTo>
                    <a:pt x="174" y="259"/>
                    <a:pt x="213" y="226"/>
                    <a:pt x="228" y="178"/>
                  </a:cubicBezTo>
                  <a:cubicBezTo>
                    <a:pt x="244" y="108"/>
                    <a:pt x="207" y="38"/>
                    <a:pt x="158" y="5"/>
                  </a:cubicBezTo>
                  <a:cubicBezTo>
                    <a:pt x="149" y="2"/>
                    <a:pt x="139" y="1"/>
                    <a:pt x="12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4" name="Google Shape;14814;p41"/>
            <p:cNvSpPr/>
            <p:nvPr/>
          </p:nvSpPr>
          <p:spPr>
            <a:xfrm>
              <a:off x="3938950" y="237817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4" y="1"/>
                  </a:moveTo>
                  <a:cubicBezTo>
                    <a:pt x="67" y="1"/>
                    <a:pt x="34" y="17"/>
                    <a:pt x="17" y="50"/>
                  </a:cubicBezTo>
                  <a:cubicBezTo>
                    <a:pt x="1" y="83"/>
                    <a:pt x="1" y="120"/>
                    <a:pt x="1" y="153"/>
                  </a:cubicBezTo>
                  <a:cubicBezTo>
                    <a:pt x="17" y="186"/>
                    <a:pt x="17" y="207"/>
                    <a:pt x="50" y="240"/>
                  </a:cubicBezTo>
                  <a:cubicBezTo>
                    <a:pt x="67" y="256"/>
                    <a:pt x="104" y="256"/>
                    <a:pt x="137" y="256"/>
                  </a:cubicBezTo>
                  <a:cubicBezTo>
                    <a:pt x="186" y="240"/>
                    <a:pt x="240" y="170"/>
                    <a:pt x="223" y="104"/>
                  </a:cubicBezTo>
                  <a:cubicBezTo>
                    <a:pt x="223" y="67"/>
                    <a:pt x="207" y="50"/>
                    <a:pt x="170" y="17"/>
                  </a:cubicBezTo>
                  <a:cubicBezTo>
                    <a:pt x="170" y="17"/>
                    <a:pt x="153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5" name="Google Shape;14815;p41"/>
            <p:cNvSpPr/>
            <p:nvPr/>
          </p:nvSpPr>
          <p:spPr>
            <a:xfrm>
              <a:off x="3934625" y="225730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20" y="1"/>
                  </a:moveTo>
                  <a:cubicBezTo>
                    <a:pt x="114" y="1"/>
                    <a:pt x="109" y="2"/>
                    <a:pt x="103" y="8"/>
                  </a:cubicBezTo>
                  <a:cubicBezTo>
                    <a:pt x="50" y="8"/>
                    <a:pt x="0" y="74"/>
                    <a:pt x="17" y="144"/>
                  </a:cubicBezTo>
                  <a:cubicBezTo>
                    <a:pt x="17" y="214"/>
                    <a:pt x="87" y="263"/>
                    <a:pt x="136" y="263"/>
                  </a:cubicBezTo>
                  <a:cubicBezTo>
                    <a:pt x="174" y="247"/>
                    <a:pt x="190" y="230"/>
                    <a:pt x="207" y="214"/>
                  </a:cubicBezTo>
                  <a:cubicBezTo>
                    <a:pt x="223" y="177"/>
                    <a:pt x="240" y="144"/>
                    <a:pt x="240" y="111"/>
                  </a:cubicBezTo>
                  <a:cubicBezTo>
                    <a:pt x="223" y="74"/>
                    <a:pt x="207" y="41"/>
                    <a:pt x="190" y="24"/>
                  </a:cubicBezTo>
                  <a:cubicBezTo>
                    <a:pt x="190" y="24"/>
                    <a:pt x="174" y="8"/>
                    <a:pt x="153" y="8"/>
                  </a:cubicBezTo>
                  <a:cubicBezTo>
                    <a:pt x="142" y="8"/>
                    <a:pt x="131" y="1"/>
                    <a:pt x="12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6" name="Google Shape;14816;p41"/>
            <p:cNvSpPr/>
            <p:nvPr/>
          </p:nvSpPr>
          <p:spPr>
            <a:xfrm>
              <a:off x="3933275" y="2272625"/>
              <a:ext cx="5700" cy="6500"/>
            </a:xfrm>
            <a:custGeom>
              <a:avLst/>
              <a:gdLst/>
              <a:ahLst/>
              <a:cxnLst/>
              <a:rect l="l" t="t" r="r" b="b"/>
              <a:pathLst>
                <a:path w="228" h="260" extrusionOk="0">
                  <a:moveTo>
                    <a:pt x="132" y="1"/>
                  </a:moveTo>
                  <a:cubicBezTo>
                    <a:pt x="123" y="1"/>
                    <a:pt x="114" y="5"/>
                    <a:pt x="104" y="13"/>
                  </a:cubicBezTo>
                  <a:cubicBezTo>
                    <a:pt x="38" y="13"/>
                    <a:pt x="1" y="79"/>
                    <a:pt x="1" y="149"/>
                  </a:cubicBezTo>
                  <a:cubicBezTo>
                    <a:pt x="21" y="182"/>
                    <a:pt x="21" y="219"/>
                    <a:pt x="54" y="236"/>
                  </a:cubicBezTo>
                  <a:cubicBezTo>
                    <a:pt x="66" y="248"/>
                    <a:pt x="86" y="259"/>
                    <a:pt x="110" y="259"/>
                  </a:cubicBezTo>
                  <a:cubicBezTo>
                    <a:pt x="120" y="259"/>
                    <a:pt x="130" y="257"/>
                    <a:pt x="141" y="252"/>
                  </a:cubicBezTo>
                  <a:cubicBezTo>
                    <a:pt x="157" y="252"/>
                    <a:pt x="190" y="236"/>
                    <a:pt x="207" y="203"/>
                  </a:cubicBezTo>
                  <a:cubicBezTo>
                    <a:pt x="228" y="182"/>
                    <a:pt x="228" y="149"/>
                    <a:pt x="228" y="116"/>
                  </a:cubicBezTo>
                  <a:cubicBezTo>
                    <a:pt x="228" y="79"/>
                    <a:pt x="207" y="46"/>
                    <a:pt x="174" y="30"/>
                  </a:cubicBezTo>
                  <a:cubicBezTo>
                    <a:pt x="174" y="13"/>
                    <a:pt x="157" y="13"/>
                    <a:pt x="157" y="13"/>
                  </a:cubicBezTo>
                  <a:cubicBezTo>
                    <a:pt x="149" y="5"/>
                    <a:pt x="141" y="1"/>
                    <a:pt x="132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7" name="Google Shape;14817;p41"/>
            <p:cNvSpPr/>
            <p:nvPr/>
          </p:nvSpPr>
          <p:spPr>
            <a:xfrm>
              <a:off x="3934625" y="2302125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03" y="0"/>
                  </a:moveTo>
                  <a:cubicBezTo>
                    <a:pt x="33" y="17"/>
                    <a:pt x="0" y="87"/>
                    <a:pt x="0" y="157"/>
                  </a:cubicBezTo>
                  <a:cubicBezTo>
                    <a:pt x="17" y="190"/>
                    <a:pt x="33" y="223"/>
                    <a:pt x="50" y="239"/>
                  </a:cubicBezTo>
                  <a:cubicBezTo>
                    <a:pt x="65" y="254"/>
                    <a:pt x="86" y="267"/>
                    <a:pt x="108" y="267"/>
                  </a:cubicBezTo>
                  <a:cubicBezTo>
                    <a:pt x="118" y="267"/>
                    <a:pt x="127" y="265"/>
                    <a:pt x="136" y="260"/>
                  </a:cubicBezTo>
                  <a:cubicBezTo>
                    <a:pt x="190" y="260"/>
                    <a:pt x="240" y="190"/>
                    <a:pt x="223" y="120"/>
                  </a:cubicBezTo>
                  <a:cubicBezTo>
                    <a:pt x="223" y="87"/>
                    <a:pt x="207" y="54"/>
                    <a:pt x="190" y="33"/>
                  </a:cubicBezTo>
                  <a:cubicBezTo>
                    <a:pt x="174" y="17"/>
                    <a:pt x="174" y="17"/>
                    <a:pt x="153" y="17"/>
                  </a:cubicBez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8" name="Google Shape;14818;p41"/>
            <p:cNvSpPr/>
            <p:nvPr/>
          </p:nvSpPr>
          <p:spPr>
            <a:xfrm>
              <a:off x="3956050" y="2329625"/>
              <a:ext cx="6125" cy="6425"/>
            </a:xfrm>
            <a:custGeom>
              <a:avLst/>
              <a:gdLst/>
              <a:ahLst/>
              <a:cxnLst/>
              <a:rect l="l" t="t" r="r" b="b"/>
              <a:pathLst>
                <a:path w="245" h="257" extrusionOk="0">
                  <a:moveTo>
                    <a:pt x="104" y="1"/>
                  </a:moveTo>
                  <a:cubicBezTo>
                    <a:pt x="71" y="1"/>
                    <a:pt x="55" y="17"/>
                    <a:pt x="38" y="50"/>
                  </a:cubicBezTo>
                  <a:cubicBezTo>
                    <a:pt x="17" y="87"/>
                    <a:pt x="1" y="120"/>
                    <a:pt x="17" y="153"/>
                  </a:cubicBezTo>
                  <a:cubicBezTo>
                    <a:pt x="17" y="191"/>
                    <a:pt x="38" y="207"/>
                    <a:pt x="55" y="240"/>
                  </a:cubicBezTo>
                  <a:cubicBezTo>
                    <a:pt x="88" y="256"/>
                    <a:pt x="104" y="256"/>
                    <a:pt x="141" y="256"/>
                  </a:cubicBezTo>
                  <a:cubicBezTo>
                    <a:pt x="207" y="240"/>
                    <a:pt x="244" y="170"/>
                    <a:pt x="224" y="104"/>
                  </a:cubicBezTo>
                  <a:cubicBezTo>
                    <a:pt x="224" y="67"/>
                    <a:pt x="207" y="50"/>
                    <a:pt x="191" y="17"/>
                  </a:cubicBezTo>
                  <a:cubicBezTo>
                    <a:pt x="174" y="17"/>
                    <a:pt x="174" y="17"/>
                    <a:pt x="15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9" name="Google Shape;14819;p41"/>
            <p:cNvSpPr/>
            <p:nvPr/>
          </p:nvSpPr>
          <p:spPr>
            <a:xfrm>
              <a:off x="3953900" y="2376425"/>
              <a:ext cx="5700" cy="6425"/>
            </a:xfrm>
            <a:custGeom>
              <a:avLst/>
              <a:gdLst/>
              <a:ahLst/>
              <a:cxnLst/>
              <a:rect l="l" t="t" r="r" b="b"/>
              <a:pathLst>
                <a:path w="228" h="257" extrusionOk="0">
                  <a:moveTo>
                    <a:pt x="103" y="1"/>
                  </a:moveTo>
                  <a:cubicBezTo>
                    <a:pt x="38" y="17"/>
                    <a:pt x="0" y="87"/>
                    <a:pt x="0" y="153"/>
                  </a:cubicBezTo>
                  <a:cubicBezTo>
                    <a:pt x="21" y="190"/>
                    <a:pt x="38" y="223"/>
                    <a:pt x="54" y="240"/>
                  </a:cubicBezTo>
                  <a:cubicBezTo>
                    <a:pt x="87" y="256"/>
                    <a:pt x="103" y="256"/>
                    <a:pt x="141" y="256"/>
                  </a:cubicBezTo>
                  <a:cubicBezTo>
                    <a:pt x="157" y="256"/>
                    <a:pt x="190" y="240"/>
                    <a:pt x="207" y="207"/>
                  </a:cubicBezTo>
                  <a:cubicBezTo>
                    <a:pt x="227" y="190"/>
                    <a:pt x="227" y="153"/>
                    <a:pt x="227" y="120"/>
                  </a:cubicBezTo>
                  <a:cubicBezTo>
                    <a:pt x="227" y="87"/>
                    <a:pt x="207" y="50"/>
                    <a:pt x="190" y="34"/>
                  </a:cubicBezTo>
                  <a:cubicBezTo>
                    <a:pt x="174" y="17"/>
                    <a:pt x="174" y="17"/>
                    <a:pt x="157" y="17"/>
                  </a:cubicBezTo>
                  <a:cubicBezTo>
                    <a:pt x="157" y="1"/>
                    <a:pt x="141" y="1"/>
                    <a:pt x="14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0" name="Google Shape;14820;p41"/>
            <p:cNvSpPr/>
            <p:nvPr/>
          </p:nvSpPr>
          <p:spPr>
            <a:xfrm>
              <a:off x="3959050" y="2285200"/>
              <a:ext cx="6100" cy="6550"/>
            </a:xfrm>
            <a:custGeom>
              <a:avLst/>
              <a:gdLst/>
              <a:ahLst/>
              <a:cxnLst/>
              <a:rect l="l" t="t" r="r" b="b"/>
              <a:pathLst>
                <a:path w="244" h="262" extrusionOk="0">
                  <a:moveTo>
                    <a:pt x="95" y="0"/>
                  </a:moveTo>
                  <a:cubicBezTo>
                    <a:pt x="76" y="0"/>
                    <a:pt x="61" y="14"/>
                    <a:pt x="38" y="26"/>
                  </a:cubicBezTo>
                  <a:cubicBezTo>
                    <a:pt x="21" y="59"/>
                    <a:pt x="1" y="75"/>
                    <a:pt x="1" y="112"/>
                  </a:cubicBezTo>
                  <a:cubicBezTo>
                    <a:pt x="1" y="145"/>
                    <a:pt x="1" y="178"/>
                    <a:pt x="21" y="215"/>
                  </a:cubicBezTo>
                  <a:cubicBezTo>
                    <a:pt x="40" y="244"/>
                    <a:pt x="78" y="262"/>
                    <a:pt x="112" y="262"/>
                  </a:cubicBezTo>
                  <a:cubicBezTo>
                    <a:pt x="137" y="262"/>
                    <a:pt x="160" y="252"/>
                    <a:pt x="174" y="232"/>
                  </a:cubicBezTo>
                  <a:cubicBezTo>
                    <a:pt x="227" y="178"/>
                    <a:pt x="244" y="112"/>
                    <a:pt x="190" y="42"/>
                  </a:cubicBezTo>
                  <a:cubicBezTo>
                    <a:pt x="190" y="26"/>
                    <a:pt x="174" y="26"/>
                    <a:pt x="157" y="9"/>
                  </a:cubicBezTo>
                  <a:lnTo>
                    <a:pt x="124" y="9"/>
                  </a:lnTo>
                  <a:cubicBezTo>
                    <a:pt x="113" y="3"/>
                    <a:pt x="104" y="0"/>
                    <a:pt x="95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1" name="Google Shape;14821;p41"/>
            <p:cNvSpPr/>
            <p:nvPr/>
          </p:nvSpPr>
          <p:spPr>
            <a:xfrm>
              <a:off x="3929875" y="2348575"/>
              <a:ext cx="6525" cy="6750"/>
            </a:xfrm>
            <a:custGeom>
              <a:avLst/>
              <a:gdLst/>
              <a:ahLst/>
              <a:cxnLst/>
              <a:rect l="l" t="t" r="r" b="b"/>
              <a:pathLst>
                <a:path w="261" h="270" extrusionOk="0">
                  <a:moveTo>
                    <a:pt x="130" y="1"/>
                  </a:moveTo>
                  <a:cubicBezTo>
                    <a:pt x="89" y="1"/>
                    <a:pt x="49" y="32"/>
                    <a:pt x="34" y="84"/>
                  </a:cubicBezTo>
                  <a:cubicBezTo>
                    <a:pt x="1" y="154"/>
                    <a:pt x="34" y="220"/>
                    <a:pt x="87" y="257"/>
                  </a:cubicBezTo>
                  <a:cubicBezTo>
                    <a:pt x="106" y="266"/>
                    <a:pt x="123" y="270"/>
                    <a:pt x="139" y="270"/>
                  </a:cubicBezTo>
                  <a:cubicBezTo>
                    <a:pt x="183" y="270"/>
                    <a:pt x="216" y="238"/>
                    <a:pt x="240" y="187"/>
                  </a:cubicBezTo>
                  <a:cubicBezTo>
                    <a:pt x="261" y="117"/>
                    <a:pt x="223" y="30"/>
                    <a:pt x="174" y="14"/>
                  </a:cubicBezTo>
                  <a:cubicBezTo>
                    <a:pt x="160" y="5"/>
                    <a:pt x="145" y="1"/>
                    <a:pt x="13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2" name="Google Shape;14822;p41"/>
            <p:cNvSpPr/>
            <p:nvPr/>
          </p:nvSpPr>
          <p:spPr>
            <a:xfrm>
              <a:off x="3961225" y="2265325"/>
              <a:ext cx="6100" cy="6475"/>
            </a:xfrm>
            <a:custGeom>
              <a:avLst/>
              <a:gdLst/>
              <a:ahLst/>
              <a:cxnLst/>
              <a:rect l="l" t="t" r="r" b="b"/>
              <a:pathLst>
                <a:path w="244" h="259" extrusionOk="0">
                  <a:moveTo>
                    <a:pt x="130" y="0"/>
                  </a:moveTo>
                  <a:cubicBezTo>
                    <a:pt x="121" y="0"/>
                    <a:pt x="111" y="4"/>
                    <a:pt x="103" y="13"/>
                  </a:cubicBezTo>
                  <a:cubicBezTo>
                    <a:pt x="37" y="13"/>
                    <a:pt x="0" y="83"/>
                    <a:pt x="17" y="149"/>
                  </a:cubicBezTo>
                  <a:cubicBezTo>
                    <a:pt x="17" y="186"/>
                    <a:pt x="37" y="219"/>
                    <a:pt x="54" y="235"/>
                  </a:cubicBezTo>
                  <a:cubicBezTo>
                    <a:pt x="65" y="247"/>
                    <a:pt x="85" y="259"/>
                    <a:pt x="109" y="259"/>
                  </a:cubicBezTo>
                  <a:cubicBezTo>
                    <a:pt x="119" y="259"/>
                    <a:pt x="129" y="256"/>
                    <a:pt x="140" y="252"/>
                  </a:cubicBezTo>
                  <a:cubicBezTo>
                    <a:pt x="190" y="252"/>
                    <a:pt x="243" y="186"/>
                    <a:pt x="223" y="116"/>
                  </a:cubicBezTo>
                  <a:cubicBezTo>
                    <a:pt x="223" y="83"/>
                    <a:pt x="206" y="46"/>
                    <a:pt x="190" y="29"/>
                  </a:cubicBezTo>
                  <a:cubicBezTo>
                    <a:pt x="173" y="13"/>
                    <a:pt x="173" y="13"/>
                    <a:pt x="157" y="13"/>
                  </a:cubicBezTo>
                  <a:cubicBezTo>
                    <a:pt x="149" y="4"/>
                    <a:pt x="139" y="0"/>
                    <a:pt x="13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3" name="Google Shape;14823;p41"/>
            <p:cNvSpPr/>
            <p:nvPr/>
          </p:nvSpPr>
          <p:spPr>
            <a:xfrm>
              <a:off x="3928650" y="2364600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20" y="0"/>
                  </a:moveTo>
                  <a:cubicBezTo>
                    <a:pt x="114" y="0"/>
                    <a:pt x="109" y="2"/>
                    <a:pt x="103" y="8"/>
                  </a:cubicBezTo>
                  <a:cubicBezTo>
                    <a:pt x="33" y="8"/>
                    <a:pt x="0" y="78"/>
                    <a:pt x="0" y="148"/>
                  </a:cubicBezTo>
                  <a:cubicBezTo>
                    <a:pt x="17" y="181"/>
                    <a:pt x="17" y="214"/>
                    <a:pt x="50" y="235"/>
                  </a:cubicBezTo>
                  <a:cubicBezTo>
                    <a:pt x="66" y="251"/>
                    <a:pt x="103" y="268"/>
                    <a:pt x="136" y="268"/>
                  </a:cubicBezTo>
                  <a:cubicBezTo>
                    <a:pt x="186" y="251"/>
                    <a:pt x="239" y="181"/>
                    <a:pt x="223" y="111"/>
                  </a:cubicBezTo>
                  <a:cubicBezTo>
                    <a:pt x="223" y="78"/>
                    <a:pt x="206" y="45"/>
                    <a:pt x="169" y="28"/>
                  </a:cubicBezTo>
                  <a:cubicBezTo>
                    <a:pt x="169" y="28"/>
                    <a:pt x="169" y="8"/>
                    <a:pt x="153" y="8"/>
                  </a:cubicBezTo>
                  <a:cubicBezTo>
                    <a:pt x="142" y="8"/>
                    <a:pt x="131" y="0"/>
                    <a:pt x="12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4" name="Google Shape;14824;p41"/>
            <p:cNvSpPr/>
            <p:nvPr/>
          </p:nvSpPr>
          <p:spPr>
            <a:xfrm>
              <a:off x="3821650" y="2477750"/>
              <a:ext cx="5175" cy="6525"/>
            </a:xfrm>
            <a:custGeom>
              <a:avLst/>
              <a:gdLst/>
              <a:ahLst/>
              <a:cxnLst/>
              <a:rect l="l" t="t" r="r" b="b"/>
              <a:pathLst>
                <a:path w="207" h="261" extrusionOk="0">
                  <a:moveTo>
                    <a:pt x="137" y="0"/>
                  </a:moveTo>
                  <a:cubicBezTo>
                    <a:pt x="104" y="0"/>
                    <a:pt x="87" y="17"/>
                    <a:pt x="54" y="38"/>
                  </a:cubicBezTo>
                  <a:cubicBezTo>
                    <a:pt x="17" y="87"/>
                    <a:pt x="1" y="157"/>
                    <a:pt x="34" y="223"/>
                  </a:cubicBezTo>
                  <a:cubicBezTo>
                    <a:pt x="54" y="244"/>
                    <a:pt x="71" y="260"/>
                    <a:pt x="87" y="260"/>
                  </a:cubicBezTo>
                  <a:cubicBezTo>
                    <a:pt x="137" y="190"/>
                    <a:pt x="174" y="120"/>
                    <a:pt x="207" y="38"/>
                  </a:cubicBezTo>
                  <a:cubicBezTo>
                    <a:pt x="190" y="38"/>
                    <a:pt x="174" y="17"/>
                    <a:pt x="174" y="17"/>
                  </a:cubicBezTo>
                  <a:cubicBezTo>
                    <a:pt x="157" y="17"/>
                    <a:pt x="157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5" name="Google Shape;14825;p41"/>
            <p:cNvSpPr/>
            <p:nvPr/>
          </p:nvSpPr>
          <p:spPr>
            <a:xfrm>
              <a:off x="4137775" y="2252750"/>
              <a:ext cx="6000" cy="6375"/>
            </a:xfrm>
            <a:custGeom>
              <a:avLst/>
              <a:gdLst/>
              <a:ahLst/>
              <a:cxnLst/>
              <a:rect l="l" t="t" r="r" b="b"/>
              <a:pathLst>
                <a:path w="240" h="255" extrusionOk="0">
                  <a:moveTo>
                    <a:pt x="137" y="0"/>
                  </a:moveTo>
                  <a:cubicBezTo>
                    <a:pt x="104" y="0"/>
                    <a:pt x="67" y="0"/>
                    <a:pt x="50" y="17"/>
                  </a:cubicBezTo>
                  <a:cubicBezTo>
                    <a:pt x="17" y="50"/>
                    <a:pt x="17" y="87"/>
                    <a:pt x="1" y="120"/>
                  </a:cubicBezTo>
                  <a:cubicBezTo>
                    <a:pt x="1" y="153"/>
                    <a:pt x="17" y="190"/>
                    <a:pt x="34" y="206"/>
                  </a:cubicBezTo>
                  <a:cubicBezTo>
                    <a:pt x="53" y="235"/>
                    <a:pt x="85" y="254"/>
                    <a:pt x="119" y="254"/>
                  </a:cubicBezTo>
                  <a:cubicBezTo>
                    <a:pt x="143" y="254"/>
                    <a:pt x="168" y="245"/>
                    <a:pt x="190" y="223"/>
                  </a:cubicBezTo>
                  <a:cubicBezTo>
                    <a:pt x="240" y="190"/>
                    <a:pt x="240" y="103"/>
                    <a:pt x="207" y="50"/>
                  </a:cubicBezTo>
                  <a:cubicBezTo>
                    <a:pt x="190" y="33"/>
                    <a:pt x="170" y="17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6" name="Google Shape;14826;p41"/>
            <p:cNvSpPr/>
            <p:nvPr/>
          </p:nvSpPr>
          <p:spPr>
            <a:xfrm>
              <a:off x="4139025" y="2280250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40" y="1"/>
                  </a:moveTo>
                  <a:cubicBezTo>
                    <a:pt x="103" y="1"/>
                    <a:pt x="87" y="1"/>
                    <a:pt x="54" y="34"/>
                  </a:cubicBezTo>
                  <a:cubicBezTo>
                    <a:pt x="17" y="67"/>
                    <a:pt x="0" y="154"/>
                    <a:pt x="37" y="207"/>
                  </a:cubicBezTo>
                  <a:cubicBezTo>
                    <a:pt x="70" y="240"/>
                    <a:pt x="87" y="257"/>
                    <a:pt x="120" y="257"/>
                  </a:cubicBezTo>
                  <a:cubicBezTo>
                    <a:pt x="140" y="257"/>
                    <a:pt x="173" y="257"/>
                    <a:pt x="206" y="224"/>
                  </a:cubicBezTo>
                  <a:cubicBezTo>
                    <a:pt x="223" y="207"/>
                    <a:pt x="243" y="170"/>
                    <a:pt x="243" y="137"/>
                  </a:cubicBezTo>
                  <a:cubicBezTo>
                    <a:pt x="243" y="104"/>
                    <a:pt x="243" y="67"/>
                    <a:pt x="206" y="50"/>
                  </a:cubicBezTo>
                  <a:cubicBezTo>
                    <a:pt x="206" y="34"/>
                    <a:pt x="190" y="17"/>
                    <a:pt x="17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7" name="Google Shape;14827;p41"/>
            <p:cNvSpPr/>
            <p:nvPr/>
          </p:nvSpPr>
          <p:spPr>
            <a:xfrm>
              <a:off x="4135200" y="22969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4" y="1"/>
                  </a:moveTo>
                  <a:cubicBezTo>
                    <a:pt x="67" y="1"/>
                    <a:pt x="34" y="34"/>
                    <a:pt x="17" y="54"/>
                  </a:cubicBezTo>
                  <a:cubicBezTo>
                    <a:pt x="1" y="87"/>
                    <a:pt x="1" y="120"/>
                    <a:pt x="1" y="158"/>
                  </a:cubicBezTo>
                  <a:cubicBezTo>
                    <a:pt x="17" y="191"/>
                    <a:pt x="17" y="224"/>
                    <a:pt x="50" y="240"/>
                  </a:cubicBezTo>
                  <a:cubicBezTo>
                    <a:pt x="67" y="261"/>
                    <a:pt x="104" y="261"/>
                    <a:pt x="137" y="261"/>
                  </a:cubicBezTo>
                  <a:cubicBezTo>
                    <a:pt x="190" y="240"/>
                    <a:pt x="240" y="191"/>
                    <a:pt x="223" y="104"/>
                  </a:cubicBezTo>
                  <a:cubicBezTo>
                    <a:pt x="223" y="71"/>
                    <a:pt x="207" y="54"/>
                    <a:pt x="170" y="34"/>
                  </a:cubicBezTo>
                  <a:cubicBezTo>
                    <a:pt x="170" y="17"/>
                    <a:pt x="153" y="17"/>
                    <a:pt x="153" y="17"/>
                  </a:cubicBezTo>
                  <a:cubicBezTo>
                    <a:pt x="13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8" name="Google Shape;14828;p41"/>
            <p:cNvSpPr/>
            <p:nvPr/>
          </p:nvSpPr>
          <p:spPr>
            <a:xfrm>
              <a:off x="4136450" y="2375100"/>
              <a:ext cx="5575" cy="6500"/>
            </a:xfrm>
            <a:custGeom>
              <a:avLst/>
              <a:gdLst/>
              <a:ahLst/>
              <a:cxnLst/>
              <a:rect l="l" t="t" r="r" b="b"/>
              <a:pathLst>
                <a:path w="223" h="260" extrusionOk="0">
                  <a:moveTo>
                    <a:pt x="103" y="0"/>
                  </a:moveTo>
                  <a:cubicBezTo>
                    <a:pt x="37" y="0"/>
                    <a:pt x="0" y="70"/>
                    <a:pt x="0" y="140"/>
                  </a:cubicBezTo>
                  <a:cubicBezTo>
                    <a:pt x="0" y="173"/>
                    <a:pt x="17" y="206"/>
                    <a:pt x="54" y="227"/>
                  </a:cubicBezTo>
                  <a:cubicBezTo>
                    <a:pt x="70" y="260"/>
                    <a:pt x="103" y="260"/>
                    <a:pt x="120" y="260"/>
                  </a:cubicBezTo>
                  <a:cubicBezTo>
                    <a:pt x="190" y="243"/>
                    <a:pt x="223" y="173"/>
                    <a:pt x="223" y="103"/>
                  </a:cubicBezTo>
                  <a:cubicBezTo>
                    <a:pt x="223" y="54"/>
                    <a:pt x="190" y="21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9" name="Google Shape;14829;p41"/>
            <p:cNvSpPr/>
            <p:nvPr/>
          </p:nvSpPr>
          <p:spPr>
            <a:xfrm>
              <a:off x="4152300" y="2278825"/>
              <a:ext cx="6125" cy="6625"/>
            </a:xfrm>
            <a:custGeom>
              <a:avLst/>
              <a:gdLst/>
              <a:ahLst/>
              <a:cxnLst/>
              <a:rect l="l" t="t" r="r" b="b"/>
              <a:pathLst>
                <a:path w="245" h="265" extrusionOk="0">
                  <a:moveTo>
                    <a:pt x="129" y="0"/>
                  </a:moveTo>
                  <a:cubicBezTo>
                    <a:pt x="82" y="0"/>
                    <a:pt x="35" y="30"/>
                    <a:pt x="22" y="74"/>
                  </a:cubicBezTo>
                  <a:cubicBezTo>
                    <a:pt x="1" y="140"/>
                    <a:pt x="38" y="227"/>
                    <a:pt x="88" y="244"/>
                  </a:cubicBezTo>
                  <a:cubicBezTo>
                    <a:pt x="104" y="264"/>
                    <a:pt x="125" y="264"/>
                    <a:pt x="141" y="264"/>
                  </a:cubicBezTo>
                  <a:cubicBezTo>
                    <a:pt x="174" y="244"/>
                    <a:pt x="207" y="227"/>
                    <a:pt x="228" y="178"/>
                  </a:cubicBezTo>
                  <a:cubicBezTo>
                    <a:pt x="244" y="124"/>
                    <a:pt x="228" y="74"/>
                    <a:pt x="207" y="37"/>
                  </a:cubicBezTo>
                  <a:cubicBezTo>
                    <a:pt x="191" y="21"/>
                    <a:pt x="174" y="21"/>
                    <a:pt x="158" y="4"/>
                  </a:cubicBezTo>
                  <a:cubicBezTo>
                    <a:pt x="148" y="1"/>
                    <a:pt x="138" y="0"/>
                    <a:pt x="12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0" name="Google Shape;14830;p41"/>
            <p:cNvSpPr/>
            <p:nvPr/>
          </p:nvSpPr>
          <p:spPr>
            <a:xfrm>
              <a:off x="4142000" y="2309925"/>
              <a:ext cx="6100" cy="6625"/>
            </a:xfrm>
            <a:custGeom>
              <a:avLst/>
              <a:gdLst/>
              <a:ahLst/>
              <a:cxnLst/>
              <a:rect l="l" t="t" r="r" b="b"/>
              <a:pathLst>
                <a:path w="244" h="265" extrusionOk="0">
                  <a:moveTo>
                    <a:pt x="113" y="1"/>
                  </a:moveTo>
                  <a:cubicBezTo>
                    <a:pt x="72" y="1"/>
                    <a:pt x="33" y="32"/>
                    <a:pt x="21" y="84"/>
                  </a:cubicBezTo>
                  <a:cubicBezTo>
                    <a:pt x="1" y="154"/>
                    <a:pt x="21" y="220"/>
                    <a:pt x="87" y="257"/>
                  </a:cubicBezTo>
                  <a:cubicBezTo>
                    <a:pt x="98" y="257"/>
                    <a:pt x="111" y="264"/>
                    <a:pt x="123" y="264"/>
                  </a:cubicBezTo>
                  <a:cubicBezTo>
                    <a:pt x="129" y="264"/>
                    <a:pt x="135" y="263"/>
                    <a:pt x="141" y="257"/>
                  </a:cubicBezTo>
                  <a:cubicBezTo>
                    <a:pt x="174" y="257"/>
                    <a:pt x="207" y="220"/>
                    <a:pt x="227" y="187"/>
                  </a:cubicBezTo>
                  <a:cubicBezTo>
                    <a:pt x="244" y="133"/>
                    <a:pt x="227" y="84"/>
                    <a:pt x="207" y="51"/>
                  </a:cubicBezTo>
                  <a:cubicBezTo>
                    <a:pt x="190" y="30"/>
                    <a:pt x="174" y="14"/>
                    <a:pt x="157" y="14"/>
                  </a:cubicBezTo>
                  <a:cubicBezTo>
                    <a:pt x="143" y="5"/>
                    <a:pt x="128" y="1"/>
                    <a:pt x="11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1" name="Google Shape;14831;p41"/>
            <p:cNvSpPr/>
            <p:nvPr/>
          </p:nvSpPr>
          <p:spPr>
            <a:xfrm>
              <a:off x="4140350" y="2327575"/>
              <a:ext cx="5600" cy="6450"/>
            </a:xfrm>
            <a:custGeom>
              <a:avLst/>
              <a:gdLst/>
              <a:ahLst/>
              <a:cxnLst/>
              <a:rect l="l" t="t" r="r" b="b"/>
              <a:pathLst>
                <a:path w="224" h="258" extrusionOk="0">
                  <a:moveTo>
                    <a:pt x="101" y="0"/>
                  </a:moveTo>
                  <a:cubicBezTo>
                    <a:pt x="86" y="0"/>
                    <a:pt x="69" y="5"/>
                    <a:pt x="50" y="13"/>
                  </a:cubicBezTo>
                  <a:cubicBezTo>
                    <a:pt x="34" y="29"/>
                    <a:pt x="17" y="46"/>
                    <a:pt x="1" y="83"/>
                  </a:cubicBezTo>
                  <a:lnTo>
                    <a:pt x="1" y="169"/>
                  </a:lnTo>
                  <a:cubicBezTo>
                    <a:pt x="17" y="202"/>
                    <a:pt x="34" y="235"/>
                    <a:pt x="67" y="252"/>
                  </a:cubicBezTo>
                  <a:cubicBezTo>
                    <a:pt x="77" y="256"/>
                    <a:pt x="87" y="258"/>
                    <a:pt x="98" y="258"/>
                  </a:cubicBezTo>
                  <a:cubicBezTo>
                    <a:pt x="145" y="258"/>
                    <a:pt x="193" y="223"/>
                    <a:pt x="207" y="169"/>
                  </a:cubicBezTo>
                  <a:cubicBezTo>
                    <a:pt x="223" y="116"/>
                    <a:pt x="207" y="29"/>
                    <a:pt x="137" y="13"/>
                  </a:cubicBezTo>
                  <a:cubicBezTo>
                    <a:pt x="129" y="5"/>
                    <a:pt x="116" y="0"/>
                    <a:pt x="10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2" name="Google Shape;14832;p41"/>
            <p:cNvSpPr/>
            <p:nvPr/>
          </p:nvSpPr>
          <p:spPr>
            <a:xfrm>
              <a:off x="4132625" y="2343750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04" y="1"/>
                  </a:moveTo>
                  <a:cubicBezTo>
                    <a:pt x="50" y="17"/>
                    <a:pt x="1" y="87"/>
                    <a:pt x="17" y="157"/>
                  </a:cubicBezTo>
                  <a:cubicBezTo>
                    <a:pt x="17" y="190"/>
                    <a:pt x="34" y="223"/>
                    <a:pt x="66" y="244"/>
                  </a:cubicBezTo>
                  <a:cubicBezTo>
                    <a:pt x="81" y="256"/>
                    <a:pt x="102" y="267"/>
                    <a:pt x="119" y="267"/>
                  </a:cubicBezTo>
                  <a:cubicBezTo>
                    <a:pt x="125" y="267"/>
                    <a:pt x="132" y="265"/>
                    <a:pt x="137" y="260"/>
                  </a:cubicBezTo>
                  <a:cubicBezTo>
                    <a:pt x="170" y="260"/>
                    <a:pt x="190" y="244"/>
                    <a:pt x="207" y="207"/>
                  </a:cubicBezTo>
                  <a:cubicBezTo>
                    <a:pt x="223" y="190"/>
                    <a:pt x="240" y="157"/>
                    <a:pt x="240" y="120"/>
                  </a:cubicBezTo>
                  <a:cubicBezTo>
                    <a:pt x="223" y="87"/>
                    <a:pt x="207" y="54"/>
                    <a:pt x="190" y="38"/>
                  </a:cubicBezTo>
                  <a:cubicBezTo>
                    <a:pt x="190" y="17"/>
                    <a:pt x="170" y="17"/>
                    <a:pt x="170" y="17"/>
                  </a:cubicBezTo>
                  <a:cubicBezTo>
                    <a:pt x="153" y="17"/>
                    <a:pt x="153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3" name="Google Shape;14833;p41"/>
            <p:cNvSpPr/>
            <p:nvPr/>
          </p:nvSpPr>
          <p:spPr>
            <a:xfrm>
              <a:off x="4169525" y="2304700"/>
              <a:ext cx="5600" cy="6675"/>
            </a:xfrm>
            <a:custGeom>
              <a:avLst/>
              <a:gdLst/>
              <a:ahLst/>
              <a:cxnLst/>
              <a:rect l="l" t="t" r="r" b="b"/>
              <a:pathLst>
                <a:path w="224" h="267" extrusionOk="0">
                  <a:moveTo>
                    <a:pt x="104" y="0"/>
                  </a:moveTo>
                  <a:cubicBezTo>
                    <a:pt x="71" y="17"/>
                    <a:pt x="54" y="17"/>
                    <a:pt x="33" y="54"/>
                  </a:cubicBezTo>
                  <a:cubicBezTo>
                    <a:pt x="17" y="70"/>
                    <a:pt x="1" y="120"/>
                    <a:pt x="1" y="157"/>
                  </a:cubicBezTo>
                  <a:cubicBezTo>
                    <a:pt x="17" y="190"/>
                    <a:pt x="17" y="223"/>
                    <a:pt x="54" y="239"/>
                  </a:cubicBezTo>
                  <a:cubicBezTo>
                    <a:pt x="66" y="254"/>
                    <a:pt x="86" y="267"/>
                    <a:pt x="109" y="267"/>
                  </a:cubicBezTo>
                  <a:cubicBezTo>
                    <a:pt x="118" y="267"/>
                    <a:pt x="127" y="265"/>
                    <a:pt x="137" y="260"/>
                  </a:cubicBezTo>
                  <a:cubicBezTo>
                    <a:pt x="190" y="260"/>
                    <a:pt x="223" y="190"/>
                    <a:pt x="223" y="136"/>
                  </a:cubicBezTo>
                  <a:lnTo>
                    <a:pt x="223" y="120"/>
                  </a:lnTo>
                  <a:cubicBezTo>
                    <a:pt x="223" y="70"/>
                    <a:pt x="190" y="33"/>
                    <a:pt x="157" y="17"/>
                  </a:cubicBezTo>
                  <a:cubicBezTo>
                    <a:pt x="13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4" name="Google Shape;14834;p41"/>
            <p:cNvSpPr/>
            <p:nvPr/>
          </p:nvSpPr>
          <p:spPr>
            <a:xfrm>
              <a:off x="4167350" y="2321525"/>
              <a:ext cx="6525" cy="6700"/>
            </a:xfrm>
            <a:custGeom>
              <a:avLst/>
              <a:gdLst/>
              <a:ahLst/>
              <a:cxnLst/>
              <a:rect l="l" t="t" r="r" b="b"/>
              <a:pathLst>
                <a:path w="261" h="268" extrusionOk="0">
                  <a:moveTo>
                    <a:pt x="128" y="1"/>
                  </a:moveTo>
                  <a:cubicBezTo>
                    <a:pt x="87" y="1"/>
                    <a:pt x="44" y="34"/>
                    <a:pt x="17" y="82"/>
                  </a:cubicBezTo>
                  <a:cubicBezTo>
                    <a:pt x="1" y="152"/>
                    <a:pt x="38" y="238"/>
                    <a:pt x="88" y="255"/>
                  </a:cubicBezTo>
                  <a:cubicBezTo>
                    <a:pt x="102" y="264"/>
                    <a:pt x="117" y="268"/>
                    <a:pt x="132" y="268"/>
                  </a:cubicBezTo>
                  <a:cubicBezTo>
                    <a:pt x="174" y="268"/>
                    <a:pt x="217" y="236"/>
                    <a:pt x="244" y="185"/>
                  </a:cubicBezTo>
                  <a:cubicBezTo>
                    <a:pt x="261" y="119"/>
                    <a:pt x="224" y="32"/>
                    <a:pt x="174" y="16"/>
                  </a:cubicBezTo>
                  <a:cubicBezTo>
                    <a:pt x="159" y="6"/>
                    <a:pt x="144" y="1"/>
                    <a:pt x="12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5" name="Google Shape;14835;p41"/>
            <p:cNvSpPr/>
            <p:nvPr/>
          </p:nvSpPr>
          <p:spPr>
            <a:xfrm>
              <a:off x="4169125" y="227575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20" y="1"/>
                  </a:moveTo>
                  <a:cubicBezTo>
                    <a:pt x="114" y="1"/>
                    <a:pt x="109" y="2"/>
                    <a:pt x="103" y="8"/>
                  </a:cubicBezTo>
                  <a:cubicBezTo>
                    <a:pt x="33" y="8"/>
                    <a:pt x="0" y="78"/>
                    <a:pt x="0" y="144"/>
                  </a:cubicBezTo>
                  <a:cubicBezTo>
                    <a:pt x="17" y="181"/>
                    <a:pt x="33" y="214"/>
                    <a:pt x="49" y="230"/>
                  </a:cubicBezTo>
                  <a:cubicBezTo>
                    <a:pt x="70" y="247"/>
                    <a:pt x="103" y="263"/>
                    <a:pt x="136" y="263"/>
                  </a:cubicBezTo>
                  <a:cubicBezTo>
                    <a:pt x="190" y="247"/>
                    <a:pt x="239" y="181"/>
                    <a:pt x="223" y="111"/>
                  </a:cubicBezTo>
                  <a:cubicBezTo>
                    <a:pt x="223" y="57"/>
                    <a:pt x="190" y="24"/>
                    <a:pt x="153" y="8"/>
                  </a:cubicBezTo>
                  <a:cubicBezTo>
                    <a:pt x="142" y="8"/>
                    <a:pt x="131" y="1"/>
                    <a:pt x="12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6" name="Google Shape;14836;p41"/>
            <p:cNvSpPr/>
            <p:nvPr/>
          </p:nvSpPr>
          <p:spPr>
            <a:xfrm>
              <a:off x="4152300" y="2322625"/>
              <a:ext cx="6125" cy="6475"/>
            </a:xfrm>
            <a:custGeom>
              <a:avLst/>
              <a:gdLst/>
              <a:ahLst/>
              <a:cxnLst/>
              <a:rect l="l" t="t" r="r" b="b"/>
              <a:pathLst>
                <a:path w="245" h="259" extrusionOk="0">
                  <a:moveTo>
                    <a:pt x="130" y="0"/>
                  </a:moveTo>
                  <a:cubicBezTo>
                    <a:pt x="83" y="0"/>
                    <a:pt x="35" y="33"/>
                    <a:pt x="22" y="91"/>
                  </a:cubicBezTo>
                  <a:cubicBezTo>
                    <a:pt x="1" y="141"/>
                    <a:pt x="22" y="227"/>
                    <a:pt x="88" y="244"/>
                  </a:cubicBezTo>
                  <a:cubicBezTo>
                    <a:pt x="102" y="254"/>
                    <a:pt x="118" y="258"/>
                    <a:pt x="133" y="258"/>
                  </a:cubicBezTo>
                  <a:cubicBezTo>
                    <a:pt x="174" y="258"/>
                    <a:pt x="213" y="226"/>
                    <a:pt x="228" y="178"/>
                  </a:cubicBezTo>
                  <a:cubicBezTo>
                    <a:pt x="244" y="108"/>
                    <a:pt x="228" y="38"/>
                    <a:pt x="158" y="5"/>
                  </a:cubicBezTo>
                  <a:cubicBezTo>
                    <a:pt x="149" y="2"/>
                    <a:pt x="139" y="0"/>
                    <a:pt x="13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7" name="Google Shape;14837;p41"/>
            <p:cNvSpPr/>
            <p:nvPr/>
          </p:nvSpPr>
          <p:spPr>
            <a:xfrm>
              <a:off x="4163950" y="2291400"/>
              <a:ext cx="5600" cy="6400"/>
            </a:xfrm>
            <a:custGeom>
              <a:avLst/>
              <a:gdLst/>
              <a:ahLst/>
              <a:cxnLst/>
              <a:rect l="l" t="t" r="r" b="b"/>
              <a:pathLst>
                <a:path w="224" h="256" extrusionOk="0">
                  <a:moveTo>
                    <a:pt x="87" y="0"/>
                  </a:moveTo>
                  <a:cubicBezTo>
                    <a:pt x="71" y="0"/>
                    <a:pt x="34" y="17"/>
                    <a:pt x="17" y="50"/>
                  </a:cubicBezTo>
                  <a:cubicBezTo>
                    <a:pt x="1" y="70"/>
                    <a:pt x="1" y="103"/>
                    <a:pt x="1" y="136"/>
                  </a:cubicBezTo>
                  <a:cubicBezTo>
                    <a:pt x="1" y="173"/>
                    <a:pt x="17" y="206"/>
                    <a:pt x="34" y="223"/>
                  </a:cubicBezTo>
                  <a:cubicBezTo>
                    <a:pt x="71" y="256"/>
                    <a:pt x="87" y="256"/>
                    <a:pt x="120" y="256"/>
                  </a:cubicBezTo>
                  <a:cubicBezTo>
                    <a:pt x="191" y="239"/>
                    <a:pt x="224" y="173"/>
                    <a:pt x="224" y="103"/>
                  </a:cubicBezTo>
                  <a:cubicBezTo>
                    <a:pt x="207" y="70"/>
                    <a:pt x="191" y="33"/>
                    <a:pt x="174" y="17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8" name="Google Shape;14838;p41"/>
            <p:cNvSpPr/>
            <p:nvPr/>
          </p:nvSpPr>
          <p:spPr>
            <a:xfrm>
              <a:off x="4147675" y="2464675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20" y="1"/>
                  </a:moveTo>
                  <a:cubicBezTo>
                    <a:pt x="115" y="1"/>
                    <a:pt x="109" y="3"/>
                    <a:pt x="104" y="8"/>
                  </a:cubicBezTo>
                  <a:cubicBezTo>
                    <a:pt x="50" y="8"/>
                    <a:pt x="0" y="78"/>
                    <a:pt x="17" y="148"/>
                  </a:cubicBezTo>
                  <a:cubicBezTo>
                    <a:pt x="17" y="181"/>
                    <a:pt x="33" y="214"/>
                    <a:pt x="50" y="231"/>
                  </a:cubicBezTo>
                  <a:cubicBezTo>
                    <a:pt x="83" y="251"/>
                    <a:pt x="104" y="268"/>
                    <a:pt x="137" y="268"/>
                  </a:cubicBezTo>
                  <a:cubicBezTo>
                    <a:pt x="207" y="251"/>
                    <a:pt x="240" y="181"/>
                    <a:pt x="240" y="111"/>
                  </a:cubicBezTo>
                  <a:cubicBezTo>
                    <a:pt x="223" y="78"/>
                    <a:pt x="207" y="45"/>
                    <a:pt x="186" y="25"/>
                  </a:cubicBezTo>
                  <a:cubicBezTo>
                    <a:pt x="186" y="25"/>
                    <a:pt x="169" y="8"/>
                    <a:pt x="153" y="8"/>
                  </a:cubicBezTo>
                  <a:cubicBezTo>
                    <a:pt x="142" y="8"/>
                    <a:pt x="131" y="1"/>
                    <a:pt x="12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9" name="Google Shape;14839;p41"/>
            <p:cNvSpPr/>
            <p:nvPr/>
          </p:nvSpPr>
          <p:spPr>
            <a:xfrm>
              <a:off x="4150675" y="2246250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87" y="0"/>
                  </a:moveTo>
                  <a:cubicBezTo>
                    <a:pt x="66" y="0"/>
                    <a:pt x="33" y="21"/>
                    <a:pt x="17" y="54"/>
                  </a:cubicBezTo>
                  <a:cubicBezTo>
                    <a:pt x="0" y="87"/>
                    <a:pt x="0" y="124"/>
                    <a:pt x="0" y="157"/>
                  </a:cubicBezTo>
                  <a:cubicBezTo>
                    <a:pt x="0" y="190"/>
                    <a:pt x="17" y="207"/>
                    <a:pt x="49" y="244"/>
                  </a:cubicBezTo>
                  <a:cubicBezTo>
                    <a:pt x="66" y="260"/>
                    <a:pt x="103" y="260"/>
                    <a:pt x="120" y="260"/>
                  </a:cubicBezTo>
                  <a:cubicBezTo>
                    <a:pt x="190" y="244"/>
                    <a:pt x="223" y="174"/>
                    <a:pt x="223" y="104"/>
                  </a:cubicBezTo>
                  <a:cubicBezTo>
                    <a:pt x="206" y="71"/>
                    <a:pt x="206" y="54"/>
                    <a:pt x="169" y="21"/>
                  </a:cubicBezTo>
                  <a:cubicBezTo>
                    <a:pt x="169" y="21"/>
                    <a:pt x="153" y="21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0" name="Google Shape;14840;p41"/>
            <p:cNvSpPr/>
            <p:nvPr/>
          </p:nvSpPr>
          <p:spPr>
            <a:xfrm>
              <a:off x="4157975" y="2261200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37" y="0"/>
                  </a:moveTo>
                  <a:cubicBezTo>
                    <a:pt x="86" y="0"/>
                    <a:pt x="45" y="33"/>
                    <a:pt x="17" y="91"/>
                  </a:cubicBezTo>
                  <a:cubicBezTo>
                    <a:pt x="1" y="161"/>
                    <a:pt x="34" y="227"/>
                    <a:pt x="83" y="264"/>
                  </a:cubicBezTo>
                  <a:lnTo>
                    <a:pt x="137" y="264"/>
                  </a:lnTo>
                  <a:cubicBezTo>
                    <a:pt x="170" y="264"/>
                    <a:pt x="223" y="227"/>
                    <a:pt x="223" y="178"/>
                  </a:cubicBezTo>
                  <a:cubicBezTo>
                    <a:pt x="240" y="124"/>
                    <a:pt x="240" y="91"/>
                    <a:pt x="207" y="41"/>
                  </a:cubicBezTo>
                  <a:cubicBezTo>
                    <a:pt x="207" y="41"/>
                    <a:pt x="186" y="21"/>
                    <a:pt x="170" y="4"/>
                  </a:cubicBezTo>
                  <a:cubicBezTo>
                    <a:pt x="159" y="2"/>
                    <a:pt x="148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1" name="Google Shape;14841;p41"/>
            <p:cNvSpPr/>
            <p:nvPr/>
          </p:nvSpPr>
          <p:spPr>
            <a:xfrm>
              <a:off x="4160975" y="23849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1"/>
                  </a:moveTo>
                  <a:cubicBezTo>
                    <a:pt x="33" y="17"/>
                    <a:pt x="0" y="87"/>
                    <a:pt x="17" y="158"/>
                  </a:cubicBezTo>
                  <a:cubicBezTo>
                    <a:pt x="17" y="191"/>
                    <a:pt x="33" y="223"/>
                    <a:pt x="50" y="244"/>
                  </a:cubicBezTo>
                  <a:cubicBezTo>
                    <a:pt x="87" y="261"/>
                    <a:pt x="103" y="261"/>
                    <a:pt x="136" y="261"/>
                  </a:cubicBezTo>
                  <a:cubicBezTo>
                    <a:pt x="169" y="261"/>
                    <a:pt x="190" y="244"/>
                    <a:pt x="206" y="207"/>
                  </a:cubicBezTo>
                  <a:cubicBezTo>
                    <a:pt x="223" y="191"/>
                    <a:pt x="239" y="158"/>
                    <a:pt x="223" y="120"/>
                  </a:cubicBezTo>
                  <a:cubicBezTo>
                    <a:pt x="223" y="87"/>
                    <a:pt x="206" y="54"/>
                    <a:pt x="190" y="38"/>
                  </a:cubicBezTo>
                  <a:cubicBezTo>
                    <a:pt x="169" y="17"/>
                    <a:pt x="169" y="17"/>
                    <a:pt x="153" y="17"/>
                  </a:cubicBez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2" name="Google Shape;14842;p41"/>
            <p:cNvSpPr/>
            <p:nvPr/>
          </p:nvSpPr>
          <p:spPr>
            <a:xfrm>
              <a:off x="4160050" y="2337250"/>
              <a:ext cx="6500" cy="6625"/>
            </a:xfrm>
            <a:custGeom>
              <a:avLst/>
              <a:gdLst/>
              <a:ahLst/>
              <a:cxnLst/>
              <a:rect l="l" t="t" r="r" b="b"/>
              <a:pathLst>
                <a:path w="260" h="265" extrusionOk="0">
                  <a:moveTo>
                    <a:pt x="139" y="1"/>
                  </a:moveTo>
                  <a:cubicBezTo>
                    <a:pt x="87" y="1"/>
                    <a:pt x="48" y="34"/>
                    <a:pt x="21" y="92"/>
                  </a:cubicBezTo>
                  <a:cubicBezTo>
                    <a:pt x="0" y="158"/>
                    <a:pt x="37" y="228"/>
                    <a:pt x="87" y="261"/>
                  </a:cubicBezTo>
                  <a:cubicBezTo>
                    <a:pt x="96" y="264"/>
                    <a:pt x="105" y="265"/>
                    <a:pt x="115" y="265"/>
                  </a:cubicBezTo>
                  <a:cubicBezTo>
                    <a:pt x="162" y="265"/>
                    <a:pt x="210" y="232"/>
                    <a:pt x="227" y="174"/>
                  </a:cubicBezTo>
                  <a:cubicBezTo>
                    <a:pt x="260" y="108"/>
                    <a:pt x="227" y="38"/>
                    <a:pt x="173" y="5"/>
                  </a:cubicBezTo>
                  <a:cubicBezTo>
                    <a:pt x="161" y="2"/>
                    <a:pt x="150" y="1"/>
                    <a:pt x="13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3" name="Google Shape;14843;p41"/>
            <p:cNvSpPr/>
            <p:nvPr/>
          </p:nvSpPr>
          <p:spPr>
            <a:xfrm>
              <a:off x="4167350" y="2368275"/>
              <a:ext cx="6125" cy="6600"/>
            </a:xfrm>
            <a:custGeom>
              <a:avLst/>
              <a:gdLst/>
              <a:ahLst/>
              <a:cxnLst/>
              <a:rect l="l" t="t" r="r" b="b"/>
              <a:pathLst>
                <a:path w="245" h="264" extrusionOk="0">
                  <a:moveTo>
                    <a:pt x="141" y="1"/>
                  </a:moveTo>
                  <a:cubicBezTo>
                    <a:pt x="104" y="1"/>
                    <a:pt x="71" y="17"/>
                    <a:pt x="55" y="34"/>
                  </a:cubicBezTo>
                  <a:cubicBezTo>
                    <a:pt x="1" y="67"/>
                    <a:pt x="1" y="153"/>
                    <a:pt x="38" y="224"/>
                  </a:cubicBezTo>
                  <a:cubicBezTo>
                    <a:pt x="55" y="240"/>
                    <a:pt x="88" y="257"/>
                    <a:pt x="104" y="257"/>
                  </a:cubicBezTo>
                  <a:cubicBezTo>
                    <a:pt x="115" y="261"/>
                    <a:pt x="125" y="263"/>
                    <a:pt x="135" y="263"/>
                  </a:cubicBezTo>
                  <a:cubicBezTo>
                    <a:pt x="159" y="263"/>
                    <a:pt x="179" y="252"/>
                    <a:pt x="191" y="240"/>
                  </a:cubicBezTo>
                  <a:cubicBezTo>
                    <a:pt x="244" y="191"/>
                    <a:pt x="244" y="104"/>
                    <a:pt x="207" y="50"/>
                  </a:cubicBezTo>
                  <a:cubicBezTo>
                    <a:pt x="191" y="34"/>
                    <a:pt x="174" y="17"/>
                    <a:pt x="158" y="17"/>
                  </a:cubicBezTo>
                  <a:cubicBezTo>
                    <a:pt x="158" y="1"/>
                    <a:pt x="141" y="1"/>
                    <a:pt x="14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4" name="Google Shape;14844;p41"/>
            <p:cNvSpPr/>
            <p:nvPr/>
          </p:nvSpPr>
          <p:spPr>
            <a:xfrm>
              <a:off x="4149325" y="2292525"/>
              <a:ext cx="6100" cy="6650"/>
            </a:xfrm>
            <a:custGeom>
              <a:avLst/>
              <a:gdLst/>
              <a:ahLst/>
              <a:cxnLst/>
              <a:rect l="l" t="t" r="r" b="b"/>
              <a:pathLst>
                <a:path w="244" h="266" extrusionOk="0">
                  <a:moveTo>
                    <a:pt x="131" y="1"/>
                  </a:moveTo>
                  <a:cubicBezTo>
                    <a:pt x="84" y="1"/>
                    <a:pt x="34" y="36"/>
                    <a:pt x="17" y="91"/>
                  </a:cubicBezTo>
                  <a:cubicBezTo>
                    <a:pt x="0" y="108"/>
                    <a:pt x="0" y="128"/>
                    <a:pt x="0" y="145"/>
                  </a:cubicBezTo>
                  <a:cubicBezTo>
                    <a:pt x="0" y="194"/>
                    <a:pt x="38" y="231"/>
                    <a:pt x="71" y="248"/>
                  </a:cubicBezTo>
                  <a:cubicBezTo>
                    <a:pt x="89" y="261"/>
                    <a:pt x="107" y="266"/>
                    <a:pt x="122" y="266"/>
                  </a:cubicBezTo>
                  <a:cubicBezTo>
                    <a:pt x="148" y="266"/>
                    <a:pt x="170" y="252"/>
                    <a:pt x="190" y="231"/>
                  </a:cubicBezTo>
                  <a:cubicBezTo>
                    <a:pt x="207" y="211"/>
                    <a:pt x="207" y="194"/>
                    <a:pt x="223" y="178"/>
                  </a:cubicBezTo>
                  <a:cubicBezTo>
                    <a:pt x="244" y="108"/>
                    <a:pt x="207" y="42"/>
                    <a:pt x="157" y="5"/>
                  </a:cubicBezTo>
                  <a:cubicBezTo>
                    <a:pt x="149" y="2"/>
                    <a:pt x="140" y="1"/>
                    <a:pt x="13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5" name="Google Shape;14845;p41"/>
            <p:cNvSpPr/>
            <p:nvPr/>
          </p:nvSpPr>
          <p:spPr>
            <a:xfrm>
              <a:off x="4156650" y="23076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6" y="1"/>
                  </a:moveTo>
                  <a:cubicBezTo>
                    <a:pt x="103" y="1"/>
                    <a:pt x="87" y="1"/>
                    <a:pt x="54" y="38"/>
                  </a:cubicBezTo>
                  <a:cubicBezTo>
                    <a:pt x="17" y="71"/>
                    <a:pt x="0" y="157"/>
                    <a:pt x="33" y="207"/>
                  </a:cubicBezTo>
                  <a:cubicBezTo>
                    <a:pt x="54" y="244"/>
                    <a:pt x="87" y="260"/>
                    <a:pt x="120" y="260"/>
                  </a:cubicBezTo>
                  <a:cubicBezTo>
                    <a:pt x="136" y="260"/>
                    <a:pt x="173" y="260"/>
                    <a:pt x="190" y="244"/>
                  </a:cubicBezTo>
                  <a:cubicBezTo>
                    <a:pt x="223" y="207"/>
                    <a:pt x="239" y="174"/>
                    <a:pt x="239" y="141"/>
                  </a:cubicBezTo>
                  <a:cubicBezTo>
                    <a:pt x="239" y="104"/>
                    <a:pt x="239" y="71"/>
                    <a:pt x="206" y="54"/>
                  </a:cubicBezTo>
                  <a:cubicBezTo>
                    <a:pt x="206" y="38"/>
                    <a:pt x="190" y="17"/>
                    <a:pt x="173" y="17"/>
                  </a:cubicBezTo>
                  <a:cubicBezTo>
                    <a:pt x="157" y="1"/>
                    <a:pt x="157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6" name="Google Shape;14846;p41"/>
            <p:cNvSpPr/>
            <p:nvPr/>
          </p:nvSpPr>
          <p:spPr>
            <a:xfrm>
              <a:off x="4154900" y="222915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40" y="0"/>
                  </a:moveTo>
                  <a:cubicBezTo>
                    <a:pt x="103" y="0"/>
                    <a:pt x="70" y="0"/>
                    <a:pt x="54" y="33"/>
                  </a:cubicBezTo>
                  <a:cubicBezTo>
                    <a:pt x="0" y="66"/>
                    <a:pt x="0" y="153"/>
                    <a:pt x="37" y="206"/>
                  </a:cubicBezTo>
                  <a:cubicBezTo>
                    <a:pt x="56" y="245"/>
                    <a:pt x="89" y="261"/>
                    <a:pt x="122" y="261"/>
                  </a:cubicBezTo>
                  <a:cubicBezTo>
                    <a:pt x="145" y="261"/>
                    <a:pt x="169" y="253"/>
                    <a:pt x="190" y="239"/>
                  </a:cubicBezTo>
                  <a:cubicBezTo>
                    <a:pt x="243" y="190"/>
                    <a:pt x="243" y="103"/>
                    <a:pt x="206" y="50"/>
                  </a:cubicBezTo>
                  <a:cubicBezTo>
                    <a:pt x="190" y="33"/>
                    <a:pt x="173" y="17"/>
                    <a:pt x="157" y="17"/>
                  </a:cubicBezTo>
                  <a:cubicBezTo>
                    <a:pt x="157" y="0"/>
                    <a:pt x="140" y="0"/>
                    <a:pt x="14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7" name="Google Shape;14847;p41"/>
            <p:cNvSpPr/>
            <p:nvPr/>
          </p:nvSpPr>
          <p:spPr>
            <a:xfrm>
              <a:off x="4145500" y="2387800"/>
              <a:ext cx="6025" cy="6700"/>
            </a:xfrm>
            <a:custGeom>
              <a:avLst/>
              <a:gdLst/>
              <a:ahLst/>
              <a:cxnLst/>
              <a:rect l="l" t="t" r="r" b="b"/>
              <a:pathLst>
                <a:path w="241" h="268" extrusionOk="0">
                  <a:moveTo>
                    <a:pt x="119" y="1"/>
                  </a:moveTo>
                  <a:cubicBezTo>
                    <a:pt x="103" y="1"/>
                    <a:pt x="82" y="13"/>
                    <a:pt x="67" y="28"/>
                  </a:cubicBezTo>
                  <a:cubicBezTo>
                    <a:pt x="17" y="78"/>
                    <a:pt x="1" y="164"/>
                    <a:pt x="50" y="214"/>
                  </a:cubicBezTo>
                  <a:cubicBezTo>
                    <a:pt x="67" y="234"/>
                    <a:pt x="87" y="251"/>
                    <a:pt x="120" y="267"/>
                  </a:cubicBezTo>
                  <a:cubicBezTo>
                    <a:pt x="153" y="267"/>
                    <a:pt x="170" y="251"/>
                    <a:pt x="207" y="234"/>
                  </a:cubicBezTo>
                  <a:cubicBezTo>
                    <a:pt x="224" y="214"/>
                    <a:pt x="240" y="181"/>
                    <a:pt x="240" y="148"/>
                  </a:cubicBezTo>
                  <a:cubicBezTo>
                    <a:pt x="240" y="110"/>
                    <a:pt x="240" y="78"/>
                    <a:pt x="224" y="45"/>
                  </a:cubicBezTo>
                  <a:cubicBezTo>
                    <a:pt x="207" y="28"/>
                    <a:pt x="191" y="28"/>
                    <a:pt x="170" y="7"/>
                  </a:cubicBezTo>
                  <a:lnTo>
                    <a:pt x="137" y="7"/>
                  </a:lnTo>
                  <a:cubicBezTo>
                    <a:pt x="132" y="3"/>
                    <a:pt x="126" y="1"/>
                    <a:pt x="11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8" name="Google Shape;14848;p41"/>
            <p:cNvSpPr/>
            <p:nvPr/>
          </p:nvSpPr>
          <p:spPr>
            <a:xfrm>
              <a:off x="4149325" y="2448675"/>
              <a:ext cx="6100" cy="6475"/>
            </a:xfrm>
            <a:custGeom>
              <a:avLst/>
              <a:gdLst/>
              <a:ahLst/>
              <a:cxnLst/>
              <a:rect l="l" t="t" r="r" b="b"/>
              <a:pathLst>
                <a:path w="244" h="259" extrusionOk="0">
                  <a:moveTo>
                    <a:pt x="113" y="0"/>
                  </a:moveTo>
                  <a:cubicBezTo>
                    <a:pt x="72" y="0"/>
                    <a:pt x="32" y="32"/>
                    <a:pt x="17" y="83"/>
                  </a:cubicBezTo>
                  <a:cubicBezTo>
                    <a:pt x="0" y="149"/>
                    <a:pt x="17" y="219"/>
                    <a:pt x="87" y="252"/>
                  </a:cubicBezTo>
                  <a:cubicBezTo>
                    <a:pt x="97" y="256"/>
                    <a:pt x="108" y="258"/>
                    <a:pt x="119" y="258"/>
                  </a:cubicBezTo>
                  <a:cubicBezTo>
                    <a:pt x="164" y="258"/>
                    <a:pt x="210" y="226"/>
                    <a:pt x="223" y="186"/>
                  </a:cubicBezTo>
                  <a:cubicBezTo>
                    <a:pt x="244" y="116"/>
                    <a:pt x="223" y="30"/>
                    <a:pt x="157" y="13"/>
                  </a:cubicBezTo>
                  <a:cubicBezTo>
                    <a:pt x="143" y="4"/>
                    <a:pt x="128" y="0"/>
                    <a:pt x="11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9" name="Google Shape;14849;p41"/>
            <p:cNvSpPr/>
            <p:nvPr/>
          </p:nvSpPr>
          <p:spPr>
            <a:xfrm>
              <a:off x="4147675" y="2342750"/>
              <a:ext cx="5600" cy="6600"/>
            </a:xfrm>
            <a:custGeom>
              <a:avLst/>
              <a:gdLst/>
              <a:ahLst/>
              <a:cxnLst/>
              <a:rect l="l" t="t" r="r" b="b"/>
              <a:pathLst>
                <a:path w="224" h="264" extrusionOk="0">
                  <a:moveTo>
                    <a:pt x="120" y="0"/>
                  </a:moveTo>
                  <a:cubicBezTo>
                    <a:pt x="115" y="0"/>
                    <a:pt x="109" y="2"/>
                    <a:pt x="104" y="8"/>
                  </a:cubicBezTo>
                  <a:cubicBezTo>
                    <a:pt x="33" y="8"/>
                    <a:pt x="0" y="78"/>
                    <a:pt x="0" y="144"/>
                  </a:cubicBezTo>
                  <a:cubicBezTo>
                    <a:pt x="0" y="181"/>
                    <a:pt x="17" y="214"/>
                    <a:pt x="50" y="230"/>
                  </a:cubicBezTo>
                  <a:cubicBezTo>
                    <a:pt x="66" y="247"/>
                    <a:pt x="104" y="263"/>
                    <a:pt x="137" y="263"/>
                  </a:cubicBezTo>
                  <a:cubicBezTo>
                    <a:pt x="186" y="247"/>
                    <a:pt x="223" y="181"/>
                    <a:pt x="223" y="111"/>
                  </a:cubicBezTo>
                  <a:cubicBezTo>
                    <a:pt x="223" y="78"/>
                    <a:pt x="207" y="41"/>
                    <a:pt x="169" y="24"/>
                  </a:cubicBezTo>
                  <a:lnTo>
                    <a:pt x="153" y="8"/>
                  </a:lnTo>
                  <a:cubicBezTo>
                    <a:pt x="142" y="8"/>
                    <a:pt x="131" y="0"/>
                    <a:pt x="12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0" name="Google Shape;14850;p41"/>
            <p:cNvSpPr/>
            <p:nvPr/>
          </p:nvSpPr>
          <p:spPr>
            <a:xfrm>
              <a:off x="4154075" y="2357175"/>
              <a:ext cx="5575" cy="6475"/>
            </a:xfrm>
            <a:custGeom>
              <a:avLst/>
              <a:gdLst/>
              <a:ahLst/>
              <a:cxnLst/>
              <a:rect l="l" t="t" r="r" b="b"/>
              <a:pathLst>
                <a:path w="223" h="259" extrusionOk="0">
                  <a:moveTo>
                    <a:pt x="128" y="1"/>
                  </a:moveTo>
                  <a:cubicBezTo>
                    <a:pt x="120" y="1"/>
                    <a:pt x="111" y="6"/>
                    <a:pt x="103" y="16"/>
                  </a:cubicBezTo>
                  <a:cubicBezTo>
                    <a:pt x="33" y="16"/>
                    <a:pt x="0" y="82"/>
                    <a:pt x="0" y="152"/>
                  </a:cubicBezTo>
                  <a:cubicBezTo>
                    <a:pt x="14" y="213"/>
                    <a:pt x="57" y="258"/>
                    <a:pt x="111" y="258"/>
                  </a:cubicBezTo>
                  <a:cubicBezTo>
                    <a:pt x="119" y="258"/>
                    <a:pt x="128" y="257"/>
                    <a:pt x="136" y="255"/>
                  </a:cubicBezTo>
                  <a:cubicBezTo>
                    <a:pt x="157" y="255"/>
                    <a:pt x="190" y="239"/>
                    <a:pt x="206" y="202"/>
                  </a:cubicBezTo>
                  <a:cubicBezTo>
                    <a:pt x="223" y="185"/>
                    <a:pt x="223" y="152"/>
                    <a:pt x="223" y="119"/>
                  </a:cubicBezTo>
                  <a:cubicBezTo>
                    <a:pt x="223" y="82"/>
                    <a:pt x="206" y="49"/>
                    <a:pt x="173" y="33"/>
                  </a:cubicBezTo>
                  <a:cubicBezTo>
                    <a:pt x="173" y="16"/>
                    <a:pt x="157" y="16"/>
                    <a:pt x="157" y="16"/>
                  </a:cubicBezTo>
                  <a:cubicBezTo>
                    <a:pt x="146" y="6"/>
                    <a:pt x="137" y="1"/>
                    <a:pt x="12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1" name="Google Shape;14851;p41"/>
            <p:cNvSpPr/>
            <p:nvPr/>
          </p:nvSpPr>
          <p:spPr>
            <a:xfrm>
              <a:off x="4152300" y="2372500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104" y="1"/>
                  </a:moveTo>
                  <a:cubicBezTo>
                    <a:pt x="55" y="22"/>
                    <a:pt x="1" y="88"/>
                    <a:pt x="22" y="158"/>
                  </a:cubicBezTo>
                  <a:cubicBezTo>
                    <a:pt x="22" y="191"/>
                    <a:pt x="38" y="228"/>
                    <a:pt x="55" y="244"/>
                  </a:cubicBezTo>
                  <a:cubicBezTo>
                    <a:pt x="78" y="256"/>
                    <a:pt x="93" y="268"/>
                    <a:pt x="113" y="268"/>
                  </a:cubicBezTo>
                  <a:cubicBezTo>
                    <a:pt x="121" y="268"/>
                    <a:pt x="130" y="266"/>
                    <a:pt x="141" y="261"/>
                  </a:cubicBezTo>
                  <a:cubicBezTo>
                    <a:pt x="174" y="261"/>
                    <a:pt x="191" y="244"/>
                    <a:pt x="207" y="207"/>
                  </a:cubicBezTo>
                  <a:cubicBezTo>
                    <a:pt x="228" y="191"/>
                    <a:pt x="244" y="158"/>
                    <a:pt x="228" y="125"/>
                  </a:cubicBezTo>
                  <a:cubicBezTo>
                    <a:pt x="228" y="88"/>
                    <a:pt x="207" y="55"/>
                    <a:pt x="191" y="38"/>
                  </a:cubicBezTo>
                  <a:cubicBezTo>
                    <a:pt x="174" y="22"/>
                    <a:pt x="174" y="22"/>
                    <a:pt x="158" y="22"/>
                  </a:cubicBezTo>
                  <a:cubicBezTo>
                    <a:pt x="141" y="1"/>
                    <a:pt x="125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2" name="Google Shape;14852;p41"/>
            <p:cNvSpPr/>
            <p:nvPr/>
          </p:nvSpPr>
          <p:spPr>
            <a:xfrm>
              <a:off x="4148500" y="2418075"/>
              <a:ext cx="6425" cy="6525"/>
            </a:xfrm>
            <a:custGeom>
              <a:avLst/>
              <a:gdLst/>
              <a:ahLst/>
              <a:cxnLst/>
              <a:rect l="l" t="t" r="r" b="b"/>
              <a:pathLst>
                <a:path w="257" h="261" extrusionOk="0">
                  <a:moveTo>
                    <a:pt x="136" y="0"/>
                  </a:moveTo>
                  <a:cubicBezTo>
                    <a:pt x="104" y="0"/>
                    <a:pt x="87" y="0"/>
                    <a:pt x="50" y="33"/>
                  </a:cubicBezTo>
                  <a:cubicBezTo>
                    <a:pt x="17" y="70"/>
                    <a:pt x="0" y="157"/>
                    <a:pt x="33" y="206"/>
                  </a:cubicBezTo>
                  <a:cubicBezTo>
                    <a:pt x="71" y="239"/>
                    <a:pt x="87" y="260"/>
                    <a:pt x="120" y="260"/>
                  </a:cubicBezTo>
                  <a:cubicBezTo>
                    <a:pt x="136" y="260"/>
                    <a:pt x="174" y="260"/>
                    <a:pt x="190" y="223"/>
                  </a:cubicBezTo>
                  <a:cubicBezTo>
                    <a:pt x="240" y="190"/>
                    <a:pt x="256" y="103"/>
                    <a:pt x="207" y="54"/>
                  </a:cubicBezTo>
                  <a:cubicBezTo>
                    <a:pt x="207" y="33"/>
                    <a:pt x="190" y="17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3" name="Google Shape;14853;p41"/>
            <p:cNvSpPr/>
            <p:nvPr/>
          </p:nvSpPr>
          <p:spPr>
            <a:xfrm>
              <a:off x="4209925" y="2437450"/>
              <a:ext cx="5600" cy="6425"/>
            </a:xfrm>
            <a:custGeom>
              <a:avLst/>
              <a:gdLst/>
              <a:ahLst/>
              <a:cxnLst/>
              <a:rect l="l" t="t" r="r" b="b"/>
              <a:pathLst>
                <a:path w="224" h="257" extrusionOk="0">
                  <a:moveTo>
                    <a:pt x="104" y="0"/>
                  </a:moveTo>
                  <a:cubicBezTo>
                    <a:pt x="67" y="0"/>
                    <a:pt x="50" y="17"/>
                    <a:pt x="34" y="33"/>
                  </a:cubicBezTo>
                  <a:cubicBezTo>
                    <a:pt x="17" y="66"/>
                    <a:pt x="1" y="103"/>
                    <a:pt x="1" y="153"/>
                  </a:cubicBezTo>
                  <a:cubicBezTo>
                    <a:pt x="17" y="186"/>
                    <a:pt x="17" y="223"/>
                    <a:pt x="50" y="240"/>
                  </a:cubicBezTo>
                  <a:cubicBezTo>
                    <a:pt x="67" y="256"/>
                    <a:pt x="104" y="256"/>
                    <a:pt x="137" y="256"/>
                  </a:cubicBezTo>
                  <a:cubicBezTo>
                    <a:pt x="190" y="256"/>
                    <a:pt x="223" y="186"/>
                    <a:pt x="223" y="120"/>
                  </a:cubicBezTo>
                  <a:cubicBezTo>
                    <a:pt x="223" y="66"/>
                    <a:pt x="190" y="33"/>
                    <a:pt x="153" y="17"/>
                  </a:cubicBezTo>
                  <a:cubicBezTo>
                    <a:pt x="13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4" name="Google Shape;14854;p41"/>
            <p:cNvSpPr/>
            <p:nvPr/>
          </p:nvSpPr>
          <p:spPr>
            <a:xfrm>
              <a:off x="4114600" y="24420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1"/>
                  </a:moveTo>
                  <a:cubicBezTo>
                    <a:pt x="49" y="1"/>
                    <a:pt x="0" y="71"/>
                    <a:pt x="17" y="141"/>
                  </a:cubicBezTo>
                  <a:cubicBezTo>
                    <a:pt x="17" y="174"/>
                    <a:pt x="33" y="207"/>
                    <a:pt x="66" y="228"/>
                  </a:cubicBezTo>
                  <a:cubicBezTo>
                    <a:pt x="87" y="261"/>
                    <a:pt x="120" y="261"/>
                    <a:pt x="136" y="261"/>
                  </a:cubicBezTo>
                  <a:cubicBezTo>
                    <a:pt x="206" y="244"/>
                    <a:pt x="239" y="174"/>
                    <a:pt x="239" y="104"/>
                  </a:cubicBezTo>
                  <a:cubicBezTo>
                    <a:pt x="223" y="71"/>
                    <a:pt x="223" y="38"/>
                    <a:pt x="190" y="22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5" name="Google Shape;14855;p41"/>
            <p:cNvSpPr/>
            <p:nvPr/>
          </p:nvSpPr>
          <p:spPr>
            <a:xfrm>
              <a:off x="3876600" y="2266875"/>
              <a:ext cx="5675" cy="6675"/>
            </a:xfrm>
            <a:custGeom>
              <a:avLst/>
              <a:gdLst/>
              <a:ahLst/>
              <a:cxnLst/>
              <a:rect l="l" t="t" r="r" b="b"/>
              <a:pathLst>
                <a:path w="227" h="267" extrusionOk="0">
                  <a:moveTo>
                    <a:pt x="103" y="0"/>
                  </a:moveTo>
                  <a:cubicBezTo>
                    <a:pt x="70" y="21"/>
                    <a:pt x="37" y="37"/>
                    <a:pt x="21" y="54"/>
                  </a:cubicBezTo>
                  <a:cubicBezTo>
                    <a:pt x="0" y="87"/>
                    <a:pt x="0" y="124"/>
                    <a:pt x="0" y="157"/>
                  </a:cubicBezTo>
                  <a:cubicBezTo>
                    <a:pt x="0" y="190"/>
                    <a:pt x="21" y="227"/>
                    <a:pt x="54" y="243"/>
                  </a:cubicBezTo>
                  <a:cubicBezTo>
                    <a:pt x="65" y="255"/>
                    <a:pt x="85" y="267"/>
                    <a:pt x="109" y="267"/>
                  </a:cubicBezTo>
                  <a:cubicBezTo>
                    <a:pt x="119" y="267"/>
                    <a:pt x="130" y="265"/>
                    <a:pt x="140" y="260"/>
                  </a:cubicBezTo>
                  <a:cubicBezTo>
                    <a:pt x="190" y="260"/>
                    <a:pt x="227" y="190"/>
                    <a:pt x="227" y="124"/>
                  </a:cubicBezTo>
                  <a:cubicBezTo>
                    <a:pt x="227" y="87"/>
                    <a:pt x="206" y="54"/>
                    <a:pt x="173" y="37"/>
                  </a:cubicBezTo>
                  <a:cubicBezTo>
                    <a:pt x="173" y="21"/>
                    <a:pt x="157" y="21"/>
                    <a:pt x="157" y="21"/>
                  </a:cubicBezTo>
                  <a:cubicBezTo>
                    <a:pt x="140" y="0"/>
                    <a:pt x="124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6" name="Google Shape;14856;p41"/>
            <p:cNvSpPr/>
            <p:nvPr/>
          </p:nvSpPr>
          <p:spPr>
            <a:xfrm>
              <a:off x="3803625" y="2233875"/>
              <a:ext cx="5575" cy="6425"/>
            </a:xfrm>
            <a:custGeom>
              <a:avLst/>
              <a:gdLst/>
              <a:ahLst/>
              <a:cxnLst/>
              <a:rect l="l" t="t" r="r" b="b"/>
              <a:pathLst>
                <a:path w="223" h="257" extrusionOk="0">
                  <a:moveTo>
                    <a:pt x="87" y="1"/>
                  </a:moveTo>
                  <a:cubicBezTo>
                    <a:pt x="70" y="1"/>
                    <a:pt x="33" y="17"/>
                    <a:pt x="17" y="50"/>
                  </a:cubicBezTo>
                  <a:cubicBezTo>
                    <a:pt x="0" y="67"/>
                    <a:pt x="0" y="104"/>
                    <a:pt x="0" y="137"/>
                  </a:cubicBezTo>
                  <a:cubicBezTo>
                    <a:pt x="0" y="170"/>
                    <a:pt x="17" y="207"/>
                    <a:pt x="54" y="223"/>
                  </a:cubicBezTo>
                  <a:cubicBezTo>
                    <a:pt x="70" y="256"/>
                    <a:pt x="103" y="256"/>
                    <a:pt x="120" y="256"/>
                  </a:cubicBezTo>
                  <a:cubicBezTo>
                    <a:pt x="190" y="240"/>
                    <a:pt x="223" y="170"/>
                    <a:pt x="223" y="104"/>
                  </a:cubicBezTo>
                  <a:cubicBezTo>
                    <a:pt x="206" y="67"/>
                    <a:pt x="206" y="34"/>
                    <a:pt x="173" y="17"/>
                  </a:cubicBezTo>
                  <a:lnTo>
                    <a:pt x="157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7" name="Google Shape;14857;p41"/>
            <p:cNvSpPr/>
            <p:nvPr/>
          </p:nvSpPr>
          <p:spPr>
            <a:xfrm>
              <a:off x="3915750" y="2196875"/>
              <a:ext cx="6025" cy="6700"/>
            </a:xfrm>
            <a:custGeom>
              <a:avLst/>
              <a:gdLst/>
              <a:ahLst/>
              <a:cxnLst/>
              <a:rect l="l" t="t" r="r" b="b"/>
              <a:pathLst>
                <a:path w="241" h="268" extrusionOk="0">
                  <a:moveTo>
                    <a:pt x="104" y="1"/>
                  </a:moveTo>
                  <a:cubicBezTo>
                    <a:pt x="67" y="17"/>
                    <a:pt x="50" y="38"/>
                    <a:pt x="34" y="54"/>
                  </a:cubicBezTo>
                  <a:cubicBezTo>
                    <a:pt x="17" y="87"/>
                    <a:pt x="1" y="120"/>
                    <a:pt x="17" y="157"/>
                  </a:cubicBezTo>
                  <a:cubicBezTo>
                    <a:pt x="17" y="190"/>
                    <a:pt x="34" y="223"/>
                    <a:pt x="50" y="244"/>
                  </a:cubicBezTo>
                  <a:cubicBezTo>
                    <a:pt x="74" y="255"/>
                    <a:pt x="91" y="267"/>
                    <a:pt x="111" y="267"/>
                  </a:cubicBezTo>
                  <a:cubicBezTo>
                    <a:pt x="119" y="267"/>
                    <a:pt x="127" y="265"/>
                    <a:pt x="137" y="260"/>
                  </a:cubicBezTo>
                  <a:cubicBezTo>
                    <a:pt x="207" y="260"/>
                    <a:pt x="240" y="190"/>
                    <a:pt x="224" y="120"/>
                  </a:cubicBezTo>
                  <a:cubicBezTo>
                    <a:pt x="224" y="87"/>
                    <a:pt x="207" y="54"/>
                    <a:pt x="186" y="38"/>
                  </a:cubicBezTo>
                  <a:cubicBezTo>
                    <a:pt x="170" y="17"/>
                    <a:pt x="170" y="17"/>
                    <a:pt x="153" y="17"/>
                  </a:cubicBezTo>
                  <a:cubicBezTo>
                    <a:pt x="13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8" name="Google Shape;14858;p41"/>
            <p:cNvSpPr/>
            <p:nvPr/>
          </p:nvSpPr>
          <p:spPr>
            <a:xfrm>
              <a:off x="3842675" y="2317975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104" y="1"/>
                  </a:moveTo>
                  <a:cubicBezTo>
                    <a:pt x="38" y="17"/>
                    <a:pt x="1" y="88"/>
                    <a:pt x="17" y="158"/>
                  </a:cubicBezTo>
                  <a:cubicBezTo>
                    <a:pt x="17" y="191"/>
                    <a:pt x="38" y="224"/>
                    <a:pt x="54" y="244"/>
                  </a:cubicBezTo>
                  <a:cubicBezTo>
                    <a:pt x="66" y="256"/>
                    <a:pt x="86" y="268"/>
                    <a:pt x="110" y="268"/>
                  </a:cubicBezTo>
                  <a:cubicBezTo>
                    <a:pt x="120" y="268"/>
                    <a:pt x="130" y="266"/>
                    <a:pt x="141" y="261"/>
                  </a:cubicBezTo>
                  <a:cubicBezTo>
                    <a:pt x="190" y="261"/>
                    <a:pt x="244" y="191"/>
                    <a:pt x="223" y="121"/>
                  </a:cubicBezTo>
                  <a:cubicBezTo>
                    <a:pt x="223" y="88"/>
                    <a:pt x="207" y="55"/>
                    <a:pt x="190" y="38"/>
                  </a:cubicBezTo>
                  <a:cubicBezTo>
                    <a:pt x="174" y="17"/>
                    <a:pt x="174" y="17"/>
                    <a:pt x="157" y="17"/>
                  </a:cubicBezTo>
                  <a:cubicBezTo>
                    <a:pt x="141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9" name="Google Shape;14859;p41"/>
            <p:cNvSpPr/>
            <p:nvPr/>
          </p:nvSpPr>
          <p:spPr>
            <a:xfrm>
              <a:off x="4055325" y="2234400"/>
              <a:ext cx="6000" cy="6725"/>
            </a:xfrm>
            <a:custGeom>
              <a:avLst/>
              <a:gdLst/>
              <a:ahLst/>
              <a:cxnLst/>
              <a:rect l="l" t="t" r="r" b="b"/>
              <a:pathLst>
                <a:path w="240" h="269" extrusionOk="0">
                  <a:moveTo>
                    <a:pt x="128" y="0"/>
                  </a:moveTo>
                  <a:cubicBezTo>
                    <a:pt x="120" y="0"/>
                    <a:pt x="112" y="4"/>
                    <a:pt x="103" y="13"/>
                  </a:cubicBezTo>
                  <a:cubicBezTo>
                    <a:pt x="66" y="13"/>
                    <a:pt x="50" y="29"/>
                    <a:pt x="33" y="62"/>
                  </a:cubicBezTo>
                  <a:cubicBezTo>
                    <a:pt x="17" y="83"/>
                    <a:pt x="0" y="116"/>
                    <a:pt x="17" y="149"/>
                  </a:cubicBezTo>
                  <a:cubicBezTo>
                    <a:pt x="17" y="186"/>
                    <a:pt x="33" y="219"/>
                    <a:pt x="50" y="235"/>
                  </a:cubicBezTo>
                  <a:cubicBezTo>
                    <a:pt x="87" y="252"/>
                    <a:pt x="103" y="268"/>
                    <a:pt x="136" y="268"/>
                  </a:cubicBezTo>
                  <a:cubicBezTo>
                    <a:pt x="206" y="252"/>
                    <a:pt x="239" y="186"/>
                    <a:pt x="223" y="116"/>
                  </a:cubicBezTo>
                  <a:cubicBezTo>
                    <a:pt x="223" y="83"/>
                    <a:pt x="206" y="46"/>
                    <a:pt x="190" y="29"/>
                  </a:cubicBezTo>
                  <a:cubicBezTo>
                    <a:pt x="169" y="29"/>
                    <a:pt x="169" y="13"/>
                    <a:pt x="153" y="13"/>
                  </a:cubicBezTo>
                  <a:cubicBezTo>
                    <a:pt x="145" y="4"/>
                    <a:pt x="136" y="0"/>
                    <a:pt x="12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0" name="Google Shape;14860;p41"/>
            <p:cNvSpPr/>
            <p:nvPr/>
          </p:nvSpPr>
          <p:spPr>
            <a:xfrm>
              <a:off x="3982250" y="2201200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03" y="1"/>
                  </a:moveTo>
                  <a:cubicBezTo>
                    <a:pt x="70" y="1"/>
                    <a:pt x="54" y="17"/>
                    <a:pt x="37" y="50"/>
                  </a:cubicBezTo>
                  <a:cubicBezTo>
                    <a:pt x="21" y="87"/>
                    <a:pt x="0" y="120"/>
                    <a:pt x="21" y="153"/>
                  </a:cubicBezTo>
                  <a:cubicBezTo>
                    <a:pt x="21" y="190"/>
                    <a:pt x="37" y="207"/>
                    <a:pt x="54" y="240"/>
                  </a:cubicBezTo>
                  <a:cubicBezTo>
                    <a:pt x="70" y="256"/>
                    <a:pt x="103" y="256"/>
                    <a:pt x="140" y="256"/>
                  </a:cubicBezTo>
                  <a:cubicBezTo>
                    <a:pt x="190" y="240"/>
                    <a:pt x="243" y="174"/>
                    <a:pt x="227" y="104"/>
                  </a:cubicBezTo>
                  <a:cubicBezTo>
                    <a:pt x="227" y="71"/>
                    <a:pt x="206" y="34"/>
                    <a:pt x="190" y="17"/>
                  </a:cubicBezTo>
                  <a:cubicBezTo>
                    <a:pt x="173" y="17"/>
                    <a:pt x="173" y="17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1" name="Google Shape;14861;p41"/>
            <p:cNvSpPr/>
            <p:nvPr/>
          </p:nvSpPr>
          <p:spPr>
            <a:xfrm>
              <a:off x="4142525" y="2434875"/>
              <a:ext cx="5575" cy="6400"/>
            </a:xfrm>
            <a:custGeom>
              <a:avLst/>
              <a:gdLst/>
              <a:ahLst/>
              <a:cxnLst/>
              <a:rect l="l" t="t" r="r" b="b"/>
              <a:pathLst>
                <a:path w="223" h="256" extrusionOk="0">
                  <a:moveTo>
                    <a:pt x="103" y="0"/>
                  </a:moveTo>
                  <a:cubicBezTo>
                    <a:pt x="33" y="0"/>
                    <a:pt x="0" y="66"/>
                    <a:pt x="0" y="136"/>
                  </a:cubicBezTo>
                  <a:cubicBezTo>
                    <a:pt x="0" y="169"/>
                    <a:pt x="17" y="206"/>
                    <a:pt x="50" y="223"/>
                  </a:cubicBezTo>
                  <a:cubicBezTo>
                    <a:pt x="66" y="256"/>
                    <a:pt x="103" y="256"/>
                    <a:pt x="136" y="256"/>
                  </a:cubicBezTo>
                  <a:cubicBezTo>
                    <a:pt x="186" y="239"/>
                    <a:pt x="223" y="169"/>
                    <a:pt x="223" y="103"/>
                  </a:cubicBezTo>
                  <a:cubicBezTo>
                    <a:pt x="223" y="66"/>
                    <a:pt x="206" y="33"/>
                    <a:pt x="169" y="17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2" name="Google Shape;14862;p41"/>
            <p:cNvSpPr/>
            <p:nvPr/>
          </p:nvSpPr>
          <p:spPr>
            <a:xfrm>
              <a:off x="4190975" y="2379000"/>
              <a:ext cx="5675" cy="6425"/>
            </a:xfrm>
            <a:custGeom>
              <a:avLst/>
              <a:gdLst/>
              <a:ahLst/>
              <a:cxnLst/>
              <a:rect l="l" t="t" r="r" b="b"/>
              <a:pathLst>
                <a:path w="227" h="257" extrusionOk="0">
                  <a:moveTo>
                    <a:pt x="87" y="1"/>
                  </a:moveTo>
                  <a:cubicBezTo>
                    <a:pt x="70" y="1"/>
                    <a:pt x="37" y="17"/>
                    <a:pt x="21" y="50"/>
                  </a:cubicBezTo>
                  <a:cubicBezTo>
                    <a:pt x="0" y="71"/>
                    <a:pt x="0" y="104"/>
                    <a:pt x="0" y="137"/>
                  </a:cubicBezTo>
                  <a:cubicBezTo>
                    <a:pt x="0" y="174"/>
                    <a:pt x="21" y="207"/>
                    <a:pt x="54" y="223"/>
                  </a:cubicBezTo>
                  <a:cubicBezTo>
                    <a:pt x="70" y="256"/>
                    <a:pt x="103" y="256"/>
                    <a:pt x="124" y="256"/>
                  </a:cubicBezTo>
                  <a:cubicBezTo>
                    <a:pt x="190" y="240"/>
                    <a:pt x="227" y="174"/>
                    <a:pt x="227" y="104"/>
                  </a:cubicBezTo>
                  <a:cubicBezTo>
                    <a:pt x="206" y="71"/>
                    <a:pt x="206" y="34"/>
                    <a:pt x="173" y="17"/>
                  </a:cubicBezTo>
                  <a:lnTo>
                    <a:pt x="157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3" name="Google Shape;14863;p41"/>
            <p:cNvSpPr/>
            <p:nvPr/>
          </p:nvSpPr>
          <p:spPr>
            <a:xfrm>
              <a:off x="4200850" y="2469900"/>
              <a:ext cx="3550" cy="3125"/>
            </a:xfrm>
            <a:custGeom>
              <a:avLst/>
              <a:gdLst/>
              <a:ahLst/>
              <a:cxnLst/>
              <a:rect l="l" t="t" r="r" b="b"/>
              <a:pathLst>
                <a:path w="142" h="125" extrusionOk="0">
                  <a:moveTo>
                    <a:pt x="112" y="1"/>
                  </a:moveTo>
                  <a:cubicBezTo>
                    <a:pt x="64" y="1"/>
                    <a:pt x="14" y="31"/>
                    <a:pt x="1" y="75"/>
                  </a:cubicBezTo>
                  <a:lnTo>
                    <a:pt x="1" y="125"/>
                  </a:lnTo>
                  <a:cubicBezTo>
                    <a:pt x="54" y="92"/>
                    <a:pt x="87" y="59"/>
                    <a:pt x="141" y="5"/>
                  </a:cubicBezTo>
                  <a:cubicBezTo>
                    <a:pt x="132" y="2"/>
                    <a:pt x="122" y="1"/>
                    <a:pt x="112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4" name="Google Shape;14864;p41"/>
            <p:cNvSpPr/>
            <p:nvPr/>
          </p:nvSpPr>
          <p:spPr>
            <a:xfrm>
              <a:off x="4145925" y="226522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03" y="0"/>
                  </a:moveTo>
                  <a:cubicBezTo>
                    <a:pt x="50" y="17"/>
                    <a:pt x="0" y="66"/>
                    <a:pt x="17" y="153"/>
                  </a:cubicBezTo>
                  <a:cubicBezTo>
                    <a:pt x="17" y="190"/>
                    <a:pt x="33" y="206"/>
                    <a:pt x="70" y="239"/>
                  </a:cubicBezTo>
                  <a:cubicBezTo>
                    <a:pt x="87" y="256"/>
                    <a:pt x="120" y="256"/>
                    <a:pt x="136" y="256"/>
                  </a:cubicBezTo>
                  <a:cubicBezTo>
                    <a:pt x="174" y="256"/>
                    <a:pt x="207" y="239"/>
                    <a:pt x="223" y="206"/>
                  </a:cubicBezTo>
                  <a:cubicBezTo>
                    <a:pt x="239" y="169"/>
                    <a:pt x="239" y="136"/>
                    <a:pt x="239" y="103"/>
                  </a:cubicBezTo>
                  <a:cubicBezTo>
                    <a:pt x="223" y="66"/>
                    <a:pt x="223" y="50"/>
                    <a:pt x="190" y="17"/>
                  </a:cubicBezTo>
                  <a:cubicBezTo>
                    <a:pt x="190" y="17"/>
                    <a:pt x="174" y="17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5" name="Google Shape;14865;p41"/>
            <p:cNvSpPr/>
            <p:nvPr/>
          </p:nvSpPr>
          <p:spPr>
            <a:xfrm>
              <a:off x="4172925" y="2476500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04" y="1"/>
                  </a:moveTo>
                  <a:cubicBezTo>
                    <a:pt x="54" y="17"/>
                    <a:pt x="1" y="88"/>
                    <a:pt x="21" y="154"/>
                  </a:cubicBezTo>
                  <a:cubicBezTo>
                    <a:pt x="21" y="191"/>
                    <a:pt x="38" y="224"/>
                    <a:pt x="71" y="240"/>
                  </a:cubicBezTo>
                  <a:cubicBezTo>
                    <a:pt x="87" y="257"/>
                    <a:pt x="124" y="257"/>
                    <a:pt x="141" y="257"/>
                  </a:cubicBezTo>
                  <a:cubicBezTo>
                    <a:pt x="174" y="257"/>
                    <a:pt x="190" y="240"/>
                    <a:pt x="207" y="207"/>
                  </a:cubicBezTo>
                  <a:cubicBezTo>
                    <a:pt x="227" y="170"/>
                    <a:pt x="244" y="137"/>
                    <a:pt x="244" y="104"/>
                  </a:cubicBezTo>
                  <a:cubicBezTo>
                    <a:pt x="227" y="67"/>
                    <a:pt x="207" y="50"/>
                    <a:pt x="190" y="34"/>
                  </a:cubicBezTo>
                  <a:cubicBezTo>
                    <a:pt x="190" y="17"/>
                    <a:pt x="174" y="17"/>
                    <a:pt x="174" y="17"/>
                  </a:cubicBezTo>
                  <a:lnTo>
                    <a:pt x="157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6" name="Google Shape;14866;p41"/>
            <p:cNvSpPr/>
            <p:nvPr/>
          </p:nvSpPr>
          <p:spPr>
            <a:xfrm>
              <a:off x="4169525" y="244725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04" y="0"/>
                  </a:moveTo>
                  <a:cubicBezTo>
                    <a:pt x="54" y="21"/>
                    <a:pt x="1" y="70"/>
                    <a:pt x="17" y="157"/>
                  </a:cubicBezTo>
                  <a:cubicBezTo>
                    <a:pt x="17" y="190"/>
                    <a:pt x="33" y="206"/>
                    <a:pt x="54" y="227"/>
                  </a:cubicBezTo>
                  <a:cubicBezTo>
                    <a:pt x="87" y="260"/>
                    <a:pt x="120" y="260"/>
                    <a:pt x="137" y="260"/>
                  </a:cubicBezTo>
                  <a:cubicBezTo>
                    <a:pt x="207" y="243"/>
                    <a:pt x="240" y="173"/>
                    <a:pt x="240" y="103"/>
                  </a:cubicBezTo>
                  <a:cubicBezTo>
                    <a:pt x="223" y="70"/>
                    <a:pt x="207" y="37"/>
                    <a:pt x="190" y="21"/>
                  </a:cubicBezTo>
                  <a:cubicBezTo>
                    <a:pt x="190" y="21"/>
                    <a:pt x="174" y="21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7" name="Google Shape;14867;p41"/>
            <p:cNvSpPr/>
            <p:nvPr/>
          </p:nvSpPr>
          <p:spPr>
            <a:xfrm>
              <a:off x="4167775" y="2352175"/>
              <a:ext cx="6100" cy="6650"/>
            </a:xfrm>
            <a:custGeom>
              <a:avLst/>
              <a:gdLst/>
              <a:ahLst/>
              <a:cxnLst/>
              <a:rect l="l" t="t" r="r" b="b"/>
              <a:pathLst>
                <a:path w="244" h="266" extrusionOk="0">
                  <a:moveTo>
                    <a:pt x="123" y="1"/>
                  </a:moveTo>
                  <a:cubicBezTo>
                    <a:pt x="117" y="1"/>
                    <a:pt x="110" y="3"/>
                    <a:pt x="103" y="10"/>
                  </a:cubicBezTo>
                  <a:cubicBezTo>
                    <a:pt x="38" y="10"/>
                    <a:pt x="0" y="76"/>
                    <a:pt x="0" y="146"/>
                  </a:cubicBezTo>
                  <a:cubicBezTo>
                    <a:pt x="21" y="179"/>
                    <a:pt x="38" y="216"/>
                    <a:pt x="54" y="233"/>
                  </a:cubicBezTo>
                  <a:cubicBezTo>
                    <a:pt x="71" y="249"/>
                    <a:pt x="103" y="266"/>
                    <a:pt x="141" y="266"/>
                  </a:cubicBezTo>
                  <a:cubicBezTo>
                    <a:pt x="190" y="249"/>
                    <a:pt x="244" y="179"/>
                    <a:pt x="227" y="113"/>
                  </a:cubicBezTo>
                  <a:cubicBezTo>
                    <a:pt x="227" y="76"/>
                    <a:pt x="207" y="43"/>
                    <a:pt x="190" y="27"/>
                  </a:cubicBezTo>
                  <a:cubicBezTo>
                    <a:pt x="174" y="27"/>
                    <a:pt x="174" y="10"/>
                    <a:pt x="157" y="10"/>
                  </a:cubicBezTo>
                  <a:cubicBezTo>
                    <a:pt x="146" y="10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8" name="Google Shape;14868;p41"/>
            <p:cNvSpPr/>
            <p:nvPr/>
          </p:nvSpPr>
          <p:spPr>
            <a:xfrm>
              <a:off x="4179425" y="2412750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11" y="0"/>
                  </a:moveTo>
                  <a:cubicBezTo>
                    <a:pt x="92" y="0"/>
                    <a:pt x="76" y="12"/>
                    <a:pt x="50" y="24"/>
                  </a:cubicBezTo>
                  <a:cubicBezTo>
                    <a:pt x="17" y="77"/>
                    <a:pt x="0" y="164"/>
                    <a:pt x="33" y="213"/>
                  </a:cubicBezTo>
                  <a:cubicBezTo>
                    <a:pt x="50" y="246"/>
                    <a:pt x="87" y="267"/>
                    <a:pt x="120" y="267"/>
                  </a:cubicBezTo>
                  <a:cubicBezTo>
                    <a:pt x="136" y="267"/>
                    <a:pt x="173" y="246"/>
                    <a:pt x="190" y="230"/>
                  </a:cubicBezTo>
                  <a:cubicBezTo>
                    <a:pt x="223" y="213"/>
                    <a:pt x="239" y="180"/>
                    <a:pt x="239" y="143"/>
                  </a:cubicBezTo>
                  <a:cubicBezTo>
                    <a:pt x="239" y="110"/>
                    <a:pt x="239" y="77"/>
                    <a:pt x="206" y="40"/>
                  </a:cubicBezTo>
                  <a:cubicBezTo>
                    <a:pt x="206" y="24"/>
                    <a:pt x="190" y="24"/>
                    <a:pt x="173" y="7"/>
                  </a:cubicBezTo>
                  <a:lnTo>
                    <a:pt x="136" y="7"/>
                  </a:lnTo>
                  <a:cubicBezTo>
                    <a:pt x="127" y="2"/>
                    <a:pt x="118" y="0"/>
                    <a:pt x="11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9" name="Google Shape;14869;p41"/>
            <p:cNvSpPr/>
            <p:nvPr/>
          </p:nvSpPr>
          <p:spPr>
            <a:xfrm>
              <a:off x="4178075" y="2385225"/>
              <a:ext cx="6100" cy="6600"/>
            </a:xfrm>
            <a:custGeom>
              <a:avLst/>
              <a:gdLst/>
              <a:ahLst/>
              <a:cxnLst/>
              <a:rect l="l" t="t" r="r" b="b"/>
              <a:pathLst>
                <a:path w="244" h="264" extrusionOk="0">
                  <a:moveTo>
                    <a:pt x="104" y="1"/>
                  </a:moveTo>
                  <a:cubicBezTo>
                    <a:pt x="86" y="1"/>
                    <a:pt x="66" y="13"/>
                    <a:pt x="54" y="28"/>
                  </a:cubicBezTo>
                  <a:cubicBezTo>
                    <a:pt x="21" y="44"/>
                    <a:pt x="21" y="77"/>
                    <a:pt x="1" y="110"/>
                  </a:cubicBezTo>
                  <a:cubicBezTo>
                    <a:pt x="1" y="148"/>
                    <a:pt x="21" y="181"/>
                    <a:pt x="38" y="213"/>
                  </a:cubicBezTo>
                  <a:cubicBezTo>
                    <a:pt x="57" y="245"/>
                    <a:pt x="89" y="264"/>
                    <a:pt x="123" y="264"/>
                  </a:cubicBezTo>
                  <a:cubicBezTo>
                    <a:pt x="146" y="264"/>
                    <a:pt x="170" y="254"/>
                    <a:pt x="190" y="234"/>
                  </a:cubicBezTo>
                  <a:cubicBezTo>
                    <a:pt x="244" y="181"/>
                    <a:pt x="244" y="110"/>
                    <a:pt x="207" y="44"/>
                  </a:cubicBezTo>
                  <a:cubicBezTo>
                    <a:pt x="190" y="28"/>
                    <a:pt x="174" y="28"/>
                    <a:pt x="157" y="7"/>
                  </a:cubicBezTo>
                  <a:lnTo>
                    <a:pt x="124" y="7"/>
                  </a:lnTo>
                  <a:cubicBezTo>
                    <a:pt x="119" y="3"/>
                    <a:pt x="112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0" name="Google Shape;14870;p41"/>
            <p:cNvSpPr/>
            <p:nvPr/>
          </p:nvSpPr>
          <p:spPr>
            <a:xfrm>
              <a:off x="4181175" y="2318925"/>
              <a:ext cx="6425" cy="6400"/>
            </a:xfrm>
            <a:custGeom>
              <a:avLst/>
              <a:gdLst/>
              <a:ahLst/>
              <a:cxnLst/>
              <a:rect l="l" t="t" r="r" b="b"/>
              <a:pathLst>
                <a:path w="257" h="256" extrusionOk="0">
                  <a:moveTo>
                    <a:pt x="136" y="0"/>
                  </a:moveTo>
                  <a:cubicBezTo>
                    <a:pt x="120" y="0"/>
                    <a:pt x="83" y="0"/>
                    <a:pt x="66" y="33"/>
                  </a:cubicBezTo>
                  <a:cubicBezTo>
                    <a:pt x="17" y="66"/>
                    <a:pt x="0" y="153"/>
                    <a:pt x="50" y="206"/>
                  </a:cubicBezTo>
                  <a:cubicBezTo>
                    <a:pt x="66" y="239"/>
                    <a:pt x="83" y="256"/>
                    <a:pt x="120" y="256"/>
                  </a:cubicBezTo>
                  <a:cubicBezTo>
                    <a:pt x="153" y="256"/>
                    <a:pt x="169" y="256"/>
                    <a:pt x="207" y="223"/>
                  </a:cubicBezTo>
                  <a:cubicBezTo>
                    <a:pt x="240" y="186"/>
                    <a:pt x="256" y="103"/>
                    <a:pt x="223" y="50"/>
                  </a:cubicBezTo>
                  <a:cubicBezTo>
                    <a:pt x="207" y="33"/>
                    <a:pt x="186" y="17"/>
                    <a:pt x="16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1" name="Google Shape;14871;p41"/>
            <p:cNvSpPr/>
            <p:nvPr/>
          </p:nvSpPr>
          <p:spPr>
            <a:xfrm>
              <a:off x="4180250" y="2365300"/>
              <a:ext cx="6100" cy="6575"/>
            </a:xfrm>
            <a:custGeom>
              <a:avLst/>
              <a:gdLst/>
              <a:ahLst/>
              <a:cxnLst/>
              <a:rect l="l" t="t" r="r" b="b"/>
              <a:pathLst>
                <a:path w="244" h="263" extrusionOk="0">
                  <a:moveTo>
                    <a:pt x="103" y="0"/>
                  </a:moveTo>
                  <a:cubicBezTo>
                    <a:pt x="54" y="17"/>
                    <a:pt x="0" y="83"/>
                    <a:pt x="17" y="153"/>
                  </a:cubicBezTo>
                  <a:cubicBezTo>
                    <a:pt x="17" y="186"/>
                    <a:pt x="37" y="223"/>
                    <a:pt x="70" y="240"/>
                  </a:cubicBezTo>
                  <a:cubicBezTo>
                    <a:pt x="82" y="251"/>
                    <a:pt x="102" y="263"/>
                    <a:pt x="120" y="263"/>
                  </a:cubicBezTo>
                  <a:cubicBezTo>
                    <a:pt x="127" y="263"/>
                    <a:pt x="134" y="261"/>
                    <a:pt x="140" y="256"/>
                  </a:cubicBezTo>
                  <a:cubicBezTo>
                    <a:pt x="206" y="256"/>
                    <a:pt x="244" y="186"/>
                    <a:pt x="244" y="120"/>
                  </a:cubicBezTo>
                  <a:cubicBezTo>
                    <a:pt x="223" y="83"/>
                    <a:pt x="223" y="50"/>
                    <a:pt x="190" y="33"/>
                  </a:cubicBezTo>
                  <a:cubicBezTo>
                    <a:pt x="190" y="17"/>
                    <a:pt x="173" y="17"/>
                    <a:pt x="173" y="17"/>
                  </a:cubicBezTo>
                  <a:cubicBezTo>
                    <a:pt x="157" y="0"/>
                    <a:pt x="140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2" name="Google Shape;14872;p41"/>
            <p:cNvSpPr/>
            <p:nvPr/>
          </p:nvSpPr>
          <p:spPr>
            <a:xfrm>
              <a:off x="4172525" y="2261300"/>
              <a:ext cx="3000" cy="6100"/>
            </a:xfrm>
            <a:custGeom>
              <a:avLst/>
              <a:gdLst/>
              <a:ahLst/>
              <a:cxnLst/>
              <a:rect l="l" t="t" r="r" b="b"/>
              <a:pathLst>
                <a:path w="120" h="244" extrusionOk="0">
                  <a:moveTo>
                    <a:pt x="37" y="0"/>
                  </a:moveTo>
                  <a:cubicBezTo>
                    <a:pt x="17" y="37"/>
                    <a:pt x="0" y="54"/>
                    <a:pt x="0" y="87"/>
                  </a:cubicBezTo>
                  <a:cubicBezTo>
                    <a:pt x="0" y="120"/>
                    <a:pt x="0" y="157"/>
                    <a:pt x="17" y="190"/>
                  </a:cubicBezTo>
                  <a:cubicBezTo>
                    <a:pt x="37" y="207"/>
                    <a:pt x="70" y="223"/>
                    <a:pt x="103" y="244"/>
                  </a:cubicBezTo>
                  <a:lnTo>
                    <a:pt x="120" y="244"/>
                  </a:lnTo>
                  <a:cubicBezTo>
                    <a:pt x="87" y="157"/>
                    <a:pt x="70" y="87"/>
                    <a:pt x="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3" name="Google Shape;14873;p41"/>
            <p:cNvSpPr/>
            <p:nvPr/>
          </p:nvSpPr>
          <p:spPr>
            <a:xfrm>
              <a:off x="4182000" y="2349475"/>
              <a:ext cx="6425" cy="6475"/>
            </a:xfrm>
            <a:custGeom>
              <a:avLst/>
              <a:gdLst/>
              <a:ahLst/>
              <a:cxnLst/>
              <a:rect l="l" t="t" r="r" b="b"/>
              <a:pathLst>
                <a:path w="257" h="259" extrusionOk="0">
                  <a:moveTo>
                    <a:pt x="120" y="0"/>
                  </a:moveTo>
                  <a:cubicBezTo>
                    <a:pt x="76" y="0"/>
                    <a:pt x="41" y="33"/>
                    <a:pt x="17" y="81"/>
                  </a:cubicBezTo>
                  <a:cubicBezTo>
                    <a:pt x="0" y="151"/>
                    <a:pt x="33" y="221"/>
                    <a:pt x="87" y="254"/>
                  </a:cubicBezTo>
                  <a:cubicBezTo>
                    <a:pt x="95" y="257"/>
                    <a:pt x="104" y="258"/>
                    <a:pt x="114" y="258"/>
                  </a:cubicBezTo>
                  <a:cubicBezTo>
                    <a:pt x="159" y="258"/>
                    <a:pt x="209" y="226"/>
                    <a:pt x="223" y="167"/>
                  </a:cubicBezTo>
                  <a:cubicBezTo>
                    <a:pt x="256" y="118"/>
                    <a:pt x="223" y="31"/>
                    <a:pt x="174" y="15"/>
                  </a:cubicBezTo>
                  <a:cubicBezTo>
                    <a:pt x="154" y="5"/>
                    <a:pt x="137" y="0"/>
                    <a:pt x="12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4" name="Google Shape;14874;p41"/>
            <p:cNvSpPr/>
            <p:nvPr/>
          </p:nvSpPr>
          <p:spPr>
            <a:xfrm>
              <a:off x="4192725" y="2411300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11" y="1"/>
                  </a:moveTo>
                  <a:cubicBezTo>
                    <a:pt x="69" y="1"/>
                    <a:pt x="29" y="34"/>
                    <a:pt x="17" y="82"/>
                  </a:cubicBezTo>
                  <a:cubicBezTo>
                    <a:pt x="0" y="152"/>
                    <a:pt x="17" y="238"/>
                    <a:pt x="87" y="255"/>
                  </a:cubicBezTo>
                  <a:cubicBezTo>
                    <a:pt x="98" y="255"/>
                    <a:pt x="109" y="262"/>
                    <a:pt x="120" y="262"/>
                  </a:cubicBezTo>
                  <a:cubicBezTo>
                    <a:pt x="125" y="262"/>
                    <a:pt x="131" y="260"/>
                    <a:pt x="136" y="255"/>
                  </a:cubicBezTo>
                  <a:cubicBezTo>
                    <a:pt x="173" y="255"/>
                    <a:pt x="206" y="222"/>
                    <a:pt x="223" y="185"/>
                  </a:cubicBezTo>
                  <a:cubicBezTo>
                    <a:pt x="239" y="135"/>
                    <a:pt x="223" y="82"/>
                    <a:pt x="206" y="49"/>
                  </a:cubicBezTo>
                  <a:cubicBezTo>
                    <a:pt x="190" y="32"/>
                    <a:pt x="173" y="16"/>
                    <a:pt x="157" y="16"/>
                  </a:cubicBezTo>
                  <a:cubicBezTo>
                    <a:pt x="142" y="6"/>
                    <a:pt x="126" y="1"/>
                    <a:pt x="11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5" name="Google Shape;14875;p41"/>
            <p:cNvSpPr/>
            <p:nvPr/>
          </p:nvSpPr>
          <p:spPr>
            <a:xfrm>
              <a:off x="4197050" y="2321900"/>
              <a:ext cx="850" cy="2200"/>
            </a:xfrm>
            <a:custGeom>
              <a:avLst/>
              <a:gdLst/>
              <a:ahLst/>
              <a:cxnLst/>
              <a:rect l="l" t="t" r="r" b="b"/>
              <a:pathLst>
                <a:path w="34" h="88" extrusionOk="0">
                  <a:moveTo>
                    <a:pt x="0" y="1"/>
                  </a:moveTo>
                  <a:lnTo>
                    <a:pt x="0" y="17"/>
                  </a:lnTo>
                  <a:cubicBezTo>
                    <a:pt x="0" y="34"/>
                    <a:pt x="17" y="67"/>
                    <a:pt x="33" y="87"/>
                  </a:cubicBezTo>
                  <a:cubicBezTo>
                    <a:pt x="17" y="67"/>
                    <a:pt x="17" y="34"/>
                    <a:pt x="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6" name="Google Shape;14876;p41"/>
            <p:cNvSpPr/>
            <p:nvPr/>
          </p:nvSpPr>
          <p:spPr>
            <a:xfrm>
              <a:off x="4195300" y="2361800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36" y="0"/>
                  </a:moveTo>
                  <a:cubicBezTo>
                    <a:pt x="103" y="0"/>
                    <a:pt x="70" y="0"/>
                    <a:pt x="54" y="17"/>
                  </a:cubicBezTo>
                  <a:cubicBezTo>
                    <a:pt x="0" y="70"/>
                    <a:pt x="0" y="157"/>
                    <a:pt x="33" y="206"/>
                  </a:cubicBezTo>
                  <a:cubicBezTo>
                    <a:pt x="55" y="237"/>
                    <a:pt x="85" y="256"/>
                    <a:pt x="118" y="256"/>
                  </a:cubicBezTo>
                  <a:cubicBezTo>
                    <a:pt x="142" y="256"/>
                    <a:pt x="167" y="246"/>
                    <a:pt x="190" y="223"/>
                  </a:cubicBezTo>
                  <a:cubicBezTo>
                    <a:pt x="239" y="190"/>
                    <a:pt x="239" y="103"/>
                    <a:pt x="206" y="54"/>
                  </a:cubicBezTo>
                  <a:cubicBezTo>
                    <a:pt x="190" y="37"/>
                    <a:pt x="173" y="17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7" name="Google Shape;14877;p41"/>
            <p:cNvSpPr/>
            <p:nvPr/>
          </p:nvSpPr>
          <p:spPr>
            <a:xfrm>
              <a:off x="4190150" y="2336125"/>
              <a:ext cx="6500" cy="6750"/>
            </a:xfrm>
            <a:custGeom>
              <a:avLst/>
              <a:gdLst/>
              <a:ahLst/>
              <a:cxnLst/>
              <a:rect l="l" t="t" r="r" b="b"/>
              <a:pathLst>
                <a:path w="260" h="270" extrusionOk="0">
                  <a:moveTo>
                    <a:pt x="129" y="0"/>
                  </a:moveTo>
                  <a:cubicBezTo>
                    <a:pt x="87" y="0"/>
                    <a:pt x="44" y="32"/>
                    <a:pt x="17" y="83"/>
                  </a:cubicBezTo>
                  <a:cubicBezTo>
                    <a:pt x="0" y="153"/>
                    <a:pt x="33" y="240"/>
                    <a:pt x="87" y="256"/>
                  </a:cubicBezTo>
                  <a:cubicBezTo>
                    <a:pt x="100" y="265"/>
                    <a:pt x="114" y="269"/>
                    <a:pt x="129" y="269"/>
                  </a:cubicBezTo>
                  <a:cubicBezTo>
                    <a:pt x="170" y="269"/>
                    <a:pt x="211" y="238"/>
                    <a:pt x="223" y="186"/>
                  </a:cubicBezTo>
                  <a:cubicBezTo>
                    <a:pt x="260" y="116"/>
                    <a:pt x="223" y="34"/>
                    <a:pt x="173" y="13"/>
                  </a:cubicBezTo>
                  <a:cubicBezTo>
                    <a:pt x="159" y="4"/>
                    <a:pt x="144" y="0"/>
                    <a:pt x="12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8" name="Google Shape;14878;p41"/>
            <p:cNvSpPr/>
            <p:nvPr/>
          </p:nvSpPr>
          <p:spPr>
            <a:xfrm>
              <a:off x="4178600" y="2288400"/>
              <a:ext cx="5575" cy="6825"/>
            </a:xfrm>
            <a:custGeom>
              <a:avLst/>
              <a:gdLst/>
              <a:ahLst/>
              <a:cxnLst/>
              <a:rect l="l" t="t" r="r" b="b"/>
              <a:pathLst>
                <a:path w="223" h="273" extrusionOk="0">
                  <a:moveTo>
                    <a:pt x="136" y="1"/>
                  </a:moveTo>
                  <a:cubicBezTo>
                    <a:pt x="103" y="1"/>
                    <a:pt x="66" y="17"/>
                    <a:pt x="50" y="34"/>
                  </a:cubicBezTo>
                  <a:cubicBezTo>
                    <a:pt x="0" y="87"/>
                    <a:pt x="0" y="153"/>
                    <a:pt x="33" y="223"/>
                  </a:cubicBezTo>
                  <a:cubicBezTo>
                    <a:pt x="50" y="240"/>
                    <a:pt x="83" y="256"/>
                    <a:pt x="103" y="273"/>
                  </a:cubicBezTo>
                  <a:cubicBezTo>
                    <a:pt x="136" y="273"/>
                    <a:pt x="169" y="256"/>
                    <a:pt x="186" y="240"/>
                  </a:cubicBezTo>
                  <a:cubicBezTo>
                    <a:pt x="206" y="223"/>
                    <a:pt x="223" y="190"/>
                    <a:pt x="223" y="153"/>
                  </a:cubicBezTo>
                  <a:cubicBezTo>
                    <a:pt x="223" y="120"/>
                    <a:pt x="223" y="87"/>
                    <a:pt x="206" y="50"/>
                  </a:cubicBezTo>
                  <a:cubicBezTo>
                    <a:pt x="186" y="34"/>
                    <a:pt x="169" y="17"/>
                    <a:pt x="153" y="17"/>
                  </a:cubicBezTo>
                  <a:cubicBezTo>
                    <a:pt x="153" y="17"/>
                    <a:pt x="136" y="17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9" name="Google Shape;14879;p41"/>
            <p:cNvSpPr/>
            <p:nvPr/>
          </p:nvSpPr>
          <p:spPr>
            <a:xfrm>
              <a:off x="4175100" y="2335425"/>
              <a:ext cx="6100" cy="6700"/>
            </a:xfrm>
            <a:custGeom>
              <a:avLst/>
              <a:gdLst/>
              <a:ahLst/>
              <a:cxnLst/>
              <a:rect l="l" t="t" r="r" b="b"/>
              <a:pathLst>
                <a:path w="244" h="268" extrusionOk="0">
                  <a:moveTo>
                    <a:pt x="121" y="1"/>
                  </a:moveTo>
                  <a:cubicBezTo>
                    <a:pt x="115" y="1"/>
                    <a:pt x="109" y="2"/>
                    <a:pt x="103" y="8"/>
                  </a:cubicBezTo>
                  <a:cubicBezTo>
                    <a:pt x="37" y="8"/>
                    <a:pt x="0" y="78"/>
                    <a:pt x="0" y="144"/>
                  </a:cubicBezTo>
                  <a:cubicBezTo>
                    <a:pt x="17" y="181"/>
                    <a:pt x="37" y="214"/>
                    <a:pt x="54" y="231"/>
                  </a:cubicBezTo>
                  <a:cubicBezTo>
                    <a:pt x="70" y="247"/>
                    <a:pt x="103" y="268"/>
                    <a:pt x="140" y="268"/>
                  </a:cubicBezTo>
                  <a:cubicBezTo>
                    <a:pt x="190" y="247"/>
                    <a:pt x="243" y="181"/>
                    <a:pt x="223" y="111"/>
                  </a:cubicBezTo>
                  <a:cubicBezTo>
                    <a:pt x="223" y="78"/>
                    <a:pt x="206" y="41"/>
                    <a:pt x="190" y="24"/>
                  </a:cubicBezTo>
                  <a:cubicBezTo>
                    <a:pt x="173" y="24"/>
                    <a:pt x="173" y="8"/>
                    <a:pt x="157" y="8"/>
                  </a:cubicBezTo>
                  <a:cubicBezTo>
                    <a:pt x="146" y="8"/>
                    <a:pt x="133" y="1"/>
                    <a:pt x="12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0" name="Google Shape;14880;p41"/>
            <p:cNvSpPr/>
            <p:nvPr/>
          </p:nvSpPr>
          <p:spPr>
            <a:xfrm>
              <a:off x="4186750" y="2302950"/>
              <a:ext cx="4750" cy="6675"/>
            </a:xfrm>
            <a:custGeom>
              <a:avLst/>
              <a:gdLst/>
              <a:ahLst/>
              <a:cxnLst/>
              <a:rect l="l" t="t" r="r" b="b"/>
              <a:pathLst>
                <a:path w="190" h="267" extrusionOk="0">
                  <a:moveTo>
                    <a:pt x="103" y="0"/>
                  </a:moveTo>
                  <a:cubicBezTo>
                    <a:pt x="33" y="21"/>
                    <a:pt x="0" y="87"/>
                    <a:pt x="0" y="157"/>
                  </a:cubicBezTo>
                  <a:cubicBezTo>
                    <a:pt x="0" y="190"/>
                    <a:pt x="17" y="227"/>
                    <a:pt x="50" y="243"/>
                  </a:cubicBezTo>
                  <a:cubicBezTo>
                    <a:pt x="61" y="255"/>
                    <a:pt x="83" y="267"/>
                    <a:pt x="107" y="267"/>
                  </a:cubicBezTo>
                  <a:cubicBezTo>
                    <a:pt x="116" y="267"/>
                    <a:pt x="126" y="265"/>
                    <a:pt x="136" y="260"/>
                  </a:cubicBezTo>
                  <a:cubicBezTo>
                    <a:pt x="153" y="260"/>
                    <a:pt x="169" y="243"/>
                    <a:pt x="190" y="227"/>
                  </a:cubicBezTo>
                  <a:cubicBezTo>
                    <a:pt x="169" y="157"/>
                    <a:pt x="136" y="87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1" name="Google Shape;14881;p41"/>
            <p:cNvSpPr/>
            <p:nvPr/>
          </p:nvSpPr>
          <p:spPr>
            <a:xfrm>
              <a:off x="4128700" y="2267800"/>
              <a:ext cx="5600" cy="6400"/>
            </a:xfrm>
            <a:custGeom>
              <a:avLst/>
              <a:gdLst/>
              <a:ahLst/>
              <a:cxnLst/>
              <a:rect l="l" t="t" r="r" b="b"/>
              <a:pathLst>
                <a:path w="224" h="256" extrusionOk="0">
                  <a:moveTo>
                    <a:pt x="87" y="0"/>
                  </a:moveTo>
                  <a:cubicBezTo>
                    <a:pt x="71" y="17"/>
                    <a:pt x="38" y="33"/>
                    <a:pt x="17" y="50"/>
                  </a:cubicBezTo>
                  <a:cubicBezTo>
                    <a:pt x="1" y="87"/>
                    <a:pt x="1" y="120"/>
                    <a:pt x="1" y="153"/>
                  </a:cubicBezTo>
                  <a:cubicBezTo>
                    <a:pt x="1" y="190"/>
                    <a:pt x="17" y="223"/>
                    <a:pt x="38" y="239"/>
                  </a:cubicBezTo>
                  <a:cubicBezTo>
                    <a:pt x="71" y="256"/>
                    <a:pt x="104" y="256"/>
                    <a:pt x="120" y="256"/>
                  </a:cubicBezTo>
                  <a:cubicBezTo>
                    <a:pt x="191" y="256"/>
                    <a:pt x="223" y="190"/>
                    <a:pt x="223" y="120"/>
                  </a:cubicBezTo>
                  <a:cubicBezTo>
                    <a:pt x="207" y="87"/>
                    <a:pt x="191" y="50"/>
                    <a:pt x="174" y="33"/>
                  </a:cubicBezTo>
                  <a:cubicBezTo>
                    <a:pt x="174" y="17"/>
                    <a:pt x="158" y="17"/>
                    <a:pt x="158" y="17"/>
                  </a:cubicBezTo>
                  <a:cubicBezTo>
                    <a:pt x="141" y="0"/>
                    <a:pt x="104" y="0"/>
                    <a:pt x="8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2" name="Google Shape;14882;p41"/>
            <p:cNvSpPr/>
            <p:nvPr/>
          </p:nvSpPr>
          <p:spPr>
            <a:xfrm>
              <a:off x="3796300" y="2343850"/>
              <a:ext cx="4350" cy="6600"/>
            </a:xfrm>
            <a:custGeom>
              <a:avLst/>
              <a:gdLst/>
              <a:ahLst/>
              <a:cxnLst/>
              <a:rect l="l" t="t" r="r" b="b"/>
              <a:pathLst>
                <a:path w="174" h="264" extrusionOk="0">
                  <a:moveTo>
                    <a:pt x="52" y="1"/>
                  </a:moveTo>
                  <a:cubicBezTo>
                    <a:pt x="37" y="1"/>
                    <a:pt x="19" y="5"/>
                    <a:pt x="0" y="13"/>
                  </a:cubicBezTo>
                  <a:lnTo>
                    <a:pt x="0" y="256"/>
                  </a:lnTo>
                  <a:lnTo>
                    <a:pt x="17" y="256"/>
                  </a:lnTo>
                  <a:cubicBezTo>
                    <a:pt x="31" y="256"/>
                    <a:pt x="43" y="264"/>
                    <a:pt x="54" y="264"/>
                  </a:cubicBezTo>
                  <a:cubicBezTo>
                    <a:pt x="60" y="264"/>
                    <a:pt x="65" y="262"/>
                    <a:pt x="71" y="256"/>
                  </a:cubicBezTo>
                  <a:cubicBezTo>
                    <a:pt x="104" y="256"/>
                    <a:pt x="141" y="219"/>
                    <a:pt x="157" y="186"/>
                  </a:cubicBezTo>
                  <a:cubicBezTo>
                    <a:pt x="174" y="137"/>
                    <a:pt x="157" y="83"/>
                    <a:pt x="141" y="50"/>
                  </a:cubicBezTo>
                  <a:cubicBezTo>
                    <a:pt x="120" y="34"/>
                    <a:pt x="104" y="13"/>
                    <a:pt x="87" y="13"/>
                  </a:cubicBezTo>
                  <a:cubicBezTo>
                    <a:pt x="79" y="5"/>
                    <a:pt x="66" y="1"/>
                    <a:pt x="52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3" name="Google Shape;14883;p41"/>
            <p:cNvSpPr/>
            <p:nvPr/>
          </p:nvSpPr>
          <p:spPr>
            <a:xfrm>
              <a:off x="3796300" y="2437850"/>
              <a:ext cx="4350" cy="6425"/>
            </a:xfrm>
            <a:custGeom>
              <a:avLst/>
              <a:gdLst/>
              <a:ahLst/>
              <a:cxnLst/>
              <a:rect l="l" t="t" r="r" b="b"/>
              <a:pathLst>
                <a:path w="174" h="257" extrusionOk="0">
                  <a:moveTo>
                    <a:pt x="38" y="1"/>
                  </a:moveTo>
                  <a:cubicBezTo>
                    <a:pt x="17" y="1"/>
                    <a:pt x="17" y="1"/>
                    <a:pt x="0" y="17"/>
                  </a:cubicBezTo>
                  <a:lnTo>
                    <a:pt x="0" y="257"/>
                  </a:lnTo>
                  <a:lnTo>
                    <a:pt x="71" y="257"/>
                  </a:lnTo>
                  <a:cubicBezTo>
                    <a:pt x="104" y="257"/>
                    <a:pt x="120" y="240"/>
                    <a:pt x="141" y="207"/>
                  </a:cubicBezTo>
                  <a:cubicBezTo>
                    <a:pt x="157" y="170"/>
                    <a:pt x="174" y="137"/>
                    <a:pt x="157" y="104"/>
                  </a:cubicBezTo>
                  <a:cubicBezTo>
                    <a:pt x="157" y="67"/>
                    <a:pt x="141" y="50"/>
                    <a:pt x="120" y="34"/>
                  </a:cubicBezTo>
                  <a:cubicBezTo>
                    <a:pt x="104" y="17"/>
                    <a:pt x="104" y="17"/>
                    <a:pt x="87" y="17"/>
                  </a:cubicBezTo>
                  <a:cubicBezTo>
                    <a:pt x="71" y="1"/>
                    <a:pt x="54" y="1"/>
                    <a:pt x="3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4" name="Google Shape;14884;p41"/>
            <p:cNvSpPr/>
            <p:nvPr/>
          </p:nvSpPr>
          <p:spPr>
            <a:xfrm>
              <a:off x="3796300" y="2387675"/>
              <a:ext cx="4350" cy="6725"/>
            </a:xfrm>
            <a:custGeom>
              <a:avLst/>
              <a:gdLst/>
              <a:ahLst/>
              <a:cxnLst/>
              <a:rect l="l" t="t" r="r" b="b"/>
              <a:pathLst>
                <a:path w="174" h="269" extrusionOk="0">
                  <a:moveTo>
                    <a:pt x="52" y="0"/>
                  </a:moveTo>
                  <a:cubicBezTo>
                    <a:pt x="37" y="0"/>
                    <a:pt x="19" y="4"/>
                    <a:pt x="0" y="12"/>
                  </a:cubicBezTo>
                  <a:lnTo>
                    <a:pt x="0" y="256"/>
                  </a:lnTo>
                  <a:lnTo>
                    <a:pt x="17" y="256"/>
                  </a:lnTo>
                  <a:cubicBezTo>
                    <a:pt x="31" y="264"/>
                    <a:pt x="47" y="269"/>
                    <a:pt x="62" y="269"/>
                  </a:cubicBezTo>
                  <a:cubicBezTo>
                    <a:pt x="104" y="269"/>
                    <a:pt x="145" y="237"/>
                    <a:pt x="157" y="186"/>
                  </a:cubicBezTo>
                  <a:cubicBezTo>
                    <a:pt x="174" y="115"/>
                    <a:pt x="157" y="33"/>
                    <a:pt x="87" y="12"/>
                  </a:cubicBezTo>
                  <a:cubicBezTo>
                    <a:pt x="79" y="4"/>
                    <a:pt x="66" y="0"/>
                    <a:pt x="5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5" name="Google Shape;14885;p41"/>
            <p:cNvSpPr/>
            <p:nvPr/>
          </p:nvSpPr>
          <p:spPr>
            <a:xfrm>
              <a:off x="4141600" y="2216750"/>
              <a:ext cx="6500" cy="6700"/>
            </a:xfrm>
            <a:custGeom>
              <a:avLst/>
              <a:gdLst/>
              <a:ahLst/>
              <a:cxnLst/>
              <a:rect l="l" t="t" r="r" b="b"/>
              <a:pathLst>
                <a:path w="260" h="268" extrusionOk="0">
                  <a:moveTo>
                    <a:pt x="122" y="1"/>
                  </a:moveTo>
                  <a:cubicBezTo>
                    <a:pt x="78" y="1"/>
                    <a:pt x="44" y="32"/>
                    <a:pt x="17" y="84"/>
                  </a:cubicBezTo>
                  <a:cubicBezTo>
                    <a:pt x="0" y="150"/>
                    <a:pt x="37" y="220"/>
                    <a:pt x="87" y="253"/>
                  </a:cubicBezTo>
                  <a:cubicBezTo>
                    <a:pt x="101" y="263"/>
                    <a:pt x="117" y="268"/>
                    <a:pt x="132" y="268"/>
                  </a:cubicBezTo>
                  <a:cubicBezTo>
                    <a:pt x="173" y="268"/>
                    <a:pt x="211" y="235"/>
                    <a:pt x="223" y="187"/>
                  </a:cubicBezTo>
                  <a:cubicBezTo>
                    <a:pt x="260" y="117"/>
                    <a:pt x="223" y="30"/>
                    <a:pt x="173" y="14"/>
                  </a:cubicBezTo>
                  <a:cubicBezTo>
                    <a:pt x="155" y="5"/>
                    <a:pt x="138" y="1"/>
                    <a:pt x="122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6" name="Google Shape;14886;p41"/>
            <p:cNvSpPr/>
            <p:nvPr/>
          </p:nvSpPr>
          <p:spPr>
            <a:xfrm>
              <a:off x="3806200" y="2356325"/>
              <a:ext cx="5575" cy="6825"/>
            </a:xfrm>
            <a:custGeom>
              <a:avLst/>
              <a:gdLst/>
              <a:ahLst/>
              <a:cxnLst/>
              <a:rect l="l" t="t" r="r" b="b"/>
              <a:pathLst>
                <a:path w="223" h="273" extrusionOk="0">
                  <a:moveTo>
                    <a:pt x="112" y="1"/>
                  </a:moveTo>
                  <a:cubicBezTo>
                    <a:pt x="103" y="1"/>
                    <a:pt x="95" y="5"/>
                    <a:pt x="87" y="13"/>
                  </a:cubicBezTo>
                  <a:cubicBezTo>
                    <a:pt x="54" y="13"/>
                    <a:pt x="33" y="30"/>
                    <a:pt x="17" y="67"/>
                  </a:cubicBezTo>
                  <a:cubicBezTo>
                    <a:pt x="0" y="83"/>
                    <a:pt x="0" y="116"/>
                    <a:pt x="0" y="153"/>
                  </a:cubicBezTo>
                  <a:cubicBezTo>
                    <a:pt x="0" y="186"/>
                    <a:pt x="17" y="219"/>
                    <a:pt x="33" y="236"/>
                  </a:cubicBezTo>
                  <a:cubicBezTo>
                    <a:pt x="70" y="256"/>
                    <a:pt x="87" y="273"/>
                    <a:pt x="120" y="273"/>
                  </a:cubicBezTo>
                  <a:cubicBezTo>
                    <a:pt x="190" y="256"/>
                    <a:pt x="223" y="186"/>
                    <a:pt x="206" y="116"/>
                  </a:cubicBezTo>
                  <a:cubicBezTo>
                    <a:pt x="206" y="83"/>
                    <a:pt x="190" y="50"/>
                    <a:pt x="173" y="30"/>
                  </a:cubicBezTo>
                  <a:cubicBezTo>
                    <a:pt x="157" y="30"/>
                    <a:pt x="157" y="13"/>
                    <a:pt x="136" y="13"/>
                  </a:cubicBezTo>
                  <a:cubicBezTo>
                    <a:pt x="128" y="5"/>
                    <a:pt x="120" y="1"/>
                    <a:pt x="112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7" name="Google Shape;14887;p41"/>
            <p:cNvSpPr/>
            <p:nvPr/>
          </p:nvSpPr>
          <p:spPr>
            <a:xfrm>
              <a:off x="3798875" y="2373025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41" y="1"/>
                  </a:moveTo>
                  <a:cubicBezTo>
                    <a:pt x="104" y="1"/>
                    <a:pt x="87" y="1"/>
                    <a:pt x="54" y="17"/>
                  </a:cubicBezTo>
                  <a:cubicBezTo>
                    <a:pt x="17" y="67"/>
                    <a:pt x="1" y="153"/>
                    <a:pt x="38" y="207"/>
                  </a:cubicBezTo>
                  <a:cubicBezTo>
                    <a:pt x="54" y="240"/>
                    <a:pt x="87" y="256"/>
                    <a:pt x="120" y="256"/>
                  </a:cubicBezTo>
                  <a:cubicBezTo>
                    <a:pt x="141" y="256"/>
                    <a:pt x="174" y="256"/>
                    <a:pt x="190" y="223"/>
                  </a:cubicBezTo>
                  <a:cubicBezTo>
                    <a:pt x="223" y="207"/>
                    <a:pt x="244" y="170"/>
                    <a:pt x="244" y="137"/>
                  </a:cubicBezTo>
                  <a:cubicBezTo>
                    <a:pt x="244" y="104"/>
                    <a:pt x="223" y="67"/>
                    <a:pt x="207" y="50"/>
                  </a:cubicBezTo>
                  <a:cubicBezTo>
                    <a:pt x="207" y="34"/>
                    <a:pt x="190" y="17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8" name="Google Shape;14888;p41"/>
            <p:cNvSpPr/>
            <p:nvPr/>
          </p:nvSpPr>
          <p:spPr>
            <a:xfrm>
              <a:off x="3796300" y="2358800"/>
              <a:ext cx="950" cy="4350"/>
            </a:xfrm>
            <a:custGeom>
              <a:avLst/>
              <a:gdLst/>
              <a:ahLst/>
              <a:cxnLst/>
              <a:rect l="l" t="t" r="r" b="b"/>
              <a:pathLst>
                <a:path w="38" h="174" extrusionOk="0">
                  <a:moveTo>
                    <a:pt x="0" y="1"/>
                  </a:moveTo>
                  <a:lnTo>
                    <a:pt x="0" y="174"/>
                  </a:lnTo>
                  <a:cubicBezTo>
                    <a:pt x="17" y="157"/>
                    <a:pt x="17" y="157"/>
                    <a:pt x="17" y="137"/>
                  </a:cubicBezTo>
                  <a:cubicBezTo>
                    <a:pt x="38" y="87"/>
                    <a:pt x="38" y="34"/>
                    <a:pt x="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9" name="Google Shape;14889;p41"/>
            <p:cNvSpPr/>
            <p:nvPr/>
          </p:nvSpPr>
          <p:spPr>
            <a:xfrm>
              <a:off x="3796300" y="2422400"/>
              <a:ext cx="5600" cy="6500"/>
            </a:xfrm>
            <a:custGeom>
              <a:avLst/>
              <a:gdLst/>
              <a:ahLst/>
              <a:cxnLst/>
              <a:rect l="l" t="t" r="r" b="b"/>
              <a:pathLst>
                <a:path w="224" h="260" extrusionOk="0">
                  <a:moveTo>
                    <a:pt x="104" y="0"/>
                  </a:moveTo>
                  <a:cubicBezTo>
                    <a:pt x="54" y="17"/>
                    <a:pt x="17" y="50"/>
                    <a:pt x="0" y="104"/>
                  </a:cubicBezTo>
                  <a:lnTo>
                    <a:pt x="0" y="170"/>
                  </a:lnTo>
                  <a:cubicBezTo>
                    <a:pt x="15" y="216"/>
                    <a:pt x="57" y="259"/>
                    <a:pt x="114" y="259"/>
                  </a:cubicBezTo>
                  <a:cubicBezTo>
                    <a:pt x="122" y="259"/>
                    <a:pt x="131" y="258"/>
                    <a:pt x="141" y="256"/>
                  </a:cubicBezTo>
                  <a:cubicBezTo>
                    <a:pt x="157" y="256"/>
                    <a:pt x="190" y="240"/>
                    <a:pt x="207" y="207"/>
                  </a:cubicBezTo>
                  <a:cubicBezTo>
                    <a:pt x="223" y="190"/>
                    <a:pt x="223" y="153"/>
                    <a:pt x="223" y="120"/>
                  </a:cubicBezTo>
                  <a:cubicBezTo>
                    <a:pt x="223" y="87"/>
                    <a:pt x="207" y="50"/>
                    <a:pt x="174" y="33"/>
                  </a:cubicBezTo>
                  <a:cubicBezTo>
                    <a:pt x="174" y="17"/>
                    <a:pt x="157" y="17"/>
                    <a:pt x="157" y="17"/>
                  </a:cubicBezTo>
                  <a:cubicBezTo>
                    <a:pt x="141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0" name="Google Shape;14890;p41"/>
            <p:cNvSpPr/>
            <p:nvPr/>
          </p:nvSpPr>
          <p:spPr>
            <a:xfrm>
              <a:off x="3796300" y="2311600"/>
              <a:ext cx="2200" cy="6000"/>
            </a:xfrm>
            <a:custGeom>
              <a:avLst/>
              <a:gdLst/>
              <a:ahLst/>
              <a:cxnLst/>
              <a:rect l="l" t="t" r="r" b="b"/>
              <a:pathLst>
                <a:path w="88" h="240" extrusionOk="0">
                  <a:moveTo>
                    <a:pt x="0" y="0"/>
                  </a:moveTo>
                  <a:lnTo>
                    <a:pt x="0" y="239"/>
                  </a:lnTo>
                  <a:cubicBezTo>
                    <a:pt x="54" y="223"/>
                    <a:pt x="87" y="169"/>
                    <a:pt x="87" y="103"/>
                  </a:cubicBezTo>
                  <a:cubicBezTo>
                    <a:pt x="71" y="66"/>
                    <a:pt x="71" y="33"/>
                    <a:pt x="38" y="17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1" name="Google Shape;14891;p41"/>
            <p:cNvSpPr/>
            <p:nvPr/>
          </p:nvSpPr>
          <p:spPr>
            <a:xfrm>
              <a:off x="4074600" y="2431375"/>
              <a:ext cx="6100" cy="6500"/>
            </a:xfrm>
            <a:custGeom>
              <a:avLst/>
              <a:gdLst/>
              <a:ahLst/>
              <a:cxnLst/>
              <a:rect l="l" t="t" r="r" b="b"/>
              <a:pathLst>
                <a:path w="244" h="260" extrusionOk="0">
                  <a:moveTo>
                    <a:pt x="103" y="0"/>
                  </a:moveTo>
                  <a:cubicBezTo>
                    <a:pt x="54" y="17"/>
                    <a:pt x="0" y="70"/>
                    <a:pt x="17" y="157"/>
                  </a:cubicBezTo>
                  <a:cubicBezTo>
                    <a:pt x="17" y="190"/>
                    <a:pt x="37" y="206"/>
                    <a:pt x="54" y="243"/>
                  </a:cubicBezTo>
                  <a:cubicBezTo>
                    <a:pt x="87" y="260"/>
                    <a:pt x="103" y="260"/>
                    <a:pt x="141" y="260"/>
                  </a:cubicBezTo>
                  <a:cubicBezTo>
                    <a:pt x="190" y="243"/>
                    <a:pt x="244" y="173"/>
                    <a:pt x="223" y="103"/>
                  </a:cubicBezTo>
                  <a:cubicBezTo>
                    <a:pt x="223" y="70"/>
                    <a:pt x="206" y="37"/>
                    <a:pt x="190" y="17"/>
                  </a:cubicBezTo>
                  <a:cubicBezTo>
                    <a:pt x="173" y="17"/>
                    <a:pt x="173" y="17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2" name="Google Shape;14892;p41"/>
            <p:cNvSpPr/>
            <p:nvPr/>
          </p:nvSpPr>
          <p:spPr>
            <a:xfrm>
              <a:off x="4102125" y="2302125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03" y="0"/>
                  </a:moveTo>
                  <a:cubicBezTo>
                    <a:pt x="33" y="17"/>
                    <a:pt x="0" y="87"/>
                    <a:pt x="0" y="157"/>
                  </a:cubicBezTo>
                  <a:cubicBezTo>
                    <a:pt x="17" y="190"/>
                    <a:pt x="17" y="206"/>
                    <a:pt x="50" y="239"/>
                  </a:cubicBezTo>
                  <a:cubicBezTo>
                    <a:pt x="70" y="260"/>
                    <a:pt x="103" y="260"/>
                    <a:pt x="136" y="260"/>
                  </a:cubicBezTo>
                  <a:cubicBezTo>
                    <a:pt x="190" y="239"/>
                    <a:pt x="239" y="173"/>
                    <a:pt x="223" y="103"/>
                  </a:cubicBezTo>
                  <a:cubicBezTo>
                    <a:pt x="223" y="70"/>
                    <a:pt x="206" y="54"/>
                    <a:pt x="173" y="17"/>
                  </a:cubicBezTo>
                  <a:cubicBezTo>
                    <a:pt x="173" y="17"/>
                    <a:pt x="153" y="17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3" name="Google Shape;14893;p41"/>
            <p:cNvSpPr/>
            <p:nvPr/>
          </p:nvSpPr>
          <p:spPr>
            <a:xfrm>
              <a:off x="4041500" y="2408575"/>
              <a:ext cx="6125" cy="6525"/>
            </a:xfrm>
            <a:custGeom>
              <a:avLst/>
              <a:gdLst/>
              <a:ahLst/>
              <a:cxnLst/>
              <a:rect l="l" t="t" r="r" b="b"/>
              <a:pathLst>
                <a:path w="245" h="261" extrusionOk="0">
                  <a:moveTo>
                    <a:pt x="104" y="1"/>
                  </a:moveTo>
                  <a:cubicBezTo>
                    <a:pt x="54" y="22"/>
                    <a:pt x="1" y="88"/>
                    <a:pt x="21" y="158"/>
                  </a:cubicBezTo>
                  <a:cubicBezTo>
                    <a:pt x="21" y="191"/>
                    <a:pt x="38" y="228"/>
                    <a:pt x="54" y="244"/>
                  </a:cubicBezTo>
                  <a:cubicBezTo>
                    <a:pt x="87" y="261"/>
                    <a:pt x="125" y="261"/>
                    <a:pt x="141" y="261"/>
                  </a:cubicBezTo>
                  <a:cubicBezTo>
                    <a:pt x="207" y="261"/>
                    <a:pt x="244" y="191"/>
                    <a:pt x="244" y="125"/>
                  </a:cubicBezTo>
                  <a:cubicBezTo>
                    <a:pt x="228" y="71"/>
                    <a:pt x="207" y="55"/>
                    <a:pt x="191" y="38"/>
                  </a:cubicBezTo>
                  <a:cubicBezTo>
                    <a:pt x="191" y="22"/>
                    <a:pt x="174" y="22"/>
                    <a:pt x="174" y="22"/>
                  </a:cubicBezTo>
                  <a:cubicBezTo>
                    <a:pt x="141" y="1"/>
                    <a:pt x="125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4" name="Google Shape;14894;p41"/>
            <p:cNvSpPr/>
            <p:nvPr/>
          </p:nvSpPr>
          <p:spPr>
            <a:xfrm>
              <a:off x="3817325" y="2400450"/>
              <a:ext cx="6100" cy="6675"/>
            </a:xfrm>
            <a:custGeom>
              <a:avLst/>
              <a:gdLst/>
              <a:ahLst/>
              <a:cxnLst/>
              <a:rect l="l" t="t" r="r" b="b"/>
              <a:pathLst>
                <a:path w="244" h="267" extrusionOk="0">
                  <a:moveTo>
                    <a:pt x="104" y="0"/>
                  </a:moveTo>
                  <a:cubicBezTo>
                    <a:pt x="38" y="17"/>
                    <a:pt x="1" y="87"/>
                    <a:pt x="1" y="157"/>
                  </a:cubicBezTo>
                  <a:cubicBezTo>
                    <a:pt x="21" y="190"/>
                    <a:pt x="38" y="223"/>
                    <a:pt x="54" y="244"/>
                  </a:cubicBezTo>
                  <a:cubicBezTo>
                    <a:pt x="66" y="255"/>
                    <a:pt x="86" y="267"/>
                    <a:pt x="110" y="267"/>
                  </a:cubicBezTo>
                  <a:cubicBezTo>
                    <a:pt x="119" y="267"/>
                    <a:pt x="130" y="265"/>
                    <a:pt x="141" y="260"/>
                  </a:cubicBezTo>
                  <a:cubicBezTo>
                    <a:pt x="190" y="260"/>
                    <a:pt x="244" y="190"/>
                    <a:pt x="227" y="120"/>
                  </a:cubicBezTo>
                  <a:cubicBezTo>
                    <a:pt x="227" y="87"/>
                    <a:pt x="207" y="54"/>
                    <a:pt x="190" y="37"/>
                  </a:cubicBezTo>
                  <a:cubicBezTo>
                    <a:pt x="174" y="17"/>
                    <a:pt x="174" y="17"/>
                    <a:pt x="157" y="17"/>
                  </a:cubicBezTo>
                  <a:cubicBezTo>
                    <a:pt x="141" y="0"/>
                    <a:pt x="124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5" name="Google Shape;14895;p41"/>
            <p:cNvSpPr/>
            <p:nvPr/>
          </p:nvSpPr>
          <p:spPr>
            <a:xfrm>
              <a:off x="3855575" y="2425950"/>
              <a:ext cx="5175" cy="6375"/>
            </a:xfrm>
            <a:custGeom>
              <a:avLst/>
              <a:gdLst/>
              <a:ahLst/>
              <a:cxnLst/>
              <a:rect l="l" t="t" r="r" b="b"/>
              <a:pathLst>
                <a:path w="207" h="255" extrusionOk="0">
                  <a:moveTo>
                    <a:pt x="113" y="0"/>
                  </a:moveTo>
                  <a:cubicBezTo>
                    <a:pt x="92" y="0"/>
                    <a:pt x="73" y="8"/>
                    <a:pt x="54" y="28"/>
                  </a:cubicBezTo>
                  <a:cubicBezTo>
                    <a:pt x="37" y="28"/>
                    <a:pt x="17" y="65"/>
                    <a:pt x="0" y="81"/>
                  </a:cubicBezTo>
                  <a:lnTo>
                    <a:pt x="0" y="168"/>
                  </a:lnTo>
                  <a:cubicBezTo>
                    <a:pt x="17" y="201"/>
                    <a:pt x="37" y="234"/>
                    <a:pt x="70" y="254"/>
                  </a:cubicBezTo>
                  <a:cubicBezTo>
                    <a:pt x="120" y="201"/>
                    <a:pt x="157" y="151"/>
                    <a:pt x="206" y="81"/>
                  </a:cubicBezTo>
                  <a:cubicBezTo>
                    <a:pt x="206" y="48"/>
                    <a:pt x="173" y="28"/>
                    <a:pt x="157" y="11"/>
                  </a:cubicBezTo>
                  <a:cubicBezTo>
                    <a:pt x="141" y="4"/>
                    <a:pt x="127" y="0"/>
                    <a:pt x="11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6" name="Google Shape;14896;p41"/>
            <p:cNvSpPr/>
            <p:nvPr/>
          </p:nvSpPr>
          <p:spPr>
            <a:xfrm>
              <a:off x="3809600" y="243352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41" y="1"/>
                  </a:moveTo>
                  <a:cubicBezTo>
                    <a:pt x="103" y="1"/>
                    <a:pt x="70" y="1"/>
                    <a:pt x="54" y="34"/>
                  </a:cubicBezTo>
                  <a:cubicBezTo>
                    <a:pt x="0" y="71"/>
                    <a:pt x="0" y="157"/>
                    <a:pt x="37" y="207"/>
                  </a:cubicBezTo>
                  <a:cubicBezTo>
                    <a:pt x="54" y="240"/>
                    <a:pt x="87" y="260"/>
                    <a:pt x="103" y="260"/>
                  </a:cubicBezTo>
                  <a:cubicBezTo>
                    <a:pt x="141" y="260"/>
                    <a:pt x="174" y="260"/>
                    <a:pt x="190" y="223"/>
                  </a:cubicBezTo>
                  <a:cubicBezTo>
                    <a:pt x="244" y="190"/>
                    <a:pt x="244" y="104"/>
                    <a:pt x="206" y="54"/>
                  </a:cubicBezTo>
                  <a:cubicBezTo>
                    <a:pt x="190" y="34"/>
                    <a:pt x="174" y="17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7" name="Google Shape;14897;p41"/>
            <p:cNvSpPr/>
            <p:nvPr/>
          </p:nvSpPr>
          <p:spPr>
            <a:xfrm>
              <a:off x="3815275" y="2293400"/>
              <a:ext cx="6000" cy="6475"/>
            </a:xfrm>
            <a:custGeom>
              <a:avLst/>
              <a:gdLst/>
              <a:ahLst/>
              <a:cxnLst/>
              <a:rect l="l" t="t" r="r" b="b"/>
              <a:pathLst>
                <a:path w="240" h="259" extrusionOk="0">
                  <a:moveTo>
                    <a:pt x="123" y="0"/>
                  </a:moveTo>
                  <a:cubicBezTo>
                    <a:pt x="98" y="0"/>
                    <a:pt x="73" y="12"/>
                    <a:pt x="50" y="23"/>
                  </a:cubicBezTo>
                  <a:cubicBezTo>
                    <a:pt x="33" y="40"/>
                    <a:pt x="17" y="56"/>
                    <a:pt x="0" y="93"/>
                  </a:cubicBezTo>
                  <a:lnTo>
                    <a:pt x="0" y="176"/>
                  </a:lnTo>
                  <a:cubicBezTo>
                    <a:pt x="17" y="213"/>
                    <a:pt x="33" y="246"/>
                    <a:pt x="66" y="246"/>
                  </a:cubicBezTo>
                  <a:cubicBezTo>
                    <a:pt x="80" y="255"/>
                    <a:pt x="95" y="259"/>
                    <a:pt x="110" y="259"/>
                  </a:cubicBezTo>
                  <a:cubicBezTo>
                    <a:pt x="151" y="259"/>
                    <a:pt x="191" y="227"/>
                    <a:pt x="206" y="176"/>
                  </a:cubicBezTo>
                  <a:cubicBezTo>
                    <a:pt x="239" y="110"/>
                    <a:pt x="206" y="40"/>
                    <a:pt x="153" y="7"/>
                  </a:cubicBezTo>
                  <a:cubicBezTo>
                    <a:pt x="143" y="2"/>
                    <a:pt x="133" y="0"/>
                    <a:pt x="12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8" name="Google Shape;14898;p41"/>
            <p:cNvSpPr/>
            <p:nvPr/>
          </p:nvSpPr>
          <p:spPr>
            <a:xfrm>
              <a:off x="3810925" y="2465575"/>
              <a:ext cx="6025" cy="6625"/>
            </a:xfrm>
            <a:custGeom>
              <a:avLst/>
              <a:gdLst/>
              <a:ahLst/>
              <a:cxnLst/>
              <a:rect l="l" t="t" r="r" b="b"/>
              <a:pathLst>
                <a:path w="241" h="265" extrusionOk="0">
                  <a:moveTo>
                    <a:pt x="121" y="0"/>
                  </a:moveTo>
                  <a:cubicBezTo>
                    <a:pt x="115" y="0"/>
                    <a:pt x="110" y="2"/>
                    <a:pt x="104" y="9"/>
                  </a:cubicBezTo>
                  <a:cubicBezTo>
                    <a:pt x="71" y="9"/>
                    <a:pt x="50" y="26"/>
                    <a:pt x="34" y="59"/>
                  </a:cubicBezTo>
                  <a:cubicBezTo>
                    <a:pt x="17" y="75"/>
                    <a:pt x="1" y="112"/>
                    <a:pt x="17" y="145"/>
                  </a:cubicBezTo>
                  <a:cubicBezTo>
                    <a:pt x="17" y="178"/>
                    <a:pt x="34" y="215"/>
                    <a:pt x="50" y="232"/>
                  </a:cubicBezTo>
                  <a:cubicBezTo>
                    <a:pt x="88" y="248"/>
                    <a:pt x="104" y="265"/>
                    <a:pt x="137" y="265"/>
                  </a:cubicBezTo>
                  <a:cubicBezTo>
                    <a:pt x="207" y="248"/>
                    <a:pt x="240" y="178"/>
                    <a:pt x="224" y="112"/>
                  </a:cubicBezTo>
                  <a:cubicBezTo>
                    <a:pt x="224" y="75"/>
                    <a:pt x="207" y="42"/>
                    <a:pt x="191" y="26"/>
                  </a:cubicBezTo>
                  <a:cubicBezTo>
                    <a:pt x="174" y="26"/>
                    <a:pt x="174" y="9"/>
                    <a:pt x="153" y="9"/>
                  </a:cubicBezTo>
                  <a:cubicBezTo>
                    <a:pt x="142" y="9"/>
                    <a:pt x="132" y="0"/>
                    <a:pt x="12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9" name="Google Shape;14899;p41"/>
            <p:cNvSpPr/>
            <p:nvPr/>
          </p:nvSpPr>
          <p:spPr>
            <a:xfrm>
              <a:off x="3811750" y="2369925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104" y="1"/>
                  </a:moveTo>
                  <a:cubicBezTo>
                    <a:pt x="71" y="1"/>
                    <a:pt x="55" y="22"/>
                    <a:pt x="38" y="38"/>
                  </a:cubicBezTo>
                  <a:cubicBezTo>
                    <a:pt x="17" y="71"/>
                    <a:pt x="1" y="104"/>
                    <a:pt x="1" y="158"/>
                  </a:cubicBezTo>
                  <a:cubicBezTo>
                    <a:pt x="1" y="191"/>
                    <a:pt x="17" y="228"/>
                    <a:pt x="55" y="244"/>
                  </a:cubicBezTo>
                  <a:cubicBezTo>
                    <a:pt x="71" y="261"/>
                    <a:pt x="104" y="261"/>
                    <a:pt x="141" y="261"/>
                  </a:cubicBezTo>
                  <a:cubicBezTo>
                    <a:pt x="191" y="261"/>
                    <a:pt x="224" y="191"/>
                    <a:pt x="224" y="125"/>
                  </a:cubicBezTo>
                  <a:lnTo>
                    <a:pt x="224" y="104"/>
                  </a:lnTo>
                  <a:cubicBezTo>
                    <a:pt x="224" y="71"/>
                    <a:pt x="191" y="38"/>
                    <a:pt x="158" y="22"/>
                  </a:cubicBezTo>
                  <a:cubicBezTo>
                    <a:pt x="141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0" name="Google Shape;14900;p41"/>
            <p:cNvSpPr/>
            <p:nvPr/>
          </p:nvSpPr>
          <p:spPr>
            <a:xfrm>
              <a:off x="3814750" y="2325725"/>
              <a:ext cx="6100" cy="6675"/>
            </a:xfrm>
            <a:custGeom>
              <a:avLst/>
              <a:gdLst/>
              <a:ahLst/>
              <a:cxnLst/>
              <a:rect l="l" t="t" r="r" b="b"/>
              <a:pathLst>
                <a:path w="244" h="267" extrusionOk="0">
                  <a:moveTo>
                    <a:pt x="124" y="0"/>
                  </a:moveTo>
                  <a:cubicBezTo>
                    <a:pt x="87" y="0"/>
                    <a:pt x="71" y="17"/>
                    <a:pt x="38" y="37"/>
                  </a:cubicBezTo>
                  <a:cubicBezTo>
                    <a:pt x="21" y="54"/>
                    <a:pt x="0" y="87"/>
                    <a:pt x="0" y="120"/>
                  </a:cubicBezTo>
                  <a:cubicBezTo>
                    <a:pt x="0" y="157"/>
                    <a:pt x="0" y="190"/>
                    <a:pt x="21" y="223"/>
                  </a:cubicBezTo>
                  <a:cubicBezTo>
                    <a:pt x="38" y="243"/>
                    <a:pt x="71" y="260"/>
                    <a:pt x="104" y="260"/>
                  </a:cubicBezTo>
                  <a:cubicBezTo>
                    <a:pt x="110" y="265"/>
                    <a:pt x="117" y="267"/>
                    <a:pt x="124" y="267"/>
                  </a:cubicBezTo>
                  <a:cubicBezTo>
                    <a:pt x="142" y="267"/>
                    <a:pt x="162" y="255"/>
                    <a:pt x="174" y="243"/>
                  </a:cubicBezTo>
                  <a:cubicBezTo>
                    <a:pt x="227" y="190"/>
                    <a:pt x="244" y="103"/>
                    <a:pt x="190" y="54"/>
                  </a:cubicBezTo>
                  <a:cubicBezTo>
                    <a:pt x="190" y="37"/>
                    <a:pt x="174" y="17"/>
                    <a:pt x="157" y="17"/>
                  </a:cubicBezTo>
                  <a:cubicBezTo>
                    <a:pt x="141" y="17"/>
                    <a:pt x="141" y="0"/>
                    <a:pt x="12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1" name="Google Shape;14901;p41"/>
            <p:cNvSpPr/>
            <p:nvPr/>
          </p:nvSpPr>
          <p:spPr>
            <a:xfrm>
              <a:off x="3813925" y="2245825"/>
              <a:ext cx="6000" cy="6950"/>
            </a:xfrm>
            <a:custGeom>
              <a:avLst/>
              <a:gdLst/>
              <a:ahLst/>
              <a:cxnLst/>
              <a:rect l="l" t="t" r="r" b="b"/>
              <a:pathLst>
                <a:path w="240" h="278" extrusionOk="0">
                  <a:moveTo>
                    <a:pt x="137" y="1"/>
                  </a:moveTo>
                  <a:cubicBezTo>
                    <a:pt x="120" y="1"/>
                    <a:pt x="87" y="17"/>
                    <a:pt x="71" y="38"/>
                  </a:cubicBezTo>
                  <a:cubicBezTo>
                    <a:pt x="17" y="88"/>
                    <a:pt x="1" y="174"/>
                    <a:pt x="54" y="224"/>
                  </a:cubicBezTo>
                  <a:cubicBezTo>
                    <a:pt x="71" y="244"/>
                    <a:pt x="87" y="261"/>
                    <a:pt x="120" y="277"/>
                  </a:cubicBezTo>
                  <a:cubicBezTo>
                    <a:pt x="157" y="277"/>
                    <a:pt x="174" y="261"/>
                    <a:pt x="207" y="244"/>
                  </a:cubicBezTo>
                  <a:cubicBezTo>
                    <a:pt x="223" y="224"/>
                    <a:pt x="240" y="191"/>
                    <a:pt x="240" y="158"/>
                  </a:cubicBezTo>
                  <a:cubicBezTo>
                    <a:pt x="240" y="121"/>
                    <a:pt x="240" y="88"/>
                    <a:pt x="223" y="55"/>
                  </a:cubicBezTo>
                  <a:cubicBezTo>
                    <a:pt x="207" y="38"/>
                    <a:pt x="190" y="17"/>
                    <a:pt x="174" y="17"/>
                  </a:cubicBezTo>
                  <a:cubicBezTo>
                    <a:pt x="157" y="17"/>
                    <a:pt x="157" y="17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2" name="Google Shape;14902;p41"/>
            <p:cNvSpPr/>
            <p:nvPr/>
          </p:nvSpPr>
          <p:spPr>
            <a:xfrm>
              <a:off x="3844425" y="2412925"/>
              <a:ext cx="6025" cy="6675"/>
            </a:xfrm>
            <a:custGeom>
              <a:avLst/>
              <a:gdLst/>
              <a:ahLst/>
              <a:cxnLst/>
              <a:rect l="l" t="t" r="r" b="b"/>
              <a:pathLst>
                <a:path w="241" h="267" extrusionOk="0">
                  <a:moveTo>
                    <a:pt x="104" y="0"/>
                  </a:moveTo>
                  <a:cubicBezTo>
                    <a:pt x="50" y="17"/>
                    <a:pt x="1" y="87"/>
                    <a:pt x="17" y="157"/>
                  </a:cubicBezTo>
                  <a:cubicBezTo>
                    <a:pt x="17" y="190"/>
                    <a:pt x="34" y="223"/>
                    <a:pt x="71" y="239"/>
                  </a:cubicBezTo>
                  <a:cubicBezTo>
                    <a:pt x="83" y="254"/>
                    <a:pt x="103" y="267"/>
                    <a:pt x="120" y="267"/>
                  </a:cubicBezTo>
                  <a:cubicBezTo>
                    <a:pt x="126" y="267"/>
                    <a:pt x="132" y="265"/>
                    <a:pt x="137" y="260"/>
                  </a:cubicBezTo>
                  <a:cubicBezTo>
                    <a:pt x="207" y="260"/>
                    <a:pt x="240" y="190"/>
                    <a:pt x="240" y="120"/>
                  </a:cubicBezTo>
                  <a:cubicBezTo>
                    <a:pt x="240" y="87"/>
                    <a:pt x="224" y="54"/>
                    <a:pt x="191" y="33"/>
                  </a:cubicBezTo>
                  <a:cubicBezTo>
                    <a:pt x="191" y="17"/>
                    <a:pt x="174" y="17"/>
                    <a:pt x="174" y="17"/>
                  </a:cubicBezTo>
                  <a:cubicBezTo>
                    <a:pt x="153" y="0"/>
                    <a:pt x="137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3" name="Google Shape;14903;p41"/>
            <p:cNvSpPr/>
            <p:nvPr/>
          </p:nvSpPr>
          <p:spPr>
            <a:xfrm>
              <a:off x="3800225" y="2326500"/>
              <a:ext cx="6000" cy="6550"/>
            </a:xfrm>
            <a:custGeom>
              <a:avLst/>
              <a:gdLst/>
              <a:ahLst/>
              <a:cxnLst/>
              <a:rect l="l" t="t" r="r" b="b"/>
              <a:pathLst>
                <a:path w="240" h="262" extrusionOk="0">
                  <a:moveTo>
                    <a:pt x="132" y="0"/>
                  </a:moveTo>
                  <a:cubicBezTo>
                    <a:pt x="83" y="0"/>
                    <a:pt x="43" y="32"/>
                    <a:pt x="17" y="72"/>
                  </a:cubicBezTo>
                  <a:cubicBezTo>
                    <a:pt x="0" y="142"/>
                    <a:pt x="33" y="229"/>
                    <a:pt x="87" y="245"/>
                  </a:cubicBezTo>
                  <a:cubicBezTo>
                    <a:pt x="103" y="262"/>
                    <a:pt x="120" y="262"/>
                    <a:pt x="136" y="262"/>
                  </a:cubicBezTo>
                  <a:cubicBezTo>
                    <a:pt x="169" y="245"/>
                    <a:pt x="206" y="229"/>
                    <a:pt x="223" y="175"/>
                  </a:cubicBezTo>
                  <a:cubicBezTo>
                    <a:pt x="239" y="126"/>
                    <a:pt x="239" y="72"/>
                    <a:pt x="206" y="39"/>
                  </a:cubicBezTo>
                  <a:cubicBezTo>
                    <a:pt x="206" y="23"/>
                    <a:pt x="190" y="23"/>
                    <a:pt x="169" y="6"/>
                  </a:cubicBezTo>
                  <a:cubicBezTo>
                    <a:pt x="156" y="2"/>
                    <a:pt x="144" y="0"/>
                    <a:pt x="13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4" name="Google Shape;14904;p41"/>
            <p:cNvSpPr/>
            <p:nvPr/>
          </p:nvSpPr>
          <p:spPr>
            <a:xfrm>
              <a:off x="3810100" y="2417250"/>
              <a:ext cx="6025" cy="6575"/>
            </a:xfrm>
            <a:custGeom>
              <a:avLst/>
              <a:gdLst/>
              <a:ahLst/>
              <a:cxnLst/>
              <a:rect l="l" t="t" r="r" b="b"/>
              <a:pathLst>
                <a:path w="241" h="263" extrusionOk="0">
                  <a:moveTo>
                    <a:pt x="104" y="0"/>
                  </a:moveTo>
                  <a:cubicBezTo>
                    <a:pt x="34" y="17"/>
                    <a:pt x="1" y="87"/>
                    <a:pt x="1" y="153"/>
                  </a:cubicBezTo>
                  <a:cubicBezTo>
                    <a:pt x="17" y="190"/>
                    <a:pt x="17" y="223"/>
                    <a:pt x="50" y="239"/>
                  </a:cubicBezTo>
                  <a:cubicBezTo>
                    <a:pt x="62" y="251"/>
                    <a:pt x="84" y="263"/>
                    <a:pt x="108" y="263"/>
                  </a:cubicBezTo>
                  <a:cubicBezTo>
                    <a:pt x="117" y="263"/>
                    <a:pt x="127" y="261"/>
                    <a:pt x="137" y="256"/>
                  </a:cubicBezTo>
                  <a:cubicBezTo>
                    <a:pt x="186" y="256"/>
                    <a:pt x="240" y="190"/>
                    <a:pt x="224" y="120"/>
                  </a:cubicBezTo>
                  <a:cubicBezTo>
                    <a:pt x="224" y="87"/>
                    <a:pt x="207" y="50"/>
                    <a:pt x="170" y="33"/>
                  </a:cubicBezTo>
                  <a:cubicBezTo>
                    <a:pt x="170" y="17"/>
                    <a:pt x="170" y="17"/>
                    <a:pt x="154" y="17"/>
                  </a:cubicBezTo>
                  <a:cubicBezTo>
                    <a:pt x="137" y="0"/>
                    <a:pt x="121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5" name="Google Shape;14905;p41"/>
            <p:cNvSpPr/>
            <p:nvPr/>
          </p:nvSpPr>
          <p:spPr>
            <a:xfrm>
              <a:off x="3809600" y="2386825"/>
              <a:ext cx="6525" cy="6475"/>
            </a:xfrm>
            <a:custGeom>
              <a:avLst/>
              <a:gdLst/>
              <a:ahLst/>
              <a:cxnLst/>
              <a:rect l="l" t="t" r="r" b="b"/>
              <a:pathLst>
                <a:path w="261" h="259" extrusionOk="0">
                  <a:moveTo>
                    <a:pt x="122" y="1"/>
                  </a:moveTo>
                  <a:cubicBezTo>
                    <a:pt x="78" y="1"/>
                    <a:pt x="45" y="32"/>
                    <a:pt x="21" y="84"/>
                  </a:cubicBezTo>
                  <a:cubicBezTo>
                    <a:pt x="0" y="149"/>
                    <a:pt x="37" y="220"/>
                    <a:pt x="87" y="253"/>
                  </a:cubicBezTo>
                  <a:cubicBezTo>
                    <a:pt x="97" y="256"/>
                    <a:pt x="107" y="258"/>
                    <a:pt x="118" y="258"/>
                  </a:cubicBezTo>
                  <a:cubicBezTo>
                    <a:pt x="164" y="258"/>
                    <a:pt x="210" y="224"/>
                    <a:pt x="227" y="170"/>
                  </a:cubicBezTo>
                  <a:cubicBezTo>
                    <a:pt x="260" y="117"/>
                    <a:pt x="227" y="30"/>
                    <a:pt x="174" y="13"/>
                  </a:cubicBezTo>
                  <a:cubicBezTo>
                    <a:pt x="155" y="5"/>
                    <a:pt x="138" y="1"/>
                    <a:pt x="122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6" name="Google Shape;14906;p41"/>
            <p:cNvSpPr/>
            <p:nvPr/>
          </p:nvSpPr>
          <p:spPr>
            <a:xfrm>
              <a:off x="4105100" y="225532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37" y="0"/>
                  </a:moveTo>
                  <a:cubicBezTo>
                    <a:pt x="120" y="0"/>
                    <a:pt x="87" y="0"/>
                    <a:pt x="71" y="17"/>
                  </a:cubicBezTo>
                  <a:cubicBezTo>
                    <a:pt x="17" y="70"/>
                    <a:pt x="1" y="153"/>
                    <a:pt x="54" y="206"/>
                  </a:cubicBezTo>
                  <a:cubicBezTo>
                    <a:pt x="71" y="239"/>
                    <a:pt x="87" y="256"/>
                    <a:pt x="120" y="256"/>
                  </a:cubicBezTo>
                  <a:cubicBezTo>
                    <a:pt x="157" y="256"/>
                    <a:pt x="174" y="256"/>
                    <a:pt x="207" y="223"/>
                  </a:cubicBezTo>
                  <a:cubicBezTo>
                    <a:pt x="223" y="206"/>
                    <a:pt x="240" y="173"/>
                    <a:pt x="240" y="136"/>
                  </a:cubicBezTo>
                  <a:cubicBezTo>
                    <a:pt x="240" y="103"/>
                    <a:pt x="240" y="70"/>
                    <a:pt x="223" y="50"/>
                  </a:cubicBezTo>
                  <a:cubicBezTo>
                    <a:pt x="207" y="33"/>
                    <a:pt x="190" y="17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7" name="Google Shape;14907;p41"/>
            <p:cNvSpPr/>
            <p:nvPr/>
          </p:nvSpPr>
          <p:spPr>
            <a:xfrm>
              <a:off x="3802375" y="2402500"/>
              <a:ext cx="6000" cy="6475"/>
            </a:xfrm>
            <a:custGeom>
              <a:avLst/>
              <a:gdLst/>
              <a:ahLst/>
              <a:cxnLst/>
              <a:rect l="l" t="t" r="r" b="b"/>
              <a:pathLst>
                <a:path w="240" h="259" extrusionOk="0">
                  <a:moveTo>
                    <a:pt x="135" y="1"/>
                  </a:moveTo>
                  <a:cubicBezTo>
                    <a:pt x="81" y="1"/>
                    <a:pt x="31" y="31"/>
                    <a:pt x="17" y="75"/>
                  </a:cubicBezTo>
                  <a:cubicBezTo>
                    <a:pt x="1" y="141"/>
                    <a:pt x="34" y="228"/>
                    <a:pt x="83" y="244"/>
                  </a:cubicBezTo>
                  <a:cubicBezTo>
                    <a:pt x="98" y="254"/>
                    <a:pt x="114" y="259"/>
                    <a:pt x="129" y="259"/>
                  </a:cubicBezTo>
                  <a:cubicBezTo>
                    <a:pt x="171" y="259"/>
                    <a:pt x="211" y="226"/>
                    <a:pt x="223" y="178"/>
                  </a:cubicBezTo>
                  <a:cubicBezTo>
                    <a:pt x="240" y="108"/>
                    <a:pt x="223" y="38"/>
                    <a:pt x="170" y="5"/>
                  </a:cubicBezTo>
                  <a:cubicBezTo>
                    <a:pt x="158" y="2"/>
                    <a:pt x="146" y="1"/>
                    <a:pt x="13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8" name="Google Shape;14908;p41"/>
            <p:cNvSpPr/>
            <p:nvPr/>
          </p:nvSpPr>
          <p:spPr>
            <a:xfrm>
              <a:off x="3803200" y="245032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4" y="1"/>
                  </a:moveTo>
                  <a:cubicBezTo>
                    <a:pt x="34" y="17"/>
                    <a:pt x="1" y="67"/>
                    <a:pt x="17" y="153"/>
                  </a:cubicBezTo>
                  <a:cubicBezTo>
                    <a:pt x="17" y="186"/>
                    <a:pt x="34" y="207"/>
                    <a:pt x="50" y="223"/>
                  </a:cubicBezTo>
                  <a:cubicBezTo>
                    <a:pt x="71" y="256"/>
                    <a:pt x="104" y="256"/>
                    <a:pt x="137" y="256"/>
                  </a:cubicBezTo>
                  <a:cubicBezTo>
                    <a:pt x="174" y="256"/>
                    <a:pt x="190" y="223"/>
                    <a:pt x="207" y="207"/>
                  </a:cubicBezTo>
                  <a:cubicBezTo>
                    <a:pt x="223" y="170"/>
                    <a:pt x="240" y="137"/>
                    <a:pt x="223" y="104"/>
                  </a:cubicBezTo>
                  <a:cubicBezTo>
                    <a:pt x="223" y="67"/>
                    <a:pt x="207" y="34"/>
                    <a:pt x="190" y="17"/>
                  </a:cubicBezTo>
                  <a:cubicBezTo>
                    <a:pt x="174" y="17"/>
                    <a:pt x="174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9" name="Google Shape;14909;p41"/>
            <p:cNvSpPr/>
            <p:nvPr/>
          </p:nvSpPr>
          <p:spPr>
            <a:xfrm>
              <a:off x="3806200" y="248290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87" y="1"/>
                  </a:moveTo>
                  <a:cubicBezTo>
                    <a:pt x="33" y="38"/>
                    <a:pt x="0" y="87"/>
                    <a:pt x="17" y="157"/>
                  </a:cubicBezTo>
                  <a:cubicBezTo>
                    <a:pt x="17" y="190"/>
                    <a:pt x="33" y="207"/>
                    <a:pt x="54" y="244"/>
                  </a:cubicBezTo>
                  <a:cubicBezTo>
                    <a:pt x="87" y="260"/>
                    <a:pt x="120" y="260"/>
                    <a:pt x="136" y="260"/>
                  </a:cubicBezTo>
                  <a:cubicBezTo>
                    <a:pt x="206" y="244"/>
                    <a:pt x="239" y="174"/>
                    <a:pt x="239" y="104"/>
                  </a:cubicBezTo>
                  <a:cubicBezTo>
                    <a:pt x="239" y="104"/>
                    <a:pt x="223" y="87"/>
                    <a:pt x="223" y="71"/>
                  </a:cubicBezTo>
                  <a:cubicBezTo>
                    <a:pt x="206" y="38"/>
                    <a:pt x="190" y="17"/>
                    <a:pt x="17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0" name="Google Shape;14910;p41"/>
            <p:cNvSpPr/>
            <p:nvPr/>
          </p:nvSpPr>
          <p:spPr>
            <a:xfrm>
              <a:off x="3811350" y="2340775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04" y="0"/>
                  </a:moveTo>
                  <a:cubicBezTo>
                    <a:pt x="33" y="17"/>
                    <a:pt x="0" y="87"/>
                    <a:pt x="0" y="157"/>
                  </a:cubicBezTo>
                  <a:cubicBezTo>
                    <a:pt x="17" y="190"/>
                    <a:pt x="17" y="223"/>
                    <a:pt x="54" y="239"/>
                  </a:cubicBezTo>
                  <a:cubicBezTo>
                    <a:pt x="66" y="254"/>
                    <a:pt x="86" y="267"/>
                    <a:pt x="109" y="267"/>
                  </a:cubicBezTo>
                  <a:cubicBezTo>
                    <a:pt x="118" y="267"/>
                    <a:pt x="127" y="265"/>
                    <a:pt x="136" y="260"/>
                  </a:cubicBezTo>
                  <a:cubicBezTo>
                    <a:pt x="190" y="260"/>
                    <a:pt x="240" y="190"/>
                    <a:pt x="223" y="120"/>
                  </a:cubicBezTo>
                  <a:cubicBezTo>
                    <a:pt x="223" y="70"/>
                    <a:pt x="190" y="33"/>
                    <a:pt x="157" y="17"/>
                  </a:cubicBezTo>
                  <a:cubicBezTo>
                    <a:pt x="136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1" name="Google Shape;14911;p41"/>
            <p:cNvSpPr/>
            <p:nvPr/>
          </p:nvSpPr>
          <p:spPr>
            <a:xfrm>
              <a:off x="4108100" y="2285425"/>
              <a:ext cx="6525" cy="6575"/>
            </a:xfrm>
            <a:custGeom>
              <a:avLst/>
              <a:gdLst/>
              <a:ahLst/>
              <a:cxnLst/>
              <a:rect l="l" t="t" r="r" b="b"/>
              <a:pathLst>
                <a:path w="261" h="263" extrusionOk="0">
                  <a:moveTo>
                    <a:pt x="140" y="0"/>
                  </a:moveTo>
                  <a:cubicBezTo>
                    <a:pt x="103" y="0"/>
                    <a:pt x="87" y="17"/>
                    <a:pt x="54" y="33"/>
                  </a:cubicBezTo>
                  <a:cubicBezTo>
                    <a:pt x="17" y="66"/>
                    <a:pt x="0" y="153"/>
                    <a:pt x="37" y="223"/>
                  </a:cubicBezTo>
                  <a:cubicBezTo>
                    <a:pt x="70" y="239"/>
                    <a:pt x="87" y="256"/>
                    <a:pt x="120" y="256"/>
                  </a:cubicBezTo>
                  <a:cubicBezTo>
                    <a:pt x="131" y="261"/>
                    <a:pt x="140" y="263"/>
                    <a:pt x="148" y="263"/>
                  </a:cubicBezTo>
                  <a:cubicBezTo>
                    <a:pt x="168" y="263"/>
                    <a:pt x="183" y="251"/>
                    <a:pt x="206" y="239"/>
                  </a:cubicBezTo>
                  <a:cubicBezTo>
                    <a:pt x="244" y="186"/>
                    <a:pt x="260" y="103"/>
                    <a:pt x="223" y="50"/>
                  </a:cubicBezTo>
                  <a:cubicBezTo>
                    <a:pt x="206" y="33"/>
                    <a:pt x="190" y="17"/>
                    <a:pt x="173" y="17"/>
                  </a:cubicBezTo>
                  <a:cubicBezTo>
                    <a:pt x="157" y="0"/>
                    <a:pt x="157" y="0"/>
                    <a:pt x="14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2" name="Google Shape;14912;p41"/>
            <p:cNvSpPr/>
            <p:nvPr/>
          </p:nvSpPr>
          <p:spPr>
            <a:xfrm>
              <a:off x="4113250" y="2269725"/>
              <a:ext cx="6100" cy="6650"/>
            </a:xfrm>
            <a:custGeom>
              <a:avLst/>
              <a:gdLst/>
              <a:ahLst/>
              <a:cxnLst/>
              <a:rect l="l" t="t" r="r" b="b"/>
              <a:pathLst>
                <a:path w="244" h="266" extrusionOk="0">
                  <a:moveTo>
                    <a:pt x="134" y="1"/>
                  </a:moveTo>
                  <a:cubicBezTo>
                    <a:pt x="126" y="1"/>
                    <a:pt x="116" y="3"/>
                    <a:pt x="103" y="10"/>
                  </a:cubicBezTo>
                  <a:cubicBezTo>
                    <a:pt x="54" y="10"/>
                    <a:pt x="0" y="76"/>
                    <a:pt x="17" y="146"/>
                  </a:cubicBezTo>
                  <a:cubicBezTo>
                    <a:pt x="17" y="179"/>
                    <a:pt x="38" y="216"/>
                    <a:pt x="71" y="232"/>
                  </a:cubicBezTo>
                  <a:cubicBezTo>
                    <a:pt x="87" y="249"/>
                    <a:pt x="120" y="265"/>
                    <a:pt x="141" y="265"/>
                  </a:cubicBezTo>
                  <a:cubicBezTo>
                    <a:pt x="207" y="249"/>
                    <a:pt x="244" y="179"/>
                    <a:pt x="244" y="113"/>
                  </a:cubicBezTo>
                  <a:cubicBezTo>
                    <a:pt x="223" y="76"/>
                    <a:pt x="223" y="43"/>
                    <a:pt x="190" y="26"/>
                  </a:cubicBezTo>
                  <a:lnTo>
                    <a:pt x="174" y="10"/>
                  </a:lnTo>
                  <a:cubicBezTo>
                    <a:pt x="163" y="10"/>
                    <a:pt x="152" y="1"/>
                    <a:pt x="13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3" name="Google Shape;14913;p41"/>
            <p:cNvSpPr/>
            <p:nvPr/>
          </p:nvSpPr>
          <p:spPr>
            <a:xfrm>
              <a:off x="4112000" y="2240075"/>
              <a:ext cx="6025" cy="6725"/>
            </a:xfrm>
            <a:custGeom>
              <a:avLst/>
              <a:gdLst/>
              <a:ahLst/>
              <a:cxnLst/>
              <a:rect l="l" t="t" r="r" b="b"/>
              <a:pathLst>
                <a:path w="241" h="269" extrusionOk="0">
                  <a:moveTo>
                    <a:pt x="121" y="1"/>
                  </a:moveTo>
                  <a:cubicBezTo>
                    <a:pt x="115" y="1"/>
                    <a:pt x="110" y="3"/>
                    <a:pt x="104" y="8"/>
                  </a:cubicBezTo>
                  <a:cubicBezTo>
                    <a:pt x="50" y="8"/>
                    <a:pt x="1" y="78"/>
                    <a:pt x="17" y="144"/>
                  </a:cubicBezTo>
                  <a:cubicBezTo>
                    <a:pt x="17" y="181"/>
                    <a:pt x="34" y="214"/>
                    <a:pt x="50" y="231"/>
                  </a:cubicBezTo>
                  <a:cubicBezTo>
                    <a:pt x="88" y="247"/>
                    <a:pt x="104" y="268"/>
                    <a:pt x="137" y="268"/>
                  </a:cubicBezTo>
                  <a:cubicBezTo>
                    <a:pt x="170" y="247"/>
                    <a:pt x="191" y="231"/>
                    <a:pt x="207" y="214"/>
                  </a:cubicBezTo>
                  <a:cubicBezTo>
                    <a:pt x="224" y="181"/>
                    <a:pt x="240" y="144"/>
                    <a:pt x="240" y="111"/>
                  </a:cubicBezTo>
                  <a:cubicBezTo>
                    <a:pt x="224" y="78"/>
                    <a:pt x="207" y="41"/>
                    <a:pt x="191" y="25"/>
                  </a:cubicBezTo>
                  <a:cubicBezTo>
                    <a:pt x="191" y="25"/>
                    <a:pt x="170" y="8"/>
                    <a:pt x="153" y="8"/>
                  </a:cubicBezTo>
                  <a:cubicBezTo>
                    <a:pt x="142" y="8"/>
                    <a:pt x="131" y="1"/>
                    <a:pt x="12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4" name="Google Shape;14914;p41"/>
            <p:cNvSpPr/>
            <p:nvPr/>
          </p:nvSpPr>
          <p:spPr>
            <a:xfrm>
              <a:off x="4109025" y="2315975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16" y="0"/>
                  </a:moveTo>
                  <a:cubicBezTo>
                    <a:pt x="69" y="0"/>
                    <a:pt x="29" y="33"/>
                    <a:pt x="17" y="81"/>
                  </a:cubicBezTo>
                  <a:cubicBezTo>
                    <a:pt x="0" y="151"/>
                    <a:pt x="33" y="238"/>
                    <a:pt x="83" y="254"/>
                  </a:cubicBezTo>
                  <a:cubicBezTo>
                    <a:pt x="97" y="263"/>
                    <a:pt x="112" y="267"/>
                    <a:pt x="128" y="267"/>
                  </a:cubicBezTo>
                  <a:cubicBezTo>
                    <a:pt x="170" y="267"/>
                    <a:pt x="211" y="236"/>
                    <a:pt x="223" y="184"/>
                  </a:cubicBezTo>
                  <a:cubicBezTo>
                    <a:pt x="240" y="118"/>
                    <a:pt x="223" y="48"/>
                    <a:pt x="169" y="15"/>
                  </a:cubicBezTo>
                  <a:cubicBezTo>
                    <a:pt x="151" y="5"/>
                    <a:pt x="133" y="0"/>
                    <a:pt x="11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5" name="Google Shape;14915;p41"/>
            <p:cNvSpPr/>
            <p:nvPr/>
          </p:nvSpPr>
          <p:spPr>
            <a:xfrm>
              <a:off x="4116750" y="2391775"/>
              <a:ext cx="6000" cy="6725"/>
            </a:xfrm>
            <a:custGeom>
              <a:avLst/>
              <a:gdLst/>
              <a:ahLst/>
              <a:cxnLst/>
              <a:rect l="l" t="t" r="r" b="b"/>
              <a:pathLst>
                <a:path w="240" h="269" extrusionOk="0">
                  <a:moveTo>
                    <a:pt x="119" y="1"/>
                  </a:moveTo>
                  <a:cubicBezTo>
                    <a:pt x="67" y="1"/>
                    <a:pt x="28" y="34"/>
                    <a:pt x="1" y="92"/>
                  </a:cubicBezTo>
                  <a:lnTo>
                    <a:pt x="1" y="141"/>
                  </a:lnTo>
                  <a:cubicBezTo>
                    <a:pt x="1" y="195"/>
                    <a:pt x="34" y="244"/>
                    <a:pt x="67" y="261"/>
                  </a:cubicBezTo>
                  <a:cubicBezTo>
                    <a:pt x="77" y="266"/>
                    <a:pt x="88" y="269"/>
                    <a:pt x="100" y="269"/>
                  </a:cubicBezTo>
                  <a:cubicBezTo>
                    <a:pt x="130" y="269"/>
                    <a:pt x="162" y="252"/>
                    <a:pt x="186" y="228"/>
                  </a:cubicBezTo>
                  <a:cubicBezTo>
                    <a:pt x="186" y="211"/>
                    <a:pt x="207" y="195"/>
                    <a:pt x="207" y="178"/>
                  </a:cubicBezTo>
                  <a:cubicBezTo>
                    <a:pt x="240" y="108"/>
                    <a:pt x="207" y="38"/>
                    <a:pt x="153" y="5"/>
                  </a:cubicBezTo>
                  <a:cubicBezTo>
                    <a:pt x="141" y="2"/>
                    <a:pt x="130" y="1"/>
                    <a:pt x="11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6" name="Google Shape;14916;p41"/>
            <p:cNvSpPr/>
            <p:nvPr/>
          </p:nvSpPr>
          <p:spPr>
            <a:xfrm>
              <a:off x="4107275" y="233220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3" y="1"/>
                  </a:moveTo>
                  <a:cubicBezTo>
                    <a:pt x="50" y="1"/>
                    <a:pt x="0" y="67"/>
                    <a:pt x="17" y="137"/>
                  </a:cubicBezTo>
                  <a:cubicBezTo>
                    <a:pt x="17" y="170"/>
                    <a:pt x="33" y="207"/>
                    <a:pt x="50" y="224"/>
                  </a:cubicBezTo>
                  <a:cubicBezTo>
                    <a:pt x="87" y="257"/>
                    <a:pt x="120" y="257"/>
                    <a:pt x="136" y="257"/>
                  </a:cubicBezTo>
                  <a:cubicBezTo>
                    <a:pt x="206" y="240"/>
                    <a:pt x="239" y="170"/>
                    <a:pt x="239" y="104"/>
                  </a:cubicBezTo>
                  <a:cubicBezTo>
                    <a:pt x="223" y="67"/>
                    <a:pt x="206" y="34"/>
                    <a:pt x="190" y="17"/>
                  </a:cubicBezTo>
                  <a:lnTo>
                    <a:pt x="173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7" name="Google Shape;14917;p41"/>
            <p:cNvSpPr/>
            <p:nvPr/>
          </p:nvSpPr>
          <p:spPr>
            <a:xfrm>
              <a:off x="4113250" y="236437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03" y="0"/>
                  </a:moveTo>
                  <a:cubicBezTo>
                    <a:pt x="54" y="17"/>
                    <a:pt x="0" y="87"/>
                    <a:pt x="17" y="157"/>
                  </a:cubicBezTo>
                  <a:cubicBezTo>
                    <a:pt x="17" y="190"/>
                    <a:pt x="38" y="206"/>
                    <a:pt x="54" y="244"/>
                  </a:cubicBezTo>
                  <a:cubicBezTo>
                    <a:pt x="87" y="260"/>
                    <a:pt x="103" y="260"/>
                    <a:pt x="141" y="260"/>
                  </a:cubicBezTo>
                  <a:cubicBezTo>
                    <a:pt x="174" y="260"/>
                    <a:pt x="190" y="244"/>
                    <a:pt x="207" y="206"/>
                  </a:cubicBezTo>
                  <a:cubicBezTo>
                    <a:pt x="223" y="173"/>
                    <a:pt x="244" y="140"/>
                    <a:pt x="223" y="103"/>
                  </a:cubicBezTo>
                  <a:cubicBezTo>
                    <a:pt x="223" y="70"/>
                    <a:pt x="207" y="54"/>
                    <a:pt x="190" y="17"/>
                  </a:cubicBezTo>
                  <a:cubicBezTo>
                    <a:pt x="174" y="17"/>
                    <a:pt x="174" y="17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8" name="Google Shape;14918;p41"/>
            <p:cNvSpPr/>
            <p:nvPr/>
          </p:nvSpPr>
          <p:spPr>
            <a:xfrm>
              <a:off x="4118000" y="2345500"/>
              <a:ext cx="5575" cy="6425"/>
            </a:xfrm>
            <a:custGeom>
              <a:avLst/>
              <a:gdLst/>
              <a:ahLst/>
              <a:cxnLst/>
              <a:rect l="l" t="t" r="r" b="b"/>
              <a:pathLst>
                <a:path w="223" h="257" extrusionOk="0">
                  <a:moveTo>
                    <a:pt x="87" y="1"/>
                  </a:moveTo>
                  <a:cubicBezTo>
                    <a:pt x="54" y="1"/>
                    <a:pt x="33" y="34"/>
                    <a:pt x="17" y="50"/>
                  </a:cubicBezTo>
                  <a:cubicBezTo>
                    <a:pt x="0" y="87"/>
                    <a:pt x="0" y="120"/>
                    <a:pt x="0" y="153"/>
                  </a:cubicBezTo>
                  <a:cubicBezTo>
                    <a:pt x="0" y="190"/>
                    <a:pt x="17" y="223"/>
                    <a:pt x="33" y="240"/>
                  </a:cubicBezTo>
                  <a:cubicBezTo>
                    <a:pt x="70" y="256"/>
                    <a:pt x="87" y="256"/>
                    <a:pt x="120" y="256"/>
                  </a:cubicBezTo>
                  <a:cubicBezTo>
                    <a:pt x="190" y="240"/>
                    <a:pt x="223" y="190"/>
                    <a:pt x="223" y="104"/>
                  </a:cubicBezTo>
                  <a:cubicBezTo>
                    <a:pt x="206" y="71"/>
                    <a:pt x="190" y="50"/>
                    <a:pt x="173" y="34"/>
                  </a:cubicBezTo>
                  <a:cubicBezTo>
                    <a:pt x="173" y="17"/>
                    <a:pt x="157" y="17"/>
                    <a:pt x="136" y="17"/>
                  </a:cubicBezTo>
                  <a:cubicBezTo>
                    <a:pt x="120" y="1"/>
                    <a:pt x="103" y="1"/>
                    <a:pt x="8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9" name="Google Shape;14919;p41"/>
            <p:cNvSpPr/>
            <p:nvPr/>
          </p:nvSpPr>
          <p:spPr>
            <a:xfrm>
              <a:off x="4107275" y="22101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0"/>
                  </a:moveTo>
                  <a:cubicBezTo>
                    <a:pt x="33" y="21"/>
                    <a:pt x="0" y="71"/>
                    <a:pt x="0" y="157"/>
                  </a:cubicBezTo>
                  <a:cubicBezTo>
                    <a:pt x="17" y="190"/>
                    <a:pt x="17" y="207"/>
                    <a:pt x="50" y="244"/>
                  </a:cubicBezTo>
                  <a:cubicBezTo>
                    <a:pt x="70" y="260"/>
                    <a:pt x="103" y="260"/>
                    <a:pt x="136" y="260"/>
                  </a:cubicBezTo>
                  <a:cubicBezTo>
                    <a:pt x="190" y="244"/>
                    <a:pt x="239" y="174"/>
                    <a:pt x="223" y="103"/>
                  </a:cubicBezTo>
                  <a:cubicBezTo>
                    <a:pt x="223" y="71"/>
                    <a:pt x="206" y="38"/>
                    <a:pt x="173" y="21"/>
                  </a:cubicBezTo>
                  <a:cubicBezTo>
                    <a:pt x="173" y="21"/>
                    <a:pt x="153" y="21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0" name="Google Shape;14920;p41"/>
            <p:cNvSpPr/>
            <p:nvPr/>
          </p:nvSpPr>
          <p:spPr>
            <a:xfrm>
              <a:off x="4134800" y="220295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3" y="1"/>
                  </a:moveTo>
                  <a:cubicBezTo>
                    <a:pt x="33" y="17"/>
                    <a:pt x="0" y="67"/>
                    <a:pt x="0" y="153"/>
                  </a:cubicBezTo>
                  <a:cubicBezTo>
                    <a:pt x="17" y="186"/>
                    <a:pt x="33" y="207"/>
                    <a:pt x="50" y="240"/>
                  </a:cubicBezTo>
                  <a:cubicBezTo>
                    <a:pt x="66" y="256"/>
                    <a:pt x="103" y="256"/>
                    <a:pt x="136" y="256"/>
                  </a:cubicBezTo>
                  <a:cubicBezTo>
                    <a:pt x="186" y="240"/>
                    <a:pt x="239" y="170"/>
                    <a:pt x="223" y="104"/>
                  </a:cubicBezTo>
                  <a:cubicBezTo>
                    <a:pt x="223" y="67"/>
                    <a:pt x="206" y="34"/>
                    <a:pt x="186" y="17"/>
                  </a:cubicBezTo>
                  <a:cubicBezTo>
                    <a:pt x="169" y="17"/>
                    <a:pt x="169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1" name="Google Shape;14921;p41"/>
            <p:cNvSpPr/>
            <p:nvPr/>
          </p:nvSpPr>
          <p:spPr>
            <a:xfrm>
              <a:off x="4140775" y="2186150"/>
              <a:ext cx="6400" cy="6525"/>
            </a:xfrm>
            <a:custGeom>
              <a:avLst/>
              <a:gdLst/>
              <a:ahLst/>
              <a:cxnLst/>
              <a:rect l="l" t="t" r="r" b="b"/>
              <a:pathLst>
                <a:path w="256" h="261" extrusionOk="0">
                  <a:moveTo>
                    <a:pt x="136" y="1"/>
                  </a:moveTo>
                  <a:cubicBezTo>
                    <a:pt x="120" y="1"/>
                    <a:pt x="87" y="1"/>
                    <a:pt x="70" y="34"/>
                  </a:cubicBezTo>
                  <a:cubicBezTo>
                    <a:pt x="17" y="71"/>
                    <a:pt x="0" y="157"/>
                    <a:pt x="50" y="207"/>
                  </a:cubicBezTo>
                  <a:cubicBezTo>
                    <a:pt x="70" y="240"/>
                    <a:pt x="87" y="261"/>
                    <a:pt x="120" y="261"/>
                  </a:cubicBezTo>
                  <a:cubicBezTo>
                    <a:pt x="153" y="261"/>
                    <a:pt x="173" y="261"/>
                    <a:pt x="206" y="240"/>
                  </a:cubicBezTo>
                  <a:cubicBezTo>
                    <a:pt x="256" y="190"/>
                    <a:pt x="256" y="104"/>
                    <a:pt x="223" y="54"/>
                  </a:cubicBezTo>
                  <a:cubicBezTo>
                    <a:pt x="206" y="34"/>
                    <a:pt x="190" y="17"/>
                    <a:pt x="173" y="17"/>
                  </a:cubicBezTo>
                  <a:cubicBezTo>
                    <a:pt x="173" y="1"/>
                    <a:pt x="153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2" name="Google Shape;14922;p41"/>
            <p:cNvSpPr/>
            <p:nvPr/>
          </p:nvSpPr>
          <p:spPr>
            <a:xfrm>
              <a:off x="4106450" y="2379425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36" y="0"/>
                  </a:moveTo>
                  <a:cubicBezTo>
                    <a:pt x="103" y="0"/>
                    <a:pt x="83" y="0"/>
                    <a:pt x="50" y="33"/>
                  </a:cubicBezTo>
                  <a:cubicBezTo>
                    <a:pt x="0" y="70"/>
                    <a:pt x="0" y="157"/>
                    <a:pt x="33" y="206"/>
                  </a:cubicBezTo>
                  <a:cubicBezTo>
                    <a:pt x="50" y="239"/>
                    <a:pt x="83" y="260"/>
                    <a:pt x="120" y="260"/>
                  </a:cubicBezTo>
                  <a:cubicBezTo>
                    <a:pt x="136" y="260"/>
                    <a:pt x="169" y="260"/>
                    <a:pt x="186" y="223"/>
                  </a:cubicBezTo>
                  <a:cubicBezTo>
                    <a:pt x="223" y="206"/>
                    <a:pt x="223" y="173"/>
                    <a:pt x="239" y="136"/>
                  </a:cubicBezTo>
                  <a:cubicBezTo>
                    <a:pt x="239" y="103"/>
                    <a:pt x="223" y="70"/>
                    <a:pt x="206" y="54"/>
                  </a:cubicBezTo>
                  <a:cubicBezTo>
                    <a:pt x="206" y="33"/>
                    <a:pt x="186" y="17"/>
                    <a:pt x="16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3" name="Google Shape;14923;p41"/>
            <p:cNvSpPr/>
            <p:nvPr/>
          </p:nvSpPr>
          <p:spPr>
            <a:xfrm>
              <a:off x="4129125" y="2314575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03" y="1"/>
                  </a:moveTo>
                  <a:cubicBezTo>
                    <a:pt x="54" y="17"/>
                    <a:pt x="0" y="87"/>
                    <a:pt x="21" y="153"/>
                  </a:cubicBezTo>
                  <a:cubicBezTo>
                    <a:pt x="21" y="191"/>
                    <a:pt x="37" y="224"/>
                    <a:pt x="70" y="240"/>
                  </a:cubicBezTo>
                  <a:cubicBezTo>
                    <a:pt x="87" y="257"/>
                    <a:pt x="124" y="257"/>
                    <a:pt x="141" y="257"/>
                  </a:cubicBezTo>
                  <a:cubicBezTo>
                    <a:pt x="206" y="240"/>
                    <a:pt x="244" y="191"/>
                    <a:pt x="244" y="104"/>
                  </a:cubicBezTo>
                  <a:cubicBezTo>
                    <a:pt x="227" y="71"/>
                    <a:pt x="206" y="50"/>
                    <a:pt x="190" y="17"/>
                  </a:cubicBezTo>
                  <a:lnTo>
                    <a:pt x="174" y="17"/>
                  </a:lnTo>
                  <a:cubicBezTo>
                    <a:pt x="157" y="1"/>
                    <a:pt x="124" y="1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4" name="Google Shape;14924;p41"/>
            <p:cNvSpPr/>
            <p:nvPr/>
          </p:nvSpPr>
          <p:spPr>
            <a:xfrm>
              <a:off x="4105100" y="235190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20" y="0"/>
                  </a:moveTo>
                  <a:cubicBezTo>
                    <a:pt x="104" y="0"/>
                    <a:pt x="71" y="0"/>
                    <a:pt x="54" y="38"/>
                  </a:cubicBezTo>
                  <a:cubicBezTo>
                    <a:pt x="17" y="54"/>
                    <a:pt x="1" y="87"/>
                    <a:pt x="1" y="124"/>
                  </a:cubicBezTo>
                  <a:cubicBezTo>
                    <a:pt x="1" y="157"/>
                    <a:pt x="17" y="190"/>
                    <a:pt x="34" y="207"/>
                  </a:cubicBezTo>
                  <a:cubicBezTo>
                    <a:pt x="55" y="238"/>
                    <a:pt x="87" y="257"/>
                    <a:pt x="121" y="257"/>
                  </a:cubicBezTo>
                  <a:cubicBezTo>
                    <a:pt x="144" y="257"/>
                    <a:pt x="168" y="248"/>
                    <a:pt x="190" y="227"/>
                  </a:cubicBezTo>
                  <a:cubicBezTo>
                    <a:pt x="223" y="190"/>
                    <a:pt x="240" y="103"/>
                    <a:pt x="207" y="54"/>
                  </a:cubicBezTo>
                  <a:cubicBezTo>
                    <a:pt x="190" y="38"/>
                    <a:pt x="174" y="21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5" name="Google Shape;14925;p41"/>
            <p:cNvSpPr/>
            <p:nvPr/>
          </p:nvSpPr>
          <p:spPr>
            <a:xfrm>
              <a:off x="4140350" y="2232775"/>
              <a:ext cx="5600" cy="6700"/>
            </a:xfrm>
            <a:custGeom>
              <a:avLst/>
              <a:gdLst/>
              <a:ahLst/>
              <a:cxnLst/>
              <a:rect l="l" t="t" r="r" b="b"/>
              <a:pathLst>
                <a:path w="224" h="268" extrusionOk="0">
                  <a:moveTo>
                    <a:pt x="115" y="0"/>
                  </a:moveTo>
                  <a:cubicBezTo>
                    <a:pt x="107" y="0"/>
                    <a:pt x="98" y="2"/>
                    <a:pt x="87" y="8"/>
                  </a:cubicBezTo>
                  <a:cubicBezTo>
                    <a:pt x="34" y="8"/>
                    <a:pt x="1" y="78"/>
                    <a:pt x="1" y="148"/>
                  </a:cubicBezTo>
                  <a:cubicBezTo>
                    <a:pt x="1" y="181"/>
                    <a:pt x="17" y="214"/>
                    <a:pt x="50" y="230"/>
                  </a:cubicBezTo>
                  <a:cubicBezTo>
                    <a:pt x="67" y="251"/>
                    <a:pt x="104" y="267"/>
                    <a:pt x="120" y="267"/>
                  </a:cubicBezTo>
                  <a:cubicBezTo>
                    <a:pt x="190" y="251"/>
                    <a:pt x="223" y="181"/>
                    <a:pt x="223" y="111"/>
                  </a:cubicBezTo>
                  <a:cubicBezTo>
                    <a:pt x="223" y="78"/>
                    <a:pt x="207" y="45"/>
                    <a:pt x="170" y="24"/>
                  </a:cubicBezTo>
                  <a:lnTo>
                    <a:pt x="153" y="8"/>
                  </a:lnTo>
                  <a:cubicBezTo>
                    <a:pt x="142" y="8"/>
                    <a:pt x="131" y="0"/>
                    <a:pt x="115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6" name="Google Shape;14926;p41"/>
            <p:cNvSpPr/>
            <p:nvPr/>
          </p:nvSpPr>
          <p:spPr>
            <a:xfrm>
              <a:off x="4117175" y="2302850"/>
              <a:ext cx="6400" cy="6525"/>
            </a:xfrm>
            <a:custGeom>
              <a:avLst/>
              <a:gdLst/>
              <a:ahLst/>
              <a:cxnLst/>
              <a:rect l="l" t="t" r="r" b="b"/>
              <a:pathLst>
                <a:path w="256" h="261" extrusionOk="0">
                  <a:moveTo>
                    <a:pt x="138" y="0"/>
                  </a:moveTo>
                  <a:cubicBezTo>
                    <a:pt x="87" y="0"/>
                    <a:pt x="44" y="35"/>
                    <a:pt x="17" y="91"/>
                  </a:cubicBezTo>
                  <a:cubicBezTo>
                    <a:pt x="0" y="161"/>
                    <a:pt x="33" y="231"/>
                    <a:pt x="87" y="247"/>
                  </a:cubicBezTo>
                  <a:cubicBezTo>
                    <a:pt x="100" y="256"/>
                    <a:pt x="114" y="260"/>
                    <a:pt x="129" y="260"/>
                  </a:cubicBezTo>
                  <a:cubicBezTo>
                    <a:pt x="170" y="260"/>
                    <a:pt x="211" y="229"/>
                    <a:pt x="223" y="177"/>
                  </a:cubicBezTo>
                  <a:cubicBezTo>
                    <a:pt x="256" y="107"/>
                    <a:pt x="223" y="41"/>
                    <a:pt x="169" y="4"/>
                  </a:cubicBezTo>
                  <a:cubicBezTo>
                    <a:pt x="159" y="1"/>
                    <a:pt x="148" y="0"/>
                    <a:pt x="13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7" name="Google Shape;14927;p41"/>
            <p:cNvSpPr/>
            <p:nvPr/>
          </p:nvSpPr>
          <p:spPr>
            <a:xfrm>
              <a:off x="4119325" y="2421850"/>
              <a:ext cx="6425" cy="6450"/>
            </a:xfrm>
            <a:custGeom>
              <a:avLst/>
              <a:gdLst/>
              <a:ahLst/>
              <a:cxnLst/>
              <a:rect l="l" t="t" r="r" b="b"/>
              <a:pathLst>
                <a:path w="257" h="258" extrusionOk="0">
                  <a:moveTo>
                    <a:pt x="140" y="0"/>
                  </a:moveTo>
                  <a:cubicBezTo>
                    <a:pt x="96" y="0"/>
                    <a:pt x="47" y="35"/>
                    <a:pt x="34" y="88"/>
                  </a:cubicBezTo>
                  <a:cubicBezTo>
                    <a:pt x="1" y="159"/>
                    <a:pt x="34" y="229"/>
                    <a:pt x="83" y="245"/>
                  </a:cubicBezTo>
                  <a:cubicBezTo>
                    <a:pt x="102" y="254"/>
                    <a:pt x="119" y="258"/>
                    <a:pt x="135" y="258"/>
                  </a:cubicBezTo>
                  <a:cubicBezTo>
                    <a:pt x="180" y="258"/>
                    <a:pt x="216" y="226"/>
                    <a:pt x="240" y="175"/>
                  </a:cubicBezTo>
                  <a:cubicBezTo>
                    <a:pt x="256" y="109"/>
                    <a:pt x="223" y="39"/>
                    <a:pt x="170" y="6"/>
                  </a:cubicBezTo>
                  <a:cubicBezTo>
                    <a:pt x="160" y="2"/>
                    <a:pt x="150" y="0"/>
                    <a:pt x="14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8" name="Google Shape;14928;p41"/>
            <p:cNvSpPr/>
            <p:nvPr/>
          </p:nvSpPr>
          <p:spPr>
            <a:xfrm>
              <a:off x="4120575" y="225232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03" y="1"/>
                  </a:moveTo>
                  <a:cubicBezTo>
                    <a:pt x="33" y="17"/>
                    <a:pt x="0" y="87"/>
                    <a:pt x="17" y="153"/>
                  </a:cubicBezTo>
                  <a:cubicBezTo>
                    <a:pt x="17" y="190"/>
                    <a:pt x="33" y="223"/>
                    <a:pt x="54" y="240"/>
                  </a:cubicBezTo>
                  <a:cubicBezTo>
                    <a:pt x="77" y="251"/>
                    <a:pt x="92" y="263"/>
                    <a:pt x="111" y="263"/>
                  </a:cubicBezTo>
                  <a:cubicBezTo>
                    <a:pt x="118" y="263"/>
                    <a:pt x="127" y="261"/>
                    <a:pt x="136" y="256"/>
                  </a:cubicBezTo>
                  <a:cubicBezTo>
                    <a:pt x="173" y="256"/>
                    <a:pt x="190" y="240"/>
                    <a:pt x="206" y="207"/>
                  </a:cubicBezTo>
                  <a:cubicBezTo>
                    <a:pt x="223" y="190"/>
                    <a:pt x="239" y="153"/>
                    <a:pt x="223" y="120"/>
                  </a:cubicBezTo>
                  <a:cubicBezTo>
                    <a:pt x="223" y="87"/>
                    <a:pt x="206" y="50"/>
                    <a:pt x="190" y="34"/>
                  </a:cubicBezTo>
                  <a:cubicBezTo>
                    <a:pt x="173" y="17"/>
                    <a:pt x="173" y="17"/>
                    <a:pt x="157" y="17"/>
                  </a:cubicBez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9" name="Google Shape;14929;p41"/>
            <p:cNvSpPr/>
            <p:nvPr/>
          </p:nvSpPr>
          <p:spPr>
            <a:xfrm>
              <a:off x="4119750" y="2204700"/>
              <a:ext cx="6400" cy="6525"/>
            </a:xfrm>
            <a:custGeom>
              <a:avLst/>
              <a:gdLst/>
              <a:ahLst/>
              <a:cxnLst/>
              <a:rect l="l" t="t" r="r" b="b"/>
              <a:pathLst>
                <a:path w="256" h="261" extrusionOk="0">
                  <a:moveTo>
                    <a:pt x="119" y="0"/>
                  </a:moveTo>
                  <a:cubicBezTo>
                    <a:pt x="76" y="0"/>
                    <a:pt x="41" y="32"/>
                    <a:pt x="17" y="83"/>
                  </a:cubicBezTo>
                  <a:cubicBezTo>
                    <a:pt x="0" y="153"/>
                    <a:pt x="33" y="219"/>
                    <a:pt x="87" y="257"/>
                  </a:cubicBezTo>
                  <a:cubicBezTo>
                    <a:pt x="95" y="259"/>
                    <a:pt x="104" y="261"/>
                    <a:pt x="113" y="261"/>
                  </a:cubicBezTo>
                  <a:cubicBezTo>
                    <a:pt x="159" y="261"/>
                    <a:pt x="209" y="228"/>
                    <a:pt x="223" y="170"/>
                  </a:cubicBezTo>
                  <a:cubicBezTo>
                    <a:pt x="256" y="116"/>
                    <a:pt x="223" y="34"/>
                    <a:pt x="169" y="13"/>
                  </a:cubicBezTo>
                  <a:cubicBezTo>
                    <a:pt x="152" y="5"/>
                    <a:pt x="135" y="0"/>
                    <a:pt x="11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0" name="Google Shape;14930;p41"/>
            <p:cNvSpPr/>
            <p:nvPr/>
          </p:nvSpPr>
          <p:spPr>
            <a:xfrm>
              <a:off x="4112000" y="2189925"/>
              <a:ext cx="6025" cy="6675"/>
            </a:xfrm>
            <a:custGeom>
              <a:avLst/>
              <a:gdLst/>
              <a:ahLst/>
              <a:cxnLst/>
              <a:rect l="l" t="t" r="r" b="b"/>
              <a:pathLst>
                <a:path w="241" h="267" extrusionOk="0">
                  <a:moveTo>
                    <a:pt x="124" y="1"/>
                  </a:moveTo>
                  <a:cubicBezTo>
                    <a:pt x="80" y="1"/>
                    <a:pt x="31" y="35"/>
                    <a:pt x="17" y="89"/>
                  </a:cubicBezTo>
                  <a:cubicBezTo>
                    <a:pt x="1" y="159"/>
                    <a:pt x="17" y="229"/>
                    <a:pt x="88" y="262"/>
                  </a:cubicBezTo>
                  <a:cubicBezTo>
                    <a:pt x="96" y="265"/>
                    <a:pt x="105" y="266"/>
                    <a:pt x="114" y="266"/>
                  </a:cubicBezTo>
                  <a:cubicBezTo>
                    <a:pt x="159" y="266"/>
                    <a:pt x="210" y="234"/>
                    <a:pt x="224" y="175"/>
                  </a:cubicBezTo>
                  <a:cubicBezTo>
                    <a:pt x="240" y="110"/>
                    <a:pt x="224" y="39"/>
                    <a:pt x="153" y="6"/>
                  </a:cubicBezTo>
                  <a:cubicBezTo>
                    <a:pt x="144" y="3"/>
                    <a:pt x="134" y="1"/>
                    <a:pt x="12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1" name="Google Shape;14931;p41"/>
            <p:cNvSpPr/>
            <p:nvPr/>
          </p:nvSpPr>
          <p:spPr>
            <a:xfrm>
              <a:off x="4113650" y="2224800"/>
              <a:ext cx="5700" cy="6525"/>
            </a:xfrm>
            <a:custGeom>
              <a:avLst/>
              <a:gdLst/>
              <a:ahLst/>
              <a:cxnLst/>
              <a:rect l="l" t="t" r="r" b="b"/>
              <a:pathLst>
                <a:path w="228" h="261" extrusionOk="0">
                  <a:moveTo>
                    <a:pt x="104" y="1"/>
                  </a:moveTo>
                  <a:cubicBezTo>
                    <a:pt x="38" y="1"/>
                    <a:pt x="1" y="71"/>
                    <a:pt x="1" y="137"/>
                  </a:cubicBezTo>
                  <a:cubicBezTo>
                    <a:pt x="22" y="207"/>
                    <a:pt x="71" y="261"/>
                    <a:pt x="141" y="261"/>
                  </a:cubicBezTo>
                  <a:cubicBezTo>
                    <a:pt x="158" y="240"/>
                    <a:pt x="191" y="224"/>
                    <a:pt x="207" y="207"/>
                  </a:cubicBezTo>
                  <a:cubicBezTo>
                    <a:pt x="228" y="174"/>
                    <a:pt x="228" y="137"/>
                    <a:pt x="228" y="104"/>
                  </a:cubicBezTo>
                  <a:cubicBezTo>
                    <a:pt x="228" y="71"/>
                    <a:pt x="207" y="34"/>
                    <a:pt x="191" y="17"/>
                  </a:cubicBezTo>
                  <a:cubicBezTo>
                    <a:pt x="174" y="17"/>
                    <a:pt x="174" y="1"/>
                    <a:pt x="15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2" name="Google Shape;14932;p41"/>
            <p:cNvSpPr/>
            <p:nvPr/>
          </p:nvSpPr>
          <p:spPr>
            <a:xfrm>
              <a:off x="4123975" y="2284900"/>
              <a:ext cx="5675" cy="6700"/>
            </a:xfrm>
            <a:custGeom>
              <a:avLst/>
              <a:gdLst/>
              <a:ahLst/>
              <a:cxnLst/>
              <a:rect l="l" t="t" r="r" b="b"/>
              <a:pathLst>
                <a:path w="227" h="268" extrusionOk="0">
                  <a:moveTo>
                    <a:pt x="87" y="1"/>
                  </a:moveTo>
                  <a:cubicBezTo>
                    <a:pt x="87" y="21"/>
                    <a:pt x="70" y="21"/>
                    <a:pt x="70" y="21"/>
                  </a:cubicBezTo>
                  <a:cubicBezTo>
                    <a:pt x="21" y="38"/>
                    <a:pt x="0" y="104"/>
                    <a:pt x="0" y="157"/>
                  </a:cubicBezTo>
                  <a:cubicBezTo>
                    <a:pt x="0" y="190"/>
                    <a:pt x="21" y="227"/>
                    <a:pt x="54" y="244"/>
                  </a:cubicBezTo>
                  <a:cubicBezTo>
                    <a:pt x="65" y="255"/>
                    <a:pt x="85" y="267"/>
                    <a:pt x="103" y="267"/>
                  </a:cubicBezTo>
                  <a:cubicBezTo>
                    <a:pt x="111" y="267"/>
                    <a:pt x="118" y="265"/>
                    <a:pt x="124" y="260"/>
                  </a:cubicBezTo>
                  <a:cubicBezTo>
                    <a:pt x="190" y="260"/>
                    <a:pt x="227" y="190"/>
                    <a:pt x="227" y="124"/>
                  </a:cubicBezTo>
                  <a:cubicBezTo>
                    <a:pt x="227" y="104"/>
                    <a:pt x="206" y="87"/>
                    <a:pt x="206" y="87"/>
                  </a:cubicBezTo>
                  <a:cubicBezTo>
                    <a:pt x="206" y="54"/>
                    <a:pt x="173" y="38"/>
                    <a:pt x="157" y="21"/>
                  </a:cubicBezTo>
                  <a:cubicBezTo>
                    <a:pt x="140" y="1"/>
                    <a:pt x="124" y="1"/>
                    <a:pt x="8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3" name="Google Shape;14933;p41"/>
            <p:cNvSpPr/>
            <p:nvPr/>
          </p:nvSpPr>
          <p:spPr>
            <a:xfrm>
              <a:off x="4125300" y="2360650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122" y="0"/>
                  </a:moveTo>
                  <a:cubicBezTo>
                    <a:pt x="77" y="0"/>
                    <a:pt x="42" y="32"/>
                    <a:pt x="17" y="83"/>
                  </a:cubicBezTo>
                  <a:cubicBezTo>
                    <a:pt x="1" y="149"/>
                    <a:pt x="34" y="219"/>
                    <a:pt x="87" y="252"/>
                  </a:cubicBezTo>
                  <a:lnTo>
                    <a:pt x="137" y="252"/>
                  </a:lnTo>
                  <a:cubicBezTo>
                    <a:pt x="174" y="252"/>
                    <a:pt x="207" y="219"/>
                    <a:pt x="223" y="166"/>
                  </a:cubicBezTo>
                  <a:cubicBezTo>
                    <a:pt x="240" y="133"/>
                    <a:pt x="240" y="83"/>
                    <a:pt x="207" y="46"/>
                  </a:cubicBezTo>
                  <a:cubicBezTo>
                    <a:pt x="190" y="30"/>
                    <a:pt x="190" y="13"/>
                    <a:pt x="174" y="13"/>
                  </a:cubicBezTo>
                  <a:cubicBezTo>
                    <a:pt x="155" y="4"/>
                    <a:pt x="138" y="0"/>
                    <a:pt x="12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4" name="Google Shape;14934;p41"/>
            <p:cNvSpPr/>
            <p:nvPr/>
          </p:nvSpPr>
          <p:spPr>
            <a:xfrm>
              <a:off x="4121900" y="2328300"/>
              <a:ext cx="6425" cy="6675"/>
            </a:xfrm>
            <a:custGeom>
              <a:avLst/>
              <a:gdLst/>
              <a:ahLst/>
              <a:cxnLst/>
              <a:rect l="l" t="t" r="r" b="b"/>
              <a:pathLst>
                <a:path w="257" h="267" extrusionOk="0">
                  <a:moveTo>
                    <a:pt x="137" y="0"/>
                  </a:moveTo>
                  <a:cubicBezTo>
                    <a:pt x="120" y="0"/>
                    <a:pt x="83" y="17"/>
                    <a:pt x="67" y="37"/>
                  </a:cubicBezTo>
                  <a:cubicBezTo>
                    <a:pt x="17" y="70"/>
                    <a:pt x="1" y="157"/>
                    <a:pt x="50" y="223"/>
                  </a:cubicBezTo>
                  <a:cubicBezTo>
                    <a:pt x="69" y="253"/>
                    <a:pt x="99" y="266"/>
                    <a:pt x="131" y="266"/>
                  </a:cubicBezTo>
                  <a:cubicBezTo>
                    <a:pt x="157" y="266"/>
                    <a:pt x="183" y="258"/>
                    <a:pt x="207" y="244"/>
                  </a:cubicBezTo>
                  <a:cubicBezTo>
                    <a:pt x="240" y="190"/>
                    <a:pt x="256" y="103"/>
                    <a:pt x="223" y="54"/>
                  </a:cubicBezTo>
                  <a:cubicBezTo>
                    <a:pt x="207" y="37"/>
                    <a:pt x="186" y="17"/>
                    <a:pt x="170" y="17"/>
                  </a:cubicBezTo>
                  <a:cubicBezTo>
                    <a:pt x="170" y="0"/>
                    <a:pt x="153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5" name="Google Shape;14935;p41"/>
            <p:cNvSpPr/>
            <p:nvPr/>
          </p:nvSpPr>
          <p:spPr>
            <a:xfrm>
              <a:off x="4119750" y="2378050"/>
              <a:ext cx="6000" cy="6550"/>
            </a:xfrm>
            <a:custGeom>
              <a:avLst/>
              <a:gdLst/>
              <a:ahLst/>
              <a:cxnLst/>
              <a:rect l="l" t="t" r="r" b="b"/>
              <a:pathLst>
                <a:path w="240" h="262" extrusionOk="0">
                  <a:moveTo>
                    <a:pt x="123" y="0"/>
                  </a:moveTo>
                  <a:cubicBezTo>
                    <a:pt x="79" y="0"/>
                    <a:pt x="30" y="35"/>
                    <a:pt x="17" y="88"/>
                  </a:cubicBezTo>
                  <a:cubicBezTo>
                    <a:pt x="0" y="142"/>
                    <a:pt x="17" y="228"/>
                    <a:pt x="87" y="245"/>
                  </a:cubicBezTo>
                  <a:cubicBezTo>
                    <a:pt x="103" y="261"/>
                    <a:pt x="120" y="261"/>
                    <a:pt x="120" y="261"/>
                  </a:cubicBezTo>
                  <a:cubicBezTo>
                    <a:pt x="169" y="261"/>
                    <a:pt x="206" y="228"/>
                    <a:pt x="223" y="175"/>
                  </a:cubicBezTo>
                  <a:cubicBezTo>
                    <a:pt x="239" y="125"/>
                    <a:pt x="223" y="72"/>
                    <a:pt x="206" y="39"/>
                  </a:cubicBezTo>
                  <a:cubicBezTo>
                    <a:pt x="190" y="22"/>
                    <a:pt x="169" y="22"/>
                    <a:pt x="153" y="6"/>
                  </a:cubicBezTo>
                  <a:cubicBezTo>
                    <a:pt x="143" y="2"/>
                    <a:pt x="133" y="0"/>
                    <a:pt x="12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6" name="Google Shape;14936;p41"/>
            <p:cNvSpPr/>
            <p:nvPr/>
          </p:nvSpPr>
          <p:spPr>
            <a:xfrm>
              <a:off x="4127050" y="2189050"/>
              <a:ext cx="6425" cy="6525"/>
            </a:xfrm>
            <a:custGeom>
              <a:avLst/>
              <a:gdLst/>
              <a:ahLst/>
              <a:cxnLst/>
              <a:rect l="l" t="t" r="r" b="b"/>
              <a:pathLst>
                <a:path w="257" h="261" extrusionOk="0">
                  <a:moveTo>
                    <a:pt x="143" y="0"/>
                  </a:moveTo>
                  <a:cubicBezTo>
                    <a:pt x="98" y="0"/>
                    <a:pt x="48" y="33"/>
                    <a:pt x="34" y="91"/>
                  </a:cubicBezTo>
                  <a:cubicBezTo>
                    <a:pt x="1" y="145"/>
                    <a:pt x="34" y="227"/>
                    <a:pt x="83" y="248"/>
                  </a:cubicBezTo>
                  <a:cubicBezTo>
                    <a:pt x="102" y="256"/>
                    <a:pt x="119" y="260"/>
                    <a:pt x="136" y="260"/>
                  </a:cubicBezTo>
                  <a:cubicBezTo>
                    <a:pt x="180" y="260"/>
                    <a:pt x="216" y="229"/>
                    <a:pt x="240" y="178"/>
                  </a:cubicBezTo>
                  <a:cubicBezTo>
                    <a:pt x="257" y="107"/>
                    <a:pt x="224" y="41"/>
                    <a:pt x="170" y="4"/>
                  </a:cubicBezTo>
                  <a:cubicBezTo>
                    <a:pt x="161" y="2"/>
                    <a:pt x="152" y="0"/>
                    <a:pt x="14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7" name="Google Shape;14937;p41"/>
            <p:cNvSpPr/>
            <p:nvPr/>
          </p:nvSpPr>
          <p:spPr>
            <a:xfrm>
              <a:off x="4127050" y="2235525"/>
              <a:ext cx="6025" cy="6925"/>
            </a:xfrm>
            <a:custGeom>
              <a:avLst/>
              <a:gdLst/>
              <a:ahLst/>
              <a:cxnLst/>
              <a:rect l="l" t="t" r="r" b="b"/>
              <a:pathLst>
                <a:path w="241" h="277" extrusionOk="0">
                  <a:moveTo>
                    <a:pt x="137" y="1"/>
                  </a:moveTo>
                  <a:cubicBezTo>
                    <a:pt x="104" y="1"/>
                    <a:pt x="67" y="17"/>
                    <a:pt x="50" y="38"/>
                  </a:cubicBezTo>
                  <a:cubicBezTo>
                    <a:pt x="1" y="87"/>
                    <a:pt x="1" y="157"/>
                    <a:pt x="34" y="223"/>
                  </a:cubicBezTo>
                  <a:cubicBezTo>
                    <a:pt x="50" y="244"/>
                    <a:pt x="83" y="260"/>
                    <a:pt x="104" y="277"/>
                  </a:cubicBezTo>
                  <a:cubicBezTo>
                    <a:pt x="137" y="277"/>
                    <a:pt x="170" y="260"/>
                    <a:pt x="186" y="244"/>
                  </a:cubicBezTo>
                  <a:cubicBezTo>
                    <a:pt x="240" y="190"/>
                    <a:pt x="240" y="120"/>
                    <a:pt x="207" y="54"/>
                  </a:cubicBezTo>
                  <a:cubicBezTo>
                    <a:pt x="186" y="38"/>
                    <a:pt x="170" y="17"/>
                    <a:pt x="153" y="17"/>
                  </a:cubicBezTo>
                  <a:cubicBezTo>
                    <a:pt x="153" y="17"/>
                    <a:pt x="137" y="17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8" name="Google Shape;14938;p41"/>
            <p:cNvSpPr/>
            <p:nvPr/>
          </p:nvSpPr>
          <p:spPr>
            <a:xfrm>
              <a:off x="4127475" y="22196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1"/>
                  </a:moveTo>
                  <a:cubicBezTo>
                    <a:pt x="33" y="17"/>
                    <a:pt x="0" y="71"/>
                    <a:pt x="0" y="157"/>
                  </a:cubicBezTo>
                  <a:cubicBezTo>
                    <a:pt x="17" y="190"/>
                    <a:pt x="33" y="207"/>
                    <a:pt x="50" y="240"/>
                  </a:cubicBezTo>
                  <a:cubicBezTo>
                    <a:pt x="66" y="260"/>
                    <a:pt x="103" y="260"/>
                    <a:pt x="136" y="260"/>
                  </a:cubicBezTo>
                  <a:cubicBezTo>
                    <a:pt x="190" y="240"/>
                    <a:pt x="240" y="174"/>
                    <a:pt x="223" y="104"/>
                  </a:cubicBezTo>
                  <a:cubicBezTo>
                    <a:pt x="223" y="71"/>
                    <a:pt x="207" y="34"/>
                    <a:pt x="190" y="17"/>
                  </a:cubicBezTo>
                  <a:cubicBezTo>
                    <a:pt x="169" y="17"/>
                    <a:pt x="169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9" name="Google Shape;14939;p41"/>
            <p:cNvSpPr/>
            <p:nvPr/>
          </p:nvSpPr>
          <p:spPr>
            <a:xfrm>
              <a:off x="3894225" y="2264275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103" y="1"/>
                  </a:moveTo>
                  <a:cubicBezTo>
                    <a:pt x="37" y="22"/>
                    <a:pt x="0" y="88"/>
                    <a:pt x="0" y="158"/>
                  </a:cubicBezTo>
                  <a:cubicBezTo>
                    <a:pt x="17" y="191"/>
                    <a:pt x="17" y="228"/>
                    <a:pt x="54" y="244"/>
                  </a:cubicBezTo>
                  <a:cubicBezTo>
                    <a:pt x="70" y="261"/>
                    <a:pt x="103" y="261"/>
                    <a:pt x="140" y="261"/>
                  </a:cubicBezTo>
                  <a:cubicBezTo>
                    <a:pt x="157" y="261"/>
                    <a:pt x="190" y="244"/>
                    <a:pt x="206" y="207"/>
                  </a:cubicBezTo>
                  <a:cubicBezTo>
                    <a:pt x="223" y="174"/>
                    <a:pt x="223" y="141"/>
                    <a:pt x="223" y="104"/>
                  </a:cubicBezTo>
                  <a:cubicBezTo>
                    <a:pt x="223" y="71"/>
                    <a:pt x="206" y="55"/>
                    <a:pt x="173" y="38"/>
                  </a:cubicBezTo>
                  <a:cubicBezTo>
                    <a:pt x="173" y="22"/>
                    <a:pt x="157" y="22"/>
                    <a:pt x="157" y="22"/>
                  </a:cubicBezTo>
                  <a:cubicBezTo>
                    <a:pt x="140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0" name="Google Shape;14940;p41"/>
            <p:cNvSpPr/>
            <p:nvPr/>
          </p:nvSpPr>
          <p:spPr>
            <a:xfrm>
              <a:off x="3838875" y="2257075"/>
              <a:ext cx="5575" cy="6575"/>
            </a:xfrm>
            <a:custGeom>
              <a:avLst/>
              <a:gdLst/>
              <a:ahLst/>
              <a:cxnLst/>
              <a:rect l="l" t="t" r="r" b="b"/>
              <a:pathLst>
                <a:path w="223" h="263" extrusionOk="0">
                  <a:moveTo>
                    <a:pt x="87" y="0"/>
                  </a:moveTo>
                  <a:cubicBezTo>
                    <a:pt x="66" y="17"/>
                    <a:pt x="33" y="33"/>
                    <a:pt x="17" y="50"/>
                  </a:cubicBezTo>
                  <a:cubicBezTo>
                    <a:pt x="0" y="83"/>
                    <a:pt x="0" y="120"/>
                    <a:pt x="0" y="153"/>
                  </a:cubicBezTo>
                  <a:cubicBezTo>
                    <a:pt x="0" y="186"/>
                    <a:pt x="17" y="223"/>
                    <a:pt x="50" y="239"/>
                  </a:cubicBezTo>
                  <a:cubicBezTo>
                    <a:pt x="61" y="251"/>
                    <a:pt x="83" y="263"/>
                    <a:pt x="101" y="263"/>
                  </a:cubicBezTo>
                  <a:cubicBezTo>
                    <a:pt x="108" y="263"/>
                    <a:pt x="115" y="261"/>
                    <a:pt x="120" y="256"/>
                  </a:cubicBezTo>
                  <a:cubicBezTo>
                    <a:pt x="190" y="256"/>
                    <a:pt x="223" y="186"/>
                    <a:pt x="223" y="120"/>
                  </a:cubicBezTo>
                  <a:cubicBezTo>
                    <a:pt x="206" y="83"/>
                    <a:pt x="206" y="50"/>
                    <a:pt x="169" y="33"/>
                  </a:cubicBezTo>
                  <a:cubicBezTo>
                    <a:pt x="169" y="17"/>
                    <a:pt x="153" y="17"/>
                    <a:pt x="153" y="17"/>
                  </a:cubicBezTo>
                  <a:cubicBezTo>
                    <a:pt x="136" y="0"/>
                    <a:pt x="103" y="0"/>
                    <a:pt x="8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1" name="Google Shape;14941;p41"/>
            <p:cNvSpPr/>
            <p:nvPr/>
          </p:nvSpPr>
          <p:spPr>
            <a:xfrm>
              <a:off x="3840525" y="2210700"/>
              <a:ext cx="5675" cy="6400"/>
            </a:xfrm>
            <a:custGeom>
              <a:avLst/>
              <a:gdLst/>
              <a:ahLst/>
              <a:cxnLst/>
              <a:rect l="l" t="t" r="r" b="b"/>
              <a:pathLst>
                <a:path w="227" h="256" extrusionOk="0">
                  <a:moveTo>
                    <a:pt x="103" y="0"/>
                  </a:moveTo>
                  <a:cubicBezTo>
                    <a:pt x="37" y="0"/>
                    <a:pt x="0" y="66"/>
                    <a:pt x="0" y="136"/>
                  </a:cubicBezTo>
                  <a:cubicBezTo>
                    <a:pt x="21" y="186"/>
                    <a:pt x="37" y="223"/>
                    <a:pt x="54" y="239"/>
                  </a:cubicBezTo>
                  <a:cubicBezTo>
                    <a:pt x="87" y="256"/>
                    <a:pt x="103" y="256"/>
                    <a:pt x="140" y="256"/>
                  </a:cubicBezTo>
                  <a:cubicBezTo>
                    <a:pt x="157" y="239"/>
                    <a:pt x="190" y="223"/>
                    <a:pt x="206" y="206"/>
                  </a:cubicBezTo>
                  <a:cubicBezTo>
                    <a:pt x="227" y="169"/>
                    <a:pt x="227" y="136"/>
                    <a:pt x="227" y="103"/>
                  </a:cubicBezTo>
                  <a:cubicBezTo>
                    <a:pt x="227" y="66"/>
                    <a:pt x="206" y="33"/>
                    <a:pt x="173" y="17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2" name="Google Shape;14942;p41"/>
            <p:cNvSpPr/>
            <p:nvPr/>
          </p:nvSpPr>
          <p:spPr>
            <a:xfrm>
              <a:off x="3821250" y="2230925"/>
              <a:ext cx="5575" cy="6800"/>
            </a:xfrm>
            <a:custGeom>
              <a:avLst/>
              <a:gdLst/>
              <a:ahLst/>
              <a:cxnLst/>
              <a:rect l="l" t="t" r="r" b="b"/>
              <a:pathLst>
                <a:path w="223" h="272" extrusionOk="0">
                  <a:moveTo>
                    <a:pt x="126" y="0"/>
                  </a:moveTo>
                  <a:cubicBezTo>
                    <a:pt x="116" y="0"/>
                    <a:pt x="103" y="5"/>
                    <a:pt x="87" y="16"/>
                  </a:cubicBezTo>
                  <a:cubicBezTo>
                    <a:pt x="33" y="16"/>
                    <a:pt x="0" y="82"/>
                    <a:pt x="0" y="152"/>
                  </a:cubicBezTo>
                  <a:cubicBezTo>
                    <a:pt x="0" y="185"/>
                    <a:pt x="17" y="222"/>
                    <a:pt x="50" y="238"/>
                  </a:cubicBezTo>
                  <a:cubicBezTo>
                    <a:pt x="70" y="255"/>
                    <a:pt x="103" y="271"/>
                    <a:pt x="120" y="271"/>
                  </a:cubicBezTo>
                  <a:cubicBezTo>
                    <a:pt x="153" y="255"/>
                    <a:pt x="190" y="238"/>
                    <a:pt x="206" y="201"/>
                  </a:cubicBezTo>
                  <a:cubicBezTo>
                    <a:pt x="223" y="185"/>
                    <a:pt x="223" y="152"/>
                    <a:pt x="223" y="119"/>
                  </a:cubicBezTo>
                  <a:cubicBezTo>
                    <a:pt x="223" y="82"/>
                    <a:pt x="206" y="49"/>
                    <a:pt x="173" y="32"/>
                  </a:cubicBezTo>
                  <a:lnTo>
                    <a:pt x="153" y="16"/>
                  </a:lnTo>
                  <a:cubicBezTo>
                    <a:pt x="145" y="5"/>
                    <a:pt x="136" y="0"/>
                    <a:pt x="12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3" name="Google Shape;14943;p41"/>
            <p:cNvSpPr/>
            <p:nvPr/>
          </p:nvSpPr>
          <p:spPr>
            <a:xfrm>
              <a:off x="3832775" y="2227075"/>
              <a:ext cx="6525" cy="6825"/>
            </a:xfrm>
            <a:custGeom>
              <a:avLst/>
              <a:gdLst/>
              <a:ahLst/>
              <a:cxnLst/>
              <a:rect l="l" t="t" r="r" b="b"/>
              <a:pathLst>
                <a:path w="261" h="273" extrusionOk="0">
                  <a:moveTo>
                    <a:pt x="132" y="0"/>
                  </a:moveTo>
                  <a:cubicBezTo>
                    <a:pt x="91" y="0"/>
                    <a:pt x="50" y="32"/>
                    <a:pt x="38" y="83"/>
                  </a:cubicBezTo>
                  <a:cubicBezTo>
                    <a:pt x="1" y="149"/>
                    <a:pt x="38" y="236"/>
                    <a:pt x="88" y="252"/>
                  </a:cubicBezTo>
                  <a:cubicBezTo>
                    <a:pt x="104" y="273"/>
                    <a:pt x="125" y="273"/>
                    <a:pt x="141" y="273"/>
                  </a:cubicBezTo>
                  <a:cubicBezTo>
                    <a:pt x="191" y="252"/>
                    <a:pt x="228" y="236"/>
                    <a:pt x="244" y="186"/>
                  </a:cubicBezTo>
                  <a:cubicBezTo>
                    <a:pt x="261" y="133"/>
                    <a:pt x="244" y="83"/>
                    <a:pt x="207" y="46"/>
                  </a:cubicBezTo>
                  <a:cubicBezTo>
                    <a:pt x="207" y="29"/>
                    <a:pt x="191" y="13"/>
                    <a:pt x="174" y="13"/>
                  </a:cubicBezTo>
                  <a:cubicBezTo>
                    <a:pt x="161" y="4"/>
                    <a:pt x="146" y="0"/>
                    <a:pt x="13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4" name="Google Shape;14944;p41"/>
            <p:cNvSpPr/>
            <p:nvPr/>
          </p:nvSpPr>
          <p:spPr>
            <a:xfrm>
              <a:off x="3847425" y="222655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20" y="1"/>
                  </a:moveTo>
                  <a:cubicBezTo>
                    <a:pt x="87" y="1"/>
                    <a:pt x="71" y="17"/>
                    <a:pt x="33" y="34"/>
                  </a:cubicBezTo>
                  <a:cubicBezTo>
                    <a:pt x="17" y="50"/>
                    <a:pt x="0" y="88"/>
                    <a:pt x="0" y="121"/>
                  </a:cubicBezTo>
                  <a:cubicBezTo>
                    <a:pt x="0" y="154"/>
                    <a:pt x="0" y="191"/>
                    <a:pt x="17" y="207"/>
                  </a:cubicBezTo>
                  <a:cubicBezTo>
                    <a:pt x="54" y="240"/>
                    <a:pt x="71" y="257"/>
                    <a:pt x="104" y="257"/>
                  </a:cubicBezTo>
                  <a:cubicBezTo>
                    <a:pt x="137" y="257"/>
                    <a:pt x="157" y="257"/>
                    <a:pt x="190" y="240"/>
                  </a:cubicBezTo>
                  <a:cubicBezTo>
                    <a:pt x="223" y="191"/>
                    <a:pt x="240" y="104"/>
                    <a:pt x="207" y="50"/>
                  </a:cubicBezTo>
                  <a:cubicBezTo>
                    <a:pt x="190" y="34"/>
                    <a:pt x="174" y="17"/>
                    <a:pt x="157" y="17"/>
                  </a:cubicBezTo>
                  <a:cubicBezTo>
                    <a:pt x="137" y="1"/>
                    <a:pt x="137" y="1"/>
                    <a:pt x="12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5" name="Google Shape;14945;p41"/>
            <p:cNvSpPr/>
            <p:nvPr/>
          </p:nvSpPr>
          <p:spPr>
            <a:xfrm>
              <a:off x="3825575" y="2212150"/>
              <a:ext cx="5600" cy="6700"/>
            </a:xfrm>
            <a:custGeom>
              <a:avLst/>
              <a:gdLst/>
              <a:ahLst/>
              <a:cxnLst/>
              <a:rect l="l" t="t" r="r" b="b"/>
              <a:pathLst>
                <a:path w="224" h="268" extrusionOk="0">
                  <a:moveTo>
                    <a:pt x="120" y="1"/>
                  </a:moveTo>
                  <a:cubicBezTo>
                    <a:pt x="114" y="1"/>
                    <a:pt x="109" y="3"/>
                    <a:pt x="103" y="8"/>
                  </a:cubicBezTo>
                  <a:cubicBezTo>
                    <a:pt x="66" y="8"/>
                    <a:pt x="33" y="24"/>
                    <a:pt x="17" y="62"/>
                  </a:cubicBezTo>
                  <a:cubicBezTo>
                    <a:pt x="0" y="78"/>
                    <a:pt x="0" y="111"/>
                    <a:pt x="0" y="148"/>
                  </a:cubicBezTo>
                  <a:cubicBezTo>
                    <a:pt x="0" y="181"/>
                    <a:pt x="17" y="214"/>
                    <a:pt x="50" y="231"/>
                  </a:cubicBezTo>
                  <a:cubicBezTo>
                    <a:pt x="66" y="251"/>
                    <a:pt x="103" y="268"/>
                    <a:pt x="136" y="268"/>
                  </a:cubicBezTo>
                  <a:cubicBezTo>
                    <a:pt x="186" y="251"/>
                    <a:pt x="223" y="181"/>
                    <a:pt x="223" y="111"/>
                  </a:cubicBezTo>
                  <a:cubicBezTo>
                    <a:pt x="223" y="78"/>
                    <a:pt x="207" y="45"/>
                    <a:pt x="169" y="24"/>
                  </a:cubicBezTo>
                  <a:lnTo>
                    <a:pt x="153" y="8"/>
                  </a:lnTo>
                  <a:cubicBezTo>
                    <a:pt x="142" y="8"/>
                    <a:pt x="131" y="1"/>
                    <a:pt x="12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6" name="Google Shape;14946;p41"/>
            <p:cNvSpPr/>
            <p:nvPr/>
          </p:nvSpPr>
          <p:spPr>
            <a:xfrm>
              <a:off x="3829800" y="2195000"/>
              <a:ext cx="6100" cy="6575"/>
            </a:xfrm>
            <a:custGeom>
              <a:avLst/>
              <a:gdLst/>
              <a:ahLst/>
              <a:cxnLst/>
              <a:rect l="l" t="t" r="r" b="b"/>
              <a:pathLst>
                <a:path w="244" h="263" extrusionOk="0">
                  <a:moveTo>
                    <a:pt x="109" y="1"/>
                  </a:moveTo>
                  <a:cubicBezTo>
                    <a:pt x="85" y="1"/>
                    <a:pt x="66" y="15"/>
                    <a:pt x="54" y="26"/>
                  </a:cubicBezTo>
                  <a:cubicBezTo>
                    <a:pt x="0" y="76"/>
                    <a:pt x="0" y="162"/>
                    <a:pt x="38" y="216"/>
                  </a:cubicBezTo>
                  <a:cubicBezTo>
                    <a:pt x="57" y="245"/>
                    <a:pt x="88" y="262"/>
                    <a:pt x="121" y="262"/>
                  </a:cubicBezTo>
                  <a:cubicBezTo>
                    <a:pt x="145" y="262"/>
                    <a:pt x="169" y="253"/>
                    <a:pt x="190" y="232"/>
                  </a:cubicBezTo>
                  <a:cubicBezTo>
                    <a:pt x="244" y="195"/>
                    <a:pt x="244" y="113"/>
                    <a:pt x="207" y="43"/>
                  </a:cubicBezTo>
                  <a:cubicBezTo>
                    <a:pt x="190" y="26"/>
                    <a:pt x="174" y="26"/>
                    <a:pt x="157" y="10"/>
                  </a:cubicBezTo>
                  <a:lnTo>
                    <a:pt x="141" y="10"/>
                  </a:lnTo>
                  <a:cubicBezTo>
                    <a:pt x="130" y="3"/>
                    <a:pt x="119" y="1"/>
                    <a:pt x="10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7" name="Google Shape;14947;p41"/>
            <p:cNvSpPr/>
            <p:nvPr/>
          </p:nvSpPr>
          <p:spPr>
            <a:xfrm>
              <a:off x="3844025" y="224160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03" y="1"/>
                  </a:moveTo>
                  <a:cubicBezTo>
                    <a:pt x="33" y="17"/>
                    <a:pt x="0" y="83"/>
                    <a:pt x="17" y="153"/>
                  </a:cubicBezTo>
                  <a:cubicBezTo>
                    <a:pt x="17" y="186"/>
                    <a:pt x="33" y="224"/>
                    <a:pt x="50" y="240"/>
                  </a:cubicBezTo>
                  <a:cubicBezTo>
                    <a:pt x="62" y="252"/>
                    <a:pt x="83" y="263"/>
                    <a:pt x="107" y="263"/>
                  </a:cubicBezTo>
                  <a:cubicBezTo>
                    <a:pt x="117" y="263"/>
                    <a:pt x="127" y="261"/>
                    <a:pt x="136" y="257"/>
                  </a:cubicBezTo>
                  <a:cubicBezTo>
                    <a:pt x="190" y="257"/>
                    <a:pt x="240" y="186"/>
                    <a:pt x="223" y="120"/>
                  </a:cubicBezTo>
                  <a:cubicBezTo>
                    <a:pt x="223" y="67"/>
                    <a:pt x="190" y="34"/>
                    <a:pt x="153" y="17"/>
                  </a:cubicBez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8" name="Google Shape;14948;p41"/>
            <p:cNvSpPr/>
            <p:nvPr/>
          </p:nvSpPr>
          <p:spPr>
            <a:xfrm>
              <a:off x="3859900" y="2189225"/>
              <a:ext cx="6400" cy="6550"/>
            </a:xfrm>
            <a:custGeom>
              <a:avLst/>
              <a:gdLst/>
              <a:ahLst/>
              <a:cxnLst/>
              <a:rect l="l" t="t" r="r" b="b"/>
              <a:pathLst>
                <a:path w="256" h="262" extrusionOk="0">
                  <a:moveTo>
                    <a:pt x="121" y="1"/>
                  </a:moveTo>
                  <a:cubicBezTo>
                    <a:pt x="76" y="1"/>
                    <a:pt x="41" y="32"/>
                    <a:pt x="17" y="84"/>
                  </a:cubicBezTo>
                  <a:cubicBezTo>
                    <a:pt x="0" y="154"/>
                    <a:pt x="33" y="220"/>
                    <a:pt x="87" y="257"/>
                  </a:cubicBezTo>
                  <a:cubicBezTo>
                    <a:pt x="95" y="260"/>
                    <a:pt x="104" y="261"/>
                    <a:pt x="114" y="261"/>
                  </a:cubicBezTo>
                  <a:cubicBezTo>
                    <a:pt x="159" y="261"/>
                    <a:pt x="209" y="229"/>
                    <a:pt x="223" y="171"/>
                  </a:cubicBezTo>
                  <a:cubicBezTo>
                    <a:pt x="256" y="117"/>
                    <a:pt x="223" y="34"/>
                    <a:pt x="173" y="14"/>
                  </a:cubicBezTo>
                  <a:cubicBezTo>
                    <a:pt x="155" y="5"/>
                    <a:pt x="137" y="1"/>
                    <a:pt x="12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9" name="Google Shape;14949;p41"/>
            <p:cNvSpPr/>
            <p:nvPr/>
          </p:nvSpPr>
          <p:spPr>
            <a:xfrm>
              <a:off x="3865050" y="2302200"/>
              <a:ext cx="6425" cy="6525"/>
            </a:xfrm>
            <a:custGeom>
              <a:avLst/>
              <a:gdLst/>
              <a:ahLst/>
              <a:cxnLst/>
              <a:rect l="l" t="t" r="r" b="b"/>
              <a:pathLst>
                <a:path w="257" h="261" extrusionOk="0">
                  <a:moveTo>
                    <a:pt x="129" y="1"/>
                  </a:moveTo>
                  <a:cubicBezTo>
                    <a:pt x="87" y="1"/>
                    <a:pt x="46" y="32"/>
                    <a:pt x="33" y="84"/>
                  </a:cubicBezTo>
                  <a:cubicBezTo>
                    <a:pt x="0" y="154"/>
                    <a:pt x="33" y="220"/>
                    <a:pt x="87" y="257"/>
                  </a:cubicBezTo>
                  <a:cubicBezTo>
                    <a:pt x="98" y="259"/>
                    <a:pt x="108" y="261"/>
                    <a:pt x="118" y="261"/>
                  </a:cubicBezTo>
                  <a:cubicBezTo>
                    <a:pt x="170" y="261"/>
                    <a:pt x="212" y="226"/>
                    <a:pt x="240" y="170"/>
                  </a:cubicBezTo>
                  <a:cubicBezTo>
                    <a:pt x="256" y="100"/>
                    <a:pt x="223" y="30"/>
                    <a:pt x="174" y="14"/>
                  </a:cubicBezTo>
                  <a:cubicBezTo>
                    <a:pt x="159" y="5"/>
                    <a:pt x="144" y="1"/>
                    <a:pt x="12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0" name="Google Shape;14950;p41"/>
            <p:cNvSpPr/>
            <p:nvPr/>
          </p:nvSpPr>
          <p:spPr>
            <a:xfrm>
              <a:off x="3847825" y="2194125"/>
              <a:ext cx="6125" cy="6600"/>
            </a:xfrm>
            <a:custGeom>
              <a:avLst/>
              <a:gdLst/>
              <a:ahLst/>
              <a:cxnLst/>
              <a:rect l="l" t="t" r="r" b="b"/>
              <a:pathLst>
                <a:path w="245" h="264" extrusionOk="0">
                  <a:moveTo>
                    <a:pt x="126" y="1"/>
                  </a:moveTo>
                  <a:cubicBezTo>
                    <a:pt x="101" y="1"/>
                    <a:pt x="78" y="12"/>
                    <a:pt x="55" y="24"/>
                  </a:cubicBezTo>
                  <a:cubicBezTo>
                    <a:pt x="38" y="24"/>
                    <a:pt x="17" y="61"/>
                    <a:pt x="1" y="78"/>
                  </a:cubicBezTo>
                  <a:lnTo>
                    <a:pt x="1" y="164"/>
                  </a:lnTo>
                  <a:cubicBezTo>
                    <a:pt x="17" y="214"/>
                    <a:pt x="38" y="230"/>
                    <a:pt x="71" y="251"/>
                  </a:cubicBezTo>
                  <a:cubicBezTo>
                    <a:pt x="84" y="260"/>
                    <a:pt x="99" y="264"/>
                    <a:pt x="113" y="264"/>
                  </a:cubicBezTo>
                  <a:cubicBezTo>
                    <a:pt x="154" y="264"/>
                    <a:pt x="195" y="232"/>
                    <a:pt x="207" y="181"/>
                  </a:cubicBezTo>
                  <a:cubicBezTo>
                    <a:pt x="244" y="111"/>
                    <a:pt x="207" y="45"/>
                    <a:pt x="158" y="7"/>
                  </a:cubicBezTo>
                  <a:cubicBezTo>
                    <a:pt x="147" y="3"/>
                    <a:pt x="136" y="1"/>
                    <a:pt x="12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1" name="Google Shape;14951;p41"/>
            <p:cNvSpPr/>
            <p:nvPr/>
          </p:nvSpPr>
          <p:spPr>
            <a:xfrm>
              <a:off x="3855150" y="22093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4" y="0"/>
                  </a:moveTo>
                  <a:cubicBezTo>
                    <a:pt x="34" y="17"/>
                    <a:pt x="1" y="87"/>
                    <a:pt x="17" y="157"/>
                  </a:cubicBezTo>
                  <a:cubicBezTo>
                    <a:pt x="17" y="190"/>
                    <a:pt x="34" y="223"/>
                    <a:pt x="54" y="240"/>
                  </a:cubicBezTo>
                  <a:cubicBezTo>
                    <a:pt x="87" y="260"/>
                    <a:pt x="104" y="260"/>
                    <a:pt x="137" y="260"/>
                  </a:cubicBezTo>
                  <a:cubicBezTo>
                    <a:pt x="190" y="240"/>
                    <a:pt x="240" y="190"/>
                    <a:pt x="223" y="104"/>
                  </a:cubicBezTo>
                  <a:cubicBezTo>
                    <a:pt x="223" y="71"/>
                    <a:pt x="207" y="54"/>
                    <a:pt x="190" y="33"/>
                  </a:cubicBezTo>
                  <a:cubicBezTo>
                    <a:pt x="174" y="17"/>
                    <a:pt x="174" y="17"/>
                    <a:pt x="157" y="17"/>
                  </a:cubicBezTo>
                  <a:cubicBezTo>
                    <a:pt x="13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2" name="Google Shape;14952;p41"/>
            <p:cNvSpPr/>
            <p:nvPr/>
          </p:nvSpPr>
          <p:spPr>
            <a:xfrm>
              <a:off x="3853400" y="2254500"/>
              <a:ext cx="6100" cy="6400"/>
            </a:xfrm>
            <a:custGeom>
              <a:avLst/>
              <a:gdLst/>
              <a:ahLst/>
              <a:cxnLst/>
              <a:rect l="l" t="t" r="r" b="b"/>
              <a:pathLst>
                <a:path w="244" h="256" extrusionOk="0">
                  <a:moveTo>
                    <a:pt x="141" y="0"/>
                  </a:moveTo>
                  <a:cubicBezTo>
                    <a:pt x="104" y="0"/>
                    <a:pt x="71" y="0"/>
                    <a:pt x="54" y="33"/>
                  </a:cubicBezTo>
                  <a:cubicBezTo>
                    <a:pt x="1" y="66"/>
                    <a:pt x="1" y="153"/>
                    <a:pt x="38" y="206"/>
                  </a:cubicBezTo>
                  <a:cubicBezTo>
                    <a:pt x="54" y="239"/>
                    <a:pt x="87" y="256"/>
                    <a:pt x="104" y="256"/>
                  </a:cubicBezTo>
                  <a:cubicBezTo>
                    <a:pt x="141" y="256"/>
                    <a:pt x="174" y="256"/>
                    <a:pt x="190" y="223"/>
                  </a:cubicBezTo>
                  <a:cubicBezTo>
                    <a:pt x="207" y="206"/>
                    <a:pt x="227" y="169"/>
                    <a:pt x="227" y="136"/>
                  </a:cubicBezTo>
                  <a:cubicBezTo>
                    <a:pt x="244" y="103"/>
                    <a:pt x="227" y="66"/>
                    <a:pt x="207" y="50"/>
                  </a:cubicBezTo>
                  <a:cubicBezTo>
                    <a:pt x="190" y="33"/>
                    <a:pt x="174" y="17"/>
                    <a:pt x="157" y="17"/>
                  </a:cubicBezTo>
                  <a:cubicBezTo>
                    <a:pt x="157" y="0"/>
                    <a:pt x="141" y="0"/>
                    <a:pt x="14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3" name="Google Shape;14953;p41"/>
            <p:cNvSpPr/>
            <p:nvPr/>
          </p:nvSpPr>
          <p:spPr>
            <a:xfrm>
              <a:off x="3850000" y="2301300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04" y="0"/>
                  </a:moveTo>
                  <a:cubicBezTo>
                    <a:pt x="34" y="17"/>
                    <a:pt x="1" y="87"/>
                    <a:pt x="17" y="153"/>
                  </a:cubicBezTo>
                  <a:cubicBezTo>
                    <a:pt x="17" y="190"/>
                    <a:pt x="34" y="223"/>
                    <a:pt x="54" y="239"/>
                  </a:cubicBezTo>
                  <a:cubicBezTo>
                    <a:pt x="77" y="251"/>
                    <a:pt x="93" y="263"/>
                    <a:pt x="111" y="263"/>
                  </a:cubicBezTo>
                  <a:cubicBezTo>
                    <a:pt x="119" y="263"/>
                    <a:pt x="127" y="261"/>
                    <a:pt x="137" y="256"/>
                  </a:cubicBezTo>
                  <a:cubicBezTo>
                    <a:pt x="190" y="256"/>
                    <a:pt x="240" y="190"/>
                    <a:pt x="223" y="120"/>
                  </a:cubicBezTo>
                  <a:cubicBezTo>
                    <a:pt x="223" y="87"/>
                    <a:pt x="207" y="50"/>
                    <a:pt x="190" y="33"/>
                  </a:cubicBezTo>
                  <a:cubicBezTo>
                    <a:pt x="174" y="17"/>
                    <a:pt x="174" y="17"/>
                    <a:pt x="157" y="17"/>
                  </a:cubicBezTo>
                  <a:cubicBezTo>
                    <a:pt x="13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4" name="Google Shape;14954;p41"/>
            <p:cNvSpPr/>
            <p:nvPr/>
          </p:nvSpPr>
          <p:spPr>
            <a:xfrm>
              <a:off x="3861650" y="2223975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03" y="1"/>
                  </a:moveTo>
                  <a:cubicBezTo>
                    <a:pt x="50" y="17"/>
                    <a:pt x="0" y="67"/>
                    <a:pt x="17" y="153"/>
                  </a:cubicBezTo>
                  <a:cubicBezTo>
                    <a:pt x="17" y="214"/>
                    <a:pt x="54" y="260"/>
                    <a:pt x="110" y="260"/>
                  </a:cubicBezTo>
                  <a:cubicBezTo>
                    <a:pt x="118" y="260"/>
                    <a:pt x="127" y="259"/>
                    <a:pt x="136" y="257"/>
                  </a:cubicBezTo>
                  <a:cubicBezTo>
                    <a:pt x="169" y="257"/>
                    <a:pt x="186" y="240"/>
                    <a:pt x="207" y="207"/>
                  </a:cubicBezTo>
                  <a:cubicBezTo>
                    <a:pt x="223" y="170"/>
                    <a:pt x="240" y="137"/>
                    <a:pt x="223" y="104"/>
                  </a:cubicBezTo>
                  <a:cubicBezTo>
                    <a:pt x="223" y="67"/>
                    <a:pt x="207" y="50"/>
                    <a:pt x="186" y="17"/>
                  </a:cubicBezTo>
                  <a:cubicBezTo>
                    <a:pt x="169" y="17"/>
                    <a:pt x="169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5" name="Google Shape;14955;p41"/>
            <p:cNvSpPr/>
            <p:nvPr/>
          </p:nvSpPr>
          <p:spPr>
            <a:xfrm>
              <a:off x="3797225" y="229437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37" y="1"/>
                  </a:moveTo>
                  <a:cubicBezTo>
                    <a:pt x="104" y="1"/>
                    <a:pt x="67" y="1"/>
                    <a:pt x="50" y="17"/>
                  </a:cubicBezTo>
                  <a:cubicBezTo>
                    <a:pt x="1" y="71"/>
                    <a:pt x="1" y="157"/>
                    <a:pt x="34" y="207"/>
                  </a:cubicBezTo>
                  <a:cubicBezTo>
                    <a:pt x="53" y="238"/>
                    <a:pt x="84" y="256"/>
                    <a:pt x="116" y="256"/>
                  </a:cubicBezTo>
                  <a:cubicBezTo>
                    <a:pt x="140" y="256"/>
                    <a:pt x="165" y="246"/>
                    <a:pt x="186" y="223"/>
                  </a:cubicBezTo>
                  <a:cubicBezTo>
                    <a:pt x="240" y="190"/>
                    <a:pt x="240" y="104"/>
                    <a:pt x="207" y="54"/>
                  </a:cubicBezTo>
                  <a:cubicBezTo>
                    <a:pt x="186" y="34"/>
                    <a:pt x="170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6" name="Google Shape;14956;p41"/>
            <p:cNvSpPr/>
            <p:nvPr/>
          </p:nvSpPr>
          <p:spPr>
            <a:xfrm>
              <a:off x="3799800" y="2500625"/>
              <a:ext cx="6425" cy="6575"/>
            </a:xfrm>
            <a:custGeom>
              <a:avLst/>
              <a:gdLst/>
              <a:ahLst/>
              <a:cxnLst/>
              <a:rect l="l" t="t" r="r" b="b"/>
              <a:pathLst>
                <a:path w="257" h="263" extrusionOk="0">
                  <a:moveTo>
                    <a:pt x="117" y="0"/>
                  </a:moveTo>
                  <a:cubicBezTo>
                    <a:pt x="70" y="0"/>
                    <a:pt x="29" y="32"/>
                    <a:pt x="17" y="83"/>
                  </a:cubicBezTo>
                  <a:cubicBezTo>
                    <a:pt x="1" y="153"/>
                    <a:pt x="34" y="219"/>
                    <a:pt x="83" y="256"/>
                  </a:cubicBezTo>
                  <a:cubicBezTo>
                    <a:pt x="96" y="260"/>
                    <a:pt x="109" y="262"/>
                    <a:pt x="122" y="262"/>
                  </a:cubicBezTo>
                  <a:cubicBezTo>
                    <a:pt x="166" y="262"/>
                    <a:pt x="211" y="240"/>
                    <a:pt x="223" y="186"/>
                  </a:cubicBezTo>
                  <a:cubicBezTo>
                    <a:pt x="256" y="116"/>
                    <a:pt x="223" y="30"/>
                    <a:pt x="170" y="13"/>
                  </a:cubicBezTo>
                  <a:cubicBezTo>
                    <a:pt x="152" y="4"/>
                    <a:pt x="134" y="0"/>
                    <a:pt x="11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7" name="Google Shape;14957;p41"/>
            <p:cNvSpPr/>
            <p:nvPr/>
          </p:nvSpPr>
          <p:spPr>
            <a:xfrm>
              <a:off x="3798875" y="2251000"/>
              <a:ext cx="5600" cy="6500"/>
            </a:xfrm>
            <a:custGeom>
              <a:avLst/>
              <a:gdLst/>
              <a:ahLst/>
              <a:cxnLst/>
              <a:rect l="l" t="t" r="r" b="b"/>
              <a:pathLst>
                <a:path w="224" h="260" extrusionOk="0">
                  <a:moveTo>
                    <a:pt x="104" y="0"/>
                  </a:moveTo>
                  <a:cubicBezTo>
                    <a:pt x="87" y="0"/>
                    <a:pt x="71" y="0"/>
                    <a:pt x="71" y="17"/>
                  </a:cubicBezTo>
                  <a:cubicBezTo>
                    <a:pt x="17" y="37"/>
                    <a:pt x="1" y="87"/>
                    <a:pt x="1" y="157"/>
                  </a:cubicBezTo>
                  <a:cubicBezTo>
                    <a:pt x="1" y="190"/>
                    <a:pt x="17" y="206"/>
                    <a:pt x="54" y="243"/>
                  </a:cubicBezTo>
                  <a:cubicBezTo>
                    <a:pt x="71" y="260"/>
                    <a:pt x="104" y="260"/>
                    <a:pt x="141" y="260"/>
                  </a:cubicBezTo>
                  <a:cubicBezTo>
                    <a:pt x="190" y="243"/>
                    <a:pt x="223" y="173"/>
                    <a:pt x="223" y="103"/>
                  </a:cubicBezTo>
                  <a:cubicBezTo>
                    <a:pt x="223" y="103"/>
                    <a:pt x="223" y="87"/>
                    <a:pt x="207" y="70"/>
                  </a:cubicBezTo>
                  <a:cubicBezTo>
                    <a:pt x="207" y="54"/>
                    <a:pt x="174" y="17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8" name="Google Shape;14958;p41"/>
            <p:cNvSpPr/>
            <p:nvPr/>
          </p:nvSpPr>
          <p:spPr>
            <a:xfrm>
              <a:off x="3796300" y="2269025"/>
              <a:ext cx="2200" cy="6100"/>
            </a:xfrm>
            <a:custGeom>
              <a:avLst/>
              <a:gdLst/>
              <a:ahLst/>
              <a:cxnLst/>
              <a:rect l="l" t="t" r="r" b="b"/>
              <a:pathLst>
                <a:path w="88" h="244" extrusionOk="0">
                  <a:moveTo>
                    <a:pt x="0" y="1"/>
                  </a:moveTo>
                  <a:lnTo>
                    <a:pt x="0" y="244"/>
                  </a:lnTo>
                  <a:cubicBezTo>
                    <a:pt x="38" y="223"/>
                    <a:pt x="54" y="207"/>
                    <a:pt x="54" y="174"/>
                  </a:cubicBezTo>
                  <a:cubicBezTo>
                    <a:pt x="87" y="104"/>
                    <a:pt x="54" y="38"/>
                    <a:pt x="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9" name="Google Shape;14959;p41"/>
            <p:cNvSpPr/>
            <p:nvPr/>
          </p:nvSpPr>
          <p:spPr>
            <a:xfrm>
              <a:off x="3796300" y="2467450"/>
              <a:ext cx="5600" cy="6500"/>
            </a:xfrm>
            <a:custGeom>
              <a:avLst/>
              <a:gdLst/>
              <a:ahLst/>
              <a:cxnLst/>
              <a:rect l="l" t="t" r="r" b="b"/>
              <a:pathLst>
                <a:path w="224" h="260" extrusionOk="0">
                  <a:moveTo>
                    <a:pt x="87" y="0"/>
                  </a:moveTo>
                  <a:cubicBezTo>
                    <a:pt x="54" y="17"/>
                    <a:pt x="17" y="37"/>
                    <a:pt x="0" y="87"/>
                  </a:cubicBezTo>
                  <a:lnTo>
                    <a:pt x="0" y="190"/>
                  </a:lnTo>
                  <a:cubicBezTo>
                    <a:pt x="17" y="206"/>
                    <a:pt x="38" y="223"/>
                    <a:pt x="38" y="243"/>
                  </a:cubicBezTo>
                  <a:cubicBezTo>
                    <a:pt x="71" y="260"/>
                    <a:pt x="104" y="260"/>
                    <a:pt x="120" y="260"/>
                  </a:cubicBezTo>
                  <a:cubicBezTo>
                    <a:pt x="190" y="243"/>
                    <a:pt x="223" y="190"/>
                    <a:pt x="223" y="103"/>
                  </a:cubicBezTo>
                  <a:cubicBezTo>
                    <a:pt x="207" y="70"/>
                    <a:pt x="190" y="54"/>
                    <a:pt x="174" y="17"/>
                  </a:cubicBezTo>
                  <a:lnTo>
                    <a:pt x="157" y="17"/>
                  </a:lnTo>
                  <a:cubicBezTo>
                    <a:pt x="141" y="0"/>
                    <a:pt x="104" y="0"/>
                    <a:pt x="8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0" name="Google Shape;14960;p41"/>
            <p:cNvSpPr/>
            <p:nvPr/>
          </p:nvSpPr>
          <p:spPr>
            <a:xfrm>
              <a:off x="3796300" y="2485475"/>
              <a:ext cx="425" cy="2200"/>
            </a:xfrm>
            <a:custGeom>
              <a:avLst/>
              <a:gdLst/>
              <a:ahLst/>
              <a:cxnLst/>
              <a:rect l="l" t="t" r="r" b="b"/>
              <a:pathLst>
                <a:path w="17" h="88" extrusionOk="0">
                  <a:moveTo>
                    <a:pt x="0" y="1"/>
                  </a:moveTo>
                  <a:lnTo>
                    <a:pt x="0" y="87"/>
                  </a:lnTo>
                  <a:cubicBezTo>
                    <a:pt x="17" y="54"/>
                    <a:pt x="17" y="17"/>
                    <a:pt x="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1" name="Google Shape;14961;p41"/>
            <p:cNvSpPr/>
            <p:nvPr/>
          </p:nvSpPr>
          <p:spPr>
            <a:xfrm>
              <a:off x="3816925" y="227582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39" y="1"/>
                  </a:moveTo>
                  <a:cubicBezTo>
                    <a:pt x="87" y="1"/>
                    <a:pt x="47" y="33"/>
                    <a:pt x="17" y="91"/>
                  </a:cubicBezTo>
                  <a:cubicBezTo>
                    <a:pt x="0" y="157"/>
                    <a:pt x="37" y="227"/>
                    <a:pt x="87" y="260"/>
                  </a:cubicBezTo>
                  <a:lnTo>
                    <a:pt x="140" y="260"/>
                  </a:lnTo>
                  <a:cubicBezTo>
                    <a:pt x="173" y="260"/>
                    <a:pt x="206" y="227"/>
                    <a:pt x="223" y="178"/>
                  </a:cubicBezTo>
                  <a:cubicBezTo>
                    <a:pt x="243" y="124"/>
                    <a:pt x="243" y="91"/>
                    <a:pt x="206" y="38"/>
                  </a:cubicBezTo>
                  <a:cubicBezTo>
                    <a:pt x="190" y="38"/>
                    <a:pt x="190" y="21"/>
                    <a:pt x="173" y="5"/>
                  </a:cubicBezTo>
                  <a:cubicBezTo>
                    <a:pt x="161" y="2"/>
                    <a:pt x="150" y="1"/>
                    <a:pt x="13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2" name="Google Shape;14962;p41"/>
            <p:cNvSpPr/>
            <p:nvPr/>
          </p:nvSpPr>
          <p:spPr>
            <a:xfrm>
              <a:off x="3802375" y="218532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04" y="1"/>
                  </a:moveTo>
                  <a:cubicBezTo>
                    <a:pt x="34" y="17"/>
                    <a:pt x="1" y="87"/>
                    <a:pt x="17" y="153"/>
                  </a:cubicBezTo>
                  <a:cubicBezTo>
                    <a:pt x="17" y="190"/>
                    <a:pt x="34" y="223"/>
                    <a:pt x="50" y="240"/>
                  </a:cubicBezTo>
                  <a:cubicBezTo>
                    <a:pt x="74" y="252"/>
                    <a:pt x="91" y="263"/>
                    <a:pt x="110" y="263"/>
                  </a:cubicBezTo>
                  <a:cubicBezTo>
                    <a:pt x="119" y="263"/>
                    <a:pt x="127" y="261"/>
                    <a:pt x="137" y="256"/>
                  </a:cubicBezTo>
                  <a:cubicBezTo>
                    <a:pt x="186" y="256"/>
                    <a:pt x="240" y="190"/>
                    <a:pt x="223" y="120"/>
                  </a:cubicBezTo>
                  <a:cubicBezTo>
                    <a:pt x="223" y="87"/>
                    <a:pt x="207" y="50"/>
                    <a:pt x="186" y="34"/>
                  </a:cubicBezTo>
                  <a:cubicBezTo>
                    <a:pt x="170" y="17"/>
                    <a:pt x="170" y="17"/>
                    <a:pt x="153" y="17"/>
                  </a:cubicBezTo>
                  <a:cubicBezTo>
                    <a:pt x="13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3" name="Google Shape;14963;p41"/>
            <p:cNvSpPr/>
            <p:nvPr/>
          </p:nvSpPr>
          <p:spPr>
            <a:xfrm>
              <a:off x="3812700" y="2218425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36" y="0"/>
                  </a:moveTo>
                  <a:cubicBezTo>
                    <a:pt x="103" y="0"/>
                    <a:pt x="66" y="17"/>
                    <a:pt x="50" y="33"/>
                  </a:cubicBezTo>
                  <a:cubicBezTo>
                    <a:pt x="33" y="50"/>
                    <a:pt x="17" y="83"/>
                    <a:pt x="17" y="120"/>
                  </a:cubicBezTo>
                  <a:cubicBezTo>
                    <a:pt x="0" y="153"/>
                    <a:pt x="17" y="186"/>
                    <a:pt x="33" y="223"/>
                  </a:cubicBezTo>
                  <a:cubicBezTo>
                    <a:pt x="51" y="250"/>
                    <a:pt x="81" y="262"/>
                    <a:pt x="112" y="262"/>
                  </a:cubicBezTo>
                  <a:cubicBezTo>
                    <a:pt x="137" y="262"/>
                    <a:pt x="163" y="254"/>
                    <a:pt x="186" y="239"/>
                  </a:cubicBezTo>
                  <a:cubicBezTo>
                    <a:pt x="239" y="186"/>
                    <a:pt x="239" y="103"/>
                    <a:pt x="206" y="50"/>
                  </a:cubicBezTo>
                  <a:cubicBezTo>
                    <a:pt x="186" y="33"/>
                    <a:pt x="169" y="17"/>
                    <a:pt x="153" y="17"/>
                  </a:cubicBezTo>
                  <a:lnTo>
                    <a:pt x="136" y="0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4" name="Google Shape;14964;p41"/>
            <p:cNvSpPr/>
            <p:nvPr/>
          </p:nvSpPr>
          <p:spPr>
            <a:xfrm>
              <a:off x="3815275" y="2198625"/>
              <a:ext cx="5575" cy="6625"/>
            </a:xfrm>
            <a:custGeom>
              <a:avLst/>
              <a:gdLst/>
              <a:ahLst/>
              <a:cxnLst/>
              <a:rect l="l" t="t" r="r" b="b"/>
              <a:pathLst>
                <a:path w="223" h="265" extrusionOk="0">
                  <a:moveTo>
                    <a:pt x="103" y="1"/>
                  </a:moveTo>
                  <a:cubicBezTo>
                    <a:pt x="33" y="17"/>
                    <a:pt x="0" y="87"/>
                    <a:pt x="0" y="153"/>
                  </a:cubicBezTo>
                  <a:cubicBezTo>
                    <a:pt x="0" y="190"/>
                    <a:pt x="17" y="223"/>
                    <a:pt x="50" y="240"/>
                  </a:cubicBezTo>
                  <a:cubicBezTo>
                    <a:pt x="61" y="251"/>
                    <a:pt x="83" y="265"/>
                    <a:pt x="106" y="265"/>
                  </a:cubicBezTo>
                  <a:cubicBezTo>
                    <a:pt x="116" y="265"/>
                    <a:pt x="126" y="262"/>
                    <a:pt x="136" y="256"/>
                  </a:cubicBezTo>
                  <a:cubicBezTo>
                    <a:pt x="186" y="256"/>
                    <a:pt x="223" y="190"/>
                    <a:pt x="223" y="120"/>
                  </a:cubicBezTo>
                  <a:cubicBezTo>
                    <a:pt x="223" y="87"/>
                    <a:pt x="206" y="50"/>
                    <a:pt x="169" y="34"/>
                  </a:cubicBezTo>
                  <a:cubicBezTo>
                    <a:pt x="169" y="17"/>
                    <a:pt x="153" y="17"/>
                    <a:pt x="153" y="17"/>
                  </a:cubicBez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5" name="Google Shape;14965;p41"/>
            <p:cNvSpPr/>
            <p:nvPr/>
          </p:nvSpPr>
          <p:spPr>
            <a:xfrm>
              <a:off x="3810100" y="2263050"/>
              <a:ext cx="6025" cy="6425"/>
            </a:xfrm>
            <a:custGeom>
              <a:avLst/>
              <a:gdLst/>
              <a:ahLst/>
              <a:cxnLst/>
              <a:rect l="l" t="t" r="r" b="b"/>
              <a:pathLst>
                <a:path w="241" h="257" extrusionOk="0">
                  <a:moveTo>
                    <a:pt x="104" y="0"/>
                  </a:moveTo>
                  <a:cubicBezTo>
                    <a:pt x="67" y="0"/>
                    <a:pt x="50" y="17"/>
                    <a:pt x="34" y="50"/>
                  </a:cubicBezTo>
                  <a:cubicBezTo>
                    <a:pt x="17" y="71"/>
                    <a:pt x="1" y="104"/>
                    <a:pt x="1" y="137"/>
                  </a:cubicBezTo>
                  <a:cubicBezTo>
                    <a:pt x="17" y="174"/>
                    <a:pt x="34" y="207"/>
                    <a:pt x="50" y="223"/>
                  </a:cubicBezTo>
                  <a:cubicBezTo>
                    <a:pt x="67" y="256"/>
                    <a:pt x="104" y="256"/>
                    <a:pt x="137" y="256"/>
                  </a:cubicBezTo>
                  <a:cubicBezTo>
                    <a:pt x="186" y="240"/>
                    <a:pt x="240" y="174"/>
                    <a:pt x="224" y="104"/>
                  </a:cubicBezTo>
                  <a:cubicBezTo>
                    <a:pt x="224" y="71"/>
                    <a:pt x="207" y="33"/>
                    <a:pt x="186" y="17"/>
                  </a:cubicBezTo>
                  <a:cubicBezTo>
                    <a:pt x="170" y="17"/>
                    <a:pt x="170" y="0"/>
                    <a:pt x="15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6" name="Google Shape;14966;p41"/>
            <p:cNvSpPr/>
            <p:nvPr/>
          </p:nvSpPr>
          <p:spPr>
            <a:xfrm>
              <a:off x="3807950" y="2309850"/>
              <a:ext cx="5600" cy="6500"/>
            </a:xfrm>
            <a:custGeom>
              <a:avLst/>
              <a:gdLst/>
              <a:ahLst/>
              <a:cxnLst/>
              <a:rect l="l" t="t" r="r" b="b"/>
              <a:pathLst>
                <a:path w="224" h="260" extrusionOk="0">
                  <a:moveTo>
                    <a:pt x="87" y="0"/>
                  </a:moveTo>
                  <a:cubicBezTo>
                    <a:pt x="33" y="17"/>
                    <a:pt x="0" y="70"/>
                    <a:pt x="0" y="157"/>
                  </a:cubicBezTo>
                  <a:cubicBezTo>
                    <a:pt x="0" y="190"/>
                    <a:pt x="33" y="223"/>
                    <a:pt x="50" y="239"/>
                  </a:cubicBezTo>
                  <a:cubicBezTo>
                    <a:pt x="66" y="260"/>
                    <a:pt x="103" y="260"/>
                    <a:pt x="120" y="260"/>
                  </a:cubicBezTo>
                  <a:cubicBezTo>
                    <a:pt x="153" y="260"/>
                    <a:pt x="190" y="239"/>
                    <a:pt x="207" y="206"/>
                  </a:cubicBezTo>
                  <a:cubicBezTo>
                    <a:pt x="223" y="173"/>
                    <a:pt x="223" y="136"/>
                    <a:pt x="223" y="103"/>
                  </a:cubicBezTo>
                  <a:cubicBezTo>
                    <a:pt x="223" y="70"/>
                    <a:pt x="207" y="54"/>
                    <a:pt x="169" y="17"/>
                  </a:cubicBezTo>
                  <a:cubicBezTo>
                    <a:pt x="169" y="17"/>
                    <a:pt x="153" y="17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7" name="Google Shape;14967;p41"/>
            <p:cNvSpPr/>
            <p:nvPr/>
          </p:nvSpPr>
          <p:spPr>
            <a:xfrm>
              <a:off x="3804450" y="2280500"/>
              <a:ext cx="5675" cy="6600"/>
            </a:xfrm>
            <a:custGeom>
              <a:avLst/>
              <a:gdLst/>
              <a:ahLst/>
              <a:cxnLst/>
              <a:rect l="l" t="t" r="r" b="b"/>
              <a:pathLst>
                <a:path w="227" h="264" extrusionOk="0">
                  <a:moveTo>
                    <a:pt x="118" y="0"/>
                  </a:moveTo>
                  <a:cubicBezTo>
                    <a:pt x="109" y="0"/>
                    <a:pt x="99" y="2"/>
                    <a:pt x="87" y="7"/>
                  </a:cubicBezTo>
                  <a:cubicBezTo>
                    <a:pt x="37" y="7"/>
                    <a:pt x="0" y="73"/>
                    <a:pt x="0" y="144"/>
                  </a:cubicBezTo>
                  <a:cubicBezTo>
                    <a:pt x="0" y="177"/>
                    <a:pt x="21" y="214"/>
                    <a:pt x="54" y="230"/>
                  </a:cubicBezTo>
                  <a:cubicBezTo>
                    <a:pt x="70" y="247"/>
                    <a:pt x="103" y="263"/>
                    <a:pt x="124" y="263"/>
                  </a:cubicBezTo>
                  <a:cubicBezTo>
                    <a:pt x="190" y="247"/>
                    <a:pt x="227" y="177"/>
                    <a:pt x="227" y="111"/>
                  </a:cubicBezTo>
                  <a:cubicBezTo>
                    <a:pt x="227" y="73"/>
                    <a:pt x="206" y="40"/>
                    <a:pt x="173" y="24"/>
                  </a:cubicBezTo>
                  <a:lnTo>
                    <a:pt x="157" y="7"/>
                  </a:lnTo>
                  <a:cubicBezTo>
                    <a:pt x="146" y="7"/>
                    <a:pt x="135" y="0"/>
                    <a:pt x="11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8" name="Google Shape;14968;p41"/>
            <p:cNvSpPr/>
            <p:nvPr/>
          </p:nvSpPr>
          <p:spPr>
            <a:xfrm>
              <a:off x="3801875" y="2201625"/>
              <a:ext cx="6100" cy="6500"/>
            </a:xfrm>
            <a:custGeom>
              <a:avLst/>
              <a:gdLst/>
              <a:ahLst/>
              <a:cxnLst/>
              <a:rect l="l" t="t" r="r" b="b"/>
              <a:pathLst>
                <a:path w="244" h="260" extrusionOk="0">
                  <a:moveTo>
                    <a:pt x="140" y="0"/>
                  </a:moveTo>
                  <a:cubicBezTo>
                    <a:pt x="103" y="0"/>
                    <a:pt x="87" y="0"/>
                    <a:pt x="54" y="33"/>
                  </a:cubicBezTo>
                  <a:cubicBezTo>
                    <a:pt x="0" y="70"/>
                    <a:pt x="0" y="157"/>
                    <a:pt x="37" y="206"/>
                  </a:cubicBezTo>
                  <a:cubicBezTo>
                    <a:pt x="54" y="239"/>
                    <a:pt x="87" y="260"/>
                    <a:pt x="124" y="260"/>
                  </a:cubicBezTo>
                  <a:cubicBezTo>
                    <a:pt x="140" y="260"/>
                    <a:pt x="173" y="260"/>
                    <a:pt x="190" y="223"/>
                  </a:cubicBezTo>
                  <a:cubicBezTo>
                    <a:pt x="243" y="190"/>
                    <a:pt x="243" y="103"/>
                    <a:pt x="206" y="54"/>
                  </a:cubicBezTo>
                  <a:cubicBezTo>
                    <a:pt x="206" y="33"/>
                    <a:pt x="190" y="17"/>
                    <a:pt x="173" y="17"/>
                  </a:cubicBezTo>
                  <a:cubicBezTo>
                    <a:pt x="157" y="0"/>
                    <a:pt x="157" y="0"/>
                    <a:pt x="14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9" name="Google Shape;14969;p41"/>
            <p:cNvSpPr/>
            <p:nvPr/>
          </p:nvSpPr>
          <p:spPr>
            <a:xfrm>
              <a:off x="3928125" y="224285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04" y="0"/>
                  </a:moveTo>
                  <a:cubicBezTo>
                    <a:pt x="54" y="0"/>
                    <a:pt x="1" y="70"/>
                    <a:pt x="21" y="136"/>
                  </a:cubicBezTo>
                  <a:cubicBezTo>
                    <a:pt x="21" y="174"/>
                    <a:pt x="38" y="207"/>
                    <a:pt x="54" y="223"/>
                  </a:cubicBezTo>
                  <a:cubicBezTo>
                    <a:pt x="87" y="260"/>
                    <a:pt x="104" y="260"/>
                    <a:pt x="141" y="260"/>
                  </a:cubicBezTo>
                  <a:cubicBezTo>
                    <a:pt x="207" y="240"/>
                    <a:pt x="244" y="174"/>
                    <a:pt x="227" y="103"/>
                  </a:cubicBezTo>
                  <a:cubicBezTo>
                    <a:pt x="227" y="70"/>
                    <a:pt x="207" y="33"/>
                    <a:pt x="190" y="17"/>
                  </a:cubicBezTo>
                  <a:cubicBezTo>
                    <a:pt x="174" y="17"/>
                    <a:pt x="174" y="0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0" name="Google Shape;14970;p41"/>
            <p:cNvSpPr/>
            <p:nvPr/>
          </p:nvSpPr>
          <p:spPr>
            <a:xfrm>
              <a:off x="3905875" y="2260575"/>
              <a:ext cx="6400" cy="6325"/>
            </a:xfrm>
            <a:custGeom>
              <a:avLst/>
              <a:gdLst/>
              <a:ahLst/>
              <a:cxnLst/>
              <a:rect l="l" t="t" r="r" b="b"/>
              <a:pathLst>
                <a:path w="256" h="253" extrusionOk="0">
                  <a:moveTo>
                    <a:pt x="127" y="0"/>
                  </a:moveTo>
                  <a:cubicBezTo>
                    <a:pt x="86" y="0"/>
                    <a:pt x="45" y="31"/>
                    <a:pt x="33" y="83"/>
                  </a:cubicBezTo>
                  <a:cubicBezTo>
                    <a:pt x="0" y="149"/>
                    <a:pt x="33" y="219"/>
                    <a:pt x="87" y="252"/>
                  </a:cubicBezTo>
                  <a:lnTo>
                    <a:pt x="136" y="252"/>
                  </a:lnTo>
                  <a:cubicBezTo>
                    <a:pt x="190" y="252"/>
                    <a:pt x="223" y="219"/>
                    <a:pt x="239" y="170"/>
                  </a:cubicBezTo>
                  <a:cubicBezTo>
                    <a:pt x="256" y="132"/>
                    <a:pt x="239" y="83"/>
                    <a:pt x="223" y="46"/>
                  </a:cubicBezTo>
                  <a:cubicBezTo>
                    <a:pt x="206" y="29"/>
                    <a:pt x="190" y="13"/>
                    <a:pt x="169" y="13"/>
                  </a:cubicBezTo>
                  <a:cubicBezTo>
                    <a:pt x="156" y="4"/>
                    <a:pt x="141" y="0"/>
                    <a:pt x="12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1" name="Google Shape;14971;p41"/>
            <p:cNvSpPr/>
            <p:nvPr/>
          </p:nvSpPr>
          <p:spPr>
            <a:xfrm>
              <a:off x="3932875" y="2222550"/>
              <a:ext cx="6525" cy="6525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9" y="0"/>
                  </a:moveTo>
                  <a:cubicBezTo>
                    <a:pt x="87" y="0"/>
                    <a:pt x="48" y="33"/>
                    <a:pt x="17" y="91"/>
                  </a:cubicBezTo>
                  <a:cubicBezTo>
                    <a:pt x="0" y="161"/>
                    <a:pt x="37" y="227"/>
                    <a:pt x="87" y="248"/>
                  </a:cubicBezTo>
                  <a:cubicBezTo>
                    <a:pt x="101" y="256"/>
                    <a:pt x="116" y="260"/>
                    <a:pt x="131" y="260"/>
                  </a:cubicBezTo>
                  <a:cubicBezTo>
                    <a:pt x="172" y="260"/>
                    <a:pt x="211" y="229"/>
                    <a:pt x="223" y="177"/>
                  </a:cubicBezTo>
                  <a:cubicBezTo>
                    <a:pt x="260" y="107"/>
                    <a:pt x="223" y="41"/>
                    <a:pt x="173" y="4"/>
                  </a:cubicBezTo>
                  <a:cubicBezTo>
                    <a:pt x="162" y="1"/>
                    <a:pt x="150" y="0"/>
                    <a:pt x="13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2" name="Google Shape;14972;p41"/>
            <p:cNvSpPr/>
            <p:nvPr/>
          </p:nvSpPr>
          <p:spPr>
            <a:xfrm>
              <a:off x="3930300" y="2192500"/>
              <a:ext cx="5575" cy="6725"/>
            </a:xfrm>
            <a:custGeom>
              <a:avLst/>
              <a:gdLst/>
              <a:ahLst/>
              <a:cxnLst/>
              <a:rect l="l" t="t" r="r" b="b"/>
              <a:pathLst>
                <a:path w="223" h="269" extrusionOk="0">
                  <a:moveTo>
                    <a:pt x="109" y="1"/>
                  </a:moveTo>
                  <a:cubicBezTo>
                    <a:pt x="62" y="1"/>
                    <a:pt x="14" y="35"/>
                    <a:pt x="0" y="89"/>
                  </a:cubicBezTo>
                  <a:lnTo>
                    <a:pt x="0" y="143"/>
                  </a:lnTo>
                  <a:cubicBezTo>
                    <a:pt x="0" y="192"/>
                    <a:pt x="17" y="246"/>
                    <a:pt x="70" y="262"/>
                  </a:cubicBezTo>
                  <a:cubicBezTo>
                    <a:pt x="79" y="267"/>
                    <a:pt x="90" y="269"/>
                    <a:pt x="100" y="269"/>
                  </a:cubicBezTo>
                  <a:cubicBezTo>
                    <a:pt x="129" y="269"/>
                    <a:pt x="161" y="253"/>
                    <a:pt x="173" y="229"/>
                  </a:cubicBezTo>
                  <a:cubicBezTo>
                    <a:pt x="190" y="213"/>
                    <a:pt x="206" y="192"/>
                    <a:pt x="206" y="176"/>
                  </a:cubicBezTo>
                  <a:cubicBezTo>
                    <a:pt x="223" y="110"/>
                    <a:pt x="206" y="40"/>
                    <a:pt x="140" y="7"/>
                  </a:cubicBezTo>
                  <a:cubicBezTo>
                    <a:pt x="130" y="3"/>
                    <a:pt x="120" y="1"/>
                    <a:pt x="10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3" name="Google Shape;14973;p41"/>
            <p:cNvSpPr/>
            <p:nvPr/>
          </p:nvSpPr>
          <p:spPr>
            <a:xfrm>
              <a:off x="3920925" y="222750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01" y="0"/>
                  </a:moveTo>
                  <a:cubicBezTo>
                    <a:pt x="84" y="0"/>
                    <a:pt x="66" y="4"/>
                    <a:pt x="50" y="12"/>
                  </a:cubicBezTo>
                  <a:cubicBezTo>
                    <a:pt x="33" y="29"/>
                    <a:pt x="17" y="50"/>
                    <a:pt x="17" y="83"/>
                  </a:cubicBezTo>
                  <a:cubicBezTo>
                    <a:pt x="0" y="116"/>
                    <a:pt x="0" y="132"/>
                    <a:pt x="0" y="169"/>
                  </a:cubicBezTo>
                  <a:cubicBezTo>
                    <a:pt x="17" y="202"/>
                    <a:pt x="33" y="235"/>
                    <a:pt x="66" y="256"/>
                  </a:cubicBezTo>
                  <a:cubicBezTo>
                    <a:pt x="78" y="258"/>
                    <a:pt x="89" y="260"/>
                    <a:pt x="99" y="260"/>
                  </a:cubicBezTo>
                  <a:cubicBezTo>
                    <a:pt x="152" y="260"/>
                    <a:pt x="192" y="227"/>
                    <a:pt x="223" y="186"/>
                  </a:cubicBezTo>
                  <a:cubicBezTo>
                    <a:pt x="239" y="116"/>
                    <a:pt x="206" y="29"/>
                    <a:pt x="153" y="12"/>
                  </a:cubicBezTo>
                  <a:cubicBezTo>
                    <a:pt x="136" y="4"/>
                    <a:pt x="119" y="0"/>
                    <a:pt x="10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4" name="Google Shape;14974;p41"/>
            <p:cNvSpPr/>
            <p:nvPr/>
          </p:nvSpPr>
          <p:spPr>
            <a:xfrm>
              <a:off x="3910100" y="221450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03" y="1"/>
                  </a:moveTo>
                  <a:cubicBezTo>
                    <a:pt x="37" y="17"/>
                    <a:pt x="0" y="87"/>
                    <a:pt x="0" y="157"/>
                  </a:cubicBezTo>
                  <a:cubicBezTo>
                    <a:pt x="21" y="190"/>
                    <a:pt x="37" y="223"/>
                    <a:pt x="54" y="240"/>
                  </a:cubicBezTo>
                  <a:cubicBezTo>
                    <a:pt x="70" y="260"/>
                    <a:pt x="103" y="260"/>
                    <a:pt x="140" y="260"/>
                  </a:cubicBezTo>
                  <a:cubicBezTo>
                    <a:pt x="190" y="260"/>
                    <a:pt x="243" y="190"/>
                    <a:pt x="227" y="120"/>
                  </a:cubicBezTo>
                  <a:cubicBezTo>
                    <a:pt x="227" y="87"/>
                    <a:pt x="206" y="54"/>
                    <a:pt x="190" y="34"/>
                  </a:cubicBezTo>
                  <a:cubicBezTo>
                    <a:pt x="173" y="17"/>
                    <a:pt x="173" y="17"/>
                    <a:pt x="157" y="17"/>
                  </a:cubicBezTo>
                  <a:cubicBezTo>
                    <a:pt x="140" y="1"/>
                    <a:pt x="124" y="1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5" name="Google Shape;14975;p41"/>
            <p:cNvSpPr/>
            <p:nvPr/>
          </p:nvSpPr>
          <p:spPr>
            <a:xfrm>
              <a:off x="3913600" y="2243675"/>
              <a:ext cx="5575" cy="6675"/>
            </a:xfrm>
            <a:custGeom>
              <a:avLst/>
              <a:gdLst/>
              <a:ahLst/>
              <a:cxnLst/>
              <a:rect l="l" t="t" r="r" b="b"/>
              <a:pathLst>
                <a:path w="223" h="267" extrusionOk="0">
                  <a:moveTo>
                    <a:pt x="103" y="0"/>
                  </a:moveTo>
                  <a:cubicBezTo>
                    <a:pt x="33" y="21"/>
                    <a:pt x="0" y="87"/>
                    <a:pt x="0" y="157"/>
                  </a:cubicBezTo>
                  <a:cubicBezTo>
                    <a:pt x="17" y="190"/>
                    <a:pt x="33" y="227"/>
                    <a:pt x="66" y="244"/>
                  </a:cubicBezTo>
                  <a:cubicBezTo>
                    <a:pt x="81" y="255"/>
                    <a:pt x="93" y="267"/>
                    <a:pt x="111" y="267"/>
                  </a:cubicBezTo>
                  <a:cubicBezTo>
                    <a:pt x="119" y="267"/>
                    <a:pt x="127" y="265"/>
                    <a:pt x="136" y="260"/>
                  </a:cubicBezTo>
                  <a:cubicBezTo>
                    <a:pt x="153" y="260"/>
                    <a:pt x="190" y="244"/>
                    <a:pt x="206" y="207"/>
                  </a:cubicBezTo>
                  <a:cubicBezTo>
                    <a:pt x="223" y="190"/>
                    <a:pt x="223" y="157"/>
                    <a:pt x="223" y="124"/>
                  </a:cubicBezTo>
                  <a:cubicBezTo>
                    <a:pt x="223" y="87"/>
                    <a:pt x="206" y="54"/>
                    <a:pt x="190" y="37"/>
                  </a:cubicBezTo>
                  <a:cubicBezTo>
                    <a:pt x="169" y="21"/>
                    <a:pt x="169" y="21"/>
                    <a:pt x="153" y="21"/>
                  </a:cubicBezTo>
                  <a:lnTo>
                    <a:pt x="136" y="21"/>
                  </a:lnTo>
                  <a:cubicBezTo>
                    <a:pt x="120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6" name="Google Shape;14976;p41"/>
            <p:cNvSpPr/>
            <p:nvPr/>
          </p:nvSpPr>
          <p:spPr>
            <a:xfrm>
              <a:off x="3922575" y="2209850"/>
              <a:ext cx="6500" cy="6850"/>
            </a:xfrm>
            <a:custGeom>
              <a:avLst/>
              <a:gdLst/>
              <a:ahLst/>
              <a:cxnLst/>
              <a:rect l="l" t="t" r="r" b="b"/>
              <a:pathLst>
                <a:path w="260" h="274" extrusionOk="0">
                  <a:moveTo>
                    <a:pt x="129" y="1"/>
                  </a:moveTo>
                  <a:cubicBezTo>
                    <a:pt x="88" y="1"/>
                    <a:pt x="49" y="32"/>
                    <a:pt x="37" y="84"/>
                  </a:cubicBezTo>
                  <a:cubicBezTo>
                    <a:pt x="0" y="154"/>
                    <a:pt x="37" y="240"/>
                    <a:pt x="87" y="257"/>
                  </a:cubicBezTo>
                  <a:cubicBezTo>
                    <a:pt x="103" y="273"/>
                    <a:pt x="120" y="273"/>
                    <a:pt x="140" y="273"/>
                  </a:cubicBezTo>
                  <a:cubicBezTo>
                    <a:pt x="190" y="257"/>
                    <a:pt x="223" y="240"/>
                    <a:pt x="243" y="187"/>
                  </a:cubicBezTo>
                  <a:cubicBezTo>
                    <a:pt x="260" y="137"/>
                    <a:pt x="243" y="84"/>
                    <a:pt x="206" y="51"/>
                  </a:cubicBezTo>
                  <a:cubicBezTo>
                    <a:pt x="206" y="34"/>
                    <a:pt x="190" y="13"/>
                    <a:pt x="173" y="13"/>
                  </a:cubicBezTo>
                  <a:cubicBezTo>
                    <a:pt x="159" y="5"/>
                    <a:pt x="144" y="1"/>
                    <a:pt x="12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7" name="Google Shape;14977;p41"/>
            <p:cNvSpPr/>
            <p:nvPr/>
          </p:nvSpPr>
          <p:spPr>
            <a:xfrm>
              <a:off x="3948325" y="2221675"/>
              <a:ext cx="6125" cy="6525"/>
            </a:xfrm>
            <a:custGeom>
              <a:avLst/>
              <a:gdLst/>
              <a:ahLst/>
              <a:cxnLst/>
              <a:rect l="l" t="t" r="r" b="b"/>
              <a:pathLst>
                <a:path w="245" h="261" extrusionOk="0">
                  <a:moveTo>
                    <a:pt x="119" y="0"/>
                  </a:moveTo>
                  <a:cubicBezTo>
                    <a:pt x="76" y="0"/>
                    <a:pt x="33" y="23"/>
                    <a:pt x="17" y="76"/>
                  </a:cubicBezTo>
                  <a:cubicBezTo>
                    <a:pt x="1" y="142"/>
                    <a:pt x="17" y="229"/>
                    <a:pt x="87" y="245"/>
                  </a:cubicBezTo>
                  <a:cubicBezTo>
                    <a:pt x="102" y="256"/>
                    <a:pt x="118" y="260"/>
                    <a:pt x="133" y="260"/>
                  </a:cubicBezTo>
                  <a:cubicBezTo>
                    <a:pt x="173" y="260"/>
                    <a:pt x="211" y="227"/>
                    <a:pt x="223" y="179"/>
                  </a:cubicBezTo>
                  <a:cubicBezTo>
                    <a:pt x="244" y="109"/>
                    <a:pt x="223" y="39"/>
                    <a:pt x="157" y="6"/>
                  </a:cubicBezTo>
                  <a:cubicBezTo>
                    <a:pt x="145" y="2"/>
                    <a:pt x="132" y="0"/>
                    <a:pt x="11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8" name="Google Shape;14978;p41"/>
            <p:cNvSpPr/>
            <p:nvPr/>
          </p:nvSpPr>
          <p:spPr>
            <a:xfrm>
              <a:off x="3950075" y="2204700"/>
              <a:ext cx="6000" cy="6850"/>
            </a:xfrm>
            <a:custGeom>
              <a:avLst/>
              <a:gdLst/>
              <a:ahLst/>
              <a:cxnLst/>
              <a:rect l="l" t="t" r="r" b="b"/>
              <a:pathLst>
                <a:path w="240" h="274" extrusionOk="0">
                  <a:moveTo>
                    <a:pt x="129" y="1"/>
                  </a:moveTo>
                  <a:cubicBezTo>
                    <a:pt x="120" y="1"/>
                    <a:pt x="112" y="5"/>
                    <a:pt x="104" y="13"/>
                  </a:cubicBezTo>
                  <a:cubicBezTo>
                    <a:pt x="87" y="13"/>
                    <a:pt x="71" y="34"/>
                    <a:pt x="50" y="50"/>
                  </a:cubicBezTo>
                  <a:cubicBezTo>
                    <a:pt x="17" y="67"/>
                    <a:pt x="1" y="116"/>
                    <a:pt x="17" y="153"/>
                  </a:cubicBezTo>
                  <a:cubicBezTo>
                    <a:pt x="17" y="186"/>
                    <a:pt x="34" y="219"/>
                    <a:pt x="50" y="240"/>
                  </a:cubicBezTo>
                  <a:cubicBezTo>
                    <a:pt x="87" y="257"/>
                    <a:pt x="104" y="273"/>
                    <a:pt x="137" y="273"/>
                  </a:cubicBezTo>
                  <a:cubicBezTo>
                    <a:pt x="191" y="257"/>
                    <a:pt x="240" y="186"/>
                    <a:pt x="240" y="137"/>
                  </a:cubicBezTo>
                  <a:lnTo>
                    <a:pt x="240" y="116"/>
                  </a:lnTo>
                  <a:cubicBezTo>
                    <a:pt x="223" y="67"/>
                    <a:pt x="207" y="34"/>
                    <a:pt x="153" y="13"/>
                  </a:cubicBezTo>
                  <a:cubicBezTo>
                    <a:pt x="145" y="5"/>
                    <a:pt x="137" y="1"/>
                    <a:pt x="12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9" name="Google Shape;14979;p41"/>
            <p:cNvSpPr/>
            <p:nvPr/>
          </p:nvSpPr>
          <p:spPr>
            <a:xfrm>
              <a:off x="3950500" y="234725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3" y="1"/>
                  </a:moveTo>
                  <a:cubicBezTo>
                    <a:pt x="33" y="17"/>
                    <a:pt x="0" y="67"/>
                    <a:pt x="0" y="153"/>
                  </a:cubicBezTo>
                  <a:cubicBezTo>
                    <a:pt x="17" y="186"/>
                    <a:pt x="33" y="207"/>
                    <a:pt x="54" y="240"/>
                  </a:cubicBezTo>
                  <a:cubicBezTo>
                    <a:pt x="70" y="256"/>
                    <a:pt x="103" y="256"/>
                    <a:pt x="136" y="256"/>
                  </a:cubicBezTo>
                  <a:cubicBezTo>
                    <a:pt x="190" y="240"/>
                    <a:pt x="239" y="170"/>
                    <a:pt x="223" y="104"/>
                  </a:cubicBezTo>
                  <a:cubicBezTo>
                    <a:pt x="223" y="67"/>
                    <a:pt x="206" y="50"/>
                    <a:pt x="190" y="17"/>
                  </a:cubicBezTo>
                  <a:cubicBezTo>
                    <a:pt x="174" y="17"/>
                    <a:pt x="174" y="17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0" name="Google Shape;14980;p41"/>
            <p:cNvSpPr/>
            <p:nvPr/>
          </p:nvSpPr>
          <p:spPr>
            <a:xfrm>
              <a:off x="3937600" y="2207600"/>
              <a:ext cx="6025" cy="6525"/>
            </a:xfrm>
            <a:custGeom>
              <a:avLst/>
              <a:gdLst/>
              <a:ahLst/>
              <a:cxnLst/>
              <a:rect l="l" t="t" r="r" b="b"/>
              <a:pathLst>
                <a:path w="241" h="261" extrusionOk="0">
                  <a:moveTo>
                    <a:pt x="137" y="0"/>
                  </a:moveTo>
                  <a:cubicBezTo>
                    <a:pt x="104" y="0"/>
                    <a:pt x="71" y="21"/>
                    <a:pt x="55" y="37"/>
                  </a:cubicBezTo>
                  <a:cubicBezTo>
                    <a:pt x="1" y="70"/>
                    <a:pt x="1" y="157"/>
                    <a:pt x="34" y="206"/>
                  </a:cubicBezTo>
                  <a:cubicBezTo>
                    <a:pt x="55" y="244"/>
                    <a:pt x="88" y="260"/>
                    <a:pt x="104" y="260"/>
                  </a:cubicBezTo>
                  <a:cubicBezTo>
                    <a:pt x="137" y="260"/>
                    <a:pt x="174" y="260"/>
                    <a:pt x="191" y="244"/>
                  </a:cubicBezTo>
                  <a:cubicBezTo>
                    <a:pt x="207" y="206"/>
                    <a:pt x="224" y="190"/>
                    <a:pt x="224" y="157"/>
                  </a:cubicBezTo>
                  <a:cubicBezTo>
                    <a:pt x="240" y="124"/>
                    <a:pt x="224" y="87"/>
                    <a:pt x="207" y="54"/>
                  </a:cubicBezTo>
                  <a:cubicBezTo>
                    <a:pt x="191" y="37"/>
                    <a:pt x="174" y="21"/>
                    <a:pt x="158" y="21"/>
                  </a:cubicBezTo>
                  <a:cubicBezTo>
                    <a:pt x="158" y="0"/>
                    <a:pt x="137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1" name="Google Shape;14981;p41"/>
            <p:cNvSpPr/>
            <p:nvPr/>
          </p:nvSpPr>
          <p:spPr>
            <a:xfrm>
              <a:off x="3944525" y="219130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1"/>
                  </a:moveTo>
                  <a:cubicBezTo>
                    <a:pt x="66" y="1"/>
                    <a:pt x="50" y="17"/>
                    <a:pt x="33" y="55"/>
                  </a:cubicBezTo>
                  <a:cubicBezTo>
                    <a:pt x="17" y="88"/>
                    <a:pt x="0" y="120"/>
                    <a:pt x="0" y="158"/>
                  </a:cubicBezTo>
                  <a:cubicBezTo>
                    <a:pt x="17" y="191"/>
                    <a:pt x="33" y="207"/>
                    <a:pt x="50" y="240"/>
                  </a:cubicBezTo>
                  <a:cubicBezTo>
                    <a:pt x="66" y="261"/>
                    <a:pt x="103" y="261"/>
                    <a:pt x="136" y="261"/>
                  </a:cubicBezTo>
                  <a:cubicBezTo>
                    <a:pt x="190" y="240"/>
                    <a:pt x="239" y="174"/>
                    <a:pt x="223" y="104"/>
                  </a:cubicBezTo>
                  <a:cubicBezTo>
                    <a:pt x="223" y="71"/>
                    <a:pt x="206" y="34"/>
                    <a:pt x="190" y="17"/>
                  </a:cubicBezTo>
                  <a:cubicBezTo>
                    <a:pt x="169" y="17"/>
                    <a:pt x="169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2" name="Google Shape;14982;p41"/>
            <p:cNvSpPr/>
            <p:nvPr/>
          </p:nvSpPr>
          <p:spPr>
            <a:xfrm>
              <a:off x="3940600" y="2237175"/>
              <a:ext cx="6525" cy="6675"/>
            </a:xfrm>
            <a:custGeom>
              <a:avLst/>
              <a:gdLst/>
              <a:ahLst/>
              <a:cxnLst/>
              <a:rect l="l" t="t" r="r" b="b"/>
              <a:pathLst>
                <a:path w="261" h="267" extrusionOk="0">
                  <a:moveTo>
                    <a:pt x="146" y="1"/>
                  </a:moveTo>
                  <a:cubicBezTo>
                    <a:pt x="99" y="1"/>
                    <a:pt x="51" y="33"/>
                    <a:pt x="38" y="91"/>
                  </a:cubicBezTo>
                  <a:cubicBezTo>
                    <a:pt x="1" y="157"/>
                    <a:pt x="38" y="227"/>
                    <a:pt x="87" y="260"/>
                  </a:cubicBezTo>
                  <a:cubicBezTo>
                    <a:pt x="100" y="264"/>
                    <a:pt x="113" y="266"/>
                    <a:pt x="124" y="266"/>
                  </a:cubicBezTo>
                  <a:cubicBezTo>
                    <a:pt x="175" y="266"/>
                    <a:pt x="214" y="232"/>
                    <a:pt x="244" y="178"/>
                  </a:cubicBezTo>
                  <a:cubicBezTo>
                    <a:pt x="260" y="108"/>
                    <a:pt x="223" y="38"/>
                    <a:pt x="174" y="5"/>
                  </a:cubicBezTo>
                  <a:cubicBezTo>
                    <a:pt x="165" y="2"/>
                    <a:pt x="155" y="1"/>
                    <a:pt x="14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3" name="Google Shape;14983;p41"/>
            <p:cNvSpPr/>
            <p:nvPr/>
          </p:nvSpPr>
          <p:spPr>
            <a:xfrm>
              <a:off x="3875350" y="221882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4" y="1"/>
                  </a:moveTo>
                  <a:cubicBezTo>
                    <a:pt x="50" y="17"/>
                    <a:pt x="1" y="87"/>
                    <a:pt x="17" y="153"/>
                  </a:cubicBezTo>
                  <a:cubicBezTo>
                    <a:pt x="17" y="190"/>
                    <a:pt x="34" y="223"/>
                    <a:pt x="50" y="240"/>
                  </a:cubicBezTo>
                  <a:cubicBezTo>
                    <a:pt x="87" y="256"/>
                    <a:pt x="104" y="256"/>
                    <a:pt x="137" y="256"/>
                  </a:cubicBezTo>
                  <a:cubicBezTo>
                    <a:pt x="207" y="240"/>
                    <a:pt x="240" y="190"/>
                    <a:pt x="223" y="104"/>
                  </a:cubicBezTo>
                  <a:cubicBezTo>
                    <a:pt x="223" y="67"/>
                    <a:pt x="207" y="50"/>
                    <a:pt x="190" y="34"/>
                  </a:cubicBezTo>
                  <a:cubicBezTo>
                    <a:pt x="174" y="17"/>
                    <a:pt x="174" y="17"/>
                    <a:pt x="153" y="17"/>
                  </a:cubicBezTo>
                  <a:cubicBezTo>
                    <a:pt x="13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4" name="Google Shape;14984;p41"/>
            <p:cNvSpPr/>
            <p:nvPr/>
          </p:nvSpPr>
          <p:spPr>
            <a:xfrm>
              <a:off x="3875350" y="2188225"/>
              <a:ext cx="6000" cy="6650"/>
            </a:xfrm>
            <a:custGeom>
              <a:avLst/>
              <a:gdLst/>
              <a:ahLst/>
              <a:cxnLst/>
              <a:rect l="l" t="t" r="r" b="b"/>
              <a:pathLst>
                <a:path w="240" h="266" extrusionOk="0">
                  <a:moveTo>
                    <a:pt x="127" y="0"/>
                  </a:moveTo>
                  <a:cubicBezTo>
                    <a:pt x="82" y="0"/>
                    <a:pt x="31" y="33"/>
                    <a:pt x="17" y="91"/>
                  </a:cubicBezTo>
                  <a:cubicBezTo>
                    <a:pt x="1" y="157"/>
                    <a:pt x="17" y="227"/>
                    <a:pt x="87" y="260"/>
                  </a:cubicBezTo>
                  <a:cubicBezTo>
                    <a:pt x="97" y="264"/>
                    <a:pt x="107" y="266"/>
                    <a:pt x="117" y="266"/>
                  </a:cubicBezTo>
                  <a:cubicBezTo>
                    <a:pt x="161" y="266"/>
                    <a:pt x="210" y="231"/>
                    <a:pt x="223" y="178"/>
                  </a:cubicBezTo>
                  <a:cubicBezTo>
                    <a:pt x="240" y="107"/>
                    <a:pt x="207" y="37"/>
                    <a:pt x="153" y="4"/>
                  </a:cubicBezTo>
                  <a:cubicBezTo>
                    <a:pt x="145" y="2"/>
                    <a:pt x="136" y="0"/>
                    <a:pt x="12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5" name="Google Shape;14985;p41"/>
            <p:cNvSpPr/>
            <p:nvPr/>
          </p:nvSpPr>
          <p:spPr>
            <a:xfrm>
              <a:off x="3867625" y="2203875"/>
              <a:ext cx="6425" cy="6525"/>
            </a:xfrm>
            <a:custGeom>
              <a:avLst/>
              <a:gdLst/>
              <a:ahLst/>
              <a:cxnLst/>
              <a:rect l="l" t="t" r="r" b="b"/>
              <a:pathLst>
                <a:path w="257" h="261" extrusionOk="0">
                  <a:moveTo>
                    <a:pt x="129" y="0"/>
                  </a:moveTo>
                  <a:cubicBezTo>
                    <a:pt x="87" y="0"/>
                    <a:pt x="46" y="32"/>
                    <a:pt x="34" y="83"/>
                  </a:cubicBezTo>
                  <a:cubicBezTo>
                    <a:pt x="1" y="149"/>
                    <a:pt x="34" y="219"/>
                    <a:pt x="87" y="252"/>
                  </a:cubicBezTo>
                  <a:cubicBezTo>
                    <a:pt x="103" y="258"/>
                    <a:pt x="119" y="260"/>
                    <a:pt x="134" y="260"/>
                  </a:cubicBezTo>
                  <a:cubicBezTo>
                    <a:pt x="178" y="260"/>
                    <a:pt x="215" y="236"/>
                    <a:pt x="240" y="186"/>
                  </a:cubicBezTo>
                  <a:cubicBezTo>
                    <a:pt x="256" y="116"/>
                    <a:pt x="223" y="30"/>
                    <a:pt x="174" y="13"/>
                  </a:cubicBezTo>
                  <a:cubicBezTo>
                    <a:pt x="159" y="5"/>
                    <a:pt x="144" y="0"/>
                    <a:pt x="12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6" name="Google Shape;14986;p41"/>
            <p:cNvSpPr/>
            <p:nvPr/>
          </p:nvSpPr>
          <p:spPr>
            <a:xfrm>
              <a:off x="3904525" y="2184925"/>
              <a:ext cx="6100" cy="6575"/>
            </a:xfrm>
            <a:custGeom>
              <a:avLst/>
              <a:gdLst/>
              <a:ahLst/>
              <a:cxnLst/>
              <a:rect l="l" t="t" r="r" b="b"/>
              <a:pathLst>
                <a:path w="244" h="263" extrusionOk="0">
                  <a:moveTo>
                    <a:pt x="104" y="0"/>
                  </a:moveTo>
                  <a:cubicBezTo>
                    <a:pt x="87" y="17"/>
                    <a:pt x="87" y="17"/>
                    <a:pt x="71" y="17"/>
                  </a:cubicBezTo>
                  <a:cubicBezTo>
                    <a:pt x="38" y="33"/>
                    <a:pt x="1" y="103"/>
                    <a:pt x="17" y="153"/>
                  </a:cubicBezTo>
                  <a:cubicBezTo>
                    <a:pt x="17" y="186"/>
                    <a:pt x="38" y="223"/>
                    <a:pt x="54" y="239"/>
                  </a:cubicBezTo>
                  <a:cubicBezTo>
                    <a:pt x="66" y="251"/>
                    <a:pt x="86" y="263"/>
                    <a:pt x="109" y="263"/>
                  </a:cubicBezTo>
                  <a:cubicBezTo>
                    <a:pt x="119" y="263"/>
                    <a:pt x="130" y="261"/>
                    <a:pt x="141" y="256"/>
                  </a:cubicBezTo>
                  <a:cubicBezTo>
                    <a:pt x="190" y="256"/>
                    <a:pt x="244" y="186"/>
                    <a:pt x="223" y="120"/>
                  </a:cubicBezTo>
                  <a:lnTo>
                    <a:pt x="223" y="83"/>
                  </a:lnTo>
                  <a:cubicBezTo>
                    <a:pt x="207" y="50"/>
                    <a:pt x="190" y="33"/>
                    <a:pt x="157" y="17"/>
                  </a:cubicBezTo>
                  <a:cubicBezTo>
                    <a:pt x="141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7" name="Google Shape;14987;p41"/>
            <p:cNvSpPr/>
            <p:nvPr/>
          </p:nvSpPr>
          <p:spPr>
            <a:xfrm>
              <a:off x="3874950" y="2234950"/>
              <a:ext cx="6400" cy="6675"/>
            </a:xfrm>
            <a:custGeom>
              <a:avLst/>
              <a:gdLst/>
              <a:ahLst/>
              <a:cxnLst/>
              <a:rect l="l" t="t" r="r" b="b"/>
              <a:pathLst>
                <a:path w="256" h="267" extrusionOk="0">
                  <a:moveTo>
                    <a:pt x="111" y="0"/>
                  </a:moveTo>
                  <a:cubicBezTo>
                    <a:pt x="92" y="0"/>
                    <a:pt x="76" y="12"/>
                    <a:pt x="50" y="24"/>
                  </a:cubicBezTo>
                  <a:cubicBezTo>
                    <a:pt x="17" y="77"/>
                    <a:pt x="0" y="164"/>
                    <a:pt x="33" y="213"/>
                  </a:cubicBezTo>
                  <a:cubicBezTo>
                    <a:pt x="50" y="246"/>
                    <a:pt x="87" y="267"/>
                    <a:pt x="120" y="267"/>
                  </a:cubicBezTo>
                  <a:cubicBezTo>
                    <a:pt x="136" y="267"/>
                    <a:pt x="169" y="246"/>
                    <a:pt x="190" y="230"/>
                  </a:cubicBezTo>
                  <a:cubicBezTo>
                    <a:pt x="239" y="197"/>
                    <a:pt x="256" y="110"/>
                    <a:pt x="206" y="40"/>
                  </a:cubicBezTo>
                  <a:cubicBezTo>
                    <a:pt x="206" y="24"/>
                    <a:pt x="190" y="24"/>
                    <a:pt x="169" y="7"/>
                  </a:cubicBezTo>
                  <a:lnTo>
                    <a:pt x="136" y="7"/>
                  </a:lnTo>
                  <a:cubicBezTo>
                    <a:pt x="127" y="2"/>
                    <a:pt x="118" y="0"/>
                    <a:pt x="11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8" name="Google Shape;14988;p41"/>
            <p:cNvSpPr/>
            <p:nvPr/>
          </p:nvSpPr>
          <p:spPr>
            <a:xfrm>
              <a:off x="3871950" y="2284300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20" y="1"/>
                  </a:moveTo>
                  <a:cubicBezTo>
                    <a:pt x="115" y="1"/>
                    <a:pt x="109" y="3"/>
                    <a:pt x="104" y="8"/>
                  </a:cubicBezTo>
                  <a:lnTo>
                    <a:pt x="67" y="8"/>
                  </a:lnTo>
                  <a:cubicBezTo>
                    <a:pt x="34" y="45"/>
                    <a:pt x="1" y="95"/>
                    <a:pt x="1" y="148"/>
                  </a:cubicBezTo>
                  <a:cubicBezTo>
                    <a:pt x="17" y="181"/>
                    <a:pt x="17" y="214"/>
                    <a:pt x="50" y="231"/>
                  </a:cubicBezTo>
                  <a:cubicBezTo>
                    <a:pt x="67" y="251"/>
                    <a:pt x="104" y="268"/>
                    <a:pt x="137" y="268"/>
                  </a:cubicBezTo>
                  <a:cubicBezTo>
                    <a:pt x="186" y="251"/>
                    <a:pt x="240" y="181"/>
                    <a:pt x="223" y="111"/>
                  </a:cubicBezTo>
                  <a:lnTo>
                    <a:pt x="223" y="78"/>
                  </a:lnTo>
                  <a:cubicBezTo>
                    <a:pt x="207" y="45"/>
                    <a:pt x="186" y="25"/>
                    <a:pt x="153" y="8"/>
                  </a:cubicBezTo>
                  <a:cubicBezTo>
                    <a:pt x="142" y="8"/>
                    <a:pt x="131" y="1"/>
                    <a:pt x="12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9" name="Google Shape;14989;p41"/>
            <p:cNvSpPr/>
            <p:nvPr/>
          </p:nvSpPr>
          <p:spPr>
            <a:xfrm>
              <a:off x="3868450" y="2251700"/>
              <a:ext cx="6100" cy="6625"/>
            </a:xfrm>
            <a:custGeom>
              <a:avLst/>
              <a:gdLst/>
              <a:ahLst/>
              <a:cxnLst/>
              <a:rect l="l" t="t" r="r" b="b"/>
              <a:pathLst>
                <a:path w="244" h="265" extrusionOk="0">
                  <a:moveTo>
                    <a:pt x="125" y="0"/>
                  </a:moveTo>
                  <a:cubicBezTo>
                    <a:pt x="117" y="0"/>
                    <a:pt x="109" y="2"/>
                    <a:pt x="104" y="9"/>
                  </a:cubicBezTo>
                  <a:cubicBezTo>
                    <a:pt x="54" y="9"/>
                    <a:pt x="1" y="75"/>
                    <a:pt x="17" y="145"/>
                  </a:cubicBezTo>
                  <a:cubicBezTo>
                    <a:pt x="17" y="178"/>
                    <a:pt x="38" y="215"/>
                    <a:pt x="54" y="232"/>
                  </a:cubicBezTo>
                  <a:cubicBezTo>
                    <a:pt x="87" y="248"/>
                    <a:pt x="120" y="265"/>
                    <a:pt x="141" y="265"/>
                  </a:cubicBezTo>
                  <a:cubicBezTo>
                    <a:pt x="174" y="248"/>
                    <a:pt x="190" y="232"/>
                    <a:pt x="207" y="215"/>
                  </a:cubicBezTo>
                  <a:cubicBezTo>
                    <a:pt x="244" y="178"/>
                    <a:pt x="244" y="145"/>
                    <a:pt x="244" y="112"/>
                  </a:cubicBezTo>
                  <a:cubicBezTo>
                    <a:pt x="223" y="75"/>
                    <a:pt x="207" y="42"/>
                    <a:pt x="190" y="26"/>
                  </a:cubicBezTo>
                  <a:lnTo>
                    <a:pt x="174" y="9"/>
                  </a:lnTo>
                  <a:cubicBezTo>
                    <a:pt x="163" y="9"/>
                    <a:pt x="143" y="0"/>
                    <a:pt x="125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0" name="Google Shape;14990;p41"/>
            <p:cNvSpPr/>
            <p:nvPr/>
          </p:nvSpPr>
          <p:spPr>
            <a:xfrm>
              <a:off x="3877525" y="231375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03" y="1"/>
                  </a:moveTo>
                  <a:cubicBezTo>
                    <a:pt x="33" y="17"/>
                    <a:pt x="0" y="83"/>
                    <a:pt x="0" y="153"/>
                  </a:cubicBezTo>
                  <a:cubicBezTo>
                    <a:pt x="17" y="186"/>
                    <a:pt x="17" y="224"/>
                    <a:pt x="50" y="240"/>
                  </a:cubicBezTo>
                  <a:cubicBezTo>
                    <a:pt x="61" y="252"/>
                    <a:pt x="83" y="263"/>
                    <a:pt x="107" y="263"/>
                  </a:cubicBezTo>
                  <a:cubicBezTo>
                    <a:pt x="117" y="263"/>
                    <a:pt x="127" y="261"/>
                    <a:pt x="136" y="257"/>
                  </a:cubicBezTo>
                  <a:cubicBezTo>
                    <a:pt x="190" y="257"/>
                    <a:pt x="239" y="186"/>
                    <a:pt x="223" y="120"/>
                  </a:cubicBezTo>
                  <a:cubicBezTo>
                    <a:pt x="223" y="83"/>
                    <a:pt x="206" y="50"/>
                    <a:pt x="169" y="34"/>
                  </a:cubicBezTo>
                  <a:cubicBezTo>
                    <a:pt x="169" y="17"/>
                    <a:pt x="153" y="17"/>
                    <a:pt x="153" y="17"/>
                  </a:cubicBez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1" name="Google Shape;14991;p41"/>
            <p:cNvSpPr/>
            <p:nvPr/>
          </p:nvSpPr>
          <p:spPr>
            <a:xfrm>
              <a:off x="3889475" y="2216150"/>
              <a:ext cx="6525" cy="6425"/>
            </a:xfrm>
            <a:custGeom>
              <a:avLst/>
              <a:gdLst/>
              <a:ahLst/>
              <a:cxnLst/>
              <a:rect l="l" t="t" r="r" b="b"/>
              <a:pathLst>
                <a:path w="261" h="257" extrusionOk="0">
                  <a:moveTo>
                    <a:pt x="146" y="0"/>
                  </a:moveTo>
                  <a:cubicBezTo>
                    <a:pt x="101" y="0"/>
                    <a:pt x="51" y="30"/>
                    <a:pt x="38" y="71"/>
                  </a:cubicBezTo>
                  <a:cubicBezTo>
                    <a:pt x="1" y="141"/>
                    <a:pt x="38" y="227"/>
                    <a:pt x="87" y="244"/>
                  </a:cubicBezTo>
                  <a:cubicBezTo>
                    <a:pt x="106" y="253"/>
                    <a:pt x="123" y="257"/>
                    <a:pt x="139" y="257"/>
                  </a:cubicBezTo>
                  <a:cubicBezTo>
                    <a:pt x="183" y="257"/>
                    <a:pt x="217" y="225"/>
                    <a:pt x="244" y="174"/>
                  </a:cubicBezTo>
                  <a:cubicBezTo>
                    <a:pt x="260" y="108"/>
                    <a:pt x="227" y="38"/>
                    <a:pt x="174" y="5"/>
                  </a:cubicBezTo>
                  <a:cubicBezTo>
                    <a:pt x="165" y="2"/>
                    <a:pt x="156" y="0"/>
                    <a:pt x="14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2" name="Google Shape;14992;p41"/>
            <p:cNvSpPr/>
            <p:nvPr/>
          </p:nvSpPr>
          <p:spPr>
            <a:xfrm>
              <a:off x="3898125" y="2202825"/>
              <a:ext cx="6025" cy="6650"/>
            </a:xfrm>
            <a:custGeom>
              <a:avLst/>
              <a:gdLst/>
              <a:ahLst/>
              <a:cxnLst/>
              <a:rect l="l" t="t" r="r" b="b"/>
              <a:pathLst>
                <a:path w="241" h="266" extrusionOk="0">
                  <a:moveTo>
                    <a:pt x="124" y="0"/>
                  </a:moveTo>
                  <a:cubicBezTo>
                    <a:pt x="80" y="0"/>
                    <a:pt x="31" y="35"/>
                    <a:pt x="17" y="88"/>
                  </a:cubicBezTo>
                  <a:cubicBezTo>
                    <a:pt x="1" y="158"/>
                    <a:pt x="17" y="228"/>
                    <a:pt x="87" y="261"/>
                  </a:cubicBezTo>
                  <a:cubicBezTo>
                    <a:pt x="96" y="264"/>
                    <a:pt x="105" y="266"/>
                    <a:pt x="114" y="266"/>
                  </a:cubicBezTo>
                  <a:cubicBezTo>
                    <a:pt x="159" y="266"/>
                    <a:pt x="210" y="233"/>
                    <a:pt x="224" y="175"/>
                  </a:cubicBezTo>
                  <a:cubicBezTo>
                    <a:pt x="240" y="109"/>
                    <a:pt x="207" y="39"/>
                    <a:pt x="153" y="6"/>
                  </a:cubicBezTo>
                  <a:cubicBezTo>
                    <a:pt x="144" y="2"/>
                    <a:pt x="134" y="0"/>
                    <a:pt x="12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3" name="Google Shape;14993;p41"/>
            <p:cNvSpPr/>
            <p:nvPr/>
          </p:nvSpPr>
          <p:spPr>
            <a:xfrm>
              <a:off x="3902875" y="2228200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37" y="1"/>
                  </a:moveTo>
                  <a:cubicBezTo>
                    <a:pt x="104" y="1"/>
                    <a:pt x="83" y="22"/>
                    <a:pt x="50" y="38"/>
                  </a:cubicBezTo>
                  <a:cubicBezTo>
                    <a:pt x="1" y="88"/>
                    <a:pt x="1" y="158"/>
                    <a:pt x="34" y="228"/>
                  </a:cubicBezTo>
                  <a:cubicBezTo>
                    <a:pt x="52" y="255"/>
                    <a:pt x="81" y="267"/>
                    <a:pt x="112" y="267"/>
                  </a:cubicBezTo>
                  <a:cubicBezTo>
                    <a:pt x="137" y="267"/>
                    <a:pt x="164" y="259"/>
                    <a:pt x="186" y="244"/>
                  </a:cubicBezTo>
                  <a:cubicBezTo>
                    <a:pt x="240" y="191"/>
                    <a:pt x="240" y="104"/>
                    <a:pt x="207" y="55"/>
                  </a:cubicBezTo>
                  <a:cubicBezTo>
                    <a:pt x="207" y="38"/>
                    <a:pt x="186" y="22"/>
                    <a:pt x="170" y="22"/>
                  </a:cubicBezTo>
                  <a:cubicBezTo>
                    <a:pt x="153" y="22"/>
                    <a:pt x="137" y="1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4" name="Google Shape;14994;p41"/>
            <p:cNvSpPr/>
            <p:nvPr/>
          </p:nvSpPr>
          <p:spPr>
            <a:xfrm>
              <a:off x="3889075" y="2185325"/>
              <a:ext cx="6100" cy="6600"/>
            </a:xfrm>
            <a:custGeom>
              <a:avLst/>
              <a:gdLst/>
              <a:ahLst/>
              <a:cxnLst/>
              <a:rect l="l" t="t" r="r" b="b"/>
              <a:pathLst>
                <a:path w="244" h="264" extrusionOk="0">
                  <a:moveTo>
                    <a:pt x="140" y="1"/>
                  </a:moveTo>
                  <a:cubicBezTo>
                    <a:pt x="103" y="1"/>
                    <a:pt x="70" y="17"/>
                    <a:pt x="54" y="34"/>
                  </a:cubicBezTo>
                  <a:cubicBezTo>
                    <a:pt x="0" y="87"/>
                    <a:pt x="0" y="153"/>
                    <a:pt x="37" y="223"/>
                  </a:cubicBezTo>
                  <a:cubicBezTo>
                    <a:pt x="54" y="240"/>
                    <a:pt x="87" y="256"/>
                    <a:pt x="103" y="256"/>
                  </a:cubicBezTo>
                  <a:cubicBezTo>
                    <a:pt x="114" y="261"/>
                    <a:pt x="125" y="263"/>
                    <a:pt x="134" y="263"/>
                  </a:cubicBezTo>
                  <a:cubicBezTo>
                    <a:pt x="158" y="263"/>
                    <a:pt x="178" y="252"/>
                    <a:pt x="190" y="240"/>
                  </a:cubicBezTo>
                  <a:cubicBezTo>
                    <a:pt x="243" y="190"/>
                    <a:pt x="243" y="104"/>
                    <a:pt x="206" y="50"/>
                  </a:cubicBezTo>
                  <a:cubicBezTo>
                    <a:pt x="190" y="34"/>
                    <a:pt x="173" y="17"/>
                    <a:pt x="157" y="17"/>
                  </a:cubicBezTo>
                  <a:lnTo>
                    <a:pt x="140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5" name="Google Shape;14995;p41"/>
            <p:cNvSpPr/>
            <p:nvPr/>
          </p:nvSpPr>
          <p:spPr>
            <a:xfrm>
              <a:off x="3882675" y="22020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4" y="1"/>
                  </a:moveTo>
                  <a:cubicBezTo>
                    <a:pt x="50" y="17"/>
                    <a:pt x="0" y="87"/>
                    <a:pt x="17" y="157"/>
                  </a:cubicBezTo>
                  <a:cubicBezTo>
                    <a:pt x="17" y="190"/>
                    <a:pt x="33" y="223"/>
                    <a:pt x="50" y="244"/>
                  </a:cubicBezTo>
                  <a:cubicBezTo>
                    <a:pt x="87" y="260"/>
                    <a:pt x="104" y="260"/>
                    <a:pt x="137" y="260"/>
                  </a:cubicBezTo>
                  <a:cubicBezTo>
                    <a:pt x="207" y="244"/>
                    <a:pt x="240" y="190"/>
                    <a:pt x="240" y="104"/>
                  </a:cubicBezTo>
                  <a:cubicBezTo>
                    <a:pt x="223" y="71"/>
                    <a:pt x="207" y="54"/>
                    <a:pt x="190" y="38"/>
                  </a:cubicBezTo>
                  <a:cubicBezTo>
                    <a:pt x="170" y="17"/>
                    <a:pt x="170" y="17"/>
                    <a:pt x="153" y="17"/>
                  </a:cubicBezTo>
                  <a:cubicBezTo>
                    <a:pt x="13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6" name="Google Shape;14996;p41"/>
            <p:cNvSpPr/>
            <p:nvPr/>
          </p:nvSpPr>
          <p:spPr>
            <a:xfrm>
              <a:off x="3888250" y="223212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3" y="1"/>
                  </a:moveTo>
                  <a:cubicBezTo>
                    <a:pt x="33" y="17"/>
                    <a:pt x="0" y="71"/>
                    <a:pt x="0" y="153"/>
                  </a:cubicBezTo>
                  <a:cubicBezTo>
                    <a:pt x="17" y="190"/>
                    <a:pt x="33" y="207"/>
                    <a:pt x="50" y="223"/>
                  </a:cubicBezTo>
                  <a:cubicBezTo>
                    <a:pt x="70" y="256"/>
                    <a:pt x="103" y="256"/>
                    <a:pt x="136" y="256"/>
                  </a:cubicBezTo>
                  <a:cubicBezTo>
                    <a:pt x="190" y="240"/>
                    <a:pt x="239" y="174"/>
                    <a:pt x="223" y="104"/>
                  </a:cubicBezTo>
                  <a:cubicBezTo>
                    <a:pt x="223" y="71"/>
                    <a:pt x="206" y="34"/>
                    <a:pt x="190" y="17"/>
                  </a:cubicBezTo>
                  <a:cubicBezTo>
                    <a:pt x="173" y="17"/>
                    <a:pt x="173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7" name="Google Shape;14997;p41"/>
            <p:cNvSpPr/>
            <p:nvPr/>
          </p:nvSpPr>
          <p:spPr>
            <a:xfrm>
              <a:off x="4169125" y="2400450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87" y="0"/>
                  </a:moveTo>
                  <a:cubicBezTo>
                    <a:pt x="70" y="0"/>
                    <a:pt x="33" y="17"/>
                    <a:pt x="17" y="54"/>
                  </a:cubicBezTo>
                  <a:cubicBezTo>
                    <a:pt x="0" y="87"/>
                    <a:pt x="0" y="120"/>
                    <a:pt x="0" y="157"/>
                  </a:cubicBezTo>
                  <a:cubicBezTo>
                    <a:pt x="0" y="190"/>
                    <a:pt x="17" y="206"/>
                    <a:pt x="33" y="244"/>
                  </a:cubicBezTo>
                  <a:cubicBezTo>
                    <a:pt x="70" y="260"/>
                    <a:pt x="87" y="260"/>
                    <a:pt x="120" y="260"/>
                  </a:cubicBezTo>
                  <a:cubicBezTo>
                    <a:pt x="190" y="244"/>
                    <a:pt x="223" y="173"/>
                    <a:pt x="223" y="103"/>
                  </a:cubicBezTo>
                  <a:cubicBezTo>
                    <a:pt x="206" y="70"/>
                    <a:pt x="190" y="54"/>
                    <a:pt x="173" y="17"/>
                  </a:cubicBezTo>
                  <a:cubicBezTo>
                    <a:pt x="173" y="17"/>
                    <a:pt x="153" y="17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8" name="Google Shape;14998;p41"/>
            <p:cNvSpPr/>
            <p:nvPr/>
          </p:nvSpPr>
          <p:spPr>
            <a:xfrm>
              <a:off x="4209525" y="2408175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03" y="1"/>
                  </a:moveTo>
                  <a:cubicBezTo>
                    <a:pt x="33" y="17"/>
                    <a:pt x="0" y="87"/>
                    <a:pt x="0" y="157"/>
                  </a:cubicBezTo>
                  <a:cubicBezTo>
                    <a:pt x="17" y="190"/>
                    <a:pt x="17" y="223"/>
                    <a:pt x="50" y="244"/>
                  </a:cubicBezTo>
                  <a:cubicBezTo>
                    <a:pt x="61" y="255"/>
                    <a:pt x="83" y="267"/>
                    <a:pt x="107" y="267"/>
                  </a:cubicBezTo>
                  <a:cubicBezTo>
                    <a:pt x="117" y="267"/>
                    <a:pt x="127" y="265"/>
                    <a:pt x="136" y="260"/>
                  </a:cubicBezTo>
                  <a:cubicBezTo>
                    <a:pt x="186" y="260"/>
                    <a:pt x="239" y="190"/>
                    <a:pt x="223" y="120"/>
                  </a:cubicBezTo>
                  <a:cubicBezTo>
                    <a:pt x="223" y="71"/>
                    <a:pt x="186" y="38"/>
                    <a:pt x="153" y="17"/>
                  </a:cubicBez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9" name="Google Shape;14999;p41"/>
            <p:cNvSpPr/>
            <p:nvPr/>
          </p:nvSpPr>
          <p:spPr>
            <a:xfrm>
              <a:off x="4202600" y="2348075"/>
              <a:ext cx="5600" cy="6425"/>
            </a:xfrm>
            <a:custGeom>
              <a:avLst/>
              <a:gdLst/>
              <a:ahLst/>
              <a:cxnLst/>
              <a:rect l="l" t="t" r="r" b="b"/>
              <a:pathLst>
                <a:path w="224" h="257" extrusionOk="0">
                  <a:moveTo>
                    <a:pt x="88" y="1"/>
                  </a:moveTo>
                  <a:cubicBezTo>
                    <a:pt x="34" y="1"/>
                    <a:pt x="1" y="71"/>
                    <a:pt x="1" y="137"/>
                  </a:cubicBezTo>
                  <a:cubicBezTo>
                    <a:pt x="1" y="174"/>
                    <a:pt x="17" y="207"/>
                    <a:pt x="50" y="223"/>
                  </a:cubicBezTo>
                  <a:cubicBezTo>
                    <a:pt x="71" y="256"/>
                    <a:pt x="104" y="256"/>
                    <a:pt x="121" y="256"/>
                  </a:cubicBezTo>
                  <a:cubicBezTo>
                    <a:pt x="191" y="240"/>
                    <a:pt x="224" y="174"/>
                    <a:pt x="224" y="104"/>
                  </a:cubicBezTo>
                  <a:cubicBezTo>
                    <a:pt x="224" y="71"/>
                    <a:pt x="207" y="34"/>
                    <a:pt x="174" y="17"/>
                  </a:cubicBezTo>
                  <a:lnTo>
                    <a:pt x="154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0" name="Google Shape;15000;p41"/>
            <p:cNvSpPr/>
            <p:nvPr/>
          </p:nvSpPr>
          <p:spPr>
            <a:xfrm>
              <a:off x="4204375" y="2423875"/>
              <a:ext cx="5575" cy="6700"/>
            </a:xfrm>
            <a:custGeom>
              <a:avLst/>
              <a:gdLst/>
              <a:ahLst/>
              <a:cxnLst/>
              <a:rect l="l" t="t" r="r" b="b"/>
              <a:pathLst>
                <a:path w="223" h="268" extrusionOk="0">
                  <a:moveTo>
                    <a:pt x="102" y="0"/>
                  </a:moveTo>
                  <a:cubicBezTo>
                    <a:pt x="96" y="0"/>
                    <a:pt x="89" y="2"/>
                    <a:pt x="83" y="7"/>
                  </a:cubicBezTo>
                  <a:cubicBezTo>
                    <a:pt x="50" y="7"/>
                    <a:pt x="33" y="28"/>
                    <a:pt x="17" y="61"/>
                  </a:cubicBezTo>
                  <a:cubicBezTo>
                    <a:pt x="0" y="78"/>
                    <a:pt x="0" y="111"/>
                    <a:pt x="0" y="148"/>
                  </a:cubicBezTo>
                  <a:cubicBezTo>
                    <a:pt x="0" y="181"/>
                    <a:pt x="17" y="214"/>
                    <a:pt x="33" y="234"/>
                  </a:cubicBezTo>
                  <a:cubicBezTo>
                    <a:pt x="66" y="251"/>
                    <a:pt x="83" y="267"/>
                    <a:pt x="120" y="267"/>
                  </a:cubicBezTo>
                  <a:cubicBezTo>
                    <a:pt x="186" y="251"/>
                    <a:pt x="223" y="181"/>
                    <a:pt x="223" y="111"/>
                  </a:cubicBezTo>
                  <a:cubicBezTo>
                    <a:pt x="206" y="78"/>
                    <a:pt x="186" y="45"/>
                    <a:pt x="169" y="28"/>
                  </a:cubicBezTo>
                  <a:cubicBezTo>
                    <a:pt x="153" y="28"/>
                    <a:pt x="153" y="7"/>
                    <a:pt x="136" y="7"/>
                  </a:cubicBezTo>
                  <a:cubicBezTo>
                    <a:pt x="125" y="7"/>
                    <a:pt x="114" y="0"/>
                    <a:pt x="10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1" name="Google Shape;15001;p41"/>
            <p:cNvSpPr/>
            <p:nvPr/>
          </p:nvSpPr>
          <p:spPr>
            <a:xfrm>
              <a:off x="4212925" y="2393125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20" y="1"/>
                  </a:moveTo>
                  <a:cubicBezTo>
                    <a:pt x="87" y="1"/>
                    <a:pt x="70" y="21"/>
                    <a:pt x="33" y="38"/>
                  </a:cubicBezTo>
                  <a:cubicBezTo>
                    <a:pt x="17" y="54"/>
                    <a:pt x="0" y="87"/>
                    <a:pt x="0" y="124"/>
                  </a:cubicBezTo>
                  <a:cubicBezTo>
                    <a:pt x="0" y="157"/>
                    <a:pt x="0" y="190"/>
                    <a:pt x="17" y="227"/>
                  </a:cubicBezTo>
                  <a:cubicBezTo>
                    <a:pt x="33" y="244"/>
                    <a:pt x="70" y="260"/>
                    <a:pt x="103" y="260"/>
                  </a:cubicBezTo>
                  <a:cubicBezTo>
                    <a:pt x="108" y="265"/>
                    <a:pt x="114" y="267"/>
                    <a:pt x="121" y="267"/>
                  </a:cubicBezTo>
                  <a:cubicBezTo>
                    <a:pt x="138" y="267"/>
                    <a:pt x="159" y="255"/>
                    <a:pt x="173" y="244"/>
                  </a:cubicBezTo>
                  <a:cubicBezTo>
                    <a:pt x="223" y="190"/>
                    <a:pt x="239" y="104"/>
                    <a:pt x="190" y="54"/>
                  </a:cubicBezTo>
                  <a:cubicBezTo>
                    <a:pt x="190" y="38"/>
                    <a:pt x="173" y="21"/>
                    <a:pt x="153" y="21"/>
                  </a:cubicBezTo>
                  <a:cubicBezTo>
                    <a:pt x="136" y="21"/>
                    <a:pt x="136" y="1"/>
                    <a:pt x="12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2" name="Google Shape;15002;p41"/>
            <p:cNvSpPr/>
            <p:nvPr/>
          </p:nvSpPr>
          <p:spPr>
            <a:xfrm>
              <a:off x="4213325" y="2362725"/>
              <a:ext cx="1775" cy="4650"/>
            </a:xfrm>
            <a:custGeom>
              <a:avLst/>
              <a:gdLst/>
              <a:ahLst/>
              <a:cxnLst/>
              <a:rect l="l" t="t" r="r" b="b"/>
              <a:pathLst>
                <a:path w="71" h="186" extrusionOk="0">
                  <a:moveTo>
                    <a:pt x="17" y="0"/>
                  </a:moveTo>
                  <a:cubicBezTo>
                    <a:pt x="17" y="0"/>
                    <a:pt x="1" y="0"/>
                    <a:pt x="1" y="17"/>
                  </a:cubicBezTo>
                  <a:lnTo>
                    <a:pt x="1" y="103"/>
                  </a:lnTo>
                  <a:cubicBezTo>
                    <a:pt x="17" y="135"/>
                    <a:pt x="32" y="167"/>
                    <a:pt x="67" y="169"/>
                  </a:cubicBezTo>
                  <a:lnTo>
                    <a:pt x="67" y="169"/>
                  </a:lnTo>
                  <a:cubicBezTo>
                    <a:pt x="51" y="108"/>
                    <a:pt x="32" y="46"/>
                    <a:pt x="17" y="0"/>
                  </a:cubicBezTo>
                  <a:close/>
                  <a:moveTo>
                    <a:pt x="67" y="169"/>
                  </a:moveTo>
                  <a:cubicBezTo>
                    <a:pt x="68" y="175"/>
                    <a:pt x="69" y="180"/>
                    <a:pt x="71" y="186"/>
                  </a:cubicBezTo>
                  <a:lnTo>
                    <a:pt x="71" y="169"/>
                  </a:lnTo>
                  <a:cubicBezTo>
                    <a:pt x="69" y="169"/>
                    <a:pt x="68" y="169"/>
                    <a:pt x="67" y="169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3" name="Google Shape;15003;p41"/>
            <p:cNvSpPr/>
            <p:nvPr/>
          </p:nvSpPr>
          <p:spPr>
            <a:xfrm>
              <a:off x="4149725" y="2203675"/>
              <a:ext cx="5700" cy="6475"/>
            </a:xfrm>
            <a:custGeom>
              <a:avLst/>
              <a:gdLst/>
              <a:ahLst/>
              <a:cxnLst/>
              <a:rect l="l" t="t" r="r" b="b"/>
              <a:pathLst>
                <a:path w="228" h="259" extrusionOk="0">
                  <a:moveTo>
                    <a:pt x="147" y="1"/>
                  </a:moveTo>
                  <a:cubicBezTo>
                    <a:pt x="102" y="1"/>
                    <a:pt x="52" y="33"/>
                    <a:pt x="38" y="91"/>
                  </a:cubicBezTo>
                  <a:cubicBezTo>
                    <a:pt x="1" y="141"/>
                    <a:pt x="38" y="227"/>
                    <a:pt x="87" y="244"/>
                  </a:cubicBezTo>
                  <a:cubicBezTo>
                    <a:pt x="103" y="254"/>
                    <a:pt x="118" y="259"/>
                    <a:pt x="132" y="259"/>
                  </a:cubicBezTo>
                  <a:cubicBezTo>
                    <a:pt x="168" y="259"/>
                    <a:pt x="201" y="230"/>
                    <a:pt x="228" y="194"/>
                  </a:cubicBezTo>
                  <a:cubicBezTo>
                    <a:pt x="207" y="124"/>
                    <a:pt x="191" y="75"/>
                    <a:pt x="174" y="5"/>
                  </a:cubicBezTo>
                  <a:cubicBezTo>
                    <a:pt x="166" y="2"/>
                    <a:pt x="157" y="1"/>
                    <a:pt x="14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4" name="Google Shape;15004;p41"/>
            <p:cNvSpPr/>
            <p:nvPr/>
          </p:nvSpPr>
          <p:spPr>
            <a:xfrm>
              <a:off x="4165700" y="2245000"/>
              <a:ext cx="3850" cy="6025"/>
            </a:xfrm>
            <a:custGeom>
              <a:avLst/>
              <a:gdLst/>
              <a:ahLst/>
              <a:cxnLst/>
              <a:rect l="l" t="t" r="r" b="b"/>
              <a:pathLst>
                <a:path w="154" h="241" extrusionOk="0">
                  <a:moveTo>
                    <a:pt x="67" y="1"/>
                  </a:moveTo>
                  <a:cubicBezTo>
                    <a:pt x="17" y="17"/>
                    <a:pt x="1" y="71"/>
                    <a:pt x="1" y="137"/>
                  </a:cubicBezTo>
                  <a:cubicBezTo>
                    <a:pt x="1" y="174"/>
                    <a:pt x="34" y="207"/>
                    <a:pt x="50" y="224"/>
                  </a:cubicBezTo>
                  <a:cubicBezTo>
                    <a:pt x="67" y="240"/>
                    <a:pt x="104" y="240"/>
                    <a:pt x="121" y="240"/>
                  </a:cubicBezTo>
                  <a:lnTo>
                    <a:pt x="154" y="240"/>
                  </a:lnTo>
                  <a:cubicBezTo>
                    <a:pt x="121" y="154"/>
                    <a:pt x="104" y="71"/>
                    <a:pt x="6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5" name="Google Shape;15005;p41"/>
            <p:cNvSpPr/>
            <p:nvPr/>
          </p:nvSpPr>
          <p:spPr>
            <a:xfrm>
              <a:off x="4197050" y="244042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36" y="1"/>
                  </a:moveTo>
                  <a:cubicBezTo>
                    <a:pt x="103" y="1"/>
                    <a:pt x="87" y="1"/>
                    <a:pt x="50" y="34"/>
                  </a:cubicBezTo>
                  <a:cubicBezTo>
                    <a:pt x="17" y="67"/>
                    <a:pt x="0" y="154"/>
                    <a:pt x="33" y="207"/>
                  </a:cubicBezTo>
                  <a:cubicBezTo>
                    <a:pt x="50" y="240"/>
                    <a:pt x="87" y="257"/>
                    <a:pt x="120" y="257"/>
                  </a:cubicBezTo>
                  <a:cubicBezTo>
                    <a:pt x="136" y="257"/>
                    <a:pt x="169" y="257"/>
                    <a:pt x="190" y="224"/>
                  </a:cubicBezTo>
                  <a:cubicBezTo>
                    <a:pt x="223" y="207"/>
                    <a:pt x="239" y="170"/>
                    <a:pt x="239" y="137"/>
                  </a:cubicBezTo>
                  <a:cubicBezTo>
                    <a:pt x="239" y="104"/>
                    <a:pt x="223" y="67"/>
                    <a:pt x="206" y="50"/>
                  </a:cubicBezTo>
                  <a:cubicBezTo>
                    <a:pt x="206" y="34"/>
                    <a:pt x="190" y="17"/>
                    <a:pt x="16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6" name="Google Shape;15006;p41"/>
            <p:cNvSpPr/>
            <p:nvPr/>
          </p:nvSpPr>
          <p:spPr>
            <a:xfrm>
              <a:off x="3804450" y="2526300"/>
              <a:ext cx="3525" cy="5575"/>
            </a:xfrm>
            <a:custGeom>
              <a:avLst/>
              <a:gdLst/>
              <a:ahLst/>
              <a:cxnLst/>
              <a:rect l="l" t="t" r="r" b="b"/>
              <a:pathLst>
                <a:path w="141" h="223" extrusionOk="0">
                  <a:moveTo>
                    <a:pt x="140" y="0"/>
                  </a:moveTo>
                  <a:cubicBezTo>
                    <a:pt x="103" y="0"/>
                    <a:pt x="87" y="0"/>
                    <a:pt x="70" y="17"/>
                  </a:cubicBezTo>
                  <a:cubicBezTo>
                    <a:pt x="21" y="70"/>
                    <a:pt x="0" y="157"/>
                    <a:pt x="54" y="206"/>
                  </a:cubicBezTo>
                  <a:cubicBezTo>
                    <a:pt x="54" y="223"/>
                    <a:pt x="54" y="223"/>
                    <a:pt x="70" y="223"/>
                  </a:cubicBezTo>
                  <a:cubicBezTo>
                    <a:pt x="87" y="157"/>
                    <a:pt x="124" y="70"/>
                    <a:pt x="14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7" name="Google Shape;15007;p41"/>
            <p:cNvSpPr/>
            <p:nvPr/>
          </p:nvSpPr>
          <p:spPr>
            <a:xfrm>
              <a:off x="4206025" y="2377250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87" y="1"/>
                  </a:moveTo>
                  <a:cubicBezTo>
                    <a:pt x="37" y="17"/>
                    <a:pt x="0" y="87"/>
                    <a:pt x="0" y="157"/>
                  </a:cubicBezTo>
                  <a:cubicBezTo>
                    <a:pt x="0" y="190"/>
                    <a:pt x="37" y="223"/>
                    <a:pt x="54" y="244"/>
                  </a:cubicBezTo>
                  <a:cubicBezTo>
                    <a:pt x="70" y="260"/>
                    <a:pt x="103" y="260"/>
                    <a:pt x="120" y="260"/>
                  </a:cubicBezTo>
                  <a:cubicBezTo>
                    <a:pt x="157" y="260"/>
                    <a:pt x="190" y="244"/>
                    <a:pt x="206" y="207"/>
                  </a:cubicBezTo>
                  <a:cubicBezTo>
                    <a:pt x="223" y="174"/>
                    <a:pt x="223" y="141"/>
                    <a:pt x="223" y="104"/>
                  </a:cubicBezTo>
                  <a:cubicBezTo>
                    <a:pt x="223" y="71"/>
                    <a:pt x="206" y="54"/>
                    <a:pt x="173" y="17"/>
                  </a:cubicBezTo>
                  <a:cubicBezTo>
                    <a:pt x="173" y="17"/>
                    <a:pt x="157" y="17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8" name="Google Shape;15008;p41"/>
            <p:cNvSpPr/>
            <p:nvPr/>
          </p:nvSpPr>
          <p:spPr>
            <a:xfrm>
              <a:off x="4192725" y="2455125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11" y="0"/>
                  </a:moveTo>
                  <a:cubicBezTo>
                    <a:pt x="69" y="0"/>
                    <a:pt x="29" y="33"/>
                    <a:pt x="17" y="81"/>
                  </a:cubicBezTo>
                  <a:cubicBezTo>
                    <a:pt x="0" y="151"/>
                    <a:pt x="17" y="238"/>
                    <a:pt x="87" y="254"/>
                  </a:cubicBezTo>
                  <a:cubicBezTo>
                    <a:pt x="100" y="263"/>
                    <a:pt x="114" y="267"/>
                    <a:pt x="129" y="267"/>
                  </a:cubicBezTo>
                  <a:cubicBezTo>
                    <a:pt x="170" y="267"/>
                    <a:pt x="211" y="235"/>
                    <a:pt x="223" y="184"/>
                  </a:cubicBezTo>
                  <a:cubicBezTo>
                    <a:pt x="239" y="118"/>
                    <a:pt x="223" y="31"/>
                    <a:pt x="157" y="15"/>
                  </a:cubicBezTo>
                  <a:cubicBezTo>
                    <a:pt x="142" y="5"/>
                    <a:pt x="126" y="0"/>
                    <a:pt x="11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9" name="Google Shape;15009;p41"/>
            <p:cNvSpPr/>
            <p:nvPr/>
          </p:nvSpPr>
          <p:spPr>
            <a:xfrm>
              <a:off x="4186325" y="2397875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04" y="0"/>
                  </a:moveTo>
                  <a:cubicBezTo>
                    <a:pt x="50" y="0"/>
                    <a:pt x="1" y="70"/>
                    <a:pt x="17" y="140"/>
                  </a:cubicBezTo>
                  <a:cubicBezTo>
                    <a:pt x="17" y="173"/>
                    <a:pt x="34" y="206"/>
                    <a:pt x="50" y="223"/>
                  </a:cubicBezTo>
                  <a:cubicBezTo>
                    <a:pt x="83" y="260"/>
                    <a:pt x="120" y="260"/>
                    <a:pt x="137" y="260"/>
                  </a:cubicBezTo>
                  <a:cubicBezTo>
                    <a:pt x="170" y="243"/>
                    <a:pt x="186" y="223"/>
                    <a:pt x="207" y="206"/>
                  </a:cubicBezTo>
                  <a:cubicBezTo>
                    <a:pt x="223" y="173"/>
                    <a:pt x="240" y="140"/>
                    <a:pt x="240" y="103"/>
                  </a:cubicBezTo>
                  <a:cubicBezTo>
                    <a:pt x="223" y="70"/>
                    <a:pt x="207" y="37"/>
                    <a:pt x="186" y="17"/>
                  </a:cubicBezTo>
                  <a:lnTo>
                    <a:pt x="170" y="0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0" name="Google Shape;15010;p41"/>
            <p:cNvSpPr/>
            <p:nvPr/>
          </p:nvSpPr>
          <p:spPr>
            <a:xfrm>
              <a:off x="4089225" y="2184925"/>
              <a:ext cx="5600" cy="3600"/>
            </a:xfrm>
            <a:custGeom>
              <a:avLst/>
              <a:gdLst/>
              <a:ahLst/>
              <a:cxnLst/>
              <a:rect l="l" t="t" r="r" b="b"/>
              <a:pathLst>
                <a:path w="224" h="144" extrusionOk="0">
                  <a:moveTo>
                    <a:pt x="1" y="0"/>
                  </a:moveTo>
                  <a:lnTo>
                    <a:pt x="1" y="33"/>
                  </a:lnTo>
                  <a:cubicBezTo>
                    <a:pt x="1" y="66"/>
                    <a:pt x="17" y="103"/>
                    <a:pt x="50" y="120"/>
                  </a:cubicBezTo>
                  <a:cubicBezTo>
                    <a:pt x="65" y="132"/>
                    <a:pt x="86" y="143"/>
                    <a:pt x="102" y="143"/>
                  </a:cubicBezTo>
                  <a:cubicBezTo>
                    <a:pt x="109" y="143"/>
                    <a:pt x="116" y="141"/>
                    <a:pt x="120" y="136"/>
                  </a:cubicBezTo>
                  <a:cubicBezTo>
                    <a:pt x="190" y="136"/>
                    <a:pt x="223" y="66"/>
                    <a:pt x="22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1" name="Google Shape;15011;p41"/>
            <p:cNvSpPr/>
            <p:nvPr/>
          </p:nvSpPr>
          <p:spPr>
            <a:xfrm>
              <a:off x="4198275" y="2393950"/>
              <a:ext cx="6125" cy="6525"/>
            </a:xfrm>
            <a:custGeom>
              <a:avLst/>
              <a:gdLst/>
              <a:ahLst/>
              <a:cxnLst/>
              <a:rect l="l" t="t" r="r" b="b"/>
              <a:pathLst>
                <a:path w="245" h="261" extrusionOk="0">
                  <a:moveTo>
                    <a:pt x="140" y="0"/>
                  </a:moveTo>
                  <a:cubicBezTo>
                    <a:pt x="87" y="0"/>
                    <a:pt x="48" y="33"/>
                    <a:pt x="17" y="91"/>
                  </a:cubicBezTo>
                  <a:cubicBezTo>
                    <a:pt x="1" y="141"/>
                    <a:pt x="38" y="227"/>
                    <a:pt x="87" y="244"/>
                  </a:cubicBezTo>
                  <a:cubicBezTo>
                    <a:pt x="104" y="260"/>
                    <a:pt x="120" y="260"/>
                    <a:pt x="141" y="260"/>
                  </a:cubicBezTo>
                  <a:cubicBezTo>
                    <a:pt x="174" y="244"/>
                    <a:pt x="223" y="227"/>
                    <a:pt x="223" y="174"/>
                  </a:cubicBezTo>
                  <a:cubicBezTo>
                    <a:pt x="244" y="124"/>
                    <a:pt x="244" y="71"/>
                    <a:pt x="207" y="38"/>
                  </a:cubicBezTo>
                  <a:cubicBezTo>
                    <a:pt x="207" y="21"/>
                    <a:pt x="190" y="21"/>
                    <a:pt x="174" y="5"/>
                  </a:cubicBezTo>
                  <a:cubicBezTo>
                    <a:pt x="162" y="2"/>
                    <a:pt x="151" y="0"/>
                    <a:pt x="14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2" name="Google Shape;15012;p41"/>
            <p:cNvSpPr/>
            <p:nvPr/>
          </p:nvSpPr>
          <p:spPr>
            <a:xfrm>
              <a:off x="4068625" y="2184925"/>
              <a:ext cx="6000" cy="5025"/>
            </a:xfrm>
            <a:custGeom>
              <a:avLst/>
              <a:gdLst/>
              <a:ahLst/>
              <a:cxnLst/>
              <a:rect l="l" t="t" r="r" b="b"/>
              <a:pathLst>
                <a:path w="240" h="201" extrusionOk="0">
                  <a:moveTo>
                    <a:pt x="33" y="0"/>
                  </a:moveTo>
                  <a:cubicBezTo>
                    <a:pt x="33" y="17"/>
                    <a:pt x="17" y="17"/>
                    <a:pt x="17" y="33"/>
                  </a:cubicBezTo>
                  <a:cubicBezTo>
                    <a:pt x="0" y="83"/>
                    <a:pt x="33" y="169"/>
                    <a:pt x="87" y="186"/>
                  </a:cubicBezTo>
                  <a:cubicBezTo>
                    <a:pt x="100" y="196"/>
                    <a:pt x="115" y="201"/>
                    <a:pt x="130" y="201"/>
                  </a:cubicBezTo>
                  <a:cubicBezTo>
                    <a:pt x="170" y="201"/>
                    <a:pt x="211" y="168"/>
                    <a:pt x="223" y="120"/>
                  </a:cubicBezTo>
                  <a:cubicBezTo>
                    <a:pt x="239" y="83"/>
                    <a:pt x="239" y="33"/>
                    <a:pt x="22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3" name="Google Shape;15013;p41"/>
            <p:cNvSpPr/>
            <p:nvPr/>
          </p:nvSpPr>
          <p:spPr>
            <a:xfrm>
              <a:off x="4106850" y="2474350"/>
              <a:ext cx="1275" cy="425"/>
            </a:xfrm>
            <a:custGeom>
              <a:avLst/>
              <a:gdLst/>
              <a:ahLst/>
              <a:cxnLst/>
              <a:rect l="l" t="t" r="r" b="b"/>
              <a:pathLst>
                <a:path w="51" h="17" extrusionOk="0">
                  <a:moveTo>
                    <a:pt x="1" y="0"/>
                  </a:moveTo>
                  <a:cubicBezTo>
                    <a:pt x="17" y="0"/>
                    <a:pt x="34" y="17"/>
                    <a:pt x="50" y="17"/>
                  </a:cubicBezTo>
                  <a:cubicBezTo>
                    <a:pt x="50" y="17"/>
                    <a:pt x="34" y="17"/>
                    <a:pt x="3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4" name="Google Shape;15014;p41"/>
            <p:cNvSpPr/>
            <p:nvPr/>
          </p:nvSpPr>
          <p:spPr>
            <a:xfrm>
              <a:off x="4182400" y="2442650"/>
              <a:ext cx="6025" cy="6375"/>
            </a:xfrm>
            <a:custGeom>
              <a:avLst/>
              <a:gdLst/>
              <a:ahLst/>
              <a:cxnLst/>
              <a:rect l="l" t="t" r="r" b="b"/>
              <a:pathLst>
                <a:path w="241" h="255" extrusionOk="0">
                  <a:moveTo>
                    <a:pt x="111" y="0"/>
                  </a:moveTo>
                  <a:cubicBezTo>
                    <a:pt x="70" y="0"/>
                    <a:pt x="29" y="33"/>
                    <a:pt x="17" y="81"/>
                  </a:cubicBezTo>
                  <a:cubicBezTo>
                    <a:pt x="1" y="151"/>
                    <a:pt x="17" y="221"/>
                    <a:pt x="87" y="254"/>
                  </a:cubicBezTo>
                  <a:lnTo>
                    <a:pt x="137" y="254"/>
                  </a:lnTo>
                  <a:cubicBezTo>
                    <a:pt x="174" y="254"/>
                    <a:pt x="207" y="221"/>
                    <a:pt x="224" y="168"/>
                  </a:cubicBezTo>
                  <a:cubicBezTo>
                    <a:pt x="240" y="135"/>
                    <a:pt x="224" y="81"/>
                    <a:pt x="207" y="48"/>
                  </a:cubicBezTo>
                  <a:cubicBezTo>
                    <a:pt x="191" y="32"/>
                    <a:pt x="174" y="15"/>
                    <a:pt x="158" y="15"/>
                  </a:cubicBezTo>
                  <a:cubicBezTo>
                    <a:pt x="143" y="5"/>
                    <a:pt x="127" y="0"/>
                    <a:pt x="11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5" name="Google Shape;15015;p41"/>
            <p:cNvSpPr/>
            <p:nvPr/>
          </p:nvSpPr>
          <p:spPr>
            <a:xfrm>
              <a:off x="3796300" y="2514750"/>
              <a:ext cx="1375" cy="4675"/>
            </a:xfrm>
            <a:custGeom>
              <a:avLst/>
              <a:gdLst/>
              <a:ahLst/>
              <a:cxnLst/>
              <a:rect l="l" t="t" r="r" b="b"/>
              <a:pathLst>
                <a:path w="55" h="187" extrusionOk="0">
                  <a:moveTo>
                    <a:pt x="0" y="1"/>
                  </a:moveTo>
                  <a:lnTo>
                    <a:pt x="0" y="186"/>
                  </a:lnTo>
                  <a:cubicBezTo>
                    <a:pt x="17" y="170"/>
                    <a:pt x="38" y="153"/>
                    <a:pt x="38" y="137"/>
                  </a:cubicBezTo>
                  <a:cubicBezTo>
                    <a:pt x="54" y="83"/>
                    <a:pt x="38" y="34"/>
                    <a:pt x="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6" name="Google Shape;15016;p41"/>
            <p:cNvSpPr/>
            <p:nvPr/>
          </p:nvSpPr>
          <p:spPr>
            <a:xfrm>
              <a:off x="4187975" y="2475175"/>
              <a:ext cx="5600" cy="5600"/>
            </a:xfrm>
            <a:custGeom>
              <a:avLst/>
              <a:gdLst/>
              <a:ahLst/>
              <a:cxnLst/>
              <a:rect l="l" t="t" r="r" b="b"/>
              <a:pathLst>
                <a:path w="224" h="224" extrusionOk="0">
                  <a:moveTo>
                    <a:pt x="104" y="0"/>
                  </a:moveTo>
                  <a:cubicBezTo>
                    <a:pt x="38" y="17"/>
                    <a:pt x="1" y="87"/>
                    <a:pt x="1" y="157"/>
                  </a:cubicBezTo>
                  <a:cubicBezTo>
                    <a:pt x="1" y="190"/>
                    <a:pt x="17" y="207"/>
                    <a:pt x="38" y="223"/>
                  </a:cubicBezTo>
                  <a:cubicBezTo>
                    <a:pt x="104" y="190"/>
                    <a:pt x="157" y="157"/>
                    <a:pt x="223" y="120"/>
                  </a:cubicBezTo>
                  <a:cubicBezTo>
                    <a:pt x="223" y="87"/>
                    <a:pt x="207" y="54"/>
                    <a:pt x="174" y="37"/>
                  </a:cubicBezTo>
                  <a:cubicBezTo>
                    <a:pt x="174" y="17"/>
                    <a:pt x="157" y="17"/>
                    <a:pt x="157" y="17"/>
                  </a:cubicBezTo>
                  <a:cubicBezTo>
                    <a:pt x="141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7" name="Google Shape;15017;p41"/>
            <p:cNvSpPr/>
            <p:nvPr/>
          </p:nvSpPr>
          <p:spPr>
            <a:xfrm>
              <a:off x="4218900" y="2421050"/>
              <a:ext cx="5175" cy="6525"/>
            </a:xfrm>
            <a:custGeom>
              <a:avLst/>
              <a:gdLst/>
              <a:ahLst/>
              <a:cxnLst/>
              <a:rect l="l" t="t" r="r" b="b"/>
              <a:pathLst>
                <a:path w="207" h="261" extrusionOk="0">
                  <a:moveTo>
                    <a:pt x="141" y="1"/>
                  </a:moveTo>
                  <a:cubicBezTo>
                    <a:pt x="103" y="1"/>
                    <a:pt x="70" y="17"/>
                    <a:pt x="54" y="38"/>
                  </a:cubicBezTo>
                  <a:cubicBezTo>
                    <a:pt x="0" y="71"/>
                    <a:pt x="0" y="158"/>
                    <a:pt x="37" y="207"/>
                  </a:cubicBezTo>
                  <a:cubicBezTo>
                    <a:pt x="54" y="244"/>
                    <a:pt x="70" y="261"/>
                    <a:pt x="103" y="261"/>
                  </a:cubicBezTo>
                  <a:cubicBezTo>
                    <a:pt x="141" y="261"/>
                    <a:pt x="157" y="261"/>
                    <a:pt x="190" y="244"/>
                  </a:cubicBezTo>
                  <a:cubicBezTo>
                    <a:pt x="190" y="174"/>
                    <a:pt x="190" y="104"/>
                    <a:pt x="207" y="54"/>
                  </a:cubicBezTo>
                  <a:cubicBezTo>
                    <a:pt x="190" y="38"/>
                    <a:pt x="174" y="17"/>
                    <a:pt x="157" y="17"/>
                  </a:cubicBezTo>
                  <a:cubicBezTo>
                    <a:pt x="157" y="1"/>
                    <a:pt x="141" y="1"/>
                    <a:pt x="14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8" name="Google Shape;15018;p41"/>
            <p:cNvSpPr/>
            <p:nvPr/>
          </p:nvSpPr>
          <p:spPr>
            <a:xfrm>
              <a:off x="4207775" y="245422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21" y="1"/>
                  </a:moveTo>
                  <a:cubicBezTo>
                    <a:pt x="76" y="1"/>
                    <a:pt x="41" y="32"/>
                    <a:pt x="17" y="84"/>
                  </a:cubicBezTo>
                  <a:cubicBezTo>
                    <a:pt x="0" y="154"/>
                    <a:pt x="33" y="220"/>
                    <a:pt x="87" y="257"/>
                  </a:cubicBezTo>
                  <a:cubicBezTo>
                    <a:pt x="96" y="262"/>
                    <a:pt x="106" y="264"/>
                    <a:pt x="115" y="264"/>
                  </a:cubicBezTo>
                  <a:cubicBezTo>
                    <a:pt x="139" y="264"/>
                    <a:pt x="163" y="251"/>
                    <a:pt x="190" y="236"/>
                  </a:cubicBezTo>
                  <a:cubicBezTo>
                    <a:pt x="206" y="220"/>
                    <a:pt x="223" y="187"/>
                    <a:pt x="239" y="154"/>
                  </a:cubicBezTo>
                  <a:cubicBezTo>
                    <a:pt x="239" y="100"/>
                    <a:pt x="223" y="30"/>
                    <a:pt x="173" y="14"/>
                  </a:cubicBezTo>
                  <a:cubicBezTo>
                    <a:pt x="155" y="5"/>
                    <a:pt x="137" y="1"/>
                    <a:pt x="12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9" name="Google Shape;15019;p41"/>
            <p:cNvSpPr/>
            <p:nvPr/>
          </p:nvSpPr>
          <p:spPr>
            <a:xfrm>
              <a:off x="3800225" y="2543500"/>
              <a:ext cx="3000" cy="6000"/>
            </a:xfrm>
            <a:custGeom>
              <a:avLst/>
              <a:gdLst/>
              <a:ahLst/>
              <a:cxnLst/>
              <a:rect l="l" t="t" r="r" b="b"/>
              <a:pathLst>
                <a:path w="120" h="240" extrusionOk="0">
                  <a:moveTo>
                    <a:pt x="103" y="1"/>
                  </a:moveTo>
                  <a:cubicBezTo>
                    <a:pt x="66" y="1"/>
                    <a:pt x="50" y="17"/>
                    <a:pt x="33" y="50"/>
                  </a:cubicBezTo>
                  <a:cubicBezTo>
                    <a:pt x="17" y="67"/>
                    <a:pt x="0" y="104"/>
                    <a:pt x="17" y="137"/>
                  </a:cubicBezTo>
                  <a:cubicBezTo>
                    <a:pt x="17" y="170"/>
                    <a:pt x="33" y="207"/>
                    <a:pt x="50" y="224"/>
                  </a:cubicBezTo>
                  <a:cubicBezTo>
                    <a:pt x="50" y="224"/>
                    <a:pt x="66" y="224"/>
                    <a:pt x="66" y="240"/>
                  </a:cubicBezTo>
                  <a:cubicBezTo>
                    <a:pt x="87" y="153"/>
                    <a:pt x="103" y="67"/>
                    <a:pt x="12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0" name="Google Shape;15020;p41"/>
            <p:cNvSpPr/>
            <p:nvPr/>
          </p:nvSpPr>
          <p:spPr>
            <a:xfrm>
              <a:off x="3935450" y="2184925"/>
              <a:ext cx="1775" cy="425"/>
            </a:xfrm>
            <a:custGeom>
              <a:avLst/>
              <a:gdLst/>
              <a:ahLst/>
              <a:cxnLst/>
              <a:rect l="l" t="t" r="r" b="b"/>
              <a:pathLst>
                <a:path w="71" h="17" extrusionOk="0">
                  <a:moveTo>
                    <a:pt x="0" y="0"/>
                  </a:moveTo>
                  <a:cubicBezTo>
                    <a:pt x="0" y="17"/>
                    <a:pt x="17" y="17"/>
                    <a:pt x="38" y="17"/>
                  </a:cubicBezTo>
                  <a:cubicBezTo>
                    <a:pt x="54" y="17"/>
                    <a:pt x="54" y="17"/>
                    <a:pt x="7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1" name="Google Shape;15021;p41"/>
            <p:cNvSpPr/>
            <p:nvPr/>
          </p:nvSpPr>
          <p:spPr>
            <a:xfrm>
              <a:off x="3920400" y="2184925"/>
              <a:ext cx="5175" cy="1675"/>
            </a:xfrm>
            <a:custGeom>
              <a:avLst/>
              <a:gdLst/>
              <a:ahLst/>
              <a:cxnLst/>
              <a:rect l="l" t="t" r="r" b="b"/>
              <a:pathLst>
                <a:path w="207" h="67" extrusionOk="0">
                  <a:moveTo>
                    <a:pt x="0" y="0"/>
                  </a:moveTo>
                  <a:lnTo>
                    <a:pt x="21" y="17"/>
                  </a:lnTo>
                  <a:cubicBezTo>
                    <a:pt x="38" y="50"/>
                    <a:pt x="71" y="66"/>
                    <a:pt x="87" y="66"/>
                  </a:cubicBezTo>
                  <a:cubicBezTo>
                    <a:pt x="124" y="66"/>
                    <a:pt x="157" y="66"/>
                    <a:pt x="174" y="33"/>
                  </a:cubicBezTo>
                  <a:cubicBezTo>
                    <a:pt x="190" y="33"/>
                    <a:pt x="190" y="17"/>
                    <a:pt x="20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2" name="Google Shape;15022;p41"/>
            <p:cNvSpPr/>
            <p:nvPr/>
          </p:nvSpPr>
          <p:spPr>
            <a:xfrm>
              <a:off x="3796300" y="2218425"/>
              <a:ext cx="5175" cy="6400"/>
            </a:xfrm>
            <a:custGeom>
              <a:avLst/>
              <a:gdLst/>
              <a:ahLst/>
              <a:cxnLst/>
              <a:rect l="l" t="t" r="r" b="b"/>
              <a:pathLst>
                <a:path w="207" h="256" extrusionOk="0">
                  <a:moveTo>
                    <a:pt x="71" y="0"/>
                  </a:moveTo>
                  <a:cubicBezTo>
                    <a:pt x="54" y="0"/>
                    <a:pt x="17" y="17"/>
                    <a:pt x="0" y="33"/>
                  </a:cubicBezTo>
                  <a:lnTo>
                    <a:pt x="0" y="223"/>
                  </a:lnTo>
                  <a:cubicBezTo>
                    <a:pt x="17" y="223"/>
                    <a:pt x="17" y="223"/>
                    <a:pt x="17" y="239"/>
                  </a:cubicBezTo>
                  <a:cubicBezTo>
                    <a:pt x="54" y="256"/>
                    <a:pt x="71" y="256"/>
                    <a:pt x="104" y="256"/>
                  </a:cubicBezTo>
                  <a:cubicBezTo>
                    <a:pt x="141" y="256"/>
                    <a:pt x="157" y="239"/>
                    <a:pt x="174" y="206"/>
                  </a:cubicBezTo>
                  <a:cubicBezTo>
                    <a:pt x="190" y="169"/>
                    <a:pt x="207" y="136"/>
                    <a:pt x="190" y="103"/>
                  </a:cubicBezTo>
                  <a:cubicBezTo>
                    <a:pt x="190" y="66"/>
                    <a:pt x="174" y="50"/>
                    <a:pt x="157" y="17"/>
                  </a:cubicBezTo>
                  <a:cubicBezTo>
                    <a:pt x="141" y="17"/>
                    <a:pt x="141" y="17"/>
                    <a:pt x="12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3" name="Google Shape;15023;p41"/>
            <p:cNvSpPr/>
            <p:nvPr/>
          </p:nvSpPr>
          <p:spPr>
            <a:xfrm>
              <a:off x="4005025" y="2184925"/>
              <a:ext cx="4350" cy="1250"/>
            </a:xfrm>
            <a:custGeom>
              <a:avLst/>
              <a:gdLst/>
              <a:ahLst/>
              <a:cxnLst/>
              <a:rect l="l" t="t" r="r" b="b"/>
              <a:pathLst>
                <a:path w="174" h="50" extrusionOk="0">
                  <a:moveTo>
                    <a:pt x="0" y="0"/>
                  </a:moveTo>
                  <a:lnTo>
                    <a:pt x="17" y="17"/>
                  </a:lnTo>
                  <a:cubicBezTo>
                    <a:pt x="54" y="50"/>
                    <a:pt x="70" y="50"/>
                    <a:pt x="103" y="50"/>
                  </a:cubicBezTo>
                  <a:cubicBezTo>
                    <a:pt x="141" y="33"/>
                    <a:pt x="157" y="33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4" name="Google Shape;15024;p41"/>
            <p:cNvSpPr/>
            <p:nvPr/>
          </p:nvSpPr>
          <p:spPr>
            <a:xfrm>
              <a:off x="3816500" y="2184925"/>
              <a:ext cx="6000" cy="4350"/>
            </a:xfrm>
            <a:custGeom>
              <a:avLst/>
              <a:gdLst/>
              <a:ahLst/>
              <a:cxnLst/>
              <a:rect l="l" t="t" r="r" b="b"/>
              <a:pathLst>
                <a:path w="240" h="174" extrusionOk="0">
                  <a:moveTo>
                    <a:pt x="17" y="0"/>
                  </a:moveTo>
                  <a:cubicBezTo>
                    <a:pt x="1" y="66"/>
                    <a:pt x="34" y="136"/>
                    <a:pt x="87" y="169"/>
                  </a:cubicBezTo>
                  <a:cubicBezTo>
                    <a:pt x="99" y="172"/>
                    <a:pt x="110" y="174"/>
                    <a:pt x="121" y="174"/>
                  </a:cubicBezTo>
                  <a:cubicBezTo>
                    <a:pt x="174" y="174"/>
                    <a:pt x="212" y="141"/>
                    <a:pt x="240" y="83"/>
                  </a:cubicBezTo>
                  <a:lnTo>
                    <a:pt x="240" y="0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5" name="Google Shape;15025;p41"/>
            <p:cNvSpPr/>
            <p:nvPr/>
          </p:nvSpPr>
          <p:spPr>
            <a:xfrm>
              <a:off x="3837125" y="2184925"/>
              <a:ext cx="5575" cy="3000"/>
            </a:xfrm>
            <a:custGeom>
              <a:avLst/>
              <a:gdLst/>
              <a:ahLst/>
              <a:cxnLst/>
              <a:rect l="l" t="t" r="r" b="b"/>
              <a:pathLst>
                <a:path w="223" h="120" extrusionOk="0">
                  <a:moveTo>
                    <a:pt x="0" y="0"/>
                  </a:moveTo>
                  <a:cubicBezTo>
                    <a:pt x="17" y="33"/>
                    <a:pt x="33" y="66"/>
                    <a:pt x="54" y="83"/>
                  </a:cubicBezTo>
                  <a:cubicBezTo>
                    <a:pt x="70" y="103"/>
                    <a:pt x="103" y="120"/>
                    <a:pt x="136" y="120"/>
                  </a:cubicBezTo>
                  <a:cubicBezTo>
                    <a:pt x="173" y="103"/>
                    <a:pt x="206" y="50"/>
                    <a:pt x="22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6" name="Google Shape;15026;p41"/>
            <p:cNvSpPr/>
            <p:nvPr/>
          </p:nvSpPr>
          <p:spPr>
            <a:xfrm>
              <a:off x="4189725" y="2425275"/>
              <a:ext cx="6000" cy="6375"/>
            </a:xfrm>
            <a:custGeom>
              <a:avLst/>
              <a:gdLst/>
              <a:ahLst/>
              <a:cxnLst/>
              <a:rect l="l" t="t" r="r" b="b"/>
              <a:pathLst>
                <a:path w="240" h="255" extrusionOk="0">
                  <a:moveTo>
                    <a:pt x="125" y="1"/>
                  </a:moveTo>
                  <a:cubicBezTo>
                    <a:pt x="80" y="1"/>
                    <a:pt x="28" y="31"/>
                    <a:pt x="1" y="75"/>
                  </a:cubicBezTo>
                  <a:lnTo>
                    <a:pt x="1" y="141"/>
                  </a:lnTo>
                  <a:cubicBezTo>
                    <a:pt x="1" y="195"/>
                    <a:pt x="34" y="228"/>
                    <a:pt x="71" y="244"/>
                  </a:cubicBezTo>
                  <a:cubicBezTo>
                    <a:pt x="84" y="251"/>
                    <a:pt x="101" y="255"/>
                    <a:pt x="118" y="255"/>
                  </a:cubicBezTo>
                  <a:cubicBezTo>
                    <a:pt x="143" y="255"/>
                    <a:pt x="169" y="247"/>
                    <a:pt x="190" y="228"/>
                  </a:cubicBezTo>
                  <a:cubicBezTo>
                    <a:pt x="190" y="211"/>
                    <a:pt x="207" y="195"/>
                    <a:pt x="207" y="178"/>
                  </a:cubicBezTo>
                  <a:cubicBezTo>
                    <a:pt x="240" y="108"/>
                    <a:pt x="207" y="38"/>
                    <a:pt x="153" y="5"/>
                  </a:cubicBezTo>
                  <a:cubicBezTo>
                    <a:pt x="144" y="2"/>
                    <a:pt x="135" y="1"/>
                    <a:pt x="12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7" name="Google Shape;15027;p41"/>
            <p:cNvSpPr/>
            <p:nvPr/>
          </p:nvSpPr>
          <p:spPr>
            <a:xfrm>
              <a:off x="4109425" y="2409150"/>
              <a:ext cx="6000" cy="6775"/>
            </a:xfrm>
            <a:custGeom>
              <a:avLst/>
              <a:gdLst/>
              <a:ahLst/>
              <a:cxnLst/>
              <a:rect l="l" t="t" r="r" b="b"/>
              <a:pathLst>
                <a:path w="240" h="271" extrusionOk="0">
                  <a:moveTo>
                    <a:pt x="110" y="0"/>
                  </a:moveTo>
                  <a:cubicBezTo>
                    <a:pt x="70" y="0"/>
                    <a:pt x="29" y="33"/>
                    <a:pt x="17" y="81"/>
                  </a:cubicBezTo>
                  <a:cubicBezTo>
                    <a:pt x="1" y="151"/>
                    <a:pt x="17" y="238"/>
                    <a:pt x="87" y="254"/>
                  </a:cubicBezTo>
                  <a:cubicBezTo>
                    <a:pt x="104" y="271"/>
                    <a:pt x="120" y="271"/>
                    <a:pt x="137" y="271"/>
                  </a:cubicBezTo>
                  <a:cubicBezTo>
                    <a:pt x="170" y="254"/>
                    <a:pt x="207" y="238"/>
                    <a:pt x="224" y="184"/>
                  </a:cubicBezTo>
                  <a:cubicBezTo>
                    <a:pt x="240" y="135"/>
                    <a:pt x="224" y="81"/>
                    <a:pt x="207" y="48"/>
                  </a:cubicBezTo>
                  <a:cubicBezTo>
                    <a:pt x="191" y="32"/>
                    <a:pt x="170" y="15"/>
                    <a:pt x="153" y="15"/>
                  </a:cubicBezTo>
                  <a:cubicBezTo>
                    <a:pt x="140" y="5"/>
                    <a:pt x="125" y="0"/>
                    <a:pt x="11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8" name="Google Shape;15028;p41"/>
            <p:cNvSpPr/>
            <p:nvPr/>
          </p:nvSpPr>
          <p:spPr>
            <a:xfrm>
              <a:off x="4107275" y="242675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05" y="1"/>
                  </a:moveTo>
                  <a:cubicBezTo>
                    <a:pt x="91" y="1"/>
                    <a:pt x="79" y="6"/>
                    <a:pt x="70" y="16"/>
                  </a:cubicBezTo>
                  <a:cubicBezTo>
                    <a:pt x="33" y="33"/>
                    <a:pt x="17" y="49"/>
                    <a:pt x="17" y="82"/>
                  </a:cubicBezTo>
                  <a:cubicBezTo>
                    <a:pt x="0" y="119"/>
                    <a:pt x="0" y="152"/>
                    <a:pt x="17" y="169"/>
                  </a:cubicBezTo>
                  <a:cubicBezTo>
                    <a:pt x="17" y="202"/>
                    <a:pt x="50" y="239"/>
                    <a:pt x="87" y="255"/>
                  </a:cubicBezTo>
                  <a:cubicBezTo>
                    <a:pt x="96" y="258"/>
                    <a:pt x="105" y="260"/>
                    <a:pt x="114" y="260"/>
                  </a:cubicBezTo>
                  <a:cubicBezTo>
                    <a:pt x="159" y="260"/>
                    <a:pt x="209" y="229"/>
                    <a:pt x="223" y="185"/>
                  </a:cubicBezTo>
                  <a:cubicBezTo>
                    <a:pt x="239" y="119"/>
                    <a:pt x="223" y="33"/>
                    <a:pt x="153" y="16"/>
                  </a:cubicBezTo>
                  <a:cubicBezTo>
                    <a:pt x="136" y="6"/>
                    <a:pt x="120" y="1"/>
                    <a:pt x="10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9" name="Google Shape;15029;p41"/>
            <p:cNvSpPr/>
            <p:nvPr/>
          </p:nvSpPr>
          <p:spPr>
            <a:xfrm>
              <a:off x="4119750" y="2472000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20" y="0"/>
                  </a:moveTo>
                  <a:cubicBezTo>
                    <a:pt x="114" y="0"/>
                    <a:pt x="109" y="2"/>
                    <a:pt x="103" y="8"/>
                  </a:cubicBezTo>
                  <a:cubicBezTo>
                    <a:pt x="33" y="8"/>
                    <a:pt x="0" y="78"/>
                    <a:pt x="17" y="144"/>
                  </a:cubicBezTo>
                  <a:cubicBezTo>
                    <a:pt x="17" y="181"/>
                    <a:pt x="33" y="214"/>
                    <a:pt x="50" y="230"/>
                  </a:cubicBezTo>
                  <a:cubicBezTo>
                    <a:pt x="66" y="247"/>
                    <a:pt x="103" y="268"/>
                    <a:pt x="136" y="268"/>
                  </a:cubicBezTo>
                  <a:cubicBezTo>
                    <a:pt x="169" y="247"/>
                    <a:pt x="190" y="230"/>
                    <a:pt x="206" y="214"/>
                  </a:cubicBezTo>
                  <a:cubicBezTo>
                    <a:pt x="223" y="181"/>
                    <a:pt x="239" y="144"/>
                    <a:pt x="223" y="111"/>
                  </a:cubicBezTo>
                  <a:cubicBezTo>
                    <a:pt x="223" y="78"/>
                    <a:pt x="206" y="41"/>
                    <a:pt x="190" y="24"/>
                  </a:cubicBezTo>
                  <a:cubicBezTo>
                    <a:pt x="169" y="24"/>
                    <a:pt x="169" y="8"/>
                    <a:pt x="153" y="8"/>
                  </a:cubicBezTo>
                  <a:cubicBezTo>
                    <a:pt x="142" y="8"/>
                    <a:pt x="131" y="0"/>
                    <a:pt x="12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0" name="Google Shape;15030;p41"/>
            <p:cNvSpPr/>
            <p:nvPr/>
          </p:nvSpPr>
          <p:spPr>
            <a:xfrm>
              <a:off x="4106850" y="245930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7" y="0"/>
                  </a:moveTo>
                  <a:cubicBezTo>
                    <a:pt x="104" y="0"/>
                    <a:pt x="67" y="0"/>
                    <a:pt x="50" y="17"/>
                  </a:cubicBezTo>
                  <a:cubicBezTo>
                    <a:pt x="34" y="54"/>
                    <a:pt x="17" y="87"/>
                    <a:pt x="17" y="120"/>
                  </a:cubicBezTo>
                  <a:cubicBezTo>
                    <a:pt x="1" y="157"/>
                    <a:pt x="17" y="190"/>
                    <a:pt x="34" y="207"/>
                  </a:cubicBezTo>
                  <a:cubicBezTo>
                    <a:pt x="50" y="240"/>
                    <a:pt x="87" y="260"/>
                    <a:pt x="104" y="260"/>
                  </a:cubicBezTo>
                  <a:cubicBezTo>
                    <a:pt x="137" y="260"/>
                    <a:pt x="170" y="260"/>
                    <a:pt x="190" y="223"/>
                  </a:cubicBezTo>
                  <a:cubicBezTo>
                    <a:pt x="240" y="190"/>
                    <a:pt x="240" y="104"/>
                    <a:pt x="207" y="54"/>
                  </a:cubicBezTo>
                  <a:cubicBezTo>
                    <a:pt x="190" y="33"/>
                    <a:pt x="170" y="17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1" name="Google Shape;15031;p41"/>
            <p:cNvSpPr/>
            <p:nvPr/>
          </p:nvSpPr>
          <p:spPr>
            <a:xfrm>
              <a:off x="4127475" y="2436600"/>
              <a:ext cx="6000" cy="6550"/>
            </a:xfrm>
            <a:custGeom>
              <a:avLst/>
              <a:gdLst/>
              <a:ahLst/>
              <a:cxnLst/>
              <a:rect l="l" t="t" r="r" b="b"/>
              <a:pathLst>
                <a:path w="240" h="262" extrusionOk="0">
                  <a:moveTo>
                    <a:pt x="111" y="1"/>
                  </a:moveTo>
                  <a:cubicBezTo>
                    <a:pt x="70" y="1"/>
                    <a:pt x="29" y="32"/>
                    <a:pt x="17" y="84"/>
                  </a:cubicBezTo>
                  <a:cubicBezTo>
                    <a:pt x="0" y="154"/>
                    <a:pt x="17" y="220"/>
                    <a:pt x="87" y="257"/>
                  </a:cubicBezTo>
                  <a:cubicBezTo>
                    <a:pt x="95" y="260"/>
                    <a:pt x="104" y="261"/>
                    <a:pt x="114" y="261"/>
                  </a:cubicBezTo>
                  <a:cubicBezTo>
                    <a:pt x="159" y="261"/>
                    <a:pt x="209" y="229"/>
                    <a:pt x="223" y="170"/>
                  </a:cubicBezTo>
                  <a:cubicBezTo>
                    <a:pt x="240" y="100"/>
                    <a:pt x="223" y="34"/>
                    <a:pt x="153" y="14"/>
                  </a:cubicBezTo>
                  <a:cubicBezTo>
                    <a:pt x="140" y="5"/>
                    <a:pt x="125" y="1"/>
                    <a:pt x="11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2" name="Google Shape;15032;p41"/>
            <p:cNvSpPr/>
            <p:nvPr/>
          </p:nvSpPr>
          <p:spPr>
            <a:xfrm>
              <a:off x="4121400" y="2456550"/>
              <a:ext cx="5675" cy="6700"/>
            </a:xfrm>
            <a:custGeom>
              <a:avLst/>
              <a:gdLst/>
              <a:ahLst/>
              <a:cxnLst/>
              <a:rect l="l" t="t" r="r" b="b"/>
              <a:pathLst>
                <a:path w="227" h="268" extrusionOk="0">
                  <a:moveTo>
                    <a:pt x="118" y="0"/>
                  </a:moveTo>
                  <a:cubicBezTo>
                    <a:pt x="109" y="0"/>
                    <a:pt x="99" y="2"/>
                    <a:pt x="87" y="7"/>
                  </a:cubicBezTo>
                  <a:cubicBezTo>
                    <a:pt x="37" y="7"/>
                    <a:pt x="0" y="77"/>
                    <a:pt x="0" y="143"/>
                  </a:cubicBezTo>
                  <a:cubicBezTo>
                    <a:pt x="21" y="214"/>
                    <a:pt x="70" y="267"/>
                    <a:pt x="124" y="267"/>
                  </a:cubicBezTo>
                  <a:cubicBezTo>
                    <a:pt x="157" y="247"/>
                    <a:pt x="190" y="230"/>
                    <a:pt x="206" y="214"/>
                  </a:cubicBezTo>
                  <a:cubicBezTo>
                    <a:pt x="227" y="181"/>
                    <a:pt x="227" y="143"/>
                    <a:pt x="227" y="110"/>
                  </a:cubicBezTo>
                  <a:cubicBezTo>
                    <a:pt x="227" y="77"/>
                    <a:pt x="206" y="40"/>
                    <a:pt x="173" y="24"/>
                  </a:cubicBezTo>
                  <a:lnTo>
                    <a:pt x="157" y="7"/>
                  </a:lnTo>
                  <a:cubicBezTo>
                    <a:pt x="146" y="7"/>
                    <a:pt x="135" y="0"/>
                    <a:pt x="11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3" name="Google Shape;15033;p41"/>
            <p:cNvSpPr/>
            <p:nvPr/>
          </p:nvSpPr>
          <p:spPr>
            <a:xfrm>
              <a:off x="4123975" y="2406950"/>
              <a:ext cx="6100" cy="6575"/>
            </a:xfrm>
            <a:custGeom>
              <a:avLst/>
              <a:gdLst/>
              <a:ahLst/>
              <a:cxnLst/>
              <a:rect l="l" t="t" r="r" b="b"/>
              <a:pathLst>
                <a:path w="244" h="263" extrusionOk="0">
                  <a:moveTo>
                    <a:pt x="140" y="0"/>
                  </a:moveTo>
                  <a:cubicBezTo>
                    <a:pt x="103" y="0"/>
                    <a:pt x="87" y="17"/>
                    <a:pt x="54" y="33"/>
                  </a:cubicBezTo>
                  <a:cubicBezTo>
                    <a:pt x="0" y="87"/>
                    <a:pt x="0" y="153"/>
                    <a:pt x="37" y="223"/>
                  </a:cubicBezTo>
                  <a:cubicBezTo>
                    <a:pt x="54" y="239"/>
                    <a:pt x="87" y="256"/>
                    <a:pt x="124" y="256"/>
                  </a:cubicBezTo>
                  <a:cubicBezTo>
                    <a:pt x="129" y="260"/>
                    <a:pt x="135" y="262"/>
                    <a:pt x="142" y="262"/>
                  </a:cubicBezTo>
                  <a:cubicBezTo>
                    <a:pt x="158" y="262"/>
                    <a:pt x="178" y="251"/>
                    <a:pt x="190" y="239"/>
                  </a:cubicBezTo>
                  <a:cubicBezTo>
                    <a:pt x="227" y="206"/>
                    <a:pt x="227" y="190"/>
                    <a:pt x="243" y="153"/>
                  </a:cubicBezTo>
                  <a:cubicBezTo>
                    <a:pt x="243" y="120"/>
                    <a:pt x="227" y="87"/>
                    <a:pt x="206" y="50"/>
                  </a:cubicBezTo>
                  <a:cubicBezTo>
                    <a:pt x="206" y="33"/>
                    <a:pt x="190" y="17"/>
                    <a:pt x="173" y="17"/>
                  </a:cubicBezTo>
                  <a:cubicBezTo>
                    <a:pt x="157" y="0"/>
                    <a:pt x="140" y="0"/>
                    <a:pt x="14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4" name="Google Shape;15034;p41"/>
            <p:cNvSpPr/>
            <p:nvPr/>
          </p:nvSpPr>
          <p:spPr>
            <a:xfrm>
              <a:off x="4072425" y="2451150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24" y="1"/>
                  </a:moveTo>
                  <a:cubicBezTo>
                    <a:pt x="87" y="1"/>
                    <a:pt x="71" y="1"/>
                    <a:pt x="38" y="34"/>
                  </a:cubicBezTo>
                  <a:cubicBezTo>
                    <a:pt x="21" y="50"/>
                    <a:pt x="1" y="87"/>
                    <a:pt x="1" y="120"/>
                  </a:cubicBezTo>
                  <a:cubicBezTo>
                    <a:pt x="1" y="137"/>
                    <a:pt x="1" y="174"/>
                    <a:pt x="21" y="207"/>
                  </a:cubicBezTo>
                  <a:cubicBezTo>
                    <a:pt x="54" y="223"/>
                    <a:pt x="87" y="240"/>
                    <a:pt x="124" y="256"/>
                  </a:cubicBezTo>
                  <a:cubicBezTo>
                    <a:pt x="141" y="256"/>
                    <a:pt x="157" y="256"/>
                    <a:pt x="174" y="240"/>
                  </a:cubicBezTo>
                  <a:cubicBezTo>
                    <a:pt x="228" y="190"/>
                    <a:pt x="244" y="104"/>
                    <a:pt x="190" y="50"/>
                  </a:cubicBezTo>
                  <a:cubicBezTo>
                    <a:pt x="190" y="34"/>
                    <a:pt x="174" y="17"/>
                    <a:pt x="157" y="17"/>
                  </a:cubicBezTo>
                  <a:cubicBezTo>
                    <a:pt x="141" y="1"/>
                    <a:pt x="141" y="1"/>
                    <a:pt x="12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5" name="Google Shape;15035;p41"/>
            <p:cNvSpPr/>
            <p:nvPr/>
          </p:nvSpPr>
          <p:spPr>
            <a:xfrm>
              <a:off x="4033775" y="242580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24" y="1"/>
                  </a:moveTo>
                  <a:cubicBezTo>
                    <a:pt x="104" y="1"/>
                    <a:pt x="71" y="17"/>
                    <a:pt x="54" y="34"/>
                  </a:cubicBezTo>
                  <a:cubicBezTo>
                    <a:pt x="21" y="54"/>
                    <a:pt x="21" y="87"/>
                    <a:pt x="1" y="120"/>
                  </a:cubicBezTo>
                  <a:lnTo>
                    <a:pt x="1" y="157"/>
                  </a:lnTo>
                  <a:cubicBezTo>
                    <a:pt x="54" y="190"/>
                    <a:pt x="104" y="223"/>
                    <a:pt x="157" y="260"/>
                  </a:cubicBezTo>
                  <a:cubicBezTo>
                    <a:pt x="174" y="260"/>
                    <a:pt x="174" y="240"/>
                    <a:pt x="190" y="240"/>
                  </a:cubicBezTo>
                  <a:cubicBezTo>
                    <a:pt x="244" y="190"/>
                    <a:pt x="244" y="104"/>
                    <a:pt x="207" y="54"/>
                  </a:cubicBezTo>
                  <a:cubicBezTo>
                    <a:pt x="190" y="34"/>
                    <a:pt x="174" y="17"/>
                    <a:pt x="157" y="17"/>
                  </a:cubicBezTo>
                  <a:cubicBezTo>
                    <a:pt x="157" y="1"/>
                    <a:pt x="141" y="1"/>
                    <a:pt x="12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6" name="Google Shape;15036;p41"/>
            <p:cNvSpPr/>
            <p:nvPr/>
          </p:nvSpPr>
          <p:spPr>
            <a:xfrm>
              <a:off x="4048000" y="2438675"/>
              <a:ext cx="4350" cy="3950"/>
            </a:xfrm>
            <a:custGeom>
              <a:avLst/>
              <a:gdLst/>
              <a:ahLst/>
              <a:cxnLst/>
              <a:rect l="l" t="t" r="r" b="b"/>
              <a:pathLst>
                <a:path w="174" h="158" extrusionOk="0">
                  <a:moveTo>
                    <a:pt x="50" y="1"/>
                  </a:moveTo>
                  <a:cubicBezTo>
                    <a:pt x="34" y="1"/>
                    <a:pt x="17" y="17"/>
                    <a:pt x="1" y="17"/>
                  </a:cubicBezTo>
                  <a:cubicBezTo>
                    <a:pt x="50" y="71"/>
                    <a:pt x="120" y="104"/>
                    <a:pt x="174" y="158"/>
                  </a:cubicBezTo>
                  <a:lnTo>
                    <a:pt x="174" y="104"/>
                  </a:lnTo>
                  <a:cubicBezTo>
                    <a:pt x="174" y="71"/>
                    <a:pt x="153" y="54"/>
                    <a:pt x="137" y="17"/>
                  </a:cubicBezTo>
                  <a:cubicBezTo>
                    <a:pt x="120" y="17"/>
                    <a:pt x="120" y="17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7" name="Google Shape;15037;p41"/>
            <p:cNvSpPr/>
            <p:nvPr/>
          </p:nvSpPr>
          <p:spPr>
            <a:xfrm>
              <a:off x="4102525" y="2396225"/>
              <a:ext cx="5600" cy="6575"/>
            </a:xfrm>
            <a:custGeom>
              <a:avLst/>
              <a:gdLst/>
              <a:ahLst/>
              <a:cxnLst/>
              <a:rect l="l" t="t" r="r" b="b"/>
              <a:pathLst>
                <a:path w="224" h="263" extrusionOk="0">
                  <a:moveTo>
                    <a:pt x="87" y="0"/>
                  </a:moveTo>
                  <a:cubicBezTo>
                    <a:pt x="71" y="17"/>
                    <a:pt x="34" y="33"/>
                    <a:pt x="17" y="50"/>
                  </a:cubicBezTo>
                  <a:cubicBezTo>
                    <a:pt x="1" y="83"/>
                    <a:pt x="1" y="120"/>
                    <a:pt x="1" y="153"/>
                  </a:cubicBezTo>
                  <a:cubicBezTo>
                    <a:pt x="1" y="186"/>
                    <a:pt x="17" y="223"/>
                    <a:pt x="54" y="239"/>
                  </a:cubicBezTo>
                  <a:cubicBezTo>
                    <a:pt x="66" y="251"/>
                    <a:pt x="86" y="263"/>
                    <a:pt x="102" y="263"/>
                  </a:cubicBezTo>
                  <a:cubicBezTo>
                    <a:pt x="109" y="263"/>
                    <a:pt x="115" y="261"/>
                    <a:pt x="120" y="256"/>
                  </a:cubicBezTo>
                  <a:cubicBezTo>
                    <a:pt x="190" y="256"/>
                    <a:pt x="223" y="186"/>
                    <a:pt x="223" y="120"/>
                  </a:cubicBezTo>
                  <a:cubicBezTo>
                    <a:pt x="207" y="83"/>
                    <a:pt x="207" y="50"/>
                    <a:pt x="174" y="33"/>
                  </a:cubicBezTo>
                  <a:cubicBezTo>
                    <a:pt x="174" y="17"/>
                    <a:pt x="157" y="17"/>
                    <a:pt x="157" y="17"/>
                  </a:cubicBezTo>
                  <a:cubicBezTo>
                    <a:pt x="137" y="0"/>
                    <a:pt x="120" y="0"/>
                    <a:pt x="8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8" name="Google Shape;15038;p41"/>
            <p:cNvSpPr/>
            <p:nvPr/>
          </p:nvSpPr>
          <p:spPr>
            <a:xfrm>
              <a:off x="3817850" y="2495375"/>
              <a:ext cx="1250" cy="3025"/>
            </a:xfrm>
            <a:custGeom>
              <a:avLst/>
              <a:gdLst/>
              <a:ahLst/>
              <a:cxnLst/>
              <a:rect l="l" t="t" r="r" b="b"/>
              <a:pathLst>
                <a:path w="50" h="121" extrusionOk="0">
                  <a:moveTo>
                    <a:pt x="50" y="0"/>
                  </a:moveTo>
                  <a:cubicBezTo>
                    <a:pt x="33" y="0"/>
                    <a:pt x="33" y="17"/>
                    <a:pt x="17" y="33"/>
                  </a:cubicBezTo>
                  <a:cubicBezTo>
                    <a:pt x="0" y="54"/>
                    <a:pt x="0" y="87"/>
                    <a:pt x="0" y="120"/>
                  </a:cubicBezTo>
                  <a:cubicBezTo>
                    <a:pt x="17" y="71"/>
                    <a:pt x="33" y="33"/>
                    <a:pt x="5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9" name="Google Shape;15039;p41"/>
            <p:cNvSpPr/>
            <p:nvPr/>
          </p:nvSpPr>
          <p:spPr>
            <a:xfrm>
              <a:off x="4099950" y="2443025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04" y="0"/>
                  </a:moveTo>
                  <a:cubicBezTo>
                    <a:pt x="54" y="17"/>
                    <a:pt x="1" y="87"/>
                    <a:pt x="17" y="153"/>
                  </a:cubicBezTo>
                  <a:cubicBezTo>
                    <a:pt x="17" y="190"/>
                    <a:pt x="34" y="223"/>
                    <a:pt x="71" y="239"/>
                  </a:cubicBezTo>
                  <a:cubicBezTo>
                    <a:pt x="82" y="251"/>
                    <a:pt x="102" y="262"/>
                    <a:pt x="119" y="262"/>
                  </a:cubicBezTo>
                  <a:cubicBezTo>
                    <a:pt x="126" y="262"/>
                    <a:pt x="132" y="260"/>
                    <a:pt x="137" y="256"/>
                  </a:cubicBezTo>
                  <a:cubicBezTo>
                    <a:pt x="174" y="256"/>
                    <a:pt x="190" y="239"/>
                    <a:pt x="207" y="206"/>
                  </a:cubicBezTo>
                  <a:cubicBezTo>
                    <a:pt x="223" y="190"/>
                    <a:pt x="240" y="153"/>
                    <a:pt x="223" y="120"/>
                  </a:cubicBezTo>
                  <a:cubicBezTo>
                    <a:pt x="223" y="87"/>
                    <a:pt x="207" y="50"/>
                    <a:pt x="190" y="33"/>
                  </a:cubicBezTo>
                  <a:cubicBezTo>
                    <a:pt x="174" y="17"/>
                    <a:pt x="174" y="17"/>
                    <a:pt x="157" y="17"/>
                  </a:cubicBezTo>
                  <a:lnTo>
                    <a:pt x="137" y="17"/>
                  </a:lnTo>
                  <a:cubicBezTo>
                    <a:pt x="13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0" name="Google Shape;15040;p41"/>
            <p:cNvSpPr/>
            <p:nvPr/>
          </p:nvSpPr>
          <p:spPr>
            <a:xfrm>
              <a:off x="4130875" y="23905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4" y="0"/>
                  </a:moveTo>
                  <a:cubicBezTo>
                    <a:pt x="71" y="0"/>
                    <a:pt x="54" y="21"/>
                    <a:pt x="33" y="54"/>
                  </a:cubicBezTo>
                  <a:cubicBezTo>
                    <a:pt x="17" y="87"/>
                    <a:pt x="0" y="124"/>
                    <a:pt x="17" y="157"/>
                  </a:cubicBezTo>
                  <a:cubicBezTo>
                    <a:pt x="17" y="190"/>
                    <a:pt x="33" y="207"/>
                    <a:pt x="54" y="244"/>
                  </a:cubicBezTo>
                  <a:cubicBezTo>
                    <a:pt x="87" y="260"/>
                    <a:pt x="104" y="260"/>
                    <a:pt x="136" y="260"/>
                  </a:cubicBezTo>
                  <a:cubicBezTo>
                    <a:pt x="190" y="244"/>
                    <a:pt x="240" y="174"/>
                    <a:pt x="223" y="104"/>
                  </a:cubicBezTo>
                  <a:cubicBezTo>
                    <a:pt x="223" y="71"/>
                    <a:pt x="207" y="54"/>
                    <a:pt x="190" y="21"/>
                  </a:cubicBezTo>
                  <a:cubicBezTo>
                    <a:pt x="174" y="21"/>
                    <a:pt x="174" y="21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1" name="Google Shape;15041;p41"/>
            <p:cNvSpPr/>
            <p:nvPr/>
          </p:nvSpPr>
          <p:spPr>
            <a:xfrm>
              <a:off x="4145925" y="2484475"/>
              <a:ext cx="5175" cy="2775"/>
            </a:xfrm>
            <a:custGeom>
              <a:avLst/>
              <a:gdLst/>
              <a:ahLst/>
              <a:cxnLst/>
              <a:rect l="l" t="t" r="r" b="b"/>
              <a:pathLst>
                <a:path w="207" h="111" extrusionOk="0">
                  <a:moveTo>
                    <a:pt x="85" y="1"/>
                  </a:moveTo>
                  <a:cubicBezTo>
                    <a:pt x="67" y="1"/>
                    <a:pt x="45" y="13"/>
                    <a:pt x="33" y="24"/>
                  </a:cubicBezTo>
                  <a:cubicBezTo>
                    <a:pt x="17" y="41"/>
                    <a:pt x="0" y="57"/>
                    <a:pt x="0" y="78"/>
                  </a:cubicBezTo>
                  <a:cubicBezTo>
                    <a:pt x="70" y="94"/>
                    <a:pt x="136" y="94"/>
                    <a:pt x="207" y="111"/>
                  </a:cubicBezTo>
                  <a:cubicBezTo>
                    <a:pt x="207" y="94"/>
                    <a:pt x="190" y="57"/>
                    <a:pt x="190" y="57"/>
                  </a:cubicBezTo>
                  <a:cubicBezTo>
                    <a:pt x="174" y="24"/>
                    <a:pt x="153" y="24"/>
                    <a:pt x="136" y="8"/>
                  </a:cubicBezTo>
                  <a:lnTo>
                    <a:pt x="103" y="8"/>
                  </a:lnTo>
                  <a:cubicBezTo>
                    <a:pt x="99" y="3"/>
                    <a:pt x="92" y="1"/>
                    <a:pt x="8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2" name="Google Shape;15042;p41"/>
            <p:cNvSpPr/>
            <p:nvPr/>
          </p:nvSpPr>
          <p:spPr>
            <a:xfrm>
              <a:off x="4157475" y="2435600"/>
              <a:ext cx="6500" cy="6475"/>
            </a:xfrm>
            <a:custGeom>
              <a:avLst/>
              <a:gdLst/>
              <a:ahLst/>
              <a:cxnLst/>
              <a:rect l="l" t="t" r="r" b="b"/>
              <a:pathLst>
                <a:path w="260" h="259" extrusionOk="0">
                  <a:moveTo>
                    <a:pt x="138" y="0"/>
                  </a:moveTo>
                  <a:cubicBezTo>
                    <a:pt x="86" y="0"/>
                    <a:pt x="48" y="30"/>
                    <a:pt x="21" y="74"/>
                  </a:cubicBezTo>
                  <a:cubicBezTo>
                    <a:pt x="0" y="140"/>
                    <a:pt x="37" y="227"/>
                    <a:pt x="87" y="243"/>
                  </a:cubicBezTo>
                  <a:cubicBezTo>
                    <a:pt x="101" y="254"/>
                    <a:pt x="117" y="258"/>
                    <a:pt x="132" y="258"/>
                  </a:cubicBezTo>
                  <a:cubicBezTo>
                    <a:pt x="173" y="258"/>
                    <a:pt x="212" y="225"/>
                    <a:pt x="227" y="177"/>
                  </a:cubicBezTo>
                  <a:cubicBezTo>
                    <a:pt x="260" y="107"/>
                    <a:pt x="227" y="37"/>
                    <a:pt x="173" y="4"/>
                  </a:cubicBezTo>
                  <a:cubicBezTo>
                    <a:pt x="161" y="1"/>
                    <a:pt x="149" y="0"/>
                    <a:pt x="13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3" name="Google Shape;15043;p41"/>
            <p:cNvSpPr/>
            <p:nvPr/>
          </p:nvSpPr>
          <p:spPr>
            <a:xfrm>
              <a:off x="4157975" y="24781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4" y="1"/>
                  </a:moveTo>
                  <a:cubicBezTo>
                    <a:pt x="67" y="1"/>
                    <a:pt x="50" y="22"/>
                    <a:pt x="34" y="55"/>
                  </a:cubicBezTo>
                  <a:cubicBezTo>
                    <a:pt x="17" y="88"/>
                    <a:pt x="1" y="125"/>
                    <a:pt x="17" y="158"/>
                  </a:cubicBezTo>
                  <a:cubicBezTo>
                    <a:pt x="17" y="191"/>
                    <a:pt x="34" y="207"/>
                    <a:pt x="50" y="244"/>
                  </a:cubicBezTo>
                  <a:cubicBezTo>
                    <a:pt x="83" y="261"/>
                    <a:pt x="104" y="261"/>
                    <a:pt x="137" y="261"/>
                  </a:cubicBezTo>
                  <a:cubicBezTo>
                    <a:pt x="207" y="244"/>
                    <a:pt x="240" y="174"/>
                    <a:pt x="223" y="104"/>
                  </a:cubicBezTo>
                  <a:cubicBezTo>
                    <a:pt x="223" y="71"/>
                    <a:pt x="207" y="55"/>
                    <a:pt x="186" y="22"/>
                  </a:cubicBezTo>
                  <a:cubicBezTo>
                    <a:pt x="170" y="22"/>
                    <a:pt x="170" y="22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4" name="Google Shape;15044;p41"/>
            <p:cNvSpPr/>
            <p:nvPr/>
          </p:nvSpPr>
          <p:spPr>
            <a:xfrm>
              <a:off x="4164375" y="2417650"/>
              <a:ext cx="5600" cy="6425"/>
            </a:xfrm>
            <a:custGeom>
              <a:avLst/>
              <a:gdLst/>
              <a:ahLst/>
              <a:cxnLst/>
              <a:rect l="l" t="t" r="r" b="b"/>
              <a:pathLst>
                <a:path w="224" h="257" extrusionOk="0">
                  <a:moveTo>
                    <a:pt x="87" y="1"/>
                  </a:moveTo>
                  <a:cubicBezTo>
                    <a:pt x="87" y="1"/>
                    <a:pt x="70" y="1"/>
                    <a:pt x="70" y="17"/>
                  </a:cubicBezTo>
                  <a:cubicBezTo>
                    <a:pt x="17" y="34"/>
                    <a:pt x="0" y="87"/>
                    <a:pt x="0" y="153"/>
                  </a:cubicBezTo>
                  <a:cubicBezTo>
                    <a:pt x="0" y="190"/>
                    <a:pt x="17" y="223"/>
                    <a:pt x="54" y="240"/>
                  </a:cubicBezTo>
                  <a:cubicBezTo>
                    <a:pt x="70" y="256"/>
                    <a:pt x="103" y="256"/>
                    <a:pt x="120" y="256"/>
                  </a:cubicBezTo>
                  <a:cubicBezTo>
                    <a:pt x="190" y="256"/>
                    <a:pt x="223" y="190"/>
                    <a:pt x="223" y="120"/>
                  </a:cubicBezTo>
                  <a:cubicBezTo>
                    <a:pt x="223" y="104"/>
                    <a:pt x="207" y="87"/>
                    <a:pt x="207" y="87"/>
                  </a:cubicBezTo>
                  <a:cubicBezTo>
                    <a:pt x="190" y="50"/>
                    <a:pt x="174" y="17"/>
                    <a:pt x="157" y="17"/>
                  </a:cubicBezTo>
                  <a:cubicBezTo>
                    <a:pt x="136" y="1"/>
                    <a:pt x="103" y="1"/>
                    <a:pt x="8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5" name="Google Shape;15045;p41"/>
            <p:cNvSpPr/>
            <p:nvPr/>
          </p:nvSpPr>
          <p:spPr>
            <a:xfrm>
              <a:off x="4162200" y="2461050"/>
              <a:ext cx="6525" cy="6475"/>
            </a:xfrm>
            <a:custGeom>
              <a:avLst/>
              <a:gdLst/>
              <a:ahLst/>
              <a:cxnLst/>
              <a:rect l="l" t="t" r="r" b="b"/>
              <a:pathLst>
                <a:path w="261" h="259" extrusionOk="0">
                  <a:moveTo>
                    <a:pt x="141" y="1"/>
                  </a:moveTo>
                  <a:cubicBezTo>
                    <a:pt x="120" y="1"/>
                    <a:pt x="87" y="1"/>
                    <a:pt x="71" y="34"/>
                  </a:cubicBezTo>
                  <a:cubicBezTo>
                    <a:pt x="17" y="67"/>
                    <a:pt x="1" y="153"/>
                    <a:pt x="54" y="207"/>
                  </a:cubicBezTo>
                  <a:cubicBezTo>
                    <a:pt x="72" y="242"/>
                    <a:pt x="100" y="258"/>
                    <a:pt x="131" y="258"/>
                  </a:cubicBezTo>
                  <a:cubicBezTo>
                    <a:pt x="157" y="258"/>
                    <a:pt x="184" y="246"/>
                    <a:pt x="207" y="223"/>
                  </a:cubicBezTo>
                  <a:cubicBezTo>
                    <a:pt x="244" y="190"/>
                    <a:pt x="261" y="104"/>
                    <a:pt x="223" y="50"/>
                  </a:cubicBezTo>
                  <a:cubicBezTo>
                    <a:pt x="207" y="34"/>
                    <a:pt x="190" y="17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6" name="Google Shape;15046;p41"/>
            <p:cNvSpPr/>
            <p:nvPr/>
          </p:nvSpPr>
          <p:spPr>
            <a:xfrm>
              <a:off x="4175500" y="2429725"/>
              <a:ext cx="5700" cy="6400"/>
            </a:xfrm>
            <a:custGeom>
              <a:avLst/>
              <a:gdLst/>
              <a:ahLst/>
              <a:cxnLst/>
              <a:rect l="l" t="t" r="r" b="b"/>
              <a:pathLst>
                <a:path w="228" h="256" extrusionOk="0">
                  <a:moveTo>
                    <a:pt x="104" y="0"/>
                  </a:moveTo>
                  <a:cubicBezTo>
                    <a:pt x="71" y="0"/>
                    <a:pt x="38" y="17"/>
                    <a:pt x="21" y="50"/>
                  </a:cubicBezTo>
                  <a:cubicBezTo>
                    <a:pt x="1" y="83"/>
                    <a:pt x="1" y="120"/>
                    <a:pt x="1" y="153"/>
                  </a:cubicBezTo>
                  <a:cubicBezTo>
                    <a:pt x="1" y="186"/>
                    <a:pt x="21" y="206"/>
                    <a:pt x="54" y="239"/>
                  </a:cubicBezTo>
                  <a:cubicBezTo>
                    <a:pt x="71" y="256"/>
                    <a:pt x="104" y="256"/>
                    <a:pt x="141" y="256"/>
                  </a:cubicBezTo>
                  <a:cubicBezTo>
                    <a:pt x="190" y="239"/>
                    <a:pt x="227" y="169"/>
                    <a:pt x="227" y="103"/>
                  </a:cubicBezTo>
                  <a:cubicBezTo>
                    <a:pt x="227" y="66"/>
                    <a:pt x="207" y="33"/>
                    <a:pt x="174" y="17"/>
                  </a:cubicBezTo>
                  <a:cubicBezTo>
                    <a:pt x="174" y="17"/>
                    <a:pt x="157" y="17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7" name="Google Shape;15047;p41"/>
            <p:cNvSpPr/>
            <p:nvPr/>
          </p:nvSpPr>
          <p:spPr>
            <a:xfrm>
              <a:off x="3955650" y="22355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4" y="1"/>
                  </a:moveTo>
                  <a:cubicBezTo>
                    <a:pt x="54" y="1"/>
                    <a:pt x="0" y="71"/>
                    <a:pt x="17" y="141"/>
                  </a:cubicBezTo>
                  <a:cubicBezTo>
                    <a:pt x="17" y="174"/>
                    <a:pt x="33" y="207"/>
                    <a:pt x="71" y="223"/>
                  </a:cubicBezTo>
                  <a:cubicBezTo>
                    <a:pt x="87" y="260"/>
                    <a:pt x="120" y="260"/>
                    <a:pt x="137" y="260"/>
                  </a:cubicBezTo>
                  <a:cubicBezTo>
                    <a:pt x="207" y="244"/>
                    <a:pt x="240" y="174"/>
                    <a:pt x="240" y="104"/>
                  </a:cubicBezTo>
                  <a:cubicBezTo>
                    <a:pt x="223" y="71"/>
                    <a:pt x="207" y="38"/>
                    <a:pt x="190" y="17"/>
                  </a:cubicBezTo>
                  <a:lnTo>
                    <a:pt x="174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8" name="Google Shape;15048;p41"/>
            <p:cNvSpPr/>
            <p:nvPr/>
          </p:nvSpPr>
          <p:spPr>
            <a:xfrm>
              <a:off x="4180250" y="2460125"/>
              <a:ext cx="6100" cy="6625"/>
            </a:xfrm>
            <a:custGeom>
              <a:avLst/>
              <a:gdLst/>
              <a:ahLst/>
              <a:cxnLst/>
              <a:rect l="l" t="t" r="r" b="b"/>
              <a:pathLst>
                <a:path w="244" h="265" extrusionOk="0">
                  <a:moveTo>
                    <a:pt x="157" y="0"/>
                  </a:moveTo>
                  <a:cubicBezTo>
                    <a:pt x="120" y="0"/>
                    <a:pt x="87" y="0"/>
                    <a:pt x="70" y="21"/>
                  </a:cubicBezTo>
                  <a:cubicBezTo>
                    <a:pt x="54" y="38"/>
                    <a:pt x="37" y="54"/>
                    <a:pt x="17" y="87"/>
                  </a:cubicBezTo>
                  <a:cubicBezTo>
                    <a:pt x="0" y="104"/>
                    <a:pt x="17" y="141"/>
                    <a:pt x="17" y="174"/>
                  </a:cubicBezTo>
                  <a:cubicBezTo>
                    <a:pt x="37" y="207"/>
                    <a:pt x="54" y="244"/>
                    <a:pt x="87" y="260"/>
                  </a:cubicBezTo>
                  <a:cubicBezTo>
                    <a:pt x="96" y="263"/>
                    <a:pt x="105" y="264"/>
                    <a:pt x="115" y="264"/>
                  </a:cubicBezTo>
                  <a:cubicBezTo>
                    <a:pt x="162" y="264"/>
                    <a:pt x="209" y="232"/>
                    <a:pt x="223" y="174"/>
                  </a:cubicBezTo>
                  <a:cubicBezTo>
                    <a:pt x="244" y="104"/>
                    <a:pt x="223" y="38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9" name="Google Shape;15049;p41"/>
            <p:cNvSpPr/>
            <p:nvPr/>
          </p:nvSpPr>
          <p:spPr>
            <a:xfrm>
              <a:off x="4136850" y="2404175"/>
              <a:ext cx="5700" cy="6600"/>
            </a:xfrm>
            <a:custGeom>
              <a:avLst/>
              <a:gdLst/>
              <a:ahLst/>
              <a:cxnLst/>
              <a:rect l="l" t="t" r="r" b="b"/>
              <a:pathLst>
                <a:path w="228" h="264" extrusionOk="0">
                  <a:moveTo>
                    <a:pt x="118" y="1"/>
                  </a:moveTo>
                  <a:cubicBezTo>
                    <a:pt x="110" y="1"/>
                    <a:pt x="100" y="2"/>
                    <a:pt x="87" y="8"/>
                  </a:cubicBezTo>
                  <a:cubicBezTo>
                    <a:pt x="71" y="8"/>
                    <a:pt x="54" y="24"/>
                    <a:pt x="38" y="41"/>
                  </a:cubicBezTo>
                  <a:cubicBezTo>
                    <a:pt x="21" y="57"/>
                    <a:pt x="1" y="111"/>
                    <a:pt x="1" y="144"/>
                  </a:cubicBezTo>
                  <a:cubicBezTo>
                    <a:pt x="1" y="177"/>
                    <a:pt x="21" y="214"/>
                    <a:pt x="54" y="231"/>
                  </a:cubicBezTo>
                  <a:cubicBezTo>
                    <a:pt x="71" y="247"/>
                    <a:pt x="104" y="264"/>
                    <a:pt x="124" y="264"/>
                  </a:cubicBezTo>
                  <a:cubicBezTo>
                    <a:pt x="190" y="247"/>
                    <a:pt x="227" y="177"/>
                    <a:pt x="227" y="128"/>
                  </a:cubicBezTo>
                  <a:lnTo>
                    <a:pt x="227" y="111"/>
                  </a:lnTo>
                  <a:cubicBezTo>
                    <a:pt x="207" y="57"/>
                    <a:pt x="190" y="24"/>
                    <a:pt x="157" y="8"/>
                  </a:cubicBezTo>
                  <a:cubicBezTo>
                    <a:pt x="146" y="8"/>
                    <a:pt x="135" y="1"/>
                    <a:pt x="11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0" name="Google Shape;15050;p41"/>
            <p:cNvSpPr/>
            <p:nvPr/>
          </p:nvSpPr>
          <p:spPr>
            <a:xfrm>
              <a:off x="4135200" y="2451575"/>
              <a:ext cx="5600" cy="6500"/>
            </a:xfrm>
            <a:custGeom>
              <a:avLst/>
              <a:gdLst/>
              <a:ahLst/>
              <a:cxnLst/>
              <a:rect l="l" t="t" r="r" b="b"/>
              <a:pathLst>
                <a:path w="224" h="260" extrusionOk="0">
                  <a:moveTo>
                    <a:pt x="104" y="0"/>
                  </a:moveTo>
                  <a:cubicBezTo>
                    <a:pt x="34" y="0"/>
                    <a:pt x="1" y="70"/>
                    <a:pt x="1" y="136"/>
                  </a:cubicBezTo>
                  <a:cubicBezTo>
                    <a:pt x="1" y="173"/>
                    <a:pt x="17" y="206"/>
                    <a:pt x="50" y="223"/>
                  </a:cubicBezTo>
                  <a:cubicBezTo>
                    <a:pt x="67" y="260"/>
                    <a:pt x="104" y="260"/>
                    <a:pt x="137" y="260"/>
                  </a:cubicBezTo>
                  <a:cubicBezTo>
                    <a:pt x="190" y="239"/>
                    <a:pt x="223" y="173"/>
                    <a:pt x="223" y="103"/>
                  </a:cubicBezTo>
                  <a:cubicBezTo>
                    <a:pt x="223" y="70"/>
                    <a:pt x="207" y="33"/>
                    <a:pt x="170" y="17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1" name="Google Shape;15051;p41"/>
            <p:cNvSpPr/>
            <p:nvPr/>
          </p:nvSpPr>
          <p:spPr>
            <a:xfrm>
              <a:off x="4134800" y="2467450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36" y="0"/>
                  </a:moveTo>
                  <a:cubicBezTo>
                    <a:pt x="103" y="0"/>
                    <a:pt x="66" y="17"/>
                    <a:pt x="50" y="37"/>
                  </a:cubicBezTo>
                  <a:cubicBezTo>
                    <a:pt x="0" y="87"/>
                    <a:pt x="0" y="157"/>
                    <a:pt x="33" y="223"/>
                  </a:cubicBezTo>
                  <a:cubicBezTo>
                    <a:pt x="50" y="243"/>
                    <a:pt x="66" y="260"/>
                    <a:pt x="103" y="260"/>
                  </a:cubicBezTo>
                  <a:cubicBezTo>
                    <a:pt x="113" y="265"/>
                    <a:pt x="122" y="267"/>
                    <a:pt x="132" y="267"/>
                  </a:cubicBezTo>
                  <a:cubicBezTo>
                    <a:pt x="154" y="267"/>
                    <a:pt x="174" y="255"/>
                    <a:pt x="186" y="243"/>
                  </a:cubicBezTo>
                  <a:cubicBezTo>
                    <a:pt x="239" y="190"/>
                    <a:pt x="239" y="103"/>
                    <a:pt x="206" y="54"/>
                  </a:cubicBezTo>
                  <a:cubicBezTo>
                    <a:pt x="186" y="37"/>
                    <a:pt x="169" y="17"/>
                    <a:pt x="153" y="17"/>
                  </a:cubicBezTo>
                  <a:lnTo>
                    <a:pt x="136" y="0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2" name="Google Shape;15052;p41"/>
            <p:cNvSpPr/>
            <p:nvPr/>
          </p:nvSpPr>
          <p:spPr>
            <a:xfrm>
              <a:off x="4134800" y="2420950"/>
              <a:ext cx="6400" cy="6525"/>
            </a:xfrm>
            <a:custGeom>
              <a:avLst/>
              <a:gdLst/>
              <a:ahLst/>
              <a:cxnLst/>
              <a:rect l="l" t="t" r="r" b="b"/>
              <a:pathLst>
                <a:path w="256" h="261" extrusionOk="0">
                  <a:moveTo>
                    <a:pt x="136" y="1"/>
                  </a:moveTo>
                  <a:cubicBezTo>
                    <a:pt x="85" y="1"/>
                    <a:pt x="44" y="31"/>
                    <a:pt x="17" y="75"/>
                  </a:cubicBezTo>
                  <a:cubicBezTo>
                    <a:pt x="0" y="145"/>
                    <a:pt x="33" y="228"/>
                    <a:pt x="83" y="248"/>
                  </a:cubicBezTo>
                  <a:cubicBezTo>
                    <a:pt x="97" y="257"/>
                    <a:pt x="112" y="261"/>
                    <a:pt x="127" y="261"/>
                  </a:cubicBezTo>
                  <a:cubicBezTo>
                    <a:pt x="170" y="261"/>
                    <a:pt x="211" y="230"/>
                    <a:pt x="223" y="178"/>
                  </a:cubicBezTo>
                  <a:cubicBezTo>
                    <a:pt x="256" y="108"/>
                    <a:pt x="223" y="42"/>
                    <a:pt x="169" y="5"/>
                  </a:cubicBezTo>
                  <a:cubicBezTo>
                    <a:pt x="158" y="2"/>
                    <a:pt x="146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3" name="Google Shape;15053;p41"/>
            <p:cNvSpPr/>
            <p:nvPr/>
          </p:nvSpPr>
          <p:spPr>
            <a:xfrm>
              <a:off x="4153650" y="2402200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04" y="0"/>
                  </a:moveTo>
                  <a:cubicBezTo>
                    <a:pt x="50" y="17"/>
                    <a:pt x="1" y="87"/>
                    <a:pt x="17" y="153"/>
                  </a:cubicBezTo>
                  <a:cubicBezTo>
                    <a:pt x="17" y="190"/>
                    <a:pt x="34" y="223"/>
                    <a:pt x="71" y="240"/>
                  </a:cubicBezTo>
                  <a:cubicBezTo>
                    <a:pt x="82" y="251"/>
                    <a:pt x="102" y="265"/>
                    <a:pt x="118" y="265"/>
                  </a:cubicBezTo>
                  <a:cubicBezTo>
                    <a:pt x="125" y="265"/>
                    <a:pt x="132" y="262"/>
                    <a:pt x="137" y="256"/>
                  </a:cubicBezTo>
                  <a:cubicBezTo>
                    <a:pt x="207" y="256"/>
                    <a:pt x="240" y="190"/>
                    <a:pt x="240" y="120"/>
                  </a:cubicBezTo>
                  <a:cubicBezTo>
                    <a:pt x="223" y="87"/>
                    <a:pt x="223" y="50"/>
                    <a:pt x="190" y="33"/>
                  </a:cubicBezTo>
                  <a:cubicBezTo>
                    <a:pt x="190" y="17"/>
                    <a:pt x="174" y="17"/>
                    <a:pt x="174" y="17"/>
                  </a:cubicBezTo>
                  <a:cubicBezTo>
                    <a:pt x="153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4" name="Google Shape;15054;p41"/>
            <p:cNvSpPr/>
            <p:nvPr/>
          </p:nvSpPr>
          <p:spPr>
            <a:xfrm>
              <a:off x="4139950" y="2359925"/>
              <a:ext cx="5575" cy="6625"/>
            </a:xfrm>
            <a:custGeom>
              <a:avLst/>
              <a:gdLst/>
              <a:ahLst/>
              <a:cxnLst/>
              <a:rect l="l" t="t" r="r" b="b"/>
              <a:pathLst>
                <a:path w="223" h="265" extrusionOk="0">
                  <a:moveTo>
                    <a:pt x="88" y="1"/>
                  </a:moveTo>
                  <a:cubicBezTo>
                    <a:pt x="64" y="1"/>
                    <a:pt x="45" y="14"/>
                    <a:pt x="33" y="26"/>
                  </a:cubicBezTo>
                  <a:cubicBezTo>
                    <a:pt x="17" y="59"/>
                    <a:pt x="0" y="75"/>
                    <a:pt x="0" y="112"/>
                  </a:cubicBezTo>
                  <a:cubicBezTo>
                    <a:pt x="0" y="145"/>
                    <a:pt x="0" y="178"/>
                    <a:pt x="17" y="215"/>
                  </a:cubicBezTo>
                  <a:cubicBezTo>
                    <a:pt x="33" y="248"/>
                    <a:pt x="66" y="265"/>
                    <a:pt x="83" y="265"/>
                  </a:cubicBezTo>
                  <a:cubicBezTo>
                    <a:pt x="120" y="265"/>
                    <a:pt x="153" y="248"/>
                    <a:pt x="169" y="232"/>
                  </a:cubicBezTo>
                  <a:cubicBezTo>
                    <a:pt x="223" y="195"/>
                    <a:pt x="223" y="112"/>
                    <a:pt x="186" y="42"/>
                  </a:cubicBezTo>
                  <a:cubicBezTo>
                    <a:pt x="169" y="26"/>
                    <a:pt x="169" y="26"/>
                    <a:pt x="136" y="9"/>
                  </a:cubicBezTo>
                  <a:lnTo>
                    <a:pt x="120" y="9"/>
                  </a:lnTo>
                  <a:cubicBezTo>
                    <a:pt x="109" y="3"/>
                    <a:pt x="98" y="1"/>
                    <a:pt x="8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5" name="Google Shape;15055;p41"/>
            <p:cNvSpPr/>
            <p:nvPr/>
          </p:nvSpPr>
          <p:spPr>
            <a:xfrm>
              <a:off x="4062125" y="2263575"/>
              <a:ext cx="5700" cy="6575"/>
            </a:xfrm>
            <a:custGeom>
              <a:avLst/>
              <a:gdLst/>
              <a:ahLst/>
              <a:cxnLst/>
              <a:rect l="l" t="t" r="r" b="b"/>
              <a:pathLst>
                <a:path w="228" h="263" extrusionOk="0">
                  <a:moveTo>
                    <a:pt x="130" y="0"/>
                  </a:moveTo>
                  <a:cubicBezTo>
                    <a:pt x="119" y="0"/>
                    <a:pt x="106" y="4"/>
                    <a:pt x="87" y="12"/>
                  </a:cubicBezTo>
                  <a:cubicBezTo>
                    <a:pt x="71" y="12"/>
                    <a:pt x="38" y="29"/>
                    <a:pt x="21" y="66"/>
                  </a:cubicBezTo>
                  <a:cubicBezTo>
                    <a:pt x="0" y="83"/>
                    <a:pt x="0" y="116"/>
                    <a:pt x="0" y="153"/>
                  </a:cubicBezTo>
                  <a:cubicBezTo>
                    <a:pt x="0" y="186"/>
                    <a:pt x="21" y="219"/>
                    <a:pt x="54" y="235"/>
                  </a:cubicBezTo>
                  <a:cubicBezTo>
                    <a:pt x="66" y="250"/>
                    <a:pt x="86" y="262"/>
                    <a:pt x="104" y="262"/>
                  </a:cubicBezTo>
                  <a:cubicBezTo>
                    <a:pt x="111" y="262"/>
                    <a:pt x="118" y="260"/>
                    <a:pt x="124" y="256"/>
                  </a:cubicBezTo>
                  <a:cubicBezTo>
                    <a:pt x="190" y="256"/>
                    <a:pt x="227" y="186"/>
                    <a:pt x="227" y="116"/>
                  </a:cubicBezTo>
                  <a:cubicBezTo>
                    <a:pt x="227" y="83"/>
                    <a:pt x="207" y="50"/>
                    <a:pt x="174" y="29"/>
                  </a:cubicBezTo>
                  <a:cubicBezTo>
                    <a:pt x="174" y="12"/>
                    <a:pt x="157" y="12"/>
                    <a:pt x="157" y="12"/>
                  </a:cubicBezTo>
                  <a:cubicBezTo>
                    <a:pt x="149" y="4"/>
                    <a:pt x="141" y="0"/>
                    <a:pt x="13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6" name="Google Shape;15056;p41"/>
            <p:cNvSpPr/>
            <p:nvPr/>
          </p:nvSpPr>
          <p:spPr>
            <a:xfrm>
              <a:off x="4035950" y="2375900"/>
              <a:ext cx="6500" cy="6525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145" y="1"/>
                  </a:moveTo>
                  <a:cubicBezTo>
                    <a:pt x="99" y="1"/>
                    <a:pt x="51" y="34"/>
                    <a:pt x="37" y="92"/>
                  </a:cubicBezTo>
                  <a:cubicBezTo>
                    <a:pt x="0" y="158"/>
                    <a:pt x="37" y="228"/>
                    <a:pt x="87" y="244"/>
                  </a:cubicBezTo>
                  <a:cubicBezTo>
                    <a:pt x="103" y="261"/>
                    <a:pt x="120" y="261"/>
                    <a:pt x="140" y="261"/>
                  </a:cubicBezTo>
                  <a:cubicBezTo>
                    <a:pt x="190" y="261"/>
                    <a:pt x="223" y="228"/>
                    <a:pt x="243" y="174"/>
                  </a:cubicBezTo>
                  <a:cubicBezTo>
                    <a:pt x="260" y="125"/>
                    <a:pt x="243" y="71"/>
                    <a:pt x="206" y="38"/>
                  </a:cubicBezTo>
                  <a:cubicBezTo>
                    <a:pt x="206" y="38"/>
                    <a:pt x="190" y="22"/>
                    <a:pt x="173" y="5"/>
                  </a:cubicBezTo>
                  <a:cubicBezTo>
                    <a:pt x="164" y="2"/>
                    <a:pt x="155" y="1"/>
                    <a:pt x="14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7" name="Google Shape;15057;p41"/>
            <p:cNvSpPr/>
            <p:nvPr/>
          </p:nvSpPr>
          <p:spPr>
            <a:xfrm>
              <a:off x="4035950" y="2282700"/>
              <a:ext cx="6100" cy="6475"/>
            </a:xfrm>
            <a:custGeom>
              <a:avLst/>
              <a:gdLst/>
              <a:ahLst/>
              <a:cxnLst/>
              <a:rect l="l" t="t" r="r" b="b"/>
              <a:pathLst>
                <a:path w="244" h="259" extrusionOk="0">
                  <a:moveTo>
                    <a:pt x="126" y="0"/>
                  </a:moveTo>
                  <a:cubicBezTo>
                    <a:pt x="80" y="0"/>
                    <a:pt x="33" y="35"/>
                    <a:pt x="17" y="89"/>
                  </a:cubicBezTo>
                  <a:cubicBezTo>
                    <a:pt x="0" y="159"/>
                    <a:pt x="17" y="229"/>
                    <a:pt x="87" y="245"/>
                  </a:cubicBezTo>
                  <a:cubicBezTo>
                    <a:pt x="101" y="254"/>
                    <a:pt x="116" y="258"/>
                    <a:pt x="131" y="258"/>
                  </a:cubicBezTo>
                  <a:cubicBezTo>
                    <a:pt x="172" y="258"/>
                    <a:pt x="211" y="227"/>
                    <a:pt x="223" y="175"/>
                  </a:cubicBezTo>
                  <a:cubicBezTo>
                    <a:pt x="243" y="109"/>
                    <a:pt x="223" y="39"/>
                    <a:pt x="157" y="6"/>
                  </a:cubicBezTo>
                  <a:cubicBezTo>
                    <a:pt x="147" y="2"/>
                    <a:pt x="136" y="0"/>
                    <a:pt x="12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8" name="Google Shape;15058;p41"/>
            <p:cNvSpPr/>
            <p:nvPr/>
          </p:nvSpPr>
          <p:spPr>
            <a:xfrm>
              <a:off x="4040275" y="223645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3" y="1"/>
                  </a:moveTo>
                  <a:cubicBezTo>
                    <a:pt x="50" y="17"/>
                    <a:pt x="0" y="67"/>
                    <a:pt x="17" y="153"/>
                  </a:cubicBezTo>
                  <a:cubicBezTo>
                    <a:pt x="17" y="186"/>
                    <a:pt x="33" y="207"/>
                    <a:pt x="50" y="240"/>
                  </a:cubicBezTo>
                  <a:cubicBezTo>
                    <a:pt x="87" y="256"/>
                    <a:pt x="120" y="256"/>
                    <a:pt x="136" y="256"/>
                  </a:cubicBezTo>
                  <a:cubicBezTo>
                    <a:pt x="207" y="240"/>
                    <a:pt x="240" y="170"/>
                    <a:pt x="240" y="104"/>
                  </a:cubicBezTo>
                  <a:cubicBezTo>
                    <a:pt x="223" y="67"/>
                    <a:pt x="207" y="50"/>
                    <a:pt x="190" y="17"/>
                  </a:cubicBezTo>
                  <a:cubicBezTo>
                    <a:pt x="190" y="17"/>
                    <a:pt x="174" y="17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9" name="Google Shape;15059;p41"/>
            <p:cNvSpPr/>
            <p:nvPr/>
          </p:nvSpPr>
          <p:spPr>
            <a:xfrm>
              <a:off x="4032125" y="2318400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20" y="0"/>
                  </a:moveTo>
                  <a:cubicBezTo>
                    <a:pt x="87" y="0"/>
                    <a:pt x="67" y="21"/>
                    <a:pt x="34" y="38"/>
                  </a:cubicBezTo>
                  <a:cubicBezTo>
                    <a:pt x="17" y="54"/>
                    <a:pt x="1" y="87"/>
                    <a:pt x="1" y="124"/>
                  </a:cubicBezTo>
                  <a:cubicBezTo>
                    <a:pt x="1" y="157"/>
                    <a:pt x="1" y="190"/>
                    <a:pt x="17" y="227"/>
                  </a:cubicBezTo>
                  <a:cubicBezTo>
                    <a:pt x="44" y="254"/>
                    <a:pt x="78" y="267"/>
                    <a:pt x="108" y="267"/>
                  </a:cubicBezTo>
                  <a:cubicBezTo>
                    <a:pt x="133" y="267"/>
                    <a:pt x="155" y="259"/>
                    <a:pt x="170" y="244"/>
                  </a:cubicBezTo>
                  <a:cubicBezTo>
                    <a:pt x="223" y="190"/>
                    <a:pt x="240" y="104"/>
                    <a:pt x="190" y="54"/>
                  </a:cubicBezTo>
                  <a:cubicBezTo>
                    <a:pt x="190" y="38"/>
                    <a:pt x="170" y="21"/>
                    <a:pt x="153" y="21"/>
                  </a:cubicBezTo>
                  <a:cubicBezTo>
                    <a:pt x="137" y="21"/>
                    <a:pt x="137" y="0"/>
                    <a:pt x="12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0" name="Google Shape;15060;p41"/>
            <p:cNvSpPr/>
            <p:nvPr/>
          </p:nvSpPr>
          <p:spPr>
            <a:xfrm>
              <a:off x="4034300" y="2393425"/>
              <a:ext cx="6000" cy="6550"/>
            </a:xfrm>
            <a:custGeom>
              <a:avLst/>
              <a:gdLst/>
              <a:ahLst/>
              <a:cxnLst/>
              <a:rect l="l" t="t" r="r" b="b"/>
              <a:pathLst>
                <a:path w="240" h="262" extrusionOk="0">
                  <a:moveTo>
                    <a:pt x="123" y="1"/>
                  </a:moveTo>
                  <a:cubicBezTo>
                    <a:pt x="99" y="1"/>
                    <a:pt x="78" y="14"/>
                    <a:pt x="66" y="26"/>
                  </a:cubicBezTo>
                  <a:cubicBezTo>
                    <a:pt x="33" y="42"/>
                    <a:pt x="17" y="59"/>
                    <a:pt x="17" y="75"/>
                  </a:cubicBezTo>
                  <a:cubicBezTo>
                    <a:pt x="0" y="112"/>
                    <a:pt x="0" y="145"/>
                    <a:pt x="17" y="162"/>
                  </a:cubicBezTo>
                  <a:cubicBezTo>
                    <a:pt x="17" y="215"/>
                    <a:pt x="50" y="232"/>
                    <a:pt x="66" y="248"/>
                  </a:cubicBezTo>
                  <a:cubicBezTo>
                    <a:pt x="85" y="257"/>
                    <a:pt x="102" y="261"/>
                    <a:pt x="118" y="261"/>
                  </a:cubicBezTo>
                  <a:cubicBezTo>
                    <a:pt x="162" y="261"/>
                    <a:pt x="196" y="230"/>
                    <a:pt x="223" y="178"/>
                  </a:cubicBezTo>
                  <a:cubicBezTo>
                    <a:pt x="239" y="112"/>
                    <a:pt x="206" y="42"/>
                    <a:pt x="153" y="9"/>
                  </a:cubicBezTo>
                  <a:cubicBezTo>
                    <a:pt x="143" y="3"/>
                    <a:pt x="133" y="1"/>
                    <a:pt x="12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1" name="Google Shape;15061;p41"/>
            <p:cNvSpPr/>
            <p:nvPr/>
          </p:nvSpPr>
          <p:spPr>
            <a:xfrm>
              <a:off x="4040275" y="2330875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03" y="0"/>
                  </a:moveTo>
                  <a:cubicBezTo>
                    <a:pt x="33" y="17"/>
                    <a:pt x="0" y="87"/>
                    <a:pt x="17" y="157"/>
                  </a:cubicBezTo>
                  <a:cubicBezTo>
                    <a:pt x="17" y="190"/>
                    <a:pt x="33" y="223"/>
                    <a:pt x="50" y="244"/>
                  </a:cubicBezTo>
                  <a:cubicBezTo>
                    <a:pt x="76" y="255"/>
                    <a:pt x="92" y="267"/>
                    <a:pt x="111" y="267"/>
                  </a:cubicBezTo>
                  <a:cubicBezTo>
                    <a:pt x="119" y="267"/>
                    <a:pt x="127" y="265"/>
                    <a:pt x="136" y="260"/>
                  </a:cubicBezTo>
                  <a:cubicBezTo>
                    <a:pt x="174" y="260"/>
                    <a:pt x="190" y="244"/>
                    <a:pt x="207" y="206"/>
                  </a:cubicBezTo>
                  <a:cubicBezTo>
                    <a:pt x="223" y="190"/>
                    <a:pt x="240" y="157"/>
                    <a:pt x="223" y="120"/>
                  </a:cubicBezTo>
                  <a:cubicBezTo>
                    <a:pt x="223" y="87"/>
                    <a:pt x="207" y="54"/>
                    <a:pt x="190" y="37"/>
                  </a:cubicBezTo>
                  <a:cubicBezTo>
                    <a:pt x="174" y="17"/>
                    <a:pt x="174" y="17"/>
                    <a:pt x="153" y="17"/>
                  </a:cubicBez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2" name="Google Shape;15062;p41"/>
            <p:cNvSpPr/>
            <p:nvPr/>
          </p:nvSpPr>
          <p:spPr>
            <a:xfrm>
              <a:off x="4033375" y="2345925"/>
              <a:ext cx="6100" cy="6675"/>
            </a:xfrm>
            <a:custGeom>
              <a:avLst/>
              <a:gdLst/>
              <a:ahLst/>
              <a:cxnLst/>
              <a:rect l="l" t="t" r="r" b="b"/>
              <a:pathLst>
                <a:path w="244" h="267" extrusionOk="0">
                  <a:moveTo>
                    <a:pt x="140" y="0"/>
                  </a:moveTo>
                  <a:cubicBezTo>
                    <a:pt x="103" y="0"/>
                    <a:pt x="70" y="17"/>
                    <a:pt x="54" y="33"/>
                  </a:cubicBezTo>
                  <a:cubicBezTo>
                    <a:pt x="0" y="87"/>
                    <a:pt x="0" y="157"/>
                    <a:pt x="37" y="223"/>
                  </a:cubicBezTo>
                  <a:cubicBezTo>
                    <a:pt x="54" y="239"/>
                    <a:pt x="87" y="260"/>
                    <a:pt x="103" y="260"/>
                  </a:cubicBezTo>
                  <a:cubicBezTo>
                    <a:pt x="114" y="265"/>
                    <a:pt x="124" y="267"/>
                    <a:pt x="134" y="267"/>
                  </a:cubicBezTo>
                  <a:cubicBezTo>
                    <a:pt x="158" y="267"/>
                    <a:pt x="178" y="254"/>
                    <a:pt x="190" y="239"/>
                  </a:cubicBezTo>
                  <a:cubicBezTo>
                    <a:pt x="206" y="223"/>
                    <a:pt x="223" y="190"/>
                    <a:pt x="243" y="157"/>
                  </a:cubicBezTo>
                  <a:cubicBezTo>
                    <a:pt x="243" y="120"/>
                    <a:pt x="223" y="87"/>
                    <a:pt x="206" y="54"/>
                  </a:cubicBezTo>
                  <a:cubicBezTo>
                    <a:pt x="190" y="33"/>
                    <a:pt x="173" y="17"/>
                    <a:pt x="157" y="17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3" name="Google Shape;15063;p41"/>
            <p:cNvSpPr/>
            <p:nvPr/>
          </p:nvSpPr>
          <p:spPr>
            <a:xfrm>
              <a:off x="4034300" y="229870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3" y="1"/>
                  </a:moveTo>
                  <a:cubicBezTo>
                    <a:pt x="50" y="17"/>
                    <a:pt x="0" y="88"/>
                    <a:pt x="17" y="154"/>
                  </a:cubicBezTo>
                  <a:cubicBezTo>
                    <a:pt x="17" y="191"/>
                    <a:pt x="33" y="224"/>
                    <a:pt x="50" y="240"/>
                  </a:cubicBezTo>
                  <a:cubicBezTo>
                    <a:pt x="83" y="257"/>
                    <a:pt x="103" y="257"/>
                    <a:pt x="136" y="257"/>
                  </a:cubicBezTo>
                  <a:cubicBezTo>
                    <a:pt x="206" y="240"/>
                    <a:pt x="239" y="191"/>
                    <a:pt x="223" y="104"/>
                  </a:cubicBezTo>
                  <a:cubicBezTo>
                    <a:pt x="223" y="67"/>
                    <a:pt x="206" y="50"/>
                    <a:pt x="186" y="34"/>
                  </a:cubicBezTo>
                  <a:cubicBezTo>
                    <a:pt x="169" y="17"/>
                    <a:pt x="169" y="17"/>
                    <a:pt x="153" y="17"/>
                  </a:cubicBez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4" name="Google Shape;15064;p41"/>
            <p:cNvSpPr/>
            <p:nvPr/>
          </p:nvSpPr>
          <p:spPr>
            <a:xfrm>
              <a:off x="4051000" y="237367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08" y="1"/>
                  </a:moveTo>
                  <a:cubicBezTo>
                    <a:pt x="85" y="1"/>
                    <a:pt x="65" y="12"/>
                    <a:pt x="54" y="24"/>
                  </a:cubicBezTo>
                  <a:cubicBezTo>
                    <a:pt x="0" y="78"/>
                    <a:pt x="0" y="160"/>
                    <a:pt x="33" y="214"/>
                  </a:cubicBezTo>
                  <a:cubicBezTo>
                    <a:pt x="54" y="230"/>
                    <a:pt x="87" y="247"/>
                    <a:pt x="103" y="263"/>
                  </a:cubicBezTo>
                  <a:cubicBezTo>
                    <a:pt x="136" y="263"/>
                    <a:pt x="173" y="247"/>
                    <a:pt x="190" y="230"/>
                  </a:cubicBezTo>
                  <a:cubicBezTo>
                    <a:pt x="206" y="214"/>
                    <a:pt x="223" y="181"/>
                    <a:pt x="223" y="144"/>
                  </a:cubicBezTo>
                  <a:cubicBezTo>
                    <a:pt x="239" y="111"/>
                    <a:pt x="223" y="78"/>
                    <a:pt x="206" y="41"/>
                  </a:cubicBezTo>
                  <a:cubicBezTo>
                    <a:pt x="190" y="24"/>
                    <a:pt x="173" y="24"/>
                    <a:pt x="157" y="8"/>
                  </a:cubicBezTo>
                  <a:lnTo>
                    <a:pt x="136" y="8"/>
                  </a:lnTo>
                  <a:cubicBezTo>
                    <a:pt x="127" y="3"/>
                    <a:pt x="117" y="1"/>
                    <a:pt x="10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5" name="Google Shape;15065;p41"/>
            <p:cNvSpPr/>
            <p:nvPr/>
          </p:nvSpPr>
          <p:spPr>
            <a:xfrm>
              <a:off x="4043675" y="2358475"/>
              <a:ext cx="5600" cy="6550"/>
            </a:xfrm>
            <a:custGeom>
              <a:avLst/>
              <a:gdLst/>
              <a:ahLst/>
              <a:cxnLst/>
              <a:rect l="l" t="t" r="r" b="b"/>
              <a:pathLst>
                <a:path w="224" h="262" extrusionOk="0">
                  <a:moveTo>
                    <a:pt x="96" y="1"/>
                  </a:moveTo>
                  <a:cubicBezTo>
                    <a:pt x="54" y="1"/>
                    <a:pt x="13" y="32"/>
                    <a:pt x="0" y="84"/>
                  </a:cubicBezTo>
                  <a:lnTo>
                    <a:pt x="0" y="150"/>
                  </a:lnTo>
                  <a:cubicBezTo>
                    <a:pt x="0" y="187"/>
                    <a:pt x="38" y="236"/>
                    <a:pt x="71" y="253"/>
                  </a:cubicBezTo>
                  <a:cubicBezTo>
                    <a:pt x="80" y="259"/>
                    <a:pt x="92" y="261"/>
                    <a:pt x="104" y="261"/>
                  </a:cubicBezTo>
                  <a:cubicBezTo>
                    <a:pt x="132" y="261"/>
                    <a:pt x="162" y="248"/>
                    <a:pt x="174" y="236"/>
                  </a:cubicBezTo>
                  <a:cubicBezTo>
                    <a:pt x="190" y="220"/>
                    <a:pt x="207" y="203"/>
                    <a:pt x="207" y="187"/>
                  </a:cubicBezTo>
                  <a:cubicBezTo>
                    <a:pt x="223" y="117"/>
                    <a:pt x="207" y="30"/>
                    <a:pt x="141" y="14"/>
                  </a:cubicBezTo>
                  <a:cubicBezTo>
                    <a:pt x="126" y="5"/>
                    <a:pt x="111" y="1"/>
                    <a:pt x="9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6" name="Google Shape;15066;p41"/>
            <p:cNvSpPr/>
            <p:nvPr/>
          </p:nvSpPr>
          <p:spPr>
            <a:xfrm>
              <a:off x="4054400" y="2403100"/>
              <a:ext cx="6100" cy="6750"/>
            </a:xfrm>
            <a:custGeom>
              <a:avLst/>
              <a:gdLst/>
              <a:ahLst/>
              <a:cxnLst/>
              <a:rect l="l" t="t" r="r" b="b"/>
              <a:pathLst>
                <a:path w="244" h="270" extrusionOk="0">
                  <a:moveTo>
                    <a:pt x="113" y="1"/>
                  </a:moveTo>
                  <a:cubicBezTo>
                    <a:pt x="72" y="1"/>
                    <a:pt x="33" y="32"/>
                    <a:pt x="21" y="84"/>
                  </a:cubicBezTo>
                  <a:cubicBezTo>
                    <a:pt x="0" y="154"/>
                    <a:pt x="21" y="241"/>
                    <a:pt x="87" y="257"/>
                  </a:cubicBezTo>
                  <a:cubicBezTo>
                    <a:pt x="101" y="266"/>
                    <a:pt x="116" y="270"/>
                    <a:pt x="131" y="270"/>
                  </a:cubicBezTo>
                  <a:cubicBezTo>
                    <a:pt x="172" y="270"/>
                    <a:pt x="212" y="238"/>
                    <a:pt x="227" y="187"/>
                  </a:cubicBezTo>
                  <a:cubicBezTo>
                    <a:pt x="243" y="117"/>
                    <a:pt x="227" y="34"/>
                    <a:pt x="157" y="14"/>
                  </a:cubicBezTo>
                  <a:cubicBezTo>
                    <a:pt x="143" y="5"/>
                    <a:pt x="128" y="1"/>
                    <a:pt x="11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7" name="Google Shape;15067;p41"/>
            <p:cNvSpPr/>
            <p:nvPr/>
          </p:nvSpPr>
          <p:spPr>
            <a:xfrm>
              <a:off x="4052325" y="232715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11" y="0"/>
                  </a:moveTo>
                  <a:cubicBezTo>
                    <a:pt x="70" y="0"/>
                    <a:pt x="29" y="32"/>
                    <a:pt x="17" y="83"/>
                  </a:cubicBezTo>
                  <a:cubicBezTo>
                    <a:pt x="1" y="149"/>
                    <a:pt x="17" y="236"/>
                    <a:pt x="83" y="252"/>
                  </a:cubicBezTo>
                  <a:cubicBezTo>
                    <a:pt x="97" y="252"/>
                    <a:pt x="109" y="260"/>
                    <a:pt x="120" y="260"/>
                  </a:cubicBezTo>
                  <a:cubicBezTo>
                    <a:pt x="126" y="260"/>
                    <a:pt x="131" y="258"/>
                    <a:pt x="137" y="252"/>
                  </a:cubicBezTo>
                  <a:cubicBezTo>
                    <a:pt x="170" y="252"/>
                    <a:pt x="207" y="219"/>
                    <a:pt x="223" y="186"/>
                  </a:cubicBezTo>
                  <a:cubicBezTo>
                    <a:pt x="240" y="133"/>
                    <a:pt x="223" y="83"/>
                    <a:pt x="207" y="46"/>
                  </a:cubicBezTo>
                  <a:cubicBezTo>
                    <a:pt x="186" y="30"/>
                    <a:pt x="170" y="13"/>
                    <a:pt x="153" y="13"/>
                  </a:cubicBezTo>
                  <a:cubicBezTo>
                    <a:pt x="140" y="5"/>
                    <a:pt x="126" y="0"/>
                    <a:pt x="11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8" name="Google Shape;15068;p41"/>
            <p:cNvSpPr/>
            <p:nvPr/>
          </p:nvSpPr>
          <p:spPr>
            <a:xfrm>
              <a:off x="4044600" y="2312100"/>
              <a:ext cx="6000" cy="6850"/>
            </a:xfrm>
            <a:custGeom>
              <a:avLst/>
              <a:gdLst/>
              <a:ahLst/>
              <a:cxnLst/>
              <a:rect l="l" t="t" r="r" b="b"/>
              <a:pathLst>
                <a:path w="240" h="274" extrusionOk="0">
                  <a:moveTo>
                    <a:pt x="128" y="1"/>
                  </a:moveTo>
                  <a:cubicBezTo>
                    <a:pt x="120" y="1"/>
                    <a:pt x="112" y="5"/>
                    <a:pt x="104" y="13"/>
                  </a:cubicBezTo>
                  <a:cubicBezTo>
                    <a:pt x="67" y="13"/>
                    <a:pt x="50" y="30"/>
                    <a:pt x="34" y="67"/>
                  </a:cubicBezTo>
                  <a:cubicBezTo>
                    <a:pt x="17" y="83"/>
                    <a:pt x="1" y="116"/>
                    <a:pt x="17" y="149"/>
                  </a:cubicBezTo>
                  <a:cubicBezTo>
                    <a:pt x="17" y="186"/>
                    <a:pt x="34" y="219"/>
                    <a:pt x="50" y="236"/>
                  </a:cubicBezTo>
                  <a:cubicBezTo>
                    <a:pt x="83" y="252"/>
                    <a:pt x="104" y="273"/>
                    <a:pt x="137" y="273"/>
                  </a:cubicBezTo>
                  <a:cubicBezTo>
                    <a:pt x="186" y="252"/>
                    <a:pt x="240" y="186"/>
                    <a:pt x="223" y="116"/>
                  </a:cubicBezTo>
                  <a:cubicBezTo>
                    <a:pt x="223" y="83"/>
                    <a:pt x="207" y="46"/>
                    <a:pt x="186" y="30"/>
                  </a:cubicBezTo>
                  <a:cubicBezTo>
                    <a:pt x="170" y="30"/>
                    <a:pt x="170" y="13"/>
                    <a:pt x="153" y="13"/>
                  </a:cubicBezTo>
                  <a:cubicBezTo>
                    <a:pt x="145" y="5"/>
                    <a:pt x="137" y="1"/>
                    <a:pt x="12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9" name="Google Shape;15069;p41"/>
            <p:cNvSpPr/>
            <p:nvPr/>
          </p:nvSpPr>
          <p:spPr>
            <a:xfrm>
              <a:off x="4048825" y="2295050"/>
              <a:ext cx="6525" cy="6600"/>
            </a:xfrm>
            <a:custGeom>
              <a:avLst/>
              <a:gdLst/>
              <a:ahLst/>
              <a:cxnLst/>
              <a:rect l="l" t="t" r="r" b="b"/>
              <a:pathLst>
                <a:path w="261" h="264" extrusionOk="0">
                  <a:moveTo>
                    <a:pt x="120" y="0"/>
                  </a:moveTo>
                  <a:cubicBezTo>
                    <a:pt x="101" y="0"/>
                    <a:pt x="78" y="13"/>
                    <a:pt x="54" y="27"/>
                  </a:cubicBezTo>
                  <a:cubicBezTo>
                    <a:pt x="17" y="77"/>
                    <a:pt x="1" y="163"/>
                    <a:pt x="54" y="213"/>
                  </a:cubicBezTo>
                  <a:cubicBezTo>
                    <a:pt x="74" y="244"/>
                    <a:pt x="106" y="263"/>
                    <a:pt x="139" y="263"/>
                  </a:cubicBezTo>
                  <a:cubicBezTo>
                    <a:pt x="162" y="263"/>
                    <a:pt x="186" y="254"/>
                    <a:pt x="207" y="234"/>
                  </a:cubicBezTo>
                  <a:cubicBezTo>
                    <a:pt x="244" y="180"/>
                    <a:pt x="260" y="110"/>
                    <a:pt x="223" y="44"/>
                  </a:cubicBezTo>
                  <a:cubicBezTo>
                    <a:pt x="207" y="27"/>
                    <a:pt x="190" y="27"/>
                    <a:pt x="174" y="7"/>
                  </a:cubicBezTo>
                  <a:lnTo>
                    <a:pt x="141" y="7"/>
                  </a:lnTo>
                  <a:cubicBezTo>
                    <a:pt x="135" y="2"/>
                    <a:pt x="128" y="0"/>
                    <a:pt x="12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0" name="Google Shape;15070;p41"/>
            <p:cNvSpPr/>
            <p:nvPr/>
          </p:nvSpPr>
          <p:spPr>
            <a:xfrm>
              <a:off x="4075525" y="2384575"/>
              <a:ext cx="6425" cy="6675"/>
            </a:xfrm>
            <a:custGeom>
              <a:avLst/>
              <a:gdLst/>
              <a:ahLst/>
              <a:cxnLst/>
              <a:rect l="l" t="t" r="r" b="b"/>
              <a:pathLst>
                <a:path w="257" h="267" extrusionOk="0">
                  <a:moveTo>
                    <a:pt x="136" y="0"/>
                  </a:moveTo>
                  <a:cubicBezTo>
                    <a:pt x="104" y="0"/>
                    <a:pt x="83" y="17"/>
                    <a:pt x="50" y="33"/>
                  </a:cubicBezTo>
                  <a:cubicBezTo>
                    <a:pt x="0" y="87"/>
                    <a:pt x="0" y="157"/>
                    <a:pt x="33" y="223"/>
                  </a:cubicBezTo>
                  <a:cubicBezTo>
                    <a:pt x="50" y="239"/>
                    <a:pt x="83" y="260"/>
                    <a:pt x="120" y="260"/>
                  </a:cubicBezTo>
                  <a:cubicBezTo>
                    <a:pt x="125" y="265"/>
                    <a:pt x="131" y="267"/>
                    <a:pt x="137" y="267"/>
                  </a:cubicBezTo>
                  <a:cubicBezTo>
                    <a:pt x="154" y="267"/>
                    <a:pt x="174" y="254"/>
                    <a:pt x="186" y="239"/>
                  </a:cubicBezTo>
                  <a:cubicBezTo>
                    <a:pt x="240" y="190"/>
                    <a:pt x="256" y="103"/>
                    <a:pt x="207" y="54"/>
                  </a:cubicBezTo>
                  <a:cubicBezTo>
                    <a:pt x="207" y="33"/>
                    <a:pt x="186" y="17"/>
                    <a:pt x="169" y="17"/>
                  </a:cubicBezTo>
                  <a:cubicBezTo>
                    <a:pt x="153" y="17"/>
                    <a:pt x="153" y="0"/>
                    <a:pt x="1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1" name="Google Shape;15071;p41"/>
            <p:cNvSpPr/>
            <p:nvPr/>
          </p:nvSpPr>
          <p:spPr>
            <a:xfrm>
              <a:off x="4046250" y="2388525"/>
              <a:ext cx="6525" cy="6475"/>
            </a:xfrm>
            <a:custGeom>
              <a:avLst/>
              <a:gdLst/>
              <a:ahLst/>
              <a:cxnLst/>
              <a:rect l="l" t="t" r="r" b="b"/>
              <a:pathLst>
                <a:path w="261" h="259" extrusionOk="0">
                  <a:moveTo>
                    <a:pt x="128" y="1"/>
                  </a:moveTo>
                  <a:cubicBezTo>
                    <a:pt x="88" y="1"/>
                    <a:pt x="50" y="34"/>
                    <a:pt x="38" y="81"/>
                  </a:cubicBezTo>
                  <a:cubicBezTo>
                    <a:pt x="1" y="152"/>
                    <a:pt x="38" y="222"/>
                    <a:pt x="87" y="255"/>
                  </a:cubicBezTo>
                  <a:cubicBezTo>
                    <a:pt x="99" y="257"/>
                    <a:pt x="110" y="259"/>
                    <a:pt x="121" y="259"/>
                  </a:cubicBezTo>
                  <a:cubicBezTo>
                    <a:pt x="174" y="259"/>
                    <a:pt x="213" y="226"/>
                    <a:pt x="244" y="168"/>
                  </a:cubicBezTo>
                  <a:cubicBezTo>
                    <a:pt x="260" y="119"/>
                    <a:pt x="223" y="32"/>
                    <a:pt x="174" y="16"/>
                  </a:cubicBezTo>
                  <a:cubicBezTo>
                    <a:pt x="159" y="5"/>
                    <a:pt x="144" y="1"/>
                    <a:pt x="12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2" name="Google Shape;15072;p41"/>
            <p:cNvSpPr/>
            <p:nvPr/>
          </p:nvSpPr>
          <p:spPr>
            <a:xfrm>
              <a:off x="4087900" y="2351600"/>
              <a:ext cx="5675" cy="6825"/>
            </a:xfrm>
            <a:custGeom>
              <a:avLst/>
              <a:gdLst/>
              <a:ahLst/>
              <a:cxnLst/>
              <a:rect l="l" t="t" r="r" b="b"/>
              <a:pathLst>
                <a:path w="227" h="273" extrusionOk="0">
                  <a:moveTo>
                    <a:pt x="132" y="0"/>
                  </a:moveTo>
                  <a:cubicBezTo>
                    <a:pt x="123" y="0"/>
                    <a:pt x="114" y="4"/>
                    <a:pt x="103" y="12"/>
                  </a:cubicBezTo>
                  <a:cubicBezTo>
                    <a:pt x="37" y="12"/>
                    <a:pt x="0" y="82"/>
                    <a:pt x="0" y="153"/>
                  </a:cubicBezTo>
                  <a:cubicBezTo>
                    <a:pt x="21" y="186"/>
                    <a:pt x="37" y="219"/>
                    <a:pt x="54" y="239"/>
                  </a:cubicBezTo>
                  <a:cubicBezTo>
                    <a:pt x="70" y="256"/>
                    <a:pt x="103" y="272"/>
                    <a:pt x="140" y="272"/>
                  </a:cubicBezTo>
                  <a:cubicBezTo>
                    <a:pt x="157" y="256"/>
                    <a:pt x="190" y="239"/>
                    <a:pt x="206" y="202"/>
                  </a:cubicBezTo>
                  <a:cubicBezTo>
                    <a:pt x="227" y="186"/>
                    <a:pt x="227" y="153"/>
                    <a:pt x="227" y="115"/>
                  </a:cubicBezTo>
                  <a:cubicBezTo>
                    <a:pt x="227" y="82"/>
                    <a:pt x="206" y="50"/>
                    <a:pt x="190" y="33"/>
                  </a:cubicBezTo>
                  <a:cubicBezTo>
                    <a:pt x="173" y="33"/>
                    <a:pt x="173" y="12"/>
                    <a:pt x="157" y="12"/>
                  </a:cubicBezTo>
                  <a:cubicBezTo>
                    <a:pt x="149" y="4"/>
                    <a:pt x="140" y="0"/>
                    <a:pt x="13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3" name="Google Shape;15073;p41"/>
            <p:cNvSpPr/>
            <p:nvPr/>
          </p:nvSpPr>
          <p:spPr>
            <a:xfrm>
              <a:off x="4090975" y="2384250"/>
              <a:ext cx="6000" cy="6850"/>
            </a:xfrm>
            <a:custGeom>
              <a:avLst/>
              <a:gdLst/>
              <a:ahLst/>
              <a:cxnLst/>
              <a:rect l="l" t="t" r="r" b="b"/>
              <a:pathLst>
                <a:path w="240" h="274" extrusionOk="0">
                  <a:moveTo>
                    <a:pt x="129" y="1"/>
                  </a:moveTo>
                  <a:cubicBezTo>
                    <a:pt x="120" y="1"/>
                    <a:pt x="112" y="5"/>
                    <a:pt x="104" y="13"/>
                  </a:cubicBezTo>
                  <a:lnTo>
                    <a:pt x="83" y="13"/>
                  </a:lnTo>
                  <a:cubicBezTo>
                    <a:pt x="34" y="30"/>
                    <a:pt x="1" y="100"/>
                    <a:pt x="17" y="149"/>
                  </a:cubicBezTo>
                  <a:cubicBezTo>
                    <a:pt x="17" y="187"/>
                    <a:pt x="34" y="220"/>
                    <a:pt x="50" y="236"/>
                  </a:cubicBezTo>
                  <a:cubicBezTo>
                    <a:pt x="83" y="252"/>
                    <a:pt x="104" y="273"/>
                    <a:pt x="137" y="273"/>
                  </a:cubicBezTo>
                  <a:cubicBezTo>
                    <a:pt x="207" y="252"/>
                    <a:pt x="240" y="187"/>
                    <a:pt x="240" y="116"/>
                  </a:cubicBezTo>
                  <a:cubicBezTo>
                    <a:pt x="224" y="100"/>
                    <a:pt x="224" y="100"/>
                    <a:pt x="224" y="83"/>
                  </a:cubicBezTo>
                  <a:cubicBezTo>
                    <a:pt x="207" y="46"/>
                    <a:pt x="186" y="30"/>
                    <a:pt x="153" y="13"/>
                  </a:cubicBezTo>
                  <a:cubicBezTo>
                    <a:pt x="145" y="5"/>
                    <a:pt x="137" y="1"/>
                    <a:pt x="12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4" name="Google Shape;15074;p41"/>
            <p:cNvSpPr/>
            <p:nvPr/>
          </p:nvSpPr>
          <p:spPr>
            <a:xfrm>
              <a:off x="4046675" y="2344725"/>
              <a:ext cx="6100" cy="6375"/>
            </a:xfrm>
            <a:custGeom>
              <a:avLst/>
              <a:gdLst/>
              <a:ahLst/>
              <a:cxnLst/>
              <a:rect l="l" t="t" r="r" b="b"/>
              <a:pathLst>
                <a:path w="244" h="255" extrusionOk="0">
                  <a:moveTo>
                    <a:pt x="111" y="1"/>
                  </a:moveTo>
                  <a:cubicBezTo>
                    <a:pt x="71" y="1"/>
                    <a:pt x="33" y="33"/>
                    <a:pt x="21" y="81"/>
                  </a:cubicBezTo>
                  <a:cubicBezTo>
                    <a:pt x="0" y="151"/>
                    <a:pt x="21" y="221"/>
                    <a:pt x="70" y="254"/>
                  </a:cubicBezTo>
                  <a:lnTo>
                    <a:pt x="124" y="254"/>
                  </a:lnTo>
                  <a:cubicBezTo>
                    <a:pt x="173" y="254"/>
                    <a:pt x="206" y="221"/>
                    <a:pt x="227" y="168"/>
                  </a:cubicBezTo>
                  <a:cubicBezTo>
                    <a:pt x="243" y="135"/>
                    <a:pt x="227" y="81"/>
                    <a:pt x="190" y="48"/>
                  </a:cubicBezTo>
                  <a:cubicBezTo>
                    <a:pt x="190" y="32"/>
                    <a:pt x="173" y="15"/>
                    <a:pt x="157" y="15"/>
                  </a:cubicBezTo>
                  <a:cubicBezTo>
                    <a:pt x="142" y="5"/>
                    <a:pt x="127" y="1"/>
                    <a:pt x="11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5" name="Google Shape;15075;p41"/>
            <p:cNvSpPr/>
            <p:nvPr/>
          </p:nvSpPr>
          <p:spPr>
            <a:xfrm>
              <a:off x="4094375" y="2335025"/>
              <a:ext cx="6025" cy="6600"/>
            </a:xfrm>
            <a:custGeom>
              <a:avLst/>
              <a:gdLst/>
              <a:ahLst/>
              <a:cxnLst/>
              <a:rect l="l" t="t" r="r" b="b"/>
              <a:pathLst>
                <a:path w="241" h="264" extrusionOk="0">
                  <a:moveTo>
                    <a:pt x="108" y="1"/>
                  </a:moveTo>
                  <a:cubicBezTo>
                    <a:pt x="86" y="1"/>
                    <a:pt x="65" y="12"/>
                    <a:pt x="50" y="24"/>
                  </a:cubicBezTo>
                  <a:cubicBezTo>
                    <a:pt x="1" y="78"/>
                    <a:pt x="1" y="160"/>
                    <a:pt x="34" y="214"/>
                  </a:cubicBezTo>
                  <a:cubicBezTo>
                    <a:pt x="50" y="230"/>
                    <a:pt x="88" y="247"/>
                    <a:pt x="104" y="263"/>
                  </a:cubicBezTo>
                  <a:cubicBezTo>
                    <a:pt x="137" y="263"/>
                    <a:pt x="174" y="247"/>
                    <a:pt x="191" y="230"/>
                  </a:cubicBezTo>
                  <a:cubicBezTo>
                    <a:pt x="240" y="181"/>
                    <a:pt x="240" y="111"/>
                    <a:pt x="207" y="40"/>
                  </a:cubicBezTo>
                  <a:cubicBezTo>
                    <a:pt x="191" y="24"/>
                    <a:pt x="174" y="24"/>
                    <a:pt x="153" y="7"/>
                  </a:cubicBezTo>
                  <a:lnTo>
                    <a:pt x="137" y="7"/>
                  </a:lnTo>
                  <a:cubicBezTo>
                    <a:pt x="127" y="3"/>
                    <a:pt x="118" y="1"/>
                    <a:pt x="10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6" name="Google Shape;15076;p41"/>
            <p:cNvSpPr/>
            <p:nvPr/>
          </p:nvSpPr>
          <p:spPr>
            <a:xfrm>
              <a:off x="4083675" y="2274175"/>
              <a:ext cx="6000" cy="6925"/>
            </a:xfrm>
            <a:custGeom>
              <a:avLst/>
              <a:gdLst/>
              <a:ahLst/>
              <a:cxnLst/>
              <a:rect l="l" t="t" r="r" b="b"/>
              <a:pathLst>
                <a:path w="240" h="277" extrusionOk="0">
                  <a:moveTo>
                    <a:pt x="136" y="1"/>
                  </a:moveTo>
                  <a:cubicBezTo>
                    <a:pt x="103" y="1"/>
                    <a:pt x="87" y="17"/>
                    <a:pt x="50" y="38"/>
                  </a:cubicBezTo>
                  <a:cubicBezTo>
                    <a:pt x="0" y="87"/>
                    <a:pt x="0" y="174"/>
                    <a:pt x="33" y="223"/>
                  </a:cubicBezTo>
                  <a:cubicBezTo>
                    <a:pt x="50" y="244"/>
                    <a:pt x="87" y="260"/>
                    <a:pt x="120" y="277"/>
                  </a:cubicBezTo>
                  <a:cubicBezTo>
                    <a:pt x="136" y="277"/>
                    <a:pt x="169" y="260"/>
                    <a:pt x="190" y="244"/>
                  </a:cubicBezTo>
                  <a:cubicBezTo>
                    <a:pt x="223" y="223"/>
                    <a:pt x="223" y="190"/>
                    <a:pt x="239" y="157"/>
                  </a:cubicBezTo>
                  <a:cubicBezTo>
                    <a:pt x="239" y="120"/>
                    <a:pt x="223" y="87"/>
                    <a:pt x="206" y="54"/>
                  </a:cubicBezTo>
                  <a:cubicBezTo>
                    <a:pt x="206" y="38"/>
                    <a:pt x="190" y="17"/>
                    <a:pt x="169" y="17"/>
                  </a:cubicBezTo>
                  <a:cubicBezTo>
                    <a:pt x="153" y="17"/>
                    <a:pt x="153" y="17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7" name="Google Shape;15077;p41"/>
            <p:cNvSpPr/>
            <p:nvPr/>
          </p:nvSpPr>
          <p:spPr>
            <a:xfrm>
              <a:off x="4087075" y="2303950"/>
              <a:ext cx="6000" cy="6450"/>
            </a:xfrm>
            <a:custGeom>
              <a:avLst/>
              <a:gdLst/>
              <a:ahLst/>
              <a:cxnLst/>
              <a:rect l="l" t="t" r="r" b="b"/>
              <a:pathLst>
                <a:path w="240" h="258" extrusionOk="0">
                  <a:moveTo>
                    <a:pt x="112" y="1"/>
                  </a:moveTo>
                  <a:cubicBezTo>
                    <a:pt x="70" y="1"/>
                    <a:pt x="29" y="32"/>
                    <a:pt x="17" y="84"/>
                  </a:cubicBezTo>
                  <a:cubicBezTo>
                    <a:pt x="0" y="150"/>
                    <a:pt x="17" y="220"/>
                    <a:pt x="87" y="253"/>
                  </a:cubicBezTo>
                  <a:cubicBezTo>
                    <a:pt x="96" y="256"/>
                    <a:pt x="105" y="257"/>
                    <a:pt x="115" y="257"/>
                  </a:cubicBezTo>
                  <a:cubicBezTo>
                    <a:pt x="159" y="257"/>
                    <a:pt x="209" y="227"/>
                    <a:pt x="223" y="187"/>
                  </a:cubicBezTo>
                  <a:cubicBezTo>
                    <a:pt x="239" y="117"/>
                    <a:pt x="223" y="30"/>
                    <a:pt x="157" y="14"/>
                  </a:cubicBezTo>
                  <a:cubicBezTo>
                    <a:pt x="143" y="5"/>
                    <a:pt x="127" y="1"/>
                    <a:pt x="112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8" name="Google Shape;15078;p41"/>
            <p:cNvSpPr/>
            <p:nvPr/>
          </p:nvSpPr>
          <p:spPr>
            <a:xfrm>
              <a:off x="4094375" y="2288300"/>
              <a:ext cx="6425" cy="6425"/>
            </a:xfrm>
            <a:custGeom>
              <a:avLst/>
              <a:gdLst/>
              <a:ahLst/>
              <a:cxnLst/>
              <a:rect l="l" t="t" r="r" b="b"/>
              <a:pathLst>
                <a:path w="257" h="257" extrusionOk="0">
                  <a:moveTo>
                    <a:pt x="140" y="1"/>
                  </a:moveTo>
                  <a:cubicBezTo>
                    <a:pt x="86" y="1"/>
                    <a:pt x="45" y="33"/>
                    <a:pt x="17" y="91"/>
                  </a:cubicBezTo>
                  <a:cubicBezTo>
                    <a:pt x="1" y="157"/>
                    <a:pt x="34" y="227"/>
                    <a:pt x="88" y="244"/>
                  </a:cubicBezTo>
                  <a:cubicBezTo>
                    <a:pt x="101" y="253"/>
                    <a:pt x="115" y="257"/>
                    <a:pt x="130" y="257"/>
                  </a:cubicBezTo>
                  <a:cubicBezTo>
                    <a:pt x="170" y="257"/>
                    <a:pt x="211" y="225"/>
                    <a:pt x="224" y="174"/>
                  </a:cubicBezTo>
                  <a:cubicBezTo>
                    <a:pt x="257" y="108"/>
                    <a:pt x="224" y="38"/>
                    <a:pt x="174" y="5"/>
                  </a:cubicBezTo>
                  <a:cubicBezTo>
                    <a:pt x="162" y="2"/>
                    <a:pt x="151" y="1"/>
                    <a:pt x="14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9" name="Google Shape;15079;p41"/>
            <p:cNvSpPr/>
            <p:nvPr/>
          </p:nvSpPr>
          <p:spPr>
            <a:xfrm>
              <a:off x="4048000" y="242322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04" y="0"/>
                  </a:moveTo>
                  <a:cubicBezTo>
                    <a:pt x="50" y="17"/>
                    <a:pt x="1" y="87"/>
                    <a:pt x="17" y="157"/>
                  </a:cubicBezTo>
                  <a:cubicBezTo>
                    <a:pt x="17" y="215"/>
                    <a:pt x="71" y="263"/>
                    <a:pt x="117" y="263"/>
                  </a:cubicBezTo>
                  <a:cubicBezTo>
                    <a:pt x="124" y="263"/>
                    <a:pt x="131" y="262"/>
                    <a:pt x="137" y="260"/>
                  </a:cubicBezTo>
                  <a:cubicBezTo>
                    <a:pt x="174" y="260"/>
                    <a:pt x="190" y="240"/>
                    <a:pt x="207" y="207"/>
                  </a:cubicBezTo>
                  <a:cubicBezTo>
                    <a:pt x="223" y="174"/>
                    <a:pt x="240" y="137"/>
                    <a:pt x="240" y="104"/>
                  </a:cubicBezTo>
                  <a:cubicBezTo>
                    <a:pt x="223" y="71"/>
                    <a:pt x="207" y="54"/>
                    <a:pt x="190" y="17"/>
                  </a:cubicBezTo>
                  <a:cubicBezTo>
                    <a:pt x="190" y="17"/>
                    <a:pt x="174" y="17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0" name="Google Shape;15080;p41"/>
            <p:cNvSpPr/>
            <p:nvPr/>
          </p:nvSpPr>
          <p:spPr>
            <a:xfrm>
              <a:off x="4094800" y="2318925"/>
              <a:ext cx="5600" cy="6400"/>
            </a:xfrm>
            <a:custGeom>
              <a:avLst/>
              <a:gdLst/>
              <a:ahLst/>
              <a:cxnLst/>
              <a:rect l="l" t="t" r="r" b="b"/>
              <a:pathLst>
                <a:path w="224" h="256" extrusionOk="0">
                  <a:moveTo>
                    <a:pt x="103" y="0"/>
                  </a:moveTo>
                  <a:cubicBezTo>
                    <a:pt x="33" y="17"/>
                    <a:pt x="0" y="83"/>
                    <a:pt x="0" y="153"/>
                  </a:cubicBezTo>
                  <a:cubicBezTo>
                    <a:pt x="0" y="186"/>
                    <a:pt x="17" y="206"/>
                    <a:pt x="54" y="239"/>
                  </a:cubicBezTo>
                  <a:cubicBezTo>
                    <a:pt x="71" y="256"/>
                    <a:pt x="103" y="256"/>
                    <a:pt x="136" y="256"/>
                  </a:cubicBezTo>
                  <a:cubicBezTo>
                    <a:pt x="190" y="239"/>
                    <a:pt x="223" y="169"/>
                    <a:pt x="223" y="103"/>
                  </a:cubicBezTo>
                  <a:cubicBezTo>
                    <a:pt x="223" y="66"/>
                    <a:pt x="207" y="50"/>
                    <a:pt x="174" y="17"/>
                  </a:cubicBezTo>
                  <a:cubicBezTo>
                    <a:pt x="174" y="17"/>
                    <a:pt x="157" y="17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1" name="Google Shape;15081;p41"/>
            <p:cNvSpPr/>
            <p:nvPr/>
          </p:nvSpPr>
          <p:spPr>
            <a:xfrm>
              <a:off x="4069450" y="2401375"/>
              <a:ext cx="5575" cy="6400"/>
            </a:xfrm>
            <a:custGeom>
              <a:avLst/>
              <a:gdLst/>
              <a:ahLst/>
              <a:cxnLst/>
              <a:rect l="l" t="t" r="r" b="b"/>
              <a:pathLst>
                <a:path w="223" h="256" extrusionOk="0">
                  <a:moveTo>
                    <a:pt x="87" y="0"/>
                  </a:moveTo>
                  <a:cubicBezTo>
                    <a:pt x="37" y="17"/>
                    <a:pt x="0" y="83"/>
                    <a:pt x="0" y="153"/>
                  </a:cubicBezTo>
                  <a:cubicBezTo>
                    <a:pt x="0" y="186"/>
                    <a:pt x="17" y="223"/>
                    <a:pt x="54" y="240"/>
                  </a:cubicBezTo>
                  <a:cubicBezTo>
                    <a:pt x="70" y="256"/>
                    <a:pt x="103" y="256"/>
                    <a:pt x="120" y="256"/>
                  </a:cubicBezTo>
                  <a:cubicBezTo>
                    <a:pt x="190" y="256"/>
                    <a:pt x="223" y="186"/>
                    <a:pt x="223" y="120"/>
                  </a:cubicBezTo>
                  <a:cubicBezTo>
                    <a:pt x="223" y="83"/>
                    <a:pt x="206" y="50"/>
                    <a:pt x="173" y="33"/>
                  </a:cubicBezTo>
                  <a:cubicBezTo>
                    <a:pt x="173" y="17"/>
                    <a:pt x="157" y="17"/>
                    <a:pt x="157" y="17"/>
                  </a:cubicBezTo>
                  <a:cubicBezTo>
                    <a:pt x="140" y="0"/>
                    <a:pt x="120" y="0"/>
                    <a:pt x="8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2" name="Google Shape;15082;p41"/>
            <p:cNvSpPr/>
            <p:nvPr/>
          </p:nvSpPr>
          <p:spPr>
            <a:xfrm>
              <a:off x="4095625" y="2366950"/>
              <a:ext cx="6100" cy="6675"/>
            </a:xfrm>
            <a:custGeom>
              <a:avLst/>
              <a:gdLst/>
              <a:ahLst/>
              <a:cxnLst/>
              <a:rect l="l" t="t" r="r" b="b"/>
              <a:pathLst>
                <a:path w="244" h="267" extrusionOk="0">
                  <a:moveTo>
                    <a:pt x="103" y="0"/>
                  </a:moveTo>
                  <a:cubicBezTo>
                    <a:pt x="70" y="17"/>
                    <a:pt x="54" y="37"/>
                    <a:pt x="38" y="54"/>
                  </a:cubicBezTo>
                  <a:cubicBezTo>
                    <a:pt x="21" y="87"/>
                    <a:pt x="0" y="120"/>
                    <a:pt x="21" y="157"/>
                  </a:cubicBezTo>
                  <a:cubicBezTo>
                    <a:pt x="21" y="190"/>
                    <a:pt x="38" y="223"/>
                    <a:pt x="54" y="244"/>
                  </a:cubicBezTo>
                  <a:cubicBezTo>
                    <a:pt x="77" y="255"/>
                    <a:pt x="92" y="267"/>
                    <a:pt x="112" y="267"/>
                  </a:cubicBezTo>
                  <a:cubicBezTo>
                    <a:pt x="121" y="267"/>
                    <a:pt x="130" y="265"/>
                    <a:pt x="141" y="260"/>
                  </a:cubicBezTo>
                  <a:cubicBezTo>
                    <a:pt x="207" y="260"/>
                    <a:pt x="244" y="190"/>
                    <a:pt x="227" y="120"/>
                  </a:cubicBezTo>
                  <a:cubicBezTo>
                    <a:pt x="227" y="87"/>
                    <a:pt x="207" y="54"/>
                    <a:pt x="190" y="37"/>
                  </a:cubicBezTo>
                  <a:cubicBezTo>
                    <a:pt x="174" y="17"/>
                    <a:pt x="174" y="17"/>
                    <a:pt x="157" y="17"/>
                  </a:cubicBezTo>
                  <a:cubicBezTo>
                    <a:pt x="141" y="0"/>
                    <a:pt x="124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3" name="Google Shape;15083;p41"/>
            <p:cNvSpPr/>
            <p:nvPr/>
          </p:nvSpPr>
          <p:spPr>
            <a:xfrm>
              <a:off x="4096550" y="2271600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104" y="1"/>
                  </a:moveTo>
                  <a:cubicBezTo>
                    <a:pt x="66" y="1"/>
                    <a:pt x="50" y="17"/>
                    <a:pt x="33" y="38"/>
                  </a:cubicBezTo>
                  <a:cubicBezTo>
                    <a:pt x="17" y="71"/>
                    <a:pt x="1" y="104"/>
                    <a:pt x="1" y="141"/>
                  </a:cubicBezTo>
                  <a:cubicBezTo>
                    <a:pt x="1" y="174"/>
                    <a:pt x="17" y="207"/>
                    <a:pt x="50" y="223"/>
                  </a:cubicBezTo>
                  <a:cubicBezTo>
                    <a:pt x="66" y="260"/>
                    <a:pt x="104" y="260"/>
                    <a:pt x="120" y="260"/>
                  </a:cubicBezTo>
                  <a:cubicBezTo>
                    <a:pt x="190" y="244"/>
                    <a:pt x="223" y="190"/>
                    <a:pt x="223" y="120"/>
                  </a:cubicBezTo>
                  <a:lnTo>
                    <a:pt x="223" y="104"/>
                  </a:lnTo>
                  <a:cubicBezTo>
                    <a:pt x="207" y="54"/>
                    <a:pt x="190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4" name="Google Shape;15084;p41"/>
            <p:cNvSpPr/>
            <p:nvPr/>
          </p:nvSpPr>
          <p:spPr>
            <a:xfrm>
              <a:off x="4079325" y="2339525"/>
              <a:ext cx="6025" cy="6425"/>
            </a:xfrm>
            <a:custGeom>
              <a:avLst/>
              <a:gdLst/>
              <a:ahLst/>
              <a:cxnLst/>
              <a:rect l="l" t="t" r="r" b="b"/>
              <a:pathLst>
                <a:path w="241" h="257" extrusionOk="0">
                  <a:moveTo>
                    <a:pt x="104" y="1"/>
                  </a:moveTo>
                  <a:cubicBezTo>
                    <a:pt x="34" y="1"/>
                    <a:pt x="1" y="67"/>
                    <a:pt x="17" y="137"/>
                  </a:cubicBezTo>
                  <a:cubicBezTo>
                    <a:pt x="17" y="170"/>
                    <a:pt x="34" y="207"/>
                    <a:pt x="55" y="223"/>
                  </a:cubicBezTo>
                  <a:cubicBezTo>
                    <a:pt x="88" y="256"/>
                    <a:pt x="104" y="256"/>
                    <a:pt x="137" y="256"/>
                  </a:cubicBezTo>
                  <a:cubicBezTo>
                    <a:pt x="174" y="240"/>
                    <a:pt x="191" y="223"/>
                    <a:pt x="207" y="207"/>
                  </a:cubicBezTo>
                  <a:cubicBezTo>
                    <a:pt x="224" y="170"/>
                    <a:pt x="240" y="137"/>
                    <a:pt x="224" y="104"/>
                  </a:cubicBezTo>
                  <a:cubicBezTo>
                    <a:pt x="224" y="67"/>
                    <a:pt x="207" y="34"/>
                    <a:pt x="191" y="17"/>
                  </a:cubicBezTo>
                  <a:cubicBezTo>
                    <a:pt x="174" y="17"/>
                    <a:pt x="174" y="1"/>
                    <a:pt x="15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5" name="Google Shape;15085;p41"/>
            <p:cNvSpPr/>
            <p:nvPr/>
          </p:nvSpPr>
          <p:spPr>
            <a:xfrm>
              <a:off x="3860300" y="2239450"/>
              <a:ext cx="5600" cy="6400"/>
            </a:xfrm>
            <a:custGeom>
              <a:avLst/>
              <a:gdLst/>
              <a:ahLst/>
              <a:cxnLst/>
              <a:rect l="l" t="t" r="r" b="b"/>
              <a:pathLst>
                <a:path w="224" h="256" extrusionOk="0">
                  <a:moveTo>
                    <a:pt x="87" y="0"/>
                  </a:moveTo>
                  <a:cubicBezTo>
                    <a:pt x="34" y="17"/>
                    <a:pt x="1" y="66"/>
                    <a:pt x="1" y="153"/>
                  </a:cubicBezTo>
                  <a:cubicBezTo>
                    <a:pt x="1" y="190"/>
                    <a:pt x="17" y="206"/>
                    <a:pt x="54" y="223"/>
                  </a:cubicBezTo>
                  <a:cubicBezTo>
                    <a:pt x="71" y="256"/>
                    <a:pt x="104" y="256"/>
                    <a:pt x="120" y="256"/>
                  </a:cubicBezTo>
                  <a:cubicBezTo>
                    <a:pt x="157" y="256"/>
                    <a:pt x="190" y="223"/>
                    <a:pt x="207" y="206"/>
                  </a:cubicBezTo>
                  <a:cubicBezTo>
                    <a:pt x="223" y="169"/>
                    <a:pt x="223" y="136"/>
                    <a:pt x="223" y="103"/>
                  </a:cubicBezTo>
                  <a:cubicBezTo>
                    <a:pt x="223" y="66"/>
                    <a:pt x="207" y="33"/>
                    <a:pt x="174" y="17"/>
                  </a:cubicBezTo>
                  <a:cubicBezTo>
                    <a:pt x="174" y="17"/>
                    <a:pt x="157" y="17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6" name="Google Shape;15086;p41"/>
            <p:cNvSpPr/>
            <p:nvPr/>
          </p:nvSpPr>
          <p:spPr>
            <a:xfrm>
              <a:off x="3856900" y="2315300"/>
              <a:ext cx="6425" cy="6525"/>
            </a:xfrm>
            <a:custGeom>
              <a:avLst/>
              <a:gdLst/>
              <a:ahLst/>
              <a:cxnLst/>
              <a:rect l="l" t="t" r="r" b="b"/>
              <a:pathLst>
                <a:path w="257" h="261" extrusionOk="0">
                  <a:moveTo>
                    <a:pt x="137" y="1"/>
                  </a:moveTo>
                  <a:cubicBezTo>
                    <a:pt x="86" y="1"/>
                    <a:pt x="45" y="33"/>
                    <a:pt x="17" y="91"/>
                  </a:cubicBezTo>
                  <a:cubicBezTo>
                    <a:pt x="1" y="145"/>
                    <a:pt x="34" y="228"/>
                    <a:pt x="87" y="248"/>
                  </a:cubicBezTo>
                  <a:cubicBezTo>
                    <a:pt x="100" y="257"/>
                    <a:pt x="115" y="261"/>
                    <a:pt x="130" y="261"/>
                  </a:cubicBezTo>
                  <a:cubicBezTo>
                    <a:pt x="170" y="261"/>
                    <a:pt x="211" y="230"/>
                    <a:pt x="223" y="178"/>
                  </a:cubicBezTo>
                  <a:cubicBezTo>
                    <a:pt x="256" y="108"/>
                    <a:pt x="223" y="42"/>
                    <a:pt x="170" y="5"/>
                  </a:cubicBezTo>
                  <a:cubicBezTo>
                    <a:pt x="159" y="2"/>
                    <a:pt x="148" y="1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7" name="Google Shape;15087;p41"/>
            <p:cNvSpPr/>
            <p:nvPr/>
          </p:nvSpPr>
          <p:spPr>
            <a:xfrm>
              <a:off x="3856500" y="2284500"/>
              <a:ext cx="6000" cy="6925"/>
            </a:xfrm>
            <a:custGeom>
              <a:avLst/>
              <a:gdLst/>
              <a:ahLst/>
              <a:cxnLst/>
              <a:rect l="l" t="t" r="r" b="b"/>
              <a:pathLst>
                <a:path w="240" h="277" extrusionOk="0">
                  <a:moveTo>
                    <a:pt x="136" y="0"/>
                  </a:moveTo>
                  <a:cubicBezTo>
                    <a:pt x="103" y="0"/>
                    <a:pt x="66" y="17"/>
                    <a:pt x="50" y="37"/>
                  </a:cubicBezTo>
                  <a:cubicBezTo>
                    <a:pt x="0" y="87"/>
                    <a:pt x="0" y="157"/>
                    <a:pt x="33" y="223"/>
                  </a:cubicBezTo>
                  <a:cubicBezTo>
                    <a:pt x="50" y="243"/>
                    <a:pt x="66" y="260"/>
                    <a:pt x="103" y="276"/>
                  </a:cubicBezTo>
                  <a:cubicBezTo>
                    <a:pt x="136" y="276"/>
                    <a:pt x="169" y="260"/>
                    <a:pt x="186" y="243"/>
                  </a:cubicBezTo>
                  <a:cubicBezTo>
                    <a:pt x="239" y="190"/>
                    <a:pt x="239" y="103"/>
                    <a:pt x="206" y="54"/>
                  </a:cubicBezTo>
                  <a:cubicBezTo>
                    <a:pt x="186" y="37"/>
                    <a:pt x="169" y="17"/>
                    <a:pt x="153" y="17"/>
                  </a:cubicBezTo>
                  <a:cubicBezTo>
                    <a:pt x="153" y="17"/>
                    <a:pt x="136" y="17"/>
                    <a:pt x="1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8" name="Google Shape;15088;p41"/>
            <p:cNvSpPr/>
            <p:nvPr/>
          </p:nvSpPr>
          <p:spPr>
            <a:xfrm>
              <a:off x="3861650" y="22690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1"/>
                  </a:moveTo>
                  <a:cubicBezTo>
                    <a:pt x="33" y="1"/>
                    <a:pt x="0" y="71"/>
                    <a:pt x="0" y="141"/>
                  </a:cubicBezTo>
                  <a:cubicBezTo>
                    <a:pt x="17" y="174"/>
                    <a:pt x="33" y="207"/>
                    <a:pt x="50" y="223"/>
                  </a:cubicBezTo>
                  <a:cubicBezTo>
                    <a:pt x="66" y="260"/>
                    <a:pt x="103" y="260"/>
                    <a:pt x="136" y="260"/>
                  </a:cubicBezTo>
                  <a:cubicBezTo>
                    <a:pt x="186" y="244"/>
                    <a:pt x="240" y="174"/>
                    <a:pt x="223" y="104"/>
                  </a:cubicBezTo>
                  <a:cubicBezTo>
                    <a:pt x="223" y="71"/>
                    <a:pt x="207" y="38"/>
                    <a:pt x="186" y="17"/>
                  </a:cubicBezTo>
                  <a:cubicBezTo>
                    <a:pt x="169" y="17"/>
                    <a:pt x="169" y="1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9" name="Google Shape;15089;p41"/>
            <p:cNvSpPr/>
            <p:nvPr/>
          </p:nvSpPr>
          <p:spPr>
            <a:xfrm>
              <a:off x="3850425" y="2395400"/>
              <a:ext cx="6100" cy="6575"/>
            </a:xfrm>
            <a:custGeom>
              <a:avLst/>
              <a:gdLst/>
              <a:ahLst/>
              <a:cxnLst/>
              <a:rect l="l" t="t" r="r" b="b"/>
              <a:pathLst>
                <a:path w="244" h="263" extrusionOk="0">
                  <a:moveTo>
                    <a:pt x="130" y="0"/>
                  </a:moveTo>
                  <a:cubicBezTo>
                    <a:pt x="121" y="0"/>
                    <a:pt x="111" y="4"/>
                    <a:pt x="103" y="13"/>
                  </a:cubicBezTo>
                  <a:cubicBezTo>
                    <a:pt x="70" y="13"/>
                    <a:pt x="54" y="33"/>
                    <a:pt x="37" y="66"/>
                  </a:cubicBezTo>
                  <a:cubicBezTo>
                    <a:pt x="0" y="83"/>
                    <a:pt x="0" y="116"/>
                    <a:pt x="0" y="153"/>
                  </a:cubicBezTo>
                  <a:cubicBezTo>
                    <a:pt x="17" y="186"/>
                    <a:pt x="37" y="219"/>
                    <a:pt x="54" y="239"/>
                  </a:cubicBezTo>
                  <a:cubicBezTo>
                    <a:pt x="65" y="251"/>
                    <a:pt x="85" y="263"/>
                    <a:pt x="109" y="263"/>
                  </a:cubicBezTo>
                  <a:cubicBezTo>
                    <a:pt x="119" y="263"/>
                    <a:pt x="129" y="261"/>
                    <a:pt x="140" y="256"/>
                  </a:cubicBezTo>
                  <a:cubicBezTo>
                    <a:pt x="190" y="256"/>
                    <a:pt x="243" y="186"/>
                    <a:pt x="223" y="116"/>
                  </a:cubicBezTo>
                  <a:cubicBezTo>
                    <a:pt x="223" y="83"/>
                    <a:pt x="206" y="50"/>
                    <a:pt x="190" y="33"/>
                  </a:cubicBezTo>
                  <a:cubicBezTo>
                    <a:pt x="173" y="13"/>
                    <a:pt x="173" y="13"/>
                    <a:pt x="157" y="13"/>
                  </a:cubicBezTo>
                  <a:cubicBezTo>
                    <a:pt x="148" y="4"/>
                    <a:pt x="139" y="0"/>
                    <a:pt x="13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0" name="Google Shape;15090;p41"/>
            <p:cNvSpPr/>
            <p:nvPr/>
          </p:nvSpPr>
          <p:spPr>
            <a:xfrm>
              <a:off x="3853000" y="2351075"/>
              <a:ext cx="6100" cy="6625"/>
            </a:xfrm>
            <a:custGeom>
              <a:avLst/>
              <a:gdLst/>
              <a:ahLst/>
              <a:cxnLst/>
              <a:rect l="l" t="t" r="r" b="b"/>
              <a:pathLst>
                <a:path w="244" h="265" extrusionOk="0">
                  <a:moveTo>
                    <a:pt x="140" y="0"/>
                  </a:moveTo>
                  <a:cubicBezTo>
                    <a:pt x="103" y="0"/>
                    <a:pt x="70" y="17"/>
                    <a:pt x="54" y="33"/>
                  </a:cubicBezTo>
                  <a:cubicBezTo>
                    <a:pt x="37" y="54"/>
                    <a:pt x="17" y="87"/>
                    <a:pt x="17" y="120"/>
                  </a:cubicBezTo>
                  <a:cubicBezTo>
                    <a:pt x="0" y="157"/>
                    <a:pt x="17" y="190"/>
                    <a:pt x="37" y="207"/>
                  </a:cubicBezTo>
                  <a:cubicBezTo>
                    <a:pt x="56" y="247"/>
                    <a:pt x="88" y="264"/>
                    <a:pt x="121" y="264"/>
                  </a:cubicBezTo>
                  <a:cubicBezTo>
                    <a:pt x="144" y="264"/>
                    <a:pt x="169" y="255"/>
                    <a:pt x="190" y="240"/>
                  </a:cubicBezTo>
                  <a:cubicBezTo>
                    <a:pt x="243" y="190"/>
                    <a:pt x="243" y="103"/>
                    <a:pt x="206" y="54"/>
                  </a:cubicBezTo>
                  <a:cubicBezTo>
                    <a:pt x="190" y="33"/>
                    <a:pt x="173" y="17"/>
                    <a:pt x="157" y="17"/>
                  </a:cubicBezTo>
                  <a:cubicBezTo>
                    <a:pt x="157" y="0"/>
                    <a:pt x="140" y="0"/>
                    <a:pt x="14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1" name="Google Shape;15091;p41"/>
            <p:cNvSpPr/>
            <p:nvPr/>
          </p:nvSpPr>
          <p:spPr>
            <a:xfrm>
              <a:off x="3855575" y="2331275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103" y="1"/>
                  </a:moveTo>
                  <a:cubicBezTo>
                    <a:pt x="37" y="21"/>
                    <a:pt x="0" y="87"/>
                    <a:pt x="0" y="157"/>
                  </a:cubicBezTo>
                  <a:cubicBezTo>
                    <a:pt x="0" y="190"/>
                    <a:pt x="17" y="207"/>
                    <a:pt x="54" y="244"/>
                  </a:cubicBezTo>
                  <a:cubicBezTo>
                    <a:pt x="70" y="261"/>
                    <a:pt x="103" y="261"/>
                    <a:pt x="140" y="261"/>
                  </a:cubicBezTo>
                  <a:cubicBezTo>
                    <a:pt x="190" y="244"/>
                    <a:pt x="223" y="174"/>
                    <a:pt x="223" y="104"/>
                  </a:cubicBezTo>
                  <a:cubicBezTo>
                    <a:pt x="223" y="71"/>
                    <a:pt x="206" y="54"/>
                    <a:pt x="173" y="21"/>
                  </a:cubicBezTo>
                  <a:cubicBezTo>
                    <a:pt x="173" y="21"/>
                    <a:pt x="157" y="21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2" name="Google Shape;15092;p41"/>
            <p:cNvSpPr/>
            <p:nvPr/>
          </p:nvSpPr>
          <p:spPr>
            <a:xfrm>
              <a:off x="3865875" y="2344675"/>
              <a:ext cx="5600" cy="6600"/>
            </a:xfrm>
            <a:custGeom>
              <a:avLst/>
              <a:gdLst/>
              <a:ahLst/>
              <a:cxnLst/>
              <a:rect l="l" t="t" r="r" b="b"/>
              <a:pathLst>
                <a:path w="224" h="264" extrusionOk="0">
                  <a:moveTo>
                    <a:pt x="87" y="1"/>
                  </a:moveTo>
                  <a:cubicBezTo>
                    <a:pt x="71" y="17"/>
                    <a:pt x="38" y="34"/>
                    <a:pt x="17" y="50"/>
                  </a:cubicBezTo>
                  <a:cubicBezTo>
                    <a:pt x="0" y="83"/>
                    <a:pt x="0" y="120"/>
                    <a:pt x="0" y="153"/>
                  </a:cubicBezTo>
                  <a:cubicBezTo>
                    <a:pt x="0" y="186"/>
                    <a:pt x="17" y="223"/>
                    <a:pt x="54" y="240"/>
                  </a:cubicBezTo>
                  <a:cubicBezTo>
                    <a:pt x="66" y="252"/>
                    <a:pt x="86" y="263"/>
                    <a:pt x="102" y="263"/>
                  </a:cubicBezTo>
                  <a:cubicBezTo>
                    <a:pt x="109" y="263"/>
                    <a:pt x="115" y="261"/>
                    <a:pt x="120" y="256"/>
                  </a:cubicBezTo>
                  <a:cubicBezTo>
                    <a:pt x="190" y="256"/>
                    <a:pt x="223" y="186"/>
                    <a:pt x="223" y="120"/>
                  </a:cubicBezTo>
                  <a:cubicBezTo>
                    <a:pt x="223" y="83"/>
                    <a:pt x="207" y="50"/>
                    <a:pt x="174" y="34"/>
                  </a:cubicBezTo>
                  <a:cubicBezTo>
                    <a:pt x="174" y="17"/>
                    <a:pt x="157" y="17"/>
                    <a:pt x="157" y="17"/>
                  </a:cubicBezTo>
                  <a:cubicBezTo>
                    <a:pt x="141" y="1"/>
                    <a:pt x="120" y="1"/>
                    <a:pt x="8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3" name="Google Shape;15093;p41"/>
            <p:cNvSpPr/>
            <p:nvPr/>
          </p:nvSpPr>
          <p:spPr>
            <a:xfrm>
              <a:off x="3885250" y="2403425"/>
              <a:ext cx="3025" cy="2600"/>
            </a:xfrm>
            <a:custGeom>
              <a:avLst/>
              <a:gdLst/>
              <a:ahLst/>
              <a:cxnLst/>
              <a:rect l="l" t="t" r="r" b="b"/>
              <a:pathLst>
                <a:path w="121" h="104" extrusionOk="0">
                  <a:moveTo>
                    <a:pt x="87" y="1"/>
                  </a:moveTo>
                  <a:cubicBezTo>
                    <a:pt x="50" y="1"/>
                    <a:pt x="34" y="21"/>
                    <a:pt x="17" y="38"/>
                  </a:cubicBezTo>
                  <a:cubicBezTo>
                    <a:pt x="1" y="54"/>
                    <a:pt x="1" y="71"/>
                    <a:pt x="1" y="104"/>
                  </a:cubicBezTo>
                  <a:cubicBezTo>
                    <a:pt x="34" y="71"/>
                    <a:pt x="87" y="38"/>
                    <a:pt x="12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4" name="Google Shape;15094;p41"/>
            <p:cNvSpPr/>
            <p:nvPr/>
          </p:nvSpPr>
          <p:spPr>
            <a:xfrm>
              <a:off x="3854325" y="2378600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37" y="0"/>
                  </a:moveTo>
                  <a:cubicBezTo>
                    <a:pt x="120" y="0"/>
                    <a:pt x="87" y="17"/>
                    <a:pt x="67" y="33"/>
                  </a:cubicBezTo>
                  <a:cubicBezTo>
                    <a:pt x="17" y="66"/>
                    <a:pt x="1" y="153"/>
                    <a:pt x="50" y="223"/>
                  </a:cubicBezTo>
                  <a:cubicBezTo>
                    <a:pt x="67" y="239"/>
                    <a:pt x="87" y="256"/>
                    <a:pt x="120" y="256"/>
                  </a:cubicBezTo>
                  <a:cubicBezTo>
                    <a:pt x="130" y="261"/>
                    <a:pt x="138" y="263"/>
                    <a:pt x="146" y="263"/>
                  </a:cubicBezTo>
                  <a:cubicBezTo>
                    <a:pt x="165" y="263"/>
                    <a:pt x="181" y="251"/>
                    <a:pt x="207" y="239"/>
                  </a:cubicBezTo>
                  <a:cubicBezTo>
                    <a:pt x="223" y="206"/>
                    <a:pt x="240" y="190"/>
                    <a:pt x="240" y="153"/>
                  </a:cubicBezTo>
                  <a:cubicBezTo>
                    <a:pt x="240" y="120"/>
                    <a:pt x="240" y="87"/>
                    <a:pt x="223" y="50"/>
                  </a:cubicBezTo>
                  <a:cubicBezTo>
                    <a:pt x="207" y="33"/>
                    <a:pt x="190" y="17"/>
                    <a:pt x="170" y="17"/>
                  </a:cubicBezTo>
                  <a:cubicBezTo>
                    <a:pt x="153" y="0"/>
                    <a:pt x="153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5" name="Google Shape;15095;p41"/>
            <p:cNvSpPr/>
            <p:nvPr/>
          </p:nvSpPr>
          <p:spPr>
            <a:xfrm>
              <a:off x="3871950" y="2406000"/>
              <a:ext cx="6000" cy="6950"/>
            </a:xfrm>
            <a:custGeom>
              <a:avLst/>
              <a:gdLst/>
              <a:ahLst/>
              <a:cxnLst/>
              <a:rect l="l" t="t" r="r" b="b"/>
              <a:pathLst>
                <a:path w="240" h="278" extrusionOk="0">
                  <a:moveTo>
                    <a:pt x="137" y="1"/>
                  </a:moveTo>
                  <a:cubicBezTo>
                    <a:pt x="104" y="1"/>
                    <a:pt x="83" y="22"/>
                    <a:pt x="50" y="38"/>
                  </a:cubicBezTo>
                  <a:cubicBezTo>
                    <a:pt x="17" y="88"/>
                    <a:pt x="1" y="174"/>
                    <a:pt x="34" y="228"/>
                  </a:cubicBezTo>
                  <a:cubicBezTo>
                    <a:pt x="67" y="244"/>
                    <a:pt x="83" y="261"/>
                    <a:pt x="120" y="277"/>
                  </a:cubicBezTo>
                  <a:cubicBezTo>
                    <a:pt x="153" y="277"/>
                    <a:pt x="170" y="261"/>
                    <a:pt x="207" y="244"/>
                  </a:cubicBezTo>
                  <a:cubicBezTo>
                    <a:pt x="223" y="228"/>
                    <a:pt x="240" y="191"/>
                    <a:pt x="240" y="158"/>
                  </a:cubicBezTo>
                  <a:cubicBezTo>
                    <a:pt x="240" y="125"/>
                    <a:pt x="240" y="88"/>
                    <a:pt x="223" y="55"/>
                  </a:cubicBezTo>
                  <a:cubicBezTo>
                    <a:pt x="207" y="38"/>
                    <a:pt x="186" y="22"/>
                    <a:pt x="170" y="22"/>
                  </a:cubicBezTo>
                  <a:cubicBezTo>
                    <a:pt x="153" y="22"/>
                    <a:pt x="153" y="22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6" name="Google Shape;15096;p41"/>
            <p:cNvSpPr/>
            <p:nvPr/>
          </p:nvSpPr>
          <p:spPr>
            <a:xfrm>
              <a:off x="3870200" y="2327475"/>
              <a:ext cx="6000" cy="6825"/>
            </a:xfrm>
            <a:custGeom>
              <a:avLst/>
              <a:gdLst/>
              <a:ahLst/>
              <a:cxnLst/>
              <a:rect l="l" t="t" r="r" b="b"/>
              <a:pathLst>
                <a:path w="240" h="273" extrusionOk="0">
                  <a:moveTo>
                    <a:pt x="137" y="0"/>
                  </a:moveTo>
                  <a:cubicBezTo>
                    <a:pt x="104" y="0"/>
                    <a:pt x="71" y="17"/>
                    <a:pt x="50" y="33"/>
                  </a:cubicBezTo>
                  <a:cubicBezTo>
                    <a:pt x="1" y="87"/>
                    <a:pt x="1" y="153"/>
                    <a:pt x="34" y="223"/>
                  </a:cubicBezTo>
                  <a:cubicBezTo>
                    <a:pt x="55" y="254"/>
                    <a:pt x="86" y="272"/>
                    <a:pt x="118" y="272"/>
                  </a:cubicBezTo>
                  <a:cubicBezTo>
                    <a:pt x="142" y="272"/>
                    <a:pt x="167" y="262"/>
                    <a:pt x="190" y="239"/>
                  </a:cubicBezTo>
                  <a:cubicBezTo>
                    <a:pt x="240" y="190"/>
                    <a:pt x="240" y="103"/>
                    <a:pt x="207" y="50"/>
                  </a:cubicBezTo>
                  <a:cubicBezTo>
                    <a:pt x="190" y="33"/>
                    <a:pt x="174" y="17"/>
                    <a:pt x="153" y="17"/>
                  </a:cubicBezTo>
                  <a:cubicBezTo>
                    <a:pt x="153" y="17"/>
                    <a:pt x="137" y="17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7" name="Google Shape;15097;p41"/>
            <p:cNvSpPr/>
            <p:nvPr/>
          </p:nvSpPr>
          <p:spPr>
            <a:xfrm>
              <a:off x="3861650" y="2363550"/>
              <a:ext cx="5600" cy="6625"/>
            </a:xfrm>
            <a:custGeom>
              <a:avLst/>
              <a:gdLst/>
              <a:ahLst/>
              <a:cxnLst/>
              <a:rect l="l" t="t" r="r" b="b"/>
              <a:pathLst>
                <a:path w="224" h="265" extrusionOk="0">
                  <a:moveTo>
                    <a:pt x="83" y="0"/>
                  </a:moveTo>
                  <a:cubicBezTo>
                    <a:pt x="33" y="17"/>
                    <a:pt x="0" y="87"/>
                    <a:pt x="0" y="153"/>
                  </a:cubicBezTo>
                  <a:cubicBezTo>
                    <a:pt x="0" y="190"/>
                    <a:pt x="17" y="223"/>
                    <a:pt x="50" y="239"/>
                  </a:cubicBezTo>
                  <a:cubicBezTo>
                    <a:pt x="61" y="251"/>
                    <a:pt x="83" y="265"/>
                    <a:pt x="101" y="265"/>
                  </a:cubicBezTo>
                  <a:cubicBezTo>
                    <a:pt x="108" y="265"/>
                    <a:pt x="115" y="262"/>
                    <a:pt x="120" y="256"/>
                  </a:cubicBezTo>
                  <a:cubicBezTo>
                    <a:pt x="153" y="256"/>
                    <a:pt x="186" y="239"/>
                    <a:pt x="207" y="206"/>
                  </a:cubicBezTo>
                  <a:cubicBezTo>
                    <a:pt x="223" y="190"/>
                    <a:pt x="223" y="153"/>
                    <a:pt x="223" y="120"/>
                  </a:cubicBezTo>
                  <a:cubicBezTo>
                    <a:pt x="223" y="87"/>
                    <a:pt x="207" y="50"/>
                    <a:pt x="169" y="33"/>
                  </a:cubicBezTo>
                  <a:cubicBezTo>
                    <a:pt x="169" y="17"/>
                    <a:pt x="153" y="17"/>
                    <a:pt x="153" y="17"/>
                  </a:cubicBezTo>
                  <a:cubicBezTo>
                    <a:pt x="136" y="0"/>
                    <a:pt x="120" y="0"/>
                    <a:pt x="8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8" name="Google Shape;15098;p41"/>
            <p:cNvSpPr/>
            <p:nvPr/>
          </p:nvSpPr>
          <p:spPr>
            <a:xfrm>
              <a:off x="3857325" y="240850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40" y="0"/>
                  </a:moveTo>
                  <a:cubicBezTo>
                    <a:pt x="82" y="0"/>
                    <a:pt x="31" y="35"/>
                    <a:pt x="17" y="91"/>
                  </a:cubicBezTo>
                  <a:cubicBezTo>
                    <a:pt x="0" y="144"/>
                    <a:pt x="33" y="231"/>
                    <a:pt x="87" y="247"/>
                  </a:cubicBezTo>
                  <a:cubicBezTo>
                    <a:pt x="103" y="264"/>
                    <a:pt x="120" y="264"/>
                    <a:pt x="136" y="264"/>
                  </a:cubicBezTo>
                  <a:cubicBezTo>
                    <a:pt x="173" y="264"/>
                    <a:pt x="206" y="231"/>
                    <a:pt x="223" y="177"/>
                  </a:cubicBezTo>
                  <a:cubicBezTo>
                    <a:pt x="239" y="128"/>
                    <a:pt x="239" y="74"/>
                    <a:pt x="206" y="41"/>
                  </a:cubicBezTo>
                  <a:lnTo>
                    <a:pt x="173" y="4"/>
                  </a:lnTo>
                  <a:cubicBezTo>
                    <a:pt x="162" y="1"/>
                    <a:pt x="151" y="0"/>
                    <a:pt x="14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9" name="Google Shape;15099;p41"/>
            <p:cNvSpPr/>
            <p:nvPr/>
          </p:nvSpPr>
          <p:spPr>
            <a:xfrm>
              <a:off x="4063875" y="2370875"/>
              <a:ext cx="5600" cy="6400"/>
            </a:xfrm>
            <a:custGeom>
              <a:avLst/>
              <a:gdLst/>
              <a:ahLst/>
              <a:cxnLst/>
              <a:rect l="l" t="t" r="r" b="b"/>
              <a:pathLst>
                <a:path w="224" h="256" extrusionOk="0">
                  <a:moveTo>
                    <a:pt x="87" y="0"/>
                  </a:moveTo>
                  <a:cubicBezTo>
                    <a:pt x="71" y="0"/>
                    <a:pt x="54" y="17"/>
                    <a:pt x="34" y="33"/>
                  </a:cubicBezTo>
                  <a:cubicBezTo>
                    <a:pt x="1" y="66"/>
                    <a:pt x="1" y="103"/>
                    <a:pt x="1" y="153"/>
                  </a:cubicBezTo>
                  <a:cubicBezTo>
                    <a:pt x="1" y="190"/>
                    <a:pt x="17" y="206"/>
                    <a:pt x="34" y="239"/>
                  </a:cubicBezTo>
                  <a:cubicBezTo>
                    <a:pt x="71" y="256"/>
                    <a:pt x="104" y="256"/>
                    <a:pt x="120" y="256"/>
                  </a:cubicBezTo>
                  <a:cubicBezTo>
                    <a:pt x="190" y="239"/>
                    <a:pt x="223" y="190"/>
                    <a:pt x="223" y="120"/>
                  </a:cubicBezTo>
                  <a:lnTo>
                    <a:pt x="223" y="103"/>
                  </a:lnTo>
                  <a:cubicBezTo>
                    <a:pt x="207" y="49"/>
                    <a:pt x="190" y="17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0" name="Google Shape;15100;p41"/>
            <p:cNvSpPr/>
            <p:nvPr/>
          </p:nvSpPr>
          <p:spPr>
            <a:xfrm>
              <a:off x="4061300" y="2434350"/>
              <a:ext cx="6525" cy="6525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7" y="1"/>
                  </a:moveTo>
                  <a:cubicBezTo>
                    <a:pt x="120" y="1"/>
                    <a:pt x="87" y="1"/>
                    <a:pt x="71" y="21"/>
                  </a:cubicBezTo>
                  <a:cubicBezTo>
                    <a:pt x="17" y="71"/>
                    <a:pt x="0" y="157"/>
                    <a:pt x="54" y="207"/>
                  </a:cubicBezTo>
                  <a:cubicBezTo>
                    <a:pt x="71" y="244"/>
                    <a:pt x="87" y="260"/>
                    <a:pt x="120" y="260"/>
                  </a:cubicBezTo>
                  <a:cubicBezTo>
                    <a:pt x="157" y="260"/>
                    <a:pt x="174" y="244"/>
                    <a:pt x="207" y="227"/>
                  </a:cubicBezTo>
                  <a:cubicBezTo>
                    <a:pt x="240" y="190"/>
                    <a:pt x="260" y="104"/>
                    <a:pt x="223" y="54"/>
                  </a:cubicBezTo>
                  <a:cubicBezTo>
                    <a:pt x="207" y="21"/>
                    <a:pt x="190" y="21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1" name="Google Shape;15101;p41"/>
            <p:cNvSpPr/>
            <p:nvPr/>
          </p:nvSpPr>
          <p:spPr>
            <a:xfrm>
              <a:off x="4061700" y="2387450"/>
              <a:ext cx="6125" cy="6725"/>
            </a:xfrm>
            <a:custGeom>
              <a:avLst/>
              <a:gdLst/>
              <a:ahLst/>
              <a:cxnLst/>
              <a:rect l="l" t="t" r="r" b="b"/>
              <a:pathLst>
                <a:path w="245" h="269" extrusionOk="0">
                  <a:moveTo>
                    <a:pt x="129" y="1"/>
                  </a:moveTo>
                  <a:cubicBezTo>
                    <a:pt x="83" y="1"/>
                    <a:pt x="35" y="33"/>
                    <a:pt x="17" y="92"/>
                  </a:cubicBezTo>
                  <a:cubicBezTo>
                    <a:pt x="1" y="162"/>
                    <a:pt x="17" y="228"/>
                    <a:pt x="88" y="265"/>
                  </a:cubicBezTo>
                  <a:cubicBezTo>
                    <a:pt x="97" y="267"/>
                    <a:pt x="106" y="269"/>
                    <a:pt x="116" y="269"/>
                  </a:cubicBezTo>
                  <a:cubicBezTo>
                    <a:pt x="162" y="269"/>
                    <a:pt x="210" y="236"/>
                    <a:pt x="224" y="178"/>
                  </a:cubicBezTo>
                  <a:cubicBezTo>
                    <a:pt x="244" y="108"/>
                    <a:pt x="224" y="42"/>
                    <a:pt x="158" y="5"/>
                  </a:cubicBezTo>
                  <a:cubicBezTo>
                    <a:pt x="149" y="2"/>
                    <a:pt x="139" y="1"/>
                    <a:pt x="12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2" name="Google Shape;15102;p41"/>
            <p:cNvSpPr/>
            <p:nvPr/>
          </p:nvSpPr>
          <p:spPr>
            <a:xfrm>
              <a:off x="4061700" y="2418075"/>
              <a:ext cx="6125" cy="6525"/>
            </a:xfrm>
            <a:custGeom>
              <a:avLst/>
              <a:gdLst/>
              <a:ahLst/>
              <a:cxnLst/>
              <a:rect l="l" t="t" r="r" b="b"/>
              <a:pathLst>
                <a:path w="245" h="261" extrusionOk="0">
                  <a:moveTo>
                    <a:pt x="104" y="0"/>
                  </a:moveTo>
                  <a:cubicBezTo>
                    <a:pt x="55" y="17"/>
                    <a:pt x="1" y="87"/>
                    <a:pt x="17" y="157"/>
                  </a:cubicBezTo>
                  <a:cubicBezTo>
                    <a:pt x="17" y="190"/>
                    <a:pt x="38" y="223"/>
                    <a:pt x="71" y="239"/>
                  </a:cubicBezTo>
                  <a:cubicBezTo>
                    <a:pt x="88" y="260"/>
                    <a:pt x="121" y="260"/>
                    <a:pt x="141" y="260"/>
                  </a:cubicBezTo>
                  <a:cubicBezTo>
                    <a:pt x="207" y="260"/>
                    <a:pt x="244" y="190"/>
                    <a:pt x="244" y="120"/>
                  </a:cubicBezTo>
                  <a:cubicBezTo>
                    <a:pt x="224" y="87"/>
                    <a:pt x="224" y="54"/>
                    <a:pt x="191" y="33"/>
                  </a:cubicBezTo>
                  <a:cubicBezTo>
                    <a:pt x="191" y="17"/>
                    <a:pt x="174" y="17"/>
                    <a:pt x="174" y="17"/>
                  </a:cubicBezTo>
                  <a:cubicBezTo>
                    <a:pt x="158" y="0"/>
                    <a:pt x="141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3" name="Google Shape;15103;p41"/>
            <p:cNvSpPr/>
            <p:nvPr/>
          </p:nvSpPr>
          <p:spPr>
            <a:xfrm>
              <a:off x="4066450" y="2326650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37" y="0"/>
                  </a:moveTo>
                  <a:cubicBezTo>
                    <a:pt x="104" y="0"/>
                    <a:pt x="71" y="0"/>
                    <a:pt x="54" y="33"/>
                  </a:cubicBezTo>
                  <a:cubicBezTo>
                    <a:pt x="34" y="50"/>
                    <a:pt x="17" y="83"/>
                    <a:pt x="17" y="120"/>
                  </a:cubicBezTo>
                  <a:cubicBezTo>
                    <a:pt x="1" y="153"/>
                    <a:pt x="17" y="186"/>
                    <a:pt x="34" y="206"/>
                  </a:cubicBezTo>
                  <a:cubicBezTo>
                    <a:pt x="54" y="239"/>
                    <a:pt x="87" y="256"/>
                    <a:pt x="104" y="256"/>
                  </a:cubicBezTo>
                  <a:cubicBezTo>
                    <a:pt x="137" y="256"/>
                    <a:pt x="174" y="256"/>
                    <a:pt x="190" y="239"/>
                  </a:cubicBezTo>
                  <a:cubicBezTo>
                    <a:pt x="240" y="186"/>
                    <a:pt x="240" y="103"/>
                    <a:pt x="207" y="50"/>
                  </a:cubicBezTo>
                  <a:cubicBezTo>
                    <a:pt x="190" y="33"/>
                    <a:pt x="174" y="17"/>
                    <a:pt x="157" y="17"/>
                  </a:cubicBezTo>
                  <a:cubicBezTo>
                    <a:pt x="157" y="0"/>
                    <a:pt x="137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4" name="Google Shape;15104;p41"/>
            <p:cNvSpPr/>
            <p:nvPr/>
          </p:nvSpPr>
          <p:spPr>
            <a:xfrm>
              <a:off x="4057900" y="2357050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03" y="1"/>
                  </a:moveTo>
                  <a:cubicBezTo>
                    <a:pt x="66" y="21"/>
                    <a:pt x="50" y="38"/>
                    <a:pt x="33" y="54"/>
                  </a:cubicBezTo>
                  <a:cubicBezTo>
                    <a:pt x="17" y="87"/>
                    <a:pt x="0" y="124"/>
                    <a:pt x="0" y="157"/>
                  </a:cubicBezTo>
                  <a:cubicBezTo>
                    <a:pt x="17" y="190"/>
                    <a:pt x="33" y="227"/>
                    <a:pt x="50" y="244"/>
                  </a:cubicBezTo>
                  <a:cubicBezTo>
                    <a:pt x="62" y="255"/>
                    <a:pt x="84" y="267"/>
                    <a:pt x="107" y="267"/>
                  </a:cubicBezTo>
                  <a:cubicBezTo>
                    <a:pt x="117" y="267"/>
                    <a:pt x="127" y="265"/>
                    <a:pt x="136" y="260"/>
                  </a:cubicBezTo>
                  <a:cubicBezTo>
                    <a:pt x="190" y="260"/>
                    <a:pt x="240" y="190"/>
                    <a:pt x="223" y="124"/>
                  </a:cubicBezTo>
                  <a:cubicBezTo>
                    <a:pt x="223" y="87"/>
                    <a:pt x="207" y="54"/>
                    <a:pt x="190" y="38"/>
                  </a:cubicBezTo>
                  <a:cubicBezTo>
                    <a:pt x="169" y="21"/>
                    <a:pt x="169" y="21"/>
                    <a:pt x="153" y="21"/>
                  </a:cubicBez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5" name="Google Shape;15105;p41"/>
            <p:cNvSpPr/>
            <p:nvPr/>
          </p:nvSpPr>
          <p:spPr>
            <a:xfrm>
              <a:off x="3926475" y="2384575"/>
              <a:ext cx="5600" cy="4350"/>
            </a:xfrm>
            <a:custGeom>
              <a:avLst/>
              <a:gdLst/>
              <a:ahLst/>
              <a:cxnLst/>
              <a:rect l="l" t="t" r="r" b="b"/>
              <a:pathLst>
                <a:path w="224" h="174" extrusionOk="0">
                  <a:moveTo>
                    <a:pt x="120" y="0"/>
                  </a:moveTo>
                  <a:cubicBezTo>
                    <a:pt x="87" y="0"/>
                    <a:pt x="50" y="0"/>
                    <a:pt x="34" y="17"/>
                  </a:cubicBezTo>
                  <a:cubicBezTo>
                    <a:pt x="17" y="54"/>
                    <a:pt x="1" y="87"/>
                    <a:pt x="1" y="120"/>
                  </a:cubicBezTo>
                  <a:lnTo>
                    <a:pt x="1" y="174"/>
                  </a:lnTo>
                  <a:cubicBezTo>
                    <a:pt x="67" y="157"/>
                    <a:pt x="137" y="157"/>
                    <a:pt x="207" y="157"/>
                  </a:cubicBezTo>
                  <a:cubicBezTo>
                    <a:pt x="223" y="120"/>
                    <a:pt x="207" y="70"/>
                    <a:pt x="190" y="54"/>
                  </a:cubicBezTo>
                  <a:cubicBezTo>
                    <a:pt x="170" y="33"/>
                    <a:pt x="153" y="17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6" name="Google Shape;15106;p41"/>
            <p:cNvSpPr/>
            <p:nvPr/>
          </p:nvSpPr>
          <p:spPr>
            <a:xfrm>
              <a:off x="4063050" y="234160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04" y="0"/>
                  </a:moveTo>
                  <a:cubicBezTo>
                    <a:pt x="50" y="21"/>
                    <a:pt x="1" y="87"/>
                    <a:pt x="17" y="157"/>
                  </a:cubicBezTo>
                  <a:cubicBezTo>
                    <a:pt x="17" y="190"/>
                    <a:pt x="34" y="227"/>
                    <a:pt x="67" y="243"/>
                  </a:cubicBezTo>
                  <a:cubicBezTo>
                    <a:pt x="87" y="260"/>
                    <a:pt x="120" y="260"/>
                    <a:pt x="137" y="260"/>
                  </a:cubicBezTo>
                  <a:cubicBezTo>
                    <a:pt x="207" y="260"/>
                    <a:pt x="240" y="190"/>
                    <a:pt x="240" y="103"/>
                  </a:cubicBezTo>
                  <a:cubicBezTo>
                    <a:pt x="223" y="70"/>
                    <a:pt x="207" y="37"/>
                    <a:pt x="170" y="21"/>
                  </a:cubicBezTo>
                  <a:cubicBezTo>
                    <a:pt x="153" y="0"/>
                    <a:pt x="137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7" name="Google Shape;15107;p41"/>
            <p:cNvSpPr/>
            <p:nvPr/>
          </p:nvSpPr>
          <p:spPr>
            <a:xfrm>
              <a:off x="4011925" y="2411450"/>
              <a:ext cx="6000" cy="6225"/>
            </a:xfrm>
            <a:custGeom>
              <a:avLst/>
              <a:gdLst/>
              <a:ahLst/>
              <a:cxnLst/>
              <a:rect l="l" t="t" r="r" b="b"/>
              <a:pathLst>
                <a:path w="240" h="249" extrusionOk="0">
                  <a:moveTo>
                    <a:pt x="120" y="1"/>
                  </a:moveTo>
                  <a:cubicBezTo>
                    <a:pt x="115" y="1"/>
                    <a:pt x="109" y="3"/>
                    <a:pt x="104" y="10"/>
                  </a:cubicBezTo>
                  <a:cubicBezTo>
                    <a:pt x="71" y="10"/>
                    <a:pt x="50" y="26"/>
                    <a:pt x="34" y="59"/>
                  </a:cubicBezTo>
                  <a:cubicBezTo>
                    <a:pt x="17" y="76"/>
                    <a:pt x="1" y="113"/>
                    <a:pt x="1" y="146"/>
                  </a:cubicBezTo>
                  <a:cubicBezTo>
                    <a:pt x="50" y="179"/>
                    <a:pt x="104" y="216"/>
                    <a:pt x="174" y="249"/>
                  </a:cubicBezTo>
                  <a:cubicBezTo>
                    <a:pt x="207" y="232"/>
                    <a:pt x="240" y="162"/>
                    <a:pt x="223" y="113"/>
                  </a:cubicBezTo>
                  <a:cubicBezTo>
                    <a:pt x="223" y="76"/>
                    <a:pt x="207" y="43"/>
                    <a:pt x="190" y="26"/>
                  </a:cubicBezTo>
                  <a:cubicBezTo>
                    <a:pt x="174" y="26"/>
                    <a:pt x="174" y="10"/>
                    <a:pt x="153" y="10"/>
                  </a:cubicBezTo>
                  <a:cubicBezTo>
                    <a:pt x="142" y="10"/>
                    <a:pt x="131" y="1"/>
                    <a:pt x="12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8" name="Google Shape;15108;p41"/>
            <p:cNvSpPr/>
            <p:nvPr/>
          </p:nvSpPr>
          <p:spPr>
            <a:xfrm>
              <a:off x="4026975" y="240992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4" y="1"/>
                  </a:moveTo>
                  <a:cubicBezTo>
                    <a:pt x="34" y="1"/>
                    <a:pt x="1" y="71"/>
                    <a:pt x="17" y="153"/>
                  </a:cubicBezTo>
                  <a:cubicBezTo>
                    <a:pt x="17" y="190"/>
                    <a:pt x="34" y="223"/>
                    <a:pt x="67" y="240"/>
                  </a:cubicBezTo>
                  <a:cubicBezTo>
                    <a:pt x="87" y="256"/>
                    <a:pt x="104" y="256"/>
                    <a:pt x="137" y="256"/>
                  </a:cubicBezTo>
                  <a:cubicBezTo>
                    <a:pt x="170" y="256"/>
                    <a:pt x="190" y="223"/>
                    <a:pt x="207" y="207"/>
                  </a:cubicBezTo>
                  <a:cubicBezTo>
                    <a:pt x="223" y="174"/>
                    <a:pt x="240" y="137"/>
                    <a:pt x="223" y="104"/>
                  </a:cubicBezTo>
                  <a:cubicBezTo>
                    <a:pt x="223" y="71"/>
                    <a:pt x="207" y="34"/>
                    <a:pt x="190" y="17"/>
                  </a:cubicBezTo>
                  <a:cubicBezTo>
                    <a:pt x="170" y="17"/>
                    <a:pt x="170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9" name="Google Shape;15109;p41"/>
            <p:cNvSpPr/>
            <p:nvPr/>
          </p:nvSpPr>
          <p:spPr>
            <a:xfrm>
              <a:off x="3989150" y="2400850"/>
              <a:ext cx="5175" cy="3950"/>
            </a:xfrm>
            <a:custGeom>
              <a:avLst/>
              <a:gdLst/>
              <a:ahLst/>
              <a:cxnLst/>
              <a:rect l="l" t="t" r="r" b="b"/>
              <a:pathLst>
                <a:path w="207" h="158" extrusionOk="0">
                  <a:moveTo>
                    <a:pt x="104" y="1"/>
                  </a:moveTo>
                  <a:cubicBezTo>
                    <a:pt x="87" y="1"/>
                    <a:pt x="54" y="1"/>
                    <a:pt x="17" y="38"/>
                  </a:cubicBezTo>
                  <a:cubicBezTo>
                    <a:pt x="17" y="38"/>
                    <a:pt x="17" y="54"/>
                    <a:pt x="0" y="54"/>
                  </a:cubicBezTo>
                  <a:cubicBezTo>
                    <a:pt x="71" y="87"/>
                    <a:pt x="136" y="124"/>
                    <a:pt x="207" y="157"/>
                  </a:cubicBezTo>
                  <a:cubicBezTo>
                    <a:pt x="207" y="124"/>
                    <a:pt x="207" y="87"/>
                    <a:pt x="190" y="54"/>
                  </a:cubicBezTo>
                  <a:cubicBezTo>
                    <a:pt x="174" y="38"/>
                    <a:pt x="157" y="21"/>
                    <a:pt x="136" y="21"/>
                  </a:cubicBezTo>
                  <a:cubicBezTo>
                    <a:pt x="120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0" name="Google Shape;15110;p41"/>
            <p:cNvSpPr/>
            <p:nvPr/>
          </p:nvSpPr>
          <p:spPr>
            <a:xfrm>
              <a:off x="4066875" y="2294100"/>
              <a:ext cx="6100" cy="6650"/>
            </a:xfrm>
            <a:custGeom>
              <a:avLst/>
              <a:gdLst/>
              <a:ahLst/>
              <a:cxnLst/>
              <a:rect l="l" t="t" r="r" b="b"/>
              <a:pathLst>
                <a:path w="244" h="266" extrusionOk="0">
                  <a:moveTo>
                    <a:pt x="114" y="1"/>
                  </a:moveTo>
                  <a:cubicBezTo>
                    <a:pt x="95" y="1"/>
                    <a:pt x="80" y="9"/>
                    <a:pt x="70" y="28"/>
                  </a:cubicBezTo>
                  <a:cubicBezTo>
                    <a:pt x="37" y="28"/>
                    <a:pt x="17" y="65"/>
                    <a:pt x="17" y="82"/>
                  </a:cubicBezTo>
                  <a:cubicBezTo>
                    <a:pt x="0" y="115"/>
                    <a:pt x="0" y="148"/>
                    <a:pt x="17" y="168"/>
                  </a:cubicBezTo>
                  <a:cubicBezTo>
                    <a:pt x="17" y="201"/>
                    <a:pt x="54" y="234"/>
                    <a:pt x="87" y="251"/>
                  </a:cubicBezTo>
                  <a:cubicBezTo>
                    <a:pt x="101" y="261"/>
                    <a:pt x="117" y="266"/>
                    <a:pt x="132" y="266"/>
                  </a:cubicBezTo>
                  <a:cubicBezTo>
                    <a:pt x="173" y="266"/>
                    <a:pt x="211" y="233"/>
                    <a:pt x="223" y="185"/>
                  </a:cubicBezTo>
                  <a:cubicBezTo>
                    <a:pt x="243" y="115"/>
                    <a:pt x="223" y="45"/>
                    <a:pt x="157" y="12"/>
                  </a:cubicBezTo>
                  <a:cubicBezTo>
                    <a:pt x="141" y="5"/>
                    <a:pt x="127" y="1"/>
                    <a:pt x="11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1" name="Google Shape;15111;p41"/>
            <p:cNvSpPr/>
            <p:nvPr/>
          </p:nvSpPr>
          <p:spPr>
            <a:xfrm>
              <a:off x="4029550" y="2362950"/>
              <a:ext cx="5600" cy="6600"/>
            </a:xfrm>
            <a:custGeom>
              <a:avLst/>
              <a:gdLst/>
              <a:ahLst/>
              <a:cxnLst/>
              <a:rect l="l" t="t" r="r" b="b"/>
              <a:pathLst>
                <a:path w="224" h="264" extrusionOk="0">
                  <a:moveTo>
                    <a:pt x="108" y="0"/>
                  </a:moveTo>
                  <a:cubicBezTo>
                    <a:pt x="100" y="0"/>
                    <a:pt x="93" y="2"/>
                    <a:pt x="87" y="8"/>
                  </a:cubicBezTo>
                  <a:cubicBezTo>
                    <a:pt x="67" y="8"/>
                    <a:pt x="34" y="24"/>
                    <a:pt x="17" y="57"/>
                  </a:cubicBezTo>
                  <a:cubicBezTo>
                    <a:pt x="1" y="74"/>
                    <a:pt x="1" y="111"/>
                    <a:pt x="1" y="144"/>
                  </a:cubicBezTo>
                  <a:cubicBezTo>
                    <a:pt x="1" y="177"/>
                    <a:pt x="17" y="214"/>
                    <a:pt x="34" y="230"/>
                  </a:cubicBezTo>
                  <a:cubicBezTo>
                    <a:pt x="67" y="247"/>
                    <a:pt x="104" y="263"/>
                    <a:pt x="120" y="263"/>
                  </a:cubicBezTo>
                  <a:cubicBezTo>
                    <a:pt x="190" y="247"/>
                    <a:pt x="223" y="177"/>
                    <a:pt x="223" y="111"/>
                  </a:cubicBezTo>
                  <a:cubicBezTo>
                    <a:pt x="207" y="74"/>
                    <a:pt x="190" y="41"/>
                    <a:pt x="170" y="24"/>
                  </a:cubicBezTo>
                  <a:lnTo>
                    <a:pt x="153" y="8"/>
                  </a:lnTo>
                  <a:cubicBezTo>
                    <a:pt x="142" y="8"/>
                    <a:pt x="124" y="0"/>
                    <a:pt x="10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2" name="Google Shape;15112;p41"/>
            <p:cNvSpPr/>
            <p:nvPr/>
          </p:nvSpPr>
          <p:spPr>
            <a:xfrm>
              <a:off x="4066050" y="2246775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36" y="0"/>
                  </a:moveTo>
                  <a:cubicBezTo>
                    <a:pt x="103" y="0"/>
                    <a:pt x="87" y="17"/>
                    <a:pt x="50" y="33"/>
                  </a:cubicBezTo>
                  <a:cubicBezTo>
                    <a:pt x="17" y="83"/>
                    <a:pt x="0" y="153"/>
                    <a:pt x="33" y="223"/>
                  </a:cubicBezTo>
                  <a:cubicBezTo>
                    <a:pt x="50" y="239"/>
                    <a:pt x="87" y="256"/>
                    <a:pt x="120" y="256"/>
                  </a:cubicBezTo>
                  <a:cubicBezTo>
                    <a:pt x="125" y="261"/>
                    <a:pt x="131" y="263"/>
                    <a:pt x="138" y="263"/>
                  </a:cubicBezTo>
                  <a:cubicBezTo>
                    <a:pt x="156" y="263"/>
                    <a:pt x="178" y="251"/>
                    <a:pt x="190" y="239"/>
                  </a:cubicBezTo>
                  <a:cubicBezTo>
                    <a:pt x="223" y="206"/>
                    <a:pt x="239" y="186"/>
                    <a:pt x="239" y="153"/>
                  </a:cubicBezTo>
                  <a:cubicBezTo>
                    <a:pt x="239" y="120"/>
                    <a:pt x="223" y="83"/>
                    <a:pt x="206" y="50"/>
                  </a:cubicBezTo>
                  <a:cubicBezTo>
                    <a:pt x="206" y="33"/>
                    <a:pt x="190" y="17"/>
                    <a:pt x="173" y="17"/>
                  </a:cubicBezTo>
                  <a:cubicBezTo>
                    <a:pt x="153" y="0"/>
                    <a:pt x="153" y="0"/>
                    <a:pt x="1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3" name="Google Shape;15113;p41"/>
            <p:cNvSpPr/>
            <p:nvPr/>
          </p:nvSpPr>
          <p:spPr>
            <a:xfrm>
              <a:off x="4056150" y="2281075"/>
              <a:ext cx="6000" cy="6650"/>
            </a:xfrm>
            <a:custGeom>
              <a:avLst/>
              <a:gdLst/>
              <a:ahLst/>
              <a:cxnLst/>
              <a:rect l="l" t="t" r="r" b="b"/>
              <a:pathLst>
                <a:path w="240" h="266" extrusionOk="0">
                  <a:moveTo>
                    <a:pt x="103" y="1"/>
                  </a:moveTo>
                  <a:cubicBezTo>
                    <a:pt x="54" y="17"/>
                    <a:pt x="0" y="88"/>
                    <a:pt x="17" y="154"/>
                  </a:cubicBezTo>
                  <a:cubicBezTo>
                    <a:pt x="17" y="191"/>
                    <a:pt x="33" y="224"/>
                    <a:pt x="54" y="240"/>
                  </a:cubicBezTo>
                  <a:cubicBezTo>
                    <a:pt x="77" y="252"/>
                    <a:pt x="92" y="265"/>
                    <a:pt x="110" y="265"/>
                  </a:cubicBezTo>
                  <a:cubicBezTo>
                    <a:pt x="118" y="265"/>
                    <a:pt x="127" y="263"/>
                    <a:pt x="136" y="257"/>
                  </a:cubicBezTo>
                  <a:cubicBezTo>
                    <a:pt x="206" y="257"/>
                    <a:pt x="239" y="191"/>
                    <a:pt x="239" y="121"/>
                  </a:cubicBezTo>
                  <a:cubicBezTo>
                    <a:pt x="223" y="88"/>
                    <a:pt x="206" y="50"/>
                    <a:pt x="190" y="34"/>
                  </a:cubicBezTo>
                  <a:cubicBezTo>
                    <a:pt x="173" y="17"/>
                    <a:pt x="173" y="17"/>
                    <a:pt x="157" y="17"/>
                  </a:cubicBez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4" name="Google Shape;15114;p41"/>
            <p:cNvSpPr/>
            <p:nvPr/>
          </p:nvSpPr>
          <p:spPr>
            <a:xfrm>
              <a:off x="4026050" y="2193900"/>
              <a:ext cx="6100" cy="6675"/>
            </a:xfrm>
            <a:custGeom>
              <a:avLst/>
              <a:gdLst/>
              <a:ahLst/>
              <a:cxnLst/>
              <a:rect l="l" t="t" r="r" b="b"/>
              <a:pathLst>
                <a:path w="244" h="267" extrusionOk="0">
                  <a:moveTo>
                    <a:pt x="141" y="0"/>
                  </a:moveTo>
                  <a:cubicBezTo>
                    <a:pt x="104" y="0"/>
                    <a:pt x="71" y="16"/>
                    <a:pt x="54" y="33"/>
                  </a:cubicBezTo>
                  <a:cubicBezTo>
                    <a:pt x="38" y="54"/>
                    <a:pt x="21" y="87"/>
                    <a:pt x="21" y="120"/>
                  </a:cubicBezTo>
                  <a:cubicBezTo>
                    <a:pt x="0" y="157"/>
                    <a:pt x="21" y="190"/>
                    <a:pt x="38" y="223"/>
                  </a:cubicBezTo>
                  <a:cubicBezTo>
                    <a:pt x="54" y="239"/>
                    <a:pt x="87" y="260"/>
                    <a:pt x="104" y="260"/>
                  </a:cubicBezTo>
                  <a:cubicBezTo>
                    <a:pt x="114" y="264"/>
                    <a:pt x="124" y="266"/>
                    <a:pt x="134" y="266"/>
                  </a:cubicBezTo>
                  <a:cubicBezTo>
                    <a:pt x="158" y="266"/>
                    <a:pt x="178" y="254"/>
                    <a:pt x="190" y="239"/>
                  </a:cubicBezTo>
                  <a:cubicBezTo>
                    <a:pt x="244" y="190"/>
                    <a:pt x="244" y="103"/>
                    <a:pt x="207" y="54"/>
                  </a:cubicBezTo>
                  <a:cubicBezTo>
                    <a:pt x="190" y="33"/>
                    <a:pt x="174" y="16"/>
                    <a:pt x="157" y="16"/>
                  </a:cubicBezTo>
                  <a:lnTo>
                    <a:pt x="141" y="0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5" name="Google Shape;15115;p41"/>
            <p:cNvSpPr/>
            <p:nvPr/>
          </p:nvSpPr>
          <p:spPr>
            <a:xfrm>
              <a:off x="4032125" y="222182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37" y="0"/>
                  </a:moveTo>
                  <a:cubicBezTo>
                    <a:pt x="120" y="0"/>
                    <a:pt x="87" y="17"/>
                    <a:pt x="67" y="33"/>
                  </a:cubicBezTo>
                  <a:cubicBezTo>
                    <a:pt x="17" y="70"/>
                    <a:pt x="1" y="153"/>
                    <a:pt x="50" y="206"/>
                  </a:cubicBezTo>
                  <a:cubicBezTo>
                    <a:pt x="67" y="239"/>
                    <a:pt x="87" y="256"/>
                    <a:pt x="120" y="256"/>
                  </a:cubicBezTo>
                  <a:cubicBezTo>
                    <a:pt x="153" y="256"/>
                    <a:pt x="170" y="256"/>
                    <a:pt x="207" y="239"/>
                  </a:cubicBezTo>
                  <a:cubicBezTo>
                    <a:pt x="223" y="206"/>
                    <a:pt x="240" y="190"/>
                    <a:pt x="240" y="153"/>
                  </a:cubicBezTo>
                  <a:cubicBezTo>
                    <a:pt x="240" y="120"/>
                    <a:pt x="240" y="87"/>
                    <a:pt x="223" y="50"/>
                  </a:cubicBezTo>
                  <a:cubicBezTo>
                    <a:pt x="207" y="33"/>
                    <a:pt x="190" y="17"/>
                    <a:pt x="170" y="17"/>
                  </a:cubicBezTo>
                  <a:cubicBezTo>
                    <a:pt x="153" y="0"/>
                    <a:pt x="153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6" name="Google Shape;15116;p41"/>
            <p:cNvSpPr/>
            <p:nvPr/>
          </p:nvSpPr>
          <p:spPr>
            <a:xfrm>
              <a:off x="4078925" y="2289325"/>
              <a:ext cx="6425" cy="6525"/>
            </a:xfrm>
            <a:custGeom>
              <a:avLst/>
              <a:gdLst/>
              <a:ahLst/>
              <a:cxnLst/>
              <a:rect l="l" t="t" r="r" b="b"/>
              <a:pathLst>
                <a:path w="257" h="261" extrusionOk="0">
                  <a:moveTo>
                    <a:pt x="129" y="0"/>
                  </a:moveTo>
                  <a:cubicBezTo>
                    <a:pt x="87" y="0"/>
                    <a:pt x="46" y="32"/>
                    <a:pt x="33" y="83"/>
                  </a:cubicBezTo>
                  <a:cubicBezTo>
                    <a:pt x="0" y="153"/>
                    <a:pt x="33" y="219"/>
                    <a:pt x="87" y="256"/>
                  </a:cubicBezTo>
                  <a:cubicBezTo>
                    <a:pt x="98" y="259"/>
                    <a:pt x="108" y="260"/>
                    <a:pt x="118" y="260"/>
                  </a:cubicBezTo>
                  <a:cubicBezTo>
                    <a:pt x="170" y="260"/>
                    <a:pt x="212" y="225"/>
                    <a:pt x="240" y="170"/>
                  </a:cubicBezTo>
                  <a:cubicBezTo>
                    <a:pt x="256" y="100"/>
                    <a:pt x="223" y="30"/>
                    <a:pt x="174" y="13"/>
                  </a:cubicBezTo>
                  <a:cubicBezTo>
                    <a:pt x="159" y="4"/>
                    <a:pt x="144" y="0"/>
                    <a:pt x="12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7" name="Google Shape;15117;p41"/>
            <p:cNvSpPr/>
            <p:nvPr/>
          </p:nvSpPr>
          <p:spPr>
            <a:xfrm>
              <a:off x="4029150" y="2268625"/>
              <a:ext cx="5575" cy="6675"/>
            </a:xfrm>
            <a:custGeom>
              <a:avLst/>
              <a:gdLst/>
              <a:ahLst/>
              <a:cxnLst/>
              <a:rect l="l" t="t" r="r" b="b"/>
              <a:pathLst>
                <a:path w="223" h="267" extrusionOk="0">
                  <a:moveTo>
                    <a:pt x="83" y="0"/>
                  </a:moveTo>
                  <a:cubicBezTo>
                    <a:pt x="33" y="17"/>
                    <a:pt x="0" y="87"/>
                    <a:pt x="0" y="157"/>
                  </a:cubicBezTo>
                  <a:cubicBezTo>
                    <a:pt x="0" y="190"/>
                    <a:pt x="17" y="223"/>
                    <a:pt x="50" y="239"/>
                  </a:cubicBezTo>
                  <a:cubicBezTo>
                    <a:pt x="61" y="254"/>
                    <a:pt x="84" y="267"/>
                    <a:pt x="101" y="267"/>
                  </a:cubicBezTo>
                  <a:cubicBezTo>
                    <a:pt x="109" y="267"/>
                    <a:pt x="115" y="265"/>
                    <a:pt x="120" y="260"/>
                  </a:cubicBezTo>
                  <a:cubicBezTo>
                    <a:pt x="186" y="260"/>
                    <a:pt x="223" y="190"/>
                    <a:pt x="223" y="120"/>
                  </a:cubicBezTo>
                  <a:cubicBezTo>
                    <a:pt x="223" y="87"/>
                    <a:pt x="206" y="54"/>
                    <a:pt x="169" y="33"/>
                  </a:cubicBezTo>
                  <a:cubicBezTo>
                    <a:pt x="169" y="17"/>
                    <a:pt x="153" y="17"/>
                    <a:pt x="153" y="17"/>
                  </a:cubicBezTo>
                  <a:cubicBezTo>
                    <a:pt x="136" y="0"/>
                    <a:pt x="120" y="0"/>
                    <a:pt x="8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8" name="Google Shape;15118;p41"/>
            <p:cNvSpPr/>
            <p:nvPr/>
          </p:nvSpPr>
          <p:spPr>
            <a:xfrm>
              <a:off x="4006350" y="2212025"/>
              <a:ext cx="6025" cy="6600"/>
            </a:xfrm>
            <a:custGeom>
              <a:avLst/>
              <a:gdLst/>
              <a:ahLst/>
              <a:cxnLst/>
              <a:rect l="l" t="t" r="r" b="b"/>
              <a:pathLst>
                <a:path w="241" h="264" extrusionOk="0">
                  <a:moveTo>
                    <a:pt x="111" y="0"/>
                  </a:moveTo>
                  <a:cubicBezTo>
                    <a:pt x="71" y="0"/>
                    <a:pt x="30" y="32"/>
                    <a:pt x="17" y="83"/>
                  </a:cubicBezTo>
                  <a:cubicBezTo>
                    <a:pt x="1" y="153"/>
                    <a:pt x="17" y="219"/>
                    <a:pt x="88" y="256"/>
                  </a:cubicBezTo>
                  <a:cubicBezTo>
                    <a:pt x="88" y="256"/>
                    <a:pt x="95" y="264"/>
                    <a:pt x="105" y="264"/>
                  </a:cubicBezTo>
                  <a:cubicBezTo>
                    <a:pt x="110" y="264"/>
                    <a:pt x="115" y="262"/>
                    <a:pt x="121" y="256"/>
                  </a:cubicBezTo>
                  <a:cubicBezTo>
                    <a:pt x="170" y="256"/>
                    <a:pt x="207" y="219"/>
                    <a:pt x="224" y="186"/>
                  </a:cubicBezTo>
                  <a:cubicBezTo>
                    <a:pt x="240" y="133"/>
                    <a:pt x="224" y="83"/>
                    <a:pt x="207" y="50"/>
                  </a:cubicBezTo>
                  <a:cubicBezTo>
                    <a:pt x="191" y="29"/>
                    <a:pt x="170" y="13"/>
                    <a:pt x="154" y="13"/>
                  </a:cubicBezTo>
                  <a:cubicBezTo>
                    <a:pt x="140" y="4"/>
                    <a:pt x="126" y="0"/>
                    <a:pt x="11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9" name="Google Shape;15119;p41"/>
            <p:cNvSpPr/>
            <p:nvPr/>
          </p:nvSpPr>
          <p:spPr>
            <a:xfrm>
              <a:off x="4017500" y="2224500"/>
              <a:ext cx="6000" cy="6825"/>
            </a:xfrm>
            <a:custGeom>
              <a:avLst/>
              <a:gdLst/>
              <a:ahLst/>
              <a:cxnLst/>
              <a:rect l="l" t="t" r="r" b="b"/>
              <a:pathLst>
                <a:path w="240" h="273" extrusionOk="0">
                  <a:moveTo>
                    <a:pt x="129" y="1"/>
                  </a:moveTo>
                  <a:cubicBezTo>
                    <a:pt x="120" y="1"/>
                    <a:pt x="112" y="5"/>
                    <a:pt x="103" y="13"/>
                  </a:cubicBezTo>
                  <a:cubicBezTo>
                    <a:pt x="70" y="13"/>
                    <a:pt x="54" y="29"/>
                    <a:pt x="33" y="66"/>
                  </a:cubicBezTo>
                  <a:cubicBezTo>
                    <a:pt x="17" y="83"/>
                    <a:pt x="0" y="116"/>
                    <a:pt x="17" y="149"/>
                  </a:cubicBezTo>
                  <a:cubicBezTo>
                    <a:pt x="17" y="186"/>
                    <a:pt x="33" y="219"/>
                    <a:pt x="54" y="236"/>
                  </a:cubicBezTo>
                  <a:cubicBezTo>
                    <a:pt x="70" y="252"/>
                    <a:pt x="103" y="273"/>
                    <a:pt x="136" y="273"/>
                  </a:cubicBezTo>
                  <a:cubicBezTo>
                    <a:pt x="190" y="252"/>
                    <a:pt x="239" y="186"/>
                    <a:pt x="223" y="116"/>
                  </a:cubicBezTo>
                  <a:cubicBezTo>
                    <a:pt x="223" y="83"/>
                    <a:pt x="206" y="46"/>
                    <a:pt x="190" y="29"/>
                  </a:cubicBezTo>
                  <a:cubicBezTo>
                    <a:pt x="173" y="29"/>
                    <a:pt x="173" y="13"/>
                    <a:pt x="157" y="13"/>
                  </a:cubicBezTo>
                  <a:cubicBezTo>
                    <a:pt x="147" y="5"/>
                    <a:pt x="137" y="1"/>
                    <a:pt x="12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0" name="Google Shape;15120;p41"/>
            <p:cNvSpPr/>
            <p:nvPr/>
          </p:nvSpPr>
          <p:spPr>
            <a:xfrm>
              <a:off x="4011925" y="219462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27" y="0"/>
                  </a:moveTo>
                  <a:cubicBezTo>
                    <a:pt x="82" y="0"/>
                    <a:pt x="31" y="33"/>
                    <a:pt x="17" y="74"/>
                  </a:cubicBezTo>
                  <a:cubicBezTo>
                    <a:pt x="1" y="144"/>
                    <a:pt x="17" y="231"/>
                    <a:pt x="87" y="247"/>
                  </a:cubicBezTo>
                  <a:cubicBezTo>
                    <a:pt x="104" y="264"/>
                    <a:pt x="120" y="264"/>
                    <a:pt x="137" y="264"/>
                  </a:cubicBezTo>
                  <a:cubicBezTo>
                    <a:pt x="174" y="247"/>
                    <a:pt x="207" y="231"/>
                    <a:pt x="223" y="177"/>
                  </a:cubicBezTo>
                  <a:cubicBezTo>
                    <a:pt x="240" y="128"/>
                    <a:pt x="223" y="74"/>
                    <a:pt x="207" y="41"/>
                  </a:cubicBezTo>
                  <a:cubicBezTo>
                    <a:pt x="190" y="25"/>
                    <a:pt x="174" y="25"/>
                    <a:pt x="153" y="4"/>
                  </a:cubicBezTo>
                  <a:cubicBezTo>
                    <a:pt x="145" y="1"/>
                    <a:pt x="136" y="0"/>
                    <a:pt x="12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1" name="Google Shape;15121;p41"/>
            <p:cNvSpPr/>
            <p:nvPr/>
          </p:nvSpPr>
          <p:spPr>
            <a:xfrm>
              <a:off x="4010600" y="224110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40" y="0"/>
                  </a:moveTo>
                  <a:cubicBezTo>
                    <a:pt x="103" y="0"/>
                    <a:pt x="70" y="0"/>
                    <a:pt x="54" y="21"/>
                  </a:cubicBezTo>
                  <a:cubicBezTo>
                    <a:pt x="0" y="70"/>
                    <a:pt x="0" y="157"/>
                    <a:pt x="37" y="206"/>
                  </a:cubicBezTo>
                  <a:cubicBezTo>
                    <a:pt x="54" y="244"/>
                    <a:pt x="87" y="260"/>
                    <a:pt x="103" y="260"/>
                  </a:cubicBezTo>
                  <a:cubicBezTo>
                    <a:pt x="140" y="260"/>
                    <a:pt x="173" y="260"/>
                    <a:pt x="190" y="227"/>
                  </a:cubicBezTo>
                  <a:cubicBezTo>
                    <a:pt x="206" y="206"/>
                    <a:pt x="227" y="173"/>
                    <a:pt x="227" y="140"/>
                  </a:cubicBezTo>
                  <a:cubicBezTo>
                    <a:pt x="243" y="103"/>
                    <a:pt x="227" y="70"/>
                    <a:pt x="206" y="54"/>
                  </a:cubicBezTo>
                  <a:cubicBezTo>
                    <a:pt x="190" y="37"/>
                    <a:pt x="173" y="21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2" name="Google Shape;15122;p41"/>
            <p:cNvSpPr/>
            <p:nvPr/>
          </p:nvSpPr>
          <p:spPr>
            <a:xfrm>
              <a:off x="4044075" y="2269575"/>
              <a:ext cx="6125" cy="6500"/>
            </a:xfrm>
            <a:custGeom>
              <a:avLst/>
              <a:gdLst/>
              <a:ahLst/>
              <a:cxnLst/>
              <a:rect l="l" t="t" r="r" b="b"/>
              <a:pathLst>
                <a:path w="245" h="260" extrusionOk="0">
                  <a:moveTo>
                    <a:pt x="119" y="1"/>
                  </a:moveTo>
                  <a:cubicBezTo>
                    <a:pt x="72" y="1"/>
                    <a:pt x="34" y="34"/>
                    <a:pt x="22" y="82"/>
                  </a:cubicBezTo>
                  <a:cubicBezTo>
                    <a:pt x="1" y="152"/>
                    <a:pt x="38" y="222"/>
                    <a:pt x="88" y="255"/>
                  </a:cubicBezTo>
                  <a:cubicBezTo>
                    <a:pt x="97" y="258"/>
                    <a:pt x="107" y="259"/>
                    <a:pt x="117" y="259"/>
                  </a:cubicBezTo>
                  <a:cubicBezTo>
                    <a:pt x="163" y="259"/>
                    <a:pt x="211" y="229"/>
                    <a:pt x="228" y="185"/>
                  </a:cubicBezTo>
                  <a:cubicBezTo>
                    <a:pt x="244" y="119"/>
                    <a:pt x="228" y="32"/>
                    <a:pt x="174" y="16"/>
                  </a:cubicBezTo>
                  <a:cubicBezTo>
                    <a:pt x="155" y="6"/>
                    <a:pt x="136" y="1"/>
                    <a:pt x="11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3" name="Google Shape;15123;p41"/>
            <p:cNvSpPr/>
            <p:nvPr/>
          </p:nvSpPr>
          <p:spPr>
            <a:xfrm>
              <a:off x="4047600" y="2219250"/>
              <a:ext cx="5575" cy="6400"/>
            </a:xfrm>
            <a:custGeom>
              <a:avLst/>
              <a:gdLst/>
              <a:ahLst/>
              <a:cxnLst/>
              <a:rect l="l" t="t" r="r" b="b"/>
              <a:pathLst>
                <a:path w="223" h="256" extrusionOk="0">
                  <a:moveTo>
                    <a:pt x="103" y="0"/>
                  </a:moveTo>
                  <a:cubicBezTo>
                    <a:pt x="33" y="0"/>
                    <a:pt x="0" y="70"/>
                    <a:pt x="0" y="136"/>
                  </a:cubicBezTo>
                  <a:cubicBezTo>
                    <a:pt x="17" y="173"/>
                    <a:pt x="33" y="206"/>
                    <a:pt x="50" y="223"/>
                  </a:cubicBezTo>
                  <a:cubicBezTo>
                    <a:pt x="66" y="256"/>
                    <a:pt x="103" y="256"/>
                    <a:pt x="136" y="256"/>
                  </a:cubicBezTo>
                  <a:cubicBezTo>
                    <a:pt x="169" y="239"/>
                    <a:pt x="190" y="223"/>
                    <a:pt x="206" y="206"/>
                  </a:cubicBezTo>
                  <a:cubicBezTo>
                    <a:pt x="223" y="173"/>
                    <a:pt x="223" y="136"/>
                    <a:pt x="223" y="103"/>
                  </a:cubicBezTo>
                  <a:cubicBezTo>
                    <a:pt x="223" y="70"/>
                    <a:pt x="206" y="33"/>
                    <a:pt x="190" y="17"/>
                  </a:cubicBezTo>
                  <a:cubicBezTo>
                    <a:pt x="169" y="17"/>
                    <a:pt x="169" y="0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4" name="Google Shape;15124;p41"/>
            <p:cNvSpPr/>
            <p:nvPr/>
          </p:nvSpPr>
          <p:spPr>
            <a:xfrm>
              <a:off x="4035125" y="2252150"/>
              <a:ext cx="6400" cy="6600"/>
            </a:xfrm>
            <a:custGeom>
              <a:avLst/>
              <a:gdLst/>
              <a:ahLst/>
              <a:cxnLst/>
              <a:rect l="l" t="t" r="r" b="b"/>
              <a:pathLst>
                <a:path w="256" h="264" extrusionOk="0">
                  <a:moveTo>
                    <a:pt x="111" y="1"/>
                  </a:moveTo>
                  <a:cubicBezTo>
                    <a:pt x="92" y="1"/>
                    <a:pt x="76" y="13"/>
                    <a:pt x="50" y="24"/>
                  </a:cubicBezTo>
                  <a:cubicBezTo>
                    <a:pt x="17" y="74"/>
                    <a:pt x="0" y="160"/>
                    <a:pt x="33" y="214"/>
                  </a:cubicBezTo>
                  <a:cubicBezTo>
                    <a:pt x="50" y="230"/>
                    <a:pt x="87" y="247"/>
                    <a:pt x="120" y="263"/>
                  </a:cubicBezTo>
                  <a:cubicBezTo>
                    <a:pt x="136" y="263"/>
                    <a:pt x="173" y="247"/>
                    <a:pt x="190" y="230"/>
                  </a:cubicBezTo>
                  <a:cubicBezTo>
                    <a:pt x="239" y="177"/>
                    <a:pt x="256" y="111"/>
                    <a:pt x="206" y="41"/>
                  </a:cubicBezTo>
                  <a:cubicBezTo>
                    <a:pt x="206" y="24"/>
                    <a:pt x="190" y="24"/>
                    <a:pt x="173" y="8"/>
                  </a:cubicBezTo>
                  <a:lnTo>
                    <a:pt x="136" y="8"/>
                  </a:lnTo>
                  <a:cubicBezTo>
                    <a:pt x="127" y="3"/>
                    <a:pt x="118" y="1"/>
                    <a:pt x="11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5" name="Google Shape;15125;p41"/>
            <p:cNvSpPr/>
            <p:nvPr/>
          </p:nvSpPr>
          <p:spPr>
            <a:xfrm>
              <a:off x="4050575" y="225192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87" y="0"/>
                  </a:moveTo>
                  <a:cubicBezTo>
                    <a:pt x="34" y="33"/>
                    <a:pt x="1" y="83"/>
                    <a:pt x="17" y="136"/>
                  </a:cubicBezTo>
                  <a:cubicBezTo>
                    <a:pt x="17" y="169"/>
                    <a:pt x="34" y="206"/>
                    <a:pt x="50" y="223"/>
                  </a:cubicBezTo>
                  <a:cubicBezTo>
                    <a:pt x="87" y="256"/>
                    <a:pt x="120" y="256"/>
                    <a:pt x="137" y="256"/>
                  </a:cubicBezTo>
                  <a:cubicBezTo>
                    <a:pt x="207" y="239"/>
                    <a:pt x="240" y="169"/>
                    <a:pt x="240" y="103"/>
                  </a:cubicBezTo>
                  <a:cubicBezTo>
                    <a:pt x="223" y="83"/>
                    <a:pt x="223" y="83"/>
                    <a:pt x="223" y="66"/>
                  </a:cubicBezTo>
                  <a:cubicBezTo>
                    <a:pt x="207" y="33"/>
                    <a:pt x="190" y="17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6" name="Google Shape;15126;p41"/>
            <p:cNvSpPr/>
            <p:nvPr/>
          </p:nvSpPr>
          <p:spPr>
            <a:xfrm>
              <a:off x="4038925" y="2206775"/>
              <a:ext cx="6125" cy="6525"/>
            </a:xfrm>
            <a:custGeom>
              <a:avLst/>
              <a:gdLst/>
              <a:ahLst/>
              <a:cxnLst/>
              <a:rect l="l" t="t" r="r" b="b"/>
              <a:pathLst>
                <a:path w="245" h="261" extrusionOk="0">
                  <a:moveTo>
                    <a:pt x="104" y="0"/>
                  </a:moveTo>
                  <a:cubicBezTo>
                    <a:pt x="54" y="17"/>
                    <a:pt x="1" y="87"/>
                    <a:pt x="21" y="157"/>
                  </a:cubicBezTo>
                  <a:cubicBezTo>
                    <a:pt x="21" y="190"/>
                    <a:pt x="38" y="207"/>
                    <a:pt x="54" y="239"/>
                  </a:cubicBezTo>
                  <a:cubicBezTo>
                    <a:pt x="87" y="260"/>
                    <a:pt x="104" y="260"/>
                    <a:pt x="141" y="260"/>
                  </a:cubicBezTo>
                  <a:cubicBezTo>
                    <a:pt x="174" y="260"/>
                    <a:pt x="190" y="239"/>
                    <a:pt x="207" y="207"/>
                  </a:cubicBezTo>
                  <a:cubicBezTo>
                    <a:pt x="228" y="174"/>
                    <a:pt x="244" y="136"/>
                    <a:pt x="228" y="103"/>
                  </a:cubicBezTo>
                  <a:cubicBezTo>
                    <a:pt x="228" y="70"/>
                    <a:pt x="207" y="54"/>
                    <a:pt x="190" y="17"/>
                  </a:cubicBezTo>
                  <a:cubicBezTo>
                    <a:pt x="174" y="17"/>
                    <a:pt x="174" y="17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7" name="Google Shape;15127;p41"/>
            <p:cNvSpPr/>
            <p:nvPr/>
          </p:nvSpPr>
          <p:spPr>
            <a:xfrm>
              <a:off x="4040675" y="2191300"/>
              <a:ext cx="5600" cy="6600"/>
            </a:xfrm>
            <a:custGeom>
              <a:avLst/>
              <a:gdLst/>
              <a:ahLst/>
              <a:cxnLst/>
              <a:rect l="l" t="t" r="r" b="b"/>
              <a:pathLst>
                <a:path w="224" h="264" extrusionOk="0">
                  <a:moveTo>
                    <a:pt x="104" y="1"/>
                  </a:moveTo>
                  <a:cubicBezTo>
                    <a:pt x="34" y="17"/>
                    <a:pt x="1" y="88"/>
                    <a:pt x="1" y="158"/>
                  </a:cubicBezTo>
                  <a:cubicBezTo>
                    <a:pt x="15" y="215"/>
                    <a:pt x="58" y="264"/>
                    <a:pt x="113" y="264"/>
                  </a:cubicBezTo>
                  <a:cubicBezTo>
                    <a:pt x="121" y="264"/>
                    <a:pt x="129" y="263"/>
                    <a:pt x="137" y="261"/>
                  </a:cubicBezTo>
                  <a:cubicBezTo>
                    <a:pt x="158" y="261"/>
                    <a:pt x="191" y="240"/>
                    <a:pt x="207" y="207"/>
                  </a:cubicBezTo>
                  <a:cubicBezTo>
                    <a:pt x="224" y="174"/>
                    <a:pt x="224" y="137"/>
                    <a:pt x="224" y="104"/>
                  </a:cubicBezTo>
                  <a:cubicBezTo>
                    <a:pt x="224" y="71"/>
                    <a:pt x="207" y="55"/>
                    <a:pt x="174" y="17"/>
                  </a:cubicBezTo>
                  <a:lnTo>
                    <a:pt x="158" y="17"/>
                  </a:lnTo>
                  <a:cubicBezTo>
                    <a:pt x="137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8" name="Google Shape;15128;p41"/>
            <p:cNvSpPr/>
            <p:nvPr/>
          </p:nvSpPr>
          <p:spPr>
            <a:xfrm>
              <a:off x="4053975" y="2202450"/>
              <a:ext cx="6100" cy="6500"/>
            </a:xfrm>
            <a:custGeom>
              <a:avLst/>
              <a:gdLst/>
              <a:ahLst/>
              <a:cxnLst/>
              <a:rect l="l" t="t" r="r" b="b"/>
              <a:pathLst>
                <a:path w="244" h="260" extrusionOk="0">
                  <a:moveTo>
                    <a:pt x="141" y="0"/>
                  </a:moveTo>
                  <a:cubicBezTo>
                    <a:pt x="104" y="0"/>
                    <a:pt x="71" y="0"/>
                    <a:pt x="54" y="21"/>
                  </a:cubicBezTo>
                  <a:cubicBezTo>
                    <a:pt x="1" y="70"/>
                    <a:pt x="1" y="157"/>
                    <a:pt x="38" y="206"/>
                  </a:cubicBezTo>
                  <a:cubicBezTo>
                    <a:pt x="54" y="243"/>
                    <a:pt x="87" y="260"/>
                    <a:pt x="104" y="260"/>
                  </a:cubicBezTo>
                  <a:cubicBezTo>
                    <a:pt x="141" y="260"/>
                    <a:pt x="174" y="260"/>
                    <a:pt x="190" y="227"/>
                  </a:cubicBezTo>
                  <a:cubicBezTo>
                    <a:pt x="244" y="190"/>
                    <a:pt x="244" y="103"/>
                    <a:pt x="207" y="54"/>
                  </a:cubicBezTo>
                  <a:cubicBezTo>
                    <a:pt x="190" y="37"/>
                    <a:pt x="174" y="21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9" name="Google Shape;15129;p41"/>
            <p:cNvSpPr/>
            <p:nvPr/>
          </p:nvSpPr>
          <p:spPr>
            <a:xfrm>
              <a:off x="3974500" y="2185750"/>
              <a:ext cx="5700" cy="6400"/>
            </a:xfrm>
            <a:custGeom>
              <a:avLst/>
              <a:gdLst/>
              <a:ahLst/>
              <a:cxnLst/>
              <a:rect l="l" t="t" r="r" b="b"/>
              <a:pathLst>
                <a:path w="228" h="256" extrusionOk="0">
                  <a:moveTo>
                    <a:pt x="104" y="0"/>
                  </a:moveTo>
                  <a:cubicBezTo>
                    <a:pt x="38" y="17"/>
                    <a:pt x="1" y="87"/>
                    <a:pt x="1" y="153"/>
                  </a:cubicBezTo>
                  <a:cubicBezTo>
                    <a:pt x="22" y="190"/>
                    <a:pt x="22" y="223"/>
                    <a:pt x="55" y="239"/>
                  </a:cubicBezTo>
                  <a:cubicBezTo>
                    <a:pt x="71" y="256"/>
                    <a:pt x="104" y="256"/>
                    <a:pt x="141" y="256"/>
                  </a:cubicBezTo>
                  <a:cubicBezTo>
                    <a:pt x="158" y="256"/>
                    <a:pt x="191" y="239"/>
                    <a:pt x="207" y="206"/>
                  </a:cubicBezTo>
                  <a:cubicBezTo>
                    <a:pt x="228" y="173"/>
                    <a:pt x="228" y="136"/>
                    <a:pt x="228" y="103"/>
                  </a:cubicBezTo>
                  <a:cubicBezTo>
                    <a:pt x="228" y="70"/>
                    <a:pt x="207" y="50"/>
                    <a:pt x="174" y="33"/>
                  </a:cubicBezTo>
                  <a:cubicBezTo>
                    <a:pt x="174" y="17"/>
                    <a:pt x="174" y="17"/>
                    <a:pt x="158" y="17"/>
                  </a:cubicBezTo>
                  <a:cubicBezTo>
                    <a:pt x="141" y="0"/>
                    <a:pt x="125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0" name="Google Shape;15130;p41"/>
            <p:cNvSpPr/>
            <p:nvPr/>
          </p:nvSpPr>
          <p:spPr>
            <a:xfrm>
              <a:off x="3983175" y="224800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1"/>
                  </a:moveTo>
                  <a:cubicBezTo>
                    <a:pt x="33" y="1"/>
                    <a:pt x="0" y="71"/>
                    <a:pt x="17" y="137"/>
                  </a:cubicBezTo>
                  <a:cubicBezTo>
                    <a:pt x="17" y="174"/>
                    <a:pt x="33" y="207"/>
                    <a:pt x="50" y="223"/>
                  </a:cubicBezTo>
                  <a:cubicBezTo>
                    <a:pt x="87" y="260"/>
                    <a:pt x="103" y="260"/>
                    <a:pt x="136" y="260"/>
                  </a:cubicBezTo>
                  <a:cubicBezTo>
                    <a:pt x="190" y="240"/>
                    <a:pt x="239" y="174"/>
                    <a:pt x="223" y="104"/>
                  </a:cubicBezTo>
                  <a:cubicBezTo>
                    <a:pt x="223" y="71"/>
                    <a:pt x="206" y="34"/>
                    <a:pt x="190" y="17"/>
                  </a:cubicBezTo>
                  <a:cubicBezTo>
                    <a:pt x="169" y="17"/>
                    <a:pt x="169" y="1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1" name="Google Shape;15131;p41"/>
            <p:cNvSpPr/>
            <p:nvPr/>
          </p:nvSpPr>
          <p:spPr>
            <a:xfrm>
              <a:off x="3971100" y="2236300"/>
              <a:ext cx="6025" cy="6475"/>
            </a:xfrm>
            <a:custGeom>
              <a:avLst/>
              <a:gdLst/>
              <a:ahLst/>
              <a:cxnLst/>
              <a:rect l="l" t="t" r="r" b="b"/>
              <a:pathLst>
                <a:path w="241" h="259" extrusionOk="0">
                  <a:moveTo>
                    <a:pt x="125" y="1"/>
                  </a:moveTo>
                  <a:cubicBezTo>
                    <a:pt x="79" y="1"/>
                    <a:pt x="31" y="33"/>
                    <a:pt x="17" y="73"/>
                  </a:cubicBezTo>
                  <a:cubicBezTo>
                    <a:pt x="1" y="143"/>
                    <a:pt x="17" y="229"/>
                    <a:pt x="88" y="246"/>
                  </a:cubicBezTo>
                  <a:cubicBezTo>
                    <a:pt x="101" y="255"/>
                    <a:pt x="115" y="259"/>
                    <a:pt x="130" y="259"/>
                  </a:cubicBezTo>
                  <a:cubicBezTo>
                    <a:pt x="170" y="259"/>
                    <a:pt x="211" y="227"/>
                    <a:pt x="224" y="176"/>
                  </a:cubicBezTo>
                  <a:cubicBezTo>
                    <a:pt x="240" y="110"/>
                    <a:pt x="224" y="40"/>
                    <a:pt x="158" y="7"/>
                  </a:cubicBezTo>
                  <a:cubicBezTo>
                    <a:pt x="147" y="3"/>
                    <a:pt x="136" y="1"/>
                    <a:pt x="12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2" name="Google Shape;15132;p41"/>
            <p:cNvSpPr/>
            <p:nvPr/>
          </p:nvSpPr>
          <p:spPr>
            <a:xfrm>
              <a:off x="3977600" y="221842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04" y="0"/>
                  </a:moveTo>
                  <a:cubicBezTo>
                    <a:pt x="104" y="0"/>
                    <a:pt x="83" y="0"/>
                    <a:pt x="83" y="17"/>
                  </a:cubicBezTo>
                  <a:cubicBezTo>
                    <a:pt x="34" y="33"/>
                    <a:pt x="1" y="83"/>
                    <a:pt x="17" y="153"/>
                  </a:cubicBezTo>
                  <a:cubicBezTo>
                    <a:pt x="17" y="186"/>
                    <a:pt x="34" y="223"/>
                    <a:pt x="50" y="239"/>
                  </a:cubicBezTo>
                  <a:cubicBezTo>
                    <a:pt x="83" y="256"/>
                    <a:pt x="104" y="256"/>
                    <a:pt x="137" y="256"/>
                  </a:cubicBezTo>
                  <a:cubicBezTo>
                    <a:pt x="207" y="239"/>
                    <a:pt x="240" y="186"/>
                    <a:pt x="223" y="103"/>
                  </a:cubicBezTo>
                  <a:lnTo>
                    <a:pt x="223" y="83"/>
                  </a:lnTo>
                  <a:cubicBezTo>
                    <a:pt x="207" y="50"/>
                    <a:pt x="186" y="17"/>
                    <a:pt x="153" y="17"/>
                  </a:cubicBezTo>
                  <a:cubicBezTo>
                    <a:pt x="13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3" name="Google Shape;15133;p41"/>
            <p:cNvSpPr/>
            <p:nvPr/>
          </p:nvSpPr>
          <p:spPr>
            <a:xfrm>
              <a:off x="3962150" y="221882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36" y="1"/>
                  </a:moveTo>
                  <a:cubicBezTo>
                    <a:pt x="103" y="1"/>
                    <a:pt x="66" y="1"/>
                    <a:pt x="50" y="34"/>
                  </a:cubicBezTo>
                  <a:cubicBezTo>
                    <a:pt x="0" y="67"/>
                    <a:pt x="0" y="153"/>
                    <a:pt x="33" y="207"/>
                  </a:cubicBezTo>
                  <a:cubicBezTo>
                    <a:pt x="50" y="240"/>
                    <a:pt x="83" y="256"/>
                    <a:pt x="103" y="256"/>
                  </a:cubicBezTo>
                  <a:cubicBezTo>
                    <a:pt x="136" y="256"/>
                    <a:pt x="169" y="256"/>
                    <a:pt x="186" y="223"/>
                  </a:cubicBezTo>
                  <a:cubicBezTo>
                    <a:pt x="239" y="190"/>
                    <a:pt x="239" y="104"/>
                    <a:pt x="206" y="50"/>
                  </a:cubicBezTo>
                  <a:cubicBezTo>
                    <a:pt x="186" y="34"/>
                    <a:pt x="186" y="17"/>
                    <a:pt x="16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4" name="Google Shape;15134;p41"/>
            <p:cNvSpPr/>
            <p:nvPr/>
          </p:nvSpPr>
          <p:spPr>
            <a:xfrm>
              <a:off x="3967300" y="220295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03" y="1"/>
                  </a:moveTo>
                  <a:cubicBezTo>
                    <a:pt x="50" y="17"/>
                    <a:pt x="0" y="83"/>
                    <a:pt x="17" y="153"/>
                  </a:cubicBezTo>
                  <a:cubicBezTo>
                    <a:pt x="17" y="186"/>
                    <a:pt x="33" y="223"/>
                    <a:pt x="50" y="240"/>
                  </a:cubicBezTo>
                  <a:cubicBezTo>
                    <a:pt x="73" y="252"/>
                    <a:pt x="90" y="263"/>
                    <a:pt x="110" y="263"/>
                  </a:cubicBezTo>
                  <a:cubicBezTo>
                    <a:pt x="118" y="263"/>
                    <a:pt x="127" y="261"/>
                    <a:pt x="136" y="256"/>
                  </a:cubicBezTo>
                  <a:cubicBezTo>
                    <a:pt x="207" y="256"/>
                    <a:pt x="240" y="186"/>
                    <a:pt x="223" y="120"/>
                  </a:cubicBezTo>
                  <a:cubicBezTo>
                    <a:pt x="223" y="83"/>
                    <a:pt x="207" y="50"/>
                    <a:pt x="186" y="34"/>
                  </a:cubicBezTo>
                  <a:cubicBezTo>
                    <a:pt x="169" y="17"/>
                    <a:pt x="169" y="17"/>
                    <a:pt x="153" y="17"/>
                  </a:cubicBezTo>
                  <a:cubicBezTo>
                    <a:pt x="136" y="1"/>
                    <a:pt x="120" y="1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5" name="Google Shape;15135;p41"/>
            <p:cNvSpPr/>
            <p:nvPr/>
          </p:nvSpPr>
          <p:spPr>
            <a:xfrm>
              <a:off x="3991725" y="218597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94" y="1"/>
                  </a:moveTo>
                  <a:cubicBezTo>
                    <a:pt x="76" y="1"/>
                    <a:pt x="60" y="13"/>
                    <a:pt x="33" y="24"/>
                  </a:cubicBezTo>
                  <a:cubicBezTo>
                    <a:pt x="17" y="41"/>
                    <a:pt x="1" y="78"/>
                    <a:pt x="1" y="111"/>
                  </a:cubicBezTo>
                  <a:cubicBezTo>
                    <a:pt x="1" y="144"/>
                    <a:pt x="1" y="181"/>
                    <a:pt x="17" y="214"/>
                  </a:cubicBezTo>
                  <a:cubicBezTo>
                    <a:pt x="48" y="245"/>
                    <a:pt x="83" y="263"/>
                    <a:pt x="117" y="263"/>
                  </a:cubicBezTo>
                  <a:cubicBezTo>
                    <a:pt x="142" y="263"/>
                    <a:pt x="167" y="253"/>
                    <a:pt x="190" y="230"/>
                  </a:cubicBezTo>
                  <a:cubicBezTo>
                    <a:pt x="223" y="181"/>
                    <a:pt x="240" y="111"/>
                    <a:pt x="207" y="41"/>
                  </a:cubicBezTo>
                  <a:cubicBezTo>
                    <a:pt x="190" y="24"/>
                    <a:pt x="174" y="8"/>
                    <a:pt x="157" y="8"/>
                  </a:cubicBezTo>
                  <a:lnTo>
                    <a:pt x="120" y="8"/>
                  </a:lnTo>
                  <a:cubicBezTo>
                    <a:pt x="110" y="3"/>
                    <a:pt x="102" y="1"/>
                    <a:pt x="9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6" name="Google Shape;15136;p41"/>
            <p:cNvSpPr/>
            <p:nvPr/>
          </p:nvSpPr>
          <p:spPr>
            <a:xfrm>
              <a:off x="3995650" y="2243350"/>
              <a:ext cx="6400" cy="6425"/>
            </a:xfrm>
            <a:custGeom>
              <a:avLst/>
              <a:gdLst/>
              <a:ahLst/>
              <a:cxnLst/>
              <a:rect l="l" t="t" r="r" b="b"/>
              <a:pathLst>
                <a:path w="256" h="257" extrusionOk="0">
                  <a:moveTo>
                    <a:pt x="127" y="1"/>
                  </a:moveTo>
                  <a:cubicBezTo>
                    <a:pt x="86" y="1"/>
                    <a:pt x="45" y="32"/>
                    <a:pt x="33" y="83"/>
                  </a:cubicBezTo>
                  <a:cubicBezTo>
                    <a:pt x="0" y="154"/>
                    <a:pt x="33" y="220"/>
                    <a:pt x="83" y="257"/>
                  </a:cubicBezTo>
                  <a:lnTo>
                    <a:pt x="136" y="257"/>
                  </a:lnTo>
                  <a:cubicBezTo>
                    <a:pt x="186" y="257"/>
                    <a:pt x="223" y="220"/>
                    <a:pt x="239" y="170"/>
                  </a:cubicBezTo>
                  <a:cubicBezTo>
                    <a:pt x="256" y="137"/>
                    <a:pt x="239" y="83"/>
                    <a:pt x="223" y="50"/>
                  </a:cubicBezTo>
                  <a:cubicBezTo>
                    <a:pt x="206" y="34"/>
                    <a:pt x="186" y="13"/>
                    <a:pt x="169" y="13"/>
                  </a:cubicBezTo>
                  <a:cubicBezTo>
                    <a:pt x="156" y="5"/>
                    <a:pt x="142" y="1"/>
                    <a:pt x="12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7" name="Google Shape;15137;p41"/>
            <p:cNvSpPr/>
            <p:nvPr/>
          </p:nvSpPr>
          <p:spPr>
            <a:xfrm>
              <a:off x="3993075" y="221350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07" y="1"/>
                  </a:moveTo>
                  <a:cubicBezTo>
                    <a:pt x="83" y="1"/>
                    <a:pt x="61" y="12"/>
                    <a:pt x="50" y="24"/>
                  </a:cubicBezTo>
                  <a:cubicBezTo>
                    <a:pt x="0" y="74"/>
                    <a:pt x="0" y="160"/>
                    <a:pt x="33" y="214"/>
                  </a:cubicBezTo>
                  <a:cubicBezTo>
                    <a:pt x="50" y="230"/>
                    <a:pt x="83" y="247"/>
                    <a:pt x="103" y="263"/>
                  </a:cubicBezTo>
                  <a:cubicBezTo>
                    <a:pt x="136" y="263"/>
                    <a:pt x="169" y="247"/>
                    <a:pt x="186" y="230"/>
                  </a:cubicBezTo>
                  <a:cubicBezTo>
                    <a:pt x="223" y="214"/>
                    <a:pt x="223" y="177"/>
                    <a:pt x="239" y="144"/>
                  </a:cubicBezTo>
                  <a:cubicBezTo>
                    <a:pt x="239" y="111"/>
                    <a:pt x="223" y="74"/>
                    <a:pt x="206" y="41"/>
                  </a:cubicBezTo>
                  <a:cubicBezTo>
                    <a:pt x="186" y="24"/>
                    <a:pt x="186" y="24"/>
                    <a:pt x="153" y="8"/>
                  </a:cubicBezTo>
                  <a:lnTo>
                    <a:pt x="136" y="8"/>
                  </a:lnTo>
                  <a:cubicBezTo>
                    <a:pt x="127" y="3"/>
                    <a:pt x="116" y="1"/>
                    <a:pt x="10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8" name="Google Shape;15138;p41"/>
            <p:cNvSpPr/>
            <p:nvPr/>
          </p:nvSpPr>
          <p:spPr>
            <a:xfrm>
              <a:off x="3999875" y="2198450"/>
              <a:ext cx="6100" cy="6600"/>
            </a:xfrm>
            <a:custGeom>
              <a:avLst/>
              <a:gdLst/>
              <a:ahLst/>
              <a:cxnLst/>
              <a:rect l="l" t="t" r="r" b="b"/>
              <a:pathLst>
                <a:path w="244" h="264" extrusionOk="0">
                  <a:moveTo>
                    <a:pt x="121" y="0"/>
                  </a:moveTo>
                  <a:cubicBezTo>
                    <a:pt x="115" y="0"/>
                    <a:pt x="109" y="2"/>
                    <a:pt x="103" y="8"/>
                  </a:cubicBezTo>
                  <a:cubicBezTo>
                    <a:pt x="54" y="8"/>
                    <a:pt x="0" y="78"/>
                    <a:pt x="17" y="144"/>
                  </a:cubicBezTo>
                  <a:cubicBezTo>
                    <a:pt x="17" y="181"/>
                    <a:pt x="37" y="214"/>
                    <a:pt x="54" y="230"/>
                  </a:cubicBezTo>
                  <a:cubicBezTo>
                    <a:pt x="87" y="247"/>
                    <a:pt x="103" y="263"/>
                    <a:pt x="140" y="263"/>
                  </a:cubicBezTo>
                  <a:cubicBezTo>
                    <a:pt x="173" y="247"/>
                    <a:pt x="190" y="230"/>
                    <a:pt x="206" y="214"/>
                  </a:cubicBezTo>
                  <a:cubicBezTo>
                    <a:pt x="223" y="181"/>
                    <a:pt x="243" y="144"/>
                    <a:pt x="223" y="111"/>
                  </a:cubicBezTo>
                  <a:cubicBezTo>
                    <a:pt x="223" y="78"/>
                    <a:pt x="206" y="41"/>
                    <a:pt x="190" y="24"/>
                  </a:cubicBezTo>
                  <a:cubicBezTo>
                    <a:pt x="173" y="24"/>
                    <a:pt x="173" y="8"/>
                    <a:pt x="157" y="8"/>
                  </a:cubicBezTo>
                  <a:cubicBezTo>
                    <a:pt x="146" y="8"/>
                    <a:pt x="133" y="0"/>
                    <a:pt x="12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9" name="Google Shape;15139;p41"/>
            <p:cNvSpPr/>
            <p:nvPr/>
          </p:nvSpPr>
          <p:spPr>
            <a:xfrm>
              <a:off x="3989150" y="2230375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87" y="1"/>
                  </a:moveTo>
                  <a:cubicBezTo>
                    <a:pt x="71" y="1"/>
                    <a:pt x="33" y="17"/>
                    <a:pt x="17" y="54"/>
                  </a:cubicBezTo>
                  <a:cubicBezTo>
                    <a:pt x="0" y="87"/>
                    <a:pt x="0" y="120"/>
                    <a:pt x="0" y="157"/>
                  </a:cubicBezTo>
                  <a:cubicBezTo>
                    <a:pt x="0" y="190"/>
                    <a:pt x="17" y="207"/>
                    <a:pt x="33" y="223"/>
                  </a:cubicBezTo>
                  <a:cubicBezTo>
                    <a:pt x="71" y="260"/>
                    <a:pt x="104" y="260"/>
                    <a:pt x="120" y="260"/>
                  </a:cubicBezTo>
                  <a:cubicBezTo>
                    <a:pt x="190" y="244"/>
                    <a:pt x="223" y="174"/>
                    <a:pt x="223" y="104"/>
                  </a:cubicBezTo>
                  <a:cubicBezTo>
                    <a:pt x="207" y="71"/>
                    <a:pt x="190" y="38"/>
                    <a:pt x="174" y="17"/>
                  </a:cubicBezTo>
                  <a:cubicBezTo>
                    <a:pt x="174" y="17"/>
                    <a:pt x="157" y="17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0" name="Google Shape;15140;p41"/>
            <p:cNvSpPr/>
            <p:nvPr/>
          </p:nvSpPr>
          <p:spPr>
            <a:xfrm>
              <a:off x="4003375" y="222600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13" y="1"/>
                  </a:moveTo>
                  <a:cubicBezTo>
                    <a:pt x="59" y="1"/>
                    <a:pt x="14" y="33"/>
                    <a:pt x="0" y="72"/>
                  </a:cubicBezTo>
                  <a:lnTo>
                    <a:pt x="0" y="143"/>
                  </a:lnTo>
                  <a:cubicBezTo>
                    <a:pt x="0" y="192"/>
                    <a:pt x="33" y="229"/>
                    <a:pt x="66" y="246"/>
                  </a:cubicBezTo>
                  <a:cubicBezTo>
                    <a:pt x="82" y="252"/>
                    <a:pt x="99" y="256"/>
                    <a:pt x="116" y="256"/>
                  </a:cubicBezTo>
                  <a:cubicBezTo>
                    <a:pt x="139" y="256"/>
                    <a:pt x="160" y="248"/>
                    <a:pt x="169" y="229"/>
                  </a:cubicBezTo>
                  <a:cubicBezTo>
                    <a:pt x="186" y="213"/>
                    <a:pt x="207" y="192"/>
                    <a:pt x="207" y="176"/>
                  </a:cubicBezTo>
                  <a:cubicBezTo>
                    <a:pt x="240" y="110"/>
                    <a:pt x="207" y="39"/>
                    <a:pt x="153" y="6"/>
                  </a:cubicBezTo>
                  <a:cubicBezTo>
                    <a:pt x="139" y="2"/>
                    <a:pt x="126" y="1"/>
                    <a:pt x="11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1" name="Google Shape;15141;p41"/>
            <p:cNvSpPr/>
            <p:nvPr/>
          </p:nvSpPr>
          <p:spPr>
            <a:xfrm>
              <a:off x="3986575" y="22771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3" y="0"/>
                  </a:moveTo>
                  <a:cubicBezTo>
                    <a:pt x="33" y="21"/>
                    <a:pt x="0" y="87"/>
                    <a:pt x="17" y="157"/>
                  </a:cubicBezTo>
                  <a:cubicBezTo>
                    <a:pt x="17" y="190"/>
                    <a:pt x="33" y="227"/>
                    <a:pt x="70" y="244"/>
                  </a:cubicBezTo>
                  <a:cubicBezTo>
                    <a:pt x="87" y="260"/>
                    <a:pt x="103" y="260"/>
                    <a:pt x="136" y="260"/>
                  </a:cubicBezTo>
                  <a:cubicBezTo>
                    <a:pt x="174" y="260"/>
                    <a:pt x="190" y="244"/>
                    <a:pt x="207" y="206"/>
                  </a:cubicBezTo>
                  <a:cubicBezTo>
                    <a:pt x="223" y="173"/>
                    <a:pt x="239" y="140"/>
                    <a:pt x="223" y="103"/>
                  </a:cubicBezTo>
                  <a:cubicBezTo>
                    <a:pt x="223" y="70"/>
                    <a:pt x="207" y="54"/>
                    <a:pt x="190" y="21"/>
                  </a:cubicBezTo>
                  <a:lnTo>
                    <a:pt x="157" y="21"/>
                  </a:lnTo>
                  <a:cubicBezTo>
                    <a:pt x="157" y="0"/>
                    <a:pt x="157" y="0"/>
                    <a:pt x="1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2" name="Google Shape;15142;p41"/>
            <p:cNvSpPr/>
            <p:nvPr/>
          </p:nvSpPr>
          <p:spPr>
            <a:xfrm>
              <a:off x="4022650" y="2208925"/>
              <a:ext cx="6000" cy="6650"/>
            </a:xfrm>
            <a:custGeom>
              <a:avLst/>
              <a:gdLst/>
              <a:ahLst/>
              <a:cxnLst/>
              <a:rect l="l" t="t" r="r" b="b"/>
              <a:pathLst>
                <a:path w="240" h="266" extrusionOk="0">
                  <a:moveTo>
                    <a:pt x="103" y="1"/>
                  </a:moveTo>
                  <a:cubicBezTo>
                    <a:pt x="54" y="17"/>
                    <a:pt x="0" y="88"/>
                    <a:pt x="17" y="153"/>
                  </a:cubicBezTo>
                  <a:cubicBezTo>
                    <a:pt x="17" y="191"/>
                    <a:pt x="33" y="224"/>
                    <a:pt x="70" y="240"/>
                  </a:cubicBezTo>
                  <a:cubicBezTo>
                    <a:pt x="82" y="252"/>
                    <a:pt x="102" y="265"/>
                    <a:pt x="118" y="265"/>
                  </a:cubicBezTo>
                  <a:cubicBezTo>
                    <a:pt x="125" y="265"/>
                    <a:pt x="132" y="263"/>
                    <a:pt x="136" y="257"/>
                  </a:cubicBezTo>
                  <a:cubicBezTo>
                    <a:pt x="207" y="257"/>
                    <a:pt x="240" y="191"/>
                    <a:pt x="240" y="121"/>
                  </a:cubicBezTo>
                  <a:cubicBezTo>
                    <a:pt x="223" y="71"/>
                    <a:pt x="207" y="34"/>
                    <a:pt x="174" y="17"/>
                  </a:cubicBezTo>
                  <a:cubicBezTo>
                    <a:pt x="157" y="1"/>
                    <a:pt x="136" y="1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3" name="Google Shape;15143;p41"/>
            <p:cNvSpPr/>
            <p:nvPr/>
          </p:nvSpPr>
          <p:spPr>
            <a:xfrm>
              <a:off x="4089225" y="2427550"/>
              <a:ext cx="6425" cy="6575"/>
            </a:xfrm>
            <a:custGeom>
              <a:avLst/>
              <a:gdLst/>
              <a:ahLst/>
              <a:cxnLst/>
              <a:rect l="l" t="t" r="r" b="b"/>
              <a:pathLst>
                <a:path w="257" h="263" extrusionOk="0">
                  <a:moveTo>
                    <a:pt x="137" y="1"/>
                  </a:moveTo>
                  <a:cubicBezTo>
                    <a:pt x="104" y="1"/>
                    <a:pt x="87" y="17"/>
                    <a:pt x="50" y="34"/>
                  </a:cubicBezTo>
                  <a:cubicBezTo>
                    <a:pt x="17" y="87"/>
                    <a:pt x="1" y="153"/>
                    <a:pt x="34" y="223"/>
                  </a:cubicBezTo>
                  <a:cubicBezTo>
                    <a:pt x="63" y="250"/>
                    <a:pt x="97" y="263"/>
                    <a:pt x="129" y="263"/>
                  </a:cubicBezTo>
                  <a:cubicBezTo>
                    <a:pt x="156" y="263"/>
                    <a:pt x="183" y="255"/>
                    <a:pt x="207" y="240"/>
                  </a:cubicBezTo>
                  <a:cubicBezTo>
                    <a:pt x="240" y="190"/>
                    <a:pt x="256" y="104"/>
                    <a:pt x="207" y="50"/>
                  </a:cubicBezTo>
                  <a:cubicBezTo>
                    <a:pt x="207" y="34"/>
                    <a:pt x="190" y="17"/>
                    <a:pt x="174" y="17"/>
                  </a:cubicBezTo>
                  <a:cubicBezTo>
                    <a:pt x="153" y="17"/>
                    <a:pt x="153" y="1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4" name="Google Shape;15144;p41"/>
            <p:cNvSpPr/>
            <p:nvPr/>
          </p:nvSpPr>
          <p:spPr>
            <a:xfrm>
              <a:off x="4080675" y="236910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4" y="1"/>
                  </a:moveTo>
                  <a:cubicBezTo>
                    <a:pt x="50" y="1"/>
                    <a:pt x="1" y="71"/>
                    <a:pt x="17" y="137"/>
                  </a:cubicBezTo>
                  <a:cubicBezTo>
                    <a:pt x="17" y="174"/>
                    <a:pt x="34" y="207"/>
                    <a:pt x="50" y="224"/>
                  </a:cubicBezTo>
                  <a:cubicBezTo>
                    <a:pt x="83" y="261"/>
                    <a:pt x="104" y="261"/>
                    <a:pt x="137" y="261"/>
                  </a:cubicBezTo>
                  <a:cubicBezTo>
                    <a:pt x="207" y="240"/>
                    <a:pt x="240" y="174"/>
                    <a:pt x="240" y="104"/>
                  </a:cubicBezTo>
                  <a:cubicBezTo>
                    <a:pt x="223" y="71"/>
                    <a:pt x="207" y="34"/>
                    <a:pt x="186" y="17"/>
                  </a:cubicBezTo>
                  <a:cubicBezTo>
                    <a:pt x="186" y="17"/>
                    <a:pt x="170" y="1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5" name="Google Shape;15145;p41"/>
            <p:cNvSpPr/>
            <p:nvPr/>
          </p:nvSpPr>
          <p:spPr>
            <a:xfrm>
              <a:off x="4099550" y="2227375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120" y="1"/>
                  </a:moveTo>
                  <a:cubicBezTo>
                    <a:pt x="87" y="1"/>
                    <a:pt x="50" y="1"/>
                    <a:pt x="33" y="34"/>
                  </a:cubicBezTo>
                  <a:cubicBezTo>
                    <a:pt x="17" y="55"/>
                    <a:pt x="0" y="88"/>
                    <a:pt x="0" y="121"/>
                  </a:cubicBezTo>
                  <a:cubicBezTo>
                    <a:pt x="0" y="158"/>
                    <a:pt x="0" y="191"/>
                    <a:pt x="17" y="207"/>
                  </a:cubicBezTo>
                  <a:cubicBezTo>
                    <a:pt x="33" y="240"/>
                    <a:pt x="70" y="261"/>
                    <a:pt x="87" y="261"/>
                  </a:cubicBezTo>
                  <a:cubicBezTo>
                    <a:pt x="120" y="261"/>
                    <a:pt x="153" y="261"/>
                    <a:pt x="173" y="224"/>
                  </a:cubicBezTo>
                  <a:cubicBezTo>
                    <a:pt x="223" y="191"/>
                    <a:pt x="223" y="104"/>
                    <a:pt x="190" y="55"/>
                  </a:cubicBezTo>
                  <a:cubicBezTo>
                    <a:pt x="173" y="34"/>
                    <a:pt x="173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6" name="Google Shape;15146;p41"/>
            <p:cNvSpPr/>
            <p:nvPr/>
          </p:nvSpPr>
          <p:spPr>
            <a:xfrm>
              <a:off x="4084900" y="2444675"/>
              <a:ext cx="6100" cy="6675"/>
            </a:xfrm>
            <a:custGeom>
              <a:avLst/>
              <a:gdLst/>
              <a:ahLst/>
              <a:cxnLst/>
              <a:rect l="l" t="t" r="r" b="b"/>
              <a:pathLst>
                <a:path w="244" h="267" extrusionOk="0">
                  <a:moveTo>
                    <a:pt x="104" y="0"/>
                  </a:moveTo>
                  <a:cubicBezTo>
                    <a:pt x="71" y="21"/>
                    <a:pt x="54" y="37"/>
                    <a:pt x="38" y="54"/>
                  </a:cubicBezTo>
                  <a:cubicBezTo>
                    <a:pt x="17" y="87"/>
                    <a:pt x="1" y="124"/>
                    <a:pt x="17" y="157"/>
                  </a:cubicBezTo>
                  <a:cubicBezTo>
                    <a:pt x="17" y="190"/>
                    <a:pt x="38" y="227"/>
                    <a:pt x="54" y="243"/>
                  </a:cubicBezTo>
                  <a:cubicBezTo>
                    <a:pt x="78" y="255"/>
                    <a:pt x="93" y="267"/>
                    <a:pt x="113" y="267"/>
                  </a:cubicBezTo>
                  <a:cubicBezTo>
                    <a:pt x="121" y="267"/>
                    <a:pt x="130" y="265"/>
                    <a:pt x="141" y="260"/>
                  </a:cubicBezTo>
                  <a:cubicBezTo>
                    <a:pt x="190" y="260"/>
                    <a:pt x="244" y="190"/>
                    <a:pt x="223" y="124"/>
                  </a:cubicBezTo>
                  <a:cubicBezTo>
                    <a:pt x="223" y="87"/>
                    <a:pt x="207" y="54"/>
                    <a:pt x="190" y="37"/>
                  </a:cubicBezTo>
                  <a:cubicBezTo>
                    <a:pt x="174" y="21"/>
                    <a:pt x="174" y="21"/>
                    <a:pt x="157" y="21"/>
                  </a:cubicBezTo>
                  <a:cubicBezTo>
                    <a:pt x="141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7" name="Google Shape;15147;p41"/>
            <p:cNvSpPr/>
            <p:nvPr/>
          </p:nvSpPr>
          <p:spPr>
            <a:xfrm>
              <a:off x="4092625" y="2459800"/>
              <a:ext cx="6125" cy="6425"/>
            </a:xfrm>
            <a:custGeom>
              <a:avLst/>
              <a:gdLst/>
              <a:ahLst/>
              <a:cxnLst/>
              <a:rect l="l" t="t" r="r" b="b"/>
              <a:pathLst>
                <a:path w="245" h="257" extrusionOk="0">
                  <a:moveTo>
                    <a:pt x="113" y="1"/>
                  </a:moveTo>
                  <a:cubicBezTo>
                    <a:pt x="72" y="1"/>
                    <a:pt x="32" y="32"/>
                    <a:pt x="17" y="84"/>
                  </a:cubicBezTo>
                  <a:cubicBezTo>
                    <a:pt x="1" y="154"/>
                    <a:pt x="17" y="220"/>
                    <a:pt x="87" y="257"/>
                  </a:cubicBezTo>
                  <a:lnTo>
                    <a:pt x="141" y="257"/>
                  </a:lnTo>
                  <a:cubicBezTo>
                    <a:pt x="174" y="257"/>
                    <a:pt x="207" y="220"/>
                    <a:pt x="223" y="170"/>
                  </a:cubicBezTo>
                  <a:cubicBezTo>
                    <a:pt x="244" y="137"/>
                    <a:pt x="223" y="84"/>
                    <a:pt x="207" y="51"/>
                  </a:cubicBezTo>
                  <a:cubicBezTo>
                    <a:pt x="190" y="34"/>
                    <a:pt x="174" y="13"/>
                    <a:pt x="158" y="13"/>
                  </a:cubicBezTo>
                  <a:cubicBezTo>
                    <a:pt x="143" y="5"/>
                    <a:pt x="128" y="1"/>
                    <a:pt x="11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8" name="Google Shape;15148;p41"/>
            <p:cNvSpPr/>
            <p:nvPr/>
          </p:nvSpPr>
          <p:spPr>
            <a:xfrm>
              <a:off x="4099950" y="2194850"/>
              <a:ext cx="5600" cy="6700"/>
            </a:xfrm>
            <a:custGeom>
              <a:avLst/>
              <a:gdLst/>
              <a:ahLst/>
              <a:cxnLst/>
              <a:rect l="l" t="t" r="r" b="b"/>
              <a:pathLst>
                <a:path w="224" h="268" extrusionOk="0">
                  <a:moveTo>
                    <a:pt x="102" y="0"/>
                  </a:moveTo>
                  <a:cubicBezTo>
                    <a:pt x="87" y="0"/>
                    <a:pt x="71" y="5"/>
                    <a:pt x="54" y="16"/>
                  </a:cubicBezTo>
                  <a:cubicBezTo>
                    <a:pt x="34" y="32"/>
                    <a:pt x="17" y="65"/>
                    <a:pt x="1" y="82"/>
                  </a:cubicBezTo>
                  <a:lnTo>
                    <a:pt x="1" y="168"/>
                  </a:lnTo>
                  <a:cubicBezTo>
                    <a:pt x="17" y="201"/>
                    <a:pt x="34" y="238"/>
                    <a:pt x="71" y="255"/>
                  </a:cubicBezTo>
                  <a:cubicBezTo>
                    <a:pt x="84" y="263"/>
                    <a:pt x="98" y="268"/>
                    <a:pt x="113" y="268"/>
                  </a:cubicBezTo>
                  <a:cubicBezTo>
                    <a:pt x="154" y="268"/>
                    <a:pt x="195" y="236"/>
                    <a:pt x="207" y="185"/>
                  </a:cubicBezTo>
                  <a:cubicBezTo>
                    <a:pt x="223" y="119"/>
                    <a:pt x="207" y="32"/>
                    <a:pt x="137" y="16"/>
                  </a:cubicBezTo>
                  <a:cubicBezTo>
                    <a:pt x="128" y="5"/>
                    <a:pt x="116" y="0"/>
                    <a:pt x="10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9" name="Google Shape;15149;p41"/>
            <p:cNvSpPr/>
            <p:nvPr/>
          </p:nvSpPr>
          <p:spPr>
            <a:xfrm>
              <a:off x="4096550" y="2413750"/>
              <a:ext cx="6000" cy="6675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04" y="0"/>
                  </a:moveTo>
                  <a:cubicBezTo>
                    <a:pt x="50" y="21"/>
                    <a:pt x="1" y="87"/>
                    <a:pt x="17" y="157"/>
                  </a:cubicBezTo>
                  <a:cubicBezTo>
                    <a:pt x="17" y="190"/>
                    <a:pt x="33" y="227"/>
                    <a:pt x="50" y="243"/>
                  </a:cubicBezTo>
                  <a:cubicBezTo>
                    <a:pt x="76" y="255"/>
                    <a:pt x="92" y="267"/>
                    <a:pt x="111" y="267"/>
                  </a:cubicBezTo>
                  <a:cubicBezTo>
                    <a:pt x="119" y="267"/>
                    <a:pt x="127" y="265"/>
                    <a:pt x="137" y="260"/>
                  </a:cubicBezTo>
                  <a:cubicBezTo>
                    <a:pt x="207" y="260"/>
                    <a:pt x="240" y="190"/>
                    <a:pt x="223" y="124"/>
                  </a:cubicBezTo>
                  <a:cubicBezTo>
                    <a:pt x="223" y="87"/>
                    <a:pt x="207" y="54"/>
                    <a:pt x="190" y="37"/>
                  </a:cubicBezTo>
                  <a:cubicBezTo>
                    <a:pt x="170" y="21"/>
                    <a:pt x="170" y="21"/>
                    <a:pt x="153" y="21"/>
                  </a:cubicBezTo>
                  <a:cubicBezTo>
                    <a:pt x="137" y="0"/>
                    <a:pt x="120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0" name="Google Shape;15150;p41"/>
            <p:cNvSpPr/>
            <p:nvPr/>
          </p:nvSpPr>
          <p:spPr>
            <a:xfrm>
              <a:off x="4084500" y="2402100"/>
              <a:ext cx="6000" cy="6650"/>
            </a:xfrm>
            <a:custGeom>
              <a:avLst/>
              <a:gdLst/>
              <a:ahLst/>
              <a:cxnLst/>
              <a:rect l="l" t="t" r="r" b="b"/>
              <a:pathLst>
                <a:path w="240" h="266" extrusionOk="0">
                  <a:moveTo>
                    <a:pt x="128" y="0"/>
                  </a:moveTo>
                  <a:cubicBezTo>
                    <a:pt x="81" y="0"/>
                    <a:pt x="30" y="33"/>
                    <a:pt x="17" y="91"/>
                  </a:cubicBezTo>
                  <a:cubicBezTo>
                    <a:pt x="0" y="157"/>
                    <a:pt x="17" y="227"/>
                    <a:pt x="87" y="260"/>
                  </a:cubicBezTo>
                  <a:cubicBezTo>
                    <a:pt x="96" y="264"/>
                    <a:pt x="106" y="266"/>
                    <a:pt x="116" y="266"/>
                  </a:cubicBezTo>
                  <a:cubicBezTo>
                    <a:pt x="161" y="266"/>
                    <a:pt x="209" y="231"/>
                    <a:pt x="223" y="178"/>
                  </a:cubicBezTo>
                  <a:cubicBezTo>
                    <a:pt x="239" y="107"/>
                    <a:pt x="223" y="37"/>
                    <a:pt x="157" y="4"/>
                  </a:cubicBezTo>
                  <a:cubicBezTo>
                    <a:pt x="148" y="2"/>
                    <a:pt x="138" y="0"/>
                    <a:pt x="12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1" name="Google Shape;15151;p41"/>
            <p:cNvSpPr/>
            <p:nvPr/>
          </p:nvSpPr>
          <p:spPr>
            <a:xfrm>
              <a:off x="4079325" y="2245325"/>
              <a:ext cx="6025" cy="6625"/>
            </a:xfrm>
            <a:custGeom>
              <a:avLst/>
              <a:gdLst/>
              <a:ahLst/>
              <a:cxnLst/>
              <a:rect l="l" t="t" r="r" b="b"/>
              <a:pathLst>
                <a:path w="241" h="265" extrusionOk="0">
                  <a:moveTo>
                    <a:pt x="129" y="0"/>
                  </a:moveTo>
                  <a:cubicBezTo>
                    <a:pt x="82" y="0"/>
                    <a:pt x="31" y="33"/>
                    <a:pt x="17" y="91"/>
                  </a:cubicBezTo>
                  <a:cubicBezTo>
                    <a:pt x="1" y="161"/>
                    <a:pt x="17" y="227"/>
                    <a:pt x="88" y="264"/>
                  </a:cubicBezTo>
                  <a:lnTo>
                    <a:pt x="137" y="264"/>
                  </a:lnTo>
                  <a:cubicBezTo>
                    <a:pt x="174" y="264"/>
                    <a:pt x="207" y="227"/>
                    <a:pt x="224" y="178"/>
                  </a:cubicBezTo>
                  <a:cubicBezTo>
                    <a:pt x="240" y="141"/>
                    <a:pt x="224" y="75"/>
                    <a:pt x="207" y="37"/>
                  </a:cubicBezTo>
                  <a:cubicBezTo>
                    <a:pt x="191" y="37"/>
                    <a:pt x="174" y="21"/>
                    <a:pt x="158" y="4"/>
                  </a:cubicBezTo>
                  <a:cubicBezTo>
                    <a:pt x="149" y="2"/>
                    <a:pt x="139" y="0"/>
                    <a:pt x="12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2" name="Google Shape;15152;p41"/>
            <p:cNvSpPr/>
            <p:nvPr/>
          </p:nvSpPr>
          <p:spPr>
            <a:xfrm>
              <a:off x="4081100" y="2324075"/>
              <a:ext cx="5575" cy="6400"/>
            </a:xfrm>
            <a:custGeom>
              <a:avLst/>
              <a:gdLst/>
              <a:ahLst/>
              <a:cxnLst/>
              <a:rect l="l" t="t" r="r" b="b"/>
              <a:pathLst>
                <a:path w="223" h="256" extrusionOk="0">
                  <a:moveTo>
                    <a:pt x="103" y="0"/>
                  </a:moveTo>
                  <a:cubicBezTo>
                    <a:pt x="33" y="17"/>
                    <a:pt x="0" y="66"/>
                    <a:pt x="0" y="153"/>
                  </a:cubicBezTo>
                  <a:cubicBezTo>
                    <a:pt x="17" y="223"/>
                    <a:pt x="66" y="256"/>
                    <a:pt x="120" y="256"/>
                  </a:cubicBezTo>
                  <a:cubicBezTo>
                    <a:pt x="153" y="256"/>
                    <a:pt x="190" y="223"/>
                    <a:pt x="206" y="206"/>
                  </a:cubicBezTo>
                  <a:cubicBezTo>
                    <a:pt x="223" y="169"/>
                    <a:pt x="223" y="136"/>
                    <a:pt x="223" y="103"/>
                  </a:cubicBezTo>
                  <a:cubicBezTo>
                    <a:pt x="223" y="66"/>
                    <a:pt x="206" y="33"/>
                    <a:pt x="169" y="17"/>
                  </a:cubicBezTo>
                  <a:cubicBezTo>
                    <a:pt x="169" y="17"/>
                    <a:pt x="153" y="17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3" name="Google Shape;15153;p41"/>
            <p:cNvSpPr/>
            <p:nvPr/>
          </p:nvSpPr>
          <p:spPr>
            <a:xfrm>
              <a:off x="4076350" y="2415375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25" y="1"/>
                  </a:moveTo>
                  <a:cubicBezTo>
                    <a:pt x="81" y="1"/>
                    <a:pt x="30" y="31"/>
                    <a:pt x="17" y="75"/>
                  </a:cubicBezTo>
                  <a:cubicBezTo>
                    <a:pt x="0" y="141"/>
                    <a:pt x="17" y="228"/>
                    <a:pt x="87" y="244"/>
                  </a:cubicBezTo>
                  <a:cubicBezTo>
                    <a:pt x="100" y="254"/>
                    <a:pt x="116" y="259"/>
                    <a:pt x="131" y="259"/>
                  </a:cubicBezTo>
                  <a:cubicBezTo>
                    <a:pt x="171" y="259"/>
                    <a:pt x="211" y="226"/>
                    <a:pt x="223" y="178"/>
                  </a:cubicBezTo>
                  <a:cubicBezTo>
                    <a:pt x="240" y="108"/>
                    <a:pt x="223" y="38"/>
                    <a:pt x="153" y="5"/>
                  </a:cubicBezTo>
                  <a:cubicBezTo>
                    <a:pt x="144" y="2"/>
                    <a:pt x="135" y="1"/>
                    <a:pt x="12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4" name="Google Shape;15154;p41"/>
            <p:cNvSpPr/>
            <p:nvPr/>
          </p:nvSpPr>
          <p:spPr>
            <a:xfrm>
              <a:off x="4076350" y="22592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02" y="1"/>
                  </a:moveTo>
                  <a:cubicBezTo>
                    <a:pt x="59" y="1"/>
                    <a:pt x="24" y="33"/>
                    <a:pt x="0" y="81"/>
                  </a:cubicBezTo>
                  <a:lnTo>
                    <a:pt x="0" y="151"/>
                  </a:lnTo>
                  <a:cubicBezTo>
                    <a:pt x="0" y="184"/>
                    <a:pt x="33" y="238"/>
                    <a:pt x="71" y="255"/>
                  </a:cubicBezTo>
                  <a:cubicBezTo>
                    <a:pt x="79" y="259"/>
                    <a:pt x="89" y="261"/>
                    <a:pt x="100" y="261"/>
                  </a:cubicBezTo>
                  <a:cubicBezTo>
                    <a:pt x="129" y="261"/>
                    <a:pt x="163" y="246"/>
                    <a:pt x="190" y="222"/>
                  </a:cubicBezTo>
                  <a:cubicBezTo>
                    <a:pt x="190" y="222"/>
                    <a:pt x="207" y="201"/>
                    <a:pt x="207" y="184"/>
                  </a:cubicBezTo>
                  <a:cubicBezTo>
                    <a:pt x="240" y="118"/>
                    <a:pt x="207" y="32"/>
                    <a:pt x="153" y="15"/>
                  </a:cubicBezTo>
                  <a:cubicBezTo>
                    <a:pt x="135" y="5"/>
                    <a:pt x="118" y="1"/>
                    <a:pt x="102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5" name="Google Shape;15155;p41"/>
            <p:cNvSpPr/>
            <p:nvPr/>
          </p:nvSpPr>
          <p:spPr>
            <a:xfrm>
              <a:off x="4074600" y="2309425"/>
              <a:ext cx="5575" cy="6425"/>
            </a:xfrm>
            <a:custGeom>
              <a:avLst/>
              <a:gdLst/>
              <a:ahLst/>
              <a:cxnLst/>
              <a:rect l="l" t="t" r="r" b="b"/>
              <a:pathLst>
                <a:path w="223" h="257" extrusionOk="0">
                  <a:moveTo>
                    <a:pt x="87" y="1"/>
                  </a:moveTo>
                  <a:cubicBezTo>
                    <a:pt x="37" y="17"/>
                    <a:pt x="0" y="87"/>
                    <a:pt x="0" y="153"/>
                  </a:cubicBezTo>
                  <a:cubicBezTo>
                    <a:pt x="0" y="190"/>
                    <a:pt x="17" y="207"/>
                    <a:pt x="54" y="240"/>
                  </a:cubicBezTo>
                  <a:cubicBezTo>
                    <a:pt x="70" y="256"/>
                    <a:pt x="103" y="256"/>
                    <a:pt x="120" y="256"/>
                  </a:cubicBezTo>
                  <a:cubicBezTo>
                    <a:pt x="190" y="240"/>
                    <a:pt x="223" y="174"/>
                    <a:pt x="223" y="104"/>
                  </a:cubicBezTo>
                  <a:cubicBezTo>
                    <a:pt x="223" y="71"/>
                    <a:pt x="206" y="50"/>
                    <a:pt x="173" y="17"/>
                  </a:cubicBezTo>
                  <a:cubicBezTo>
                    <a:pt x="173" y="17"/>
                    <a:pt x="157" y="17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6" name="Google Shape;15156;p41"/>
            <p:cNvSpPr/>
            <p:nvPr/>
          </p:nvSpPr>
          <p:spPr>
            <a:xfrm>
              <a:off x="4072425" y="235447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41" y="0"/>
                  </a:moveTo>
                  <a:cubicBezTo>
                    <a:pt x="124" y="0"/>
                    <a:pt x="87" y="0"/>
                    <a:pt x="54" y="38"/>
                  </a:cubicBezTo>
                  <a:cubicBezTo>
                    <a:pt x="21" y="71"/>
                    <a:pt x="1" y="157"/>
                    <a:pt x="54" y="207"/>
                  </a:cubicBezTo>
                  <a:cubicBezTo>
                    <a:pt x="71" y="244"/>
                    <a:pt x="87" y="260"/>
                    <a:pt x="124" y="260"/>
                  </a:cubicBezTo>
                  <a:cubicBezTo>
                    <a:pt x="157" y="260"/>
                    <a:pt x="174" y="260"/>
                    <a:pt x="207" y="227"/>
                  </a:cubicBezTo>
                  <a:cubicBezTo>
                    <a:pt x="228" y="207"/>
                    <a:pt x="244" y="174"/>
                    <a:pt x="244" y="141"/>
                  </a:cubicBezTo>
                  <a:cubicBezTo>
                    <a:pt x="244" y="104"/>
                    <a:pt x="244" y="71"/>
                    <a:pt x="228" y="54"/>
                  </a:cubicBezTo>
                  <a:cubicBezTo>
                    <a:pt x="207" y="38"/>
                    <a:pt x="190" y="21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7" name="Google Shape;15157;p41"/>
            <p:cNvSpPr/>
            <p:nvPr/>
          </p:nvSpPr>
          <p:spPr>
            <a:xfrm>
              <a:off x="4066875" y="219945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03" y="1"/>
                  </a:moveTo>
                  <a:cubicBezTo>
                    <a:pt x="54" y="17"/>
                    <a:pt x="0" y="87"/>
                    <a:pt x="17" y="157"/>
                  </a:cubicBezTo>
                  <a:cubicBezTo>
                    <a:pt x="17" y="190"/>
                    <a:pt x="37" y="207"/>
                    <a:pt x="54" y="244"/>
                  </a:cubicBezTo>
                  <a:cubicBezTo>
                    <a:pt x="87" y="260"/>
                    <a:pt x="120" y="260"/>
                    <a:pt x="140" y="260"/>
                  </a:cubicBezTo>
                  <a:cubicBezTo>
                    <a:pt x="206" y="244"/>
                    <a:pt x="243" y="174"/>
                    <a:pt x="243" y="104"/>
                  </a:cubicBezTo>
                  <a:cubicBezTo>
                    <a:pt x="223" y="71"/>
                    <a:pt x="206" y="54"/>
                    <a:pt x="190" y="17"/>
                  </a:cubicBezTo>
                  <a:cubicBezTo>
                    <a:pt x="190" y="17"/>
                    <a:pt x="173" y="17"/>
                    <a:pt x="17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8" name="Google Shape;15158;p41"/>
            <p:cNvSpPr/>
            <p:nvPr/>
          </p:nvSpPr>
          <p:spPr>
            <a:xfrm>
              <a:off x="4064700" y="2219250"/>
              <a:ext cx="6100" cy="6625"/>
            </a:xfrm>
            <a:custGeom>
              <a:avLst/>
              <a:gdLst/>
              <a:ahLst/>
              <a:cxnLst/>
              <a:rect l="l" t="t" r="r" b="b"/>
              <a:pathLst>
                <a:path w="244" h="265" extrusionOk="0">
                  <a:moveTo>
                    <a:pt x="124" y="0"/>
                  </a:moveTo>
                  <a:cubicBezTo>
                    <a:pt x="104" y="0"/>
                    <a:pt x="71" y="17"/>
                    <a:pt x="54" y="33"/>
                  </a:cubicBezTo>
                  <a:cubicBezTo>
                    <a:pt x="21" y="50"/>
                    <a:pt x="1" y="87"/>
                    <a:pt x="1" y="120"/>
                  </a:cubicBezTo>
                  <a:cubicBezTo>
                    <a:pt x="1" y="153"/>
                    <a:pt x="21" y="190"/>
                    <a:pt x="38" y="206"/>
                  </a:cubicBezTo>
                  <a:cubicBezTo>
                    <a:pt x="57" y="247"/>
                    <a:pt x="88" y="264"/>
                    <a:pt x="121" y="264"/>
                  </a:cubicBezTo>
                  <a:cubicBezTo>
                    <a:pt x="145" y="264"/>
                    <a:pt x="169" y="255"/>
                    <a:pt x="190" y="239"/>
                  </a:cubicBezTo>
                  <a:cubicBezTo>
                    <a:pt x="227" y="190"/>
                    <a:pt x="244" y="103"/>
                    <a:pt x="207" y="50"/>
                  </a:cubicBezTo>
                  <a:cubicBezTo>
                    <a:pt x="190" y="33"/>
                    <a:pt x="174" y="17"/>
                    <a:pt x="157" y="17"/>
                  </a:cubicBezTo>
                  <a:cubicBezTo>
                    <a:pt x="141" y="0"/>
                    <a:pt x="141" y="0"/>
                    <a:pt x="12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9" name="Google Shape;15159;p41"/>
            <p:cNvSpPr/>
            <p:nvPr/>
          </p:nvSpPr>
          <p:spPr>
            <a:xfrm>
              <a:off x="3867625" y="2377150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39" y="0"/>
                  </a:moveTo>
                  <a:cubicBezTo>
                    <a:pt x="86" y="0"/>
                    <a:pt x="44" y="33"/>
                    <a:pt x="17" y="91"/>
                  </a:cubicBezTo>
                  <a:cubicBezTo>
                    <a:pt x="1" y="161"/>
                    <a:pt x="34" y="227"/>
                    <a:pt x="87" y="264"/>
                  </a:cubicBezTo>
                  <a:lnTo>
                    <a:pt x="137" y="264"/>
                  </a:lnTo>
                  <a:cubicBezTo>
                    <a:pt x="174" y="264"/>
                    <a:pt x="207" y="227"/>
                    <a:pt x="223" y="178"/>
                  </a:cubicBezTo>
                  <a:cubicBezTo>
                    <a:pt x="240" y="124"/>
                    <a:pt x="240" y="75"/>
                    <a:pt x="207" y="42"/>
                  </a:cubicBezTo>
                  <a:cubicBezTo>
                    <a:pt x="190" y="42"/>
                    <a:pt x="190" y="21"/>
                    <a:pt x="174" y="5"/>
                  </a:cubicBezTo>
                  <a:cubicBezTo>
                    <a:pt x="162" y="2"/>
                    <a:pt x="150" y="0"/>
                    <a:pt x="13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0" name="Google Shape;15160;p41"/>
            <p:cNvSpPr/>
            <p:nvPr/>
          </p:nvSpPr>
          <p:spPr>
            <a:xfrm>
              <a:off x="4054400" y="2186150"/>
              <a:ext cx="6100" cy="6700"/>
            </a:xfrm>
            <a:custGeom>
              <a:avLst/>
              <a:gdLst/>
              <a:ahLst/>
              <a:cxnLst/>
              <a:rect l="l" t="t" r="r" b="b"/>
              <a:pathLst>
                <a:path w="244" h="268" extrusionOk="0">
                  <a:moveTo>
                    <a:pt x="103" y="1"/>
                  </a:moveTo>
                  <a:cubicBezTo>
                    <a:pt x="37" y="17"/>
                    <a:pt x="0" y="87"/>
                    <a:pt x="0" y="157"/>
                  </a:cubicBezTo>
                  <a:cubicBezTo>
                    <a:pt x="21" y="190"/>
                    <a:pt x="21" y="223"/>
                    <a:pt x="54" y="240"/>
                  </a:cubicBezTo>
                  <a:cubicBezTo>
                    <a:pt x="66" y="255"/>
                    <a:pt x="86" y="267"/>
                    <a:pt x="110" y="267"/>
                  </a:cubicBezTo>
                  <a:cubicBezTo>
                    <a:pt x="120" y="267"/>
                    <a:pt x="130" y="265"/>
                    <a:pt x="140" y="261"/>
                  </a:cubicBezTo>
                  <a:cubicBezTo>
                    <a:pt x="190" y="261"/>
                    <a:pt x="243" y="190"/>
                    <a:pt x="227" y="120"/>
                  </a:cubicBezTo>
                  <a:cubicBezTo>
                    <a:pt x="227" y="87"/>
                    <a:pt x="206" y="54"/>
                    <a:pt x="173" y="34"/>
                  </a:cubicBezTo>
                  <a:cubicBezTo>
                    <a:pt x="173" y="17"/>
                    <a:pt x="157" y="17"/>
                    <a:pt x="157" y="17"/>
                  </a:cubicBezTo>
                  <a:cubicBezTo>
                    <a:pt x="140" y="1"/>
                    <a:pt x="124" y="1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1" name="Google Shape;15161;p41"/>
            <p:cNvSpPr/>
            <p:nvPr/>
          </p:nvSpPr>
          <p:spPr>
            <a:xfrm>
              <a:off x="4069025" y="2276650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29" y="1"/>
                  </a:moveTo>
                  <a:cubicBezTo>
                    <a:pt x="81" y="1"/>
                    <a:pt x="31" y="33"/>
                    <a:pt x="17" y="91"/>
                  </a:cubicBezTo>
                  <a:cubicBezTo>
                    <a:pt x="1" y="145"/>
                    <a:pt x="17" y="227"/>
                    <a:pt x="87" y="248"/>
                  </a:cubicBezTo>
                  <a:cubicBezTo>
                    <a:pt x="104" y="265"/>
                    <a:pt x="120" y="265"/>
                    <a:pt x="137" y="265"/>
                  </a:cubicBezTo>
                  <a:cubicBezTo>
                    <a:pt x="174" y="265"/>
                    <a:pt x="207" y="227"/>
                    <a:pt x="223" y="178"/>
                  </a:cubicBezTo>
                  <a:cubicBezTo>
                    <a:pt x="240" y="124"/>
                    <a:pt x="223" y="75"/>
                    <a:pt x="207" y="42"/>
                  </a:cubicBezTo>
                  <a:cubicBezTo>
                    <a:pt x="190" y="21"/>
                    <a:pt x="174" y="21"/>
                    <a:pt x="157" y="5"/>
                  </a:cubicBezTo>
                  <a:cubicBezTo>
                    <a:pt x="148" y="2"/>
                    <a:pt x="139" y="1"/>
                    <a:pt x="12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2" name="Google Shape;15162;p41"/>
            <p:cNvSpPr/>
            <p:nvPr/>
          </p:nvSpPr>
          <p:spPr>
            <a:xfrm>
              <a:off x="4059550" y="2310675"/>
              <a:ext cx="6100" cy="6500"/>
            </a:xfrm>
            <a:custGeom>
              <a:avLst/>
              <a:gdLst/>
              <a:ahLst/>
              <a:cxnLst/>
              <a:rect l="l" t="t" r="r" b="b"/>
              <a:pathLst>
                <a:path w="244" h="260" extrusionOk="0">
                  <a:moveTo>
                    <a:pt x="103" y="0"/>
                  </a:moveTo>
                  <a:cubicBezTo>
                    <a:pt x="54" y="0"/>
                    <a:pt x="0" y="70"/>
                    <a:pt x="21" y="140"/>
                  </a:cubicBezTo>
                  <a:cubicBezTo>
                    <a:pt x="21" y="190"/>
                    <a:pt x="37" y="227"/>
                    <a:pt x="70" y="243"/>
                  </a:cubicBezTo>
                  <a:cubicBezTo>
                    <a:pt x="87" y="260"/>
                    <a:pt x="124" y="260"/>
                    <a:pt x="141" y="260"/>
                  </a:cubicBezTo>
                  <a:cubicBezTo>
                    <a:pt x="174" y="243"/>
                    <a:pt x="190" y="227"/>
                    <a:pt x="207" y="206"/>
                  </a:cubicBezTo>
                  <a:cubicBezTo>
                    <a:pt x="227" y="173"/>
                    <a:pt x="244" y="140"/>
                    <a:pt x="227" y="103"/>
                  </a:cubicBezTo>
                  <a:cubicBezTo>
                    <a:pt x="227" y="70"/>
                    <a:pt x="207" y="37"/>
                    <a:pt x="190" y="21"/>
                  </a:cubicBezTo>
                  <a:cubicBezTo>
                    <a:pt x="174" y="21"/>
                    <a:pt x="174" y="0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3" name="Google Shape;15163;p41"/>
            <p:cNvSpPr/>
            <p:nvPr/>
          </p:nvSpPr>
          <p:spPr>
            <a:xfrm>
              <a:off x="3959050" y="2188575"/>
              <a:ext cx="6100" cy="6675"/>
            </a:xfrm>
            <a:custGeom>
              <a:avLst/>
              <a:gdLst/>
              <a:ahLst/>
              <a:cxnLst/>
              <a:rect l="l" t="t" r="r" b="b"/>
              <a:pathLst>
                <a:path w="244" h="267" extrusionOk="0">
                  <a:moveTo>
                    <a:pt x="112" y="0"/>
                  </a:moveTo>
                  <a:cubicBezTo>
                    <a:pt x="93" y="0"/>
                    <a:pt x="77" y="12"/>
                    <a:pt x="54" y="23"/>
                  </a:cubicBezTo>
                  <a:cubicBezTo>
                    <a:pt x="21" y="77"/>
                    <a:pt x="1" y="164"/>
                    <a:pt x="38" y="213"/>
                  </a:cubicBezTo>
                  <a:cubicBezTo>
                    <a:pt x="54" y="229"/>
                    <a:pt x="87" y="246"/>
                    <a:pt x="124" y="267"/>
                  </a:cubicBezTo>
                  <a:cubicBezTo>
                    <a:pt x="141" y="267"/>
                    <a:pt x="174" y="246"/>
                    <a:pt x="190" y="229"/>
                  </a:cubicBezTo>
                  <a:cubicBezTo>
                    <a:pt x="227" y="213"/>
                    <a:pt x="244" y="180"/>
                    <a:pt x="244" y="143"/>
                  </a:cubicBezTo>
                  <a:cubicBezTo>
                    <a:pt x="244" y="110"/>
                    <a:pt x="244" y="77"/>
                    <a:pt x="207" y="40"/>
                  </a:cubicBezTo>
                  <a:cubicBezTo>
                    <a:pt x="207" y="23"/>
                    <a:pt x="190" y="7"/>
                    <a:pt x="174" y="7"/>
                  </a:cubicBezTo>
                  <a:lnTo>
                    <a:pt x="141" y="7"/>
                  </a:lnTo>
                  <a:cubicBezTo>
                    <a:pt x="130" y="2"/>
                    <a:pt x="121" y="0"/>
                    <a:pt x="11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4" name="Google Shape;15164;p41"/>
            <p:cNvSpPr/>
            <p:nvPr/>
          </p:nvSpPr>
          <p:spPr>
            <a:xfrm>
              <a:off x="4077575" y="2212750"/>
              <a:ext cx="5700" cy="6700"/>
            </a:xfrm>
            <a:custGeom>
              <a:avLst/>
              <a:gdLst/>
              <a:ahLst/>
              <a:cxnLst/>
              <a:rect l="l" t="t" r="r" b="b"/>
              <a:pathLst>
                <a:path w="228" h="268" extrusionOk="0">
                  <a:moveTo>
                    <a:pt x="87" y="0"/>
                  </a:moveTo>
                  <a:cubicBezTo>
                    <a:pt x="71" y="21"/>
                    <a:pt x="38" y="38"/>
                    <a:pt x="22" y="54"/>
                  </a:cubicBezTo>
                  <a:cubicBezTo>
                    <a:pt x="1" y="87"/>
                    <a:pt x="1" y="124"/>
                    <a:pt x="1" y="157"/>
                  </a:cubicBezTo>
                  <a:cubicBezTo>
                    <a:pt x="1" y="190"/>
                    <a:pt x="22" y="227"/>
                    <a:pt x="38" y="244"/>
                  </a:cubicBezTo>
                  <a:cubicBezTo>
                    <a:pt x="61" y="255"/>
                    <a:pt x="85" y="267"/>
                    <a:pt x="104" y="267"/>
                  </a:cubicBezTo>
                  <a:cubicBezTo>
                    <a:pt x="111" y="267"/>
                    <a:pt x="119" y="265"/>
                    <a:pt x="125" y="260"/>
                  </a:cubicBezTo>
                  <a:cubicBezTo>
                    <a:pt x="191" y="260"/>
                    <a:pt x="228" y="190"/>
                    <a:pt x="228" y="124"/>
                  </a:cubicBezTo>
                  <a:cubicBezTo>
                    <a:pt x="207" y="87"/>
                    <a:pt x="191" y="54"/>
                    <a:pt x="174" y="38"/>
                  </a:cubicBezTo>
                  <a:cubicBezTo>
                    <a:pt x="174" y="21"/>
                    <a:pt x="158" y="21"/>
                    <a:pt x="158" y="21"/>
                  </a:cubicBezTo>
                  <a:cubicBezTo>
                    <a:pt x="125" y="0"/>
                    <a:pt x="104" y="0"/>
                    <a:pt x="8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5" name="Google Shape;15165;p41"/>
            <p:cNvSpPr/>
            <p:nvPr/>
          </p:nvSpPr>
          <p:spPr>
            <a:xfrm>
              <a:off x="4090475" y="2257900"/>
              <a:ext cx="6100" cy="6400"/>
            </a:xfrm>
            <a:custGeom>
              <a:avLst/>
              <a:gdLst/>
              <a:ahLst/>
              <a:cxnLst/>
              <a:rect l="l" t="t" r="r" b="b"/>
              <a:pathLst>
                <a:path w="244" h="256" extrusionOk="0">
                  <a:moveTo>
                    <a:pt x="103" y="0"/>
                  </a:moveTo>
                  <a:cubicBezTo>
                    <a:pt x="70" y="0"/>
                    <a:pt x="54" y="33"/>
                    <a:pt x="37" y="50"/>
                  </a:cubicBezTo>
                  <a:cubicBezTo>
                    <a:pt x="21" y="87"/>
                    <a:pt x="0" y="120"/>
                    <a:pt x="21" y="153"/>
                  </a:cubicBezTo>
                  <a:cubicBezTo>
                    <a:pt x="21" y="190"/>
                    <a:pt x="37" y="223"/>
                    <a:pt x="54" y="239"/>
                  </a:cubicBezTo>
                  <a:cubicBezTo>
                    <a:pt x="87" y="256"/>
                    <a:pt x="103" y="256"/>
                    <a:pt x="140" y="256"/>
                  </a:cubicBezTo>
                  <a:cubicBezTo>
                    <a:pt x="206" y="256"/>
                    <a:pt x="244" y="190"/>
                    <a:pt x="227" y="120"/>
                  </a:cubicBezTo>
                  <a:cubicBezTo>
                    <a:pt x="227" y="87"/>
                    <a:pt x="206" y="50"/>
                    <a:pt x="190" y="33"/>
                  </a:cubicBezTo>
                  <a:cubicBezTo>
                    <a:pt x="173" y="17"/>
                    <a:pt x="173" y="17"/>
                    <a:pt x="157" y="17"/>
                  </a:cubicBezTo>
                  <a:cubicBezTo>
                    <a:pt x="140" y="0"/>
                    <a:pt x="124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6" name="Google Shape;15166;p41"/>
            <p:cNvSpPr/>
            <p:nvPr/>
          </p:nvSpPr>
          <p:spPr>
            <a:xfrm>
              <a:off x="4092225" y="221132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20" y="1"/>
                  </a:moveTo>
                  <a:cubicBezTo>
                    <a:pt x="114" y="1"/>
                    <a:pt x="109" y="3"/>
                    <a:pt x="103" y="8"/>
                  </a:cubicBezTo>
                  <a:cubicBezTo>
                    <a:pt x="54" y="8"/>
                    <a:pt x="0" y="78"/>
                    <a:pt x="17" y="144"/>
                  </a:cubicBezTo>
                  <a:cubicBezTo>
                    <a:pt x="17" y="198"/>
                    <a:pt x="33" y="214"/>
                    <a:pt x="70" y="247"/>
                  </a:cubicBezTo>
                  <a:cubicBezTo>
                    <a:pt x="87" y="247"/>
                    <a:pt x="120" y="264"/>
                    <a:pt x="136" y="264"/>
                  </a:cubicBezTo>
                  <a:cubicBezTo>
                    <a:pt x="174" y="247"/>
                    <a:pt x="206" y="231"/>
                    <a:pt x="223" y="214"/>
                  </a:cubicBezTo>
                  <a:cubicBezTo>
                    <a:pt x="239" y="181"/>
                    <a:pt x="239" y="144"/>
                    <a:pt x="239" y="111"/>
                  </a:cubicBezTo>
                  <a:cubicBezTo>
                    <a:pt x="223" y="78"/>
                    <a:pt x="223" y="41"/>
                    <a:pt x="190" y="25"/>
                  </a:cubicBezTo>
                  <a:lnTo>
                    <a:pt x="174" y="8"/>
                  </a:lnTo>
                  <a:lnTo>
                    <a:pt x="157" y="8"/>
                  </a:lnTo>
                  <a:cubicBezTo>
                    <a:pt x="143" y="8"/>
                    <a:pt x="131" y="1"/>
                    <a:pt x="12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7" name="Google Shape;15167;p41"/>
            <p:cNvSpPr/>
            <p:nvPr/>
          </p:nvSpPr>
          <p:spPr>
            <a:xfrm>
              <a:off x="4084900" y="2227900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22" y="0"/>
                  </a:moveTo>
                  <a:cubicBezTo>
                    <a:pt x="78" y="0"/>
                    <a:pt x="44" y="32"/>
                    <a:pt x="17" y="83"/>
                  </a:cubicBezTo>
                  <a:cubicBezTo>
                    <a:pt x="1" y="153"/>
                    <a:pt x="38" y="219"/>
                    <a:pt x="87" y="256"/>
                  </a:cubicBezTo>
                  <a:lnTo>
                    <a:pt x="141" y="256"/>
                  </a:lnTo>
                  <a:cubicBezTo>
                    <a:pt x="174" y="256"/>
                    <a:pt x="207" y="219"/>
                    <a:pt x="223" y="186"/>
                  </a:cubicBezTo>
                  <a:cubicBezTo>
                    <a:pt x="244" y="137"/>
                    <a:pt x="244" y="83"/>
                    <a:pt x="207" y="50"/>
                  </a:cubicBezTo>
                  <a:cubicBezTo>
                    <a:pt x="190" y="34"/>
                    <a:pt x="190" y="13"/>
                    <a:pt x="174" y="13"/>
                  </a:cubicBezTo>
                  <a:cubicBezTo>
                    <a:pt x="155" y="4"/>
                    <a:pt x="138" y="0"/>
                    <a:pt x="12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8" name="Google Shape;15168;p41"/>
            <p:cNvSpPr/>
            <p:nvPr/>
          </p:nvSpPr>
          <p:spPr>
            <a:xfrm>
              <a:off x="4072950" y="2231725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03" y="0"/>
                  </a:moveTo>
                  <a:cubicBezTo>
                    <a:pt x="50" y="17"/>
                    <a:pt x="0" y="87"/>
                    <a:pt x="17" y="153"/>
                  </a:cubicBezTo>
                  <a:cubicBezTo>
                    <a:pt x="17" y="190"/>
                    <a:pt x="33" y="223"/>
                    <a:pt x="50" y="239"/>
                  </a:cubicBezTo>
                  <a:cubicBezTo>
                    <a:pt x="73" y="251"/>
                    <a:pt x="90" y="263"/>
                    <a:pt x="110" y="263"/>
                  </a:cubicBezTo>
                  <a:cubicBezTo>
                    <a:pt x="118" y="263"/>
                    <a:pt x="127" y="261"/>
                    <a:pt x="136" y="256"/>
                  </a:cubicBezTo>
                  <a:cubicBezTo>
                    <a:pt x="169" y="256"/>
                    <a:pt x="186" y="239"/>
                    <a:pt x="207" y="206"/>
                  </a:cubicBezTo>
                  <a:cubicBezTo>
                    <a:pt x="223" y="190"/>
                    <a:pt x="239" y="153"/>
                    <a:pt x="239" y="120"/>
                  </a:cubicBezTo>
                  <a:cubicBezTo>
                    <a:pt x="223" y="87"/>
                    <a:pt x="207" y="50"/>
                    <a:pt x="186" y="33"/>
                  </a:cubicBezTo>
                  <a:cubicBezTo>
                    <a:pt x="169" y="17"/>
                    <a:pt x="169" y="17"/>
                    <a:pt x="153" y="17"/>
                  </a:cubicBezTo>
                  <a:cubicBezTo>
                    <a:pt x="136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9" name="Google Shape;15169;p41"/>
            <p:cNvSpPr/>
            <p:nvPr/>
          </p:nvSpPr>
          <p:spPr>
            <a:xfrm>
              <a:off x="4096150" y="2242425"/>
              <a:ext cx="5575" cy="6425"/>
            </a:xfrm>
            <a:custGeom>
              <a:avLst/>
              <a:gdLst/>
              <a:ahLst/>
              <a:cxnLst/>
              <a:rect l="l" t="t" r="r" b="b"/>
              <a:pathLst>
                <a:path w="223" h="257" extrusionOk="0">
                  <a:moveTo>
                    <a:pt x="103" y="1"/>
                  </a:moveTo>
                  <a:cubicBezTo>
                    <a:pt x="33" y="17"/>
                    <a:pt x="0" y="87"/>
                    <a:pt x="0" y="153"/>
                  </a:cubicBezTo>
                  <a:cubicBezTo>
                    <a:pt x="0" y="191"/>
                    <a:pt x="17" y="207"/>
                    <a:pt x="49" y="240"/>
                  </a:cubicBezTo>
                  <a:cubicBezTo>
                    <a:pt x="66" y="257"/>
                    <a:pt x="103" y="257"/>
                    <a:pt x="136" y="257"/>
                  </a:cubicBezTo>
                  <a:cubicBezTo>
                    <a:pt x="186" y="240"/>
                    <a:pt x="223" y="174"/>
                    <a:pt x="223" y="104"/>
                  </a:cubicBezTo>
                  <a:cubicBezTo>
                    <a:pt x="223" y="71"/>
                    <a:pt x="186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0" name="Google Shape;15170;p41"/>
            <p:cNvSpPr/>
            <p:nvPr/>
          </p:nvSpPr>
          <p:spPr>
            <a:xfrm>
              <a:off x="4081500" y="2195650"/>
              <a:ext cx="6425" cy="6775"/>
            </a:xfrm>
            <a:custGeom>
              <a:avLst/>
              <a:gdLst/>
              <a:ahLst/>
              <a:cxnLst/>
              <a:rect l="l" t="t" r="r" b="b"/>
              <a:pathLst>
                <a:path w="257" h="271" extrusionOk="0">
                  <a:moveTo>
                    <a:pt x="137" y="0"/>
                  </a:moveTo>
                  <a:cubicBezTo>
                    <a:pt x="120" y="0"/>
                    <a:pt x="87" y="17"/>
                    <a:pt x="71" y="33"/>
                  </a:cubicBezTo>
                  <a:cubicBezTo>
                    <a:pt x="17" y="87"/>
                    <a:pt x="1" y="153"/>
                    <a:pt x="50" y="223"/>
                  </a:cubicBezTo>
                  <a:cubicBezTo>
                    <a:pt x="72" y="252"/>
                    <a:pt x="104" y="271"/>
                    <a:pt x="137" y="271"/>
                  </a:cubicBezTo>
                  <a:cubicBezTo>
                    <a:pt x="160" y="271"/>
                    <a:pt x="185" y="261"/>
                    <a:pt x="207" y="239"/>
                  </a:cubicBezTo>
                  <a:cubicBezTo>
                    <a:pt x="256" y="190"/>
                    <a:pt x="256" y="103"/>
                    <a:pt x="223" y="50"/>
                  </a:cubicBezTo>
                  <a:cubicBezTo>
                    <a:pt x="207" y="33"/>
                    <a:pt x="190" y="17"/>
                    <a:pt x="174" y="17"/>
                  </a:cubicBezTo>
                  <a:cubicBezTo>
                    <a:pt x="174" y="17"/>
                    <a:pt x="153" y="17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71" name="Google Shape;15171;p41"/>
          <p:cNvSpPr/>
          <p:nvPr/>
        </p:nvSpPr>
        <p:spPr>
          <a:xfrm rot="5400000" flipH="1">
            <a:off x="6662939" y="4629379"/>
            <a:ext cx="420427" cy="461299"/>
          </a:xfrm>
          <a:custGeom>
            <a:avLst/>
            <a:gdLst/>
            <a:ahLst/>
            <a:cxnLst/>
            <a:rect l="l" t="t" r="r" b="b"/>
            <a:pathLst>
              <a:path w="2903" h="2718" extrusionOk="0">
                <a:moveTo>
                  <a:pt x="1564" y="1"/>
                </a:moveTo>
                <a:cubicBezTo>
                  <a:pt x="1273" y="1"/>
                  <a:pt x="1022" y="131"/>
                  <a:pt x="911" y="501"/>
                </a:cubicBezTo>
                <a:cubicBezTo>
                  <a:pt x="685" y="1190"/>
                  <a:pt x="0" y="1581"/>
                  <a:pt x="359" y="2200"/>
                </a:cubicBezTo>
                <a:cubicBezTo>
                  <a:pt x="576" y="2574"/>
                  <a:pt x="867" y="2717"/>
                  <a:pt x="1177" y="2717"/>
                </a:cubicBezTo>
                <a:cubicBezTo>
                  <a:pt x="1580" y="2717"/>
                  <a:pt x="2014" y="2475"/>
                  <a:pt x="2354" y="2183"/>
                </a:cubicBezTo>
                <a:cubicBezTo>
                  <a:pt x="2560" y="1994"/>
                  <a:pt x="2746" y="1754"/>
                  <a:pt x="2767" y="1499"/>
                </a:cubicBezTo>
                <a:cubicBezTo>
                  <a:pt x="2767" y="1223"/>
                  <a:pt x="2903" y="604"/>
                  <a:pt x="2680" y="431"/>
                </a:cubicBezTo>
                <a:cubicBezTo>
                  <a:pt x="2396" y="227"/>
                  <a:pt x="1946" y="1"/>
                  <a:pt x="156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72" name="Google Shape;15172;p41"/>
          <p:cNvSpPr/>
          <p:nvPr/>
        </p:nvSpPr>
        <p:spPr>
          <a:xfrm rot="-3532039" flipH="1">
            <a:off x="465609" y="1200297"/>
            <a:ext cx="342801" cy="376148"/>
          </a:xfrm>
          <a:custGeom>
            <a:avLst/>
            <a:gdLst/>
            <a:ahLst/>
            <a:cxnLst/>
            <a:rect l="l" t="t" r="r" b="b"/>
            <a:pathLst>
              <a:path w="2903" h="2718" extrusionOk="0">
                <a:moveTo>
                  <a:pt x="1564" y="1"/>
                </a:moveTo>
                <a:cubicBezTo>
                  <a:pt x="1273" y="1"/>
                  <a:pt x="1022" y="131"/>
                  <a:pt x="911" y="501"/>
                </a:cubicBezTo>
                <a:cubicBezTo>
                  <a:pt x="685" y="1190"/>
                  <a:pt x="0" y="1581"/>
                  <a:pt x="359" y="2200"/>
                </a:cubicBezTo>
                <a:cubicBezTo>
                  <a:pt x="576" y="2574"/>
                  <a:pt x="867" y="2717"/>
                  <a:pt x="1177" y="2717"/>
                </a:cubicBezTo>
                <a:cubicBezTo>
                  <a:pt x="1580" y="2717"/>
                  <a:pt x="2014" y="2475"/>
                  <a:pt x="2354" y="2183"/>
                </a:cubicBezTo>
                <a:cubicBezTo>
                  <a:pt x="2560" y="1994"/>
                  <a:pt x="2746" y="1754"/>
                  <a:pt x="2767" y="1499"/>
                </a:cubicBezTo>
                <a:cubicBezTo>
                  <a:pt x="2767" y="1223"/>
                  <a:pt x="2903" y="604"/>
                  <a:pt x="2680" y="431"/>
                </a:cubicBezTo>
                <a:cubicBezTo>
                  <a:pt x="2396" y="227"/>
                  <a:pt x="1946" y="1"/>
                  <a:pt x="156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GitHub - larabeatrizms/github-explorer: Pesquisa de repositórios no github  com API">
            <a:extLst>
              <a:ext uri="{FF2B5EF4-FFF2-40B4-BE49-F238E27FC236}">
                <a16:creationId xmlns:a16="http://schemas.microsoft.com/office/drawing/2014/main" id="{8ACEF6E9-E1D7-4237-AC12-A20308B04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6916" y="972291"/>
            <a:ext cx="5038479" cy="278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08" name="Google Shape;15208;p47"/>
          <p:cNvSpPr/>
          <p:nvPr/>
        </p:nvSpPr>
        <p:spPr>
          <a:xfrm>
            <a:off x="-861467" y="-186820"/>
            <a:ext cx="11767661" cy="5517140"/>
          </a:xfrm>
          <a:custGeom>
            <a:avLst/>
            <a:gdLst/>
            <a:ahLst/>
            <a:cxnLst/>
            <a:rect l="l" t="t" r="r" b="b"/>
            <a:pathLst>
              <a:path w="284866" h="161156" extrusionOk="0">
                <a:moveTo>
                  <a:pt x="79578" y="28470"/>
                </a:moveTo>
                <a:cubicBezTo>
                  <a:pt x="90374" y="28470"/>
                  <a:pt x="99881" y="31630"/>
                  <a:pt x="104166" y="38659"/>
                </a:cubicBezTo>
                <a:cubicBezTo>
                  <a:pt x="117456" y="60344"/>
                  <a:pt x="118567" y="73552"/>
                  <a:pt x="118650" y="100648"/>
                </a:cubicBezTo>
                <a:cubicBezTo>
                  <a:pt x="118650" y="120001"/>
                  <a:pt x="99847" y="126486"/>
                  <a:pt x="81063" y="126486"/>
                </a:cubicBezTo>
                <a:cubicBezTo>
                  <a:pt x="65740" y="126486"/>
                  <a:pt x="50429" y="122171"/>
                  <a:pt x="45345" y="117004"/>
                </a:cubicBezTo>
                <a:cubicBezTo>
                  <a:pt x="38659" y="110153"/>
                  <a:pt x="35058" y="102952"/>
                  <a:pt x="31458" y="93262"/>
                </a:cubicBezTo>
                <a:cubicBezTo>
                  <a:pt x="27960" y="84003"/>
                  <a:pt x="29236" y="62998"/>
                  <a:pt x="31890" y="54521"/>
                </a:cubicBezTo>
                <a:cubicBezTo>
                  <a:pt x="37054" y="38488"/>
                  <a:pt x="60357" y="28470"/>
                  <a:pt x="79578" y="28470"/>
                </a:cubicBezTo>
                <a:close/>
                <a:moveTo>
                  <a:pt x="0" y="1"/>
                </a:moveTo>
                <a:lnTo>
                  <a:pt x="0" y="161155"/>
                </a:lnTo>
                <a:lnTo>
                  <a:pt x="284866" y="161155"/>
                </a:lnTo>
                <a:lnTo>
                  <a:pt x="284866" y="1"/>
                </a:lnTo>
                <a:close/>
              </a:path>
            </a:pathLst>
          </a:custGeom>
          <a:solidFill>
            <a:srgbClr val="F5EC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09" name="Google Shape;15209;p47"/>
          <p:cNvSpPr/>
          <p:nvPr/>
        </p:nvSpPr>
        <p:spPr>
          <a:xfrm>
            <a:off x="5022364" y="843135"/>
            <a:ext cx="1171275" cy="958326"/>
          </a:xfrm>
          <a:custGeom>
            <a:avLst/>
            <a:gdLst/>
            <a:ahLst/>
            <a:cxnLst/>
            <a:rect l="l" t="t" r="r" b="b"/>
            <a:pathLst>
              <a:path w="2442" h="1998" extrusionOk="0">
                <a:moveTo>
                  <a:pt x="1079" y="1"/>
                </a:moveTo>
                <a:cubicBezTo>
                  <a:pt x="952" y="1"/>
                  <a:pt x="821" y="27"/>
                  <a:pt x="689" y="85"/>
                </a:cubicBezTo>
                <a:cubicBezTo>
                  <a:pt x="207" y="274"/>
                  <a:pt x="1" y="703"/>
                  <a:pt x="1" y="1202"/>
                </a:cubicBezTo>
                <a:cubicBezTo>
                  <a:pt x="1" y="1425"/>
                  <a:pt x="17" y="1684"/>
                  <a:pt x="207" y="1837"/>
                </a:cubicBezTo>
                <a:cubicBezTo>
                  <a:pt x="354" y="1956"/>
                  <a:pt x="560" y="1997"/>
                  <a:pt x="754" y="1997"/>
                </a:cubicBezTo>
                <a:cubicBezTo>
                  <a:pt x="790" y="1997"/>
                  <a:pt x="824" y="1996"/>
                  <a:pt x="859" y="1994"/>
                </a:cubicBezTo>
                <a:cubicBezTo>
                  <a:pt x="1514" y="1961"/>
                  <a:pt x="2442" y="1528"/>
                  <a:pt x="2095" y="740"/>
                </a:cubicBezTo>
                <a:cubicBezTo>
                  <a:pt x="1910" y="312"/>
                  <a:pt x="1517" y="1"/>
                  <a:pt x="1079" y="1"/>
                </a:cubicBezTo>
                <a:close/>
              </a:path>
            </a:pathLst>
          </a:custGeom>
          <a:solidFill>
            <a:srgbClr val="E5D0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10" name="Google Shape;15210;p47"/>
          <p:cNvSpPr txBox="1">
            <a:spLocks noGrp="1"/>
          </p:cNvSpPr>
          <p:nvPr>
            <p:ph type="title"/>
          </p:nvPr>
        </p:nvSpPr>
        <p:spPr>
          <a:xfrm>
            <a:off x="4793809" y="1985195"/>
            <a:ext cx="4925797" cy="9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b="1" dirty="0"/>
              <a:t>GitHub</a:t>
            </a:r>
            <a:endParaRPr sz="7200" b="1" dirty="0"/>
          </a:p>
        </p:txBody>
      </p:sp>
      <p:sp>
        <p:nvSpPr>
          <p:cNvPr id="15211" name="Google Shape;15211;p47"/>
          <p:cNvSpPr txBox="1">
            <a:spLocks noGrp="1"/>
          </p:cNvSpPr>
          <p:nvPr>
            <p:ph type="subTitle" idx="1"/>
          </p:nvPr>
        </p:nvSpPr>
        <p:spPr>
          <a:xfrm>
            <a:off x="4198828" y="2656919"/>
            <a:ext cx="4176915" cy="9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Repositório do projeto</a:t>
            </a:r>
            <a:endParaRPr dirty="0"/>
          </a:p>
        </p:txBody>
      </p:sp>
      <p:sp>
        <p:nvSpPr>
          <p:cNvPr id="15212" name="Google Shape;15212;p47"/>
          <p:cNvSpPr/>
          <p:nvPr/>
        </p:nvSpPr>
        <p:spPr>
          <a:xfrm rot="10800000" flipH="1">
            <a:off x="0" y="3203971"/>
            <a:ext cx="2453875" cy="1939529"/>
          </a:xfrm>
          <a:custGeom>
            <a:avLst/>
            <a:gdLst/>
            <a:ahLst/>
            <a:cxnLst/>
            <a:rect l="l" t="t" r="r" b="b"/>
            <a:pathLst>
              <a:path w="8279" h="7456" extrusionOk="0">
                <a:moveTo>
                  <a:pt x="0" y="1"/>
                </a:moveTo>
                <a:lnTo>
                  <a:pt x="0" y="7455"/>
                </a:lnTo>
                <a:cubicBezTo>
                  <a:pt x="186" y="6235"/>
                  <a:pt x="652" y="5117"/>
                  <a:pt x="1443" y="4379"/>
                </a:cubicBezTo>
                <a:cubicBezTo>
                  <a:pt x="1850" y="3996"/>
                  <a:pt x="2252" y="3845"/>
                  <a:pt x="2651" y="3845"/>
                </a:cubicBezTo>
                <a:cubicBezTo>
                  <a:pt x="3415" y="3845"/>
                  <a:pt x="4166" y="4394"/>
                  <a:pt x="4910" y="4911"/>
                </a:cubicBezTo>
                <a:cubicBezTo>
                  <a:pt x="5426" y="5274"/>
                  <a:pt x="6011" y="5600"/>
                  <a:pt x="6597" y="5703"/>
                </a:cubicBezTo>
                <a:cubicBezTo>
                  <a:pt x="6686" y="5720"/>
                  <a:pt x="6778" y="5729"/>
                  <a:pt x="6871" y="5729"/>
                </a:cubicBezTo>
                <a:cubicBezTo>
                  <a:pt x="7335" y="5729"/>
                  <a:pt x="7820" y="5505"/>
                  <a:pt x="8019" y="4948"/>
                </a:cubicBezTo>
                <a:cubicBezTo>
                  <a:pt x="8279" y="4190"/>
                  <a:pt x="7937" y="3365"/>
                  <a:pt x="7660" y="2730"/>
                </a:cubicBezTo>
                <a:cubicBezTo>
                  <a:pt x="7590" y="2578"/>
                  <a:pt x="6560" y="87"/>
                  <a:pt x="6749" y="1"/>
                </a:cubicBezTo>
                <a:close/>
              </a:path>
            </a:pathLst>
          </a:custGeom>
          <a:solidFill>
            <a:srgbClr val="DFC8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13" name="Google Shape;15213;p47"/>
          <p:cNvGrpSpPr/>
          <p:nvPr/>
        </p:nvGrpSpPr>
        <p:grpSpPr>
          <a:xfrm rot="-5400000" flipH="1">
            <a:off x="7903210" y="540476"/>
            <a:ext cx="1830221" cy="691747"/>
            <a:chOff x="3838450" y="2686475"/>
            <a:chExt cx="434175" cy="164100"/>
          </a:xfrm>
        </p:grpSpPr>
        <p:sp>
          <p:nvSpPr>
            <p:cNvPr id="15214" name="Google Shape;15214;p47"/>
            <p:cNvSpPr/>
            <p:nvPr/>
          </p:nvSpPr>
          <p:spPr>
            <a:xfrm>
              <a:off x="4133050" y="2834375"/>
              <a:ext cx="6400" cy="6225"/>
            </a:xfrm>
            <a:custGeom>
              <a:avLst/>
              <a:gdLst/>
              <a:ahLst/>
              <a:cxnLst/>
              <a:rect l="l" t="t" r="r" b="b"/>
              <a:pathLst>
                <a:path w="256" h="249" extrusionOk="0">
                  <a:moveTo>
                    <a:pt x="139" y="1"/>
                  </a:moveTo>
                  <a:cubicBezTo>
                    <a:pt x="124" y="1"/>
                    <a:pt x="111" y="5"/>
                    <a:pt x="103" y="13"/>
                  </a:cubicBezTo>
                  <a:cubicBezTo>
                    <a:pt x="33" y="30"/>
                    <a:pt x="0" y="100"/>
                    <a:pt x="17" y="166"/>
                  </a:cubicBezTo>
                  <a:cubicBezTo>
                    <a:pt x="33" y="203"/>
                    <a:pt x="49" y="236"/>
                    <a:pt x="70" y="236"/>
                  </a:cubicBezTo>
                  <a:cubicBezTo>
                    <a:pt x="87" y="244"/>
                    <a:pt x="103" y="248"/>
                    <a:pt x="118" y="248"/>
                  </a:cubicBezTo>
                  <a:cubicBezTo>
                    <a:pt x="132" y="248"/>
                    <a:pt x="144" y="244"/>
                    <a:pt x="153" y="236"/>
                  </a:cubicBezTo>
                  <a:cubicBezTo>
                    <a:pt x="223" y="219"/>
                    <a:pt x="256" y="149"/>
                    <a:pt x="239" y="79"/>
                  </a:cubicBezTo>
                  <a:cubicBezTo>
                    <a:pt x="239" y="63"/>
                    <a:pt x="223" y="30"/>
                    <a:pt x="206" y="30"/>
                  </a:cubicBezTo>
                  <a:cubicBezTo>
                    <a:pt x="206" y="13"/>
                    <a:pt x="190" y="13"/>
                    <a:pt x="190" y="13"/>
                  </a:cubicBezTo>
                  <a:cubicBezTo>
                    <a:pt x="171" y="5"/>
                    <a:pt x="154" y="1"/>
                    <a:pt x="13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5" name="Google Shape;15215;p47"/>
            <p:cNvSpPr/>
            <p:nvPr/>
          </p:nvSpPr>
          <p:spPr>
            <a:xfrm>
              <a:off x="4017075" y="2766450"/>
              <a:ext cx="6425" cy="6325"/>
            </a:xfrm>
            <a:custGeom>
              <a:avLst/>
              <a:gdLst/>
              <a:ahLst/>
              <a:cxnLst/>
              <a:rect l="l" t="t" r="r" b="b"/>
              <a:pathLst>
                <a:path w="257" h="253" extrusionOk="0">
                  <a:moveTo>
                    <a:pt x="135" y="1"/>
                  </a:moveTo>
                  <a:cubicBezTo>
                    <a:pt x="120" y="1"/>
                    <a:pt x="104" y="5"/>
                    <a:pt x="87" y="13"/>
                  </a:cubicBezTo>
                  <a:cubicBezTo>
                    <a:pt x="34" y="34"/>
                    <a:pt x="1" y="100"/>
                    <a:pt x="17" y="170"/>
                  </a:cubicBezTo>
                  <a:cubicBezTo>
                    <a:pt x="29" y="221"/>
                    <a:pt x="61" y="253"/>
                    <a:pt x="104" y="253"/>
                  </a:cubicBezTo>
                  <a:cubicBezTo>
                    <a:pt x="119" y="253"/>
                    <a:pt x="136" y="249"/>
                    <a:pt x="153" y="240"/>
                  </a:cubicBezTo>
                  <a:cubicBezTo>
                    <a:pt x="207" y="219"/>
                    <a:pt x="256" y="153"/>
                    <a:pt x="240" y="83"/>
                  </a:cubicBezTo>
                  <a:cubicBezTo>
                    <a:pt x="223" y="67"/>
                    <a:pt x="223" y="50"/>
                    <a:pt x="207" y="34"/>
                  </a:cubicBezTo>
                  <a:cubicBezTo>
                    <a:pt x="190" y="13"/>
                    <a:pt x="190" y="13"/>
                    <a:pt x="174" y="13"/>
                  </a:cubicBezTo>
                  <a:cubicBezTo>
                    <a:pt x="164" y="5"/>
                    <a:pt x="150" y="1"/>
                    <a:pt x="13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6" name="Google Shape;15216;p47"/>
            <p:cNvSpPr/>
            <p:nvPr/>
          </p:nvSpPr>
          <p:spPr>
            <a:xfrm>
              <a:off x="4014500" y="281490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37" y="0"/>
                  </a:moveTo>
                  <a:cubicBezTo>
                    <a:pt x="87" y="0"/>
                    <a:pt x="17" y="54"/>
                    <a:pt x="1" y="120"/>
                  </a:cubicBezTo>
                  <a:cubicBezTo>
                    <a:pt x="1" y="157"/>
                    <a:pt x="1" y="190"/>
                    <a:pt x="17" y="207"/>
                  </a:cubicBezTo>
                  <a:cubicBezTo>
                    <a:pt x="34" y="240"/>
                    <a:pt x="50" y="260"/>
                    <a:pt x="87" y="260"/>
                  </a:cubicBezTo>
                  <a:cubicBezTo>
                    <a:pt x="95" y="262"/>
                    <a:pt x="103" y="263"/>
                    <a:pt x="111" y="263"/>
                  </a:cubicBezTo>
                  <a:cubicBezTo>
                    <a:pt x="166" y="263"/>
                    <a:pt x="209" y="215"/>
                    <a:pt x="223" y="157"/>
                  </a:cubicBezTo>
                  <a:cubicBezTo>
                    <a:pt x="240" y="104"/>
                    <a:pt x="223" y="54"/>
                    <a:pt x="190" y="33"/>
                  </a:cubicBezTo>
                  <a:cubicBezTo>
                    <a:pt x="190" y="17"/>
                    <a:pt x="174" y="17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7" name="Google Shape;15217;p47"/>
            <p:cNvSpPr/>
            <p:nvPr/>
          </p:nvSpPr>
          <p:spPr>
            <a:xfrm>
              <a:off x="4004600" y="2842425"/>
              <a:ext cx="6025" cy="6500"/>
            </a:xfrm>
            <a:custGeom>
              <a:avLst/>
              <a:gdLst/>
              <a:ahLst/>
              <a:cxnLst/>
              <a:rect l="l" t="t" r="r" b="b"/>
              <a:pathLst>
                <a:path w="241" h="260" extrusionOk="0">
                  <a:moveTo>
                    <a:pt x="158" y="0"/>
                  </a:moveTo>
                  <a:cubicBezTo>
                    <a:pt x="137" y="0"/>
                    <a:pt x="104" y="0"/>
                    <a:pt x="87" y="17"/>
                  </a:cubicBezTo>
                  <a:cubicBezTo>
                    <a:pt x="54" y="33"/>
                    <a:pt x="17" y="66"/>
                    <a:pt x="17" y="120"/>
                  </a:cubicBezTo>
                  <a:cubicBezTo>
                    <a:pt x="1" y="153"/>
                    <a:pt x="17" y="190"/>
                    <a:pt x="34" y="206"/>
                  </a:cubicBezTo>
                  <a:cubicBezTo>
                    <a:pt x="34" y="239"/>
                    <a:pt x="71" y="256"/>
                    <a:pt x="104" y="256"/>
                  </a:cubicBezTo>
                  <a:cubicBezTo>
                    <a:pt x="111" y="258"/>
                    <a:pt x="118" y="259"/>
                    <a:pt x="125" y="259"/>
                  </a:cubicBezTo>
                  <a:cubicBezTo>
                    <a:pt x="170" y="259"/>
                    <a:pt x="209" y="214"/>
                    <a:pt x="224" y="153"/>
                  </a:cubicBezTo>
                  <a:lnTo>
                    <a:pt x="240" y="153"/>
                  </a:lnTo>
                  <a:cubicBezTo>
                    <a:pt x="240" y="103"/>
                    <a:pt x="224" y="50"/>
                    <a:pt x="207" y="33"/>
                  </a:cubicBezTo>
                  <a:cubicBezTo>
                    <a:pt x="191" y="17"/>
                    <a:pt x="174" y="17"/>
                    <a:pt x="15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8" name="Google Shape;15218;p47"/>
            <p:cNvSpPr/>
            <p:nvPr/>
          </p:nvSpPr>
          <p:spPr>
            <a:xfrm>
              <a:off x="4004200" y="2827775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136" y="1"/>
                  </a:moveTo>
                  <a:cubicBezTo>
                    <a:pt x="103" y="1"/>
                    <a:pt x="87" y="1"/>
                    <a:pt x="50" y="17"/>
                  </a:cubicBezTo>
                  <a:cubicBezTo>
                    <a:pt x="33" y="54"/>
                    <a:pt x="17" y="71"/>
                    <a:pt x="0" y="104"/>
                  </a:cubicBezTo>
                  <a:cubicBezTo>
                    <a:pt x="0" y="137"/>
                    <a:pt x="0" y="174"/>
                    <a:pt x="17" y="207"/>
                  </a:cubicBezTo>
                  <a:cubicBezTo>
                    <a:pt x="33" y="223"/>
                    <a:pt x="50" y="240"/>
                    <a:pt x="87" y="261"/>
                  </a:cubicBezTo>
                  <a:cubicBezTo>
                    <a:pt x="136" y="261"/>
                    <a:pt x="207" y="223"/>
                    <a:pt x="223" y="137"/>
                  </a:cubicBezTo>
                  <a:cubicBezTo>
                    <a:pt x="223" y="104"/>
                    <a:pt x="223" y="87"/>
                    <a:pt x="207" y="54"/>
                  </a:cubicBezTo>
                  <a:cubicBezTo>
                    <a:pt x="207" y="34"/>
                    <a:pt x="207" y="34"/>
                    <a:pt x="190" y="34"/>
                  </a:cubicBezTo>
                  <a:cubicBezTo>
                    <a:pt x="174" y="17"/>
                    <a:pt x="153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9" name="Google Shape;15219;p47"/>
            <p:cNvSpPr/>
            <p:nvPr/>
          </p:nvSpPr>
          <p:spPr>
            <a:xfrm>
              <a:off x="4007175" y="2781000"/>
              <a:ext cx="5600" cy="6400"/>
            </a:xfrm>
            <a:custGeom>
              <a:avLst/>
              <a:gdLst/>
              <a:ahLst/>
              <a:cxnLst/>
              <a:rect l="l" t="t" r="r" b="b"/>
              <a:pathLst>
                <a:path w="224" h="256" extrusionOk="0">
                  <a:moveTo>
                    <a:pt x="137" y="0"/>
                  </a:moveTo>
                  <a:cubicBezTo>
                    <a:pt x="121" y="0"/>
                    <a:pt x="88" y="0"/>
                    <a:pt x="55" y="17"/>
                  </a:cubicBezTo>
                  <a:cubicBezTo>
                    <a:pt x="34" y="49"/>
                    <a:pt x="17" y="70"/>
                    <a:pt x="1" y="103"/>
                  </a:cubicBezTo>
                  <a:cubicBezTo>
                    <a:pt x="1" y="136"/>
                    <a:pt x="1" y="173"/>
                    <a:pt x="17" y="206"/>
                  </a:cubicBezTo>
                  <a:cubicBezTo>
                    <a:pt x="34" y="223"/>
                    <a:pt x="55" y="239"/>
                    <a:pt x="88" y="256"/>
                  </a:cubicBezTo>
                  <a:cubicBezTo>
                    <a:pt x="137" y="256"/>
                    <a:pt x="207" y="223"/>
                    <a:pt x="224" y="136"/>
                  </a:cubicBezTo>
                  <a:cubicBezTo>
                    <a:pt x="224" y="103"/>
                    <a:pt x="224" y="87"/>
                    <a:pt x="207" y="49"/>
                  </a:cubicBezTo>
                  <a:cubicBezTo>
                    <a:pt x="207" y="33"/>
                    <a:pt x="207" y="33"/>
                    <a:pt x="191" y="33"/>
                  </a:cubicBezTo>
                  <a:cubicBezTo>
                    <a:pt x="174" y="17"/>
                    <a:pt x="158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0" name="Google Shape;15220;p47"/>
            <p:cNvSpPr/>
            <p:nvPr/>
          </p:nvSpPr>
          <p:spPr>
            <a:xfrm>
              <a:off x="4008950" y="2750325"/>
              <a:ext cx="6400" cy="6400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130" y="0"/>
                  </a:moveTo>
                  <a:cubicBezTo>
                    <a:pt x="99" y="0"/>
                    <a:pt x="70" y="12"/>
                    <a:pt x="50" y="40"/>
                  </a:cubicBezTo>
                  <a:cubicBezTo>
                    <a:pt x="0" y="110"/>
                    <a:pt x="0" y="180"/>
                    <a:pt x="50" y="229"/>
                  </a:cubicBezTo>
                  <a:cubicBezTo>
                    <a:pt x="66" y="246"/>
                    <a:pt x="93" y="255"/>
                    <a:pt x="120" y="255"/>
                  </a:cubicBezTo>
                  <a:cubicBezTo>
                    <a:pt x="152" y="255"/>
                    <a:pt x="186" y="242"/>
                    <a:pt x="206" y="213"/>
                  </a:cubicBezTo>
                  <a:cubicBezTo>
                    <a:pt x="256" y="163"/>
                    <a:pt x="256" y="77"/>
                    <a:pt x="206" y="23"/>
                  </a:cubicBezTo>
                  <a:cubicBezTo>
                    <a:pt x="182" y="8"/>
                    <a:pt x="155" y="0"/>
                    <a:pt x="13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1" name="Google Shape;15221;p47"/>
            <p:cNvSpPr/>
            <p:nvPr/>
          </p:nvSpPr>
          <p:spPr>
            <a:xfrm>
              <a:off x="4002025" y="276470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57" y="1"/>
                  </a:moveTo>
                  <a:cubicBezTo>
                    <a:pt x="87" y="1"/>
                    <a:pt x="17" y="50"/>
                    <a:pt x="17" y="120"/>
                  </a:cubicBezTo>
                  <a:cubicBezTo>
                    <a:pt x="1" y="153"/>
                    <a:pt x="1" y="186"/>
                    <a:pt x="17" y="207"/>
                  </a:cubicBezTo>
                  <a:cubicBezTo>
                    <a:pt x="34" y="240"/>
                    <a:pt x="71" y="256"/>
                    <a:pt x="87" y="256"/>
                  </a:cubicBezTo>
                  <a:cubicBezTo>
                    <a:pt x="97" y="258"/>
                    <a:pt x="105" y="259"/>
                    <a:pt x="114" y="259"/>
                  </a:cubicBezTo>
                  <a:cubicBezTo>
                    <a:pt x="170" y="259"/>
                    <a:pt x="209" y="214"/>
                    <a:pt x="223" y="153"/>
                  </a:cubicBezTo>
                  <a:cubicBezTo>
                    <a:pt x="240" y="120"/>
                    <a:pt x="240" y="83"/>
                    <a:pt x="223" y="50"/>
                  </a:cubicBezTo>
                  <a:cubicBezTo>
                    <a:pt x="207" y="50"/>
                    <a:pt x="207" y="34"/>
                    <a:pt x="207" y="34"/>
                  </a:cubicBezTo>
                  <a:cubicBezTo>
                    <a:pt x="190" y="17"/>
                    <a:pt x="174" y="1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2" name="Google Shape;15222;p47"/>
            <p:cNvSpPr/>
            <p:nvPr/>
          </p:nvSpPr>
          <p:spPr>
            <a:xfrm>
              <a:off x="4050175" y="2839050"/>
              <a:ext cx="6000" cy="6475"/>
            </a:xfrm>
            <a:custGeom>
              <a:avLst/>
              <a:gdLst/>
              <a:ahLst/>
              <a:cxnLst/>
              <a:rect l="l" t="t" r="r" b="b"/>
              <a:pathLst>
                <a:path w="240" h="259" extrusionOk="0">
                  <a:moveTo>
                    <a:pt x="134" y="0"/>
                  </a:moveTo>
                  <a:cubicBezTo>
                    <a:pt x="120" y="0"/>
                    <a:pt x="103" y="5"/>
                    <a:pt x="87" y="16"/>
                  </a:cubicBezTo>
                  <a:cubicBezTo>
                    <a:pt x="50" y="16"/>
                    <a:pt x="33" y="49"/>
                    <a:pt x="17" y="82"/>
                  </a:cubicBezTo>
                  <a:cubicBezTo>
                    <a:pt x="0" y="98"/>
                    <a:pt x="0" y="135"/>
                    <a:pt x="0" y="168"/>
                  </a:cubicBezTo>
                  <a:cubicBezTo>
                    <a:pt x="14" y="226"/>
                    <a:pt x="64" y="259"/>
                    <a:pt x="119" y="259"/>
                  </a:cubicBezTo>
                  <a:cubicBezTo>
                    <a:pt x="130" y="259"/>
                    <a:pt x="142" y="258"/>
                    <a:pt x="153" y="255"/>
                  </a:cubicBezTo>
                  <a:cubicBezTo>
                    <a:pt x="206" y="222"/>
                    <a:pt x="239" y="152"/>
                    <a:pt x="223" y="82"/>
                  </a:cubicBezTo>
                  <a:cubicBezTo>
                    <a:pt x="223" y="65"/>
                    <a:pt x="206" y="49"/>
                    <a:pt x="190" y="32"/>
                  </a:cubicBezTo>
                  <a:cubicBezTo>
                    <a:pt x="190" y="16"/>
                    <a:pt x="190" y="16"/>
                    <a:pt x="169" y="16"/>
                  </a:cubicBezTo>
                  <a:cubicBezTo>
                    <a:pt x="161" y="5"/>
                    <a:pt x="149" y="0"/>
                    <a:pt x="13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3" name="Google Shape;15223;p47"/>
            <p:cNvSpPr/>
            <p:nvPr/>
          </p:nvSpPr>
          <p:spPr>
            <a:xfrm>
              <a:off x="4021825" y="2784725"/>
              <a:ext cx="6000" cy="6350"/>
            </a:xfrm>
            <a:custGeom>
              <a:avLst/>
              <a:gdLst/>
              <a:ahLst/>
              <a:cxnLst/>
              <a:rect l="l" t="t" r="r" b="b"/>
              <a:pathLst>
                <a:path w="240" h="254" extrusionOk="0">
                  <a:moveTo>
                    <a:pt x="128" y="1"/>
                  </a:moveTo>
                  <a:cubicBezTo>
                    <a:pt x="71" y="1"/>
                    <a:pt x="17" y="49"/>
                    <a:pt x="17" y="107"/>
                  </a:cubicBezTo>
                  <a:cubicBezTo>
                    <a:pt x="0" y="144"/>
                    <a:pt x="0" y="177"/>
                    <a:pt x="33" y="210"/>
                  </a:cubicBezTo>
                  <a:cubicBezTo>
                    <a:pt x="33" y="230"/>
                    <a:pt x="66" y="247"/>
                    <a:pt x="87" y="247"/>
                  </a:cubicBezTo>
                  <a:cubicBezTo>
                    <a:pt x="97" y="252"/>
                    <a:pt x="106" y="254"/>
                    <a:pt x="116" y="254"/>
                  </a:cubicBezTo>
                  <a:cubicBezTo>
                    <a:pt x="138" y="254"/>
                    <a:pt x="158" y="242"/>
                    <a:pt x="169" y="230"/>
                  </a:cubicBezTo>
                  <a:cubicBezTo>
                    <a:pt x="207" y="210"/>
                    <a:pt x="223" y="177"/>
                    <a:pt x="223" y="144"/>
                  </a:cubicBezTo>
                  <a:cubicBezTo>
                    <a:pt x="240" y="107"/>
                    <a:pt x="223" y="74"/>
                    <a:pt x="223" y="41"/>
                  </a:cubicBezTo>
                  <a:cubicBezTo>
                    <a:pt x="207" y="41"/>
                    <a:pt x="207" y="24"/>
                    <a:pt x="207" y="24"/>
                  </a:cubicBezTo>
                  <a:cubicBezTo>
                    <a:pt x="190" y="24"/>
                    <a:pt x="190" y="24"/>
                    <a:pt x="190" y="4"/>
                  </a:cubicBezTo>
                  <a:lnTo>
                    <a:pt x="153" y="4"/>
                  </a:lnTo>
                  <a:cubicBezTo>
                    <a:pt x="145" y="2"/>
                    <a:pt x="137" y="1"/>
                    <a:pt x="12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4" name="Google Shape;15224;p47"/>
            <p:cNvSpPr/>
            <p:nvPr/>
          </p:nvSpPr>
          <p:spPr>
            <a:xfrm>
              <a:off x="4049750" y="2787925"/>
              <a:ext cx="6425" cy="6300"/>
            </a:xfrm>
            <a:custGeom>
              <a:avLst/>
              <a:gdLst/>
              <a:ahLst/>
              <a:cxnLst/>
              <a:rect l="l" t="t" r="r" b="b"/>
              <a:pathLst>
                <a:path w="257" h="252" extrusionOk="0">
                  <a:moveTo>
                    <a:pt x="136" y="1"/>
                  </a:moveTo>
                  <a:cubicBezTo>
                    <a:pt x="102" y="1"/>
                    <a:pt x="70" y="20"/>
                    <a:pt x="50" y="49"/>
                  </a:cubicBezTo>
                  <a:cubicBezTo>
                    <a:pt x="1" y="102"/>
                    <a:pt x="1" y="185"/>
                    <a:pt x="50" y="222"/>
                  </a:cubicBezTo>
                  <a:cubicBezTo>
                    <a:pt x="64" y="243"/>
                    <a:pt x="84" y="252"/>
                    <a:pt x="107" y="252"/>
                  </a:cubicBezTo>
                  <a:cubicBezTo>
                    <a:pt x="139" y="252"/>
                    <a:pt x="176" y="234"/>
                    <a:pt x="207" y="205"/>
                  </a:cubicBezTo>
                  <a:cubicBezTo>
                    <a:pt x="256" y="152"/>
                    <a:pt x="240" y="65"/>
                    <a:pt x="207" y="32"/>
                  </a:cubicBezTo>
                  <a:cubicBezTo>
                    <a:pt x="185" y="10"/>
                    <a:pt x="160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5" name="Google Shape;15225;p47"/>
            <p:cNvSpPr/>
            <p:nvPr/>
          </p:nvSpPr>
          <p:spPr>
            <a:xfrm>
              <a:off x="4047600" y="2771350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28" y="1"/>
                  </a:moveTo>
                  <a:cubicBezTo>
                    <a:pt x="97" y="1"/>
                    <a:pt x="63" y="14"/>
                    <a:pt x="33" y="44"/>
                  </a:cubicBezTo>
                  <a:cubicBezTo>
                    <a:pt x="0" y="110"/>
                    <a:pt x="0" y="180"/>
                    <a:pt x="33" y="229"/>
                  </a:cubicBezTo>
                  <a:cubicBezTo>
                    <a:pt x="57" y="246"/>
                    <a:pt x="84" y="255"/>
                    <a:pt x="111" y="255"/>
                  </a:cubicBezTo>
                  <a:cubicBezTo>
                    <a:pt x="144" y="255"/>
                    <a:pt x="177" y="242"/>
                    <a:pt x="206" y="213"/>
                  </a:cubicBezTo>
                  <a:cubicBezTo>
                    <a:pt x="239" y="147"/>
                    <a:pt x="239" y="77"/>
                    <a:pt x="190" y="23"/>
                  </a:cubicBezTo>
                  <a:cubicBezTo>
                    <a:pt x="173" y="9"/>
                    <a:pt x="152" y="1"/>
                    <a:pt x="12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6" name="Google Shape;15226;p47"/>
            <p:cNvSpPr/>
            <p:nvPr/>
          </p:nvSpPr>
          <p:spPr>
            <a:xfrm>
              <a:off x="4018825" y="2830350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04" y="1"/>
                  </a:moveTo>
                  <a:cubicBezTo>
                    <a:pt x="34" y="34"/>
                    <a:pt x="1" y="104"/>
                    <a:pt x="17" y="174"/>
                  </a:cubicBezTo>
                  <a:cubicBezTo>
                    <a:pt x="17" y="207"/>
                    <a:pt x="34" y="224"/>
                    <a:pt x="67" y="240"/>
                  </a:cubicBezTo>
                  <a:cubicBezTo>
                    <a:pt x="85" y="250"/>
                    <a:pt x="99" y="255"/>
                    <a:pt x="112" y="255"/>
                  </a:cubicBezTo>
                  <a:cubicBezTo>
                    <a:pt x="125" y="255"/>
                    <a:pt x="137" y="250"/>
                    <a:pt x="153" y="240"/>
                  </a:cubicBezTo>
                  <a:cubicBezTo>
                    <a:pt x="186" y="240"/>
                    <a:pt x="207" y="207"/>
                    <a:pt x="223" y="174"/>
                  </a:cubicBezTo>
                  <a:cubicBezTo>
                    <a:pt x="240" y="158"/>
                    <a:pt x="240" y="104"/>
                    <a:pt x="240" y="87"/>
                  </a:cubicBezTo>
                  <a:cubicBezTo>
                    <a:pt x="223" y="54"/>
                    <a:pt x="223" y="34"/>
                    <a:pt x="207" y="34"/>
                  </a:cubicBezTo>
                  <a:lnTo>
                    <a:pt x="186" y="17"/>
                  </a:lnTo>
                  <a:cubicBezTo>
                    <a:pt x="153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7" name="Google Shape;15227;p47"/>
            <p:cNvSpPr/>
            <p:nvPr/>
          </p:nvSpPr>
          <p:spPr>
            <a:xfrm>
              <a:off x="4022650" y="2802125"/>
              <a:ext cx="6000" cy="6275"/>
            </a:xfrm>
            <a:custGeom>
              <a:avLst/>
              <a:gdLst/>
              <a:ahLst/>
              <a:cxnLst/>
              <a:rect l="l" t="t" r="r" b="b"/>
              <a:pathLst>
                <a:path w="240" h="251" extrusionOk="0">
                  <a:moveTo>
                    <a:pt x="136" y="0"/>
                  </a:moveTo>
                  <a:cubicBezTo>
                    <a:pt x="121" y="0"/>
                    <a:pt x="103" y="4"/>
                    <a:pt x="87" y="13"/>
                  </a:cubicBezTo>
                  <a:cubicBezTo>
                    <a:pt x="54" y="13"/>
                    <a:pt x="33" y="50"/>
                    <a:pt x="17" y="66"/>
                  </a:cubicBezTo>
                  <a:cubicBezTo>
                    <a:pt x="0" y="99"/>
                    <a:pt x="0" y="132"/>
                    <a:pt x="17" y="169"/>
                  </a:cubicBezTo>
                  <a:cubicBezTo>
                    <a:pt x="17" y="202"/>
                    <a:pt x="33" y="219"/>
                    <a:pt x="70" y="235"/>
                  </a:cubicBezTo>
                  <a:cubicBezTo>
                    <a:pt x="79" y="246"/>
                    <a:pt x="91" y="251"/>
                    <a:pt x="106" y="251"/>
                  </a:cubicBezTo>
                  <a:cubicBezTo>
                    <a:pt x="121" y="251"/>
                    <a:pt x="138" y="246"/>
                    <a:pt x="157" y="235"/>
                  </a:cubicBezTo>
                  <a:cubicBezTo>
                    <a:pt x="207" y="219"/>
                    <a:pt x="240" y="153"/>
                    <a:pt x="223" y="83"/>
                  </a:cubicBezTo>
                  <a:cubicBezTo>
                    <a:pt x="223" y="50"/>
                    <a:pt x="207" y="29"/>
                    <a:pt x="207" y="29"/>
                  </a:cubicBezTo>
                  <a:cubicBezTo>
                    <a:pt x="190" y="13"/>
                    <a:pt x="190" y="13"/>
                    <a:pt x="174" y="13"/>
                  </a:cubicBezTo>
                  <a:cubicBezTo>
                    <a:pt x="165" y="4"/>
                    <a:pt x="152" y="0"/>
                    <a:pt x="1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8" name="Google Shape;15228;p47"/>
            <p:cNvSpPr/>
            <p:nvPr/>
          </p:nvSpPr>
          <p:spPr>
            <a:xfrm>
              <a:off x="4045850" y="2819325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36" y="1"/>
                  </a:moveTo>
                  <a:cubicBezTo>
                    <a:pt x="121" y="1"/>
                    <a:pt x="103" y="5"/>
                    <a:pt x="87" y="13"/>
                  </a:cubicBezTo>
                  <a:cubicBezTo>
                    <a:pt x="33" y="46"/>
                    <a:pt x="0" y="116"/>
                    <a:pt x="17" y="186"/>
                  </a:cubicBezTo>
                  <a:cubicBezTo>
                    <a:pt x="17" y="219"/>
                    <a:pt x="33" y="236"/>
                    <a:pt x="70" y="252"/>
                  </a:cubicBezTo>
                  <a:cubicBezTo>
                    <a:pt x="78" y="260"/>
                    <a:pt x="91" y="265"/>
                    <a:pt x="106" y="265"/>
                  </a:cubicBezTo>
                  <a:cubicBezTo>
                    <a:pt x="121" y="265"/>
                    <a:pt x="138" y="260"/>
                    <a:pt x="157" y="252"/>
                  </a:cubicBezTo>
                  <a:cubicBezTo>
                    <a:pt x="206" y="236"/>
                    <a:pt x="239" y="149"/>
                    <a:pt x="239" y="83"/>
                  </a:cubicBezTo>
                  <a:cubicBezTo>
                    <a:pt x="223" y="63"/>
                    <a:pt x="223" y="46"/>
                    <a:pt x="206" y="30"/>
                  </a:cubicBezTo>
                  <a:cubicBezTo>
                    <a:pt x="190" y="30"/>
                    <a:pt x="190" y="30"/>
                    <a:pt x="173" y="13"/>
                  </a:cubicBezTo>
                  <a:cubicBezTo>
                    <a:pt x="165" y="5"/>
                    <a:pt x="152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9" name="Google Shape;15229;p47"/>
            <p:cNvSpPr/>
            <p:nvPr/>
          </p:nvSpPr>
          <p:spPr>
            <a:xfrm>
              <a:off x="4054900" y="274217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28" y="0"/>
                  </a:moveTo>
                  <a:cubicBezTo>
                    <a:pt x="95" y="0"/>
                    <a:pt x="61" y="13"/>
                    <a:pt x="34" y="40"/>
                  </a:cubicBezTo>
                  <a:cubicBezTo>
                    <a:pt x="17" y="56"/>
                    <a:pt x="17" y="77"/>
                    <a:pt x="17" y="94"/>
                  </a:cubicBezTo>
                  <a:cubicBezTo>
                    <a:pt x="1" y="143"/>
                    <a:pt x="17" y="197"/>
                    <a:pt x="34" y="230"/>
                  </a:cubicBezTo>
                  <a:cubicBezTo>
                    <a:pt x="53" y="249"/>
                    <a:pt x="80" y="257"/>
                    <a:pt x="105" y="257"/>
                  </a:cubicBezTo>
                  <a:cubicBezTo>
                    <a:pt x="123" y="257"/>
                    <a:pt x="140" y="253"/>
                    <a:pt x="153" y="246"/>
                  </a:cubicBezTo>
                  <a:cubicBezTo>
                    <a:pt x="170" y="230"/>
                    <a:pt x="186" y="230"/>
                    <a:pt x="207" y="213"/>
                  </a:cubicBezTo>
                  <a:cubicBezTo>
                    <a:pt x="240" y="143"/>
                    <a:pt x="240" y="77"/>
                    <a:pt x="207" y="23"/>
                  </a:cubicBezTo>
                  <a:cubicBezTo>
                    <a:pt x="183" y="9"/>
                    <a:pt x="155" y="0"/>
                    <a:pt x="12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0" name="Google Shape;15230;p47"/>
            <p:cNvSpPr/>
            <p:nvPr/>
          </p:nvSpPr>
          <p:spPr>
            <a:xfrm>
              <a:off x="4118400" y="277150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57" y="1"/>
                  </a:moveTo>
                  <a:cubicBezTo>
                    <a:pt x="87" y="1"/>
                    <a:pt x="38" y="54"/>
                    <a:pt x="17" y="120"/>
                  </a:cubicBezTo>
                  <a:cubicBezTo>
                    <a:pt x="1" y="157"/>
                    <a:pt x="17" y="190"/>
                    <a:pt x="38" y="207"/>
                  </a:cubicBezTo>
                  <a:cubicBezTo>
                    <a:pt x="38" y="244"/>
                    <a:pt x="71" y="260"/>
                    <a:pt x="104" y="260"/>
                  </a:cubicBezTo>
                  <a:cubicBezTo>
                    <a:pt x="120" y="260"/>
                    <a:pt x="157" y="260"/>
                    <a:pt x="190" y="244"/>
                  </a:cubicBezTo>
                  <a:cubicBezTo>
                    <a:pt x="207" y="223"/>
                    <a:pt x="223" y="190"/>
                    <a:pt x="244" y="157"/>
                  </a:cubicBezTo>
                  <a:cubicBezTo>
                    <a:pt x="244" y="120"/>
                    <a:pt x="244" y="87"/>
                    <a:pt x="223" y="54"/>
                  </a:cubicBezTo>
                  <a:lnTo>
                    <a:pt x="207" y="38"/>
                  </a:lnTo>
                  <a:cubicBezTo>
                    <a:pt x="190" y="17"/>
                    <a:pt x="174" y="17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1" name="Google Shape;15231;p47"/>
            <p:cNvSpPr/>
            <p:nvPr/>
          </p:nvSpPr>
          <p:spPr>
            <a:xfrm>
              <a:off x="4127050" y="2817075"/>
              <a:ext cx="5600" cy="6400"/>
            </a:xfrm>
            <a:custGeom>
              <a:avLst/>
              <a:gdLst/>
              <a:ahLst/>
              <a:cxnLst/>
              <a:rect l="l" t="t" r="r" b="b"/>
              <a:pathLst>
                <a:path w="224" h="256" extrusionOk="0">
                  <a:moveTo>
                    <a:pt x="137" y="0"/>
                  </a:moveTo>
                  <a:cubicBezTo>
                    <a:pt x="120" y="0"/>
                    <a:pt x="83" y="0"/>
                    <a:pt x="67" y="17"/>
                  </a:cubicBezTo>
                  <a:cubicBezTo>
                    <a:pt x="34" y="33"/>
                    <a:pt x="17" y="70"/>
                    <a:pt x="1" y="103"/>
                  </a:cubicBezTo>
                  <a:cubicBezTo>
                    <a:pt x="1" y="136"/>
                    <a:pt x="1" y="173"/>
                    <a:pt x="17" y="206"/>
                  </a:cubicBezTo>
                  <a:cubicBezTo>
                    <a:pt x="34" y="223"/>
                    <a:pt x="50" y="239"/>
                    <a:pt x="83" y="256"/>
                  </a:cubicBezTo>
                  <a:cubicBezTo>
                    <a:pt x="137" y="256"/>
                    <a:pt x="186" y="223"/>
                    <a:pt x="224" y="153"/>
                  </a:cubicBezTo>
                  <a:lnTo>
                    <a:pt x="224" y="136"/>
                  </a:lnTo>
                  <a:cubicBezTo>
                    <a:pt x="224" y="103"/>
                    <a:pt x="224" y="50"/>
                    <a:pt x="186" y="33"/>
                  </a:cubicBezTo>
                  <a:cubicBezTo>
                    <a:pt x="170" y="17"/>
                    <a:pt x="153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2" name="Google Shape;15232;p47"/>
            <p:cNvSpPr/>
            <p:nvPr/>
          </p:nvSpPr>
          <p:spPr>
            <a:xfrm>
              <a:off x="4129125" y="270925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57" y="0"/>
                  </a:moveTo>
                  <a:cubicBezTo>
                    <a:pt x="87" y="0"/>
                    <a:pt x="37" y="33"/>
                    <a:pt x="21" y="104"/>
                  </a:cubicBezTo>
                  <a:cubicBezTo>
                    <a:pt x="0" y="137"/>
                    <a:pt x="21" y="174"/>
                    <a:pt x="37" y="207"/>
                  </a:cubicBezTo>
                  <a:cubicBezTo>
                    <a:pt x="37" y="240"/>
                    <a:pt x="70" y="260"/>
                    <a:pt x="103" y="260"/>
                  </a:cubicBezTo>
                  <a:cubicBezTo>
                    <a:pt x="157" y="260"/>
                    <a:pt x="227" y="223"/>
                    <a:pt x="244" y="157"/>
                  </a:cubicBezTo>
                  <a:cubicBezTo>
                    <a:pt x="244" y="120"/>
                    <a:pt x="244" y="87"/>
                    <a:pt x="227" y="54"/>
                  </a:cubicBezTo>
                  <a:lnTo>
                    <a:pt x="206" y="33"/>
                  </a:lnTo>
                  <a:cubicBezTo>
                    <a:pt x="190" y="17"/>
                    <a:pt x="174" y="0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3" name="Google Shape;15233;p47"/>
            <p:cNvSpPr/>
            <p:nvPr/>
          </p:nvSpPr>
          <p:spPr>
            <a:xfrm>
              <a:off x="4130875" y="2724800"/>
              <a:ext cx="6525" cy="6525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46" y="0"/>
                  </a:moveTo>
                  <a:cubicBezTo>
                    <a:pt x="111" y="0"/>
                    <a:pt x="73" y="19"/>
                    <a:pt x="54" y="51"/>
                  </a:cubicBezTo>
                  <a:cubicBezTo>
                    <a:pt x="0" y="100"/>
                    <a:pt x="0" y="187"/>
                    <a:pt x="54" y="236"/>
                  </a:cubicBezTo>
                  <a:cubicBezTo>
                    <a:pt x="75" y="252"/>
                    <a:pt x="99" y="261"/>
                    <a:pt x="123" y="261"/>
                  </a:cubicBezTo>
                  <a:cubicBezTo>
                    <a:pt x="156" y="261"/>
                    <a:pt x="187" y="244"/>
                    <a:pt x="207" y="203"/>
                  </a:cubicBezTo>
                  <a:cubicBezTo>
                    <a:pt x="260" y="154"/>
                    <a:pt x="260" y="67"/>
                    <a:pt x="207" y="30"/>
                  </a:cubicBezTo>
                  <a:cubicBezTo>
                    <a:pt x="193" y="10"/>
                    <a:pt x="170" y="0"/>
                    <a:pt x="14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4" name="Google Shape;15234;p47"/>
            <p:cNvSpPr/>
            <p:nvPr/>
          </p:nvSpPr>
          <p:spPr>
            <a:xfrm>
              <a:off x="4130875" y="2772200"/>
              <a:ext cx="6525" cy="6400"/>
            </a:xfrm>
            <a:custGeom>
              <a:avLst/>
              <a:gdLst/>
              <a:ahLst/>
              <a:cxnLst/>
              <a:rect l="l" t="t" r="r" b="b"/>
              <a:pathLst>
                <a:path w="261" h="256" extrusionOk="0">
                  <a:moveTo>
                    <a:pt x="144" y="0"/>
                  </a:moveTo>
                  <a:cubicBezTo>
                    <a:pt x="114" y="0"/>
                    <a:pt x="81" y="14"/>
                    <a:pt x="54" y="43"/>
                  </a:cubicBezTo>
                  <a:cubicBezTo>
                    <a:pt x="0" y="113"/>
                    <a:pt x="17" y="179"/>
                    <a:pt x="54" y="232"/>
                  </a:cubicBezTo>
                  <a:cubicBezTo>
                    <a:pt x="71" y="249"/>
                    <a:pt x="87" y="249"/>
                    <a:pt x="104" y="249"/>
                  </a:cubicBezTo>
                  <a:cubicBezTo>
                    <a:pt x="112" y="253"/>
                    <a:pt x="123" y="255"/>
                    <a:pt x="133" y="255"/>
                  </a:cubicBezTo>
                  <a:cubicBezTo>
                    <a:pt x="163" y="255"/>
                    <a:pt x="195" y="240"/>
                    <a:pt x="207" y="216"/>
                  </a:cubicBezTo>
                  <a:cubicBezTo>
                    <a:pt x="240" y="162"/>
                    <a:pt x="260" y="113"/>
                    <a:pt x="240" y="76"/>
                  </a:cubicBezTo>
                  <a:cubicBezTo>
                    <a:pt x="240" y="59"/>
                    <a:pt x="223" y="43"/>
                    <a:pt x="207" y="26"/>
                  </a:cubicBezTo>
                  <a:cubicBezTo>
                    <a:pt x="192" y="9"/>
                    <a:pt x="169" y="0"/>
                    <a:pt x="14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5" name="Google Shape;15235;p47"/>
            <p:cNvSpPr/>
            <p:nvPr/>
          </p:nvSpPr>
          <p:spPr>
            <a:xfrm>
              <a:off x="4126125" y="2802250"/>
              <a:ext cx="5600" cy="6350"/>
            </a:xfrm>
            <a:custGeom>
              <a:avLst/>
              <a:gdLst/>
              <a:ahLst/>
              <a:cxnLst/>
              <a:rect l="l" t="t" r="r" b="b"/>
              <a:pathLst>
                <a:path w="224" h="254" extrusionOk="0">
                  <a:moveTo>
                    <a:pt x="120" y="1"/>
                  </a:moveTo>
                  <a:cubicBezTo>
                    <a:pt x="101" y="1"/>
                    <a:pt x="78" y="12"/>
                    <a:pt x="54" y="24"/>
                  </a:cubicBezTo>
                  <a:cubicBezTo>
                    <a:pt x="38" y="45"/>
                    <a:pt x="17" y="78"/>
                    <a:pt x="1" y="111"/>
                  </a:cubicBezTo>
                  <a:cubicBezTo>
                    <a:pt x="1" y="148"/>
                    <a:pt x="1" y="181"/>
                    <a:pt x="17" y="197"/>
                  </a:cubicBezTo>
                  <a:cubicBezTo>
                    <a:pt x="38" y="230"/>
                    <a:pt x="54" y="251"/>
                    <a:pt x="87" y="251"/>
                  </a:cubicBezTo>
                  <a:cubicBezTo>
                    <a:pt x="96" y="253"/>
                    <a:pt x="104" y="254"/>
                    <a:pt x="112" y="254"/>
                  </a:cubicBezTo>
                  <a:cubicBezTo>
                    <a:pt x="169" y="254"/>
                    <a:pt x="209" y="206"/>
                    <a:pt x="223" y="148"/>
                  </a:cubicBezTo>
                  <a:cubicBezTo>
                    <a:pt x="223" y="111"/>
                    <a:pt x="223" y="78"/>
                    <a:pt x="207" y="61"/>
                  </a:cubicBezTo>
                  <a:cubicBezTo>
                    <a:pt x="207" y="45"/>
                    <a:pt x="207" y="45"/>
                    <a:pt x="190" y="24"/>
                  </a:cubicBezTo>
                  <a:cubicBezTo>
                    <a:pt x="174" y="8"/>
                    <a:pt x="157" y="8"/>
                    <a:pt x="141" y="8"/>
                  </a:cubicBezTo>
                  <a:cubicBezTo>
                    <a:pt x="135" y="3"/>
                    <a:pt x="128" y="1"/>
                    <a:pt x="12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6" name="Google Shape;15236;p47"/>
            <p:cNvSpPr/>
            <p:nvPr/>
          </p:nvSpPr>
          <p:spPr>
            <a:xfrm>
              <a:off x="4129125" y="2755450"/>
              <a:ext cx="6100" cy="6300"/>
            </a:xfrm>
            <a:custGeom>
              <a:avLst/>
              <a:gdLst/>
              <a:ahLst/>
              <a:cxnLst/>
              <a:rect l="l" t="t" r="r" b="b"/>
              <a:pathLst>
                <a:path w="244" h="252" extrusionOk="0">
                  <a:moveTo>
                    <a:pt x="121" y="1"/>
                  </a:moveTo>
                  <a:cubicBezTo>
                    <a:pt x="103" y="1"/>
                    <a:pt x="77" y="13"/>
                    <a:pt x="54" y="24"/>
                  </a:cubicBezTo>
                  <a:cubicBezTo>
                    <a:pt x="37" y="41"/>
                    <a:pt x="21" y="78"/>
                    <a:pt x="0" y="111"/>
                  </a:cubicBezTo>
                  <a:cubicBezTo>
                    <a:pt x="0" y="144"/>
                    <a:pt x="0" y="181"/>
                    <a:pt x="21" y="197"/>
                  </a:cubicBezTo>
                  <a:cubicBezTo>
                    <a:pt x="37" y="230"/>
                    <a:pt x="54" y="247"/>
                    <a:pt x="87" y="247"/>
                  </a:cubicBezTo>
                  <a:cubicBezTo>
                    <a:pt x="97" y="250"/>
                    <a:pt x="107" y="251"/>
                    <a:pt x="117" y="251"/>
                  </a:cubicBezTo>
                  <a:cubicBezTo>
                    <a:pt x="171" y="251"/>
                    <a:pt x="210" y="204"/>
                    <a:pt x="227" y="144"/>
                  </a:cubicBezTo>
                  <a:cubicBezTo>
                    <a:pt x="244" y="111"/>
                    <a:pt x="227" y="78"/>
                    <a:pt x="206" y="61"/>
                  </a:cubicBezTo>
                  <a:cubicBezTo>
                    <a:pt x="206" y="41"/>
                    <a:pt x="206" y="41"/>
                    <a:pt x="190" y="24"/>
                  </a:cubicBezTo>
                  <a:cubicBezTo>
                    <a:pt x="190" y="8"/>
                    <a:pt x="174" y="8"/>
                    <a:pt x="141" y="8"/>
                  </a:cubicBezTo>
                  <a:cubicBezTo>
                    <a:pt x="136" y="3"/>
                    <a:pt x="129" y="1"/>
                    <a:pt x="12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7" name="Google Shape;15237;p47"/>
            <p:cNvSpPr/>
            <p:nvPr/>
          </p:nvSpPr>
          <p:spPr>
            <a:xfrm>
              <a:off x="3997700" y="2812150"/>
              <a:ext cx="6100" cy="6375"/>
            </a:xfrm>
            <a:custGeom>
              <a:avLst/>
              <a:gdLst/>
              <a:ahLst/>
              <a:cxnLst/>
              <a:rect l="l" t="t" r="r" b="b"/>
              <a:pathLst>
                <a:path w="244" h="255" extrusionOk="0">
                  <a:moveTo>
                    <a:pt x="131" y="1"/>
                  </a:moveTo>
                  <a:cubicBezTo>
                    <a:pt x="98" y="1"/>
                    <a:pt x="65" y="13"/>
                    <a:pt x="38" y="40"/>
                  </a:cubicBezTo>
                  <a:cubicBezTo>
                    <a:pt x="1" y="110"/>
                    <a:pt x="1" y="181"/>
                    <a:pt x="38" y="230"/>
                  </a:cubicBezTo>
                  <a:cubicBezTo>
                    <a:pt x="54" y="247"/>
                    <a:pt x="71" y="247"/>
                    <a:pt x="87" y="247"/>
                  </a:cubicBezTo>
                  <a:cubicBezTo>
                    <a:pt x="97" y="252"/>
                    <a:pt x="109" y="255"/>
                    <a:pt x="120" y="255"/>
                  </a:cubicBezTo>
                  <a:cubicBezTo>
                    <a:pt x="150" y="255"/>
                    <a:pt x="183" y="237"/>
                    <a:pt x="207" y="214"/>
                  </a:cubicBezTo>
                  <a:cubicBezTo>
                    <a:pt x="244" y="164"/>
                    <a:pt x="244" y="110"/>
                    <a:pt x="227" y="77"/>
                  </a:cubicBezTo>
                  <a:cubicBezTo>
                    <a:pt x="227" y="61"/>
                    <a:pt x="207" y="40"/>
                    <a:pt x="207" y="24"/>
                  </a:cubicBezTo>
                  <a:cubicBezTo>
                    <a:pt x="185" y="9"/>
                    <a:pt x="158" y="1"/>
                    <a:pt x="13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8" name="Google Shape;15238;p47"/>
            <p:cNvSpPr/>
            <p:nvPr/>
          </p:nvSpPr>
          <p:spPr>
            <a:xfrm>
              <a:off x="3991725" y="2840775"/>
              <a:ext cx="6000" cy="6725"/>
            </a:xfrm>
            <a:custGeom>
              <a:avLst/>
              <a:gdLst/>
              <a:ahLst/>
              <a:cxnLst/>
              <a:rect l="l" t="t" r="r" b="b"/>
              <a:pathLst>
                <a:path w="240" h="269" extrusionOk="0">
                  <a:moveTo>
                    <a:pt x="141" y="0"/>
                  </a:moveTo>
                  <a:cubicBezTo>
                    <a:pt x="125" y="0"/>
                    <a:pt x="112" y="4"/>
                    <a:pt x="104" y="13"/>
                  </a:cubicBezTo>
                  <a:cubicBezTo>
                    <a:pt x="33" y="50"/>
                    <a:pt x="1" y="116"/>
                    <a:pt x="17" y="186"/>
                  </a:cubicBezTo>
                  <a:cubicBezTo>
                    <a:pt x="33" y="219"/>
                    <a:pt x="54" y="235"/>
                    <a:pt x="71" y="256"/>
                  </a:cubicBezTo>
                  <a:cubicBezTo>
                    <a:pt x="87" y="264"/>
                    <a:pt x="104" y="268"/>
                    <a:pt x="119" y="268"/>
                  </a:cubicBezTo>
                  <a:cubicBezTo>
                    <a:pt x="133" y="268"/>
                    <a:pt x="147" y="264"/>
                    <a:pt x="157" y="256"/>
                  </a:cubicBezTo>
                  <a:cubicBezTo>
                    <a:pt x="190" y="235"/>
                    <a:pt x="207" y="219"/>
                    <a:pt x="223" y="186"/>
                  </a:cubicBezTo>
                  <a:cubicBezTo>
                    <a:pt x="240" y="153"/>
                    <a:pt x="240" y="116"/>
                    <a:pt x="240" y="83"/>
                  </a:cubicBezTo>
                  <a:cubicBezTo>
                    <a:pt x="240" y="66"/>
                    <a:pt x="223" y="50"/>
                    <a:pt x="207" y="29"/>
                  </a:cubicBezTo>
                  <a:lnTo>
                    <a:pt x="190" y="13"/>
                  </a:lnTo>
                  <a:cubicBezTo>
                    <a:pt x="174" y="4"/>
                    <a:pt x="156" y="0"/>
                    <a:pt x="14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9" name="Google Shape;15239;p47"/>
            <p:cNvSpPr/>
            <p:nvPr/>
          </p:nvSpPr>
          <p:spPr>
            <a:xfrm>
              <a:off x="3996475" y="2797200"/>
              <a:ext cx="6000" cy="6350"/>
            </a:xfrm>
            <a:custGeom>
              <a:avLst/>
              <a:gdLst/>
              <a:ahLst/>
              <a:cxnLst/>
              <a:rect l="l" t="t" r="r" b="b"/>
              <a:pathLst>
                <a:path w="240" h="254" extrusionOk="0">
                  <a:moveTo>
                    <a:pt x="129" y="0"/>
                  </a:moveTo>
                  <a:cubicBezTo>
                    <a:pt x="74" y="0"/>
                    <a:pt x="31" y="49"/>
                    <a:pt x="17" y="107"/>
                  </a:cubicBezTo>
                  <a:cubicBezTo>
                    <a:pt x="0" y="144"/>
                    <a:pt x="17" y="177"/>
                    <a:pt x="17" y="210"/>
                  </a:cubicBezTo>
                  <a:cubicBezTo>
                    <a:pt x="33" y="226"/>
                    <a:pt x="70" y="247"/>
                    <a:pt x="87" y="247"/>
                  </a:cubicBezTo>
                  <a:cubicBezTo>
                    <a:pt x="96" y="251"/>
                    <a:pt x="106" y="253"/>
                    <a:pt x="115" y="253"/>
                  </a:cubicBezTo>
                  <a:cubicBezTo>
                    <a:pt x="138" y="253"/>
                    <a:pt x="159" y="241"/>
                    <a:pt x="173" y="226"/>
                  </a:cubicBezTo>
                  <a:cubicBezTo>
                    <a:pt x="206" y="210"/>
                    <a:pt x="223" y="177"/>
                    <a:pt x="223" y="144"/>
                  </a:cubicBezTo>
                  <a:cubicBezTo>
                    <a:pt x="239" y="107"/>
                    <a:pt x="239" y="74"/>
                    <a:pt x="223" y="57"/>
                  </a:cubicBezTo>
                  <a:cubicBezTo>
                    <a:pt x="206" y="41"/>
                    <a:pt x="206" y="41"/>
                    <a:pt x="206" y="20"/>
                  </a:cubicBezTo>
                  <a:cubicBezTo>
                    <a:pt x="190" y="3"/>
                    <a:pt x="173" y="3"/>
                    <a:pt x="153" y="3"/>
                  </a:cubicBezTo>
                  <a:cubicBezTo>
                    <a:pt x="145" y="1"/>
                    <a:pt x="137" y="0"/>
                    <a:pt x="12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0" name="Google Shape;15240;p47"/>
            <p:cNvSpPr/>
            <p:nvPr/>
          </p:nvSpPr>
          <p:spPr>
            <a:xfrm>
              <a:off x="3989975" y="2824000"/>
              <a:ext cx="6100" cy="6450"/>
            </a:xfrm>
            <a:custGeom>
              <a:avLst/>
              <a:gdLst/>
              <a:ahLst/>
              <a:cxnLst/>
              <a:rect l="l" t="t" r="r" b="b"/>
              <a:pathLst>
                <a:path w="244" h="258" extrusionOk="0">
                  <a:moveTo>
                    <a:pt x="134" y="1"/>
                  </a:moveTo>
                  <a:cubicBezTo>
                    <a:pt x="103" y="1"/>
                    <a:pt x="67" y="20"/>
                    <a:pt x="38" y="49"/>
                  </a:cubicBezTo>
                  <a:cubicBezTo>
                    <a:pt x="21" y="65"/>
                    <a:pt x="21" y="82"/>
                    <a:pt x="21" y="102"/>
                  </a:cubicBezTo>
                  <a:cubicBezTo>
                    <a:pt x="0" y="152"/>
                    <a:pt x="0" y="205"/>
                    <a:pt x="38" y="238"/>
                  </a:cubicBezTo>
                  <a:cubicBezTo>
                    <a:pt x="57" y="248"/>
                    <a:pt x="82" y="257"/>
                    <a:pt x="107" y="257"/>
                  </a:cubicBezTo>
                  <a:cubicBezTo>
                    <a:pt x="126" y="257"/>
                    <a:pt x="143" y="252"/>
                    <a:pt x="157" y="238"/>
                  </a:cubicBezTo>
                  <a:cubicBezTo>
                    <a:pt x="174" y="238"/>
                    <a:pt x="190" y="222"/>
                    <a:pt x="207" y="205"/>
                  </a:cubicBezTo>
                  <a:cubicBezTo>
                    <a:pt x="244" y="152"/>
                    <a:pt x="244" y="65"/>
                    <a:pt x="190" y="32"/>
                  </a:cubicBezTo>
                  <a:cubicBezTo>
                    <a:pt x="176" y="10"/>
                    <a:pt x="156" y="1"/>
                    <a:pt x="13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1" name="Google Shape;15241;p47"/>
            <p:cNvSpPr/>
            <p:nvPr/>
          </p:nvSpPr>
          <p:spPr>
            <a:xfrm>
              <a:off x="3994725" y="2749650"/>
              <a:ext cx="5575" cy="4850"/>
            </a:xfrm>
            <a:custGeom>
              <a:avLst/>
              <a:gdLst/>
              <a:ahLst/>
              <a:cxnLst/>
              <a:rect l="l" t="t" r="r" b="b"/>
              <a:pathLst>
                <a:path w="223" h="194" extrusionOk="0">
                  <a:moveTo>
                    <a:pt x="17" y="1"/>
                  </a:moveTo>
                  <a:cubicBezTo>
                    <a:pt x="17" y="17"/>
                    <a:pt x="17" y="34"/>
                    <a:pt x="0" y="34"/>
                  </a:cubicBezTo>
                  <a:cubicBezTo>
                    <a:pt x="0" y="67"/>
                    <a:pt x="0" y="104"/>
                    <a:pt x="17" y="137"/>
                  </a:cubicBezTo>
                  <a:cubicBezTo>
                    <a:pt x="37" y="170"/>
                    <a:pt x="54" y="190"/>
                    <a:pt x="87" y="190"/>
                  </a:cubicBezTo>
                  <a:cubicBezTo>
                    <a:pt x="95" y="192"/>
                    <a:pt x="104" y="193"/>
                    <a:pt x="112" y="193"/>
                  </a:cubicBezTo>
                  <a:cubicBezTo>
                    <a:pt x="169" y="193"/>
                    <a:pt x="208" y="145"/>
                    <a:pt x="223" y="87"/>
                  </a:cubicBezTo>
                  <a:lnTo>
                    <a:pt x="223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2" name="Google Shape;15242;p47"/>
            <p:cNvSpPr/>
            <p:nvPr/>
          </p:nvSpPr>
          <p:spPr>
            <a:xfrm>
              <a:off x="3993075" y="2782350"/>
              <a:ext cx="6000" cy="6725"/>
            </a:xfrm>
            <a:custGeom>
              <a:avLst/>
              <a:gdLst/>
              <a:ahLst/>
              <a:cxnLst/>
              <a:rect l="l" t="t" r="r" b="b"/>
              <a:pathLst>
                <a:path w="240" h="269" extrusionOk="0">
                  <a:moveTo>
                    <a:pt x="127" y="1"/>
                  </a:moveTo>
                  <a:cubicBezTo>
                    <a:pt x="115" y="1"/>
                    <a:pt x="101" y="6"/>
                    <a:pt x="83" y="16"/>
                  </a:cubicBezTo>
                  <a:cubicBezTo>
                    <a:pt x="50" y="33"/>
                    <a:pt x="33" y="49"/>
                    <a:pt x="17" y="82"/>
                  </a:cubicBezTo>
                  <a:cubicBezTo>
                    <a:pt x="0" y="119"/>
                    <a:pt x="0" y="152"/>
                    <a:pt x="0" y="185"/>
                  </a:cubicBezTo>
                  <a:cubicBezTo>
                    <a:pt x="12" y="237"/>
                    <a:pt x="51" y="268"/>
                    <a:pt x="99" y="268"/>
                  </a:cubicBezTo>
                  <a:cubicBezTo>
                    <a:pt x="116" y="268"/>
                    <a:pt x="134" y="264"/>
                    <a:pt x="153" y="255"/>
                  </a:cubicBezTo>
                  <a:cubicBezTo>
                    <a:pt x="206" y="239"/>
                    <a:pt x="239" y="152"/>
                    <a:pt x="223" y="82"/>
                  </a:cubicBezTo>
                  <a:cubicBezTo>
                    <a:pt x="223" y="66"/>
                    <a:pt x="206" y="49"/>
                    <a:pt x="186" y="33"/>
                  </a:cubicBezTo>
                  <a:lnTo>
                    <a:pt x="169" y="16"/>
                  </a:lnTo>
                  <a:cubicBezTo>
                    <a:pt x="153" y="6"/>
                    <a:pt x="140" y="1"/>
                    <a:pt x="12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3" name="Google Shape;15243;p47"/>
            <p:cNvSpPr/>
            <p:nvPr/>
          </p:nvSpPr>
          <p:spPr>
            <a:xfrm>
              <a:off x="3988725" y="2763050"/>
              <a:ext cx="6025" cy="6325"/>
            </a:xfrm>
            <a:custGeom>
              <a:avLst/>
              <a:gdLst/>
              <a:ahLst/>
              <a:cxnLst/>
              <a:rect l="l" t="t" r="r" b="b"/>
              <a:pathLst>
                <a:path w="241" h="253" extrusionOk="0">
                  <a:moveTo>
                    <a:pt x="135" y="1"/>
                  </a:moveTo>
                  <a:cubicBezTo>
                    <a:pt x="121" y="1"/>
                    <a:pt x="104" y="5"/>
                    <a:pt x="88" y="13"/>
                  </a:cubicBezTo>
                  <a:cubicBezTo>
                    <a:pt x="34" y="29"/>
                    <a:pt x="1" y="116"/>
                    <a:pt x="17" y="170"/>
                  </a:cubicBezTo>
                  <a:cubicBezTo>
                    <a:pt x="17" y="203"/>
                    <a:pt x="34" y="236"/>
                    <a:pt x="71" y="252"/>
                  </a:cubicBezTo>
                  <a:lnTo>
                    <a:pt x="153" y="252"/>
                  </a:lnTo>
                  <a:cubicBezTo>
                    <a:pt x="207" y="219"/>
                    <a:pt x="240" y="149"/>
                    <a:pt x="224" y="83"/>
                  </a:cubicBezTo>
                  <a:cubicBezTo>
                    <a:pt x="224" y="67"/>
                    <a:pt x="224" y="46"/>
                    <a:pt x="207" y="29"/>
                  </a:cubicBezTo>
                  <a:cubicBezTo>
                    <a:pt x="191" y="13"/>
                    <a:pt x="191" y="13"/>
                    <a:pt x="174" y="13"/>
                  </a:cubicBezTo>
                  <a:cubicBezTo>
                    <a:pt x="164" y="5"/>
                    <a:pt x="150" y="1"/>
                    <a:pt x="13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4" name="Google Shape;15244;p47"/>
            <p:cNvSpPr/>
            <p:nvPr/>
          </p:nvSpPr>
          <p:spPr>
            <a:xfrm>
              <a:off x="3984825" y="2809025"/>
              <a:ext cx="6100" cy="6200"/>
            </a:xfrm>
            <a:custGeom>
              <a:avLst/>
              <a:gdLst/>
              <a:ahLst/>
              <a:cxnLst/>
              <a:rect l="l" t="t" r="r" b="b"/>
              <a:pathLst>
                <a:path w="244" h="248" extrusionOk="0">
                  <a:moveTo>
                    <a:pt x="138" y="0"/>
                  </a:moveTo>
                  <a:cubicBezTo>
                    <a:pt x="123" y="0"/>
                    <a:pt x="105" y="5"/>
                    <a:pt x="87" y="13"/>
                  </a:cubicBezTo>
                  <a:cubicBezTo>
                    <a:pt x="37" y="29"/>
                    <a:pt x="0" y="99"/>
                    <a:pt x="21" y="165"/>
                  </a:cubicBezTo>
                  <a:cubicBezTo>
                    <a:pt x="21" y="202"/>
                    <a:pt x="37" y="235"/>
                    <a:pt x="70" y="235"/>
                  </a:cubicBezTo>
                  <a:cubicBezTo>
                    <a:pt x="79" y="244"/>
                    <a:pt x="92" y="248"/>
                    <a:pt x="107" y="248"/>
                  </a:cubicBezTo>
                  <a:cubicBezTo>
                    <a:pt x="123" y="248"/>
                    <a:pt x="140" y="244"/>
                    <a:pt x="157" y="235"/>
                  </a:cubicBezTo>
                  <a:cubicBezTo>
                    <a:pt x="190" y="235"/>
                    <a:pt x="206" y="202"/>
                    <a:pt x="227" y="186"/>
                  </a:cubicBezTo>
                  <a:cubicBezTo>
                    <a:pt x="244" y="149"/>
                    <a:pt x="244" y="116"/>
                    <a:pt x="227" y="83"/>
                  </a:cubicBezTo>
                  <a:cubicBezTo>
                    <a:pt x="227" y="62"/>
                    <a:pt x="227" y="46"/>
                    <a:pt x="206" y="29"/>
                  </a:cubicBezTo>
                  <a:cubicBezTo>
                    <a:pt x="190" y="13"/>
                    <a:pt x="190" y="13"/>
                    <a:pt x="173" y="13"/>
                  </a:cubicBezTo>
                  <a:cubicBezTo>
                    <a:pt x="165" y="5"/>
                    <a:pt x="153" y="0"/>
                    <a:pt x="13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5" name="Google Shape;15245;p47"/>
            <p:cNvSpPr/>
            <p:nvPr/>
          </p:nvSpPr>
          <p:spPr>
            <a:xfrm>
              <a:off x="4008950" y="2797800"/>
              <a:ext cx="6400" cy="6400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141" y="0"/>
                  </a:moveTo>
                  <a:cubicBezTo>
                    <a:pt x="107" y="0"/>
                    <a:pt x="71" y="19"/>
                    <a:pt x="50" y="50"/>
                  </a:cubicBezTo>
                  <a:cubicBezTo>
                    <a:pt x="0" y="99"/>
                    <a:pt x="0" y="186"/>
                    <a:pt x="50" y="223"/>
                  </a:cubicBezTo>
                  <a:cubicBezTo>
                    <a:pt x="66" y="239"/>
                    <a:pt x="87" y="239"/>
                    <a:pt x="103" y="256"/>
                  </a:cubicBezTo>
                  <a:cubicBezTo>
                    <a:pt x="136" y="256"/>
                    <a:pt x="169" y="239"/>
                    <a:pt x="206" y="202"/>
                  </a:cubicBezTo>
                  <a:cubicBezTo>
                    <a:pt x="239" y="169"/>
                    <a:pt x="256" y="120"/>
                    <a:pt x="239" y="66"/>
                  </a:cubicBezTo>
                  <a:cubicBezTo>
                    <a:pt x="223" y="50"/>
                    <a:pt x="223" y="33"/>
                    <a:pt x="206" y="33"/>
                  </a:cubicBezTo>
                  <a:cubicBezTo>
                    <a:pt x="190" y="10"/>
                    <a:pt x="166" y="0"/>
                    <a:pt x="14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6" name="Google Shape;15246;p47"/>
            <p:cNvSpPr/>
            <p:nvPr/>
          </p:nvSpPr>
          <p:spPr>
            <a:xfrm>
              <a:off x="4078925" y="284100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28" y="1"/>
                  </a:moveTo>
                  <a:cubicBezTo>
                    <a:pt x="71" y="1"/>
                    <a:pt x="17" y="49"/>
                    <a:pt x="17" y="107"/>
                  </a:cubicBezTo>
                  <a:cubicBezTo>
                    <a:pt x="0" y="160"/>
                    <a:pt x="17" y="193"/>
                    <a:pt x="33" y="210"/>
                  </a:cubicBezTo>
                  <a:cubicBezTo>
                    <a:pt x="50" y="247"/>
                    <a:pt x="71" y="247"/>
                    <a:pt x="87" y="263"/>
                  </a:cubicBezTo>
                  <a:cubicBezTo>
                    <a:pt x="120" y="263"/>
                    <a:pt x="153" y="263"/>
                    <a:pt x="174" y="226"/>
                  </a:cubicBezTo>
                  <a:cubicBezTo>
                    <a:pt x="207" y="210"/>
                    <a:pt x="223" y="177"/>
                    <a:pt x="223" y="144"/>
                  </a:cubicBezTo>
                  <a:cubicBezTo>
                    <a:pt x="240" y="107"/>
                    <a:pt x="240" y="90"/>
                    <a:pt x="223" y="57"/>
                  </a:cubicBezTo>
                  <a:cubicBezTo>
                    <a:pt x="207" y="41"/>
                    <a:pt x="207" y="41"/>
                    <a:pt x="207" y="20"/>
                  </a:cubicBezTo>
                  <a:lnTo>
                    <a:pt x="190" y="20"/>
                  </a:lnTo>
                  <a:cubicBezTo>
                    <a:pt x="174" y="4"/>
                    <a:pt x="153" y="4"/>
                    <a:pt x="153" y="4"/>
                  </a:cubicBezTo>
                  <a:cubicBezTo>
                    <a:pt x="145" y="2"/>
                    <a:pt x="137" y="1"/>
                    <a:pt x="12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7" name="Google Shape;15247;p47"/>
            <p:cNvSpPr/>
            <p:nvPr/>
          </p:nvSpPr>
          <p:spPr>
            <a:xfrm>
              <a:off x="4083675" y="274842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39" y="0"/>
                  </a:moveTo>
                  <a:cubicBezTo>
                    <a:pt x="124" y="0"/>
                    <a:pt x="111" y="4"/>
                    <a:pt x="103" y="13"/>
                  </a:cubicBezTo>
                  <a:cubicBezTo>
                    <a:pt x="33" y="33"/>
                    <a:pt x="0" y="99"/>
                    <a:pt x="17" y="169"/>
                  </a:cubicBezTo>
                  <a:cubicBezTo>
                    <a:pt x="17" y="202"/>
                    <a:pt x="50" y="239"/>
                    <a:pt x="66" y="239"/>
                  </a:cubicBezTo>
                  <a:cubicBezTo>
                    <a:pt x="103" y="256"/>
                    <a:pt x="120" y="256"/>
                    <a:pt x="153" y="256"/>
                  </a:cubicBezTo>
                  <a:cubicBezTo>
                    <a:pt x="190" y="239"/>
                    <a:pt x="206" y="202"/>
                    <a:pt x="223" y="186"/>
                  </a:cubicBezTo>
                  <a:cubicBezTo>
                    <a:pt x="239" y="153"/>
                    <a:pt x="239" y="116"/>
                    <a:pt x="239" y="83"/>
                  </a:cubicBezTo>
                  <a:cubicBezTo>
                    <a:pt x="223" y="66"/>
                    <a:pt x="223" y="50"/>
                    <a:pt x="206" y="33"/>
                  </a:cubicBezTo>
                  <a:cubicBezTo>
                    <a:pt x="206" y="13"/>
                    <a:pt x="190" y="13"/>
                    <a:pt x="190" y="13"/>
                  </a:cubicBezTo>
                  <a:cubicBezTo>
                    <a:pt x="171" y="4"/>
                    <a:pt x="154" y="0"/>
                    <a:pt x="13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8" name="Google Shape;15248;p47"/>
            <p:cNvSpPr/>
            <p:nvPr/>
          </p:nvSpPr>
          <p:spPr>
            <a:xfrm>
              <a:off x="4090975" y="2782750"/>
              <a:ext cx="5600" cy="6475"/>
            </a:xfrm>
            <a:custGeom>
              <a:avLst/>
              <a:gdLst/>
              <a:ahLst/>
              <a:cxnLst/>
              <a:rect l="l" t="t" r="r" b="b"/>
              <a:pathLst>
                <a:path w="224" h="259" extrusionOk="0">
                  <a:moveTo>
                    <a:pt x="104" y="0"/>
                  </a:moveTo>
                  <a:cubicBezTo>
                    <a:pt x="67" y="17"/>
                    <a:pt x="17" y="50"/>
                    <a:pt x="1" y="103"/>
                  </a:cubicBezTo>
                  <a:cubicBezTo>
                    <a:pt x="1" y="136"/>
                    <a:pt x="1" y="169"/>
                    <a:pt x="17" y="206"/>
                  </a:cubicBezTo>
                  <a:cubicBezTo>
                    <a:pt x="34" y="239"/>
                    <a:pt x="50" y="256"/>
                    <a:pt x="83" y="256"/>
                  </a:cubicBezTo>
                  <a:cubicBezTo>
                    <a:pt x="90" y="258"/>
                    <a:pt x="98" y="259"/>
                    <a:pt x="105" y="259"/>
                  </a:cubicBezTo>
                  <a:cubicBezTo>
                    <a:pt x="154" y="259"/>
                    <a:pt x="209" y="214"/>
                    <a:pt x="224" y="153"/>
                  </a:cubicBezTo>
                  <a:lnTo>
                    <a:pt x="224" y="120"/>
                  </a:lnTo>
                  <a:cubicBezTo>
                    <a:pt x="224" y="83"/>
                    <a:pt x="207" y="50"/>
                    <a:pt x="186" y="33"/>
                  </a:cubicBezTo>
                  <a:cubicBezTo>
                    <a:pt x="170" y="17"/>
                    <a:pt x="153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9" name="Google Shape;15249;p47"/>
            <p:cNvSpPr/>
            <p:nvPr/>
          </p:nvSpPr>
          <p:spPr>
            <a:xfrm>
              <a:off x="4075925" y="2777700"/>
              <a:ext cx="6425" cy="6600"/>
            </a:xfrm>
            <a:custGeom>
              <a:avLst/>
              <a:gdLst/>
              <a:ahLst/>
              <a:cxnLst/>
              <a:rect l="l" t="t" r="r" b="b"/>
              <a:pathLst>
                <a:path w="257" h="264" extrusionOk="0">
                  <a:moveTo>
                    <a:pt x="140" y="0"/>
                  </a:moveTo>
                  <a:cubicBezTo>
                    <a:pt x="125" y="0"/>
                    <a:pt x="112" y="4"/>
                    <a:pt x="104" y="12"/>
                  </a:cubicBezTo>
                  <a:cubicBezTo>
                    <a:pt x="34" y="45"/>
                    <a:pt x="1" y="116"/>
                    <a:pt x="17" y="181"/>
                  </a:cubicBezTo>
                  <a:cubicBezTo>
                    <a:pt x="34" y="219"/>
                    <a:pt x="50" y="235"/>
                    <a:pt x="67" y="252"/>
                  </a:cubicBezTo>
                  <a:cubicBezTo>
                    <a:pt x="85" y="260"/>
                    <a:pt x="103" y="264"/>
                    <a:pt x="118" y="264"/>
                  </a:cubicBezTo>
                  <a:cubicBezTo>
                    <a:pt x="133" y="264"/>
                    <a:pt x="145" y="260"/>
                    <a:pt x="153" y="252"/>
                  </a:cubicBezTo>
                  <a:cubicBezTo>
                    <a:pt x="224" y="219"/>
                    <a:pt x="257" y="149"/>
                    <a:pt x="240" y="78"/>
                  </a:cubicBezTo>
                  <a:cubicBezTo>
                    <a:pt x="240" y="62"/>
                    <a:pt x="224" y="45"/>
                    <a:pt x="207" y="29"/>
                  </a:cubicBezTo>
                  <a:lnTo>
                    <a:pt x="191" y="12"/>
                  </a:lnTo>
                  <a:cubicBezTo>
                    <a:pt x="172" y="4"/>
                    <a:pt x="155" y="0"/>
                    <a:pt x="14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0" name="Google Shape;15250;p47"/>
            <p:cNvSpPr/>
            <p:nvPr/>
          </p:nvSpPr>
          <p:spPr>
            <a:xfrm>
              <a:off x="4042025" y="2755925"/>
              <a:ext cx="6425" cy="6650"/>
            </a:xfrm>
            <a:custGeom>
              <a:avLst/>
              <a:gdLst/>
              <a:ahLst/>
              <a:cxnLst/>
              <a:rect l="l" t="t" r="r" b="b"/>
              <a:pathLst>
                <a:path w="257" h="266" extrusionOk="0">
                  <a:moveTo>
                    <a:pt x="144" y="0"/>
                  </a:moveTo>
                  <a:cubicBezTo>
                    <a:pt x="108" y="0"/>
                    <a:pt x="70" y="17"/>
                    <a:pt x="50" y="59"/>
                  </a:cubicBezTo>
                  <a:cubicBezTo>
                    <a:pt x="0" y="108"/>
                    <a:pt x="0" y="195"/>
                    <a:pt x="50" y="228"/>
                  </a:cubicBezTo>
                  <a:cubicBezTo>
                    <a:pt x="66" y="249"/>
                    <a:pt x="83" y="249"/>
                    <a:pt x="104" y="265"/>
                  </a:cubicBezTo>
                  <a:cubicBezTo>
                    <a:pt x="137" y="265"/>
                    <a:pt x="170" y="249"/>
                    <a:pt x="207" y="211"/>
                  </a:cubicBezTo>
                  <a:cubicBezTo>
                    <a:pt x="240" y="178"/>
                    <a:pt x="256" y="125"/>
                    <a:pt x="240" y="75"/>
                  </a:cubicBezTo>
                  <a:cubicBezTo>
                    <a:pt x="223" y="59"/>
                    <a:pt x="223" y="42"/>
                    <a:pt x="207" y="22"/>
                  </a:cubicBezTo>
                  <a:cubicBezTo>
                    <a:pt x="192" y="8"/>
                    <a:pt x="168" y="0"/>
                    <a:pt x="14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1" name="Google Shape;15251;p47"/>
            <p:cNvSpPr/>
            <p:nvPr/>
          </p:nvSpPr>
          <p:spPr>
            <a:xfrm>
              <a:off x="4078500" y="2797375"/>
              <a:ext cx="6025" cy="6300"/>
            </a:xfrm>
            <a:custGeom>
              <a:avLst/>
              <a:gdLst/>
              <a:ahLst/>
              <a:cxnLst/>
              <a:rect l="l" t="t" r="r" b="b"/>
              <a:pathLst>
                <a:path w="241" h="252" extrusionOk="0">
                  <a:moveTo>
                    <a:pt x="134" y="1"/>
                  </a:moveTo>
                  <a:cubicBezTo>
                    <a:pt x="100" y="1"/>
                    <a:pt x="65" y="19"/>
                    <a:pt x="34" y="50"/>
                  </a:cubicBezTo>
                  <a:cubicBezTo>
                    <a:pt x="1" y="100"/>
                    <a:pt x="1" y="186"/>
                    <a:pt x="34" y="219"/>
                  </a:cubicBezTo>
                  <a:cubicBezTo>
                    <a:pt x="57" y="242"/>
                    <a:pt x="82" y="252"/>
                    <a:pt x="107" y="252"/>
                  </a:cubicBezTo>
                  <a:cubicBezTo>
                    <a:pt x="141" y="252"/>
                    <a:pt x="176" y="233"/>
                    <a:pt x="207" y="203"/>
                  </a:cubicBezTo>
                  <a:cubicBezTo>
                    <a:pt x="240" y="153"/>
                    <a:pt x="240" y="67"/>
                    <a:pt x="207" y="34"/>
                  </a:cubicBezTo>
                  <a:cubicBezTo>
                    <a:pt x="184" y="11"/>
                    <a:pt x="159" y="1"/>
                    <a:pt x="13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2" name="Google Shape;15252;p47"/>
            <p:cNvSpPr/>
            <p:nvPr/>
          </p:nvSpPr>
          <p:spPr>
            <a:xfrm>
              <a:off x="4079325" y="2733200"/>
              <a:ext cx="6025" cy="6250"/>
            </a:xfrm>
            <a:custGeom>
              <a:avLst/>
              <a:gdLst/>
              <a:ahLst/>
              <a:cxnLst/>
              <a:rect l="l" t="t" r="r" b="b"/>
              <a:pathLst>
                <a:path w="241" h="250" extrusionOk="0">
                  <a:moveTo>
                    <a:pt x="118" y="0"/>
                  </a:moveTo>
                  <a:cubicBezTo>
                    <a:pt x="71" y="0"/>
                    <a:pt x="15" y="48"/>
                    <a:pt x="1" y="106"/>
                  </a:cubicBezTo>
                  <a:cubicBezTo>
                    <a:pt x="1" y="143"/>
                    <a:pt x="1" y="176"/>
                    <a:pt x="17" y="193"/>
                  </a:cubicBezTo>
                  <a:cubicBezTo>
                    <a:pt x="34" y="230"/>
                    <a:pt x="55" y="246"/>
                    <a:pt x="88" y="246"/>
                  </a:cubicBezTo>
                  <a:cubicBezTo>
                    <a:pt x="96" y="248"/>
                    <a:pt x="105" y="249"/>
                    <a:pt x="113" y="249"/>
                  </a:cubicBezTo>
                  <a:cubicBezTo>
                    <a:pt x="169" y="249"/>
                    <a:pt x="209" y="201"/>
                    <a:pt x="224" y="143"/>
                  </a:cubicBezTo>
                  <a:cubicBezTo>
                    <a:pt x="240" y="90"/>
                    <a:pt x="224" y="57"/>
                    <a:pt x="191" y="24"/>
                  </a:cubicBezTo>
                  <a:cubicBezTo>
                    <a:pt x="191" y="3"/>
                    <a:pt x="174" y="3"/>
                    <a:pt x="137" y="3"/>
                  </a:cubicBezTo>
                  <a:cubicBezTo>
                    <a:pt x="131" y="1"/>
                    <a:pt x="124" y="0"/>
                    <a:pt x="11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3" name="Google Shape;15253;p47"/>
            <p:cNvSpPr/>
            <p:nvPr/>
          </p:nvSpPr>
          <p:spPr>
            <a:xfrm>
              <a:off x="4115000" y="275707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35" y="1"/>
                  </a:moveTo>
                  <a:cubicBezTo>
                    <a:pt x="120" y="1"/>
                    <a:pt x="104" y="5"/>
                    <a:pt x="87" y="13"/>
                  </a:cubicBezTo>
                  <a:cubicBezTo>
                    <a:pt x="50" y="29"/>
                    <a:pt x="33" y="46"/>
                    <a:pt x="17" y="79"/>
                  </a:cubicBezTo>
                  <a:cubicBezTo>
                    <a:pt x="1" y="116"/>
                    <a:pt x="1" y="149"/>
                    <a:pt x="17" y="182"/>
                  </a:cubicBezTo>
                  <a:cubicBezTo>
                    <a:pt x="31" y="226"/>
                    <a:pt x="69" y="256"/>
                    <a:pt x="120" y="256"/>
                  </a:cubicBezTo>
                  <a:cubicBezTo>
                    <a:pt x="130" y="256"/>
                    <a:pt x="141" y="255"/>
                    <a:pt x="153" y="252"/>
                  </a:cubicBezTo>
                  <a:cubicBezTo>
                    <a:pt x="207" y="219"/>
                    <a:pt x="240" y="149"/>
                    <a:pt x="223" y="79"/>
                  </a:cubicBezTo>
                  <a:cubicBezTo>
                    <a:pt x="223" y="62"/>
                    <a:pt x="207" y="46"/>
                    <a:pt x="207" y="29"/>
                  </a:cubicBezTo>
                  <a:cubicBezTo>
                    <a:pt x="190" y="29"/>
                    <a:pt x="190" y="13"/>
                    <a:pt x="174" y="13"/>
                  </a:cubicBezTo>
                  <a:cubicBezTo>
                    <a:pt x="163" y="5"/>
                    <a:pt x="150" y="1"/>
                    <a:pt x="13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4" name="Google Shape;15254;p47"/>
            <p:cNvSpPr/>
            <p:nvPr/>
          </p:nvSpPr>
          <p:spPr>
            <a:xfrm>
              <a:off x="4112000" y="2798700"/>
              <a:ext cx="6025" cy="6175"/>
            </a:xfrm>
            <a:custGeom>
              <a:avLst/>
              <a:gdLst/>
              <a:ahLst/>
              <a:cxnLst/>
              <a:rect l="l" t="t" r="r" b="b"/>
              <a:pathLst>
                <a:path w="241" h="247" extrusionOk="0">
                  <a:moveTo>
                    <a:pt x="135" y="0"/>
                  </a:moveTo>
                  <a:cubicBezTo>
                    <a:pt x="100" y="0"/>
                    <a:pt x="65" y="18"/>
                    <a:pt x="34" y="47"/>
                  </a:cubicBezTo>
                  <a:cubicBezTo>
                    <a:pt x="34" y="63"/>
                    <a:pt x="17" y="84"/>
                    <a:pt x="17" y="100"/>
                  </a:cubicBezTo>
                  <a:cubicBezTo>
                    <a:pt x="1" y="150"/>
                    <a:pt x="17" y="187"/>
                    <a:pt x="34" y="220"/>
                  </a:cubicBezTo>
                  <a:cubicBezTo>
                    <a:pt x="53" y="239"/>
                    <a:pt x="80" y="247"/>
                    <a:pt x="105" y="247"/>
                  </a:cubicBezTo>
                  <a:cubicBezTo>
                    <a:pt x="123" y="247"/>
                    <a:pt x="140" y="243"/>
                    <a:pt x="153" y="236"/>
                  </a:cubicBezTo>
                  <a:cubicBezTo>
                    <a:pt x="170" y="236"/>
                    <a:pt x="191" y="220"/>
                    <a:pt x="207" y="203"/>
                  </a:cubicBezTo>
                  <a:cubicBezTo>
                    <a:pt x="240" y="150"/>
                    <a:pt x="240" y="63"/>
                    <a:pt x="207" y="30"/>
                  </a:cubicBezTo>
                  <a:cubicBezTo>
                    <a:pt x="185" y="9"/>
                    <a:pt x="160" y="0"/>
                    <a:pt x="135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5" name="Google Shape;15255;p47"/>
            <p:cNvSpPr/>
            <p:nvPr/>
          </p:nvSpPr>
          <p:spPr>
            <a:xfrm>
              <a:off x="4069850" y="2760600"/>
              <a:ext cx="5700" cy="6300"/>
            </a:xfrm>
            <a:custGeom>
              <a:avLst/>
              <a:gdLst/>
              <a:ahLst/>
              <a:cxnLst/>
              <a:rect l="l" t="t" r="r" b="b"/>
              <a:pathLst>
                <a:path w="228" h="252" extrusionOk="0">
                  <a:moveTo>
                    <a:pt x="119" y="1"/>
                  </a:moveTo>
                  <a:cubicBezTo>
                    <a:pt x="102" y="1"/>
                    <a:pt x="82" y="8"/>
                    <a:pt x="71" y="8"/>
                  </a:cubicBezTo>
                  <a:cubicBezTo>
                    <a:pt x="38" y="24"/>
                    <a:pt x="21" y="62"/>
                    <a:pt x="1" y="111"/>
                  </a:cubicBezTo>
                  <a:cubicBezTo>
                    <a:pt x="1" y="144"/>
                    <a:pt x="1" y="181"/>
                    <a:pt x="21" y="198"/>
                  </a:cubicBezTo>
                  <a:cubicBezTo>
                    <a:pt x="38" y="231"/>
                    <a:pt x="54" y="247"/>
                    <a:pt x="87" y="247"/>
                  </a:cubicBezTo>
                  <a:cubicBezTo>
                    <a:pt x="95" y="250"/>
                    <a:pt x="103" y="252"/>
                    <a:pt x="111" y="252"/>
                  </a:cubicBezTo>
                  <a:cubicBezTo>
                    <a:pt x="156" y="252"/>
                    <a:pt x="196" y="207"/>
                    <a:pt x="227" y="165"/>
                  </a:cubicBezTo>
                  <a:lnTo>
                    <a:pt x="227" y="144"/>
                  </a:lnTo>
                  <a:cubicBezTo>
                    <a:pt x="227" y="95"/>
                    <a:pt x="227" y="62"/>
                    <a:pt x="190" y="24"/>
                  </a:cubicBezTo>
                  <a:cubicBezTo>
                    <a:pt x="174" y="8"/>
                    <a:pt x="157" y="8"/>
                    <a:pt x="141" y="8"/>
                  </a:cubicBezTo>
                  <a:cubicBezTo>
                    <a:pt x="135" y="2"/>
                    <a:pt x="128" y="1"/>
                    <a:pt x="11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6" name="Google Shape;15256;p47"/>
            <p:cNvSpPr/>
            <p:nvPr/>
          </p:nvSpPr>
          <p:spPr>
            <a:xfrm>
              <a:off x="4113650" y="2815425"/>
              <a:ext cx="6125" cy="6400"/>
            </a:xfrm>
            <a:custGeom>
              <a:avLst/>
              <a:gdLst/>
              <a:ahLst/>
              <a:cxnLst/>
              <a:rect l="l" t="t" r="r" b="b"/>
              <a:pathLst>
                <a:path w="245" h="256" extrusionOk="0">
                  <a:moveTo>
                    <a:pt x="149" y="0"/>
                  </a:moveTo>
                  <a:cubicBezTo>
                    <a:pt x="136" y="0"/>
                    <a:pt x="123" y="4"/>
                    <a:pt x="104" y="12"/>
                  </a:cubicBezTo>
                  <a:cubicBezTo>
                    <a:pt x="38" y="33"/>
                    <a:pt x="1" y="116"/>
                    <a:pt x="22" y="169"/>
                  </a:cubicBezTo>
                  <a:cubicBezTo>
                    <a:pt x="38" y="202"/>
                    <a:pt x="55" y="239"/>
                    <a:pt x="71" y="239"/>
                  </a:cubicBezTo>
                  <a:cubicBezTo>
                    <a:pt x="104" y="256"/>
                    <a:pt x="141" y="256"/>
                    <a:pt x="158" y="256"/>
                  </a:cubicBezTo>
                  <a:cubicBezTo>
                    <a:pt x="191" y="239"/>
                    <a:pt x="207" y="202"/>
                    <a:pt x="228" y="186"/>
                  </a:cubicBezTo>
                  <a:cubicBezTo>
                    <a:pt x="244" y="153"/>
                    <a:pt x="244" y="116"/>
                    <a:pt x="244" y="83"/>
                  </a:cubicBezTo>
                  <a:cubicBezTo>
                    <a:pt x="244" y="66"/>
                    <a:pt x="228" y="50"/>
                    <a:pt x="207" y="33"/>
                  </a:cubicBezTo>
                  <a:cubicBezTo>
                    <a:pt x="207" y="12"/>
                    <a:pt x="191" y="12"/>
                    <a:pt x="191" y="12"/>
                  </a:cubicBezTo>
                  <a:cubicBezTo>
                    <a:pt x="174" y="4"/>
                    <a:pt x="162" y="0"/>
                    <a:pt x="14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7" name="Google Shape;15257;p47"/>
            <p:cNvSpPr/>
            <p:nvPr/>
          </p:nvSpPr>
          <p:spPr>
            <a:xfrm>
              <a:off x="4091400" y="2828200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03" y="0"/>
                  </a:moveTo>
                  <a:cubicBezTo>
                    <a:pt x="87" y="0"/>
                    <a:pt x="50" y="17"/>
                    <a:pt x="33" y="54"/>
                  </a:cubicBezTo>
                  <a:cubicBezTo>
                    <a:pt x="17" y="70"/>
                    <a:pt x="0" y="103"/>
                    <a:pt x="0" y="120"/>
                  </a:cubicBezTo>
                  <a:cubicBezTo>
                    <a:pt x="0" y="173"/>
                    <a:pt x="17" y="206"/>
                    <a:pt x="33" y="223"/>
                  </a:cubicBezTo>
                  <a:cubicBezTo>
                    <a:pt x="56" y="246"/>
                    <a:pt x="81" y="256"/>
                    <a:pt x="106" y="256"/>
                  </a:cubicBezTo>
                  <a:cubicBezTo>
                    <a:pt x="141" y="256"/>
                    <a:pt x="176" y="237"/>
                    <a:pt x="207" y="206"/>
                  </a:cubicBezTo>
                  <a:cubicBezTo>
                    <a:pt x="239" y="157"/>
                    <a:pt x="239" y="70"/>
                    <a:pt x="190" y="17"/>
                  </a:cubicBezTo>
                  <a:cubicBezTo>
                    <a:pt x="169" y="0"/>
                    <a:pt x="136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8" name="Google Shape;15258;p47"/>
            <p:cNvSpPr/>
            <p:nvPr/>
          </p:nvSpPr>
          <p:spPr>
            <a:xfrm>
              <a:off x="4087475" y="2720075"/>
              <a:ext cx="6100" cy="6400"/>
            </a:xfrm>
            <a:custGeom>
              <a:avLst/>
              <a:gdLst/>
              <a:ahLst/>
              <a:cxnLst/>
              <a:rect l="l" t="t" r="r" b="b"/>
              <a:pathLst>
                <a:path w="244" h="256" extrusionOk="0">
                  <a:moveTo>
                    <a:pt x="137" y="0"/>
                  </a:moveTo>
                  <a:cubicBezTo>
                    <a:pt x="121" y="0"/>
                    <a:pt x="104" y="5"/>
                    <a:pt x="87" y="13"/>
                  </a:cubicBezTo>
                  <a:cubicBezTo>
                    <a:pt x="71" y="13"/>
                    <a:pt x="38" y="50"/>
                    <a:pt x="17" y="83"/>
                  </a:cubicBezTo>
                  <a:cubicBezTo>
                    <a:pt x="1" y="116"/>
                    <a:pt x="1" y="153"/>
                    <a:pt x="17" y="169"/>
                  </a:cubicBezTo>
                  <a:cubicBezTo>
                    <a:pt x="17" y="202"/>
                    <a:pt x="38" y="240"/>
                    <a:pt x="71" y="240"/>
                  </a:cubicBezTo>
                  <a:cubicBezTo>
                    <a:pt x="87" y="256"/>
                    <a:pt x="120" y="256"/>
                    <a:pt x="157" y="256"/>
                  </a:cubicBezTo>
                  <a:cubicBezTo>
                    <a:pt x="207" y="219"/>
                    <a:pt x="244" y="153"/>
                    <a:pt x="223" y="83"/>
                  </a:cubicBezTo>
                  <a:cubicBezTo>
                    <a:pt x="223" y="66"/>
                    <a:pt x="207" y="50"/>
                    <a:pt x="207" y="33"/>
                  </a:cubicBezTo>
                  <a:cubicBezTo>
                    <a:pt x="190" y="13"/>
                    <a:pt x="190" y="13"/>
                    <a:pt x="174" y="13"/>
                  </a:cubicBezTo>
                  <a:cubicBezTo>
                    <a:pt x="166" y="5"/>
                    <a:pt x="152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9" name="Google Shape;15259;p47"/>
            <p:cNvSpPr/>
            <p:nvPr/>
          </p:nvSpPr>
          <p:spPr>
            <a:xfrm>
              <a:off x="4086250" y="276470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53" y="1"/>
                  </a:moveTo>
                  <a:cubicBezTo>
                    <a:pt x="87" y="1"/>
                    <a:pt x="33" y="50"/>
                    <a:pt x="17" y="120"/>
                  </a:cubicBezTo>
                  <a:cubicBezTo>
                    <a:pt x="0" y="153"/>
                    <a:pt x="17" y="186"/>
                    <a:pt x="33" y="207"/>
                  </a:cubicBezTo>
                  <a:cubicBezTo>
                    <a:pt x="33" y="240"/>
                    <a:pt x="66" y="256"/>
                    <a:pt x="103" y="256"/>
                  </a:cubicBezTo>
                  <a:cubicBezTo>
                    <a:pt x="110" y="258"/>
                    <a:pt x="117" y="259"/>
                    <a:pt x="124" y="259"/>
                  </a:cubicBezTo>
                  <a:cubicBezTo>
                    <a:pt x="170" y="259"/>
                    <a:pt x="225" y="214"/>
                    <a:pt x="239" y="153"/>
                  </a:cubicBezTo>
                  <a:cubicBezTo>
                    <a:pt x="239" y="120"/>
                    <a:pt x="239" y="83"/>
                    <a:pt x="223" y="50"/>
                  </a:cubicBezTo>
                  <a:lnTo>
                    <a:pt x="206" y="34"/>
                  </a:lnTo>
                  <a:cubicBezTo>
                    <a:pt x="190" y="17"/>
                    <a:pt x="169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0" name="Google Shape;15260;p47"/>
            <p:cNvSpPr/>
            <p:nvPr/>
          </p:nvSpPr>
          <p:spPr>
            <a:xfrm>
              <a:off x="4095200" y="2736350"/>
              <a:ext cx="6125" cy="6600"/>
            </a:xfrm>
            <a:custGeom>
              <a:avLst/>
              <a:gdLst/>
              <a:ahLst/>
              <a:cxnLst/>
              <a:rect l="l" t="t" r="r" b="b"/>
              <a:pathLst>
                <a:path w="245" h="264" extrusionOk="0">
                  <a:moveTo>
                    <a:pt x="158" y="1"/>
                  </a:moveTo>
                  <a:cubicBezTo>
                    <a:pt x="87" y="1"/>
                    <a:pt x="17" y="50"/>
                    <a:pt x="17" y="120"/>
                  </a:cubicBezTo>
                  <a:cubicBezTo>
                    <a:pt x="1" y="153"/>
                    <a:pt x="1" y="186"/>
                    <a:pt x="17" y="207"/>
                  </a:cubicBezTo>
                  <a:cubicBezTo>
                    <a:pt x="38" y="240"/>
                    <a:pt x="71" y="256"/>
                    <a:pt x="87" y="256"/>
                  </a:cubicBezTo>
                  <a:cubicBezTo>
                    <a:pt x="97" y="261"/>
                    <a:pt x="107" y="263"/>
                    <a:pt x="117" y="263"/>
                  </a:cubicBezTo>
                  <a:cubicBezTo>
                    <a:pt x="140" y="263"/>
                    <a:pt x="162" y="252"/>
                    <a:pt x="174" y="240"/>
                  </a:cubicBezTo>
                  <a:cubicBezTo>
                    <a:pt x="207" y="223"/>
                    <a:pt x="224" y="186"/>
                    <a:pt x="224" y="153"/>
                  </a:cubicBezTo>
                  <a:cubicBezTo>
                    <a:pt x="244" y="120"/>
                    <a:pt x="244" y="83"/>
                    <a:pt x="224" y="50"/>
                  </a:cubicBezTo>
                  <a:cubicBezTo>
                    <a:pt x="207" y="50"/>
                    <a:pt x="207" y="34"/>
                    <a:pt x="207" y="34"/>
                  </a:cubicBezTo>
                  <a:cubicBezTo>
                    <a:pt x="191" y="17"/>
                    <a:pt x="174" y="17"/>
                    <a:pt x="15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1" name="Google Shape;15261;p47"/>
            <p:cNvSpPr/>
            <p:nvPr/>
          </p:nvSpPr>
          <p:spPr>
            <a:xfrm>
              <a:off x="4074175" y="2822725"/>
              <a:ext cx="6525" cy="6575"/>
            </a:xfrm>
            <a:custGeom>
              <a:avLst/>
              <a:gdLst/>
              <a:ahLst/>
              <a:cxnLst/>
              <a:rect l="l" t="t" r="r" b="b"/>
              <a:pathLst>
                <a:path w="261" h="263" extrusionOk="0">
                  <a:moveTo>
                    <a:pt x="141" y="1"/>
                  </a:moveTo>
                  <a:cubicBezTo>
                    <a:pt x="126" y="1"/>
                    <a:pt x="112" y="5"/>
                    <a:pt x="104" y="13"/>
                  </a:cubicBezTo>
                  <a:cubicBezTo>
                    <a:pt x="34" y="50"/>
                    <a:pt x="1" y="116"/>
                    <a:pt x="17" y="186"/>
                  </a:cubicBezTo>
                  <a:cubicBezTo>
                    <a:pt x="30" y="240"/>
                    <a:pt x="74" y="262"/>
                    <a:pt x="118" y="262"/>
                  </a:cubicBezTo>
                  <a:cubicBezTo>
                    <a:pt x="132" y="262"/>
                    <a:pt x="145" y="260"/>
                    <a:pt x="158" y="256"/>
                  </a:cubicBezTo>
                  <a:cubicBezTo>
                    <a:pt x="223" y="219"/>
                    <a:pt x="261" y="153"/>
                    <a:pt x="240" y="83"/>
                  </a:cubicBezTo>
                  <a:cubicBezTo>
                    <a:pt x="223" y="67"/>
                    <a:pt x="223" y="50"/>
                    <a:pt x="207" y="30"/>
                  </a:cubicBezTo>
                  <a:cubicBezTo>
                    <a:pt x="190" y="30"/>
                    <a:pt x="190" y="13"/>
                    <a:pt x="190" y="13"/>
                  </a:cubicBezTo>
                  <a:cubicBezTo>
                    <a:pt x="174" y="5"/>
                    <a:pt x="156" y="1"/>
                    <a:pt x="14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2" name="Google Shape;15262;p47"/>
            <p:cNvSpPr/>
            <p:nvPr/>
          </p:nvSpPr>
          <p:spPr>
            <a:xfrm>
              <a:off x="4034300" y="277175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31" y="0"/>
                  </a:moveTo>
                  <a:cubicBezTo>
                    <a:pt x="122" y="0"/>
                    <a:pt x="113" y="2"/>
                    <a:pt x="103" y="7"/>
                  </a:cubicBezTo>
                  <a:cubicBezTo>
                    <a:pt x="83" y="7"/>
                    <a:pt x="50" y="28"/>
                    <a:pt x="33" y="44"/>
                  </a:cubicBezTo>
                  <a:cubicBezTo>
                    <a:pt x="17" y="77"/>
                    <a:pt x="0" y="94"/>
                    <a:pt x="0" y="131"/>
                  </a:cubicBezTo>
                  <a:cubicBezTo>
                    <a:pt x="0" y="164"/>
                    <a:pt x="17" y="197"/>
                    <a:pt x="33" y="234"/>
                  </a:cubicBezTo>
                  <a:cubicBezTo>
                    <a:pt x="55" y="248"/>
                    <a:pt x="81" y="257"/>
                    <a:pt x="107" y="257"/>
                  </a:cubicBezTo>
                  <a:cubicBezTo>
                    <a:pt x="141" y="257"/>
                    <a:pt x="176" y="243"/>
                    <a:pt x="206" y="213"/>
                  </a:cubicBezTo>
                  <a:cubicBezTo>
                    <a:pt x="239" y="147"/>
                    <a:pt x="239" y="77"/>
                    <a:pt x="186" y="28"/>
                  </a:cubicBezTo>
                  <a:cubicBezTo>
                    <a:pt x="174" y="13"/>
                    <a:pt x="154" y="0"/>
                    <a:pt x="13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3" name="Google Shape;15263;p47"/>
            <p:cNvSpPr/>
            <p:nvPr/>
          </p:nvSpPr>
          <p:spPr>
            <a:xfrm>
              <a:off x="4028625" y="2755975"/>
              <a:ext cx="6100" cy="6250"/>
            </a:xfrm>
            <a:custGeom>
              <a:avLst/>
              <a:gdLst/>
              <a:ahLst/>
              <a:cxnLst/>
              <a:rect l="l" t="t" r="r" b="b"/>
              <a:pathLst>
                <a:path w="244" h="250" extrusionOk="0">
                  <a:moveTo>
                    <a:pt x="131" y="0"/>
                  </a:moveTo>
                  <a:cubicBezTo>
                    <a:pt x="72" y="0"/>
                    <a:pt x="21" y="49"/>
                    <a:pt x="21" y="106"/>
                  </a:cubicBezTo>
                  <a:cubicBezTo>
                    <a:pt x="1" y="143"/>
                    <a:pt x="1" y="176"/>
                    <a:pt x="21" y="193"/>
                  </a:cubicBezTo>
                  <a:cubicBezTo>
                    <a:pt x="38" y="226"/>
                    <a:pt x="71" y="247"/>
                    <a:pt x="87" y="247"/>
                  </a:cubicBezTo>
                  <a:cubicBezTo>
                    <a:pt x="96" y="249"/>
                    <a:pt x="104" y="250"/>
                    <a:pt x="112" y="250"/>
                  </a:cubicBezTo>
                  <a:cubicBezTo>
                    <a:pt x="169" y="250"/>
                    <a:pt x="209" y="201"/>
                    <a:pt x="227" y="143"/>
                  </a:cubicBezTo>
                  <a:cubicBezTo>
                    <a:pt x="244" y="106"/>
                    <a:pt x="227" y="73"/>
                    <a:pt x="227" y="57"/>
                  </a:cubicBezTo>
                  <a:cubicBezTo>
                    <a:pt x="207" y="40"/>
                    <a:pt x="207" y="40"/>
                    <a:pt x="207" y="20"/>
                  </a:cubicBezTo>
                  <a:cubicBezTo>
                    <a:pt x="190" y="3"/>
                    <a:pt x="174" y="3"/>
                    <a:pt x="157" y="3"/>
                  </a:cubicBezTo>
                  <a:cubicBezTo>
                    <a:pt x="148" y="1"/>
                    <a:pt x="140" y="0"/>
                    <a:pt x="13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4" name="Google Shape;15264;p47"/>
            <p:cNvSpPr/>
            <p:nvPr/>
          </p:nvSpPr>
          <p:spPr>
            <a:xfrm>
              <a:off x="4037700" y="2850150"/>
              <a:ext cx="3425" cy="425"/>
            </a:xfrm>
            <a:custGeom>
              <a:avLst/>
              <a:gdLst/>
              <a:ahLst/>
              <a:cxnLst/>
              <a:rect l="l" t="t" r="r" b="b"/>
              <a:pathLst>
                <a:path w="137" h="17" extrusionOk="0">
                  <a:moveTo>
                    <a:pt x="87" y="0"/>
                  </a:moveTo>
                  <a:cubicBezTo>
                    <a:pt x="50" y="0"/>
                    <a:pt x="33" y="0"/>
                    <a:pt x="0" y="17"/>
                  </a:cubicBezTo>
                  <a:lnTo>
                    <a:pt x="136" y="17"/>
                  </a:lnTo>
                  <a:cubicBezTo>
                    <a:pt x="120" y="17"/>
                    <a:pt x="103" y="0"/>
                    <a:pt x="8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5" name="Google Shape;15265;p47"/>
            <p:cNvSpPr/>
            <p:nvPr/>
          </p:nvSpPr>
          <p:spPr>
            <a:xfrm>
              <a:off x="4035950" y="2788650"/>
              <a:ext cx="6100" cy="6475"/>
            </a:xfrm>
            <a:custGeom>
              <a:avLst/>
              <a:gdLst/>
              <a:ahLst/>
              <a:cxnLst/>
              <a:rect l="l" t="t" r="r" b="b"/>
              <a:pathLst>
                <a:path w="244" h="259" extrusionOk="0">
                  <a:moveTo>
                    <a:pt x="130" y="0"/>
                  </a:moveTo>
                  <a:cubicBezTo>
                    <a:pt x="74" y="0"/>
                    <a:pt x="35" y="45"/>
                    <a:pt x="17" y="106"/>
                  </a:cubicBezTo>
                  <a:cubicBezTo>
                    <a:pt x="0" y="139"/>
                    <a:pt x="0" y="176"/>
                    <a:pt x="17" y="209"/>
                  </a:cubicBezTo>
                  <a:cubicBezTo>
                    <a:pt x="37" y="226"/>
                    <a:pt x="70" y="242"/>
                    <a:pt x="87" y="259"/>
                  </a:cubicBezTo>
                  <a:cubicBezTo>
                    <a:pt x="157" y="259"/>
                    <a:pt x="206" y="209"/>
                    <a:pt x="223" y="139"/>
                  </a:cubicBezTo>
                  <a:cubicBezTo>
                    <a:pt x="243" y="106"/>
                    <a:pt x="243" y="73"/>
                    <a:pt x="223" y="53"/>
                  </a:cubicBezTo>
                  <a:cubicBezTo>
                    <a:pt x="206" y="36"/>
                    <a:pt x="206" y="36"/>
                    <a:pt x="206" y="20"/>
                  </a:cubicBezTo>
                  <a:cubicBezTo>
                    <a:pt x="190" y="20"/>
                    <a:pt x="173" y="3"/>
                    <a:pt x="157" y="3"/>
                  </a:cubicBezTo>
                  <a:cubicBezTo>
                    <a:pt x="148" y="1"/>
                    <a:pt x="139" y="0"/>
                    <a:pt x="13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6" name="Google Shape;15266;p47"/>
            <p:cNvSpPr/>
            <p:nvPr/>
          </p:nvSpPr>
          <p:spPr>
            <a:xfrm>
              <a:off x="4036875" y="2804500"/>
              <a:ext cx="6000" cy="6300"/>
            </a:xfrm>
            <a:custGeom>
              <a:avLst/>
              <a:gdLst/>
              <a:ahLst/>
              <a:cxnLst/>
              <a:rect l="l" t="t" r="r" b="b"/>
              <a:pathLst>
                <a:path w="240" h="252" extrusionOk="0">
                  <a:moveTo>
                    <a:pt x="133" y="1"/>
                  </a:moveTo>
                  <a:cubicBezTo>
                    <a:pt x="86" y="1"/>
                    <a:pt x="31" y="46"/>
                    <a:pt x="17" y="107"/>
                  </a:cubicBezTo>
                  <a:cubicBezTo>
                    <a:pt x="0" y="177"/>
                    <a:pt x="33" y="243"/>
                    <a:pt x="103" y="243"/>
                  </a:cubicBezTo>
                  <a:cubicBezTo>
                    <a:pt x="113" y="249"/>
                    <a:pt x="122" y="252"/>
                    <a:pt x="129" y="252"/>
                  </a:cubicBezTo>
                  <a:cubicBezTo>
                    <a:pt x="148" y="252"/>
                    <a:pt x="163" y="238"/>
                    <a:pt x="186" y="227"/>
                  </a:cubicBezTo>
                  <a:cubicBezTo>
                    <a:pt x="206" y="210"/>
                    <a:pt x="223" y="177"/>
                    <a:pt x="239" y="140"/>
                  </a:cubicBezTo>
                  <a:cubicBezTo>
                    <a:pt x="239" y="107"/>
                    <a:pt x="239" y="74"/>
                    <a:pt x="223" y="58"/>
                  </a:cubicBezTo>
                  <a:cubicBezTo>
                    <a:pt x="223" y="37"/>
                    <a:pt x="223" y="37"/>
                    <a:pt x="206" y="21"/>
                  </a:cubicBezTo>
                  <a:cubicBezTo>
                    <a:pt x="186" y="4"/>
                    <a:pt x="169" y="4"/>
                    <a:pt x="153" y="4"/>
                  </a:cubicBezTo>
                  <a:cubicBezTo>
                    <a:pt x="146" y="2"/>
                    <a:pt x="140" y="1"/>
                    <a:pt x="13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7" name="Google Shape;15267;p47"/>
            <p:cNvSpPr/>
            <p:nvPr/>
          </p:nvSpPr>
          <p:spPr>
            <a:xfrm>
              <a:off x="4030375" y="281830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57" y="1"/>
                  </a:moveTo>
                  <a:cubicBezTo>
                    <a:pt x="87" y="1"/>
                    <a:pt x="17" y="38"/>
                    <a:pt x="1" y="124"/>
                  </a:cubicBezTo>
                  <a:cubicBezTo>
                    <a:pt x="1" y="141"/>
                    <a:pt x="1" y="174"/>
                    <a:pt x="17" y="207"/>
                  </a:cubicBezTo>
                  <a:cubicBezTo>
                    <a:pt x="34" y="244"/>
                    <a:pt x="71" y="260"/>
                    <a:pt x="87" y="260"/>
                  </a:cubicBezTo>
                  <a:cubicBezTo>
                    <a:pt x="120" y="260"/>
                    <a:pt x="157" y="260"/>
                    <a:pt x="174" y="244"/>
                  </a:cubicBezTo>
                  <a:cubicBezTo>
                    <a:pt x="207" y="207"/>
                    <a:pt x="223" y="190"/>
                    <a:pt x="223" y="157"/>
                  </a:cubicBezTo>
                  <a:cubicBezTo>
                    <a:pt x="240" y="124"/>
                    <a:pt x="223" y="87"/>
                    <a:pt x="223" y="54"/>
                  </a:cubicBezTo>
                  <a:cubicBezTo>
                    <a:pt x="207" y="54"/>
                    <a:pt x="207" y="38"/>
                    <a:pt x="190" y="38"/>
                  </a:cubicBezTo>
                  <a:cubicBezTo>
                    <a:pt x="190" y="21"/>
                    <a:pt x="174" y="1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8" name="Google Shape;15268;p47"/>
            <p:cNvSpPr/>
            <p:nvPr/>
          </p:nvSpPr>
          <p:spPr>
            <a:xfrm>
              <a:off x="4034300" y="2832850"/>
              <a:ext cx="5575" cy="6600"/>
            </a:xfrm>
            <a:custGeom>
              <a:avLst/>
              <a:gdLst/>
              <a:ahLst/>
              <a:cxnLst/>
              <a:rect l="l" t="t" r="r" b="b"/>
              <a:pathLst>
                <a:path w="223" h="264" extrusionOk="0">
                  <a:moveTo>
                    <a:pt x="115" y="1"/>
                  </a:moveTo>
                  <a:cubicBezTo>
                    <a:pt x="66" y="1"/>
                    <a:pt x="15" y="46"/>
                    <a:pt x="0" y="107"/>
                  </a:cubicBezTo>
                  <a:cubicBezTo>
                    <a:pt x="0" y="140"/>
                    <a:pt x="0" y="177"/>
                    <a:pt x="17" y="210"/>
                  </a:cubicBezTo>
                  <a:cubicBezTo>
                    <a:pt x="33" y="227"/>
                    <a:pt x="50" y="264"/>
                    <a:pt x="83" y="264"/>
                  </a:cubicBezTo>
                  <a:cubicBezTo>
                    <a:pt x="120" y="264"/>
                    <a:pt x="136" y="264"/>
                    <a:pt x="169" y="227"/>
                  </a:cubicBezTo>
                  <a:cubicBezTo>
                    <a:pt x="186" y="210"/>
                    <a:pt x="223" y="194"/>
                    <a:pt x="223" y="161"/>
                  </a:cubicBezTo>
                  <a:cubicBezTo>
                    <a:pt x="223" y="124"/>
                    <a:pt x="223" y="91"/>
                    <a:pt x="206" y="58"/>
                  </a:cubicBezTo>
                  <a:cubicBezTo>
                    <a:pt x="206" y="37"/>
                    <a:pt x="206" y="37"/>
                    <a:pt x="186" y="37"/>
                  </a:cubicBezTo>
                  <a:cubicBezTo>
                    <a:pt x="169" y="20"/>
                    <a:pt x="153" y="4"/>
                    <a:pt x="136" y="4"/>
                  </a:cubicBezTo>
                  <a:cubicBezTo>
                    <a:pt x="129" y="2"/>
                    <a:pt x="122" y="1"/>
                    <a:pt x="11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9" name="Google Shape;15269;p47"/>
            <p:cNvSpPr/>
            <p:nvPr/>
          </p:nvSpPr>
          <p:spPr>
            <a:xfrm>
              <a:off x="4064300" y="2791225"/>
              <a:ext cx="6100" cy="6475"/>
            </a:xfrm>
            <a:custGeom>
              <a:avLst/>
              <a:gdLst/>
              <a:ahLst/>
              <a:cxnLst/>
              <a:rect l="l" t="t" r="r" b="b"/>
              <a:pathLst>
                <a:path w="244" h="259" extrusionOk="0">
                  <a:moveTo>
                    <a:pt x="130" y="0"/>
                  </a:moveTo>
                  <a:cubicBezTo>
                    <a:pt x="74" y="0"/>
                    <a:pt x="34" y="45"/>
                    <a:pt x="17" y="106"/>
                  </a:cubicBezTo>
                  <a:cubicBezTo>
                    <a:pt x="0" y="139"/>
                    <a:pt x="17" y="176"/>
                    <a:pt x="37" y="209"/>
                  </a:cubicBezTo>
                  <a:cubicBezTo>
                    <a:pt x="37" y="226"/>
                    <a:pt x="70" y="242"/>
                    <a:pt x="103" y="259"/>
                  </a:cubicBezTo>
                  <a:cubicBezTo>
                    <a:pt x="157" y="259"/>
                    <a:pt x="223" y="209"/>
                    <a:pt x="243" y="139"/>
                  </a:cubicBezTo>
                  <a:cubicBezTo>
                    <a:pt x="243" y="106"/>
                    <a:pt x="243" y="73"/>
                    <a:pt x="223" y="53"/>
                  </a:cubicBezTo>
                  <a:cubicBezTo>
                    <a:pt x="223" y="36"/>
                    <a:pt x="206" y="36"/>
                    <a:pt x="206" y="20"/>
                  </a:cubicBezTo>
                  <a:cubicBezTo>
                    <a:pt x="190" y="20"/>
                    <a:pt x="173" y="3"/>
                    <a:pt x="157" y="3"/>
                  </a:cubicBezTo>
                  <a:cubicBezTo>
                    <a:pt x="148" y="1"/>
                    <a:pt x="139" y="0"/>
                    <a:pt x="13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0" name="Google Shape;15270;p47"/>
            <p:cNvSpPr/>
            <p:nvPr/>
          </p:nvSpPr>
          <p:spPr>
            <a:xfrm>
              <a:off x="4059125" y="2821275"/>
              <a:ext cx="6125" cy="6200"/>
            </a:xfrm>
            <a:custGeom>
              <a:avLst/>
              <a:gdLst/>
              <a:ahLst/>
              <a:cxnLst/>
              <a:rect l="l" t="t" r="r" b="b"/>
              <a:pathLst>
                <a:path w="245" h="248" extrusionOk="0">
                  <a:moveTo>
                    <a:pt x="128" y="1"/>
                  </a:moveTo>
                  <a:cubicBezTo>
                    <a:pt x="74" y="1"/>
                    <a:pt x="35" y="48"/>
                    <a:pt x="17" y="108"/>
                  </a:cubicBezTo>
                  <a:cubicBezTo>
                    <a:pt x="1" y="141"/>
                    <a:pt x="1" y="174"/>
                    <a:pt x="17" y="211"/>
                  </a:cubicBezTo>
                  <a:cubicBezTo>
                    <a:pt x="38" y="228"/>
                    <a:pt x="71" y="244"/>
                    <a:pt x="87" y="244"/>
                  </a:cubicBezTo>
                  <a:cubicBezTo>
                    <a:pt x="97" y="246"/>
                    <a:pt x="105" y="248"/>
                    <a:pt x="114" y="248"/>
                  </a:cubicBezTo>
                  <a:cubicBezTo>
                    <a:pt x="170" y="248"/>
                    <a:pt x="209" y="202"/>
                    <a:pt x="224" y="141"/>
                  </a:cubicBezTo>
                  <a:cubicBezTo>
                    <a:pt x="244" y="108"/>
                    <a:pt x="244" y="71"/>
                    <a:pt x="224" y="55"/>
                  </a:cubicBezTo>
                  <a:cubicBezTo>
                    <a:pt x="207" y="38"/>
                    <a:pt x="207" y="38"/>
                    <a:pt x="207" y="22"/>
                  </a:cubicBezTo>
                  <a:cubicBezTo>
                    <a:pt x="191" y="5"/>
                    <a:pt x="174" y="5"/>
                    <a:pt x="158" y="5"/>
                  </a:cubicBezTo>
                  <a:cubicBezTo>
                    <a:pt x="147" y="2"/>
                    <a:pt x="137" y="1"/>
                    <a:pt x="12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1" name="Google Shape;15271;p47"/>
            <p:cNvSpPr/>
            <p:nvPr/>
          </p:nvSpPr>
          <p:spPr>
            <a:xfrm>
              <a:off x="4064300" y="2837275"/>
              <a:ext cx="5575" cy="6475"/>
            </a:xfrm>
            <a:custGeom>
              <a:avLst/>
              <a:gdLst/>
              <a:ahLst/>
              <a:cxnLst/>
              <a:rect l="l" t="t" r="r" b="b"/>
              <a:pathLst>
                <a:path w="223" h="259" extrusionOk="0">
                  <a:moveTo>
                    <a:pt x="140" y="0"/>
                  </a:moveTo>
                  <a:cubicBezTo>
                    <a:pt x="120" y="0"/>
                    <a:pt x="87" y="17"/>
                    <a:pt x="54" y="33"/>
                  </a:cubicBezTo>
                  <a:cubicBezTo>
                    <a:pt x="37" y="50"/>
                    <a:pt x="17" y="87"/>
                    <a:pt x="0" y="120"/>
                  </a:cubicBezTo>
                  <a:cubicBezTo>
                    <a:pt x="0" y="153"/>
                    <a:pt x="0" y="190"/>
                    <a:pt x="17" y="206"/>
                  </a:cubicBezTo>
                  <a:cubicBezTo>
                    <a:pt x="37" y="239"/>
                    <a:pt x="54" y="256"/>
                    <a:pt x="87" y="256"/>
                  </a:cubicBezTo>
                  <a:cubicBezTo>
                    <a:pt x="96" y="258"/>
                    <a:pt x="105" y="259"/>
                    <a:pt x="113" y="259"/>
                  </a:cubicBezTo>
                  <a:cubicBezTo>
                    <a:pt x="169" y="259"/>
                    <a:pt x="208" y="214"/>
                    <a:pt x="223" y="153"/>
                  </a:cubicBezTo>
                  <a:cubicBezTo>
                    <a:pt x="223" y="120"/>
                    <a:pt x="223" y="87"/>
                    <a:pt x="206" y="50"/>
                  </a:cubicBezTo>
                  <a:cubicBezTo>
                    <a:pt x="206" y="50"/>
                    <a:pt x="206" y="33"/>
                    <a:pt x="190" y="33"/>
                  </a:cubicBezTo>
                  <a:cubicBezTo>
                    <a:pt x="173" y="17"/>
                    <a:pt x="157" y="17"/>
                    <a:pt x="14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2" name="Google Shape;15272;p47"/>
            <p:cNvSpPr/>
            <p:nvPr/>
          </p:nvSpPr>
          <p:spPr>
            <a:xfrm>
              <a:off x="4051825" y="2804500"/>
              <a:ext cx="6100" cy="6200"/>
            </a:xfrm>
            <a:custGeom>
              <a:avLst/>
              <a:gdLst/>
              <a:ahLst/>
              <a:cxnLst/>
              <a:rect l="l" t="t" r="r" b="b"/>
              <a:pathLst>
                <a:path w="244" h="248" extrusionOk="0">
                  <a:moveTo>
                    <a:pt x="119" y="1"/>
                  </a:moveTo>
                  <a:cubicBezTo>
                    <a:pt x="70" y="1"/>
                    <a:pt x="18" y="46"/>
                    <a:pt x="0" y="107"/>
                  </a:cubicBezTo>
                  <a:cubicBezTo>
                    <a:pt x="0" y="140"/>
                    <a:pt x="0" y="177"/>
                    <a:pt x="21" y="194"/>
                  </a:cubicBezTo>
                  <a:cubicBezTo>
                    <a:pt x="37" y="227"/>
                    <a:pt x="54" y="243"/>
                    <a:pt x="87" y="243"/>
                  </a:cubicBezTo>
                  <a:cubicBezTo>
                    <a:pt x="97" y="246"/>
                    <a:pt x="107" y="248"/>
                    <a:pt x="116" y="248"/>
                  </a:cubicBezTo>
                  <a:cubicBezTo>
                    <a:pt x="171" y="248"/>
                    <a:pt x="209" y="200"/>
                    <a:pt x="227" y="140"/>
                  </a:cubicBezTo>
                  <a:cubicBezTo>
                    <a:pt x="243" y="107"/>
                    <a:pt x="227" y="74"/>
                    <a:pt x="206" y="58"/>
                  </a:cubicBezTo>
                  <a:cubicBezTo>
                    <a:pt x="206" y="37"/>
                    <a:pt x="206" y="37"/>
                    <a:pt x="190" y="21"/>
                  </a:cubicBezTo>
                  <a:cubicBezTo>
                    <a:pt x="190" y="4"/>
                    <a:pt x="173" y="4"/>
                    <a:pt x="140" y="4"/>
                  </a:cubicBezTo>
                  <a:cubicBezTo>
                    <a:pt x="133" y="2"/>
                    <a:pt x="126" y="1"/>
                    <a:pt x="11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3" name="Google Shape;15273;p47"/>
            <p:cNvSpPr/>
            <p:nvPr/>
          </p:nvSpPr>
          <p:spPr>
            <a:xfrm>
              <a:off x="4062125" y="277570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37" y="1"/>
                  </a:moveTo>
                  <a:cubicBezTo>
                    <a:pt x="103" y="1"/>
                    <a:pt x="67" y="17"/>
                    <a:pt x="38" y="55"/>
                  </a:cubicBezTo>
                  <a:cubicBezTo>
                    <a:pt x="0" y="109"/>
                    <a:pt x="0" y="179"/>
                    <a:pt x="38" y="229"/>
                  </a:cubicBezTo>
                  <a:cubicBezTo>
                    <a:pt x="58" y="251"/>
                    <a:pt x="82" y="260"/>
                    <a:pt x="107" y="260"/>
                  </a:cubicBezTo>
                  <a:cubicBezTo>
                    <a:pt x="141" y="260"/>
                    <a:pt x="178" y="241"/>
                    <a:pt x="207" y="212"/>
                  </a:cubicBezTo>
                  <a:cubicBezTo>
                    <a:pt x="244" y="158"/>
                    <a:pt x="244" y="76"/>
                    <a:pt x="207" y="22"/>
                  </a:cubicBezTo>
                  <a:cubicBezTo>
                    <a:pt x="186" y="9"/>
                    <a:pt x="162" y="1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4" name="Google Shape;15274;p47"/>
            <p:cNvSpPr/>
            <p:nvPr/>
          </p:nvSpPr>
          <p:spPr>
            <a:xfrm>
              <a:off x="4056550" y="2758850"/>
              <a:ext cx="6125" cy="6600"/>
            </a:xfrm>
            <a:custGeom>
              <a:avLst/>
              <a:gdLst/>
              <a:ahLst/>
              <a:cxnLst/>
              <a:rect l="l" t="t" r="r" b="b"/>
              <a:pathLst>
                <a:path w="245" h="264" extrusionOk="0">
                  <a:moveTo>
                    <a:pt x="135" y="1"/>
                  </a:moveTo>
                  <a:cubicBezTo>
                    <a:pt x="126" y="1"/>
                    <a:pt x="116" y="2"/>
                    <a:pt x="104" y="8"/>
                  </a:cubicBezTo>
                  <a:cubicBezTo>
                    <a:pt x="38" y="45"/>
                    <a:pt x="1" y="111"/>
                    <a:pt x="17" y="181"/>
                  </a:cubicBezTo>
                  <a:cubicBezTo>
                    <a:pt x="38" y="214"/>
                    <a:pt x="54" y="235"/>
                    <a:pt x="71" y="251"/>
                  </a:cubicBezTo>
                  <a:cubicBezTo>
                    <a:pt x="87" y="259"/>
                    <a:pt x="105" y="263"/>
                    <a:pt x="120" y="263"/>
                  </a:cubicBezTo>
                  <a:cubicBezTo>
                    <a:pt x="136" y="263"/>
                    <a:pt x="149" y="259"/>
                    <a:pt x="157" y="251"/>
                  </a:cubicBezTo>
                  <a:cubicBezTo>
                    <a:pt x="190" y="235"/>
                    <a:pt x="207" y="214"/>
                    <a:pt x="223" y="181"/>
                  </a:cubicBezTo>
                  <a:cubicBezTo>
                    <a:pt x="244" y="148"/>
                    <a:pt x="244" y="111"/>
                    <a:pt x="244" y="78"/>
                  </a:cubicBezTo>
                  <a:cubicBezTo>
                    <a:pt x="244" y="61"/>
                    <a:pt x="223" y="45"/>
                    <a:pt x="207" y="28"/>
                  </a:cubicBezTo>
                  <a:cubicBezTo>
                    <a:pt x="207" y="28"/>
                    <a:pt x="190" y="28"/>
                    <a:pt x="190" y="8"/>
                  </a:cubicBezTo>
                  <a:cubicBezTo>
                    <a:pt x="168" y="8"/>
                    <a:pt x="154" y="1"/>
                    <a:pt x="13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5" name="Google Shape;15275;p47"/>
            <p:cNvSpPr/>
            <p:nvPr/>
          </p:nvSpPr>
          <p:spPr>
            <a:xfrm>
              <a:off x="4069025" y="2745725"/>
              <a:ext cx="5600" cy="6600"/>
            </a:xfrm>
            <a:custGeom>
              <a:avLst/>
              <a:gdLst/>
              <a:ahLst/>
              <a:cxnLst/>
              <a:rect l="l" t="t" r="r" b="b"/>
              <a:pathLst>
                <a:path w="224" h="264" extrusionOk="0">
                  <a:moveTo>
                    <a:pt x="137" y="1"/>
                  </a:moveTo>
                  <a:cubicBezTo>
                    <a:pt x="120" y="1"/>
                    <a:pt x="87" y="1"/>
                    <a:pt x="54" y="38"/>
                  </a:cubicBezTo>
                  <a:cubicBezTo>
                    <a:pt x="34" y="55"/>
                    <a:pt x="17" y="71"/>
                    <a:pt x="1" y="104"/>
                  </a:cubicBezTo>
                  <a:cubicBezTo>
                    <a:pt x="1" y="141"/>
                    <a:pt x="1" y="174"/>
                    <a:pt x="17" y="207"/>
                  </a:cubicBezTo>
                  <a:cubicBezTo>
                    <a:pt x="34" y="244"/>
                    <a:pt x="54" y="261"/>
                    <a:pt x="87" y="261"/>
                  </a:cubicBezTo>
                  <a:cubicBezTo>
                    <a:pt x="93" y="263"/>
                    <a:pt x="100" y="264"/>
                    <a:pt x="106" y="264"/>
                  </a:cubicBezTo>
                  <a:cubicBezTo>
                    <a:pt x="153" y="264"/>
                    <a:pt x="209" y="215"/>
                    <a:pt x="223" y="158"/>
                  </a:cubicBezTo>
                  <a:cubicBezTo>
                    <a:pt x="223" y="121"/>
                    <a:pt x="223" y="88"/>
                    <a:pt x="207" y="55"/>
                  </a:cubicBezTo>
                  <a:cubicBezTo>
                    <a:pt x="207" y="55"/>
                    <a:pt x="207" y="38"/>
                    <a:pt x="190" y="38"/>
                  </a:cubicBezTo>
                  <a:cubicBezTo>
                    <a:pt x="174" y="17"/>
                    <a:pt x="157" y="1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6" name="Google Shape;15276;p47"/>
            <p:cNvSpPr/>
            <p:nvPr/>
          </p:nvSpPr>
          <p:spPr>
            <a:xfrm>
              <a:off x="4066050" y="2806825"/>
              <a:ext cx="6400" cy="6300"/>
            </a:xfrm>
            <a:custGeom>
              <a:avLst/>
              <a:gdLst/>
              <a:ahLst/>
              <a:cxnLst/>
              <a:rect l="l" t="t" r="r" b="b"/>
              <a:pathLst>
                <a:path w="256" h="252" extrusionOk="0">
                  <a:moveTo>
                    <a:pt x="144" y="1"/>
                  </a:moveTo>
                  <a:cubicBezTo>
                    <a:pt x="109" y="1"/>
                    <a:pt x="71" y="18"/>
                    <a:pt x="50" y="47"/>
                  </a:cubicBezTo>
                  <a:cubicBezTo>
                    <a:pt x="0" y="101"/>
                    <a:pt x="0" y="187"/>
                    <a:pt x="50" y="220"/>
                  </a:cubicBezTo>
                  <a:cubicBezTo>
                    <a:pt x="65" y="243"/>
                    <a:pt x="89" y="252"/>
                    <a:pt x="114" y="252"/>
                  </a:cubicBezTo>
                  <a:cubicBezTo>
                    <a:pt x="149" y="252"/>
                    <a:pt x="187" y="233"/>
                    <a:pt x="206" y="204"/>
                  </a:cubicBezTo>
                  <a:cubicBezTo>
                    <a:pt x="256" y="150"/>
                    <a:pt x="256" y="68"/>
                    <a:pt x="206" y="31"/>
                  </a:cubicBezTo>
                  <a:cubicBezTo>
                    <a:pt x="192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7" name="Google Shape;15277;p47"/>
            <p:cNvSpPr/>
            <p:nvPr/>
          </p:nvSpPr>
          <p:spPr>
            <a:xfrm>
              <a:off x="4123975" y="2739275"/>
              <a:ext cx="6100" cy="6475"/>
            </a:xfrm>
            <a:custGeom>
              <a:avLst/>
              <a:gdLst/>
              <a:ahLst/>
              <a:cxnLst/>
              <a:rect l="l" t="t" r="r" b="b"/>
              <a:pathLst>
                <a:path w="244" h="259" extrusionOk="0">
                  <a:moveTo>
                    <a:pt x="130" y="0"/>
                  </a:moveTo>
                  <a:cubicBezTo>
                    <a:pt x="74" y="0"/>
                    <a:pt x="35" y="46"/>
                    <a:pt x="21" y="106"/>
                  </a:cubicBezTo>
                  <a:cubicBezTo>
                    <a:pt x="0" y="139"/>
                    <a:pt x="21" y="172"/>
                    <a:pt x="21" y="210"/>
                  </a:cubicBezTo>
                  <a:cubicBezTo>
                    <a:pt x="37" y="226"/>
                    <a:pt x="70" y="242"/>
                    <a:pt x="87" y="259"/>
                  </a:cubicBezTo>
                  <a:cubicBezTo>
                    <a:pt x="157" y="259"/>
                    <a:pt x="227" y="210"/>
                    <a:pt x="227" y="139"/>
                  </a:cubicBezTo>
                  <a:cubicBezTo>
                    <a:pt x="243" y="106"/>
                    <a:pt x="243" y="90"/>
                    <a:pt x="227" y="53"/>
                  </a:cubicBezTo>
                  <a:cubicBezTo>
                    <a:pt x="206" y="36"/>
                    <a:pt x="206" y="36"/>
                    <a:pt x="206" y="20"/>
                  </a:cubicBezTo>
                  <a:cubicBezTo>
                    <a:pt x="190" y="20"/>
                    <a:pt x="173" y="3"/>
                    <a:pt x="157" y="3"/>
                  </a:cubicBezTo>
                  <a:cubicBezTo>
                    <a:pt x="148" y="1"/>
                    <a:pt x="139" y="0"/>
                    <a:pt x="13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8" name="Google Shape;15278;p47"/>
            <p:cNvSpPr/>
            <p:nvPr/>
          </p:nvSpPr>
          <p:spPr>
            <a:xfrm>
              <a:off x="3885250" y="276030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28" y="0"/>
                  </a:moveTo>
                  <a:cubicBezTo>
                    <a:pt x="74" y="0"/>
                    <a:pt x="31" y="46"/>
                    <a:pt x="17" y="107"/>
                  </a:cubicBezTo>
                  <a:cubicBezTo>
                    <a:pt x="1" y="139"/>
                    <a:pt x="1" y="177"/>
                    <a:pt x="17" y="210"/>
                  </a:cubicBezTo>
                  <a:cubicBezTo>
                    <a:pt x="34" y="226"/>
                    <a:pt x="67" y="243"/>
                    <a:pt x="87" y="259"/>
                  </a:cubicBezTo>
                  <a:cubicBezTo>
                    <a:pt x="153" y="259"/>
                    <a:pt x="207" y="210"/>
                    <a:pt x="223" y="139"/>
                  </a:cubicBezTo>
                  <a:cubicBezTo>
                    <a:pt x="240" y="107"/>
                    <a:pt x="240" y="74"/>
                    <a:pt x="223" y="53"/>
                  </a:cubicBezTo>
                  <a:cubicBezTo>
                    <a:pt x="207" y="36"/>
                    <a:pt x="207" y="36"/>
                    <a:pt x="207" y="20"/>
                  </a:cubicBezTo>
                  <a:cubicBezTo>
                    <a:pt x="190" y="20"/>
                    <a:pt x="170" y="3"/>
                    <a:pt x="153" y="3"/>
                  </a:cubicBezTo>
                  <a:cubicBezTo>
                    <a:pt x="144" y="1"/>
                    <a:pt x="136" y="0"/>
                    <a:pt x="12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9" name="Google Shape;15279;p47"/>
            <p:cNvSpPr/>
            <p:nvPr/>
          </p:nvSpPr>
          <p:spPr>
            <a:xfrm>
              <a:off x="3880100" y="2790350"/>
              <a:ext cx="6000" cy="6200"/>
            </a:xfrm>
            <a:custGeom>
              <a:avLst/>
              <a:gdLst/>
              <a:ahLst/>
              <a:cxnLst/>
              <a:rect l="l" t="t" r="r" b="b"/>
              <a:pathLst>
                <a:path w="240" h="248" extrusionOk="0">
                  <a:moveTo>
                    <a:pt x="113" y="1"/>
                  </a:moveTo>
                  <a:cubicBezTo>
                    <a:pt x="68" y="1"/>
                    <a:pt x="14" y="49"/>
                    <a:pt x="0" y="108"/>
                  </a:cubicBezTo>
                  <a:cubicBezTo>
                    <a:pt x="0" y="141"/>
                    <a:pt x="0" y="174"/>
                    <a:pt x="17" y="191"/>
                  </a:cubicBezTo>
                  <a:cubicBezTo>
                    <a:pt x="33" y="228"/>
                    <a:pt x="50" y="244"/>
                    <a:pt x="87" y="244"/>
                  </a:cubicBezTo>
                  <a:cubicBezTo>
                    <a:pt x="96" y="247"/>
                    <a:pt x="104" y="248"/>
                    <a:pt x="112" y="248"/>
                  </a:cubicBezTo>
                  <a:cubicBezTo>
                    <a:pt x="166" y="248"/>
                    <a:pt x="209" y="202"/>
                    <a:pt x="223" y="141"/>
                  </a:cubicBezTo>
                  <a:cubicBezTo>
                    <a:pt x="240" y="108"/>
                    <a:pt x="223" y="71"/>
                    <a:pt x="207" y="55"/>
                  </a:cubicBezTo>
                  <a:cubicBezTo>
                    <a:pt x="207" y="38"/>
                    <a:pt x="207" y="38"/>
                    <a:pt x="190" y="22"/>
                  </a:cubicBezTo>
                  <a:cubicBezTo>
                    <a:pt x="190" y="5"/>
                    <a:pt x="169" y="5"/>
                    <a:pt x="136" y="5"/>
                  </a:cubicBezTo>
                  <a:cubicBezTo>
                    <a:pt x="129" y="2"/>
                    <a:pt x="121" y="1"/>
                    <a:pt x="11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0" name="Google Shape;15280;p47"/>
            <p:cNvSpPr/>
            <p:nvPr/>
          </p:nvSpPr>
          <p:spPr>
            <a:xfrm>
              <a:off x="3875775" y="2837750"/>
              <a:ext cx="6000" cy="6350"/>
            </a:xfrm>
            <a:custGeom>
              <a:avLst/>
              <a:gdLst/>
              <a:ahLst/>
              <a:cxnLst/>
              <a:rect l="l" t="t" r="r" b="b"/>
              <a:pathLst>
                <a:path w="240" h="254" extrusionOk="0">
                  <a:moveTo>
                    <a:pt x="136" y="1"/>
                  </a:moveTo>
                  <a:cubicBezTo>
                    <a:pt x="101" y="1"/>
                    <a:pt x="64" y="18"/>
                    <a:pt x="33" y="47"/>
                  </a:cubicBezTo>
                  <a:cubicBezTo>
                    <a:pt x="0" y="101"/>
                    <a:pt x="0" y="187"/>
                    <a:pt x="33" y="220"/>
                  </a:cubicBezTo>
                  <a:cubicBezTo>
                    <a:pt x="54" y="237"/>
                    <a:pt x="70" y="237"/>
                    <a:pt x="87" y="253"/>
                  </a:cubicBezTo>
                  <a:cubicBezTo>
                    <a:pt x="120" y="253"/>
                    <a:pt x="173" y="237"/>
                    <a:pt x="206" y="204"/>
                  </a:cubicBezTo>
                  <a:cubicBezTo>
                    <a:pt x="223" y="171"/>
                    <a:pt x="239" y="117"/>
                    <a:pt x="223" y="68"/>
                  </a:cubicBezTo>
                  <a:cubicBezTo>
                    <a:pt x="223" y="47"/>
                    <a:pt x="206" y="31"/>
                    <a:pt x="206" y="31"/>
                  </a:cubicBezTo>
                  <a:cubicBezTo>
                    <a:pt x="186" y="10"/>
                    <a:pt x="161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1" name="Google Shape;15281;p47"/>
            <p:cNvSpPr/>
            <p:nvPr/>
          </p:nvSpPr>
          <p:spPr>
            <a:xfrm>
              <a:off x="3890000" y="2714825"/>
              <a:ext cx="5575" cy="6500"/>
            </a:xfrm>
            <a:custGeom>
              <a:avLst/>
              <a:gdLst/>
              <a:ahLst/>
              <a:cxnLst/>
              <a:rect l="l" t="t" r="r" b="b"/>
              <a:pathLst>
                <a:path w="223" h="260" extrusionOk="0">
                  <a:moveTo>
                    <a:pt x="136" y="0"/>
                  </a:moveTo>
                  <a:cubicBezTo>
                    <a:pt x="103" y="0"/>
                    <a:pt x="83" y="0"/>
                    <a:pt x="50" y="17"/>
                  </a:cubicBezTo>
                  <a:cubicBezTo>
                    <a:pt x="33" y="54"/>
                    <a:pt x="0" y="70"/>
                    <a:pt x="0" y="103"/>
                  </a:cubicBezTo>
                  <a:cubicBezTo>
                    <a:pt x="0" y="140"/>
                    <a:pt x="0" y="173"/>
                    <a:pt x="17" y="206"/>
                  </a:cubicBezTo>
                  <a:cubicBezTo>
                    <a:pt x="33" y="223"/>
                    <a:pt x="50" y="260"/>
                    <a:pt x="83" y="260"/>
                  </a:cubicBezTo>
                  <a:cubicBezTo>
                    <a:pt x="136" y="260"/>
                    <a:pt x="206" y="223"/>
                    <a:pt x="223" y="157"/>
                  </a:cubicBezTo>
                  <a:cubicBezTo>
                    <a:pt x="223" y="120"/>
                    <a:pt x="223" y="87"/>
                    <a:pt x="206" y="54"/>
                  </a:cubicBezTo>
                  <a:cubicBezTo>
                    <a:pt x="206" y="37"/>
                    <a:pt x="186" y="37"/>
                    <a:pt x="186" y="37"/>
                  </a:cubicBezTo>
                  <a:cubicBezTo>
                    <a:pt x="169" y="17"/>
                    <a:pt x="153" y="0"/>
                    <a:pt x="1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2" name="Google Shape;15282;p47"/>
            <p:cNvSpPr/>
            <p:nvPr/>
          </p:nvSpPr>
          <p:spPr>
            <a:xfrm>
              <a:off x="3890400" y="27294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53" y="1"/>
                  </a:moveTo>
                  <a:cubicBezTo>
                    <a:pt x="120" y="1"/>
                    <a:pt x="104" y="1"/>
                    <a:pt x="87" y="17"/>
                  </a:cubicBezTo>
                  <a:cubicBezTo>
                    <a:pt x="50" y="34"/>
                    <a:pt x="17" y="71"/>
                    <a:pt x="17" y="120"/>
                  </a:cubicBezTo>
                  <a:cubicBezTo>
                    <a:pt x="1" y="153"/>
                    <a:pt x="17" y="190"/>
                    <a:pt x="17" y="207"/>
                  </a:cubicBezTo>
                  <a:cubicBezTo>
                    <a:pt x="34" y="240"/>
                    <a:pt x="67" y="256"/>
                    <a:pt x="104" y="256"/>
                  </a:cubicBezTo>
                  <a:cubicBezTo>
                    <a:pt x="111" y="259"/>
                    <a:pt x="119" y="261"/>
                    <a:pt x="126" y="261"/>
                  </a:cubicBezTo>
                  <a:cubicBezTo>
                    <a:pt x="169" y="261"/>
                    <a:pt x="209" y="216"/>
                    <a:pt x="223" y="174"/>
                  </a:cubicBezTo>
                  <a:cubicBezTo>
                    <a:pt x="223" y="153"/>
                    <a:pt x="223" y="153"/>
                    <a:pt x="240" y="153"/>
                  </a:cubicBezTo>
                  <a:cubicBezTo>
                    <a:pt x="240" y="104"/>
                    <a:pt x="223" y="71"/>
                    <a:pt x="207" y="34"/>
                  </a:cubicBezTo>
                  <a:cubicBezTo>
                    <a:pt x="190" y="17"/>
                    <a:pt x="170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3" name="Google Shape;15283;p47"/>
            <p:cNvSpPr/>
            <p:nvPr/>
          </p:nvSpPr>
          <p:spPr>
            <a:xfrm>
              <a:off x="3874525" y="282255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26" y="0"/>
                  </a:moveTo>
                  <a:cubicBezTo>
                    <a:pt x="67" y="0"/>
                    <a:pt x="17" y="46"/>
                    <a:pt x="17" y="107"/>
                  </a:cubicBezTo>
                  <a:cubicBezTo>
                    <a:pt x="1" y="140"/>
                    <a:pt x="1" y="177"/>
                    <a:pt x="17" y="210"/>
                  </a:cubicBezTo>
                  <a:cubicBezTo>
                    <a:pt x="34" y="226"/>
                    <a:pt x="67" y="263"/>
                    <a:pt x="83" y="263"/>
                  </a:cubicBezTo>
                  <a:cubicBezTo>
                    <a:pt x="120" y="263"/>
                    <a:pt x="153" y="263"/>
                    <a:pt x="170" y="226"/>
                  </a:cubicBezTo>
                  <a:cubicBezTo>
                    <a:pt x="207" y="210"/>
                    <a:pt x="223" y="193"/>
                    <a:pt x="223" y="160"/>
                  </a:cubicBezTo>
                  <a:cubicBezTo>
                    <a:pt x="240" y="123"/>
                    <a:pt x="223" y="90"/>
                    <a:pt x="223" y="57"/>
                  </a:cubicBezTo>
                  <a:lnTo>
                    <a:pt x="207" y="37"/>
                  </a:lnTo>
                  <a:cubicBezTo>
                    <a:pt x="186" y="20"/>
                    <a:pt x="170" y="4"/>
                    <a:pt x="153" y="4"/>
                  </a:cubicBezTo>
                  <a:cubicBezTo>
                    <a:pt x="144" y="2"/>
                    <a:pt x="135" y="0"/>
                    <a:pt x="12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4" name="Google Shape;15284;p47"/>
            <p:cNvSpPr/>
            <p:nvPr/>
          </p:nvSpPr>
          <p:spPr>
            <a:xfrm>
              <a:off x="3886900" y="2823150"/>
              <a:ext cx="6100" cy="6575"/>
            </a:xfrm>
            <a:custGeom>
              <a:avLst/>
              <a:gdLst/>
              <a:ahLst/>
              <a:cxnLst/>
              <a:rect l="l" t="t" r="r" b="b"/>
              <a:pathLst>
                <a:path w="244" h="263" extrusionOk="0">
                  <a:moveTo>
                    <a:pt x="137" y="0"/>
                  </a:moveTo>
                  <a:cubicBezTo>
                    <a:pt x="104" y="0"/>
                    <a:pt x="73" y="19"/>
                    <a:pt x="54" y="50"/>
                  </a:cubicBezTo>
                  <a:cubicBezTo>
                    <a:pt x="1" y="99"/>
                    <a:pt x="1" y="186"/>
                    <a:pt x="54" y="239"/>
                  </a:cubicBezTo>
                  <a:cubicBezTo>
                    <a:pt x="71" y="239"/>
                    <a:pt x="71" y="256"/>
                    <a:pt x="87" y="256"/>
                  </a:cubicBezTo>
                  <a:cubicBezTo>
                    <a:pt x="100" y="260"/>
                    <a:pt x="112" y="262"/>
                    <a:pt x="123" y="262"/>
                  </a:cubicBezTo>
                  <a:cubicBezTo>
                    <a:pt x="157" y="262"/>
                    <a:pt x="182" y="243"/>
                    <a:pt x="207" y="202"/>
                  </a:cubicBezTo>
                  <a:cubicBezTo>
                    <a:pt x="244" y="169"/>
                    <a:pt x="244" y="116"/>
                    <a:pt x="244" y="83"/>
                  </a:cubicBezTo>
                  <a:cubicBezTo>
                    <a:pt x="227" y="66"/>
                    <a:pt x="227" y="50"/>
                    <a:pt x="207" y="33"/>
                  </a:cubicBezTo>
                  <a:cubicBezTo>
                    <a:pt x="186" y="10"/>
                    <a:pt x="161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5" name="Google Shape;15285;p47"/>
            <p:cNvSpPr/>
            <p:nvPr/>
          </p:nvSpPr>
          <p:spPr>
            <a:xfrm>
              <a:off x="3892575" y="2840575"/>
              <a:ext cx="6000" cy="6200"/>
            </a:xfrm>
            <a:custGeom>
              <a:avLst/>
              <a:gdLst/>
              <a:ahLst/>
              <a:cxnLst/>
              <a:rect l="l" t="t" r="r" b="b"/>
              <a:pathLst>
                <a:path w="240" h="248" extrusionOk="0">
                  <a:moveTo>
                    <a:pt x="115" y="1"/>
                  </a:moveTo>
                  <a:cubicBezTo>
                    <a:pt x="66" y="1"/>
                    <a:pt x="15" y="46"/>
                    <a:pt x="0" y="107"/>
                  </a:cubicBezTo>
                  <a:cubicBezTo>
                    <a:pt x="0" y="140"/>
                    <a:pt x="0" y="177"/>
                    <a:pt x="17" y="194"/>
                  </a:cubicBezTo>
                  <a:cubicBezTo>
                    <a:pt x="33" y="227"/>
                    <a:pt x="50" y="243"/>
                    <a:pt x="83" y="243"/>
                  </a:cubicBezTo>
                  <a:cubicBezTo>
                    <a:pt x="91" y="246"/>
                    <a:pt x="99" y="248"/>
                    <a:pt x="107" y="248"/>
                  </a:cubicBezTo>
                  <a:cubicBezTo>
                    <a:pt x="156" y="248"/>
                    <a:pt x="209" y="200"/>
                    <a:pt x="223" y="140"/>
                  </a:cubicBezTo>
                  <a:cubicBezTo>
                    <a:pt x="239" y="91"/>
                    <a:pt x="223" y="58"/>
                    <a:pt x="186" y="21"/>
                  </a:cubicBezTo>
                  <a:cubicBezTo>
                    <a:pt x="169" y="4"/>
                    <a:pt x="153" y="4"/>
                    <a:pt x="136" y="4"/>
                  </a:cubicBezTo>
                  <a:cubicBezTo>
                    <a:pt x="129" y="2"/>
                    <a:pt x="122" y="1"/>
                    <a:pt x="11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6" name="Google Shape;15286;p47"/>
            <p:cNvSpPr/>
            <p:nvPr/>
          </p:nvSpPr>
          <p:spPr>
            <a:xfrm>
              <a:off x="3871025" y="2808125"/>
              <a:ext cx="6100" cy="6300"/>
            </a:xfrm>
            <a:custGeom>
              <a:avLst/>
              <a:gdLst/>
              <a:ahLst/>
              <a:cxnLst/>
              <a:rect l="l" t="t" r="r" b="b"/>
              <a:pathLst>
                <a:path w="244" h="252" extrusionOk="0">
                  <a:moveTo>
                    <a:pt x="130" y="0"/>
                  </a:moveTo>
                  <a:cubicBezTo>
                    <a:pt x="117" y="0"/>
                    <a:pt x="104" y="6"/>
                    <a:pt x="87" y="16"/>
                  </a:cubicBezTo>
                  <a:cubicBezTo>
                    <a:pt x="54" y="16"/>
                    <a:pt x="38" y="49"/>
                    <a:pt x="17" y="65"/>
                  </a:cubicBezTo>
                  <a:cubicBezTo>
                    <a:pt x="1" y="98"/>
                    <a:pt x="1" y="135"/>
                    <a:pt x="1" y="168"/>
                  </a:cubicBezTo>
                  <a:cubicBezTo>
                    <a:pt x="13" y="220"/>
                    <a:pt x="54" y="251"/>
                    <a:pt x="96" y="251"/>
                  </a:cubicBezTo>
                  <a:cubicBezTo>
                    <a:pt x="111" y="251"/>
                    <a:pt x="127" y="247"/>
                    <a:pt x="141" y="238"/>
                  </a:cubicBezTo>
                  <a:cubicBezTo>
                    <a:pt x="207" y="222"/>
                    <a:pt x="244" y="152"/>
                    <a:pt x="223" y="82"/>
                  </a:cubicBezTo>
                  <a:cubicBezTo>
                    <a:pt x="223" y="49"/>
                    <a:pt x="207" y="32"/>
                    <a:pt x="190" y="32"/>
                  </a:cubicBezTo>
                  <a:cubicBezTo>
                    <a:pt x="190" y="16"/>
                    <a:pt x="174" y="16"/>
                    <a:pt x="174" y="16"/>
                  </a:cubicBezTo>
                  <a:cubicBezTo>
                    <a:pt x="157" y="6"/>
                    <a:pt x="144" y="0"/>
                    <a:pt x="13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7" name="Google Shape;15287;p47"/>
            <p:cNvSpPr/>
            <p:nvPr/>
          </p:nvSpPr>
          <p:spPr>
            <a:xfrm>
              <a:off x="4152300" y="2792925"/>
              <a:ext cx="6125" cy="6525"/>
            </a:xfrm>
            <a:custGeom>
              <a:avLst/>
              <a:gdLst/>
              <a:ahLst/>
              <a:cxnLst/>
              <a:rect l="l" t="t" r="r" b="b"/>
              <a:pathLst>
                <a:path w="245" h="261" extrusionOk="0">
                  <a:moveTo>
                    <a:pt x="128" y="1"/>
                  </a:moveTo>
                  <a:cubicBezTo>
                    <a:pt x="74" y="1"/>
                    <a:pt x="36" y="49"/>
                    <a:pt x="22" y="108"/>
                  </a:cubicBezTo>
                  <a:cubicBezTo>
                    <a:pt x="1" y="141"/>
                    <a:pt x="1" y="174"/>
                    <a:pt x="22" y="212"/>
                  </a:cubicBezTo>
                  <a:cubicBezTo>
                    <a:pt x="38" y="228"/>
                    <a:pt x="71" y="245"/>
                    <a:pt x="88" y="261"/>
                  </a:cubicBezTo>
                  <a:cubicBezTo>
                    <a:pt x="125" y="261"/>
                    <a:pt x="158" y="245"/>
                    <a:pt x="174" y="228"/>
                  </a:cubicBezTo>
                  <a:cubicBezTo>
                    <a:pt x="207" y="212"/>
                    <a:pt x="228" y="174"/>
                    <a:pt x="228" y="141"/>
                  </a:cubicBezTo>
                  <a:cubicBezTo>
                    <a:pt x="244" y="108"/>
                    <a:pt x="244" y="71"/>
                    <a:pt x="228" y="55"/>
                  </a:cubicBezTo>
                  <a:cubicBezTo>
                    <a:pt x="207" y="38"/>
                    <a:pt x="207" y="38"/>
                    <a:pt x="207" y="22"/>
                  </a:cubicBezTo>
                  <a:cubicBezTo>
                    <a:pt x="191" y="22"/>
                    <a:pt x="174" y="5"/>
                    <a:pt x="158" y="5"/>
                  </a:cubicBezTo>
                  <a:cubicBezTo>
                    <a:pt x="147" y="2"/>
                    <a:pt x="137" y="1"/>
                    <a:pt x="12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8" name="Google Shape;15288;p47"/>
            <p:cNvSpPr/>
            <p:nvPr/>
          </p:nvSpPr>
          <p:spPr>
            <a:xfrm>
              <a:off x="4136450" y="2789475"/>
              <a:ext cx="6100" cy="6575"/>
            </a:xfrm>
            <a:custGeom>
              <a:avLst/>
              <a:gdLst/>
              <a:ahLst/>
              <a:cxnLst/>
              <a:rect l="l" t="t" r="r" b="b"/>
              <a:pathLst>
                <a:path w="244" h="263" extrusionOk="0">
                  <a:moveTo>
                    <a:pt x="131" y="0"/>
                  </a:moveTo>
                  <a:cubicBezTo>
                    <a:pt x="70" y="0"/>
                    <a:pt x="15" y="48"/>
                    <a:pt x="0" y="106"/>
                  </a:cubicBezTo>
                  <a:cubicBezTo>
                    <a:pt x="0" y="143"/>
                    <a:pt x="0" y="176"/>
                    <a:pt x="17" y="209"/>
                  </a:cubicBezTo>
                  <a:cubicBezTo>
                    <a:pt x="37" y="226"/>
                    <a:pt x="54" y="246"/>
                    <a:pt x="87" y="263"/>
                  </a:cubicBezTo>
                  <a:cubicBezTo>
                    <a:pt x="157" y="263"/>
                    <a:pt x="206" y="226"/>
                    <a:pt x="223" y="160"/>
                  </a:cubicBezTo>
                  <a:cubicBezTo>
                    <a:pt x="243" y="106"/>
                    <a:pt x="223" y="57"/>
                    <a:pt x="190" y="40"/>
                  </a:cubicBezTo>
                  <a:cubicBezTo>
                    <a:pt x="190" y="20"/>
                    <a:pt x="173" y="3"/>
                    <a:pt x="157" y="3"/>
                  </a:cubicBezTo>
                  <a:cubicBezTo>
                    <a:pt x="148" y="1"/>
                    <a:pt x="139" y="0"/>
                    <a:pt x="13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9" name="Google Shape;15289;p47"/>
            <p:cNvSpPr/>
            <p:nvPr/>
          </p:nvSpPr>
          <p:spPr>
            <a:xfrm>
              <a:off x="4156225" y="2807500"/>
              <a:ext cx="6000" cy="6350"/>
            </a:xfrm>
            <a:custGeom>
              <a:avLst/>
              <a:gdLst/>
              <a:ahLst/>
              <a:cxnLst/>
              <a:rect l="l" t="t" r="r" b="b"/>
              <a:pathLst>
                <a:path w="240" h="254" extrusionOk="0">
                  <a:moveTo>
                    <a:pt x="118" y="1"/>
                  </a:moveTo>
                  <a:cubicBezTo>
                    <a:pt x="71" y="1"/>
                    <a:pt x="15" y="49"/>
                    <a:pt x="1" y="107"/>
                  </a:cubicBezTo>
                  <a:cubicBezTo>
                    <a:pt x="1" y="144"/>
                    <a:pt x="1" y="177"/>
                    <a:pt x="17" y="210"/>
                  </a:cubicBezTo>
                  <a:cubicBezTo>
                    <a:pt x="34" y="226"/>
                    <a:pt x="50" y="247"/>
                    <a:pt x="87" y="247"/>
                  </a:cubicBezTo>
                  <a:cubicBezTo>
                    <a:pt x="97" y="252"/>
                    <a:pt x="106" y="254"/>
                    <a:pt x="115" y="254"/>
                  </a:cubicBezTo>
                  <a:cubicBezTo>
                    <a:pt x="138" y="254"/>
                    <a:pt x="159" y="241"/>
                    <a:pt x="174" y="226"/>
                  </a:cubicBezTo>
                  <a:cubicBezTo>
                    <a:pt x="207" y="210"/>
                    <a:pt x="223" y="177"/>
                    <a:pt x="223" y="144"/>
                  </a:cubicBezTo>
                  <a:cubicBezTo>
                    <a:pt x="240" y="107"/>
                    <a:pt x="223" y="74"/>
                    <a:pt x="207" y="57"/>
                  </a:cubicBezTo>
                  <a:cubicBezTo>
                    <a:pt x="207" y="41"/>
                    <a:pt x="207" y="41"/>
                    <a:pt x="190" y="20"/>
                  </a:cubicBezTo>
                  <a:cubicBezTo>
                    <a:pt x="190" y="4"/>
                    <a:pt x="174" y="4"/>
                    <a:pt x="137" y="4"/>
                  </a:cubicBezTo>
                  <a:cubicBezTo>
                    <a:pt x="131" y="2"/>
                    <a:pt x="124" y="1"/>
                    <a:pt x="11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0" name="Google Shape;15290;p47"/>
            <p:cNvSpPr/>
            <p:nvPr/>
          </p:nvSpPr>
          <p:spPr>
            <a:xfrm>
              <a:off x="4197875" y="2752325"/>
              <a:ext cx="6525" cy="6325"/>
            </a:xfrm>
            <a:custGeom>
              <a:avLst/>
              <a:gdLst/>
              <a:ahLst/>
              <a:cxnLst/>
              <a:rect l="l" t="t" r="r" b="b"/>
              <a:pathLst>
                <a:path w="261" h="253" extrusionOk="0">
                  <a:moveTo>
                    <a:pt x="147" y="1"/>
                  </a:moveTo>
                  <a:cubicBezTo>
                    <a:pt x="133" y="1"/>
                    <a:pt x="120" y="5"/>
                    <a:pt x="103" y="13"/>
                  </a:cubicBezTo>
                  <a:cubicBezTo>
                    <a:pt x="33" y="30"/>
                    <a:pt x="0" y="116"/>
                    <a:pt x="17" y="166"/>
                  </a:cubicBezTo>
                  <a:cubicBezTo>
                    <a:pt x="33" y="203"/>
                    <a:pt x="54" y="236"/>
                    <a:pt x="70" y="252"/>
                  </a:cubicBezTo>
                  <a:lnTo>
                    <a:pt x="157" y="252"/>
                  </a:lnTo>
                  <a:cubicBezTo>
                    <a:pt x="223" y="219"/>
                    <a:pt x="260" y="149"/>
                    <a:pt x="239" y="83"/>
                  </a:cubicBezTo>
                  <a:cubicBezTo>
                    <a:pt x="239" y="63"/>
                    <a:pt x="223" y="46"/>
                    <a:pt x="206" y="30"/>
                  </a:cubicBezTo>
                  <a:cubicBezTo>
                    <a:pt x="206" y="13"/>
                    <a:pt x="190" y="13"/>
                    <a:pt x="190" y="13"/>
                  </a:cubicBezTo>
                  <a:cubicBezTo>
                    <a:pt x="173" y="5"/>
                    <a:pt x="160" y="1"/>
                    <a:pt x="14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1" name="Google Shape;15291;p47"/>
            <p:cNvSpPr/>
            <p:nvPr/>
          </p:nvSpPr>
          <p:spPr>
            <a:xfrm>
              <a:off x="3886900" y="2775900"/>
              <a:ext cx="6525" cy="6325"/>
            </a:xfrm>
            <a:custGeom>
              <a:avLst/>
              <a:gdLst/>
              <a:ahLst/>
              <a:cxnLst/>
              <a:rect l="l" t="t" r="r" b="b"/>
              <a:pathLst>
                <a:path w="261" h="253" extrusionOk="0">
                  <a:moveTo>
                    <a:pt x="138" y="1"/>
                  </a:moveTo>
                  <a:cubicBezTo>
                    <a:pt x="105" y="1"/>
                    <a:pt x="73" y="19"/>
                    <a:pt x="54" y="47"/>
                  </a:cubicBezTo>
                  <a:cubicBezTo>
                    <a:pt x="1" y="101"/>
                    <a:pt x="1" y="188"/>
                    <a:pt x="54" y="221"/>
                  </a:cubicBezTo>
                  <a:cubicBezTo>
                    <a:pt x="68" y="243"/>
                    <a:pt x="88" y="252"/>
                    <a:pt x="110" y="252"/>
                  </a:cubicBezTo>
                  <a:cubicBezTo>
                    <a:pt x="142" y="252"/>
                    <a:pt x="178" y="233"/>
                    <a:pt x="207" y="204"/>
                  </a:cubicBezTo>
                  <a:cubicBezTo>
                    <a:pt x="260" y="150"/>
                    <a:pt x="260" y="68"/>
                    <a:pt x="207" y="31"/>
                  </a:cubicBezTo>
                  <a:cubicBezTo>
                    <a:pt x="186" y="10"/>
                    <a:pt x="162" y="1"/>
                    <a:pt x="13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2" name="Google Shape;15292;p47"/>
            <p:cNvSpPr/>
            <p:nvPr/>
          </p:nvSpPr>
          <p:spPr>
            <a:xfrm>
              <a:off x="4200450" y="277177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32" y="1"/>
                  </a:moveTo>
                  <a:cubicBezTo>
                    <a:pt x="101" y="1"/>
                    <a:pt x="72" y="14"/>
                    <a:pt x="54" y="43"/>
                  </a:cubicBezTo>
                  <a:cubicBezTo>
                    <a:pt x="0" y="109"/>
                    <a:pt x="0" y="179"/>
                    <a:pt x="54" y="233"/>
                  </a:cubicBezTo>
                  <a:cubicBezTo>
                    <a:pt x="68" y="247"/>
                    <a:pt x="90" y="256"/>
                    <a:pt x="114" y="256"/>
                  </a:cubicBezTo>
                  <a:cubicBezTo>
                    <a:pt x="145" y="256"/>
                    <a:pt x="179" y="242"/>
                    <a:pt x="207" y="212"/>
                  </a:cubicBezTo>
                  <a:cubicBezTo>
                    <a:pt x="240" y="146"/>
                    <a:pt x="240" y="76"/>
                    <a:pt x="207" y="27"/>
                  </a:cubicBezTo>
                  <a:cubicBezTo>
                    <a:pt x="184" y="10"/>
                    <a:pt x="157" y="1"/>
                    <a:pt x="132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3" name="Google Shape;15293;p47"/>
            <p:cNvSpPr/>
            <p:nvPr/>
          </p:nvSpPr>
          <p:spPr>
            <a:xfrm>
              <a:off x="3872775" y="2773600"/>
              <a:ext cx="5600" cy="6175"/>
            </a:xfrm>
            <a:custGeom>
              <a:avLst/>
              <a:gdLst/>
              <a:ahLst/>
              <a:cxnLst/>
              <a:rect l="l" t="t" r="r" b="b"/>
              <a:pathLst>
                <a:path w="224" h="247" extrusionOk="0">
                  <a:moveTo>
                    <a:pt x="116" y="0"/>
                  </a:moveTo>
                  <a:cubicBezTo>
                    <a:pt x="70" y="0"/>
                    <a:pt x="15" y="45"/>
                    <a:pt x="1" y="106"/>
                  </a:cubicBezTo>
                  <a:cubicBezTo>
                    <a:pt x="1" y="139"/>
                    <a:pt x="1" y="176"/>
                    <a:pt x="17" y="193"/>
                  </a:cubicBezTo>
                  <a:cubicBezTo>
                    <a:pt x="34" y="226"/>
                    <a:pt x="50" y="242"/>
                    <a:pt x="87" y="242"/>
                  </a:cubicBezTo>
                  <a:cubicBezTo>
                    <a:pt x="95" y="245"/>
                    <a:pt x="102" y="247"/>
                    <a:pt x="110" y="247"/>
                  </a:cubicBezTo>
                  <a:cubicBezTo>
                    <a:pt x="156" y="247"/>
                    <a:pt x="209" y="199"/>
                    <a:pt x="223" y="139"/>
                  </a:cubicBezTo>
                  <a:cubicBezTo>
                    <a:pt x="223" y="106"/>
                    <a:pt x="223" y="73"/>
                    <a:pt x="207" y="36"/>
                  </a:cubicBezTo>
                  <a:cubicBezTo>
                    <a:pt x="207" y="36"/>
                    <a:pt x="207" y="20"/>
                    <a:pt x="190" y="20"/>
                  </a:cubicBezTo>
                  <a:cubicBezTo>
                    <a:pt x="174" y="3"/>
                    <a:pt x="153" y="3"/>
                    <a:pt x="137" y="3"/>
                  </a:cubicBezTo>
                  <a:cubicBezTo>
                    <a:pt x="130" y="1"/>
                    <a:pt x="123" y="0"/>
                    <a:pt x="11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4" name="Google Shape;15294;p47"/>
            <p:cNvSpPr/>
            <p:nvPr/>
          </p:nvSpPr>
          <p:spPr>
            <a:xfrm>
              <a:off x="4158800" y="2778825"/>
              <a:ext cx="6425" cy="6525"/>
            </a:xfrm>
            <a:custGeom>
              <a:avLst/>
              <a:gdLst/>
              <a:ahLst/>
              <a:cxnLst/>
              <a:rect l="l" t="t" r="r" b="b"/>
              <a:pathLst>
                <a:path w="257" h="261" extrusionOk="0">
                  <a:moveTo>
                    <a:pt x="153" y="0"/>
                  </a:moveTo>
                  <a:cubicBezTo>
                    <a:pt x="104" y="0"/>
                    <a:pt x="34" y="54"/>
                    <a:pt x="17" y="120"/>
                  </a:cubicBezTo>
                  <a:cubicBezTo>
                    <a:pt x="1" y="190"/>
                    <a:pt x="50" y="260"/>
                    <a:pt x="104" y="260"/>
                  </a:cubicBezTo>
                  <a:cubicBezTo>
                    <a:pt x="137" y="260"/>
                    <a:pt x="174" y="260"/>
                    <a:pt x="190" y="240"/>
                  </a:cubicBezTo>
                  <a:cubicBezTo>
                    <a:pt x="223" y="223"/>
                    <a:pt x="240" y="190"/>
                    <a:pt x="240" y="157"/>
                  </a:cubicBezTo>
                  <a:cubicBezTo>
                    <a:pt x="256" y="120"/>
                    <a:pt x="240" y="87"/>
                    <a:pt x="223" y="54"/>
                  </a:cubicBezTo>
                  <a:cubicBezTo>
                    <a:pt x="223" y="54"/>
                    <a:pt x="223" y="33"/>
                    <a:pt x="207" y="33"/>
                  </a:cubicBezTo>
                  <a:cubicBezTo>
                    <a:pt x="190" y="17"/>
                    <a:pt x="174" y="17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5" name="Google Shape;15295;p47"/>
            <p:cNvSpPr/>
            <p:nvPr/>
          </p:nvSpPr>
          <p:spPr>
            <a:xfrm>
              <a:off x="4228800" y="2757900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40" y="0"/>
                  </a:moveTo>
                  <a:cubicBezTo>
                    <a:pt x="125" y="0"/>
                    <a:pt x="112" y="5"/>
                    <a:pt x="103" y="13"/>
                  </a:cubicBezTo>
                  <a:cubicBezTo>
                    <a:pt x="33" y="29"/>
                    <a:pt x="0" y="116"/>
                    <a:pt x="17" y="186"/>
                  </a:cubicBezTo>
                  <a:cubicBezTo>
                    <a:pt x="33" y="203"/>
                    <a:pt x="54" y="235"/>
                    <a:pt x="70" y="252"/>
                  </a:cubicBezTo>
                  <a:cubicBezTo>
                    <a:pt x="87" y="262"/>
                    <a:pt x="103" y="267"/>
                    <a:pt x="118" y="267"/>
                  </a:cubicBezTo>
                  <a:cubicBezTo>
                    <a:pt x="133" y="267"/>
                    <a:pt x="147" y="262"/>
                    <a:pt x="157" y="252"/>
                  </a:cubicBezTo>
                  <a:cubicBezTo>
                    <a:pt x="190" y="235"/>
                    <a:pt x="206" y="219"/>
                    <a:pt x="223" y="186"/>
                  </a:cubicBezTo>
                  <a:cubicBezTo>
                    <a:pt x="239" y="149"/>
                    <a:pt x="239" y="116"/>
                    <a:pt x="239" y="83"/>
                  </a:cubicBezTo>
                  <a:cubicBezTo>
                    <a:pt x="223" y="66"/>
                    <a:pt x="223" y="46"/>
                    <a:pt x="206" y="29"/>
                  </a:cubicBezTo>
                  <a:lnTo>
                    <a:pt x="190" y="13"/>
                  </a:lnTo>
                  <a:cubicBezTo>
                    <a:pt x="173" y="5"/>
                    <a:pt x="156" y="0"/>
                    <a:pt x="14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6" name="Google Shape;15296;p47"/>
            <p:cNvSpPr/>
            <p:nvPr/>
          </p:nvSpPr>
          <p:spPr>
            <a:xfrm>
              <a:off x="3855150" y="2801925"/>
              <a:ext cx="5600" cy="6600"/>
            </a:xfrm>
            <a:custGeom>
              <a:avLst/>
              <a:gdLst/>
              <a:ahLst/>
              <a:cxnLst/>
              <a:rect l="l" t="t" r="r" b="b"/>
              <a:pathLst>
                <a:path w="224" h="264" extrusionOk="0">
                  <a:moveTo>
                    <a:pt x="116" y="1"/>
                  </a:moveTo>
                  <a:cubicBezTo>
                    <a:pt x="70" y="1"/>
                    <a:pt x="15" y="46"/>
                    <a:pt x="1" y="107"/>
                  </a:cubicBezTo>
                  <a:cubicBezTo>
                    <a:pt x="1" y="140"/>
                    <a:pt x="1" y="177"/>
                    <a:pt x="17" y="210"/>
                  </a:cubicBezTo>
                  <a:cubicBezTo>
                    <a:pt x="34" y="227"/>
                    <a:pt x="54" y="243"/>
                    <a:pt x="87" y="264"/>
                  </a:cubicBezTo>
                  <a:cubicBezTo>
                    <a:pt x="104" y="264"/>
                    <a:pt x="137" y="243"/>
                    <a:pt x="174" y="227"/>
                  </a:cubicBezTo>
                  <a:cubicBezTo>
                    <a:pt x="190" y="210"/>
                    <a:pt x="207" y="177"/>
                    <a:pt x="223" y="140"/>
                  </a:cubicBezTo>
                  <a:cubicBezTo>
                    <a:pt x="223" y="107"/>
                    <a:pt x="223" y="74"/>
                    <a:pt x="207" y="58"/>
                  </a:cubicBezTo>
                  <a:cubicBezTo>
                    <a:pt x="207" y="37"/>
                    <a:pt x="190" y="37"/>
                    <a:pt x="190" y="21"/>
                  </a:cubicBezTo>
                  <a:cubicBezTo>
                    <a:pt x="174" y="21"/>
                    <a:pt x="157" y="4"/>
                    <a:pt x="137" y="4"/>
                  </a:cubicBezTo>
                  <a:cubicBezTo>
                    <a:pt x="130" y="2"/>
                    <a:pt x="123" y="1"/>
                    <a:pt x="11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7" name="Google Shape;15297;p47"/>
            <p:cNvSpPr/>
            <p:nvPr/>
          </p:nvSpPr>
          <p:spPr>
            <a:xfrm>
              <a:off x="3851350" y="2787375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136" y="1"/>
                  </a:moveTo>
                  <a:cubicBezTo>
                    <a:pt x="83" y="1"/>
                    <a:pt x="17" y="38"/>
                    <a:pt x="0" y="104"/>
                  </a:cubicBezTo>
                  <a:cubicBezTo>
                    <a:pt x="0" y="141"/>
                    <a:pt x="0" y="174"/>
                    <a:pt x="17" y="207"/>
                  </a:cubicBezTo>
                  <a:cubicBezTo>
                    <a:pt x="33" y="244"/>
                    <a:pt x="50" y="260"/>
                    <a:pt x="83" y="260"/>
                  </a:cubicBezTo>
                  <a:cubicBezTo>
                    <a:pt x="120" y="260"/>
                    <a:pt x="136" y="260"/>
                    <a:pt x="169" y="227"/>
                  </a:cubicBezTo>
                  <a:cubicBezTo>
                    <a:pt x="206" y="207"/>
                    <a:pt x="223" y="190"/>
                    <a:pt x="223" y="157"/>
                  </a:cubicBezTo>
                  <a:cubicBezTo>
                    <a:pt x="223" y="124"/>
                    <a:pt x="223" y="87"/>
                    <a:pt x="206" y="54"/>
                  </a:cubicBezTo>
                  <a:cubicBezTo>
                    <a:pt x="206" y="54"/>
                    <a:pt x="206" y="38"/>
                    <a:pt x="186" y="38"/>
                  </a:cubicBezTo>
                  <a:cubicBezTo>
                    <a:pt x="169" y="21"/>
                    <a:pt x="153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8" name="Google Shape;15298;p47"/>
            <p:cNvSpPr/>
            <p:nvPr/>
          </p:nvSpPr>
          <p:spPr>
            <a:xfrm>
              <a:off x="3860725" y="2710375"/>
              <a:ext cx="6100" cy="6300"/>
            </a:xfrm>
            <a:custGeom>
              <a:avLst/>
              <a:gdLst/>
              <a:ahLst/>
              <a:cxnLst/>
              <a:rect l="l" t="t" r="r" b="b"/>
              <a:pathLst>
                <a:path w="244" h="252" extrusionOk="0">
                  <a:moveTo>
                    <a:pt x="125" y="0"/>
                  </a:moveTo>
                  <a:cubicBezTo>
                    <a:pt x="102" y="0"/>
                    <a:pt x="82" y="14"/>
                    <a:pt x="70" y="26"/>
                  </a:cubicBezTo>
                  <a:cubicBezTo>
                    <a:pt x="37" y="42"/>
                    <a:pt x="17" y="75"/>
                    <a:pt x="17" y="112"/>
                  </a:cubicBezTo>
                  <a:cubicBezTo>
                    <a:pt x="0" y="145"/>
                    <a:pt x="17" y="178"/>
                    <a:pt x="37" y="195"/>
                  </a:cubicBezTo>
                  <a:cubicBezTo>
                    <a:pt x="54" y="232"/>
                    <a:pt x="70" y="248"/>
                    <a:pt x="103" y="248"/>
                  </a:cubicBezTo>
                  <a:cubicBezTo>
                    <a:pt x="110" y="250"/>
                    <a:pt x="118" y="251"/>
                    <a:pt x="125" y="251"/>
                  </a:cubicBezTo>
                  <a:cubicBezTo>
                    <a:pt x="173" y="251"/>
                    <a:pt x="226" y="206"/>
                    <a:pt x="244" y="145"/>
                  </a:cubicBezTo>
                  <a:cubicBezTo>
                    <a:pt x="244" y="112"/>
                    <a:pt x="244" y="75"/>
                    <a:pt x="223" y="59"/>
                  </a:cubicBezTo>
                  <a:cubicBezTo>
                    <a:pt x="223" y="42"/>
                    <a:pt x="206" y="42"/>
                    <a:pt x="206" y="26"/>
                  </a:cubicBezTo>
                  <a:cubicBezTo>
                    <a:pt x="190" y="9"/>
                    <a:pt x="173" y="9"/>
                    <a:pt x="157" y="9"/>
                  </a:cubicBezTo>
                  <a:cubicBezTo>
                    <a:pt x="146" y="3"/>
                    <a:pt x="135" y="0"/>
                    <a:pt x="125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9" name="Google Shape;15299;p47"/>
            <p:cNvSpPr/>
            <p:nvPr/>
          </p:nvSpPr>
          <p:spPr>
            <a:xfrm>
              <a:off x="3838450" y="2735425"/>
              <a:ext cx="5600" cy="6450"/>
            </a:xfrm>
            <a:custGeom>
              <a:avLst/>
              <a:gdLst/>
              <a:ahLst/>
              <a:cxnLst/>
              <a:rect l="l" t="t" r="r" b="b"/>
              <a:pathLst>
                <a:path w="224" h="258" extrusionOk="0">
                  <a:moveTo>
                    <a:pt x="67" y="1"/>
                  </a:moveTo>
                  <a:cubicBezTo>
                    <a:pt x="34" y="17"/>
                    <a:pt x="17" y="54"/>
                    <a:pt x="1" y="87"/>
                  </a:cubicBezTo>
                  <a:lnTo>
                    <a:pt x="1" y="190"/>
                  </a:lnTo>
                  <a:cubicBezTo>
                    <a:pt x="13" y="229"/>
                    <a:pt x="51" y="257"/>
                    <a:pt x="91" y="257"/>
                  </a:cubicBezTo>
                  <a:cubicBezTo>
                    <a:pt x="106" y="257"/>
                    <a:pt x="122" y="253"/>
                    <a:pt x="137" y="244"/>
                  </a:cubicBezTo>
                  <a:cubicBezTo>
                    <a:pt x="186" y="223"/>
                    <a:pt x="223" y="141"/>
                    <a:pt x="207" y="87"/>
                  </a:cubicBezTo>
                  <a:cubicBezTo>
                    <a:pt x="207" y="54"/>
                    <a:pt x="186" y="38"/>
                    <a:pt x="186" y="38"/>
                  </a:cubicBezTo>
                  <a:cubicBezTo>
                    <a:pt x="170" y="17"/>
                    <a:pt x="170" y="17"/>
                    <a:pt x="153" y="17"/>
                  </a:cubicBezTo>
                  <a:cubicBezTo>
                    <a:pt x="137" y="1"/>
                    <a:pt x="104" y="1"/>
                    <a:pt x="6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0" name="Google Shape;15300;p47"/>
            <p:cNvSpPr/>
            <p:nvPr/>
          </p:nvSpPr>
          <p:spPr>
            <a:xfrm>
              <a:off x="4233950" y="277310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31" y="0"/>
                  </a:moveTo>
                  <a:cubicBezTo>
                    <a:pt x="97" y="0"/>
                    <a:pt x="63" y="13"/>
                    <a:pt x="33" y="40"/>
                  </a:cubicBezTo>
                  <a:cubicBezTo>
                    <a:pt x="33" y="56"/>
                    <a:pt x="17" y="77"/>
                    <a:pt x="17" y="110"/>
                  </a:cubicBezTo>
                  <a:cubicBezTo>
                    <a:pt x="0" y="143"/>
                    <a:pt x="17" y="196"/>
                    <a:pt x="54" y="229"/>
                  </a:cubicBezTo>
                  <a:cubicBezTo>
                    <a:pt x="64" y="249"/>
                    <a:pt x="85" y="257"/>
                    <a:pt x="108" y="257"/>
                  </a:cubicBezTo>
                  <a:cubicBezTo>
                    <a:pt x="124" y="257"/>
                    <a:pt x="142" y="253"/>
                    <a:pt x="157" y="246"/>
                  </a:cubicBezTo>
                  <a:cubicBezTo>
                    <a:pt x="173" y="229"/>
                    <a:pt x="190" y="229"/>
                    <a:pt x="206" y="213"/>
                  </a:cubicBezTo>
                  <a:cubicBezTo>
                    <a:pt x="239" y="143"/>
                    <a:pt x="239" y="77"/>
                    <a:pt x="206" y="23"/>
                  </a:cubicBezTo>
                  <a:cubicBezTo>
                    <a:pt x="184" y="8"/>
                    <a:pt x="158" y="0"/>
                    <a:pt x="13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1" name="Google Shape;15301;p47"/>
            <p:cNvSpPr/>
            <p:nvPr/>
          </p:nvSpPr>
          <p:spPr>
            <a:xfrm>
              <a:off x="3895550" y="2689975"/>
              <a:ext cx="2600" cy="1250"/>
            </a:xfrm>
            <a:custGeom>
              <a:avLst/>
              <a:gdLst/>
              <a:ahLst/>
              <a:cxnLst/>
              <a:rect l="l" t="t" r="r" b="b"/>
              <a:pathLst>
                <a:path w="104" h="50" extrusionOk="0">
                  <a:moveTo>
                    <a:pt x="1" y="0"/>
                  </a:moveTo>
                  <a:cubicBezTo>
                    <a:pt x="1" y="1"/>
                    <a:pt x="1" y="17"/>
                    <a:pt x="17" y="17"/>
                  </a:cubicBezTo>
                  <a:cubicBezTo>
                    <a:pt x="34" y="33"/>
                    <a:pt x="50" y="50"/>
                    <a:pt x="67" y="50"/>
                  </a:cubicBezTo>
                  <a:lnTo>
                    <a:pt x="104" y="50"/>
                  </a:lnTo>
                  <a:cubicBezTo>
                    <a:pt x="67" y="33"/>
                    <a:pt x="34" y="17"/>
                    <a:pt x="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2" name="Google Shape;15302;p47"/>
            <p:cNvSpPr/>
            <p:nvPr/>
          </p:nvSpPr>
          <p:spPr>
            <a:xfrm>
              <a:off x="4205600" y="272295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4" y="1"/>
                  </a:moveTo>
                  <a:cubicBezTo>
                    <a:pt x="34" y="38"/>
                    <a:pt x="1" y="104"/>
                    <a:pt x="17" y="174"/>
                  </a:cubicBezTo>
                  <a:cubicBezTo>
                    <a:pt x="34" y="207"/>
                    <a:pt x="54" y="228"/>
                    <a:pt x="71" y="244"/>
                  </a:cubicBezTo>
                  <a:cubicBezTo>
                    <a:pt x="87" y="252"/>
                    <a:pt x="104" y="256"/>
                    <a:pt x="119" y="256"/>
                  </a:cubicBezTo>
                  <a:cubicBezTo>
                    <a:pt x="133" y="256"/>
                    <a:pt x="147" y="252"/>
                    <a:pt x="157" y="244"/>
                  </a:cubicBezTo>
                  <a:cubicBezTo>
                    <a:pt x="190" y="228"/>
                    <a:pt x="207" y="207"/>
                    <a:pt x="223" y="174"/>
                  </a:cubicBezTo>
                  <a:cubicBezTo>
                    <a:pt x="240" y="141"/>
                    <a:pt x="240" y="104"/>
                    <a:pt x="240" y="87"/>
                  </a:cubicBezTo>
                  <a:cubicBezTo>
                    <a:pt x="240" y="54"/>
                    <a:pt x="223" y="38"/>
                    <a:pt x="207" y="21"/>
                  </a:cubicBezTo>
                  <a:cubicBezTo>
                    <a:pt x="207" y="21"/>
                    <a:pt x="190" y="21"/>
                    <a:pt x="19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3" name="Google Shape;15303;p47"/>
            <p:cNvSpPr/>
            <p:nvPr/>
          </p:nvSpPr>
          <p:spPr>
            <a:xfrm>
              <a:off x="4208600" y="2739275"/>
              <a:ext cx="5575" cy="6475"/>
            </a:xfrm>
            <a:custGeom>
              <a:avLst/>
              <a:gdLst/>
              <a:ahLst/>
              <a:cxnLst/>
              <a:rect l="l" t="t" r="r" b="b"/>
              <a:pathLst>
                <a:path w="223" h="259" extrusionOk="0">
                  <a:moveTo>
                    <a:pt x="119" y="0"/>
                  </a:moveTo>
                  <a:cubicBezTo>
                    <a:pt x="69" y="0"/>
                    <a:pt x="14" y="46"/>
                    <a:pt x="0" y="106"/>
                  </a:cubicBezTo>
                  <a:cubicBezTo>
                    <a:pt x="0" y="139"/>
                    <a:pt x="0" y="172"/>
                    <a:pt x="17" y="210"/>
                  </a:cubicBezTo>
                  <a:cubicBezTo>
                    <a:pt x="37" y="226"/>
                    <a:pt x="54" y="242"/>
                    <a:pt x="87" y="259"/>
                  </a:cubicBezTo>
                  <a:cubicBezTo>
                    <a:pt x="140" y="259"/>
                    <a:pt x="206" y="226"/>
                    <a:pt x="223" y="139"/>
                  </a:cubicBezTo>
                  <a:cubicBezTo>
                    <a:pt x="223" y="106"/>
                    <a:pt x="223" y="90"/>
                    <a:pt x="206" y="53"/>
                  </a:cubicBezTo>
                  <a:cubicBezTo>
                    <a:pt x="206" y="36"/>
                    <a:pt x="190" y="36"/>
                    <a:pt x="190" y="36"/>
                  </a:cubicBezTo>
                  <a:cubicBezTo>
                    <a:pt x="173" y="20"/>
                    <a:pt x="157" y="3"/>
                    <a:pt x="140" y="3"/>
                  </a:cubicBezTo>
                  <a:cubicBezTo>
                    <a:pt x="133" y="1"/>
                    <a:pt x="126" y="0"/>
                    <a:pt x="11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4" name="Google Shape;15304;p47"/>
            <p:cNvSpPr/>
            <p:nvPr/>
          </p:nvSpPr>
          <p:spPr>
            <a:xfrm>
              <a:off x="3899375" y="2766225"/>
              <a:ext cx="6100" cy="6550"/>
            </a:xfrm>
            <a:custGeom>
              <a:avLst/>
              <a:gdLst/>
              <a:ahLst/>
              <a:cxnLst/>
              <a:rect l="l" t="t" r="r" b="b"/>
              <a:pathLst>
                <a:path w="244" h="262" extrusionOk="0">
                  <a:moveTo>
                    <a:pt x="135" y="1"/>
                  </a:moveTo>
                  <a:cubicBezTo>
                    <a:pt x="103" y="1"/>
                    <a:pt x="67" y="18"/>
                    <a:pt x="37" y="59"/>
                  </a:cubicBezTo>
                  <a:cubicBezTo>
                    <a:pt x="0" y="109"/>
                    <a:pt x="0" y="179"/>
                    <a:pt x="37" y="228"/>
                  </a:cubicBezTo>
                  <a:cubicBezTo>
                    <a:pt x="59" y="251"/>
                    <a:pt x="83" y="261"/>
                    <a:pt x="109" y="261"/>
                  </a:cubicBezTo>
                  <a:cubicBezTo>
                    <a:pt x="143" y="261"/>
                    <a:pt x="178" y="243"/>
                    <a:pt x="207" y="212"/>
                  </a:cubicBezTo>
                  <a:cubicBezTo>
                    <a:pt x="244" y="162"/>
                    <a:pt x="244" y="76"/>
                    <a:pt x="190" y="22"/>
                  </a:cubicBezTo>
                  <a:cubicBezTo>
                    <a:pt x="177" y="9"/>
                    <a:pt x="157" y="1"/>
                    <a:pt x="13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5" name="Google Shape;15305;p47"/>
            <p:cNvSpPr/>
            <p:nvPr/>
          </p:nvSpPr>
          <p:spPr>
            <a:xfrm>
              <a:off x="3895150" y="279180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4" y="1"/>
                  </a:moveTo>
                  <a:cubicBezTo>
                    <a:pt x="119" y="1"/>
                    <a:pt x="101" y="5"/>
                    <a:pt x="83" y="13"/>
                  </a:cubicBezTo>
                  <a:cubicBezTo>
                    <a:pt x="33" y="30"/>
                    <a:pt x="0" y="116"/>
                    <a:pt x="17" y="186"/>
                  </a:cubicBezTo>
                  <a:cubicBezTo>
                    <a:pt x="31" y="228"/>
                    <a:pt x="67" y="261"/>
                    <a:pt x="120" y="261"/>
                  </a:cubicBezTo>
                  <a:cubicBezTo>
                    <a:pt x="130" y="261"/>
                    <a:pt x="141" y="259"/>
                    <a:pt x="153" y="257"/>
                  </a:cubicBezTo>
                  <a:cubicBezTo>
                    <a:pt x="206" y="219"/>
                    <a:pt x="239" y="153"/>
                    <a:pt x="223" y="83"/>
                  </a:cubicBezTo>
                  <a:cubicBezTo>
                    <a:pt x="223" y="67"/>
                    <a:pt x="223" y="50"/>
                    <a:pt x="206" y="30"/>
                  </a:cubicBezTo>
                  <a:cubicBezTo>
                    <a:pt x="186" y="30"/>
                    <a:pt x="186" y="13"/>
                    <a:pt x="169" y="13"/>
                  </a:cubicBezTo>
                  <a:cubicBezTo>
                    <a:pt x="161" y="5"/>
                    <a:pt x="149" y="1"/>
                    <a:pt x="13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6" name="Google Shape;15306;p47"/>
            <p:cNvSpPr/>
            <p:nvPr/>
          </p:nvSpPr>
          <p:spPr>
            <a:xfrm>
              <a:off x="3900700" y="2827475"/>
              <a:ext cx="6025" cy="6300"/>
            </a:xfrm>
            <a:custGeom>
              <a:avLst/>
              <a:gdLst/>
              <a:ahLst/>
              <a:cxnLst/>
              <a:rect l="l" t="t" r="r" b="b"/>
              <a:pathLst>
                <a:path w="241" h="252" extrusionOk="0">
                  <a:moveTo>
                    <a:pt x="129" y="0"/>
                  </a:moveTo>
                  <a:cubicBezTo>
                    <a:pt x="116" y="0"/>
                    <a:pt x="104" y="5"/>
                    <a:pt x="88" y="13"/>
                  </a:cubicBezTo>
                  <a:cubicBezTo>
                    <a:pt x="50" y="29"/>
                    <a:pt x="34" y="46"/>
                    <a:pt x="17" y="83"/>
                  </a:cubicBezTo>
                  <a:cubicBezTo>
                    <a:pt x="1" y="116"/>
                    <a:pt x="1" y="149"/>
                    <a:pt x="1" y="169"/>
                  </a:cubicBezTo>
                  <a:cubicBezTo>
                    <a:pt x="17" y="202"/>
                    <a:pt x="34" y="235"/>
                    <a:pt x="67" y="252"/>
                  </a:cubicBezTo>
                  <a:lnTo>
                    <a:pt x="154" y="252"/>
                  </a:lnTo>
                  <a:cubicBezTo>
                    <a:pt x="207" y="219"/>
                    <a:pt x="240" y="149"/>
                    <a:pt x="224" y="83"/>
                  </a:cubicBezTo>
                  <a:cubicBezTo>
                    <a:pt x="224" y="66"/>
                    <a:pt x="207" y="46"/>
                    <a:pt x="191" y="29"/>
                  </a:cubicBezTo>
                  <a:cubicBezTo>
                    <a:pt x="191" y="29"/>
                    <a:pt x="191" y="13"/>
                    <a:pt x="170" y="13"/>
                  </a:cubicBezTo>
                  <a:cubicBezTo>
                    <a:pt x="154" y="5"/>
                    <a:pt x="141" y="0"/>
                    <a:pt x="12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7" name="Google Shape;15307;p47"/>
            <p:cNvSpPr/>
            <p:nvPr/>
          </p:nvSpPr>
          <p:spPr>
            <a:xfrm>
              <a:off x="4212925" y="2757375"/>
              <a:ext cx="5575" cy="6425"/>
            </a:xfrm>
            <a:custGeom>
              <a:avLst/>
              <a:gdLst/>
              <a:ahLst/>
              <a:cxnLst/>
              <a:rect l="l" t="t" r="r" b="b"/>
              <a:pathLst>
                <a:path w="223" h="257" extrusionOk="0">
                  <a:moveTo>
                    <a:pt x="120" y="1"/>
                  </a:moveTo>
                  <a:cubicBezTo>
                    <a:pt x="70" y="1"/>
                    <a:pt x="17" y="50"/>
                    <a:pt x="0" y="104"/>
                  </a:cubicBezTo>
                  <a:cubicBezTo>
                    <a:pt x="0" y="137"/>
                    <a:pt x="0" y="170"/>
                    <a:pt x="17" y="207"/>
                  </a:cubicBezTo>
                  <a:cubicBezTo>
                    <a:pt x="33" y="224"/>
                    <a:pt x="50" y="240"/>
                    <a:pt x="87" y="256"/>
                  </a:cubicBezTo>
                  <a:cubicBezTo>
                    <a:pt x="136" y="256"/>
                    <a:pt x="206" y="207"/>
                    <a:pt x="223" y="137"/>
                  </a:cubicBezTo>
                  <a:lnTo>
                    <a:pt x="223" y="104"/>
                  </a:lnTo>
                  <a:cubicBezTo>
                    <a:pt x="223" y="67"/>
                    <a:pt x="206" y="50"/>
                    <a:pt x="190" y="17"/>
                  </a:cubicBezTo>
                  <a:cubicBezTo>
                    <a:pt x="173" y="17"/>
                    <a:pt x="153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8" name="Google Shape;15308;p47"/>
            <p:cNvSpPr/>
            <p:nvPr/>
          </p:nvSpPr>
          <p:spPr>
            <a:xfrm>
              <a:off x="3885250" y="2806350"/>
              <a:ext cx="5600" cy="6500"/>
            </a:xfrm>
            <a:custGeom>
              <a:avLst/>
              <a:gdLst/>
              <a:ahLst/>
              <a:cxnLst/>
              <a:rect l="l" t="t" r="r" b="b"/>
              <a:pathLst>
                <a:path w="224" h="260" extrusionOk="0">
                  <a:moveTo>
                    <a:pt x="137" y="0"/>
                  </a:moveTo>
                  <a:cubicBezTo>
                    <a:pt x="104" y="0"/>
                    <a:pt x="87" y="17"/>
                    <a:pt x="50" y="33"/>
                  </a:cubicBezTo>
                  <a:cubicBezTo>
                    <a:pt x="34" y="50"/>
                    <a:pt x="17" y="87"/>
                    <a:pt x="1" y="120"/>
                  </a:cubicBezTo>
                  <a:cubicBezTo>
                    <a:pt x="1" y="153"/>
                    <a:pt x="1" y="190"/>
                    <a:pt x="17" y="206"/>
                  </a:cubicBezTo>
                  <a:cubicBezTo>
                    <a:pt x="34" y="239"/>
                    <a:pt x="50" y="256"/>
                    <a:pt x="87" y="256"/>
                  </a:cubicBezTo>
                  <a:cubicBezTo>
                    <a:pt x="94" y="258"/>
                    <a:pt x="100" y="259"/>
                    <a:pt x="107" y="259"/>
                  </a:cubicBezTo>
                  <a:cubicBezTo>
                    <a:pt x="154" y="259"/>
                    <a:pt x="209" y="214"/>
                    <a:pt x="223" y="153"/>
                  </a:cubicBezTo>
                  <a:cubicBezTo>
                    <a:pt x="223" y="120"/>
                    <a:pt x="223" y="87"/>
                    <a:pt x="207" y="50"/>
                  </a:cubicBezTo>
                  <a:lnTo>
                    <a:pt x="190" y="33"/>
                  </a:lnTo>
                  <a:cubicBezTo>
                    <a:pt x="170" y="17"/>
                    <a:pt x="153" y="17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9" name="Google Shape;15309;p47"/>
            <p:cNvSpPr/>
            <p:nvPr/>
          </p:nvSpPr>
          <p:spPr>
            <a:xfrm>
              <a:off x="3899775" y="2810075"/>
              <a:ext cx="6125" cy="6600"/>
            </a:xfrm>
            <a:custGeom>
              <a:avLst/>
              <a:gdLst/>
              <a:ahLst/>
              <a:cxnLst/>
              <a:rect l="l" t="t" r="r" b="b"/>
              <a:pathLst>
                <a:path w="245" h="264" extrusionOk="0">
                  <a:moveTo>
                    <a:pt x="121" y="1"/>
                  </a:moveTo>
                  <a:cubicBezTo>
                    <a:pt x="72" y="1"/>
                    <a:pt x="19" y="49"/>
                    <a:pt x="1" y="107"/>
                  </a:cubicBezTo>
                  <a:cubicBezTo>
                    <a:pt x="1" y="144"/>
                    <a:pt x="1" y="193"/>
                    <a:pt x="21" y="210"/>
                  </a:cubicBezTo>
                  <a:cubicBezTo>
                    <a:pt x="38" y="226"/>
                    <a:pt x="71" y="247"/>
                    <a:pt x="87" y="264"/>
                  </a:cubicBezTo>
                  <a:cubicBezTo>
                    <a:pt x="125" y="264"/>
                    <a:pt x="158" y="247"/>
                    <a:pt x="174" y="226"/>
                  </a:cubicBezTo>
                  <a:cubicBezTo>
                    <a:pt x="207" y="210"/>
                    <a:pt x="228" y="177"/>
                    <a:pt x="228" y="144"/>
                  </a:cubicBezTo>
                  <a:cubicBezTo>
                    <a:pt x="244" y="107"/>
                    <a:pt x="228" y="74"/>
                    <a:pt x="207" y="57"/>
                  </a:cubicBezTo>
                  <a:cubicBezTo>
                    <a:pt x="207" y="41"/>
                    <a:pt x="207" y="41"/>
                    <a:pt x="191" y="20"/>
                  </a:cubicBezTo>
                  <a:cubicBezTo>
                    <a:pt x="174" y="4"/>
                    <a:pt x="158" y="4"/>
                    <a:pt x="141" y="4"/>
                  </a:cubicBezTo>
                  <a:cubicBezTo>
                    <a:pt x="134" y="2"/>
                    <a:pt x="128" y="1"/>
                    <a:pt x="12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0" name="Google Shape;15310;p47"/>
            <p:cNvSpPr/>
            <p:nvPr/>
          </p:nvSpPr>
          <p:spPr>
            <a:xfrm>
              <a:off x="4158400" y="2824625"/>
              <a:ext cx="5575" cy="6250"/>
            </a:xfrm>
            <a:custGeom>
              <a:avLst/>
              <a:gdLst/>
              <a:ahLst/>
              <a:cxnLst/>
              <a:rect l="l" t="t" r="r" b="b"/>
              <a:pathLst>
                <a:path w="223" h="250" extrusionOk="0">
                  <a:moveTo>
                    <a:pt x="111" y="0"/>
                  </a:moveTo>
                  <a:cubicBezTo>
                    <a:pt x="92" y="0"/>
                    <a:pt x="76" y="12"/>
                    <a:pt x="50" y="24"/>
                  </a:cubicBezTo>
                  <a:cubicBezTo>
                    <a:pt x="33" y="40"/>
                    <a:pt x="17" y="77"/>
                    <a:pt x="0" y="110"/>
                  </a:cubicBezTo>
                  <a:cubicBezTo>
                    <a:pt x="0" y="143"/>
                    <a:pt x="0" y="180"/>
                    <a:pt x="17" y="197"/>
                  </a:cubicBezTo>
                  <a:cubicBezTo>
                    <a:pt x="33" y="230"/>
                    <a:pt x="50" y="246"/>
                    <a:pt x="87" y="246"/>
                  </a:cubicBezTo>
                  <a:cubicBezTo>
                    <a:pt x="93" y="249"/>
                    <a:pt x="100" y="250"/>
                    <a:pt x="107" y="250"/>
                  </a:cubicBezTo>
                  <a:cubicBezTo>
                    <a:pt x="154" y="250"/>
                    <a:pt x="209" y="204"/>
                    <a:pt x="223" y="143"/>
                  </a:cubicBezTo>
                  <a:cubicBezTo>
                    <a:pt x="223" y="110"/>
                    <a:pt x="223" y="77"/>
                    <a:pt x="206" y="57"/>
                  </a:cubicBezTo>
                  <a:cubicBezTo>
                    <a:pt x="206" y="40"/>
                    <a:pt x="206" y="40"/>
                    <a:pt x="190" y="24"/>
                  </a:cubicBezTo>
                  <a:cubicBezTo>
                    <a:pt x="169" y="7"/>
                    <a:pt x="153" y="7"/>
                    <a:pt x="136" y="7"/>
                  </a:cubicBezTo>
                  <a:cubicBezTo>
                    <a:pt x="127" y="2"/>
                    <a:pt x="118" y="0"/>
                    <a:pt x="11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1" name="Google Shape;15311;p47"/>
            <p:cNvSpPr/>
            <p:nvPr/>
          </p:nvSpPr>
          <p:spPr>
            <a:xfrm>
              <a:off x="4156225" y="274615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4" y="0"/>
                  </a:moveTo>
                  <a:cubicBezTo>
                    <a:pt x="87" y="21"/>
                    <a:pt x="50" y="38"/>
                    <a:pt x="34" y="54"/>
                  </a:cubicBezTo>
                  <a:cubicBezTo>
                    <a:pt x="17" y="71"/>
                    <a:pt x="17" y="104"/>
                    <a:pt x="1" y="141"/>
                  </a:cubicBezTo>
                  <a:cubicBezTo>
                    <a:pt x="1" y="174"/>
                    <a:pt x="17" y="207"/>
                    <a:pt x="34" y="227"/>
                  </a:cubicBezTo>
                  <a:cubicBezTo>
                    <a:pt x="56" y="248"/>
                    <a:pt x="80" y="257"/>
                    <a:pt x="104" y="257"/>
                  </a:cubicBezTo>
                  <a:cubicBezTo>
                    <a:pt x="140" y="257"/>
                    <a:pt x="175" y="238"/>
                    <a:pt x="207" y="207"/>
                  </a:cubicBezTo>
                  <a:cubicBezTo>
                    <a:pt x="240" y="157"/>
                    <a:pt x="240" y="71"/>
                    <a:pt x="207" y="38"/>
                  </a:cubicBezTo>
                  <a:cubicBezTo>
                    <a:pt x="174" y="0"/>
                    <a:pt x="137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2" name="Google Shape;15312;p47"/>
            <p:cNvSpPr/>
            <p:nvPr/>
          </p:nvSpPr>
          <p:spPr>
            <a:xfrm>
              <a:off x="4150675" y="273027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53" y="1"/>
                  </a:moveTo>
                  <a:cubicBezTo>
                    <a:pt x="87" y="1"/>
                    <a:pt x="33" y="54"/>
                    <a:pt x="17" y="120"/>
                  </a:cubicBezTo>
                  <a:cubicBezTo>
                    <a:pt x="0" y="157"/>
                    <a:pt x="0" y="190"/>
                    <a:pt x="17" y="207"/>
                  </a:cubicBezTo>
                  <a:cubicBezTo>
                    <a:pt x="33" y="244"/>
                    <a:pt x="66" y="260"/>
                    <a:pt x="87" y="260"/>
                  </a:cubicBezTo>
                  <a:cubicBezTo>
                    <a:pt x="95" y="262"/>
                    <a:pt x="103" y="263"/>
                    <a:pt x="111" y="263"/>
                  </a:cubicBezTo>
                  <a:cubicBezTo>
                    <a:pt x="169" y="263"/>
                    <a:pt x="223" y="215"/>
                    <a:pt x="223" y="157"/>
                  </a:cubicBezTo>
                  <a:cubicBezTo>
                    <a:pt x="239" y="120"/>
                    <a:pt x="239" y="87"/>
                    <a:pt x="223" y="54"/>
                  </a:cubicBezTo>
                  <a:cubicBezTo>
                    <a:pt x="206" y="54"/>
                    <a:pt x="206" y="38"/>
                    <a:pt x="206" y="38"/>
                  </a:cubicBezTo>
                  <a:cubicBezTo>
                    <a:pt x="190" y="17"/>
                    <a:pt x="169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3" name="Google Shape;15313;p47"/>
            <p:cNvSpPr/>
            <p:nvPr/>
          </p:nvSpPr>
          <p:spPr>
            <a:xfrm>
              <a:off x="4157975" y="27629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53" y="1"/>
                  </a:moveTo>
                  <a:cubicBezTo>
                    <a:pt x="83" y="1"/>
                    <a:pt x="34" y="50"/>
                    <a:pt x="17" y="120"/>
                  </a:cubicBezTo>
                  <a:cubicBezTo>
                    <a:pt x="1" y="153"/>
                    <a:pt x="17" y="190"/>
                    <a:pt x="34" y="207"/>
                  </a:cubicBezTo>
                  <a:cubicBezTo>
                    <a:pt x="34" y="240"/>
                    <a:pt x="67" y="256"/>
                    <a:pt x="104" y="256"/>
                  </a:cubicBezTo>
                  <a:cubicBezTo>
                    <a:pt x="111" y="259"/>
                    <a:pt x="119" y="261"/>
                    <a:pt x="127" y="261"/>
                  </a:cubicBezTo>
                  <a:cubicBezTo>
                    <a:pt x="173" y="261"/>
                    <a:pt x="226" y="213"/>
                    <a:pt x="240" y="153"/>
                  </a:cubicBezTo>
                  <a:cubicBezTo>
                    <a:pt x="240" y="120"/>
                    <a:pt x="240" y="87"/>
                    <a:pt x="223" y="50"/>
                  </a:cubicBezTo>
                  <a:lnTo>
                    <a:pt x="207" y="33"/>
                  </a:lnTo>
                  <a:cubicBezTo>
                    <a:pt x="186" y="17"/>
                    <a:pt x="170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4" name="Google Shape;15314;p47"/>
            <p:cNvSpPr/>
            <p:nvPr/>
          </p:nvSpPr>
          <p:spPr>
            <a:xfrm>
              <a:off x="4163950" y="2730550"/>
              <a:ext cx="6425" cy="6400"/>
            </a:xfrm>
            <a:custGeom>
              <a:avLst/>
              <a:gdLst/>
              <a:ahLst/>
              <a:cxnLst/>
              <a:rect l="l" t="t" r="r" b="b"/>
              <a:pathLst>
                <a:path w="257" h="256" extrusionOk="0">
                  <a:moveTo>
                    <a:pt x="144" y="1"/>
                  </a:moveTo>
                  <a:cubicBezTo>
                    <a:pt x="114" y="1"/>
                    <a:pt x="80" y="14"/>
                    <a:pt x="50" y="43"/>
                  </a:cubicBezTo>
                  <a:cubicBezTo>
                    <a:pt x="1" y="109"/>
                    <a:pt x="17" y="179"/>
                    <a:pt x="50" y="233"/>
                  </a:cubicBezTo>
                  <a:cubicBezTo>
                    <a:pt x="71" y="249"/>
                    <a:pt x="87" y="249"/>
                    <a:pt x="104" y="249"/>
                  </a:cubicBezTo>
                  <a:cubicBezTo>
                    <a:pt x="113" y="254"/>
                    <a:pt x="123" y="256"/>
                    <a:pt x="133" y="256"/>
                  </a:cubicBezTo>
                  <a:cubicBezTo>
                    <a:pt x="163" y="256"/>
                    <a:pt x="195" y="240"/>
                    <a:pt x="207" y="212"/>
                  </a:cubicBezTo>
                  <a:cubicBezTo>
                    <a:pt x="240" y="163"/>
                    <a:pt x="256" y="109"/>
                    <a:pt x="240" y="76"/>
                  </a:cubicBezTo>
                  <a:cubicBezTo>
                    <a:pt x="240" y="60"/>
                    <a:pt x="224" y="43"/>
                    <a:pt x="207" y="27"/>
                  </a:cubicBezTo>
                  <a:cubicBezTo>
                    <a:pt x="192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5" name="Google Shape;15315;p47"/>
            <p:cNvSpPr/>
            <p:nvPr/>
          </p:nvSpPr>
          <p:spPr>
            <a:xfrm>
              <a:off x="4190975" y="272037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40" y="1"/>
                  </a:moveTo>
                  <a:cubicBezTo>
                    <a:pt x="124" y="1"/>
                    <a:pt x="87" y="1"/>
                    <a:pt x="54" y="21"/>
                  </a:cubicBezTo>
                  <a:cubicBezTo>
                    <a:pt x="37" y="38"/>
                    <a:pt x="21" y="71"/>
                    <a:pt x="0" y="104"/>
                  </a:cubicBezTo>
                  <a:cubicBezTo>
                    <a:pt x="0" y="141"/>
                    <a:pt x="0" y="174"/>
                    <a:pt x="21" y="207"/>
                  </a:cubicBezTo>
                  <a:cubicBezTo>
                    <a:pt x="37" y="228"/>
                    <a:pt x="54" y="244"/>
                    <a:pt x="87" y="260"/>
                  </a:cubicBezTo>
                  <a:cubicBezTo>
                    <a:pt x="157" y="260"/>
                    <a:pt x="206" y="207"/>
                    <a:pt x="227" y="141"/>
                  </a:cubicBezTo>
                  <a:cubicBezTo>
                    <a:pt x="243" y="104"/>
                    <a:pt x="227" y="71"/>
                    <a:pt x="206" y="54"/>
                  </a:cubicBezTo>
                  <a:cubicBezTo>
                    <a:pt x="206" y="38"/>
                    <a:pt x="206" y="38"/>
                    <a:pt x="190" y="21"/>
                  </a:cubicBezTo>
                  <a:cubicBezTo>
                    <a:pt x="190" y="21"/>
                    <a:pt x="173" y="1"/>
                    <a:pt x="14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6" name="Google Shape;15316;p47"/>
            <p:cNvSpPr/>
            <p:nvPr/>
          </p:nvSpPr>
          <p:spPr>
            <a:xfrm>
              <a:off x="4162200" y="2715750"/>
              <a:ext cx="5600" cy="6500"/>
            </a:xfrm>
            <a:custGeom>
              <a:avLst/>
              <a:gdLst/>
              <a:ahLst/>
              <a:cxnLst/>
              <a:rect l="l" t="t" r="r" b="b"/>
              <a:pathLst>
                <a:path w="224" h="260" extrusionOk="0">
                  <a:moveTo>
                    <a:pt x="141" y="0"/>
                  </a:moveTo>
                  <a:cubicBezTo>
                    <a:pt x="120" y="0"/>
                    <a:pt x="87" y="17"/>
                    <a:pt x="54" y="33"/>
                  </a:cubicBezTo>
                  <a:cubicBezTo>
                    <a:pt x="38" y="50"/>
                    <a:pt x="17" y="83"/>
                    <a:pt x="1" y="120"/>
                  </a:cubicBezTo>
                  <a:cubicBezTo>
                    <a:pt x="1" y="153"/>
                    <a:pt x="1" y="186"/>
                    <a:pt x="17" y="206"/>
                  </a:cubicBezTo>
                  <a:cubicBezTo>
                    <a:pt x="38" y="239"/>
                    <a:pt x="54" y="256"/>
                    <a:pt x="87" y="256"/>
                  </a:cubicBezTo>
                  <a:cubicBezTo>
                    <a:pt x="97" y="258"/>
                    <a:pt x="105" y="259"/>
                    <a:pt x="114" y="259"/>
                  </a:cubicBezTo>
                  <a:cubicBezTo>
                    <a:pt x="170" y="259"/>
                    <a:pt x="209" y="214"/>
                    <a:pt x="223" y="153"/>
                  </a:cubicBezTo>
                  <a:cubicBezTo>
                    <a:pt x="223" y="120"/>
                    <a:pt x="223" y="83"/>
                    <a:pt x="207" y="50"/>
                  </a:cubicBezTo>
                  <a:cubicBezTo>
                    <a:pt x="207" y="50"/>
                    <a:pt x="207" y="33"/>
                    <a:pt x="190" y="33"/>
                  </a:cubicBezTo>
                  <a:cubicBezTo>
                    <a:pt x="174" y="17"/>
                    <a:pt x="157" y="17"/>
                    <a:pt x="14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7" name="Google Shape;15317;p47"/>
            <p:cNvSpPr/>
            <p:nvPr/>
          </p:nvSpPr>
          <p:spPr>
            <a:xfrm>
              <a:off x="4148075" y="2839425"/>
              <a:ext cx="5600" cy="6075"/>
            </a:xfrm>
            <a:custGeom>
              <a:avLst/>
              <a:gdLst/>
              <a:ahLst/>
              <a:cxnLst/>
              <a:rect l="l" t="t" r="r" b="b"/>
              <a:pathLst>
                <a:path w="224" h="243" extrusionOk="0">
                  <a:moveTo>
                    <a:pt x="121" y="1"/>
                  </a:moveTo>
                  <a:cubicBezTo>
                    <a:pt x="67" y="1"/>
                    <a:pt x="17" y="34"/>
                    <a:pt x="1" y="104"/>
                  </a:cubicBezTo>
                  <a:cubicBezTo>
                    <a:pt x="1" y="137"/>
                    <a:pt x="1" y="170"/>
                    <a:pt x="17" y="186"/>
                  </a:cubicBezTo>
                  <a:cubicBezTo>
                    <a:pt x="34" y="223"/>
                    <a:pt x="50" y="240"/>
                    <a:pt x="88" y="240"/>
                  </a:cubicBezTo>
                  <a:cubicBezTo>
                    <a:pt x="94" y="242"/>
                    <a:pt x="101" y="243"/>
                    <a:pt x="108" y="243"/>
                  </a:cubicBezTo>
                  <a:cubicBezTo>
                    <a:pt x="154" y="243"/>
                    <a:pt x="209" y="198"/>
                    <a:pt x="224" y="137"/>
                  </a:cubicBezTo>
                  <a:lnTo>
                    <a:pt x="224" y="104"/>
                  </a:lnTo>
                  <a:cubicBezTo>
                    <a:pt x="224" y="67"/>
                    <a:pt x="207" y="34"/>
                    <a:pt x="191" y="17"/>
                  </a:cubicBezTo>
                  <a:cubicBezTo>
                    <a:pt x="170" y="1"/>
                    <a:pt x="153" y="1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8" name="Google Shape;15318;p47"/>
            <p:cNvSpPr/>
            <p:nvPr/>
          </p:nvSpPr>
          <p:spPr>
            <a:xfrm>
              <a:off x="4140775" y="2804700"/>
              <a:ext cx="6000" cy="6725"/>
            </a:xfrm>
            <a:custGeom>
              <a:avLst/>
              <a:gdLst/>
              <a:ahLst/>
              <a:cxnLst/>
              <a:rect l="l" t="t" r="r" b="b"/>
              <a:pathLst>
                <a:path w="240" h="269" extrusionOk="0">
                  <a:moveTo>
                    <a:pt x="139" y="0"/>
                  </a:moveTo>
                  <a:cubicBezTo>
                    <a:pt x="124" y="0"/>
                    <a:pt x="112" y="4"/>
                    <a:pt x="103" y="13"/>
                  </a:cubicBezTo>
                  <a:cubicBezTo>
                    <a:pt x="33" y="50"/>
                    <a:pt x="0" y="116"/>
                    <a:pt x="17" y="186"/>
                  </a:cubicBezTo>
                  <a:cubicBezTo>
                    <a:pt x="33" y="219"/>
                    <a:pt x="50" y="235"/>
                    <a:pt x="70" y="256"/>
                  </a:cubicBezTo>
                  <a:cubicBezTo>
                    <a:pt x="87" y="264"/>
                    <a:pt x="99" y="268"/>
                    <a:pt x="112" y="268"/>
                  </a:cubicBezTo>
                  <a:cubicBezTo>
                    <a:pt x="124" y="268"/>
                    <a:pt x="136" y="264"/>
                    <a:pt x="153" y="256"/>
                  </a:cubicBezTo>
                  <a:cubicBezTo>
                    <a:pt x="190" y="235"/>
                    <a:pt x="206" y="219"/>
                    <a:pt x="223" y="186"/>
                  </a:cubicBezTo>
                  <a:cubicBezTo>
                    <a:pt x="239" y="153"/>
                    <a:pt x="239" y="116"/>
                    <a:pt x="239" y="83"/>
                  </a:cubicBezTo>
                  <a:cubicBezTo>
                    <a:pt x="223" y="66"/>
                    <a:pt x="223" y="50"/>
                    <a:pt x="206" y="29"/>
                  </a:cubicBezTo>
                  <a:lnTo>
                    <a:pt x="190" y="13"/>
                  </a:lnTo>
                  <a:cubicBezTo>
                    <a:pt x="171" y="4"/>
                    <a:pt x="154" y="0"/>
                    <a:pt x="13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9" name="Google Shape;15319;p47"/>
            <p:cNvSpPr/>
            <p:nvPr/>
          </p:nvSpPr>
          <p:spPr>
            <a:xfrm>
              <a:off x="4143350" y="2715325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133" y="1"/>
                  </a:moveTo>
                  <a:cubicBezTo>
                    <a:pt x="99" y="1"/>
                    <a:pt x="64" y="19"/>
                    <a:pt x="33" y="50"/>
                  </a:cubicBezTo>
                  <a:cubicBezTo>
                    <a:pt x="0" y="100"/>
                    <a:pt x="0" y="186"/>
                    <a:pt x="50" y="223"/>
                  </a:cubicBezTo>
                  <a:cubicBezTo>
                    <a:pt x="65" y="244"/>
                    <a:pt x="85" y="253"/>
                    <a:pt x="107" y="253"/>
                  </a:cubicBezTo>
                  <a:cubicBezTo>
                    <a:pt x="139" y="253"/>
                    <a:pt x="175" y="234"/>
                    <a:pt x="206" y="203"/>
                  </a:cubicBezTo>
                  <a:cubicBezTo>
                    <a:pt x="239" y="153"/>
                    <a:pt x="239" y="67"/>
                    <a:pt x="206" y="34"/>
                  </a:cubicBezTo>
                  <a:cubicBezTo>
                    <a:pt x="184" y="11"/>
                    <a:pt x="159" y="1"/>
                    <a:pt x="13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0" name="Google Shape;15320;p47"/>
            <p:cNvSpPr/>
            <p:nvPr/>
          </p:nvSpPr>
          <p:spPr>
            <a:xfrm>
              <a:off x="4140775" y="2695950"/>
              <a:ext cx="6400" cy="6325"/>
            </a:xfrm>
            <a:custGeom>
              <a:avLst/>
              <a:gdLst/>
              <a:ahLst/>
              <a:cxnLst/>
              <a:rect l="l" t="t" r="r" b="b"/>
              <a:pathLst>
                <a:path w="256" h="253" extrusionOk="0">
                  <a:moveTo>
                    <a:pt x="103" y="1"/>
                  </a:moveTo>
                  <a:cubicBezTo>
                    <a:pt x="33" y="34"/>
                    <a:pt x="0" y="104"/>
                    <a:pt x="17" y="174"/>
                  </a:cubicBezTo>
                  <a:cubicBezTo>
                    <a:pt x="33" y="207"/>
                    <a:pt x="50" y="223"/>
                    <a:pt x="70" y="240"/>
                  </a:cubicBezTo>
                  <a:cubicBezTo>
                    <a:pt x="87" y="248"/>
                    <a:pt x="103" y="252"/>
                    <a:pt x="118" y="252"/>
                  </a:cubicBezTo>
                  <a:cubicBezTo>
                    <a:pt x="132" y="252"/>
                    <a:pt x="145" y="248"/>
                    <a:pt x="153" y="240"/>
                  </a:cubicBezTo>
                  <a:cubicBezTo>
                    <a:pt x="223" y="223"/>
                    <a:pt x="256" y="137"/>
                    <a:pt x="239" y="87"/>
                  </a:cubicBezTo>
                  <a:cubicBezTo>
                    <a:pt x="239" y="50"/>
                    <a:pt x="223" y="34"/>
                    <a:pt x="206" y="17"/>
                  </a:cubicBezTo>
                  <a:cubicBezTo>
                    <a:pt x="206" y="17"/>
                    <a:pt x="190" y="17"/>
                    <a:pt x="19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1" name="Google Shape;15321;p47"/>
            <p:cNvSpPr/>
            <p:nvPr/>
          </p:nvSpPr>
          <p:spPr>
            <a:xfrm>
              <a:off x="4139025" y="2741000"/>
              <a:ext cx="6500" cy="6425"/>
            </a:xfrm>
            <a:custGeom>
              <a:avLst/>
              <a:gdLst/>
              <a:ahLst/>
              <a:cxnLst/>
              <a:rect l="l" t="t" r="r" b="b"/>
              <a:pathLst>
                <a:path w="260" h="257" extrusionOk="0">
                  <a:moveTo>
                    <a:pt x="103" y="0"/>
                  </a:moveTo>
                  <a:cubicBezTo>
                    <a:pt x="37" y="37"/>
                    <a:pt x="0" y="103"/>
                    <a:pt x="17" y="173"/>
                  </a:cubicBezTo>
                  <a:cubicBezTo>
                    <a:pt x="32" y="225"/>
                    <a:pt x="71" y="256"/>
                    <a:pt x="113" y="256"/>
                  </a:cubicBezTo>
                  <a:cubicBezTo>
                    <a:pt x="127" y="256"/>
                    <a:pt x="143" y="252"/>
                    <a:pt x="157" y="244"/>
                  </a:cubicBezTo>
                  <a:cubicBezTo>
                    <a:pt x="223" y="227"/>
                    <a:pt x="260" y="141"/>
                    <a:pt x="243" y="70"/>
                  </a:cubicBezTo>
                  <a:cubicBezTo>
                    <a:pt x="223" y="54"/>
                    <a:pt x="223" y="37"/>
                    <a:pt x="206" y="21"/>
                  </a:cubicBezTo>
                  <a:cubicBezTo>
                    <a:pt x="206" y="21"/>
                    <a:pt x="190" y="21"/>
                    <a:pt x="19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2" name="Google Shape;15322;p47"/>
            <p:cNvSpPr/>
            <p:nvPr/>
          </p:nvSpPr>
          <p:spPr>
            <a:xfrm>
              <a:off x="4144575" y="2776350"/>
              <a:ext cx="6125" cy="6725"/>
            </a:xfrm>
            <a:custGeom>
              <a:avLst/>
              <a:gdLst/>
              <a:ahLst/>
              <a:cxnLst/>
              <a:rect l="l" t="t" r="r" b="b"/>
              <a:pathLst>
                <a:path w="245" h="269" extrusionOk="0">
                  <a:moveTo>
                    <a:pt x="138" y="0"/>
                  </a:moveTo>
                  <a:cubicBezTo>
                    <a:pt x="123" y="0"/>
                    <a:pt x="106" y="5"/>
                    <a:pt x="87" y="13"/>
                  </a:cubicBezTo>
                  <a:cubicBezTo>
                    <a:pt x="71" y="29"/>
                    <a:pt x="38" y="50"/>
                    <a:pt x="21" y="83"/>
                  </a:cubicBezTo>
                  <a:cubicBezTo>
                    <a:pt x="1" y="116"/>
                    <a:pt x="1" y="153"/>
                    <a:pt x="21" y="186"/>
                  </a:cubicBezTo>
                  <a:cubicBezTo>
                    <a:pt x="21" y="219"/>
                    <a:pt x="38" y="235"/>
                    <a:pt x="71" y="256"/>
                  </a:cubicBezTo>
                  <a:cubicBezTo>
                    <a:pt x="79" y="264"/>
                    <a:pt x="93" y="268"/>
                    <a:pt x="108" y="268"/>
                  </a:cubicBezTo>
                  <a:cubicBezTo>
                    <a:pt x="123" y="268"/>
                    <a:pt x="141" y="264"/>
                    <a:pt x="157" y="256"/>
                  </a:cubicBezTo>
                  <a:cubicBezTo>
                    <a:pt x="207" y="235"/>
                    <a:pt x="244" y="153"/>
                    <a:pt x="228" y="83"/>
                  </a:cubicBezTo>
                  <a:cubicBezTo>
                    <a:pt x="228" y="66"/>
                    <a:pt x="228" y="50"/>
                    <a:pt x="207" y="29"/>
                  </a:cubicBezTo>
                  <a:cubicBezTo>
                    <a:pt x="190" y="29"/>
                    <a:pt x="190" y="29"/>
                    <a:pt x="174" y="13"/>
                  </a:cubicBezTo>
                  <a:cubicBezTo>
                    <a:pt x="166" y="5"/>
                    <a:pt x="153" y="0"/>
                    <a:pt x="13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3" name="Google Shape;15323;p47"/>
            <p:cNvSpPr/>
            <p:nvPr/>
          </p:nvSpPr>
          <p:spPr>
            <a:xfrm>
              <a:off x="4143750" y="27590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57" y="1"/>
                  </a:moveTo>
                  <a:cubicBezTo>
                    <a:pt x="87" y="1"/>
                    <a:pt x="34" y="38"/>
                    <a:pt x="17" y="104"/>
                  </a:cubicBezTo>
                  <a:cubicBezTo>
                    <a:pt x="1" y="158"/>
                    <a:pt x="17" y="190"/>
                    <a:pt x="34" y="228"/>
                  </a:cubicBezTo>
                  <a:cubicBezTo>
                    <a:pt x="54" y="244"/>
                    <a:pt x="71" y="261"/>
                    <a:pt x="87" y="261"/>
                  </a:cubicBezTo>
                  <a:cubicBezTo>
                    <a:pt x="120" y="261"/>
                    <a:pt x="157" y="261"/>
                    <a:pt x="174" y="244"/>
                  </a:cubicBezTo>
                  <a:cubicBezTo>
                    <a:pt x="207" y="207"/>
                    <a:pt x="223" y="190"/>
                    <a:pt x="223" y="158"/>
                  </a:cubicBezTo>
                  <a:cubicBezTo>
                    <a:pt x="240" y="125"/>
                    <a:pt x="240" y="87"/>
                    <a:pt x="223" y="54"/>
                  </a:cubicBezTo>
                  <a:cubicBezTo>
                    <a:pt x="207" y="54"/>
                    <a:pt x="207" y="38"/>
                    <a:pt x="207" y="38"/>
                  </a:cubicBezTo>
                  <a:lnTo>
                    <a:pt x="190" y="21"/>
                  </a:lnTo>
                  <a:cubicBezTo>
                    <a:pt x="174" y="21"/>
                    <a:pt x="157" y="1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4" name="Google Shape;15324;p47"/>
            <p:cNvSpPr/>
            <p:nvPr/>
          </p:nvSpPr>
          <p:spPr>
            <a:xfrm>
              <a:off x="4163950" y="2839950"/>
              <a:ext cx="6025" cy="6300"/>
            </a:xfrm>
            <a:custGeom>
              <a:avLst/>
              <a:gdLst/>
              <a:ahLst/>
              <a:cxnLst/>
              <a:rect l="l" t="t" r="r" b="b"/>
              <a:pathLst>
                <a:path w="241" h="252" extrusionOk="0">
                  <a:moveTo>
                    <a:pt x="140" y="0"/>
                  </a:moveTo>
                  <a:cubicBezTo>
                    <a:pt x="125" y="0"/>
                    <a:pt x="112" y="4"/>
                    <a:pt x="104" y="13"/>
                  </a:cubicBezTo>
                  <a:cubicBezTo>
                    <a:pt x="34" y="29"/>
                    <a:pt x="1" y="116"/>
                    <a:pt x="17" y="165"/>
                  </a:cubicBezTo>
                  <a:cubicBezTo>
                    <a:pt x="17" y="202"/>
                    <a:pt x="50" y="235"/>
                    <a:pt x="71" y="235"/>
                  </a:cubicBezTo>
                  <a:cubicBezTo>
                    <a:pt x="104" y="252"/>
                    <a:pt x="120" y="252"/>
                    <a:pt x="153" y="252"/>
                  </a:cubicBezTo>
                  <a:cubicBezTo>
                    <a:pt x="191" y="235"/>
                    <a:pt x="207" y="202"/>
                    <a:pt x="224" y="186"/>
                  </a:cubicBezTo>
                  <a:cubicBezTo>
                    <a:pt x="240" y="149"/>
                    <a:pt x="240" y="116"/>
                    <a:pt x="240" y="83"/>
                  </a:cubicBezTo>
                  <a:cubicBezTo>
                    <a:pt x="224" y="62"/>
                    <a:pt x="224" y="46"/>
                    <a:pt x="207" y="29"/>
                  </a:cubicBezTo>
                  <a:cubicBezTo>
                    <a:pt x="207" y="13"/>
                    <a:pt x="191" y="13"/>
                    <a:pt x="191" y="13"/>
                  </a:cubicBezTo>
                  <a:cubicBezTo>
                    <a:pt x="172" y="4"/>
                    <a:pt x="154" y="0"/>
                    <a:pt x="14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5" name="Google Shape;15325;p47"/>
            <p:cNvSpPr/>
            <p:nvPr/>
          </p:nvSpPr>
          <p:spPr>
            <a:xfrm>
              <a:off x="4143350" y="28212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25" y="1"/>
                  </a:moveTo>
                  <a:cubicBezTo>
                    <a:pt x="72" y="1"/>
                    <a:pt x="31" y="48"/>
                    <a:pt x="17" y="108"/>
                  </a:cubicBezTo>
                  <a:cubicBezTo>
                    <a:pt x="0" y="141"/>
                    <a:pt x="17" y="174"/>
                    <a:pt x="33" y="211"/>
                  </a:cubicBezTo>
                  <a:cubicBezTo>
                    <a:pt x="50" y="228"/>
                    <a:pt x="70" y="244"/>
                    <a:pt x="103" y="261"/>
                  </a:cubicBezTo>
                  <a:cubicBezTo>
                    <a:pt x="153" y="261"/>
                    <a:pt x="223" y="211"/>
                    <a:pt x="239" y="141"/>
                  </a:cubicBezTo>
                  <a:cubicBezTo>
                    <a:pt x="239" y="108"/>
                    <a:pt x="239" y="71"/>
                    <a:pt x="223" y="55"/>
                  </a:cubicBezTo>
                  <a:cubicBezTo>
                    <a:pt x="223" y="38"/>
                    <a:pt x="206" y="38"/>
                    <a:pt x="206" y="22"/>
                  </a:cubicBezTo>
                  <a:cubicBezTo>
                    <a:pt x="190" y="5"/>
                    <a:pt x="173" y="5"/>
                    <a:pt x="153" y="5"/>
                  </a:cubicBezTo>
                  <a:cubicBezTo>
                    <a:pt x="143" y="2"/>
                    <a:pt x="134" y="1"/>
                    <a:pt x="12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6" name="Google Shape;15326;p47"/>
            <p:cNvSpPr/>
            <p:nvPr/>
          </p:nvSpPr>
          <p:spPr>
            <a:xfrm>
              <a:off x="4186750" y="2765850"/>
              <a:ext cx="5575" cy="6200"/>
            </a:xfrm>
            <a:custGeom>
              <a:avLst/>
              <a:gdLst/>
              <a:ahLst/>
              <a:cxnLst/>
              <a:rect l="l" t="t" r="r" b="b"/>
              <a:pathLst>
                <a:path w="223" h="248" extrusionOk="0">
                  <a:moveTo>
                    <a:pt x="110" y="1"/>
                  </a:moveTo>
                  <a:cubicBezTo>
                    <a:pt x="54" y="1"/>
                    <a:pt x="14" y="46"/>
                    <a:pt x="0" y="107"/>
                  </a:cubicBezTo>
                  <a:cubicBezTo>
                    <a:pt x="0" y="140"/>
                    <a:pt x="0" y="177"/>
                    <a:pt x="17" y="194"/>
                  </a:cubicBezTo>
                  <a:cubicBezTo>
                    <a:pt x="33" y="227"/>
                    <a:pt x="50" y="243"/>
                    <a:pt x="87" y="243"/>
                  </a:cubicBezTo>
                  <a:cubicBezTo>
                    <a:pt x="94" y="246"/>
                    <a:pt x="102" y="248"/>
                    <a:pt x="110" y="248"/>
                  </a:cubicBezTo>
                  <a:cubicBezTo>
                    <a:pt x="156" y="248"/>
                    <a:pt x="209" y="200"/>
                    <a:pt x="223" y="140"/>
                  </a:cubicBezTo>
                  <a:cubicBezTo>
                    <a:pt x="223" y="107"/>
                    <a:pt x="223" y="74"/>
                    <a:pt x="206" y="58"/>
                  </a:cubicBezTo>
                  <a:cubicBezTo>
                    <a:pt x="206" y="37"/>
                    <a:pt x="190" y="37"/>
                    <a:pt x="190" y="21"/>
                  </a:cubicBezTo>
                  <a:cubicBezTo>
                    <a:pt x="169" y="4"/>
                    <a:pt x="153" y="4"/>
                    <a:pt x="136" y="4"/>
                  </a:cubicBezTo>
                  <a:cubicBezTo>
                    <a:pt x="127" y="2"/>
                    <a:pt x="118" y="1"/>
                    <a:pt x="11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7" name="Google Shape;15327;p47"/>
            <p:cNvSpPr/>
            <p:nvPr/>
          </p:nvSpPr>
          <p:spPr>
            <a:xfrm>
              <a:off x="4178600" y="2733400"/>
              <a:ext cx="6400" cy="6375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145" y="0"/>
                  </a:moveTo>
                  <a:cubicBezTo>
                    <a:pt x="132" y="0"/>
                    <a:pt x="120" y="5"/>
                    <a:pt x="103" y="16"/>
                  </a:cubicBezTo>
                  <a:cubicBezTo>
                    <a:pt x="33" y="32"/>
                    <a:pt x="0" y="119"/>
                    <a:pt x="17" y="185"/>
                  </a:cubicBezTo>
                  <a:cubicBezTo>
                    <a:pt x="33" y="201"/>
                    <a:pt x="50" y="238"/>
                    <a:pt x="66" y="255"/>
                  </a:cubicBezTo>
                  <a:lnTo>
                    <a:pt x="153" y="255"/>
                  </a:lnTo>
                  <a:cubicBezTo>
                    <a:pt x="186" y="238"/>
                    <a:pt x="223" y="222"/>
                    <a:pt x="223" y="185"/>
                  </a:cubicBezTo>
                  <a:cubicBezTo>
                    <a:pt x="239" y="152"/>
                    <a:pt x="256" y="119"/>
                    <a:pt x="239" y="82"/>
                  </a:cubicBezTo>
                  <a:cubicBezTo>
                    <a:pt x="239" y="65"/>
                    <a:pt x="223" y="49"/>
                    <a:pt x="206" y="32"/>
                  </a:cubicBezTo>
                  <a:lnTo>
                    <a:pt x="186" y="16"/>
                  </a:lnTo>
                  <a:cubicBezTo>
                    <a:pt x="169" y="5"/>
                    <a:pt x="157" y="0"/>
                    <a:pt x="145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8" name="Google Shape;15328;p47"/>
            <p:cNvSpPr/>
            <p:nvPr/>
          </p:nvSpPr>
          <p:spPr>
            <a:xfrm>
              <a:off x="4184575" y="270477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30" y="1"/>
                  </a:moveTo>
                  <a:cubicBezTo>
                    <a:pt x="99" y="1"/>
                    <a:pt x="70" y="14"/>
                    <a:pt x="50" y="43"/>
                  </a:cubicBezTo>
                  <a:cubicBezTo>
                    <a:pt x="0" y="109"/>
                    <a:pt x="0" y="179"/>
                    <a:pt x="50" y="233"/>
                  </a:cubicBezTo>
                  <a:cubicBezTo>
                    <a:pt x="50" y="233"/>
                    <a:pt x="71" y="250"/>
                    <a:pt x="87" y="250"/>
                  </a:cubicBezTo>
                  <a:cubicBezTo>
                    <a:pt x="100" y="254"/>
                    <a:pt x="112" y="256"/>
                    <a:pt x="124" y="256"/>
                  </a:cubicBezTo>
                  <a:cubicBezTo>
                    <a:pt x="156" y="256"/>
                    <a:pt x="182" y="240"/>
                    <a:pt x="207" y="212"/>
                  </a:cubicBezTo>
                  <a:cubicBezTo>
                    <a:pt x="240" y="163"/>
                    <a:pt x="240" y="109"/>
                    <a:pt x="240" y="76"/>
                  </a:cubicBezTo>
                  <a:cubicBezTo>
                    <a:pt x="223" y="60"/>
                    <a:pt x="223" y="43"/>
                    <a:pt x="207" y="27"/>
                  </a:cubicBezTo>
                  <a:cubicBezTo>
                    <a:pt x="182" y="10"/>
                    <a:pt x="155" y="1"/>
                    <a:pt x="13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9" name="Google Shape;15329;p47"/>
            <p:cNvSpPr/>
            <p:nvPr/>
          </p:nvSpPr>
          <p:spPr>
            <a:xfrm>
              <a:off x="4173850" y="277882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53" y="0"/>
                  </a:moveTo>
                  <a:cubicBezTo>
                    <a:pt x="87" y="0"/>
                    <a:pt x="17" y="54"/>
                    <a:pt x="17" y="120"/>
                  </a:cubicBezTo>
                  <a:cubicBezTo>
                    <a:pt x="1" y="157"/>
                    <a:pt x="1" y="190"/>
                    <a:pt x="17" y="207"/>
                  </a:cubicBezTo>
                  <a:cubicBezTo>
                    <a:pt x="34" y="240"/>
                    <a:pt x="67" y="260"/>
                    <a:pt x="87" y="260"/>
                  </a:cubicBezTo>
                  <a:cubicBezTo>
                    <a:pt x="95" y="262"/>
                    <a:pt x="103" y="263"/>
                    <a:pt x="111" y="263"/>
                  </a:cubicBezTo>
                  <a:cubicBezTo>
                    <a:pt x="166" y="263"/>
                    <a:pt x="209" y="215"/>
                    <a:pt x="223" y="157"/>
                  </a:cubicBezTo>
                  <a:cubicBezTo>
                    <a:pt x="240" y="120"/>
                    <a:pt x="223" y="87"/>
                    <a:pt x="223" y="54"/>
                  </a:cubicBezTo>
                  <a:cubicBezTo>
                    <a:pt x="207" y="54"/>
                    <a:pt x="207" y="33"/>
                    <a:pt x="207" y="33"/>
                  </a:cubicBezTo>
                  <a:cubicBezTo>
                    <a:pt x="190" y="17"/>
                    <a:pt x="170" y="17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0" name="Google Shape;15330;p47"/>
            <p:cNvSpPr/>
            <p:nvPr/>
          </p:nvSpPr>
          <p:spPr>
            <a:xfrm>
              <a:off x="4171700" y="2762375"/>
              <a:ext cx="6400" cy="6500"/>
            </a:xfrm>
            <a:custGeom>
              <a:avLst/>
              <a:gdLst/>
              <a:ahLst/>
              <a:cxnLst/>
              <a:rect l="l" t="t" r="r" b="b"/>
              <a:pathLst>
                <a:path w="256" h="260" extrusionOk="0">
                  <a:moveTo>
                    <a:pt x="130" y="1"/>
                  </a:moveTo>
                  <a:cubicBezTo>
                    <a:pt x="99" y="1"/>
                    <a:pt x="70" y="13"/>
                    <a:pt x="50" y="40"/>
                  </a:cubicBezTo>
                  <a:cubicBezTo>
                    <a:pt x="0" y="110"/>
                    <a:pt x="0" y="176"/>
                    <a:pt x="50" y="230"/>
                  </a:cubicBezTo>
                  <a:cubicBezTo>
                    <a:pt x="65" y="250"/>
                    <a:pt x="89" y="260"/>
                    <a:pt x="115" y="260"/>
                  </a:cubicBezTo>
                  <a:cubicBezTo>
                    <a:pt x="150" y="260"/>
                    <a:pt x="187" y="242"/>
                    <a:pt x="206" y="213"/>
                  </a:cubicBezTo>
                  <a:cubicBezTo>
                    <a:pt x="256" y="160"/>
                    <a:pt x="256" y="73"/>
                    <a:pt x="206" y="24"/>
                  </a:cubicBezTo>
                  <a:cubicBezTo>
                    <a:pt x="182" y="9"/>
                    <a:pt x="156" y="1"/>
                    <a:pt x="13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1" name="Google Shape;15331;p47"/>
            <p:cNvSpPr/>
            <p:nvPr/>
          </p:nvSpPr>
          <p:spPr>
            <a:xfrm>
              <a:off x="4167775" y="2793975"/>
              <a:ext cx="6525" cy="6300"/>
            </a:xfrm>
            <a:custGeom>
              <a:avLst/>
              <a:gdLst/>
              <a:ahLst/>
              <a:cxnLst/>
              <a:rect l="l" t="t" r="r" b="b"/>
              <a:pathLst>
                <a:path w="261" h="252" extrusionOk="0">
                  <a:moveTo>
                    <a:pt x="142" y="0"/>
                  </a:moveTo>
                  <a:cubicBezTo>
                    <a:pt x="127" y="0"/>
                    <a:pt x="114" y="5"/>
                    <a:pt x="103" y="13"/>
                  </a:cubicBezTo>
                  <a:cubicBezTo>
                    <a:pt x="38" y="29"/>
                    <a:pt x="0" y="116"/>
                    <a:pt x="21" y="186"/>
                  </a:cubicBezTo>
                  <a:cubicBezTo>
                    <a:pt x="21" y="203"/>
                    <a:pt x="54" y="236"/>
                    <a:pt x="71" y="252"/>
                  </a:cubicBezTo>
                  <a:lnTo>
                    <a:pt x="157" y="252"/>
                  </a:lnTo>
                  <a:cubicBezTo>
                    <a:pt x="227" y="219"/>
                    <a:pt x="260" y="149"/>
                    <a:pt x="244" y="83"/>
                  </a:cubicBezTo>
                  <a:cubicBezTo>
                    <a:pt x="227" y="66"/>
                    <a:pt x="227" y="46"/>
                    <a:pt x="207" y="29"/>
                  </a:cubicBezTo>
                  <a:lnTo>
                    <a:pt x="190" y="13"/>
                  </a:lnTo>
                  <a:cubicBezTo>
                    <a:pt x="174" y="5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2" name="Google Shape;15332;p47"/>
            <p:cNvSpPr/>
            <p:nvPr/>
          </p:nvSpPr>
          <p:spPr>
            <a:xfrm>
              <a:off x="4184150" y="2750150"/>
              <a:ext cx="6025" cy="6525"/>
            </a:xfrm>
            <a:custGeom>
              <a:avLst/>
              <a:gdLst/>
              <a:ahLst/>
              <a:cxnLst/>
              <a:rect l="l" t="t" r="r" b="b"/>
              <a:pathLst>
                <a:path w="241" h="261" extrusionOk="0">
                  <a:moveTo>
                    <a:pt x="135" y="0"/>
                  </a:moveTo>
                  <a:cubicBezTo>
                    <a:pt x="100" y="0"/>
                    <a:pt x="65" y="18"/>
                    <a:pt x="34" y="47"/>
                  </a:cubicBezTo>
                  <a:cubicBezTo>
                    <a:pt x="1" y="100"/>
                    <a:pt x="1" y="187"/>
                    <a:pt x="50" y="236"/>
                  </a:cubicBezTo>
                  <a:cubicBezTo>
                    <a:pt x="66" y="252"/>
                    <a:pt x="87" y="261"/>
                    <a:pt x="110" y="261"/>
                  </a:cubicBezTo>
                  <a:cubicBezTo>
                    <a:pt x="141" y="261"/>
                    <a:pt x="176" y="244"/>
                    <a:pt x="207" y="203"/>
                  </a:cubicBezTo>
                  <a:cubicBezTo>
                    <a:pt x="240" y="150"/>
                    <a:pt x="240" y="84"/>
                    <a:pt x="207" y="30"/>
                  </a:cubicBezTo>
                  <a:cubicBezTo>
                    <a:pt x="185" y="9"/>
                    <a:pt x="160" y="0"/>
                    <a:pt x="135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3" name="Google Shape;15333;p47"/>
            <p:cNvSpPr/>
            <p:nvPr/>
          </p:nvSpPr>
          <p:spPr>
            <a:xfrm>
              <a:off x="4176850" y="2716650"/>
              <a:ext cx="6000" cy="6200"/>
            </a:xfrm>
            <a:custGeom>
              <a:avLst/>
              <a:gdLst/>
              <a:ahLst/>
              <a:cxnLst/>
              <a:rect l="l" t="t" r="r" b="b"/>
              <a:pathLst>
                <a:path w="240" h="248" extrusionOk="0">
                  <a:moveTo>
                    <a:pt x="134" y="0"/>
                  </a:moveTo>
                  <a:cubicBezTo>
                    <a:pt x="100" y="0"/>
                    <a:pt x="64" y="18"/>
                    <a:pt x="33" y="47"/>
                  </a:cubicBezTo>
                  <a:cubicBezTo>
                    <a:pt x="33" y="67"/>
                    <a:pt x="17" y="84"/>
                    <a:pt x="17" y="100"/>
                  </a:cubicBezTo>
                  <a:cubicBezTo>
                    <a:pt x="0" y="150"/>
                    <a:pt x="17" y="203"/>
                    <a:pt x="33" y="220"/>
                  </a:cubicBezTo>
                  <a:cubicBezTo>
                    <a:pt x="55" y="239"/>
                    <a:pt x="81" y="247"/>
                    <a:pt x="105" y="247"/>
                  </a:cubicBezTo>
                  <a:cubicBezTo>
                    <a:pt x="123" y="247"/>
                    <a:pt x="139" y="243"/>
                    <a:pt x="153" y="236"/>
                  </a:cubicBezTo>
                  <a:cubicBezTo>
                    <a:pt x="173" y="236"/>
                    <a:pt x="190" y="220"/>
                    <a:pt x="206" y="203"/>
                  </a:cubicBezTo>
                  <a:cubicBezTo>
                    <a:pt x="239" y="150"/>
                    <a:pt x="239" y="67"/>
                    <a:pt x="206" y="30"/>
                  </a:cubicBezTo>
                  <a:cubicBezTo>
                    <a:pt x="184" y="9"/>
                    <a:pt x="159" y="0"/>
                    <a:pt x="13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4" name="Google Shape;15334;p47"/>
            <p:cNvSpPr/>
            <p:nvPr/>
          </p:nvSpPr>
          <p:spPr>
            <a:xfrm>
              <a:off x="4187975" y="2781275"/>
              <a:ext cx="6525" cy="6550"/>
            </a:xfrm>
            <a:custGeom>
              <a:avLst/>
              <a:gdLst/>
              <a:ahLst/>
              <a:cxnLst/>
              <a:rect l="l" t="t" r="r" b="b"/>
              <a:pathLst>
                <a:path w="261" h="262" extrusionOk="0">
                  <a:moveTo>
                    <a:pt x="152" y="1"/>
                  </a:moveTo>
                  <a:cubicBezTo>
                    <a:pt x="120" y="1"/>
                    <a:pt x="83" y="18"/>
                    <a:pt x="54" y="59"/>
                  </a:cubicBezTo>
                  <a:cubicBezTo>
                    <a:pt x="1" y="109"/>
                    <a:pt x="1" y="179"/>
                    <a:pt x="54" y="228"/>
                  </a:cubicBezTo>
                  <a:cubicBezTo>
                    <a:pt x="75" y="251"/>
                    <a:pt x="100" y="261"/>
                    <a:pt x="124" y="261"/>
                  </a:cubicBezTo>
                  <a:cubicBezTo>
                    <a:pt x="156" y="261"/>
                    <a:pt x="188" y="242"/>
                    <a:pt x="207" y="212"/>
                  </a:cubicBezTo>
                  <a:cubicBezTo>
                    <a:pt x="260" y="162"/>
                    <a:pt x="260" y="76"/>
                    <a:pt x="207" y="22"/>
                  </a:cubicBezTo>
                  <a:cubicBezTo>
                    <a:pt x="193" y="9"/>
                    <a:pt x="174" y="1"/>
                    <a:pt x="152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5" name="Google Shape;15335;p47"/>
            <p:cNvSpPr/>
            <p:nvPr/>
          </p:nvSpPr>
          <p:spPr>
            <a:xfrm>
              <a:off x="4181175" y="2795625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53" y="0"/>
                  </a:moveTo>
                  <a:cubicBezTo>
                    <a:pt x="83" y="0"/>
                    <a:pt x="33" y="50"/>
                    <a:pt x="17" y="120"/>
                  </a:cubicBezTo>
                  <a:cubicBezTo>
                    <a:pt x="0" y="153"/>
                    <a:pt x="17" y="186"/>
                    <a:pt x="17" y="207"/>
                  </a:cubicBezTo>
                  <a:cubicBezTo>
                    <a:pt x="33" y="240"/>
                    <a:pt x="66" y="256"/>
                    <a:pt x="83" y="256"/>
                  </a:cubicBezTo>
                  <a:cubicBezTo>
                    <a:pt x="92" y="258"/>
                    <a:pt x="101" y="259"/>
                    <a:pt x="110" y="259"/>
                  </a:cubicBezTo>
                  <a:cubicBezTo>
                    <a:pt x="170" y="259"/>
                    <a:pt x="225" y="214"/>
                    <a:pt x="240" y="153"/>
                  </a:cubicBezTo>
                  <a:cubicBezTo>
                    <a:pt x="240" y="120"/>
                    <a:pt x="240" y="83"/>
                    <a:pt x="223" y="50"/>
                  </a:cubicBezTo>
                  <a:lnTo>
                    <a:pt x="207" y="33"/>
                  </a:lnTo>
                  <a:cubicBezTo>
                    <a:pt x="186" y="17"/>
                    <a:pt x="169" y="17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6" name="Google Shape;15336;p47"/>
            <p:cNvSpPr/>
            <p:nvPr/>
          </p:nvSpPr>
          <p:spPr>
            <a:xfrm>
              <a:off x="4186325" y="281190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37" y="1"/>
                  </a:moveTo>
                  <a:cubicBezTo>
                    <a:pt x="120" y="1"/>
                    <a:pt x="83" y="1"/>
                    <a:pt x="50" y="34"/>
                  </a:cubicBezTo>
                  <a:cubicBezTo>
                    <a:pt x="34" y="50"/>
                    <a:pt x="17" y="71"/>
                    <a:pt x="1" y="104"/>
                  </a:cubicBezTo>
                  <a:cubicBezTo>
                    <a:pt x="1" y="137"/>
                    <a:pt x="1" y="174"/>
                    <a:pt x="17" y="207"/>
                  </a:cubicBezTo>
                  <a:cubicBezTo>
                    <a:pt x="34" y="240"/>
                    <a:pt x="50" y="257"/>
                    <a:pt x="83" y="257"/>
                  </a:cubicBezTo>
                  <a:cubicBezTo>
                    <a:pt x="153" y="257"/>
                    <a:pt x="207" y="224"/>
                    <a:pt x="223" y="153"/>
                  </a:cubicBezTo>
                  <a:cubicBezTo>
                    <a:pt x="240" y="120"/>
                    <a:pt x="223" y="87"/>
                    <a:pt x="207" y="50"/>
                  </a:cubicBezTo>
                  <a:cubicBezTo>
                    <a:pt x="207" y="50"/>
                    <a:pt x="207" y="34"/>
                    <a:pt x="186" y="34"/>
                  </a:cubicBezTo>
                  <a:cubicBezTo>
                    <a:pt x="186" y="17"/>
                    <a:pt x="170" y="1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7" name="Google Shape;15337;p47"/>
            <p:cNvSpPr/>
            <p:nvPr/>
          </p:nvSpPr>
          <p:spPr>
            <a:xfrm>
              <a:off x="4176850" y="2843125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138" y="0"/>
                  </a:moveTo>
                  <a:cubicBezTo>
                    <a:pt x="104" y="0"/>
                    <a:pt x="72" y="17"/>
                    <a:pt x="50" y="59"/>
                  </a:cubicBezTo>
                  <a:cubicBezTo>
                    <a:pt x="0" y="108"/>
                    <a:pt x="0" y="178"/>
                    <a:pt x="50" y="228"/>
                  </a:cubicBezTo>
                  <a:cubicBezTo>
                    <a:pt x="50" y="244"/>
                    <a:pt x="70" y="244"/>
                    <a:pt x="87" y="244"/>
                  </a:cubicBezTo>
                  <a:cubicBezTo>
                    <a:pt x="96" y="250"/>
                    <a:pt x="107" y="253"/>
                    <a:pt x="118" y="253"/>
                  </a:cubicBezTo>
                  <a:cubicBezTo>
                    <a:pt x="148" y="253"/>
                    <a:pt x="183" y="235"/>
                    <a:pt x="206" y="211"/>
                  </a:cubicBezTo>
                  <a:cubicBezTo>
                    <a:pt x="239" y="178"/>
                    <a:pt x="239" y="108"/>
                    <a:pt x="223" y="75"/>
                  </a:cubicBezTo>
                  <a:cubicBezTo>
                    <a:pt x="223" y="59"/>
                    <a:pt x="223" y="38"/>
                    <a:pt x="206" y="22"/>
                  </a:cubicBezTo>
                  <a:cubicBezTo>
                    <a:pt x="185" y="8"/>
                    <a:pt x="161" y="0"/>
                    <a:pt x="13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8" name="Google Shape;15338;p47"/>
            <p:cNvSpPr/>
            <p:nvPr/>
          </p:nvSpPr>
          <p:spPr>
            <a:xfrm>
              <a:off x="4169525" y="27458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5" y="0"/>
                  </a:moveTo>
                  <a:cubicBezTo>
                    <a:pt x="101" y="0"/>
                    <a:pt x="64" y="19"/>
                    <a:pt x="33" y="50"/>
                  </a:cubicBezTo>
                  <a:cubicBezTo>
                    <a:pt x="1" y="99"/>
                    <a:pt x="1" y="186"/>
                    <a:pt x="33" y="239"/>
                  </a:cubicBezTo>
                  <a:cubicBezTo>
                    <a:pt x="55" y="253"/>
                    <a:pt x="80" y="261"/>
                    <a:pt x="105" y="261"/>
                  </a:cubicBezTo>
                  <a:cubicBezTo>
                    <a:pt x="141" y="261"/>
                    <a:pt x="177" y="244"/>
                    <a:pt x="207" y="202"/>
                  </a:cubicBezTo>
                  <a:cubicBezTo>
                    <a:pt x="240" y="153"/>
                    <a:pt x="240" y="66"/>
                    <a:pt x="207" y="33"/>
                  </a:cubicBezTo>
                  <a:cubicBezTo>
                    <a:pt x="186" y="10"/>
                    <a:pt x="161" y="0"/>
                    <a:pt x="135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9" name="Google Shape;15339;p47"/>
            <p:cNvSpPr/>
            <p:nvPr/>
          </p:nvSpPr>
          <p:spPr>
            <a:xfrm>
              <a:off x="4175500" y="2828125"/>
              <a:ext cx="6100" cy="6600"/>
            </a:xfrm>
            <a:custGeom>
              <a:avLst/>
              <a:gdLst/>
              <a:ahLst/>
              <a:cxnLst/>
              <a:rect l="l" t="t" r="r" b="b"/>
              <a:pathLst>
                <a:path w="244" h="264" extrusionOk="0">
                  <a:moveTo>
                    <a:pt x="132" y="0"/>
                  </a:moveTo>
                  <a:cubicBezTo>
                    <a:pt x="75" y="0"/>
                    <a:pt x="36" y="49"/>
                    <a:pt x="21" y="106"/>
                  </a:cubicBezTo>
                  <a:cubicBezTo>
                    <a:pt x="1" y="143"/>
                    <a:pt x="21" y="176"/>
                    <a:pt x="38" y="209"/>
                  </a:cubicBezTo>
                  <a:cubicBezTo>
                    <a:pt x="38" y="226"/>
                    <a:pt x="71" y="247"/>
                    <a:pt x="104" y="263"/>
                  </a:cubicBezTo>
                  <a:cubicBezTo>
                    <a:pt x="124" y="263"/>
                    <a:pt x="157" y="247"/>
                    <a:pt x="190" y="226"/>
                  </a:cubicBezTo>
                  <a:cubicBezTo>
                    <a:pt x="207" y="209"/>
                    <a:pt x="227" y="176"/>
                    <a:pt x="244" y="143"/>
                  </a:cubicBezTo>
                  <a:cubicBezTo>
                    <a:pt x="244" y="106"/>
                    <a:pt x="244" y="73"/>
                    <a:pt x="227" y="57"/>
                  </a:cubicBezTo>
                  <a:cubicBezTo>
                    <a:pt x="227" y="40"/>
                    <a:pt x="207" y="40"/>
                    <a:pt x="207" y="20"/>
                  </a:cubicBezTo>
                  <a:cubicBezTo>
                    <a:pt x="190" y="20"/>
                    <a:pt x="174" y="3"/>
                    <a:pt x="157" y="3"/>
                  </a:cubicBezTo>
                  <a:cubicBezTo>
                    <a:pt x="149" y="1"/>
                    <a:pt x="140" y="0"/>
                    <a:pt x="13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0" name="Google Shape;15340;p47"/>
            <p:cNvSpPr/>
            <p:nvPr/>
          </p:nvSpPr>
          <p:spPr>
            <a:xfrm>
              <a:off x="4171700" y="2701525"/>
              <a:ext cx="6000" cy="6375"/>
            </a:xfrm>
            <a:custGeom>
              <a:avLst/>
              <a:gdLst/>
              <a:ahLst/>
              <a:cxnLst/>
              <a:rect l="l" t="t" r="r" b="b"/>
              <a:pathLst>
                <a:path w="240" h="255" extrusionOk="0">
                  <a:moveTo>
                    <a:pt x="103" y="0"/>
                  </a:moveTo>
                  <a:cubicBezTo>
                    <a:pt x="33" y="33"/>
                    <a:pt x="0" y="103"/>
                    <a:pt x="17" y="173"/>
                  </a:cubicBezTo>
                  <a:cubicBezTo>
                    <a:pt x="33" y="206"/>
                    <a:pt x="50" y="223"/>
                    <a:pt x="70" y="239"/>
                  </a:cubicBezTo>
                  <a:cubicBezTo>
                    <a:pt x="87" y="250"/>
                    <a:pt x="99" y="255"/>
                    <a:pt x="111" y="255"/>
                  </a:cubicBezTo>
                  <a:cubicBezTo>
                    <a:pt x="124" y="255"/>
                    <a:pt x="136" y="250"/>
                    <a:pt x="153" y="239"/>
                  </a:cubicBezTo>
                  <a:cubicBezTo>
                    <a:pt x="190" y="239"/>
                    <a:pt x="206" y="206"/>
                    <a:pt x="223" y="173"/>
                  </a:cubicBezTo>
                  <a:cubicBezTo>
                    <a:pt x="239" y="157"/>
                    <a:pt x="239" y="120"/>
                    <a:pt x="239" y="87"/>
                  </a:cubicBezTo>
                  <a:cubicBezTo>
                    <a:pt x="223" y="54"/>
                    <a:pt x="223" y="33"/>
                    <a:pt x="206" y="33"/>
                  </a:cubicBezTo>
                  <a:cubicBezTo>
                    <a:pt x="206" y="17"/>
                    <a:pt x="190" y="17"/>
                    <a:pt x="190" y="17"/>
                  </a:cubicBezTo>
                  <a:cubicBezTo>
                    <a:pt x="153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1" name="Google Shape;15341;p47"/>
            <p:cNvSpPr/>
            <p:nvPr/>
          </p:nvSpPr>
          <p:spPr>
            <a:xfrm>
              <a:off x="4172100" y="2813650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87" y="1"/>
                  </a:moveTo>
                  <a:cubicBezTo>
                    <a:pt x="71" y="17"/>
                    <a:pt x="34" y="34"/>
                    <a:pt x="17" y="67"/>
                  </a:cubicBezTo>
                  <a:cubicBezTo>
                    <a:pt x="1" y="104"/>
                    <a:pt x="1" y="137"/>
                    <a:pt x="17" y="170"/>
                  </a:cubicBezTo>
                  <a:cubicBezTo>
                    <a:pt x="29" y="221"/>
                    <a:pt x="61" y="253"/>
                    <a:pt x="105" y="253"/>
                  </a:cubicBezTo>
                  <a:cubicBezTo>
                    <a:pt x="121" y="253"/>
                    <a:pt x="139" y="249"/>
                    <a:pt x="157" y="240"/>
                  </a:cubicBezTo>
                  <a:cubicBezTo>
                    <a:pt x="207" y="224"/>
                    <a:pt x="240" y="137"/>
                    <a:pt x="223" y="83"/>
                  </a:cubicBezTo>
                  <a:cubicBezTo>
                    <a:pt x="223" y="50"/>
                    <a:pt x="207" y="34"/>
                    <a:pt x="207" y="17"/>
                  </a:cubicBezTo>
                  <a:cubicBezTo>
                    <a:pt x="190" y="17"/>
                    <a:pt x="190" y="17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2" name="Google Shape;15342;p47"/>
            <p:cNvSpPr/>
            <p:nvPr/>
          </p:nvSpPr>
          <p:spPr>
            <a:xfrm>
              <a:off x="4085825" y="28123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53" y="0"/>
                  </a:moveTo>
                  <a:cubicBezTo>
                    <a:pt x="83" y="0"/>
                    <a:pt x="17" y="33"/>
                    <a:pt x="17" y="103"/>
                  </a:cubicBezTo>
                  <a:cubicBezTo>
                    <a:pt x="1" y="136"/>
                    <a:pt x="1" y="174"/>
                    <a:pt x="17" y="207"/>
                  </a:cubicBezTo>
                  <a:cubicBezTo>
                    <a:pt x="34" y="240"/>
                    <a:pt x="67" y="260"/>
                    <a:pt x="83" y="260"/>
                  </a:cubicBezTo>
                  <a:cubicBezTo>
                    <a:pt x="153" y="260"/>
                    <a:pt x="207" y="223"/>
                    <a:pt x="223" y="157"/>
                  </a:cubicBezTo>
                  <a:cubicBezTo>
                    <a:pt x="240" y="120"/>
                    <a:pt x="240" y="87"/>
                    <a:pt x="223" y="54"/>
                  </a:cubicBezTo>
                  <a:cubicBezTo>
                    <a:pt x="207" y="54"/>
                    <a:pt x="207" y="33"/>
                    <a:pt x="207" y="33"/>
                  </a:cubicBezTo>
                  <a:cubicBezTo>
                    <a:pt x="186" y="17"/>
                    <a:pt x="170" y="0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3" name="Google Shape;15343;p47"/>
            <p:cNvSpPr/>
            <p:nvPr/>
          </p:nvSpPr>
          <p:spPr>
            <a:xfrm>
              <a:off x="4193550" y="2845825"/>
              <a:ext cx="6100" cy="4750"/>
            </a:xfrm>
            <a:custGeom>
              <a:avLst/>
              <a:gdLst/>
              <a:ahLst/>
              <a:cxnLst/>
              <a:rect l="l" t="t" r="r" b="b"/>
              <a:pathLst>
                <a:path w="244" h="190" extrusionOk="0">
                  <a:moveTo>
                    <a:pt x="157" y="0"/>
                  </a:moveTo>
                  <a:cubicBezTo>
                    <a:pt x="87" y="0"/>
                    <a:pt x="21" y="54"/>
                    <a:pt x="21" y="120"/>
                  </a:cubicBezTo>
                  <a:cubicBezTo>
                    <a:pt x="0" y="136"/>
                    <a:pt x="0" y="173"/>
                    <a:pt x="21" y="190"/>
                  </a:cubicBezTo>
                  <a:lnTo>
                    <a:pt x="206" y="190"/>
                  </a:lnTo>
                  <a:cubicBezTo>
                    <a:pt x="227" y="190"/>
                    <a:pt x="227" y="173"/>
                    <a:pt x="227" y="157"/>
                  </a:cubicBezTo>
                  <a:cubicBezTo>
                    <a:pt x="243" y="103"/>
                    <a:pt x="227" y="70"/>
                    <a:pt x="190" y="33"/>
                  </a:cubicBezTo>
                  <a:cubicBezTo>
                    <a:pt x="190" y="17"/>
                    <a:pt x="173" y="17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4" name="Google Shape;15344;p47"/>
            <p:cNvSpPr/>
            <p:nvPr/>
          </p:nvSpPr>
          <p:spPr>
            <a:xfrm>
              <a:off x="4219300" y="2772425"/>
              <a:ext cx="6125" cy="6425"/>
            </a:xfrm>
            <a:custGeom>
              <a:avLst/>
              <a:gdLst/>
              <a:ahLst/>
              <a:cxnLst/>
              <a:rect l="l" t="t" r="r" b="b"/>
              <a:pathLst>
                <a:path w="245" h="257" extrusionOk="0">
                  <a:moveTo>
                    <a:pt x="141" y="1"/>
                  </a:moveTo>
                  <a:cubicBezTo>
                    <a:pt x="125" y="1"/>
                    <a:pt x="87" y="1"/>
                    <a:pt x="54" y="17"/>
                  </a:cubicBezTo>
                  <a:cubicBezTo>
                    <a:pt x="38" y="34"/>
                    <a:pt x="21" y="67"/>
                    <a:pt x="1" y="104"/>
                  </a:cubicBezTo>
                  <a:cubicBezTo>
                    <a:pt x="1" y="137"/>
                    <a:pt x="1" y="170"/>
                    <a:pt x="21" y="207"/>
                  </a:cubicBezTo>
                  <a:cubicBezTo>
                    <a:pt x="38" y="223"/>
                    <a:pt x="54" y="240"/>
                    <a:pt x="87" y="256"/>
                  </a:cubicBezTo>
                  <a:cubicBezTo>
                    <a:pt x="158" y="256"/>
                    <a:pt x="207" y="207"/>
                    <a:pt x="228" y="137"/>
                  </a:cubicBezTo>
                  <a:cubicBezTo>
                    <a:pt x="244" y="104"/>
                    <a:pt x="228" y="67"/>
                    <a:pt x="207" y="50"/>
                  </a:cubicBezTo>
                  <a:cubicBezTo>
                    <a:pt x="207" y="34"/>
                    <a:pt x="207" y="34"/>
                    <a:pt x="191" y="17"/>
                  </a:cubicBezTo>
                  <a:cubicBezTo>
                    <a:pt x="174" y="17"/>
                    <a:pt x="158" y="1"/>
                    <a:pt x="14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5" name="Google Shape;15345;p47"/>
            <p:cNvSpPr/>
            <p:nvPr/>
          </p:nvSpPr>
          <p:spPr>
            <a:xfrm>
              <a:off x="4213325" y="280267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33" y="0"/>
                  </a:moveTo>
                  <a:cubicBezTo>
                    <a:pt x="123" y="0"/>
                    <a:pt x="113" y="2"/>
                    <a:pt x="104" y="7"/>
                  </a:cubicBezTo>
                  <a:cubicBezTo>
                    <a:pt x="87" y="7"/>
                    <a:pt x="54" y="28"/>
                    <a:pt x="34" y="44"/>
                  </a:cubicBezTo>
                  <a:cubicBezTo>
                    <a:pt x="17" y="77"/>
                    <a:pt x="17" y="94"/>
                    <a:pt x="1" y="131"/>
                  </a:cubicBezTo>
                  <a:cubicBezTo>
                    <a:pt x="1" y="164"/>
                    <a:pt x="17" y="197"/>
                    <a:pt x="34" y="234"/>
                  </a:cubicBezTo>
                  <a:cubicBezTo>
                    <a:pt x="57" y="248"/>
                    <a:pt x="84" y="256"/>
                    <a:pt x="111" y="256"/>
                  </a:cubicBezTo>
                  <a:cubicBezTo>
                    <a:pt x="145" y="256"/>
                    <a:pt x="179" y="243"/>
                    <a:pt x="207" y="213"/>
                  </a:cubicBezTo>
                  <a:cubicBezTo>
                    <a:pt x="240" y="147"/>
                    <a:pt x="240" y="77"/>
                    <a:pt x="207" y="28"/>
                  </a:cubicBezTo>
                  <a:cubicBezTo>
                    <a:pt x="183" y="13"/>
                    <a:pt x="158" y="0"/>
                    <a:pt x="13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6" name="Google Shape;15346;p47"/>
            <p:cNvSpPr/>
            <p:nvPr/>
          </p:nvSpPr>
          <p:spPr>
            <a:xfrm>
              <a:off x="4215075" y="281955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28" y="1"/>
                  </a:moveTo>
                  <a:cubicBezTo>
                    <a:pt x="74" y="1"/>
                    <a:pt x="32" y="46"/>
                    <a:pt x="17" y="107"/>
                  </a:cubicBezTo>
                  <a:cubicBezTo>
                    <a:pt x="1" y="140"/>
                    <a:pt x="17" y="177"/>
                    <a:pt x="34" y="210"/>
                  </a:cubicBezTo>
                  <a:cubicBezTo>
                    <a:pt x="34" y="227"/>
                    <a:pt x="67" y="243"/>
                    <a:pt x="104" y="260"/>
                  </a:cubicBezTo>
                  <a:cubicBezTo>
                    <a:pt x="153" y="260"/>
                    <a:pt x="223" y="210"/>
                    <a:pt x="240" y="140"/>
                  </a:cubicBezTo>
                  <a:cubicBezTo>
                    <a:pt x="240" y="107"/>
                    <a:pt x="240" y="74"/>
                    <a:pt x="223" y="54"/>
                  </a:cubicBezTo>
                  <a:cubicBezTo>
                    <a:pt x="223" y="37"/>
                    <a:pt x="207" y="37"/>
                    <a:pt x="207" y="21"/>
                  </a:cubicBezTo>
                  <a:cubicBezTo>
                    <a:pt x="190" y="21"/>
                    <a:pt x="170" y="4"/>
                    <a:pt x="153" y="4"/>
                  </a:cubicBezTo>
                  <a:cubicBezTo>
                    <a:pt x="145" y="2"/>
                    <a:pt x="136" y="1"/>
                    <a:pt x="12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7" name="Google Shape;15347;p47"/>
            <p:cNvSpPr/>
            <p:nvPr/>
          </p:nvSpPr>
          <p:spPr>
            <a:xfrm>
              <a:off x="4207775" y="2786900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29" y="0"/>
                  </a:moveTo>
                  <a:cubicBezTo>
                    <a:pt x="74" y="0"/>
                    <a:pt x="31" y="48"/>
                    <a:pt x="17" y="106"/>
                  </a:cubicBezTo>
                  <a:cubicBezTo>
                    <a:pt x="0" y="143"/>
                    <a:pt x="17" y="176"/>
                    <a:pt x="17" y="209"/>
                  </a:cubicBezTo>
                  <a:cubicBezTo>
                    <a:pt x="33" y="226"/>
                    <a:pt x="70" y="246"/>
                    <a:pt x="87" y="263"/>
                  </a:cubicBezTo>
                  <a:cubicBezTo>
                    <a:pt x="153" y="263"/>
                    <a:pt x="223" y="209"/>
                    <a:pt x="223" y="143"/>
                  </a:cubicBezTo>
                  <a:cubicBezTo>
                    <a:pt x="239" y="106"/>
                    <a:pt x="239" y="73"/>
                    <a:pt x="223" y="57"/>
                  </a:cubicBezTo>
                  <a:cubicBezTo>
                    <a:pt x="206" y="40"/>
                    <a:pt x="206" y="40"/>
                    <a:pt x="206" y="20"/>
                  </a:cubicBezTo>
                  <a:cubicBezTo>
                    <a:pt x="190" y="20"/>
                    <a:pt x="173" y="3"/>
                    <a:pt x="153" y="3"/>
                  </a:cubicBezTo>
                  <a:cubicBezTo>
                    <a:pt x="144" y="1"/>
                    <a:pt x="136" y="0"/>
                    <a:pt x="12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8" name="Google Shape;15348;p47"/>
            <p:cNvSpPr/>
            <p:nvPr/>
          </p:nvSpPr>
          <p:spPr>
            <a:xfrm>
              <a:off x="3857725" y="2773600"/>
              <a:ext cx="6000" cy="6300"/>
            </a:xfrm>
            <a:custGeom>
              <a:avLst/>
              <a:gdLst/>
              <a:ahLst/>
              <a:cxnLst/>
              <a:rect l="l" t="t" r="r" b="b"/>
              <a:pathLst>
                <a:path w="240" h="252" extrusionOk="0">
                  <a:moveTo>
                    <a:pt x="131" y="0"/>
                  </a:moveTo>
                  <a:cubicBezTo>
                    <a:pt x="74" y="0"/>
                    <a:pt x="32" y="45"/>
                    <a:pt x="17" y="106"/>
                  </a:cubicBezTo>
                  <a:cubicBezTo>
                    <a:pt x="1" y="176"/>
                    <a:pt x="34" y="242"/>
                    <a:pt x="104" y="242"/>
                  </a:cubicBezTo>
                  <a:cubicBezTo>
                    <a:pt x="109" y="249"/>
                    <a:pt x="116" y="251"/>
                    <a:pt x="123" y="251"/>
                  </a:cubicBezTo>
                  <a:cubicBezTo>
                    <a:pt x="142" y="251"/>
                    <a:pt x="167" y="237"/>
                    <a:pt x="190" y="226"/>
                  </a:cubicBezTo>
                  <a:cubicBezTo>
                    <a:pt x="207" y="209"/>
                    <a:pt x="223" y="176"/>
                    <a:pt x="240" y="139"/>
                  </a:cubicBezTo>
                  <a:cubicBezTo>
                    <a:pt x="240" y="106"/>
                    <a:pt x="240" y="73"/>
                    <a:pt x="223" y="57"/>
                  </a:cubicBezTo>
                  <a:cubicBezTo>
                    <a:pt x="223" y="36"/>
                    <a:pt x="207" y="36"/>
                    <a:pt x="207" y="20"/>
                  </a:cubicBezTo>
                  <a:cubicBezTo>
                    <a:pt x="190" y="3"/>
                    <a:pt x="174" y="3"/>
                    <a:pt x="157" y="3"/>
                  </a:cubicBezTo>
                  <a:cubicBezTo>
                    <a:pt x="148" y="1"/>
                    <a:pt x="139" y="0"/>
                    <a:pt x="13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9" name="Google Shape;15349;p47"/>
            <p:cNvSpPr/>
            <p:nvPr/>
          </p:nvSpPr>
          <p:spPr>
            <a:xfrm>
              <a:off x="3868875" y="2849500"/>
              <a:ext cx="4350" cy="1075"/>
            </a:xfrm>
            <a:custGeom>
              <a:avLst/>
              <a:gdLst/>
              <a:ahLst/>
              <a:cxnLst/>
              <a:rect l="l" t="t" r="r" b="b"/>
              <a:pathLst>
                <a:path w="174" h="43" extrusionOk="0">
                  <a:moveTo>
                    <a:pt x="94" y="0"/>
                  </a:moveTo>
                  <a:cubicBezTo>
                    <a:pt x="63" y="0"/>
                    <a:pt x="29" y="14"/>
                    <a:pt x="0" y="43"/>
                  </a:cubicBezTo>
                  <a:lnTo>
                    <a:pt x="173" y="43"/>
                  </a:lnTo>
                  <a:cubicBezTo>
                    <a:pt x="173" y="43"/>
                    <a:pt x="173" y="26"/>
                    <a:pt x="157" y="26"/>
                  </a:cubicBezTo>
                  <a:cubicBezTo>
                    <a:pt x="142" y="10"/>
                    <a:pt x="119" y="0"/>
                    <a:pt x="9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0" name="Google Shape;15350;p47"/>
            <p:cNvSpPr/>
            <p:nvPr/>
          </p:nvSpPr>
          <p:spPr>
            <a:xfrm>
              <a:off x="3856900" y="281922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53" y="1"/>
                  </a:moveTo>
                  <a:cubicBezTo>
                    <a:pt x="120" y="1"/>
                    <a:pt x="87" y="1"/>
                    <a:pt x="67" y="17"/>
                  </a:cubicBezTo>
                  <a:cubicBezTo>
                    <a:pt x="34" y="34"/>
                    <a:pt x="17" y="67"/>
                    <a:pt x="17" y="104"/>
                  </a:cubicBezTo>
                  <a:cubicBezTo>
                    <a:pt x="1" y="137"/>
                    <a:pt x="17" y="170"/>
                    <a:pt x="34" y="207"/>
                  </a:cubicBezTo>
                  <a:cubicBezTo>
                    <a:pt x="34" y="223"/>
                    <a:pt x="67" y="240"/>
                    <a:pt x="104" y="256"/>
                  </a:cubicBezTo>
                  <a:cubicBezTo>
                    <a:pt x="153" y="256"/>
                    <a:pt x="223" y="207"/>
                    <a:pt x="240" y="137"/>
                  </a:cubicBezTo>
                  <a:cubicBezTo>
                    <a:pt x="240" y="104"/>
                    <a:pt x="240" y="67"/>
                    <a:pt x="223" y="50"/>
                  </a:cubicBezTo>
                  <a:cubicBezTo>
                    <a:pt x="223" y="34"/>
                    <a:pt x="207" y="34"/>
                    <a:pt x="207" y="17"/>
                  </a:cubicBezTo>
                  <a:cubicBezTo>
                    <a:pt x="190" y="17"/>
                    <a:pt x="170" y="1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1" name="Google Shape;15351;p47"/>
            <p:cNvSpPr/>
            <p:nvPr/>
          </p:nvSpPr>
          <p:spPr>
            <a:xfrm>
              <a:off x="3868050" y="2740425"/>
              <a:ext cx="6500" cy="6400"/>
            </a:xfrm>
            <a:custGeom>
              <a:avLst/>
              <a:gdLst/>
              <a:ahLst/>
              <a:cxnLst/>
              <a:rect l="l" t="t" r="r" b="b"/>
              <a:pathLst>
                <a:path w="260" h="256" extrusionOk="0">
                  <a:moveTo>
                    <a:pt x="141" y="1"/>
                  </a:moveTo>
                  <a:cubicBezTo>
                    <a:pt x="107" y="1"/>
                    <a:pt x="72" y="14"/>
                    <a:pt x="54" y="44"/>
                  </a:cubicBezTo>
                  <a:cubicBezTo>
                    <a:pt x="0" y="93"/>
                    <a:pt x="0" y="180"/>
                    <a:pt x="54" y="229"/>
                  </a:cubicBezTo>
                  <a:cubicBezTo>
                    <a:pt x="76" y="246"/>
                    <a:pt x="103" y="256"/>
                    <a:pt x="128" y="256"/>
                  </a:cubicBezTo>
                  <a:cubicBezTo>
                    <a:pt x="159" y="256"/>
                    <a:pt x="188" y="242"/>
                    <a:pt x="206" y="213"/>
                  </a:cubicBezTo>
                  <a:cubicBezTo>
                    <a:pt x="260" y="147"/>
                    <a:pt x="260" y="77"/>
                    <a:pt x="206" y="23"/>
                  </a:cubicBezTo>
                  <a:cubicBezTo>
                    <a:pt x="192" y="9"/>
                    <a:pt x="167" y="1"/>
                    <a:pt x="14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2" name="Google Shape;15352;p47"/>
            <p:cNvSpPr/>
            <p:nvPr/>
          </p:nvSpPr>
          <p:spPr>
            <a:xfrm>
              <a:off x="3870625" y="2696050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136" y="1"/>
                  </a:moveTo>
                  <a:cubicBezTo>
                    <a:pt x="121" y="1"/>
                    <a:pt x="103" y="5"/>
                    <a:pt x="87" y="13"/>
                  </a:cubicBezTo>
                  <a:cubicBezTo>
                    <a:pt x="33" y="30"/>
                    <a:pt x="0" y="116"/>
                    <a:pt x="17" y="170"/>
                  </a:cubicBezTo>
                  <a:cubicBezTo>
                    <a:pt x="17" y="203"/>
                    <a:pt x="33" y="236"/>
                    <a:pt x="70" y="236"/>
                  </a:cubicBezTo>
                  <a:cubicBezTo>
                    <a:pt x="87" y="252"/>
                    <a:pt x="120" y="252"/>
                    <a:pt x="157" y="252"/>
                  </a:cubicBezTo>
                  <a:cubicBezTo>
                    <a:pt x="190" y="236"/>
                    <a:pt x="206" y="203"/>
                    <a:pt x="223" y="186"/>
                  </a:cubicBezTo>
                  <a:cubicBezTo>
                    <a:pt x="239" y="149"/>
                    <a:pt x="239" y="116"/>
                    <a:pt x="223" y="83"/>
                  </a:cubicBezTo>
                  <a:cubicBezTo>
                    <a:pt x="223" y="67"/>
                    <a:pt x="206" y="46"/>
                    <a:pt x="206" y="30"/>
                  </a:cubicBezTo>
                  <a:cubicBezTo>
                    <a:pt x="190" y="13"/>
                    <a:pt x="190" y="13"/>
                    <a:pt x="173" y="13"/>
                  </a:cubicBezTo>
                  <a:cubicBezTo>
                    <a:pt x="165" y="5"/>
                    <a:pt x="152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3" name="Google Shape;15353;p47"/>
            <p:cNvSpPr/>
            <p:nvPr/>
          </p:nvSpPr>
          <p:spPr>
            <a:xfrm>
              <a:off x="3862875" y="2834375"/>
              <a:ext cx="6025" cy="6500"/>
            </a:xfrm>
            <a:custGeom>
              <a:avLst/>
              <a:gdLst/>
              <a:ahLst/>
              <a:cxnLst/>
              <a:rect l="l" t="t" r="r" b="b"/>
              <a:pathLst>
                <a:path w="241" h="260" extrusionOk="0">
                  <a:moveTo>
                    <a:pt x="137" y="1"/>
                  </a:moveTo>
                  <a:cubicBezTo>
                    <a:pt x="121" y="1"/>
                    <a:pt x="104" y="5"/>
                    <a:pt x="87" y="13"/>
                  </a:cubicBezTo>
                  <a:cubicBezTo>
                    <a:pt x="34" y="30"/>
                    <a:pt x="1" y="116"/>
                    <a:pt x="17" y="182"/>
                  </a:cubicBezTo>
                  <a:cubicBezTo>
                    <a:pt x="17" y="203"/>
                    <a:pt x="34" y="236"/>
                    <a:pt x="71" y="252"/>
                  </a:cubicBezTo>
                  <a:cubicBezTo>
                    <a:pt x="82" y="252"/>
                    <a:pt x="100" y="260"/>
                    <a:pt x="122" y="260"/>
                  </a:cubicBezTo>
                  <a:cubicBezTo>
                    <a:pt x="133" y="260"/>
                    <a:pt x="145" y="258"/>
                    <a:pt x="158" y="252"/>
                  </a:cubicBezTo>
                  <a:cubicBezTo>
                    <a:pt x="174" y="236"/>
                    <a:pt x="207" y="219"/>
                    <a:pt x="224" y="182"/>
                  </a:cubicBezTo>
                  <a:cubicBezTo>
                    <a:pt x="240" y="149"/>
                    <a:pt x="240" y="116"/>
                    <a:pt x="224" y="79"/>
                  </a:cubicBezTo>
                  <a:cubicBezTo>
                    <a:pt x="224" y="63"/>
                    <a:pt x="207" y="46"/>
                    <a:pt x="207" y="30"/>
                  </a:cubicBezTo>
                  <a:cubicBezTo>
                    <a:pt x="191" y="30"/>
                    <a:pt x="191" y="13"/>
                    <a:pt x="174" y="13"/>
                  </a:cubicBezTo>
                  <a:cubicBezTo>
                    <a:pt x="166" y="5"/>
                    <a:pt x="152" y="1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4" name="Google Shape;15354;p47"/>
            <p:cNvSpPr/>
            <p:nvPr/>
          </p:nvSpPr>
          <p:spPr>
            <a:xfrm>
              <a:off x="3882250" y="2686475"/>
              <a:ext cx="6025" cy="4350"/>
            </a:xfrm>
            <a:custGeom>
              <a:avLst/>
              <a:gdLst/>
              <a:ahLst/>
              <a:cxnLst/>
              <a:rect l="l" t="t" r="r" b="b"/>
              <a:pathLst>
                <a:path w="241" h="174" extrusionOk="0">
                  <a:moveTo>
                    <a:pt x="17" y="0"/>
                  </a:moveTo>
                  <a:lnTo>
                    <a:pt x="17" y="17"/>
                  </a:lnTo>
                  <a:cubicBezTo>
                    <a:pt x="1" y="54"/>
                    <a:pt x="1" y="87"/>
                    <a:pt x="17" y="120"/>
                  </a:cubicBezTo>
                  <a:cubicBezTo>
                    <a:pt x="34" y="140"/>
                    <a:pt x="67" y="157"/>
                    <a:pt x="83" y="173"/>
                  </a:cubicBezTo>
                  <a:cubicBezTo>
                    <a:pt x="121" y="173"/>
                    <a:pt x="154" y="157"/>
                    <a:pt x="170" y="140"/>
                  </a:cubicBezTo>
                  <a:cubicBezTo>
                    <a:pt x="207" y="120"/>
                    <a:pt x="224" y="87"/>
                    <a:pt x="224" y="54"/>
                  </a:cubicBezTo>
                  <a:lnTo>
                    <a:pt x="240" y="37"/>
                  </a:lnTo>
                  <a:cubicBezTo>
                    <a:pt x="154" y="17"/>
                    <a:pt x="83" y="0"/>
                    <a:pt x="1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5" name="Google Shape;15355;p47"/>
            <p:cNvSpPr/>
            <p:nvPr/>
          </p:nvSpPr>
          <p:spPr>
            <a:xfrm>
              <a:off x="4223225" y="2742750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137" y="0"/>
                  </a:moveTo>
                  <a:cubicBezTo>
                    <a:pt x="120" y="0"/>
                    <a:pt x="87" y="0"/>
                    <a:pt x="50" y="17"/>
                  </a:cubicBezTo>
                  <a:cubicBezTo>
                    <a:pt x="34" y="33"/>
                    <a:pt x="17" y="71"/>
                    <a:pt x="1" y="103"/>
                  </a:cubicBezTo>
                  <a:cubicBezTo>
                    <a:pt x="1" y="136"/>
                    <a:pt x="1" y="174"/>
                    <a:pt x="17" y="207"/>
                  </a:cubicBezTo>
                  <a:cubicBezTo>
                    <a:pt x="34" y="223"/>
                    <a:pt x="50" y="240"/>
                    <a:pt x="87" y="260"/>
                  </a:cubicBezTo>
                  <a:cubicBezTo>
                    <a:pt x="153" y="260"/>
                    <a:pt x="207" y="207"/>
                    <a:pt x="223" y="136"/>
                  </a:cubicBezTo>
                  <a:cubicBezTo>
                    <a:pt x="223" y="103"/>
                    <a:pt x="223" y="71"/>
                    <a:pt x="207" y="54"/>
                  </a:cubicBezTo>
                  <a:cubicBezTo>
                    <a:pt x="207" y="33"/>
                    <a:pt x="207" y="33"/>
                    <a:pt x="190" y="17"/>
                  </a:cubicBezTo>
                  <a:cubicBezTo>
                    <a:pt x="174" y="17"/>
                    <a:pt x="153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6" name="Google Shape;15356;p47"/>
            <p:cNvSpPr/>
            <p:nvPr/>
          </p:nvSpPr>
          <p:spPr>
            <a:xfrm>
              <a:off x="4221475" y="2787075"/>
              <a:ext cx="6100" cy="6400"/>
            </a:xfrm>
            <a:custGeom>
              <a:avLst/>
              <a:gdLst/>
              <a:ahLst/>
              <a:cxnLst/>
              <a:rect l="l" t="t" r="r" b="b"/>
              <a:pathLst>
                <a:path w="244" h="256" extrusionOk="0">
                  <a:moveTo>
                    <a:pt x="132" y="0"/>
                  </a:moveTo>
                  <a:cubicBezTo>
                    <a:pt x="101" y="0"/>
                    <a:pt x="66" y="19"/>
                    <a:pt x="38" y="50"/>
                  </a:cubicBezTo>
                  <a:cubicBezTo>
                    <a:pt x="0" y="99"/>
                    <a:pt x="0" y="186"/>
                    <a:pt x="38" y="219"/>
                  </a:cubicBezTo>
                  <a:cubicBezTo>
                    <a:pt x="54" y="239"/>
                    <a:pt x="71" y="239"/>
                    <a:pt x="87" y="256"/>
                  </a:cubicBezTo>
                  <a:cubicBezTo>
                    <a:pt x="120" y="256"/>
                    <a:pt x="174" y="239"/>
                    <a:pt x="190" y="202"/>
                  </a:cubicBezTo>
                  <a:cubicBezTo>
                    <a:pt x="223" y="169"/>
                    <a:pt x="244" y="116"/>
                    <a:pt x="223" y="66"/>
                  </a:cubicBezTo>
                  <a:cubicBezTo>
                    <a:pt x="223" y="50"/>
                    <a:pt x="207" y="33"/>
                    <a:pt x="190" y="33"/>
                  </a:cubicBezTo>
                  <a:cubicBezTo>
                    <a:pt x="176" y="10"/>
                    <a:pt x="155" y="0"/>
                    <a:pt x="13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7" name="Google Shape;15357;p47"/>
            <p:cNvSpPr/>
            <p:nvPr/>
          </p:nvSpPr>
          <p:spPr>
            <a:xfrm>
              <a:off x="4215900" y="2835425"/>
              <a:ext cx="6525" cy="6600"/>
            </a:xfrm>
            <a:custGeom>
              <a:avLst/>
              <a:gdLst/>
              <a:ahLst/>
              <a:cxnLst/>
              <a:rect l="l" t="t" r="r" b="b"/>
              <a:pathLst>
                <a:path w="261" h="264" extrusionOk="0">
                  <a:moveTo>
                    <a:pt x="136" y="1"/>
                  </a:moveTo>
                  <a:cubicBezTo>
                    <a:pt x="86" y="1"/>
                    <a:pt x="32" y="46"/>
                    <a:pt x="17" y="107"/>
                  </a:cubicBezTo>
                  <a:cubicBezTo>
                    <a:pt x="1" y="177"/>
                    <a:pt x="54" y="243"/>
                    <a:pt x="104" y="264"/>
                  </a:cubicBezTo>
                  <a:cubicBezTo>
                    <a:pt x="137" y="264"/>
                    <a:pt x="174" y="243"/>
                    <a:pt x="190" y="227"/>
                  </a:cubicBezTo>
                  <a:cubicBezTo>
                    <a:pt x="223" y="210"/>
                    <a:pt x="240" y="177"/>
                    <a:pt x="240" y="140"/>
                  </a:cubicBezTo>
                  <a:cubicBezTo>
                    <a:pt x="261" y="107"/>
                    <a:pt x="240" y="74"/>
                    <a:pt x="223" y="58"/>
                  </a:cubicBezTo>
                  <a:cubicBezTo>
                    <a:pt x="223" y="37"/>
                    <a:pt x="223" y="37"/>
                    <a:pt x="207" y="21"/>
                  </a:cubicBezTo>
                  <a:cubicBezTo>
                    <a:pt x="207" y="21"/>
                    <a:pt x="190" y="4"/>
                    <a:pt x="157" y="4"/>
                  </a:cubicBezTo>
                  <a:cubicBezTo>
                    <a:pt x="150" y="2"/>
                    <a:pt x="143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8" name="Google Shape;15358;p47"/>
            <p:cNvSpPr/>
            <p:nvPr/>
          </p:nvSpPr>
          <p:spPr>
            <a:xfrm>
              <a:off x="4221050" y="2729050"/>
              <a:ext cx="2200" cy="3000"/>
            </a:xfrm>
            <a:custGeom>
              <a:avLst/>
              <a:gdLst/>
              <a:ahLst/>
              <a:cxnLst/>
              <a:rect l="l" t="t" r="r" b="b"/>
              <a:pathLst>
                <a:path w="88" h="120" extrusionOk="0">
                  <a:moveTo>
                    <a:pt x="1" y="0"/>
                  </a:moveTo>
                  <a:cubicBezTo>
                    <a:pt x="1" y="17"/>
                    <a:pt x="17" y="50"/>
                    <a:pt x="17" y="66"/>
                  </a:cubicBezTo>
                  <a:cubicBezTo>
                    <a:pt x="34" y="87"/>
                    <a:pt x="55" y="103"/>
                    <a:pt x="88" y="120"/>
                  </a:cubicBezTo>
                  <a:cubicBezTo>
                    <a:pt x="88" y="103"/>
                    <a:pt x="88" y="103"/>
                    <a:pt x="71" y="87"/>
                  </a:cubicBezTo>
                  <a:cubicBezTo>
                    <a:pt x="55" y="66"/>
                    <a:pt x="34" y="33"/>
                    <a:pt x="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9" name="Google Shape;15359;p47"/>
            <p:cNvSpPr/>
            <p:nvPr/>
          </p:nvSpPr>
          <p:spPr>
            <a:xfrm>
              <a:off x="4166525" y="2691625"/>
              <a:ext cx="3450" cy="950"/>
            </a:xfrm>
            <a:custGeom>
              <a:avLst/>
              <a:gdLst/>
              <a:ahLst/>
              <a:cxnLst/>
              <a:rect l="l" t="t" r="r" b="b"/>
              <a:pathLst>
                <a:path w="138" h="38" extrusionOk="0">
                  <a:moveTo>
                    <a:pt x="1" y="0"/>
                  </a:moveTo>
                  <a:cubicBezTo>
                    <a:pt x="17" y="17"/>
                    <a:pt x="50" y="38"/>
                    <a:pt x="71" y="38"/>
                  </a:cubicBezTo>
                  <a:cubicBezTo>
                    <a:pt x="88" y="38"/>
                    <a:pt x="121" y="38"/>
                    <a:pt x="137" y="17"/>
                  </a:cubicBezTo>
                  <a:cubicBezTo>
                    <a:pt x="104" y="17"/>
                    <a:pt x="50" y="0"/>
                    <a:pt x="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0" name="Google Shape;15360;p47"/>
            <p:cNvSpPr/>
            <p:nvPr/>
          </p:nvSpPr>
          <p:spPr>
            <a:xfrm>
              <a:off x="3916175" y="2706250"/>
              <a:ext cx="5175" cy="5600"/>
            </a:xfrm>
            <a:custGeom>
              <a:avLst/>
              <a:gdLst/>
              <a:ahLst/>
              <a:cxnLst/>
              <a:rect l="l" t="t" r="r" b="b"/>
              <a:pathLst>
                <a:path w="207" h="224" extrusionOk="0">
                  <a:moveTo>
                    <a:pt x="50" y="1"/>
                  </a:moveTo>
                  <a:cubicBezTo>
                    <a:pt x="33" y="34"/>
                    <a:pt x="17" y="50"/>
                    <a:pt x="0" y="87"/>
                  </a:cubicBezTo>
                  <a:cubicBezTo>
                    <a:pt x="0" y="120"/>
                    <a:pt x="0" y="153"/>
                    <a:pt x="17" y="174"/>
                  </a:cubicBezTo>
                  <a:cubicBezTo>
                    <a:pt x="33" y="207"/>
                    <a:pt x="50" y="224"/>
                    <a:pt x="87" y="224"/>
                  </a:cubicBezTo>
                  <a:cubicBezTo>
                    <a:pt x="120" y="224"/>
                    <a:pt x="153" y="224"/>
                    <a:pt x="169" y="207"/>
                  </a:cubicBezTo>
                  <a:cubicBezTo>
                    <a:pt x="190" y="191"/>
                    <a:pt x="190" y="191"/>
                    <a:pt x="207" y="174"/>
                  </a:cubicBezTo>
                  <a:cubicBezTo>
                    <a:pt x="153" y="120"/>
                    <a:pt x="103" y="71"/>
                    <a:pt x="5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1" name="Google Shape;15361;p47"/>
            <p:cNvSpPr/>
            <p:nvPr/>
          </p:nvSpPr>
          <p:spPr>
            <a:xfrm>
              <a:off x="3904525" y="2717500"/>
              <a:ext cx="6100" cy="6300"/>
            </a:xfrm>
            <a:custGeom>
              <a:avLst/>
              <a:gdLst/>
              <a:ahLst/>
              <a:cxnLst/>
              <a:rect l="l" t="t" r="r" b="b"/>
              <a:pathLst>
                <a:path w="244" h="252" extrusionOk="0">
                  <a:moveTo>
                    <a:pt x="137" y="0"/>
                  </a:moveTo>
                  <a:cubicBezTo>
                    <a:pt x="121" y="0"/>
                    <a:pt x="104" y="4"/>
                    <a:pt x="87" y="13"/>
                  </a:cubicBezTo>
                  <a:cubicBezTo>
                    <a:pt x="38" y="33"/>
                    <a:pt x="1" y="99"/>
                    <a:pt x="17" y="169"/>
                  </a:cubicBezTo>
                  <a:cubicBezTo>
                    <a:pt x="17" y="202"/>
                    <a:pt x="38" y="239"/>
                    <a:pt x="71" y="239"/>
                  </a:cubicBezTo>
                  <a:cubicBezTo>
                    <a:pt x="79" y="248"/>
                    <a:pt x="91" y="252"/>
                    <a:pt x="106" y="252"/>
                  </a:cubicBezTo>
                  <a:cubicBezTo>
                    <a:pt x="121" y="252"/>
                    <a:pt x="139" y="248"/>
                    <a:pt x="157" y="239"/>
                  </a:cubicBezTo>
                  <a:cubicBezTo>
                    <a:pt x="190" y="239"/>
                    <a:pt x="207" y="202"/>
                    <a:pt x="223" y="169"/>
                  </a:cubicBezTo>
                  <a:cubicBezTo>
                    <a:pt x="244" y="153"/>
                    <a:pt x="244" y="116"/>
                    <a:pt x="244" y="83"/>
                  </a:cubicBezTo>
                  <a:cubicBezTo>
                    <a:pt x="223" y="50"/>
                    <a:pt x="223" y="33"/>
                    <a:pt x="207" y="33"/>
                  </a:cubicBezTo>
                  <a:cubicBezTo>
                    <a:pt x="190" y="13"/>
                    <a:pt x="190" y="13"/>
                    <a:pt x="174" y="13"/>
                  </a:cubicBezTo>
                  <a:cubicBezTo>
                    <a:pt x="165" y="4"/>
                    <a:pt x="152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2" name="Google Shape;15362;p47"/>
            <p:cNvSpPr/>
            <p:nvPr/>
          </p:nvSpPr>
          <p:spPr>
            <a:xfrm>
              <a:off x="3866800" y="2788400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34" y="1"/>
                  </a:moveTo>
                  <a:cubicBezTo>
                    <a:pt x="119" y="1"/>
                    <a:pt x="102" y="5"/>
                    <a:pt x="83" y="13"/>
                  </a:cubicBezTo>
                  <a:cubicBezTo>
                    <a:pt x="34" y="46"/>
                    <a:pt x="1" y="116"/>
                    <a:pt x="17" y="186"/>
                  </a:cubicBezTo>
                  <a:cubicBezTo>
                    <a:pt x="17" y="219"/>
                    <a:pt x="34" y="236"/>
                    <a:pt x="67" y="252"/>
                  </a:cubicBezTo>
                  <a:cubicBezTo>
                    <a:pt x="75" y="261"/>
                    <a:pt x="88" y="265"/>
                    <a:pt x="104" y="265"/>
                  </a:cubicBezTo>
                  <a:cubicBezTo>
                    <a:pt x="119" y="265"/>
                    <a:pt x="137" y="261"/>
                    <a:pt x="153" y="252"/>
                  </a:cubicBezTo>
                  <a:cubicBezTo>
                    <a:pt x="207" y="219"/>
                    <a:pt x="240" y="149"/>
                    <a:pt x="223" y="83"/>
                  </a:cubicBezTo>
                  <a:cubicBezTo>
                    <a:pt x="223" y="63"/>
                    <a:pt x="207" y="46"/>
                    <a:pt x="207" y="30"/>
                  </a:cubicBezTo>
                  <a:cubicBezTo>
                    <a:pt x="186" y="30"/>
                    <a:pt x="186" y="13"/>
                    <a:pt x="170" y="13"/>
                  </a:cubicBezTo>
                  <a:cubicBezTo>
                    <a:pt x="161" y="5"/>
                    <a:pt x="149" y="1"/>
                    <a:pt x="13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3" name="Google Shape;15363;p47"/>
            <p:cNvSpPr/>
            <p:nvPr/>
          </p:nvSpPr>
          <p:spPr>
            <a:xfrm>
              <a:off x="3911425" y="275182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20" y="0"/>
                  </a:moveTo>
                  <a:cubicBezTo>
                    <a:pt x="71" y="0"/>
                    <a:pt x="34" y="50"/>
                    <a:pt x="17" y="103"/>
                  </a:cubicBezTo>
                  <a:cubicBezTo>
                    <a:pt x="1" y="136"/>
                    <a:pt x="17" y="169"/>
                    <a:pt x="34" y="206"/>
                  </a:cubicBezTo>
                  <a:cubicBezTo>
                    <a:pt x="34" y="223"/>
                    <a:pt x="71" y="256"/>
                    <a:pt x="104" y="256"/>
                  </a:cubicBezTo>
                  <a:cubicBezTo>
                    <a:pt x="153" y="256"/>
                    <a:pt x="223" y="223"/>
                    <a:pt x="240" y="153"/>
                  </a:cubicBezTo>
                  <a:lnTo>
                    <a:pt x="240" y="120"/>
                  </a:lnTo>
                  <a:cubicBezTo>
                    <a:pt x="240" y="83"/>
                    <a:pt x="223" y="50"/>
                    <a:pt x="207" y="33"/>
                  </a:cubicBezTo>
                  <a:cubicBezTo>
                    <a:pt x="190" y="17"/>
                    <a:pt x="174" y="0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4" name="Google Shape;15364;p47"/>
            <p:cNvSpPr/>
            <p:nvPr/>
          </p:nvSpPr>
          <p:spPr>
            <a:xfrm>
              <a:off x="4201275" y="2708825"/>
              <a:ext cx="5175" cy="5200"/>
            </a:xfrm>
            <a:custGeom>
              <a:avLst/>
              <a:gdLst/>
              <a:ahLst/>
              <a:cxnLst/>
              <a:rect l="l" t="t" r="r" b="b"/>
              <a:pathLst>
                <a:path w="207" h="208" extrusionOk="0">
                  <a:moveTo>
                    <a:pt x="37" y="1"/>
                  </a:moveTo>
                  <a:cubicBezTo>
                    <a:pt x="37" y="17"/>
                    <a:pt x="21" y="34"/>
                    <a:pt x="21" y="71"/>
                  </a:cubicBezTo>
                  <a:cubicBezTo>
                    <a:pt x="0" y="88"/>
                    <a:pt x="0" y="121"/>
                    <a:pt x="21" y="154"/>
                  </a:cubicBezTo>
                  <a:cubicBezTo>
                    <a:pt x="37" y="191"/>
                    <a:pt x="70" y="207"/>
                    <a:pt x="87" y="207"/>
                  </a:cubicBezTo>
                  <a:cubicBezTo>
                    <a:pt x="141" y="207"/>
                    <a:pt x="174" y="191"/>
                    <a:pt x="207" y="154"/>
                  </a:cubicBezTo>
                  <a:cubicBezTo>
                    <a:pt x="157" y="104"/>
                    <a:pt x="103" y="50"/>
                    <a:pt x="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5" name="Google Shape;15365;p47"/>
            <p:cNvSpPr/>
            <p:nvPr/>
          </p:nvSpPr>
          <p:spPr>
            <a:xfrm>
              <a:off x="4155825" y="2700700"/>
              <a:ext cx="5575" cy="6500"/>
            </a:xfrm>
            <a:custGeom>
              <a:avLst/>
              <a:gdLst/>
              <a:ahLst/>
              <a:cxnLst/>
              <a:rect l="l" t="t" r="r" b="b"/>
              <a:pathLst>
                <a:path w="223" h="260" extrusionOk="0">
                  <a:moveTo>
                    <a:pt x="120" y="0"/>
                  </a:moveTo>
                  <a:cubicBezTo>
                    <a:pt x="66" y="17"/>
                    <a:pt x="17" y="50"/>
                    <a:pt x="0" y="120"/>
                  </a:cubicBezTo>
                  <a:cubicBezTo>
                    <a:pt x="0" y="153"/>
                    <a:pt x="0" y="190"/>
                    <a:pt x="17" y="206"/>
                  </a:cubicBezTo>
                  <a:cubicBezTo>
                    <a:pt x="33" y="239"/>
                    <a:pt x="50" y="256"/>
                    <a:pt x="87" y="256"/>
                  </a:cubicBezTo>
                  <a:cubicBezTo>
                    <a:pt x="93" y="258"/>
                    <a:pt x="100" y="259"/>
                    <a:pt x="107" y="259"/>
                  </a:cubicBezTo>
                  <a:cubicBezTo>
                    <a:pt x="154" y="259"/>
                    <a:pt x="208" y="214"/>
                    <a:pt x="223" y="153"/>
                  </a:cubicBezTo>
                  <a:lnTo>
                    <a:pt x="223" y="120"/>
                  </a:lnTo>
                  <a:cubicBezTo>
                    <a:pt x="223" y="87"/>
                    <a:pt x="206" y="50"/>
                    <a:pt x="190" y="33"/>
                  </a:cubicBezTo>
                  <a:cubicBezTo>
                    <a:pt x="169" y="17"/>
                    <a:pt x="153" y="17"/>
                    <a:pt x="1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6" name="Google Shape;15366;p47"/>
            <p:cNvSpPr/>
            <p:nvPr/>
          </p:nvSpPr>
          <p:spPr>
            <a:xfrm>
              <a:off x="4127475" y="2695550"/>
              <a:ext cx="5600" cy="4650"/>
            </a:xfrm>
            <a:custGeom>
              <a:avLst/>
              <a:gdLst/>
              <a:ahLst/>
              <a:cxnLst/>
              <a:rect l="l" t="t" r="r" b="b"/>
              <a:pathLst>
                <a:path w="224" h="186" extrusionOk="0">
                  <a:moveTo>
                    <a:pt x="207" y="0"/>
                  </a:moveTo>
                  <a:lnTo>
                    <a:pt x="207" y="0"/>
                  </a:lnTo>
                  <a:cubicBezTo>
                    <a:pt x="136" y="33"/>
                    <a:pt x="66" y="50"/>
                    <a:pt x="0" y="87"/>
                  </a:cubicBezTo>
                  <a:cubicBezTo>
                    <a:pt x="0" y="103"/>
                    <a:pt x="0" y="136"/>
                    <a:pt x="17" y="153"/>
                  </a:cubicBezTo>
                  <a:cubicBezTo>
                    <a:pt x="38" y="175"/>
                    <a:pt x="63" y="186"/>
                    <a:pt x="88" y="186"/>
                  </a:cubicBezTo>
                  <a:cubicBezTo>
                    <a:pt x="123" y="186"/>
                    <a:pt x="159" y="167"/>
                    <a:pt x="190" y="136"/>
                  </a:cubicBezTo>
                  <a:cubicBezTo>
                    <a:pt x="223" y="103"/>
                    <a:pt x="223" y="50"/>
                    <a:pt x="20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7" name="Google Shape;15367;p47"/>
            <p:cNvSpPr/>
            <p:nvPr/>
          </p:nvSpPr>
          <p:spPr>
            <a:xfrm>
              <a:off x="3907100" y="2733775"/>
              <a:ext cx="6100" cy="6500"/>
            </a:xfrm>
            <a:custGeom>
              <a:avLst/>
              <a:gdLst/>
              <a:ahLst/>
              <a:cxnLst/>
              <a:rect l="l" t="t" r="r" b="b"/>
              <a:pathLst>
                <a:path w="244" h="260" extrusionOk="0">
                  <a:moveTo>
                    <a:pt x="157" y="1"/>
                  </a:moveTo>
                  <a:cubicBezTo>
                    <a:pt x="87" y="1"/>
                    <a:pt x="38" y="34"/>
                    <a:pt x="17" y="104"/>
                  </a:cubicBezTo>
                  <a:cubicBezTo>
                    <a:pt x="1" y="137"/>
                    <a:pt x="17" y="170"/>
                    <a:pt x="17" y="207"/>
                  </a:cubicBezTo>
                  <a:cubicBezTo>
                    <a:pt x="38" y="240"/>
                    <a:pt x="71" y="256"/>
                    <a:pt x="87" y="256"/>
                  </a:cubicBezTo>
                  <a:cubicBezTo>
                    <a:pt x="96" y="259"/>
                    <a:pt x="105" y="260"/>
                    <a:pt x="114" y="260"/>
                  </a:cubicBezTo>
                  <a:cubicBezTo>
                    <a:pt x="173" y="260"/>
                    <a:pt x="223" y="214"/>
                    <a:pt x="223" y="153"/>
                  </a:cubicBezTo>
                  <a:cubicBezTo>
                    <a:pt x="244" y="120"/>
                    <a:pt x="244" y="83"/>
                    <a:pt x="223" y="50"/>
                  </a:cubicBezTo>
                  <a:cubicBezTo>
                    <a:pt x="207" y="50"/>
                    <a:pt x="207" y="34"/>
                    <a:pt x="207" y="34"/>
                  </a:cubicBezTo>
                  <a:cubicBezTo>
                    <a:pt x="190" y="17"/>
                    <a:pt x="174" y="1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8" name="Google Shape;15368;p47"/>
            <p:cNvSpPr/>
            <p:nvPr/>
          </p:nvSpPr>
          <p:spPr>
            <a:xfrm>
              <a:off x="3877525" y="2727800"/>
              <a:ext cx="6000" cy="6725"/>
            </a:xfrm>
            <a:custGeom>
              <a:avLst/>
              <a:gdLst/>
              <a:ahLst/>
              <a:cxnLst/>
              <a:rect l="l" t="t" r="r" b="b"/>
              <a:pathLst>
                <a:path w="240" h="269" extrusionOk="0">
                  <a:moveTo>
                    <a:pt x="139" y="1"/>
                  </a:moveTo>
                  <a:cubicBezTo>
                    <a:pt x="124" y="1"/>
                    <a:pt x="112" y="5"/>
                    <a:pt x="103" y="13"/>
                  </a:cubicBezTo>
                  <a:cubicBezTo>
                    <a:pt x="33" y="50"/>
                    <a:pt x="0" y="116"/>
                    <a:pt x="17" y="186"/>
                  </a:cubicBezTo>
                  <a:cubicBezTo>
                    <a:pt x="33" y="219"/>
                    <a:pt x="50" y="240"/>
                    <a:pt x="66" y="256"/>
                  </a:cubicBezTo>
                  <a:cubicBezTo>
                    <a:pt x="85" y="264"/>
                    <a:pt x="98" y="269"/>
                    <a:pt x="111" y="269"/>
                  </a:cubicBezTo>
                  <a:cubicBezTo>
                    <a:pt x="124" y="269"/>
                    <a:pt x="136" y="264"/>
                    <a:pt x="153" y="256"/>
                  </a:cubicBezTo>
                  <a:cubicBezTo>
                    <a:pt x="190" y="240"/>
                    <a:pt x="206" y="219"/>
                    <a:pt x="223" y="186"/>
                  </a:cubicBezTo>
                  <a:cubicBezTo>
                    <a:pt x="239" y="153"/>
                    <a:pt x="239" y="116"/>
                    <a:pt x="239" y="83"/>
                  </a:cubicBezTo>
                  <a:cubicBezTo>
                    <a:pt x="223" y="67"/>
                    <a:pt x="223" y="50"/>
                    <a:pt x="206" y="34"/>
                  </a:cubicBezTo>
                  <a:lnTo>
                    <a:pt x="190" y="13"/>
                  </a:lnTo>
                  <a:cubicBezTo>
                    <a:pt x="171" y="5"/>
                    <a:pt x="154" y="1"/>
                    <a:pt x="13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9" name="Google Shape;15369;p47"/>
            <p:cNvSpPr/>
            <p:nvPr/>
          </p:nvSpPr>
          <p:spPr>
            <a:xfrm>
              <a:off x="3900300" y="270192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37" y="1"/>
                  </a:moveTo>
                  <a:cubicBezTo>
                    <a:pt x="83" y="1"/>
                    <a:pt x="17" y="54"/>
                    <a:pt x="0" y="120"/>
                  </a:cubicBezTo>
                  <a:cubicBezTo>
                    <a:pt x="0" y="157"/>
                    <a:pt x="0" y="190"/>
                    <a:pt x="17" y="207"/>
                  </a:cubicBezTo>
                  <a:cubicBezTo>
                    <a:pt x="33" y="244"/>
                    <a:pt x="50" y="260"/>
                    <a:pt x="83" y="260"/>
                  </a:cubicBezTo>
                  <a:cubicBezTo>
                    <a:pt x="90" y="263"/>
                    <a:pt x="97" y="264"/>
                    <a:pt x="104" y="264"/>
                  </a:cubicBezTo>
                  <a:cubicBezTo>
                    <a:pt x="153" y="264"/>
                    <a:pt x="209" y="215"/>
                    <a:pt x="223" y="157"/>
                  </a:cubicBezTo>
                  <a:cubicBezTo>
                    <a:pt x="240" y="104"/>
                    <a:pt x="223" y="71"/>
                    <a:pt x="186" y="38"/>
                  </a:cubicBezTo>
                  <a:cubicBezTo>
                    <a:pt x="170" y="17"/>
                    <a:pt x="153" y="17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0" name="Google Shape;15370;p47"/>
            <p:cNvSpPr/>
            <p:nvPr/>
          </p:nvSpPr>
          <p:spPr>
            <a:xfrm>
              <a:off x="3870625" y="27567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6" y="0"/>
                  </a:moveTo>
                  <a:cubicBezTo>
                    <a:pt x="101" y="0"/>
                    <a:pt x="64" y="17"/>
                    <a:pt x="33" y="58"/>
                  </a:cubicBezTo>
                  <a:cubicBezTo>
                    <a:pt x="0" y="111"/>
                    <a:pt x="0" y="194"/>
                    <a:pt x="33" y="231"/>
                  </a:cubicBezTo>
                  <a:cubicBezTo>
                    <a:pt x="56" y="252"/>
                    <a:pt x="81" y="261"/>
                    <a:pt x="106" y="261"/>
                  </a:cubicBezTo>
                  <a:cubicBezTo>
                    <a:pt x="142" y="261"/>
                    <a:pt x="177" y="243"/>
                    <a:pt x="206" y="215"/>
                  </a:cubicBezTo>
                  <a:cubicBezTo>
                    <a:pt x="239" y="161"/>
                    <a:pt x="239" y="74"/>
                    <a:pt x="206" y="25"/>
                  </a:cubicBezTo>
                  <a:cubicBezTo>
                    <a:pt x="185" y="9"/>
                    <a:pt x="161" y="0"/>
                    <a:pt x="1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1" name="Google Shape;15371;p47"/>
            <p:cNvSpPr/>
            <p:nvPr/>
          </p:nvSpPr>
          <p:spPr>
            <a:xfrm>
              <a:off x="3875775" y="27110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3" y="1"/>
                  </a:moveTo>
                  <a:cubicBezTo>
                    <a:pt x="101" y="1"/>
                    <a:pt x="64" y="18"/>
                    <a:pt x="33" y="47"/>
                  </a:cubicBezTo>
                  <a:cubicBezTo>
                    <a:pt x="17" y="64"/>
                    <a:pt x="17" y="84"/>
                    <a:pt x="0" y="101"/>
                  </a:cubicBezTo>
                  <a:cubicBezTo>
                    <a:pt x="0" y="150"/>
                    <a:pt x="0" y="204"/>
                    <a:pt x="33" y="237"/>
                  </a:cubicBezTo>
                  <a:cubicBezTo>
                    <a:pt x="59" y="248"/>
                    <a:pt x="92" y="260"/>
                    <a:pt x="122" y="260"/>
                  </a:cubicBezTo>
                  <a:cubicBezTo>
                    <a:pt x="134" y="260"/>
                    <a:pt x="146" y="258"/>
                    <a:pt x="157" y="253"/>
                  </a:cubicBezTo>
                  <a:cubicBezTo>
                    <a:pt x="173" y="237"/>
                    <a:pt x="190" y="220"/>
                    <a:pt x="190" y="204"/>
                  </a:cubicBezTo>
                  <a:cubicBezTo>
                    <a:pt x="239" y="150"/>
                    <a:pt x="239" y="84"/>
                    <a:pt x="190" y="31"/>
                  </a:cubicBezTo>
                  <a:cubicBezTo>
                    <a:pt x="176" y="10"/>
                    <a:pt x="156" y="1"/>
                    <a:pt x="13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2" name="Google Shape;15372;p47"/>
            <p:cNvSpPr/>
            <p:nvPr/>
          </p:nvSpPr>
          <p:spPr>
            <a:xfrm>
              <a:off x="3896800" y="2746775"/>
              <a:ext cx="6525" cy="6625"/>
            </a:xfrm>
            <a:custGeom>
              <a:avLst/>
              <a:gdLst/>
              <a:ahLst/>
              <a:cxnLst/>
              <a:rect l="l" t="t" r="r" b="b"/>
              <a:pathLst>
                <a:path w="261" h="265" extrusionOk="0">
                  <a:moveTo>
                    <a:pt x="140" y="0"/>
                  </a:moveTo>
                  <a:cubicBezTo>
                    <a:pt x="125" y="0"/>
                    <a:pt x="112" y="4"/>
                    <a:pt x="103" y="13"/>
                  </a:cubicBezTo>
                  <a:cubicBezTo>
                    <a:pt x="37" y="29"/>
                    <a:pt x="0" y="116"/>
                    <a:pt x="17" y="182"/>
                  </a:cubicBezTo>
                  <a:cubicBezTo>
                    <a:pt x="17" y="202"/>
                    <a:pt x="54" y="235"/>
                    <a:pt x="70" y="252"/>
                  </a:cubicBezTo>
                  <a:cubicBezTo>
                    <a:pt x="87" y="260"/>
                    <a:pt x="99" y="264"/>
                    <a:pt x="112" y="264"/>
                  </a:cubicBezTo>
                  <a:cubicBezTo>
                    <a:pt x="125" y="264"/>
                    <a:pt x="138" y="260"/>
                    <a:pt x="157" y="252"/>
                  </a:cubicBezTo>
                  <a:cubicBezTo>
                    <a:pt x="223" y="219"/>
                    <a:pt x="260" y="149"/>
                    <a:pt x="244" y="79"/>
                  </a:cubicBezTo>
                  <a:cubicBezTo>
                    <a:pt x="223" y="62"/>
                    <a:pt x="223" y="46"/>
                    <a:pt x="206" y="29"/>
                  </a:cubicBezTo>
                  <a:lnTo>
                    <a:pt x="190" y="13"/>
                  </a:lnTo>
                  <a:cubicBezTo>
                    <a:pt x="173" y="4"/>
                    <a:pt x="156" y="0"/>
                    <a:pt x="14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3" name="Google Shape;15373;p47"/>
            <p:cNvSpPr/>
            <p:nvPr/>
          </p:nvSpPr>
          <p:spPr>
            <a:xfrm>
              <a:off x="3883075" y="2744750"/>
              <a:ext cx="6025" cy="6325"/>
            </a:xfrm>
            <a:custGeom>
              <a:avLst/>
              <a:gdLst/>
              <a:ahLst/>
              <a:cxnLst/>
              <a:rect l="l" t="t" r="r" b="b"/>
              <a:pathLst>
                <a:path w="241" h="253" extrusionOk="0">
                  <a:moveTo>
                    <a:pt x="127" y="1"/>
                  </a:moveTo>
                  <a:cubicBezTo>
                    <a:pt x="97" y="1"/>
                    <a:pt x="63" y="13"/>
                    <a:pt x="34" y="40"/>
                  </a:cubicBezTo>
                  <a:cubicBezTo>
                    <a:pt x="1" y="110"/>
                    <a:pt x="1" y="180"/>
                    <a:pt x="34" y="230"/>
                  </a:cubicBezTo>
                  <a:cubicBezTo>
                    <a:pt x="58" y="244"/>
                    <a:pt x="85" y="253"/>
                    <a:pt x="111" y="253"/>
                  </a:cubicBezTo>
                  <a:cubicBezTo>
                    <a:pt x="144" y="253"/>
                    <a:pt x="178" y="240"/>
                    <a:pt x="207" y="213"/>
                  </a:cubicBezTo>
                  <a:cubicBezTo>
                    <a:pt x="240" y="143"/>
                    <a:pt x="240" y="77"/>
                    <a:pt x="191" y="23"/>
                  </a:cubicBezTo>
                  <a:cubicBezTo>
                    <a:pt x="174" y="9"/>
                    <a:pt x="151" y="1"/>
                    <a:pt x="12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4" name="Google Shape;15374;p47"/>
            <p:cNvSpPr/>
            <p:nvPr/>
          </p:nvSpPr>
          <p:spPr>
            <a:xfrm>
              <a:off x="3883500" y="269922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38" y="1"/>
                  </a:moveTo>
                  <a:cubicBezTo>
                    <a:pt x="103" y="1"/>
                    <a:pt x="65" y="18"/>
                    <a:pt x="33" y="59"/>
                  </a:cubicBezTo>
                  <a:cubicBezTo>
                    <a:pt x="0" y="109"/>
                    <a:pt x="0" y="179"/>
                    <a:pt x="33" y="228"/>
                  </a:cubicBezTo>
                  <a:cubicBezTo>
                    <a:pt x="54" y="249"/>
                    <a:pt x="71" y="249"/>
                    <a:pt x="87" y="249"/>
                  </a:cubicBezTo>
                  <a:cubicBezTo>
                    <a:pt x="96" y="253"/>
                    <a:pt x="106" y="255"/>
                    <a:pt x="117" y="255"/>
                  </a:cubicBezTo>
                  <a:cubicBezTo>
                    <a:pt x="147" y="255"/>
                    <a:pt x="182" y="239"/>
                    <a:pt x="207" y="212"/>
                  </a:cubicBezTo>
                  <a:cubicBezTo>
                    <a:pt x="240" y="162"/>
                    <a:pt x="240" y="109"/>
                    <a:pt x="223" y="76"/>
                  </a:cubicBezTo>
                  <a:cubicBezTo>
                    <a:pt x="223" y="59"/>
                    <a:pt x="207" y="43"/>
                    <a:pt x="207" y="22"/>
                  </a:cubicBezTo>
                  <a:cubicBezTo>
                    <a:pt x="186" y="9"/>
                    <a:pt x="163" y="1"/>
                    <a:pt x="13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5" name="Google Shape;15375;p47"/>
            <p:cNvSpPr/>
            <p:nvPr/>
          </p:nvSpPr>
          <p:spPr>
            <a:xfrm>
              <a:off x="3862875" y="2725000"/>
              <a:ext cx="6025" cy="6400"/>
            </a:xfrm>
            <a:custGeom>
              <a:avLst/>
              <a:gdLst/>
              <a:ahLst/>
              <a:cxnLst/>
              <a:rect l="l" t="t" r="r" b="b"/>
              <a:pathLst>
                <a:path w="241" h="256" extrusionOk="0">
                  <a:moveTo>
                    <a:pt x="140" y="1"/>
                  </a:moveTo>
                  <a:cubicBezTo>
                    <a:pt x="107" y="1"/>
                    <a:pt x="74" y="17"/>
                    <a:pt x="54" y="59"/>
                  </a:cubicBezTo>
                  <a:cubicBezTo>
                    <a:pt x="1" y="108"/>
                    <a:pt x="1" y="179"/>
                    <a:pt x="54" y="228"/>
                  </a:cubicBezTo>
                  <a:cubicBezTo>
                    <a:pt x="71" y="249"/>
                    <a:pt x="71" y="249"/>
                    <a:pt x="87" y="249"/>
                  </a:cubicBezTo>
                  <a:cubicBezTo>
                    <a:pt x="100" y="253"/>
                    <a:pt x="113" y="255"/>
                    <a:pt x="124" y="255"/>
                  </a:cubicBezTo>
                  <a:cubicBezTo>
                    <a:pt x="156" y="255"/>
                    <a:pt x="183" y="239"/>
                    <a:pt x="207" y="212"/>
                  </a:cubicBezTo>
                  <a:cubicBezTo>
                    <a:pt x="240" y="179"/>
                    <a:pt x="240" y="125"/>
                    <a:pt x="240" y="75"/>
                  </a:cubicBezTo>
                  <a:cubicBezTo>
                    <a:pt x="224" y="59"/>
                    <a:pt x="224" y="43"/>
                    <a:pt x="207" y="22"/>
                  </a:cubicBezTo>
                  <a:cubicBezTo>
                    <a:pt x="187" y="8"/>
                    <a:pt x="163" y="1"/>
                    <a:pt x="14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6" name="Google Shape;15376;p47"/>
            <p:cNvSpPr/>
            <p:nvPr/>
          </p:nvSpPr>
          <p:spPr>
            <a:xfrm>
              <a:off x="4245075" y="2837750"/>
              <a:ext cx="6525" cy="6550"/>
            </a:xfrm>
            <a:custGeom>
              <a:avLst/>
              <a:gdLst/>
              <a:ahLst/>
              <a:cxnLst/>
              <a:rect l="l" t="t" r="r" b="b"/>
              <a:pathLst>
                <a:path w="261" h="262" extrusionOk="0">
                  <a:moveTo>
                    <a:pt x="150" y="1"/>
                  </a:moveTo>
                  <a:cubicBezTo>
                    <a:pt x="119" y="1"/>
                    <a:pt x="83" y="18"/>
                    <a:pt x="54" y="47"/>
                  </a:cubicBezTo>
                  <a:cubicBezTo>
                    <a:pt x="1" y="101"/>
                    <a:pt x="1" y="187"/>
                    <a:pt x="54" y="237"/>
                  </a:cubicBezTo>
                  <a:cubicBezTo>
                    <a:pt x="75" y="252"/>
                    <a:pt x="100" y="261"/>
                    <a:pt x="123" y="261"/>
                  </a:cubicBezTo>
                  <a:cubicBezTo>
                    <a:pt x="156" y="261"/>
                    <a:pt x="188" y="244"/>
                    <a:pt x="207" y="204"/>
                  </a:cubicBezTo>
                  <a:cubicBezTo>
                    <a:pt x="260" y="150"/>
                    <a:pt x="260" y="68"/>
                    <a:pt x="207" y="31"/>
                  </a:cubicBezTo>
                  <a:cubicBezTo>
                    <a:pt x="193" y="10"/>
                    <a:pt x="173" y="1"/>
                    <a:pt x="15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7" name="Google Shape;15377;p47"/>
            <p:cNvSpPr/>
            <p:nvPr/>
          </p:nvSpPr>
          <p:spPr>
            <a:xfrm>
              <a:off x="4249000" y="2791525"/>
              <a:ext cx="6000" cy="6300"/>
            </a:xfrm>
            <a:custGeom>
              <a:avLst/>
              <a:gdLst/>
              <a:ahLst/>
              <a:cxnLst/>
              <a:rect l="l" t="t" r="r" b="b"/>
              <a:pathLst>
                <a:path w="240" h="252" extrusionOk="0">
                  <a:moveTo>
                    <a:pt x="116" y="0"/>
                  </a:moveTo>
                  <a:cubicBezTo>
                    <a:pt x="100" y="0"/>
                    <a:pt x="81" y="8"/>
                    <a:pt x="70" y="8"/>
                  </a:cubicBezTo>
                  <a:cubicBezTo>
                    <a:pt x="33" y="24"/>
                    <a:pt x="17" y="61"/>
                    <a:pt x="0" y="111"/>
                  </a:cubicBezTo>
                  <a:cubicBezTo>
                    <a:pt x="0" y="144"/>
                    <a:pt x="0" y="181"/>
                    <a:pt x="17" y="197"/>
                  </a:cubicBezTo>
                  <a:cubicBezTo>
                    <a:pt x="33" y="230"/>
                    <a:pt x="50" y="247"/>
                    <a:pt x="87" y="247"/>
                  </a:cubicBezTo>
                  <a:cubicBezTo>
                    <a:pt x="94" y="250"/>
                    <a:pt x="102" y="251"/>
                    <a:pt x="110" y="251"/>
                  </a:cubicBezTo>
                  <a:cubicBezTo>
                    <a:pt x="156" y="251"/>
                    <a:pt x="209" y="206"/>
                    <a:pt x="223" y="164"/>
                  </a:cubicBezTo>
                  <a:lnTo>
                    <a:pt x="223" y="144"/>
                  </a:lnTo>
                  <a:cubicBezTo>
                    <a:pt x="239" y="94"/>
                    <a:pt x="223" y="61"/>
                    <a:pt x="190" y="24"/>
                  </a:cubicBezTo>
                  <a:cubicBezTo>
                    <a:pt x="173" y="8"/>
                    <a:pt x="153" y="8"/>
                    <a:pt x="136" y="8"/>
                  </a:cubicBezTo>
                  <a:cubicBezTo>
                    <a:pt x="131" y="2"/>
                    <a:pt x="124" y="0"/>
                    <a:pt x="11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8" name="Google Shape;15378;p47"/>
            <p:cNvSpPr/>
            <p:nvPr/>
          </p:nvSpPr>
          <p:spPr>
            <a:xfrm>
              <a:off x="4248175" y="277665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36" y="1"/>
                  </a:moveTo>
                  <a:cubicBezTo>
                    <a:pt x="120" y="1"/>
                    <a:pt x="83" y="17"/>
                    <a:pt x="50" y="38"/>
                  </a:cubicBezTo>
                  <a:cubicBezTo>
                    <a:pt x="33" y="54"/>
                    <a:pt x="17" y="87"/>
                    <a:pt x="0" y="120"/>
                  </a:cubicBezTo>
                  <a:cubicBezTo>
                    <a:pt x="0" y="158"/>
                    <a:pt x="0" y="191"/>
                    <a:pt x="17" y="207"/>
                  </a:cubicBezTo>
                  <a:cubicBezTo>
                    <a:pt x="33" y="244"/>
                    <a:pt x="50" y="261"/>
                    <a:pt x="83" y="261"/>
                  </a:cubicBezTo>
                  <a:cubicBezTo>
                    <a:pt x="91" y="263"/>
                    <a:pt x="100" y="264"/>
                    <a:pt x="108" y="264"/>
                  </a:cubicBezTo>
                  <a:cubicBezTo>
                    <a:pt x="166" y="264"/>
                    <a:pt x="208" y="215"/>
                    <a:pt x="223" y="158"/>
                  </a:cubicBezTo>
                  <a:cubicBezTo>
                    <a:pt x="239" y="120"/>
                    <a:pt x="223" y="87"/>
                    <a:pt x="206" y="54"/>
                  </a:cubicBezTo>
                  <a:cubicBezTo>
                    <a:pt x="206" y="54"/>
                    <a:pt x="206" y="38"/>
                    <a:pt x="186" y="38"/>
                  </a:cubicBezTo>
                  <a:cubicBezTo>
                    <a:pt x="186" y="17"/>
                    <a:pt x="169" y="17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9" name="Google Shape;15379;p47"/>
            <p:cNvSpPr/>
            <p:nvPr/>
          </p:nvSpPr>
          <p:spPr>
            <a:xfrm>
              <a:off x="4241675" y="2761200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104" y="0"/>
                  </a:moveTo>
                  <a:cubicBezTo>
                    <a:pt x="87" y="17"/>
                    <a:pt x="71" y="38"/>
                    <a:pt x="54" y="54"/>
                  </a:cubicBezTo>
                  <a:cubicBezTo>
                    <a:pt x="1" y="103"/>
                    <a:pt x="1" y="190"/>
                    <a:pt x="54" y="223"/>
                  </a:cubicBezTo>
                  <a:cubicBezTo>
                    <a:pt x="54" y="244"/>
                    <a:pt x="71" y="244"/>
                    <a:pt x="87" y="260"/>
                  </a:cubicBezTo>
                  <a:cubicBezTo>
                    <a:pt x="137" y="260"/>
                    <a:pt x="174" y="244"/>
                    <a:pt x="207" y="207"/>
                  </a:cubicBezTo>
                  <a:cubicBezTo>
                    <a:pt x="207" y="207"/>
                    <a:pt x="207" y="190"/>
                    <a:pt x="223" y="190"/>
                  </a:cubicBezTo>
                  <a:cubicBezTo>
                    <a:pt x="174" y="141"/>
                    <a:pt x="137" y="71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0" name="Google Shape;15380;p47"/>
            <p:cNvSpPr/>
            <p:nvPr/>
          </p:nvSpPr>
          <p:spPr>
            <a:xfrm>
              <a:off x="4235700" y="2789950"/>
              <a:ext cx="6425" cy="6425"/>
            </a:xfrm>
            <a:custGeom>
              <a:avLst/>
              <a:gdLst/>
              <a:ahLst/>
              <a:cxnLst/>
              <a:rect l="l" t="t" r="r" b="b"/>
              <a:pathLst>
                <a:path w="257" h="257" extrusionOk="0">
                  <a:moveTo>
                    <a:pt x="103" y="1"/>
                  </a:moveTo>
                  <a:cubicBezTo>
                    <a:pt x="50" y="38"/>
                    <a:pt x="0" y="104"/>
                    <a:pt x="17" y="174"/>
                  </a:cubicBezTo>
                  <a:cubicBezTo>
                    <a:pt x="33" y="207"/>
                    <a:pt x="50" y="227"/>
                    <a:pt x="87" y="244"/>
                  </a:cubicBezTo>
                  <a:cubicBezTo>
                    <a:pt x="95" y="252"/>
                    <a:pt x="108" y="256"/>
                    <a:pt x="122" y="256"/>
                  </a:cubicBezTo>
                  <a:cubicBezTo>
                    <a:pt x="136" y="256"/>
                    <a:pt x="153" y="252"/>
                    <a:pt x="169" y="244"/>
                  </a:cubicBezTo>
                  <a:cubicBezTo>
                    <a:pt x="190" y="227"/>
                    <a:pt x="223" y="207"/>
                    <a:pt x="240" y="174"/>
                  </a:cubicBezTo>
                  <a:cubicBezTo>
                    <a:pt x="240" y="141"/>
                    <a:pt x="256" y="104"/>
                    <a:pt x="240" y="87"/>
                  </a:cubicBezTo>
                  <a:cubicBezTo>
                    <a:pt x="240" y="54"/>
                    <a:pt x="223" y="38"/>
                    <a:pt x="207" y="21"/>
                  </a:cubicBezTo>
                  <a:lnTo>
                    <a:pt x="190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1" name="Google Shape;15381;p47"/>
            <p:cNvSpPr/>
            <p:nvPr/>
          </p:nvSpPr>
          <p:spPr>
            <a:xfrm>
              <a:off x="4243850" y="2822125"/>
              <a:ext cx="5575" cy="6500"/>
            </a:xfrm>
            <a:custGeom>
              <a:avLst/>
              <a:gdLst/>
              <a:ahLst/>
              <a:cxnLst/>
              <a:rect l="l" t="t" r="r" b="b"/>
              <a:pathLst>
                <a:path w="223" h="260" extrusionOk="0">
                  <a:moveTo>
                    <a:pt x="116" y="1"/>
                  </a:moveTo>
                  <a:cubicBezTo>
                    <a:pt x="69" y="1"/>
                    <a:pt x="14" y="46"/>
                    <a:pt x="0" y="107"/>
                  </a:cubicBezTo>
                  <a:cubicBezTo>
                    <a:pt x="0" y="140"/>
                    <a:pt x="0" y="177"/>
                    <a:pt x="17" y="210"/>
                  </a:cubicBezTo>
                  <a:cubicBezTo>
                    <a:pt x="33" y="227"/>
                    <a:pt x="50" y="260"/>
                    <a:pt x="87" y="260"/>
                  </a:cubicBezTo>
                  <a:cubicBezTo>
                    <a:pt x="136" y="260"/>
                    <a:pt x="206" y="227"/>
                    <a:pt x="223" y="157"/>
                  </a:cubicBezTo>
                  <a:cubicBezTo>
                    <a:pt x="223" y="124"/>
                    <a:pt x="223" y="91"/>
                    <a:pt x="206" y="54"/>
                  </a:cubicBezTo>
                  <a:cubicBezTo>
                    <a:pt x="206" y="37"/>
                    <a:pt x="190" y="37"/>
                    <a:pt x="190" y="37"/>
                  </a:cubicBezTo>
                  <a:cubicBezTo>
                    <a:pt x="173" y="21"/>
                    <a:pt x="153" y="4"/>
                    <a:pt x="136" y="4"/>
                  </a:cubicBezTo>
                  <a:cubicBezTo>
                    <a:pt x="130" y="2"/>
                    <a:pt x="123" y="1"/>
                    <a:pt x="11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2" name="Google Shape;15382;p47"/>
            <p:cNvSpPr/>
            <p:nvPr/>
          </p:nvSpPr>
          <p:spPr>
            <a:xfrm>
              <a:off x="4241275" y="2806625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36" y="1"/>
                  </a:moveTo>
                  <a:cubicBezTo>
                    <a:pt x="103" y="1"/>
                    <a:pt x="71" y="17"/>
                    <a:pt x="50" y="55"/>
                  </a:cubicBezTo>
                  <a:cubicBezTo>
                    <a:pt x="0" y="109"/>
                    <a:pt x="0" y="195"/>
                    <a:pt x="50" y="228"/>
                  </a:cubicBezTo>
                  <a:cubicBezTo>
                    <a:pt x="65" y="251"/>
                    <a:pt x="85" y="260"/>
                    <a:pt x="107" y="260"/>
                  </a:cubicBezTo>
                  <a:cubicBezTo>
                    <a:pt x="139" y="260"/>
                    <a:pt x="175" y="241"/>
                    <a:pt x="206" y="212"/>
                  </a:cubicBezTo>
                  <a:cubicBezTo>
                    <a:pt x="239" y="158"/>
                    <a:pt x="239" y="76"/>
                    <a:pt x="206" y="22"/>
                  </a:cubicBezTo>
                  <a:cubicBezTo>
                    <a:pt x="184" y="9"/>
                    <a:pt x="160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3" name="Google Shape;15383;p47"/>
            <p:cNvSpPr/>
            <p:nvPr/>
          </p:nvSpPr>
          <p:spPr>
            <a:xfrm>
              <a:off x="4227550" y="2850550"/>
              <a:ext cx="1675" cy="25"/>
            </a:xfrm>
            <a:custGeom>
              <a:avLst/>
              <a:gdLst/>
              <a:ahLst/>
              <a:cxnLst/>
              <a:rect l="l" t="t" r="r" b="b"/>
              <a:pathLst>
                <a:path w="67" h="1" extrusionOk="0">
                  <a:moveTo>
                    <a:pt x="1" y="1"/>
                  </a:moveTo>
                  <a:lnTo>
                    <a:pt x="67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4" name="Google Shape;15384;p47"/>
            <p:cNvSpPr/>
            <p:nvPr/>
          </p:nvSpPr>
          <p:spPr>
            <a:xfrm>
              <a:off x="3866800" y="2686475"/>
              <a:ext cx="2100" cy="650"/>
            </a:xfrm>
            <a:custGeom>
              <a:avLst/>
              <a:gdLst/>
              <a:ahLst/>
              <a:cxnLst/>
              <a:rect l="l" t="t" r="r" b="b"/>
              <a:pathLst>
                <a:path w="84" h="26" extrusionOk="0">
                  <a:moveTo>
                    <a:pt x="83" y="0"/>
                  </a:moveTo>
                  <a:cubicBezTo>
                    <a:pt x="50" y="0"/>
                    <a:pt x="34" y="17"/>
                    <a:pt x="1" y="17"/>
                  </a:cubicBezTo>
                  <a:lnTo>
                    <a:pt x="17" y="17"/>
                  </a:lnTo>
                  <a:cubicBezTo>
                    <a:pt x="22" y="23"/>
                    <a:pt x="28" y="25"/>
                    <a:pt x="35" y="25"/>
                  </a:cubicBezTo>
                  <a:cubicBezTo>
                    <a:pt x="52" y="25"/>
                    <a:pt x="71" y="12"/>
                    <a:pt x="8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5" name="Google Shape;15385;p47"/>
            <p:cNvSpPr/>
            <p:nvPr/>
          </p:nvSpPr>
          <p:spPr>
            <a:xfrm>
              <a:off x="3840100" y="2692025"/>
              <a:ext cx="6100" cy="4675"/>
            </a:xfrm>
            <a:custGeom>
              <a:avLst/>
              <a:gdLst/>
              <a:ahLst/>
              <a:cxnLst/>
              <a:rect l="l" t="t" r="r" b="b"/>
              <a:pathLst>
                <a:path w="244" h="187" extrusionOk="0">
                  <a:moveTo>
                    <a:pt x="207" y="1"/>
                  </a:moveTo>
                  <a:cubicBezTo>
                    <a:pt x="120" y="38"/>
                    <a:pt x="54" y="71"/>
                    <a:pt x="1" y="88"/>
                  </a:cubicBezTo>
                  <a:lnTo>
                    <a:pt x="1" y="104"/>
                  </a:lnTo>
                  <a:cubicBezTo>
                    <a:pt x="1" y="141"/>
                    <a:pt x="17" y="158"/>
                    <a:pt x="54" y="174"/>
                  </a:cubicBezTo>
                  <a:cubicBezTo>
                    <a:pt x="71" y="182"/>
                    <a:pt x="83" y="186"/>
                    <a:pt x="96" y="186"/>
                  </a:cubicBezTo>
                  <a:cubicBezTo>
                    <a:pt x="109" y="186"/>
                    <a:pt x="122" y="182"/>
                    <a:pt x="141" y="174"/>
                  </a:cubicBezTo>
                  <a:cubicBezTo>
                    <a:pt x="190" y="158"/>
                    <a:pt x="244" y="88"/>
                    <a:pt x="223" y="22"/>
                  </a:cubicBezTo>
                  <a:lnTo>
                    <a:pt x="207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6" name="Google Shape;15386;p47"/>
            <p:cNvSpPr/>
            <p:nvPr/>
          </p:nvSpPr>
          <p:spPr>
            <a:xfrm>
              <a:off x="4230950" y="283542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27" y="1"/>
                  </a:moveTo>
                  <a:cubicBezTo>
                    <a:pt x="70" y="1"/>
                    <a:pt x="17" y="46"/>
                    <a:pt x="17" y="107"/>
                  </a:cubicBezTo>
                  <a:cubicBezTo>
                    <a:pt x="1" y="140"/>
                    <a:pt x="1" y="177"/>
                    <a:pt x="17" y="210"/>
                  </a:cubicBezTo>
                  <a:cubicBezTo>
                    <a:pt x="34" y="227"/>
                    <a:pt x="71" y="243"/>
                    <a:pt x="87" y="264"/>
                  </a:cubicBezTo>
                  <a:cubicBezTo>
                    <a:pt x="153" y="264"/>
                    <a:pt x="207" y="210"/>
                    <a:pt x="223" y="140"/>
                  </a:cubicBezTo>
                  <a:cubicBezTo>
                    <a:pt x="240" y="107"/>
                    <a:pt x="240" y="74"/>
                    <a:pt x="223" y="58"/>
                  </a:cubicBezTo>
                  <a:cubicBezTo>
                    <a:pt x="207" y="37"/>
                    <a:pt x="207" y="37"/>
                    <a:pt x="207" y="21"/>
                  </a:cubicBezTo>
                  <a:cubicBezTo>
                    <a:pt x="190" y="21"/>
                    <a:pt x="174" y="4"/>
                    <a:pt x="153" y="4"/>
                  </a:cubicBezTo>
                  <a:cubicBezTo>
                    <a:pt x="145" y="2"/>
                    <a:pt x="136" y="1"/>
                    <a:pt x="12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7" name="Google Shape;15387;p47"/>
            <p:cNvSpPr/>
            <p:nvPr/>
          </p:nvSpPr>
          <p:spPr>
            <a:xfrm>
              <a:off x="4270025" y="2814900"/>
              <a:ext cx="2600" cy="5175"/>
            </a:xfrm>
            <a:custGeom>
              <a:avLst/>
              <a:gdLst/>
              <a:ahLst/>
              <a:cxnLst/>
              <a:rect l="l" t="t" r="r" b="b"/>
              <a:pathLst>
                <a:path w="104" h="207" extrusionOk="0">
                  <a:moveTo>
                    <a:pt x="33" y="0"/>
                  </a:moveTo>
                  <a:cubicBezTo>
                    <a:pt x="17" y="17"/>
                    <a:pt x="17" y="33"/>
                    <a:pt x="0" y="71"/>
                  </a:cubicBezTo>
                  <a:cubicBezTo>
                    <a:pt x="0" y="104"/>
                    <a:pt x="0" y="137"/>
                    <a:pt x="17" y="157"/>
                  </a:cubicBezTo>
                  <a:cubicBezTo>
                    <a:pt x="33" y="190"/>
                    <a:pt x="54" y="207"/>
                    <a:pt x="87" y="207"/>
                  </a:cubicBezTo>
                  <a:lnTo>
                    <a:pt x="103" y="207"/>
                  </a:lnTo>
                  <a:cubicBezTo>
                    <a:pt x="70" y="137"/>
                    <a:pt x="54" y="71"/>
                    <a:pt x="3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8" name="Google Shape;15388;p47"/>
            <p:cNvSpPr/>
            <p:nvPr/>
          </p:nvSpPr>
          <p:spPr>
            <a:xfrm>
              <a:off x="4116750" y="272247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27" y="0"/>
                  </a:moveTo>
                  <a:cubicBezTo>
                    <a:pt x="67" y="0"/>
                    <a:pt x="15" y="49"/>
                    <a:pt x="1" y="106"/>
                  </a:cubicBezTo>
                  <a:cubicBezTo>
                    <a:pt x="1" y="144"/>
                    <a:pt x="1" y="176"/>
                    <a:pt x="17" y="209"/>
                  </a:cubicBezTo>
                  <a:cubicBezTo>
                    <a:pt x="34" y="226"/>
                    <a:pt x="67" y="247"/>
                    <a:pt x="83" y="263"/>
                  </a:cubicBezTo>
                  <a:cubicBezTo>
                    <a:pt x="153" y="263"/>
                    <a:pt x="207" y="209"/>
                    <a:pt x="223" y="144"/>
                  </a:cubicBezTo>
                  <a:cubicBezTo>
                    <a:pt x="240" y="106"/>
                    <a:pt x="223" y="73"/>
                    <a:pt x="223" y="57"/>
                  </a:cubicBezTo>
                  <a:lnTo>
                    <a:pt x="186" y="20"/>
                  </a:lnTo>
                  <a:cubicBezTo>
                    <a:pt x="186" y="20"/>
                    <a:pt x="170" y="3"/>
                    <a:pt x="153" y="3"/>
                  </a:cubicBezTo>
                  <a:cubicBezTo>
                    <a:pt x="144" y="1"/>
                    <a:pt x="136" y="0"/>
                    <a:pt x="12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9" name="Google Shape;15389;p47"/>
            <p:cNvSpPr/>
            <p:nvPr/>
          </p:nvSpPr>
          <p:spPr>
            <a:xfrm>
              <a:off x="4254975" y="2808725"/>
              <a:ext cx="6525" cy="6500"/>
            </a:xfrm>
            <a:custGeom>
              <a:avLst/>
              <a:gdLst/>
              <a:ahLst/>
              <a:cxnLst/>
              <a:rect l="l" t="t" r="r" b="b"/>
              <a:pathLst>
                <a:path w="261" h="260" extrusionOk="0">
                  <a:moveTo>
                    <a:pt x="135" y="1"/>
                  </a:moveTo>
                  <a:cubicBezTo>
                    <a:pt x="126" y="1"/>
                    <a:pt x="116" y="3"/>
                    <a:pt x="103" y="8"/>
                  </a:cubicBezTo>
                  <a:cubicBezTo>
                    <a:pt x="38" y="41"/>
                    <a:pt x="0" y="111"/>
                    <a:pt x="17" y="177"/>
                  </a:cubicBezTo>
                  <a:cubicBezTo>
                    <a:pt x="38" y="214"/>
                    <a:pt x="54" y="231"/>
                    <a:pt x="70" y="247"/>
                  </a:cubicBezTo>
                  <a:cubicBezTo>
                    <a:pt x="87" y="256"/>
                    <a:pt x="105" y="260"/>
                    <a:pt x="120" y="260"/>
                  </a:cubicBezTo>
                  <a:cubicBezTo>
                    <a:pt x="135" y="260"/>
                    <a:pt x="149" y="256"/>
                    <a:pt x="157" y="247"/>
                  </a:cubicBezTo>
                  <a:cubicBezTo>
                    <a:pt x="223" y="231"/>
                    <a:pt x="260" y="144"/>
                    <a:pt x="244" y="74"/>
                  </a:cubicBezTo>
                  <a:cubicBezTo>
                    <a:pt x="244" y="58"/>
                    <a:pt x="223" y="41"/>
                    <a:pt x="207" y="25"/>
                  </a:cubicBezTo>
                  <a:cubicBezTo>
                    <a:pt x="207" y="25"/>
                    <a:pt x="190" y="25"/>
                    <a:pt x="190" y="8"/>
                  </a:cubicBezTo>
                  <a:cubicBezTo>
                    <a:pt x="168" y="8"/>
                    <a:pt x="153" y="1"/>
                    <a:pt x="13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0" name="Google Shape;15390;p47"/>
            <p:cNvSpPr/>
            <p:nvPr/>
          </p:nvSpPr>
          <p:spPr>
            <a:xfrm>
              <a:off x="4264875" y="2843250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57" y="0"/>
                  </a:moveTo>
                  <a:cubicBezTo>
                    <a:pt x="87" y="0"/>
                    <a:pt x="33" y="33"/>
                    <a:pt x="17" y="120"/>
                  </a:cubicBezTo>
                  <a:cubicBezTo>
                    <a:pt x="0" y="136"/>
                    <a:pt x="17" y="173"/>
                    <a:pt x="17" y="206"/>
                  </a:cubicBezTo>
                  <a:cubicBezTo>
                    <a:pt x="33" y="239"/>
                    <a:pt x="70" y="260"/>
                    <a:pt x="103" y="260"/>
                  </a:cubicBezTo>
                  <a:cubicBezTo>
                    <a:pt x="110" y="262"/>
                    <a:pt x="117" y="263"/>
                    <a:pt x="124" y="263"/>
                  </a:cubicBezTo>
                  <a:cubicBezTo>
                    <a:pt x="172" y="263"/>
                    <a:pt x="225" y="215"/>
                    <a:pt x="239" y="157"/>
                  </a:cubicBezTo>
                  <a:cubicBezTo>
                    <a:pt x="239" y="120"/>
                    <a:pt x="239" y="87"/>
                    <a:pt x="223" y="54"/>
                  </a:cubicBezTo>
                  <a:lnTo>
                    <a:pt x="206" y="33"/>
                  </a:lnTo>
                  <a:cubicBezTo>
                    <a:pt x="190" y="17"/>
                    <a:pt x="173" y="0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1" name="Google Shape;15391;p47"/>
            <p:cNvSpPr/>
            <p:nvPr/>
          </p:nvSpPr>
          <p:spPr>
            <a:xfrm>
              <a:off x="3842275" y="281565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32" y="0"/>
                  </a:moveTo>
                  <a:cubicBezTo>
                    <a:pt x="74" y="0"/>
                    <a:pt x="31" y="49"/>
                    <a:pt x="17" y="107"/>
                  </a:cubicBezTo>
                  <a:cubicBezTo>
                    <a:pt x="0" y="144"/>
                    <a:pt x="0" y="177"/>
                    <a:pt x="17" y="210"/>
                  </a:cubicBezTo>
                  <a:cubicBezTo>
                    <a:pt x="33" y="230"/>
                    <a:pt x="70" y="247"/>
                    <a:pt x="87" y="263"/>
                  </a:cubicBezTo>
                  <a:cubicBezTo>
                    <a:pt x="157" y="263"/>
                    <a:pt x="206" y="210"/>
                    <a:pt x="223" y="144"/>
                  </a:cubicBezTo>
                  <a:cubicBezTo>
                    <a:pt x="239" y="107"/>
                    <a:pt x="239" y="90"/>
                    <a:pt x="223" y="57"/>
                  </a:cubicBezTo>
                  <a:cubicBezTo>
                    <a:pt x="206" y="41"/>
                    <a:pt x="206" y="41"/>
                    <a:pt x="206" y="24"/>
                  </a:cubicBezTo>
                  <a:cubicBezTo>
                    <a:pt x="190" y="24"/>
                    <a:pt x="173" y="3"/>
                    <a:pt x="157" y="3"/>
                  </a:cubicBezTo>
                  <a:cubicBezTo>
                    <a:pt x="148" y="1"/>
                    <a:pt x="140" y="0"/>
                    <a:pt x="13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2" name="Google Shape;15392;p47"/>
            <p:cNvSpPr/>
            <p:nvPr/>
          </p:nvSpPr>
          <p:spPr>
            <a:xfrm>
              <a:off x="3856900" y="2757725"/>
              <a:ext cx="6000" cy="6150"/>
            </a:xfrm>
            <a:custGeom>
              <a:avLst/>
              <a:gdLst/>
              <a:ahLst/>
              <a:cxnLst/>
              <a:rect l="l" t="t" r="r" b="b"/>
              <a:pathLst>
                <a:path w="240" h="246" extrusionOk="0">
                  <a:moveTo>
                    <a:pt x="116" y="0"/>
                  </a:moveTo>
                  <a:cubicBezTo>
                    <a:pt x="70" y="0"/>
                    <a:pt x="15" y="46"/>
                    <a:pt x="1" y="106"/>
                  </a:cubicBezTo>
                  <a:cubicBezTo>
                    <a:pt x="1" y="139"/>
                    <a:pt x="1" y="177"/>
                    <a:pt x="17" y="193"/>
                  </a:cubicBezTo>
                  <a:cubicBezTo>
                    <a:pt x="34" y="226"/>
                    <a:pt x="50" y="242"/>
                    <a:pt x="87" y="242"/>
                  </a:cubicBezTo>
                  <a:cubicBezTo>
                    <a:pt x="96" y="245"/>
                    <a:pt x="104" y="246"/>
                    <a:pt x="113" y="246"/>
                  </a:cubicBezTo>
                  <a:cubicBezTo>
                    <a:pt x="167" y="246"/>
                    <a:pt x="209" y="200"/>
                    <a:pt x="223" y="139"/>
                  </a:cubicBezTo>
                  <a:cubicBezTo>
                    <a:pt x="240" y="106"/>
                    <a:pt x="223" y="73"/>
                    <a:pt x="223" y="53"/>
                  </a:cubicBezTo>
                  <a:cubicBezTo>
                    <a:pt x="207" y="36"/>
                    <a:pt x="207" y="36"/>
                    <a:pt x="190" y="20"/>
                  </a:cubicBezTo>
                  <a:cubicBezTo>
                    <a:pt x="190" y="3"/>
                    <a:pt x="170" y="3"/>
                    <a:pt x="137" y="3"/>
                  </a:cubicBezTo>
                  <a:cubicBezTo>
                    <a:pt x="130" y="1"/>
                    <a:pt x="124" y="0"/>
                    <a:pt x="11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3" name="Google Shape;15393;p47"/>
            <p:cNvSpPr/>
            <p:nvPr/>
          </p:nvSpPr>
          <p:spPr>
            <a:xfrm>
              <a:off x="3846600" y="28337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20" y="1"/>
                  </a:moveTo>
                  <a:cubicBezTo>
                    <a:pt x="66" y="1"/>
                    <a:pt x="33" y="55"/>
                    <a:pt x="17" y="104"/>
                  </a:cubicBezTo>
                  <a:cubicBezTo>
                    <a:pt x="0" y="141"/>
                    <a:pt x="17" y="174"/>
                    <a:pt x="17" y="207"/>
                  </a:cubicBezTo>
                  <a:cubicBezTo>
                    <a:pt x="33" y="228"/>
                    <a:pt x="66" y="244"/>
                    <a:pt x="104" y="261"/>
                  </a:cubicBezTo>
                  <a:cubicBezTo>
                    <a:pt x="153" y="261"/>
                    <a:pt x="223" y="207"/>
                    <a:pt x="240" y="141"/>
                  </a:cubicBezTo>
                  <a:lnTo>
                    <a:pt x="240" y="104"/>
                  </a:lnTo>
                  <a:cubicBezTo>
                    <a:pt x="240" y="71"/>
                    <a:pt x="223" y="55"/>
                    <a:pt x="207" y="22"/>
                  </a:cubicBezTo>
                  <a:cubicBezTo>
                    <a:pt x="190" y="22"/>
                    <a:pt x="170" y="1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4" name="Google Shape;15394;p47"/>
            <p:cNvSpPr/>
            <p:nvPr/>
          </p:nvSpPr>
          <p:spPr>
            <a:xfrm>
              <a:off x="3838450" y="2783975"/>
              <a:ext cx="2600" cy="6525"/>
            </a:xfrm>
            <a:custGeom>
              <a:avLst/>
              <a:gdLst/>
              <a:ahLst/>
              <a:cxnLst/>
              <a:rect l="l" t="t" r="r" b="b"/>
              <a:pathLst>
                <a:path w="104" h="261" extrusionOk="0">
                  <a:moveTo>
                    <a:pt x="1" y="1"/>
                  </a:moveTo>
                  <a:lnTo>
                    <a:pt x="1" y="260"/>
                  </a:lnTo>
                  <a:cubicBezTo>
                    <a:pt x="50" y="240"/>
                    <a:pt x="83" y="207"/>
                    <a:pt x="104" y="157"/>
                  </a:cubicBezTo>
                  <a:cubicBezTo>
                    <a:pt x="104" y="104"/>
                    <a:pt x="104" y="54"/>
                    <a:pt x="67" y="34"/>
                  </a:cubicBezTo>
                  <a:cubicBezTo>
                    <a:pt x="50" y="17"/>
                    <a:pt x="34" y="1"/>
                    <a:pt x="1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5" name="Google Shape;15395;p47"/>
            <p:cNvSpPr/>
            <p:nvPr/>
          </p:nvSpPr>
          <p:spPr>
            <a:xfrm>
              <a:off x="3839700" y="2799450"/>
              <a:ext cx="6000" cy="6375"/>
            </a:xfrm>
            <a:custGeom>
              <a:avLst/>
              <a:gdLst/>
              <a:ahLst/>
              <a:cxnLst/>
              <a:rect l="l" t="t" r="r" b="b"/>
              <a:pathLst>
                <a:path w="240" h="255" extrusionOk="0">
                  <a:moveTo>
                    <a:pt x="87" y="0"/>
                  </a:moveTo>
                  <a:cubicBezTo>
                    <a:pt x="33" y="33"/>
                    <a:pt x="0" y="103"/>
                    <a:pt x="17" y="173"/>
                  </a:cubicBezTo>
                  <a:cubicBezTo>
                    <a:pt x="17" y="206"/>
                    <a:pt x="33" y="223"/>
                    <a:pt x="70" y="239"/>
                  </a:cubicBezTo>
                  <a:cubicBezTo>
                    <a:pt x="79" y="249"/>
                    <a:pt x="91" y="255"/>
                    <a:pt x="106" y="255"/>
                  </a:cubicBezTo>
                  <a:cubicBezTo>
                    <a:pt x="121" y="255"/>
                    <a:pt x="138" y="249"/>
                    <a:pt x="157" y="239"/>
                  </a:cubicBezTo>
                  <a:cubicBezTo>
                    <a:pt x="190" y="223"/>
                    <a:pt x="206" y="206"/>
                    <a:pt x="223" y="173"/>
                  </a:cubicBezTo>
                  <a:cubicBezTo>
                    <a:pt x="239" y="136"/>
                    <a:pt x="239" y="103"/>
                    <a:pt x="223" y="87"/>
                  </a:cubicBezTo>
                  <a:cubicBezTo>
                    <a:pt x="223" y="54"/>
                    <a:pt x="223" y="33"/>
                    <a:pt x="206" y="17"/>
                  </a:cubicBezTo>
                  <a:cubicBezTo>
                    <a:pt x="190" y="17"/>
                    <a:pt x="190" y="17"/>
                    <a:pt x="17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6" name="Google Shape;15396;p47"/>
            <p:cNvSpPr/>
            <p:nvPr/>
          </p:nvSpPr>
          <p:spPr>
            <a:xfrm>
              <a:off x="3849600" y="2725050"/>
              <a:ext cx="6000" cy="6250"/>
            </a:xfrm>
            <a:custGeom>
              <a:avLst/>
              <a:gdLst/>
              <a:ahLst/>
              <a:cxnLst/>
              <a:rect l="l" t="t" r="r" b="b"/>
              <a:pathLst>
                <a:path w="240" h="250" extrusionOk="0">
                  <a:moveTo>
                    <a:pt x="117" y="0"/>
                  </a:moveTo>
                  <a:cubicBezTo>
                    <a:pt x="70" y="0"/>
                    <a:pt x="14" y="49"/>
                    <a:pt x="0" y="106"/>
                  </a:cubicBezTo>
                  <a:cubicBezTo>
                    <a:pt x="0" y="144"/>
                    <a:pt x="0" y="177"/>
                    <a:pt x="17" y="193"/>
                  </a:cubicBezTo>
                  <a:cubicBezTo>
                    <a:pt x="33" y="226"/>
                    <a:pt x="50" y="247"/>
                    <a:pt x="87" y="247"/>
                  </a:cubicBezTo>
                  <a:cubicBezTo>
                    <a:pt x="95" y="249"/>
                    <a:pt x="103" y="250"/>
                    <a:pt x="111" y="250"/>
                  </a:cubicBezTo>
                  <a:cubicBezTo>
                    <a:pt x="165" y="250"/>
                    <a:pt x="208" y="201"/>
                    <a:pt x="223" y="144"/>
                  </a:cubicBezTo>
                  <a:cubicBezTo>
                    <a:pt x="239" y="106"/>
                    <a:pt x="223" y="73"/>
                    <a:pt x="206" y="41"/>
                  </a:cubicBezTo>
                  <a:cubicBezTo>
                    <a:pt x="206" y="41"/>
                    <a:pt x="206" y="20"/>
                    <a:pt x="190" y="20"/>
                  </a:cubicBezTo>
                  <a:cubicBezTo>
                    <a:pt x="190" y="3"/>
                    <a:pt x="173" y="3"/>
                    <a:pt x="136" y="3"/>
                  </a:cubicBezTo>
                  <a:cubicBezTo>
                    <a:pt x="130" y="1"/>
                    <a:pt x="124" y="0"/>
                    <a:pt x="11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7" name="Google Shape;15397;p47"/>
            <p:cNvSpPr/>
            <p:nvPr/>
          </p:nvSpPr>
          <p:spPr>
            <a:xfrm>
              <a:off x="3855150" y="2740725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44" y="1"/>
                  </a:moveTo>
                  <a:cubicBezTo>
                    <a:pt x="131" y="1"/>
                    <a:pt x="117" y="5"/>
                    <a:pt x="104" y="11"/>
                  </a:cubicBezTo>
                  <a:cubicBezTo>
                    <a:pt x="71" y="11"/>
                    <a:pt x="54" y="32"/>
                    <a:pt x="34" y="48"/>
                  </a:cubicBezTo>
                  <a:cubicBezTo>
                    <a:pt x="17" y="65"/>
                    <a:pt x="1" y="98"/>
                    <a:pt x="1" y="135"/>
                  </a:cubicBezTo>
                  <a:cubicBezTo>
                    <a:pt x="1" y="168"/>
                    <a:pt x="17" y="201"/>
                    <a:pt x="34" y="238"/>
                  </a:cubicBezTo>
                  <a:cubicBezTo>
                    <a:pt x="55" y="252"/>
                    <a:pt x="80" y="259"/>
                    <a:pt x="104" y="259"/>
                  </a:cubicBezTo>
                  <a:cubicBezTo>
                    <a:pt x="138" y="259"/>
                    <a:pt x="171" y="243"/>
                    <a:pt x="190" y="201"/>
                  </a:cubicBezTo>
                  <a:cubicBezTo>
                    <a:pt x="240" y="152"/>
                    <a:pt x="240" y="65"/>
                    <a:pt x="190" y="32"/>
                  </a:cubicBezTo>
                  <a:cubicBezTo>
                    <a:pt x="180" y="10"/>
                    <a:pt x="163" y="1"/>
                    <a:pt x="14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8" name="Google Shape;15398;p47"/>
            <p:cNvSpPr/>
            <p:nvPr/>
          </p:nvSpPr>
          <p:spPr>
            <a:xfrm>
              <a:off x="3854325" y="2695550"/>
              <a:ext cx="6000" cy="6075"/>
            </a:xfrm>
            <a:custGeom>
              <a:avLst/>
              <a:gdLst/>
              <a:ahLst/>
              <a:cxnLst/>
              <a:rect l="l" t="t" r="r" b="b"/>
              <a:pathLst>
                <a:path w="240" h="243" extrusionOk="0">
                  <a:moveTo>
                    <a:pt x="120" y="0"/>
                  </a:moveTo>
                  <a:cubicBezTo>
                    <a:pt x="67" y="0"/>
                    <a:pt x="34" y="33"/>
                    <a:pt x="17" y="103"/>
                  </a:cubicBezTo>
                  <a:cubicBezTo>
                    <a:pt x="1" y="136"/>
                    <a:pt x="17" y="169"/>
                    <a:pt x="34" y="190"/>
                  </a:cubicBezTo>
                  <a:cubicBezTo>
                    <a:pt x="34" y="223"/>
                    <a:pt x="67" y="239"/>
                    <a:pt x="104" y="239"/>
                  </a:cubicBezTo>
                  <a:cubicBezTo>
                    <a:pt x="110" y="241"/>
                    <a:pt x="117" y="242"/>
                    <a:pt x="124" y="242"/>
                  </a:cubicBezTo>
                  <a:cubicBezTo>
                    <a:pt x="171" y="242"/>
                    <a:pt x="225" y="197"/>
                    <a:pt x="240" y="136"/>
                  </a:cubicBezTo>
                  <a:lnTo>
                    <a:pt x="240" y="103"/>
                  </a:lnTo>
                  <a:cubicBezTo>
                    <a:pt x="240" y="66"/>
                    <a:pt x="223" y="33"/>
                    <a:pt x="207" y="17"/>
                  </a:cubicBezTo>
                  <a:cubicBezTo>
                    <a:pt x="190" y="0"/>
                    <a:pt x="170" y="0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9" name="Google Shape;15399;p47"/>
            <p:cNvSpPr/>
            <p:nvPr/>
          </p:nvSpPr>
          <p:spPr>
            <a:xfrm>
              <a:off x="3853925" y="2848800"/>
              <a:ext cx="4650" cy="1775"/>
            </a:xfrm>
            <a:custGeom>
              <a:avLst/>
              <a:gdLst/>
              <a:ahLst/>
              <a:cxnLst/>
              <a:rect l="l" t="t" r="r" b="b"/>
              <a:pathLst>
                <a:path w="186" h="71" extrusionOk="0">
                  <a:moveTo>
                    <a:pt x="120" y="1"/>
                  </a:moveTo>
                  <a:cubicBezTo>
                    <a:pt x="83" y="1"/>
                    <a:pt x="50" y="1"/>
                    <a:pt x="33" y="17"/>
                  </a:cubicBezTo>
                  <a:cubicBezTo>
                    <a:pt x="17" y="38"/>
                    <a:pt x="0" y="54"/>
                    <a:pt x="0" y="71"/>
                  </a:cubicBezTo>
                  <a:lnTo>
                    <a:pt x="186" y="71"/>
                  </a:lnTo>
                  <a:lnTo>
                    <a:pt x="186" y="54"/>
                  </a:lnTo>
                  <a:cubicBezTo>
                    <a:pt x="186" y="38"/>
                    <a:pt x="169" y="38"/>
                    <a:pt x="169" y="17"/>
                  </a:cubicBezTo>
                  <a:cubicBezTo>
                    <a:pt x="153" y="17"/>
                    <a:pt x="136" y="1"/>
                    <a:pt x="12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0" name="Google Shape;15400;p47"/>
            <p:cNvSpPr/>
            <p:nvPr/>
          </p:nvSpPr>
          <p:spPr>
            <a:xfrm>
              <a:off x="4210350" y="2849225"/>
              <a:ext cx="4750" cy="1350"/>
            </a:xfrm>
            <a:custGeom>
              <a:avLst/>
              <a:gdLst/>
              <a:ahLst/>
              <a:cxnLst/>
              <a:rect l="l" t="t" r="r" b="b"/>
              <a:pathLst>
                <a:path w="190" h="54" extrusionOk="0">
                  <a:moveTo>
                    <a:pt x="120" y="0"/>
                  </a:moveTo>
                  <a:cubicBezTo>
                    <a:pt x="70" y="0"/>
                    <a:pt x="33" y="21"/>
                    <a:pt x="0" y="54"/>
                  </a:cubicBezTo>
                  <a:lnTo>
                    <a:pt x="190" y="54"/>
                  </a:lnTo>
                  <a:cubicBezTo>
                    <a:pt x="173" y="54"/>
                    <a:pt x="173" y="37"/>
                    <a:pt x="173" y="37"/>
                  </a:cubicBezTo>
                  <a:cubicBezTo>
                    <a:pt x="153" y="21"/>
                    <a:pt x="136" y="21"/>
                    <a:pt x="12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1" name="Google Shape;15401;p47"/>
            <p:cNvSpPr/>
            <p:nvPr/>
          </p:nvSpPr>
          <p:spPr>
            <a:xfrm>
              <a:off x="4226625" y="2802300"/>
              <a:ext cx="6100" cy="6550"/>
            </a:xfrm>
            <a:custGeom>
              <a:avLst/>
              <a:gdLst/>
              <a:ahLst/>
              <a:cxnLst/>
              <a:rect l="l" t="t" r="r" b="b"/>
              <a:pathLst>
                <a:path w="244" h="262" extrusionOk="0">
                  <a:moveTo>
                    <a:pt x="139" y="1"/>
                  </a:moveTo>
                  <a:cubicBezTo>
                    <a:pt x="104" y="1"/>
                    <a:pt x="67" y="18"/>
                    <a:pt x="38" y="59"/>
                  </a:cubicBezTo>
                  <a:cubicBezTo>
                    <a:pt x="1" y="109"/>
                    <a:pt x="1" y="179"/>
                    <a:pt x="38" y="228"/>
                  </a:cubicBezTo>
                  <a:cubicBezTo>
                    <a:pt x="59" y="251"/>
                    <a:pt x="83" y="261"/>
                    <a:pt x="109" y="261"/>
                  </a:cubicBezTo>
                  <a:cubicBezTo>
                    <a:pt x="143" y="261"/>
                    <a:pt x="178" y="243"/>
                    <a:pt x="207" y="212"/>
                  </a:cubicBezTo>
                  <a:cubicBezTo>
                    <a:pt x="244" y="162"/>
                    <a:pt x="244" y="76"/>
                    <a:pt x="207" y="22"/>
                  </a:cubicBezTo>
                  <a:cubicBezTo>
                    <a:pt x="187" y="9"/>
                    <a:pt x="163" y="1"/>
                    <a:pt x="13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2" name="Google Shape;15402;p47"/>
            <p:cNvSpPr/>
            <p:nvPr/>
          </p:nvSpPr>
          <p:spPr>
            <a:xfrm>
              <a:off x="4228800" y="2818850"/>
              <a:ext cx="6500" cy="6300"/>
            </a:xfrm>
            <a:custGeom>
              <a:avLst/>
              <a:gdLst/>
              <a:ahLst/>
              <a:cxnLst/>
              <a:rect l="l" t="t" r="r" b="b"/>
              <a:pathLst>
                <a:path w="260" h="252" extrusionOk="0">
                  <a:moveTo>
                    <a:pt x="138" y="0"/>
                  </a:moveTo>
                  <a:cubicBezTo>
                    <a:pt x="105" y="0"/>
                    <a:pt x="73" y="20"/>
                    <a:pt x="54" y="49"/>
                  </a:cubicBezTo>
                  <a:cubicBezTo>
                    <a:pt x="0" y="102"/>
                    <a:pt x="0" y="185"/>
                    <a:pt x="54" y="222"/>
                  </a:cubicBezTo>
                  <a:cubicBezTo>
                    <a:pt x="68" y="242"/>
                    <a:pt x="91" y="252"/>
                    <a:pt x="116" y="252"/>
                  </a:cubicBezTo>
                  <a:cubicBezTo>
                    <a:pt x="150" y="252"/>
                    <a:pt x="187" y="234"/>
                    <a:pt x="206" y="205"/>
                  </a:cubicBezTo>
                  <a:cubicBezTo>
                    <a:pt x="260" y="152"/>
                    <a:pt x="260" y="65"/>
                    <a:pt x="206" y="32"/>
                  </a:cubicBezTo>
                  <a:cubicBezTo>
                    <a:pt x="186" y="10"/>
                    <a:pt x="162" y="0"/>
                    <a:pt x="13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3" name="Google Shape;15403;p47"/>
            <p:cNvSpPr/>
            <p:nvPr/>
          </p:nvSpPr>
          <p:spPr>
            <a:xfrm>
              <a:off x="3838450" y="2848400"/>
              <a:ext cx="1675" cy="2175"/>
            </a:xfrm>
            <a:custGeom>
              <a:avLst/>
              <a:gdLst/>
              <a:ahLst/>
              <a:cxnLst/>
              <a:rect l="l" t="t" r="r" b="b"/>
              <a:pathLst>
                <a:path w="67" h="87" extrusionOk="0">
                  <a:moveTo>
                    <a:pt x="1" y="0"/>
                  </a:moveTo>
                  <a:lnTo>
                    <a:pt x="1" y="87"/>
                  </a:lnTo>
                  <a:lnTo>
                    <a:pt x="67" y="87"/>
                  </a:lnTo>
                  <a:cubicBezTo>
                    <a:pt x="67" y="70"/>
                    <a:pt x="50" y="33"/>
                    <a:pt x="34" y="17"/>
                  </a:cubicBezTo>
                  <a:cubicBezTo>
                    <a:pt x="34" y="17"/>
                    <a:pt x="17" y="0"/>
                    <a:pt x="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4" name="Google Shape;15404;p47"/>
            <p:cNvSpPr/>
            <p:nvPr/>
          </p:nvSpPr>
          <p:spPr>
            <a:xfrm>
              <a:off x="3842675" y="2753475"/>
              <a:ext cx="6125" cy="6500"/>
            </a:xfrm>
            <a:custGeom>
              <a:avLst/>
              <a:gdLst/>
              <a:ahLst/>
              <a:cxnLst/>
              <a:rect l="l" t="t" r="r" b="b"/>
              <a:pathLst>
                <a:path w="245" h="260" extrusionOk="0">
                  <a:moveTo>
                    <a:pt x="141" y="0"/>
                  </a:moveTo>
                  <a:cubicBezTo>
                    <a:pt x="87" y="0"/>
                    <a:pt x="17" y="54"/>
                    <a:pt x="1" y="120"/>
                  </a:cubicBezTo>
                  <a:cubicBezTo>
                    <a:pt x="1" y="157"/>
                    <a:pt x="1" y="190"/>
                    <a:pt x="17" y="223"/>
                  </a:cubicBezTo>
                  <a:cubicBezTo>
                    <a:pt x="38" y="243"/>
                    <a:pt x="71" y="260"/>
                    <a:pt x="87" y="260"/>
                  </a:cubicBezTo>
                  <a:cubicBezTo>
                    <a:pt x="120" y="260"/>
                    <a:pt x="157" y="260"/>
                    <a:pt x="174" y="243"/>
                  </a:cubicBezTo>
                  <a:cubicBezTo>
                    <a:pt x="207" y="223"/>
                    <a:pt x="223" y="190"/>
                    <a:pt x="223" y="157"/>
                  </a:cubicBezTo>
                  <a:cubicBezTo>
                    <a:pt x="244" y="120"/>
                    <a:pt x="223" y="87"/>
                    <a:pt x="207" y="54"/>
                  </a:cubicBezTo>
                  <a:cubicBezTo>
                    <a:pt x="207" y="54"/>
                    <a:pt x="207" y="37"/>
                    <a:pt x="190" y="37"/>
                  </a:cubicBezTo>
                  <a:cubicBezTo>
                    <a:pt x="190" y="37"/>
                    <a:pt x="190" y="17"/>
                    <a:pt x="174" y="17"/>
                  </a:cubicBezTo>
                  <a:cubicBezTo>
                    <a:pt x="174" y="17"/>
                    <a:pt x="157" y="17"/>
                    <a:pt x="14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5" name="Google Shape;15405;p47"/>
            <p:cNvSpPr/>
            <p:nvPr/>
          </p:nvSpPr>
          <p:spPr>
            <a:xfrm>
              <a:off x="3843600" y="2771100"/>
              <a:ext cx="6025" cy="6375"/>
            </a:xfrm>
            <a:custGeom>
              <a:avLst/>
              <a:gdLst/>
              <a:ahLst/>
              <a:cxnLst/>
              <a:rect l="l" t="t" r="r" b="b"/>
              <a:pathLst>
                <a:path w="241" h="255" extrusionOk="0">
                  <a:moveTo>
                    <a:pt x="83" y="0"/>
                  </a:moveTo>
                  <a:cubicBezTo>
                    <a:pt x="50" y="17"/>
                    <a:pt x="34" y="54"/>
                    <a:pt x="17" y="70"/>
                  </a:cubicBezTo>
                  <a:cubicBezTo>
                    <a:pt x="1" y="103"/>
                    <a:pt x="1" y="136"/>
                    <a:pt x="1" y="173"/>
                  </a:cubicBezTo>
                  <a:cubicBezTo>
                    <a:pt x="17" y="206"/>
                    <a:pt x="34" y="223"/>
                    <a:pt x="50" y="239"/>
                  </a:cubicBezTo>
                  <a:cubicBezTo>
                    <a:pt x="67" y="250"/>
                    <a:pt x="84" y="255"/>
                    <a:pt x="100" y="255"/>
                  </a:cubicBezTo>
                  <a:cubicBezTo>
                    <a:pt x="115" y="255"/>
                    <a:pt x="129" y="250"/>
                    <a:pt x="137" y="239"/>
                  </a:cubicBezTo>
                  <a:cubicBezTo>
                    <a:pt x="207" y="223"/>
                    <a:pt x="240" y="136"/>
                    <a:pt x="224" y="87"/>
                  </a:cubicBezTo>
                  <a:cubicBezTo>
                    <a:pt x="224" y="54"/>
                    <a:pt x="207" y="33"/>
                    <a:pt x="186" y="17"/>
                  </a:cubicBezTo>
                  <a:cubicBezTo>
                    <a:pt x="186" y="17"/>
                    <a:pt x="170" y="17"/>
                    <a:pt x="17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6" name="Google Shape;15406;p47"/>
            <p:cNvSpPr/>
            <p:nvPr/>
          </p:nvSpPr>
          <p:spPr>
            <a:xfrm>
              <a:off x="3842275" y="27097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2" y="0"/>
                  </a:moveTo>
                  <a:cubicBezTo>
                    <a:pt x="100" y="0"/>
                    <a:pt x="64" y="19"/>
                    <a:pt x="33" y="50"/>
                  </a:cubicBezTo>
                  <a:cubicBezTo>
                    <a:pt x="0" y="99"/>
                    <a:pt x="0" y="186"/>
                    <a:pt x="33" y="239"/>
                  </a:cubicBezTo>
                  <a:cubicBezTo>
                    <a:pt x="55" y="253"/>
                    <a:pt x="80" y="261"/>
                    <a:pt x="104" y="261"/>
                  </a:cubicBezTo>
                  <a:cubicBezTo>
                    <a:pt x="141" y="261"/>
                    <a:pt x="177" y="244"/>
                    <a:pt x="206" y="202"/>
                  </a:cubicBezTo>
                  <a:cubicBezTo>
                    <a:pt x="239" y="153"/>
                    <a:pt x="239" y="83"/>
                    <a:pt x="190" y="33"/>
                  </a:cubicBezTo>
                  <a:cubicBezTo>
                    <a:pt x="176" y="10"/>
                    <a:pt x="155" y="0"/>
                    <a:pt x="13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7" name="Google Shape;15407;p47"/>
            <p:cNvSpPr/>
            <p:nvPr/>
          </p:nvSpPr>
          <p:spPr>
            <a:xfrm>
              <a:off x="4257550" y="2828300"/>
              <a:ext cx="6100" cy="6300"/>
            </a:xfrm>
            <a:custGeom>
              <a:avLst/>
              <a:gdLst/>
              <a:ahLst/>
              <a:cxnLst/>
              <a:rect l="l" t="t" r="r" b="b"/>
              <a:pathLst>
                <a:path w="244" h="252" extrusionOk="0">
                  <a:moveTo>
                    <a:pt x="137" y="1"/>
                  </a:moveTo>
                  <a:cubicBezTo>
                    <a:pt x="104" y="1"/>
                    <a:pt x="73" y="19"/>
                    <a:pt x="54" y="50"/>
                  </a:cubicBezTo>
                  <a:cubicBezTo>
                    <a:pt x="0" y="99"/>
                    <a:pt x="0" y="186"/>
                    <a:pt x="54" y="219"/>
                  </a:cubicBezTo>
                  <a:cubicBezTo>
                    <a:pt x="68" y="242"/>
                    <a:pt x="89" y="252"/>
                    <a:pt x="112" y="252"/>
                  </a:cubicBezTo>
                  <a:cubicBezTo>
                    <a:pt x="143" y="252"/>
                    <a:pt x="178" y="233"/>
                    <a:pt x="207" y="202"/>
                  </a:cubicBezTo>
                  <a:cubicBezTo>
                    <a:pt x="244" y="153"/>
                    <a:pt x="244" y="66"/>
                    <a:pt x="207" y="33"/>
                  </a:cubicBezTo>
                  <a:cubicBezTo>
                    <a:pt x="186" y="11"/>
                    <a:pt x="161" y="1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8" name="Google Shape;15408;p47"/>
            <p:cNvSpPr/>
            <p:nvPr/>
          </p:nvSpPr>
          <p:spPr>
            <a:xfrm>
              <a:off x="3979675" y="274790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03" y="1"/>
                  </a:moveTo>
                  <a:cubicBezTo>
                    <a:pt x="70" y="17"/>
                    <a:pt x="37" y="71"/>
                    <a:pt x="21" y="120"/>
                  </a:cubicBezTo>
                  <a:cubicBezTo>
                    <a:pt x="0" y="190"/>
                    <a:pt x="37" y="240"/>
                    <a:pt x="103" y="260"/>
                  </a:cubicBezTo>
                  <a:cubicBezTo>
                    <a:pt x="140" y="260"/>
                    <a:pt x="157" y="260"/>
                    <a:pt x="190" y="240"/>
                  </a:cubicBezTo>
                  <a:cubicBezTo>
                    <a:pt x="206" y="207"/>
                    <a:pt x="227" y="190"/>
                    <a:pt x="243" y="157"/>
                  </a:cubicBezTo>
                  <a:cubicBezTo>
                    <a:pt x="243" y="120"/>
                    <a:pt x="243" y="87"/>
                    <a:pt x="227" y="54"/>
                  </a:cubicBezTo>
                  <a:cubicBezTo>
                    <a:pt x="227" y="54"/>
                    <a:pt x="227" y="34"/>
                    <a:pt x="206" y="34"/>
                  </a:cubicBezTo>
                  <a:cubicBezTo>
                    <a:pt x="206" y="34"/>
                    <a:pt x="206" y="17"/>
                    <a:pt x="190" y="17"/>
                  </a:cubicBezTo>
                  <a:cubicBezTo>
                    <a:pt x="173" y="17"/>
                    <a:pt x="140" y="17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9" name="Google Shape;15409;p47"/>
            <p:cNvSpPr/>
            <p:nvPr/>
          </p:nvSpPr>
          <p:spPr>
            <a:xfrm>
              <a:off x="3944100" y="2832200"/>
              <a:ext cx="6425" cy="6500"/>
            </a:xfrm>
            <a:custGeom>
              <a:avLst/>
              <a:gdLst/>
              <a:ahLst/>
              <a:cxnLst/>
              <a:rect l="l" t="t" r="r" b="b"/>
              <a:pathLst>
                <a:path w="257" h="260" extrusionOk="0">
                  <a:moveTo>
                    <a:pt x="135" y="0"/>
                  </a:moveTo>
                  <a:cubicBezTo>
                    <a:pt x="101" y="0"/>
                    <a:pt x="69" y="18"/>
                    <a:pt x="50" y="46"/>
                  </a:cubicBezTo>
                  <a:cubicBezTo>
                    <a:pt x="1" y="100"/>
                    <a:pt x="1" y="187"/>
                    <a:pt x="50" y="236"/>
                  </a:cubicBezTo>
                  <a:cubicBezTo>
                    <a:pt x="65" y="251"/>
                    <a:pt x="91" y="259"/>
                    <a:pt x="118" y="259"/>
                  </a:cubicBezTo>
                  <a:cubicBezTo>
                    <a:pt x="151" y="259"/>
                    <a:pt x="186" y="247"/>
                    <a:pt x="207" y="220"/>
                  </a:cubicBezTo>
                  <a:cubicBezTo>
                    <a:pt x="256" y="150"/>
                    <a:pt x="256" y="84"/>
                    <a:pt x="207" y="30"/>
                  </a:cubicBezTo>
                  <a:cubicBezTo>
                    <a:pt x="184" y="9"/>
                    <a:pt x="159" y="0"/>
                    <a:pt x="135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0" name="Google Shape;15410;p47"/>
            <p:cNvSpPr/>
            <p:nvPr/>
          </p:nvSpPr>
          <p:spPr>
            <a:xfrm>
              <a:off x="3940200" y="2801275"/>
              <a:ext cx="6000" cy="6250"/>
            </a:xfrm>
            <a:custGeom>
              <a:avLst/>
              <a:gdLst/>
              <a:ahLst/>
              <a:cxnLst/>
              <a:rect l="l" t="t" r="r" b="b"/>
              <a:pathLst>
                <a:path w="240" h="250" extrusionOk="0">
                  <a:moveTo>
                    <a:pt x="133" y="0"/>
                  </a:moveTo>
                  <a:cubicBezTo>
                    <a:pt x="101" y="0"/>
                    <a:pt x="64" y="18"/>
                    <a:pt x="33" y="47"/>
                  </a:cubicBezTo>
                  <a:cubicBezTo>
                    <a:pt x="0" y="100"/>
                    <a:pt x="0" y="187"/>
                    <a:pt x="33" y="220"/>
                  </a:cubicBezTo>
                  <a:cubicBezTo>
                    <a:pt x="55" y="240"/>
                    <a:pt x="81" y="250"/>
                    <a:pt x="106" y="250"/>
                  </a:cubicBezTo>
                  <a:cubicBezTo>
                    <a:pt x="142" y="250"/>
                    <a:pt x="177" y="232"/>
                    <a:pt x="206" y="203"/>
                  </a:cubicBezTo>
                  <a:cubicBezTo>
                    <a:pt x="239" y="150"/>
                    <a:pt x="239" y="63"/>
                    <a:pt x="190" y="30"/>
                  </a:cubicBezTo>
                  <a:cubicBezTo>
                    <a:pt x="176" y="9"/>
                    <a:pt x="156" y="0"/>
                    <a:pt x="13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1" name="Google Shape;15411;p47"/>
            <p:cNvSpPr/>
            <p:nvPr/>
          </p:nvSpPr>
          <p:spPr>
            <a:xfrm>
              <a:off x="3940600" y="2755725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38" y="0"/>
                  </a:moveTo>
                  <a:cubicBezTo>
                    <a:pt x="103" y="0"/>
                    <a:pt x="67" y="19"/>
                    <a:pt x="38" y="50"/>
                  </a:cubicBezTo>
                  <a:cubicBezTo>
                    <a:pt x="1" y="100"/>
                    <a:pt x="1" y="186"/>
                    <a:pt x="38" y="219"/>
                  </a:cubicBezTo>
                  <a:cubicBezTo>
                    <a:pt x="54" y="236"/>
                    <a:pt x="71" y="257"/>
                    <a:pt x="87" y="257"/>
                  </a:cubicBezTo>
                  <a:cubicBezTo>
                    <a:pt x="120" y="257"/>
                    <a:pt x="174" y="257"/>
                    <a:pt x="207" y="203"/>
                  </a:cubicBezTo>
                  <a:cubicBezTo>
                    <a:pt x="244" y="170"/>
                    <a:pt x="244" y="116"/>
                    <a:pt x="223" y="67"/>
                  </a:cubicBezTo>
                  <a:cubicBezTo>
                    <a:pt x="223" y="50"/>
                    <a:pt x="207" y="30"/>
                    <a:pt x="207" y="30"/>
                  </a:cubicBezTo>
                  <a:cubicBezTo>
                    <a:pt x="186" y="9"/>
                    <a:pt x="162" y="0"/>
                    <a:pt x="13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2" name="Google Shape;15412;p47"/>
            <p:cNvSpPr/>
            <p:nvPr/>
          </p:nvSpPr>
          <p:spPr>
            <a:xfrm>
              <a:off x="3925150" y="2796950"/>
              <a:ext cx="6500" cy="6325"/>
            </a:xfrm>
            <a:custGeom>
              <a:avLst/>
              <a:gdLst/>
              <a:ahLst/>
              <a:cxnLst/>
              <a:rect l="l" t="t" r="r" b="b"/>
              <a:pathLst>
                <a:path w="260" h="253" extrusionOk="0">
                  <a:moveTo>
                    <a:pt x="151" y="0"/>
                  </a:moveTo>
                  <a:cubicBezTo>
                    <a:pt x="119" y="0"/>
                    <a:pt x="83" y="19"/>
                    <a:pt x="54" y="51"/>
                  </a:cubicBezTo>
                  <a:cubicBezTo>
                    <a:pt x="0" y="100"/>
                    <a:pt x="0" y="187"/>
                    <a:pt x="54" y="220"/>
                  </a:cubicBezTo>
                  <a:cubicBezTo>
                    <a:pt x="75" y="242"/>
                    <a:pt x="99" y="252"/>
                    <a:pt x="124" y="252"/>
                  </a:cubicBezTo>
                  <a:cubicBezTo>
                    <a:pt x="156" y="252"/>
                    <a:pt x="187" y="234"/>
                    <a:pt x="206" y="203"/>
                  </a:cubicBezTo>
                  <a:cubicBezTo>
                    <a:pt x="260" y="154"/>
                    <a:pt x="260" y="67"/>
                    <a:pt x="206" y="30"/>
                  </a:cubicBezTo>
                  <a:cubicBezTo>
                    <a:pt x="193" y="10"/>
                    <a:pt x="173" y="0"/>
                    <a:pt x="15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3" name="Google Shape;15413;p47"/>
            <p:cNvSpPr/>
            <p:nvPr/>
          </p:nvSpPr>
          <p:spPr>
            <a:xfrm>
              <a:off x="3921750" y="273717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53" y="1"/>
                  </a:moveTo>
                  <a:cubicBezTo>
                    <a:pt x="120" y="1"/>
                    <a:pt x="87" y="1"/>
                    <a:pt x="70" y="17"/>
                  </a:cubicBezTo>
                  <a:cubicBezTo>
                    <a:pt x="33" y="50"/>
                    <a:pt x="17" y="71"/>
                    <a:pt x="17" y="104"/>
                  </a:cubicBezTo>
                  <a:cubicBezTo>
                    <a:pt x="0" y="137"/>
                    <a:pt x="17" y="174"/>
                    <a:pt x="33" y="207"/>
                  </a:cubicBezTo>
                  <a:cubicBezTo>
                    <a:pt x="50" y="223"/>
                    <a:pt x="70" y="240"/>
                    <a:pt x="103" y="256"/>
                  </a:cubicBezTo>
                  <a:cubicBezTo>
                    <a:pt x="153" y="256"/>
                    <a:pt x="223" y="223"/>
                    <a:pt x="239" y="137"/>
                  </a:cubicBezTo>
                  <a:cubicBezTo>
                    <a:pt x="239" y="120"/>
                    <a:pt x="239" y="87"/>
                    <a:pt x="223" y="50"/>
                  </a:cubicBezTo>
                  <a:cubicBezTo>
                    <a:pt x="223" y="34"/>
                    <a:pt x="206" y="34"/>
                    <a:pt x="206" y="34"/>
                  </a:cubicBezTo>
                  <a:cubicBezTo>
                    <a:pt x="190" y="17"/>
                    <a:pt x="173" y="1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4" name="Google Shape;15414;p47"/>
            <p:cNvSpPr/>
            <p:nvPr/>
          </p:nvSpPr>
          <p:spPr>
            <a:xfrm>
              <a:off x="3919975" y="2781475"/>
              <a:ext cx="6125" cy="6450"/>
            </a:xfrm>
            <a:custGeom>
              <a:avLst/>
              <a:gdLst/>
              <a:ahLst/>
              <a:cxnLst/>
              <a:rect l="l" t="t" r="r" b="b"/>
              <a:pathLst>
                <a:path w="245" h="258" extrusionOk="0">
                  <a:moveTo>
                    <a:pt x="139" y="1"/>
                  </a:moveTo>
                  <a:cubicBezTo>
                    <a:pt x="106" y="1"/>
                    <a:pt x="74" y="20"/>
                    <a:pt x="55" y="51"/>
                  </a:cubicBezTo>
                  <a:cubicBezTo>
                    <a:pt x="1" y="101"/>
                    <a:pt x="1" y="187"/>
                    <a:pt x="55" y="220"/>
                  </a:cubicBezTo>
                  <a:cubicBezTo>
                    <a:pt x="71" y="237"/>
                    <a:pt x="71" y="257"/>
                    <a:pt x="88" y="257"/>
                  </a:cubicBezTo>
                  <a:cubicBezTo>
                    <a:pt x="141" y="257"/>
                    <a:pt x="174" y="257"/>
                    <a:pt x="207" y="204"/>
                  </a:cubicBezTo>
                  <a:cubicBezTo>
                    <a:pt x="244" y="171"/>
                    <a:pt x="244" y="117"/>
                    <a:pt x="244" y="68"/>
                  </a:cubicBezTo>
                  <a:cubicBezTo>
                    <a:pt x="224" y="51"/>
                    <a:pt x="224" y="51"/>
                    <a:pt x="207" y="30"/>
                  </a:cubicBezTo>
                  <a:cubicBezTo>
                    <a:pt x="187" y="10"/>
                    <a:pt x="163" y="1"/>
                    <a:pt x="13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5" name="Google Shape;15415;p47"/>
            <p:cNvSpPr/>
            <p:nvPr/>
          </p:nvSpPr>
          <p:spPr>
            <a:xfrm>
              <a:off x="3914825" y="2829875"/>
              <a:ext cx="6125" cy="6475"/>
            </a:xfrm>
            <a:custGeom>
              <a:avLst/>
              <a:gdLst/>
              <a:ahLst/>
              <a:cxnLst/>
              <a:rect l="l" t="t" r="r" b="b"/>
              <a:pathLst>
                <a:path w="245" h="259" extrusionOk="0">
                  <a:moveTo>
                    <a:pt x="136" y="0"/>
                  </a:moveTo>
                  <a:cubicBezTo>
                    <a:pt x="87" y="0"/>
                    <a:pt x="35" y="46"/>
                    <a:pt x="17" y="106"/>
                  </a:cubicBezTo>
                  <a:cubicBezTo>
                    <a:pt x="1" y="177"/>
                    <a:pt x="38" y="243"/>
                    <a:pt x="104" y="259"/>
                  </a:cubicBezTo>
                  <a:cubicBezTo>
                    <a:pt x="120" y="259"/>
                    <a:pt x="157" y="259"/>
                    <a:pt x="190" y="226"/>
                  </a:cubicBezTo>
                  <a:cubicBezTo>
                    <a:pt x="207" y="210"/>
                    <a:pt x="223" y="193"/>
                    <a:pt x="244" y="156"/>
                  </a:cubicBezTo>
                  <a:cubicBezTo>
                    <a:pt x="244" y="123"/>
                    <a:pt x="244" y="90"/>
                    <a:pt x="223" y="53"/>
                  </a:cubicBezTo>
                  <a:cubicBezTo>
                    <a:pt x="223" y="36"/>
                    <a:pt x="207" y="36"/>
                    <a:pt x="207" y="36"/>
                  </a:cubicBezTo>
                  <a:cubicBezTo>
                    <a:pt x="190" y="20"/>
                    <a:pt x="174" y="3"/>
                    <a:pt x="157" y="3"/>
                  </a:cubicBezTo>
                  <a:cubicBezTo>
                    <a:pt x="150" y="1"/>
                    <a:pt x="143" y="0"/>
                    <a:pt x="1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6" name="Google Shape;15416;p47"/>
            <p:cNvSpPr/>
            <p:nvPr/>
          </p:nvSpPr>
          <p:spPr>
            <a:xfrm>
              <a:off x="3942350" y="281665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53" y="1"/>
                  </a:moveTo>
                  <a:cubicBezTo>
                    <a:pt x="87" y="1"/>
                    <a:pt x="34" y="34"/>
                    <a:pt x="17" y="120"/>
                  </a:cubicBezTo>
                  <a:cubicBezTo>
                    <a:pt x="1" y="137"/>
                    <a:pt x="1" y="170"/>
                    <a:pt x="17" y="207"/>
                  </a:cubicBezTo>
                  <a:cubicBezTo>
                    <a:pt x="34" y="240"/>
                    <a:pt x="71" y="256"/>
                    <a:pt x="87" y="256"/>
                  </a:cubicBezTo>
                  <a:cubicBezTo>
                    <a:pt x="96" y="258"/>
                    <a:pt x="104" y="259"/>
                    <a:pt x="112" y="259"/>
                  </a:cubicBezTo>
                  <a:cubicBezTo>
                    <a:pt x="167" y="259"/>
                    <a:pt x="209" y="214"/>
                    <a:pt x="223" y="153"/>
                  </a:cubicBezTo>
                  <a:cubicBezTo>
                    <a:pt x="240" y="120"/>
                    <a:pt x="240" y="87"/>
                    <a:pt x="223" y="50"/>
                  </a:cubicBezTo>
                  <a:cubicBezTo>
                    <a:pt x="207" y="50"/>
                    <a:pt x="207" y="34"/>
                    <a:pt x="207" y="34"/>
                  </a:cubicBezTo>
                  <a:cubicBezTo>
                    <a:pt x="190" y="17"/>
                    <a:pt x="174" y="1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7" name="Google Shape;15417;p47"/>
            <p:cNvSpPr/>
            <p:nvPr/>
          </p:nvSpPr>
          <p:spPr>
            <a:xfrm>
              <a:off x="3927725" y="281325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35" y="1"/>
                  </a:moveTo>
                  <a:cubicBezTo>
                    <a:pt x="101" y="1"/>
                    <a:pt x="66" y="19"/>
                    <a:pt x="37" y="50"/>
                  </a:cubicBezTo>
                  <a:cubicBezTo>
                    <a:pt x="0" y="99"/>
                    <a:pt x="0" y="186"/>
                    <a:pt x="37" y="240"/>
                  </a:cubicBezTo>
                  <a:cubicBezTo>
                    <a:pt x="57" y="253"/>
                    <a:pt x="81" y="261"/>
                    <a:pt x="105" y="261"/>
                  </a:cubicBezTo>
                  <a:cubicBezTo>
                    <a:pt x="140" y="261"/>
                    <a:pt x="177" y="244"/>
                    <a:pt x="206" y="203"/>
                  </a:cubicBezTo>
                  <a:cubicBezTo>
                    <a:pt x="243" y="153"/>
                    <a:pt x="243" y="83"/>
                    <a:pt x="206" y="33"/>
                  </a:cubicBezTo>
                  <a:cubicBezTo>
                    <a:pt x="185" y="11"/>
                    <a:pt x="161" y="1"/>
                    <a:pt x="13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8" name="Google Shape;15418;p47"/>
            <p:cNvSpPr/>
            <p:nvPr/>
          </p:nvSpPr>
          <p:spPr>
            <a:xfrm>
              <a:off x="3927725" y="2752325"/>
              <a:ext cx="6100" cy="6625"/>
            </a:xfrm>
            <a:custGeom>
              <a:avLst/>
              <a:gdLst/>
              <a:ahLst/>
              <a:cxnLst/>
              <a:rect l="l" t="t" r="r" b="b"/>
              <a:pathLst>
                <a:path w="244" h="265" extrusionOk="0">
                  <a:moveTo>
                    <a:pt x="136" y="1"/>
                  </a:moveTo>
                  <a:cubicBezTo>
                    <a:pt x="121" y="1"/>
                    <a:pt x="103" y="5"/>
                    <a:pt x="87" y="13"/>
                  </a:cubicBezTo>
                  <a:cubicBezTo>
                    <a:pt x="37" y="46"/>
                    <a:pt x="0" y="116"/>
                    <a:pt x="17" y="186"/>
                  </a:cubicBezTo>
                  <a:cubicBezTo>
                    <a:pt x="17" y="219"/>
                    <a:pt x="37" y="236"/>
                    <a:pt x="70" y="252"/>
                  </a:cubicBezTo>
                  <a:cubicBezTo>
                    <a:pt x="79" y="261"/>
                    <a:pt x="91" y="265"/>
                    <a:pt x="106" y="265"/>
                  </a:cubicBezTo>
                  <a:cubicBezTo>
                    <a:pt x="121" y="265"/>
                    <a:pt x="138" y="261"/>
                    <a:pt x="157" y="252"/>
                  </a:cubicBezTo>
                  <a:cubicBezTo>
                    <a:pt x="190" y="236"/>
                    <a:pt x="206" y="219"/>
                    <a:pt x="223" y="186"/>
                  </a:cubicBezTo>
                  <a:cubicBezTo>
                    <a:pt x="243" y="149"/>
                    <a:pt x="243" y="116"/>
                    <a:pt x="223" y="83"/>
                  </a:cubicBezTo>
                  <a:cubicBezTo>
                    <a:pt x="223" y="63"/>
                    <a:pt x="223" y="46"/>
                    <a:pt x="206" y="30"/>
                  </a:cubicBezTo>
                  <a:cubicBezTo>
                    <a:pt x="190" y="30"/>
                    <a:pt x="190" y="30"/>
                    <a:pt x="173" y="13"/>
                  </a:cubicBezTo>
                  <a:cubicBezTo>
                    <a:pt x="165" y="5"/>
                    <a:pt x="152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9" name="Google Shape;15419;p47"/>
            <p:cNvSpPr/>
            <p:nvPr/>
          </p:nvSpPr>
          <p:spPr>
            <a:xfrm>
              <a:off x="3929875" y="2829875"/>
              <a:ext cx="5600" cy="6475"/>
            </a:xfrm>
            <a:custGeom>
              <a:avLst/>
              <a:gdLst/>
              <a:ahLst/>
              <a:cxnLst/>
              <a:rect l="l" t="t" r="r" b="b"/>
              <a:pathLst>
                <a:path w="224" h="259" extrusionOk="0">
                  <a:moveTo>
                    <a:pt x="117" y="0"/>
                  </a:moveTo>
                  <a:cubicBezTo>
                    <a:pt x="70" y="0"/>
                    <a:pt x="15" y="46"/>
                    <a:pt x="1" y="106"/>
                  </a:cubicBezTo>
                  <a:cubicBezTo>
                    <a:pt x="1" y="139"/>
                    <a:pt x="1" y="177"/>
                    <a:pt x="17" y="210"/>
                  </a:cubicBezTo>
                  <a:cubicBezTo>
                    <a:pt x="34" y="226"/>
                    <a:pt x="54" y="243"/>
                    <a:pt x="87" y="259"/>
                  </a:cubicBezTo>
                  <a:cubicBezTo>
                    <a:pt x="137" y="259"/>
                    <a:pt x="207" y="226"/>
                    <a:pt x="223" y="139"/>
                  </a:cubicBezTo>
                  <a:cubicBezTo>
                    <a:pt x="223" y="123"/>
                    <a:pt x="223" y="90"/>
                    <a:pt x="207" y="53"/>
                  </a:cubicBezTo>
                  <a:cubicBezTo>
                    <a:pt x="207" y="36"/>
                    <a:pt x="207" y="36"/>
                    <a:pt x="190" y="36"/>
                  </a:cubicBezTo>
                  <a:cubicBezTo>
                    <a:pt x="174" y="20"/>
                    <a:pt x="157" y="3"/>
                    <a:pt x="137" y="3"/>
                  </a:cubicBezTo>
                  <a:cubicBezTo>
                    <a:pt x="130" y="1"/>
                    <a:pt x="124" y="0"/>
                    <a:pt x="11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0" name="Google Shape;15420;p47"/>
            <p:cNvSpPr/>
            <p:nvPr/>
          </p:nvSpPr>
          <p:spPr>
            <a:xfrm>
              <a:off x="3932875" y="2767550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34" y="1"/>
                  </a:moveTo>
                  <a:cubicBezTo>
                    <a:pt x="102" y="1"/>
                    <a:pt x="66" y="17"/>
                    <a:pt x="37" y="56"/>
                  </a:cubicBezTo>
                  <a:cubicBezTo>
                    <a:pt x="17" y="72"/>
                    <a:pt x="17" y="93"/>
                    <a:pt x="17" y="109"/>
                  </a:cubicBezTo>
                  <a:cubicBezTo>
                    <a:pt x="0" y="142"/>
                    <a:pt x="0" y="196"/>
                    <a:pt x="37" y="229"/>
                  </a:cubicBezTo>
                  <a:cubicBezTo>
                    <a:pt x="57" y="248"/>
                    <a:pt x="82" y="256"/>
                    <a:pt x="107" y="256"/>
                  </a:cubicBezTo>
                  <a:cubicBezTo>
                    <a:pt x="124" y="256"/>
                    <a:pt x="142" y="252"/>
                    <a:pt x="157" y="245"/>
                  </a:cubicBezTo>
                  <a:cubicBezTo>
                    <a:pt x="173" y="245"/>
                    <a:pt x="190" y="229"/>
                    <a:pt x="190" y="212"/>
                  </a:cubicBezTo>
                  <a:cubicBezTo>
                    <a:pt x="244" y="159"/>
                    <a:pt x="244" y="72"/>
                    <a:pt x="190" y="23"/>
                  </a:cubicBezTo>
                  <a:cubicBezTo>
                    <a:pt x="176" y="9"/>
                    <a:pt x="156" y="1"/>
                    <a:pt x="13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1" name="Google Shape;15421;p47"/>
            <p:cNvSpPr/>
            <p:nvPr/>
          </p:nvSpPr>
          <p:spPr>
            <a:xfrm>
              <a:off x="3947100" y="2771325"/>
              <a:ext cx="5575" cy="6350"/>
            </a:xfrm>
            <a:custGeom>
              <a:avLst/>
              <a:gdLst/>
              <a:ahLst/>
              <a:cxnLst/>
              <a:rect l="l" t="t" r="r" b="b"/>
              <a:pathLst>
                <a:path w="223" h="254" extrusionOk="0">
                  <a:moveTo>
                    <a:pt x="111" y="1"/>
                  </a:moveTo>
                  <a:cubicBezTo>
                    <a:pt x="92" y="1"/>
                    <a:pt x="76" y="13"/>
                    <a:pt x="50" y="24"/>
                  </a:cubicBezTo>
                  <a:cubicBezTo>
                    <a:pt x="33" y="45"/>
                    <a:pt x="17" y="78"/>
                    <a:pt x="0" y="111"/>
                  </a:cubicBezTo>
                  <a:cubicBezTo>
                    <a:pt x="0" y="148"/>
                    <a:pt x="0" y="181"/>
                    <a:pt x="17" y="197"/>
                  </a:cubicBezTo>
                  <a:cubicBezTo>
                    <a:pt x="33" y="230"/>
                    <a:pt x="50" y="251"/>
                    <a:pt x="87" y="251"/>
                  </a:cubicBezTo>
                  <a:cubicBezTo>
                    <a:pt x="93" y="253"/>
                    <a:pt x="99" y="254"/>
                    <a:pt x="106" y="254"/>
                  </a:cubicBezTo>
                  <a:cubicBezTo>
                    <a:pt x="153" y="254"/>
                    <a:pt x="208" y="206"/>
                    <a:pt x="223" y="148"/>
                  </a:cubicBezTo>
                  <a:cubicBezTo>
                    <a:pt x="223" y="111"/>
                    <a:pt x="223" y="78"/>
                    <a:pt x="206" y="45"/>
                  </a:cubicBezTo>
                  <a:lnTo>
                    <a:pt x="190" y="24"/>
                  </a:lnTo>
                  <a:cubicBezTo>
                    <a:pt x="169" y="8"/>
                    <a:pt x="153" y="8"/>
                    <a:pt x="136" y="8"/>
                  </a:cubicBezTo>
                  <a:cubicBezTo>
                    <a:pt x="127" y="3"/>
                    <a:pt x="118" y="1"/>
                    <a:pt x="11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2" name="Google Shape;15422;p47"/>
            <p:cNvSpPr/>
            <p:nvPr/>
          </p:nvSpPr>
          <p:spPr>
            <a:xfrm>
              <a:off x="3939375" y="27405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53" y="1"/>
                  </a:moveTo>
                  <a:cubicBezTo>
                    <a:pt x="87" y="1"/>
                    <a:pt x="33" y="54"/>
                    <a:pt x="17" y="120"/>
                  </a:cubicBezTo>
                  <a:cubicBezTo>
                    <a:pt x="0" y="158"/>
                    <a:pt x="0" y="190"/>
                    <a:pt x="17" y="207"/>
                  </a:cubicBezTo>
                  <a:cubicBezTo>
                    <a:pt x="33" y="244"/>
                    <a:pt x="66" y="261"/>
                    <a:pt x="87" y="261"/>
                  </a:cubicBezTo>
                  <a:cubicBezTo>
                    <a:pt x="120" y="261"/>
                    <a:pt x="153" y="261"/>
                    <a:pt x="169" y="244"/>
                  </a:cubicBezTo>
                  <a:cubicBezTo>
                    <a:pt x="206" y="207"/>
                    <a:pt x="223" y="190"/>
                    <a:pt x="223" y="158"/>
                  </a:cubicBezTo>
                  <a:cubicBezTo>
                    <a:pt x="239" y="120"/>
                    <a:pt x="239" y="87"/>
                    <a:pt x="223" y="54"/>
                  </a:cubicBezTo>
                  <a:cubicBezTo>
                    <a:pt x="206" y="54"/>
                    <a:pt x="206" y="38"/>
                    <a:pt x="206" y="38"/>
                  </a:cubicBezTo>
                  <a:cubicBezTo>
                    <a:pt x="190" y="17"/>
                    <a:pt x="169" y="1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3" name="Google Shape;15423;p47"/>
            <p:cNvSpPr/>
            <p:nvPr/>
          </p:nvSpPr>
          <p:spPr>
            <a:xfrm>
              <a:off x="3934625" y="2784500"/>
              <a:ext cx="6000" cy="6300"/>
            </a:xfrm>
            <a:custGeom>
              <a:avLst/>
              <a:gdLst/>
              <a:ahLst/>
              <a:cxnLst/>
              <a:rect l="l" t="t" r="r" b="b"/>
              <a:pathLst>
                <a:path w="240" h="252" extrusionOk="0">
                  <a:moveTo>
                    <a:pt x="139" y="0"/>
                  </a:moveTo>
                  <a:cubicBezTo>
                    <a:pt x="124" y="0"/>
                    <a:pt x="112" y="4"/>
                    <a:pt x="103" y="13"/>
                  </a:cubicBezTo>
                  <a:cubicBezTo>
                    <a:pt x="33" y="33"/>
                    <a:pt x="0" y="99"/>
                    <a:pt x="17" y="169"/>
                  </a:cubicBezTo>
                  <a:cubicBezTo>
                    <a:pt x="33" y="202"/>
                    <a:pt x="50" y="239"/>
                    <a:pt x="71" y="239"/>
                  </a:cubicBezTo>
                  <a:cubicBezTo>
                    <a:pt x="87" y="248"/>
                    <a:pt x="103" y="252"/>
                    <a:pt x="118" y="252"/>
                  </a:cubicBezTo>
                  <a:cubicBezTo>
                    <a:pt x="132" y="252"/>
                    <a:pt x="145" y="248"/>
                    <a:pt x="153" y="239"/>
                  </a:cubicBezTo>
                  <a:cubicBezTo>
                    <a:pt x="190" y="239"/>
                    <a:pt x="207" y="202"/>
                    <a:pt x="223" y="169"/>
                  </a:cubicBezTo>
                  <a:cubicBezTo>
                    <a:pt x="240" y="153"/>
                    <a:pt x="240" y="116"/>
                    <a:pt x="240" y="83"/>
                  </a:cubicBezTo>
                  <a:cubicBezTo>
                    <a:pt x="223" y="66"/>
                    <a:pt x="223" y="33"/>
                    <a:pt x="207" y="33"/>
                  </a:cubicBezTo>
                  <a:cubicBezTo>
                    <a:pt x="207" y="13"/>
                    <a:pt x="190" y="13"/>
                    <a:pt x="190" y="13"/>
                  </a:cubicBezTo>
                  <a:cubicBezTo>
                    <a:pt x="172" y="4"/>
                    <a:pt x="154" y="0"/>
                    <a:pt x="13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4" name="Google Shape;15424;p47"/>
            <p:cNvSpPr/>
            <p:nvPr/>
          </p:nvSpPr>
          <p:spPr>
            <a:xfrm>
              <a:off x="4040275" y="2741925"/>
              <a:ext cx="5600" cy="6000"/>
            </a:xfrm>
            <a:custGeom>
              <a:avLst/>
              <a:gdLst/>
              <a:ahLst/>
              <a:cxnLst/>
              <a:rect l="l" t="t" r="r" b="b"/>
              <a:pathLst>
                <a:path w="224" h="240" extrusionOk="0">
                  <a:moveTo>
                    <a:pt x="190" y="0"/>
                  </a:moveTo>
                  <a:cubicBezTo>
                    <a:pt x="174" y="0"/>
                    <a:pt x="153" y="17"/>
                    <a:pt x="136" y="17"/>
                  </a:cubicBezTo>
                  <a:cubicBezTo>
                    <a:pt x="87" y="33"/>
                    <a:pt x="50" y="50"/>
                    <a:pt x="17" y="50"/>
                  </a:cubicBezTo>
                  <a:cubicBezTo>
                    <a:pt x="0" y="66"/>
                    <a:pt x="0" y="66"/>
                    <a:pt x="0" y="87"/>
                  </a:cubicBezTo>
                  <a:cubicBezTo>
                    <a:pt x="0" y="120"/>
                    <a:pt x="0" y="153"/>
                    <a:pt x="17" y="190"/>
                  </a:cubicBezTo>
                  <a:cubicBezTo>
                    <a:pt x="33" y="207"/>
                    <a:pt x="50" y="223"/>
                    <a:pt x="87" y="240"/>
                  </a:cubicBezTo>
                  <a:cubicBezTo>
                    <a:pt x="136" y="240"/>
                    <a:pt x="207" y="190"/>
                    <a:pt x="223" y="120"/>
                  </a:cubicBezTo>
                  <a:cubicBezTo>
                    <a:pt x="223" y="87"/>
                    <a:pt x="223" y="50"/>
                    <a:pt x="207" y="33"/>
                  </a:cubicBezTo>
                  <a:cubicBezTo>
                    <a:pt x="207" y="17"/>
                    <a:pt x="207" y="17"/>
                    <a:pt x="19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5" name="Google Shape;15425;p47"/>
            <p:cNvSpPr/>
            <p:nvPr/>
          </p:nvSpPr>
          <p:spPr>
            <a:xfrm>
              <a:off x="4201775" y="2833050"/>
              <a:ext cx="6025" cy="6400"/>
            </a:xfrm>
            <a:custGeom>
              <a:avLst/>
              <a:gdLst/>
              <a:ahLst/>
              <a:cxnLst/>
              <a:rect l="l" t="t" r="r" b="b"/>
              <a:pathLst>
                <a:path w="241" h="256" extrusionOk="0">
                  <a:moveTo>
                    <a:pt x="134" y="0"/>
                  </a:moveTo>
                  <a:cubicBezTo>
                    <a:pt x="120" y="0"/>
                    <a:pt x="102" y="4"/>
                    <a:pt x="83" y="12"/>
                  </a:cubicBezTo>
                  <a:cubicBezTo>
                    <a:pt x="67" y="12"/>
                    <a:pt x="34" y="50"/>
                    <a:pt x="17" y="83"/>
                  </a:cubicBezTo>
                  <a:cubicBezTo>
                    <a:pt x="17" y="99"/>
                    <a:pt x="1" y="132"/>
                    <a:pt x="17" y="169"/>
                  </a:cubicBezTo>
                  <a:cubicBezTo>
                    <a:pt x="17" y="202"/>
                    <a:pt x="34" y="235"/>
                    <a:pt x="67" y="235"/>
                  </a:cubicBezTo>
                  <a:cubicBezTo>
                    <a:pt x="83" y="256"/>
                    <a:pt x="121" y="256"/>
                    <a:pt x="154" y="256"/>
                  </a:cubicBezTo>
                  <a:cubicBezTo>
                    <a:pt x="207" y="219"/>
                    <a:pt x="240" y="153"/>
                    <a:pt x="224" y="83"/>
                  </a:cubicBezTo>
                  <a:cubicBezTo>
                    <a:pt x="224" y="66"/>
                    <a:pt x="224" y="50"/>
                    <a:pt x="207" y="29"/>
                  </a:cubicBezTo>
                  <a:cubicBezTo>
                    <a:pt x="187" y="12"/>
                    <a:pt x="187" y="12"/>
                    <a:pt x="170" y="12"/>
                  </a:cubicBezTo>
                  <a:cubicBezTo>
                    <a:pt x="162" y="4"/>
                    <a:pt x="149" y="0"/>
                    <a:pt x="13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6" name="Google Shape;15426;p47"/>
            <p:cNvSpPr/>
            <p:nvPr/>
          </p:nvSpPr>
          <p:spPr>
            <a:xfrm>
              <a:off x="4104700" y="2827875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132" y="0"/>
                  </a:moveTo>
                  <a:cubicBezTo>
                    <a:pt x="100" y="0"/>
                    <a:pt x="65" y="19"/>
                    <a:pt x="33" y="50"/>
                  </a:cubicBezTo>
                  <a:cubicBezTo>
                    <a:pt x="0" y="100"/>
                    <a:pt x="0" y="186"/>
                    <a:pt x="33" y="219"/>
                  </a:cubicBezTo>
                  <a:cubicBezTo>
                    <a:pt x="56" y="242"/>
                    <a:pt x="81" y="252"/>
                    <a:pt x="106" y="252"/>
                  </a:cubicBezTo>
                  <a:cubicBezTo>
                    <a:pt x="141" y="252"/>
                    <a:pt x="176" y="234"/>
                    <a:pt x="206" y="203"/>
                  </a:cubicBezTo>
                  <a:cubicBezTo>
                    <a:pt x="239" y="153"/>
                    <a:pt x="239" y="67"/>
                    <a:pt x="190" y="30"/>
                  </a:cubicBezTo>
                  <a:cubicBezTo>
                    <a:pt x="175" y="9"/>
                    <a:pt x="154" y="0"/>
                    <a:pt x="13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7" name="Google Shape;15427;p47"/>
            <p:cNvSpPr/>
            <p:nvPr/>
          </p:nvSpPr>
          <p:spPr>
            <a:xfrm>
              <a:off x="4099125" y="2812400"/>
              <a:ext cx="6425" cy="6600"/>
            </a:xfrm>
            <a:custGeom>
              <a:avLst/>
              <a:gdLst/>
              <a:ahLst/>
              <a:cxnLst/>
              <a:rect l="l" t="t" r="r" b="b"/>
              <a:pathLst>
                <a:path w="257" h="264" extrusionOk="0">
                  <a:moveTo>
                    <a:pt x="144" y="1"/>
                  </a:moveTo>
                  <a:cubicBezTo>
                    <a:pt x="109" y="1"/>
                    <a:pt x="72" y="19"/>
                    <a:pt x="50" y="51"/>
                  </a:cubicBezTo>
                  <a:cubicBezTo>
                    <a:pt x="1" y="100"/>
                    <a:pt x="1" y="187"/>
                    <a:pt x="50" y="237"/>
                  </a:cubicBezTo>
                  <a:cubicBezTo>
                    <a:pt x="67" y="237"/>
                    <a:pt x="87" y="257"/>
                    <a:pt x="104" y="257"/>
                  </a:cubicBezTo>
                  <a:cubicBezTo>
                    <a:pt x="112" y="261"/>
                    <a:pt x="121" y="263"/>
                    <a:pt x="131" y="263"/>
                  </a:cubicBezTo>
                  <a:cubicBezTo>
                    <a:pt x="161" y="263"/>
                    <a:pt x="194" y="244"/>
                    <a:pt x="207" y="204"/>
                  </a:cubicBezTo>
                  <a:cubicBezTo>
                    <a:pt x="240" y="171"/>
                    <a:pt x="256" y="117"/>
                    <a:pt x="240" y="84"/>
                  </a:cubicBezTo>
                  <a:cubicBezTo>
                    <a:pt x="223" y="67"/>
                    <a:pt x="223" y="51"/>
                    <a:pt x="207" y="30"/>
                  </a:cubicBezTo>
                  <a:cubicBezTo>
                    <a:pt x="191" y="10"/>
                    <a:pt x="168" y="1"/>
                    <a:pt x="14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8" name="Google Shape;15428;p47"/>
            <p:cNvSpPr/>
            <p:nvPr/>
          </p:nvSpPr>
          <p:spPr>
            <a:xfrm>
              <a:off x="4114600" y="2705925"/>
              <a:ext cx="6400" cy="6400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135" y="1"/>
                  </a:moveTo>
                  <a:cubicBezTo>
                    <a:pt x="102" y="1"/>
                    <a:pt x="71" y="18"/>
                    <a:pt x="49" y="47"/>
                  </a:cubicBezTo>
                  <a:cubicBezTo>
                    <a:pt x="0" y="100"/>
                    <a:pt x="0" y="187"/>
                    <a:pt x="49" y="220"/>
                  </a:cubicBezTo>
                  <a:cubicBezTo>
                    <a:pt x="67" y="243"/>
                    <a:pt x="94" y="255"/>
                    <a:pt x="121" y="255"/>
                  </a:cubicBezTo>
                  <a:cubicBezTo>
                    <a:pt x="153" y="255"/>
                    <a:pt x="186" y="239"/>
                    <a:pt x="206" y="204"/>
                  </a:cubicBezTo>
                  <a:cubicBezTo>
                    <a:pt x="256" y="150"/>
                    <a:pt x="256" y="63"/>
                    <a:pt x="206" y="30"/>
                  </a:cubicBezTo>
                  <a:cubicBezTo>
                    <a:pt x="184" y="10"/>
                    <a:pt x="159" y="1"/>
                    <a:pt x="13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9" name="Google Shape;15429;p47"/>
            <p:cNvSpPr/>
            <p:nvPr/>
          </p:nvSpPr>
          <p:spPr>
            <a:xfrm>
              <a:off x="4101700" y="272247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34" y="0"/>
                  </a:moveTo>
                  <a:cubicBezTo>
                    <a:pt x="87" y="0"/>
                    <a:pt x="32" y="49"/>
                    <a:pt x="17" y="106"/>
                  </a:cubicBezTo>
                  <a:cubicBezTo>
                    <a:pt x="1" y="176"/>
                    <a:pt x="34" y="247"/>
                    <a:pt x="104" y="263"/>
                  </a:cubicBezTo>
                  <a:cubicBezTo>
                    <a:pt x="137" y="263"/>
                    <a:pt x="153" y="247"/>
                    <a:pt x="190" y="226"/>
                  </a:cubicBezTo>
                  <a:cubicBezTo>
                    <a:pt x="223" y="209"/>
                    <a:pt x="240" y="176"/>
                    <a:pt x="240" y="144"/>
                  </a:cubicBezTo>
                  <a:cubicBezTo>
                    <a:pt x="240" y="106"/>
                    <a:pt x="240" y="73"/>
                    <a:pt x="223" y="57"/>
                  </a:cubicBezTo>
                  <a:cubicBezTo>
                    <a:pt x="223" y="40"/>
                    <a:pt x="223" y="40"/>
                    <a:pt x="207" y="20"/>
                  </a:cubicBezTo>
                  <a:cubicBezTo>
                    <a:pt x="190" y="20"/>
                    <a:pt x="170" y="3"/>
                    <a:pt x="153" y="3"/>
                  </a:cubicBezTo>
                  <a:cubicBezTo>
                    <a:pt x="147" y="1"/>
                    <a:pt x="141" y="0"/>
                    <a:pt x="13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0" name="Google Shape;15430;p47"/>
            <p:cNvSpPr/>
            <p:nvPr/>
          </p:nvSpPr>
          <p:spPr>
            <a:xfrm>
              <a:off x="4110675" y="2737600"/>
              <a:ext cx="6525" cy="6375"/>
            </a:xfrm>
            <a:custGeom>
              <a:avLst/>
              <a:gdLst/>
              <a:ahLst/>
              <a:cxnLst/>
              <a:rect l="l" t="t" r="r" b="b"/>
              <a:pathLst>
                <a:path w="261" h="255" extrusionOk="0">
                  <a:moveTo>
                    <a:pt x="103" y="0"/>
                  </a:moveTo>
                  <a:cubicBezTo>
                    <a:pt x="37" y="33"/>
                    <a:pt x="0" y="103"/>
                    <a:pt x="17" y="173"/>
                  </a:cubicBezTo>
                  <a:cubicBezTo>
                    <a:pt x="17" y="206"/>
                    <a:pt x="37" y="223"/>
                    <a:pt x="70" y="239"/>
                  </a:cubicBezTo>
                  <a:cubicBezTo>
                    <a:pt x="87" y="250"/>
                    <a:pt x="99" y="255"/>
                    <a:pt x="112" y="255"/>
                  </a:cubicBezTo>
                  <a:cubicBezTo>
                    <a:pt x="125" y="255"/>
                    <a:pt x="138" y="250"/>
                    <a:pt x="157" y="239"/>
                  </a:cubicBezTo>
                  <a:cubicBezTo>
                    <a:pt x="223" y="223"/>
                    <a:pt x="260" y="136"/>
                    <a:pt x="244" y="87"/>
                  </a:cubicBezTo>
                  <a:cubicBezTo>
                    <a:pt x="223" y="54"/>
                    <a:pt x="223" y="33"/>
                    <a:pt x="206" y="33"/>
                  </a:cubicBezTo>
                  <a:lnTo>
                    <a:pt x="190" y="17"/>
                  </a:lnTo>
                  <a:cubicBezTo>
                    <a:pt x="157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1" name="Google Shape;15431;p47"/>
            <p:cNvSpPr/>
            <p:nvPr/>
          </p:nvSpPr>
          <p:spPr>
            <a:xfrm>
              <a:off x="4106850" y="2783575"/>
              <a:ext cx="6000" cy="6300"/>
            </a:xfrm>
            <a:custGeom>
              <a:avLst/>
              <a:gdLst/>
              <a:ahLst/>
              <a:cxnLst/>
              <a:rect l="l" t="t" r="r" b="b"/>
              <a:pathLst>
                <a:path w="240" h="252" extrusionOk="0">
                  <a:moveTo>
                    <a:pt x="104" y="0"/>
                  </a:moveTo>
                  <a:cubicBezTo>
                    <a:pt x="34" y="33"/>
                    <a:pt x="1" y="103"/>
                    <a:pt x="17" y="173"/>
                  </a:cubicBezTo>
                  <a:cubicBezTo>
                    <a:pt x="17" y="206"/>
                    <a:pt x="50" y="223"/>
                    <a:pt x="67" y="239"/>
                  </a:cubicBezTo>
                  <a:cubicBezTo>
                    <a:pt x="85" y="247"/>
                    <a:pt x="99" y="252"/>
                    <a:pt x="112" y="252"/>
                  </a:cubicBezTo>
                  <a:cubicBezTo>
                    <a:pt x="124" y="252"/>
                    <a:pt x="137" y="247"/>
                    <a:pt x="153" y="239"/>
                  </a:cubicBezTo>
                  <a:cubicBezTo>
                    <a:pt x="190" y="223"/>
                    <a:pt x="207" y="206"/>
                    <a:pt x="223" y="173"/>
                  </a:cubicBezTo>
                  <a:cubicBezTo>
                    <a:pt x="240" y="136"/>
                    <a:pt x="240" y="103"/>
                    <a:pt x="240" y="70"/>
                  </a:cubicBezTo>
                  <a:cubicBezTo>
                    <a:pt x="223" y="50"/>
                    <a:pt x="223" y="33"/>
                    <a:pt x="207" y="17"/>
                  </a:cubicBezTo>
                  <a:cubicBezTo>
                    <a:pt x="207" y="17"/>
                    <a:pt x="190" y="17"/>
                    <a:pt x="19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2" name="Google Shape;15432;p47"/>
            <p:cNvSpPr/>
            <p:nvPr/>
          </p:nvSpPr>
          <p:spPr>
            <a:xfrm>
              <a:off x="4063050" y="2730700"/>
              <a:ext cx="5600" cy="6100"/>
            </a:xfrm>
            <a:custGeom>
              <a:avLst/>
              <a:gdLst/>
              <a:ahLst/>
              <a:cxnLst/>
              <a:rect l="l" t="t" r="r" b="b"/>
              <a:pathLst>
                <a:path w="224" h="244" extrusionOk="0">
                  <a:moveTo>
                    <a:pt x="190" y="0"/>
                  </a:moveTo>
                  <a:cubicBezTo>
                    <a:pt x="120" y="54"/>
                    <a:pt x="50" y="87"/>
                    <a:pt x="1" y="124"/>
                  </a:cubicBezTo>
                  <a:cubicBezTo>
                    <a:pt x="1" y="157"/>
                    <a:pt x="1" y="190"/>
                    <a:pt x="34" y="206"/>
                  </a:cubicBezTo>
                  <a:cubicBezTo>
                    <a:pt x="34" y="227"/>
                    <a:pt x="50" y="227"/>
                    <a:pt x="67" y="243"/>
                  </a:cubicBezTo>
                  <a:cubicBezTo>
                    <a:pt x="104" y="243"/>
                    <a:pt x="153" y="227"/>
                    <a:pt x="190" y="190"/>
                  </a:cubicBezTo>
                  <a:cubicBezTo>
                    <a:pt x="223" y="157"/>
                    <a:pt x="223" y="103"/>
                    <a:pt x="207" y="54"/>
                  </a:cubicBezTo>
                  <a:cubicBezTo>
                    <a:pt x="207" y="37"/>
                    <a:pt x="207" y="21"/>
                    <a:pt x="19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3" name="Google Shape;15433;p47"/>
            <p:cNvSpPr/>
            <p:nvPr/>
          </p:nvSpPr>
          <p:spPr>
            <a:xfrm>
              <a:off x="4119750" y="2786650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37" y="0"/>
                  </a:moveTo>
                  <a:cubicBezTo>
                    <a:pt x="103" y="0"/>
                    <a:pt x="71" y="19"/>
                    <a:pt x="50" y="50"/>
                  </a:cubicBezTo>
                  <a:cubicBezTo>
                    <a:pt x="0" y="100"/>
                    <a:pt x="0" y="186"/>
                    <a:pt x="50" y="236"/>
                  </a:cubicBezTo>
                  <a:cubicBezTo>
                    <a:pt x="50" y="236"/>
                    <a:pt x="66" y="256"/>
                    <a:pt x="87" y="256"/>
                  </a:cubicBezTo>
                  <a:cubicBezTo>
                    <a:pt x="95" y="260"/>
                    <a:pt x="104" y="263"/>
                    <a:pt x="114" y="263"/>
                  </a:cubicBezTo>
                  <a:cubicBezTo>
                    <a:pt x="143" y="263"/>
                    <a:pt x="178" y="243"/>
                    <a:pt x="206" y="203"/>
                  </a:cubicBezTo>
                  <a:cubicBezTo>
                    <a:pt x="239" y="170"/>
                    <a:pt x="239" y="116"/>
                    <a:pt x="223" y="83"/>
                  </a:cubicBezTo>
                  <a:cubicBezTo>
                    <a:pt x="223" y="67"/>
                    <a:pt x="223" y="50"/>
                    <a:pt x="206" y="30"/>
                  </a:cubicBezTo>
                  <a:cubicBezTo>
                    <a:pt x="184" y="9"/>
                    <a:pt x="160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4" name="Google Shape;15434;p47"/>
            <p:cNvSpPr/>
            <p:nvPr/>
          </p:nvSpPr>
          <p:spPr>
            <a:xfrm>
              <a:off x="4101300" y="2707500"/>
              <a:ext cx="5575" cy="5700"/>
            </a:xfrm>
            <a:custGeom>
              <a:avLst/>
              <a:gdLst/>
              <a:ahLst/>
              <a:cxnLst/>
              <a:rect l="l" t="t" r="r" b="b"/>
              <a:pathLst>
                <a:path w="223" h="228" extrusionOk="0">
                  <a:moveTo>
                    <a:pt x="186" y="0"/>
                  </a:moveTo>
                  <a:cubicBezTo>
                    <a:pt x="120" y="37"/>
                    <a:pt x="50" y="70"/>
                    <a:pt x="0" y="103"/>
                  </a:cubicBezTo>
                  <a:lnTo>
                    <a:pt x="0" y="174"/>
                  </a:lnTo>
                  <a:cubicBezTo>
                    <a:pt x="17" y="190"/>
                    <a:pt x="50" y="207"/>
                    <a:pt x="66" y="227"/>
                  </a:cubicBezTo>
                  <a:cubicBezTo>
                    <a:pt x="136" y="227"/>
                    <a:pt x="206" y="190"/>
                    <a:pt x="223" y="103"/>
                  </a:cubicBezTo>
                  <a:cubicBezTo>
                    <a:pt x="223" y="87"/>
                    <a:pt x="223" y="54"/>
                    <a:pt x="206" y="21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5" name="Google Shape;15435;p47"/>
            <p:cNvSpPr/>
            <p:nvPr/>
          </p:nvSpPr>
          <p:spPr>
            <a:xfrm>
              <a:off x="4099125" y="2750900"/>
              <a:ext cx="5600" cy="6500"/>
            </a:xfrm>
            <a:custGeom>
              <a:avLst/>
              <a:gdLst/>
              <a:ahLst/>
              <a:cxnLst/>
              <a:rect l="l" t="t" r="r" b="b"/>
              <a:pathLst>
                <a:path w="224" h="260" extrusionOk="0">
                  <a:moveTo>
                    <a:pt x="137" y="0"/>
                  </a:moveTo>
                  <a:cubicBezTo>
                    <a:pt x="87" y="0"/>
                    <a:pt x="17" y="37"/>
                    <a:pt x="1" y="120"/>
                  </a:cubicBezTo>
                  <a:cubicBezTo>
                    <a:pt x="1" y="157"/>
                    <a:pt x="1" y="173"/>
                    <a:pt x="17" y="206"/>
                  </a:cubicBezTo>
                  <a:cubicBezTo>
                    <a:pt x="34" y="243"/>
                    <a:pt x="50" y="260"/>
                    <a:pt x="87" y="260"/>
                  </a:cubicBezTo>
                  <a:cubicBezTo>
                    <a:pt x="120" y="260"/>
                    <a:pt x="153" y="260"/>
                    <a:pt x="170" y="243"/>
                  </a:cubicBezTo>
                  <a:cubicBezTo>
                    <a:pt x="207" y="206"/>
                    <a:pt x="223" y="190"/>
                    <a:pt x="223" y="157"/>
                  </a:cubicBezTo>
                  <a:cubicBezTo>
                    <a:pt x="223" y="120"/>
                    <a:pt x="223" y="87"/>
                    <a:pt x="207" y="54"/>
                  </a:cubicBezTo>
                  <a:cubicBezTo>
                    <a:pt x="207" y="54"/>
                    <a:pt x="207" y="37"/>
                    <a:pt x="190" y="37"/>
                  </a:cubicBezTo>
                  <a:cubicBezTo>
                    <a:pt x="170" y="17"/>
                    <a:pt x="153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6" name="Google Shape;15436;p47"/>
            <p:cNvSpPr/>
            <p:nvPr/>
          </p:nvSpPr>
          <p:spPr>
            <a:xfrm>
              <a:off x="3937200" y="2846575"/>
              <a:ext cx="6000" cy="4000"/>
            </a:xfrm>
            <a:custGeom>
              <a:avLst/>
              <a:gdLst/>
              <a:ahLst/>
              <a:cxnLst/>
              <a:rect l="l" t="t" r="r" b="b"/>
              <a:pathLst>
                <a:path w="240" h="160" extrusionOk="0">
                  <a:moveTo>
                    <a:pt x="117" y="0"/>
                  </a:moveTo>
                  <a:cubicBezTo>
                    <a:pt x="71" y="0"/>
                    <a:pt x="15" y="49"/>
                    <a:pt x="0" y="106"/>
                  </a:cubicBezTo>
                  <a:lnTo>
                    <a:pt x="0" y="160"/>
                  </a:lnTo>
                  <a:lnTo>
                    <a:pt x="223" y="160"/>
                  </a:lnTo>
                  <a:cubicBezTo>
                    <a:pt x="240" y="127"/>
                    <a:pt x="223" y="90"/>
                    <a:pt x="223" y="57"/>
                  </a:cubicBezTo>
                  <a:cubicBezTo>
                    <a:pt x="207" y="40"/>
                    <a:pt x="207" y="40"/>
                    <a:pt x="190" y="40"/>
                  </a:cubicBezTo>
                  <a:cubicBezTo>
                    <a:pt x="190" y="24"/>
                    <a:pt x="174" y="3"/>
                    <a:pt x="137" y="3"/>
                  </a:cubicBezTo>
                  <a:cubicBezTo>
                    <a:pt x="130" y="1"/>
                    <a:pt x="124" y="0"/>
                    <a:pt x="11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7" name="Google Shape;15437;p47"/>
            <p:cNvSpPr/>
            <p:nvPr/>
          </p:nvSpPr>
          <p:spPr>
            <a:xfrm>
              <a:off x="4097375" y="2797675"/>
              <a:ext cx="5600" cy="6600"/>
            </a:xfrm>
            <a:custGeom>
              <a:avLst/>
              <a:gdLst/>
              <a:ahLst/>
              <a:cxnLst/>
              <a:rect l="l" t="t" r="r" b="b"/>
              <a:pathLst>
                <a:path w="224" h="264" extrusionOk="0">
                  <a:moveTo>
                    <a:pt x="137" y="1"/>
                  </a:moveTo>
                  <a:cubicBezTo>
                    <a:pt x="104" y="1"/>
                    <a:pt x="87" y="1"/>
                    <a:pt x="54" y="38"/>
                  </a:cubicBezTo>
                  <a:cubicBezTo>
                    <a:pt x="33" y="55"/>
                    <a:pt x="17" y="88"/>
                    <a:pt x="0" y="125"/>
                  </a:cubicBezTo>
                  <a:cubicBezTo>
                    <a:pt x="0" y="141"/>
                    <a:pt x="0" y="174"/>
                    <a:pt x="17" y="207"/>
                  </a:cubicBezTo>
                  <a:cubicBezTo>
                    <a:pt x="33" y="244"/>
                    <a:pt x="54" y="261"/>
                    <a:pt x="87" y="261"/>
                  </a:cubicBezTo>
                  <a:cubicBezTo>
                    <a:pt x="94" y="263"/>
                    <a:pt x="100" y="264"/>
                    <a:pt x="107" y="264"/>
                  </a:cubicBezTo>
                  <a:cubicBezTo>
                    <a:pt x="154" y="264"/>
                    <a:pt x="209" y="219"/>
                    <a:pt x="223" y="158"/>
                  </a:cubicBezTo>
                  <a:cubicBezTo>
                    <a:pt x="223" y="125"/>
                    <a:pt x="223" y="88"/>
                    <a:pt x="207" y="55"/>
                  </a:cubicBezTo>
                  <a:cubicBezTo>
                    <a:pt x="207" y="55"/>
                    <a:pt x="207" y="38"/>
                    <a:pt x="190" y="38"/>
                  </a:cubicBezTo>
                  <a:cubicBezTo>
                    <a:pt x="174" y="22"/>
                    <a:pt x="157" y="1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8" name="Google Shape;15438;p47"/>
            <p:cNvSpPr/>
            <p:nvPr/>
          </p:nvSpPr>
          <p:spPr>
            <a:xfrm>
              <a:off x="4106850" y="2844350"/>
              <a:ext cx="6425" cy="6225"/>
            </a:xfrm>
            <a:custGeom>
              <a:avLst/>
              <a:gdLst/>
              <a:ahLst/>
              <a:cxnLst/>
              <a:rect l="l" t="t" r="r" b="b"/>
              <a:pathLst>
                <a:path w="257" h="249" extrusionOk="0">
                  <a:moveTo>
                    <a:pt x="130" y="0"/>
                  </a:moveTo>
                  <a:cubicBezTo>
                    <a:pt x="99" y="0"/>
                    <a:pt x="71" y="14"/>
                    <a:pt x="50" y="43"/>
                  </a:cubicBezTo>
                  <a:cubicBezTo>
                    <a:pt x="1" y="92"/>
                    <a:pt x="1" y="179"/>
                    <a:pt x="50" y="232"/>
                  </a:cubicBezTo>
                  <a:cubicBezTo>
                    <a:pt x="50" y="249"/>
                    <a:pt x="67" y="249"/>
                    <a:pt x="87" y="249"/>
                  </a:cubicBezTo>
                  <a:lnTo>
                    <a:pt x="137" y="249"/>
                  </a:lnTo>
                  <a:cubicBezTo>
                    <a:pt x="153" y="249"/>
                    <a:pt x="190" y="232"/>
                    <a:pt x="207" y="216"/>
                  </a:cubicBezTo>
                  <a:cubicBezTo>
                    <a:pt x="256" y="146"/>
                    <a:pt x="256" y="76"/>
                    <a:pt x="207" y="26"/>
                  </a:cubicBezTo>
                  <a:cubicBezTo>
                    <a:pt x="183" y="9"/>
                    <a:pt x="156" y="0"/>
                    <a:pt x="13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9" name="Google Shape;15439;p47"/>
            <p:cNvSpPr/>
            <p:nvPr/>
          </p:nvSpPr>
          <p:spPr>
            <a:xfrm>
              <a:off x="4119325" y="2832200"/>
              <a:ext cx="6000" cy="6250"/>
            </a:xfrm>
            <a:custGeom>
              <a:avLst/>
              <a:gdLst/>
              <a:ahLst/>
              <a:cxnLst/>
              <a:rect l="l" t="t" r="r" b="b"/>
              <a:pathLst>
                <a:path w="240" h="250" extrusionOk="0">
                  <a:moveTo>
                    <a:pt x="134" y="0"/>
                  </a:moveTo>
                  <a:cubicBezTo>
                    <a:pt x="98" y="0"/>
                    <a:pt x="62" y="18"/>
                    <a:pt x="34" y="46"/>
                  </a:cubicBezTo>
                  <a:cubicBezTo>
                    <a:pt x="1" y="100"/>
                    <a:pt x="1" y="187"/>
                    <a:pt x="34" y="220"/>
                  </a:cubicBezTo>
                  <a:cubicBezTo>
                    <a:pt x="54" y="240"/>
                    <a:pt x="79" y="249"/>
                    <a:pt x="104" y="249"/>
                  </a:cubicBezTo>
                  <a:cubicBezTo>
                    <a:pt x="139" y="249"/>
                    <a:pt x="176" y="232"/>
                    <a:pt x="207" y="203"/>
                  </a:cubicBezTo>
                  <a:cubicBezTo>
                    <a:pt x="240" y="150"/>
                    <a:pt x="240" y="63"/>
                    <a:pt x="207" y="30"/>
                  </a:cubicBezTo>
                  <a:cubicBezTo>
                    <a:pt x="184" y="9"/>
                    <a:pt x="159" y="0"/>
                    <a:pt x="13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0" name="Google Shape;15440;p47"/>
            <p:cNvSpPr/>
            <p:nvPr/>
          </p:nvSpPr>
          <p:spPr>
            <a:xfrm>
              <a:off x="4101300" y="2768100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136" y="1"/>
                  </a:moveTo>
                  <a:cubicBezTo>
                    <a:pt x="103" y="1"/>
                    <a:pt x="83" y="1"/>
                    <a:pt x="50" y="34"/>
                  </a:cubicBezTo>
                  <a:cubicBezTo>
                    <a:pt x="33" y="50"/>
                    <a:pt x="17" y="71"/>
                    <a:pt x="0" y="104"/>
                  </a:cubicBezTo>
                  <a:cubicBezTo>
                    <a:pt x="0" y="137"/>
                    <a:pt x="0" y="174"/>
                    <a:pt x="17" y="207"/>
                  </a:cubicBezTo>
                  <a:cubicBezTo>
                    <a:pt x="33" y="240"/>
                    <a:pt x="50" y="256"/>
                    <a:pt x="83" y="256"/>
                  </a:cubicBezTo>
                  <a:cubicBezTo>
                    <a:pt x="91" y="259"/>
                    <a:pt x="99" y="261"/>
                    <a:pt x="107" y="261"/>
                  </a:cubicBezTo>
                  <a:cubicBezTo>
                    <a:pt x="156" y="261"/>
                    <a:pt x="209" y="213"/>
                    <a:pt x="223" y="153"/>
                  </a:cubicBezTo>
                  <a:cubicBezTo>
                    <a:pt x="223" y="120"/>
                    <a:pt x="223" y="87"/>
                    <a:pt x="206" y="50"/>
                  </a:cubicBezTo>
                  <a:cubicBezTo>
                    <a:pt x="206" y="50"/>
                    <a:pt x="206" y="34"/>
                    <a:pt x="186" y="34"/>
                  </a:cubicBezTo>
                  <a:cubicBezTo>
                    <a:pt x="169" y="17"/>
                    <a:pt x="153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1" name="Google Shape;15441;p47"/>
            <p:cNvSpPr/>
            <p:nvPr/>
          </p:nvSpPr>
          <p:spPr>
            <a:xfrm>
              <a:off x="3906700" y="278132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16" y="0"/>
                  </a:moveTo>
                  <a:cubicBezTo>
                    <a:pt x="69" y="0"/>
                    <a:pt x="14" y="46"/>
                    <a:pt x="0" y="107"/>
                  </a:cubicBezTo>
                  <a:cubicBezTo>
                    <a:pt x="0" y="140"/>
                    <a:pt x="0" y="177"/>
                    <a:pt x="17" y="210"/>
                  </a:cubicBezTo>
                  <a:cubicBezTo>
                    <a:pt x="33" y="226"/>
                    <a:pt x="54" y="243"/>
                    <a:pt x="87" y="263"/>
                  </a:cubicBezTo>
                  <a:cubicBezTo>
                    <a:pt x="157" y="263"/>
                    <a:pt x="206" y="226"/>
                    <a:pt x="223" y="140"/>
                  </a:cubicBezTo>
                  <a:cubicBezTo>
                    <a:pt x="239" y="107"/>
                    <a:pt x="223" y="90"/>
                    <a:pt x="206" y="57"/>
                  </a:cubicBezTo>
                  <a:cubicBezTo>
                    <a:pt x="206" y="36"/>
                    <a:pt x="206" y="36"/>
                    <a:pt x="190" y="36"/>
                  </a:cubicBezTo>
                  <a:cubicBezTo>
                    <a:pt x="190" y="20"/>
                    <a:pt x="173" y="4"/>
                    <a:pt x="136" y="4"/>
                  </a:cubicBezTo>
                  <a:cubicBezTo>
                    <a:pt x="130" y="1"/>
                    <a:pt x="123" y="0"/>
                    <a:pt x="11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2" name="Google Shape;15442;p47"/>
            <p:cNvSpPr/>
            <p:nvPr/>
          </p:nvSpPr>
          <p:spPr>
            <a:xfrm>
              <a:off x="3908450" y="2844000"/>
              <a:ext cx="6000" cy="6350"/>
            </a:xfrm>
            <a:custGeom>
              <a:avLst/>
              <a:gdLst/>
              <a:ahLst/>
              <a:cxnLst/>
              <a:rect l="l" t="t" r="r" b="b"/>
              <a:pathLst>
                <a:path w="240" h="254" extrusionOk="0">
                  <a:moveTo>
                    <a:pt x="117" y="0"/>
                  </a:moveTo>
                  <a:cubicBezTo>
                    <a:pt x="70" y="0"/>
                    <a:pt x="15" y="49"/>
                    <a:pt x="0" y="106"/>
                  </a:cubicBezTo>
                  <a:cubicBezTo>
                    <a:pt x="0" y="143"/>
                    <a:pt x="0" y="176"/>
                    <a:pt x="17" y="193"/>
                  </a:cubicBezTo>
                  <a:cubicBezTo>
                    <a:pt x="33" y="230"/>
                    <a:pt x="50" y="246"/>
                    <a:pt x="87" y="246"/>
                  </a:cubicBezTo>
                  <a:cubicBezTo>
                    <a:pt x="96" y="251"/>
                    <a:pt x="106" y="253"/>
                    <a:pt x="115" y="253"/>
                  </a:cubicBezTo>
                  <a:cubicBezTo>
                    <a:pt x="138" y="253"/>
                    <a:pt x="158" y="242"/>
                    <a:pt x="169" y="230"/>
                  </a:cubicBezTo>
                  <a:cubicBezTo>
                    <a:pt x="206" y="209"/>
                    <a:pt x="223" y="176"/>
                    <a:pt x="223" y="143"/>
                  </a:cubicBezTo>
                  <a:cubicBezTo>
                    <a:pt x="239" y="106"/>
                    <a:pt x="223" y="73"/>
                    <a:pt x="206" y="57"/>
                  </a:cubicBezTo>
                  <a:cubicBezTo>
                    <a:pt x="206" y="40"/>
                    <a:pt x="206" y="40"/>
                    <a:pt x="190" y="24"/>
                  </a:cubicBezTo>
                  <a:cubicBezTo>
                    <a:pt x="190" y="3"/>
                    <a:pt x="153" y="3"/>
                    <a:pt x="136" y="3"/>
                  </a:cubicBezTo>
                  <a:cubicBezTo>
                    <a:pt x="130" y="1"/>
                    <a:pt x="124" y="0"/>
                    <a:pt x="11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3" name="Google Shape;15443;p47"/>
            <p:cNvSpPr/>
            <p:nvPr/>
          </p:nvSpPr>
          <p:spPr>
            <a:xfrm>
              <a:off x="3923900" y="2845100"/>
              <a:ext cx="6000" cy="5475"/>
            </a:xfrm>
            <a:custGeom>
              <a:avLst/>
              <a:gdLst/>
              <a:ahLst/>
              <a:cxnLst/>
              <a:rect l="l" t="t" r="r" b="b"/>
              <a:pathLst>
                <a:path w="240" h="219" extrusionOk="0">
                  <a:moveTo>
                    <a:pt x="135" y="0"/>
                  </a:moveTo>
                  <a:cubicBezTo>
                    <a:pt x="120" y="0"/>
                    <a:pt x="104" y="5"/>
                    <a:pt x="87" y="13"/>
                  </a:cubicBezTo>
                  <a:cubicBezTo>
                    <a:pt x="34" y="29"/>
                    <a:pt x="1" y="99"/>
                    <a:pt x="17" y="165"/>
                  </a:cubicBezTo>
                  <a:cubicBezTo>
                    <a:pt x="17" y="186"/>
                    <a:pt x="34" y="202"/>
                    <a:pt x="34" y="219"/>
                  </a:cubicBezTo>
                  <a:lnTo>
                    <a:pt x="190" y="219"/>
                  </a:lnTo>
                  <a:cubicBezTo>
                    <a:pt x="223" y="186"/>
                    <a:pt x="240" y="132"/>
                    <a:pt x="223" y="83"/>
                  </a:cubicBezTo>
                  <a:cubicBezTo>
                    <a:pt x="223" y="46"/>
                    <a:pt x="207" y="29"/>
                    <a:pt x="207" y="29"/>
                  </a:cubicBezTo>
                  <a:cubicBezTo>
                    <a:pt x="190" y="13"/>
                    <a:pt x="190" y="13"/>
                    <a:pt x="170" y="13"/>
                  </a:cubicBezTo>
                  <a:cubicBezTo>
                    <a:pt x="161" y="5"/>
                    <a:pt x="149" y="0"/>
                    <a:pt x="135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4" name="Google Shape;15444;p47"/>
            <p:cNvSpPr/>
            <p:nvPr/>
          </p:nvSpPr>
          <p:spPr>
            <a:xfrm>
              <a:off x="3947500" y="2786150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53" y="0"/>
                  </a:moveTo>
                  <a:cubicBezTo>
                    <a:pt x="120" y="0"/>
                    <a:pt x="104" y="0"/>
                    <a:pt x="87" y="17"/>
                  </a:cubicBezTo>
                  <a:cubicBezTo>
                    <a:pt x="50" y="33"/>
                    <a:pt x="17" y="70"/>
                    <a:pt x="17" y="103"/>
                  </a:cubicBezTo>
                  <a:cubicBezTo>
                    <a:pt x="1" y="136"/>
                    <a:pt x="17" y="173"/>
                    <a:pt x="34" y="206"/>
                  </a:cubicBezTo>
                  <a:cubicBezTo>
                    <a:pt x="34" y="223"/>
                    <a:pt x="71" y="239"/>
                    <a:pt x="104" y="256"/>
                  </a:cubicBezTo>
                  <a:cubicBezTo>
                    <a:pt x="153" y="256"/>
                    <a:pt x="207" y="223"/>
                    <a:pt x="223" y="153"/>
                  </a:cubicBezTo>
                  <a:cubicBezTo>
                    <a:pt x="223" y="153"/>
                    <a:pt x="240" y="153"/>
                    <a:pt x="240" y="136"/>
                  </a:cubicBezTo>
                  <a:cubicBezTo>
                    <a:pt x="240" y="103"/>
                    <a:pt x="223" y="50"/>
                    <a:pt x="207" y="17"/>
                  </a:cubicBezTo>
                  <a:cubicBezTo>
                    <a:pt x="190" y="17"/>
                    <a:pt x="174" y="0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5" name="Google Shape;15445;p47"/>
            <p:cNvSpPr/>
            <p:nvPr/>
          </p:nvSpPr>
          <p:spPr>
            <a:xfrm>
              <a:off x="3952650" y="2848400"/>
              <a:ext cx="5200" cy="2175"/>
            </a:xfrm>
            <a:custGeom>
              <a:avLst/>
              <a:gdLst/>
              <a:ahLst/>
              <a:cxnLst/>
              <a:rect l="l" t="t" r="r" b="b"/>
              <a:pathLst>
                <a:path w="208" h="87" extrusionOk="0">
                  <a:moveTo>
                    <a:pt x="71" y="0"/>
                  </a:moveTo>
                  <a:cubicBezTo>
                    <a:pt x="34" y="17"/>
                    <a:pt x="17" y="54"/>
                    <a:pt x="1" y="87"/>
                  </a:cubicBezTo>
                  <a:lnTo>
                    <a:pt x="207" y="87"/>
                  </a:lnTo>
                  <a:cubicBezTo>
                    <a:pt x="207" y="54"/>
                    <a:pt x="207" y="33"/>
                    <a:pt x="191" y="17"/>
                  </a:cubicBezTo>
                  <a:cubicBezTo>
                    <a:pt x="174" y="17"/>
                    <a:pt x="174" y="17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6" name="Google Shape;15446;p47"/>
            <p:cNvSpPr/>
            <p:nvPr/>
          </p:nvSpPr>
          <p:spPr>
            <a:xfrm>
              <a:off x="3912250" y="2797100"/>
              <a:ext cx="6125" cy="6575"/>
            </a:xfrm>
            <a:custGeom>
              <a:avLst/>
              <a:gdLst/>
              <a:ahLst/>
              <a:cxnLst/>
              <a:rect l="l" t="t" r="r" b="b"/>
              <a:pathLst>
                <a:path w="245" h="263" extrusionOk="0">
                  <a:moveTo>
                    <a:pt x="135" y="1"/>
                  </a:moveTo>
                  <a:cubicBezTo>
                    <a:pt x="125" y="1"/>
                    <a:pt x="115" y="3"/>
                    <a:pt x="104" y="7"/>
                  </a:cubicBezTo>
                  <a:cubicBezTo>
                    <a:pt x="71" y="7"/>
                    <a:pt x="54" y="24"/>
                    <a:pt x="38" y="61"/>
                  </a:cubicBezTo>
                  <a:cubicBezTo>
                    <a:pt x="17" y="78"/>
                    <a:pt x="1" y="111"/>
                    <a:pt x="1" y="127"/>
                  </a:cubicBezTo>
                  <a:cubicBezTo>
                    <a:pt x="1" y="164"/>
                    <a:pt x="17" y="214"/>
                    <a:pt x="38" y="230"/>
                  </a:cubicBezTo>
                  <a:cubicBezTo>
                    <a:pt x="59" y="253"/>
                    <a:pt x="84" y="263"/>
                    <a:pt x="108" y="263"/>
                  </a:cubicBezTo>
                  <a:cubicBezTo>
                    <a:pt x="140" y="263"/>
                    <a:pt x="171" y="244"/>
                    <a:pt x="190" y="214"/>
                  </a:cubicBezTo>
                  <a:cubicBezTo>
                    <a:pt x="244" y="164"/>
                    <a:pt x="244" y="78"/>
                    <a:pt x="190" y="24"/>
                  </a:cubicBezTo>
                  <a:cubicBezTo>
                    <a:pt x="179" y="12"/>
                    <a:pt x="159" y="1"/>
                    <a:pt x="13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7" name="Google Shape;15447;p47"/>
            <p:cNvSpPr/>
            <p:nvPr/>
          </p:nvSpPr>
          <p:spPr>
            <a:xfrm>
              <a:off x="3914000" y="281407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53" y="0"/>
                  </a:moveTo>
                  <a:cubicBezTo>
                    <a:pt x="87" y="0"/>
                    <a:pt x="17" y="33"/>
                    <a:pt x="17" y="104"/>
                  </a:cubicBezTo>
                  <a:cubicBezTo>
                    <a:pt x="1" y="137"/>
                    <a:pt x="1" y="170"/>
                    <a:pt x="17" y="207"/>
                  </a:cubicBezTo>
                  <a:cubicBezTo>
                    <a:pt x="34" y="240"/>
                    <a:pt x="71" y="256"/>
                    <a:pt x="87" y="256"/>
                  </a:cubicBezTo>
                  <a:cubicBezTo>
                    <a:pt x="153" y="256"/>
                    <a:pt x="207" y="223"/>
                    <a:pt x="223" y="153"/>
                  </a:cubicBezTo>
                  <a:cubicBezTo>
                    <a:pt x="240" y="120"/>
                    <a:pt x="223" y="87"/>
                    <a:pt x="223" y="50"/>
                  </a:cubicBezTo>
                  <a:cubicBezTo>
                    <a:pt x="207" y="50"/>
                    <a:pt x="207" y="33"/>
                    <a:pt x="207" y="33"/>
                  </a:cubicBezTo>
                  <a:cubicBezTo>
                    <a:pt x="190" y="17"/>
                    <a:pt x="174" y="0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8" name="Google Shape;15448;p47"/>
            <p:cNvSpPr/>
            <p:nvPr/>
          </p:nvSpPr>
          <p:spPr>
            <a:xfrm>
              <a:off x="3919975" y="2719975"/>
              <a:ext cx="5600" cy="6500"/>
            </a:xfrm>
            <a:custGeom>
              <a:avLst/>
              <a:gdLst/>
              <a:ahLst/>
              <a:cxnLst/>
              <a:rect l="l" t="t" r="r" b="b"/>
              <a:pathLst>
                <a:path w="224" h="260" extrusionOk="0">
                  <a:moveTo>
                    <a:pt x="141" y="0"/>
                  </a:moveTo>
                  <a:cubicBezTo>
                    <a:pt x="88" y="0"/>
                    <a:pt x="17" y="37"/>
                    <a:pt x="1" y="103"/>
                  </a:cubicBezTo>
                  <a:cubicBezTo>
                    <a:pt x="1" y="140"/>
                    <a:pt x="1" y="173"/>
                    <a:pt x="17" y="206"/>
                  </a:cubicBezTo>
                  <a:cubicBezTo>
                    <a:pt x="38" y="244"/>
                    <a:pt x="55" y="260"/>
                    <a:pt x="88" y="260"/>
                  </a:cubicBezTo>
                  <a:cubicBezTo>
                    <a:pt x="121" y="260"/>
                    <a:pt x="141" y="260"/>
                    <a:pt x="174" y="244"/>
                  </a:cubicBezTo>
                  <a:cubicBezTo>
                    <a:pt x="191" y="206"/>
                    <a:pt x="207" y="190"/>
                    <a:pt x="224" y="157"/>
                  </a:cubicBezTo>
                  <a:cubicBezTo>
                    <a:pt x="224" y="120"/>
                    <a:pt x="224" y="87"/>
                    <a:pt x="207" y="54"/>
                  </a:cubicBezTo>
                  <a:cubicBezTo>
                    <a:pt x="207" y="54"/>
                    <a:pt x="207" y="37"/>
                    <a:pt x="191" y="37"/>
                  </a:cubicBezTo>
                  <a:cubicBezTo>
                    <a:pt x="174" y="17"/>
                    <a:pt x="158" y="0"/>
                    <a:pt x="14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9" name="Google Shape;15449;p47"/>
            <p:cNvSpPr/>
            <p:nvPr/>
          </p:nvSpPr>
          <p:spPr>
            <a:xfrm>
              <a:off x="4021825" y="2846575"/>
              <a:ext cx="5600" cy="4000"/>
            </a:xfrm>
            <a:custGeom>
              <a:avLst/>
              <a:gdLst/>
              <a:ahLst/>
              <a:cxnLst/>
              <a:rect l="l" t="t" r="r" b="b"/>
              <a:pathLst>
                <a:path w="224" h="160" extrusionOk="0">
                  <a:moveTo>
                    <a:pt x="111" y="0"/>
                  </a:moveTo>
                  <a:cubicBezTo>
                    <a:pt x="55" y="0"/>
                    <a:pt x="15" y="49"/>
                    <a:pt x="0" y="106"/>
                  </a:cubicBezTo>
                  <a:lnTo>
                    <a:pt x="0" y="160"/>
                  </a:lnTo>
                  <a:lnTo>
                    <a:pt x="223" y="160"/>
                  </a:lnTo>
                  <a:cubicBezTo>
                    <a:pt x="223" y="127"/>
                    <a:pt x="223" y="90"/>
                    <a:pt x="207" y="57"/>
                  </a:cubicBezTo>
                  <a:cubicBezTo>
                    <a:pt x="207" y="40"/>
                    <a:pt x="190" y="40"/>
                    <a:pt x="190" y="40"/>
                  </a:cubicBezTo>
                  <a:cubicBezTo>
                    <a:pt x="169" y="24"/>
                    <a:pt x="153" y="3"/>
                    <a:pt x="136" y="3"/>
                  </a:cubicBezTo>
                  <a:cubicBezTo>
                    <a:pt x="128" y="1"/>
                    <a:pt x="119" y="0"/>
                    <a:pt x="11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0" name="Google Shape;15450;p47"/>
            <p:cNvSpPr/>
            <p:nvPr/>
          </p:nvSpPr>
          <p:spPr>
            <a:xfrm>
              <a:off x="4200850" y="2815650"/>
              <a:ext cx="6125" cy="6350"/>
            </a:xfrm>
            <a:custGeom>
              <a:avLst/>
              <a:gdLst/>
              <a:ahLst/>
              <a:cxnLst/>
              <a:rect l="l" t="t" r="r" b="b"/>
              <a:pathLst>
                <a:path w="245" h="254" extrusionOk="0">
                  <a:moveTo>
                    <a:pt x="132" y="0"/>
                  </a:moveTo>
                  <a:cubicBezTo>
                    <a:pt x="76" y="0"/>
                    <a:pt x="35" y="49"/>
                    <a:pt x="17" y="107"/>
                  </a:cubicBezTo>
                  <a:cubicBezTo>
                    <a:pt x="1" y="144"/>
                    <a:pt x="17" y="177"/>
                    <a:pt x="38" y="210"/>
                  </a:cubicBezTo>
                  <a:cubicBezTo>
                    <a:pt x="54" y="230"/>
                    <a:pt x="71" y="247"/>
                    <a:pt x="87" y="247"/>
                  </a:cubicBezTo>
                  <a:cubicBezTo>
                    <a:pt x="97" y="252"/>
                    <a:pt x="107" y="254"/>
                    <a:pt x="117" y="254"/>
                  </a:cubicBezTo>
                  <a:cubicBezTo>
                    <a:pt x="140" y="254"/>
                    <a:pt x="162" y="242"/>
                    <a:pt x="174" y="230"/>
                  </a:cubicBezTo>
                  <a:cubicBezTo>
                    <a:pt x="207" y="210"/>
                    <a:pt x="224" y="177"/>
                    <a:pt x="224" y="144"/>
                  </a:cubicBezTo>
                  <a:cubicBezTo>
                    <a:pt x="244" y="107"/>
                    <a:pt x="244" y="74"/>
                    <a:pt x="224" y="57"/>
                  </a:cubicBezTo>
                  <a:cubicBezTo>
                    <a:pt x="207" y="41"/>
                    <a:pt x="207" y="41"/>
                    <a:pt x="207" y="24"/>
                  </a:cubicBezTo>
                  <a:lnTo>
                    <a:pt x="191" y="24"/>
                  </a:lnTo>
                  <a:cubicBezTo>
                    <a:pt x="174" y="3"/>
                    <a:pt x="174" y="3"/>
                    <a:pt x="158" y="3"/>
                  </a:cubicBezTo>
                  <a:cubicBezTo>
                    <a:pt x="149" y="1"/>
                    <a:pt x="140" y="0"/>
                    <a:pt x="13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1" name="Google Shape;15451;p47"/>
            <p:cNvSpPr/>
            <p:nvPr/>
          </p:nvSpPr>
          <p:spPr>
            <a:xfrm>
              <a:off x="4191900" y="2735025"/>
              <a:ext cx="5575" cy="6500"/>
            </a:xfrm>
            <a:custGeom>
              <a:avLst/>
              <a:gdLst/>
              <a:ahLst/>
              <a:cxnLst/>
              <a:rect l="l" t="t" r="r" b="b"/>
              <a:pathLst>
                <a:path w="223" h="260" extrusionOk="0">
                  <a:moveTo>
                    <a:pt x="136" y="0"/>
                  </a:moveTo>
                  <a:cubicBezTo>
                    <a:pt x="120" y="0"/>
                    <a:pt x="87" y="0"/>
                    <a:pt x="66" y="17"/>
                  </a:cubicBezTo>
                  <a:cubicBezTo>
                    <a:pt x="33" y="33"/>
                    <a:pt x="17" y="70"/>
                    <a:pt x="0" y="103"/>
                  </a:cubicBezTo>
                  <a:cubicBezTo>
                    <a:pt x="0" y="136"/>
                    <a:pt x="0" y="173"/>
                    <a:pt x="17" y="206"/>
                  </a:cubicBezTo>
                  <a:cubicBezTo>
                    <a:pt x="33" y="239"/>
                    <a:pt x="50" y="260"/>
                    <a:pt x="87" y="260"/>
                  </a:cubicBezTo>
                  <a:cubicBezTo>
                    <a:pt x="136" y="260"/>
                    <a:pt x="190" y="223"/>
                    <a:pt x="223" y="157"/>
                  </a:cubicBezTo>
                  <a:cubicBezTo>
                    <a:pt x="223" y="103"/>
                    <a:pt x="223" y="54"/>
                    <a:pt x="190" y="33"/>
                  </a:cubicBezTo>
                  <a:cubicBezTo>
                    <a:pt x="169" y="17"/>
                    <a:pt x="153" y="0"/>
                    <a:pt x="1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2" name="Google Shape;15452;p47"/>
            <p:cNvSpPr/>
            <p:nvPr/>
          </p:nvSpPr>
          <p:spPr>
            <a:xfrm>
              <a:off x="4196125" y="2797375"/>
              <a:ext cx="6500" cy="6525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142" y="1"/>
                  </a:moveTo>
                  <a:cubicBezTo>
                    <a:pt x="127" y="1"/>
                    <a:pt x="114" y="5"/>
                    <a:pt x="103" y="13"/>
                  </a:cubicBezTo>
                  <a:cubicBezTo>
                    <a:pt x="37" y="34"/>
                    <a:pt x="0" y="116"/>
                    <a:pt x="21" y="170"/>
                  </a:cubicBezTo>
                  <a:cubicBezTo>
                    <a:pt x="35" y="228"/>
                    <a:pt x="82" y="260"/>
                    <a:pt x="129" y="260"/>
                  </a:cubicBezTo>
                  <a:cubicBezTo>
                    <a:pt x="138" y="260"/>
                    <a:pt x="148" y="259"/>
                    <a:pt x="157" y="256"/>
                  </a:cubicBezTo>
                  <a:cubicBezTo>
                    <a:pt x="227" y="219"/>
                    <a:pt x="260" y="153"/>
                    <a:pt x="243" y="83"/>
                  </a:cubicBezTo>
                  <a:cubicBezTo>
                    <a:pt x="227" y="67"/>
                    <a:pt x="227" y="50"/>
                    <a:pt x="206" y="34"/>
                  </a:cubicBezTo>
                  <a:cubicBezTo>
                    <a:pt x="206" y="13"/>
                    <a:pt x="190" y="13"/>
                    <a:pt x="190" y="13"/>
                  </a:cubicBezTo>
                  <a:cubicBezTo>
                    <a:pt x="173" y="5"/>
                    <a:pt x="157" y="1"/>
                    <a:pt x="142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3" name="Google Shape;15453;p47"/>
            <p:cNvSpPr/>
            <p:nvPr/>
          </p:nvSpPr>
          <p:spPr>
            <a:xfrm>
              <a:off x="4188400" y="2828725"/>
              <a:ext cx="6100" cy="6400"/>
            </a:xfrm>
            <a:custGeom>
              <a:avLst/>
              <a:gdLst/>
              <a:ahLst/>
              <a:cxnLst/>
              <a:rect l="l" t="t" r="r" b="b"/>
              <a:pathLst>
                <a:path w="244" h="256" extrusionOk="0">
                  <a:moveTo>
                    <a:pt x="132" y="0"/>
                  </a:moveTo>
                  <a:cubicBezTo>
                    <a:pt x="101" y="0"/>
                    <a:pt x="66" y="19"/>
                    <a:pt x="37" y="49"/>
                  </a:cubicBezTo>
                  <a:cubicBezTo>
                    <a:pt x="0" y="99"/>
                    <a:pt x="0" y="185"/>
                    <a:pt x="37" y="223"/>
                  </a:cubicBezTo>
                  <a:cubicBezTo>
                    <a:pt x="54" y="239"/>
                    <a:pt x="70" y="256"/>
                    <a:pt x="87" y="256"/>
                  </a:cubicBezTo>
                  <a:cubicBezTo>
                    <a:pt x="124" y="256"/>
                    <a:pt x="173" y="239"/>
                    <a:pt x="190" y="202"/>
                  </a:cubicBezTo>
                  <a:cubicBezTo>
                    <a:pt x="227" y="169"/>
                    <a:pt x="243" y="119"/>
                    <a:pt x="227" y="66"/>
                  </a:cubicBezTo>
                  <a:cubicBezTo>
                    <a:pt x="227" y="49"/>
                    <a:pt x="206" y="33"/>
                    <a:pt x="190" y="33"/>
                  </a:cubicBezTo>
                  <a:cubicBezTo>
                    <a:pt x="176" y="10"/>
                    <a:pt x="155" y="0"/>
                    <a:pt x="13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4" name="Google Shape;15454;p47"/>
            <p:cNvSpPr/>
            <p:nvPr/>
          </p:nvSpPr>
          <p:spPr>
            <a:xfrm>
              <a:off x="4093050" y="2845000"/>
              <a:ext cx="6100" cy="5575"/>
            </a:xfrm>
            <a:custGeom>
              <a:avLst/>
              <a:gdLst/>
              <a:ahLst/>
              <a:cxnLst/>
              <a:rect l="l" t="t" r="r" b="b"/>
              <a:pathLst>
                <a:path w="244" h="223" extrusionOk="0">
                  <a:moveTo>
                    <a:pt x="157" y="0"/>
                  </a:moveTo>
                  <a:cubicBezTo>
                    <a:pt x="87" y="0"/>
                    <a:pt x="37" y="33"/>
                    <a:pt x="21" y="120"/>
                  </a:cubicBezTo>
                  <a:cubicBezTo>
                    <a:pt x="0" y="136"/>
                    <a:pt x="21" y="169"/>
                    <a:pt x="21" y="206"/>
                  </a:cubicBezTo>
                  <a:cubicBezTo>
                    <a:pt x="37" y="206"/>
                    <a:pt x="37" y="223"/>
                    <a:pt x="37" y="223"/>
                  </a:cubicBezTo>
                  <a:lnTo>
                    <a:pt x="190" y="223"/>
                  </a:lnTo>
                  <a:cubicBezTo>
                    <a:pt x="206" y="206"/>
                    <a:pt x="227" y="190"/>
                    <a:pt x="227" y="153"/>
                  </a:cubicBezTo>
                  <a:cubicBezTo>
                    <a:pt x="244" y="120"/>
                    <a:pt x="244" y="87"/>
                    <a:pt x="227" y="50"/>
                  </a:cubicBezTo>
                  <a:cubicBezTo>
                    <a:pt x="206" y="50"/>
                    <a:pt x="206" y="33"/>
                    <a:pt x="206" y="33"/>
                  </a:cubicBezTo>
                  <a:cubicBezTo>
                    <a:pt x="190" y="17"/>
                    <a:pt x="173" y="0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5" name="Google Shape;15455;p47"/>
            <p:cNvSpPr/>
            <p:nvPr/>
          </p:nvSpPr>
          <p:spPr>
            <a:xfrm>
              <a:off x="4121900" y="2847575"/>
              <a:ext cx="5600" cy="3000"/>
            </a:xfrm>
            <a:custGeom>
              <a:avLst/>
              <a:gdLst/>
              <a:ahLst/>
              <a:cxnLst/>
              <a:rect l="l" t="t" r="r" b="b"/>
              <a:pathLst>
                <a:path w="224" h="120" extrusionOk="0">
                  <a:moveTo>
                    <a:pt x="137" y="0"/>
                  </a:moveTo>
                  <a:cubicBezTo>
                    <a:pt x="67" y="0"/>
                    <a:pt x="17" y="50"/>
                    <a:pt x="1" y="120"/>
                  </a:cubicBezTo>
                  <a:lnTo>
                    <a:pt x="223" y="120"/>
                  </a:lnTo>
                  <a:cubicBezTo>
                    <a:pt x="223" y="103"/>
                    <a:pt x="223" y="66"/>
                    <a:pt x="207" y="50"/>
                  </a:cubicBezTo>
                  <a:lnTo>
                    <a:pt x="186" y="33"/>
                  </a:lnTo>
                  <a:cubicBezTo>
                    <a:pt x="170" y="17"/>
                    <a:pt x="153" y="17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6" name="Google Shape;15456;p47"/>
            <p:cNvSpPr/>
            <p:nvPr/>
          </p:nvSpPr>
          <p:spPr>
            <a:xfrm>
              <a:off x="3918350" y="2766775"/>
              <a:ext cx="5575" cy="6500"/>
            </a:xfrm>
            <a:custGeom>
              <a:avLst/>
              <a:gdLst/>
              <a:ahLst/>
              <a:cxnLst/>
              <a:rect l="l" t="t" r="r" b="b"/>
              <a:pathLst>
                <a:path w="223" h="260" extrusionOk="0">
                  <a:moveTo>
                    <a:pt x="136" y="0"/>
                  </a:moveTo>
                  <a:cubicBezTo>
                    <a:pt x="103" y="0"/>
                    <a:pt x="82" y="0"/>
                    <a:pt x="49" y="21"/>
                  </a:cubicBezTo>
                  <a:cubicBezTo>
                    <a:pt x="16" y="54"/>
                    <a:pt x="0" y="70"/>
                    <a:pt x="0" y="103"/>
                  </a:cubicBezTo>
                  <a:cubicBezTo>
                    <a:pt x="0" y="140"/>
                    <a:pt x="0" y="173"/>
                    <a:pt x="16" y="206"/>
                  </a:cubicBezTo>
                  <a:cubicBezTo>
                    <a:pt x="33" y="243"/>
                    <a:pt x="49" y="260"/>
                    <a:pt x="82" y="260"/>
                  </a:cubicBezTo>
                  <a:cubicBezTo>
                    <a:pt x="136" y="260"/>
                    <a:pt x="206" y="227"/>
                    <a:pt x="223" y="157"/>
                  </a:cubicBezTo>
                  <a:cubicBezTo>
                    <a:pt x="223" y="124"/>
                    <a:pt x="223" y="87"/>
                    <a:pt x="206" y="54"/>
                  </a:cubicBezTo>
                  <a:lnTo>
                    <a:pt x="186" y="37"/>
                  </a:lnTo>
                  <a:cubicBezTo>
                    <a:pt x="169" y="21"/>
                    <a:pt x="153" y="0"/>
                    <a:pt x="1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7" name="Google Shape;15457;p47"/>
            <p:cNvSpPr/>
            <p:nvPr/>
          </p:nvSpPr>
          <p:spPr>
            <a:xfrm>
              <a:off x="3961625" y="2773775"/>
              <a:ext cx="6100" cy="6725"/>
            </a:xfrm>
            <a:custGeom>
              <a:avLst/>
              <a:gdLst/>
              <a:ahLst/>
              <a:cxnLst/>
              <a:rect l="l" t="t" r="r" b="b"/>
              <a:pathLst>
                <a:path w="244" h="269" extrusionOk="0">
                  <a:moveTo>
                    <a:pt x="138" y="0"/>
                  </a:moveTo>
                  <a:cubicBezTo>
                    <a:pt x="123" y="0"/>
                    <a:pt x="106" y="5"/>
                    <a:pt x="87" y="13"/>
                  </a:cubicBezTo>
                  <a:cubicBezTo>
                    <a:pt x="38" y="29"/>
                    <a:pt x="1" y="116"/>
                    <a:pt x="21" y="186"/>
                  </a:cubicBezTo>
                  <a:cubicBezTo>
                    <a:pt x="21" y="202"/>
                    <a:pt x="38" y="235"/>
                    <a:pt x="71" y="256"/>
                  </a:cubicBezTo>
                  <a:cubicBezTo>
                    <a:pt x="87" y="264"/>
                    <a:pt x="101" y="268"/>
                    <a:pt x="114" y="268"/>
                  </a:cubicBezTo>
                  <a:cubicBezTo>
                    <a:pt x="127" y="268"/>
                    <a:pt x="141" y="264"/>
                    <a:pt x="157" y="256"/>
                  </a:cubicBezTo>
                  <a:cubicBezTo>
                    <a:pt x="190" y="235"/>
                    <a:pt x="207" y="219"/>
                    <a:pt x="227" y="186"/>
                  </a:cubicBezTo>
                  <a:cubicBezTo>
                    <a:pt x="244" y="153"/>
                    <a:pt x="244" y="116"/>
                    <a:pt x="244" y="83"/>
                  </a:cubicBezTo>
                  <a:cubicBezTo>
                    <a:pt x="227" y="66"/>
                    <a:pt x="227" y="50"/>
                    <a:pt x="207" y="29"/>
                  </a:cubicBezTo>
                  <a:cubicBezTo>
                    <a:pt x="190" y="29"/>
                    <a:pt x="190" y="13"/>
                    <a:pt x="174" y="13"/>
                  </a:cubicBezTo>
                  <a:cubicBezTo>
                    <a:pt x="166" y="5"/>
                    <a:pt x="153" y="0"/>
                    <a:pt x="13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8" name="Google Shape;15458;p47"/>
            <p:cNvSpPr/>
            <p:nvPr/>
          </p:nvSpPr>
          <p:spPr>
            <a:xfrm>
              <a:off x="3964200" y="2790350"/>
              <a:ext cx="6100" cy="6200"/>
            </a:xfrm>
            <a:custGeom>
              <a:avLst/>
              <a:gdLst/>
              <a:ahLst/>
              <a:cxnLst/>
              <a:rect l="l" t="t" r="r" b="b"/>
              <a:pathLst>
                <a:path w="244" h="248" extrusionOk="0">
                  <a:moveTo>
                    <a:pt x="128" y="1"/>
                  </a:moveTo>
                  <a:cubicBezTo>
                    <a:pt x="73" y="1"/>
                    <a:pt x="35" y="49"/>
                    <a:pt x="21" y="108"/>
                  </a:cubicBezTo>
                  <a:cubicBezTo>
                    <a:pt x="1" y="141"/>
                    <a:pt x="21" y="174"/>
                    <a:pt x="21" y="191"/>
                  </a:cubicBezTo>
                  <a:cubicBezTo>
                    <a:pt x="38" y="228"/>
                    <a:pt x="71" y="244"/>
                    <a:pt x="87" y="244"/>
                  </a:cubicBezTo>
                  <a:cubicBezTo>
                    <a:pt x="96" y="247"/>
                    <a:pt x="106" y="248"/>
                    <a:pt x="115" y="248"/>
                  </a:cubicBezTo>
                  <a:cubicBezTo>
                    <a:pt x="175" y="248"/>
                    <a:pt x="227" y="202"/>
                    <a:pt x="227" y="141"/>
                  </a:cubicBezTo>
                  <a:cubicBezTo>
                    <a:pt x="244" y="108"/>
                    <a:pt x="244" y="71"/>
                    <a:pt x="227" y="55"/>
                  </a:cubicBezTo>
                  <a:cubicBezTo>
                    <a:pt x="207" y="38"/>
                    <a:pt x="207" y="38"/>
                    <a:pt x="207" y="22"/>
                  </a:cubicBezTo>
                  <a:cubicBezTo>
                    <a:pt x="190" y="5"/>
                    <a:pt x="174" y="5"/>
                    <a:pt x="157" y="5"/>
                  </a:cubicBezTo>
                  <a:cubicBezTo>
                    <a:pt x="147" y="2"/>
                    <a:pt x="137" y="1"/>
                    <a:pt x="12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9" name="Google Shape;15459;p47"/>
            <p:cNvSpPr/>
            <p:nvPr/>
          </p:nvSpPr>
          <p:spPr>
            <a:xfrm>
              <a:off x="3965550" y="2745425"/>
              <a:ext cx="6000" cy="6725"/>
            </a:xfrm>
            <a:custGeom>
              <a:avLst/>
              <a:gdLst/>
              <a:ahLst/>
              <a:cxnLst/>
              <a:rect l="l" t="t" r="r" b="b"/>
              <a:pathLst>
                <a:path w="240" h="269" extrusionOk="0">
                  <a:moveTo>
                    <a:pt x="135" y="1"/>
                  </a:moveTo>
                  <a:cubicBezTo>
                    <a:pt x="120" y="1"/>
                    <a:pt x="103" y="5"/>
                    <a:pt x="87" y="13"/>
                  </a:cubicBezTo>
                  <a:cubicBezTo>
                    <a:pt x="50" y="29"/>
                    <a:pt x="33" y="50"/>
                    <a:pt x="17" y="83"/>
                  </a:cubicBezTo>
                  <a:cubicBezTo>
                    <a:pt x="0" y="116"/>
                    <a:pt x="0" y="153"/>
                    <a:pt x="17" y="186"/>
                  </a:cubicBezTo>
                  <a:cubicBezTo>
                    <a:pt x="17" y="219"/>
                    <a:pt x="33" y="236"/>
                    <a:pt x="70" y="256"/>
                  </a:cubicBezTo>
                  <a:cubicBezTo>
                    <a:pt x="79" y="264"/>
                    <a:pt x="91" y="269"/>
                    <a:pt x="105" y="269"/>
                  </a:cubicBezTo>
                  <a:cubicBezTo>
                    <a:pt x="120" y="269"/>
                    <a:pt x="136" y="264"/>
                    <a:pt x="153" y="256"/>
                  </a:cubicBezTo>
                  <a:cubicBezTo>
                    <a:pt x="206" y="219"/>
                    <a:pt x="239" y="153"/>
                    <a:pt x="223" y="83"/>
                  </a:cubicBezTo>
                  <a:cubicBezTo>
                    <a:pt x="223" y="67"/>
                    <a:pt x="206" y="50"/>
                    <a:pt x="206" y="29"/>
                  </a:cubicBezTo>
                  <a:cubicBezTo>
                    <a:pt x="190" y="29"/>
                    <a:pt x="190" y="13"/>
                    <a:pt x="173" y="13"/>
                  </a:cubicBezTo>
                  <a:cubicBezTo>
                    <a:pt x="163" y="5"/>
                    <a:pt x="150" y="1"/>
                    <a:pt x="13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0" name="Google Shape;15460;p47"/>
            <p:cNvSpPr/>
            <p:nvPr/>
          </p:nvSpPr>
          <p:spPr>
            <a:xfrm>
              <a:off x="3956475" y="282272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38" y="0"/>
                  </a:moveTo>
                  <a:cubicBezTo>
                    <a:pt x="103" y="0"/>
                    <a:pt x="67" y="19"/>
                    <a:pt x="38" y="50"/>
                  </a:cubicBezTo>
                  <a:cubicBezTo>
                    <a:pt x="0" y="100"/>
                    <a:pt x="0" y="186"/>
                    <a:pt x="38" y="236"/>
                  </a:cubicBezTo>
                  <a:cubicBezTo>
                    <a:pt x="58" y="251"/>
                    <a:pt x="83" y="260"/>
                    <a:pt x="108" y="260"/>
                  </a:cubicBezTo>
                  <a:cubicBezTo>
                    <a:pt x="142" y="260"/>
                    <a:pt x="178" y="243"/>
                    <a:pt x="207" y="203"/>
                  </a:cubicBezTo>
                  <a:cubicBezTo>
                    <a:pt x="244" y="153"/>
                    <a:pt x="244" y="67"/>
                    <a:pt x="207" y="30"/>
                  </a:cubicBezTo>
                  <a:cubicBezTo>
                    <a:pt x="186" y="9"/>
                    <a:pt x="162" y="0"/>
                    <a:pt x="13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1" name="Google Shape;15461;p47"/>
            <p:cNvSpPr/>
            <p:nvPr/>
          </p:nvSpPr>
          <p:spPr>
            <a:xfrm>
              <a:off x="3953900" y="2803350"/>
              <a:ext cx="6525" cy="6325"/>
            </a:xfrm>
            <a:custGeom>
              <a:avLst/>
              <a:gdLst/>
              <a:ahLst/>
              <a:cxnLst/>
              <a:rect l="l" t="t" r="r" b="b"/>
              <a:pathLst>
                <a:path w="261" h="253" extrusionOk="0">
                  <a:moveTo>
                    <a:pt x="103" y="1"/>
                  </a:moveTo>
                  <a:cubicBezTo>
                    <a:pt x="38" y="34"/>
                    <a:pt x="0" y="104"/>
                    <a:pt x="21" y="170"/>
                  </a:cubicBezTo>
                  <a:cubicBezTo>
                    <a:pt x="21" y="207"/>
                    <a:pt x="54" y="223"/>
                    <a:pt x="70" y="240"/>
                  </a:cubicBezTo>
                  <a:cubicBezTo>
                    <a:pt x="87" y="248"/>
                    <a:pt x="100" y="252"/>
                    <a:pt x="114" y="252"/>
                  </a:cubicBezTo>
                  <a:cubicBezTo>
                    <a:pt x="127" y="252"/>
                    <a:pt x="141" y="248"/>
                    <a:pt x="157" y="240"/>
                  </a:cubicBezTo>
                  <a:cubicBezTo>
                    <a:pt x="227" y="223"/>
                    <a:pt x="260" y="137"/>
                    <a:pt x="244" y="83"/>
                  </a:cubicBezTo>
                  <a:cubicBezTo>
                    <a:pt x="227" y="50"/>
                    <a:pt x="227" y="34"/>
                    <a:pt x="207" y="34"/>
                  </a:cubicBezTo>
                  <a:cubicBezTo>
                    <a:pt x="207" y="17"/>
                    <a:pt x="190" y="17"/>
                    <a:pt x="190" y="17"/>
                  </a:cubicBezTo>
                  <a:cubicBezTo>
                    <a:pt x="157" y="1"/>
                    <a:pt x="124" y="1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2" name="Google Shape;15462;p47"/>
            <p:cNvSpPr/>
            <p:nvPr/>
          </p:nvSpPr>
          <p:spPr>
            <a:xfrm>
              <a:off x="3951825" y="2741275"/>
              <a:ext cx="6025" cy="6400"/>
            </a:xfrm>
            <a:custGeom>
              <a:avLst/>
              <a:gdLst/>
              <a:ahLst/>
              <a:cxnLst/>
              <a:rect l="l" t="t" r="r" b="b"/>
              <a:pathLst>
                <a:path w="241" h="256" extrusionOk="0">
                  <a:moveTo>
                    <a:pt x="136" y="0"/>
                  </a:moveTo>
                  <a:cubicBezTo>
                    <a:pt x="102" y="0"/>
                    <a:pt x="68" y="14"/>
                    <a:pt x="50" y="43"/>
                  </a:cubicBezTo>
                  <a:cubicBezTo>
                    <a:pt x="1" y="113"/>
                    <a:pt x="1" y="179"/>
                    <a:pt x="50" y="233"/>
                  </a:cubicBezTo>
                  <a:cubicBezTo>
                    <a:pt x="67" y="249"/>
                    <a:pt x="83" y="249"/>
                    <a:pt x="104" y="249"/>
                  </a:cubicBezTo>
                  <a:cubicBezTo>
                    <a:pt x="113" y="253"/>
                    <a:pt x="122" y="256"/>
                    <a:pt x="131" y="256"/>
                  </a:cubicBezTo>
                  <a:cubicBezTo>
                    <a:pt x="155" y="256"/>
                    <a:pt x="180" y="240"/>
                    <a:pt x="207" y="216"/>
                  </a:cubicBezTo>
                  <a:cubicBezTo>
                    <a:pt x="240" y="162"/>
                    <a:pt x="240" y="113"/>
                    <a:pt x="240" y="76"/>
                  </a:cubicBezTo>
                  <a:cubicBezTo>
                    <a:pt x="224" y="59"/>
                    <a:pt x="224" y="43"/>
                    <a:pt x="207" y="26"/>
                  </a:cubicBezTo>
                  <a:cubicBezTo>
                    <a:pt x="190" y="10"/>
                    <a:pt x="163" y="0"/>
                    <a:pt x="1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3" name="Google Shape;15463;p47"/>
            <p:cNvSpPr/>
            <p:nvPr/>
          </p:nvSpPr>
          <p:spPr>
            <a:xfrm>
              <a:off x="3957400" y="275855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17" y="0"/>
                  </a:moveTo>
                  <a:cubicBezTo>
                    <a:pt x="71" y="0"/>
                    <a:pt x="15" y="49"/>
                    <a:pt x="1" y="106"/>
                  </a:cubicBezTo>
                  <a:cubicBezTo>
                    <a:pt x="1" y="144"/>
                    <a:pt x="1" y="177"/>
                    <a:pt x="17" y="209"/>
                  </a:cubicBezTo>
                  <a:cubicBezTo>
                    <a:pt x="34" y="226"/>
                    <a:pt x="50" y="247"/>
                    <a:pt x="87" y="263"/>
                  </a:cubicBezTo>
                  <a:cubicBezTo>
                    <a:pt x="153" y="263"/>
                    <a:pt x="207" y="209"/>
                    <a:pt x="223" y="144"/>
                  </a:cubicBezTo>
                  <a:cubicBezTo>
                    <a:pt x="240" y="106"/>
                    <a:pt x="223" y="57"/>
                    <a:pt x="190" y="20"/>
                  </a:cubicBezTo>
                  <a:cubicBezTo>
                    <a:pt x="170" y="20"/>
                    <a:pt x="153" y="3"/>
                    <a:pt x="137" y="3"/>
                  </a:cubicBezTo>
                  <a:cubicBezTo>
                    <a:pt x="131" y="1"/>
                    <a:pt x="124" y="0"/>
                    <a:pt x="11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4" name="Google Shape;15464;p47"/>
            <p:cNvSpPr/>
            <p:nvPr/>
          </p:nvSpPr>
          <p:spPr>
            <a:xfrm>
              <a:off x="3973275" y="27620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14" y="0"/>
                  </a:moveTo>
                  <a:cubicBezTo>
                    <a:pt x="68" y="0"/>
                    <a:pt x="15" y="48"/>
                    <a:pt x="1" y="108"/>
                  </a:cubicBezTo>
                  <a:cubicBezTo>
                    <a:pt x="1" y="141"/>
                    <a:pt x="1" y="174"/>
                    <a:pt x="17" y="211"/>
                  </a:cubicBezTo>
                  <a:cubicBezTo>
                    <a:pt x="33" y="227"/>
                    <a:pt x="50" y="244"/>
                    <a:pt x="87" y="260"/>
                  </a:cubicBezTo>
                  <a:cubicBezTo>
                    <a:pt x="120" y="260"/>
                    <a:pt x="153" y="244"/>
                    <a:pt x="174" y="227"/>
                  </a:cubicBezTo>
                  <a:cubicBezTo>
                    <a:pt x="207" y="211"/>
                    <a:pt x="223" y="174"/>
                    <a:pt x="223" y="141"/>
                  </a:cubicBezTo>
                  <a:cubicBezTo>
                    <a:pt x="240" y="108"/>
                    <a:pt x="223" y="70"/>
                    <a:pt x="207" y="54"/>
                  </a:cubicBezTo>
                  <a:cubicBezTo>
                    <a:pt x="207" y="38"/>
                    <a:pt x="207" y="38"/>
                    <a:pt x="190" y="21"/>
                  </a:cubicBezTo>
                  <a:cubicBezTo>
                    <a:pt x="190" y="21"/>
                    <a:pt x="174" y="5"/>
                    <a:pt x="137" y="5"/>
                  </a:cubicBezTo>
                  <a:cubicBezTo>
                    <a:pt x="129" y="1"/>
                    <a:pt x="122" y="0"/>
                    <a:pt x="11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5" name="Google Shape;15465;p47"/>
            <p:cNvSpPr/>
            <p:nvPr/>
          </p:nvSpPr>
          <p:spPr>
            <a:xfrm>
              <a:off x="3977100" y="2837925"/>
              <a:ext cx="6100" cy="6375"/>
            </a:xfrm>
            <a:custGeom>
              <a:avLst/>
              <a:gdLst/>
              <a:ahLst/>
              <a:cxnLst/>
              <a:rect l="l" t="t" r="r" b="b"/>
              <a:pathLst>
                <a:path w="244" h="255" extrusionOk="0">
                  <a:moveTo>
                    <a:pt x="132" y="1"/>
                  </a:moveTo>
                  <a:cubicBezTo>
                    <a:pt x="101" y="1"/>
                    <a:pt x="72" y="13"/>
                    <a:pt x="54" y="40"/>
                  </a:cubicBezTo>
                  <a:cubicBezTo>
                    <a:pt x="0" y="110"/>
                    <a:pt x="0" y="180"/>
                    <a:pt x="54" y="230"/>
                  </a:cubicBezTo>
                  <a:cubicBezTo>
                    <a:pt x="70" y="246"/>
                    <a:pt x="70" y="246"/>
                    <a:pt x="87" y="246"/>
                  </a:cubicBezTo>
                  <a:cubicBezTo>
                    <a:pt x="101" y="252"/>
                    <a:pt x="115" y="254"/>
                    <a:pt x="127" y="254"/>
                  </a:cubicBezTo>
                  <a:cubicBezTo>
                    <a:pt x="158" y="254"/>
                    <a:pt x="182" y="237"/>
                    <a:pt x="206" y="213"/>
                  </a:cubicBezTo>
                  <a:cubicBezTo>
                    <a:pt x="243" y="164"/>
                    <a:pt x="243" y="110"/>
                    <a:pt x="243" y="77"/>
                  </a:cubicBezTo>
                  <a:cubicBezTo>
                    <a:pt x="227" y="61"/>
                    <a:pt x="227" y="40"/>
                    <a:pt x="206" y="24"/>
                  </a:cubicBezTo>
                  <a:cubicBezTo>
                    <a:pt x="184" y="9"/>
                    <a:pt x="158" y="1"/>
                    <a:pt x="132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6" name="Google Shape;15466;p47"/>
            <p:cNvSpPr/>
            <p:nvPr/>
          </p:nvSpPr>
          <p:spPr>
            <a:xfrm>
              <a:off x="3979250" y="2793450"/>
              <a:ext cx="5600" cy="6500"/>
            </a:xfrm>
            <a:custGeom>
              <a:avLst/>
              <a:gdLst/>
              <a:ahLst/>
              <a:cxnLst/>
              <a:rect l="l" t="t" r="r" b="b"/>
              <a:pathLst>
                <a:path w="224" h="260" extrusionOk="0">
                  <a:moveTo>
                    <a:pt x="141" y="1"/>
                  </a:moveTo>
                  <a:cubicBezTo>
                    <a:pt x="104" y="1"/>
                    <a:pt x="87" y="17"/>
                    <a:pt x="54" y="34"/>
                  </a:cubicBezTo>
                  <a:cubicBezTo>
                    <a:pt x="38" y="50"/>
                    <a:pt x="1" y="87"/>
                    <a:pt x="1" y="120"/>
                  </a:cubicBezTo>
                  <a:cubicBezTo>
                    <a:pt x="1" y="153"/>
                    <a:pt x="1" y="191"/>
                    <a:pt x="17" y="207"/>
                  </a:cubicBezTo>
                  <a:cubicBezTo>
                    <a:pt x="38" y="240"/>
                    <a:pt x="54" y="257"/>
                    <a:pt x="87" y="257"/>
                  </a:cubicBezTo>
                  <a:cubicBezTo>
                    <a:pt x="94" y="259"/>
                    <a:pt x="101" y="260"/>
                    <a:pt x="109" y="260"/>
                  </a:cubicBezTo>
                  <a:cubicBezTo>
                    <a:pt x="157" y="260"/>
                    <a:pt x="209" y="214"/>
                    <a:pt x="223" y="153"/>
                  </a:cubicBezTo>
                  <a:cubicBezTo>
                    <a:pt x="223" y="120"/>
                    <a:pt x="223" y="87"/>
                    <a:pt x="207" y="50"/>
                  </a:cubicBezTo>
                  <a:lnTo>
                    <a:pt x="190" y="34"/>
                  </a:lnTo>
                  <a:cubicBezTo>
                    <a:pt x="174" y="17"/>
                    <a:pt x="157" y="17"/>
                    <a:pt x="14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7" name="Google Shape;15467;p47"/>
            <p:cNvSpPr/>
            <p:nvPr/>
          </p:nvSpPr>
          <p:spPr>
            <a:xfrm>
              <a:off x="3975450" y="2823275"/>
              <a:ext cx="5575" cy="6350"/>
            </a:xfrm>
            <a:custGeom>
              <a:avLst/>
              <a:gdLst/>
              <a:ahLst/>
              <a:cxnLst/>
              <a:rect l="l" t="t" r="r" b="b"/>
              <a:pathLst>
                <a:path w="223" h="254" extrusionOk="0">
                  <a:moveTo>
                    <a:pt x="111" y="1"/>
                  </a:moveTo>
                  <a:cubicBezTo>
                    <a:pt x="92" y="1"/>
                    <a:pt x="76" y="14"/>
                    <a:pt x="50" y="28"/>
                  </a:cubicBezTo>
                  <a:cubicBezTo>
                    <a:pt x="33" y="45"/>
                    <a:pt x="0" y="78"/>
                    <a:pt x="0" y="111"/>
                  </a:cubicBezTo>
                  <a:cubicBezTo>
                    <a:pt x="0" y="148"/>
                    <a:pt x="0" y="181"/>
                    <a:pt x="17" y="197"/>
                  </a:cubicBezTo>
                  <a:cubicBezTo>
                    <a:pt x="33" y="234"/>
                    <a:pt x="50" y="251"/>
                    <a:pt x="87" y="251"/>
                  </a:cubicBezTo>
                  <a:cubicBezTo>
                    <a:pt x="93" y="253"/>
                    <a:pt x="99" y="254"/>
                    <a:pt x="106" y="254"/>
                  </a:cubicBezTo>
                  <a:cubicBezTo>
                    <a:pt x="153" y="254"/>
                    <a:pt x="208" y="206"/>
                    <a:pt x="223" y="148"/>
                  </a:cubicBezTo>
                  <a:cubicBezTo>
                    <a:pt x="223" y="111"/>
                    <a:pt x="223" y="78"/>
                    <a:pt x="206" y="61"/>
                  </a:cubicBezTo>
                  <a:cubicBezTo>
                    <a:pt x="206" y="45"/>
                    <a:pt x="190" y="45"/>
                    <a:pt x="190" y="28"/>
                  </a:cubicBezTo>
                  <a:cubicBezTo>
                    <a:pt x="169" y="8"/>
                    <a:pt x="153" y="8"/>
                    <a:pt x="136" y="8"/>
                  </a:cubicBezTo>
                  <a:cubicBezTo>
                    <a:pt x="127" y="3"/>
                    <a:pt x="119" y="1"/>
                    <a:pt x="11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8" name="Google Shape;15468;p47"/>
            <p:cNvSpPr/>
            <p:nvPr/>
          </p:nvSpPr>
          <p:spPr>
            <a:xfrm>
              <a:off x="3935850" y="2726875"/>
              <a:ext cx="5700" cy="5700"/>
            </a:xfrm>
            <a:custGeom>
              <a:avLst/>
              <a:gdLst/>
              <a:ahLst/>
              <a:cxnLst/>
              <a:rect l="l" t="t" r="r" b="b"/>
              <a:pathLst>
                <a:path w="228" h="228" extrusionOk="0">
                  <a:moveTo>
                    <a:pt x="54" y="0"/>
                  </a:moveTo>
                  <a:cubicBezTo>
                    <a:pt x="38" y="17"/>
                    <a:pt x="38" y="33"/>
                    <a:pt x="22" y="50"/>
                  </a:cubicBezTo>
                  <a:cubicBezTo>
                    <a:pt x="1" y="87"/>
                    <a:pt x="1" y="120"/>
                    <a:pt x="1" y="137"/>
                  </a:cubicBezTo>
                  <a:cubicBezTo>
                    <a:pt x="18" y="195"/>
                    <a:pt x="66" y="227"/>
                    <a:pt x="113" y="227"/>
                  </a:cubicBezTo>
                  <a:cubicBezTo>
                    <a:pt x="122" y="227"/>
                    <a:pt x="132" y="226"/>
                    <a:pt x="141" y="223"/>
                  </a:cubicBezTo>
                  <a:cubicBezTo>
                    <a:pt x="174" y="207"/>
                    <a:pt x="207" y="174"/>
                    <a:pt x="228" y="137"/>
                  </a:cubicBezTo>
                  <a:cubicBezTo>
                    <a:pt x="158" y="87"/>
                    <a:pt x="104" y="50"/>
                    <a:pt x="5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9" name="Google Shape;15469;p47"/>
            <p:cNvSpPr/>
            <p:nvPr/>
          </p:nvSpPr>
          <p:spPr>
            <a:xfrm>
              <a:off x="3968525" y="280800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20" y="0"/>
                  </a:moveTo>
                  <a:cubicBezTo>
                    <a:pt x="71" y="21"/>
                    <a:pt x="34" y="54"/>
                    <a:pt x="17" y="124"/>
                  </a:cubicBezTo>
                  <a:cubicBezTo>
                    <a:pt x="1" y="157"/>
                    <a:pt x="17" y="190"/>
                    <a:pt x="34" y="206"/>
                  </a:cubicBezTo>
                  <a:cubicBezTo>
                    <a:pt x="54" y="243"/>
                    <a:pt x="71" y="260"/>
                    <a:pt x="104" y="260"/>
                  </a:cubicBezTo>
                  <a:cubicBezTo>
                    <a:pt x="111" y="262"/>
                    <a:pt x="118" y="263"/>
                    <a:pt x="125" y="263"/>
                  </a:cubicBezTo>
                  <a:cubicBezTo>
                    <a:pt x="174" y="263"/>
                    <a:pt x="226" y="218"/>
                    <a:pt x="240" y="157"/>
                  </a:cubicBezTo>
                  <a:lnTo>
                    <a:pt x="240" y="124"/>
                  </a:lnTo>
                  <a:cubicBezTo>
                    <a:pt x="240" y="87"/>
                    <a:pt x="223" y="54"/>
                    <a:pt x="207" y="37"/>
                  </a:cubicBezTo>
                  <a:cubicBezTo>
                    <a:pt x="191" y="21"/>
                    <a:pt x="174" y="21"/>
                    <a:pt x="158" y="21"/>
                  </a:cubicBezTo>
                  <a:cubicBezTo>
                    <a:pt x="137" y="0"/>
                    <a:pt x="137" y="0"/>
                    <a:pt x="12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0" name="Google Shape;15470;p47"/>
            <p:cNvSpPr/>
            <p:nvPr/>
          </p:nvSpPr>
          <p:spPr>
            <a:xfrm>
              <a:off x="3963800" y="283767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40" y="1"/>
                  </a:moveTo>
                  <a:cubicBezTo>
                    <a:pt x="87" y="1"/>
                    <a:pt x="17" y="50"/>
                    <a:pt x="0" y="120"/>
                  </a:cubicBezTo>
                  <a:cubicBezTo>
                    <a:pt x="0" y="153"/>
                    <a:pt x="0" y="190"/>
                    <a:pt x="17" y="207"/>
                  </a:cubicBezTo>
                  <a:cubicBezTo>
                    <a:pt x="37" y="240"/>
                    <a:pt x="54" y="256"/>
                    <a:pt x="87" y="256"/>
                  </a:cubicBezTo>
                  <a:cubicBezTo>
                    <a:pt x="97" y="259"/>
                    <a:pt x="107" y="261"/>
                    <a:pt x="116" y="261"/>
                  </a:cubicBezTo>
                  <a:cubicBezTo>
                    <a:pt x="171" y="261"/>
                    <a:pt x="209" y="213"/>
                    <a:pt x="223" y="153"/>
                  </a:cubicBezTo>
                  <a:cubicBezTo>
                    <a:pt x="243" y="120"/>
                    <a:pt x="223" y="87"/>
                    <a:pt x="206" y="50"/>
                  </a:cubicBezTo>
                  <a:cubicBezTo>
                    <a:pt x="206" y="50"/>
                    <a:pt x="206" y="34"/>
                    <a:pt x="190" y="34"/>
                  </a:cubicBezTo>
                  <a:cubicBezTo>
                    <a:pt x="190" y="17"/>
                    <a:pt x="173" y="17"/>
                    <a:pt x="14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1" name="Google Shape;15471;p47"/>
            <p:cNvSpPr/>
            <p:nvPr/>
          </p:nvSpPr>
          <p:spPr>
            <a:xfrm>
              <a:off x="3977100" y="2776575"/>
              <a:ext cx="5675" cy="6350"/>
            </a:xfrm>
            <a:custGeom>
              <a:avLst/>
              <a:gdLst/>
              <a:ahLst/>
              <a:cxnLst/>
              <a:rect l="l" t="t" r="r" b="b"/>
              <a:pathLst>
                <a:path w="227" h="254" extrusionOk="0">
                  <a:moveTo>
                    <a:pt x="120" y="1"/>
                  </a:moveTo>
                  <a:cubicBezTo>
                    <a:pt x="71" y="1"/>
                    <a:pt x="18" y="49"/>
                    <a:pt x="0" y="107"/>
                  </a:cubicBezTo>
                  <a:cubicBezTo>
                    <a:pt x="0" y="144"/>
                    <a:pt x="0" y="177"/>
                    <a:pt x="21" y="194"/>
                  </a:cubicBezTo>
                  <a:cubicBezTo>
                    <a:pt x="37" y="226"/>
                    <a:pt x="54" y="247"/>
                    <a:pt x="87" y="247"/>
                  </a:cubicBezTo>
                  <a:cubicBezTo>
                    <a:pt x="97" y="252"/>
                    <a:pt x="106" y="254"/>
                    <a:pt x="114" y="254"/>
                  </a:cubicBezTo>
                  <a:cubicBezTo>
                    <a:pt x="135" y="254"/>
                    <a:pt x="150" y="241"/>
                    <a:pt x="173" y="226"/>
                  </a:cubicBezTo>
                  <a:cubicBezTo>
                    <a:pt x="190" y="210"/>
                    <a:pt x="206" y="177"/>
                    <a:pt x="227" y="144"/>
                  </a:cubicBezTo>
                  <a:cubicBezTo>
                    <a:pt x="227" y="107"/>
                    <a:pt x="227" y="74"/>
                    <a:pt x="206" y="57"/>
                  </a:cubicBezTo>
                  <a:cubicBezTo>
                    <a:pt x="206" y="41"/>
                    <a:pt x="206" y="41"/>
                    <a:pt x="190" y="20"/>
                  </a:cubicBezTo>
                  <a:cubicBezTo>
                    <a:pt x="173" y="4"/>
                    <a:pt x="157" y="4"/>
                    <a:pt x="140" y="4"/>
                  </a:cubicBezTo>
                  <a:cubicBezTo>
                    <a:pt x="134" y="2"/>
                    <a:pt x="127" y="1"/>
                    <a:pt x="12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72" name="Google Shape;15472;p47"/>
          <p:cNvSpPr/>
          <p:nvPr/>
        </p:nvSpPr>
        <p:spPr>
          <a:xfrm rot="5400000" flipH="1">
            <a:off x="8004039" y="459091"/>
            <a:ext cx="496898" cy="406573"/>
          </a:xfrm>
          <a:custGeom>
            <a:avLst/>
            <a:gdLst/>
            <a:ahLst/>
            <a:cxnLst/>
            <a:rect l="l" t="t" r="r" b="b"/>
            <a:pathLst>
              <a:path w="2442" h="1998" extrusionOk="0">
                <a:moveTo>
                  <a:pt x="1079" y="1"/>
                </a:moveTo>
                <a:cubicBezTo>
                  <a:pt x="952" y="1"/>
                  <a:pt x="821" y="27"/>
                  <a:pt x="689" y="85"/>
                </a:cubicBezTo>
                <a:cubicBezTo>
                  <a:pt x="207" y="274"/>
                  <a:pt x="1" y="703"/>
                  <a:pt x="1" y="1202"/>
                </a:cubicBezTo>
                <a:cubicBezTo>
                  <a:pt x="1" y="1425"/>
                  <a:pt x="17" y="1684"/>
                  <a:pt x="207" y="1837"/>
                </a:cubicBezTo>
                <a:cubicBezTo>
                  <a:pt x="354" y="1956"/>
                  <a:pt x="560" y="1997"/>
                  <a:pt x="754" y="1997"/>
                </a:cubicBezTo>
                <a:cubicBezTo>
                  <a:pt x="790" y="1997"/>
                  <a:pt x="824" y="1996"/>
                  <a:pt x="859" y="1994"/>
                </a:cubicBezTo>
                <a:cubicBezTo>
                  <a:pt x="1514" y="1961"/>
                  <a:pt x="2442" y="1528"/>
                  <a:pt x="2095" y="740"/>
                </a:cubicBezTo>
                <a:cubicBezTo>
                  <a:pt x="1910" y="312"/>
                  <a:pt x="1517" y="1"/>
                  <a:pt x="10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3" name="Google Shape;15473;p47"/>
          <p:cNvSpPr/>
          <p:nvPr/>
        </p:nvSpPr>
        <p:spPr>
          <a:xfrm rot="5400000" flipH="1">
            <a:off x="509789" y="3471042"/>
            <a:ext cx="420427" cy="461299"/>
          </a:xfrm>
          <a:custGeom>
            <a:avLst/>
            <a:gdLst/>
            <a:ahLst/>
            <a:cxnLst/>
            <a:rect l="l" t="t" r="r" b="b"/>
            <a:pathLst>
              <a:path w="2903" h="2718" extrusionOk="0">
                <a:moveTo>
                  <a:pt x="1564" y="1"/>
                </a:moveTo>
                <a:cubicBezTo>
                  <a:pt x="1273" y="1"/>
                  <a:pt x="1022" y="131"/>
                  <a:pt x="911" y="501"/>
                </a:cubicBezTo>
                <a:cubicBezTo>
                  <a:pt x="685" y="1190"/>
                  <a:pt x="0" y="1581"/>
                  <a:pt x="359" y="2200"/>
                </a:cubicBezTo>
                <a:cubicBezTo>
                  <a:pt x="576" y="2574"/>
                  <a:pt x="867" y="2717"/>
                  <a:pt x="1177" y="2717"/>
                </a:cubicBezTo>
                <a:cubicBezTo>
                  <a:pt x="1580" y="2717"/>
                  <a:pt x="2014" y="2475"/>
                  <a:pt x="2354" y="2183"/>
                </a:cubicBezTo>
                <a:cubicBezTo>
                  <a:pt x="2560" y="1994"/>
                  <a:pt x="2746" y="1754"/>
                  <a:pt x="2767" y="1499"/>
                </a:cubicBezTo>
                <a:cubicBezTo>
                  <a:pt x="2767" y="1223"/>
                  <a:pt x="2903" y="604"/>
                  <a:pt x="2680" y="431"/>
                </a:cubicBezTo>
                <a:cubicBezTo>
                  <a:pt x="2396" y="227"/>
                  <a:pt x="1946" y="1"/>
                  <a:pt x="156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5" name="Google Shape;15475;p47"/>
          <p:cNvSpPr/>
          <p:nvPr/>
        </p:nvSpPr>
        <p:spPr>
          <a:xfrm rot="5400000" flipH="1">
            <a:off x="7563172" y="3894614"/>
            <a:ext cx="2561723" cy="2810772"/>
          </a:xfrm>
          <a:custGeom>
            <a:avLst/>
            <a:gdLst/>
            <a:ahLst/>
            <a:cxnLst/>
            <a:rect l="l" t="t" r="r" b="b"/>
            <a:pathLst>
              <a:path w="2903" h="2718" extrusionOk="0">
                <a:moveTo>
                  <a:pt x="1564" y="1"/>
                </a:moveTo>
                <a:cubicBezTo>
                  <a:pt x="1273" y="1"/>
                  <a:pt x="1022" y="131"/>
                  <a:pt x="911" y="501"/>
                </a:cubicBezTo>
                <a:cubicBezTo>
                  <a:pt x="685" y="1190"/>
                  <a:pt x="0" y="1581"/>
                  <a:pt x="359" y="2200"/>
                </a:cubicBezTo>
                <a:cubicBezTo>
                  <a:pt x="576" y="2574"/>
                  <a:pt x="867" y="2717"/>
                  <a:pt x="1177" y="2717"/>
                </a:cubicBezTo>
                <a:cubicBezTo>
                  <a:pt x="1580" y="2717"/>
                  <a:pt x="2014" y="2475"/>
                  <a:pt x="2354" y="2183"/>
                </a:cubicBezTo>
                <a:cubicBezTo>
                  <a:pt x="2560" y="1994"/>
                  <a:pt x="2746" y="1754"/>
                  <a:pt x="2767" y="1499"/>
                </a:cubicBezTo>
                <a:cubicBezTo>
                  <a:pt x="2767" y="1223"/>
                  <a:pt x="2903" y="604"/>
                  <a:pt x="2680" y="431"/>
                </a:cubicBezTo>
                <a:cubicBezTo>
                  <a:pt x="2396" y="227"/>
                  <a:pt x="1946" y="1"/>
                  <a:pt x="156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4326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omo usar o Trello: guia para gerir projetos com a ferramenta">
            <a:extLst>
              <a:ext uri="{FF2B5EF4-FFF2-40B4-BE49-F238E27FC236}">
                <a16:creationId xmlns:a16="http://schemas.microsoft.com/office/drawing/2014/main" id="{B2DE0318-25E2-40AD-A43A-B750BDB06F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42" t="30437" r="3927" b="29581"/>
          <a:stretch/>
        </p:blipFill>
        <p:spPr bwMode="auto">
          <a:xfrm>
            <a:off x="52176" y="1446627"/>
            <a:ext cx="4298606" cy="225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08" name="Google Shape;15208;p47"/>
          <p:cNvSpPr/>
          <p:nvPr/>
        </p:nvSpPr>
        <p:spPr>
          <a:xfrm>
            <a:off x="-861467" y="-186820"/>
            <a:ext cx="11767661" cy="5517140"/>
          </a:xfrm>
          <a:custGeom>
            <a:avLst/>
            <a:gdLst/>
            <a:ahLst/>
            <a:cxnLst/>
            <a:rect l="l" t="t" r="r" b="b"/>
            <a:pathLst>
              <a:path w="284866" h="161156" extrusionOk="0">
                <a:moveTo>
                  <a:pt x="79578" y="28470"/>
                </a:moveTo>
                <a:cubicBezTo>
                  <a:pt x="90374" y="28470"/>
                  <a:pt x="99881" y="31630"/>
                  <a:pt x="104166" y="38659"/>
                </a:cubicBezTo>
                <a:cubicBezTo>
                  <a:pt x="117456" y="60344"/>
                  <a:pt x="118567" y="73552"/>
                  <a:pt x="118650" y="100648"/>
                </a:cubicBezTo>
                <a:cubicBezTo>
                  <a:pt x="118650" y="120001"/>
                  <a:pt x="99847" y="126486"/>
                  <a:pt x="81063" y="126486"/>
                </a:cubicBezTo>
                <a:cubicBezTo>
                  <a:pt x="65740" y="126486"/>
                  <a:pt x="50429" y="122171"/>
                  <a:pt x="45345" y="117004"/>
                </a:cubicBezTo>
                <a:cubicBezTo>
                  <a:pt x="38659" y="110153"/>
                  <a:pt x="35058" y="102952"/>
                  <a:pt x="31458" y="93262"/>
                </a:cubicBezTo>
                <a:cubicBezTo>
                  <a:pt x="27960" y="84003"/>
                  <a:pt x="29236" y="62998"/>
                  <a:pt x="31890" y="54521"/>
                </a:cubicBezTo>
                <a:cubicBezTo>
                  <a:pt x="37054" y="38488"/>
                  <a:pt x="60357" y="28470"/>
                  <a:pt x="79578" y="28470"/>
                </a:cubicBezTo>
                <a:close/>
                <a:moveTo>
                  <a:pt x="0" y="1"/>
                </a:moveTo>
                <a:lnTo>
                  <a:pt x="0" y="161155"/>
                </a:lnTo>
                <a:lnTo>
                  <a:pt x="284866" y="161155"/>
                </a:lnTo>
                <a:lnTo>
                  <a:pt x="284866" y="1"/>
                </a:lnTo>
                <a:close/>
              </a:path>
            </a:pathLst>
          </a:custGeom>
          <a:solidFill>
            <a:srgbClr val="F5EC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09" name="Google Shape;15209;p47"/>
          <p:cNvSpPr/>
          <p:nvPr/>
        </p:nvSpPr>
        <p:spPr>
          <a:xfrm>
            <a:off x="5022364" y="843135"/>
            <a:ext cx="1171275" cy="958326"/>
          </a:xfrm>
          <a:custGeom>
            <a:avLst/>
            <a:gdLst/>
            <a:ahLst/>
            <a:cxnLst/>
            <a:rect l="l" t="t" r="r" b="b"/>
            <a:pathLst>
              <a:path w="2442" h="1998" extrusionOk="0">
                <a:moveTo>
                  <a:pt x="1079" y="1"/>
                </a:moveTo>
                <a:cubicBezTo>
                  <a:pt x="952" y="1"/>
                  <a:pt x="821" y="27"/>
                  <a:pt x="689" y="85"/>
                </a:cubicBezTo>
                <a:cubicBezTo>
                  <a:pt x="207" y="274"/>
                  <a:pt x="1" y="703"/>
                  <a:pt x="1" y="1202"/>
                </a:cubicBezTo>
                <a:cubicBezTo>
                  <a:pt x="1" y="1425"/>
                  <a:pt x="17" y="1684"/>
                  <a:pt x="207" y="1837"/>
                </a:cubicBezTo>
                <a:cubicBezTo>
                  <a:pt x="354" y="1956"/>
                  <a:pt x="560" y="1997"/>
                  <a:pt x="754" y="1997"/>
                </a:cubicBezTo>
                <a:cubicBezTo>
                  <a:pt x="790" y="1997"/>
                  <a:pt x="824" y="1996"/>
                  <a:pt x="859" y="1994"/>
                </a:cubicBezTo>
                <a:cubicBezTo>
                  <a:pt x="1514" y="1961"/>
                  <a:pt x="2442" y="1528"/>
                  <a:pt x="2095" y="740"/>
                </a:cubicBezTo>
                <a:cubicBezTo>
                  <a:pt x="1910" y="312"/>
                  <a:pt x="1517" y="1"/>
                  <a:pt x="1079" y="1"/>
                </a:cubicBezTo>
                <a:close/>
              </a:path>
            </a:pathLst>
          </a:custGeom>
          <a:solidFill>
            <a:srgbClr val="E5D0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10" name="Google Shape;15210;p47"/>
          <p:cNvSpPr txBox="1">
            <a:spLocks noGrp="1"/>
          </p:cNvSpPr>
          <p:nvPr>
            <p:ph type="title"/>
          </p:nvPr>
        </p:nvSpPr>
        <p:spPr>
          <a:xfrm>
            <a:off x="4793809" y="1985195"/>
            <a:ext cx="4925797" cy="9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b="1" dirty="0"/>
              <a:t>API</a:t>
            </a:r>
            <a:endParaRPr sz="7200" b="1" dirty="0"/>
          </a:p>
        </p:txBody>
      </p:sp>
      <p:sp>
        <p:nvSpPr>
          <p:cNvPr id="15211" name="Google Shape;15211;p47"/>
          <p:cNvSpPr txBox="1">
            <a:spLocks noGrp="1"/>
          </p:cNvSpPr>
          <p:nvPr>
            <p:ph type="subTitle" idx="1"/>
          </p:nvPr>
        </p:nvSpPr>
        <p:spPr>
          <a:xfrm>
            <a:off x="4198828" y="2656919"/>
            <a:ext cx="4176915" cy="9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Gráfico em tempo real</a:t>
            </a:r>
            <a:endParaRPr dirty="0"/>
          </a:p>
        </p:txBody>
      </p:sp>
      <p:sp>
        <p:nvSpPr>
          <p:cNvPr id="15212" name="Google Shape;15212;p47"/>
          <p:cNvSpPr/>
          <p:nvPr/>
        </p:nvSpPr>
        <p:spPr>
          <a:xfrm rot="10800000" flipH="1">
            <a:off x="0" y="3203971"/>
            <a:ext cx="2453875" cy="1939529"/>
          </a:xfrm>
          <a:custGeom>
            <a:avLst/>
            <a:gdLst/>
            <a:ahLst/>
            <a:cxnLst/>
            <a:rect l="l" t="t" r="r" b="b"/>
            <a:pathLst>
              <a:path w="8279" h="7456" extrusionOk="0">
                <a:moveTo>
                  <a:pt x="0" y="1"/>
                </a:moveTo>
                <a:lnTo>
                  <a:pt x="0" y="7455"/>
                </a:lnTo>
                <a:cubicBezTo>
                  <a:pt x="186" y="6235"/>
                  <a:pt x="652" y="5117"/>
                  <a:pt x="1443" y="4379"/>
                </a:cubicBezTo>
                <a:cubicBezTo>
                  <a:pt x="1850" y="3996"/>
                  <a:pt x="2252" y="3845"/>
                  <a:pt x="2651" y="3845"/>
                </a:cubicBezTo>
                <a:cubicBezTo>
                  <a:pt x="3415" y="3845"/>
                  <a:pt x="4166" y="4394"/>
                  <a:pt x="4910" y="4911"/>
                </a:cubicBezTo>
                <a:cubicBezTo>
                  <a:pt x="5426" y="5274"/>
                  <a:pt x="6011" y="5600"/>
                  <a:pt x="6597" y="5703"/>
                </a:cubicBezTo>
                <a:cubicBezTo>
                  <a:pt x="6686" y="5720"/>
                  <a:pt x="6778" y="5729"/>
                  <a:pt x="6871" y="5729"/>
                </a:cubicBezTo>
                <a:cubicBezTo>
                  <a:pt x="7335" y="5729"/>
                  <a:pt x="7820" y="5505"/>
                  <a:pt x="8019" y="4948"/>
                </a:cubicBezTo>
                <a:cubicBezTo>
                  <a:pt x="8279" y="4190"/>
                  <a:pt x="7937" y="3365"/>
                  <a:pt x="7660" y="2730"/>
                </a:cubicBezTo>
                <a:cubicBezTo>
                  <a:pt x="7590" y="2578"/>
                  <a:pt x="6560" y="87"/>
                  <a:pt x="6749" y="1"/>
                </a:cubicBezTo>
                <a:close/>
              </a:path>
            </a:pathLst>
          </a:custGeom>
          <a:solidFill>
            <a:srgbClr val="DFC8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13" name="Google Shape;15213;p47"/>
          <p:cNvGrpSpPr/>
          <p:nvPr/>
        </p:nvGrpSpPr>
        <p:grpSpPr>
          <a:xfrm rot="-5400000" flipH="1">
            <a:off x="7903210" y="540476"/>
            <a:ext cx="1830221" cy="691747"/>
            <a:chOff x="3838450" y="2686475"/>
            <a:chExt cx="434175" cy="164100"/>
          </a:xfrm>
        </p:grpSpPr>
        <p:sp>
          <p:nvSpPr>
            <p:cNvPr id="15214" name="Google Shape;15214;p47"/>
            <p:cNvSpPr/>
            <p:nvPr/>
          </p:nvSpPr>
          <p:spPr>
            <a:xfrm>
              <a:off x="4133050" y="2834375"/>
              <a:ext cx="6400" cy="6225"/>
            </a:xfrm>
            <a:custGeom>
              <a:avLst/>
              <a:gdLst/>
              <a:ahLst/>
              <a:cxnLst/>
              <a:rect l="l" t="t" r="r" b="b"/>
              <a:pathLst>
                <a:path w="256" h="249" extrusionOk="0">
                  <a:moveTo>
                    <a:pt x="139" y="1"/>
                  </a:moveTo>
                  <a:cubicBezTo>
                    <a:pt x="124" y="1"/>
                    <a:pt x="111" y="5"/>
                    <a:pt x="103" y="13"/>
                  </a:cubicBezTo>
                  <a:cubicBezTo>
                    <a:pt x="33" y="30"/>
                    <a:pt x="0" y="100"/>
                    <a:pt x="17" y="166"/>
                  </a:cubicBezTo>
                  <a:cubicBezTo>
                    <a:pt x="33" y="203"/>
                    <a:pt x="49" y="236"/>
                    <a:pt x="70" y="236"/>
                  </a:cubicBezTo>
                  <a:cubicBezTo>
                    <a:pt x="87" y="244"/>
                    <a:pt x="103" y="248"/>
                    <a:pt x="118" y="248"/>
                  </a:cubicBezTo>
                  <a:cubicBezTo>
                    <a:pt x="132" y="248"/>
                    <a:pt x="144" y="244"/>
                    <a:pt x="153" y="236"/>
                  </a:cubicBezTo>
                  <a:cubicBezTo>
                    <a:pt x="223" y="219"/>
                    <a:pt x="256" y="149"/>
                    <a:pt x="239" y="79"/>
                  </a:cubicBezTo>
                  <a:cubicBezTo>
                    <a:pt x="239" y="63"/>
                    <a:pt x="223" y="30"/>
                    <a:pt x="206" y="30"/>
                  </a:cubicBezTo>
                  <a:cubicBezTo>
                    <a:pt x="206" y="13"/>
                    <a:pt x="190" y="13"/>
                    <a:pt x="190" y="13"/>
                  </a:cubicBezTo>
                  <a:cubicBezTo>
                    <a:pt x="171" y="5"/>
                    <a:pt x="154" y="1"/>
                    <a:pt x="13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5" name="Google Shape;15215;p47"/>
            <p:cNvSpPr/>
            <p:nvPr/>
          </p:nvSpPr>
          <p:spPr>
            <a:xfrm>
              <a:off x="4017075" y="2766450"/>
              <a:ext cx="6425" cy="6325"/>
            </a:xfrm>
            <a:custGeom>
              <a:avLst/>
              <a:gdLst/>
              <a:ahLst/>
              <a:cxnLst/>
              <a:rect l="l" t="t" r="r" b="b"/>
              <a:pathLst>
                <a:path w="257" h="253" extrusionOk="0">
                  <a:moveTo>
                    <a:pt x="135" y="1"/>
                  </a:moveTo>
                  <a:cubicBezTo>
                    <a:pt x="120" y="1"/>
                    <a:pt x="104" y="5"/>
                    <a:pt x="87" y="13"/>
                  </a:cubicBezTo>
                  <a:cubicBezTo>
                    <a:pt x="34" y="34"/>
                    <a:pt x="1" y="100"/>
                    <a:pt x="17" y="170"/>
                  </a:cubicBezTo>
                  <a:cubicBezTo>
                    <a:pt x="29" y="221"/>
                    <a:pt x="61" y="253"/>
                    <a:pt x="104" y="253"/>
                  </a:cubicBezTo>
                  <a:cubicBezTo>
                    <a:pt x="119" y="253"/>
                    <a:pt x="136" y="249"/>
                    <a:pt x="153" y="240"/>
                  </a:cubicBezTo>
                  <a:cubicBezTo>
                    <a:pt x="207" y="219"/>
                    <a:pt x="256" y="153"/>
                    <a:pt x="240" y="83"/>
                  </a:cubicBezTo>
                  <a:cubicBezTo>
                    <a:pt x="223" y="67"/>
                    <a:pt x="223" y="50"/>
                    <a:pt x="207" y="34"/>
                  </a:cubicBezTo>
                  <a:cubicBezTo>
                    <a:pt x="190" y="13"/>
                    <a:pt x="190" y="13"/>
                    <a:pt x="174" y="13"/>
                  </a:cubicBezTo>
                  <a:cubicBezTo>
                    <a:pt x="164" y="5"/>
                    <a:pt x="150" y="1"/>
                    <a:pt x="13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6" name="Google Shape;15216;p47"/>
            <p:cNvSpPr/>
            <p:nvPr/>
          </p:nvSpPr>
          <p:spPr>
            <a:xfrm>
              <a:off x="4014500" y="281490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37" y="0"/>
                  </a:moveTo>
                  <a:cubicBezTo>
                    <a:pt x="87" y="0"/>
                    <a:pt x="17" y="54"/>
                    <a:pt x="1" y="120"/>
                  </a:cubicBezTo>
                  <a:cubicBezTo>
                    <a:pt x="1" y="157"/>
                    <a:pt x="1" y="190"/>
                    <a:pt x="17" y="207"/>
                  </a:cubicBezTo>
                  <a:cubicBezTo>
                    <a:pt x="34" y="240"/>
                    <a:pt x="50" y="260"/>
                    <a:pt x="87" y="260"/>
                  </a:cubicBezTo>
                  <a:cubicBezTo>
                    <a:pt x="95" y="262"/>
                    <a:pt x="103" y="263"/>
                    <a:pt x="111" y="263"/>
                  </a:cubicBezTo>
                  <a:cubicBezTo>
                    <a:pt x="166" y="263"/>
                    <a:pt x="209" y="215"/>
                    <a:pt x="223" y="157"/>
                  </a:cubicBezTo>
                  <a:cubicBezTo>
                    <a:pt x="240" y="104"/>
                    <a:pt x="223" y="54"/>
                    <a:pt x="190" y="33"/>
                  </a:cubicBezTo>
                  <a:cubicBezTo>
                    <a:pt x="190" y="17"/>
                    <a:pt x="174" y="17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7" name="Google Shape;15217;p47"/>
            <p:cNvSpPr/>
            <p:nvPr/>
          </p:nvSpPr>
          <p:spPr>
            <a:xfrm>
              <a:off x="4004600" y="2842425"/>
              <a:ext cx="6025" cy="6500"/>
            </a:xfrm>
            <a:custGeom>
              <a:avLst/>
              <a:gdLst/>
              <a:ahLst/>
              <a:cxnLst/>
              <a:rect l="l" t="t" r="r" b="b"/>
              <a:pathLst>
                <a:path w="241" h="260" extrusionOk="0">
                  <a:moveTo>
                    <a:pt x="158" y="0"/>
                  </a:moveTo>
                  <a:cubicBezTo>
                    <a:pt x="137" y="0"/>
                    <a:pt x="104" y="0"/>
                    <a:pt x="87" y="17"/>
                  </a:cubicBezTo>
                  <a:cubicBezTo>
                    <a:pt x="54" y="33"/>
                    <a:pt x="17" y="66"/>
                    <a:pt x="17" y="120"/>
                  </a:cubicBezTo>
                  <a:cubicBezTo>
                    <a:pt x="1" y="153"/>
                    <a:pt x="17" y="190"/>
                    <a:pt x="34" y="206"/>
                  </a:cubicBezTo>
                  <a:cubicBezTo>
                    <a:pt x="34" y="239"/>
                    <a:pt x="71" y="256"/>
                    <a:pt x="104" y="256"/>
                  </a:cubicBezTo>
                  <a:cubicBezTo>
                    <a:pt x="111" y="258"/>
                    <a:pt x="118" y="259"/>
                    <a:pt x="125" y="259"/>
                  </a:cubicBezTo>
                  <a:cubicBezTo>
                    <a:pt x="170" y="259"/>
                    <a:pt x="209" y="214"/>
                    <a:pt x="224" y="153"/>
                  </a:cubicBezTo>
                  <a:lnTo>
                    <a:pt x="240" y="153"/>
                  </a:lnTo>
                  <a:cubicBezTo>
                    <a:pt x="240" y="103"/>
                    <a:pt x="224" y="50"/>
                    <a:pt x="207" y="33"/>
                  </a:cubicBezTo>
                  <a:cubicBezTo>
                    <a:pt x="191" y="17"/>
                    <a:pt x="174" y="17"/>
                    <a:pt x="15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8" name="Google Shape;15218;p47"/>
            <p:cNvSpPr/>
            <p:nvPr/>
          </p:nvSpPr>
          <p:spPr>
            <a:xfrm>
              <a:off x="4004200" y="2827775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136" y="1"/>
                  </a:moveTo>
                  <a:cubicBezTo>
                    <a:pt x="103" y="1"/>
                    <a:pt x="87" y="1"/>
                    <a:pt x="50" y="17"/>
                  </a:cubicBezTo>
                  <a:cubicBezTo>
                    <a:pt x="33" y="54"/>
                    <a:pt x="17" y="71"/>
                    <a:pt x="0" y="104"/>
                  </a:cubicBezTo>
                  <a:cubicBezTo>
                    <a:pt x="0" y="137"/>
                    <a:pt x="0" y="174"/>
                    <a:pt x="17" y="207"/>
                  </a:cubicBezTo>
                  <a:cubicBezTo>
                    <a:pt x="33" y="223"/>
                    <a:pt x="50" y="240"/>
                    <a:pt x="87" y="261"/>
                  </a:cubicBezTo>
                  <a:cubicBezTo>
                    <a:pt x="136" y="261"/>
                    <a:pt x="207" y="223"/>
                    <a:pt x="223" y="137"/>
                  </a:cubicBezTo>
                  <a:cubicBezTo>
                    <a:pt x="223" y="104"/>
                    <a:pt x="223" y="87"/>
                    <a:pt x="207" y="54"/>
                  </a:cubicBezTo>
                  <a:cubicBezTo>
                    <a:pt x="207" y="34"/>
                    <a:pt x="207" y="34"/>
                    <a:pt x="190" y="34"/>
                  </a:cubicBezTo>
                  <a:cubicBezTo>
                    <a:pt x="174" y="17"/>
                    <a:pt x="153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9" name="Google Shape;15219;p47"/>
            <p:cNvSpPr/>
            <p:nvPr/>
          </p:nvSpPr>
          <p:spPr>
            <a:xfrm>
              <a:off x="4007175" y="2781000"/>
              <a:ext cx="5600" cy="6400"/>
            </a:xfrm>
            <a:custGeom>
              <a:avLst/>
              <a:gdLst/>
              <a:ahLst/>
              <a:cxnLst/>
              <a:rect l="l" t="t" r="r" b="b"/>
              <a:pathLst>
                <a:path w="224" h="256" extrusionOk="0">
                  <a:moveTo>
                    <a:pt x="137" y="0"/>
                  </a:moveTo>
                  <a:cubicBezTo>
                    <a:pt x="121" y="0"/>
                    <a:pt x="88" y="0"/>
                    <a:pt x="55" y="17"/>
                  </a:cubicBezTo>
                  <a:cubicBezTo>
                    <a:pt x="34" y="49"/>
                    <a:pt x="17" y="70"/>
                    <a:pt x="1" y="103"/>
                  </a:cubicBezTo>
                  <a:cubicBezTo>
                    <a:pt x="1" y="136"/>
                    <a:pt x="1" y="173"/>
                    <a:pt x="17" y="206"/>
                  </a:cubicBezTo>
                  <a:cubicBezTo>
                    <a:pt x="34" y="223"/>
                    <a:pt x="55" y="239"/>
                    <a:pt x="88" y="256"/>
                  </a:cubicBezTo>
                  <a:cubicBezTo>
                    <a:pt x="137" y="256"/>
                    <a:pt x="207" y="223"/>
                    <a:pt x="224" y="136"/>
                  </a:cubicBezTo>
                  <a:cubicBezTo>
                    <a:pt x="224" y="103"/>
                    <a:pt x="224" y="87"/>
                    <a:pt x="207" y="49"/>
                  </a:cubicBezTo>
                  <a:cubicBezTo>
                    <a:pt x="207" y="33"/>
                    <a:pt x="207" y="33"/>
                    <a:pt x="191" y="33"/>
                  </a:cubicBezTo>
                  <a:cubicBezTo>
                    <a:pt x="174" y="17"/>
                    <a:pt x="158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0" name="Google Shape;15220;p47"/>
            <p:cNvSpPr/>
            <p:nvPr/>
          </p:nvSpPr>
          <p:spPr>
            <a:xfrm>
              <a:off x="4008950" y="2750325"/>
              <a:ext cx="6400" cy="6400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130" y="0"/>
                  </a:moveTo>
                  <a:cubicBezTo>
                    <a:pt x="99" y="0"/>
                    <a:pt x="70" y="12"/>
                    <a:pt x="50" y="40"/>
                  </a:cubicBezTo>
                  <a:cubicBezTo>
                    <a:pt x="0" y="110"/>
                    <a:pt x="0" y="180"/>
                    <a:pt x="50" y="229"/>
                  </a:cubicBezTo>
                  <a:cubicBezTo>
                    <a:pt x="66" y="246"/>
                    <a:pt x="93" y="255"/>
                    <a:pt x="120" y="255"/>
                  </a:cubicBezTo>
                  <a:cubicBezTo>
                    <a:pt x="152" y="255"/>
                    <a:pt x="186" y="242"/>
                    <a:pt x="206" y="213"/>
                  </a:cubicBezTo>
                  <a:cubicBezTo>
                    <a:pt x="256" y="163"/>
                    <a:pt x="256" y="77"/>
                    <a:pt x="206" y="23"/>
                  </a:cubicBezTo>
                  <a:cubicBezTo>
                    <a:pt x="182" y="8"/>
                    <a:pt x="155" y="0"/>
                    <a:pt x="13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1" name="Google Shape;15221;p47"/>
            <p:cNvSpPr/>
            <p:nvPr/>
          </p:nvSpPr>
          <p:spPr>
            <a:xfrm>
              <a:off x="4002025" y="276470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57" y="1"/>
                  </a:moveTo>
                  <a:cubicBezTo>
                    <a:pt x="87" y="1"/>
                    <a:pt x="17" y="50"/>
                    <a:pt x="17" y="120"/>
                  </a:cubicBezTo>
                  <a:cubicBezTo>
                    <a:pt x="1" y="153"/>
                    <a:pt x="1" y="186"/>
                    <a:pt x="17" y="207"/>
                  </a:cubicBezTo>
                  <a:cubicBezTo>
                    <a:pt x="34" y="240"/>
                    <a:pt x="71" y="256"/>
                    <a:pt x="87" y="256"/>
                  </a:cubicBezTo>
                  <a:cubicBezTo>
                    <a:pt x="97" y="258"/>
                    <a:pt x="105" y="259"/>
                    <a:pt x="114" y="259"/>
                  </a:cubicBezTo>
                  <a:cubicBezTo>
                    <a:pt x="170" y="259"/>
                    <a:pt x="209" y="214"/>
                    <a:pt x="223" y="153"/>
                  </a:cubicBezTo>
                  <a:cubicBezTo>
                    <a:pt x="240" y="120"/>
                    <a:pt x="240" y="83"/>
                    <a:pt x="223" y="50"/>
                  </a:cubicBezTo>
                  <a:cubicBezTo>
                    <a:pt x="207" y="50"/>
                    <a:pt x="207" y="34"/>
                    <a:pt x="207" y="34"/>
                  </a:cubicBezTo>
                  <a:cubicBezTo>
                    <a:pt x="190" y="17"/>
                    <a:pt x="174" y="1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2" name="Google Shape;15222;p47"/>
            <p:cNvSpPr/>
            <p:nvPr/>
          </p:nvSpPr>
          <p:spPr>
            <a:xfrm>
              <a:off x="4050175" y="2839050"/>
              <a:ext cx="6000" cy="6475"/>
            </a:xfrm>
            <a:custGeom>
              <a:avLst/>
              <a:gdLst/>
              <a:ahLst/>
              <a:cxnLst/>
              <a:rect l="l" t="t" r="r" b="b"/>
              <a:pathLst>
                <a:path w="240" h="259" extrusionOk="0">
                  <a:moveTo>
                    <a:pt x="134" y="0"/>
                  </a:moveTo>
                  <a:cubicBezTo>
                    <a:pt x="120" y="0"/>
                    <a:pt x="103" y="5"/>
                    <a:pt x="87" y="16"/>
                  </a:cubicBezTo>
                  <a:cubicBezTo>
                    <a:pt x="50" y="16"/>
                    <a:pt x="33" y="49"/>
                    <a:pt x="17" y="82"/>
                  </a:cubicBezTo>
                  <a:cubicBezTo>
                    <a:pt x="0" y="98"/>
                    <a:pt x="0" y="135"/>
                    <a:pt x="0" y="168"/>
                  </a:cubicBezTo>
                  <a:cubicBezTo>
                    <a:pt x="14" y="226"/>
                    <a:pt x="64" y="259"/>
                    <a:pt x="119" y="259"/>
                  </a:cubicBezTo>
                  <a:cubicBezTo>
                    <a:pt x="130" y="259"/>
                    <a:pt x="142" y="258"/>
                    <a:pt x="153" y="255"/>
                  </a:cubicBezTo>
                  <a:cubicBezTo>
                    <a:pt x="206" y="222"/>
                    <a:pt x="239" y="152"/>
                    <a:pt x="223" y="82"/>
                  </a:cubicBezTo>
                  <a:cubicBezTo>
                    <a:pt x="223" y="65"/>
                    <a:pt x="206" y="49"/>
                    <a:pt x="190" y="32"/>
                  </a:cubicBezTo>
                  <a:cubicBezTo>
                    <a:pt x="190" y="16"/>
                    <a:pt x="190" y="16"/>
                    <a:pt x="169" y="16"/>
                  </a:cubicBezTo>
                  <a:cubicBezTo>
                    <a:pt x="161" y="5"/>
                    <a:pt x="149" y="0"/>
                    <a:pt x="13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3" name="Google Shape;15223;p47"/>
            <p:cNvSpPr/>
            <p:nvPr/>
          </p:nvSpPr>
          <p:spPr>
            <a:xfrm>
              <a:off x="4021825" y="2784725"/>
              <a:ext cx="6000" cy="6350"/>
            </a:xfrm>
            <a:custGeom>
              <a:avLst/>
              <a:gdLst/>
              <a:ahLst/>
              <a:cxnLst/>
              <a:rect l="l" t="t" r="r" b="b"/>
              <a:pathLst>
                <a:path w="240" h="254" extrusionOk="0">
                  <a:moveTo>
                    <a:pt x="128" y="1"/>
                  </a:moveTo>
                  <a:cubicBezTo>
                    <a:pt x="71" y="1"/>
                    <a:pt x="17" y="49"/>
                    <a:pt x="17" y="107"/>
                  </a:cubicBezTo>
                  <a:cubicBezTo>
                    <a:pt x="0" y="144"/>
                    <a:pt x="0" y="177"/>
                    <a:pt x="33" y="210"/>
                  </a:cubicBezTo>
                  <a:cubicBezTo>
                    <a:pt x="33" y="230"/>
                    <a:pt x="66" y="247"/>
                    <a:pt x="87" y="247"/>
                  </a:cubicBezTo>
                  <a:cubicBezTo>
                    <a:pt x="97" y="252"/>
                    <a:pt x="106" y="254"/>
                    <a:pt x="116" y="254"/>
                  </a:cubicBezTo>
                  <a:cubicBezTo>
                    <a:pt x="138" y="254"/>
                    <a:pt x="158" y="242"/>
                    <a:pt x="169" y="230"/>
                  </a:cubicBezTo>
                  <a:cubicBezTo>
                    <a:pt x="207" y="210"/>
                    <a:pt x="223" y="177"/>
                    <a:pt x="223" y="144"/>
                  </a:cubicBezTo>
                  <a:cubicBezTo>
                    <a:pt x="240" y="107"/>
                    <a:pt x="223" y="74"/>
                    <a:pt x="223" y="41"/>
                  </a:cubicBezTo>
                  <a:cubicBezTo>
                    <a:pt x="207" y="41"/>
                    <a:pt x="207" y="24"/>
                    <a:pt x="207" y="24"/>
                  </a:cubicBezTo>
                  <a:cubicBezTo>
                    <a:pt x="190" y="24"/>
                    <a:pt x="190" y="24"/>
                    <a:pt x="190" y="4"/>
                  </a:cubicBezTo>
                  <a:lnTo>
                    <a:pt x="153" y="4"/>
                  </a:lnTo>
                  <a:cubicBezTo>
                    <a:pt x="145" y="2"/>
                    <a:pt x="137" y="1"/>
                    <a:pt x="12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4" name="Google Shape;15224;p47"/>
            <p:cNvSpPr/>
            <p:nvPr/>
          </p:nvSpPr>
          <p:spPr>
            <a:xfrm>
              <a:off x="4049750" y="2787925"/>
              <a:ext cx="6425" cy="6300"/>
            </a:xfrm>
            <a:custGeom>
              <a:avLst/>
              <a:gdLst/>
              <a:ahLst/>
              <a:cxnLst/>
              <a:rect l="l" t="t" r="r" b="b"/>
              <a:pathLst>
                <a:path w="257" h="252" extrusionOk="0">
                  <a:moveTo>
                    <a:pt x="136" y="1"/>
                  </a:moveTo>
                  <a:cubicBezTo>
                    <a:pt x="102" y="1"/>
                    <a:pt x="70" y="20"/>
                    <a:pt x="50" y="49"/>
                  </a:cubicBezTo>
                  <a:cubicBezTo>
                    <a:pt x="1" y="102"/>
                    <a:pt x="1" y="185"/>
                    <a:pt x="50" y="222"/>
                  </a:cubicBezTo>
                  <a:cubicBezTo>
                    <a:pt x="64" y="243"/>
                    <a:pt x="84" y="252"/>
                    <a:pt x="107" y="252"/>
                  </a:cubicBezTo>
                  <a:cubicBezTo>
                    <a:pt x="139" y="252"/>
                    <a:pt x="176" y="234"/>
                    <a:pt x="207" y="205"/>
                  </a:cubicBezTo>
                  <a:cubicBezTo>
                    <a:pt x="256" y="152"/>
                    <a:pt x="240" y="65"/>
                    <a:pt x="207" y="32"/>
                  </a:cubicBezTo>
                  <a:cubicBezTo>
                    <a:pt x="185" y="10"/>
                    <a:pt x="160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5" name="Google Shape;15225;p47"/>
            <p:cNvSpPr/>
            <p:nvPr/>
          </p:nvSpPr>
          <p:spPr>
            <a:xfrm>
              <a:off x="4047600" y="2771350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28" y="1"/>
                  </a:moveTo>
                  <a:cubicBezTo>
                    <a:pt x="97" y="1"/>
                    <a:pt x="63" y="14"/>
                    <a:pt x="33" y="44"/>
                  </a:cubicBezTo>
                  <a:cubicBezTo>
                    <a:pt x="0" y="110"/>
                    <a:pt x="0" y="180"/>
                    <a:pt x="33" y="229"/>
                  </a:cubicBezTo>
                  <a:cubicBezTo>
                    <a:pt x="57" y="246"/>
                    <a:pt x="84" y="255"/>
                    <a:pt x="111" y="255"/>
                  </a:cubicBezTo>
                  <a:cubicBezTo>
                    <a:pt x="144" y="255"/>
                    <a:pt x="177" y="242"/>
                    <a:pt x="206" y="213"/>
                  </a:cubicBezTo>
                  <a:cubicBezTo>
                    <a:pt x="239" y="147"/>
                    <a:pt x="239" y="77"/>
                    <a:pt x="190" y="23"/>
                  </a:cubicBezTo>
                  <a:cubicBezTo>
                    <a:pt x="173" y="9"/>
                    <a:pt x="152" y="1"/>
                    <a:pt x="12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6" name="Google Shape;15226;p47"/>
            <p:cNvSpPr/>
            <p:nvPr/>
          </p:nvSpPr>
          <p:spPr>
            <a:xfrm>
              <a:off x="4018825" y="2830350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04" y="1"/>
                  </a:moveTo>
                  <a:cubicBezTo>
                    <a:pt x="34" y="34"/>
                    <a:pt x="1" y="104"/>
                    <a:pt x="17" y="174"/>
                  </a:cubicBezTo>
                  <a:cubicBezTo>
                    <a:pt x="17" y="207"/>
                    <a:pt x="34" y="224"/>
                    <a:pt x="67" y="240"/>
                  </a:cubicBezTo>
                  <a:cubicBezTo>
                    <a:pt x="85" y="250"/>
                    <a:pt x="99" y="255"/>
                    <a:pt x="112" y="255"/>
                  </a:cubicBezTo>
                  <a:cubicBezTo>
                    <a:pt x="125" y="255"/>
                    <a:pt x="137" y="250"/>
                    <a:pt x="153" y="240"/>
                  </a:cubicBezTo>
                  <a:cubicBezTo>
                    <a:pt x="186" y="240"/>
                    <a:pt x="207" y="207"/>
                    <a:pt x="223" y="174"/>
                  </a:cubicBezTo>
                  <a:cubicBezTo>
                    <a:pt x="240" y="158"/>
                    <a:pt x="240" y="104"/>
                    <a:pt x="240" y="87"/>
                  </a:cubicBezTo>
                  <a:cubicBezTo>
                    <a:pt x="223" y="54"/>
                    <a:pt x="223" y="34"/>
                    <a:pt x="207" y="34"/>
                  </a:cubicBezTo>
                  <a:lnTo>
                    <a:pt x="186" y="17"/>
                  </a:lnTo>
                  <a:cubicBezTo>
                    <a:pt x="153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7" name="Google Shape;15227;p47"/>
            <p:cNvSpPr/>
            <p:nvPr/>
          </p:nvSpPr>
          <p:spPr>
            <a:xfrm>
              <a:off x="4022650" y="2802125"/>
              <a:ext cx="6000" cy="6275"/>
            </a:xfrm>
            <a:custGeom>
              <a:avLst/>
              <a:gdLst/>
              <a:ahLst/>
              <a:cxnLst/>
              <a:rect l="l" t="t" r="r" b="b"/>
              <a:pathLst>
                <a:path w="240" h="251" extrusionOk="0">
                  <a:moveTo>
                    <a:pt x="136" y="0"/>
                  </a:moveTo>
                  <a:cubicBezTo>
                    <a:pt x="121" y="0"/>
                    <a:pt x="103" y="4"/>
                    <a:pt x="87" y="13"/>
                  </a:cubicBezTo>
                  <a:cubicBezTo>
                    <a:pt x="54" y="13"/>
                    <a:pt x="33" y="50"/>
                    <a:pt x="17" y="66"/>
                  </a:cubicBezTo>
                  <a:cubicBezTo>
                    <a:pt x="0" y="99"/>
                    <a:pt x="0" y="132"/>
                    <a:pt x="17" y="169"/>
                  </a:cubicBezTo>
                  <a:cubicBezTo>
                    <a:pt x="17" y="202"/>
                    <a:pt x="33" y="219"/>
                    <a:pt x="70" y="235"/>
                  </a:cubicBezTo>
                  <a:cubicBezTo>
                    <a:pt x="79" y="246"/>
                    <a:pt x="91" y="251"/>
                    <a:pt x="106" y="251"/>
                  </a:cubicBezTo>
                  <a:cubicBezTo>
                    <a:pt x="121" y="251"/>
                    <a:pt x="138" y="246"/>
                    <a:pt x="157" y="235"/>
                  </a:cubicBezTo>
                  <a:cubicBezTo>
                    <a:pt x="207" y="219"/>
                    <a:pt x="240" y="153"/>
                    <a:pt x="223" y="83"/>
                  </a:cubicBezTo>
                  <a:cubicBezTo>
                    <a:pt x="223" y="50"/>
                    <a:pt x="207" y="29"/>
                    <a:pt x="207" y="29"/>
                  </a:cubicBezTo>
                  <a:cubicBezTo>
                    <a:pt x="190" y="13"/>
                    <a:pt x="190" y="13"/>
                    <a:pt x="174" y="13"/>
                  </a:cubicBezTo>
                  <a:cubicBezTo>
                    <a:pt x="165" y="4"/>
                    <a:pt x="152" y="0"/>
                    <a:pt x="1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8" name="Google Shape;15228;p47"/>
            <p:cNvSpPr/>
            <p:nvPr/>
          </p:nvSpPr>
          <p:spPr>
            <a:xfrm>
              <a:off x="4045850" y="2819325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36" y="1"/>
                  </a:moveTo>
                  <a:cubicBezTo>
                    <a:pt x="121" y="1"/>
                    <a:pt x="103" y="5"/>
                    <a:pt x="87" y="13"/>
                  </a:cubicBezTo>
                  <a:cubicBezTo>
                    <a:pt x="33" y="46"/>
                    <a:pt x="0" y="116"/>
                    <a:pt x="17" y="186"/>
                  </a:cubicBezTo>
                  <a:cubicBezTo>
                    <a:pt x="17" y="219"/>
                    <a:pt x="33" y="236"/>
                    <a:pt x="70" y="252"/>
                  </a:cubicBezTo>
                  <a:cubicBezTo>
                    <a:pt x="78" y="260"/>
                    <a:pt x="91" y="265"/>
                    <a:pt x="106" y="265"/>
                  </a:cubicBezTo>
                  <a:cubicBezTo>
                    <a:pt x="121" y="265"/>
                    <a:pt x="138" y="260"/>
                    <a:pt x="157" y="252"/>
                  </a:cubicBezTo>
                  <a:cubicBezTo>
                    <a:pt x="206" y="236"/>
                    <a:pt x="239" y="149"/>
                    <a:pt x="239" y="83"/>
                  </a:cubicBezTo>
                  <a:cubicBezTo>
                    <a:pt x="223" y="63"/>
                    <a:pt x="223" y="46"/>
                    <a:pt x="206" y="30"/>
                  </a:cubicBezTo>
                  <a:cubicBezTo>
                    <a:pt x="190" y="30"/>
                    <a:pt x="190" y="30"/>
                    <a:pt x="173" y="13"/>
                  </a:cubicBezTo>
                  <a:cubicBezTo>
                    <a:pt x="165" y="5"/>
                    <a:pt x="152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9" name="Google Shape;15229;p47"/>
            <p:cNvSpPr/>
            <p:nvPr/>
          </p:nvSpPr>
          <p:spPr>
            <a:xfrm>
              <a:off x="4054900" y="274217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28" y="0"/>
                  </a:moveTo>
                  <a:cubicBezTo>
                    <a:pt x="95" y="0"/>
                    <a:pt x="61" y="13"/>
                    <a:pt x="34" y="40"/>
                  </a:cubicBezTo>
                  <a:cubicBezTo>
                    <a:pt x="17" y="56"/>
                    <a:pt x="17" y="77"/>
                    <a:pt x="17" y="94"/>
                  </a:cubicBezTo>
                  <a:cubicBezTo>
                    <a:pt x="1" y="143"/>
                    <a:pt x="17" y="197"/>
                    <a:pt x="34" y="230"/>
                  </a:cubicBezTo>
                  <a:cubicBezTo>
                    <a:pt x="53" y="249"/>
                    <a:pt x="80" y="257"/>
                    <a:pt x="105" y="257"/>
                  </a:cubicBezTo>
                  <a:cubicBezTo>
                    <a:pt x="123" y="257"/>
                    <a:pt x="140" y="253"/>
                    <a:pt x="153" y="246"/>
                  </a:cubicBezTo>
                  <a:cubicBezTo>
                    <a:pt x="170" y="230"/>
                    <a:pt x="186" y="230"/>
                    <a:pt x="207" y="213"/>
                  </a:cubicBezTo>
                  <a:cubicBezTo>
                    <a:pt x="240" y="143"/>
                    <a:pt x="240" y="77"/>
                    <a:pt x="207" y="23"/>
                  </a:cubicBezTo>
                  <a:cubicBezTo>
                    <a:pt x="183" y="9"/>
                    <a:pt x="155" y="0"/>
                    <a:pt x="12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0" name="Google Shape;15230;p47"/>
            <p:cNvSpPr/>
            <p:nvPr/>
          </p:nvSpPr>
          <p:spPr>
            <a:xfrm>
              <a:off x="4118400" y="277150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57" y="1"/>
                  </a:moveTo>
                  <a:cubicBezTo>
                    <a:pt x="87" y="1"/>
                    <a:pt x="38" y="54"/>
                    <a:pt x="17" y="120"/>
                  </a:cubicBezTo>
                  <a:cubicBezTo>
                    <a:pt x="1" y="157"/>
                    <a:pt x="17" y="190"/>
                    <a:pt x="38" y="207"/>
                  </a:cubicBezTo>
                  <a:cubicBezTo>
                    <a:pt x="38" y="244"/>
                    <a:pt x="71" y="260"/>
                    <a:pt x="104" y="260"/>
                  </a:cubicBezTo>
                  <a:cubicBezTo>
                    <a:pt x="120" y="260"/>
                    <a:pt x="157" y="260"/>
                    <a:pt x="190" y="244"/>
                  </a:cubicBezTo>
                  <a:cubicBezTo>
                    <a:pt x="207" y="223"/>
                    <a:pt x="223" y="190"/>
                    <a:pt x="244" y="157"/>
                  </a:cubicBezTo>
                  <a:cubicBezTo>
                    <a:pt x="244" y="120"/>
                    <a:pt x="244" y="87"/>
                    <a:pt x="223" y="54"/>
                  </a:cubicBezTo>
                  <a:lnTo>
                    <a:pt x="207" y="38"/>
                  </a:lnTo>
                  <a:cubicBezTo>
                    <a:pt x="190" y="17"/>
                    <a:pt x="174" y="17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1" name="Google Shape;15231;p47"/>
            <p:cNvSpPr/>
            <p:nvPr/>
          </p:nvSpPr>
          <p:spPr>
            <a:xfrm>
              <a:off x="4127050" y="2817075"/>
              <a:ext cx="5600" cy="6400"/>
            </a:xfrm>
            <a:custGeom>
              <a:avLst/>
              <a:gdLst/>
              <a:ahLst/>
              <a:cxnLst/>
              <a:rect l="l" t="t" r="r" b="b"/>
              <a:pathLst>
                <a:path w="224" h="256" extrusionOk="0">
                  <a:moveTo>
                    <a:pt x="137" y="0"/>
                  </a:moveTo>
                  <a:cubicBezTo>
                    <a:pt x="120" y="0"/>
                    <a:pt x="83" y="0"/>
                    <a:pt x="67" y="17"/>
                  </a:cubicBezTo>
                  <a:cubicBezTo>
                    <a:pt x="34" y="33"/>
                    <a:pt x="17" y="70"/>
                    <a:pt x="1" y="103"/>
                  </a:cubicBezTo>
                  <a:cubicBezTo>
                    <a:pt x="1" y="136"/>
                    <a:pt x="1" y="173"/>
                    <a:pt x="17" y="206"/>
                  </a:cubicBezTo>
                  <a:cubicBezTo>
                    <a:pt x="34" y="223"/>
                    <a:pt x="50" y="239"/>
                    <a:pt x="83" y="256"/>
                  </a:cubicBezTo>
                  <a:cubicBezTo>
                    <a:pt x="137" y="256"/>
                    <a:pt x="186" y="223"/>
                    <a:pt x="224" y="153"/>
                  </a:cubicBezTo>
                  <a:lnTo>
                    <a:pt x="224" y="136"/>
                  </a:lnTo>
                  <a:cubicBezTo>
                    <a:pt x="224" y="103"/>
                    <a:pt x="224" y="50"/>
                    <a:pt x="186" y="33"/>
                  </a:cubicBezTo>
                  <a:cubicBezTo>
                    <a:pt x="170" y="17"/>
                    <a:pt x="153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2" name="Google Shape;15232;p47"/>
            <p:cNvSpPr/>
            <p:nvPr/>
          </p:nvSpPr>
          <p:spPr>
            <a:xfrm>
              <a:off x="4129125" y="270925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57" y="0"/>
                  </a:moveTo>
                  <a:cubicBezTo>
                    <a:pt x="87" y="0"/>
                    <a:pt x="37" y="33"/>
                    <a:pt x="21" y="104"/>
                  </a:cubicBezTo>
                  <a:cubicBezTo>
                    <a:pt x="0" y="137"/>
                    <a:pt x="21" y="174"/>
                    <a:pt x="37" y="207"/>
                  </a:cubicBezTo>
                  <a:cubicBezTo>
                    <a:pt x="37" y="240"/>
                    <a:pt x="70" y="260"/>
                    <a:pt x="103" y="260"/>
                  </a:cubicBezTo>
                  <a:cubicBezTo>
                    <a:pt x="157" y="260"/>
                    <a:pt x="227" y="223"/>
                    <a:pt x="244" y="157"/>
                  </a:cubicBezTo>
                  <a:cubicBezTo>
                    <a:pt x="244" y="120"/>
                    <a:pt x="244" y="87"/>
                    <a:pt x="227" y="54"/>
                  </a:cubicBezTo>
                  <a:lnTo>
                    <a:pt x="206" y="33"/>
                  </a:lnTo>
                  <a:cubicBezTo>
                    <a:pt x="190" y="17"/>
                    <a:pt x="174" y="0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3" name="Google Shape;15233;p47"/>
            <p:cNvSpPr/>
            <p:nvPr/>
          </p:nvSpPr>
          <p:spPr>
            <a:xfrm>
              <a:off x="4130875" y="2724800"/>
              <a:ext cx="6525" cy="6525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46" y="0"/>
                  </a:moveTo>
                  <a:cubicBezTo>
                    <a:pt x="111" y="0"/>
                    <a:pt x="73" y="19"/>
                    <a:pt x="54" y="51"/>
                  </a:cubicBezTo>
                  <a:cubicBezTo>
                    <a:pt x="0" y="100"/>
                    <a:pt x="0" y="187"/>
                    <a:pt x="54" y="236"/>
                  </a:cubicBezTo>
                  <a:cubicBezTo>
                    <a:pt x="75" y="252"/>
                    <a:pt x="99" y="261"/>
                    <a:pt x="123" y="261"/>
                  </a:cubicBezTo>
                  <a:cubicBezTo>
                    <a:pt x="156" y="261"/>
                    <a:pt x="187" y="244"/>
                    <a:pt x="207" y="203"/>
                  </a:cubicBezTo>
                  <a:cubicBezTo>
                    <a:pt x="260" y="154"/>
                    <a:pt x="260" y="67"/>
                    <a:pt x="207" y="30"/>
                  </a:cubicBezTo>
                  <a:cubicBezTo>
                    <a:pt x="193" y="10"/>
                    <a:pt x="170" y="0"/>
                    <a:pt x="14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4" name="Google Shape;15234;p47"/>
            <p:cNvSpPr/>
            <p:nvPr/>
          </p:nvSpPr>
          <p:spPr>
            <a:xfrm>
              <a:off x="4130875" y="2772200"/>
              <a:ext cx="6525" cy="6400"/>
            </a:xfrm>
            <a:custGeom>
              <a:avLst/>
              <a:gdLst/>
              <a:ahLst/>
              <a:cxnLst/>
              <a:rect l="l" t="t" r="r" b="b"/>
              <a:pathLst>
                <a:path w="261" h="256" extrusionOk="0">
                  <a:moveTo>
                    <a:pt x="144" y="0"/>
                  </a:moveTo>
                  <a:cubicBezTo>
                    <a:pt x="114" y="0"/>
                    <a:pt x="81" y="14"/>
                    <a:pt x="54" y="43"/>
                  </a:cubicBezTo>
                  <a:cubicBezTo>
                    <a:pt x="0" y="113"/>
                    <a:pt x="17" y="179"/>
                    <a:pt x="54" y="232"/>
                  </a:cubicBezTo>
                  <a:cubicBezTo>
                    <a:pt x="71" y="249"/>
                    <a:pt x="87" y="249"/>
                    <a:pt x="104" y="249"/>
                  </a:cubicBezTo>
                  <a:cubicBezTo>
                    <a:pt x="112" y="253"/>
                    <a:pt x="123" y="255"/>
                    <a:pt x="133" y="255"/>
                  </a:cubicBezTo>
                  <a:cubicBezTo>
                    <a:pt x="163" y="255"/>
                    <a:pt x="195" y="240"/>
                    <a:pt x="207" y="216"/>
                  </a:cubicBezTo>
                  <a:cubicBezTo>
                    <a:pt x="240" y="162"/>
                    <a:pt x="260" y="113"/>
                    <a:pt x="240" y="76"/>
                  </a:cubicBezTo>
                  <a:cubicBezTo>
                    <a:pt x="240" y="59"/>
                    <a:pt x="223" y="43"/>
                    <a:pt x="207" y="26"/>
                  </a:cubicBezTo>
                  <a:cubicBezTo>
                    <a:pt x="192" y="9"/>
                    <a:pt x="169" y="0"/>
                    <a:pt x="14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5" name="Google Shape;15235;p47"/>
            <p:cNvSpPr/>
            <p:nvPr/>
          </p:nvSpPr>
          <p:spPr>
            <a:xfrm>
              <a:off x="4126125" y="2802250"/>
              <a:ext cx="5600" cy="6350"/>
            </a:xfrm>
            <a:custGeom>
              <a:avLst/>
              <a:gdLst/>
              <a:ahLst/>
              <a:cxnLst/>
              <a:rect l="l" t="t" r="r" b="b"/>
              <a:pathLst>
                <a:path w="224" h="254" extrusionOk="0">
                  <a:moveTo>
                    <a:pt x="120" y="1"/>
                  </a:moveTo>
                  <a:cubicBezTo>
                    <a:pt x="101" y="1"/>
                    <a:pt x="78" y="12"/>
                    <a:pt x="54" y="24"/>
                  </a:cubicBezTo>
                  <a:cubicBezTo>
                    <a:pt x="38" y="45"/>
                    <a:pt x="17" y="78"/>
                    <a:pt x="1" y="111"/>
                  </a:cubicBezTo>
                  <a:cubicBezTo>
                    <a:pt x="1" y="148"/>
                    <a:pt x="1" y="181"/>
                    <a:pt x="17" y="197"/>
                  </a:cubicBezTo>
                  <a:cubicBezTo>
                    <a:pt x="38" y="230"/>
                    <a:pt x="54" y="251"/>
                    <a:pt x="87" y="251"/>
                  </a:cubicBezTo>
                  <a:cubicBezTo>
                    <a:pt x="96" y="253"/>
                    <a:pt x="104" y="254"/>
                    <a:pt x="112" y="254"/>
                  </a:cubicBezTo>
                  <a:cubicBezTo>
                    <a:pt x="169" y="254"/>
                    <a:pt x="209" y="206"/>
                    <a:pt x="223" y="148"/>
                  </a:cubicBezTo>
                  <a:cubicBezTo>
                    <a:pt x="223" y="111"/>
                    <a:pt x="223" y="78"/>
                    <a:pt x="207" y="61"/>
                  </a:cubicBezTo>
                  <a:cubicBezTo>
                    <a:pt x="207" y="45"/>
                    <a:pt x="207" y="45"/>
                    <a:pt x="190" y="24"/>
                  </a:cubicBezTo>
                  <a:cubicBezTo>
                    <a:pt x="174" y="8"/>
                    <a:pt x="157" y="8"/>
                    <a:pt x="141" y="8"/>
                  </a:cubicBezTo>
                  <a:cubicBezTo>
                    <a:pt x="135" y="3"/>
                    <a:pt x="128" y="1"/>
                    <a:pt x="12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6" name="Google Shape;15236;p47"/>
            <p:cNvSpPr/>
            <p:nvPr/>
          </p:nvSpPr>
          <p:spPr>
            <a:xfrm>
              <a:off x="4129125" y="2755450"/>
              <a:ext cx="6100" cy="6300"/>
            </a:xfrm>
            <a:custGeom>
              <a:avLst/>
              <a:gdLst/>
              <a:ahLst/>
              <a:cxnLst/>
              <a:rect l="l" t="t" r="r" b="b"/>
              <a:pathLst>
                <a:path w="244" h="252" extrusionOk="0">
                  <a:moveTo>
                    <a:pt x="121" y="1"/>
                  </a:moveTo>
                  <a:cubicBezTo>
                    <a:pt x="103" y="1"/>
                    <a:pt x="77" y="13"/>
                    <a:pt x="54" y="24"/>
                  </a:cubicBezTo>
                  <a:cubicBezTo>
                    <a:pt x="37" y="41"/>
                    <a:pt x="21" y="78"/>
                    <a:pt x="0" y="111"/>
                  </a:cubicBezTo>
                  <a:cubicBezTo>
                    <a:pt x="0" y="144"/>
                    <a:pt x="0" y="181"/>
                    <a:pt x="21" y="197"/>
                  </a:cubicBezTo>
                  <a:cubicBezTo>
                    <a:pt x="37" y="230"/>
                    <a:pt x="54" y="247"/>
                    <a:pt x="87" y="247"/>
                  </a:cubicBezTo>
                  <a:cubicBezTo>
                    <a:pt x="97" y="250"/>
                    <a:pt x="107" y="251"/>
                    <a:pt x="117" y="251"/>
                  </a:cubicBezTo>
                  <a:cubicBezTo>
                    <a:pt x="171" y="251"/>
                    <a:pt x="210" y="204"/>
                    <a:pt x="227" y="144"/>
                  </a:cubicBezTo>
                  <a:cubicBezTo>
                    <a:pt x="244" y="111"/>
                    <a:pt x="227" y="78"/>
                    <a:pt x="206" y="61"/>
                  </a:cubicBezTo>
                  <a:cubicBezTo>
                    <a:pt x="206" y="41"/>
                    <a:pt x="206" y="41"/>
                    <a:pt x="190" y="24"/>
                  </a:cubicBezTo>
                  <a:cubicBezTo>
                    <a:pt x="190" y="8"/>
                    <a:pt x="174" y="8"/>
                    <a:pt x="141" y="8"/>
                  </a:cubicBezTo>
                  <a:cubicBezTo>
                    <a:pt x="136" y="3"/>
                    <a:pt x="129" y="1"/>
                    <a:pt x="12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7" name="Google Shape;15237;p47"/>
            <p:cNvSpPr/>
            <p:nvPr/>
          </p:nvSpPr>
          <p:spPr>
            <a:xfrm>
              <a:off x="3997700" y="2812150"/>
              <a:ext cx="6100" cy="6375"/>
            </a:xfrm>
            <a:custGeom>
              <a:avLst/>
              <a:gdLst/>
              <a:ahLst/>
              <a:cxnLst/>
              <a:rect l="l" t="t" r="r" b="b"/>
              <a:pathLst>
                <a:path w="244" h="255" extrusionOk="0">
                  <a:moveTo>
                    <a:pt x="131" y="1"/>
                  </a:moveTo>
                  <a:cubicBezTo>
                    <a:pt x="98" y="1"/>
                    <a:pt x="65" y="13"/>
                    <a:pt x="38" y="40"/>
                  </a:cubicBezTo>
                  <a:cubicBezTo>
                    <a:pt x="1" y="110"/>
                    <a:pt x="1" y="181"/>
                    <a:pt x="38" y="230"/>
                  </a:cubicBezTo>
                  <a:cubicBezTo>
                    <a:pt x="54" y="247"/>
                    <a:pt x="71" y="247"/>
                    <a:pt x="87" y="247"/>
                  </a:cubicBezTo>
                  <a:cubicBezTo>
                    <a:pt x="97" y="252"/>
                    <a:pt x="109" y="255"/>
                    <a:pt x="120" y="255"/>
                  </a:cubicBezTo>
                  <a:cubicBezTo>
                    <a:pt x="150" y="255"/>
                    <a:pt x="183" y="237"/>
                    <a:pt x="207" y="214"/>
                  </a:cubicBezTo>
                  <a:cubicBezTo>
                    <a:pt x="244" y="164"/>
                    <a:pt x="244" y="110"/>
                    <a:pt x="227" y="77"/>
                  </a:cubicBezTo>
                  <a:cubicBezTo>
                    <a:pt x="227" y="61"/>
                    <a:pt x="207" y="40"/>
                    <a:pt x="207" y="24"/>
                  </a:cubicBezTo>
                  <a:cubicBezTo>
                    <a:pt x="185" y="9"/>
                    <a:pt x="158" y="1"/>
                    <a:pt x="13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8" name="Google Shape;15238;p47"/>
            <p:cNvSpPr/>
            <p:nvPr/>
          </p:nvSpPr>
          <p:spPr>
            <a:xfrm>
              <a:off x="3991725" y="2840775"/>
              <a:ext cx="6000" cy="6725"/>
            </a:xfrm>
            <a:custGeom>
              <a:avLst/>
              <a:gdLst/>
              <a:ahLst/>
              <a:cxnLst/>
              <a:rect l="l" t="t" r="r" b="b"/>
              <a:pathLst>
                <a:path w="240" h="269" extrusionOk="0">
                  <a:moveTo>
                    <a:pt x="141" y="0"/>
                  </a:moveTo>
                  <a:cubicBezTo>
                    <a:pt x="125" y="0"/>
                    <a:pt x="112" y="4"/>
                    <a:pt x="104" y="13"/>
                  </a:cubicBezTo>
                  <a:cubicBezTo>
                    <a:pt x="33" y="50"/>
                    <a:pt x="1" y="116"/>
                    <a:pt x="17" y="186"/>
                  </a:cubicBezTo>
                  <a:cubicBezTo>
                    <a:pt x="33" y="219"/>
                    <a:pt x="54" y="235"/>
                    <a:pt x="71" y="256"/>
                  </a:cubicBezTo>
                  <a:cubicBezTo>
                    <a:pt x="87" y="264"/>
                    <a:pt x="104" y="268"/>
                    <a:pt x="119" y="268"/>
                  </a:cubicBezTo>
                  <a:cubicBezTo>
                    <a:pt x="133" y="268"/>
                    <a:pt x="147" y="264"/>
                    <a:pt x="157" y="256"/>
                  </a:cubicBezTo>
                  <a:cubicBezTo>
                    <a:pt x="190" y="235"/>
                    <a:pt x="207" y="219"/>
                    <a:pt x="223" y="186"/>
                  </a:cubicBezTo>
                  <a:cubicBezTo>
                    <a:pt x="240" y="153"/>
                    <a:pt x="240" y="116"/>
                    <a:pt x="240" y="83"/>
                  </a:cubicBezTo>
                  <a:cubicBezTo>
                    <a:pt x="240" y="66"/>
                    <a:pt x="223" y="50"/>
                    <a:pt x="207" y="29"/>
                  </a:cubicBezTo>
                  <a:lnTo>
                    <a:pt x="190" y="13"/>
                  </a:lnTo>
                  <a:cubicBezTo>
                    <a:pt x="174" y="4"/>
                    <a:pt x="156" y="0"/>
                    <a:pt x="14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9" name="Google Shape;15239;p47"/>
            <p:cNvSpPr/>
            <p:nvPr/>
          </p:nvSpPr>
          <p:spPr>
            <a:xfrm>
              <a:off x="3996475" y="2797200"/>
              <a:ext cx="6000" cy="6350"/>
            </a:xfrm>
            <a:custGeom>
              <a:avLst/>
              <a:gdLst/>
              <a:ahLst/>
              <a:cxnLst/>
              <a:rect l="l" t="t" r="r" b="b"/>
              <a:pathLst>
                <a:path w="240" h="254" extrusionOk="0">
                  <a:moveTo>
                    <a:pt x="129" y="0"/>
                  </a:moveTo>
                  <a:cubicBezTo>
                    <a:pt x="74" y="0"/>
                    <a:pt x="31" y="49"/>
                    <a:pt x="17" y="107"/>
                  </a:cubicBezTo>
                  <a:cubicBezTo>
                    <a:pt x="0" y="144"/>
                    <a:pt x="17" y="177"/>
                    <a:pt x="17" y="210"/>
                  </a:cubicBezTo>
                  <a:cubicBezTo>
                    <a:pt x="33" y="226"/>
                    <a:pt x="70" y="247"/>
                    <a:pt x="87" y="247"/>
                  </a:cubicBezTo>
                  <a:cubicBezTo>
                    <a:pt x="96" y="251"/>
                    <a:pt x="106" y="253"/>
                    <a:pt x="115" y="253"/>
                  </a:cubicBezTo>
                  <a:cubicBezTo>
                    <a:pt x="138" y="253"/>
                    <a:pt x="159" y="241"/>
                    <a:pt x="173" y="226"/>
                  </a:cubicBezTo>
                  <a:cubicBezTo>
                    <a:pt x="206" y="210"/>
                    <a:pt x="223" y="177"/>
                    <a:pt x="223" y="144"/>
                  </a:cubicBezTo>
                  <a:cubicBezTo>
                    <a:pt x="239" y="107"/>
                    <a:pt x="239" y="74"/>
                    <a:pt x="223" y="57"/>
                  </a:cubicBezTo>
                  <a:cubicBezTo>
                    <a:pt x="206" y="41"/>
                    <a:pt x="206" y="41"/>
                    <a:pt x="206" y="20"/>
                  </a:cubicBezTo>
                  <a:cubicBezTo>
                    <a:pt x="190" y="3"/>
                    <a:pt x="173" y="3"/>
                    <a:pt x="153" y="3"/>
                  </a:cubicBezTo>
                  <a:cubicBezTo>
                    <a:pt x="145" y="1"/>
                    <a:pt x="137" y="0"/>
                    <a:pt x="12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0" name="Google Shape;15240;p47"/>
            <p:cNvSpPr/>
            <p:nvPr/>
          </p:nvSpPr>
          <p:spPr>
            <a:xfrm>
              <a:off x="3989975" y="2824000"/>
              <a:ext cx="6100" cy="6450"/>
            </a:xfrm>
            <a:custGeom>
              <a:avLst/>
              <a:gdLst/>
              <a:ahLst/>
              <a:cxnLst/>
              <a:rect l="l" t="t" r="r" b="b"/>
              <a:pathLst>
                <a:path w="244" h="258" extrusionOk="0">
                  <a:moveTo>
                    <a:pt x="134" y="1"/>
                  </a:moveTo>
                  <a:cubicBezTo>
                    <a:pt x="103" y="1"/>
                    <a:pt x="67" y="20"/>
                    <a:pt x="38" y="49"/>
                  </a:cubicBezTo>
                  <a:cubicBezTo>
                    <a:pt x="21" y="65"/>
                    <a:pt x="21" y="82"/>
                    <a:pt x="21" y="102"/>
                  </a:cubicBezTo>
                  <a:cubicBezTo>
                    <a:pt x="0" y="152"/>
                    <a:pt x="0" y="205"/>
                    <a:pt x="38" y="238"/>
                  </a:cubicBezTo>
                  <a:cubicBezTo>
                    <a:pt x="57" y="248"/>
                    <a:pt x="82" y="257"/>
                    <a:pt x="107" y="257"/>
                  </a:cubicBezTo>
                  <a:cubicBezTo>
                    <a:pt x="126" y="257"/>
                    <a:pt x="143" y="252"/>
                    <a:pt x="157" y="238"/>
                  </a:cubicBezTo>
                  <a:cubicBezTo>
                    <a:pt x="174" y="238"/>
                    <a:pt x="190" y="222"/>
                    <a:pt x="207" y="205"/>
                  </a:cubicBezTo>
                  <a:cubicBezTo>
                    <a:pt x="244" y="152"/>
                    <a:pt x="244" y="65"/>
                    <a:pt x="190" y="32"/>
                  </a:cubicBezTo>
                  <a:cubicBezTo>
                    <a:pt x="176" y="10"/>
                    <a:pt x="156" y="1"/>
                    <a:pt x="13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1" name="Google Shape;15241;p47"/>
            <p:cNvSpPr/>
            <p:nvPr/>
          </p:nvSpPr>
          <p:spPr>
            <a:xfrm>
              <a:off x="3994725" y="2749650"/>
              <a:ext cx="5575" cy="4850"/>
            </a:xfrm>
            <a:custGeom>
              <a:avLst/>
              <a:gdLst/>
              <a:ahLst/>
              <a:cxnLst/>
              <a:rect l="l" t="t" r="r" b="b"/>
              <a:pathLst>
                <a:path w="223" h="194" extrusionOk="0">
                  <a:moveTo>
                    <a:pt x="17" y="1"/>
                  </a:moveTo>
                  <a:cubicBezTo>
                    <a:pt x="17" y="17"/>
                    <a:pt x="17" y="34"/>
                    <a:pt x="0" y="34"/>
                  </a:cubicBezTo>
                  <a:cubicBezTo>
                    <a:pt x="0" y="67"/>
                    <a:pt x="0" y="104"/>
                    <a:pt x="17" y="137"/>
                  </a:cubicBezTo>
                  <a:cubicBezTo>
                    <a:pt x="37" y="170"/>
                    <a:pt x="54" y="190"/>
                    <a:pt x="87" y="190"/>
                  </a:cubicBezTo>
                  <a:cubicBezTo>
                    <a:pt x="95" y="192"/>
                    <a:pt x="104" y="193"/>
                    <a:pt x="112" y="193"/>
                  </a:cubicBezTo>
                  <a:cubicBezTo>
                    <a:pt x="169" y="193"/>
                    <a:pt x="208" y="145"/>
                    <a:pt x="223" y="87"/>
                  </a:cubicBezTo>
                  <a:lnTo>
                    <a:pt x="223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2" name="Google Shape;15242;p47"/>
            <p:cNvSpPr/>
            <p:nvPr/>
          </p:nvSpPr>
          <p:spPr>
            <a:xfrm>
              <a:off x="3993075" y="2782350"/>
              <a:ext cx="6000" cy="6725"/>
            </a:xfrm>
            <a:custGeom>
              <a:avLst/>
              <a:gdLst/>
              <a:ahLst/>
              <a:cxnLst/>
              <a:rect l="l" t="t" r="r" b="b"/>
              <a:pathLst>
                <a:path w="240" h="269" extrusionOk="0">
                  <a:moveTo>
                    <a:pt x="127" y="1"/>
                  </a:moveTo>
                  <a:cubicBezTo>
                    <a:pt x="115" y="1"/>
                    <a:pt x="101" y="6"/>
                    <a:pt x="83" y="16"/>
                  </a:cubicBezTo>
                  <a:cubicBezTo>
                    <a:pt x="50" y="33"/>
                    <a:pt x="33" y="49"/>
                    <a:pt x="17" y="82"/>
                  </a:cubicBezTo>
                  <a:cubicBezTo>
                    <a:pt x="0" y="119"/>
                    <a:pt x="0" y="152"/>
                    <a:pt x="0" y="185"/>
                  </a:cubicBezTo>
                  <a:cubicBezTo>
                    <a:pt x="12" y="237"/>
                    <a:pt x="51" y="268"/>
                    <a:pt x="99" y="268"/>
                  </a:cubicBezTo>
                  <a:cubicBezTo>
                    <a:pt x="116" y="268"/>
                    <a:pt x="134" y="264"/>
                    <a:pt x="153" y="255"/>
                  </a:cubicBezTo>
                  <a:cubicBezTo>
                    <a:pt x="206" y="239"/>
                    <a:pt x="239" y="152"/>
                    <a:pt x="223" y="82"/>
                  </a:cubicBezTo>
                  <a:cubicBezTo>
                    <a:pt x="223" y="66"/>
                    <a:pt x="206" y="49"/>
                    <a:pt x="186" y="33"/>
                  </a:cubicBezTo>
                  <a:lnTo>
                    <a:pt x="169" y="16"/>
                  </a:lnTo>
                  <a:cubicBezTo>
                    <a:pt x="153" y="6"/>
                    <a:pt x="140" y="1"/>
                    <a:pt x="12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3" name="Google Shape;15243;p47"/>
            <p:cNvSpPr/>
            <p:nvPr/>
          </p:nvSpPr>
          <p:spPr>
            <a:xfrm>
              <a:off x="3988725" y="2763050"/>
              <a:ext cx="6025" cy="6325"/>
            </a:xfrm>
            <a:custGeom>
              <a:avLst/>
              <a:gdLst/>
              <a:ahLst/>
              <a:cxnLst/>
              <a:rect l="l" t="t" r="r" b="b"/>
              <a:pathLst>
                <a:path w="241" h="253" extrusionOk="0">
                  <a:moveTo>
                    <a:pt x="135" y="1"/>
                  </a:moveTo>
                  <a:cubicBezTo>
                    <a:pt x="121" y="1"/>
                    <a:pt x="104" y="5"/>
                    <a:pt x="88" y="13"/>
                  </a:cubicBezTo>
                  <a:cubicBezTo>
                    <a:pt x="34" y="29"/>
                    <a:pt x="1" y="116"/>
                    <a:pt x="17" y="170"/>
                  </a:cubicBezTo>
                  <a:cubicBezTo>
                    <a:pt x="17" y="203"/>
                    <a:pt x="34" y="236"/>
                    <a:pt x="71" y="252"/>
                  </a:cubicBezTo>
                  <a:lnTo>
                    <a:pt x="153" y="252"/>
                  </a:lnTo>
                  <a:cubicBezTo>
                    <a:pt x="207" y="219"/>
                    <a:pt x="240" y="149"/>
                    <a:pt x="224" y="83"/>
                  </a:cubicBezTo>
                  <a:cubicBezTo>
                    <a:pt x="224" y="67"/>
                    <a:pt x="224" y="46"/>
                    <a:pt x="207" y="29"/>
                  </a:cubicBezTo>
                  <a:cubicBezTo>
                    <a:pt x="191" y="13"/>
                    <a:pt x="191" y="13"/>
                    <a:pt x="174" y="13"/>
                  </a:cubicBezTo>
                  <a:cubicBezTo>
                    <a:pt x="164" y="5"/>
                    <a:pt x="150" y="1"/>
                    <a:pt x="13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4" name="Google Shape;15244;p47"/>
            <p:cNvSpPr/>
            <p:nvPr/>
          </p:nvSpPr>
          <p:spPr>
            <a:xfrm>
              <a:off x="3984825" y="2809025"/>
              <a:ext cx="6100" cy="6200"/>
            </a:xfrm>
            <a:custGeom>
              <a:avLst/>
              <a:gdLst/>
              <a:ahLst/>
              <a:cxnLst/>
              <a:rect l="l" t="t" r="r" b="b"/>
              <a:pathLst>
                <a:path w="244" h="248" extrusionOk="0">
                  <a:moveTo>
                    <a:pt x="138" y="0"/>
                  </a:moveTo>
                  <a:cubicBezTo>
                    <a:pt x="123" y="0"/>
                    <a:pt x="105" y="5"/>
                    <a:pt x="87" y="13"/>
                  </a:cubicBezTo>
                  <a:cubicBezTo>
                    <a:pt x="37" y="29"/>
                    <a:pt x="0" y="99"/>
                    <a:pt x="21" y="165"/>
                  </a:cubicBezTo>
                  <a:cubicBezTo>
                    <a:pt x="21" y="202"/>
                    <a:pt x="37" y="235"/>
                    <a:pt x="70" y="235"/>
                  </a:cubicBezTo>
                  <a:cubicBezTo>
                    <a:pt x="79" y="244"/>
                    <a:pt x="92" y="248"/>
                    <a:pt x="107" y="248"/>
                  </a:cubicBezTo>
                  <a:cubicBezTo>
                    <a:pt x="123" y="248"/>
                    <a:pt x="140" y="244"/>
                    <a:pt x="157" y="235"/>
                  </a:cubicBezTo>
                  <a:cubicBezTo>
                    <a:pt x="190" y="235"/>
                    <a:pt x="206" y="202"/>
                    <a:pt x="227" y="186"/>
                  </a:cubicBezTo>
                  <a:cubicBezTo>
                    <a:pt x="244" y="149"/>
                    <a:pt x="244" y="116"/>
                    <a:pt x="227" y="83"/>
                  </a:cubicBezTo>
                  <a:cubicBezTo>
                    <a:pt x="227" y="62"/>
                    <a:pt x="227" y="46"/>
                    <a:pt x="206" y="29"/>
                  </a:cubicBezTo>
                  <a:cubicBezTo>
                    <a:pt x="190" y="13"/>
                    <a:pt x="190" y="13"/>
                    <a:pt x="173" y="13"/>
                  </a:cubicBezTo>
                  <a:cubicBezTo>
                    <a:pt x="165" y="5"/>
                    <a:pt x="153" y="0"/>
                    <a:pt x="13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5" name="Google Shape;15245;p47"/>
            <p:cNvSpPr/>
            <p:nvPr/>
          </p:nvSpPr>
          <p:spPr>
            <a:xfrm>
              <a:off x="4008950" y="2797800"/>
              <a:ext cx="6400" cy="6400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141" y="0"/>
                  </a:moveTo>
                  <a:cubicBezTo>
                    <a:pt x="107" y="0"/>
                    <a:pt x="71" y="19"/>
                    <a:pt x="50" y="50"/>
                  </a:cubicBezTo>
                  <a:cubicBezTo>
                    <a:pt x="0" y="99"/>
                    <a:pt x="0" y="186"/>
                    <a:pt x="50" y="223"/>
                  </a:cubicBezTo>
                  <a:cubicBezTo>
                    <a:pt x="66" y="239"/>
                    <a:pt x="87" y="239"/>
                    <a:pt x="103" y="256"/>
                  </a:cubicBezTo>
                  <a:cubicBezTo>
                    <a:pt x="136" y="256"/>
                    <a:pt x="169" y="239"/>
                    <a:pt x="206" y="202"/>
                  </a:cubicBezTo>
                  <a:cubicBezTo>
                    <a:pt x="239" y="169"/>
                    <a:pt x="256" y="120"/>
                    <a:pt x="239" y="66"/>
                  </a:cubicBezTo>
                  <a:cubicBezTo>
                    <a:pt x="223" y="50"/>
                    <a:pt x="223" y="33"/>
                    <a:pt x="206" y="33"/>
                  </a:cubicBezTo>
                  <a:cubicBezTo>
                    <a:pt x="190" y="10"/>
                    <a:pt x="166" y="0"/>
                    <a:pt x="14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6" name="Google Shape;15246;p47"/>
            <p:cNvSpPr/>
            <p:nvPr/>
          </p:nvSpPr>
          <p:spPr>
            <a:xfrm>
              <a:off x="4078925" y="284100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28" y="1"/>
                  </a:moveTo>
                  <a:cubicBezTo>
                    <a:pt x="71" y="1"/>
                    <a:pt x="17" y="49"/>
                    <a:pt x="17" y="107"/>
                  </a:cubicBezTo>
                  <a:cubicBezTo>
                    <a:pt x="0" y="160"/>
                    <a:pt x="17" y="193"/>
                    <a:pt x="33" y="210"/>
                  </a:cubicBezTo>
                  <a:cubicBezTo>
                    <a:pt x="50" y="247"/>
                    <a:pt x="71" y="247"/>
                    <a:pt x="87" y="263"/>
                  </a:cubicBezTo>
                  <a:cubicBezTo>
                    <a:pt x="120" y="263"/>
                    <a:pt x="153" y="263"/>
                    <a:pt x="174" y="226"/>
                  </a:cubicBezTo>
                  <a:cubicBezTo>
                    <a:pt x="207" y="210"/>
                    <a:pt x="223" y="177"/>
                    <a:pt x="223" y="144"/>
                  </a:cubicBezTo>
                  <a:cubicBezTo>
                    <a:pt x="240" y="107"/>
                    <a:pt x="240" y="90"/>
                    <a:pt x="223" y="57"/>
                  </a:cubicBezTo>
                  <a:cubicBezTo>
                    <a:pt x="207" y="41"/>
                    <a:pt x="207" y="41"/>
                    <a:pt x="207" y="20"/>
                  </a:cubicBezTo>
                  <a:lnTo>
                    <a:pt x="190" y="20"/>
                  </a:lnTo>
                  <a:cubicBezTo>
                    <a:pt x="174" y="4"/>
                    <a:pt x="153" y="4"/>
                    <a:pt x="153" y="4"/>
                  </a:cubicBezTo>
                  <a:cubicBezTo>
                    <a:pt x="145" y="2"/>
                    <a:pt x="137" y="1"/>
                    <a:pt x="12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7" name="Google Shape;15247;p47"/>
            <p:cNvSpPr/>
            <p:nvPr/>
          </p:nvSpPr>
          <p:spPr>
            <a:xfrm>
              <a:off x="4083675" y="274842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39" y="0"/>
                  </a:moveTo>
                  <a:cubicBezTo>
                    <a:pt x="124" y="0"/>
                    <a:pt x="111" y="4"/>
                    <a:pt x="103" y="13"/>
                  </a:cubicBezTo>
                  <a:cubicBezTo>
                    <a:pt x="33" y="33"/>
                    <a:pt x="0" y="99"/>
                    <a:pt x="17" y="169"/>
                  </a:cubicBezTo>
                  <a:cubicBezTo>
                    <a:pt x="17" y="202"/>
                    <a:pt x="50" y="239"/>
                    <a:pt x="66" y="239"/>
                  </a:cubicBezTo>
                  <a:cubicBezTo>
                    <a:pt x="103" y="256"/>
                    <a:pt x="120" y="256"/>
                    <a:pt x="153" y="256"/>
                  </a:cubicBezTo>
                  <a:cubicBezTo>
                    <a:pt x="190" y="239"/>
                    <a:pt x="206" y="202"/>
                    <a:pt x="223" y="186"/>
                  </a:cubicBezTo>
                  <a:cubicBezTo>
                    <a:pt x="239" y="153"/>
                    <a:pt x="239" y="116"/>
                    <a:pt x="239" y="83"/>
                  </a:cubicBezTo>
                  <a:cubicBezTo>
                    <a:pt x="223" y="66"/>
                    <a:pt x="223" y="50"/>
                    <a:pt x="206" y="33"/>
                  </a:cubicBezTo>
                  <a:cubicBezTo>
                    <a:pt x="206" y="13"/>
                    <a:pt x="190" y="13"/>
                    <a:pt x="190" y="13"/>
                  </a:cubicBezTo>
                  <a:cubicBezTo>
                    <a:pt x="171" y="4"/>
                    <a:pt x="154" y="0"/>
                    <a:pt x="13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8" name="Google Shape;15248;p47"/>
            <p:cNvSpPr/>
            <p:nvPr/>
          </p:nvSpPr>
          <p:spPr>
            <a:xfrm>
              <a:off x="4090975" y="2782750"/>
              <a:ext cx="5600" cy="6475"/>
            </a:xfrm>
            <a:custGeom>
              <a:avLst/>
              <a:gdLst/>
              <a:ahLst/>
              <a:cxnLst/>
              <a:rect l="l" t="t" r="r" b="b"/>
              <a:pathLst>
                <a:path w="224" h="259" extrusionOk="0">
                  <a:moveTo>
                    <a:pt x="104" y="0"/>
                  </a:moveTo>
                  <a:cubicBezTo>
                    <a:pt x="67" y="17"/>
                    <a:pt x="17" y="50"/>
                    <a:pt x="1" y="103"/>
                  </a:cubicBezTo>
                  <a:cubicBezTo>
                    <a:pt x="1" y="136"/>
                    <a:pt x="1" y="169"/>
                    <a:pt x="17" y="206"/>
                  </a:cubicBezTo>
                  <a:cubicBezTo>
                    <a:pt x="34" y="239"/>
                    <a:pt x="50" y="256"/>
                    <a:pt x="83" y="256"/>
                  </a:cubicBezTo>
                  <a:cubicBezTo>
                    <a:pt x="90" y="258"/>
                    <a:pt x="98" y="259"/>
                    <a:pt x="105" y="259"/>
                  </a:cubicBezTo>
                  <a:cubicBezTo>
                    <a:pt x="154" y="259"/>
                    <a:pt x="209" y="214"/>
                    <a:pt x="224" y="153"/>
                  </a:cubicBezTo>
                  <a:lnTo>
                    <a:pt x="224" y="120"/>
                  </a:lnTo>
                  <a:cubicBezTo>
                    <a:pt x="224" y="83"/>
                    <a:pt x="207" y="50"/>
                    <a:pt x="186" y="33"/>
                  </a:cubicBezTo>
                  <a:cubicBezTo>
                    <a:pt x="170" y="17"/>
                    <a:pt x="153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9" name="Google Shape;15249;p47"/>
            <p:cNvSpPr/>
            <p:nvPr/>
          </p:nvSpPr>
          <p:spPr>
            <a:xfrm>
              <a:off x="4075925" y="2777700"/>
              <a:ext cx="6425" cy="6600"/>
            </a:xfrm>
            <a:custGeom>
              <a:avLst/>
              <a:gdLst/>
              <a:ahLst/>
              <a:cxnLst/>
              <a:rect l="l" t="t" r="r" b="b"/>
              <a:pathLst>
                <a:path w="257" h="264" extrusionOk="0">
                  <a:moveTo>
                    <a:pt x="140" y="0"/>
                  </a:moveTo>
                  <a:cubicBezTo>
                    <a:pt x="125" y="0"/>
                    <a:pt x="112" y="4"/>
                    <a:pt x="104" y="12"/>
                  </a:cubicBezTo>
                  <a:cubicBezTo>
                    <a:pt x="34" y="45"/>
                    <a:pt x="1" y="116"/>
                    <a:pt x="17" y="181"/>
                  </a:cubicBezTo>
                  <a:cubicBezTo>
                    <a:pt x="34" y="219"/>
                    <a:pt x="50" y="235"/>
                    <a:pt x="67" y="252"/>
                  </a:cubicBezTo>
                  <a:cubicBezTo>
                    <a:pt x="85" y="260"/>
                    <a:pt x="103" y="264"/>
                    <a:pt x="118" y="264"/>
                  </a:cubicBezTo>
                  <a:cubicBezTo>
                    <a:pt x="133" y="264"/>
                    <a:pt x="145" y="260"/>
                    <a:pt x="153" y="252"/>
                  </a:cubicBezTo>
                  <a:cubicBezTo>
                    <a:pt x="224" y="219"/>
                    <a:pt x="257" y="149"/>
                    <a:pt x="240" y="78"/>
                  </a:cubicBezTo>
                  <a:cubicBezTo>
                    <a:pt x="240" y="62"/>
                    <a:pt x="224" y="45"/>
                    <a:pt x="207" y="29"/>
                  </a:cubicBezTo>
                  <a:lnTo>
                    <a:pt x="191" y="12"/>
                  </a:lnTo>
                  <a:cubicBezTo>
                    <a:pt x="172" y="4"/>
                    <a:pt x="155" y="0"/>
                    <a:pt x="14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0" name="Google Shape;15250;p47"/>
            <p:cNvSpPr/>
            <p:nvPr/>
          </p:nvSpPr>
          <p:spPr>
            <a:xfrm>
              <a:off x="4042025" y="2755925"/>
              <a:ext cx="6425" cy="6650"/>
            </a:xfrm>
            <a:custGeom>
              <a:avLst/>
              <a:gdLst/>
              <a:ahLst/>
              <a:cxnLst/>
              <a:rect l="l" t="t" r="r" b="b"/>
              <a:pathLst>
                <a:path w="257" h="266" extrusionOk="0">
                  <a:moveTo>
                    <a:pt x="144" y="0"/>
                  </a:moveTo>
                  <a:cubicBezTo>
                    <a:pt x="108" y="0"/>
                    <a:pt x="70" y="17"/>
                    <a:pt x="50" y="59"/>
                  </a:cubicBezTo>
                  <a:cubicBezTo>
                    <a:pt x="0" y="108"/>
                    <a:pt x="0" y="195"/>
                    <a:pt x="50" y="228"/>
                  </a:cubicBezTo>
                  <a:cubicBezTo>
                    <a:pt x="66" y="249"/>
                    <a:pt x="83" y="249"/>
                    <a:pt x="104" y="265"/>
                  </a:cubicBezTo>
                  <a:cubicBezTo>
                    <a:pt x="137" y="265"/>
                    <a:pt x="170" y="249"/>
                    <a:pt x="207" y="211"/>
                  </a:cubicBezTo>
                  <a:cubicBezTo>
                    <a:pt x="240" y="178"/>
                    <a:pt x="256" y="125"/>
                    <a:pt x="240" y="75"/>
                  </a:cubicBezTo>
                  <a:cubicBezTo>
                    <a:pt x="223" y="59"/>
                    <a:pt x="223" y="42"/>
                    <a:pt x="207" y="22"/>
                  </a:cubicBezTo>
                  <a:cubicBezTo>
                    <a:pt x="192" y="8"/>
                    <a:pt x="168" y="0"/>
                    <a:pt x="14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1" name="Google Shape;15251;p47"/>
            <p:cNvSpPr/>
            <p:nvPr/>
          </p:nvSpPr>
          <p:spPr>
            <a:xfrm>
              <a:off x="4078500" y="2797375"/>
              <a:ext cx="6025" cy="6300"/>
            </a:xfrm>
            <a:custGeom>
              <a:avLst/>
              <a:gdLst/>
              <a:ahLst/>
              <a:cxnLst/>
              <a:rect l="l" t="t" r="r" b="b"/>
              <a:pathLst>
                <a:path w="241" h="252" extrusionOk="0">
                  <a:moveTo>
                    <a:pt x="134" y="1"/>
                  </a:moveTo>
                  <a:cubicBezTo>
                    <a:pt x="100" y="1"/>
                    <a:pt x="65" y="19"/>
                    <a:pt x="34" y="50"/>
                  </a:cubicBezTo>
                  <a:cubicBezTo>
                    <a:pt x="1" y="100"/>
                    <a:pt x="1" y="186"/>
                    <a:pt x="34" y="219"/>
                  </a:cubicBezTo>
                  <a:cubicBezTo>
                    <a:pt x="57" y="242"/>
                    <a:pt x="82" y="252"/>
                    <a:pt x="107" y="252"/>
                  </a:cubicBezTo>
                  <a:cubicBezTo>
                    <a:pt x="141" y="252"/>
                    <a:pt x="176" y="233"/>
                    <a:pt x="207" y="203"/>
                  </a:cubicBezTo>
                  <a:cubicBezTo>
                    <a:pt x="240" y="153"/>
                    <a:pt x="240" y="67"/>
                    <a:pt x="207" y="34"/>
                  </a:cubicBezTo>
                  <a:cubicBezTo>
                    <a:pt x="184" y="11"/>
                    <a:pt x="159" y="1"/>
                    <a:pt x="13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2" name="Google Shape;15252;p47"/>
            <p:cNvSpPr/>
            <p:nvPr/>
          </p:nvSpPr>
          <p:spPr>
            <a:xfrm>
              <a:off x="4079325" y="2733200"/>
              <a:ext cx="6025" cy="6250"/>
            </a:xfrm>
            <a:custGeom>
              <a:avLst/>
              <a:gdLst/>
              <a:ahLst/>
              <a:cxnLst/>
              <a:rect l="l" t="t" r="r" b="b"/>
              <a:pathLst>
                <a:path w="241" h="250" extrusionOk="0">
                  <a:moveTo>
                    <a:pt x="118" y="0"/>
                  </a:moveTo>
                  <a:cubicBezTo>
                    <a:pt x="71" y="0"/>
                    <a:pt x="15" y="48"/>
                    <a:pt x="1" y="106"/>
                  </a:cubicBezTo>
                  <a:cubicBezTo>
                    <a:pt x="1" y="143"/>
                    <a:pt x="1" y="176"/>
                    <a:pt x="17" y="193"/>
                  </a:cubicBezTo>
                  <a:cubicBezTo>
                    <a:pt x="34" y="230"/>
                    <a:pt x="55" y="246"/>
                    <a:pt x="88" y="246"/>
                  </a:cubicBezTo>
                  <a:cubicBezTo>
                    <a:pt x="96" y="248"/>
                    <a:pt x="105" y="249"/>
                    <a:pt x="113" y="249"/>
                  </a:cubicBezTo>
                  <a:cubicBezTo>
                    <a:pt x="169" y="249"/>
                    <a:pt x="209" y="201"/>
                    <a:pt x="224" y="143"/>
                  </a:cubicBezTo>
                  <a:cubicBezTo>
                    <a:pt x="240" y="90"/>
                    <a:pt x="224" y="57"/>
                    <a:pt x="191" y="24"/>
                  </a:cubicBezTo>
                  <a:cubicBezTo>
                    <a:pt x="191" y="3"/>
                    <a:pt x="174" y="3"/>
                    <a:pt x="137" y="3"/>
                  </a:cubicBezTo>
                  <a:cubicBezTo>
                    <a:pt x="131" y="1"/>
                    <a:pt x="124" y="0"/>
                    <a:pt x="11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3" name="Google Shape;15253;p47"/>
            <p:cNvSpPr/>
            <p:nvPr/>
          </p:nvSpPr>
          <p:spPr>
            <a:xfrm>
              <a:off x="4115000" y="275707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35" y="1"/>
                  </a:moveTo>
                  <a:cubicBezTo>
                    <a:pt x="120" y="1"/>
                    <a:pt x="104" y="5"/>
                    <a:pt x="87" y="13"/>
                  </a:cubicBezTo>
                  <a:cubicBezTo>
                    <a:pt x="50" y="29"/>
                    <a:pt x="33" y="46"/>
                    <a:pt x="17" y="79"/>
                  </a:cubicBezTo>
                  <a:cubicBezTo>
                    <a:pt x="1" y="116"/>
                    <a:pt x="1" y="149"/>
                    <a:pt x="17" y="182"/>
                  </a:cubicBezTo>
                  <a:cubicBezTo>
                    <a:pt x="31" y="226"/>
                    <a:pt x="69" y="256"/>
                    <a:pt x="120" y="256"/>
                  </a:cubicBezTo>
                  <a:cubicBezTo>
                    <a:pt x="130" y="256"/>
                    <a:pt x="141" y="255"/>
                    <a:pt x="153" y="252"/>
                  </a:cubicBezTo>
                  <a:cubicBezTo>
                    <a:pt x="207" y="219"/>
                    <a:pt x="240" y="149"/>
                    <a:pt x="223" y="79"/>
                  </a:cubicBezTo>
                  <a:cubicBezTo>
                    <a:pt x="223" y="62"/>
                    <a:pt x="207" y="46"/>
                    <a:pt x="207" y="29"/>
                  </a:cubicBezTo>
                  <a:cubicBezTo>
                    <a:pt x="190" y="29"/>
                    <a:pt x="190" y="13"/>
                    <a:pt x="174" y="13"/>
                  </a:cubicBezTo>
                  <a:cubicBezTo>
                    <a:pt x="163" y="5"/>
                    <a:pt x="150" y="1"/>
                    <a:pt x="13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4" name="Google Shape;15254;p47"/>
            <p:cNvSpPr/>
            <p:nvPr/>
          </p:nvSpPr>
          <p:spPr>
            <a:xfrm>
              <a:off x="4112000" y="2798700"/>
              <a:ext cx="6025" cy="6175"/>
            </a:xfrm>
            <a:custGeom>
              <a:avLst/>
              <a:gdLst/>
              <a:ahLst/>
              <a:cxnLst/>
              <a:rect l="l" t="t" r="r" b="b"/>
              <a:pathLst>
                <a:path w="241" h="247" extrusionOk="0">
                  <a:moveTo>
                    <a:pt x="135" y="0"/>
                  </a:moveTo>
                  <a:cubicBezTo>
                    <a:pt x="100" y="0"/>
                    <a:pt x="65" y="18"/>
                    <a:pt x="34" y="47"/>
                  </a:cubicBezTo>
                  <a:cubicBezTo>
                    <a:pt x="34" y="63"/>
                    <a:pt x="17" y="84"/>
                    <a:pt x="17" y="100"/>
                  </a:cubicBezTo>
                  <a:cubicBezTo>
                    <a:pt x="1" y="150"/>
                    <a:pt x="17" y="187"/>
                    <a:pt x="34" y="220"/>
                  </a:cubicBezTo>
                  <a:cubicBezTo>
                    <a:pt x="53" y="239"/>
                    <a:pt x="80" y="247"/>
                    <a:pt x="105" y="247"/>
                  </a:cubicBezTo>
                  <a:cubicBezTo>
                    <a:pt x="123" y="247"/>
                    <a:pt x="140" y="243"/>
                    <a:pt x="153" y="236"/>
                  </a:cubicBezTo>
                  <a:cubicBezTo>
                    <a:pt x="170" y="236"/>
                    <a:pt x="191" y="220"/>
                    <a:pt x="207" y="203"/>
                  </a:cubicBezTo>
                  <a:cubicBezTo>
                    <a:pt x="240" y="150"/>
                    <a:pt x="240" y="63"/>
                    <a:pt x="207" y="30"/>
                  </a:cubicBezTo>
                  <a:cubicBezTo>
                    <a:pt x="185" y="9"/>
                    <a:pt x="160" y="0"/>
                    <a:pt x="135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5" name="Google Shape;15255;p47"/>
            <p:cNvSpPr/>
            <p:nvPr/>
          </p:nvSpPr>
          <p:spPr>
            <a:xfrm>
              <a:off x="4069850" y="2760600"/>
              <a:ext cx="5700" cy="6300"/>
            </a:xfrm>
            <a:custGeom>
              <a:avLst/>
              <a:gdLst/>
              <a:ahLst/>
              <a:cxnLst/>
              <a:rect l="l" t="t" r="r" b="b"/>
              <a:pathLst>
                <a:path w="228" h="252" extrusionOk="0">
                  <a:moveTo>
                    <a:pt x="119" y="1"/>
                  </a:moveTo>
                  <a:cubicBezTo>
                    <a:pt x="102" y="1"/>
                    <a:pt x="82" y="8"/>
                    <a:pt x="71" y="8"/>
                  </a:cubicBezTo>
                  <a:cubicBezTo>
                    <a:pt x="38" y="24"/>
                    <a:pt x="21" y="62"/>
                    <a:pt x="1" y="111"/>
                  </a:cubicBezTo>
                  <a:cubicBezTo>
                    <a:pt x="1" y="144"/>
                    <a:pt x="1" y="181"/>
                    <a:pt x="21" y="198"/>
                  </a:cubicBezTo>
                  <a:cubicBezTo>
                    <a:pt x="38" y="231"/>
                    <a:pt x="54" y="247"/>
                    <a:pt x="87" y="247"/>
                  </a:cubicBezTo>
                  <a:cubicBezTo>
                    <a:pt x="95" y="250"/>
                    <a:pt x="103" y="252"/>
                    <a:pt x="111" y="252"/>
                  </a:cubicBezTo>
                  <a:cubicBezTo>
                    <a:pt x="156" y="252"/>
                    <a:pt x="196" y="207"/>
                    <a:pt x="227" y="165"/>
                  </a:cubicBezTo>
                  <a:lnTo>
                    <a:pt x="227" y="144"/>
                  </a:lnTo>
                  <a:cubicBezTo>
                    <a:pt x="227" y="95"/>
                    <a:pt x="227" y="62"/>
                    <a:pt x="190" y="24"/>
                  </a:cubicBezTo>
                  <a:cubicBezTo>
                    <a:pt x="174" y="8"/>
                    <a:pt x="157" y="8"/>
                    <a:pt x="141" y="8"/>
                  </a:cubicBezTo>
                  <a:cubicBezTo>
                    <a:pt x="135" y="2"/>
                    <a:pt x="128" y="1"/>
                    <a:pt x="11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6" name="Google Shape;15256;p47"/>
            <p:cNvSpPr/>
            <p:nvPr/>
          </p:nvSpPr>
          <p:spPr>
            <a:xfrm>
              <a:off x="4113650" y="2815425"/>
              <a:ext cx="6125" cy="6400"/>
            </a:xfrm>
            <a:custGeom>
              <a:avLst/>
              <a:gdLst/>
              <a:ahLst/>
              <a:cxnLst/>
              <a:rect l="l" t="t" r="r" b="b"/>
              <a:pathLst>
                <a:path w="245" h="256" extrusionOk="0">
                  <a:moveTo>
                    <a:pt x="149" y="0"/>
                  </a:moveTo>
                  <a:cubicBezTo>
                    <a:pt x="136" y="0"/>
                    <a:pt x="123" y="4"/>
                    <a:pt x="104" y="12"/>
                  </a:cubicBezTo>
                  <a:cubicBezTo>
                    <a:pt x="38" y="33"/>
                    <a:pt x="1" y="116"/>
                    <a:pt x="22" y="169"/>
                  </a:cubicBezTo>
                  <a:cubicBezTo>
                    <a:pt x="38" y="202"/>
                    <a:pt x="55" y="239"/>
                    <a:pt x="71" y="239"/>
                  </a:cubicBezTo>
                  <a:cubicBezTo>
                    <a:pt x="104" y="256"/>
                    <a:pt x="141" y="256"/>
                    <a:pt x="158" y="256"/>
                  </a:cubicBezTo>
                  <a:cubicBezTo>
                    <a:pt x="191" y="239"/>
                    <a:pt x="207" y="202"/>
                    <a:pt x="228" y="186"/>
                  </a:cubicBezTo>
                  <a:cubicBezTo>
                    <a:pt x="244" y="153"/>
                    <a:pt x="244" y="116"/>
                    <a:pt x="244" y="83"/>
                  </a:cubicBezTo>
                  <a:cubicBezTo>
                    <a:pt x="244" y="66"/>
                    <a:pt x="228" y="50"/>
                    <a:pt x="207" y="33"/>
                  </a:cubicBezTo>
                  <a:cubicBezTo>
                    <a:pt x="207" y="12"/>
                    <a:pt x="191" y="12"/>
                    <a:pt x="191" y="12"/>
                  </a:cubicBezTo>
                  <a:cubicBezTo>
                    <a:pt x="174" y="4"/>
                    <a:pt x="162" y="0"/>
                    <a:pt x="14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7" name="Google Shape;15257;p47"/>
            <p:cNvSpPr/>
            <p:nvPr/>
          </p:nvSpPr>
          <p:spPr>
            <a:xfrm>
              <a:off x="4091400" y="2828200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03" y="0"/>
                  </a:moveTo>
                  <a:cubicBezTo>
                    <a:pt x="87" y="0"/>
                    <a:pt x="50" y="17"/>
                    <a:pt x="33" y="54"/>
                  </a:cubicBezTo>
                  <a:cubicBezTo>
                    <a:pt x="17" y="70"/>
                    <a:pt x="0" y="103"/>
                    <a:pt x="0" y="120"/>
                  </a:cubicBezTo>
                  <a:cubicBezTo>
                    <a:pt x="0" y="173"/>
                    <a:pt x="17" y="206"/>
                    <a:pt x="33" y="223"/>
                  </a:cubicBezTo>
                  <a:cubicBezTo>
                    <a:pt x="56" y="246"/>
                    <a:pt x="81" y="256"/>
                    <a:pt x="106" y="256"/>
                  </a:cubicBezTo>
                  <a:cubicBezTo>
                    <a:pt x="141" y="256"/>
                    <a:pt x="176" y="237"/>
                    <a:pt x="207" y="206"/>
                  </a:cubicBezTo>
                  <a:cubicBezTo>
                    <a:pt x="239" y="157"/>
                    <a:pt x="239" y="70"/>
                    <a:pt x="190" y="17"/>
                  </a:cubicBezTo>
                  <a:cubicBezTo>
                    <a:pt x="169" y="0"/>
                    <a:pt x="136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8" name="Google Shape;15258;p47"/>
            <p:cNvSpPr/>
            <p:nvPr/>
          </p:nvSpPr>
          <p:spPr>
            <a:xfrm>
              <a:off x="4087475" y="2720075"/>
              <a:ext cx="6100" cy="6400"/>
            </a:xfrm>
            <a:custGeom>
              <a:avLst/>
              <a:gdLst/>
              <a:ahLst/>
              <a:cxnLst/>
              <a:rect l="l" t="t" r="r" b="b"/>
              <a:pathLst>
                <a:path w="244" h="256" extrusionOk="0">
                  <a:moveTo>
                    <a:pt x="137" y="0"/>
                  </a:moveTo>
                  <a:cubicBezTo>
                    <a:pt x="121" y="0"/>
                    <a:pt x="104" y="5"/>
                    <a:pt x="87" y="13"/>
                  </a:cubicBezTo>
                  <a:cubicBezTo>
                    <a:pt x="71" y="13"/>
                    <a:pt x="38" y="50"/>
                    <a:pt x="17" y="83"/>
                  </a:cubicBezTo>
                  <a:cubicBezTo>
                    <a:pt x="1" y="116"/>
                    <a:pt x="1" y="153"/>
                    <a:pt x="17" y="169"/>
                  </a:cubicBezTo>
                  <a:cubicBezTo>
                    <a:pt x="17" y="202"/>
                    <a:pt x="38" y="240"/>
                    <a:pt x="71" y="240"/>
                  </a:cubicBezTo>
                  <a:cubicBezTo>
                    <a:pt x="87" y="256"/>
                    <a:pt x="120" y="256"/>
                    <a:pt x="157" y="256"/>
                  </a:cubicBezTo>
                  <a:cubicBezTo>
                    <a:pt x="207" y="219"/>
                    <a:pt x="244" y="153"/>
                    <a:pt x="223" y="83"/>
                  </a:cubicBezTo>
                  <a:cubicBezTo>
                    <a:pt x="223" y="66"/>
                    <a:pt x="207" y="50"/>
                    <a:pt x="207" y="33"/>
                  </a:cubicBezTo>
                  <a:cubicBezTo>
                    <a:pt x="190" y="13"/>
                    <a:pt x="190" y="13"/>
                    <a:pt x="174" y="13"/>
                  </a:cubicBezTo>
                  <a:cubicBezTo>
                    <a:pt x="166" y="5"/>
                    <a:pt x="152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9" name="Google Shape;15259;p47"/>
            <p:cNvSpPr/>
            <p:nvPr/>
          </p:nvSpPr>
          <p:spPr>
            <a:xfrm>
              <a:off x="4086250" y="276470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53" y="1"/>
                  </a:moveTo>
                  <a:cubicBezTo>
                    <a:pt x="87" y="1"/>
                    <a:pt x="33" y="50"/>
                    <a:pt x="17" y="120"/>
                  </a:cubicBezTo>
                  <a:cubicBezTo>
                    <a:pt x="0" y="153"/>
                    <a:pt x="17" y="186"/>
                    <a:pt x="33" y="207"/>
                  </a:cubicBezTo>
                  <a:cubicBezTo>
                    <a:pt x="33" y="240"/>
                    <a:pt x="66" y="256"/>
                    <a:pt x="103" y="256"/>
                  </a:cubicBezTo>
                  <a:cubicBezTo>
                    <a:pt x="110" y="258"/>
                    <a:pt x="117" y="259"/>
                    <a:pt x="124" y="259"/>
                  </a:cubicBezTo>
                  <a:cubicBezTo>
                    <a:pt x="170" y="259"/>
                    <a:pt x="225" y="214"/>
                    <a:pt x="239" y="153"/>
                  </a:cubicBezTo>
                  <a:cubicBezTo>
                    <a:pt x="239" y="120"/>
                    <a:pt x="239" y="83"/>
                    <a:pt x="223" y="50"/>
                  </a:cubicBezTo>
                  <a:lnTo>
                    <a:pt x="206" y="34"/>
                  </a:lnTo>
                  <a:cubicBezTo>
                    <a:pt x="190" y="17"/>
                    <a:pt x="169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0" name="Google Shape;15260;p47"/>
            <p:cNvSpPr/>
            <p:nvPr/>
          </p:nvSpPr>
          <p:spPr>
            <a:xfrm>
              <a:off x="4095200" y="2736350"/>
              <a:ext cx="6125" cy="6600"/>
            </a:xfrm>
            <a:custGeom>
              <a:avLst/>
              <a:gdLst/>
              <a:ahLst/>
              <a:cxnLst/>
              <a:rect l="l" t="t" r="r" b="b"/>
              <a:pathLst>
                <a:path w="245" h="264" extrusionOk="0">
                  <a:moveTo>
                    <a:pt x="158" y="1"/>
                  </a:moveTo>
                  <a:cubicBezTo>
                    <a:pt x="87" y="1"/>
                    <a:pt x="17" y="50"/>
                    <a:pt x="17" y="120"/>
                  </a:cubicBezTo>
                  <a:cubicBezTo>
                    <a:pt x="1" y="153"/>
                    <a:pt x="1" y="186"/>
                    <a:pt x="17" y="207"/>
                  </a:cubicBezTo>
                  <a:cubicBezTo>
                    <a:pt x="38" y="240"/>
                    <a:pt x="71" y="256"/>
                    <a:pt x="87" y="256"/>
                  </a:cubicBezTo>
                  <a:cubicBezTo>
                    <a:pt x="97" y="261"/>
                    <a:pt x="107" y="263"/>
                    <a:pt x="117" y="263"/>
                  </a:cubicBezTo>
                  <a:cubicBezTo>
                    <a:pt x="140" y="263"/>
                    <a:pt x="162" y="252"/>
                    <a:pt x="174" y="240"/>
                  </a:cubicBezTo>
                  <a:cubicBezTo>
                    <a:pt x="207" y="223"/>
                    <a:pt x="224" y="186"/>
                    <a:pt x="224" y="153"/>
                  </a:cubicBezTo>
                  <a:cubicBezTo>
                    <a:pt x="244" y="120"/>
                    <a:pt x="244" y="83"/>
                    <a:pt x="224" y="50"/>
                  </a:cubicBezTo>
                  <a:cubicBezTo>
                    <a:pt x="207" y="50"/>
                    <a:pt x="207" y="34"/>
                    <a:pt x="207" y="34"/>
                  </a:cubicBezTo>
                  <a:cubicBezTo>
                    <a:pt x="191" y="17"/>
                    <a:pt x="174" y="17"/>
                    <a:pt x="15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1" name="Google Shape;15261;p47"/>
            <p:cNvSpPr/>
            <p:nvPr/>
          </p:nvSpPr>
          <p:spPr>
            <a:xfrm>
              <a:off x="4074175" y="2822725"/>
              <a:ext cx="6525" cy="6575"/>
            </a:xfrm>
            <a:custGeom>
              <a:avLst/>
              <a:gdLst/>
              <a:ahLst/>
              <a:cxnLst/>
              <a:rect l="l" t="t" r="r" b="b"/>
              <a:pathLst>
                <a:path w="261" h="263" extrusionOk="0">
                  <a:moveTo>
                    <a:pt x="141" y="1"/>
                  </a:moveTo>
                  <a:cubicBezTo>
                    <a:pt x="126" y="1"/>
                    <a:pt x="112" y="5"/>
                    <a:pt x="104" y="13"/>
                  </a:cubicBezTo>
                  <a:cubicBezTo>
                    <a:pt x="34" y="50"/>
                    <a:pt x="1" y="116"/>
                    <a:pt x="17" y="186"/>
                  </a:cubicBezTo>
                  <a:cubicBezTo>
                    <a:pt x="30" y="240"/>
                    <a:pt x="74" y="262"/>
                    <a:pt x="118" y="262"/>
                  </a:cubicBezTo>
                  <a:cubicBezTo>
                    <a:pt x="132" y="262"/>
                    <a:pt x="145" y="260"/>
                    <a:pt x="158" y="256"/>
                  </a:cubicBezTo>
                  <a:cubicBezTo>
                    <a:pt x="223" y="219"/>
                    <a:pt x="261" y="153"/>
                    <a:pt x="240" y="83"/>
                  </a:cubicBezTo>
                  <a:cubicBezTo>
                    <a:pt x="223" y="67"/>
                    <a:pt x="223" y="50"/>
                    <a:pt x="207" y="30"/>
                  </a:cubicBezTo>
                  <a:cubicBezTo>
                    <a:pt x="190" y="30"/>
                    <a:pt x="190" y="13"/>
                    <a:pt x="190" y="13"/>
                  </a:cubicBezTo>
                  <a:cubicBezTo>
                    <a:pt x="174" y="5"/>
                    <a:pt x="156" y="1"/>
                    <a:pt x="14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2" name="Google Shape;15262;p47"/>
            <p:cNvSpPr/>
            <p:nvPr/>
          </p:nvSpPr>
          <p:spPr>
            <a:xfrm>
              <a:off x="4034300" y="277175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31" y="0"/>
                  </a:moveTo>
                  <a:cubicBezTo>
                    <a:pt x="122" y="0"/>
                    <a:pt x="113" y="2"/>
                    <a:pt x="103" y="7"/>
                  </a:cubicBezTo>
                  <a:cubicBezTo>
                    <a:pt x="83" y="7"/>
                    <a:pt x="50" y="28"/>
                    <a:pt x="33" y="44"/>
                  </a:cubicBezTo>
                  <a:cubicBezTo>
                    <a:pt x="17" y="77"/>
                    <a:pt x="0" y="94"/>
                    <a:pt x="0" y="131"/>
                  </a:cubicBezTo>
                  <a:cubicBezTo>
                    <a:pt x="0" y="164"/>
                    <a:pt x="17" y="197"/>
                    <a:pt x="33" y="234"/>
                  </a:cubicBezTo>
                  <a:cubicBezTo>
                    <a:pt x="55" y="248"/>
                    <a:pt x="81" y="257"/>
                    <a:pt x="107" y="257"/>
                  </a:cubicBezTo>
                  <a:cubicBezTo>
                    <a:pt x="141" y="257"/>
                    <a:pt x="176" y="243"/>
                    <a:pt x="206" y="213"/>
                  </a:cubicBezTo>
                  <a:cubicBezTo>
                    <a:pt x="239" y="147"/>
                    <a:pt x="239" y="77"/>
                    <a:pt x="186" y="28"/>
                  </a:cubicBezTo>
                  <a:cubicBezTo>
                    <a:pt x="174" y="13"/>
                    <a:pt x="154" y="0"/>
                    <a:pt x="13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3" name="Google Shape;15263;p47"/>
            <p:cNvSpPr/>
            <p:nvPr/>
          </p:nvSpPr>
          <p:spPr>
            <a:xfrm>
              <a:off x="4028625" y="2755975"/>
              <a:ext cx="6100" cy="6250"/>
            </a:xfrm>
            <a:custGeom>
              <a:avLst/>
              <a:gdLst/>
              <a:ahLst/>
              <a:cxnLst/>
              <a:rect l="l" t="t" r="r" b="b"/>
              <a:pathLst>
                <a:path w="244" h="250" extrusionOk="0">
                  <a:moveTo>
                    <a:pt x="131" y="0"/>
                  </a:moveTo>
                  <a:cubicBezTo>
                    <a:pt x="72" y="0"/>
                    <a:pt x="21" y="49"/>
                    <a:pt x="21" y="106"/>
                  </a:cubicBezTo>
                  <a:cubicBezTo>
                    <a:pt x="1" y="143"/>
                    <a:pt x="1" y="176"/>
                    <a:pt x="21" y="193"/>
                  </a:cubicBezTo>
                  <a:cubicBezTo>
                    <a:pt x="38" y="226"/>
                    <a:pt x="71" y="247"/>
                    <a:pt x="87" y="247"/>
                  </a:cubicBezTo>
                  <a:cubicBezTo>
                    <a:pt x="96" y="249"/>
                    <a:pt x="104" y="250"/>
                    <a:pt x="112" y="250"/>
                  </a:cubicBezTo>
                  <a:cubicBezTo>
                    <a:pt x="169" y="250"/>
                    <a:pt x="209" y="201"/>
                    <a:pt x="227" y="143"/>
                  </a:cubicBezTo>
                  <a:cubicBezTo>
                    <a:pt x="244" y="106"/>
                    <a:pt x="227" y="73"/>
                    <a:pt x="227" y="57"/>
                  </a:cubicBezTo>
                  <a:cubicBezTo>
                    <a:pt x="207" y="40"/>
                    <a:pt x="207" y="40"/>
                    <a:pt x="207" y="20"/>
                  </a:cubicBezTo>
                  <a:cubicBezTo>
                    <a:pt x="190" y="3"/>
                    <a:pt x="174" y="3"/>
                    <a:pt x="157" y="3"/>
                  </a:cubicBezTo>
                  <a:cubicBezTo>
                    <a:pt x="148" y="1"/>
                    <a:pt x="140" y="0"/>
                    <a:pt x="13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4" name="Google Shape;15264;p47"/>
            <p:cNvSpPr/>
            <p:nvPr/>
          </p:nvSpPr>
          <p:spPr>
            <a:xfrm>
              <a:off x="4037700" y="2850150"/>
              <a:ext cx="3425" cy="425"/>
            </a:xfrm>
            <a:custGeom>
              <a:avLst/>
              <a:gdLst/>
              <a:ahLst/>
              <a:cxnLst/>
              <a:rect l="l" t="t" r="r" b="b"/>
              <a:pathLst>
                <a:path w="137" h="17" extrusionOk="0">
                  <a:moveTo>
                    <a:pt x="87" y="0"/>
                  </a:moveTo>
                  <a:cubicBezTo>
                    <a:pt x="50" y="0"/>
                    <a:pt x="33" y="0"/>
                    <a:pt x="0" y="17"/>
                  </a:cubicBezTo>
                  <a:lnTo>
                    <a:pt x="136" y="17"/>
                  </a:lnTo>
                  <a:cubicBezTo>
                    <a:pt x="120" y="17"/>
                    <a:pt x="103" y="0"/>
                    <a:pt x="8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5" name="Google Shape;15265;p47"/>
            <p:cNvSpPr/>
            <p:nvPr/>
          </p:nvSpPr>
          <p:spPr>
            <a:xfrm>
              <a:off x="4035950" y="2788650"/>
              <a:ext cx="6100" cy="6475"/>
            </a:xfrm>
            <a:custGeom>
              <a:avLst/>
              <a:gdLst/>
              <a:ahLst/>
              <a:cxnLst/>
              <a:rect l="l" t="t" r="r" b="b"/>
              <a:pathLst>
                <a:path w="244" h="259" extrusionOk="0">
                  <a:moveTo>
                    <a:pt x="130" y="0"/>
                  </a:moveTo>
                  <a:cubicBezTo>
                    <a:pt x="74" y="0"/>
                    <a:pt x="35" y="45"/>
                    <a:pt x="17" y="106"/>
                  </a:cubicBezTo>
                  <a:cubicBezTo>
                    <a:pt x="0" y="139"/>
                    <a:pt x="0" y="176"/>
                    <a:pt x="17" y="209"/>
                  </a:cubicBezTo>
                  <a:cubicBezTo>
                    <a:pt x="37" y="226"/>
                    <a:pt x="70" y="242"/>
                    <a:pt x="87" y="259"/>
                  </a:cubicBezTo>
                  <a:cubicBezTo>
                    <a:pt x="157" y="259"/>
                    <a:pt x="206" y="209"/>
                    <a:pt x="223" y="139"/>
                  </a:cubicBezTo>
                  <a:cubicBezTo>
                    <a:pt x="243" y="106"/>
                    <a:pt x="243" y="73"/>
                    <a:pt x="223" y="53"/>
                  </a:cubicBezTo>
                  <a:cubicBezTo>
                    <a:pt x="206" y="36"/>
                    <a:pt x="206" y="36"/>
                    <a:pt x="206" y="20"/>
                  </a:cubicBezTo>
                  <a:cubicBezTo>
                    <a:pt x="190" y="20"/>
                    <a:pt x="173" y="3"/>
                    <a:pt x="157" y="3"/>
                  </a:cubicBezTo>
                  <a:cubicBezTo>
                    <a:pt x="148" y="1"/>
                    <a:pt x="139" y="0"/>
                    <a:pt x="13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6" name="Google Shape;15266;p47"/>
            <p:cNvSpPr/>
            <p:nvPr/>
          </p:nvSpPr>
          <p:spPr>
            <a:xfrm>
              <a:off x="4036875" y="2804500"/>
              <a:ext cx="6000" cy="6300"/>
            </a:xfrm>
            <a:custGeom>
              <a:avLst/>
              <a:gdLst/>
              <a:ahLst/>
              <a:cxnLst/>
              <a:rect l="l" t="t" r="r" b="b"/>
              <a:pathLst>
                <a:path w="240" h="252" extrusionOk="0">
                  <a:moveTo>
                    <a:pt x="133" y="1"/>
                  </a:moveTo>
                  <a:cubicBezTo>
                    <a:pt x="86" y="1"/>
                    <a:pt x="31" y="46"/>
                    <a:pt x="17" y="107"/>
                  </a:cubicBezTo>
                  <a:cubicBezTo>
                    <a:pt x="0" y="177"/>
                    <a:pt x="33" y="243"/>
                    <a:pt x="103" y="243"/>
                  </a:cubicBezTo>
                  <a:cubicBezTo>
                    <a:pt x="113" y="249"/>
                    <a:pt x="122" y="252"/>
                    <a:pt x="129" y="252"/>
                  </a:cubicBezTo>
                  <a:cubicBezTo>
                    <a:pt x="148" y="252"/>
                    <a:pt x="163" y="238"/>
                    <a:pt x="186" y="227"/>
                  </a:cubicBezTo>
                  <a:cubicBezTo>
                    <a:pt x="206" y="210"/>
                    <a:pt x="223" y="177"/>
                    <a:pt x="239" y="140"/>
                  </a:cubicBezTo>
                  <a:cubicBezTo>
                    <a:pt x="239" y="107"/>
                    <a:pt x="239" y="74"/>
                    <a:pt x="223" y="58"/>
                  </a:cubicBezTo>
                  <a:cubicBezTo>
                    <a:pt x="223" y="37"/>
                    <a:pt x="223" y="37"/>
                    <a:pt x="206" y="21"/>
                  </a:cubicBezTo>
                  <a:cubicBezTo>
                    <a:pt x="186" y="4"/>
                    <a:pt x="169" y="4"/>
                    <a:pt x="153" y="4"/>
                  </a:cubicBezTo>
                  <a:cubicBezTo>
                    <a:pt x="146" y="2"/>
                    <a:pt x="140" y="1"/>
                    <a:pt x="13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7" name="Google Shape;15267;p47"/>
            <p:cNvSpPr/>
            <p:nvPr/>
          </p:nvSpPr>
          <p:spPr>
            <a:xfrm>
              <a:off x="4030375" y="281830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57" y="1"/>
                  </a:moveTo>
                  <a:cubicBezTo>
                    <a:pt x="87" y="1"/>
                    <a:pt x="17" y="38"/>
                    <a:pt x="1" y="124"/>
                  </a:cubicBezTo>
                  <a:cubicBezTo>
                    <a:pt x="1" y="141"/>
                    <a:pt x="1" y="174"/>
                    <a:pt x="17" y="207"/>
                  </a:cubicBezTo>
                  <a:cubicBezTo>
                    <a:pt x="34" y="244"/>
                    <a:pt x="71" y="260"/>
                    <a:pt x="87" y="260"/>
                  </a:cubicBezTo>
                  <a:cubicBezTo>
                    <a:pt x="120" y="260"/>
                    <a:pt x="157" y="260"/>
                    <a:pt x="174" y="244"/>
                  </a:cubicBezTo>
                  <a:cubicBezTo>
                    <a:pt x="207" y="207"/>
                    <a:pt x="223" y="190"/>
                    <a:pt x="223" y="157"/>
                  </a:cubicBezTo>
                  <a:cubicBezTo>
                    <a:pt x="240" y="124"/>
                    <a:pt x="223" y="87"/>
                    <a:pt x="223" y="54"/>
                  </a:cubicBezTo>
                  <a:cubicBezTo>
                    <a:pt x="207" y="54"/>
                    <a:pt x="207" y="38"/>
                    <a:pt x="190" y="38"/>
                  </a:cubicBezTo>
                  <a:cubicBezTo>
                    <a:pt x="190" y="21"/>
                    <a:pt x="174" y="1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8" name="Google Shape;15268;p47"/>
            <p:cNvSpPr/>
            <p:nvPr/>
          </p:nvSpPr>
          <p:spPr>
            <a:xfrm>
              <a:off x="4034300" y="2832850"/>
              <a:ext cx="5575" cy="6600"/>
            </a:xfrm>
            <a:custGeom>
              <a:avLst/>
              <a:gdLst/>
              <a:ahLst/>
              <a:cxnLst/>
              <a:rect l="l" t="t" r="r" b="b"/>
              <a:pathLst>
                <a:path w="223" h="264" extrusionOk="0">
                  <a:moveTo>
                    <a:pt x="115" y="1"/>
                  </a:moveTo>
                  <a:cubicBezTo>
                    <a:pt x="66" y="1"/>
                    <a:pt x="15" y="46"/>
                    <a:pt x="0" y="107"/>
                  </a:cubicBezTo>
                  <a:cubicBezTo>
                    <a:pt x="0" y="140"/>
                    <a:pt x="0" y="177"/>
                    <a:pt x="17" y="210"/>
                  </a:cubicBezTo>
                  <a:cubicBezTo>
                    <a:pt x="33" y="227"/>
                    <a:pt x="50" y="264"/>
                    <a:pt x="83" y="264"/>
                  </a:cubicBezTo>
                  <a:cubicBezTo>
                    <a:pt x="120" y="264"/>
                    <a:pt x="136" y="264"/>
                    <a:pt x="169" y="227"/>
                  </a:cubicBezTo>
                  <a:cubicBezTo>
                    <a:pt x="186" y="210"/>
                    <a:pt x="223" y="194"/>
                    <a:pt x="223" y="161"/>
                  </a:cubicBezTo>
                  <a:cubicBezTo>
                    <a:pt x="223" y="124"/>
                    <a:pt x="223" y="91"/>
                    <a:pt x="206" y="58"/>
                  </a:cubicBezTo>
                  <a:cubicBezTo>
                    <a:pt x="206" y="37"/>
                    <a:pt x="206" y="37"/>
                    <a:pt x="186" y="37"/>
                  </a:cubicBezTo>
                  <a:cubicBezTo>
                    <a:pt x="169" y="20"/>
                    <a:pt x="153" y="4"/>
                    <a:pt x="136" y="4"/>
                  </a:cubicBezTo>
                  <a:cubicBezTo>
                    <a:pt x="129" y="2"/>
                    <a:pt x="122" y="1"/>
                    <a:pt x="11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9" name="Google Shape;15269;p47"/>
            <p:cNvSpPr/>
            <p:nvPr/>
          </p:nvSpPr>
          <p:spPr>
            <a:xfrm>
              <a:off x="4064300" y="2791225"/>
              <a:ext cx="6100" cy="6475"/>
            </a:xfrm>
            <a:custGeom>
              <a:avLst/>
              <a:gdLst/>
              <a:ahLst/>
              <a:cxnLst/>
              <a:rect l="l" t="t" r="r" b="b"/>
              <a:pathLst>
                <a:path w="244" h="259" extrusionOk="0">
                  <a:moveTo>
                    <a:pt x="130" y="0"/>
                  </a:moveTo>
                  <a:cubicBezTo>
                    <a:pt x="74" y="0"/>
                    <a:pt x="34" y="45"/>
                    <a:pt x="17" y="106"/>
                  </a:cubicBezTo>
                  <a:cubicBezTo>
                    <a:pt x="0" y="139"/>
                    <a:pt x="17" y="176"/>
                    <a:pt x="37" y="209"/>
                  </a:cubicBezTo>
                  <a:cubicBezTo>
                    <a:pt x="37" y="226"/>
                    <a:pt x="70" y="242"/>
                    <a:pt x="103" y="259"/>
                  </a:cubicBezTo>
                  <a:cubicBezTo>
                    <a:pt x="157" y="259"/>
                    <a:pt x="223" y="209"/>
                    <a:pt x="243" y="139"/>
                  </a:cubicBezTo>
                  <a:cubicBezTo>
                    <a:pt x="243" y="106"/>
                    <a:pt x="243" y="73"/>
                    <a:pt x="223" y="53"/>
                  </a:cubicBezTo>
                  <a:cubicBezTo>
                    <a:pt x="223" y="36"/>
                    <a:pt x="206" y="36"/>
                    <a:pt x="206" y="20"/>
                  </a:cubicBezTo>
                  <a:cubicBezTo>
                    <a:pt x="190" y="20"/>
                    <a:pt x="173" y="3"/>
                    <a:pt x="157" y="3"/>
                  </a:cubicBezTo>
                  <a:cubicBezTo>
                    <a:pt x="148" y="1"/>
                    <a:pt x="139" y="0"/>
                    <a:pt x="13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0" name="Google Shape;15270;p47"/>
            <p:cNvSpPr/>
            <p:nvPr/>
          </p:nvSpPr>
          <p:spPr>
            <a:xfrm>
              <a:off x="4059125" y="2821275"/>
              <a:ext cx="6125" cy="6200"/>
            </a:xfrm>
            <a:custGeom>
              <a:avLst/>
              <a:gdLst/>
              <a:ahLst/>
              <a:cxnLst/>
              <a:rect l="l" t="t" r="r" b="b"/>
              <a:pathLst>
                <a:path w="245" h="248" extrusionOk="0">
                  <a:moveTo>
                    <a:pt x="128" y="1"/>
                  </a:moveTo>
                  <a:cubicBezTo>
                    <a:pt x="74" y="1"/>
                    <a:pt x="35" y="48"/>
                    <a:pt x="17" y="108"/>
                  </a:cubicBezTo>
                  <a:cubicBezTo>
                    <a:pt x="1" y="141"/>
                    <a:pt x="1" y="174"/>
                    <a:pt x="17" y="211"/>
                  </a:cubicBezTo>
                  <a:cubicBezTo>
                    <a:pt x="38" y="228"/>
                    <a:pt x="71" y="244"/>
                    <a:pt x="87" y="244"/>
                  </a:cubicBezTo>
                  <a:cubicBezTo>
                    <a:pt x="97" y="246"/>
                    <a:pt x="105" y="248"/>
                    <a:pt x="114" y="248"/>
                  </a:cubicBezTo>
                  <a:cubicBezTo>
                    <a:pt x="170" y="248"/>
                    <a:pt x="209" y="202"/>
                    <a:pt x="224" y="141"/>
                  </a:cubicBezTo>
                  <a:cubicBezTo>
                    <a:pt x="244" y="108"/>
                    <a:pt x="244" y="71"/>
                    <a:pt x="224" y="55"/>
                  </a:cubicBezTo>
                  <a:cubicBezTo>
                    <a:pt x="207" y="38"/>
                    <a:pt x="207" y="38"/>
                    <a:pt x="207" y="22"/>
                  </a:cubicBezTo>
                  <a:cubicBezTo>
                    <a:pt x="191" y="5"/>
                    <a:pt x="174" y="5"/>
                    <a:pt x="158" y="5"/>
                  </a:cubicBezTo>
                  <a:cubicBezTo>
                    <a:pt x="147" y="2"/>
                    <a:pt x="137" y="1"/>
                    <a:pt x="12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1" name="Google Shape;15271;p47"/>
            <p:cNvSpPr/>
            <p:nvPr/>
          </p:nvSpPr>
          <p:spPr>
            <a:xfrm>
              <a:off x="4064300" y="2837275"/>
              <a:ext cx="5575" cy="6475"/>
            </a:xfrm>
            <a:custGeom>
              <a:avLst/>
              <a:gdLst/>
              <a:ahLst/>
              <a:cxnLst/>
              <a:rect l="l" t="t" r="r" b="b"/>
              <a:pathLst>
                <a:path w="223" h="259" extrusionOk="0">
                  <a:moveTo>
                    <a:pt x="140" y="0"/>
                  </a:moveTo>
                  <a:cubicBezTo>
                    <a:pt x="120" y="0"/>
                    <a:pt x="87" y="17"/>
                    <a:pt x="54" y="33"/>
                  </a:cubicBezTo>
                  <a:cubicBezTo>
                    <a:pt x="37" y="50"/>
                    <a:pt x="17" y="87"/>
                    <a:pt x="0" y="120"/>
                  </a:cubicBezTo>
                  <a:cubicBezTo>
                    <a:pt x="0" y="153"/>
                    <a:pt x="0" y="190"/>
                    <a:pt x="17" y="206"/>
                  </a:cubicBezTo>
                  <a:cubicBezTo>
                    <a:pt x="37" y="239"/>
                    <a:pt x="54" y="256"/>
                    <a:pt x="87" y="256"/>
                  </a:cubicBezTo>
                  <a:cubicBezTo>
                    <a:pt x="96" y="258"/>
                    <a:pt x="105" y="259"/>
                    <a:pt x="113" y="259"/>
                  </a:cubicBezTo>
                  <a:cubicBezTo>
                    <a:pt x="169" y="259"/>
                    <a:pt x="208" y="214"/>
                    <a:pt x="223" y="153"/>
                  </a:cubicBezTo>
                  <a:cubicBezTo>
                    <a:pt x="223" y="120"/>
                    <a:pt x="223" y="87"/>
                    <a:pt x="206" y="50"/>
                  </a:cubicBezTo>
                  <a:cubicBezTo>
                    <a:pt x="206" y="50"/>
                    <a:pt x="206" y="33"/>
                    <a:pt x="190" y="33"/>
                  </a:cubicBezTo>
                  <a:cubicBezTo>
                    <a:pt x="173" y="17"/>
                    <a:pt x="157" y="17"/>
                    <a:pt x="14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2" name="Google Shape;15272;p47"/>
            <p:cNvSpPr/>
            <p:nvPr/>
          </p:nvSpPr>
          <p:spPr>
            <a:xfrm>
              <a:off x="4051825" y="2804500"/>
              <a:ext cx="6100" cy="6200"/>
            </a:xfrm>
            <a:custGeom>
              <a:avLst/>
              <a:gdLst/>
              <a:ahLst/>
              <a:cxnLst/>
              <a:rect l="l" t="t" r="r" b="b"/>
              <a:pathLst>
                <a:path w="244" h="248" extrusionOk="0">
                  <a:moveTo>
                    <a:pt x="119" y="1"/>
                  </a:moveTo>
                  <a:cubicBezTo>
                    <a:pt x="70" y="1"/>
                    <a:pt x="18" y="46"/>
                    <a:pt x="0" y="107"/>
                  </a:cubicBezTo>
                  <a:cubicBezTo>
                    <a:pt x="0" y="140"/>
                    <a:pt x="0" y="177"/>
                    <a:pt x="21" y="194"/>
                  </a:cubicBezTo>
                  <a:cubicBezTo>
                    <a:pt x="37" y="227"/>
                    <a:pt x="54" y="243"/>
                    <a:pt x="87" y="243"/>
                  </a:cubicBezTo>
                  <a:cubicBezTo>
                    <a:pt x="97" y="246"/>
                    <a:pt x="107" y="248"/>
                    <a:pt x="116" y="248"/>
                  </a:cubicBezTo>
                  <a:cubicBezTo>
                    <a:pt x="171" y="248"/>
                    <a:pt x="209" y="200"/>
                    <a:pt x="227" y="140"/>
                  </a:cubicBezTo>
                  <a:cubicBezTo>
                    <a:pt x="243" y="107"/>
                    <a:pt x="227" y="74"/>
                    <a:pt x="206" y="58"/>
                  </a:cubicBezTo>
                  <a:cubicBezTo>
                    <a:pt x="206" y="37"/>
                    <a:pt x="206" y="37"/>
                    <a:pt x="190" y="21"/>
                  </a:cubicBezTo>
                  <a:cubicBezTo>
                    <a:pt x="190" y="4"/>
                    <a:pt x="173" y="4"/>
                    <a:pt x="140" y="4"/>
                  </a:cubicBezTo>
                  <a:cubicBezTo>
                    <a:pt x="133" y="2"/>
                    <a:pt x="126" y="1"/>
                    <a:pt x="11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3" name="Google Shape;15273;p47"/>
            <p:cNvSpPr/>
            <p:nvPr/>
          </p:nvSpPr>
          <p:spPr>
            <a:xfrm>
              <a:off x="4062125" y="277570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37" y="1"/>
                  </a:moveTo>
                  <a:cubicBezTo>
                    <a:pt x="103" y="1"/>
                    <a:pt x="67" y="17"/>
                    <a:pt x="38" y="55"/>
                  </a:cubicBezTo>
                  <a:cubicBezTo>
                    <a:pt x="0" y="109"/>
                    <a:pt x="0" y="179"/>
                    <a:pt x="38" y="229"/>
                  </a:cubicBezTo>
                  <a:cubicBezTo>
                    <a:pt x="58" y="251"/>
                    <a:pt x="82" y="260"/>
                    <a:pt x="107" y="260"/>
                  </a:cubicBezTo>
                  <a:cubicBezTo>
                    <a:pt x="141" y="260"/>
                    <a:pt x="178" y="241"/>
                    <a:pt x="207" y="212"/>
                  </a:cubicBezTo>
                  <a:cubicBezTo>
                    <a:pt x="244" y="158"/>
                    <a:pt x="244" y="76"/>
                    <a:pt x="207" y="22"/>
                  </a:cubicBezTo>
                  <a:cubicBezTo>
                    <a:pt x="186" y="9"/>
                    <a:pt x="162" y="1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4" name="Google Shape;15274;p47"/>
            <p:cNvSpPr/>
            <p:nvPr/>
          </p:nvSpPr>
          <p:spPr>
            <a:xfrm>
              <a:off x="4056550" y="2758850"/>
              <a:ext cx="6125" cy="6600"/>
            </a:xfrm>
            <a:custGeom>
              <a:avLst/>
              <a:gdLst/>
              <a:ahLst/>
              <a:cxnLst/>
              <a:rect l="l" t="t" r="r" b="b"/>
              <a:pathLst>
                <a:path w="245" h="264" extrusionOk="0">
                  <a:moveTo>
                    <a:pt x="135" y="1"/>
                  </a:moveTo>
                  <a:cubicBezTo>
                    <a:pt x="126" y="1"/>
                    <a:pt x="116" y="2"/>
                    <a:pt x="104" y="8"/>
                  </a:cubicBezTo>
                  <a:cubicBezTo>
                    <a:pt x="38" y="45"/>
                    <a:pt x="1" y="111"/>
                    <a:pt x="17" y="181"/>
                  </a:cubicBezTo>
                  <a:cubicBezTo>
                    <a:pt x="38" y="214"/>
                    <a:pt x="54" y="235"/>
                    <a:pt x="71" y="251"/>
                  </a:cubicBezTo>
                  <a:cubicBezTo>
                    <a:pt x="87" y="259"/>
                    <a:pt x="105" y="263"/>
                    <a:pt x="120" y="263"/>
                  </a:cubicBezTo>
                  <a:cubicBezTo>
                    <a:pt x="136" y="263"/>
                    <a:pt x="149" y="259"/>
                    <a:pt x="157" y="251"/>
                  </a:cubicBezTo>
                  <a:cubicBezTo>
                    <a:pt x="190" y="235"/>
                    <a:pt x="207" y="214"/>
                    <a:pt x="223" y="181"/>
                  </a:cubicBezTo>
                  <a:cubicBezTo>
                    <a:pt x="244" y="148"/>
                    <a:pt x="244" y="111"/>
                    <a:pt x="244" y="78"/>
                  </a:cubicBezTo>
                  <a:cubicBezTo>
                    <a:pt x="244" y="61"/>
                    <a:pt x="223" y="45"/>
                    <a:pt x="207" y="28"/>
                  </a:cubicBezTo>
                  <a:cubicBezTo>
                    <a:pt x="207" y="28"/>
                    <a:pt x="190" y="28"/>
                    <a:pt x="190" y="8"/>
                  </a:cubicBezTo>
                  <a:cubicBezTo>
                    <a:pt x="168" y="8"/>
                    <a:pt x="154" y="1"/>
                    <a:pt x="13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5" name="Google Shape;15275;p47"/>
            <p:cNvSpPr/>
            <p:nvPr/>
          </p:nvSpPr>
          <p:spPr>
            <a:xfrm>
              <a:off x="4069025" y="2745725"/>
              <a:ext cx="5600" cy="6600"/>
            </a:xfrm>
            <a:custGeom>
              <a:avLst/>
              <a:gdLst/>
              <a:ahLst/>
              <a:cxnLst/>
              <a:rect l="l" t="t" r="r" b="b"/>
              <a:pathLst>
                <a:path w="224" h="264" extrusionOk="0">
                  <a:moveTo>
                    <a:pt x="137" y="1"/>
                  </a:moveTo>
                  <a:cubicBezTo>
                    <a:pt x="120" y="1"/>
                    <a:pt x="87" y="1"/>
                    <a:pt x="54" y="38"/>
                  </a:cubicBezTo>
                  <a:cubicBezTo>
                    <a:pt x="34" y="55"/>
                    <a:pt x="17" y="71"/>
                    <a:pt x="1" y="104"/>
                  </a:cubicBezTo>
                  <a:cubicBezTo>
                    <a:pt x="1" y="141"/>
                    <a:pt x="1" y="174"/>
                    <a:pt x="17" y="207"/>
                  </a:cubicBezTo>
                  <a:cubicBezTo>
                    <a:pt x="34" y="244"/>
                    <a:pt x="54" y="261"/>
                    <a:pt x="87" y="261"/>
                  </a:cubicBezTo>
                  <a:cubicBezTo>
                    <a:pt x="93" y="263"/>
                    <a:pt x="100" y="264"/>
                    <a:pt x="106" y="264"/>
                  </a:cubicBezTo>
                  <a:cubicBezTo>
                    <a:pt x="153" y="264"/>
                    <a:pt x="209" y="215"/>
                    <a:pt x="223" y="158"/>
                  </a:cubicBezTo>
                  <a:cubicBezTo>
                    <a:pt x="223" y="121"/>
                    <a:pt x="223" y="88"/>
                    <a:pt x="207" y="55"/>
                  </a:cubicBezTo>
                  <a:cubicBezTo>
                    <a:pt x="207" y="55"/>
                    <a:pt x="207" y="38"/>
                    <a:pt x="190" y="38"/>
                  </a:cubicBezTo>
                  <a:cubicBezTo>
                    <a:pt x="174" y="17"/>
                    <a:pt x="157" y="1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6" name="Google Shape;15276;p47"/>
            <p:cNvSpPr/>
            <p:nvPr/>
          </p:nvSpPr>
          <p:spPr>
            <a:xfrm>
              <a:off x="4066050" y="2806825"/>
              <a:ext cx="6400" cy="6300"/>
            </a:xfrm>
            <a:custGeom>
              <a:avLst/>
              <a:gdLst/>
              <a:ahLst/>
              <a:cxnLst/>
              <a:rect l="l" t="t" r="r" b="b"/>
              <a:pathLst>
                <a:path w="256" h="252" extrusionOk="0">
                  <a:moveTo>
                    <a:pt x="144" y="1"/>
                  </a:moveTo>
                  <a:cubicBezTo>
                    <a:pt x="109" y="1"/>
                    <a:pt x="71" y="18"/>
                    <a:pt x="50" y="47"/>
                  </a:cubicBezTo>
                  <a:cubicBezTo>
                    <a:pt x="0" y="101"/>
                    <a:pt x="0" y="187"/>
                    <a:pt x="50" y="220"/>
                  </a:cubicBezTo>
                  <a:cubicBezTo>
                    <a:pt x="65" y="243"/>
                    <a:pt x="89" y="252"/>
                    <a:pt x="114" y="252"/>
                  </a:cubicBezTo>
                  <a:cubicBezTo>
                    <a:pt x="149" y="252"/>
                    <a:pt x="187" y="233"/>
                    <a:pt x="206" y="204"/>
                  </a:cubicBezTo>
                  <a:cubicBezTo>
                    <a:pt x="256" y="150"/>
                    <a:pt x="256" y="68"/>
                    <a:pt x="206" y="31"/>
                  </a:cubicBezTo>
                  <a:cubicBezTo>
                    <a:pt x="192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7" name="Google Shape;15277;p47"/>
            <p:cNvSpPr/>
            <p:nvPr/>
          </p:nvSpPr>
          <p:spPr>
            <a:xfrm>
              <a:off x="4123975" y="2739275"/>
              <a:ext cx="6100" cy="6475"/>
            </a:xfrm>
            <a:custGeom>
              <a:avLst/>
              <a:gdLst/>
              <a:ahLst/>
              <a:cxnLst/>
              <a:rect l="l" t="t" r="r" b="b"/>
              <a:pathLst>
                <a:path w="244" h="259" extrusionOk="0">
                  <a:moveTo>
                    <a:pt x="130" y="0"/>
                  </a:moveTo>
                  <a:cubicBezTo>
                    <a:pt x="74" y="0"/>
                    <a:pt x="35" y="46"/>
                    <a:pt x="21" y="106"/>
                  </a:cubicBezTo>
                  <a:cubicBezTo>
                    <a:pt x="0" y="139"/>
                    <a:pt x="21" y="172"/>
                    <a:pt x="21" y="210"/>
                  </a:cubicBezTo>
                  <a:cubicBezTo>
                    <a:pt x="37" y="226"/>
                    <a:pt x="70" y="242"/>
                    <a:pt x="87" y="259"/>
                  </a:cubicBezTo>
                  <a:cubicBezTo>
                    <a:pt x="157" y="259"/>
                    <a:pt x="227" y="210"/>
                    <a:pt x="227" y="139"/>
                  </a:cubicBezTo>
                  <a:cubicBezTo>
                    <a:pt x="243" y="106"/>
                    <a:pt x="243" y="90"/>
                    <a:pt x="227" y="53"/>
                  </a:cubicBezTo>
                  <a:cubicBezTo>
                    <a:pt x="206" y="36"/>
                    <a:pt x="206" y="36"/>
                    <a:pt x="206" y="20"/>
                  </a:cubicBezTo>
                  <a:cubicBezTo>
                    <a:pt x="190" y="20"/>
                    <a:pt x="173" y="3"/>
                    <a:pt x="157" y="3"/>
                  </a:cubicBezTo>
                  <a:cubicBezTo>
                    <a:pt x="148" y="1"/>
                    <a:pt x="139" y="0"/>
                    <a:pt x="13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8" name="Google Shape;15278;p47"/>
            <p:cNvSpPr/>
            <p:nvPr/>
          </p:nvSpPr>
          <p:spPr>
            <a:xfrm>
              <a:off x="3885250" y="276030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28" y="0"/>
                  </a:moveTo>
                  <a:cubicBezTo>
                    <a:pt x="74" y="0"/>
                    <a:pt x="31" y="46"/>
                    <a:pt x="17" y="107"/>
                  </a:cubicBezTo>
                  <a:cubicBezTo>
                    <a:pt x="1" y="139"/>
                    <a:pt x="1" y="177"/>
                    <a:pt x="17" y="210"/>
                  </a:cubicBezTo>
                  <a:cubicBezTo>
                    <a:pt x="34" y="226"/>
                    <a:pt x="67" y="243"/>
                    <a:pt x="87" y="259"/>
                  </a:cubicBezTo>
                  <a:cubicBezTo>
                    <a:pt x="153" y="259"/>
                    <a:pt x="207" y="210"/>
                    <a:pt x="223" y="139"/>
                  </a:cubicBezTo>
                  <a:cubicBezTo>
                    <a:pt x="240" y="107"/>
                    <a:pt x="240" y="74"/>
                    <a:pt x="223" y="53"/>
                  </a:cubicBezTo>
                  <a:cubicBezTo>
                    <a:pt x="207" y="36"/>
                    <a:pt x="207" y="36"/>
                    <a:pt x="207" y="20"/>
                  </a:cubicBezTo>
                  <a:cubicBezTo>
                    <a:pt x="190" y="20"/>
                    <a:pt x="170" y="3"/>
                    <a:pt x="153" y="3"/>
                  </a:cubicBezTo>
                  <a:cubicBezTo>
                    <a:pt x="144" y="1"/>
                    <a:pt x="136" y="0"/>
                    <a:pt x="12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9" name="Google Shape;15279;p47"/>
            <p:cNvSpPr/>
            <p:nvPr/>
          </p:nvSpPr>
          <p:spPr>
            <a:xfrm>
              <a:off x="3880100" y="2790350"/>
              <a:ext cx="6000" cy="6200"/>
            </a:xfrm>
            <a:custGeom>
              <a:avLst/>
              <a:gdLst/>
              <a:ahLst/>
              <a:cxnLst/>
              <a:rect l="l" t="t" r="r" b="b"/>
              <a:pathLst>
                <a:path w="240" h="248" extrusionOk="0">
                  <a:moveTo>
                    <a:pt x="113" y="1"/>
                  </a:moveTo>
                  <a:cubicBezTo>
                    <a:pt x="68" y="1"/>
                    <a:pt x="14" y="49"/>
                    <a:pt x="0" y="108"/>
                  </a:cubicBezTo>
                  <a:cubicBezTo>
                    <a:pt x="0" y="141"/>
                    <a:pt x="0" y="174"/>
                    <a:pt x="17" y="191"/>
                  </a:cubicBezTo>
                  <a:cubicBezTo>
                    <a:pt x="33" y="228"/>
                    <a:pt x="50" y="244"/>
                    <a:pt x="87" y="244"/>
                  </a:cubicBezTo>
                  <a:cubicBezTo>
                    <a:pt x="96" y="247"/>
                    <a:pt x="104" y="248"/>
                    <a:pt x="112" y="248"/>
                  </a:cubicBezTo>
                  <a:cubicBezTo>
                    <a:pt x="166" y="248"/>
                    <a:pt x="209" y="202"/>
                    <a:pt x="223" y="141"/>
                  </a:cubicBezTo>
                  <a:cubicBezTo>
                    <a:pt x="240" y="108"/>
                    <a:pt x="223" y="71"/>
                    <a:pt x="207" y="55"/>
                  </a:cubicBezTo>
                  <a:cubicBezTo>
                    <a:pt x="207" y="38"/>
                    <a:pt x="207" y="38"/>
                    <a:pt x="190" y="22"/>
                  </a:cubicBezTo>
                  <a:cubicBezTo>
                    <a:pt x="190" y="5"/>
                    <a:pt x="169" y="5"/>
                    <a:pt x="136" y="5"/>
                  </a:cubicBezTo>
                  <a:cubicBezTo>
                    <a:pt x="129" y="2"/>
                    <a:pt x="121" y="1"/>
                    <a:pt x="11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0" name="Google Shape;15280;p47"/>
            <p:cNvSpPr/>
            <p:nvPr/>
          </p:nvSpPr>
          <p:spPr>
            <a:xfrm>
              <a:off x="3875775" y="2837750"/>
              <a:ext cx="6000" cy="6350"/>
            </a:xfrm>
            <a:custGeom>
              <a:avLst/>
              <a:gdLst/>
              <a:ahLst/>
              <a:cxnLst/>
              <a:rect l="l" t="t" r="r" b="b"/>
              <a:pathLst>
                <a:path w="240" h="254" extrusionOk="0">
                  <a:moveTo>
                    <a:pt x="136" y="1"/>
                  </a:moveTo>
                  <a:cubicBezTo>
                    <a:pt x="101" y="1"/>
                    <a:pt x="64" y="18"/>
                    <a:pt x="33" y="47"/>
                  </a:cubicBezTo>
                  <a:cubicBezTo>
                    <a:pt x="0" y="101"/>
                    <a:pt x="0" y="187"/>
                    <a:pt x="33" y="220"/>
                  </a:cubicBezTo>
                  <a:cubicBezTo>
                    <a:pt x="54" y="237"/>
                    <a:pt x="70" y="237"/>
                    <a:pt x="87" y="253"/>
                  </a:cubicBezTo>
                  <a:cubicBezTo>
                    <a:pt x="120" y="253"/>
                    <a:pt x="173" y="237"/>
                    <a:pt x="206" y="204"/>
                  </a:cubicBezTo>
                  <a:cubicBezTo>
                    <a:pt x="223" y="171"/>
                    <a:pt x="239" y="117"/>
                    <a:pt x="223" y="68"/>
                  </a:cubicBezTo>
                  <a:cubicBezTo>
                    <a:pt x="223" y="47"/>
                    <a:pt x="206" y="31"/>
                    <a:pt x="206" y="31"/>
                  </a:cubicBezTo>
                  <a:cubicBezTo>
                    <a:pt x="186" y="10"/>
                    <a:pt x="161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1" name="Google Shape;15281;p47"/>
            <p:cNvSpPr/>
            <p:nvPr/>
          </p:nvSpPr>
          <p:spPr>
            <a:xfrm>
              <a:off x="3890000" y="2714825"/>
              <a:ext cx="5575" cy="6500"/>
            </a:xfrm>
            <a:custGeom>
              <a:avLst/>
              <a:gdLst/>
              <a:ahLst/>
              <a:cxnLst/>
              <a:rect l="l" t="t" r="r" b="b"/>
              <a:pathLst>
                <a:path w="223" h="260" extrusionOk="0">
                  <a:moveTo>
                    <a:pt x="136" y="0"/>
                  </a:moveTo>
                  <a:cubicBezTo>
                    <a:pt x="103" y="0"/>
                    <a:pt x="83" y="0"/>
                    <a:pt x="50" y="17"/>
                  </a:cubicBezTo>
                  <a:cubicBezTo>
                    <a:pt x="33" y="54"/>
                    <a:pt x="0" y="70"/>
                    <a:pt x="0" y="103"/>
                  </a:cubicBezTo>
                  <a:cubicBezTo>
                    <a:pt x="0" y="140"/>
                    <a:pt x="0" y="173"/>
                    <a:pt x="17" y="206"/>
                  </a:cubicBezTo>
                  <a:cubicBezTo>
                    <a:pt x="33" y="223"/>
                    <a:pt x="50" y="260"/>
                    <a:pt x="83" y="260"/>
                  </a:cubicBezTo>
                  <a:cubicBezTo>
                    <a:pt x="136" y="260"/>
                    <a:pt x="206" y="223"/>
                    <a:pt x="223" y="157"/>
                  </a:cubicBezTo>
                  <a:cubicBezTo>
                    <a:pt x="223" y="120"/>
                    <a:pt x="223" y="87"/>
                    <a:pt x="206" y="54"/>
                  </a:cubicBezTo>
                  <a:cubicBezTo>
                    <a:pt x="206" y="37"/>
                    <a:pt x="186" y="37"/>
                    <a:pt x="186" y="37"/>
                  </a:cubicBezTo>
                  <a:cubicBezTo>
                    <a:pt x="169" y="17"/>
                    <a:pt x="153" y="0"/>
                    <a:pt x="1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2" name="Google Shape;15282;p47"/>
            <p:cNvSpPr/>
            <p:nvPr/>
          </p:nvSpPr>
          <p:spPr>
            <a:xfrm>
              <a:off x="3890400" y="27294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53" y="1"/>
                  </a:moveTo>
                  <a:cubicBezTo>
                    <a:pt x="120" y="1"/>
                    <a:pt x="104" y="1"/>
                    <a:pt x="87" y="17"/>
                  </a:cubicBezTo>
                  <a:cubicBezTo>
                    <a:pt x="50" y="34"/>
                    <a:pt x="17" y="71"/>
                    <a:pt x="17" y="120"/>
                  </a:cubicBezTo>
                  <a:cubicBezTo>
                    <a:pt x="1" y="153"/>
                    <a:pt x="17" y="190"/>
                    <a:pt x="17" y="207"/>
                  </a:cubicBezTo>
                  <a:cubicBezTo>
                    <a:pt x="34" y="240"/>
                    <a:pt x="67" y="256"/>
                    <a:pt x="104" y="256"/>
                  </a:cubicBezTo>
                  <a:cubicBezTo>
                    <a:pt x="111" y="259"/>
                    <a:pt x="119" y="261"/>
                    <a:pt x="126" y="261"/>
                  </a:cubicBezTo>
                  <a:cubicBezTo>
                    <a:pt x="169" y="261"/>
                    <a:pt x="209" y="216"/>
                    <a:pt x="223" y="174"/>
                  </a:cubicBezTo>
                  <a:cubicBezTo>
                    <a:pt x="223" y="153"/>
                    <a:pt x="223" y="153"/>
                    <a:pt x="240" y="153"/>
                  </a:cubicBezTo>
                  <a:cubicBezTo>
                    <a:pt x="240" y="104"/>
                    <a:pt x="223" y="71"/>
                    <a:pt x="207" y="34"/>
                  </a:cubicBezTo>
                  <a:cubicBezTo>
                    <a:pt x="190" y="17"/>
                    <a:pt x="170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3" name="Google Shape;15283;p47"/>
            <p:cNvSpPr/>
            <p:nvPr/>
          </p:nvSpPr>
          <p:spPr>
            <a:xfrm>
              <a:off x="3874525" y="282255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26" y="0"/>
                  </a:moveTo>
                  <a:cubicBezTo>
                    <a:pt x="67" y="0"/>
                    <a:pt x="17" y="46"/>
                    <a:pt x="17" y="107"/>
                  </a:cubicBezTo>
                  <a:cubicBezTo>
                    <a:pt x="1" y="140"/>
                    <a:pt x="1" y="177"/>
                    <a:pt x="17" y="210"/>
                  </a:cubicBezTo>
                  <a:cubicBezTo>
                    <a:pt x="34" y="226"/>
                    <a:pt x="67" y="263"/>
                    <a:pt x="83" y="263"/>
                  </a:cubicBezTo>
                  <a:cubicBezTo>
                    <a:pt x="120" y="263"/>
                    <a:pt x="153" y="263"/>
                    <a:pt x="170" y="226"/>
                  </a:cubicBezTo>
                  <a:cubicBezTo>
                    <a:pt x="207" y="210"/>
                    <a:pt x="223" y="193"/>
                    <a:pt x="223" y="160"/>
                  </a:cubicBezTo>
                  <a:cubicBezTo>
                    <a:pt x="240" y="123"/>
                    <a:pt x="223" y="90"/>
                    <a:pt x="223" y="57"/>
                  </a:cubicBezTo>
                  <a:lnTo>
                    <a:pt x="207" y="37"/>
                  </a:lnTo>
                  <a:cubicBezTo>
                    <a:pt x="186" y="20"/>
                    <a:pt x="170" y="4"/>
                    <a:pt x="153" y="4"/>
                  </a:cubicBezTo>
                  <a:cubicBezTo>
                    <a:pt x="144" y="2"/>
                    <a:pt x="135" y="0"/>
                    <a:pt x="12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4" name="Google Shape;15284;p47"/>
            <p:cNvSpPr/>
            <p:nvPr/>
          </p:nvSpPr>
          <p:spPr>
            <a:xfrm>
              <a:off x="3886900" y="2823150"/>
              <a:ext cx="6100" cy="6575"/>
            </a:xfrm>
            <a:custGeom>
              <a:avLst/>
              <a:gdLst/>
              <a:ahLst/>
              <a:cxnLst/>
              <a:rect l="l" t="t" r="r" b="b"/>
              <a:pathLst>
                <a:path w="244" h="263" extrusionOk="0">
                  <a:moveTo>
                    <a:pt x="137" y="0"/>
                  </a:moveTo>
                  <a:cubicBezTo>
                    <a:pt x="104" y="0"/>
                    <a:pt x="73" y="19"/>
                    <a:pt x="54" y="50"/>
                  </a:cubicBezTo>
                  <a:cubicBezTo>
                    <a:pt x="1" y="99"/>
                    <a:pt x="1" y="186"/>
                    <a:pt x="54" y="239"/>
                  </a:cubicBezTo>
                  <a:cubicBezTo>
                    <a:pt x="71" y="239"/>
                    <a:pt x="71" y="256"/>
                    <a:pt x="87" y="256"/>
                  </a:cubicBezTo>
                  <a:cubicBezTo>
                    <a:pt x="100" y="260"/>
                    <a:pt x="112" y="262"/>
                    <a:pt x="123" y="262"/>
                  </a:cubicBezTo>
                  <a:cubicBezTo>
                    <a:pt x="157" y="262"/>
                    <a:pt x="182" y="243"/>
                    <a:pt x="207" y="202"/>
                  </a:cubicBezTo>
                  <a:cubicBezTo>
                    <a:pt x="244" y="169"/>
                    <a:pt x="244" y="116"/>
                    <a:pt x="244" y="83"/>
                  </a:cubicBezTo>
                  <a:cubicBezTo>
                    <a:pt x="227" y="66"/>
                    <a:pt x="227" y="50"/>
                    <a:pt x="207" y="33"/>
                  </a:cubicBezTo>
                  <a:cubicBezTo>
                    <a:pt x="186" y="10"/>
                    <a:pt x="161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5" name="Google Shape;15285;p47"/>
            <p:cNvSpPr/>
            <p:nvPr/>
          </p:nvSpPr>
          <p:spPr>
            <a:xfrm>
              <a:off x="3892575" y="2840575"/>
              <a:ext cx="6000" cy="6200"/>
            </a:xfrm>
            <a:custGeom>
              <a:avLst/>
              <a:gdLst/>
              <a:ahLst/>
              <a:cxnLst/>
              <a:rect l="l" t="t" r="r" b="b"/>
              <a:pathLst>
                <a:path w="240" h="248" extrusionOk="0">
                  <a:moveTo>
                    <a:pt x="115" y="1"/>
                  </a:moveTo>
                  <a:cubicBezTo>
                    <a:pt x="66" y="1"/>
                    <a:pt x="15" y="46"/>
                    <a:pt x="0" y="107"/>
                  </a:cubicBezTo>
                  <a:cubicBezTo>
                    <a:pt x="0" y="140"/>
                    <a:pt x="0" y="177"/>
                    <a:pt x="17" y="194"/>
                  </a:cubicBezTo>
                  <a:cubicBezTo>
                    <a:pt x="33" y="227"/>
                    <a:pt x="50" y="243"/>
                    <a:pt x="83" y="243"/>
                  </a:cubicBezTo>
                  <a:cubicBezTo>
                    <a:pt x="91" y="246"/>
                    <a:pt x="99" y="248"/>
                    <a:pt x="107" y="248"/>
                  </a:cubicBezTo>
                  <a:cubicBezTo>
                    <a:pt x="156" y="248"/>
                    <a:pt x="209" y="200"/>
                    <a:pt x="223" y="140"/>
                  </a:cubicBezTo>
                  <a:cubicBezTo>
                    <a:pt x="239" y="91"/>
                    <a:pt x="223" y="58"/>
                    <a:pt x="186" y="21"/>
                  </a:cubicBezTo>
                  <a:cubicBezTo>
                    <a:pt x="169" y="4"/>
                    <a:pt x="153" y="4"/>
                    <a:pt x="136" y="4"/>
                  </a:cubicBezTo>
                  <a:cubicBezTo>
                    <a:pt x="129" y="2"/>
                    <a:pt x="122" y="1"/>
                    <a:pt x="11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6" name="Google Shape;15286;p47"/>
            <p:cNvSpPr/>
            <p:nvPr/>
          </p:nvSpPr>
          <p:spPr>
            <a:xfrm>
              <a:off x="3871025" y="2808125"/>
              <a:ext cx="6100" cy="6300"/>
            </a:xfrm>
            <a:custGeom>
              <a:avLst/>
              <a:gdLst/>
              <a:ahLst/>
              <a:cxnLst/>
              <a:rect l="l" t="t" r="r" b="b"/>
              <a:pathLst>
                <a:path w="244" h="252" extrusionOk="0">
                  <a:moveTo>
                    <a:pt x="130" y="0"/>
                  </a:moveTo>
                  <a:cubicBezTo>
                    <a:pt x="117" y="0"/>
                    <a:pt x="104" y="6"/>
                    <a:pt x="87" y="16"/>
                  </a:cubicBezTo>
                  <a:cubicBezTo>
                    <a:pt x="54" y="16"/>
                    <a:pt x="38" y="49"/>
                    <a:pt x="17" y="65"/>
                  </a:cubicBezTo>
                  <a:cubicBezTo>
                    <a:pt x="1" y="98"/>
                    <a:pt x="1" y="135"/>
                    <a:pt x="1" y="168"/>
                  </a:cubicBezTo>
                  <a:cubicBezTo>
                    <a:pt x="13" y="220"/>
                    <a:pt x="54" y="251"/>
                    <a:pt x="96" y="251"/>
                  </a:cubicBezTo>
                  <a:cubicBezTo>
                    <a:pt x="111" y="251"/>
                    <a:pt x="127" y="247"/>
                    <a:pt x="141" y="238"/>
                  </a:cubicBezTo>
                  <a:cubicBezTo>
                    <a:pt x="207" y="222"/>
                    <a:pt x="244" y="152"/>
                    <a:pt x="223" y="82"/>
                  </a:cubicBezTo>
                  <a:cubicBezTo>
                    <a:pt x="223" y="49"/>
                    <a:pt x="207" y="32"/>
                    <a:pt x="190" y="32"/>
                  </a:cubicBezTo>
                  <a:cubicBezTo>
                    <a:pt x="190" y="16"/>
                    <a:pt x="174" y="16"/>
                    <a:pt x="174" y="16"/>
                  </a:cubicBezTo>
                  <a:cubicBezTo>
                    <a:pt x="157" y="6"/>
                    <a:pt x="144" y="0"/>
                    <a:pt x="13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7" name="Google Shape;15287;p47"/>
            <p:cNvSpPr/>
            <p:nvPr/>
          </p:nvSpPr>
          <p:spPr>
            <a:xfrm>
              <a:off x="4152300" y="2792925"/>
              <a:ext cx="6125" cy="6525"/>
            </a:xfrm>
            <a:custGeom>
              <a:avLst/>
              <a:gdLst/>
              <a:ahLst/>
              <a:cxnLst/>
              <a:rect l="l" t="t" r="r" b="b"/>
              <a:pathLst>
                <a:path w="245" h="261" extrusionOk="0">
                  <a:moveTo>
                    <a:pt x="128" y="1"/>
                  </a:moveTo>
                  <a:cubicBezTo>
                    <a:pt x="74" y="1"/>
                    <a:pt x="36" y="49"/>
                    <a:pt x="22" y="108"/>
                  </a:cubicBezTo>
                  <a:cubicBezTo>
                    <a:pt x="1" y="141"/>
                    <a:pt x="1" y="174"/>
                    <a:pt x="22" y="212"/>
                  </a:cubicBezTo>
                  <a:cubicBezTo>
                    <a:pt x="38" y="228"/>
                    <a:pt x="71" y="245"/>
                    <a:pt x="88" y="261"/>
                  </a:cubicBezTo>
                  <a:cubicBezTo>
                    <a:pt x="125" y="261"/>
                    <a:pt x="158" y="245"/>
                    <a:pt x="174" y="228"/>
                  </a:cubicBezTo>
                  <a:cubicBezTo>
                    <a:pt x="207" y="212"/>
                    <a:pt x="228" y="174"/>
                    <a:pt x="228" y="141"/>
                  </a:cubicBezTo>
                  <a:cubicBezTo>
                    <a:pt x="244" y="108"/>
                    <a:pt x="244" y="71"/>
                    <a:pt x="228" y="55"/>
                  </a:cubicBezTo>
                  <a:cubicBezTo>
                    <a:pt x="207" y="38"/>
                    <a:pt x="207" y="38"/>
                    <a:pt x="207" y="22"/>
                  </a:cubicBezTo>
                  <a:cubicBezTo>
                    <a:pt x="191" y="22"/>
                    <a:pt x="174" y="5"/>
                    <a:pt x="158" y="5"/>
                  </a:cubicBezTo>
                  <a:cubicBezTo>
                    <a:pt x="147" y="2"/>
                    <a:pt x="137" y="1"/>
                    <a:pt x="12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8" name="Google Shape;15288;p47"/>
            <p:cNvSpPr/>
            <p:nvPr/>
          </p:nvSpPr>
          <p:spPr>
            <a:xfrm>
              <a:off x="4136450" y="2789475"/>
              <a:ext cx="6100" cy="6575"/>
            </a:xfrm>
            <a:custGeom>
              <a:avLst/>
              <a:gdLst/>
              <a:ahLst/>
              <a:cxnLst/>
              <a:rect l="l" t="t" r="r" b="b"/>
              <a:pathLst>
                <a:path w="244" h="263" extrusionOk="0">
                  <a:moveTo>
                    <a:pt x="131" y="0"/>
                  </a:moveTo>
                  <a:cubicBezTo>
                    <a:pt x="70" y="0"/>
                    <a:pt x="15" y="48"/>
                    <a:pt x="0" y="106"/>
                  </a:cubicBezTo>
                  <a:cubicBezTo>
                    <a:pt x="0" y="143"/>
                    <a:pt x="0" y="176"/>
                    <a:pt x="17" y="209"/>
                  </a:cubicBezTo>
                  <a:cubicBezTo>
                    <a:pt x="37" y="226"/>
                    <a:pt x="54" y="246"/>
                    <a:pt x="87" y="263"/>
                  </a:cubicBezTo>
                  <a:cubicBezTo>
                    <a:pt x="157" y="263"/>
                    <a:pt x="206" y="226"/>
                    <a:pt x="223" y="160"/>
                  </a:cubicBezTo>
                  <a:cubicBezTo>
                    <a:pt x="243" y="106"/>
                    <a:pt x="223" y="57"/>
                    <a:pt x="190" y="40"/>
                  </a:cubicBezTo>
                  <a:cubicBezTo>
                    <a:pt x="190" y="20"/>
                    <a:pt x="173" y="3"/>
                    <a:pt x="157" y="3"/>
                  </a:cubicBezTo>
                  <a:cubicBezTo>
                    <a:pt x="148" y="1"/>
                    <a:pt x="139" y="0"/>
                    <a:pt x="13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9" name="Google Shape;15289;p47"/>
            <p:cNvSpPr/>
            <p:nvPr/>
          </p:nvSpPr>
          <p:spPr>
            <a:xfrm>
              <a:off x="4156225" y="2807500"/>
              <a:ext cx="6000" cy="6350"/>
            </a:xfrm>
            <a:custGeom>
              <a:avLst/>
              <a:gdLst/>
              <a:ahLst/>
              <a:cxnLst/>
              <a:rect l="l" t="t" r="r" b="b"/>
              <a:pathLst>
                <a:path w="240" h="254" extrusionOk="0">
                  <a:moveTo>
                    <a:pt x="118" y="1"/>
                  </a:moveTo>
                  <a:cubicBezTo>
                    <a:pt x="71" y="1"/>
                    <a:pt x="15" y="49"/>
                    <a:pt x="1" y="107"/>
                  </a:cubicBezTo>
                  <a:cubicBezTo>
                    <a:pt x="1" y="144"/>
                    <a:pt x="1" y="177"/>
                    <a:pt x="17" y="210"/>
                  </a:cubicBezTo>
                  <a:cubicBezTo>
                    <a:pt x="34" y="226"/>
                    <a:pt x="50" y="247"/>
                    <a:pt x="87" y="247"/>
                  </a:cubicBezTo>
                  <a:cubicBezTo>
                    <a:pt x="97" y="252"/>
                    <a:pt x="106" y="254"/>
                    <a:pt x="115" y="254"/>
                  </a:cubicBezTo>
                  <a:cubicBezTo>
                    <a:pt x="138" y="254"/>
                    <a:pt x="159" y="241"/>
                    <a:pt x="174" y="226"/>
                  </a:cubicBezTo>
                  <a:cubicBezTo>
                    <a:pt x="207" y="210"/>
                    <a:pt x="223" y="177"/>
                    <a:pt x="223" y="144"/>
                  </a:cubicBezTo>
                  <a:cubicBezTo>
                    <a:pt x="240" y="107"/>
                    <a:pt x="223" y="74"/>
                    <a:pt x="207" y="57"/>
                  </a:cubicBezTo>
                  <a:cubicBezTo>
                    <a:pt x="207" y="41"/>
                    <a:pt x="207" y="41"/>
                    <a:pt x="190" y="20"/>
                  </a:cubicBezTo>
                  <a:cubicBezTo>
                    <a:pt x="190" y="4"/>
                    <a:pt x="174" y="4"/>
                    <a:pt x="137" y="4"/>
                  </a:cubicBezTo>
                  <a:cubicBezTo>
                    <a:pt x="131" y="2"/>
                    <a:pt x="124" y="1"/>
                    <a:pt x="11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0" name="Google Shape;15290;p47"/>
            <p:cNvSpPr/>
            <p:nvPr/>
          </p:nvSpPr>
          <p:spPr>
            <a:xfrm>
              <a:off x="4197875" y="2752325"/>
              <a:ext cx="6525" cy="6325"/>
            </a:xfrm>
            <a:custGeom>
              <a:avLst/>
              <a:gdLst/>
              <a:ahLst/>
              <a:cxnLst/>
              <a:rect l="l" t="t" r="r" b="b"/>
              <a:pathLst>
                <a:path w="261" h="253" extrusionOk="0">
                  <a:moveTo>
                    <a:pt x="147" y="1"/>
                  </a:moveTo>
                  <a:cubicBezTo>
                    <a:pt x="133" y="1"/>
                    <a:pt x="120" y="5"/>
                    <a:pt x="103" y="13"/>
                  </a:cubicBezTo>
                  <a:cubicBezTo>
                    <a:pt x="33" y="30"/>
                    <a:pt x="0" y="116"/>
                    <a:pt x="17" y="166"/>
                  </a:cubicBezTo>
                  <a:cubicBezTo>
                    <a:pt x="33" y="203"/>
                    <a:pt x="54" y="236"/>
                    <a:pt x="70" y="252"/>
                  </a:cubicBezTo>
                  <a:lnTo>
                    <a:pt x="157" y="252"/>
                  </a:lnTo>
                  <a:cubicBezTo>
                    <a:pt x="223" y="219"/>
                    <a:pt x="260" y="149"/>
                    <a:pt x="239" y="83"/>
                  </a:cubicBezTo>
                  <a:cubicBezTo>
                    <a:pt x="239" y="63"/>
                    <a:pt x="223" y="46"/>
                    <a:pt x="206" y="30"/>
                  </a:cubicBezTo>
                  <a:cubicBezTo>
                    <a:pt x="206" y="13"/>
                    <a:pt x="190" y="13"/>
                    <a:pt x="190" y="13"/>
                  </a:cubicBezTo>
                  <a:cubicBezTo>
                    <a:pt x="173" y="5"/>
                    <a:pt x="160" y="1"/>
                    <a:pt x="14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1" name="Google Shape;15291;p47"/>
            <p:cNvSpPr/>
            <p:nvPr/>
          </p:nvSpPr>
          <p:spPr>
            <a:xfrm>
              <a:off x="3886900" y="2775900"/>
              <a:ext cx="6525" cy="6325"/>
            </a:xfrm>
            <a:custGeom>
              <a:avLst/>
              <a:gdLst/>
              <a:ahLst/>
              <a:cxnLst/>
              <a:rect l="l" t="t" r="r" b="b"/>
              <a:pathLst>
                <a:path w="261" h="253" extrusionOk="0">
                  <a:moveTo>
                    <a:pt x="138" y="1"/>
                  </a:moveTo>
                  <a:cubicBezTo>
                    <a:pt x="105" y="1"/>
                    <a:pt x="73" y="19"/>
                    <a:pt x="54" y="47"/>
                  </a:cubicBezTo>
                  <a:cubicBezTo>
                    <a:pt x="1" y="101"/>
                    <a:pt x="1" y="188"/>
                    <a:pt x="54" y="221"/>
                  </a:cubicBezTo>
                  <a:cubicBezTo>
                    <a:pt x="68" y="243"/>
                    <a:pt x="88" y="252"/>
                    <a:pt x="110" y="252"/>
                  </a:cubicBezTo>
                  <a:cubicBezTo>
                    <a:pt x="142" y="252"/>
                    <a:pt x="178" y="233"/>
                    <a:pt x="207" y="204"/>
                  </a:cubicBezTo>
                  <a:cubicBezTo>
                    <a:pt x="260" y="150"/>
                    <a:pt x="260" y="68"/>
                    <a:pt x="207" y="31"/>
                  </a:cubicBezTo>
                  <a:cubicBezTo>
                    <a:pt x="186" y="10"/>
                    <a:pt x="162" y="1"/>
                    <a:pt x="13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2" name="Google Shape;15292;p47"/>
            <p:cNvSpPr/>
            <p:nvPr/>
          </p:nvSpPr>
          <p:spPr>
            <a:xfrm>
              <a:off x="4200450" y="277177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32" y="1"/>
                  </a:moveTo>
                  <a:cubicBezTo>
                    <a:pt x="101" y="1"/>
                    <a:pt x="72" y="14"/>
                    <a:pt x="54" y="43"/>
                  </a:cubicBezTo>
                  <a:cubicBezTo>
                    <a:pt x="0" y="109"/>
                    <a:pt x="0" y="179"/>
                    <a:pt x="54" y="233"/>
                  </a:cubicBezTo>
                  <a:cubicBezTo>
                    <a:pt x="68" y="247"/>
                    <a:pt x="90" y="256"/>
                    <a:pt x="114" y="256"/>
                  </a:cubicBezTo>
                  <a:cubicBezTo>
                    <a:pt x="145" y="256"/>
                    <a:pt x="179" y="242"/>
                    <a:pt x="207" y="212"/>
                  </a:cubicBezTo>
                  <a:cubicBezTo>
                    <a:pt x="240" y="146"/>
                    <a:pt x="240" y="76"/>
                    <a:pt x="207" y="27"/>
                  </a:cubicBezTo>
                  <a:cubicBezTo>
                    <a:pt x="184" y="10"/>
                    <a:pt x="157" y="1"/>
                    <a:pt x="132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3" name="Google Shape;15293;p47"/>
            <p:cNvSpPr/>
            <p:nvPr/>
          </p:nvSpPr>
          <p:spPr>
            <a:xfrm>
              <a:off x="3872775" y="2773600"/>
              <a:ext cx="5600" cy="6175"/>
            </a:xfrm>
            <a:custGeom>
              <a:avLst/>
              <a:gdLst/>
              <a:ahLst/>
              <a:cxnLst/>
              <a:rect l="l" t="t" r="r" b="b"/>
              <a:pathLst>
                <a:path w="224" h="247" extrusionOk="0">
                  <a:moveTo>
                    <a:pt x="116" y="0"/>
                  </a:moveTo>
                  <a:cubicBezTo>
                    <a:pt x="70" y="0"/>
                    <a:pt x="15" y="45"/>
                    <a:pt x="1" y="106"/>
                  </a:cubicBezTo>
                  <a:cubicBezTo>
                    <a:pt x="1" y="139"/>
                    <a:pt x="1" y="176"/>
                    <a:pt x="17" y="193"/>
                  </a:cubicBezTo>
                  <a:cubicBezTo>
                    <a:pt x="34" y="226"/>
                    <a:pt x="50" y="242"/>
                    <a:pt x="87" y="242"/>
                  </a:cubicBezTo>
                  <a:cubicBezTo>
                    <a:pt x="95" y="245"/>
                    <a:pt x="102" y="247"/>
                    <a:pt x="110" y="247"/>
                  </a:cubicBezTo>
                  <a:cubicBezTo>
                    <a:pt x="156" y="247"/>
                    <a:pt x="209" y="199"/>
                    <a:pt x="223" y="139"/>
                  </a:cubicBezTo>
                  <a:cubicBezTo>
                    <a:pt x="223" y="106"/>
                    <a:pt x="223" y="73"/>
                    <a:pt x="207" y="36"/>
                  </a:cubicBezTo>
                  <a:cubicBezTo>
                    <a:pt x="207" y="36"/>
                    <a:pt x="207" y="20"/>
                    <a:pt x="190" y="20"/>
                  </a:cubicBezTo>
                  <a:cubicBezTo>
                    <a:pt x="174" y="3"/>
                    <a:pt x="153" y="3"/>
                    <a:pt x="137" y="3"/>
                  </a:cubicBezTo>
                  <a:cubicBezTo>
                    <a:pt x="130" y="1"/>
                    <a:pt x="123" y="0"/>
                    <a:pt x="11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4" name="Google Shape;15294;p47"/>
            <p:cNvSpPr/>
            <p:nvPr/>
          </p:nvSpPr>
          <p:spPr>
            <a:xfrm>
              <a:off x="4158800" y="2778825"/>
              <a:ext cx="6425" cy="6525"/>
            </a:xfrm>
            <a:custGeom>
              <a:avLst/>
              <a:gdLst/>
              <a:ahLst/>
              <a:cxnLst/>
              <a:rect l="l" t="t" r="r" b="b"/>
              <a:pathLst>
                <a:path w="257" h="261" extrusionOk="0">
                  <a:moveTo>
                    <a:pt x="153" y="0"/>
                  </a:moveTo>
                  <a:cubicBezTo>
                    <a:pt x="104" y="0"/>
                    <a:pt x="34" y="54"/>
                    <a:pt x="17" y="120"/>
                  </a:cubicBezTo>
                  <a:cubicBezTo>
                    <a:pt x="1" y="190"/>
                    <a:pt x="50" y="260"/>
                    <a:pt x="104" y="260"/>
                  </a:cubicBezTo>
                  <a:cubicBezTo>
                    <a:pt x="137" y="260"/>
                    <a:pt x="174" y="260"/>
                    <a:pt x="190" y="240"/>
                  </a:cubicBezTo>
                  <a:cubicBezTo>
                    <a:pt x="223" y="223"/>
                    <a:pt x="240" y="190"/>
                    <a:pt x="240" y="157"/>
                  </a:cubicBezTo>
                  <a:cubicBezTo>
                    <a:pt x="256" y="120"/>
                    <a:pt x="240" y="87"/>
                    <a:pt x="223" y="54"/>
                  </a:cubicBezTo>
                  <a:cubicBezTo>
                    <a:pt x="223" y="54"/>
                    <a:pt x="223" y="33"/>
                    <a:pt x="207" y="33"/>
                  </a:cubicBezTo>
                  <a:cubicBezTo>
                    <a:pt x="190" y="17"/>
                    <a:pt x="174" y="17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5" name="Google Shape;15295;p47"/>
            <p:cNvSpPr/>
            <p:nvPr/>
          </p:nvSpPr>
          <p:spPr>
            <a:xfrm>
              <a:off x="4228800" y="2757900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40" y="0"/>
                  </a:moveTo>
                  <a:cubicBezTo>
                    <a:pt x="125" y="0"/>
                    <a:pt x="112" y="5"/>
                    <a:pt x="103" y="13"/>
                  </a:cubicBezTo>
                  <a:cubicBezTo>
                    <a:pt x="33" y="29"/>
                    <a:pt x="0" y="116"/>
                    <a:pt x="17" y="186"/>
                  </a:cubicBezTo>
                  <a:cubicBezTo>
                    <a:pt x="33" y="203"/>
                    <a:pt x="54" y="235"/>
                    <a:pt x="70" y="252"/>
                  </a:cubicBezTo>
                  <a:cubicBezTo>
                    <a:pt x="87" y="262"/>
                    <a:pt x="103" y="267"/>
                    <a:pt x="118" y="267"/>
                  </a:cubicBezTo>
                  <a:cubicBezTo>
                    <a:pt x="133" y="267"/>
                    <a:pt x="147" y="262"/>
                    <a:pt x="157" y="252"/>
                  </a:cubicBezTo>
                  <a:cubicBezTo>
                    <a:pt x="190" y="235"/>
                    <a:pt x="206" y="219"/>
                    <a:pt x="223" y="186"/>
                  </a:cubicBezTo>
                  <a:cubicBezTo>
                    <a:pt x="239" y="149"/>
                    <a:pt x="239" y="116"/>
                    <a:pt x="239" y="83"/>
                  </a:cubicBezTo>
                  <a:cubicBezTo>
                    <a:pt x="223" y="66"/>
                    <a:pt x="223" y="46"/>
                    <a:pt x="206" y="29"/>
                  </a:cubicBezTo>
                  <a:lnTo>
                    <a:pt x="190" y="13"/>
                  </a:lnTo>
                  <a:cubicBezTo>
                    <a:pt x="173" y="5"/>
                    <a:pt x="156" y="0"/>
                    <a:pt x="14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6" name="Google Shape;15296;p47"/>
            <p:cNvSpPr/>
            <p:nvPr/>
          </p:nvSpPr>
          <p:spPr>
            <a:xfrm>
              <a:off x="3855150" y="2801925"/>
              <a:ext cx="5600" cy="6600"/>
            </a:xfrm>
            <a:custGeom>
              <a:avLst/>
              <a:gdLst/>
              <a:ahLst/>
              <a:cxnLst/>
              <a:rect l="l" t="t" r="r" b="b"/>
              <a:pathLst>
                <a:path w="224" h="264" extrusionOk="0">
                  <a:moveTo>
                    <a:pt x="116" y="1"/>
                  </a:moveTo>
                  <a:cubicBezTo>
                    <a:pt x="70" y="1"/>
                    <a:pt x="15" y="46"/>
                    <a:pt x="1" y="107"/>
                  </a:cubicBezTo>
                  <a:cubicBezTo>
                    <a:pt x="1" y="140"/>
                    <a:pt x="1" y="177"/>
                    <a:pt x="17" y="210"/>
                  </a:cubicBezTo>
                  <a:cubicBezTo>
                    <a:pt x="34" y="227"/>
                    <a:pt x="54" y="243"/>
                    <a:pt x="87" y="264"/>
                  </a:cubicBezTo>
                  <a:cubicBezTo>
                    <a:pt x="104" y="264"/>
                    <a:pt x="137" y="243"/>
                    <a:pt x="174" y="227"/>
                  </a:cubicBezTo>
                  <a:cubicBezTo>
                    <a:pt x="190" y="210"/>
                    <a:pt x="207" y="177"/>
                    <a:pt x="223" y="140"/>
                  </a:cubicBezTo>
                  <a:cubicBezTo>
                    <a:pt x="223" y="107"/>
                    <a:pt x="223" y="74"/>
                    <a:pt x="207" y="58"/>
                  </a:cubicBezTo>
                  <a:cubicBezTo>
                    <a:pt x="207" y="37"/>
                    <a:pt x="190" y="37"/>
                    <a:pt x="190" y="21"/>
                  </a:cubicBezTo>
                  <a:cubicBezTo>
                    <a:pt x="174" y="21"/>
                    <a:pt x="157" y="4"/>
                    <a:pt x="137" y="4"/>
                  </a:cubicBezTo>
                  <a:cubicBezTo>
                    <a:pt x="130" y="2"/>
                    <a:pt x="123" y="1"/>
                    <a:pt x="11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7" name="Google Shape;15297;p47"/>
            <p:cNvSpPr/>
            <p:nvPr/>
          </p:nvSpPr>
          <p:spPr>
            <a:xfrm>
              <a:off x="3851350" y="2787375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136" y="1"/>
                  </a:moveTo>
                  <a:cubicBezTo>
                    <a:pt x="83" y="1"/>
                    <a:pt x="17" y="38"/>
                    <a:pt x="0" y="104"/>
                  </a:cubicBezTo>
                  <a:cubicBezTo>
                    <a:pt x="0" y="141"/>
                    <a:pt x="0" y="174"/>
                    <a:pt x="17" y="207"/>
                  </a:cubicBezTo>
                  <a:cubicBezTo>
                    <a:pt x="33" y="244"/>
                    <a:pt x="50" y="260"/>
                    <a:pt x="83" y="260"/>
                  </a:cubicBezTo>
                  <a:cubicBezTo>
                    <a:pt x="120" y="260"/>
                    <a:pt x="136" y="260"/>
                    <a:pt x="169" y="227"/>
                  </a:cubicBezTo>
                  <a:cubicBezTo>
                    <a:pt x="206" y="207"/>
                    <a:pt x="223" y="190"/>
                    <a:pt x="223" y="157"/>
                  </a:cubicBezTo>
                  <a:cubicBezTo>
                    <a:pt x="223" y="124"/>
                    <a:pt x="223" y="87"/>
                    <a:pt x="206" y="54"/>
                  </a:cubicBezTo>
                  <a:cubicBezTo>
                    <a:pt x="206" y="54"/>
                    <a:pt x="206" y="38"/>
                    <a:pt x="186" y="38"/>
                  </a:cubicBezTo>
                  <a:cubicBezTo>
                    <a:pt x="169" y="21"/>
                    <a:pt x="153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8" name="Google Shape;15298;p47"/>
            <p:cNvSpPr/>
            <p:nvPr/>
          </p:nvSpPr>
          <p:spPr>
            <a:xfrm>
              <a:off x="3860725" y="2710375"/>
              <a:ext cx="6100" cy="6300"/>
            </a:xfrm>
            <a:custGeom>
              <a:avLst/>
              <a:gdLst/>
              <a:ahLst/>
              <a:cxnLst/>
              <a:rect l="l" t="t" r="r" b="b"/>
              <a:pathLst>
                <a:path w="244" h="252" extrusionOk="0">
                  <a:moveTo>
                    <a:pt x="125" y="0"/>
                  </a:moveTo>
                  <a:cubicBezTo>
                    <a:pt x="102" y="0"/>
                    <a:pt x="82" y="14"/>
                    <a:pt x="70" y="26"/>
                  </a:cubicBezTo>
                  <a:cubicBezTo>
                    <a:pt x="37" y="42"/>
                    <a:pt x="17" y="75"/>
                    <a:pt x="17" y="112"/>
                  </a:cubicBezTo>
                  <a:cubicBezTo>
                    <a:pt x="0" y="145"/>
                    <a:pt x="17" y="178"/>
                    <a:pt x="37" y="195"/>
                  </a:cubicBezTo>
                  <a:cubicBezTo>
                    <a:pt x="54" y="232"/>
                    <a:pt x="70" y="248"/>
                    <a:pt x="103" y="248"/>
                  </a:cubicBezTo>
                  <a:cubicBezTo>
                    <a:pt x="110" y="250"/>
                    <a:pt x="118" y="251"/>
                    <a:pt x="125" y="251"/>
                  </a:cubicBezTo>
                  <a:cubicBezTo>
                    <a:pt x="173" y="251"/>
                    <a:pt x="226" y="206"/>
                    <a:pt x="244" y="145"/>
                  </a:cubicBezTo>
                  <a:cubicBezTo>
                    <a:pt x="244" y="112"/>
                    <a:pt x="244" y="75"/>
                    <a:pt x="223" y="59"/>
                  </a:cubicBezTo>
                  <a:cubicBezTo>
                    <a:pt x="223" y="42"/>
                    <a:pt x="206" y="42"/>
                    <a:pt x="206" y="26"/>
                  </a:cubicBezTo>
                  <a:cubicBezTo>
                    <a:pt x="190" y="9"/>
                    <a:pt x="173" y="9"/>
                    <a:pt x="157" y="9"/>
                  </a:cubicBezTo>
                  <a:cubicBezTo>
                    <a:pt x="146" y="3"/>
                    <a:pt x="135" y="0"/>
                    <a:pt x="125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9" name="Google Shape;15299;p47"/>
            <p:cNvSpPr/>
            <p:nvPr/>
          </p:nvSpPr>
          <p:spPr>
            <a:xfrm>
              <a:off x="3838450" y="2735425"/>
              <a:ext cx="5600" cy="6450"/>
            </a:xfrm>
            <a:custGeom>
              <a:avLst/>
              <a:gdLst/>
              <a:ahLst/>
              <a:cxnLst/>
              <a:rect l="l" t="t" r="r" b="b"/>
              <a:pathLst>
                <a:path w="224" h="258" extrusionOk="0">
                  <a:moveTo>
                    <a:pt x="67" y="1"/>
                  </a:moveTo>
                  <a:cubicBezTo>
                    <a:pt x="34" y="17"/>
                    <a:pt x="17" y="54"/>
                    <a:pt x="1" y="87"/>
                  </a:cubicBezTo>
                  <a:lnTo>
                    <a:pt x="1" y="190"/>
                  </a:lnTo>
                  <a:cubicBezTo>
                    <a:pt x="13" y="229"/>
                    <a:pt x="51" y="257"/>
                    <a:pt x="91" y="257"/>
                  </a:cubicBezTo>
                  <a:cubicBezTo>
                    <a:pt x="106" y="257"/>
                    <a:pt x="122" y="253"/>
                    <a:pt x="137" y="244"/>
                  </a:cubicBezTo>
                  <a:cubicBezTo>
                    <a:pt x="186" y="223"/>
                    <a:pt x="223" y="141"/>
                    <a:pt x="207" y="87"/>
                  </a:cubicBezTo>
                  <a:cubicBezTo>
                    <a:pt x="207" y="54"/>
                    <a:pt x="186" y="38"/>
                    <a:pt x="186" y="38"/>
                  </a:cubicBezTo>
                  <a:cubicBezTo>
                    <a:pt x="170" y="17"/>
                    <a:pt x="170" y="17"/>
                    <a:pt x="153" y="17"/>
                  </a:cubicBezTo>
                  <a:cubicBezTo>
                    <a:pt x="137" y="1"/>
                    <a:pt x="104" y="1"/>
                    <a:pt x="6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0" name="Google Shape;15300;p47"/>
            <p:cNvSpPr/>
            <p:nvPr/>
          </p:nvSpPr>
          <p:spPr>
            <a:xfrm>
              <a:off x="4233950" y="277310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31" y="0"/>
                  </a:moveTo>
                  <a:cubicBezTo>
                    <a:pt x="97" y="0"/>
                    <a:pt x="63" y="13"/>
                    <a:pt x="33" y="40"/>
                  </a:cubicBezTo>
                  <a:cubicBezTo>
                    <a:pt x="33" y="56"/>
                    <a:pt x="17" y="77"/>
                    <a:pt x="17" y="110"/>
                  </a:cubicBezTo>
                  <a:cubicBezTo>
                    <a:pt x="0" y="143"/>
                    <a:pt x="17" y="196"/>
                    <a:pt x="54" y="229"/>
                  </a:cubicBezTo>
                  <a:cubicBezTo>
                    <a:pt x="64" y="249"/>
                    <a:pt x="85" y="257"/>
                    <a:pt x="108" y="257"/>
                  </a:cubicBezTo>
                  <a:cubicBezTo>
                    <a:pt x="124" y="257"/>
                    <a:pt x="142" y="253"/>
                    <a:pt x="157" y="246"/>
                  </a:cubicBezTo>
                  <a:cubicBezTo>
                    <a:pt x="173" y="229"/>
                    <a:pt x="190" y="229"/>
                    <a:pt x="206" y="213"/>
                  </a:cubicBezTo>
                  <a:cubicBezTo>
                    <a:pt x="239" y="143"/>
                    <a:pt x="239" y="77"/>
                    <a:pt x="206" y="23"/>
                  </a:cubicBezTo>
                  <a:cubicBezTo>
                    <a:pt x="184" y="8"/>
                    <a:pt x="158" y="0"/>
                    <a:pt x="13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1" name="Google Shape;15301;p47"/>
            <p:cNvSpPr/>
            <p:nvPr/>
          </p:nvSpPr>
          <p:spPr>
            <a:xfrm>
              <a:off x="3895550" y="2689975"/>
              <a:ext cx="2600" cy="1250"/>
            </a:xfrm>
            <a:custGeom>
              <a:avLst/>
              <a:gdLst/>
              <a:ahLst/>
              <a:cxnLst/>
              <a:rect l="l" t="t" r="r" b="b"/>
              <a:pathLst>
                <a:path w="104" h="50" extrusionOk="0">
                  <a:moveTo>
                    <a:pt x="1" y="0"/>
                  </a:moveTo>
                  <a:cubicBezTo>
                    <a:pt x="1" y="1"/>
                    <a:pt x="1" y="17"/>
                    <a:pt x="17" y="17"/>
                  </a:cubicBezTo>
                  <a:cubicBezTo>
                    <a:pt x="34" y="33"/>
                    <a:pt x="50" y="50"/>
                    <a:pt x="67" y="50"/>
                  </a:cubicBezTo>
                  <a:lnTo>
                    <a:pt x="104" y="50"/>
                  </a:lnTo>
                  <a:cubicBezTo>
                    <a:pt x="67" y="33"/>
                    <a:pt x="34" y="17"/>
                    <a:pt x="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2" name="Google Shape;15302;p47"/>
            <p:cNvSpPr/>
            <p:nvPr/>
          </p:nvSpPr>
          <p:spPr>
            <a:xfrm>
              <a:off x="4205600" y="272295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4" y="1"/>
                  </a:moveTo>
                  <a:cubicBezTo>
                    <a:pt x="34" y="38"/>
                    <a:pt x="1" y="104"/>
                    <a:pt x="17" y="174"/>
                  </a:cubicBezTo>
                  <a:cubicBezTo>
                    <a:pt x="34" y="207"/>
                    <a:pt x="54" y="228"/>
                    <a:pt x="71" y="244"/>
                  </a:cubicBezTo>
                  <a:cubicBezTo>
                    <a:pt x="87" y="252"/>
                    <a:pt x="104" y="256"/>
                    <a:pt x="119" y="256"/>
                  </a:cubicBezTo>
                  <a:cubicBezTo>
                    <a:pt x="133" y="256"/>
                    <a:pt x="147" y="252"/>
                    <a:pt x="157" y="244"/>
                  </a:cubicBezTo>
                  <a:cubicBezTo>
                    <a:pt x="190" y="228"/>
                    <a:pt x="207" y="207"/>
                    <a:pt x="223" y="174"/>
                  </a:cubicBezTo>
                  <a:cubicBezTo>
                    <a:pt x="240" y="141"/>
                    <a:pt x="240" y="104"/>
                    <a:pt x="240" y="87"/>
                  </a:cubicBezTo>
                  <a:cubicBezTo>
                    <a:pt x="240" y="54"/>
                    <a:pt x="223" y="38"/>
                    <a:pt x="207" y="21"/>
                  </a:cubicBezTo>
                  <a:cubicBezTo>
                    <a:pt x="207" y="21"/>
                    <a:pt x="190" y="21"/>
                    <a:pt x="19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3" name="Google Shape;15303;p47"/>
            <p:cNvSpPr/>
            <p:nvPr/>
          </p:nvSpPr>
          <p:spPr>
            <a:xfrm>
              <a:off x="4208600" y="2739275"/>
              <a:ext cx="5575" cy="6475"/>
            </a:xfrm>
            <a:custGeom>
              <a:avLst/>
              <a:gdLst/>
              <a:ahLst/>
              <a:cxnLst/>
              <a:rect l="l" t="t" r="r" b="b"/>
              <a:pathLst>
                <a:path w="223" h="259" extrusionOk="0">
                  <a:moveTo>
                    <a:pt x="119" y="0"/>
                  </a:moveTo>
                  <a:cubicBezTo>
                    <a:pt x="69" y="0"/>
                    <a:pt x="14" y="46"/>
                    <a:pt x="0" y="106"/>
                  </a:cubicBezTo>
                  <a:cubicBezTo>
                    <a:pt x="0" y="139"/>
                    <a:pt x="0" y="172"/>
                    <a:pt x="17" y="210"/>
                  </a:cubicBezTo>
                  <a:cubicBezTo>
                    <a:pt x="37" y="226"/>
                    <a:pt x="54" y="242"/>
                    <a:pt x="87" y="259"/>
                  </a:cubicBezTo>
                  <a:cubicBezTo>
                    <a:pt x="140" y="259"/>
                    <a:pt x="206" y="226"/>
                    <a:pt x="223" y="139"/>
                  </a:cubicBezTo>
                  <a:cubicBezTo>
                    <a:pt x="223" y="106"/>
                    <a:pt x="223" y="90"/>
                    <a:pt x="206" y="53"/>
                  </a:cubicBezTo>
                  <a:cubicBezTo>
                    <a:pt x="206" y="36"/>
                    <a:pt x="190" y="36"/>
                    <a:pt x="190" y="36"/>
                  </a:cubicBezTo>
                  <a:cubicBezTo>
                    <a:pt x="173" y="20"/>
                    <a:pt x="157" y="3"/>
                    <a:pt x="140" y="3"/>
                  </a:cubicBezTo>
                  <a:cubicBezTo>
                    <a:pt x="133" y="1"/>
                    <a:pt x="126" y="0"/>
                    <a:pt x="11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4" name="Google Shape;15304;p47"/>
            <p:cNvSpPr/>
            <p:nvPr/>
          </p:nvSpPr>
          <p:spPr>
            <a:xfrm>
              <a:off x="3899375" y="2766225"/>
              <a:ext cx="6100" cy="6550"/>
            </a:xfrm>
            <a:custGeom>
              <a:avLst/>
              <a:gdLst/>
              <a:ahLst/>
              <a:cxnLst/>
              <a:rect l="l" t="t" r="r" b="b"/>
              <a:pathLst>
                <a:path w="244" h="262" extrusionOk="0">
                  <a:moveTo>
                    <a:pt x="135" y="1"/>
                  </a:moveTo>
                  <a:cubicBezTo>
                    <a:pt x="103" y="1"/>
                    <a:pt x="67" y="18"/>
                    <a:pt x="37" y="59"/>
                  </a:cubicBezTo>
                  <a:cubicBezTo>
                    <a:pt x="0" y="109"/>
                    <a:pt x="0" y="179"/>
                    <a:pt x="37" y="228"/>
                  </a:cubicBezTo>
                  <a:cubicBezTo>
                    <a:pt x="59" y="251"/>
                    <a:pt x="83" y="261"/>
                    <a:pt x="109" y="261"/>
                  </a:cubicBezTo>
                  <a:cubicBezTo>
                    <a:pt x="143" y="261"/>
                    <a:pt x="178" y="243"/>
                    <a:pt x="207" y="212"/>
                  </a:cubicBezTo>
                  <a:cubicBezTo>
                    <a:pt x="244" y="162"/>
                    <a:pt x="244" y="76"/>
                    <a:pt x="190" y="22"/>
                  </a:cubicBezTo>
                  <a:cubicBezTo>
                    <a:pt x="177" y="9"/>
                    <a:pt x="157" y="1"/>
                    <a:pt x="13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5" name="Google Shape;15305;p47"/>
            <p:cNvSpPr/>
            <p:nvPr/>
          </p:nvSpPr>
          <p:spPr>
            <a:xfrm>
              <a:off x="3895150" y="279180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4" y="1"/>
                  </a:moveTo>
                  <a:cubicBezTo>
                    <a:pt x="119" y="1"/>
                    <a:pt x="101" y="5"/>
                    <a:pt x="83" y="13"/>
                  </a:cubicBezTo>
                  <a:cubicBezTo>
                    <a:pt x="33" y="30"/>
                    <a:pt x="0" y="116"/>
                    <a:pt x="17" y="186"/>
                  </a:cubicBezTo>
                  <a:cubicBezTo>
                    <a:pt x="31" y="228"/>
                    <a:pt x="67" y="261"/>
                    <a:pt x="120" y="261"/>
                  </a:cubicBezTo>
                  <a:cubicBezTo>
                    <a:pt x="130" y="261"/>
                    <a:pt x="141" y="259"/>
                    <a:pt x="153" y="257"/>
                  </a:cubicBezTo>
                  <a:cubicBezTo>
                    <a:pt x="206" y="219"/>
                    <a:pt x="239" y="153"/>
                    <a:pt x="223" y="83"/>
                  </a:cubicBezTo>
                  <a:cubicBezTo>
                    <a:pt x="223" y="67"/>
                    <a:pt x="223" y="50"/>
                    <a:pt x="206" y="30"/>
                  </a:cubicBezTo>
                  <a:cubicBezTo>
                    <a:pt x="186" y="30"/>
                    <a:pt x="186" y="13"/>
                    <a:pt x="169" y="13"/>
                  </a:cubicBezTo>
                  <a:cubicBezTo>
                    <a:pt x="161" y="5"/>
                    <a:pt x="149" y="1"/>
                    <a:pt x="13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6" name="Google Shape;15306;p47"/>
            <p:cNvSpPr/>
            <p:nvPr/>
          </p:nvSpPr>
          <p:spPr>
            <a:xfrm>
              <a:off x="3900700" y="2827475"/>
              <a:ext cx="6025" cy="6300"/>
            </a:xfrm>
            <a:custGeom>
              <a:avLst/>
              <a:gdLst/>
              <a:ahLst/>
              <a:cxnLst/>
              <a:rect l="l" t="t" r="r" b="b"/>
              <a:pathLst>
                <a:path w="241" h="252" extrusionOk="0">
                  <a:moveTo>
                    <a:pt x="129" y="0"/>
                  </a:moveTo>
                  <a:cubicBezTo>
                    <a:pt x="116" y="0"/>
                    <a:pt x="104" y="5"/>
                    <a:pt x="88" y="13"/>
                  </a:cubicBezTo>
                  <a:cubicBezTo>
                    <a:pt x="50" y="29"/>
                    <a:pt x="34" y="46"/>
                    <a:pt x="17" y="83"/>
                  </a:cubicBezTo>
                  <a:cubicBezTo>
                    <a:pt x="1" y="116"/>
                    <a:pt x="1" y="149"/>
                    <a:pt x="1" y="169"/>
                  </a:cubicBezTo>
                  <a:cubicBezTo>
                    <a:pt x="17" y="202"/>
                    <a:pt x="34" y="235"/>
                    <a:pt x="67" y="252"/>
                  </a:cubicBezTo>
                  <a:lnTo>
                    <a:pt x="154" y="252"/>
                  </a:lnTo>
                  <a:cubicBezTo>
                    <a:pt x="207" y="219"/>
                    <a:pt x="240" y="149"/>
                    <a:pt x="224" y="83"/>
                  </a:cubicBezTo>
                  <a:cubicBezTo>
                    <a:pt x="224" y="66"/>
                    <a:pt x="207" y="46"/>
                    <a:pt x="191" y="29"/>
                  </a:cubicBezTo>
                  <a:cubicBezTo>
                    <a:pt x="191" y="29"/>
                    <a:pt x="191" y="13"/>
                    <a:pt x="170" y="13"/>
                  </a:cubicBezTo>
                  <a:cubicBezTo>
                    <a:pt x="154" y="5"/>
                    <a:pt x="141" y="0"/>
                    <a:pt x="12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7" name="Google Shape;15307;p47"/>
            <p:cNvSpPr/>
            <p:nvPr/>
          </p:nvSpPr>
          <p:spPr>
            <a:xfrm>
              <a:off x="4212925" y="2757375"/>
              <a:ext cx="5575" cy="6425"/>
            </a:xfrm>
            <a:custGeom>
              <a:avLst/>
              <a:gdLst/>
              <a:ahLst/>
              <a:cxnLst/>
              <a:rect l="l" t="t" r="r" b="b"/>
              <a:pathLst>
                <a:path w="223" h="257" extrusionOk="0">
                  <a:moveTo>
                    <a:pt x="120" y="1"/>
                  </a:moveTo>
                  <a:cubicBezTo>
                    <a:pt x="70" y="1"/>
                    <a:pt x="17" y="50"/>
                    <a:pt x="0" y="104"/>
                  </a:cubicBezTo>
                  <a:cubicBezTo>
                    <a:pt x="0" y="137"/>
                    <a:pt x="0" y="170"/>
                    <a:pt x="17" y="207"/>
                  </a:cubicBezTo>
                  <a:cubicBezTo>
                    <a:pt x="33" y="224"/>
                    <a:pt x="50" y="240"/>
                    <a:pt x="87" y="256"/>
                  </a:cubicBezTo>
                  <a:cubicBezTo>
                    <a:pt x="136" y="256"/>
                    <a:pt x="206" y="207"/>
                    <a:pt x="223" y="137"/>
                  </a:cubicBezTo>
                  <a:lnTo>
                    <a:pt x="223" y="104"/>
                  </a:lnTo>
                  <a:cubicBezTo>
                    <a:pt x="223" y="67"/>
                    <a:pt x="206" y="50"/>
                    <a:pt x="190" y="17"/>
                  </a:cubicBezTo>
                  <a:cubicBezTo>
                    <a:pt x="173" y="17"/>
                    <a:pt x="153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8" name="Google Shape;15308;p47"/>
            <p:cNvSpPr/>
            <p:nvPr/>
          </p:nvSpPr>
          <p:spPr>
            <a:xfrm>
              <a:off x="3885250" y="2806350"/>
              <a:ext cx="5600" cy="6500"/>
            </a:xfrm>
            <a:custGeom>
              <a:avLst/>
              <a:gdLst/>
              <a:ahLst/>
              <a:cxnLst/>
              <a:rect l="l" t="t" r="r" b="b"/>
              <a:pathLst>
                <a:path w="224" h="260" extrusionOk="0">
                  <a:moveTo>
                    <a:pt x="137" y="0"/>
                  </a:moveTo>
                  <a:cubicBezTo>
                    <a:pt x="104" y="0"/>
                    <a:pt x="87" y="17"/>
                    <a:pt x="50" y="33"/>
                  </a:cubicBezTo>
                  <a:cubicBezTo>
                    <a:pt x="34" y="50"/>
                    <a:pt x="17" y="87"/>
                    <a:pt x="1" y="120"/>
                  </a:cubicBezTo>
                  <a:cubicBezTo>
                    <a:pt x="1" y="153"/>
                    <a:pt x="1" y="190"/>
                    <a:pt x="17" y="206"/>
                  </a:cubicBezTo>
                  <a:cubicBezTo>
                    <a:pt x="34" y="239"/>
                    <a:pt x="50" y="256"/>
                    <a:pt x="87" y="256"/>
                  </a:cubicBezTo>
                  <a:cubicBezTo>
                    <a:pt x="94" y="258"/>
                    <a:pt x="100" y="259"/>
                    <a:pt x="107" y="259"/>
                  </a:cubicBezTo>
                  <a:cubicBezTo>
                    <a:pt x="154" y="259"/>
                    <a:pt x="209" y="214"/>
                    <a:pt x="223" y="153"/>
                  </a:cubicBezTo>
                  <a:cubicBezTo>
                    <a:pt x="223" y="120"/>
                    <a:pt x="223" y="87"/>
                    <a:pt x="207" y="50"/>
                  </a:cubicBezTo>
                  <a:lnTo>
                    <a:pt x="190" y="33"/>
                  </a:lnTo>
                  <a:cubicBezTo>
                    <a:pt x="170" y="17"/>
                    <a:pt x="153" y="17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9" name="Google Shape;15309;p47"/>
            <p:cNvSpPr/>
            <p:nvPr/>
          </p:nvSpPr>
          <p:spPr>
            <a:xfrm>
              <a:off x="3899775" y="2810075"/>
              <a:ext cx="6125" cy="6600"/>
            </a:xfrm>
            <a:custGeom>
              <a:avLst/>
              <a:gdLst/>
              <a:ahLst/>
              <a:cxnLst/>
              <a:rect l="l" t="t" r="r" b="b"/>
              <a:pathLst>
                <a:path w="245" h="264" extrusionOk="0">
                  <a:moveTo>
                    <a:pt x="121" y="1"/>
                  </a:moveTo>
                  <a:cubicBezTo>
                    <a:pt x="72" y="1"/>
                    <a:pt x="19" y="49"/>
                    <a:pt x="1" y="107"/>
                  </a:cubicBezTo>
                  <a:cubicBezTo>
                    <a:pt x="1" y="144"/>
                    <a:pt x="1" y="193"/>
                    <a:pt x="21" y="210"/>
                  </a:cubicBezTo>
                  <a:cubicBezTo>
                    <a:pt x="38" y="226"/>
                    <a:pt x="71" y="247"/>
                    <a:pt x="87" y="264"/>
                  </a:cubicBezTo>
                  <a:cubicBezTo>
                    <a:pt x="125" y="264"/>
                    <a:pt x="158" y="247"/>
                    <a:pt x="174" y="226"/>
                  </a:cubicBezTo>
                  <a:cubicBezTo>
                    <a:pt x="207" y="210"/>
                    <a:pt x="228" y="177"/>
                    <a:pt x="228" y="144"/>
                  </a:cubicBezTo>
                  <a:cubicBezTo>
                    <a:pt x="244" y="107"/>
                    <a:pt x="228" y="74"/>
                    <a:pt x="207" y="57"/>
                  </a:cubicBezTo>
                  <a:cubicBezTo>
                    <a:pt x="207" y="41"/>
                    <a:pt x="207" y="41"/>
                    <a:pt x="191" y="20"/>
                  </a:cubicBezTo>
                  <a:cubicBezTo>
                    <a:pt x="174" y="4"/>
                    <a:pt x="158" y="4"/>
                    <a:pt x="141" y="4"/>
                  </a:cubicBezTo>
                  <a:cubicBezTo>
                    <a:pt x="134" y="2"/>
                    <a:pt x="128" y="1"/>
                    <a:pt x="12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0" name="Google Shape;15310;p47"/>
            <p:cNvSpPr/>
            <p:nvPr/>
          </p:nvSpPr>
          <p:spPr>
            <a:xfrm>
              <a:off x="4158400" y="2824625"/>
              <a:ext cx="5575" cy="6250"/>
            </a:xfrm>
            <a:custGeom>
              <a:avLst/>
              <a:gdLst/>
              <a:ahLst/>
              <a:cxnLst/>
              <a:rect l="l" t="t" r="r" b="b"/>
              <a:pathLst>
                <a:path w="223" h="250" extrusionOk="0">
                  <a:moveTo>
                    <a:pt x="111" y="0"/>
                  </a:moveTo>
                  <a:cubicBezTo>
                    <a:pt x="92" y="0"/>
                    <a:pt x="76" y="12"/>
                    <a:pt x="50" y="24"/>
                  </a:cubicBezTo>
                  <a:cubicBezTo>
                    <a:pt x="33" y="40"/>
                    <a:pt x="17" y="77"/>
                    <a:pt x="0" y="110"/>
                  </a:cubicBezTo>
                  <a:cubicBezTo>
                    <a:pt x="0" y="143"/>
                    <a:pt x="0" y="180"/>
                    <a:pt x="17" y="197"/>
                  </a:cubicBezTo>
                  <a:cubicBezTo>
                    <a:pt x="33" y="230"/>
                    <a:pt x="50" y="246"/>
                    <a:pt x="87" y="246"/>
                  </a:cubicBezTo>
                  <a:cubicBezTo>
                    <a:pt x="93" y="249"/>
                    <a:pt x="100" y="250"/>
                    <a:pt x="107" y="250"/>
                  </a:cubicBezTo>
                  <a:cubicBezTo>
                    <a:pt x="154" y="250"/>
                    <a:pt x="209" y="204"/>
                    <a:pt x="223" y="143"/>
                  </a:cubicBezTo>
                  <a:cubicBezTo>
                    <a:pt x="223" y="110"/>
                    <a:pt x="223" y="77"/>
                    <a:pt x="206" y="57"/>
                  </a:cubicBezTo>
                  <a:cubicBezTo>
                    <a:pt x="206" y="40"/>
                    <a:pt x="206" y="40"/>
                    <a:pt x="190" y="24"/>
                  </a:cubicBezTo>
                  <a:cubicBezTo>
                    <a:pt x="169" y="7"/>
                    <a:pt x="153" y="7"/>
                    <a:pt x="136" y="7"/>
                  </a:cubicBezTo>
                  <a:cubicBezTo>
                    <a:pt x="127" y="2"/>
                    <a:pt x="118" y="0"/>
                    <a:pt x="11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1" name="Google Shape;15311;p47"/>
            <p:cNvSpPr/>
            <p:nvPr/>
          </p:nvSpPr>
          <p:spPr>
            <a:xfrm>
              <a:off x="4156225" y="274615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4" y="0"/>
                  </a:moveTo>
                  <a:cubicBezTo>
                    <a:pt x="87" y="21"/>
                    <a:pt x="50" y="38"/>
                    <a:pt x="34" y="54"/>
                  </a:cubicBezTo>
                  <a:cubicBezTo>
                    <a:pt x="17" y="71"/>
                    <a:pt x="17" y="104"/>
                    <a:pt x="1" y="141"/>
                  </a:cubicBezTo>
                  <a:cubicBezTo>
                    <a:pt x="1" y="174"/>
                    <a:pt x="17" y="207"/>
                    <a:pt x="34" y="227"/>
                  </a:cubicBezTo>
                  <a:cubicBezTo>
                    <a:pt x="56" y="248"/>
                    <a:pt x="80" y="257"/>
                    <a:pt x="104" y="257"/>
                  </a:cubicBezTo>
                  <a:cubicBezTo>
                    <a:pt x="140" y="257"/>
                    <a:pt x="175" y="238"/>
                    <a:pt x="207" y="207"/>
                  </a:cubicBezTo>
                  <a:cubicBezTo>
                    <a:pt x="240" y="157"/>
                    <a:pt x="240" y="71"/>
                    <a:pt x="207" y="38"/>
                  </a:cubicBezTo>
                  <a:cubicBezTo>
                    <a:pt x="174" y="0"/>
                    <a:pt x="137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2" name="Google Shape;15312;p47"/>
            <p:cNvSpPr/>
            <p:nvPr/>
          </p:nvSpPr>
          <p:spPr>
            <a:xfrm>
              <a:off x="4150675" y="273027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53" y="1"/>
                  </a:moveTo>
                  <a:cubicBezTo>
                    <a:pt x="87" y="1"/>
                    <a:pt x="33" y="54"/>
                    <a:pt x="17" y="120"/>
                  </a:cubicBezTo>
                  <a:cubicBezTo>
                    <a:pt x="0" y="157"/>
                    <a:pt x="0" y="190"/>
                    <a:pt x="17" y="207"/>
                  </a:cubicBezTo>
                  <a:cubicBezTo>
                    <a:pt x="33" y="244"/>
                    <a:pt x="66" y="260"/>
                    <a:pt x="87" y="260"/>
                  </a:cubicBezTo>
                  <a:cubicBezTo>
                    <a:pt x="95" y="262"/>
                    <a:pt x="103" y="263"/>
                    <a:pt x="111" y="263"/>
                  </a:cubicBezTo>
                  <a:cubicBezTo>
                    <a:pt x="169" y="263"/>
                    <a:pt x="223" y="215"/>
                    <a:pt x="223" y="157"/>
                  </a:cubicBezTo>
                  <a:cubicBezTo>
                    <a:pt x="239" y="120"/>
                    <a:pt x="239" y="87"/>
                    <a:pt x="223" y="54"/>
                  </a:cubicBezTo>
                  <a:cubicBezTo>
                    <a:pt x="206" y="54"/>
                    <a:pt x="206" y="38"/>
                    <a:pt x="206" y="38"/>
                  </a:cubicBezTo>
                  <a:cubicBezTo>
                    <a:pt x="190" y="17"/>
                    <a:pt x="169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3" name="Google Shape;15313;p47"/>
            <p:cNvSpPr/>
            <p:nvPr/>
          </p:nvSpPr>
          <p:spPr>
            <a:xfrm>
              <a:off x="4157975" y="27629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53" y="1"/>
                  </a:moveTo>
                  <a:cubicBezTo>
                    <a:pt x="83" y="1"/>
                    <a:pt x="34" y="50"/>
                    <a:pt x="17" y="120"/>
                  </a:cubicBezTo>
                  <a:cubicBezTo>
                    <a:pt x="1" y="153"/>
                    <a:pt x="17" y="190"/>
                    <a:pt x="34" y="207"/>
                  </a:cubicBezTo>
                  <a:cubicBezTo>
                    <a:pt x="34" y="240"/>
                    <a:pt x="67" y="256"/>
                    <a:pt x="104" y="256"/>
                  </a:cubicBezTo>
                  <a:cubicBezTo>
                    <a:pt x="111" y="259"/>
                    <a:pt x="119" y="261"/>
                    <a:pt x="127" y="261"/>
                  </a:cubicBezTo>
                  <a:cubicBezTo>
                    <a:pt x="173" y="261"/>
                    <a:pt x="226" y="213"/>
                    <a:pt x="240" y="153"/>
                  </a:cubicBezTo>
                  <a:cubicBezTo>
                    <a:pt x="240" y="120"/>
                    <a:pt x="240" y="87"/>
                    <a:pt x="223" y="50"/>
                  </a:cubicBezTo>
                  <a:lnTo>
                    <a:pt x="207" y="33"/>
                  </a:lnTo>
                  <a:cubicBezTo>
                    <a:pt x="186" y="17"/>
                    <a:pt x="170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4" name="Google Shape;15314;p47"/>
            <p:cNvSpPr/>
            <p:nvPr/>
          </p:nvSpPr>
          <p:spPr>
            <a:xfrm>
              <a:off x="4163950" y="2730550"/>
              <a:ext cx="6425" cy="6400"/>
            </a:xfrm>
            <a:custGeom>
              <a:avLst/>
              <a:gdLst/>
              <a:ahLst/>
              <a:cxnLst/>
              <a:rect l="l" t="t" r="r" b="b"/>
              <a:pathLst>
                <a:path w="257" h="256" extrusionOk="0">
                  <a:moveTo>
                    <a:pt x="144" y="1"/>
                  </a:moveTo>
                  <a:cubicBezTo>
                    <a:pt x="114" y="1"/>
                    <a:pt x="80" y="14"/>
                    <a:pt x="50" y="43"/>
                  </a:cubicBezTo>
                  <a:cubicBezTo>
                    <a:pt x="1" y="109"/>
                    <a:pt x="17" y="179"/>
                    <a:pt x="50" y="233"/>
                  </a:cubicBezTo>
                  <a:cubicBezTo>
                    <a:pt x="71" y="249"/>
                    <a:pt x="87" y="249"/>
                    <a:pt x="104" y="249"/>
                  </a:cubicBezTo>
                  <a:cubicBezTo>
                    <a:pt x="113" y="254"/>
                    <a:pt x="123" y="256"/>
                    <a:pt x="133" y="256"/>
                  </a:cubicBezTo>
                  <a:cubicBezTo>
                    <a:pt x="163" y="256"/>
                    <a:pt x="195" y="240"/>
                    <a:pt x="207" y="212"/>
                  </a:cubicBezTo>
                  <a:cubicBezTo>
                    <a:pt x="240" y="163"/>
                    <a:pt x="256" y="109"/>
                    <a:pt x="240" y="76"/>
                  </a:cubicBezTo>
                  <a:cubicBezTo>
                    <a:pt x="240" y="60"/>
                    <a:pt x="224" y="43"/>
                    <a:pt x="207" y="27"/>
                  </a:cubicBezTo>
                  <a:cubicBezTo>
                    <a:pt x="192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5" name="Google Shape;15315;p47"/>
            <p:cNvSpPr/>
            <p:nvPr/>
          </p:nvSpPr>
          <p:spPr>
            <a:xfrm>
              <a:off x="4190975" y="272037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40" y="1"/>
                  </a:moveTo>
                  <a:cubicBezTo>
                    <a:pt x="124" y="1"/>
                    <a:pt x="87" y="1"/>
                    <a:pt x="54" y="21"/>
                  </a:cubicBezTo>
                  <a:cubicBezTo>
                    <a:pt x="37" y="38"/>
                    <a:pt x="21" y="71"/>
                    <a:pt x="0" y="104"/>
                  </a:cubicBezTo>
                  <a:cubicBezTo>
                    <a:pt x="0" y="141"/>
                    <a:pt x="0" y="174"/>
                    <a:pt x="21" y="207"/>
                  </a:cubicBezTo>
                  <a:cubicBezTo>
                    <a:pt x="37" y="228"/>
                    <a:pt x="54" y="244"/>
                    <a:pt x="87" y="260"/>
                  </a:cubicBezTo>
                  <a:cubicBezTo>
                    <a:pt x="157" y="260"/>
                    <a:pt x="206" y="207"/>
                    <a:pt x="227" y="141"/>
                  </a:cubicBezTo>
                  <a:cubicBezTo>
                    <a:pt x="243" y="104"/>
                    <a:pt x="227" y="71"/>
                    <a:pt x="206" y="54"/>
                  </a:cubicBezTo>
                  <a:cubicBezTo>
                    <a:pt x="206" y="38"/>
                    <a:pt x="206" y="38"/>
                    <a:pt x="190" y="21"/>
                  </a:cubicBezTo>
                  <a:cubicBezTo>
                    <a:pt x="190" y="21"/>
                    <a:pt x="173" y="1"/>
                    <a:pt x="14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6" name="Google Shape;15316;p47"/>
            <p:cNvSpPr/>
            <p:nvPr/>
          </p:nvSpPr>
          <p:spPr>
            <a:xfrm>
              <a:off x="4162200" y="2715750"/>
              <a:ext cx="5600" cy="6500"/>
            </a:xfrm>
            <a:custGeom>
              <a:avLst/>
              <a:gdLst/>
              <a:ahLst/>
              <a:cxnLst/>
              <a:rect l="l" t="t" r="r" b="b"/>
              <a:pathLst>
                <a:path w="224" h="260" extrusionOk="0">
                  <a:moveTo>
                    <a:pt x="141" y="0"/>
                  </a:moveTo>
                  <a:cubicBezTo>
                    <a:pt x="120" y="0"/>
                    <a:pt x="87" y="17"/>
                    <a:pt x="54" y="33"/>
                  </a:cubicBezTo>
                  <a:cubicBezTo>
                    <a:pt x="38" y="50"/>
                    <a:pt x="17" y="83"/>
                    <a:pt x="1" y="120"/>
                  </a:cubicBezTo>
                  <a:cubicBezTo>
                    <a:pt x="1" y="153"/>
                    <a:pt x="1" y="186"/>
                    <a:pt x="17" y="206"/>
                  </a:cubicBezTo>
                  <a:cubicBezTo>
                    <a:pt x="38" y="239"/>
                    <a:pt x="54" y="256"/>
                    <a:pt x="87" y="256"/>
                  </a:cubicBezTo>
                  <a:cubicBezTo>
                    <a:pt x="97" y="258"/>
                    <a:pt x="105" y="259"/>
                    <a:pt x="114" y="259"/>
                  </a:cubicBezTo>
                  <a:cubicBezTo>
                    <a:pt x="170" y="259"/>
                    <a:pt x="209" y="214"/>
                    <a:pt x="223" y="153"/>
                  </a:cubicBezTo>
                  <a:cubicBezTo>
                    <a:pt x="223" y="120"/>
                    <a:pt x="223" y="83"/>
                    <a:pt x="207" y="50"/>
                  </a:cubicBezTo>
                  <a:cubicBezTo>
                    <a:pt x="207" y="50"/>
                    <a:pt x="207" y="33"/>
                    <a:pt x="190" y="33"/>
                  </a:cubicBezTo>
                  <a:cubicBezTo>
                    <a:pt x="174" y="17"/>
                    <a:pt x="157" y="17"/>
                    <a:pt x="14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7" name="Google Shape;15317;p47"/>
            <p:cNvSpPr/>
            <p:nvPr/>
          </p:nvSpPr>
          <p:spPr>
            <a:xfrm>
              <a:off x="4148075" y="2839425"/>
              <a:ext cx="5600" cy="6075"/>
            </a:xfrm>
            <a:custGeom>
              <a:avLst/>
              <a:gdLst/>
              <a:ahLst/>
              <a:cxnLst/>
              <a:rect l="l" t="t" r="r" b="b"/>
              <a:pathLst>
                <a:path w="224" h="243" extrusionOk="0">
                  <a:moveTo>
                    <a:pt x="121" y="1"/>
                  </a:moveTo>
                  <a:cubicBezTo>
                    <a:pt x="67" y="1"/>
                    <a:pt x="17" y="34"/>
                    <a:pt x="1" y="104"/>
                  </a:cubicBezTo>
                  <a:cubicBezTo>
                    <a:pt x="1" y="137"/>
                    <a:pt x="1" y="170"/>
                    <a:pt x="17" y="186"/>
                  </a:cubicBezTo>
                  <a:cubicBezTo>
                    <a:pt x="34" y="223"/>
                    <a:pt x="50" y="240"/>
                    <a:pt x="88" y="240"/>
                  </a:cubicBezTo>
                  <a:cubicBezTo>
                    <a:pt x="94" y="242"/>
                    <a:pt x="101" y="243"/>
                    <a:pt x="108" y="243"/>
                  </a:cubicBezTo>
                  <a:cubicBezTo>
                    <a:pt x="154" y="243"/>
                    <a:pt x="209" y="198"/>
                    <a:pt x="224" y="137"/>
                  </a:cubicBezTo>
                  <a:lnTo>
                    <a:pt x="224" y="104"/>
                  </a:lnTo>
                  <a:cubicBezTo>
                    <a:pt x="224" y="67"/>
                    <a:pt x="207" y="34"/>
                    <a:pt x="191" y="17"/>
                  </a:cubicBezTo>
                  <a:cubicBezTo>
                    <a:pt x="170" y="1"/>
                    <a:pt x="153" y="1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8" name="Google Shape;15318;p47"/>
            <p:cNvSpPr/>
            <p:nvPr/>
          </p:nvSpPr>
          <p:spPr>
            <a:xfrm>
              <a:off x="4140775" y="2804700"/>
              <a:ext cx="6000" cy="6725"/>
            </a:xfrm>
            <a:custGeom>
              <a:avLst/>
              <a:gdLst/>
              <a:ahLst/>
              <a:cxnLst/>
              <a:rect l="l" t="t" r="r" b="b"/>
              <a:pathLst>
                <a:path w="240" h="269" extrusionOk="0">
                  <a:moveTo>
                    <a:pt x="139" y="0"/>
                  </a:moveTo>
                  <a:cubicBezTo>
                    <a:pt x="124" y="0"/>
                    <a:pt x="112" y="4"/>
                    <a:pt x="103" y="13"/>
                  </a:cubicBezTo>
                  <a:cubicBezTo>
                    <a:pt x="33" y="50"/>
                    <a:pt x="0" y="116"/>
                    <a:pt x="17" y="186"/>
                  </a:cubicBezTo>
                  <a:cubicBezTo>
                    <a:pt x="33" y="219"/>
                    <a:pt x="50" y="235"/>
                    <a:pt x="70" y="256"/>
                  </a:cubicBezTo>
                  <a:cubicBezTo>
                    <a:pt x="87" y="264"/>
                    <a:pt x="99" y="268"/>
                    <a:pt x="112" y="268"/>
                  </a:cubicBezTo>
                  <a:cubicBezTo>
                    <a:pt x="124" y="268"/>
                    <a:pt x="136" y="264"/>
                    <a:pt x="153" y="256"/>
                  </a:cubicBezTo>
                  <a:cubicBezTo>
                    <a:pt x="190" y="235"/>
                    <a:pt x="206" y="219"/>
                    <a:pt x="223" y="186"/>
                  </a:cubicBezTo>
                  <a:cubicBezTo>
                    <a:pt x="239" y="153"/>
                    <a:pt x="239" y="116"/>
                    <a:pt x="239" y="83"/>
                  </a:cubicBezTo>
                  <a:cubicBezTo>
                    <a:pt x="223" y="66"/>
                    <a:pt x="223" y="50"/>
                    <a:pt x="206" y="29"/>
                  </a:cubicBezTo>
                  <a:lnTo>
                    <a:pt x="190" y="13"/>
                  </a:lnTo>
                  <a:cubicBezTo>
                    <a:pt x="171" y="4"/>
                    <a:pt x="154" y="0"/>
                    <a:pt x="13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9" name="Google Shape;15319;p47"/>
            <p:cNvSpPr/>
            <p:nvPr/>
          </p:nvSpPr>
          <p:spPr>
            <a:xfrm>
              <a:off x="4143350" y="2715325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133" y="1"/>
                  </a:moveTo>
                  <a:cubicBezTo>
                    <a:pt x="99" y="1"/>
                    <a:pt x="64" y="19"/>
                    <a:pt x="33" y="50"/>
                  </a:cubicBezTo>
                  <a:cubicBezTo>
                    <a:pt x="0" y="100"/>
                    <a:pt x="0" y="186"/>
                    <a:pt x="50" y="223"/>
                  </a:cubicBezTo>
                  <a:cubicBezTo>
                    <a:pt x="65" y="244"/>
                    <a:pt x="85" y="253"/>
                    <a:pt x="107" y="253"/>
                  </a:cubicBezTo>
                  <a:cubicBezTo>
                    <a:pt x="139" y="253"/>
                    <a:pt x="175" y="234"/>
                    <a:pt x="206" y="203"/>
                  </a:cubicBezTo>
                  <a:cubicBezTo>
                    <a:pt x="239" y="153"/>
                    <a:pt x="239" y="67"/>
                    <a:pt x="206" y="34"/>
                  </a:cubicBezTo>
                  <a:cubicBezTo>
                    <a:pt x="184" y="11"/>
                    <a:pt x="159" y="1"/>
                    <a:pt x="13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0" name="Google Shape;15320;p47"/>
            <p:cNvSpPr/>
            <p:nvPr/>
          </p:nvSpPr>
          <p:spPr>
            <a:xfrm>
              <a:off x="4140775" y="2695950"/>
              <a:ext cx="6400" cy="6325"/>
            </a:xfrm>
            <a:custGeom>
              <a:avLst/>
              <a:gdLst/>
              <a:ahLst/>
              <a:cxnLst/>
              <a:rect l="l" t="t" r="r" b="b"/>
              <a:pathLst>
                <a:path w="256" h="253" extrusionOk="0">
                  <a:moveTo>
                    <a:pt x="103" y="1"/>
                  </a:moveTo>
                  <a:cubicBezTo>
                    <a:pt x="33" y="34"/>
                    <a:pt x="0" y="104"/>
                    <a:pt x="17" y="174"/>
                  </a:cubicBezTo>
                  <a:cubicBezTo>
                    <a:pt x="33" y="207"/>
                    <a:pt x="50" y="223"/>
                    <a:pt x="70" y="240"/>
                  </a:cubicBezTo>
                  <a:cubicBezTo>
                    <a:pt x="87" y="248"/>
                    <a:pt x="103" y="252"/>
                    <a:pt x="118" y="252"/>
                  </a:cubicBezTo>
                  <a:cubicBezTo>
                    <a:pt x="132" y="252"/>
                    <a:pt x="145" y="248"/>
                    <a:pt x="153" y="240"/>
                  </a:cubicBezTo>
                  <a:cubicBezTo>
                    <a:pt x="223" y="223"/>
                    <a:pt x="256" y="137"/>
                    <a:pt x="239" y="87"/>
                  </a:cubicBezTo>
                  <a:cubicBezTo>
                    <a:pt x="239" y="50"/>
                    <a:pt x="223" y="34"/>
                    <a:pt x="206" y="17"/>
                  </a:cubicBezTo>
                  <a:cubicBezTo>
                    <a:pt x="206" y="17"/>
                    <a:pt x="190" y="17"/>
                    <a:pt x="19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1" name="Google Shape;15321;p47"/>
            <p:cNvSpPr/>
            <p:nvPr/>
          </p:nvSpPr>
          <p:spPr>
            <a:xfrm>
              <a:off x="4139025" y="2741000"/>
              <a:ext cx="6500" cy="6425"/>
            </a:xfrm>
            <a:custGeom>
              <a:avLst/>
              <a:gdLst/>
              <a:ahLst/>
              <a:cxnLst/>
              <a:rect l="l" t="t" r="r" b="b"/>
              <a:pathLst>
                <a:path w="260" h="257" extrusionOk="0">
                  <a:moveTo>
                    <a:pt x="103" y="0"/>
                  </a:moveTo>
                  <a:cubicBezTo>
                    <a:pt x="37" y="37"/>
                    <a:pt x="0" y="103"/>
                    <a:pt x="17" y="173"/>
                  </a:cubicBezTo>
                  <a:cubicBezTo>
                    <a:pt x="32" y="225"/>
                    <a:pt x="71" y="256"/>
                    <a:pt x="113" y="256"/>
                  </a:cubicBezTo>
                  <a:cubicBezTo>
                    <a:pt x="127" y="256"/>
                    <a:pt x="143" y="252"/>
                    <a:pt x="157" y="244"/>
                  </a:cubicBezTo>
                  <a:cubicBezTo>
                    <a:pt x="223" y="227"/>
                    <a:pt x="260" y="141"/>
                    <a:pt x="243" y="70"/>
                  </a:cubicBezTo>
                  <a:cubicBezTo>
                    <a:pt x="223" y="54"/>
                    <a:pt x="223" y="37"/>
                    <a:pt x="206" y="21"/>
                  </a:cubicBezTo>
                  <a:cubicBezTo>
                    <a:pt x="206" y="21"/>
                    <a:pt x="190" y="21"/>
                    <a:pt x="19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2" name="Google Shape;15322;p47"/>
            <p:cNvSpPr/>
            <p:nvPr/>
          </p:nvSpPr>
          <p:spPr>
            <a:xfrm>
              <a:off x="4144575" y="2776350"/>
              <a:ext cx="6125" cy="6725"/>
            </a:xfrm>
            <a:custGeom>
              <a:avLst/>
              <a:gdLst/>
              <a:ahLst/>
              <a:cxnLst/>
              <a:rect l="l" t="t" r="r" b="b"/>
              <a:pathLst>
                <a:path w="245" h="269" extrusionOk="0">
                  <a:moveTo>
                    <a:pt x="138" y="0"/>
                  </a:moveTo>
                  <a:cubicBezTo>
                    <a:pt x="123" y="0"/>
                    <a:pt x="106" y="5"/>
                    <a:pt x="87" y="13"/>
                  </a:cubicBezTo>
                  <a:cubicBezTo>
                    <a:pt x="71" y="29"/>
                    <a:pt x="38" y="50"/>
                    <a:pt x="21" y="83"/>
                  </a:cubicBezTo>
                  <a:cubicBezTo>
                    <a:pt x="1" y="116"/>
                    <a:pt x="1" y="153"/>
                    <a:pt x="21" y="186"/>
                  </a:cubicBezTo>
                  <a:cubicBezTo>
                    <a:pt x="21" y="219"/>
                    <a:pt x="38" y="235"/>
                    <a:pt x="71" y="256"/>
                  </a:cubicBezTo>
                  <a:cubicBezTo>
                    <a:pt x="79" y="264"/>
                    <a:pt x="93" y="268"/>
                    <a:pt x="108" y="268"/>
                  </a:cubicBezTo>
                  <a:cubicBezTo>
                    <a:pt x="123" y="268"/>
                    <a:pt x="141" y="264"/>
                    <a:pt x="157" y="256"/>
                  </a:cubicBezTo>
                  <a:cubicBezTo>
                    <a:pt x="207" y="235"/>
                    <a:pt x="244" y="153"/>
                    <a:pt x="228" y="83"/>
                  </a:cubicBezTo>
                  <a:cubicBezTo>
                    <a:pt x="228" y="66"/>
                    <a:pt x="228" y="50"/>
                    <a:pt x="207" y="29"/>
                  </a:cubicBezTo>
                  <a:cubicBezTo>
                    <a:pt x="190" y="29"/>
                    <a:pt x="190" y="29"/>
                    <a:pt x="174" y="13"/>
                  </a:cubicBezTo>
                  <a:cubicBezTo>
                    <a:pt x="166" y="5"/>
                    <a:pt x="153" y="0"/>
                    <a:pt x="13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3" name="Google Shape;15323;p47"/>
            <p:cNvSpPr/>
            <p:nvPr/>
          </p:nvSpPr>
          <p:spPr>
            <a:xfrm>
              <a:off x="4143750" y="27590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57" y="1"/>
                  </a:moveTo>
                  <a:cubicBezTo>
                    <a:pt x="87" y="1"/>
                    <a:pt x="34" y="38"/>
                    <a:pt x="17" y="104"/>
                  </a:cubicBezTo>
                  <a:cubicBezTo>
                    <a:pt x="1" y="158"/>
                    <a:pt x="17" y="190"/>
                    <a:pt x="34" y="228"/>
                  </a:cubicBezTo>
                  <a:cubicBezTo>
                    <a:pt x="54" y="244"/>
                    <a:pt x="71" y="261"/>
                    <a:pt x="87" y="261"/>
                  </a:cubicBezTo>
                  <a:cubicBezTo>
                    <a:pt x="120" y="261"/>
                    <a:pt x="157" y="261"/>
                    <a:pt x="174" y="244"/>
                  </a:cubicBezTo>
                  <a:cubicBezTo>
                    <a:pt x="207" y="207"/>
                    <a:pt x="223" y="190"/>
                    <a:pt x="223" y="158"/>
                  </a:cubicBezTo>
                  <a:cubicBezTo>
                    <a:pt x="240" y="125"/>
                    <a:pt x="240" y="87"/>
                    <a:pt x="223" y="54"/>
                  </a:cubicBezTo>
                  <a:cubicBezTo>
                    <a:pt x="207" y="54"/>
                    <a:pt x="207" y="38"/>
                    <a:pt x="207" y="38"/>
                  </a:cubicBezTo>
                  <a:lnTo>
                    <a:pt x="190" y="21"/>
                  </a:lnTo>
                  <a:cubicBezTo>
                    <a:pt x="174" y="21"/>
                    <a:pt x="157" y="1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4" name="Google Shape;15324;p47"/>
            <p:cNvSpPr/>
            <p:nvPr/>
          </p:nvSpPr>
          <p:spPr>
            <a:xfrm>
              <a:off x="4163950" y="2839950"/>
              <a:ext cx="6025" cy="6300"/>
            </a:xfrm>
            <a:custGeom>
              <a:avLst/>
              <a:gdLst/>
              <a:ahLst/>
              <a:cxnLst/>
              <a:rect l="l" t="t" r="r" b="b"/>
              <a:pathLst>
                <a:path w="241" h="252" extrusionOk="0">
                  <a:moveTo>
                    <a:pt x="140" y="0"/>
                  </a:moveTo>
                  <a:cubicBezTo>
                    <a:pt x="125" y="0"/>
                    <a:pt x="112" y="4"/>
                    <a:pt x="104" y="13"/>
                  </a:cubicBezTo>
                  <a:cubicBezTo>
                    <a:pt x="34" y="29"/>
                    <a:pt x="1" y="116"/>
                    <a:pt x="17" y="165"/>
                  </a:cubicBezTo>
                  <a:cubicBezTo>
                    <a:pt x="17" y="202"/>
                    <a:pt x="50" y="235"/>
                    <a:pt x="71" y="235"/>
                  </a:cubicBezTo>
                  <a:cubicBezTo>
                    <a:pt x="104" y="252"/>
                    <a:pt x="120" y="252"/>
                    <a:pt x="153" y="252"/>
                  </a:cubicBezTo>
                  <a:cubicBezTo>
                    <a:pt x="191" y="235"/>
                    <a:pt x="207" y="202"/>
                    <a:pt x="224" y="186"/>
                  </a:cubicBezTo>
                  <a:cubicBezTo>
                    <a:pt x="240" y="149"/>
                    <a:pt x="240" y="116"/>
                    <a:pt x="240" y="83"/>
                  </a:cubicBezTo>
                  <a:cubicBezTo>
                    <a:pt x="224" y="62"/>
                    <a:pt x="224" y="46"/>
                    <a:pt x="207" y="29"/>
                  </a:cubicBezTo>
                  <a:cubicBezTo>
                    <a:pt x="207" y="13"/>
                    <a:pt x="191" y="13"/>
                    <a:pt x="191" y="13"/>
                  </a:cubicBezTo>
                  <a:cubicBezTo>
                    <a:pt x="172" y="4"/>
                    <a:pt x="154" y="0"/>
                    <a:pt x="14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5" name="Google Shape;15325;p47"/>
            <p:cNvSpPr/>
            <p:nvPr/>
          </p:nvSpPr>
          <p:spPr>
            <a:xfrm>
              <a:off x="4143350" y="28212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25" y="1"/>
                  </a:moveTo>
                  <a:cubicBezTo>
                    <a:pt x="72" y="1"/>
                    <a:pt x="31" y="48"/>
                    <a:pt x="17" y="108"/>
                  </a:cubicBezTo>
                  <a:cubicBezTo>
                    <a:pt x="0" y="141"/>
                    <a:pt x="17" y="174"/>
                    <a:pt x="33" y="211"/>
                  </a:cubicBezTo>
                  <a:cubicBezTo>
                    <a:pt x="50" y="228"/>
                    <a:pt x="70" y="244"/>
                    <a:pt x="103" y="261"/>
                  </a:cubicBezTo>
                  <a:cubicBezTo>
                    <a:pt x="153" y="261"/>
                    <a:pt x="223" y="211"/>
                    <a:pt x="239" y="141"/>
                  </a:cubicBezTo>
                  <a:cubicBezTo>
                    <a:pt x="239" y="108"/>
                    <a:pt x="239" y="71"/>
                    <a:pt x="223" y="55"/>
                  </a:cubicBezTo>
                  <a:cubicBezTo>
                    <a:pt x="223" y="38"/>
                    <a:pt x="206" y="38"/>
                    <a:pt x="206" y="22"/>
                  </a:cubicBezTo>
                  <a:cubicBezTo>
                    <a:pt x="190" y="5"/>
                    <a:pt x="173" y="5"/>
                    <a:pt x="153" y="5"/>
                  </a:cubicBezTo>
                  <a:cubicBezTo>
                    <a:pt x="143" y="2"/>
                    <a:pt x="134" y="1"/>
                    <a:pt x="12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6" name="Google Shape;15326;p47"/>
            <p:cNvSpPr/>
            <p:nvPr/>
          </p:nvSpPr>
          <p:spPr>
            <a:xfrm>
              <a:off x="4186750" y="2765850"/>
              <a:ext cx="5575" cy="6200"/>
            </a:xfrm>
            <a:custGeom>
              <a:avLst/>
              <a:gdLst/>
              <a:ahLst/>
              <a:cxnLst/>
              <a:rect l="l" t="t" r="r" b="b"/>
              <a:pathLst>
                <a:path w="223" h="248" extrusionOk="0">
                  <a:moveTo>
                    <a:pt x="110" y="1"/>
                  </a:moveTo>
                  <a:cubicBezTo>
                    <a:pt x="54" y="1"/>
                    <a:pt x="14" y="46"/>
                    <a:pt x="0" y="107"/>
                  </a:cubicBezTo>
                  <a:cubicBezTo>
                    <a:pt x="0" y="140"/>
                    <a:pt x="0" y="177"/>
                    <a:pt x="17" y="194"/>
                  </a:cubicBezTo>
                  <a:cubicBezTo>
                    <a:pt x="33" y="227"/>
                    <a:pt x="50" y="243"/>
                    <a:pt x="87" y="243"/>
                  </a:cubicBezTo>
                  <a:cubicBezTo>
                    <a:pt x="94" y="246"/>
                    <a:pt x="102" y="248"/>
                    <a:pt x="110" y="248"/>
                  </a:cubicBezTo>
                  <a:cubicBezTo>
                    <a:pt x="156" y="248"/>
                    <a:pt x="209" y="200"/>
                    <a:pt x="223" y="140"/>
                  </a:cubicBezTo>
                  <a:cubicBezTo>
                    <a:pt x="223" y="107"/>
                    <a:pt x="223" y="74"/>
                    <a:pt x="206" y="58"/>
                  </a:cubicBezTo>
                  <a:cubicBezTo>
                    <a:pt x="206" y="37"/>
                    <a:pt x="190" y="37"/>
                    <a:pt x="190" y="21"/>
                  </a:cubicBezTo>
                  <a:cubicBezTo>
                    <a:pt x="169" y="4"/>
                    <a:pt x="153" y="4"/>
                    <a:pt x="136" y="4"/>
                  </a:cubicBezTo>
                  <a:cubicBezTo>
                    <a:pt x="127" y="2"/>
                    <a:pt x="118" y="1"/>
                    <a:pt x="11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7" name="Google Shape;15327;p47"/>
            <p:cNvSpPr/>
            <p:nvPr/>
          </p:nvSpPr>
          <p:spPr>
            <a:xfrm>
              <a:off x="4178600" y="2733400"/>
              <a:ext cx="6400" cy="6375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145" y="0"/>
                  </a:moveTo>
                  <a:cubicBezTo>
                    <a:pt x="132" y="0"/>
                    <a:pt x="120" y="5"/>
                    <a:pt x="103" y="16"/>
                  </a:cubicBezTo>
                  <a:cubicBezTo>
                    <a:pt x="33" y="32"/>
                    <a:pt x="0" y="119"/>
                    <a:pt x="17" y="185"/>
                  </a:cubicBezTo>
                  <a:cubicBezTo>
                    <a:pt x="33" y="201"/>
                    <a:pt x="50" y="238"/>
                    <a:pt x="66" y="255"/>
                  </a:cubicBezTo>
                  <a:lnTo>
                    <a:pt x="153" y="255"/>
                  </a:lnTo>
                  <a:cubicBezTo>
                    <a:pt x="186" y="238"/>
                    <a:pt x="223" y="222"/>
                    <a:pt x="223" y="185"/>
                  </a:cubicBezTo>
                  <a:cubicBezTo>
                    <a:pt x="239" y="152"/>
                    <a:pt x="256" y="119"/>
                    <a:pt x="239" y="82"/>
                  </a:cubicBezTo>
                  <a:cubicBezTo>
                    <a:pt x="239" y="65"/>
                    <a:pt x="223" y="49"/>
                    <a:pt x="206" y="32"/>
                  </a:cubicBezTo>
                  <a:lnTo>
                    <a:pt x="186" y="16"/>
                  </a:lnTo>
                  <a:cubicBezTo>
                    <a:pt x="169" y="5"/>
                    <a:pt x="157" y="0"/>
                    <a:pt x="145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8" name="Google Shape;15328;p47"/>
            <p:cNvSpPr/>
            <p:nvPr/>
          </p:nvSpPr>
          <p:spPr>
            <a:xfrm>
              <a:off x="4184575" y="270477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30" y="1"/>
                  </a:moveTo>
                  <a:cubicBezTo>
                    <a:pt x="99" y="1"/>
                    <a:pt x="70" y="14"/>
                    <a:pt x="50" y="43"/>
                  </a:cubicBezTo>
                  <a:cubicBezTo>
                    <a:pt x="0" y="109"/>
                    <a:pt x="0" y="179"/>
                    <a:pt x="50" y="233"/>
                  </a:cubicBezTo>
                  <a:cubicBezTo>
                    <a:pt x="50" y="233"/>
                    <a:pt x="71" y="250"/>
                    <a:pt x="87" y="250"/>
                  </a:cubicBezTo>
                  <a:cubicBezTo>
                    <a:pt x="100" y="254"/>
                    <a:pt x="112" y="256"/>
                    <a:pt x="124" y="256"/>
                  </a:cubicBezTo>
                  <a:cubicBezTo>
                    <a:pt x="156" y="256"/>
                    <a:pt x="182" y="240"/>
                    <a:pt x="207" y="212"/>
                  </a:cubicBezTo>
                  <a:cubicBezTo>
                    <a:pt x="240" y="163"/>
                    <a:pt x="240" y="109"/>
                    <a:pt x="240" y="76"/>
                  </a:cubicBezTo>
                  <a:cubicBezTo>
                    <a:pt x="223" y="60"/>
                    <a:pt x="223" y="43"/>
                    <a:pt x="207" y="27"/>
                  </a:cubicBezTo>
                  <a:cubicBezTo>
                    <a:pt x="182" y="10"/>
                    <a:pt x="155" y="1"/>
                    <a:pt x="13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9" name="Google Shape;15329;p47"/>
            <p:cNvSpPr/>
            <p:nvPr/>
          </p:nvSpPr>
          <p:spPr>
            <a:xfrm>
              <a:off x="4173850" y="277882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53" y="0"/>
                  </a:moveTo>
                  <a:cubicBezTo>
                    <a:pt x="87" y="0"/>
                    <a:pt x="17" y="54"/>
                    <a:pt x="17" y="120"/>
                  </a:cubicBezTo>
                  <a:cubicBezTo>
                    <a:pt x="1" y="157"/>
                    <a:pt x="1" y="190"/>
                    <a:pt x="17" y="207"/>
                  </a:cubicBezTo>
                  <a:cubicBezTo>
                    <a:pt x="34" y="240"/>
                    <a:pt x="67" y="260"/>
                    <a:pt x="87" y="260"/>
                  </a:cubicBezTo>
                  <a:cubicBezTo>
                    <a:pt x="95" y="262"/>
                    <a:pt x="103" y="263"/>
                    <a:pt x="111" y="263"/>
                  </a:cubicBezTo>
                  <a:cubicBezTo>
                    <a:pt x="166" y="263"/>
                    <a:pt x="209" y="215"/>
                    <a:pt x="223" y="157"/>
                  </a:cubicBezTo>
                  <a:cubicBezTo>
                    <a:pt x="240" y="120"/>
                    <a:pt x="223" y="87"/>
                    <a:pt x="223" y="54"/>
                  </a:cubicBezTo>
                  <a:cubicBezTo>
                    <a:pt x="207" y="54"/>
                    <a:pt x="207" y="33"/>
                    <a:pt x="207" y="33"/>
                  </a:cubicBezTo>
                  <a:cubicBezTo>
                    <a:pt x="190" y="17"/>
                    <a:pt x="170" y="17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0" name="Google Shape;15330;p47"/>
            <p:cNvSpPr/>
            <p:nvPr/>
          </p:nvSpPr>
          <p:spPr>
            <a:xfrm>
              <a:off x="4171700" y="2762375"/>
              <a:ext cx="6400" cy="6500"/>
            </a:xfrm>
            <a:custGeom>
              <a:avLst/>
              <a:gdLst/>
              <a:ahLst/>
              <a:cxnLst/>
              <a:rect l="l" t="t" r="r" b="b"/>
              <a:pathLst>
                <a:path w="256" h="260" extrusionOk="0">
                  <a:moveTo>
                    <a:pt x="130" y="1"/>
                  </a:moveTo>
                  <a:cubicBezTo>
                    <a:pt x="99" y="1"/>
                    <a:pt x="70" y="13"/>
                    <a:pt x="50" y="40"/>
                  </a:cubicBezTo>
                  <a:cubicBezTo>
                    <a:pt x="0" y="110"/>
                    <a:pt x="0" y="176"/>
                    <a:pt x="50" y="230"/>
                  </a:cubicBezTo>
                  <a:cubicBezTo>
                    <a:pt x="65" y="250"/>
                    <a:pt x="89" y="260"/>
                    <a:pt x="115" y="260"/>
                  </a:cubicBezTo>
                  <a:cubicBezTo>
                    <a:pt x="150" y="260"/>
                    <a:pt x="187" y="242"/>
                    <a:pt x="206" y="213"/>
                  </a:cubicBezTo>
                  <a:cubicBezTo>
                    <a:pt x="256" y="160"/>
                    <a:pt x="256" y="73"/>
                    <a:pt x="206" y="24"/>
                  </a:cubicBezTo>
                  <a:cubicBezTo>
                    <a:pt x="182" y="9"/>
                    <a:pt x="156" y="1"/>
                    <a:pt x="13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1" name="Google Shape;15331;p47"/>
            <p:cNvSpPr/>
            <p:nvPr/>
          </p:nvSpPr>
          <p:spPr>
            <a:xfrm>
              <a:off x="4167775" y="2793975"/>
              <a:ext cx="6525" cy="6300"/>
            </a:xfrm>
            <a:custGeom>
              <a:avLst/>
              <a:gdLst/>
              <a:ahLst/>
              <a:cxnLst/>
              <a:rect l="l" t="t" r="r" b="b"/>
              <a:pathLst>
                <a:path w="261" h="252" extrusionOk="0">
                  <a:moveTo>
                    <a:pt x="142" y="0"/>
                  </a:moveTo>
                  <a:cubicBezTo>
                    <a:pt x="127" y="0"/>
                    <a:pt x="114" y="5"/>
                    <a:pt x="103" y="13"/>
                  </a:cubicBezTo>
                  <a:cubicBezTo>
                    <a:pt x="38" y="29"/>
                    <a:pt x="0" y="116"/>
                    <a:pt x="21" y="186"/>
                  </a:cubicBezTo>
                  <a:cubicBezTo>
                    <a:pt x="21" y="203"/>
                    <a:pt x="54" y="236"/>
                    <a:pt x="71" y="252"/>
                  </a:cubicBezTo>
                  <a:lnTo>
                    <a:pt x="157" y="252"/>
                  </a:lnTo>
                  <a:cubicBezTo>
                    <a:pt x="227" y="219"/>
                    <a:pt x="260" y="149"/>
                    <a:pt x="244" y="83"/>
                  </a:cubicBezTo>
                  <a:cubicBezTo>
                    <a:pt x="227" y="66"/>
                    <a:pt x="227" y="46"/>
                    <a:pt x="207" y="29"/>
                  </a:cubicBezTo>
                  <a:lnTo>
                    <a:pt x="190" y="13"/>
                  </a:lnTo>
                  <a:cubicBezTo>
                    <a:pt x="174" y="5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2" name="Google Shape;15332;p47"/>
            <p:cNvSpPr/>
            <p:nvPr/>
          </p:nvSpPr>
          <p:spPr>
            <a:xfrm>
              <a:off x="4184150" y="2750150"/>
              <a:ext cx="6025" cy="6525"/>
            </a:xfrm>
            <a:custGeom>
              <a:avLst/>
              <a:gdLst/>
              <a:ahLst/>
              <a:cxnLst/>
              <a:rect l="l" t="t" r="r" b="b"/>
              <a:pathLst>
                <a:path w="241" h="261" extrusionOk="0">
                  <a:moveTo>
                    <a:pt x="135" y="0"/>
                  </a:moveTo>
                  <a:cubicBezTo>
                    <a:pt x="100" y="0"/>
                    <a:pt x="65" y="18"/>
                    <a:pt x="34" y="47"/>
                  </a:cubicBezTo>
                  <a:cubicBezTo>
                    <a:pt x="1" y="100"/>
                    <a:pt x="1" y="187"/>
                    <a:pt x="50" y="236"/>
                  </a:cubicBezTo>
                  <a:cubicBezTo>
                    <a:pt x="66" y="252"/>
                    <a:pt x="87" y="261"/>
                    <a:pt x="110" y="261"/>
                  </a:cubicBezTo>
                  <a:cubicBezTo>
                    <a:pt x="141" y="261"/>
                    <a:pt x="176" y="244"/>
                    <a:pt x="207" y="203"/>
                  </a:cubicBezTo>
                  <a:cubicBezTo>
                    <a:pt x="240" y="150"/>
                    <a:pt x="240" y="84"/>
                    <a:pt x="207" y="30"/>
                  </a:cubicBezTo>
                  <a:cubicBezTo>
                    <a:pt x="185" y="9"/>
                    <a:pt x="160" y="0"/>
                    <a:pt x="135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3" name="Google Shape;15333;p47"/>
            <p:cNvSpPr/>
            <p:nvPr/>
          </p:nvSpPr>
          <p:spPr>
            <a:xfrm>
              <a:off x="4176850" y="2716650"/>
              <a:ext cx="6000" cy="6200"/>
            </a:xfrm>
            <a:custGeom>
              <a:avLst/>
              <a:gdLst/>
              <a:ahLst/>
              <a:cxnLst/>
              <a:rect l="l" t="t" r="r" b="b"/>
              <a:pathLst>
                <a:path w="240" h="248" extrusionOk="0">
                  <a:moveTo>
                    <a:pt x="134" y="0"/>
                  </a:moveTo>
                  <a:cubicBezTo>
                    <a:pt x="100" y="0"/>
                    <a:pt x="64" y="18"/>
                    <a:pt x="33" y="47"/>
                  </a:cubicBezTo>
                  <a:cubicBezTo>
                    <a:pt x="33" y="67"/>
                    <a:pt x="17" y="84"/>
                    <a:pt x="17" y="100"/>
                  </a:cubicBezTo>
                  <a:cubicBezTo>
                    <a:pt x="0" y="150"/>
                    <a:pt x="17" y="203"/>
                    <a:pt x="33" y="220"/>
                  </a:cubicBezTo>
                  <a:cubicBezTo>
                    <a:pt x="55" y="239"/>
                    <a:pt x="81" y="247"/>
                    <a:pt x="105" y="247"/>
                  </a:cubicBezTo>
                  <a:cubicBezTo>
                    <a:pt x="123" y="247"/>
                    <a:pt x="139" y="243"/>
                    <a:pt x="153" y="236"/>
                  </a:cubicBezTo>
                  <a:cubicBezTo>
                    <a:pt x="173" y="236"/>
                    <a:pt x="190" y="220"/>
                    <a:pt x="206" y="203"/>
                  </a:cubicBezTo>
                  <a:cubicBezTo>
                    <a:pt x="239" y="150"/>
                    <a:pt x="239" y="67"/>
                    <a:pt x="206" y="30"/>
                  </a:cubicBezTo>
                  <a:cubicBezTo>
                    <a:pt x="184" y="9"/>
                    <a:pt x="159" y="0"/>
                    <a:pt x="13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4" name="Google Shape;15334;p47"/>
            <p:cNvSpPr/>
            <p:nvPr/>
          </p:nvSpPr>
          <p:spPr>
            <a:xfrm>
              <a:off x="4187975" y="2781275"/>
              <a:ext cx="6525" cy="6550"/>
            </a:xfrm>
            <a:custGeom>
              <a:avLst/>
              <a:gdLst/>
              <a:ahLst/>
              <a:cxnLst/>
              <a:rect l="l" t="t" r="r" b="b"/>
              <a:pathLst>
                <a:path w="261" h="262" extrusionOk="0">
                  <a:moveTo>
                    <a:pt x="152" y="1"/>
                  </a:moveTo>
                  <a:cubicBezTo>
                    <a:pt x="120" y="1"/>
                    <a:pt x="83" y="18"/>
                    <a:pt x="54" y="59"/>
                  </a:cubicBezTo>
                  <a:cubicBezTo>
                    <a:pt x="1" y="109"/>
                    <a:pt x="1" y="179"/>
                    <a:pt x="54" y="228"/>
                  </a:cubicBezTo>
                  <a:cubicBezTo>
                    <a:pt x="75" y="251"/>
                    <a:pt x="100" y="261"/>
                    <a:pt x="124" y="261"/>
                  </a:cubicBezTo>
                  <a:cubicBezTo>
                    <a:pt x="156" y="261"/>
                    <a:pt x="188" y="242"/>
                    <a:pt x="207" y="212"/>
                  </a:cubicBezTo>
                  <a:cubicBezTo>
                    <a:pt x="260" y="162"/>
                    <a:pt x="260" y="76"/>
                    <a:pt x="207" y="22"/>
                  </a:cubicBezTo>
                  <a:cubicBezTo>
                    <a:pt x="193" y="9"/>
                    <a:pt x="174" y="1"/>
                    <a:pt x="152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5" name="Google Shape;15335;p47"/>
            <p:cNvSpPr/>
            <p:nvPr/>
          </p:nvSpPr>
          <p:spPr>
            <a:xfrm>
              <a:off x="4181175" y="2795625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53" y="0"/>
                  </a:moveTo>
                  <a:cubicBezTo>
                    <a:pt x="83" y="0"/>
                    <a:pt x="33" y="50"/>
                    <a:pt x="17" y="120"/>
                  </a:cubicBezTo>
                  <a:cubicBezTo>
                    <a:pt x="0" y="153"/>
                    <a:pt x="17" y="186"/>
                    <a:pt x="17" y="207"/>
                  </a:cubicBezTo>
                  <a:cubicBezTo>
                    <a:pt x="33" y="240"/>
                    <a:pt x="66" y="256"/>
                    <a:pt x="83" y="256"/>
                  </a:cubicBezTo>
                  <a:cubicBezTo>
                    <a:pt x="92" y="258"/>
                    <a:pt x="101" y="259"/>
                    <a:pt x="110" y="259"/>
                  </a:cubicBezTo>
                  <a:cubicBezTo>
                    <a:pt x="170" y="259"/>
                    <a:pt x="225" y="214"/>
                    <a:pt x="240" y="153"/>
                  </a:cubicBezTo>
                  <a:cubicBezTo>
                    <a:pt x="240" y="120"/>
                    <a:pt x="240" y="83"/>
                    <a:pt x="223" y="50"/>
                  </a:cubicBezTo>
                  <a:lnTo>
                    <a:pt x="207" y="33"/>
                  </a:lnTo>
                  <a:cubicBezTo>
                    <a:pt x="186" y="17"/>
                    <a:pt x="169" y="17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6" name="Google Shape;15336;p47"/>
            <p:cNvSpPr/>
            <p:nvPr/>
          </p:nvSpPr>
          <p:spPr>
            <a:xfrm>
              <a:off x="4186325" y="281190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37" y="1"/>
                  </a:moveTo>
                  <a:cubicBezTo>
                    <a:pt x="120" y="1"/>
                    <a:pt x="83" y="1"/>
                    <a:pt x="50" y="34"/>
                  </a:cubicBezTo>
                  <a:cubicBezTo>
                    <a:pt x="34" y="50"/>
                    <a:pt x="17" y="71"/>
                    <a:pt x="1" y="104"/>
                  </a:cubicBezTo>
                  <a:cubicBezTo>
                    <a:pt x="1" y="137"/>
                    <a:pt x="1" y="174"/>
                    <a:pt x="17" y="207"/>
                  </a:cubicBezTo>
                  <a:cubicBezTo>
                    <a:pt x="34" y="240"/>
                    <a:pt x="50" y="257"/>
                    <a:pt x="83" y="257"/>
                  </a:cubicBezTo>
                  <a:cubicBezTo>
                    <a:pt x="153" y="257"/>
                    <a:pt x="207" y="224"/>
                    <a:pt x="223" y="153"/>
                  </a:cubicBezTo>
                  <a:cubicBezTo>
                    <a:pt x="240" y="120"/>
                    <a:pt x="223" y="87"/>
                    <a:pt x="207" y="50"/>
                  </a:cubicBezTo>
                  <a:cubicBezTo>
                    <a:pt x="207" y="50"/>
                    <a:pt x="207" y="34"/>
                    <a:pt x="186" y="34"/>
                  </a:cubicBezTo>
                  <a:cubicBezTo>
                    <a:pt x="186" y="17"/>
                    <a:pt x="170" y="1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7" name="Google Shape;15337;p47"/>
            <p:cNvSpPr/>
            <p:nvPr/>
          </p:nvSpPr>
          <p:spPr>
            <a:xfrm>
              <a:off x="4176850" y="2843125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138" y="0"/>
                  </a:moveTo>
                  <a:cubicBezTo>
                    <a:pt x="104" y="0"/>
                    <a:pt x="72" y="17"/>
                    <a:pt x="50" y="59"/>
                  </a:cubicBezTo>
                  <a:cubicBezTo>
                    <a:pt x="0" y="108"/>
                    <a:pt x="0" y="178"/>
                    <a:pt x="50" y="228"/>
                  </a:cubicBezTo>
                  <a:cubicBezTo>
                    <a:pt x="50" y="244"/>
                    <a:pt x="70" y="244"/>
                    <a:pt x="87" y="244"/>
                  </a:cubicBezTo>
                  <a:cubicBezTo>
                    <a:pt x="96" y="250"/>
                    <a:pt x="107" y="253"/>
                    <a:pt x="118" y="253"/>
                  </a:cubicBezTo>
                  <a:cubicBezTo>
                    <a:pt x="148" y="253"/>
                    <a:pt x="183" y="235"/>
                    <a:pt x="206" y="211"/>
                  </a:cubicBezTo>
                  <a:cubicBezTo>
                    <a:pt x="239" y="178"/>
                    <a:pt x="239" y="108"/>
                    <a:pt x="223" y="75"/>
                  </a:cubicBezTo>
                  <a:cubicBezTo>
                    <a:pt x="223" y="59"/>
                    <a:pt x="223" y="38"/>
                    <a:pt x="206" y="22"/>
                  </a:cubicBezTo>
                  <a:cubicBezTo>
                    <a:pt x="185" y="8"/>
                    <a:pt x="161" y="0"/>
                    <a:pt x="13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8" name="Google Shape;15338;p47"/>
            <p:cNvSpPr/>
            <p:nvPr/>
          </p:nvSpPr>
          <p:spPr>
            <a:xfrm>
              <a:off x="4169525" y="27458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5" y="0"/>
                  </a:moveTo>
                  <a:cubicBezTo>
                    <a:pt x="101" y="0"/>
                    <a:pt x="64" y="19"/>
                    <a:pt x="33" y="50"/>
                  </a:cubicBezTo>
                  <a:cubicBezTo>
                    <a:pt x="1" y="99"/>
                    <a:pt x="1" y="186"/>
                    <a:pt x="33" y="239"/>
                  </a:cubicBezTo>
                  <a:cubicBezTo>
                    <a:pt x="55" y="253"/>
                    <a:pt x="80" y="261"/>
                    <a:pt x="105" y="261"/>
                  </a:cubicBezTo>
                  <a:cubicBezTo>
                    <a:pt x="141" y="261"/>
                    <a:pt x="177" y="244"/>
                    <a:pt x="207" y="202"/>
                  </a:cubicBezTo>
                  <a:cubicBezTo>
                    <a:pt x="240" y="153"/>
                    <a:pt x="240" y="66"/>
                    <a:pt x="207" y="33"/>
                  </a:cubicBezTo>
                  <a:cubicBezTo>
                    <a:pt x="186" y="10"/>
                    <a:pt x="161" y="0"/>
                    <a:pt x="135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9" name="Google Shape;15339;p47"/>
            <p:cNvSpPr/>
            <p:nvPr/>
          </p:nvSpPr>
          <p:spPr>
            <a:xfrm>
              <a:off x="4175500" y="2828125"/>
              <a:ext cx="6100" cy="6600"/>
            </a:xfrm>
            <a:custGeom>
              <a:avLst/>
              <a:gdLst/>
              <a:ahLst/>
              <a:cxnLst/>
              <a:rect l="l" t="t" r="r" b="b"/>
              <a:pathLst>
                <a:path w="244" h="264" extrusionOk="0">
                  <a:moveTo>
                    <a:pt x="132" y="0"/>
                  </a:moveTo>
                  <a:cubicBezTo>
                    <a:pt x="75" y="0"/>
                    <a:pt x="36" y="49"/>
                    <a:pt x="21" y="106"/>
                  </a:cubicBezTo>
                  <a:cubicBezTo>
                    <a:pt x="1" y="143"/>
                    <a:pt x="21" y="176"/>
                    <a:pt x="38" y="209"/>
                  </a:cubicBezTo>
                  <a:cubicBezTo>
                    <a:pt x="38" y="226"/>
                    <a:pt x="71" y="247"/>
                    <a:pt x="104" y="263"/>
                  </a:cubicBezTo>
                  <a:cubicBezTo>
                    <a:pt x="124" y="263"/>
                    <a:pt x="157" y="247"/>
                    <a:pt x="190" y="226"/>
                  </a:cubicBezTo>
                  <a:cubicBezTo>
                    <a:pt x="207" y="209"/>
                    <a:pt x="227" y="176"/>
                    <a:pt x="244" y="143"/>
                  </a:cubicBezTo>
                  <a:cubicBezTo>
                    <a:pt x="244" y="106"/>
                    <a:pt x="244" y="73"/>
                    <a:pt x="227" y="57"/>
                  </a:cubicBezTo>
                  <a:cubicBezTo>
                    <a:pt x="227" y="40"/>
                    <a:pt x="207" y="40"/>
                    <a:pt x="207" y="20"/>
                  </a:cubicBezTo>
                  <a:cubicBezTo>
                    <a:pt x="190" y="20"/>
                    <a:pt x="174" y="3"/>
                    <a:pt x="157" y="3"/>
                  </a:cubicBezTo>
                  <a:cubicBezTo>
                    <a:pt x="149" y="1"/>
                    <a:pt x="140" y="0"/>
                    <a:pt x="13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0" name="Google Shape;15340;p47"/>
            <p:cNvSpPr/>
            <p:nvPr/>
          </p:nvSpPr>
          <p:spPr>
            <a:xfrm>
              <a:off x="4171700" y="2701525"/>
              <a:ext cx="6000" cy="6375"/>
            </a:xfrm>
            <a:custGeom>
              <a:avLst/>
              <a:gdLst/>
              <a:ahLst/>
              <a:cxnLst/>
              <a:rect l="l" t="t" r="r" b="b"/>
              <a:pathLst>
                <a:path w="240" h="255" extrusionOk="0">
                  <a:moveTo>
                    <a:pt x="103" y="0"/>
                  </a:moveTo>
                  <a:cubicBezTo>
                    <a:pt x="33" y="33"/>
                    <a:pt x="0" y="103"/>
                    <a:pt x="17" y="173"/>
                  </a:cubicBezTo>
                  <a:cubicBezTo>
                    <a:pt x="33" y="206"/>
                    <a:pt x="50" y="223"/>
                    <a:pt x="70" y="239"/>
                  </a:cubicBezTo>
                  <a:cubicBezTo>
                    <a:pt x="87" y="250"/>
                    <a:pt x="99" y="255"/>
                    <a:pt x="111" y="255"/>
                  </a:cubicBezTo>
                  <a:cubicBezTo>
                    <a:pt x="124" y="255"/>
                    <a:pt x="136" y="250"/>
                    <a:pt x="153" y="239"/>
                  </a:cubicBezTo>
                  <a:cubicBezTo>
                    <a:pt x="190" y="239"/>
                    <a:pt x="206" y="206"/>
                    <a:pt x="223" y="173"/>
                  </a:cubicBezTo>
                  <a:cubicBezTo>
                    <a:pt x="239" y="157"/>
                    <a:pt x="239" y="120"/>
                    <a:pt x="239" y="87"/>
                  </a:cubicBezTo>
                  <a:cubicBezTo>
                    <a:pt x="223" y="54"/>
                    <a:pt x="223" y="33"/>
                    <a:pt x="206" y="33"/>
                  </a:cubicBezTo>
                  <a:cubicBezTo>
                    <a:pt x="206" y="17"/>
                    <a:pt x="190" y="17"/>
                    <a:pt x="190" y="17"/>
                  </a:cubicBezTo>
                  <a:cubicBezTo>
                    <a:pt x="153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1" name="Google Shape;15341;p47"/>
            <p:cNvSpPr/>
            <p:nvPr/>
          </p:nvSpPr>
          <p:spPr>
            <a:xfrm>
              <a:off x="4172100" y="2813650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87" y="1"/>
                  </a:moveTo>
                  <a:cubicBezTo>
                    <a:pt x="71" y="17"/>
                    <a:pt x="34" y="34"/>
                    <a:pt x="17" y="67"/>
                  </a:cubicBezTo>
                  <a:cubicBezTo>
                    <a:pt x="1" y="104"/>
                    <a:pt x="1" y="137"/>
                    <a:pt x="17" y="170"/>
                  </a:cubicBezTo>
                  <a:cubicBezTo>
                    <a:pt x="29" y="221"/>
                    <a:pt x="61" y="253"/>
                    <a:pt x="105" y="253"/>
                  </a:cubicBezTo>
                  <a:cubicBezTo>
                    <a:pt x="121" y="253"/>
                    <a:pt x="139" y="249"/>
                    <a:pt x="157" y="240"/>
                  </a:cubicBezTo>
                  <a:cubicBezTo>
                    <a:pt x="207" y="224"/>
                    <a:pt x="240" y="137"/>
                    <a:pt x="223" y="83"/>
                  </a:cubicBezTo>
                  <a:cubicBezTo>
                    <a:pt x="223" y="50"/>
                    <a:pt x="207" y="34"/>
                    <a:pt x="207" y="17"/>
                  </a:cubicBezTo>
                  <a:cubicBezTo>
                    <a:pt x="190" y="17"/>
                    <a:pt x="190" y="17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2" name="Google Shape;15342;p47"/>
            <p:cNvSpPr/>
            <p:nvPr/>
          </p:nvSpPr>
          <p:spPr>
            <a:xfrm>
              <a:off x="4085825" y="28123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53" y="0"/>
                  </a:moveTo>
                  <a:cubicBezTo>
                    <a:pt x="83" y="0"/>
                    <a:pt x="17" y="33"/>
                    <a:pt x="17" y="103"/>
                  </a:cubicBezTo>
                  <a:cubicBezTo>
                    <a:pt x="1" y="136"/>
                    <a:pt x="1" y="174"/>
                    <a:pt x="17" y="207"/>
                  </a:cubicBezTo>
                  <a:cubicBezTo>
                    <a:pt x="34" y="240"/>
                    <a:pt x="67" y="260"/>
                    <a:pt x="83" y="260"/>
                  </a:cubicBezTo>
                  <a:cubicBezTo>
                    <a:pt x="153" y="260"/>
                    <a:pt x="207" y="223"/>
                    <a:pt x="223" y="157"/>
                  </a:cubicBezTo>
                  <a:cubicBezTo>
                    <a:pt x="240" y="120"/>
                    <a:pt x="240" y="87"/>
                    <a:pt x="223" y="54"/>
                  </a:cubicBezTo>
                  <a:cubicBezTo>
                    <a:pt x="207" y="54"/>
                    <a:pt x="207" y="33"/>
                    <a:pt x="207" y="33"/>
                  </a:cubicBezTo>
                  <a:cubicBezTo>
                    <a:pt x="186" y="17"/>
                    <a:pt x="170" y="0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3" name="Google Shape;15343;p47"/>
            <p:cNvSpPr/>
            <p:nvPr/>
          </p:nvSpPr>
          <p:spPr>
            <a:xfrm>
              <a:off x="4193550" y="2845825"/>
              <a:ext cx="6100" cy="4750"/>
            </a:xfrm>
            <a:custGeom>
              <a:avLst/>
              <a:gdLst/>
              <a:ahLst/>
              <a:cxnLst/>
              <a:rect l="l" t="t" r="r" b="b"/>
              <a:pathLst>
                <a:path w="244" h="190" extrusionOk="0">
                  <a:moveTo>
                    <a:pt x="157" y="0"/>
                  </a:moveTo>
                  <a:cubicBezTo>
                    <a:pt x="87" y="0"/>
                    <a:pt x="21" y="54"/>
                    <a:pt x="21" y="120"/>
                  </a:cubicBezTo>
                  <a:cubicBezTo>
                    <a:pt x="0" y="136"/>
                    <a:pt x="0" y="173"/>
                    <a:pt x="21" y="190"/>
                  </a:cubicBezTo>
                  <a:lnTo>
                    <a:pt x="206" y="190"/>
                  </a:lnTo>
                  <a:cubicBezTo>
                    <a:pt x="227" y="190"/>
                    <a:pt x="227" y="173"/>
                    <a:pt x="227" y="157"/>
                  </a:cubicBezTo>
                  <a:cubicBezTo>
                    <a:pt x="243" y="103"/>
                    <a:pt x="227" y="70"/>
                    <a:pt x="190" y="33"/>
                  </a:cubicBezTo>
                  <a:cubicBezTo>
                    <a:pt x="190" y="17"/>
                    <a:pt x="173" y="17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4" name="Google Shape;15344;p47"/>
            <p:cNvSpPr/>
            <p:nvPr/>
          </p:nvSpPr>
          <p:spPr>
            <a:xfrm>
              <a:off x="4219300" y="2772425"/>
              <a:ext cx="6125" cy="6425"/>
            </a:xfrm>
            <a:custGeom>
              <a:avLst/>
              <a:gdLst/>
              <a:ahLst/>
              <a:cxnLst/>
              <a:rect l="l" t="t" r="r" b="b"/>
              <a:pathLst>
                <a:path w="245" h="257" extrusionOk="0">
                  <a:moveTo>
                    <a:pt x="141" y="1"/>
                  </a:moveTo>
                  <a:cubicBezTo>
                    <a:pt x="125" y="1"/>
                    <a:pt x="87" y="1"/>
                    <a:pt x="54" y="17"/>
                  </a:cubicBezTo>
                  <a:cubicBezTo>
                    <a:pt x="38" y="34"/>
                    <a:pt x="21" y="67"/>
                    <a:pt x="1" y="104"/>
                  </a:cubicBezTo>
                  <a:cubicBezTo>
                    <a:pt x="1" y="137"/>
                    <a:pt x="1" y="170"/>
                    <a:pt x="21" y="207"/>
                  </a:cubicBezTo>
                  <a:cubicBezTo>
                    <a:pt x="38" y="223"/>
                    <a:pt x="54" y="240"/>
                    <a:pt x="87" y="256"/>
                  </a:cubicBezTo>
                  <a:cubicBezTo>
                    <a:pt x="158" y="256"/>
                    <a:pt x="207" y="207"/>
                    <a:pt x="228" y="137"/>
                  </a:cubicBezTo>
                  <a:cubicBezTo>
                    <a:pt x="244" y="104"/>
                    <a:pt x="228" y="67"/>
                    <a:pt x="207" y="50"/>
                  </a:cubicBezTo>
                  <a:cubicBezTo>
                    <a:pt x="207" y="34"/>
                    <a:pt x="207" y="34"/>
                    <a:pt x="191" y="17"/>
                  </a:cubicBezTo>
                  <a:cubicBezTo>
                    <a:pt x="174" y="17"/>
                    <a:pt x="158" y="1"/>
                    <a:pt x="14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5" name="Google Shape;15345;p47"/>
            <p:cNvSpPr/>
            <p:nvPr/>
          </p:nvSpPr>
          <p:spPr>
            <a:xfrm>
              <a:off x="4213325" y="280267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33" y="0"/>
                  </a:moveTo>
                  <a:cubicBezTo>
                    <a:pt x="123" y="0"/>
                    <a:pt x="113" y="2"/>
                    <a:pt x="104" y="7"/>
                  </a:cubicBezTo>
                  <a:cubicBezTo>
                    <a:pt x="87" y="7"/>
                    <a:pt x="54" y="28"/>
                    <a:pt x="34" y="44"/>
                  </a:cubicBezTo>
                  <a:cubicBezTo>
                    <a:pt x="17" y="77"/>
                    <a:pt x="17" y="94"/>
                    <a:pt x="1" y="131"/>
                  </a:cubicBezTo>
                  <a:cubicBezTo>
                    <a:pt x="1" y="164"/>
                    <a:pt x="17" y="197"/>
                    <a:pt x="34" y="234"/>
                  </a:cubicBezTo>
                  <a:cubicBezTo>
                    <a:pt x="57" y="248"/>
                    <a:pt x="84" y="256"/>
                    <a:pt x="111" y="256"/>
                  </a:cubicBezTo>
                  <a:cubicBezTo>
                    <a:pt x="145" y="256"/>
                    <a:pt x="179" y="243"/>
                    <a:pt x="207" y="213"/>
                  </a:cubicBezTo>
                  <a:cubicBezTo>
                    <a:pt x="240" y="147"/>
                    <a:pt x="240" y="77"/>
                    <a:pt x="207" y="28"/>
                  </a:cubicBezTo>
                  <a:cubicBezTo>
                    <a:pt x="183" y="13"/>
                    <a:pt x="158" y="0"/>
                    <a:pt x="13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6" name="Google Shape;15346;p47"/>
            <p:cNvSpPr/>
            <p:nvPr/>
          </p:nvSpPr>
          <p:spPr>
            <a:xfrm>
              <a:off x="4215075" y="281955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28" y="1"/>
                  </a:moveTo>
                  <a:cubicBezTo>
                    <a:pt x="74" y="1"/>
                    <a:pt x="32" y="46"/>
                    <a:pt x="17" y="107"/>
                  </a:cubicBezTo>
                  <a:cubicBezTo>
                    <a:pt x="1" y="140"/>
                    <a:pt x="17" y="177"/>
                    <a:pt x="34" y="210"/>
                  </a:cubicBezTo>
                  <a:cubicBezTo>
                    <a:pt x="34" y="227"/>
                    <a:pt x="67" y="243"/>
                    <a:pt x="104" y="260"/>
                  </a:cubicBezTo>
                  <a:cubicBezTo>
                    <a:pt x="153" y="260"/>
                    <a:pt x="223" y="210"/>
                    <a:pt x="240" y="140"/>
                  </a:cubicBezTo>
                  <a:cubicBezTo>
                    <a:pt x="240" y="107"/>
                    <a:pt x="240" y="74"/>
                    <a:pt x="223" y="54"/>
                  </a:cubicBezTo>
                  <a:cubicBezTo>
                    <a:pt x="223" y="37"/>
                    <a:pt x="207" y="37"/>
                    <a:pt x="207" y="21"/>
                  </a:cubicBezTo>
                  <a:cubicBezTo>
                    <a:pt x="190" y="21"/>
                    <a:pt x="170" y="4"/>
                    <a:pt x="153" y="4"/>
                  </a:cubicBezTo>
                  <a:cubicBezTo>
                    <a:pt x="145" y="2"/>
                    <a:pt x="136" y="1"/>
                    <a:pt x="12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7" name="Google Shape;15347;p47"/>
            <p:cNvSpPr/>
            <p:nvPr/>
          </p:nvSpPr>
          <p:spPr>
            <a:xfrm>
              <a:off x="4207775" y="2786900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29" y="0"/>
                  </a:moveTo>
                  <a:cubicBezTo>
                    <a:pt x="74" y="0"/>
                    <a:pt x="31" y="48"/>
                    <a:pt x="17" y="106"/>
                  </a:cubicBezTo>
                  <a:cubicBezTo>
                    <a:pt x="0" y="143"/>
                    <a:pt x="17" y="176"/>
                    <a:pt x="17" y="209"/>
                  </a:cubicBezTo>
                  <a:cubicBezTo>
                    <a:pt x="33" y="226"/>
                    <a:pt x="70" y="246"/>
                    <a:pt x="87" y="263"/>
                  </a:cubicBezTo>
                  <a:cubicBezTo>
                    <a:pt x="153" y="263"/>
                    <a:pt x="223" y="209"/>
                    <a:pt x="223" y="143"/>
                  </a:cubicBezTo>
                  <a:cubicBezTo>
                    <a:pt x="239" y="106"/>
                    <a:pt x="239" y="73"/>
                    <a:pt x="223" y="57"/>
                  </a:cubicBezTo>
                  <a:cubicBezTo>
                    <a:pt x="206" y="40"/>
                    <a:pt x="206" y="40"/>
                    <a:pt x="206" y="20"/>
                  </a:cubicBezTo>
                  <a:cubicBezTo>
                    <a:pt x="190" y="20"/>
                    <a:pt x="173" y="3"/>
                    <a:pt x="153" y="3"/>
                  </a:cubicBezTo>
                  <a:cubicBezTo>
                    <a:pt x="144" y="1"/>
                    <a:pt x="136" y="0"/>
                    <a:pt x="12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8" name="Google Shape;15348;p47"/>
            <p:cNvSpPr/>
            <p:nvPr/>
          </p:nvSpPr>
          <p:spPr>
            <a:xfrm>
              <a:off x="3857725" y="2773600"/>
              <a:ext cx="6000" cy="6300"/>
            </a:xfrm>
            <a:custGeom>
              <a:avLst/>
              <a:gdLst/>
              <a:ahLst/>
              <a:cxnLst/>
              <a:rect l="l" t="t" r="r" b="b"/>
              <a:pathLst>
                <a:path w="240" h="252" extrusionOk="0">
                  <a:moveTo>
                    <a:pt x="131" y="0"/>
                  </a:moveTo>
                  <a:cubicBezTo>
                    <a:pt x="74" y="0"/>
                    <a:pt x="32" y="45"/>
                    <a:pt x="17" y="106"/>
                  </a:cubicBezTo>
                  <a:cubicBezTo>
                    <a:pt x="1" y="176"/>
                    <a:pt x="34" y="242"/>
                    <a:pt x="104" y="242"/>
                  </a:cubicBezTo>
                  <a:cubicBezTo>
                    <a:pt x="109" y="249"/>
                    <a:pt x="116" y="251"/>
                    <a:pt x="123" y="251"/>
                  </a:cubicBezTo>
                  <a:cubicBezTo>
                    <a:pt x="142" y="251"/>
                    <a:pt x="167" y="237"/>
                    <a:pt x="190" y="226"/>
                  </a:cubicBezTo>
                  <a:cubicBezTo>
                    <a:pt x="207" y="209"/>
                    <a:pt x="223" y="176"/>
                    <a:pt x="240" y="139"/>
                  </a:cubicBezTo>
                  <a:cubicBezTo>
                    <a:pt x="240" y="106"/>
                    <a:pt x="240" y="73"/>
                    <a:pt x="223" y="57"/>
                  </a:cubicBezTo>
                  <a:cubicBezTo>
                    <a:pt x="223" y="36"/>
                    <a:pt x="207" y="36"/>
                    <a:pt x="207" y="20"/>
                  </a:cubicBezTo>
                  <a:cubicBezTo>
                    <a:pt x="190" y="3"/>
                    <a:pt x="174" y="3"/>
                    <a:pt x="157" y="3"/>
                  </a:cubicBezTo>
                  <a:cubicBezTo>
                    <a:pt x="148" y="1"/>
                    <a:pt x="139" y="0"/>
                    <a:pt x="13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9" name="Google Shape;15349;p47"/>
            <p:cNvSpPr/>
            <p:nvPr/>
          </p:nvSpPr>
          <p:spPr>
            <a:xfrm>
              <a:off x="3868875" y="2849500"/>
              <a:ext cx="4350" cy="1075"/>
            </a:xfrm>
            <a:custGeom>
              <a:avLst/>
              <a:gdLst/>
              <a:ahLst/>
              <a:cxnLst/>
              <a:rect l="l" t="t" r="r" b="b"/>
              <a:pathLst>
                <a:path w="174" h="43" extrusionOk="0">
                  <a:moveTo>
                    <a:pt x="94" y="0"/>
                  </a:moveTo>
                  <a:cubicBezTo>
                    <a:pt x="63" y="0"/>
                    <a:pt x="29" y="14"/>
                    <a:pt x="0" y="43"/>
                  </a:cubicBezTo>
                  <a:lnTo>
                    <a:pt x="173" y="43"/>
                  </a:lnTo>
                  <a:cubicBezTo>
                    <a:pt x="173" y="43"/>
                    <a:pt x="173" y="26"/>
                    <a:pt x="157" y="26"/>
                  </a:cubicBezTo>
                  <a:cubicBezTo>
                    <a:pt x="142" y="10"/>
                    <a:pt x="119" y="0"/>
                    <a:pt x="9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0" name="Google Shape;15350;p47"/>
            <p:cNvSpPr/>
            <p:nvPr/>
          </p:nvSpPr>
          <p:spPr>
            <a:xfrm>
              <a:off x="3856900" y="281922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53" y="1"/>
                  </a:moveTo>
                  <a:cubicBezTo>
                    <a:pt x="120" y="1"/>
                    <a:pt x="87" y="1"/>
                    <a:pt x="67" y="17"/>
                  </a:cubicBezTo>
                  <a:cubicBezTo>
                    <a:pt x="34" y="34"/>
                    <a:pt x="17" y="67"/>
                    <a:pt x="17" y="104"/>
                  </a:cubicBezTo>
                  <a:cubicBezTo>
                    <a:pt x="1" y="137"/>
                    <a:pt x="17" y="170"/>
                    <a:pt x="34" y="207"/>
                  </a:cubicBezTo>
                  <a:cubicBezTo>
                    <a:pt x="34" y="223"/>
                    <a:pt x="67" y="240"/>
                    <a:pt x="104" y="256"/>
                  </a:cubicBezTo>
                  <a:cubicBezTo>
                    <a:pt x="153" y="256"/>
                    <a:pt x="223" y="207"/>
                    <a:pt x="240" y="137"/>
                  </a:cubicBezTo>
                  <a:cubicBezTo>
                    <a:pt x="240" y="104"/>
                    <a:pt x="240" y="67"/>
                    <a:pt x="223" y="50"/>
                  </a:cubicBezTo>
                  <a:cubicBezTo>
                    <a:pt x="223" y="34"/>
                    <a:pt x="207" y="34"/>
                    <a:pt x="207" y="17"/>
                  </a:cubicBezTo>
                  <a:cubicBezTo>
                    <a:pt x="190" y="17"/>
                    <a:pt x="170" y="1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1" name="Google Shape;15351;p47"/>
            <p:cNvSpPr/>
            <p:nvPr/>
          </p:nvSpPr>
          <p:spPr>
            <a:xfrm>
              <a:off x="3868050" y="2740425"/>
              <a:ext cx="6500" cy="6400"/>
            </a:xfrm>
            <a:custGeom>
              <a:avLst/>
              <a:gdLst/>
              <a:ahLst/>
              <a:cxnLst/>
              <a:rect l="l" t="t" r="r" b="b"/>
              <a:pathLst>
                <a:path w="260" h="256" extrusionOk="0">
                  <a:moveTo>
                    <a:pt x="141" y="1"/>
                  </a:moveTo>
                  <a:cubicBezTo>
                    <a:pt x="107" y="1"/>
                    <a:pt x="72" y="14"/>
                    <a:pt x="54" y="44"/>
                  </a:cubicBezTo>
                  <a:cubicBezTo>
                    <a:pt x="0" y="93"/>
                    <a:pt x="0" y="180"/>
                    <a:pt x="54" y="229"/>
                  </a:cubicBezTo>
                  <a:cubicBezTo>
                    <a:pt x="76" y="246"/>
                    <a:pt x="103" y="256"/>
                    <a:pt x="128" y="256"/>
                  </a:cubicBezTo>
                  <a:cubicBezTo>
                    <a:pt x="159" y="256"/>
                    <a:pt x="188" y="242"/>
                    <a:pt x="206" y="213"/>
                  </a:cubicBezTo>
                  <a:cubicBezTo>
                    <a:pt x="260" y="147"/>
                    <a:pt x="260" y="77"/>
                    <a:pt x="206" y="23"/>
                  </a:cubicBezTo>
                  <a:cubicBezTo>
                    <a:pt x="192" y="9"/>
                    <a:pt x="167" y="1"/>
                    <a:pt x="14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2" name="Google Shape;15352;p47"/>
            <p:cNvSpPr/>
            <p:nvPr/>
          </p:nvSpPr>
          <p:spPr>
            <a:xfrm>
              <a:off x="3870625" y="2696050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136" y="1"/>
                  </a:moveTo>
                  <a:cubicBezTo>
                    <a:pt x="121" y="1"/>
                    <a:pt x="103" y="5"/>
                    <a:pt x="87" y="13"/>
                  </a:cubicBezTo>
                  <a:cubicBezTo>
                    <a:pt x="33" y="30"/>
                    <a:pt x="0" y="116"/>
                    <a:pt x="17" y="170"/>
                  </a:cubicBezTo>
                  <a:cubicBezTo>
                    <a:pt x="17" y="203"/>
                    <a:pt x="33" y="236"/>
                    <a:pt x="70" y="236"/>
                  </a:cubicBezTo>
                  <a:cubicBezTo>
                    <a:pt x="87" y="252"/>
                    <a:pt x="120" y="252"/>
                    <a:pt x="157" y="252"/>
                  </a:cubicBezTo>
                  <a:cubicBezTo>
                    <a:pt x="190" y="236"/>
                    <a:pt x="206" y="203"/>
                    <a:pt x="223" y="186"/>
                  </a:cubicBezTo>
                  <a:cubicBezTo>
                    <a:pt x="239" y="149"/>
                    <a:pt x="239" y="116"/>
                    <a:pt x="223" y="83"/>
                  </a:cubicBezTo>
                  <a:cubicBezTo>
                    <a:pt x="223" y="67"/>
                    <a:pt x="206" y="46"/>
                    <a:pt x="206" y="30"/>
                  </a:cubicBezTo>
                  <a:cubicBezTo>
                    <a:pt x="190" y="13"/>
                    <a:pt x="190" y="13"/>
                    <a:pt x="173" y="13"/>
                  </a:cubicBezTo>
                  <a:cubicBezTo>
                    <a:pt x="165" y="5"/>
                    <a:pt x="152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3" name="Google Shape;15353;p47"/>
            <p:cNvSpPr/>
            <p:nvPr/>
          </p:nvSpPr>
          <p:spPr>
            <a:xfrm>
              <a:off x="3862875" y="2834375"/>
              <a:ext cx="6025" cy="6500"/>
            </a:xfrm>
            <a:custGeom>
              <a:avLst/>
              <a:gdLst/>
              <a:ahLst/>
              <a:cxnLst/>
              <a:rect l="l" t="t" r="r" b="b"/>
              <a:pathLst>
                <a:path w="241" h="260" extrusionOk="0">
                  <a:moveTo>
                    <a:pt x="137" y="1"/>
                  </a:moveTo>
                  <a:cubicBezTo>
                    <a:pt x="121" y="1"/>
                    <a:pt x="104" y="5"/>
                    <a:pt x="87" y="13"/>
                  </a:cubicBezTo>
                  <a:cubicBezTo>
                    <a:pt x="34" y="30"/>
                    <a:pt x="1" y="116"/>
                    <a:pt x="17" y="182"/>
                  </a:cubicBezTo>
                  <a:cubicBezTo>
                    <a:pt x="17" y="203"/>
                    <a:pt x="34" y="236"/>
                    <a:pt x="71" y="252"/>
                  </a:cubicBezTo>
                  <a:cubicBezTo>
                    <a:pt x="82" y="252"/>
                    <a:pt x="100" y="260"/>
                    <a:pt x="122" y="260"/>
                  </a:cubicBezTo>
                  <a:cubicBezTo>
                    <a:pt x="133" y="260"/>
                    <a:pt x="145" y="258"/>
                    <a:pt x="158" y="252"/>
                  </a:cubicBezTo>
                  <a:cubicBezTo>
                    <a:pt x="174" y="236"/>
                    <a:pt x="207" y="219"/>
                    <a:pt x="224" y="182"/>
                  </a:cubicBezTo>
                  <a:cubicBezTo>
                    <a:pt x="240" y="149"/>
                    <a:pt x="240" y="116"/>
                    <a:pt x="224" y="79"/>
                  </a:cubicBezTo>
                  <a:cubicBezTo>
                    <a:pt x="224" y="63"/>
                    <a:pt x="207" y="46"/>
                    <a:pt x="207" y="30"/>
                  </a:cubicBezTo>
                  <a:cubicBezTo>
                    <a:pt x="191" y="30"/>
                    <a:pt x="191" y="13"/>
                    <a:pt x="174" y="13"/>
                  </a:cubicBezTo>
                  <a:cubicBezTo>
                    <a:pt x="166" y="5"/>
                    <a:pt x="152" y="1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4" name="Google Shape;15354;p47"/>
            <p:cNvSpPr/>
            <p:nvPr/>
          </p:nvSpPr>
          <p:spPr>
            <a:xfrm>
              <a:off x="3882250" y="2686475"/>
              <a:ext cx="6025" cy="4350"/>
            </a:xfrm>
            <a:custGeom>
              <a:avLst/>
              <a:gdLst/>
              <a:ahLst/>
              <a:cxnLst/>
              <a:rect l="l" t="t" r="r" b="b"/>
              <a:pathLst>
                <a:path w="241" h="174" extrusionOk="0">
                  <a:moveTo>
                    <a:pt x="17" y="0"/>
                  </a:moveTo>
                  <a:lnTo>
                    <a:pt x="17" y="17"/>
                  </a:lnTo>
                  <a:cubicBezTo>
                    <a:pt x="1" y="54"/>
                    <a:pt x="1" y="87"/>
                    <a:pt x="17" y="120"/>
                  </a:cubicBezTo>
                  <a:cubicBezTo>
                    <a:pt x="34" y="140"/>
                    <a:pt x="67" y="157"/>
                    <a:pt x="83" y="173"/>
                  </a:cubicBezTo>
                  <a:cubicBezTo>
                    <a:pt x="121" y="173"/>
                    <a:pt x="154" y="157"/>
                    <a:pt x="170" y="140"/>
                  </a:cubicBezTo>
                  <a:cubicBezTo>
                    <a:pt x="207" y="120"/>
                    <a:pt x="224" y="87"/>
                    <a:pt x="224" y="54"/>
                  </a:cubicBezTo>
                  <a:lnTo>
                    <a:pt x="240" y="37"/>
                  </a:lnTo>
                  <a:cubicBezTo>
                    <a:pt x="154" y="17"/>
                    <a:pt x="83" y="0"/>
                    <a:pt x="1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5" name="Google Shape;15355;p47"/>
            <p:cNvSpPr/>
            <p:nvPr/>
          </p:nvSpPr>
          <p:spPr>
            <a:xfrm>
              <a:off x="4223225" y="2742750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137" y="0"/>
                  </a:moveTo>
                  <a:cubicBezTo>
                    <a:pt x="120" y="0"/>
                    <a:pt x="87" y="0"/>
                    <a:pt x="50" y="17"/>
                  </a:cubicBezTo>
                  <a:cubicBezTo>
                    <a:pt x="34" y="33"/>
                    <a:pt x="17" y="71"/>
                    <a:pt x="1" y="103"/>
                  </a:cubicBezTo>
                  <a:cubicBezTo>
                    <a:pt x="1" y="136"/>
                    <a:pt x="1" y="174"/>
                    <a:pt x="17" y="207"/>
                  </a:cubicBezTo>
                  <a:cubicBezTo>
                    <a:pt x="34" y="223"/>
                    <a:pt x="50" y="240"/>
                    <a:pt x="87" y="260"/>
                  </a:cubicBezTo>
                  <a:cubicBezTo>
                    <a:pt x="153" y="260"/>
                    <a:pt x="207" y="207"/>
                    <a:pt x="223" y="136"/>
                  </a:cubicBezTo>
                  <a:cubicBezTo>
                    <a:pt x="223" y="103"/>
                    <a:pt x="223" y="71"/>
                    <a:pt x="207" y="54"/>
                  </a:cubicBezTo>
                  <a:cubicBezTo>
                    <a:pt x="207" y="33"/>
                    <a:pt x="207" y="33"/>
                    <a:pt x="190" y="17"/>
                  </a:cubicBezTo>
                  <a:cubicBezTo>
                    <a:pt x="174" y="17"/>
                    <a:pt x="153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6" name="Google Shape;15356;p47"/>
            <p:cNvSpPr/>
            <p:nvPr/>
          </p:nvSpPr>
          <p:spPr>
            <a:xfrm>
              <a:off x="4221475" y="2787075"/>
              <a:ext cx="6100" cy="6400"/>
            </a:xfrm>
            <a:custGeom>
              <a:avLst/>
              <a:gdLst/>
              <a:ahLst/>
              <a:cxnLst/>
              <a:rect l="l" t="t" r="r" b="b"/>
              <a:pathLst>
                <a:path w="244" h="256" extrusionOk="0">
                  <a:moveTo>
                    <a:pt x="132" y="0"/>
                  </a:moveTo>
                  <a:cubicBezTo>
                    <a:pt x="101" y="0"/>
                    <a:pt x="66" y="19"/>
                    <a:pt x="38" y="50"/>
                  </a:cubicBezTo>
                  <a:cubicBezTo>
                    <a:pt x="0" y="99"/>
                    <a:pt x="0" y="186"/>
                    <a:pt x="38" y="219"/>
                  </a:cubicBezTo>
                  <a:cubicBezTo>
                    <a:pt x="54" y="239"/>
                    <a:pt x="71" y="239"/>
                    <a:pt x="87" y="256"/>
                  </a:cubicBezTo>
                  <a:cubicBezTo>
                    <a:pt x="120" y="256"/>
                    <a:pt x="174" y="239"/>
                    <a:pt x="190" y="202"/>
                  </a:cubicBezTo>
                  <a:cubicBezTo>
                    <a:pt x="223" y="169"/>
                    <a:pt x="244" y="116"/>
                    <a:pt x="223" y="66"/>
                  </a:cubicBezTo>
                  <a:cubicBezTo>
                    <a:pt x="223" y="50"/>
                    <a:pt x="207" y="33"/>
                    <a:pt x="190" y="33"/>
                  </a:cubicBezTo>
                  <a:cubicBezTo>
                    <a:pt x="176" y="10"/>
                    <a:pt x="155" y="0"/>
                    <a:pt x="13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7" name="Google Shape;15357;p47"/>
            <p:cNvSpPr/>
            <p:nvPr/>
          </p:nvSpPr>
          <p:spPr>
            <a:xfrm>
              <a:off x="4215900" y="2835425"/>
              <a:ext cx="6525" cy="6600"/>
            </a:xfrm>
            <a:custGeom>
              <a:avLst/>
              <a:gdLst/>
              <a:ahLst/>
              <a:cxnLst/>
              <a:rect l="l" t="t" r="r" b="b"/>
              <a:pathLst>
                <a:path w="261" h="264" extrusionOk="0">
                  <a:moveTo>
                    <a:pt x="136" y="1"/>
                  </a:moveTo>
                  <a:cubicBezTo>
                    <a:pt x="86" y="1"/>
                    <a:pt x="32" y="46"/>
                    <a:pt x="17" y="107"/>
                  </a:cubicBezTo>
                  <a:cubicBezTo>
                    <a:pt x="1" y="177"/>
                    <a:pt x="54" y="243"/>
                    <a:pt x="104" y="264"/>
                  </a:cubicBezTo>
                  <a:cubicBezTo>
                    <a:pt x="137" y="264"/>
                    <a:pt x="174" y="243"/>
                    <a:pt x="190" y="227"/>
                  </a:cubicBezTo>
                  <a:cubicBezTo>
                    <a:pt x="223" y="210"/>
                    <a:pt x="240" y="177"/>
                    <a:pt x="240" y="140"/>
                  </a:cubicBezTo>
                  <a:cubicBezTo>
                    <a:pt x="261" y="107"/>
                    <a:pt x="240" y="74"/>
                    <a:pt x="223" y="58"/>
                  </a:cubicBezTo>
                  <a:cubicBezTo>
                    <a:pt x="223" y="37"/>
                    <a:pt x="223" y="37"/>
                    <a:pt x="207" y="21"/>
                  </a:cubicBezTo>
                  <a:cubicBezTo>
                    <a:pt x="207" y="21"/>
                    <a:pt x="190" y="4"/>
                    <a:pt x="157" y="4"/>
                  </a:cubicBezTo>
                  <a:cubicBezTo>
                    <a:pt x="150" y="2"/>
                    <a:pt x="143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8" name="Google Shape;15358;p47"/>
            <p:cNvSpPr/>
            <p:nvPr/>
          </p:nvSpPr>
          <p:spPr>
            <a:xfrm>
              <a:off x="4221050" y="2729050"/>
              <a:ext cx="2200" cy="3000"/>
            </a:xfrm>
            <a:custGeom>
              <a:avLst/>
              <a:gdLst/>
              <a:ahLst/>
              <a:cxnLst/>
              <a:rect l="l" t="t" r="r" b="b"/>
              <a:pathLst>
                <a:path w="88" h="120" extrusionOk="0">
                  <a:moveTo>
                    <a:pt x="1" y="0"/>
                  </a:moveTo>
                  <a:cubicBezTo>
                    <a:pt x="1" y="17"/>
                    <a:pt x="17" y="50"/>
                    <a:pt x="17" y="66"/>
                  </a:cubicBezTo>
                  <a:cubicBezTo>
                    <a:pt x="34" y="87"/>
                    <a:pt x="55" y="103"/>
                    <a:pt x="88" y="120"/>
                  </a:cubicBezTo>
                  <a:cubicBezTo>
                    <a:pt x="88" y="103"/>
                    <a:pt x="88" y="103"/>
                    <a:pt x="71" y="87"/>
                  </a:cubicBezTo>
                  <a:cubicBezTo>
                    <a:pt x="55" y="66"/>
                    <a:pt x="34" y="33"/>
                    <a:pt x="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9" name="Google Shape;15359;p47"/>
            <p:cNvSpPr/>
            <p:nvPr/>
          </p:nvSpPr>
          <p:spPr>
            <a:xfrm>
              <a:off x="4166525" y="2691625"/>
              <a:ext cx="3450" cy="950"/>
            </a:xfrm>
            <a:custGeom>
              <a:avLst/>
              <a:gdLst/>
              <a:ahLst/>
              <a:cxnLst/>
              <a:rect l="l" t="t" r="r" b="b"/>
              <a:pathLst>
                <a:path w="138" h="38" extrusionOk="0">
                  <a:moveTo>
                    <a:pt x="1" y="0"/>
                  </a:moveTo>
                  <a:cubicBezTo>
                    <a:pt x="17" y="17"/>
                    <a:pt x="50" y="38"/>
                    <a:pt x="71" y="38"/>
                  </a:cubicBezTo>
                  <a:cubicBezTo>
                    <a:pt x="88" y="38"/>
                    <a:pt x="121" y="38"/>
                    <a:pt x="137" y="17"/>
                  </a:cubicBezTo>
                  <a:cubicBezTo>
                    <a:pt x="104" y="17"/>
                    <a:pt x="50" y="0"/>
                    <a:pt x="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0" name="Google Shape;15360;p47"/>
            <p:cNvSpPr/>
            <p:nvPr/>
          </p:nvSpPr>
          <p:spPr>
            <a:xfrm>
              <a:off x="3916175" y="2706250"/>
              <a:ext cx="5175" cy="5600"/>
            </a:xfrm>
            <a:custGeom>
              <a:avLst/>
              <a:gdLst/>
              <a:ahLst/>
              <a:cxnLst/>
              <a:rect l="l" t="t" r="r" b="b"/>
              <a:pathLst>
                <a:path w="207" h="224" extrusionOk="0">
                  <a:moveTo>
                    <a:pt x="50" y="1"/>
                  </a:moveTo>
                  <a:cubicBezTo>
                    <a:pt x="33" y="34"/>
                    <a:pt x="17" y="50"/>
                    <a:pt x="0" y="87"/>
                  </a:cubicBezTo>
                  <a:cubicBezTo>
                    <a:pt x="0" y="120"/>
                    <a:pt x="0" y="153"/>
                    <a:pt x="17" y="174"/>
                  </a:cubicBezTo>
                  <a:cubicBezTo>
                    <a:pt x="33" y="207"/>
                    <a:pt x="50" y="224"/>
                    <a:pt x="87" y="224"/>
                  </a:cubicBezTo>
                  <a:cubicBezTo>
                    <a:pt x="120" y="224"/>
                    <a:pt x="153" y="224"/>
                    <a:pt x="169" y="207"/>
                  </a:cubicBezTo>
                  <a:cubicBezTo>
                    <a:pt x="190" y="191"/>
                    <a:pt x="190" y="191"/>
                    <a:pt x="207" y="174"/>
                  </a:cubicBezTo>
                  <a:cubicBezTo>
                    <a:pt x="153" y="120"/>
                    <a:pt x="103" y="71"/>
                    <a:pt x="5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1" name="Google Shape;15361;p47"/>
            <p:cNvSpPr/>
            <p:nvPr/>
          </p:nvSpPr>
          <p:spPr>
            <a:xfrm>
              <a:off x="3904525" y="2717500"/>
              <a:ext cx="6100" cy="6300"/>
            </a:xfrm>
            <a:custGeom>
              <a:avLst/>
              <a:gdLst/>
              <a:ahLst/>
              <a:cxnLst/>
              <a:rect l="l" t="t" r="r" b="b"/>
              <a:pathLst>
                <a:path w="244" h="252" extrusionOk="0">
                  <a:moveTo>
                    <a:pt x="137" y="0"/>
                  </a:moveTo>
                  <a:cubicBezTo>
                    <a:pt x="121" y="0"/>
                    <a:pt x="104" y="4"/>
                    <a:pt x="87" y="13"/>
                  </a:cubicBezTo>
                  <a:cubicBezTo>
                    <a:pt x="38" y="33"/>
                    <a:pt x="1" y="99"/>
                    <a:pt x="17" y="169"/>
                  </a:cubicBezTo>
                  <a:cubicBezTo>
                    <a:pt x="17" y="202"/>
                    <a:pt x="38" y="239"/>
                    <a:pt x="71" y="239"/>
                  </a:cubicBezTo>
                  <a:cubicBezTo>
                    <a:pt x="79" y="248"/>
                    <a:pt x="91" y="252"/>
                    <a:pt x="106" y="252"/>
                  </a:cubicBezTo>
                  <a:cubicBezTo>
                    <a:pt x="121" y="252"/>
                    <a:pt x="139" y="248"/>
                    <a:pt x="157" y="239"/>
                  </a:cubicBezTo>
                  <a:cubicBezTo>
                    <a:pt x="190" y="239"/>
                    <a:pt x="207" y="202"/>
                    <a:pt x="223" y="169"/>
                  </a:cubicBezTo>
                  <a:cubicBezTo>
                    <a:pt x="244" y="153"/>
                    <a:pt x="244" y="116"/>
                    <a:pt x="244" y="83"/>
                  </a:cubicBezTo>
                  <a:cubicBezTo>
                    <a:pt x="223" y="50"/>
                    <a:pt x="223" y="33"/>
                    <a:pt x="207" y="33"/>
                  </a:cubicBezTo>
                  <a:cubicBezTo>
                    <a:pt x="190" y="13"/>
                    <a:pt x="190" y="13"/>
                    <a:pt x="174" y="13"/>
                  </a:cubicBezTo>
                  <a:cubicBezTo>
                    <a:pt x="165" y="4"/>
                    <a:pt x="152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2" name="Google Shape;15362;p47"/>
            <p:cNvSpPr/>
            <p:nvPr/>
          </p:nvSpPr>
          <p:spPr>
            <a:xfrm>
              <a:off x="3866800" y="2788400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34" y="1"/>
                  </a:moveTo>
                  <a:cubicBezTo>
                    <a:pt x="119" y="1"/>
                    <a:pt x="102" y="5"/>
                    <a:pt x="83" y="13"/>
                  </a:cubicBezTo>
                  <a:cubicBezTo>
                    <a:pt x="34" y="46"/>
                    <a:pt x="1" y="116"/>
                    <a:pt x="17" y="186"/>
                  </a:cubicBezTo>
                  <a:cubicBezTo>
                    <a:pt x="17" y="219"/>
                    <a:pt x="34" y="236"/>
                    <a:pt x="67" y="252"/>
                  </a:cubicBezTo>
                  <a:cubicBezTo>
                    <a:pt x="75" y="261"/>
                    <a:pt x="88" y="265"/>
                    <a:pt x="104" y="265"/>
                  </a:cubicBezTo>
                  <a:cubicBezTo>
                    <a:pt x="119" y="265"/>
                    <a:pt x="137" y="261"/>
                    <a:pt x="153" y="252"/>
                  </a:cubicBezTo>
                  <a:cubicBezTo>
                    <a:pt x="207" y="219"/>
                    <a:pt x="240" y="149"/>
                    <a:pt x="223" y="83"/>
                  </a:cubicBezTo>
                  <a:cubicBezTo>
                    <a:pt x="223" y="63"/>
                    <a:pt x="207" y="46"/>
                    <a:pt x="207" y="30"/>
                  </a:cubicBezTo>
                  <a:cubicBezTo>
                    <a:pt x="186" y="30"/>
                    <a:pt x="186" y="13"/>
                    <a:pt x="170" y="13"/>
                  </a:cubicBezTo>
                  <a:cubicBezTo>
                    <a:pt x="161" y="5"/>
                    <a:pt x="149" y="1"/>
                    <a:pt x="13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3" name="Google Shape;15363;p47"/>
            <p:cNvSpPr/>
            <p:nvPr/>
          </p:nvSpPr>
          <p:spPr>
            <a:xfrm>
              <a:off x="3911425" y="275182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20" y="0"/>
                  </a:moveTo>
                  <a:cubicBezTo>
                    <a:pt x="71" y="0"/>
                    <a:pt x="34" y="50"/>
                    <a:pt x="17" y="103"/>
                  </a:cubicBezTo>
                  <a:cubicBezTo>
                    <a:pt x="1" y="136"/>
                    <a:pt x="17" y="169"/>
                    <a:pt x="34" y="206"/>
                  </a:cubicBezTo>
                  <a:cubicBezTo>
                    <a:pt x="34" y="223"/>
                    <a:pt x="71" y="256"/>
                    <a:pt x="104" y="256"/>
                  </a:cubicBezTo>
                  <a:cubicBezTo>
                    <a:pt x="153" y="256"/>
                    <a:pt x="223" y="223"/>
                    <a:pt x="240" y="153"/>
                  </a:cubicBezTo>
                  <a:lnTo>
                    <a:pt x="240" y="120"/>
                  </a:lnTo>
                  <a:cubicBezTo>
                    <a:pt x="240" y="83"/>
                    <a:pt x="223" y="50"/>
                    <a:pt x="207" y="33"/>
                  </a:cubicBezTo>
                  <a:cubicBezTo>
                    <a:pt x="190" y="17"/>
                    <a:pt x="174" y="0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4" name="Google Shape;15364;p47"/>
            <p:cNvSpPr/>
            <p:nvPr/>
          </p:nvSpPr>
          <p:spPr>
            <a:xfrm>
              <a:off x="4201275" y="2708825"/>
              <a:ext cx="5175" cy="5200"/>
            </a:xfrm>
            <a:custGeom>
              <a:avLst/>
              <a:gdLst/>
              <a:ahLst/>
              <a:cxnLst/>
              <a:rect l="l" t="t" r="r" b="b"/>
              <a:pathLst>
                <a:path w="207" h="208" extrusionOk="0">
                  <a:moveTo>
                    <a:pt x="37" y="1"/>
                  </a:moveTo>
                  <a:cubicBezTo>
                    <a:pt x="37" y="17"/>
                    <a:pt x="21" y="34"/>
                    <a:pt x="21" y="71"/>
                  </a:cubicBezTo>
                  <a:cubicBezTo>
                    <a:pt x="0" y="88"/>
                    <a:pt x="0" y="121"/>
                    <a:pt x="21" y="154"/>
                  </a:cubicBezTo>
                  <a:cubicBezTo>
                    <a:pt x="37" y="191"/>
                    <a:pt x="70" y="207"/>
                    <a:pt x="87" y="207"/>
                  </a:cubicBezTo>
                  <a:cubicBezTo>
                    <a:pt x="141" y="207"/>
                    <a:pt x="174" y="191"/>
                    <a:pt x="207" y="154"/>
                  </a:cubicBezTo>
                  <a:cubicBezTo>
                    <a:pt x="157" y="104"/>
                    <a:pt x="103" y="50"/>
                    <a:pt x="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5" name="Google Shape;15365;p47"/>
            <p:cNvSpPr/>
            <p:nvPr/>
          </p:nvSpPr>
          <p:spPr>
            <a:xfrm>
              <a:off x="4155825" y="2700700"/>
              <a:ext cx="5575" cy="6500"/>
            </a:xfrm>
            <a:custGeom>
              <a:avLst/>
              <a:gdLst/>
              <a:ahLst/>
              <a:cxnLst/>
              <a:rect l="l" t="t" r="r" b="b"/>
              <a:pathLst>
                <a:path w="223" h="260" extrusionOk="0">
                  <a:moveTo>
                    <a:pt x="120" y="0"/>
                  </a:moveTo>
                  <a:cubicBezTo>
                    <a:pt x="66" y="17"/>
                    <a:pt x="17" y="50"/>
                    <a:pt x="0" y="120"/>
                  </a:cubicBezTo>
                  <a:cubicBezTo>
                    <a:pt x="0" y="153"/>
                    <a:pt x="0" y="190"/>
                    <a:pt x="17" y="206"/>
                  </a:cubicBezTo>
                  <a:cubicBezTo>
                    <a:pt x="33" y="239"/>
                    <a:pt x="50" y="256"/>
                    <a:pt x="87" y="256"/>
                  </a:cubicBezTo>
                  <a:cubicBezTo>
                    <a:pt x="93" y="258"/>
                    <a:pt x="100" y="259"/>
                    <a:pt x="107" y="259"/>
                  </a:cubicBezTo>
                  <a:cubicBezTo>
                    <a:pt x="154" y="259"/>
                    <a:pt x="208" y="214"/>
                    <a:pt x="223" y="153"/>
                  </a:cubicBezTo>
                  <a:lnTo>
                    <a:pt x="223" y="120"/>
                  </a:lnTo>
                  <a:cubicBezTo>
                    <a:pt x="223" y="87"/>
                    <a:pt x="206" y="50"/>
                    <a:pt x="190" y="33"/>
                  </a:cubicBezTo>
                  <a:cubicBezTo>
                    <a:pt x="169" y="17"/>
                    <a:pt x="153" y="17"/>
                    <a:pt x="1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6" name="Google Shape;15366;p47"/>
            <p:cNvSpPr/>
            <p:nvPr/>
          </p:nvSpPr>
          <p:spPr>
            <a:xfrm>
              <a:off x="4127475" y="2695550"/>
              <a:ext cx="5600" cy="4650"/>
            </a:xfrm>
            <a:custGeom>
              <a:avLst/>
              <a:gdLst/>
              <a:ahLst/>
              <a:cxnLst/>
              <a:rect l="l" t="t" r="r" b="b"/>
              <a:pathLst>
                <a:path w="224" h="186" extrusionOk="0">
                  <a:moveTo>
                    <a:pt x="207" y="0"/>
                  </a:moveTo>
                  <a:lnTo>
                    <a:pt x="207" y="0"/>
                  </a:lnTo>
                  <a:cubicBezTo>
                    <a:pt x="136" y="33"/>
                    <a:pt x="66" y="50"/>
                    <a:pt x="0" y="87"/>
                  </a:cubicBezTo>
                  <a:cubicBezTo>
                    <a:pt x="0" y="103"/>
                    <a:pt x="0" y="136"/>
                    <a:pt x="17" y="153"/>
                  </a:cubicBezTo>
                  <a:cubicBezTo>
                    <a:pt x="38" y="175"/>
                    <a:pt x="63" y="186"/>
                    <a:pt x="88" y="186"/>
                  </a:cubicBezTo>
                  <a:cubicBezTo>
                    <a:pt x="123" y="186"/>
                    <a:pt x="159" y="167"/>
                    <a:pt x="190" y="136"/>
                  </a:cubicBezTo>
                  <a:cubicBezTo>
                    <a:pt x="223" y="103"/>
                    <a:pt x="223" y="50"/>
                    <a:pt x="20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7" name="Google Shape;15367;p47"/>
            <p:cNvSpPr/>
            <p:nvPr/>
          </p:nvSpPr>
          <p:spPr>
            <a:xfrm>
              <a:off x="3907100" y="2733775"/>
              <a:ext cx="6100" cy="6500"/>
            </a:xfrm>
            <a:custGeom>
              <a:avLst/>
              <a:gdLst/>
              <a:ahLst/>
              <a:cxnLst/>
              <a:rect l="l" t="t" r="r" b="b"/>
              <a:pathLst>
                <a:path w="244" h="260" extrusionOk="0">
                  <a:moveTo>
                    <a:pt x="157" y="1"/>
                  </a:moveTo>
                  <a:cubicBezTo>
                    <a:pt x="87" y="1"/>
                    <a:pt x="38" y="34"/>
                    <a:pt x="17" y="104"/>
                  </a:cubicBezTo>
                  <a:cubicBezTo>
                    <a:pt x="1" y="137"/>
                    <a:pt x="17" y="170"/>
                    <a:pt x="17" y="207"/>
                  </a:cubicBezTo>
                  <a:cubicBezTo>
                    <a:pt x="38" y="240"/>
                    <a:pt x="71" y="256"/>
                    <a:pt x="87" y="256"/>
                  </a:cubicBezTo>
                  <a:cubicBezTo>
                    <a:pt x="96" y="259"/>
                    <a:pt x="105" y="260"/>
                    <a:pt x="114" y="260"/>
                  </a:cubicBezTo>
                  <a:cubicBezTo>
                    <a:pt x="173" y="260"/>
                    <a:pt x="223" y="214"/>
                    <a:pt x="223" y="153"/>
                  </a:cubicBezTo>
                  <a:cubicBezTo>
                    <a:pt x="244" y="120"/>
                    <a:pt x="244" y="83"/>
                    <a:pt x="223" y="50"/>
                  </a:cubicBezTo>
                  <a:cubicBezTo>
                    <a:pt x="207" y="50"/>
                    <a:pt x="207" y="34"/>
                    <a:pt x="207" y="34"/>
                  </a:cubicBezTo>
                  <a:cubicBezTo>
                    <a:pt x="190" y="17"/>
                    <a:pt x="174" y="1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8" name="Google Shape;15368;p47"/>
            <p:cNvSpPr/>
            <p:nvPr/>
          </p:nvSpPr>
          <p:spPr>
            <a:xfrm>
              <a:off x="3877525" y="2727800"/>
              <a:ext cx="6000" cy="6725"/>
            </a:xfrm>
            <a:custGeom>
              <a:avLst/>
              <a:gdLst/>
              <a:ahLst/>
              <a:cxnLst/>
              <a:rect l="l" t="t" r="r" b="b"/>
              <a:pathLst>
                <a:path w="240" h="269" extrusionOk="0">
                  <a:moveTo>
                    <a:pt x="139" y="1"/>
                  </a:moveTo>
                  <a:cubicBezTo>
                    <a:pt x="124" y="1"/>
                    <a:pt x="112" y="5"/>
                    <a:pt x="103" y="13"/>
                  </a:cubicBezTo>
                  <a:cubicBezTo>
                    <a:pt x="33" y="50"/>
                    <a:pt x="0" y="116"/>
                    <a:pt x="17" y="186"/>
                  </a:cubicBezTo>
                  <a:cubicBezTo>
                    <a:pt x="33" y="219"/>
                    <a:pt x="50" y="240"/>
                    <a:pt x="66" y="256"/>
                  </a:cubicBezTo>
                  <a:cubicBezTo>
                    <a:pt x="85" y="264"/>
                    <a:pt x="98" y="269"/>
                    <a:pt x="111" y="269"/>
                  </a:cubicBezTo>
                  <a:cubicBezTo>
                    <a:pt x="124" y="269"/>
                    <a:pt x="136" y="264"/>
                    <a:pt x="153" y="256"/>
                  </a:cubicBezTo>
                  <a:cubicBezTo>
                    <a:pt x="190" y="240"/>
                    <a:pt x="206" y="219"/>
                    <a:pt x="223" y="186"/>
                  </a:cubicBezTo>
                  <a:cubicBezTo>
                    <a:pt x="239" y="153"/>
                    <a:pt x="239" y="116"/>
                    <a:pt x="239" y="83"/>
                  </a:cubicBezTo>
                  <a:cubicBezTo>
                    <a:pt x="223" y="67"/>
                    <a:pt x="223" y="50"/>
                    <a:pt x="206" y="34"/>
                  </a:cubicBezTo>
                  <a:lnTo>
                    <a:pt x="190" y="13"/>
                  </a:lnTo>
                  <a:cubicBezTo>
                    <a:pt x="171" y="5"/>
                    <a:pt x="154" y="1"/>
                    <a:pt x="13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9" name="Google Shape;15369;p47"/>
            <p:cNvSpPr/>
            <p:nvPr/>
          </p:nvSpPr>
          <p:spPr>
            <a:xfrm>
              <a:off x="3900300" y="270192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37" y="1"/>
                  </a:moveTo>
                  <a:cubicBezTo>
                    <a:pt x="83" y="1"/>
                    <a:pt x="17" y="54"/>
                    <a:pt x="0" y="120"/>
                  </a:cubicBezTo>
                  <a:cubicBezTo>
                    <a:pt x="0" y="157"/>
                    <a:pt x="0" y="190"/>
                    <a:pt x="17" y="207"/>
                  </a:cubicBezTo>
                  <a:cubicBezTo>
                    <a:pt x="33" y="244"/>
                    <a:pt x="50" y="260"/>
                    <a:pt x="83" y="260"/>
                  </a:cubicBezTo>
                  <a:cubicBezTo>
                    <a:pt x="90" y="263"/>
                    <a:pt x="97" y="264"/>
                    <a:pt x="104" y="264"/>
                  </a:cubicBezTo>
                  <a:cubicBezTo>
                    <a:pt x="153" y="264"/>
                    <a:pt x="209" y="215"/>
                    <a:pt x="223" y="157"/>
                  </a:cubicBezTo>
                  <a:cubicBezTo>
                    <a:pt x="240" y="104"/>
                    <a:pt x="223" y="71"/>
                    <a:pt x="186" y="38"/>
                  </a:cubicBezTo>
                  <a:cubicBezTo>
                    <a:pt x="170" y="17"/>
                    <a:pt x="153" y="17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0" name="Google Shape;15370;p47"/>
            <p:cNvSpPr/>
            <p:nvPr/>
          </p:nvSpPr>
          <p:spPr>
            <a:xfrm>
              <a:off x="3870625" y="27567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6" y="0"/>
                  </a:moveTo>
                  <a:cubicBezTo>
                    <a:pt x="101" y="0"/>
                    <a:pt x="64" y="17"/>
                    <a:pt x="33" y="58"/>
                  </a:cubicBezTo>
                  <a:cubicBezTo>
                    <a:pt x="0" y="111"/>
                    <a:pt x="0" y="194"/>
                    <a:pt x="33" y="231"/>
                  </a:cubicBezTo>
                  <a:cubicBezTo>
                    <a:pt x="56" y="252"/>
                    <a:pt x="81" y="261"/>
                    <a:pt x="106" y="261"/>
                  </a:cubicBezTo>
                  <a:cubicBezTo>
                    <a:pt x="142" y="261"/>
                    <a:pt x="177" y="243"/>
                    <a:pt x="206" y="215"/>
                  </a:cubicBezTo>
                  <a:cubicBezTo>
                    <a:pt x="239" y="161"/>
                    <a:pt x="239" y="74"/>
                    <a:pt x="206" y="25"/>
                  </a:cubicBezTo>
                  <a:cubicBezTo>
                    <a:pt x="185" y="9"/>
                    <a:pt x="161" y="0"/>
                    <a:pt x="1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1" name="Google Shape;15371;p47"/>
            <p:cNvSpPr/>
            <p:nvPr/>
          </p:nvSpPr>
          <p:spPr>
            <a:xfrm>
              <a:off x="3875775" y="27110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3" y="1"/>
                  </a:moveTo>
                  <a:cubicBezTo>
                    <a:pt x="101" y="1"/>
                    <a:pt x="64" y="18"/>
                    <a:pt x="33" y="47"/>
                  </a:cubicBezTo>
                  <a:cubicBezTo>
                    <a:pt x="17" y="64"/>
                    <a:pt x="17" y="84"/>
                    <a:pt x="0" y="101"/>
                  </a:cubicBezTo>
                  <a:cubicBezTo>
                    <a:pt x="0" y="150"/>
                    <a:pt x="0" y="204"/>
                    <a:pt x="33" y="237"/>
                  </a:cubicBezTo>
                  <a:cubicBezTo>
                    <a:pt x="59" y="248"/>
                    <a:pt x="92" y="260"/>
                    <a:pt x="122" y="260"/>
                  </a:cubicBezTo>
                  <a:cubicBezTo>
                    <a:pt x="134" y="260"/>
                    <a:pt x="146" y="258"/>
                    <a:pt x="157" y="253"/>
                  </a:cubicBezTo>
                  <a:cubicBezTo>
                    <a:pt x="173" y="237"/>
                    <a:pt x="190" y="220"/>
                    <a:pt x="190" y="204"/>
                  </a:cubicBezTo>
                  <a:cubicBezTo>
                    <a:pt x="239" y="150"/>
                    <a:pt x="239" y="84"/>
                    <a:pt x="190" y="31"/>
                  </a:cubicBezTo>
                  <a:cubicBezTo>
                    <a:pt x="176" y="10"/>
                    <a:pt x="156" y="1"/>
                    <a:pt x="13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2" name="Google Shape;15372;p47"/>
            <p:cNvSpPr/>
            <p:nvPr/>
          </p:nvSpPr>
          <p:spPr>
            <a:xfrm>
              <a:off x="3896800" y="2746775"/>
              <a:ext cx="6525" cy="6625"/>
            </a:xfrm>
            <a:custGeom>
              <a:avLst/>
              <a:gdLst/>
              <a:ahLst/>
              <a:cxnLst/>
              <a:rect l="l" t="t" r="r" b="b"/>
              <a:pathLst>
                <a:path w="261" h="265" extrusionOk="0">
                  <a:moveTo>
                    <a:pt x="140" y="0"/>
                  </a:moveTo>
                  <a:cubicBezTo>
                    <a:pt x="125" y="0"/>
                    <a:pt x="112" y="4"/>
                    <a:pt x="103" y="13"/>
                  </a:cubicBezTo>
                  <a:cubicBezTo>
                    <a:pt x="37" y="29"/>
                    <a:pt x="0" y="116"/>
                    <a:pt x="17" y="182"/>
                  </a:cubicBezTo>
                  <a:cubicBezTo>
                    <a:pt x="17" y="202"/>
                    <a:pt x="54" y="235"/>
                    <a:pt x="70" y="252"/>
                  </a:cubicBezTo>
                  <a:cubicBezTo>
                    <a:pt x="87" y="260"/>
                    <a:pt x="99" y="264"/>
                    <a:pt x="112" y="264"/>
                  </a:cubicBezTo>
                  <a:cubicBezTo>
                    <a:pt x="125" y="264"/>
                    <a:pt x="138" y="260"/>
                    <a:pt x="157" y="252"/>
                  </a:cubicBezTo>
                  <a:cubicBezTo>
                    <a:pt x="223" y="219"/>
                    <a:pt x="260" y="149"/>
                    <a:pt x="244" y="79"/>
                  </a:cubicBezTo>
                  <a:cubicBezTo>
                    <a:pt x="223" y="62"/>
                    <a:pt x="223" y="46"/>
                    <a:pt x="206" y="29"/>
                  </a:cubicBezTo>
                  <a:lnTo>
                    <a:pt x="190" y="13"/>
                  </a:lnTo>
                  <a:cubicBezTo>
                    <a:pt x="173" y="4"/>
                    <a:pt x="156" y="0"/>
                    <a:pt x="14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3" name="Google Shape;15373;p47"/>
            <p:cNvSpPr/>
            <p:nvPr/>
          </p:nvSpPr>
          <p:spPr>
            <a:xfrm>
              <a:off x="3883075" y="2744750"/>
              <a:ext cx="6025" cy="6325"/>
            </a:xfrm>
            <a:custGeom>
              <a:avLst/>
              <a:gdLst/>
              <a:ahLst/>
              <a:cxnLst/>
              <a:rect l="l" t="t" r="r" b="b"/>
              <a:pathLst>
                <a:path w="241" h="253" extrusionOk="0">
                  <a:moveTo>
                    <a:pt x="127" y="1"/>
                  </a:moveTo>
                  <a:cubicBezTo>
                    <a:pt x="97" y="1"/>
                    <a:pt x="63" y="13"/>
                    <a:pt x="34" y="40"/>
                  </a:cubicBezTo>
                  <a:cubicBezTo>
                    <a:pt x="1" y="110"/>
                    <a:pt x="1" y="180"/>
                    <a:pt x="34" y="230"/>
                  </a:cubicBezTo>
                  <a:cubicBezTo>
                    <a:pt x="58" y="244"/>
                    <a:pt x="85" y="253"/>
                    <a:pt x="111" y="253"/>
                  </a:cubicBezTo>
                  <a:cubicBezTo>
                    <a:pt x="144" y="253"/>
                    <a:pt x="178" y="240"/>
                    <a:pt x="207" y="213"/>
                  </a:cubicBezTo>
                  <a:cubicBezTo>
                    <a:pt x="240" y="143"/>
                    <a:pt x="240" y="77"/>
                    <a:pt x="191" y="23"/>
                  </a:cubicBezTo>
                  <a:cubicBezTo>
                    <a:pt x="174" y="9"/>
                    <a:pt x="151" y="1"/>
                    <a:pt x="12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4" name="Google Shape;15374;p47"/>
            <p:cNvSpPr/>
            <p:nvPr/>
          </p:nvSpPr>
          <p:spPr>
            <a:xfrm>
              <a:off x="3883500" y="269922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38" y="1"/>
                  </a:moveTo>
                  <a:cubicBezTo>
                    <a:pt x="103" y="1"/>
                    <a:pt x="65" y="18"/>
                    <a:pt x="33" y="59"/>
                  </a:cubicBezTo>
                  <a:cubicBezTo>
                    <a:pt x="0" y="109"/>
                    <a:pt x="0" y="179"/>
                    <a:pt x="33" y="228"/>
                  </a:cubicBezTo>
                  <a:cubicBezTo>
                    <a:pt x="54" y="249"/>
                    <a:pt x="71" y="249"/>
                    <a:pt x="87" y="249"/>
                  </a:cubicBezTo>
                  <a:cubicBezTo>
                    <a:pt x="96" y="253"/>
                    <a:pt x="106" y="255"/>
                    <a:pt x="117" y="255"/>
                  </a:cubicBezTo>
                  <a:cubicBezTo>
                    <a:pt x="147" y="255"/>
                    <a:pt x="182" y="239"/>
                    <a:pt x="207" y="212"/>
                  </a:cubicBezTo>
                  <a:cubicBezTo>
                    <a:pt x="240" y="162"/>
                    <a:pt x="240" y="109"/>
                    <a:pt x="223" y="76"/>
                  </a:cubicBezTo>
                  <a:cubicBezTo>
                    <a:pt x="223" y="59"/>
                    <a:pt x="207" y="43"/>
                    <a:pt x="207" y="22"/>
                  </a:cubicBezTo>
                  <a:cubicBezTo>
                    <a:pt x="186" y="9"/>
                    <a:pt x="163" y="1"/>
                    <a:pt x="13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5" name="Google Shape;15375;p47"/>
            <p:cNvSpPr/>
            <p:nvPr/>
          </p:nvSpPr>
          <p:spPr>
            <a:xfrm>
              <a:off x="3862875" y="2725000"/>
              <a:ext cx="6025" cy="6400"/>
            </a:xfrm>
            <a:custGeom>
              <a:avLst/>
              <a:gdLst/>
              <a:ahLst/>
              <a:cxnLst/>
              <a:rect l="l" t="t" r="r" b="b"/>
              <a:pathLst>
                <a:path w="241" h="256" extrusionOk="0">
                  <a:moveTo>
                    <a:pt x="140" y="1"/>
                  </a:moveTo>
                  <a:cubicBezTo>
                    <a:pt x="107" y="1"/>
                    <a:pt x="74" y="17"/>
                    <a:pt x="54" y="59"/>
                  </a:cubicBezTo>
                  <a:cubicBezTo>
                    <a:pt x="1" y="108"/>
                    <a:pt x="1" y="179"/>
                    <a:pt x="54" y="228"/>
                  </a:cubicBezTo>
                  <a:cubicBezTo>
                    <a:pt x="71" y="249"/>
                    <a:pt x="71" y="249"/>
                    <a:pt x="87" y="249"/>
                  </a:cubicBezTo>
                  <a:cubicBezTo>
                    <a:pt x="100" y="253"/>
                    <a:pt x="113" y="255"/>
                    <a:pt x="124" y="255"/>
                  </a:cubicBezTo>
                  <a:cubicBezTo>
                    <a:pt x="156" y="255"/>
                    <a:pt x="183" y="239"/>
                    <a:pt x="207" y="212"/>
                  </a:cubicBezTo>
                  <a:cubicBezTo>
                    <a:pt x="240" y="179"/>
                    <a:pt x="240" y="125"/>
                    <a:pt x="240" y="75"/>
                  </a:cubicBezTo>
                  <a:cubicBezTo>
                    <a:pt x="224" y="59"/>
                    <a:pt x="224" y="43"/>
                    <a:pt x="207" y="22"/>
                  </a:cubicBezTo>
                  <a:cubicBezTo>
                    <a:pt x="187" y="8"/>
                    <a:pt x="163" y="1"/>
                    <a:pt x="14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6" name="Google Shape;15376;p47"/>
            <p:cNvSpPr/>
            <p:nvPr/>
          </p:nvSpPr>
          <p:spPr>
            <a:xfrm>
              <a:off x="4245075" y="2837750"/>
              <a:ext cx="6525" cy="6550"/>
            </a:xfrm>
            <a:custGeom>
              <a:avLst/>
              <a:gdLst/>
              <a:ahLst/>
              <a:cxnLst/>
              <a:rect l="l" t="t" r="r" b="b"/>
              <a:pathLst>
                <a:path w="261" h="262" extrusionOk="0">
                  <a:moveTo>
                    <a:pt x="150" y="1"/>
                  </a:moveTo>
                  <a:cubicBezTo>
                    <a:pt x="119" y="1"/>
                    <a:pt x="83" y="18"/>
                    <a:pt x="54" y="47"/>
                  </a:cubicBezTo>
                  <a:cubicBezTo>
                    <a:pt x="1" y="101"/>
                    <a:pt x="1" y="187"/>
                    <a:pt x="54" y="237"/>
                  </a:cubicBezTo>
                  <a:cubicBezTo>
                    <a:pt x="75" y="252"/>
                    <a:pt x="100" y="261"/>
                    <a:pt x="123" y="261"/>
                  </a:cubicBezTo>
                  <a:cubicBezTo>
                    <a:pt x="156" y="261"/>
                    <a:pt x="188" y="244"/>
                    <a:pt x="207" y="204"/>
                  </a:cubicBezTo>
                  <a:cubicBezTo>
                    <a:pt x="260" y="150"/>
                    <a:pt x="260" y="68"/>
                    <a:pt x="207" y="31"/>
                  </a:cubicBezTo>
                  <a:cubicBezTo>
                    <a:pt x="193" y="10"/>
                    <a:pt x="173" y="1"/>
                    <a:pt x="15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7" name="Google Shape;15377;p47"/>
            <p:cNvSpPr/>
            <p:nvPr/>
          </p:nvSpPr>
          <p:spPr>
            <a:xfrm>
              <a:off x="4249000" y="2791525"/>
              <a:ext cx="6000" cy="6300"/>
            </a:xfrm>
            <a:custGeom>
              <a:avLst/>
              <a:gdLst/>
              <a:ahLst/>
              <a:cxnLst/>
              <a:rect l="l" t="t" r="r" b="b"/>
              <a:pathLst>
                <a:path w="240" h="252" extrusionOk="0">
                  <a:moveTo>
                    <a:pt x="116" y="0"/>
                  </a:moveTo>
                  <a:cubicBezTo>
                    <a:pt x="100" y="0"/>
                    <a:pt x="81" y="8"/>
                    <a:pt x="70" y="8"/>
                  </a:cubicBezTo>
                  <a:cubicBezTo>
                    <a:pt x="33" y="24"/>
                    <a:pt x="17" y="61"/>
                    <a:pt x="0" y="111"/>
                  </a:cubicBezTo>
                  <a:cubicBezTo>
                    <a:pt x="0" y="144"/>
                    <a:pt x="0" y="181"/>
                    <a:pt x="17" y="197"/>
                  </a:cubicBezTo>
                  <a:cubicBezTo>
                    <a:pt x="33" y="230"/>
                    <a:pt x="50" y="247"/>
                    <a:pt x="87" y="247"/>
                  </a:cubicBezTo>
                  <a:cubicBezTo>
                    <a:pt x="94" y="250"/>
                    <a:pt x="102" y="251"/>
                    <a:pt x="110" y="251"/>
                  </a:cubicBezTo>
                  <a:cubicBezTo>
                    <a:pt x="156" y="251"/>
                    <a:pt x="209" y="206"/>
                    <a:pt x="223" y="164"/>
                  </a:cubicBezTo>
                  <a:lnTo>
                    <a:pt x="223" y="144"/>
                  </a:lnTo>
                  <a:cubicBezTo>
                    <a:pt x="239" y="94"/>
                    <a:pt x="223" y="61"/>
                    <a:pt x="190" y="24"/>
                  </a:cubicBezTo>
                  <a:cubicBezTo>
                    <a:pt x="173" y="8"/>
                    <a:pt x="153" y="8"/>
                    <a:pt x="136" y="8"/>
                  </a:cubicBezTo>
                  <a:cubicBezTo>
                    <a:pt x="131" y="2"/>
                    <a:pt x="124" y="0"/>
                    <a:pt x="11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8" name="Google Shape;15378;p47"/>
            <p:cNvSpPr/>
            <p:nvPr/>
          </p:nvSpPr>
          <p:spPr>
            <a:xfrm>
              <a:off x="4248175" y="277665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36" y="1"/>
                  </a:moveTo>
                  <a:cubicBezTo>
                    <a:pt x="120" y="1"/>
                    <a:pt x="83" y="17"/>
                    <a:pt x="50" y="38"/>
                  </a:cubicBezTo>
                  <a:cubicBezTo>
                    <a:pt x="33" y="54"/>
                    <a:pt x="17" y="87"/>
                    <a:pt x="0" y="120"/>
                  </a:cubicBezTo>
                  <a:cubicBezTo>
                    <a:pt x="0" y="158"/>
                    <a:pt x="0" y="191"/>
                    <a:pt x="17" y="207"/>
                  </a:cubicBezTo>
                  <a:cubicBezTo>
                    <a:pt x="33" y="244"/>
                    <a:pt x="50" y="261"/>
                    <a:pt x="83" y="261"/>
                  </a:cubicBezTo>
                  <a:cubicBezTo>
                    <a:pt x="91" y="263"/>
                    <a:pt x="100" y="264"/>
                    <a:pt x="108" y="264"/>
                  </a:cubicBezTo>
                  <a:cubicBezTo>
                    <a:pt x="166" y="264"/>
                    <a:pt x="208" y="215"/>
                    <a:pt x="223" y="158"/>
                  </a:cubicBezTo>
                  <a:cubicBezTo>
                    <a:pt x="239" y="120"/>
                    <a:pt x="223" y="87"/>
                    <a:pt x="206" y="54"/>
                  </a:cubicBezTo>
                  <a:cubicBezTo>
                    <a:pt x="206" y="54"/>
                    <a:pt x="206" y="38"/>
                    <a:pt x="186" y="38"/>
                  </a:cubicBezTo>
                  <a:cubicBezTo>
                    <a:pt x="186" y="17"/>
                    <a:pt x="169" y="17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9" name="Google Shape;15379;p47"/>
            <p:cNvSpPr/>
            <p:nvPr/>
          </p:nvSpPr>
          <p:spPr>
            <a:xfrm>
              <a:off x="4241675" y="2761200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104" y="0"/>
                  </a:moveTo>
                  <a:cubicBezTo>
                    <a:pt x="87" y="17"/>
                    <a:pt x="71" y="38"/>
                    <a:pt x="54" y="54"/>
                  </a:cubicBezTo>
                  <a:cubicBezTo>
                    <a:pt x="1" y="103"/>
                    <a:pt x="1" y="190"/>
                    <a:pt x="54" y="223"/>
                  </a:cubicBezTo>
                  <a:cubicBezTo>
                    <a:pt x="54" y="244"/>
                    <a:pt x="71" y="244"/>
                    <a:pt x="87" y="260"/>
                  </a:cubicBezTo>
                  <a:cubicBezTo>
                    <a:pt x="137" y="260"/>
                    <a:pt x="174" y="244"/>
                    <a:pt x="207" y="207"/>
                  </a:cubicBezTo>
                  <a:cubicBezTo>
                    <a:pt x="207" y="207"/>
                    <a:pt x="207" y="190"/>
                    <a:pt x="223" y="190"/>
                  </a:cubicBezTo>
                  <a:cubicBezTo>
                    <a:pt x="174" y="141"/>
                    <a:pt x="137" y="71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0" name="Google Shape;15380;p47"/>
            <p:cNvSpPr/>
            <p:nvPr/>
          </p:nvSpPr>
          <p:spPr>
            <a:xfrm>
              <a:off x="4235700" y="2789950"/>
              <a:ext cx="6425" cy="6425"/>
            </a:xfrm>
            <a:custGeom>
              <a:avLst/>
              <a:gdLst/>
              <a:ahLst/>
              <a:cxnLst/>
              <a:rect l="l" t="t" r="r" b="b"/>
              <a:pathLst>
                <a:path w="257" h="257" extrusionOk="0">
                  <a:moveTo>
                    <a:pt x="103" y="1"/>
                  </a:moveTo>
                  <a:cubicBezTo>
                    <a:pt x="50" y="38"/>
                    <a:pt x="0" y="104"/>
                    <a:pt x="17" y="174"/>
                  </a:cubicBezTo>
                  <a:cubicBezTo>
                    <a:pt x="33" y="207"/>
                    <a:pt x="50" y="227"/>
                    <a:pt x="87" y="244"/>
                  </a:cubicBezTo>
                  <a:cubicBezTo>
                    <a:pt x="95" y="252"/>
                    <a:pt x="108" y="256"/>
                    <a:pt x="122" y="256"/>
                  </a:cubicBezTo>
                  <a:cubicBezTo>
                    <a:pt x="136" y="256"/>
                    <a:pt x="153" y="252"/>
                    <a:pt x="169" y="244"/>
                  </a:cubicBezTo>
                  <a:cubicBezTo>
                    <a:pt x="190" y="227"/>
                    <a:pt x="223" y="207"/>
                    <a:pt x="240" y="174"/>
                  </a:cubicBezTo>
                  <a:cubicBezTo>
                    <a:pt x="240" y="141"/>
                    <a:pt x="256" y="104"/>
                    <a:pt x="240" y="87"/>
                  </a:cubicBezTo>
                  <a:cubicBezTo>
                    <a:pt x="240" y="54"/>
                    <a:pt x="223" y="38"/>
                    <a:pt x="207" y="21"/>
                  </a:cubicBezTo>
                  <a:lnTo>
                    <a:pt x="190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1" name="Google Shape;15381;p47"/>
            <p:cNvSpPr/>
            <p:nvPr/>
          </p:nvSpPr>
          <p:spPr>
            <a:xfrm>
              <a:off x="4243850" y="2822125"/>
              <a:ext cx="5575" cy="6500"/>
            </a:xfrm>
            <a:custGeom>
              <a:avLst/>
              <a:gdLst/>
              <a:ahLst/>
              <a:cxnLst/>
              <a:rect l="l" t="t" r="r" b="b"/>
              <a:pathLst>
                <a:path w="223" h="260" extrusionOk="0">
                  <a:moveTo>
                    <a:pt x="116" y="1"/>
                  </a:moveTo>
                  <a:cubicBezTo>
                    <a:pt x="69" y="1"/>
                    <a:pt x="14" y="46"/>
                    <a:pt x="0" y="107"/>
                  </a:cubicBezTo>
                  <a:cubicBezTo>
                    <a:pt x="0" y="140"/>
                    <a:pt x="0" y="177"/>
                    <a:pt x="17" y="210"/>
                  </a:cubicBezTo>
                  <a:cubicBezTo>
                    <a:pt x="33" y="227"/>
                    <a:pt x="50" y="260"/>
                    <a:pt x="87" y="260"/>
                  </a:cubicBezTo>
                  <a:cubicBezTo>
                    <a:pt x="136" y="260"/>
                    <a:pt x="206" y="227"/>
                    <a:pt x="223" y="157"/>
                  </a:cubicBezTo>
                  <a:cubicBezTo>
                    <a:pt x="223" y="124"/>
                    <a:pt x="223" y="91"/>
                    <a:pt x="206" y="54"/>
                  </a:cubicBezTo>
                  <a:cubicBezTo>
                    <a:pt x="206" y="37"/>
                    <a:pt x="190" y="37"/>
                    <a:pt x="190" y="37"/>
                  </a:cubicBezTo>
                  <a:cubicBezTo>
                    <a:pt x="173" y="21"/>
                    <a:pt x="153" y="4"/>
                    <a:pt x="136" y="4"/>
                  </a:cubicBezTo>
                  <a:cubicBezTo>
                    <a:pt x="130" y="2"/>
                    <a:pt x="123" y="1"/>
                    <a:pt x="11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2" name="Google Shape;15382;p47"/>
            <p:cNvSpPr/>
            <p:nvPr/>
          </p:nvSpPr>
          <p:spPr>
            <a:xfrm>
              <a:off x="4241275" y="2806625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36" y="1"/>
                  </a:moveTo>
                  <a:cubicBezTo>
                    <a:pt x="103" y="1"/>
                    <a:pt x="71" y="17"/>
                    <a:pt x="50" y="55"/>
                  </a:cubicBezTo>
                  <a:cubicBezTo>
                    <a:pt x="0" y="109"/>
                    <a:pt x="0" y="195"/>
                    <a:pt x="50" y="228"/>
                  </a:cubicBezTo>
                  <a:cubicBezTo>
                    <a:pt x="65" y="251"/>
                    <a:pt x="85" y="260"/>
                    <a:pt x="107" y="260"/>
                  </a:cubicBezTo>
                  <a:cubicBezTo>
                    <a:pt x="139" y="260"/>
                    <a:pt x="175" y="241"/>
                    <a:pt x="206" y="212"/>
                  </a:cubicBezTo>
                  <a:cubicBezTo>
                    <a:pt x="239" y="158"/>
                    <a:pt x="239" y="76"/>
                    <a:pt x="206" y="22"/>
                  </a:cubicBezTo>
                  <a:cubicBezTo>
                    <a:pt x="184" y="9"/>
                    <a:pt x="160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3" name="Google Shape;15383;p47"/>
            <p:cNvSpPr/>
            <p:nvPr/>
          </p:nvSpPr>
          <p:spPr>
            <a:xfrm>
              <a:off x="4227550" y="2850550"/>
              <a:ext cx="1675" cy="25"/>
            </a:xfrm>
            <a:custGeom>
              <a:avLst/>
              <a:gdLst/>
              <a:ahLst/>
              <a:cxnLst/>
              <a:rect l="l" t="t" r="r" b="b"/>
              <a:pathLst>
                <a:path w="67" h="1" extrusionOk="0">
                  <a:moveTo>
                    <a:pt x="1" y="1"/>
                  </a:moveTo>
                  <a:lnTo>
                    <a:pt x="67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4" name="Google Shape;15384;p47"/>
            <p:cNvSpPr/>
            <p:nvPr/>
          </p:nvSpPr>
          <p:spPr>
            <a:xfrm>
              <a:off x="3866800" y="2686475"/>
              <a:ext cx="2100" cy="650"/>
            </a:xfrm>
            <a:custGeom>
              <a:avLst/>
              <a:gdLst/>
              <a:ahLst/>
              <a:cxnLst/>
              <a:rect l="l" t="t" r="r" b="b"/>
              <a:pathLst>
                <a:path w="84" h="26" extrusionOk="0">
                  <a:moveTo>
                    <a:pt x="83" y="0"/>
                  </a:moveTo>
                  <a:cubicBezTo>
                    <a:pt x="50" y="0"/>
                    <a:pt x="34" y="17"/>
                    <a:pt x="1" y="17"/>
                  </a:cubicBezTo>
                  <a:lnTo>
                    <a:pt x="17" y="17"/>
                  </a:lnTo>
                  <a:cubicBezTo>
                    <a:pt x="22" y="23"/>
                    <a:pt x="28" y="25"/>
                    <a:pt x="35" y="25"/>
                  </a:cubicBezTo>
                  <a:cubicBezTo>
                    <a:pt x="52" y="25"/>
                    <a:pt x="71" y="12"/>
                    <a:pt x="8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5" name="Google Shape;15385;p47"/>
            <p:cNvSpPr/>
            <p:nvPr/>
          </p:nvSpPr>
          <p:spPr>
            <a:xfrm>
              <a:off x="3840100" y="2692025"/>
              <a:ext cx="6100" cy="4675"/>
            </a:xfrm>
            <a:custGeom>
              <a:avLst/>
              <a:gdLst/>
              <a:ahLst/>
              <a:cxnLst/>
              <a:rect l="l" t="t" r="r" b="b"/>
              <a:pathLst>
                <a:path w="244" h="187" extrusionOk="0">
                  <a:moveTo>
                    <a:pt x="207" y="1"/>
                  </a:moveTo>
                  <a:cubicBezTo>
                    <a:pt x="120" y="38"/>
                    <a:pt x="54" y="71"/>
                    <a:pt x="1" y="88"/>
                  </a:cubicBezTo>
                  <a:lnTo>
                    <a:pt x="1" y="104"/>
                  </a:lnTo>
                  <a:cubicBezTo>
                    <a:pt x="1" y="141"/>
                    <a:pt x="17" y="158"/>
                    <a:pt x="54" y="174"/>
                  </a:cubicBezTo>
                  <a:cubicBezTo>
                    <a:pt x="71" y="182"/>
                    <a:pt x="83" y="186"/>
                    <a:pt x="96" y="186"/>
                  </a:cubicBezTo>
                  <a:cubicBezTo>
                    <a:pt x="109" y="186"/>
                    <a:pt x="122" y="182"/>
                    <a:pt x="141" y="174"/>
                  </a:cubicBezTo>
                  <a:cubicBezTo>
                    <a:pt x="190" y="158"/>
                    <a:pt x="244" y="88"/>
                    <a:pt x="223" y="22"/>
                  </a:cubicBezTo>
                  <a:lnTo>
                    <a:pt x="207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6" name="Google Shape;15386;p47"/>
            <p:cNvSpPr/>
            <p:nvPr/>
          </p:nvSpPr>
          <p:spPr>
            <a:xfrm>
              <a:off x="4230950" y="283542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27" y="1"/>
                  </a:moveTo>
                  <a:cubicBezTo>
                    <a:pt x="70" y="1"/>
                    <a:pt x="17" y="46"/>
                    <a:pt x="17" y="107"/>
                  </a:cubicBezTo>
                  <a:cubicBezTo>
                    <a:pt x="1" y="140"/>
                    <a:pt x="1" y="177"/>
                    <a:pt x="17" y="210"/>
                  </a:cubicBezTo>
                  <a:cubicBezTo>
                    <a:pt x="34" y="227"/>
                    <a:pt x="71" y="243"/>
                    <a:pt x="87" y="264"/>
                  </a:cubicBezTo>
                  <a:cubicBezTo>
                    <a:pt x="153" y="264"/>
                    <a:pt x="207" y="210"/>
                    <a:pt x="223" y="140"/>
                  </a:cubicBezTo>
                  <a:cubicBezTo>
                    <a:pt x="240" y="107"/>
                    <a:pt x="240" y="74"/>
                    <a:pt x="223" y="58"/>
                  </a:cubicBezTo>
                  <a:cubicBezTo>
                    <a:pt x="207" y="37"/>
                    <a:pt x="207" y="37"/>
                    <a:pt x="207" y="21"/>
                  </a:cubicBezTo>
                  <a:cubicBezTo>
                    <a:pt x="190" y="21"/>
                    <a:pt x="174" y="4"/>
                    <a:pt x="153" y="4"/>
                  </a:cubicBezTo>
                  <a:cubicBezTo>
                    <a:pt x="145" y="2"/>
                    <a:pt x="136" y="1"/>
                    <a:pt x="12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7" name="Google Shape;15387;p47"/>
            <p:cNvSpPr/>
            <p:nvPr/>
          </p:nvSpPr>
          <p:spPr>
            <a:xfrm>
              <a:off x="4270025" y="2814900"/>
              <a:ext cx="2600" cy="5175"/>
            </a:xfrm>
            <a:custGeom>
              <a:avLst/>
              <a:gdLst/>
              <a:ahLst/>
              <a:cxnLst/>
              <a:rect l="l" t="t" r="r" b="b"/>
              <a:pathLst>
                <a:path w="104" h="207" extrusionOk="0">
                  <a:moveTo>
                    <a:pt x="33" y="0"/>
                  </a:moveTo>
                  <a:cubicBezTo>
                    <a:pt x="17" y="17"/>
                    <a:pt x="17" y="33"/>
                    <a:pt x="0" y="71"/>
                  </a:cubicBezTo>
                  <a:cubicBezTo>
                    <a:pt x="0" y="104"/>
                    <a:pt x="0" y="137"/>
                    <a:pt x="17" y="157"/>
                  </a:cubicBezTo>
                  <a:cubicBezTo>
                    <a:pt x="33" y="190"/>
                    <a:pt x="54" y="207"/>
                    <a:pt x="87" y="207"/>
                  </a:cubicBezTo>
                  <a:lnTo>
                    <a:pt x="103" y="207"/>
                  </a:lnTo>
                  <a:cubicBezTo>
                    <a:pt x="70" y="137"/>
                    <a:pt x="54" y="71"/>
                    <a:pt x="3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8" name="Google Shape;15388;p47"/>
            <p:cNvSpPr/>
            <p:nvPr/>
          </p:nvSpPr>
          <p:spPr>
            <a:xfrm>
              <a:off x="4116750" y="272247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27" y="0"/>
                  </a:moveTo>
                  <a:cubicBezTo>
                    <a:pt x="67" y="0"/>
                    <a:pt x="15" y="49"/>
                    <a:pt x="1" y="106"/>
                  </a:cubicBezTo>
                  <a:cubicBezTo>
                    <a:pt x="1" y="144"/>
                    <a:pt x="1" y="176"/>
                    <a:pt x="17" y="209"/>
                  </a:cubicBezTo>
                  <a:cubicBezTo>
                    <a:pt x="34" y="226"/>
                    <a:pt x="67" y="247"/>
                    <a:pt x="83" y="263"/>
                  </a:cubicBezTo>
                  <a:cubicBezTo>
                    <a:pt x="153" y="263"/>
                    <a:pt x="207" y="209"/>
                    <a:pt x="223" y="144"/>
                  </a:cubicBezTo>
                  <a:cubicBezTo>
                    <a:pt x="240" y="106"/>
                    <a:pt x="223" y="73"/>
                    <a:pt x="223" y="57"/>
                  </a:cubicBezTo>
                  <a:lnTo>
                    <a:pt x="186" y="20"/>
                  </a:lnTo>
                  <a:cubicBezTo>
                    <a:pt x="186" y="20"/>
                    <a:pt x="170" y="3"/>
                    <a:pt x="153" y="3"/>
                  </a:cubicBezTo>
                  <a:cubicBezTo>
                    <a:pt x="144" y="1"/>
                    <a:pt x="136" y="0"/>
                    <a:pt x="12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9" name="Google Shape;15389;p47"/>
            <p:cNvSpPr/>
            <p:nvPr/>
          </p:nvSpPr>
          <p:spPr>
            <a:xfrm>
              <a:off x="4254975" y="2808725"/>
              <a:ext cx="6525" cy="6500"/>
            </a:xfrm>
            <a:custGeom>
              <a:avLst/>
              <a:gdLst/>
              <a:ahLst/>
              <a:cxnLst/>
              <a:rect l="l" t="t" r="r" b="b"/>
              <a:pathLst>
                <a:path w="261" h="260" extrusionOk="0">
                  <a:moveTo>
                    <a:pt x="135" y="1"/>
                  </a:moveTo>
                  <a:cubicBezTo>
                    <a:pt x="126" y="1"/>
                    <a:pt x="116" y="3"/>
                    <a:pt x="103" y="8"/>
                  </a:cubicBezTo>
                  <a:cubicBezTo>
                    <a:pt x="38" y="41"/>
                    <a:pt x="0" y="111"/>
                    <a:pt x="17" y="177"/>
                  </a:cubicBezTo>
                  <a:cubicBezTo>
                    <a:pt x="38" y="214"/>
                    <a:pt x="54" y="231"/>
                    <a:pt x="70" y="247"/>
                  </a:cubicBezTo>
                  <a:cubicBezTo>
                    <a:pt x="87" y="256"/>
                    <a:pt x="105" y="260"/>
                    <a:pt x="120" y="260"/>
                  </a:cubicBezTo>
                  <a:cubicBezTo>
                    <a:pt x="135" y="260"/>
                    <a:pt x="149" y="256"/>
                    <a:pt x="157" y="247"/>
                  </a:cubicBezTo>
                  <a:cubicBezTo>
                    <a:pt x="223" y="231"/>
                    <a:pt x="260" y="144"/>
                    <a:pt x="244" y="74"/>
                  </a:cubicBezTo>
                  <a:cubicBezTo>
                    <a:pt x="244" y="58"/>
                    <a:pt x="223" y="41"/>
                    <a:pt x="207" y="25"/>
                  </a:cubicBezTo>
                  <a:cubicBezTo>
                    <a:pt x="207" y="25"/>
                    <a:pt x="190" y="25"/>
                    <a:pt x="190" y="8"/>
                  </a:cubicBezTo>
                  <a:cubicBezTo>
                    <a:pt x="168" y="8"/>
                    <a:pt x="153" y="1"/>
                    <a:pt x="13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0" name="Google Shape;15390;p47"/>
            <p:cNvSpPr/>
            <p:nvPr/>
          </p:nvSpPr>
          <p:spPr>
            <a:xfrm>
              <a:off x="4264875" y="2843250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57" y="0"/>
                  </a:moveTo>
                  <a:cubicBezTo>
                    <a:pt x="87" y="0"/>
                    <a:pt x="33" y="33"/>
                    <a:pt x="17" y="120"/>
                  </a:cubicBezTo>
                  <a:cubicBezTo>
                    <a:pt x="0" y="136"/>
                    <a:pt x="17" y="173"/>
                    <a:pt x="17" y="206"/>
                  </a:cubicBezTo>
                  <a:cubicBezTo>
                    <a:pt x="33" y="239"/>
                    <a:pt x="70" y="260"/>
                    <a:pt x="103" y="260"/>
                  </a:cubicBezTo>
                  <a:cubicBezTo>
                    <a:pt x="110" y="262"/>
                    <a:pt x="117" y="263"/>
                    <a:pt x="124" y="263"/>
                  </a:cubicBezTo>
                  <a:cubicBezTo>
                    <a:pt x="172" y="263"/>
                    <a:pt x="225" y="215"/>
                    <a:pt x="239" y="157"/>
                  </a:cubicBezTo>
                  <a:cubicBezTo>
                    <a:pt x="239" y="120"/>
                    <a:pt x="239" y="87"/>
                    <a:pt x="223" y="54"/>
                  </a:cubicBezTo>
                  <a:lnTo>
                    <a:pt x="206" y="33"/>
                  </a:lnTo>
                  <a:cubicBezTo>
                    <a:pt x="190" y="17"/>
                    <a:pt x="173" y="0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1" name="Google Shape;15391;p47"/>
            <p:cNvSpPr/>
            <p:nvPr/>
          </p:nvSpPr>
          <p:spPr>
            <a:xfrm>
              <a:off x="3842275" y="281565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32" y="0"/>
                  </a:moveTo>
                  <a:cubicBezTo>
                    <a:pt x="74" y="0"/>
                    <a:pt x="31" y="49"/>
                    <a:pt x="17" y="107"/>
                  </a:cubicBezTo>
                  <a:cubicBezTo>
                    <a:pt x="0" y="144"/>
                    <a:pt x="0" y="177"/>
                    <a:pt x="17" y="210"/>
                  </a:cubicBezTo>
                  <a:cubicBezTo>
                    <a:pt x="33" y="230"/>
                    <a:pt x="70" y="247"/>
                    <a:pt x="87" y="263"/>
                  </a:cubicBezTo>
                  <a:cubicBezTo>
                    <a:pt x="157" y="263"/>
                    <a:pt x="206" y="210"/>
                    <a:pt x="223" y="144"/>
                  </a:cubicBezTo>
                  <a:cubicBezTo>
                    <a:pt x="239" y="107"/>
                    <a:pt x="239" y="90"/>
                    <a:pt x="223" y="57"/>
                  </a:cubicBezTo>
                  <a:cubicBezTo>
                    <a:pt x="206" y="41"/>
                    <a:pt x="206" y="41"/>
                    <a:pt x="206" y="24"/>
                  </a:cubicBezTo>
                  <a:cubicBezTo>
                    <a:pt x="190" y="24"/>
                    <a:pt x="173" y="3"/>
                    <a:pt x="157" y="3"/>
                  </a:cubicBezTo>
                  <a:cubicBezTo>
                    <a:pt x="148" y="1"/>
                    <a:pt x="140" y="0"/>
                    <a:pt x="13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2" name="Google Shape;15392;p47"/>
            <p:cNvSpPr/>
            <p:nvPr/>
          </p:nvSpPr>
          <p:spPr>
            <a:xfrm>
              <a:off x="3856900" y="2757725"/>
              <a:ext cx="6000" cy="6150"/>
            </a:xfrm>
            <a:custGeom>
              <a:avLst/>
              <a:gdLst/>
              <a:ahLst/>
              <a:cxnLst/>
              <a:rect l="l" t="t" r="r" b="b"/>
              <a:pathLst>
                <a:path w="240" h="246" extrusionOk="0">
                  <a:moveTo>
                    <a:pt x="116" y="0"/>
                  </a:moveTo>
                  <a:cubicBezTo>
                    <a:pt x="70" y="0"/>
                    <a:pt x="15" y="46"/>
                    <a:pt x="1" y="106"/>
                  </a:cubicBezTo>
                  <a:cubicBezTo>
                    <a:pt x="1" y="139"/>
                    <a:pt x="1" y="177"/>
                    <a:pt x="17" y="193"/>
                  </a:cubicBezTo>
                  <a:cubicBezTo>
                    <a:pt x="34" y="226"/>
                    <a:pt x="50" y="242"/>
                    <a:pt x="87" y="242"/>
                  </a:cubicBezTo>
                  <a:cubicBezTo>
                    <a:pt x="96" y="245"/>
                    <a:pt x="104" y="246"/>
                    <a:pt x="113" y="246"/>
                  </a:cubicBezTo>
                  <a:cubicBezTo>
                    <a:pt x="167" y="246"/>
                    <a:pt x="209" y="200"/>
                    <a:pt x="223" y="139"/>
                  </a:cubicBezTo>
                  <a:cubicBezTo>
                    <a:pt x="240" y="106"/>
                    <a:pt x="223" y="73"/>
                    <a:pt x="223" y="53"/>
                  </a:cubicBezTo>
                  <a:cubicBezTo>
                    <a:pt x="207" y="36"/>
                    <a:pt x="207" y="36"/>
                    <a:pt x="190" y="20"/>
                  </a:cubicBezTo>
                  <a:cubicBezTo>
                    <a:pt x="190" y="3"/>
                    <a:pt x="170" y="3"/>
                    <a:pt x="137" y="3"/>
                  </a:cubicBezTo>
                  <a:cubicBezTo>
                    <a:pt x="130" y="1"/>
                    <a:pt x="124" y="0"/>
                    <a:pt x="11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3" name="Google Shape;15393;p47"/>
            <p:cNvSpPr/>
            <p:nvPr/>
          </p:nvSpPr>
          <p:spPr>
            <a:xfrm>
              <a:off x="3846600" y="28337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20" y="1"/>
                  </a:moveTo>
                  <a:cubicBezTo>
                    <a:pt x="66" y="1"/>
                    <a:pt x="33" y="55"/>
                    <a:pt x="17" y="104"/>
                  </a:cubicBezTo>
                  <a:cubicBezTo>
                    <a:pt x="0" y="141"/>
                    <a:pt x="17" y="174"/>
                    <a:pt x="17" y="207"/>
                  </a:cubicBezTo>
                  <a:cubicBezTo>
                    <a:pt x="33" y="228"/>
                    <a:pt x="66" y="244"/>
                    <a:pt x="104" y="261"/>
                  </a:cubicBezTo>
                  <a:cubicBezTo>
                    <a:pt x="153" y="261"/>
                    <a:pt x="223" y="207"/>
                    <a:pt x="240" y="141"/>
                  </a:cubicBezTo>
                  <a:lnTo>
                    <a:pt x="240" y="104"/>
                  </a:lnTo>
                  <a:cubicBezTo>
                    <a:pt x="240" y="71"/>
                    <a:pt x="223" y="55"/>
                    <a:pt x="207" y="22"/>
                  </a:cubicBezTo>
                  <a:cubicBezTo>
                    <a:pt x="190" y="22"/>
                    <a:pt x="170" y="1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4" name="Google Shape;15394;p47"/>
            <p:cNvSpPr/>
            <p:nvPr/>
          </p:nvSpPr>
          <p:spPr>
            <a:xfrm>
              <a:off x="3838450" y="2783975"/>
              <a:ext cx="2600" cy="6525"/>
            </a:xfrm>
            <a:custGeom>
              <a:avLst/>
              <a:gdLst/>
              <a:ahLst/>
              <a:cxnLst/>
              <a:rect l="l" t="t" r="r" b="b"/>
              <a:pathLst>
                <a:path w="104" h="261" extrusionOk="0">
                  <a:moveTo>
                    <a:pt x="1" y="1"/>
                  </a:moveTo>
                  <a:lnTo>
                    <a:pt x="1" y="260"/>
                  </a:lnTo>
                  <a:cubicBezTo>
                    <a:pt x="50" y="240"/>
                    <a:pt x="83" y="207"/>
                    <a:pt x="104" y="157"/>
                  </a:cubicBezTo>
                  <a:cubicBezTo>
                    <a:pt x="104" y="104"/>
                    <a:pt x="104" y="54"/>
                    <a:pt x="67" y="34"/>
                  </a:cubicBezTo>
                  <a:cubicBezTo>
                    <a:pt x="50" y="17"/>
                    <a:pt x="34" y="1"/>
                    <a:pt x="1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5" name="Google Shape;15395;p47"/>
            <p:cNvSpPr/>
            <p:nvPr/>
          </p:nvSpPr>
          <p:spPr>
            <a:xfrm>
              <a:off x="3839700" y="2799450"/>
              <a:ext cx="6000" cy="6375"/>
            </a:xfrm>
            <a:custGeom>
              <a:avLst/>
              <a:gdLst/>
              <a:ahLst/>
              <a:cxnLst/>
              <a:rect l="l" t="t" r="r" b="b"/>
              <a:pathLst>
                <a:path w="240" h="255" extrusionOk="0">
                  <a:moveTo>
                    <a:pt x="87" y="0"/>
                  </a:moveTo>
                  <a:cubicBezTo>
                    <a:pt x="33" y="33"/>
                    <a:pt x="0" y="103"/>
                    <a:pt x="17" y="173"/>
                  </a:cubicBezTo>
                  <a:cubicBezTo>
                    <a:pt x="17" y="206"/>
                    <a:pt x="33" y="223"/>
                    <a:pt x="70" y="239"/>
                  </a:cubicBezTo>
                  <a:cubicBezTo>
                    <a:pt x="79" y="249"/>
                    <a:pt x="91" y="255"/>
                    <a:pt x="106" y="255"/>
                  </a:cubicBezTo>
                  <a:cubicBezTo>
                    <a:pt x="121" y="255"/>
                    <a:pt x="138" y="249"/>
                    <a:pt x="157" y="239"/>
                  </a:cubicBezTo>
                  <a:cubicBezTo>
                    <a:pt x="190" y="223"/>
                    <a:pt x="206" y="206"/>
                    <a:pt x="223" y="173"/>
                  </a:cubicBezTo>
                  <a:cubicBezTo>
                    <a:pt x="239" y="136"/>
                    <a:pt x="239" y="103"/>
                    <a:pt x="223" y="87"/>
                  </a:cubicBezTo>
                  <a:cubicBezTo>
                    <a:pt x="223" y="54"/>
                    <a:pt x="223" y="33"/>
                    <a:pt x="206" y="17"/>
                  </a:cubicBezTo>
                  <a:cubicBezTo>
                    <a:pt x="190" y="17"/>
                    <a:pt x="190" y="17"/>
                    <a:pt x="17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6" name="Google Shape;15396;p47"/>
            <p:cNvSpPr/>
            <p:nvPr/>
          </p:nvSpPr>
          <p:spPr>
            <a:xfrm>
              <a:off x="3849600" y="2725050"/>
              <a:ext cx="6000" cy="6250"/>
            </a:xfrm>
            <a:custGeom>
              <a:avLst/>
              <a:gdLst/>
              <a:ahLst/>
              <a:cxnLst/>
              <a:rect l="l" t="t" r="r" b="b"/>
              <a:pathLst>
                <a:path w="240" h="250" extrusionOk="0">
                  <a:moveTo>
                    <a:pt x="117" y="0"/>
                  </a:moveTo>
                  <a:cubicBezTo>
                    <a:pt x="70" y="0"/>
                    <a:pt x="14" y="49"/>
                    <a:pt x="0" y="106"/>
                  </a:cubicBezTo>
                  <a:cubicBezTo>
                    <a:pt x="0" y="144"/>
                    <a:pt x="0" y="177"/>
                    <a:pt x="17" y="193"/>
                  </a:cubicBezTo>
                  <a:cubicBezTo>
                    <a:pt x="33" y="226"/>
                    <a:pt x="50" y="247"/>
                    <a:pt x="87" y="247"/>
                  </a:cubicBezTo>
                  <a:cubicBezTo>
                    <a:pt x="95" y="249"/>
                    <a:pt x="103" y="250"/>
                    <a:pt x="111" y="250"/>
                  </a:cubicBezTo>
                  <a:cubicBezTo>
                    <a:pt x="165" y="250"/>
                    <a:pt x="208" y="201"/>
                    <a:pt x="223" y="144"/>
                  </a:cubicBezTo>
                  <a:cubicBezTo>
                    <a:pt x="239" y="106"/>
                    <a:pt x="223" y="73"/>
                    <a:pt x="206" y="41"/>
                  </a:cubicBezTo>
                  <a:cubicBezTo>
                    <a:pt x="206" y="41"/>
                    <a:pt x="206" y="20"/>
                    <a:pt x="190" y="20"/>
                  </a:cubicBezTo>
                  <a:cubicBezTo>
                    <a:pt x="190" y="3"/>
                    <a:pt x="173" y="3"/>
                    <a:pt x="136" y="3"/>
                  </a:cubicBezTo>
                  <a:cubicBezTo>
                    <a:pt x="130" y="1"/>
                    <a:pt x="124" y="0"/>
                    <a:pt x="11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7" name="Google Shape;15397;p47"/>
            <p:cNvSpPr/>
            <p:nvPr/>
          </p:nvSpPr>
          <p:spPr>
            <a:xfrm>
              <a:off x="3855150" y="2740725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44" y="1"/>
                  </a:moveTo>
                  <a:cubicBezTo>
                    <a:pt x="131" y="1"/>
                    <a:pt x="117" y="5"/>
                    <a:pt x="104" y="11"/>
                  </a:cubicBezTo>
                  <a:cubicBezTo>
                    <a:pt x="71" y="11"/>
                    <a:pt x="54" y="32"/>
                    <a:pt x="34" y="48"/>
                  </a:cubicBezTo>
                  <a:cubicBezTo>
                    <a:pt x="17" y="65"/>
                    <a:pt x="1" y="98"/>
                    <a:pt x="1" y="135"/>
                  </a:cubicBezTo>
                  <a:cubicBezTo>
                    <a:pt x="1" y="168"/>
                    <a:pt x="17" y="201"/>
                    <a:pt x="34" y="238"/>
                  </a:cubicBezTo>
                  <a:cubicBezTo>
                    <a:pt x="55" y="252"/>
                    <a:pt x="80" y="259"/>
                    <a:pt x="104" y="259"/>
                  </a:cubicBezTo>
                  <a:cubicBezTo>
                    <a:pt x="138" y="259"/>
                    <a:pt x="171" y="243"/>
                    <a:pt x="190" y="201"/>
                  </a:cubicBezTo>
                  <a:cubicBezTo>
                    <a:pt x="240" y="152"/>
                    <a:pt x="240" y="65"/>
                    <a:pt x="190" y="32"/>
                  </a:cubicBezTo>
                  <a:cubicBezTo>
                    <a:pt x="180" y="10"/>
                    <a:pt x="163" y="1"/>
                    <a:pt x="14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8" name="Google Shape;15398;p47"/>
            <p:cNvSpPr/>
            <p:nvPr/>
          </p:nvSpPr>
          <p:spPr>
            <a:xfrm>
              <a:off x="3854325" y="2695550"/>
              <a:ext cx="6000" cy="6075"/>
            </a:xfrm>
            <a:custGeom>
              <a:avLst/>
              <a:gdLst/>
              <a:ahLst/>
              <a:cxnLst/>
              <a:rect l="l" t="t" r="r" b="b"/>
              <a:pathLst>
                <a:path w="240" h="243" extrusionOk="0">
                  <a:moveTo>
                    <a:pt x="120" y="0"/>
                  </a:moveTo>
                  <a:cubicBezTo>
                    <a:pt x="67" y="0"/>
                    <a:pt x="34" y="33"/>
                    <a:pt x="17" y="103"/>
                  </a:cubicBezTo>
                  <a:cubicBezTo>
                    <a:pt x="1" y="136"/>
                    <a:pt x="17" y="169"/>
                    <a:pt x="34" y="190"/>
                  </a:cubicBezTo>
                  <a:cubicBezTo>
                    <a:pt x="34" y="223"/>
                    <a:pt x="67" y="239"/>
                    <a:pt x="104" y="239"/>
                  </a:cubicBezTo>
                  <a:cubicBezTo>
                    <a:pt x="110" y="241"/>
                    <a:pt x="117" y="242"/>
                    <a:pt x="124" y="242"/>
                  </a:cubicBezTo>
                  <a:cubicBezTo>
                    <a:pt x="171" y="242"/>
                    <a:pt x="225" y="197"/>
                    <a:pt x="240" y="136"/>
                  </a:cubicBezTo>
                  <a:lnTo>
                    <a:pt x="240" y="103"/>
                  </a:lnTo>
                  <a:cubicBezTo>
                    <a:pt x="240" y="66"/>
                    <a:pt x="223" y="33"/>
                    <a:pt x="207" y="17"/>
                  </a:cubicBezTo>
                  <a:cubicBezTo>
                    <a:pt x="190" y="0"/>
                    <a:pt x="170" y="0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9" name="Google Shape;15399;p47"/>
            <p:cNvSpPr/>
            <p:nvPr/>
          </p:nvSpPr>
          <p:spPr>
            <a:xfrm>
              <a:off x="3853925" y="2848800"/>
              <a:ext cx="4650" cy="1775"/>
            </a:xfrm>
            <a:custGeom>
              <a:avLst/>
              <a:gdLst/>
              <a:ahLst/>
              <a:cxnLst/>
              <a:rect l="l" t="t" r="r" b="b"/>
              <a:pathLst>
                <a:path w="186" h="71" extrusionOk="0">
                  <a:moveTo>
                    <a:pt x="120" y="1"/>
                  </a:moveTo>
                  <a:cubicBezTo>
                    <a:pt x="83" y="1"/>
                    <a:pt x="50" y="1"/>
                    <a:pt x="33" y="17"/>
                  </a:cubicBezTo>
                  <a:cubicBezTo>
                    <a:pt x="17" y="38"/>
                    <a:pt x="0" y="54"/>
                    <a:pt x="0" y="71"/>
                  </a:cubicBezTo>
                  <a:lnTo>
                    <a:pt x="186" y="71"/>
                  </a:lnTo>
                  <a:lnTo>
                    <a:pt x="186" y="54"/>
                  </a:lnTo>
                  <a:cubicBezTo>
                    <a:pt x="186" y="38"/>
                    <a:pt x="169" y="38"/>
                    <a:pt x="169" y="17"/>
                  </a:cubicBezTo>
                  <a:cubicBezTo>
                    <a:pt x="153" y="17"/>
                    <a:pt x="136" y="1"/>
                    <a:pt x="12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0" name="Google Shape;15400;p47"/>
            <p:cNvSpPr/>
            <p:nvPr/>
          </p:nvSpPr>
          <p:spPr>
            <a:xfrm>
              <a:off x="4210350" y="2849225"/>
              <a:ext cx="4750" cy="1350"/>
            </a:xfrm>
            <a:custGeom>
              <a:avLst/>
              <a:gdLst/>
              <a:ahLst/>
              <a:cxnLst/>
              <a:rect l="l" t="t" r="r" b="b"/>
              <a:pathLst>
                <a:path w="190" h="54" extrusionOk="0">
                  <a:moveTo>
                    <a:pt x="120" y="0"/>
                  </a:moveTo>
                  <a:cubicBezTo>
                    <a:pt x="70" y="0"/>
                    <a:pt x="33" y="21"/>
                    <a:pt x="0" y="54"/>
                  </a:cubicBezTo>
                  <a:lnTo>
                    <a:pt x="190" y="54"/>
                  </a:lnTo>
                  <a:cubicBezTo>
                    <a:pt x="173" y="54"/>
                    <a:pt x="173" y="37"/>
                    <a:pt x="173" y="37"/>
                  </a:cubicBezTo>
                  <a:cubicBezTo>
                    <a:pt x="153" y="21"/>
                    <a:pt x="136" y="21"/>
                    <a:pt x="12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1" name="Google Shape;15401;p47"/>
            <p:cNvSpPr/>
            <p:nvPr/>
          </p:nvSpPr>
          <p:spPr>
            <a:xfrm>
              <a:off x="4226625" y="2802300"/>
              <a:ext cx="6100" cy="6550"/>
            </a:xfrm>
            <a:custGeom>
              <a:avLst/>
              <a:gdLst/>
              <a:ahLst/>
              <a:cxnLst/>
              <a:rect l="l" t="t" r="r" b="b"/>
              <a:pathLst>
                <a:path w="244" h="262" extrusionOk="0">
                  <a:moveTo>
                    <a:pt x="139" y="1"/>
                  </a:moveTo>
                  <a:cubicBezTo>
                    <a:pt x="104" y="1"/>
                    <a:pt x="67" y="18"/>
                    <a:pt x="38" y="59"/>
                  </a:cubicBezTo>
                  <a:cubicBezTo>
                    <a:pt x="1" y="109"/>
                    <a:pt x="1" y="179"/>
                    <a:pt x="38" y="228"/>
                  </a:cubicBezTo>
                  <a:cubicBezTo>
                    <a:pt x="59" y="251"/>
                    <a:pt x="83" y="261"/>
                    <a:pt x="109" y="261"/>
                  </a:cubicBezTo>
                  <a:cubicBezTo>
                    <a:pt x="143" y="261"/>
                    <a:pt x="178" y="243"/>
                    <a:pt x="207" y="212"/>
                  </a:cubicBezTo>
                  <a:cubicBezTo>
                    <a:pt x="244" y="162"/>
                    <a:pt x="244" y="76"/>
                    <a:pt x="207" y="22"/>
                  </a:cubicBezTo>
                  <a:cubicBezTo>
                    <a:pt x="187" y="9"/>
                    <a:pt x="163" y="1"/>
                    <a:pt x="13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2" name="Google Shape;15402;p47"/>
            <p:cNvSpPr/>
            <p:nvPr/>
          </p:nvSpPr>
          <p:spPr>
            <a:xfrm>
              <a:off x="4228800" y="2818850"/>
              <a:ext cx="6500" cy="6300"/>
            </a:xfrm>
            <a:custGeom>
              <a:avLst/>
              <a:gdLst/>
              <a:ahLst/>
              <a:cxnLst/>
              <a:rect l="l" t="t" r="r" b="b"/>
              <a:pathLst>
                <a:path w="260" h="252" extrusionOk="0">
                  <a:moveTo>
                    <a:pt x="138" y="0"/>
                  </a:moveTo>
                  <a:cubicBezTo>
                    <a:pt x="105" y="0"/>
                    <a:pt x="73" y="20"/>
                    <a:pt x="54" y="49"/>
                  </a:cubicBezTo>
                  <a:cubicBezTo>
                    <a:pt x="0" y="102"/>
                    <a:pt x="0" y="185"/>
                    <a:pt x="54" y="222"/>
                  </a:cubicBezTo>
                  <a:cubicBezTo>
                    <a:pt x="68" y="242"/>
                    <a:pt x="91" y="252"/>
                    <a:pt x="116" y="252"/>
                  </a:cubicBezTo>
                  <a:cubicBezTo>
                    <a:pt x="150" y="252"/>
                    <a:pt x="187" y="234"/>
                    <a:pt x="206" y="205"/>
                  </a:cubicBezTo>
                  <a:cubicBezTo>
                    <a:pt x="260" y="152"/>
                    <a:pt x="260" y="65"/>
                    <a:pt x="206" y="32"/>
                  </a:cubicBezTo>
                  <a:cubicBezTo>
                    <a:pt x="186" y="10"/>
                    <a:pt x="162" y="0"/>
                    <a:pt x="13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3" name="Google Shape;15403;p47"/>
            <p:cNvSpPr/>
            <p:nvPr/>
          </p:nvSpPr>
          <p:spPr>
            <a:xfrm>
              <a:off x="3838450" y="2848400"/>
              <a:ext cx="1675" cy="2175"/>
            </a:xfrm>
            <a:custGeom>
              <a:avLst/>
              <a:gdLst/>
              <a:ahLst/>
              <a:cxnLst/>
              <a:rect l="l" t="t" r="r" b="b"/>
              <a:pathLst>
                <a:path w="67" h="87" extrusionOk="0">
                  <a:moveTo>
                    <a:pt x="1" y="0"/>
                  </a:moveTo>
                  <a:lnTo>
                    <a:pt x="1" y="87"/>
                  </a:lnTo>
                  <a:lnTo>
                    <a:pt x="67" y="87"/>
                  </a:lnTo>
                  <a:cubicBezTo>
                    <a:pt x="67" y="70"/>
                    <a:pt x="50" y="33"/>
                    <a:pt x="34" y="17"/>
                  </a:cubicBezTo>
                  <a:cubicBezTo>
                    <a:pt x="34" y="17"/>
                    <a:pt x="17" y="0"/>
                    <a:pt x="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4" name="Google Shape;15404;p47"/>
            <p:cNvSpPr/>
            <p:nvPr/>
          </p:nvSpPr>
          <p:spPr>
            <a:xfrm>
              <a:off x="3842675" y="2753475"/>
              <a:ext cx="6125" cy="6500"/>
            </a:xfrm>
            <a:custGeom>
              <a:avLst/>
              <a:gdLst/>
              <a:ahLst/>
              <a:cxnLst/>
              <a:rect l="l" t="t" r="r" b="b"/>
              <a:pathLst>
                <a:path w="245" h="260" extrusionOk="0">
                  <a:moveTo>
                    <a:pt x="141" y="0"/>
                  </a:moveTo>
                  <a:cubicBezTo>
                    <a:pt x="87" y="0"/>
                    <a:pt x="17" y="54"/>
                    <a:pt x="1" y="120"/>
                  </a:cubicBezTo>
                  <a:cubicBezTo>
                    <a:pt x="1" y="157"/>
                    <a:pt x="1" y="190"/>
                    <a:pt x="17" y="223"/>
                  </a:cubicBezTo>
                  <a:cubicBezTo>
                    <a:pt x="38" y="243"/>
                    <a:pt x="71" y="260"/>
                    <a:pt x="87" y="260"/>
                  </a:cubicBezTo>
                  <a:cubicBezTo>
                    <a:pt x="120" y="260"/>
                    <a:pt x="157" y="260"/>
                    <a:pt x="174" y="243"/>
                  </a:cubicBezTo>
                  <a:cubicBezTo>
                    <a:pt x="207" y="223"/>
                    <a:pt x="223" y="190"/>
                    <a:pt x="223" y="157"/>
                  </a:cubicBezTo>
                  <a:cubicBezTo>
                    <a:pt x="244" y="120"/>
                    <a:pt x="223" y="87"/>
                    <a:pt x="207" y="54"/>
                  </a:cubicBezTo>
                  <a:cubicBezTo>
                    <a:pt x="207" y="54"/>
                    <a:pt x="207" y="37"/>
                    <a:pt x="190" y="37"/>
                  </a:cubicBezTo>
                  <a:cubicBezTo>
                    <a:pt x="190" y="37"/>
                    <a:pt x="190" y="17"/>
                    <a:pt x="174" y="17"/>
                  </a:cubicBezTo>
                  <a:cubicBezTo>
                    <a:pt x="174" y="17"/>
                    <a:pt x="157" y="17"/>
                    <a:pt x="14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5" name="Google Shape;15405;p47"/>
            <p:cNvSpPr/>
            <p:nvPr/>
          </p:nvSpPr>
          <p:spPr>
            <a:xfrm>
              <a:off x="3843600" y="2771100"/>
              <a:ext cx="6025" cy="6375"/>
            </a:xfrm>
            <a:custGeom>
              <a:avLst/>
              <a:gdLst/>
              <a:ahLst/>
              <a:cxnLst/>
              <a:rect l="l" t="t" r="r" b="b"/>
              <a:pathLst>
                <a:path w="241" h="255" extrusionOk="0">
                  <a:moveTo>
                    <a:pt x="83" y="0"/>
                  </a:moveTo>
                  <a:cubicBezTo>
                    <a:pt x="50" y="17"/>
                    <a:pt x="34" y="54"/>
                    <a:pt x="17" y="70"/>
                  </a:cubicBezTo>
                  <a:cubicBezTo>
                    <a:pt x="1" y="103"/>
                    <a:pt x="1" y="136"/>
                    <a:pt x="1" y="173"/>
                  </a:cubicBezTo>
                  <a:cubicBezTo>
                    <a:pt x="17" y="206"/>
                    <a:pt x="34" y="223"/>
                    <a:pt x="50" y="239"/>
                  </a:cubicBezTo>
                  <a:cubicBezTo>
                    <a:pt x="67" y="250"/>
                    <a:pt x="84" y="255"/>
                    <a:pt x="100" y="255"/>
                  </a:cubicBezTo>
                  <a:cubicBezTo>
                    <a:pt x="115" y="255"/>
                    <a:pt x="129" y="250"/>
                    <a:pt x="137" y="239"/>
                  </a:cubicBezTo>
                  <a:cubicBezTo>
                    <a:pt x="207" y="223"/>
                    <a:pt x="240" y="136"/>
                    <a:pt x="224" y="87"/>
                  </a:cubicBezTo>
                  <a:cubicBezTo>
                    <a:pt x="224" y="54"/>
                    <a:pt x="207" y="33"/>
                    <a:pt x="186" y="17"/>
                  </a:cubicBezTo>
                  <a:cubicBezTo>
                    <a:pt x="186" y="17"/>
                    <a:pt x="170" y="17"/>
                    <a:pt x="17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6" name="Google Shape;15406;p47"/>
            <p:cNvSpPr/>
            <p:nvPr/>
          </p:nvSpPr>
          <p:spPr>
            <a:xfrm>
              <a:off x="3842275" y="27097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2" y="0"/>
                  </a:moveTo>
                  <a:cubicBezTo>
                    <a:pt x="100" y="0"/>
                    <a:pt x="64" y="19"/>
                    <a:pt x="33" y="50"/>
                  </a:cubicBezTo>
                  <a:cubicBezTo>
                    <a:pt x="0" y="99"/>
                    <a:pt x="0" y="186"/>
                    <a:pt x="33" y="239"/>
                  </a:cubicBezTo>
                  <a:cubicBezTo>
                    <a:pt x="55" y="253"/>
                    <a:pt x="80" y="261"/>
                    <a:pt x="104" y="261"/>
                  </a:cubicBezTo>
                  <a:cubicBezTo>
                    <a:pt x="141" y="261"/>
                    <a:pt x="177" y="244"/>
                    <a:pt x="206" y="202"/>
                  </a:cubicBezTo>
                  <a:cubicBezTo>
                    <a:pt x="239" y="153"/>
                    <a:pt x="239" y="83"/>
                    <a:pt x="190" y="33"/>
                  </a:cubicBezTo>
                  <a:cubicBezTo>
                    <a:pt x="176" y="10"/>
                    <a:pt x="155" y="0"/>
                    <a:pt x="13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7" name="Google Shape;15407;p47"/>
            <p:cNvSpPr/>
            <p:nvPr/>
          </p:nvSpPr>
          <p:spPr>
            <a:xfrm>
              <a:off x="4257550" y="2828300"/>
              <a:ext cx="6100" cy="6300"/>
            </a:xfrm>
            <a:custGeom>
              <a:avLst/>
              <a:gdLst/>
              <a:ahLst/>
              <a:cxnLst/>
              <a:rect l="l" t="t" r="r" b="b"/>
              <a:pathLst>
                <a:path w="244" h="252" extrusionOk="0">
                  <a:moveTo>
                    <a:pt x="137" y="1"/>
                  </a:moveTo>
                  <a:cubicBezTo>
                    <a:pt x="104" y="1"/>
                    <a:pt x="73" y="19"/>
                    <a:pt x="54" y="50"/>
                  </a:cubicBezTo>
                  <a:cubicBezTo>
                    <a:pt x="0" y="99"/>
                    <a:pt x="0" y="186"/>
                    <a:pt x="54" y="219"/>
                  </a:cubicBezTo>
                  <a:cubicBezTo>
                    <a:pt x="68" y="242"/>
                    <a:pt x="89" y="252"/>
                    <a:pt x="112" y="252"/>
                  </a:cubicBezTo>
                  <a:cubicBezTo>
                    <a:pt x="143" y="252"/>
                    <a:pt x="178" y="233"/>
                    <a:pt x="207" y="202"/>
                  </a:cubicBezTo>
                  <a:cubicBezTo>
                    <a:pt x="244" y="153"/>
                    <a:pt x="244" y="66"/>
                    <a:pt x="207" y="33"/>
                  </a:cubicBezTo>
                  <a:cubicBezTo>
                    <a:pt x="186" y="11"/>
                    <a:pt x="161" y="1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8" name="Google Shape;15408;p47"/>
            <p:cNvSpPr/>
            <p:nvPr/>
          </p:nvSpPr>
          <p:spPr>
            <a:xfrm>
              <a:off x="3979675" y="274790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03" y="1"/>
                  </a:moveTo>
                  <a:cubicBezTo>
                    <a:pt x="70" y="17"/>
                    <a:pt x="37" y="71"/>
                    <a:pt x="21" y="120"/>
                  </a:cubicBezTo>
                  <a:cubicBezTo>
                    <a:pt x="0" y="190"/>
                    <a:pt x="37" y="240"/>
                    <a:pt x="103" y="260"/>
                  </a:cubicBezTo>
                  <a:cubicBezTo>
                    <a:pt x="140" y="260"/>
                    <a:pt x="157" y="260"/>
                    <a:pt x="190" y="240"/>
                  </a:cubicBezTo>
                  <a:cubicBezTo>
                    <a:pt x="206" y="207"/>
                    <a:pt x="227" y="190"/>
                    <a:pt x="243" y="157"/>
                  </a:cubicBezTo>
                  <a:cubicBezTo>
                    <a:pt x="243" y="120"/>
                    <a:pt x="243" y="87"/>
                    <a:pt x="227" y="54"/>
                  </a:cubicBezTo>
                  <a:cubicBezTo>
                    <a:pt x="227" y="54"/>
                    <a:pt x="227" y="34"/>
                    <a:pt x="206" y="34"/>
                  </a:cubicBezTo>
                  <a:cubicBezTo>
                    <a:pt x="206" y="34"/>
                    <a:pt x="206" y="17"/>
                    <a:pt x="190" y="17"/>
                  </a:cubicBezTo>
                  <a:cubicBezTo>
                    <a:pt x="173" y="17"/>
                    <a:pt x="140" y="17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9" name="Google Shape;15409;p47"/>
            <p:cNvSpPr/>
            <p:nvPr/>
          </p:nvSpPr>
          <p:spPr>
            <a:xfrm>
              <a:off x="3944100" y="2832200"/>
              <a:ext cx="6425" cy="6500"/>
            </a:xfrm>
            <a:custGeom>
              <a:avLst/>
              <a:gdLst/>
              <a:ahLst/>
              <a:cxnLst/>
              <a:rect l="l" t="t" r="r" b="b"/>
              <a:pathLst>
                <a:path w="257" h="260" extrusionOk="0">
                  <a:moveTo>
                    <a:pt x="135" y="0"/>
                  </a:moveTo>
                  <a:cubicBezTo>
                    <a:pt x="101" y="0"/>
                    <a:pt x="69" y="18"/>
                    <a:pt x="50" y="46"/>
                  </a:cubicBezTo>
                  <a:cubicBezTo>
                    <a:pt x="1" y="100"/>
                    <a:pt x="1" y="187"/>
                    <a:pt x="50" y="236"/>
                  </a:cubicBezTo>
                  <a:cubicBezTo>
                    <a:pt x="65" y="251"/>
                    <a:pt x="91" y="259"/>
                    <a:pt x="118" y="259"/>
                  </a:cubicBezTo>
                  <a:cubicBezTo>
                    <a:pt x="151" y="259"/>
                    <a:pt x="186" y="247"/>
                    <a:pt x="207" y="220"/>
                  </a:cubicBezTo>
                  <a:cubicBezTo>
                    <a:pt x="256" y="150"/>
                    <a:pt x="256" y="84"/>
                    <a:pt x="207" y="30"/>
                  </a:cubicBezTo>
                  <a:cubicBezTo>
                    <a:pt x="184" y="9"/>
                    <a:pt x="159" y="0"/>
                    <a:pt x="135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0" name="Google Shape;15410;p47"/>
            <p:cNvSpPr/>
            <p:nvPr/>
          </p:nvSpPr>
          <p:spPr>
            <a:xfrm>
              <a:off x="3940200" y="2801275"/>
              <a:ext cx="6000" cy="6250"/>
            </a:xfrm>
            <a:custGeom>
              <a:avLst/>
              <a:gdLst/>
              <a:ahLst/>
              <a:cxnLst/>
              <a:rect l="l" t="t" r="r" b="b"/>
              <a:pathLst>
                <a:path w="240" h="250" extrusionOk="0">
                  <a:moveTo>
                    <a:pt x="133" y="0"/>
                  </a:moveTo>
                  <a:cubicBezTo>
                    <a:pt x="101" y="0"/>
                    <a:pt x="64" y="18"/>
                    <a:pt x="33" y="47"/>
                  </a:cubicBezTo>
                  <a:cubicBezTo>
                    <a:pt x="0" y="100"/>
                    <a:pt x="0" y="187"/>
                    <a:pt x="33" y="220"/>
                  </a:cubicBezTo>
                  <a:cubicBezTo>
                    <a:pt x="55" y="240"/>
                    <a:pt x="81" y="250"/>
                    <a:pt x="106" y="250"/>
                  </a:cubicBezTo>
                  <a:cubicBezTo>
                    <a:pt x="142" y="250"/>
                    <a:pt x="177" y="232"/>
                    <a:pt x="206" y="203"/>
                  </a:cubicBezTo>
                  <a:cubicBezTo>
                    <a:pt x="239" y="150"/>
                    <a:pt x="239" y="63"/>
                    <a:pt x="190" y="30"/>
                  </a:cubicBezTo>
                  <a:cubicBezTo>
                    <a:pt x="176" y="9"/>
                    <a:pt x="156" y="0"/>
                    <a:pt x="13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1" name="Google Shape;15411;p47"/>
            <p:cNvSpPr/>
            <p:nvPr/>
          </p:nvSpPr>
          <p:spPr>
            <a:xfrm>
              <a:off x="3940600" y="2755725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38" y="0"/>
                  </a:moveTo>
                  <a:cubicBezTo>
                    <a:pt x="103" y="0"/>
                    <a:pt x="67" y="19"/>
                    <a:pt x="38" y="50"/>
                  </a:cubicBezTo>
                  <a:cubicBezTo>
                    <a:pt x="1" y="100"/>
                    <a:pt x="1" y="186"/>
                    <a:pt x="38" y="219"/>
                  </a:cubicBezTo>
                  <a:cubicBezTo>
                    <a:pt x="54" y="236"/>
                    <a:pt x="71" y="257"/>
                    <a:pt x="87" y="257"/>
                  </a:cubicBezTo>
                  <a:cubicBezTo>
                    <a:pt x="120" y="257"/>
                    <a:pt x="174" y="257"/>
                    <a:pt x="207" y="203"/>
                  </a:cubicBezTo>
                  <a:cubicBezTo>
                    <a:pt x="244" y="170"/>
                    <a:pt x="244" y="116"/>
                    <a:pt x="223" y="67"/>
                  </a:cubicBezTo>
                  <a:cubicBezTo>
                    <a:pt x="223" y="50"/>
                    <a:pt x="207" y="30"/>
                    <a:pt x="207" y="30"/>
                  </a:cubicBezTo>
                  <a:cubicBezTo>
                    <a:pt x="186" y="9"/>
                    <a:pt x="162" y="0"/>
                    <a:pt x="13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2" name="Google Shape;15412;p47"/>
            <p:cNvSpPr/>
            <p:nvPr/>
          </p:nvSpPr>
          <p:spPr>
            <a:xfrm>
              <a:off x="3925150" y="2796950"/>
              <a:ext cx="6500" cy="6325"/>
            </a:xfrm>
            <a:custGeom>
              <a:avLst/>
              <a:gdLst/>
              <a:ahLst/>
              <a:cxnLst/>
              <a:rect l="l" t="t" r="r" b="b"/>
              <a:pathLst>
                <a:path w="260" h="253" extrusionOk="0">
                  <a:moveTo>
                    <a:pt x="151" y="0"/>
                  </a:moveTo>
                  <a:cubicBezTo>
                    <a:pt x="119" y="0"/>
                    <a:pt x="83" y="19"/>
                    <a:pt x="54" y="51"/>
                  </a:cubicBezTo>
                  <a:cubicBezTo>
                    <a:pt x="0" y="100"/>
                    <a:pt x="0" y="187"/>
                    <a:pt x="54" y="220"/>
                  </a:cubicBezTo>
                  <a:cubicBezTo>
                    <a:pt x="75" y="242"/>
                    <a:pt x="99" y="252"/>
                    <a:pt x="124" y="252"/>
                  </a:cubicBezTo>
                  <a:cubicBezTo>
                    <a:pt x="156" y="252"/>
                    <a:pt x="187" y="234"/>
                    <a:pt x="206" y="203"/>
                  </a:cubicBezTo>
                  <a:cubicBezTo>
                    <a:pt x="260" y="154"/>
                    <a:pt x="260" y="67"/>
                    <a:pt x="206" y="30"/>
                  </a:cubicBezTo>
                  <a:cubicBezTo>
                    <a:pt x="193" y="10"/>
                    <a:pt x="173" y="0"/>
                    <a:pt x="15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3" name="Google Shape;15413;p47"/>
            <p:cNvSpPr/>
            <p:nvPr/>
          </p:nvSpPr>
          <p:spPr>
            <a:xfrm>
              <a:off x="3921750" y="273717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53" y="1"/>
                  </a:moveTo>
                  <a:cubicBezTo>
                    <a:pt x="120" y="1"/>
                    <a:pt x="87" y="1"/>
                    <a:pt x="70" y="17"/>
                  </a:cubicBezTo>
                  <a:cubicBezTo>
                    <a:pt x="33" y="50"/>
                    <a:pt x="17" y="71"/>
                    <a:pt x="17" y="104"/>
                  </a:cubicBezTo>
                  <a:cubicBezTo>
                    <a:pt x="0" y="137"/>
                    <a:pt x="17" y="174"/>
                    <a:pt x="33" y="207"/>
                  </a:cubicBezTo>
                  <a:cubicBezTo>
                    <a:pt x="50" y="223"/>
                    <a:pt x="70" y="240"/>
                    <a:pt x="103" y="256"/>
                  </a:cubicBezTo>
                  <a:cubicBezTo>
                    <a:pt x="153" y="256"/>
                    <a:pt x="223" y="223"/>
                    <a:pt x="239" y="137"/>
                  </a:cubicBezTo>
                  <a:cubicBezTo>
                    <a:pt x="239" y="120"/>
                    <a:pt x="239" y="87"/>
                    <a:pt x="223" y="50"/>
                  </a:cubicBezTo>
                  <a:cubicBezTo>
                    <a:pt x="223" y="34"/>
                    <a:pt x="206" y="34"/>
                    <a:pt x="206" y="34"/>
                  </a:cubicBezTo>
                  <a:cubicBezTo>
                    <a:pt x="190" y="17"/>
                    <a:pt x="173" y="1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4" name="Google Shape;15414;p47"/>
            <p:cNvSpPr/>
            <p:nvPr/>
          </p:nvSpPr>
          <p:spPr>
            <a:xfrm>
              <a:off x="3919975" y="2781475"/>
              <a:ext cx="6125" cy="6450"/>
            </a:xfrm>
            <a:custGeom>
              <a:avLst/>
              <a:gdLst/>
              <a:ahLst/>
              <a:cxnLst/>
              <a:rect l="l" t="t" r="r" b="b"/>
              <a:pathLst>
                <a:path w="245" h="258" extrusionOk="0">
                  <a:moveTo>
                    <a:pt x="139" y="1"/>
                  </a:moveTo>
                  <a:cubicBezTo>
                    <a:pt x="106" y="1"/>
                    <a:pt x="74" y="20"/>
                    <a:pt x="55" y="51"/>
                  </a:cubicBezTo>
                  <a:cubicBezTo>
                    <a:pt x="1" y="101"/>
                    <a:pt x="1" y="187"/>
                    <a:pt x="55" y="220"/>
                  </a:cubicBezTo>
                  <a:cubicBezTo>
                    <a:pt x="71" y="237"/>
                    <a:pt x="71" y="257"/>
                    <a:pt x="88" y="257"/>
                  </a:cubicBezTo>
                  <a:cubicBezTo>
                    <a:pt x="141" y="257"/>
                    <a:pt x="174" y="257"/>
                    <a:pt x="207" y="204"/>
                  </a:cubicBezTo>
                  <a:cubicBezTo>
                    <a:pt x="244" y="171"/>
                    <a:pt x="244" y="117"/>
                    <a:pt x="244" y="68"/>
                  </a:cubicBezTo>
                  <a:cubicBezTo>
                    <a:pt x="224" y="51"/>
                    <a:pt x="224" y="51"/>
                    <a:pt x="207" y="30"/>
                  </a:cubicBezTo>
                  <a:cubicBezTo>
                    <a:pt x="187" y="10"/>
                    <a:pt x="163" y="1"/>
                    <a:pt x="13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5" name="Google Shape;15415;p47"/>
            <p:cNvSpPr/>
            <p:nvPr/>
          </p:nvSpPr>
          <p:spPr>
            <a:xfrm>
              <a:off x="3914825" y="2829875"/>
              <a:ext cx="6125" cy="6475"/>
            </a:xfrm>
            <a:custGeom>
              <a:avLst/>
              <a:gdLst/>
              <a:ahLst/>
              <a:cxnLst/>
              <a:rect l="l" t="t" r="r" b="b"/>
              <a:pathLst>
                <a:path w="245" h="259" extrusionOk="0">
                  <a:moveTo>
                    <a:pt x="136" y="0"/>
                  </a:moveTo>
                  <a:cubicBezTo>
                    <a:pt x="87" y="0"/>
                    <a:pt x="35" y="46"/>
                    <a:pt x="17" y="106"/>
                  </a:cubicBezTo>
                  <a:cubicBezTo>
                    <a:pt x="1" y="177"/>
                    <a:pt x="38" y="243"/>
                    <a:pt x="104" y="259"/>
                  </a:cubicBezTo>
                  <a:cubicBezTo>
                    <a:pt x="120" y="259"/>
                    <a:pt x="157" y="259"/>
                    <a:pt x="190" y="226"/>
                  </a:cubicBezTo>
                  <a:cubicBezTo>
                    <a:pt x="207" y="210"/>
                    <a:pt x="223" y="193"/>
                    <a:pt x="244" y="156"/>
                  </a:cubicBezTo>
                  <a:cubicBezTo>
                    <a:pt x="244" y="123"/>
                    <a:pt x="244" y="90"/>
                    <a:pt x="223" y="53"/>
                  </a:cubicBezTo>
                  <a:cubicBezTo>
                    <a:pt x="223" y="36"/>
                    <a:pt x="207" y="36"/>
                    <a:pt x="207" y="36"/>
                  </a:cubicBezTo>
                  <a:cubicBezTo>
                    <a:pt x="190" y="20"/>
                    <a:pt x="174" y="3"/>
                    <a:pt x="157" y="3"/>
                  </a:cubicBezTo>
                  <a:cubicBezTo>
                    <a:pt x="150" y="1"/>
                    <a:pt x="143" y="0"/>
                    <a:pt x="1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6" name="Google Shape;15416;p47"/>
            <p:cNvSpPr/>
            <p:nvPr/>
          </p:nvSpPr>
          <p:spPr>
            <a:xfrm>
              <a:off x="3942350" y="281665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53" y="1"/>
                  </a:moveTo>
                  <a:cubicBezTo>
                    <a:pt x="87" y="1"/>
                    <a:pt x="34" y="34"/>
                    <a:pt x="17" y="120"/>
                  </a:cubicBezTo>
                  <a:cubicBezTo>
                    <a:pt x="1" y="137"/>
                    <a:pt x="1" y="170"/>
                    <a:pt x="17" y="207"/>
                  </a:cubicBezTo>
                  <a:cubicBezTo>
                    <a:pt x="34" y="240"/>
                    <a:pt x="71" y="256"/>
                    <a:pt x="87" y="256"/>
                  </a:cubicBezTo>
                  <a:cubicBezTo>
                    <a:pt x="96" y="258"/>
                    <a:pt x="104" y="259"/>
                    <a:pt x="112" y="259"/>
                  </a:cubicBezTo>
                  <a:cubicBezTo>
                    <a:pt x="167" y="259"/>
                    <a:pt x="209" y="214"/>
                    <a:pt x="223" y="153"/>
                  </a:cubicBezTo>
                  <a:cubicBezTo>
                    <a:pt x="240" y="120"/>
                    <a:pt x="240" y="87"/>
                    <a:pt x="223" y="50"/>
                  </a:cubicBezTo>
                  <a:cubicBezTo>
                    <a:pt x="207" y="50"/>
                    <a:pt x="207" y="34"/>
                    <a:pt x="207" y="34"/>
                  </a:cubicBezTo>
                  <a:cubicBezTo>
                    <a:pt x="190" y="17"/>
                    <a:pt x="174" y="1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7" name="Google Shape;15417;p47"/>
            <p:cNvSpPr/>
            <p:nvPr/>
          </p:nvSpPr>
          <p:spPr>
            <a:xfrm>
              <a:off x="3927725" y="281325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35" y="1"/>
                  </a:moveTo>
                  <a:cubicBezTo>
                    <a:pt x="101" y="1"/>
                    <a:pt x="66" y="19"/>
                    <a:pt x="37" y="50"/>
                  </a:cubicBezTo>
                  <a:cubicBezTo>
                    <a:pt x="0" y="99"/>
                    <a:pt x="0" y="186"/>
                    <a:pt x="37" y="240"/>
                  </a:cubicBezTo>
                  <a:cubicBezTo>
                    <a:pt x="57" y="253"/>
                    <a:pt x="81" y="261"/>
                    <a:pt x="105" y="261"/>
                  </a:cubicBezTo>
                  <a:cubicBezTo>
                    <a:pt x="140" y="261"/>
                    <a:pt x="177" y="244"/>
                    <a:pt x="206" y="203"/>
                  </a:cubicBezTo>
                  <a:cubicBezTo>
                    <a:pt x="243" y="153"/>
                    <a:pt x="243" y="83"/>
                    <a:pt x="206" y="33"/>
                  </a:cubicBezTo>
                  <a:cubicBezTo>
                    <a:pt x="185" y="11"/>
                    <a:pt x="161" y="1"/>
                    <a:pt x="13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8" name="Google Shape;15418;p47"/>
            <p:cNvSpPr/>
            <p:nvPr/>
          </p:nvSpPr>
          <p:spPr>
            <a:xfrm>
              <a:off x="3927725" y="2752325"/>
              <a:ext cx="6100" cy="6625"/>
            </a:xfrm>
            <a:custGeom>
              <a:avLst/>
              <a:gdLst/>
              <a:ahLst/>
              <a:cxnLst/>
              <a:rect l="l" t="t" r="r" b="b"/>
              <a:pathLst>
                <a:path w="244" h="265" extrusionOk="0">
                  <a:moveTo>
                    <a:pt x="136" y="1"/>
                  </a:moveTo>
                  <a:cubicBezTo>
                    <a:pt x="121" y="1"/>
                    <a:pt x="103" y="5"/>
                    <a:pt x="87" y="13"/>
                  </a:cubicBezTo>
                  <a:cubicBezTo>
                    <a:pt x="37" y="46"/>
                    <a:pt x="0" y="116"/>
                    <a:pt x="17" y="186"/>
                  </a:cubicBezTo>
                  <a:cubicBezTo>
                    <a:pt x="17" y="219"/>
                    <a:pt x="37" y="236"/>
                    <a:pt x="70" y="252"/>
                  </a:cubicBezTo>
                  <a:cubicBezTo>
                    <a:pt x="79" y="261"/>
                    <a:pt x="91" y="265"/>
                    <a:pt x="106" y="265"/>
                  </a:cubicBezTo>
                  <a:cubicBezTo>
                    <a:pt x="121" y="265"/>
                    <a:pt x="138" y="261"/>
                    <a:pt x="157" y="252"/>
                  </a:cubicBezTo>
                  <a:cubicBezTo>
                    <a:pt x="190" y="236"/>
                    <a:pt x="206" y="219"/>
                    <a:pt x="223" y="186"/>
                  </a:cubicBezTo>
                  <a:cubicBezTo>
                    <a:pt x="243" y="149"/>
                    <a:pt x="243" y="116"/>
                    <a:pt x="223" y="83"/>
                  </a:cubicBezTo>
                  <a:cubicBezTo>
                    <a:pt x="223" y="63"/>
                    <a:pt x="223" y="46"/>
                    <a:pt x="206" y="30"/>
                  </a:cubicBezTo>
                  <a:cubicBezTo>
                    <a:pt x="190" y="30"/>
                    <a:pt x="190" y="30"/>
                    <a:pt x="173" y="13"/>
                  </a:cubicBezTo>
                  <a:cubicBezTo>
                    <a:pt x="165" y="5"/>
                    <a:pt x="152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9" name="Google Shape;15419;p47"/>
            <p:cNvSpPr/>
            <p:nvPr/>
          </p:nvSpPr>
          <p:spPr>
            <a:xfrm>
              <a:off x="3929875" y="2829875"/>
              <a:ext cx="5600" cy="6475"/>
            </a:xfrm>
            <a:custGeom>
              <a:avLst/>
              <a:gdLst/>
              <a:ahLst/>
              <a:cxnLst/>
              <a:rect l="l" t="t" r="r" b="b"/>
              <a:pathLst>
                <a:path w="224" h="259" extrusionOk="0">
                  <a:moveTo>
                    <a:pt x="117" y="0"/>
                  </a:moveTo>
                  <a:cubicBezTo>
                    <a:pt x="70" y="0"/>
                    <a:pt x="15" y="46"/>
                    <a:pt x="1" y="106"/>
                  </a:cubicBezTo>
                  <a:cubicBezTo>
                    <a:pt x="1" y="139"/>
                    <a:pt x="1" y="177"/>
                    <a:pt x="17" y="210"/>
                  </a:cubicBezTo>
                  <a:cubicBezTo>
                    <a:pt x="34" y="226"/>
                    <a:pt x="54" y="243"/>
                    <a:pt x="87" y="259"/>
                  </a:cubicBezTo>
                  <a:cubicBezTo>
                    <a:pt x="137" y="259"/>
                    <a:pt x="207" y="226"/>
                    <a:pt x="223" y="139"/>
                  </a:cubicBezTo>
                  <a:cubicBezTo>
                    <a:pt x="223" y="123"/>
                    <a:pt x="223" y="90"/>
                    <a:pt x="207" y="53"/>
                  </a:cubicBezTo>
                  <a:cubicBezTo>
                    <a:pt x="207" y="36"/>
                    <a:pt x="207" y="36"/>
                    <a:pt x="190" y="36"/>
                  </a:cubicBezTo>
                  <a:cubicBezTo>
                    <a:pt x="174" y="20"/>
                    <a:pt x="157" y="3"/>
                    <a:pt x="137" y="3"/>
                  </a:cubicBezTo>
                  <a:cubicBezTo>
                    <a:pt x="130" y="1"/>
                    <a:pt x="124" y="0"/>
                    <a:pt x="11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0" name="Google Shape;15420;p47"/>
            <p:cNvSpPr/>
            <p:nvPr/>
          </p:nvSpPr>
          <p:spPr>
            <a:xfrm>
              <a:off x="3932875" y="2767550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34" y="1"/>
                  </a:moveTo>
                  <a:cubicBezTo>
                    <a:pt x="102" y="1"/>
                    <a:pt x="66" y="17"/>
                    <a:pt x="37" y="56"/>
                  </a:cubicBezTo>
                  <a:cubicBezTo>
                    <a:pt x="17" y="72"/>
                    <a:pt x="17" y="93"/>
                    <a:pt x="17" y="109"/>
                  </a:cubicBezTo>
                  <a:cubicBezTo>
                    <a:pt x="0" y="142"/>
                    <a:pt x="0" y="196"/>
                    <a:pt x="37" y="229"/>
                  </a:cubicBezTo>
                  <a:cubicBezTo>
                    <a:pt x="57" y="248"/>
                    <a:pt x="82" y="256"/>
                    <a:pt x="107" y="256"/>
                  </a:cubicBezTo>
                  <a:cubicBezTo>
                    <a:pt x="124" y="256"/>
                    <a:pt x="142" y="252"/>
                    <a:pt x="157" y="245"/>
                  </a:cubicBezTo>
                  <a:cubicBezTo>
                    <a:pt x="173" y="245"/>
                    <a:pt x="190" y="229"/>
                    <a:pt x="190" y="212"/>
                  </a:cubicBezTo>
                  <a:cubicBezTo>
                    <a:pt x="244" y="159"/>
                    <a:pt x="244" y="72"/>
                    <a:pt x="190" y="23"/>
                  </a:cubicBezTo>
                  <a:cubicBezTo>
                    <a:pt x="176" y="9"/>
                    <a:pt x="156" y="1"/>
                    <a:pt x="13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1" name="Google Shape;15421;p47"/>
            <p:cNvSpPr/>
            <p:nvPr/>
          </p:nvSpPr>
          <p:spPr>
            <a:xfrm>
              <a:off x="3947100" y="2771325"/>
              <a:ext cx="5575" cy="6350"/>
            </a:xfrm>
            <a:custGeom>
              <a:avLst/>
              <a:gdLst/>
              <a:ahLst/>
              <a:cxnLst/>
              <a:rect l="l" t="t" r="r" b="b"/>
              <a:pathLst>
                <a:path w="223" h="254" extrusionOk="0">
                  <a:moveTo>
                    <a:pt x="111" y="1"/>
                  </a:moveTo>
                  <a:cubicBezTo>
                    <a:pt x="92" y="1"/>
                    <a:pt x="76" y="13"/>
                    <a:pt x="50" y="24"/>
                  </a:cubicBezTo>
                  <a:cubicBezTo>
                    <a:pt x="33" y="45"/>
                    <a:pt x="17" y="78"/>
                    <a:pt x="0" y="111"/>
                  </a:cubicBezTo>
                  <a:cubicBezTo>
                    <a:pt x="0" y="148"/>
                    <a:pt x="0" y="181"/>
                    <a:pt x="17" y="197"/>
                  </a:cubicBezTo>
                  <a:cubicBezTo>
                    <a:pt x="33" y="230"/>
                    <a:pt x="50" y="251"/>
                    <a:pt x="87" y="251"/>
                  </a:cubicBezTo>
                  <a:cubicBezTo>
                    <a:pt x="93" y="253"/>
                    <a:pt x="99" y="254"/>
                    <a:pt x="106" y="254"/>
                  </a:cubicBezTo>
                  <a:cubicBezTo>
                    <a:pt x="153" y="254"/>
                    <a:pt x="208" y="206"/>
                    <a:pt x="223" y="148"/>
                  </a:cubicBezTo>
                  <a:cubicBezTo>
                    <a:pt x="223" y="111"/>
                    <a:pt x="223" y="78"/>
                    <a:pt x="206" y="45"/>
                  </a:cubicBezTo>
                  <a:lnTo>
                    <a:pt x="190" y="24"/>
                  </a:lnTo>
                  <a:cubicBezTo>
                    <a:pt x="169" y="8"/>
                    <a:pt x="153" y="8"/>
                    <a:pt x="136" y="8"/>
                  </a:cubicBezTo>
                  <a:cubicBezTo>
                    <a:pt x="127" y="3"/>
                    <a:pt x="118" y="1"/>
                    <a:pt x="11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2" name="Google Shape;15422;p47"/>
            <p:cNvSpPr/>
            <p:nvPr/>
          </p:nvSpPr>
          <p:spPr>
            <a:xfrm>
              <a:off x="3939375" y="27405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53" y="1"/>
                  </a:moveTo>
                  <a:cubicBezTo>
                    <a:pt x="87" y="1"/>
                    <a:pt x="33" y="54"/>
                    <a:pt x="17" y="120"/>
                  </a:cubicBezTo>
                  <a:cubicBezTo>
                    <a:pt x="0" y="158"/>
                    <a:pt x="0" y="190"/>
                    <a:pt x="17" y="207"/>
                  </a:cubicBezTo>
                  <a:cubicBezTo>
                    <a:pt x="33" y="244"/>
                    <a:pt x="66" y="261"/>
                    <a:pt x="87" y="261"/>
                  </a:cubicBezTo>
                  <a:cubicBezTo>
                    <a:pt x="120" y="261"/>
                    <a:pt x="153" y="261"/>
                    <a:pt x="169" y="244"/>
                  </a:cubicBezTo>
                  <a:cubicBezTo>
                    <a:pt x="206" y="207"/>
                    <a:pt x="223" y="190"/>
                    <a:pt x="223" y="158"/>
                  </a:cubicBezTo>
                  <a:cubicBezTo>
                    <a:pt x="239" y="120"/>
                    <a:pt x="239" y="87"/>
                    <a:pt x="223" y="54"/>
                  </a:cubicBezTo>
                  <a:cubicBezTo>
                    <a:pt x="206" y="54"/>
                    <a:pt x="206" y="38"/>
                    <a:pt x="206" y="38"/>
                  </a:cubicBezTo>
                  <a:cubicBezTo>
                    <a:pt x="190" y="17"/>
                    <a:pt x="169" y="1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3" name="Google Shape;15423;p47"/>
            <p:cNvSpPr/>
            <p:nvPr/>
          </p:nvSpPr>
          <p:spPr>
            <a:xfrm>
              <a:off x="3934625" y="2784500"/>
              <a:ext cx="6000" cy="6300"/>
            </a:xfrm>
            <a:custGeom>
              <a:avLst/>
              <a:gdLst/>
              <a:ahLst/>
              <a:cxnLst/>
              <a:rect l="l" t="t" r="r" b="b"/>
              <a:pathLst>
                <a:path w="240" h="252" extrusionOk="0">
                  <a:moveTo>
                    <a:pt x="139" y="0"/>
                  </a:moveTo>
                  <a:cubicBezTo>
                    <a:pt x="124" y="0"/>
                    <a:pt x="112" y="4"/>
                    <a:pt x="103" y="13"/>
                  </a:cubicBezTo>
                  <a:cubicBezTo>
                    <a:pt x="33" y="33"/>
                    <a:pt x="0" y="99"/>
                    <a:pt x="17" y="169"/>
                  </a:cubicBezTo>
                  <a:cubicBezTo>
                    <a:pt x="33" y="202"/>
                    <a:pt x="50" y="239"/>
                    <a:pt x="71" y="239"/>
                  </a:cubicBezTo>
                  <a:cubicBezTo>
                    <a:pt x="87" y="248"/>
                    <a:pt x="103" y="252"/>
                    <a:pt x="118" y="252"/>
                  </a:cubicBezTo>
                  <a:cubicBezTo>
                    <a:pt x="132" y="252"/>
                    <a:pt x="145" y="248"/>
                    <a:pt x="153" y="239"/>
                  </a:cubicBezTo>
                  <a:cubicBezTo>
                    <a:pt x="190" y="239"/>
                    <a:pt x="207" y="202"/>
                    <a:pt x="223" y="169"/>
                  </a:cubicBezTo>
                  <a:cubicBezTo>
                    <a:pt x="240" y="153"/>
                    <a:pt x="240" y="116"/>
                    <a:pt x="240" y="83"/>
                  </a:cubicBezTo>
                  <a:cubicBezTo>
                    <a:pt x="223" y="66"/>
                    <a:pt x="223" y="33"/>
                    <a:pt x="207" y="33"/>
                  </a:cubicBezTo>
                  <a:cubicBezTo>
                    <a:pt x="207" y="13"/>
                    <a:pt x="190" y="13"/>
                    <a:pt x="190" y="13"/>
                  </a:cubicBezTo>
                  <a:cubicBezTo>
                    <a:pt x="172" y="4"/>
                    <a:pt x="154" y="0"/>
                    <a:pt x="13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4" name="Google Shape;15424;p47"/>
            <p:cNvSpPr/>
            <p:nvPr/>
          </p:nvSpPr>
          <p:spPr>
            <a:xfrm>
              <a:off x="4040275" y="2741925"/>
              <a:ext cx="5600" cy="6000"/>
            </a:xfrm>
            <a:custGeom>
              <a:avLst/>
              <a:gdLst/>
              <a:ahLst/>
              <a:cxnLst/>
              <a:rect l="l" t="t" r="r" b="b"/>
              <a:pathLst>
                <a:path w="224" h="240" extrusionOk="0">
                  <a:moveTo>
                    <a:pt x="190" y="0"/>
                  </a:moveTo>
                  <a:cubicBezTo>
                    <a:pt x="174" y="0"/>
                    <a:pt x="153" y="17"/>
                    <a:pt x="136" y="17"/>
                  </a:cubicBezTo>
                  <a:cubicBezTo>
                    <a:pt x="87" y="33"/>
                    <a:pt x="50" y="50"/>
                    <a:pt x="17" y="50"/>
                  </a:cubicBezTo>
                  <a:cubicBezTo>
                    <a:pt x="0" y="66"/>
                    <a:pt x="0" y="66"/>
                    <a:pt x="0" y="87"/>
                  </a:cubicBezTo>
                  <a:cubicBezTo>
                    <a:pt x="0" y="120"/>
                    <a:pt x="0" y="153"/>
                    <a:pt x="17" y="190"/>
                  </a:cubicBezTo>
                  <a:cubicBezTo>
                    <a:pt x="33" y="207"/>
                    <a:pt x="50" y="223"/>
                    <a:pt x="87" y="240"/>
                  </a:cubicBezTo>
                  <a:cubicBezTo>
                    <a:pt x="136" y="240"/>
                    <a:pt x="207" y="190"/>
                    <a:pt x="223" y="120"/>
                  </a:cubicBezTo>
                  <a:cubicBezTo>
                    <a:pt x="223" y="87"/>
                    <a:pt x="223" y="50"/>
                    <a:pt x="207" y="33"/>
                  </a:cubicBezTo>
                  <a:cubicBezTo>
                    <a:pt x="207" y="17"/>
                    <a:pt x="207" y="17"/>
                    <a:pt x="19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5" name="Google Shape;15425;p47"/>
            <p:cNvSpPr/>
            <p:nvPr/>
          </p:nvSpPr>
          <p:spPr>
            <a:xfrm>
              <a:off x="4201775" y="2833050"/>
              <a:ext cx="6025" cy="6400"/>
            </a:xfrm>
            <a:custGeom>
              <a:avLst/>
              <a:gdLst/>
              <a:ahLst/>
              <a:cxnLst/>
              <a:rect l="l" t="t" r="r" b="b"/>
              <a:pathLst>
                <a:path w="241" h="256" extrusionOk="0">
                  <a:moveTo>
                    <a:pt x="134" y="0"/>
                  </a:moveTo>
                  <a:cubicBezTo>
                    <a:pt x="120" y="0"/>
                    <a:pt x="102" y="4"/>
                    <a:pt x="83" y="12"/>
                  </a:cubicBezTo>
                  <a:cubicBezTo>
                    <a:pt x="67" y="12"/>
                    <a:pt x="34" y="50"/>
                    <a:pt x="17" y="83"/>
                  </a:cubicBezTo>
                  <a:cubicBezTo>
                    <a:pt x="17" y="99"/>
                    <a:pt x="1" y="132"/>
                    <a:pt x="17" y="169"/>
                  </a:cubicBezTo>
                  <a:cubicBezTo>
                    <a:pt x="17" y="202"/>
                    <a:pt x="34" y="235"/>
                    <a:pt x="67" y="235"/>
                  </a:cubicBezTo>
                  <a:cubicBezTo>
                    <a:pt x="83" y="256"/>
                    <a:pt x="121" y="256"/>
                    <a:pt x="154" y="256"/>
                  </a:cubicBezTo>
                  <a:cubicBezTo>
                    <a:pt x="207" y="219"/>
                    <a:pt x="240" y="153"/>
                    <a:pt x="224" y="83"/>
                  </a:cubicBezTo>
                  <a:cubicBezTo>
                    <a:pt x="224" y="66"/>
                    <a:pt x="224" y="50"/>
                    <a:pt x="207" y="29"/>
                  </a:cubicBezTo>
                  <a:cubicBezTo>
                    <a:pt x="187" y="12"/>
                    <a:pt x="187" y="12"/>
                    <a:pt x="170" y="12"/>
                  </a:cubicBezTo>
                  <a:cubicBezTo>
                    <a:pt x="162" y="4"/>
                    <a:pt x="149" y="0"/>
                    <a:pt x="13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6" name="Google Shape;15426;p47"/>
            <p:cNvSpPr/>
            <p:nvPr/>
          </p:nvSpPr>
          <p:spPr>
            <a:xfrm>
              <a:off x="4104700" y="2827875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132" y="0"/>
                  </a:moveTo>
                  <a:cubicBezTo>
                    <a:pt x="100" y="0"/>
                    <a:pt x="65" y="19"/>
                    <a:pt x="33" y="50"/>
                  </a:cubicBezTo>
                  <a:cubicBezTo>
                    <a:pt x="0" y="100"/>
                    <a:pt x="0" y="186"/>
                    <a:pt x="33" y="219"/>
                  </a:cubicBezTo>
                  <a:cubicBezTo>
                    <a:pt x="56" y="242"/>
                    <a:pt x="81" y="252"/>
                    <a:pt x="106" y="252"/>
                  </a:cubicBezTo>
                  <a:cubicBezTo>
                    <a:pt x="141" y="252"/>
                    <a:pt x="176" y="234"/>
                    <a:pt x="206" y="203"/>
                  </a:cubicBezTo>
                  <a:cubicBezTo>
                    <a:pt x="239" y="153"/>
                    <a:pt x="239" y="67"/>
                    <a:pt x="190" y="30"/>
                  </a:cubicBezTo>
                  <a:cubicBezTo>
                    <a:pt x="175" y="9"/>
                    <a:pt x="154" y="0"/>
                    <a:pt x="13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7" name="Google Shape;15427;p47"/>
            <p:cNvSpPr/>
            <p:nvPr/>
          </p:nvSpPr>
          <p:spPr>
            <a:xfrm>
              <a:off x="4099125" y="2812400"/>
              <a:ext cx="6425" cy="6600"/>
            </a:xfrm>
            <a:custGeom>
              <a:avLst/>
              <a:gdLst/>
              <a:ahLst/>
              <a:cxnLst/>
              <a:rect l="l" t="t" r="r" b="b"/>
              <a:pathLst>
                <a:path w="257" h="264" extrusionOk="0">
                  <a:moveTo>
                    <a:pt x="144" y="1"/>
                  </a:moveTo>
                  <a:cubicBezTo>
                    <a:pt x="109" y="1"/>
                    <a:pt x="72" y="19"/>
                    <a:pt x="50" y="51"/>
                  </a:cubicBezTo>
                  <a:cubicBezTo>
                    <a:pt x="1" y="100"/>
                    <a:pt x="1" y="187"/>
                    <a:pt x="50" y="237"/>
                  </a:cubicBezTo>
                  <a:cubicBezTo>
                    <a:pt x="67" y="237"/>
                    <a:pt x="87" y="257"/>
                    <a:pt x="104" y="257"/>
                  </a:cubicBezTo>
                  <a:cubicBezTo>
                    <a:pt x="112" y="261"/>
                    <a:pt x="121" y="263"/>
                    <a:pt x="131" y="263"/>
                  </a:cubicBezTo>
                  <a:cubicBezTo>
                    <a:pt x="161" y="263"/>
                    <a:pt x="194" y="244"/>
                    <a:pt x="207" y="204"/>
                  </a:cubicBezTo>
                  <a:cubicBezTo>
                    <a:pt x="240" y="171"/>
                    <a:pt x="256" y="117"/>
                    <a:pt x="240" y="84"/>
                  </a:cubicBezTo>
                  <a:cubicBezTo>
                    <a:pt x="223" y="67"/>
                    <a:pt x="223" y="51"/>
                    <a:pt x="207" y="30"/>
                  </a:cubicBezTo>
                  <a:cubicBezTo>
                    <a:pt x="191" y="10"/>
                    <a:pt x="168" y="1"/>
                    <a:pt x="14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8" name="Google Shape;15428;p47"/>
            <p:cNvSpPr/>
            <p:nvPr/>
          </p:nvSpPr>
          <p:spPr>
            <a:xfrm>
              <a:off x="4114600" y="2705925"/>
              <a:ext cx="6400" cy="6400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135" y="1"/>
                  </a:moveTo>
                  <a:cubicBezTo>
                    <a:pt x="102" y="1"/>
                    <a:pt x="71" y="18"/>
                    <a:pt x="49" y="47"/>
                  </a:cubicBezTo>
                  <a:cubicBezTo>
                    <a:pt x="0" y="100"/>
                    <a:pt x="0" y="187"/>
                    <a:pt x="49" y="220"/>
                  </a:cubicBezTo>
                  <a:cubicBezTo>
                    <a:pt x="67" y="243"/>
                    <a:pt x="94" y="255"/>
                    <a:pt x="121" y="255"/>
                  </a:cubicBezTo>
                  <a:cubicBezTo>
                    <a:pt x="153" y="255"/>
                    <a:pt x="186" y="239"/>
                    <a:pt x="206" y="204"/>
                  </a:cubicBezTo>
                  <a:cubicBezTo>
                    <a:pt x="256" y="150"/>
                    <a:pt x="256" y="63"/>
                    <a:pt x="206" y="30"/>
                  </a:cubicBezTo>
                  <a:cubicBezTo>
                    <a:pt x="184" y="10"/>
                    <a:pt x="159" y="1"/>
                    <a:pt x="13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9" name="Google Shape;15429;p47"/>
            <p:cNvSpPr/>
            <p:nvPr/>
          </p:nvSpPr>
          <p:spPr>
            <a:xfrm>
              <a:off x="4101700" y="272247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34" y="0"/>
                  </a:moveTo>
                  <a:cubicBezTo>
                    <a:pt x="87" y="0"/>
                    <a:pt x="32" y="49"/>
                    <a:pt x="17" y="106"/>
                  </a:cubicBezTo>
                  <a:cubicBezTo>
                    <a:pt x="1" y="176"/>
                    <a:pt x="34" y="247"/>
                    <a:pt x="104" y="263"/>
                  </a:cubicBezTo>
                  <a:cubicBezTo>
                    <a:pt x="137" y="263"/>
                    <a:pt x="153" y="247"/>
                    <a:pt x="190" y="226"/>
                  </a:cubicBezTo>
                  <a:cubicBezTo>
                    <a:pt x="223" y="209"/>
                    <a:pt x="240" y="176"/>
                    <a:pt x="240" y="144"/>
                  </a:cubicBezTo>
                  <a:cubicBezTo>
                    <a:pt x="240" y="106"/>
                    <a:pt x="240" y="73"/>
                    <a:pt x="223" y="57"/>
                  </a:cubicBezTo>
                  <a:cubicBezTo>
                    <a:pt x="223" y="40"/>
                    <a:pt x="223" y="40"/>
                    <a:pt x="207" y="20"/>
                  </a:cubicBezTo>
                  <a:cubicBezTo>
                    <a:pt x="190" y="20"/>
                    <a:pt x="170" y="3"/>
                    <a:pt x="153" y="3"/>
                  </a:cubicBezTo>
                  <a:cubicBezTo>
                    <a:pt x="147" y="1"/>
                    <a:pt x="141" y="0"/>
                    <a:pt x="13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0" name="Google Shape;15430;p47"/>
            <p:cNvSpPr/>
            <p:nvPr/>
          </p:nvSpPr>
          <p:spPr>
            <a:xfrm>
              <a:off x="4110675" y="2737600"/>
              <a:ext cx="6525" cy="6375"/>
            </a:xfrm>
            <a:custGeom>
              <a:avLst/>
              <a:gdLst/>
              <a:ahLst/>
              <a:cxnLst/>
              <a:rect l="l" t="t" r="r" b="b"/>
              <a:pathLst>
                <a:path w="261" h="255" extrusionOk="0">
                  <a:moveTo>
                    <a:pt x="103" y="0"/>
                  </a:moveTo>
                  <a:cubicBezTo>
                    <a:pt x="37" y="33"/>
                    <a:pt x="0" y="103"/>
                    <a:pt x="17" y="173"/>
                  </a:cubicBezTo>
                  <a:cubicBezTo>
                    <a:pt x="17" y="206"/>
                    <a:pt x="37" y="223"/>
                    <a:pt x="70" y="239"/>
                  </a:cubicBezTo>
                  <a:cubicBezTo>
                    <a:pt x="87" y="250"/>
                    <a:pt x="99" y="255"/>
                    <a:pt x="112" y="255"/>
                  </a:cubicBezTo>
                  <a:cubicBezTo>
                    <a:pt x="125" y="255"/>
                    <a:pt x="138" y="250"/>
                    <a:pt x="157" y="239"/>
                  </a:cubicBezTo>
                  <a:cubicBezTo>
                    <a:pt x="223" y="223"/>
                    <a:pt x="260" y="136"/>
                    <a:pt x="244" y="87"/>
                  </a:cubicBezTo>
                  <a:cubicBezTo>
                    <a:pt x="223" y="54"/>
                    <a:pt x="223" y="33"/>
                    <a:pt x="206" y="33"/>
                  </a:cubicBezTo>
                  <a:lnTo>
                    <a:pt x="190" y="17"/>
                  </a:lnTo>
                  <a:cubicBezTo>
                    <a:pt x="157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1" name="Google Shape;15431;p47"/>
            <p:cNvSpPr/>
            <p:nvPr/>
          </p:nvSpPr>
          <p:spPr>
            <a:xfrm>
              <a:off x="4106850" y="2783575"/>
              <a:ext cx="6000" cy="6300"/>
            </a:xfrm>
            <a:custGeom>
              <a:avLst/>
              <a:gdLst/>
              <a:ahLst/>
              <a:cxnLst/>
              <a:rect l="l" t="t" r="r" b="b"/>
              <a:pathLst>
                <a:path w="240" h="252" extrusionOk="0">
                  <a:moveTo>
                    <a:pt x="104" y="0"/>
                  </a:moveTo>
                  <a:cubicBezTo>
                    <a:pt x="34" y="33"/>
                    <a:pt x="1" y="103"/>
                    <a:pt x="17" y="173"/>
                  </a:cubicBezTo>
                  <a:cubicBezTo>
                    <a:pt x="17" y="206"/>
                    <a:pt x="50" y="223"/>
                    <a:pt x="67" y="239"/>
                  </a:cubicBezTo>
                  <a:cubicBezTo>
                    <a:pt x="85" y="247"/>
                    <a:pt x="99" y="252"/>
                    <a:pt x="112" y="252"/>
                  </a:cubicBezTo>
                  <a:cubicBezTo>
                    <a:pt x="124" y="252"/>
                    <a:pt x="137" y="247"/>
                    <a:pt x="153" y="239"/>
                  </a:cubicBezTo>
                  <a:cubicBezTo>
                    <a:pt x="190" y="223"/>
                    <a:pt x="207" y="206"/>
                    <a:pt x="223" y="173"/>
                  </a:cubicBezTo>
                  <a:cubicBezTo>
                    <a:pt x="240" y="136"/>
                    <a:pt x="240" y="103"/>
                    <a:pt x="240" y="70"/>
                  </a:cubicBezTo>
                  <a:cubicBezTo>
                    <a:pt x="223" y="50"/>
                    <a:pt x="223" y="33"/>
                    <a:pt x="207" y="17"/>
                  </a:cubicBezTo>
                  <a:cubicBezTo>
                    <a:pt x="207" y="17"/>
                    <a:pt x="190" y="17"/>
                    <a:pt x="19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2" name="Google Shape;15432;p47"/>
            <p:cNvSpPr/>
            <p:nvPr/>
          </p:nvSpPr>
          <p:spPr>
            <a:xfrm>
              <a:off x="4063050" y="2730700"/>
              <a:ext cx="5600" cy="6100"/>
            </a:xfrm>
            <a:custGeom>
              <a:avLst/>
              <a:gdLst/>
              <a:ahLst/>
              <a:cxnLst/>
              <a:rect l="l" t="t" r="r" b="b"/>
              <a:pathLst>
                <a:path w="224" h="244" extrusionOk="0">
                  <a:moveTo>
                    <a:pt x="190" y="0"/>
                  </a:moveTo>
                  <a:cubicBezTo>
                    <a:pt x="120" y="54"/>
                    <a:pt x="50" y="87"/>
                    <a:pt x="1" y="124"/>
                  </a:cubicBezTo>
                  <a:cubicBezTo>
                    <a:pt x="1" y="157"/>
                    <a:pt x="1" y="190"/>
                    <a:pt x="34" y="206"/>
                  </a:cubicBezTo>
                  <a:cubicBezTo>
                    <a:pt x="34" y="227"/>
                    <a:pt x="50" y="227"/>
                    <a:pt x="67" y="243"/>
                  </a:cubicBezTo>
                  <a:cubicBezTo>
                    <a:pt x="104" y="243"/>
                    <a:pt x="153" y="227"/>
                    <a:pt x="190" y="190"/>
                  </a:cubicBezTo>
                  <a:cubicBezTo>
                    <a:pt x="223" y="157"/>
                    <a:pt x="223" y="103"/>
                    <a:pt x="207" y="54"/>
                  </a:cubicBezTo>
                  <a:cubicBezTo>
                    <a:pt x="207" y="37"/>
                    <a:pt x="207" y="21"/>
                    <a:pt x="19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3" name="Google Shape;15433;p47"/>
            <p:cNvSpPr/>
            <p:nvPr/>
          </p:nvSpPr>
          <p:spPr>
            <a:xfrm>
              <a:off x="4119750" y="2786650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37" y="0"/>
                  </a:moveTo>
                  <a:cubicBezTo>
                    <a:pt x="103" y="0"/>
                    <a:pt x="71" y="19"/>
                    <a:pt x="50" y="50"/>
                  </a:cubicBezTo>
                  <a:cubicBezTo>
                    <a:pt x="0" y="100"/>
                    <a:pt x="0" y="186"/>
                    <a:pt x="50" y="236"/>
                  </a:cubicBezTo>
                  <a:cubicBezTo>
                    <a:pt x="50" y="236"/>
                    <a:pt x="66" y="256"/>
                    <a:pt x="87" y="256"/>
                  </a:cubicBezTo>
                  <a:cubicBezTo>
                    <a:pt x="95" y="260"/>
                    <a:pt x="104" y="263"/>
                    <a:pt x="114" y="263"/>
                  </a:cubicBezTo>
                  <a:cubicBezTo>
                    <a:pt x="143" y="263"/>
                    <a:pt x="178" y="243"/>
                    <a:pt x="206" y="203"/>
                  </a:cubicBezTo>
                  <a:cubicBezTo>
                    <a:pt x="239" y="170"/>
                    <a:pt x="239" y="116"/>
                    <a:pt x="223" y="83"/>
                  </a:cubicBezTo>
                  <a:cubicBezTo>
                    <a:pt x="223" y="67"/>
                    <a:pt x="223" y="50"/>
                    <a:pt x="206" y="30"/>
                  </a:cubicBezTo>
                  <a:cubicBezTo>
                    <a:pt x="184" y="9"/>
                    <a:pt x="160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4" name="Google Shape;15434;p47"/>
            <p:cNvSpPr/>
            <p:nvPr/>
          </p:nvSpPr>
          <p:spPr>
            <a:xfrm>
              <a:off x="4101300" y="2707500"/>
              <a:ext cx="5575" cy="5700"/>
            </a:xfrm>
            <a:custGeom>
              <a:avLst/>
              <a:gdLst/>
              <a:ahLst/>
              <a:cxnLst/>
              <a:rect l="l" t="t" r="r" b="b"/>
              <a:pathLst>
                <a:path w="223" h="228" extrusionOk="0">
                  <a:moveTo>
                    <a:pt x="186" y="0"/>
                  </a:moveTo>
                  <a:cubicBezTo>
                    <a:pt x="120" y="37"/>
                    <a:pt x="50" y="70"/>
                    <a:pt x="0" y="103"/>
                  </a:cubicBezTo>
                  <a:lnTo>
                    <a:pt x="0" y="174"/>
                  </a:lnTo>
                  <a:cubicBezTo>
                    <a:pt x="17" y="190"/>
                    <a:pt x="50" y="207"/>
                    <a:pt x="66" y="227"/>
                  </a:cubicBezTo>
                  <a:cubicBezTo>
                    <a:pt x="136" y="227"/>
                    <a:pt x="206" y="190"/>
                    <a:pt x="223" y="103"/>
                  </a:cubicBezTo>
                  <a:cubicBezTo>
                    <a:pt x="223" y="87"/>
                    <a:pt x="223" y="54"/>
                    <a:pt x="206" y="21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5" name="Google Shape;15435;p47"/>
            <p:cNvSpPr/>
            <p:nvPr/>
          </p:nvSpPr>
          <p:spPr>
            <a:xfrm>
              <a:off x="4099125" y="2750900"/>
              <a:ext cx="5600" cy="6500"/>
            </a:xfrm>
            <a:custGeom>
              <a:avLst/>
              <a:gdLst/>
              <a:ahLst/>
              <a:cxnLst/>
              <a:rect l="l" t="t" r="r" b="b"/>
              <a:pathLst>
                <a:path w="224" h="260" extrusionOk="0">
                  <a:moveTo>
                    <a:pt x="137" y="0"/>
                  </a:moveTo>
                  <a:cubicBezTo>
                    <a:pt x="87" y="0"/>
                    <a:pt x="17" y="37"/>
                    <a:pt x="1" y="120"/>
                  </a:cubicBezTo>
                  <a:cubicBezTo>
                    <a:pt x="1" y="157"/>
                    <a:pt x="1" y="173"/>
                    <a:pt x="17" y="206"/>
                  </a:cubicBezTo>
                  <a:cubicBezTo>
                    <a:pt x="34" y="243"/>
                    <a:pt x="50" y="260"/>
                    <a:pt x="87" y="260"/>
                  </a:cubicBezTo>
                  <a:cubicBezTo>
                    <a:pt x="120" y="260"/>
                    <a:pt x="153" y="260"/>
                    <a:pt x="170" y="243"/>
                  </a:cubicBezTo>
                  <a:cubicBezTo>
                    <a:pt x="207" y="206"/>
                    <a:pt x="223" y="190"/>
                    <a:pt x="223" y="157"/>
                  </a:cubicBezTo>
                  <a:cubicBezTo>
                    <a:pt x="223" y="120"/>
                    <a:pt x="223" y="87"/>
                    <a:pt x="207" y="54"/>
                  </a:cubicBezTo>
                  <a:cubicBezTo>
                    <a:pt x="207" y="54"/>
                    <a:pt x="207" y="37"/>
                    <a:pt x="190" y="37"/>
                  </a:cubicBezTo>
                  <a:cubicBezTo>
                    <a:pt x="170" y="17"/>
                    <a:pt x="153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6" name="Google Shape;15436;p47"/>
            <p:cNvSpPr/>
            <p:nvPr/>
          </p:nvSpPr>
          <p:spPr>
            <a:xfrm>
              <a:off x="3937200" y="2846575"/>
              <a:ext cx="6000" cy="4000"/>
            </a:xfrm>
            <a:custGeom>
              <a:avLst/>
              <a:gdLst/>
              <a:ahLst/>
              <a:cxnLst/>
              <a:rect l="l" t="t" r="r" b="b"/>
              <a:pathLst>
                <a:path w="240" h="160" extrusionOk="0">
                  <a:moveTo>
                    <a:pt x="117" y="0"/>
                  </a:moveTo>
                  <a:cubicBezTo>
                    <a:pt x="71" y="0"/>
                    <a:pt x="15" y="49"/>
                    <a:pt x="0" y="106"/>
                  </a:cubicBezTo>
                  <a:lnTo>
                    <a:pt x="0" y="160"/>
                  </a:lnTo>
                  <a:lnTo>
                    <a:pt x="223" y="160"/>
                  </a:lnTo>
                  <a:cubicBezTo>
                    <a:pt x="240" y="127"/>
                    <a:pt x="223" y="90"/>
                    <a:pt x="223" y="57"/>
                  </a:cubicBezTo>
                  <a:cubicBezTo>
                    <a:pt x="207" y="40"/>
                    <a:pt x="207" y="40"/>
                    <a:pt x="190" y="40"/>
                  </a:cubicBezTo>
                  <a:cubicBezTo>
                    <a:pt x="190" y="24"/>
                    <a:pt x="174" y="3"/>
                    <a:pt x="137" y="3"/>
                  </a:cubicBezTo>
                  <a:cubicBezTo>
                    <a:pt x="130" y="1"/>
                    <a:pt x="124" y="0"/>
                    <a:pt x="11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7" name="Google Shape;15437;p47"/>
            <p:cNvSpPr/>
            <p:nvPr/>
          </p:nvSpPr>
          <p:spPr>
            <a:xfrm>
              <a:off x="4097375" y="2797675"/>
              <a:ext cx="5600" cy="6600"/>
            </a:xfrm>
            <a:custGeom>
              <a:avLst/>
              <a:gdLst/>
              <a:ahLst/>
              <a:cxnLst/>
              <a:rect l="l" t="t" r="r" b="b"/>
              <a:pathLst>
                <a:path w="224" h="264" extrusionOk="0">
                  <a:moveTo>
                    <a:pt x="137" y="1"/>
                  </a:moveTo>
                  <a:cubicBezTo>
                    <a:pt x="104" y="1"/>
                    <a:pt x="87" y="1"/>
                    <a:pt x="54" y="38"/>
                  </a:cubicBezTo>
                  <a:cubicBezTo>
                    <a:pt x="33" y="55"/>
                    <a:pt x="17" y="88"/>
                    <a:pt x="0" y="125"/>
                  </a:cubicBezTo>
                  <a:cubicBezTo>
                    <a:pt x="0" y="141"/>
                    <a:pt x="0" y="174"/>
                    <a:pt x="17" y="207"/>
                  </a:cubicBezTo>
                  <a:cubicBezTo>
                    <a:pt x="33" y="244"/>
                    <a:pt x="54" y="261"/>
                    <a:pt x="87" y="261"/>
                  </a:cubicBezTo>
                  <a:cubicBezTo>
                    <a:pt x="94" y="263"/>
                    <a:pt x="100" y="264"/>
                    <a:pt x="107" y="264"/>
                  </a:cubicBezTo>
                  <a:cubicBezTo>
                    <a:pt x="154" y="264"/>
                    <a:pt x="209" y="219"/>
                    <a:pt x="223" y="158"/>
                  </a:cubicBezTo>
                  <a:cubicBezTo>
                    <a:pt x="223" y="125"/>
                    <a:pt x="223" y="88"/>
                    <a:pt x="207" y="55"/>
                  </a:cubicBezTo>
                  <a:cubicBezTo>
                    <a:pt x="207" y="55"/>
                    <a:pt x="207" y="38"/>
                    <a:pt x="190" y="38"/>
                  </a:cubicBezTo>
                  <a:cubicBezTo>
                    <a:pt x="174" y="22"/>
                    <a:pt x="157" y="1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8" name="Google Shape;15438;p47"/>
            <p:cNvSpPr/>
            <p:nvPr/>
          </p:nvSpPr>
          <p:spPr>
            <a:xfrm>
              <a:off x="4106850" y="2844350"/>
              <a:ext cx="6425" cy="6225"/>
            </a:xfrm>
            <a:custGeom>
              <a:avLst/>
              <a:gdLst/>
              <a:ahLst/>
              <a:cxnLst/>
              <a:rect l="l" t="t" r="r" b="b"/>
              <a:pathLst>
                <a:path w="257" h="249" extrusionOk="0">
                  <a:moveTo>
                    <a:pt x="130" y="0"/>
                  </a:moveTo>
                  <a:cubicBezTo>
                    <a:pt x="99" y="0"/>
                    <a:pt x="71" y="14"/>
                    <a:pt x="50" y="43"/>
                  </a:cubicBezTo>
                  <a:cubicBezTo>
                    <a:pt x="1" y="92"/>
                    <a:pt x="1" y="179"/>
                    <a:pt x="50" y="232"/>
                  </a:cubicBezTo>
                  <a:cubicBezTo>
                    <a:pt x="50" y="249"/>
                    <a:pt x="67" y="249"/>
                    <a:pt x="87" y="249"/>
                  </a:cubicBezTo>
                  <a:lnTo>
                    <a:pt x="137" y="249"/>
                  </a:lnTo>
                  <a:cubicBezTo>
                    <a:pt x="153" y="249"/>
                    <a:pt x="190" y="232"/>
                    <a:pt x="207" y="216"/>
                  </a:cubicBezTo>
                  <a:cubicBezTo>
                    <a:pt x="256" y="146"/>
                    <a:pt x="256" y="76"/>
                    <a:pt x="207" y="26"/>
                  </a:cubicBezTo>
                  <a:cubicBezTo>
                    <a:pt x="183" y="9"/>
                    <a:pt x="156" y="0"/>
                    <a:pt x="13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9" name="Google Shape;15439;p47"/>
            <p:cNvSpPr/>
            <p:nvPr/>
          </p:nvSpPr>
          <p:spPr>
            <a:xfrm>
              <a:off x="4119325" y="2832200"/>
              <a:ext cx="6000" cy="6250"/>
            </a:xfrm>
            <a:custGeom>
              <a:avLst/>
              <a:gdLst/>
              <a:ahLst/>
              <a:cxnLst/>
              <a:rect l="l" t="t" r="r" b="b"/>
              <a:pathLst>
                <a:path w="240" h="250" extrusionOk="0">
                  <a:moveTo>
                    <a:pt x="134" y="0"/>
                  </a:moveTo>
                  <a:cubicBezTo>
                    <a:pt x="98" y="0"/>
                    <a:pt x="62" y="18"/>
                    <a:pt x="34" y="46"/>
                  </a:cubicBezTo>
                  <a:cubicBezTo>
                    <a:pt x="1" y="100"/>
                    <a:pt x="1" y="187"/>
                    <a:pt x="34" y="220"/>
                  </a:cubicBezTo>
                  <a:cubicBezTo>
                    <a:pt x="54" y="240"/>
                    <a:pt x="79" y="249"/>
                    <a:pt x="104" y="249"/>
                  </a:cubicBezTo>
                  <a:cubicBezTo>
                    <a:pt x="139" y="249"/>
                    <a:pt x="176" y="232"/>
                    <a:pt x="207" y="203"/>
                  </a:cubicBezTo>
                  <a:cubicBezTo>
                    <a:pt x="240" y="150"/>
                    <a:pt x="240" y="63"/>
                    <a:pt x="207" y="30"/>
                  </a:cubicBezTo>
                  <a:cubicBezTo>
                    <a:pt x="184" y="9"/>
                    <a:pt x="159" y="0"/>
                    <a:pt x="13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0" name="Google Shape;15440;p47"/>
            <p:cNvSpPr/>
            <p:nvPr/>
          </p:nvSpPr>
          <p:spPr>
            <a:xfrm>
              <a:off x="4101300" y="2768100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136" y="1"/>
                  </a:moveTo>
                  <a:cubicBezTo>
                    <a:pt x="103" y="1"/>
                    <a:pt x="83" y="1"/>
                    <a:pt x="50" y="34"/>
                  </a:cubicBezTo>
                  <a:cubicBezTo>
                    <a:pt x="33" y="50"/>
                    <a:pt x="17" y="71"/>
                    <a:pt x="0" y="104"/>
                  </a:cubicBezTo>
                  <a:cubicBezTo>
                    <a:pt x="0" y="137"/>
                    <a:pt x="0" y="174"/>
                    <a:pt x="17" y="207"/>
                  </a:cubicBezTo>
                  <a:cubicBezTo>
                    <a:pt x="33" y="240"/>
                    <a:pt x="50" y="256"/>
                    <a:pt x="83" y="256"/>
                  </a:cubicBezTo>
                  <a:cubicBezTo>
                    <a:pt x="91" y="259"/>
                    <a:pt x="99" y="261"/>
                    <a:pt x="107" y="261"/>
                  </a:cubicBezTo>
                  <a:cubicBezTo>
                    <a:pt x="156" y="261"/>
                    <a:pt x="209" y="213"/>
                    <a:pt x="223" y="153"/>
                  </a:cubicBezTo>
                  <a:cubicBezTo>
                    <a:pt x="223" y="120"/>
                    <a:pt x="223" y="87"/>
                    <a:pt x="206" y="50"/>
                  </a:cubicBezTo>
                  <a:cubicBezTo>
                    <a:pt x="206" y="50"/>
                    <a:pt x="206" y="34"/>
                    <a:pt x="186" y="34"/>
                  </a:cubicBezTo>
                  <a:cubicBezTo>
                    <a:pt x="169" y="17"/>
                    <a:pt x="153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1" name="Google Shape;15441;p47"/>
            <p:cNvSpPr/>
            <p:nvPr/>
          </p:nvSpPr>
          <p:spPr>
            <a:xfrm>
              <a:off x="3906700" y="278132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16" y="0"/>
                  </a:moveTo>
                  <a:cubicBezTo>
                    <a:pt x="69" y="0"/>
                    <a:pt x="14" y="46"/>
                    <a:pt x="0" y="107"/>
                  </a:cubicBezTo>
                  <a:cubicBezTo>
                    <a:pt x="0" y="140"/>
                    <a:pt x="0" y="177"/>
                    <a:pt x="17" y="210"/>
                  </a:cubicBezTo>
                  <a:cubicBezTo>
                    <a:pt x="33" y="226"/>
                    <a:pt x="54" y="243"/>
                    <a:pt x="87" y="263"/>
                  </a:cubicBezTo>
                  <a:cubicBezTo>
                    <a:pt x="157" y="263"/>
                    <a:pt x="206" y="226"/>
                    <a:pt x="223" y="140"/>
                  </a:cubicBezTo>
                  <a:cubicBezTo>
                    <a:pt x="239" y="107"/>
                    <a:pt x="223" y="90"/>
                    <a:pt x="206" y="57"/>
                  </a:cubicBezTo>
                  <a:cubicBezTo>
                    <a:pt x="206" y="36"/>
                    <a:pt x="206" y="36"/>
                    <a:pt x="190" y="36"/>
                  </a:cubicBezTo>
                  <a:cubicBezTo>
                    <a:pt x="190" y="20"/>
                    <a:pt x="173" y="4"/>
                    <a:pt x="136" y="4"/>
                  </a:cubicBezTo>
                  <a:cubicBezTo>
                    <a:pt x="130" y="1"/>
                    <a:pt x="123" y="0"/>
                    <a:pt x="11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2" name="Google Shape;15442;p47"/>
            <p:cNvSpPr/>
            <p:nvPr/>
          </p:nvSpPr>
          <p:spPr>
            <a:xfrm>
              <a:off x="3908450" y="2844000"/>
              <a:ext cx="6000" cy="6350"/>
            </a:xfrm>
            <a:custGeom>
              <a:avLst/>
              <a:gdLst/>
              <a:ahLst/>
              <a:cxnLst/>
              <a:rect l="l" t="t" r="r" b="b"/>
              <a:pathLst>
                <a:path w="240" h="254" extrusionOk="0">
                  <a:moveTo>
                    <a:pt x="117" y="0"/>
                  </a:moveTo>
                  <a:cubicBezTo>
                    <a:pt x="70" y="0"/>
                    <a:pt x="15" y="49"/>
                    <a:pt x="0" y="106"/>
                  </a:cubicBezTo>
                  <a:cubicBezTo>
                    <a:pt x="0" y="143"/>
                    <a:pt x="0" y="176"/>
                    <a:pt x="17" y="193"/>
                  </a:cubicBezTo>
                  <a:cubicBezTo>
                    <a:pt x="33" y="230"/>
                    <a:pt x="50" y="246"/>
                    <a:pt x="87" y="246"/>
                  </a:cubicBezTo>
                  <a:cubicBezTo>
                    <a:pt x="96" y="251"/>
                    <a:pt x="106" y="253"/>
                    <a:pt x="115" y="253"/>
                  </a:cubicBezTo>
                  <a:cubicBezTo>
                    <a:pt x="138" y="253"/>
                    <a:pt x="158" y="242"/>
                    <a:pt x="169" y="230"/>
                  </a:cubicBezTo>
                  <a:cubicBezTo>
                    <a:pt x="206" y="209"/>
                    <a:pt x="223" y="176"/>
                    <a:pt x="223" y="143"/>
                  </a:cubicBezTo>
                  <a:cubicBezTo>
                    <a:pt x="239" y="106"/>
                    <a:pt x="223" y="73"/>
                    <a:pt x="206" y="57"/>
                  </a:cubicBezTo>
                  <a:cubicBezTo>
                    <a:pt x="206" y="40"/>
                    <a:pt x="206" y="40"/>
                    <a:pt x="190" y="24"/>
                  </a:cubicBezTo>
                  <a:cubicBezTo>
                    <a:pt x="190" y="3"/>
                    <a:pt x="153" y="3"/>
                    <a:pt x="136" y="3"/>
                  </a:cubicBezTo>
                  <a:cubicBezTo>
                    <a:pt x="130" y="1"/>
                    <a:pt x="124" y="0"/>
                    <a:pt x="11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3" name="Google Shape;15443;p47"/>
            <p:cNvSpPr/>
            <p:nvPr/>
          </p:nvSpPr>
          <p:spPr>
            <a:xfrm>
              <a:off x="3923900" y="2845100"/>
              <a:ext cx="6000" cy="5475"/>
            </a:xfrm>
            <a:custGeom>
              <a:avLst/>
              <a:gdLst/>
              <a:ahLst/>
              <a:cxnLst/>
              <a:rect l="l" t="t" r="r" b="b"/>
              <a:pathLst>
                <a:path w="240" h="219" extrusionOk="0">
                  <a:moveTo>
                    <a:pt x="135" y="0"/>
                  </a:moveTo>
                  <a:cubicBezTo>
                    <a:pt x="120" y="0"/>
                    <a:pt x="104" y="5"/>
                    <a:pt x="87" y="13"/>
                  </a:cubicBezTo>
                  <a:cubicBezTo>
                    <a:pt x="34" y="29"/>
                    <a:pt x="1" y="99"/>
                    <a:pt x="17" y="165"/>
                  </a:cubicBezTo>
                  <a:cubicBezTo>
                    <a:pt x="17" y="186"/>
                    <a:pt x="34" y="202"/>
                    <a:pt x="34" y="219"/>
                  </a:cubicBezTo>
                  <a:lnTo>
                    <a:pt x="190" y="219"/>
                  </a:lnTo>
                  <a:cubicBezTo>
                    <a:pt x="223" y="186"/>
                    <a:pt x="240" y="132"/>
                    <a:pt x="223" y="83"/>
                  </a:cubicBezTo>
                  <a:cubicBezTo>
                    <a:pt x="223" y="46"/>
                    <a:pt x="207" y="29"/>
                    <a:pt x="207" y="29"/>
                  </a:cubicBezTo>
                  <a:cubicBezTo>
                    <a:pt x="190" y="13"/>
                    <a:pt x="190" y="13"/>
                    <a:pt x="170" y="13"/>
                  </a:cubicBezTo>
                  <a:cubicBezTo>
                    <a:pt x="161" y="5"/>
                    <a:pt x="149" y="0"/>
                    <a:pt x="135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4" name="Google Shape;15444;p47"/>
            <p:cNvSpPr/>
            <p:nvPr/>
          </p:nvSpPr>
          <p:spPr>
            <a:xfrm>
              <a:off x="3947500" y="2786150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53" y="0"/>
                  </a:moveTo>
                  <a:cubicBezTo>
                    <a:pt x="120" y="0"/>
                    <a:pt x="104" y="0"/>
                    <a:pt x="87" y="17"/>
                  </a:cubicBezTo>
                  <a:cubicBezTo>
                    <a:pt x="50" y="33"/>
                    <a:pt x="17" y="70"/>
                    <a:pt x="17" y="103"/>
                  </a:cubicBezTo>
                  <a:cubicBezTo>
                    <a:pt x="1" y="136"/>
                    <a:pt x="17" y="173"/>
                    <a:pt x="34" y="206"/>
                  </a:cubicBezTo>
                  <a:cubicBezTo>
                    <a:pt x="34" y="223"/>
                    <a:pt x="71" y="239"/>
                    <a:pt x="104" y="256"/>
                  </a:cubicBezTo>
                  <a:cubicBezTo>
                    <a:pt x="153" y="256"/>
                    <a:pt x="207" y="223"/>
                    <a:pt x="223" y="153"/>
                  </a:cubicBezTo>
                  <a:cubicBezTo>
                    <a:pt x="223" y="153"/>
                    <a:pt x="240" y="153"/>
                    <a:pt x="240" y="136"/>
                  </a:cubicBezTo>
                  <a:cubicBezTo>
                    <a:pt x="240" y="103"/>
                    <a:pt x="223" y="50"/>
                    <a:pt x="207" y="17"/>
                  </a:cubicBezTo>
                  <a:cubicBezTo>
                    <a:pt x="190" y="17"/>
                    <a:pt x="174" y="0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5" name="Google Shape;15445;p47"/>
            <p:cNvSpPr/>
            <p:nvPr/>
          </p:nvSpPr>
          <p:spPr>
            <a:xfrm>
              <a:off x="3952650" y="2848400"/>
              <a:ext cx="5200" cy="2175"/>
            </a:xfrm>
            <a:custGeom>
              <a:avLst/>
              <a:gdLst/>
              <a:ahLst/>
              <a:cxnLst/>
              <a:rect l="l" t="t" r="r" b="b"/>
              <a:pathLst>
                <a:path w="208" h="87" extrusionOk="0">
                  <a:moveTo>
                    <a:pt x="71" y="0"/>
                  </a:moveTo>
                  <a:cubicBezTo>
                    <a:pt x="34" y="17"/>
                    <a:pt x="17" y="54"/>
                    <a:pt x="1" y="87"/>
                  </a:cubicBezTo>
                  <a:lnTo>
                    <a:pt x="207" y="87"/>
                  </a:lnTo>
                  <a:cubicBezTo>
                    <a:pt x="207" y="54"/>
                    <a:pt x="207" y="33"/>
                    <a:pt x="191" y="17"/>
                  </a:cubicBezTo>
                  <a:cubicBezTo>
                    <a:pt x="174" y="17"/>
                    <a:pt x="174" y="17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6" name="Google Shape;15446;p47"/>
            <p:cNvSpPr/>
            <p:nvPr/>
          </p:nvSpPr>
          <p:spPr>
            <a:xfrm>
              <a:off x="3912250" y="2797100"/>
              <a:ext cx="6125" cy="6575"/>
            </a:xfrm>
            <a:custGeom>
              <a:avLst/>
              <a:gdLst/>
              <a:ahLst/>
              <a:cxnLst/>
              <a:rect l="l" t="t" r="r" b="b"/>
              <a:pathLst>
                <a:path w="245" h="263" extrusionOk="0">
                  <a:moveTo>
                    <a:pt x="135" y="1"/>
                  </a:moveTo>
                  <a:cubicBezTo>
                    <a:pt x="125" y="1"/>
                    <a:pt x="115" y="3"/>
                    <a:pt x="104" y="7"/>
                  </a:cubicBezTo>
                  <a:cubicBezTo>
                    <a:pt x="71" y="7"/>
                    <a:pt x="54" y="24"/>
                    <a:pt x="38" y="61"/>
                  </a:cubicBezTo>
                  <a:cubicBezTo>
                    <a:pt x="17" y="78"/>
                    <a:pt x="1" y="111"/>
                    <a:pt x="1" y="127"/>
                  </a:cubicBezTo>
                  <a:cubicBezTo>
                    <a:pt x="1" y="164"/>
                    <a:pt x="17" y="214"/>
                    <a:pt x="38" y="230"/>
                  </a:cubicBezTo>
                  <a:cubicBezTo>
                    <a:pt x="59" y="253"/>
                    <a:pt x="84" y="263"/>
                    <a:pt x="108" y="263"/>
                  </a:cubicBezTo>
                  <a:cubicBezTo>
                    <a:pt x="140" y="263"/>
                    <a:pt x="171" y="244"/>
                    <a:pt x="190" y="214"/>
                  </a:cubicBezTo>
                  <a:cubicBezTo>
                    <a:pt x="244" y="164"/>
                    <a:pt x="244" y="78"/>
                    <a:pt x="190" y="24"/>
                  </a:cubicBezTo>
                  <a:cubicBezTo>
                    <a:pt x="179" y="12"/>
                    <a:pt x="159" y="1"/>
                    <a:pt x="13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7" name="Google Shape;15447;p47"/>
            <p:cNvSpPr/>
            <p:nvPr/>
          </p:nvSpPr>
          <p:spPr>
            <a:xfrm>
              <a:off x="3914000" y="281407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53" y="0"/>
                  </a:moveTo>
                  <a:cubicBezTo>
                    <a:pt x="87" y="0"/>
                    <a:pt x="17" y="33"/>
                    <a:pt x="17" y="104"/>
                  </a:cubicBezTo>
                  <a:cubicBezTo>
                    <a:pt x="1" y="137"/>
                    <a:pt x="1" y="170"/>
                    <a:pt x="17" y="207"/>
                  </a:cubicBezTo>
                  <a:cubicBezTo>
                    <a:pt x="34" y="240"/>
                    <a:pt x="71" y="256"/>
                    <a:pt x="87" y="256"/>
                  </a:cubicBezTo>
                  <a:cubicBezTo>
                    <a:pt x="153" y="256"/>
                    <a:pt x="207" y="223"/>
                    <a:pt x="223" y="153"/>
                  </a:cubicBezTo>
                  <a:cubicBezTo>
                    <a:pt x="240" y="120"/>
                    <a:pt x="223" y="87"/>
                    <a:pt x="223" y="50"/>
                  </a:cubicBezTo>
                  <a:cubicBezTo>
                    <a:pt x="207" y="50"/>
                    <a:pt x="207" y="33"/>
                    <a:pt x="207" y="33"/>
                  </a:cubicBezTo>
                  <a:cubicBezTo>
                    <a:pt x="190" y="17"/>
                    <a:pt x="174" y="0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8" name="Google Shape;15448;p47"/>
            <p:cNvSpPr/>
            <p:nvPr/>
          </p:nvSpPr>
          <p:spPr>
            <a:xfrm>
              <a:off x="3919975" y="2719975"/>
              <a:ext cx="5600" cy="6500"/>
            </a:xfrm>
            <a:custGeom>
              <a:avLst/>
              <a:gdLst/>
              <a:ahLst/>
              <a:cxnLst/>
              <a:rect l="l" t="t" r="r" b="b"/>
              <a:pathLst>
                <a:path w="224" h="260" extrusionOk="0">
                  <a:moveTo>
                    <a:pt x="141" y="0"/>
                  </a:moveTo>
                  <a:cubicBezTo>
                    <a:pt x="88" y="0"/>
                    <a:pt x="17" y="37"/>
                    <a:pt x="1" y="103"/>
                  </a:cubicBezTo>
                  <a:cubicBezTo>
                    <a:pt x="1" y="140"/>
                    <a:pt x="1" y="173"/>
                    <a:pt x="17" y="206"/>
                  </a:cubicBezTo>
                  <a:cubicBezTo>
                    <a:pt x="38" y="244"/>
                    <a:pt x="55" y="260"/>
                    <a:pt x="88" y="260"/>
                  </a:cubicBezTo>
                  <a:cubicBezTo>
                    <a:pt x="121" y="260"/>
                    <a:pt x="141" y="260"/>
                    <a:pt x="174" y="244"/>
                  </a:cubicBezTo>
                  <a:cubicBezTo>
                    <a:pt x="191" y="206"/>
                    <a:pt x="207" y="190"/>
                    <a:pt x="224" y="157"/>
                  </a:cubicBezTo>
                  <a:cubicBezTo>
                    <a:pt x="224" y="120"/>
                    <a:pt x="224" y="87"/>
                    <a:pt x="207" y="54"/>
                  </a:cubicBezTo>
                  <a:cubicBezTo>
                    <a:pt x="207" y="54"/>
                    <a:pt x="207" y="37"/>
                    <a:pt x="191" y="37"/>
                  </a:cubicBezTo>
                  <a:cubicBezTo>
                    <a:pt x="174" y="17"/>
                    <a:pt x="158" y="0"/>
                    <a:pt x="14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9" name="Google Shape;15449;p47"/>
            <p:cNvSpPr/>
            <p:nvPr/>
          </p:nvSpPr>
          <p:spPr>
            <a:xfrm>
              <a:off x="4021825" y="2846575"/>
              <a:ext cx="5600" cy="4000"/>
            </a:xfrm>
            <a:custGeom>
              <a:avLst/>
              <a:gdLst/>
              <a:ahLst/>
              <a:cxnLst/>
              <a:rect l="l" t="t" r="r" b="b"/>
              <a:pathLst>
                <a:path w="224" h="160" extrusionOk="0">
                  <a:moveTo>
                    <a:pt x="111" y="0"/>
                  </a:moveTo>
                  <a:cubicBezTo>
                    <a:pt x="55" y="0"/>
                    <a:pt x="15" y="49"/>
                    <a:pt x="0" y="106"/>
                  </a:cubicBezTo>
                  <a:lnTo>
                    <a:pt x="0" y="160"/>
                  </a:lnTo>
                  <a:lnTo>
                    <a:pt x="223" y="160"/>
                  </a:lnTo>
                  <a:cubicBezTo>
                    <a:pt x="223" y="127"/>
                    <a:pt x="223" y="90"/>
                    <a:pt x="207" y="57"/>
                  </a:cubicBezTo>
                  <a:cubicBezTo>
                    <a:pt x="207" y="40"/>
                    <a:pt x="190" y="40"/>
                    <a:pt x="190" y="40"/>
                  </a:cubicBezTo>
                  <a:cubicBezTo>
                    <a:pt x="169" y="24"/>
                    <a:pt x="153" y="3"/>
                    <a:pt x="136" y="3"/>
                  </a:cubicBezTo>
                  <a:cubicBezTo>
                    <a:pt x="128" y="1"/>
                    <a:pt x="119" y="0"/>
                    <a:pt x="11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0" name="Google Shape;15450;p47"/>
            <p:cNvSpPr/>
            <p:nvPr/>
          </p:nvSpPr>
          <p:spPr>
            <a:xfrm>
              <a:off x="4200850" y="2815650"/>
              <a:ext cx="6125" cy="6350"/>
            </a:xfrm>
            <a:custGeom>
              <a:avLst/>
              <a:gdLst/>
              <a:ahLst/>
              <a:cxnLst/>
              <a:rect l="l" t="t" r="r" b="b"/>
              <a:pathLst>
                <a:path w="245" h="254" extrusionOk="0">
                  <a:moveTo>
                    <a:pt x="132" y="0"/>
                  </a:moveTo>
                  <a:cubicBezTo>
                    <a:pt x="76" y="0"/>
                    <a:pt x="35" y="49"/>
                    <a:pt x="17" y="107"/>
                  </a:cubicBezTo>
                  <a:cubicBezTo>
                    <a:pt x="1" y="144"/>
                    <a:pt x="17" y="177"/>
                    <a:pt x="38" y="210"/>
                  </a:cubicBezTo>
                  <a:cubicBezTo>
                    <a:pt x="54" y="230"/>
                    <a:pt x="71" y="247"/>
                    <a:pt x="87" y="247"/>
                  </a:cubicBezTo>
                  <a:cubicBezTo>
                    <a:pt x="97" y="252"/>
                    <a:pt x="107" y="254"/>
                    <a:pt x="117" y="254"/>
                  </a:cubicBezTo>
                  <a:cubicBezTo>
                    <a:pt x="140" y="254"/>
                    <a:pt x="162" y="242"/>
                    <a:pt x="174" y="230"/>
                  </a:cubicBezTo>
                  <a:cubicBezTo>
                    <a:pt x="207" y="210"/>
                    <a:pt x="224" y="177"/>
                    <a:pt x="224" y="144"/>
                  </a:cubicBezTo>
                  <a:cubicBezTo>
                    <a:pt x="244" y="107"/>
                    <a:pt x="244" y="74"/>
                    <a:pt x="224" y="57"/>
                  </a:cubicBezTo>
                  <a:cubicBezTo>
                    <a:pt x="207" y="41"/>
                    <a:pt x="207" y="41"/>
                    <a:pt x="207" y="24"/>
                  </a:cubicBezTo>
                  <a:lnTo>
                    <a:pt x="191" y="24"/>
                  </a:lnTo>
                  <a:cubicBezTo>
                    <a:pt x="174" y="3"/>
                    <a:pt x="174" y="3"/>
                    <a:pt x="158" y="3"/>
                  </a:cubicBezTo>
                  <a:cubicBezTo>
                    <a:pt x="149" y="1"/>
                    <a:pt x="140" y="0"/>
                    <a:pt x="13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1" name="Google Shape;15451;p47"/>
            <p:cNvSpPr/>
            <p:nvPr/>
          </p:nvSpPr>
          <p:spPr>
            <a:xfrm>
              <a:off x="4191900" y="2735025"/>
              <a:ext cx="5575" cy="6500"/>
            </a:xfrm>
            <a:custGeom>
              <a:avLst/>
              <a:gdLst/>
              <a:ahLst/>
              <a:cxnLst/>
              <a:rect l="l" t="t" r="r" b="b"/>
              <a:pathLst>
                <a:path w="223" h="260" extrusionOk="0">
                  <a:moveTo>
                    <a:pt x="136" y="0"/>
                  </a:moveTo>
                  <a:cubicBezTo>
                    <a:pt x="120" y="0"/>
                    <a:pt x="87" y="0"/>
                    <a:pt x="66" y="17"/>
                  </a:cubicBezTo>
                  <a:cubicBezTo>
                    <a:pt x="33" y="33"/>
                    <a:pt x="17" y="70"/>
                    <a:pt x="0" y="103"/>
                  </a:cubicBezTo>
                  <a:cubicBezTo>
                    <a:pt x="0" y="136"/>
                    <a:pt x="0" y="173"/>
                    <a:pt x="17" y="206"/>
                  </a:cubicBezTo>
                  <a:cubicBezTo>
                    <a:pt x="33" y="239"/>
                    <a:pt x="50" y="260"/>
                    <a:pt x="87" y="260"/>
                  </a:cubicBezTo>
                  <a:cubicBezTo>
                    <a:pt x="136" y="260"/>
                    <a:pt x="190" y="223"/>
                    <a:pt x="223" y="157"/>
                  </a:cubicBezTo>
                  <a:cubicBezTo>
                    <a:pt x="223" y="103"/>
                    <a:pt x="223" y="54"/>
                    <a:pt x="190" y="33"/>
                  </a:cubicBezTo>
                  <a:cubicBezTo>
                    <a:pt x="169" y="17"/>
                    <a:pt x="153" y="0"/>
                    <a:pt x="1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2" name="Google Shape;15452;p47"/>
            <p:cNvSpPr/>
            <p:nvPr/>
          </p:nvSpPr>
          <p:spPr>
            <a:xfrm>
              <a:off x="4196125" y="2797375"/>
              <a:ext cx="6500" cy="6525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142" y="1"/>
                  </a:moveTo>
                  <a:cubicBezTo>
                    <a:pt x="127" y="1"/>
                    <a:pt x="114" y="5"/>
                    <a:pt x="103" y="13"/>
                  </a:cubicBezTo>
                  <a:cubicBezTo>
                    <a:pt x="37" y="34"/>
                    <a:pt x="0" y="116"/>
                    <a:pt x="21" y="170"/>
                  </a:cubicBezTo>
                  <a:cubicBezTo>
                    <a:pt x="35" y="228"/>
                    <a:pt x="82" y="260"/>
                    <a:pt x="129" y="260"/>
                  </a:cubicBezTo>
                  <a:cubicBezTo>
                    <a:pt x="138" y="260"/>
                    <a:pt x="148" y="259"/>
                    <a:pt x="157" y="256"/>
                  </a:cubicBezTo>
                  <a:cubicBezTo>
                    <a:pt x="227" y="219"/>
                    <a:pt x="260" y="153"/>
                    <a:pt x="243" y="83"/>
                  </a:cubicBezTo>
                  <a:cubicBezTo>
                    <a:pt x="227" y="67"/>
                    <a:pt x="227" y="50"/>
                    <a:pt x="206" y="34"/>
                  </a:cubicBezTo>
                  <a:cubicBezTo>
                    <a:pt x="206" y="13"/>
                    <a:pt x="190" y="13"/>
                    <a:pt x="190" y="13"/>
                  </a:cubicBezTo>
                  <a:cubicBezTo>
                    <a:pt x="173" y="5"/>
                    <a:pt x="157" y="1"/>
                    <a:pt x="142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3" name="Google Shape;15453;p47"/>
            <p:cNvSpPr/>
            <p:nvPr/>
          </p:nvSpPr>
          <p:spPr>
            <a:xfrm>
              <a:off x="4188400" y="2828725"/>
              <a:ext cx="6100" cy="6400"/>
            </a:xfrm>
            <a:custGeom>
              <a:avLst/>
              <a:gdLst/>
              <a:ahLst/>
              <a:cxnLst/>
              <a:rect l="l" t="t" r="r" b="b"/>
              <a:pathLst>
                <a:path w="244" h="256" extrusionOk="0">
                  <a:moveTo>
                    <a:pt x="132" y="0"/>
                  </a:moveTo>
                  <a:cubicBezTo>
                    <a:pt x="101" y="0"/>
                    <a:pt x="66" y="19"/>
                    <a:pt x="37" y="49"/>
                  </a:cubicBezTo>
                  <a:cubicBezTo>
                    <a:pt x="0" y="99"/>
                    <a:pt x="0" y="185"/>
                    <a:pt x="37" y="223"/>
                  </a:cubicBezTo>
                  <a:cubicBezTo>
                    <a:pt x="54" y="239"/>
                    <a:pt x="70" y="256"/>
                    <a:pt x="87" y="256"/>
                  </a:cubicBezTo>
                  <a:cubicBezTo>
                    <a:pt x="124" y="256"/>
                    <a:pt x="173" y="239"/>
                    <a:pt x="190" y="202"/>
                  </a:cubicBezTo>
                  <a:cubicBezTo>
                    <a:pt x="227" y="169"/>
                    <a:pt x="243" y="119"/>
                    <a:pt x="227" y="66"/>
                  </a:cubicBezTo>
                  <a:cubicBezTo>
                    <a:pt x="227" y="49"/>
                    <a:pt x="206" y="33"/>
                    <a:pt x="190" y="33"/>
                  </a:cubicBezTo>
                  <a:cubicBezTo>
                    <a:pt x="176" y="10"/>
                    <a:pt x="155" y="0"/>
                    <a:pt x="13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4" name="Google Shape;15454;p47"/>
            <p:cNvSpPr/>
            <p:nvPr/>
          </p:nvSpPr>
          <p:spPr>
            <a:xfrm>
              <a:off x="4093050" y="2845000"/>
              <a:ext cx="6100" cy="5575"/>
            </a:xfrm>
            <a:custGeom>
              <a:avLst/>
              <a:gdLst/>
              <a:ahLst/>
              <a:cxnLst/>
              <a:rect l="l" t="t" r="r" b="b"/>
              <a:pathLst>
                <a:path w="244" h="223" extrusionOk="0">
                  <a:moveTo>
                    <a:pt x="157" y="0"/>
                  </a:moveTo>
                  <a:cubicBezTo>
                    <a:pt x="87" y="0"/>
                    <a:pt x="37" y="33"/>
                    <a:pt x="21" y="120"/>
                  </a:cubicBezTo>
                  <a:cubicBezTo>
                    <a:pt x="0" y="136"/>
                    <a:pt x="21" y="169"/>
                    <a:pt x="21" y="206"/>
                  </a:cubicBezTo>
                  <a:cubicBezTo>
                    <a:pt x="37" y="206"/>
                    <a:pt x="37" y="223"/>
                    <a:pt x="37" y="223"/>
                  </a:cubicBezTo>
                  <a:lnTo>
                    <a:pt x="190" y="223"/>
                  </a:lnTo>
                  <a:cubicBezTo>
                    <a:pt x="206" y="206"/>
                    <a:pt x="227" y="190"/>
                    <a:pt x="227" y="153"/>
                  </a:cubicBezTo>
                  <a:cubicBezTo>
                    <a:pt x="244" y="120"/>
                    <a:pt x="244" y="87"/>
                    <a:pt x="227" y="50"/>
                  </a:cubicBezTo>
                  <a:cubicBezTo>
                    <a:pt x="206" y="50"/>
                    <a:pt x="206" y="33"/>
                    <a:pt x="206" y="33"/>
                  </a:cubicBezTo>
                  <a:cubicBezTo>
                    <a:pt x="190" y="17"/>
                    <a:pt x="173" y="0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5" name="Google Shape;15455;p47"/>
            <p:cNvSpPr/>
            <p:nvPr/>
          </p:nvSpPr>
          <p:spPr>
            <a:xfrm>
              <a:off x="4121900" y="2847575"/>
              <a:ext cx="5600" cy="3000"/>
            </a:xfrm>
            <a:custGeom>
              <a:avLst/>
              <a:gdLst/>
              <a:ahLst/>
              <a:cxnLst/>
              <a:rect l="l" t="t" r="r" b="b"/>
              <a:pathLst>
                <a:path w="224" h="120" extrusionOk="0">
                  <a:moveTo>
                    <a:pt x="137" y="0"/>
                  </a:moveTo>
                  <a:cubicBezTo>
                    <a:pt x="67" y="0"/>
                    <a:pt x="17" y="50"/>
                    <a:pt x="1" y="120"/>
                  </a:cubicBezTo>
                  <a:lnTo>
                    <a:pt x="223" y="120"/>
                  </a:lnTo>
                  <a:cubicBezTo>
                    <a:pt x="223" y="103"/>
                    <a:pt x="223" y="66"/>
                    <a:pt x="207" y="50"/>
                  </a:cubicBezTo>
                  <a:lnTo>
                    <a:pt x="186" y="33"/>
                  </a:lnTo>
                  <a:cubicBezTo>
                    <a:pt x="170" y="17"/>
                    <a:pt x="153" y="17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6" name="Google Shape;15456;p47"/>
            <p:cNvSpPr/>
            <p:nvPr/>
          </p:nvSpPr>
          <p:spPr>
            <a:xfrm>
              <a:off x="3918350" y="2766775"/>
              <a:ext cx="5575" cy="6500"/>
            </a:xfrm>
            <a:custGeom>
              <a:avLst/>
              <a:gdLst/>
              <a:ahLst/>
              <a:cxnLst/>
              <a:rect l="l" t="t" r="r" b="b"/>
              <a:pathLst>
                <a:path w="223" h="260" extrusionOk="0">
                  <a:moveTo>
                    <a:pt x="136" y="0"/>
                  </a:moveTo>
                  <a:cubicBezTo>
                    <a:pt x="103" y="0"/>
                    <a:pt x="82" y="0"/>
                    <a:pt x="49" y="21"/>
                  </a:cubicBezTo>
                  <a:cubicBezTo>
                    <a:pt x="16" y="54"/>
                    <a:pt x="0" y="70"/>
                    <a:pt x="0" y="103"/>
                  </a:cubicBezTo>
                  <a:cubicBezTo>
                    <a:pt x="0" y="140"/>
                    <a:pt x="0" y="173"/>
                    <a:pt x="16" y="206"/>
                  </a:cubicBezTo>
                  <a:cubicBezTo>
                    <a:pt x="33" y="243"/>
                    <a:pt x="49" y="260"/>
                    <a:pt x="82" y="260"/>
                  </a:cubicBezTo>
                  <a:cubicBezTo>
                    <a:pt x="136" y="260"/>
                    <a:pt x="206" y="227"/>
                    <a:pt x="223" y="157"/>
                  </a:cubicBezTo>
                  <a:cubicBezTo>
                    <a:pt x="223" y="124"/>
                    <a:pt x="223" y="87"/>
                    <a:pt x="206" y="54"/>
                  </a:cubicBezTo>
                  <a:lnTo>
                    <a:pt x="186" y="37"/>
                  </a:lnTo>
                  <a:cubicBezTo>
                    <a:pt x="169" y="21"/>
                    <a:pt x="153" y="0"/>
                    <a:pt x="1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7" name="Google Shape;15457;p47"/>
            <p:cNvSpPr/>
            <p:nvPr/>
          </p:nvSpPr>
          <p:spPr>
            <a:xfrm>
              <a:off x="3961625" y="2773775"/>
              <a:ext cx="6100" cy="6725"/>
            </a:xfrm>
            <a:custGeom>
              <a:avLst/>
              <a:gdLst/>
              <a:ahLst/>
              <a:cxnLst/>
              <a:rect l="l" t="t" r="r" b="b"/>
              <a:pathLst>
                <a:path w="244" h="269" extrusionOk="0">
                  <a:moveTo>
                    <a:pt x="138" y="0"/>
                  </a:moveTo>
                  <a:cubicBezTo>
                    <a:pt x="123" y="0"/>
                    <a:pt x="106" y="5"/>
                    <a:pt x="87" y="13"/>
                  </a:cubicBezTo>
                  <a:cubicBezTo>
                    <a:pt x="38" y="29"/>
                    <a:pt x="1" y="116"/>
                    <a:pt x="21" y="186"/>
                  </a:cubicBezTo>
                  <a:cubicBezTo>
                    <a:pt x="21" y="202"/>
                    <a:pt x="38" y="235"/>
                    <a:pt x="71" y="256"/>
                  </a:cubicBezTo>
                  <a:cubicBezTo>
                    <a:pt x="87" y="264"/>
                    <a:pt x="101" y="268"/>
                    <a:pt x="114" y="268"/>
                  </a:cubicBezTo>
                  <a:cubicBezTo>
                    <a:pt x="127" y="268"/>
                    <a:pt x="141" y="264"/>
                    <a:pt x="157" y="256"/>
                  </a:cubicBezTo>
                  <a:cubicBezTo>
                    <a:pt x="190" y="235"/>
                    <a:pt x="207" y="219"/>
                    <a:pt x="227" y="186"/>
                  </a:cubicBezTo>
                  <a:cubicBezTo>
                    <a:pt x="244" y="153"/>
                    <a:pt x="244" y="116"/>
                    <a:pt x="244" y="83"/>
                  </a:cubicBezTo>
                  <a:cubicBezTo>
                    <a:pt x="227" y="66"/>
                    <a:pt x="227" y="50"/>
                    <a:pt x="207" y="29"/>
                  </a:cubicBezTo>
                  <a:cubicBezTo>
                    <a:pt x="190" y="29"/>
                    <a:pt x="190" y="13"/>
                    <a:pt x="174" y="13"/>
                  </a:cubicBezTo>
                  <a:cubicBezTo>
                    <a:pt x="166" y="5"/>
                    <a:pt x="153" y="0"/>
                    <a:pt x="13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8" name="Google Shape;15458;p47"/>
            <p:cNvSpPr/>
            <p:nvPr/>
          </p:nvSpPr>
          <p:spPr>
            <a:xfrm>
              <a:off x="3964200" y="2790350"/>
              <a:ext cx="6100" cy="6200"/>
            </a:xfrm>
            <a:custGeom>
              <a:avLst/>
              <a:gdLst/>
              <a:ahLst/>
              <a:cxnLst/>
              <a:rect l="l" t="t" r="r" b="b"/>
              <a:pathLst>
                <a:path w="244" h="248" extrusionOk="0">
                  <a:moveTo>
                    <a:pt x="128" y="1"/>
                  </a:moveTo>
                  <a:cubicBezTo>
                    <a:pt x="73" y="1"/>
                    <a:pt x="35" y="49"/>
                    <a:pt x="21" y="108"/>
                  </a:cubicBezTo>
                  <a:cubicBezTo>
                    <a:pt x="1" y="141"/>
                    <a:pt x="21" y="174"/>
                    <a:pt x="21" y="191"/>
                  </a:cubicBezTo>
                  <a:cubicBezTo>
                    <a:pt x="38" y="228"/>
                    <a:pt x="71" y="244"/>
                    <a:pt x="87" y="244"/>
                  </a:cubicBezTo>
                  <a:cubicBezTo>
                    <a:pt x="96" y="247"/>
                    <a:pt x="106" y="248"/>
                    <a:pt x="115" y="248"/>
                  </a:cubicBezTo>
                  <a:cubicBezTo>
                    <a:pt x="175" y="248"/>
                    <a:pt x="227" y="202"/>
                    <a:pt x="227" y="141"/>
                  </a:cubicBezTo>
                  <a:cubicBezTo>
                    <a:pt x="244" y="108"/>
                    <a:pt x="244" y="71"/>
                    <a:pt x="227" y="55"/>
                  </a:cubicBezTo>
                  <a:cubicBezTo>
                    <a:pt x="207" y="38"/>
                    <a:pt x="207" y="38"/>
                    <a:pt x="207" y="22"/>
                  </a:cubicBezTo>
                  <a:cubicBezTo>
                    <a:pt x="190" y="5"/>
                    <a:pt x="174" y="5"/>
                    <a:pt x="157" y="5"/>
                  </a:cubicBezTo>
                  <a:cubicBezTo>
                    <a:pt x="147" y="2"/>
                    <a:pt x="137" y="1"/>
                    <a:pt x="12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9" name="Google Shape;15459;p47"/>
            <p:cNvSpPr/>
            <p:nvPr/>
          </p:nvSpPr>
          <p:spPr>
            <a:xfrm>
              <a:off x="3965550" y="2745425"/>
              <a:ext cx="6000" cy="6725"/>
            </a:xfrm>
            <a:custGeom>
              <a:avLst/>
              <a:gdLst/>
              <a:ahLst/>
              <a:cxnLst/>
              <a:rect l="l" t="t" r="r" b="b"/>
              <a:pathLst>
                <a:path w="240" h="269" extrusionOk="0">
                  <a:moveTo>
                    <a:pt x="135" y="1"/>
                  </a:moveTo>
                  <a:cubicBezTo>
                    <a:pt x="120" y="1"/>
                    <a:pt x="103" y="5"/>
                    <a:pt x="87" y="13"/>
                  </a:cubicBezTo>
                  <a:cubicBezTo>
                    <a:pt x="50" y="29"/>
                    <a:pt x="33" y="50"/>
                    <a:pt x="17" y="83"/>
                  </a:cubicBezTo>
                  <a:cubicBezTo>
                    <a:pt x="0" y="116"/>
                    <a:pt x="0" y="153"/>
                    <a:pt x="17" y="186"/>
                  </a:cubicBezTo>
                  <a:cubicBezTo>
                    <a:pt x="17" y="219"/>
                    <a:pt x="33" y="236"/>
                    <a:pt x="70" y="256"/>
                  </a:cubicBezTo>
                  <a:cubicBezTo>
                    <a:pt x="79" y="264"/>
                    <a:pt x="91" y="269"/>
                    <a:pt x="105" y="269"/>
                  </a:cubicBezTo>
                  <a:cubicBezTo>
                    <a:pt x="120" y="269"/>
                    <a:pt x="136" y="264"/>
                    <a:pt x="153" y="256"/>
                  </a:cubicBezTo>
                  <a:cubicBezTo>
                    <a:pt x="206" y="219"/>
                    <a:pt x="239" y="153"/>
                    <a:pt x="223" y="83"/>
                  </a:cubicBezTo>
                  <a:cubicBezTo>
                    <a:pt x="223" y="67"/>
                    <a:pt x="206" y="50"/>
                    <a:pt x="206" y="29"/>
                  </a:cubicBezTo>
                  <a:cubicBezTo>
                    <a:pt x="190" y="29"/>
                    <a:pt x="190" y="13"/>
                    <a:pt x="173" y="13"/>
                  </a:cubicBezTo>
                  <a:cubicBezTo>
                    <a:pt x="163" y="5"/>
                    <a:pt x="150" y="1"/>
                    <a:pt x="13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0" name="Google Shape;15460;p47"/>
            <p:cNvSpPr/>
            <p:nvPr/>
          </p:nvSpPr>
          <p:spPr>
            <a:xfrm>
              <a:off x="3956475" y="282272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38" y="0"/>
                  </a:moveTo>
                  <a:cubicBezTo>
                    <a:pt x="103" y="0"/>
                    <a:pt x="67" y="19"/>
                    <a:pt x="38" y="50"/>
                  </a:cubicBezTo>
                  <a:cubicBezTo>
                    <a:pt x="0" y="100"/>
                    <a:pt x="0" y="186"/>
                    <a:pt x="38" y="236"/>
                  </a:cubicBezTo>
                  <a:cubicBezTo>
                    <a:pt x="58" y="251"/>
                    <a:pt x="83" y="260"/>
                    <a:pt x="108" y="260"/>
                  </a:cubicBezTo>
                  <a:cubicBezTo>
                    <a:pt x="142" y="260"/>
                    <a:pt x="178" y="243"/>
                    <a:pt x="207" y="203"/>
                  </a:cubicBezTo>
                  <a:cubicBezTo>
                    <a:pt x="244" y="153"/>
                    <a:pt x="244" y="67"/>
                    <a:pt x="207" y="30"/>
                  </a:cubicBezTo>
                  <a:cubicBezTo>
                    <a:pt x="186" y="9"/>
                    <a:pt x="162" y="0"/>
                    <a:pt x="13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1" name="Google Shape;15461;p47"/>
            <p:cNvSpPr/>
            <p:nvPr/>
          </p:nvSpPr>
          <p:spPr>
            <a:xfrm>
              <a:off x="3953900" y="2803350"/>
              <a:ext cx="6525" cy="6325"/>
            </a:xfrm>
            <a:custGeom>
              <a:avLst/>
              <a:gdLst/>
              <a:ahLst/>
              <a:cxnLst/>
              <a:rect l="l" t="t" r="r" b="b"/>
              <a:pathLst>
                <a:path w="261" h="253" extrusionOk="0">
                  <a:moveTo>
                    <a:pt x="103" y="1"/>
                  </a:moveTo>
                  <a:cubicBezTo>
                    <a:pt x="38" y="34"/>
                    <a:pt x="0" y="104"/>
                    <a:pt x="21" y="170"/>
                  </a:cubicBezTo>
                  <a:cubicBezTo>
                    <a:pt x="21" y="207"/>
                    <a:pt x="54" y="223"/>
                    <a:pt x="70" y="240"/>
                  </a:cubicBezTo>
                  <a:cubicBezTo>
                    <a:pt x="87" y="248"/>
                    <a:pt x="100" y="252"/>
                    <a:pt x="114" y="252"/>
                  </a:cubicBezTo>
                  <a:cubicBezTo>
                    <a:pt x="127" y="252"/>
                    <a:pt x="141" y="248"/>
                    <a:pt x="157" y="240"/>
                  </a:cubicBezTo>
                  <a:cubicBezTo>
                    <a:pt x="227" y="223"/>
                    <a:pt x="260" y="137"/>
                    <a:pt x="244" y="83"/>
                  </a:cubicBezTo>
                  <a:cubicBezTo>
                    <a:pt x="227" y="50"/>
                    <a:pt x="227" y="34"/>
                    <a:pt x="207" y="34"/>
                  </a:cubicBezTo>
                  <a:cubicBezTo>
                    <a:pt x="207" y="17"/>
                    <a:pt x="190" y="17"/>
                    <a:pt x="190" y="17"/>
                  </a:cubicBezTo>
                  <a:cubicBezTo>
                    <a:pt x="157" y="1"/>
                    <a:pt x="124" y="1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2" name="Google Shape;15462;p47"/>
            <p:cNvSpPr/>
            <p:nvPr/>
          </p:nvSpPr>
          <p:spPr>
            <a:xfrm>
              <a:off x="3951825" y="2741275"/>
              <a:ext cx="6025" cy="6400"/>
            </a:xfrm>
            <a:custGeom>
              <a:avLst/>
              <a:gdLst/>
              <a:ahLst/>
              <a:cxnLst/>
              <a:rect l="l" t="t" r="r" b="b"/>
              <a:pathLst>
                <a:path w="241" h="256" extrusionOk="0">
                  <a:moveTo>
                    <a:pt x="136" y="0"/>
                  </a:moveTo>
                  <a:cubicBezTo>
                    <a:pt x="102" y="0"/>
                    <a:pt x="68" y="14"/>
                    <a:pt x="50" y="43"/>
                  </a:cubicBezTo>
                  <a:cubicBezTo>
                    <a:pt x="1" y="113"/>
                    <a:pt x="1" y="179"/>
                    <a:pt x="50" y="233"/>
                  </a:cubicBezTo>
                  <a:cubicBezTo>
                    <a:pt x="67" y="249"/>
                    <a:pt x="83" y="249"/>
                    <a:pt x="104" y="249"/>
                  </a:cubicBezTo>
                  <a:cubicBezTo>
                    <a:pt x="113" y="253"/>
                    <a:pt x="122" y="256"/>
                    <a:pt x="131" y="256"/>
                  </a:cubicBezTo>
                  <a:cubicBezTo>
                    <a:pt x="155" y="256"/>
                    <a:pt x="180" y="240"/>
                    <a:pt x="207" y="216"/>
                  </a:cubicBezTo>
                  <a:cubicBezTo>
                    <a:pt x="240" y="162"/>
                    <a:pt x="240" y="113"/>
                    <a:pt x="240" y="76"/>
                  </a:cubicBezTo>
                  <a:cubicBezTo>
                    <a:pt x="224" y="59"/>
                    <a:pt x="224" y="43"/>
                    <a:pt x="207" y="26"/>
                  </a:cubicBezTo>
                  <a:cubicBezTo>
                    <a:pt x="190" y="10"/>
                    <a:pt x="163" y="0"/>
                    <a:pt x="1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3" name="Google Shape;15463;p47"/>
            <p:cNvSpPr/>
            <p:nvPr/>
          </p:nvSpPr>
          <p:spPr>
            <a:xfrm>
              <a:off x="3957400" y="275855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17" y="0"/>
                  </a:moveTo>
                  <a:cubicBezTo>
                    <a:pt x="71" y="0"/>
                    <a:pt x="15" y="49"/>
                    <a:pt x="1" y="106"/>
                  </a:cubicBezTo>
                  <a:cubicBezTo>
                    <a:pt x="1" y="144"/>
                    <a:pt x="1" y="177"/>
                    <a:pt x="17" y="209"/>
                  </a:cubicBezTo>
                  <a:cubicBezTo>
                    <a:pt x="34" y="226"/>
                    <a:pt x="50" y="247"/>
                    <a:pt x="87" y="263"/>
                  </a:cubicBezTo>
                  <a:cubicBezTo>
                    <a:pt x="153" y="263"/>
                    <a:pt x="207" y="209"/>
                    <a:pt x="223" y="144"/>
                  </a:cubicBezTo>
                  <a:cubicBezTo>
                    <a:pt x="240" y="106"/>
                    <a:pt x="223" y="57"/>
                    <a:pt x="190" y="20"/>
                  </a:cubicBezTo>
                  <a:cubicBezTo>
                    <a:pt x="170" y="20"/>
                    <a:pt x="153" y="3"/>
                    <a:pt x="137" y="3"/>
                  </a:cubicBezTo>
                  <a:cubicBezTo>
                    <a:pt x="131" y="1"/>
                    <a:pt x="124" y="0"/>
                    <a:pt x="11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4" name="Google Shape;15464;p47"/>
            <p:cNvSpPr/>
            <p:nvPr/>
          </p:nvSpPr>
          <p:spPr>
            <a:xfrm>
              <a:off x="3973275" y="27620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14" y="0"/>
                  </a:moveTo>
                  <a:cubicBezTo>
                    <a:pt x="68" y="0"/>
                    <a:pt x="15" y="48"/>
                    <a:pt x="1" y="108"/>
                  </a:cubicBezTo>
                  <a:cubicBezTo>
                    <a:pt x="1" y="141"/>
                    <a:pt x="1" y="174"/>
                    <a:pt x="17" y="211"/>
                  </a:cubicBezTo>
                  <a:cubicBezTo>
                    <a:pt x="33" y="227"/>
                    <a:pt x="50" y="244"/>
                    <a:pt x="87" y="260"/>
                  </a:cubicBezTo>
                  <a:cubicBezTo>
                    <a:pt x="120" y="260"/>
                    <a:pt x="153" y="244"/>
                    <a:pt x="174" y="227"/>
                  </a:cubicBezTo>
                  <a:cubicBezTo>
                    <a:pt x="207" y="211"/>
                    <a:pt x="223" y="174"/>
                    <a:pt x="223" y="141"/>
                  </a:cubicBezTo>
                  <a:cubicBezTo>
                    <a:pt x="240" y="108"/>
                    <a:pt x="223" y="70"/>
                    <a:pt x="207" y="54"/>
                  </a:cubicBezTo>
                  <a:cubicBezTo>
                    <a:pt x="207" y="38"/>
                    <a:pt x="207" y="38"/>
                    <a:pt x="190" y="21"/>
                  </a:cubicBezTo>
                  <a:cubicBezTo>
                    <a:pt x="190" y="21"/>
                    <a:pt x="174" y="5"/>
                    <a:pt x="137" y="5"/>
                  </a:cubicBezTo>
                  <a:cubicBezTo>
                    <a:pt x="129" y="1"/>
                    <a:pt x="122" y="0"/>
                    <a:pt x="11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5" name="Google Shape;15465;p47"/>
            <p:cNvSpPr/>
            <p:nvPr/>
          </p:nvSpPr>
          <p:spPr>
            <a:xfrm>
              <a:off x="3977100" y="2837925"/>
              <a:ext cx="6100" cy="6375"/>
            </a:xfrm>
            <a:custGeom>
              <a:avLst/>
              <a:gdLst/>
              <a:ahLst/>
              <a:cxnLst/>
              <a:rect l="l" t="t" r="r" b="b"/>
              <a:pathLst>
                <a:path w="244" h="255" extrusionOk="0">
                  <a:moveTo>
                    <a:pt x="132" y="1"/>
                  </a:moveTo>
                  <a:cubicBezTo>
                    <a:pt x="101" y="1"/>
                    <a:pt x="72" y="13"/>
                    <a:pt x="54" y="40"/>
                  </a:cubicBezTo>
                  <a:cubicBezTo>
                    <a:pt x="0" y="110"/>
                    <a:pt x="0" y="180"/>
                    <a:pt x="54" y="230"/>
                  </a:cubicBezTo>
                  <a:cubicBezTo>
                    <a:pt x="70" y="246"/>
                    <a:pt x="70" y="246"/>
                    <a:pt x="87" y="246"/>
                  </a:cubicBezTo>
                  <a:cubicBezTo>
                    <a:pt x="101" y="252"/>
                    <a:pt x="115" y="254"/>
                    <a:pt x="127" y="254"/>
                  </a:cubicBezTo>
                  <a:cubicBezTo>
                    <a:pt x="158" y="254"/>
                    <a:pt x="182" y="237"/>
                    <a:pt x="206" y="213"/>
                  </a:cubicBezTo>
                  <a:cubicBezTo>
                    <a:pt x="243" y="164"/>
                    <a:pt x="243" y="110"/>
                    <a:pt x="243" y="77"/>
                  </a:cubicBezTo>
                  <a:cubicBezTo>
                    <a:pt x="227" y="61"/>
                    <a:pt x="227" y="40"/>
                    <a:pt x="206" y="24"/>
                  </a:cubicBezTo>
                  <a:cubicBezTo>
                    <a:pt x="184" y="9"/>
                    <a:pt x="158" y="1"/>
                    <a:pt x="132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6" name="Google Shape;15466;p47"/>
            <p:cNvSpPr/>
            <p:nvPr/>
          </p:nvSpPr>
          <p:spPr>
            <a:xfrm>
              <a:off x="3979250" y="2793450"/>
              <a:ext cx="5600" cy="6500"/>
            </a:xfrm>
            <a:custGeom>
              <a:avLst/>
              <a:gdLst/>
              <a:ahLst/>
              <a:cxnLst/>
              <a:rect l="l" t="t" r="r" b="b"/>
              <a:pathLst>
                <a:path w="224" h="260" extrusionOk="0">
                  <a:moveTo>
                    <a:pt x="141" y="1"/>
                  </a:moveTo>
                  <a:cubicBezTo>
                    <a:pt x="104" y="1"/>
                    <a:pt x="87" y="17"/>
                    <a:pt x="54" y="34"/>
                  </a:cubicBezTo>
                  <a:cubicBezTo>
                    <a:pt x="38" y="50"/>
                    <a:pt x="1" y="87"/>
                    <a:pt x="1" y="120"/>
                  </a:cubicBezTo>
                  <a:cubicBezTo>
                    <a:pt x="1" y="153"/>
                    <a:pt x="1" y="191"/>
                    <a:pt x="17" y="207"/>
                  </a:cubicBezTo>
                  <a:cubicBezTo>
                    <a:pt x="38" y="240"/>
                    <a:pt x="54" y="257"/>
                    <a:pt x="87" y="257"/>
                  </a:cubicBezTo>
                  <a:cubicBezTo>
                    <a:pt x="94" y="259"/>
                    <a:pt x="101" y="260"/>
                    <a:pt x="109" y="260"/>
                  </a:cubicBezTo>
                  <a:cubicBezTo>
                    <a:pt x="157" y="260"/>
                    <a:pt x="209" y="214"/>
                    <a:pt x="223" y="153"/>
                  </a:cubicBezTo>
                  <a:cubicBezTo>
                    <a:pt x="223" y="120"/>
                    <a:pt x="223" y="87"/>
                    <a:pt x="207" y="50"/>
                  </a:cubicBezTo>
                  <a:lnTo>
                    <a:pt x="190" y="34"/>
                  </a:lnTo>
                  <a:cubicBezTo>
                    <a:pt x="174" y="17"/>
                    <a:pt x="157" y="17"/>
                    <a:pt x="14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7" name="Google Shape;15467;p47"/>
            <p:cNvSpPr/>
            <p:nvPr/>
          </p:nvSpPr>
          <p:spPr>
            <a:xfrm>
              <a:off x="3975450" y="2823275"/>
              <a:ext cx="5575" cy="6350"/>
            </a:xfrm>
            <a:custGeom>
              <a:avLst/>
              <a:gdLst/>
              <a:ahLst/>
              <a:cxnLst/>
              <a:rect l="l" t="t" r="r" b="b"/>
              <a:pathLst>
                <a:path w="223" h="254" extrusionOk="0">
                  <a:moveTo>
                    <a:pt x="111" y="1"/>
                  </a:moveTo>
                  <a:cubicBezTo>
                    <a:pt x="92" y="1"/>
                    <a:pt x="76" y="14"/>
                    <a:pt x="50" y="28"/>
                  </a:cubicBezTo>
                  <a:cubicBezTo>
                    <a:pt x="33" y="45"/>
                    <a:pt x="0" y="78"/>
                    <a:pt x="0" y="111"/>
                  </a:cubicBezTo>
                  <a:cubicBezTo>
                    <a:pt x="0" y="148"/>
                    <a:pt x="0" y="181"/>
                    <a:pt x="17" y="197"/>
                  </a:cubicBezTo>
                  <a:cubicBezTo>
                    <a:pt x="33" y="234"/>
                    <a:pt x="50" y="251"/>
                    <a:pt x="87" y="251"/>
                  </a:cubicBezTo>
                  <a:cubicBezTo>
                    <a:pt x="93" y="253"/>
                    <a:pt x="99" y="254"/>
                    <a:pt x="106" y="254"/>
                  </a:cubicBezTo>
                  <a:cubicBezTo>
                    <a:pt x="153" y="254"/>
                    <a:pt x="208" y="206"/>
                    <a:pt x="223" y="148"/>
                  </a:cubicBezTo>
                  <a:cubicBezTo>
                    <a:pt x="223" y="111"/>
                    <a:pt x="223" y="78"/>
                    <a:pt x="206" y="61"/>
                  </a:cubicBezTo>
                  <a:cubicBezTo>
                    <a:pt x="206" y="45"/>
                    <a:pt x="190" y="45"/>
                    <a:pt x="190" y="28"/>
                  </a:cubicBezTo>
                  <a:cubicBezTo>
                    <a:pt x="169" y="8"/>
                    <a:pt x="153" y="8"/>
                    <a:pt x="136" y="8"/>
                  </a:cubicBezTo>
                  <a:cubicBezTo>
                    <a:pt x="127" y="3"/>
                    <a:pt x="119" y="1"/>
                    <a:pt x="11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8" name="Google Shape;15468;p47"/>
            <p:cNvSpPr/>
            <p:nvPr/>
          </p:nvSpPr>
          <p:spPr>
            <a:xfrm>
              <a:off x="3935850" y="2726875"/>
              <a:ext cx="5700" cy="5700"/>
            </a:xfrm>
            <a:custGeom>
              <a:avLst/>
              <a:gdLst/>
              <a:ahLst/>
              <a:cxnLst/>
              <a:rect l="l" t="t" r="r" b="b"/>
              <a:pathLst>
                <a:path w="228" h="228" extrusionOk="0">
                  <a:moveTo>
                    <a:pt x="54" y="0"/>
                  </a:moveTo>
                  <a:cubicBezTo>
                    <a:pt x="38" y="17"/>
                    <a:pt x="38" y="33"/>
                    <a:pt x="22" y="50"/>
                  </a:cubicBezTo>
                  <a:cubicBezTo>
                    <a:pt x="1" y="87"/>
                    <a:pt x="1" y="120"/>
                    <a:pt x="1" y="137"/>
                  </a:cubicBezTo>
                  <a:cubicBezTo>
                    <a:pt x="18" y="195"/>
                    <a:pt x="66" y="227"/>
                    <a:pt x="113" y="227"/>
                  </a:cubicBezTo>
                  <a:cubicBezTo>
                    <a:pt x="122" y="227"/>
                    <a:pt x="132" y="226"/>
                    <a:pt x="141" y="223"/>
                  </a:cubicBezTo>
                  <a:cubicBezTo>
                    <a:pt x="174" y="207"/>
                    <a:pt x="207" y="174"/>
                    <a:pt x="228" y="137"/>
                  </a:cubicBezTo>
                  <a:cubicBezTo>
                    <a:pt x="158" y="87"/>
                    <a:pt x="104" y="50"/>
                    <a:pt x="5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9" name="Google Shape;15469;p47"/>
            <p:cNvSpPr/>
            <p:nvPr/>
          </p:nvSpPr>
          <p:spPr>
            <a:xfrm>
              <a:off x="3968525" y="280800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20" y="0"/>
                  </a:moveTo>
                  <a:cubicBezTo>
                    <a:pt x="71" y="21"/>
                    <a:pt x="34" y="54"/>
                    <a:pt x="17" y="124"/>
                  </a:cubicBezTo>
                  <a:cubicBezTo>
                    <a:pt x="1" y="157"/>
                    <a:pt x="17" y="190"/>
                    <a:pt x="34" y="206"/>
                  </a:cubicBezTo>
                  <a:cubicBezTo>
                    <a:pt x="54" y="243"/>
                    <a:pt x="71" y="260"/>
                    <a:pt x="104" y="260"/>
                  </a:cubicBezTo>
                  <a:cubicBezTo>
                    <a:pt x="111" y="262"/>
                    <a:pt x="118" y="263"/>
                    <a:pt x="125" y="263"/>
                  </a:cubicBezTo>
                  <a:cubicBezTo>
                    <a:pt x="174" y="263"/>
                    <a:pt x="226" y="218"/>
                    <a:pt x="240" y="157"/>
                  </a:cubicBezTo>
                  <a:lnTo>
                    <a:pt x="240" y="124"/>
                  </a:lnTo>
                  <a:cubicBezTo>
                    <a:pt x="240" y="87"/>
                    <a:pt x="223" y="54"/>
                    <a:pt x="207" y="37"/>
                  </a:cubicBezTo>
                  <a:cubicBezTo>
                    <a:pt x="191" y="21"/>
                    <a:pt x="174" y="21"/>
                    <a:pt x="158" y="21"/>
                  </a:cubicBezTo>
                  <a:cubicBezTo>
                    <a:pt x="137" y="0"/>
                    <a:pt x="137" y="0"/>
                    <a:pt x="12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0" name="Google Shape;15470;p47"/>
            <p:cNvSpPr/>
            <p:nvPr/>
          </p:nvSpPr>
          <p:spPr>
            <a:xfrm>
              <a:off x="3963800" y="283767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40" y="1"/>
                  </a:moveTo>
                  <a:cubicBezTo>
                    <a:pt x="87" y="1"/>
                    <a:pt x="17" y="50"/>
                    <a:pt x="0" y="120"/>
                  </a:cubicBezTo>
                  <a:cubicBezTo>
                    <a:pt x="0" y="153"/>
                    <a:pt x="0" y="190"/>
                    <a:pt x="17" y="207"/>
                  </a:cubicBezTo>
                  <a:cubicBezTo>
                    <a:pt x="37" y="240"/>
                    <a:pt x="54" y="256"/>
                    <a:pt x="87" y="256"/>
                  </a:cubicBezTo>
                  <a:cubicBezTo>
                    <a:pt x="97" y="259"/>
                    <a:pt x="107" y="261"/>
                    <a:pt x="116" y="261"/>
                  </a:cubicBezTo>
                  <a:cubicBezTo>
                    <a:pt x="171" y="261"/>
                    <a:pt x="209" y="213"/>
                    <a:pt x="223" y="153"/>
                  </a:cubicBezTo>
                  <a:cubicBezTo>
                    <a:pt x="243" y="120"/>
                    <a:pt x="223" y="87"/>
                    <a:pt x="206" y="50"/>
                  </a:cubicBezTo>
                  <a:cubicBezTo>
                    <a:pt x="206" y="50"/>
                    <a:pt x="206" y="34"/>
                    <a:pt x="190" y="34"/>
                  </a:cubicBezTo>
                  <a:cubicBezTo>
                    <a:pt x="190" y="17"/>
                    <a:pt x="173" y="17"/>
                    <a:pt x="14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1" name="Google Shape;15471;p47"/>
            <p:cNvSpPr/>
            <p:nvPr/>
          </p:nvSpPr>
          <p:spPr>
            <a:xfrm>
              <a:off x="3977100" y="2776575"/>
              <a:ext cx="5675" cy="6350"/>
            </a:xfrm>
            <a:custGeom>
              <a:avLst/>
              <a:gdLst/>
              <a:ahLst/>
              <a:cxnLst/>
              <a:rect l="l" t="t" r="r" b="b"/>
              <a:pathLst>
                <a:path w="227" h="254" extrusionOk="0">
                  <a:moveTo>
                    <a:pt x="120" y="1"/>
                  </a:moveTo>
                  <a:cubicBezTo>
                    <a:pt x="71" y="1"/>
                    <a:pt x="18" y="49"/>
                    <a:pt x="0" y="107"/>
                  </a:cubicBezTo>
                  <a:cubicBezTo>
                    <a:pt x="0" y="144"/>
                    <a:pt x="0" y="177"/>
                    <a:pt x="21" y="194"/>
                  </a:cubicBezTo>
                  <a:cubicBezTo>
                    <a:pt x="37" y="226"/>
                    <a:pt x="54" y="247"/>
                    <a:pt x="87" y="247"/>
                  </a:cubicBezTo>
                  <a:cubicBezTo>
                    <a:pt x="97" y="252"/>
                    <a:pt x="106" y="254"/>
                    <a:pt x="114" y="254"/>
                  </a:cubicBezTo>
                  <a:cubicBezTo>
                    <a:pt x="135" y="254"/>
                    <a:pt x="150" y="241"/>
                    <a:pt x="173" y="226"/>
                  </a:cubicBezTo>
                  <a:cubicBezTo>
                    <a:pt x="190" y="210"/>
                    <a:pt x="206" y="177"/>
                    <a:pt x="227" y="144"/>
                  </a:cubicBezTo>
                  <a:cubicBezTo>
                    <a:pt x="227" y="107"/>
                    <a:pt x="227" y="74"/>
                    <a:pt x="206" y="57"/>
                  </a:cubicBezTo>
                  <a:cubicBezTo>
                    <a:pt x="206" y="41"/>
                    <a:pt x="206" y="41"/>
                    <a:pt x="190" y="20"/>
                  </a:cubicBezTo>
                  <a:cubicBezTo>
                    <a:pt x="173" y="4"/>
                    <a:pt x="157" y="4"/>
                    <a:pt x="140" y="4"/>
                  </a:cubicBezTo>
                  <a:cubicBezTo>
                    <a:pt x="134" y="2"/>
                    <a:pt x="127" y="1"/>
                    <a:pt x="12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72" name="Google Shape;15472;p47"/>
          <p:cNvSpPr/>
          <p:nvPr/>
        </p:nvSpPr>
        <p:spPr>
          <a:xfrm rot="5400000" flipH="1">
            <a:off x="8004039" y="459091"/>
            <a:ext cx="496898" cy="406573"/>
          </a:xfrm>
          <a:custGeom>
            <a:avLst/>
            <a:gdLst/>
            <a:ahLst/>
            <a:cxnLst/>
            <a:rect l="l" t="t" r="r" b="b"/>
            <a:pathLst>
              <a:path w="2442" h="1998" extrusionOk="0">
                <a:moveTo>
                  <a:pt x="1079" y="1"/>
                </a:moveTo>
                <a:cubicBezTo>
                  <a:pt x="952" y="1"/>
                  <a:pt x="821" y="27"/>
                  <a:pt x="689" y="85"/>
                </a:cubicBezTo>
                <a:cubicBezTo>
                  <a:pt x="207" y="274"/>
                  <a:pt x="1" y="703"/>
                  <a:pt x="1" y="1202"/>
                </a:cubicBezTo>
                <a:cubicBezTo>
                  <a:pt x="1" y="1425"/>
                  <a:pt x="17" y="1684"/>
                  <a:pt x="207" y="1837"/>
                </a:cubicBezTo>
                <a:cubicBezTo>
                  <a:pt x="354" y="1956"/>
                  <a:pt x="560" y="1997"/>
                  <a:pt x="754" y="1997"/>
                </a:cubicBezTo>
                <a:cubicBezTo>
                  <a:pt x="790" y="1997"/>
                  <a:pt x="824" y="1996"/>
                  <a:pt x="859" y="1994"/>
                </a:cubicBezTo>
                <a:cubicBezTo>
                  <a:pt x="1514" y="1961"/>
                  <a:pt x="2442" y="1528"/>
                  <a:pt x="2095" y="740"/>
                </a:cubicBezTo>
                <a:cubicBezTo>
                  <a:pt x="1910" y="312"/>
                  <a:pt x="1517" y="1"/>
                  <a:pt x="10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3" name="Google Shape;15473;p47"/>
          <p:cNvSpPr/>
          <p:nvPr/>
        </p:nvSpPr>
        <p:spPr>
          <a:xfrm rot="5400000" flipH="1">
            <a:off x="509789" y="3471042"/>
            <a:ext cx="420427" cy="461299"/>
          </a:xfrm>
          <a:custGeom>
            <a:avLst/>
            <a:gdLst/>
            <a:ahLst/>
            <a:cxnLst/>
            <a:rect l="l" t="t" r="r" b="b"/>
            <a:pathLst>
              <a:path w="2903" h="2718" extrusionOk="0">
                <a:moveTo>
                  <a:pt x="1564" y="1"/>
                </a:moveTo>
                <a:cubicBezTo>
                  <a:pt x="1273" y="1"/>
                  <a:pt x="1022" y="131"/>
                  <a:pt x="911" y="501"/>
                </a:cubicBezTo>
                <a:cubicBezTo>
                  <a:pt x="685" y="1190"/>
                  <a:pt x="0" y="1581"/>
                  <a:pt x="359" y="2200"/>
                </a:cubicBezTo>
                <a:cubicBezTo>
                  <a:pt x="576" y="2574"/>
                  <a:pt x="867" y="2717"/>
                  <a:pt x="1177" y="2717"/>
                </a:cubicBezTo>
                <a:cubicBezTo>
                  <a:pt x="1580" y="2717"/>
                  <a:pt x="2014" y="2475"/>
                  <a:pt x="2354" y="2183"/>
                </a:cubicBezTo>
                <a:cubicBezTo>
                  <a:pt x="2560" y="1994"/>
                  <a:pt x="2746" y="1754"/>
                  <a:pt x="2767" y="1499"/>
                </a:cubicBezTo>
                <a:cubicBezTo>
                  <a:pt x="2767" y="1223"/>
                  <a:pt x="2903" y="604"/>
                  <a:pt x="2680" y="431"/>
                </a:cubicBezTo>
                <a:cubicBezTo>
                  <a:pt x="2396" y="227"/>
                  <a:pt x="1946" y="1"/>
                  <a:pt x="156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5" name="Google Shape;15475;p47"/>
          <p:cNvSpPr/>
          <p:nvPr/>
        </p:nvSpPr>
        <p:spPr>
          <a:xfrm rot="5400000" flipH="1">
            <a:off x="7563172" y="3894614"/>
            <a:ext cx="2561723" cy="2810772"/>
          </a:xfrm>
          <a:custGeom>
            <a:avLst/>
            <a:gdLst/>
            <a:ahLst/>
            <a:cxnLst/>
            <a:rect l="l" t="t" r="r" b="b"/>
            <a:pathLst>
              <a:path w="2903" h="2718" extrusionOk="0">
                <a:moveTo>
                  <a:pt x="1564" y="1"/>
                </a:moveTo>
                <a:cubicBezTo>
                  <a:pt x="1273" y="1"/>
                  <a:pt x="1022" y="131"/>
                  <a:pt x="911" y="501"/>
                </a:cubicBezTo>
                <a:cubicBezTo>
                  <a:pt x="685" y="1190"/>
                  <a:pt x="0" y="1581"/>
                  <a:pt x="359" y="2200"/>
                </a:cubicBezTo>
                <a:cubicBezTo>
                  <a:pt x="576" y="2574"/>
                  <a:pt x="867" y="2717"/>
                  <a:pt x="1177" y="2717"/>
                </a:cubicBezTo>
                <a:cubicBezTo>
                  <a:pt x="1580" y="2717"/>
                  <a:pt x="2014" y="2475"/>
                  <a:pt x="2354" y="2183"/>
                </a:cubicBezTo>
                <a:cubicBezTo>
                  <a:pt x="2560" y="1994"/>
                  <a:pt x="2746" y="1754"/>
                  <a:pt x="2767" y="1499"/>
                </a:cubicBezTo>
                <a:cubicBezTo>
                  <a:pt x="2767" y="1223"/>
                  <a:pt x="2903" y="604"/>
                  <a:pt x="2680" y="431"/>
                </a:cubicBezTo>
                <a:cubicBezTo>
                  <a:pt x="2396" y="227"/>
                  <a:pt x="1946" y="1"/>
                  <a:pt x="156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6" name="Google Shape;15476;p47"/>
          <p:cNvSpPr/>
          <p:nvPr/>
        </p:nvSpPr>
        <p:spPr>
          <a:xfrm rot="5400000" flipH="1">
            <a:off x="1469189" y="883991"/>
            <a:ext cx="496898" cy="406573"/>
          </a:xfrm>
          <a:custGeom>
            <a:avLst/>
            <a:gdLst/>
            <a:ahLst/>
            <a:cxnLst/>
            <a:rect l="l" t="t" r="r" b="b"/>
            <a:pathLst>
              <a:path w="2442" h="1998" extrusionOk="0">
                <a:moveTo>
                  <a:pt x="1079" y="1"/>
                </a:moveTo>
                <a:cubicBezTo>
                  <a:pt x="952" y="1"/>
                  <a:pt x="821" y="27"/>
                  <a:pt x="689" y="85"/>
                </a:cubicBezTo>
                <a:cubicBezTo>
                  <a:pt x="207" y="274"/>
                  <a:pt x="1" y="703"/>
                  <a:pt x="1" y="1202"/>
                </a:cubicBezTo>
                <a:cubicBezTo>
                  <a:pt x="1" y="1425"/>
                  <a:pt x="17" y="1684"/>
                  <a:pt x="207" y="1837"/>
                </a:cubicBezTo>
                <a:cubicBezTo>
                  <a:pt x="354" y="1956"/>
                  <a:pt x="560" y="1997"/>
                  <a:pt x="754" y="1997"/>
                </a:cubicBezTo>
                <a:cubicBezTo>
                  <a:pt x="790" y="1997"/>
                  <a:pt x="824" y="1996"/>
                  <a:pt x="859" y="1994"/>
                </a:cubicBezTo>
                <a:cubicBezTo>
                  <a:pt x="1514" y="1961"/>
                  <a:pt x="2442" y="1528"/>
                  <a:pt x="2095" y="740"/>
                </a:cubicBezTo>
                <a:cubicBezTo>
                  <a:pt x="1910" y="312"/>
                  <a:pt x="1517" y="1"/>
                  <a:pt x="10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943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15475;p47">
            <a:extLst>
              <a:ext uri="{FF2B5EF4-FFF2-40B4-BE49-F238E27FC236}">
                <a16:creationId xmlns:a16="http://schemas.microsoft.com/office/drawing/2014/main" id="{84B52C4D-06B3-4A5C-8AA1-D59C8207DC48}"/>
              </a:ext>
            </a:extLst>
          </p:cNvPr>
          <p:cNvSpPr/>
          <p:nvPr/>
        </p:nvSpPr>
        <p:spPr>
          <a:xfrm rot="11010541" flipH="1">
            <a:off x="-5010114" y="-1058688"/>
            <a:ext cx="11304611" cy="6812886"/>
          </a:xfrm>
          <a:custGeom>
            <a:avLst/>
            <a:gdLst/>
            <a:ahLst/>
            <a:cxnLst/>
            <a:rect l="l" t="t" r="r" b="b"/>
            <a:pathLst>
              <a:path w="2903" h="2718" extrusionOk="0">
                <a:moveTo>
                  <a:pt x="1564" y="1"/>
                </a:moveTo>
                <a:cubicBezTo>
                  <a:pt x="1273" y="1"/>
                  <a:pt x="1022" y="131"/>
                  <a:pt x="911" y="501"/>
                </a:cubicBezTo>
                <a:cubicBezTo>
                  <a:pt x="685" y="1190"/>
                  <a:pt x="0" y="1581"/>
                  <a:pt x="359" y="2200"/>
                </a:cubicBezTo>
                <a:cubicBezTo>
                  <a:pt x="576" y="2574"/>
                  <a:pt x="867" y="2717"/>
                  <a:pt x="1177" y="2717"/>
                </a:cubicBezTo>
                <a:cubicBezTo>
                  <a:pt x="1580" y="2717"/>
                  <a:pt x="2014" y="2475"/>
                  <a:pt x="2354" y="2183"/>
                </a:cubicBezTo>
                <a:cubicBezTo>
                  <a:pt x="2560" y="1994"/>
                  <a:pt x="2746" y="1754"/>
                  <a:pt x="2767" y="1499"/>
                </a:cubicBezTo>
                <a:cubicBezTo>
                  <a:pt x="2767" y="1223"/>
                  <a:pt x="2903" y="604"/>
                  <a:pt x="2680" y="431"/>
                </a:cubicBezTo>
                <a:cubicBezTo>
                  <a:pt x="2396" y="227"/>
                  <a:pt x="1946" y="1"/>
                  <a:pt x="156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BEFC4179-88F1-4C0A-9FA2-61298204B4FE}"/>
              </a:ext>
            </a:extLst>
          </p:cNvPr>
          <p:cNvSpPr txBox="1"/>
          <p:nvPr/>
        </p:nvSpPr>
        <p:spPr>
          <a:xfrm>
            <a:off x="114300" y="1623060"/>
            <a:ext cx="48844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accent2"/>
                </a:solidFill>
                <a:latin typeface="Bahnschrift SemiBold" panose="020B0502040204020203" pitchFamily="34" charset="0"/>
              </a:rPr>
              <a:t>Obrigado pela atenção!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9" name="Google Shape;15189;p44"/>
          <p:cNvSpPr txBox="1">
            <a:spLocks noGrp="1"/>
          </p:cNvSpPr>
          <p:nvPr>
            <p:ph type="title"/>
          </p:nvPr>
        </p:nvSpPr>
        <p:spPr>
          <a:xfrm>
            <a:off x="720000" y="1550814"/>
            <a:ext cx="7704000" cy="12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b="1" dirty="0"/>
              <a:t>Champignon</a:t>
            </a:r>
            <a:r>
              <a:rPr lang="en" b="1" dirty="0"/>
              <a:t>!</a:t>
            </a:r>
            <a:endParaRPr b="1" dirty="0"/>
          </a:p>
        </p:txBody>
      </p:sp>
      <p:sp>
        <p:nvSpPr>
          <p:cNvPr id="15190" name="Google Shape;15190;p44"/>
          <p:cNvSpPr txBox="1">
            <a:spLocks noGrp="1"/>
          </p:cNvSpPr>
          <p:nvPr>
            <p:ph type="subTitle" idx="1"/>
          </p:nvPr>
        </p:nvSpPr>
        <p:spPr>
          <a:xfrm>
            <a:off x="2356111" y="2518117"/>
            <a:ext cx="4431778" cy="12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dirty="0"/>
              <a:t>Por que investir nesse mercado?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benefícios para a saúde dos cogumelos">
            <a:extLst>
              <a:ext uri="{FF2B5EF4-FFF2-40B4-BE49-F238E27FC236}">
                <a16:creationId xmlns:a16="http://schemas.microsoft.com/office/drawing/2014/main" id="{B2C320EC-972F-40F2-9EF6-9EBA7B386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5452" y="456368"/>
            <a:ext cx="66675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08" name="Google Shape;15208;p47"/>
          <p:cNvSpPr/>
          <p:nvPr/>
        </p:nvSpPr>
        <p:spPr>
          <a:xfrm>
            <a:off x="-672956" y="-186263"/>
            <a:ext cx="11767661" cy="5517140"/>
          </a:xfrm>
          <a:custGeom>
            <a:avLst/>
            <a:gdLst/>
            <a:ahLst/>
            <a:cxnLst/>
            <a:rect l="l" t="t" r="r" b="b"/>
            <a:pathLst>
              <a:path w="284866" h="161156" extrusionOk="0">
                <a:moveTo>
                  <a:pt x="79578" y="28470"/>
                </a:moveTo>
                <a:cubicBezTo>
                  <a:pt x="90374" y="28470"/>
                  <a:pt x="99881" y="31630"/>
                  <a:pt x="104166" y="38659"/>
                </a:cubicBezTo>
                <a:cubicBezTo>
                  <a:pt x="117456" y="60344"/>
                  <a:pt x="118567" y="73552"/>
                  <a:pt x="118650" y="100648"/>
                </a:cubicBezTo>
                <a:cubicBezTo>
                  <a:pt x="118650" y="120001"/>
                  <a:pt x="99847" y="126486"/>
                  <a:pt x="81063" y="126486"/>
                </a:cubicBezTo>
                <a:cubicBezTo>
                  <a:pt x="65740" y="126486"/>
                  <a:pt x="50429" y="122171"/>
                  <a:pt x="45345" y="117004"/>
                </a:cubicBezTo>
                <a:cubicBezTo>
                  <a:pt x="38659" y="110153"/>
                  <a:pt x="35058" y="102952"/>
                  <a:pt x="31458" y="93262"/>
                </a:cubicBezTo>
                <a:cubicBezTo>
                  <a:pt x="27960" y="84003"/>
                  <a:pt x="29236" y="62998"/>
                  <a:pt x="31890" y="54521"/>
                </a:cubicBezTo>
                <a:cubicBezTo>
                  <a:pt x="37054" y="38488"/>
                  <a:pt x="60357" y="28470"/>
                  <a:pt x="79578" y="28470"/>
                </a:cubicBezTo>
                <a:close/>
                <a:moveTo>
                  <a:pt x="0" y="1"/>
                </a:moveTo>
                <a:lnTo>
                  <a:pt x="0" y="161155"/>
                </a:lnTo>
                <a:lnTo>
                  <a:pt x="284866" y="161155"/>
                </a:lnTo>
                <a:lnTo>
                  <a:pt x="284866" y="1"/>
                </a:lnTo>
                <a:close/>
              </a:path>
            </a:pathLst>
          </a:custGeom>
          <a:solidFill>
            <a:srgbClr val="F5EC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09" name="Google Shape;15209;p47"/>
          <p:cNvSpPr/>
          <p:nvPr/>
        </p:nvSpPr>
        <p:spPr>
          <a:xfrm>
            <a:off x="5022364" y="843135"/>
            <a:ext cx="1171275" cy="958326"/>
          </a:xfrm>
          <a:custGeom>
            <a:avLst/>
            <a:gdLst/>
            <a:ahLst/>
            <a:cxnLst/>
            <a:rect l="l" t="t" r="r" b="b"/>
            <a:pathLst>
              <a:path w="2442" h="1998" extrusionOk="0">
                <a:moveTo>
                  <a:pt x="1079" y="1"/>
                </a:moveTo>
                <a:cubicBezTo>
                  <a:pt x="952" y="1"/>
                  <a:pt x="821" y="27"/>
                  <a:pt x="689" y="85"/>
                </a:cubicBezTo>
                <a:cubicBezTo>
                  <a:pt x="207" y="274"/>
                  <a:pt x="1" y="703"/>
                  <a:pt x="1" y="1202"/>
                </a:cubicBezTo>
                <a:cubicBezTo>
                  <a:pt x="1" y="1425"/>
                  <a:pt x="17" y="1684"/>
                  <a:pt x="207" y="1837"/>
                </a:cubicBezTo>
                <a:cubicBezTo>
                  <a:pt x="354" y="1956"/>
                  <a:pt x="560" y="1997"/>
                  <a:pt x="754" y="1997"/>
                </a:cubicBezTo>
                <a:cubicBezTo>
                  <a:pt x="790" y="1997"/>
                  <a:pt x="824" y="1996"/>
                  <a:pt x="859" y="1994"/>
                </a:cubicBezTo>
                <a:cubicBezTo>
                  <a:pt x="1514" y="1961"/>
                  <a:pt x="2442" y="1528"/>
                  <a:pt x="2095" y="740"/>
                </a:cubicBezTo>
                <a:cubicBezTo>
                  <a:pt x="1910" y="312"/>
                  <a:pt x="1517" y="1"/>
                  <a:pt x="1079" y="1"/>
                </a:cubicBezTo>
                <a:close/>
              </a:path>
            </a:pathLst>
          </a:custGeom>
          <a:solidFill>
            <a:srgbClr val="E5D0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10" name="Google Shape;15210;p47"/>
          <p:cNvSpPr txBox="1">
            <a:spLocks noGrp="1"/>
          </p:cNvSpPr>
          <p:nvPr>
            <p:ph type="title"/>
          </p:nvPr>
        </p:nvSpPr>
        <p:spPr>
          <a:xfrm>
            <a:off x="4319002" y="1780206"/>
            <a:ext cx="4925797" cy="9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Contexto do tema</a:t>
            </a:r>
            <a:endParaRPr b="1" dirty="0"/>
          </a:p>
        </p:txBody>
      </p:sp>
      <p:sp>
        <p:nvSpPr>
          <p:cNvPr id="15211" name="Google Shape;15211;p47"/>
          <p:cNvSpPr txBox="1">
            <a:spLocks noGrp="1"/>
          </p:cNvSpPr>
          <p:nvPr>
            <p:ph type="subTitle" idx="1"/>
          </p:nvPr>
        </p:nvSpPr>
        <p:spPr>
          <a:xfrm>
            <a:off x="4657845" y="2557613"/>
            <a:ext cx="4176915" cy="9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Os desafios do cultivo de cogumelos</a:t>
            </a:r>
            <a:endParaRPr dirty="0"/>
          </a:p>
        </p:txBody>
      </p:sp>
      <p:sp>
        <p:nvSpPr>
          <p:cNvPr id="15212" name="Google Shape;15212;p47"/>
          <p:cNvSpPr/>
          <p:nvPr/>
        </p:nvSpPr>
        <p:spPr>
          <a:xfrm rot="10800000" flipH="1">
            <a:off x="0" y="3203971"/>
            <a:ext cx="2453875" cy="1939529"/>
          </a:xfrm>
          <a:custGeom>
            <a:avLst/>
            <a:gdLst/>
            <a:ahLst/>
            <a:cxnLst/>
            <a:rect l="l" t="t" r="r" b="b"/>
            <a:pathLst>
              <a:path w="8279" h="7456" extrusionOk="0">
                <a:moveTo>
                  <a:pt x="0" y="1"/>
                </a:moveTo>
                <a:lnTo>
                  <a:pt x="0" y="7455"/>
                </a:lnTo>
                <a:cubicBezTo>
                  <a:pt x="186" y="6235"/>
                  <a:pt x="652" y="5117"/>
                  <a:pt x="1443" y="4379"/>
                </a:cubicBezTo>
                <a:cubicBezTo>
                  <a:pt x="1850" y="3996"/>
                  <a:pt x="2252" y="3845"/>
                  <a:pt x="2651" y="3845"/>
                </a:cubicBezTo>
                <a:cubicBezTo>
                  <a:pt x="3415" y="3845"/>
                  <a:pt x="4166" y="4394"/>
                  <a:pt x="4910" y="4911"/>
                </a:cubicBezTo>
                <a:cubicBezTo>
                  <a:pt x="5426" y="5274"/>
                  <a:pt x="6011" y="5600"/>
                  <a:pt x="6597" y="5703"/>
                </a:cubicBezTo>
                <a:cubicBezTo>
                  <a:pt x="6686" y="5720"/>
                  <a:pt x="6778" y="5729"/>
                  <a:pt x="6871" y="5729"/>
                </a:cubicBezTo>
                <a:cubicBezTo>
                  <a:pt x="7335" y="5729"/>
                  <a:pt x="7820" y="5505"/>
                  <a:pt x="8019" y="4948"/>
                </a:cubicBezTo>
                <a:cubicBezTo>
                  <a:pt x="8279" y="4190"/>
                  <a:pt x="7937" y="3365"/>
                  <a:pt x="7660" y="2730"/>
                </a:cubicBezTo>
                <a:cubicBezTo>
                  <a:pt x="7590" y="2578"/>
                  <a:pt x="6560" y="87"/>
                  <a:pt x="6749" y="1"/>
                </a:cubicBezTo>
                <a:close/>
              </a:path>
            </a:pathLst>
          </a:custGeom>
          <a:solidFill>
            <a:srgbClr val="DFC8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13" name="Google Shape;15213;p47"/>
          <p:cNvGrpSpPr/>
          <p:nvPr/>
        </p:nvGrpSpPr>
        <p:grpSpPr>
          <a:xfrm rot="-5400000" flipH="1">
            <a:off x="7903210" y="540476"/>
            <a:ext cx="1830221" cy="691747"/>
            <a:chOff x="3838450" y="2686475"/>
            <a:chExt cx="434175" cy="164100"/>
          </a:xfrm>
        </p:grpSpPr>
        <p:sp>
          <p:nvSpPr>
            <p:cNvPr id="15214" name="Google Shape;15214;p47"/>
            <p:cNvSpPr/>
            <p:nvPr/>
          </p:nvSpPr>
          <p:spPr>
            <a:xfrm>
              <a:off x="4133050" y="2834375"/>
              <a:ext cx="6400" cy="6225"/>
            </a:xfrm>
            <a:custGeom>
              <a:avLst/>
              <a:gdLst/>
              <a:ahLst/>
              <a:cxnLst/>
              <a:rect l="l" t="t" r="r" b="b"/>
              <a:pathLst>
                <a:path w="256" h="249" extrusionOk="0">
                  <a:moveTo>
                    <a:pt x="139" y="1"/>
                  </a:moveTo>
                  <a:cubicBezTo>
                    <a:pt x="124" y="1"/>
                    <a:pt x="111" y="5"/>
                    <a:pt x="103" y="13"/>
                  </a:cubicBezTo>
                  <a:cubicBezTo>
                    <a:pt x="33" y="30"/>
                    <a:pt x="0" y="100"/>
                    <a:pt x="17" y="166"/>
                  </a:cubicBezTo>
                  <a:cubicBezTo>
                    <a:pt x="33" y="203"/>
                    <a:pt x="49" y="236"/>
                    <a:pt x="70" y="236"/>
                  </a:cubicBezTo>
                  <a:cubicBezTo>
                    <a:pt x="87" y="244"/>
                    <a:pt x="103" y="248"/>
                    <a:pt x="118" y="248"/>
                  </a:cubicBezTo>
                  <a:cubicBezTo>
                    <a:pt x="132" y="248"/>
                    <a:pt x="144" y="244"/>
                    <a:pt x="153" y="236"/>
                  </a:cubicBezTo>
                  <a:cubicBezTo>
                    <a:pt x="223" y="219"/>
                    <a:pt x="256" y="149"/>
                    <a:pt x="239" y="79"/>
                  </a:cubicBezTo>
                  <a:cubicBezTo>
                    <a:pt x="239" y="63"/>
                    <a:pt x="223" y="30"/>
                    <a:pt x="206" y="30"/>
                  </a:cubicBezTo>
                  <a:cubicBezTo>
                    <a:pt x="206" y="13"/>
                    <a:pt x="190" y="13"/>
                    <a:pt x="190" y="13"/>
                  </a:cubicBezTo>
                  <a:cubicBezTo>
                    <a:pt x="171" y="5"/>
                    <a:pt x="154" y="1"/>
                    <a:pt x="13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5" name="Google Shape;15215;p47"/>
            <p:cNvSpPr/>
            <p:nvPr/>
          </p:nvSpPr>
          <p:spPr>
            <a:xfrm>
              <a:off x="4017075" y="2766450"/>
              <a:ext cx="6425" cy="6325"/>
            </a:xfrm>
            <a:custGeom>
              <a:avLst/>
              <a:gdLst/>
              <a:ahLst/>
              <a:cxnLst/>
              <a:rect l="l" t="t" r="r" b="b"/>
              <a:pathLst>
                <a:path w="257" h="253" extrusionOk="0">
                  <a:moveTo>
                    <a:pt x="135" y="1"/>
                  </a:moveTo>
                  <a:cubicBezTo>
                    <a:pt x="120" y="1"/>
                    <a:pt x="104" y="5"/>
                    <a:pt x="87" y="13"/>
                  </a:cubicBezTo>
                  <a:cubicBezTo>
                    <a:pt x="34" y="34"/>
                    <a:pt x="1" y="100"/>
                    <a:pt x="17" y="170"/>
                  </a:cubicBezTo>
                  <a:cubicBezTo>
                    <a:pt x="29" y="221"/>
                    <a:pt x="61" y="253"/>
                    <a:pt x="104" y="253"/>
                  </a:cubicBezTo>
                  <a:cubicBezTo>
                    <a:pt x="119" y="253"/>
                    <a:pt x="136" y="249"/>
                    <a:pt x="153" y="240"/>
                  </a:cubicBezTo>
                  <a:cubicBezTo>
                    <a:pt x="207" y="219"/>
                    <a:pt x="256" y="153"/>
                    <a:pt x="240" y="83"/>
                  </a:cubicBezTo>
                  <a:cubicBezTo>
                    <a:pt x="223" y="67"/>
                    <a:pt x="223" y="50"/>
                    <a:pt x="207" y="34"/>
                  </a:cubicBezTo>
                  <a:cubicBezTo>
                    <a:pt x="190" y="13"/>
                    <a:pt x="190" y="13"/>
                    <a:pt x="174" y="13"/>
                  </a:cubicBezTo>
                  <a:cubicBezTo>
                    <a:pt x="164" y="5"/>
                    <a:pt x="150" y="1"/>
                    <a:pt x="13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6" name="Google Shape;15216;p47"/>
            <p:cNvSpPr/>
            <p:nvPr/>
          </p:nvSpPr>
          <p:spPr>
            <a:xfrm>
              <a:off x="4014500" y="281490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37" y="0"/>
                  </a:moveTo>
                  <a:cubicBezTo>
                    <a:pt x="87" y="0"/>
                    <a:pt x="17" y="54"/>
                    <a:pt x="1" y="120"/>
                  </a:cubicBezTo>
                  <a:cubicBezTo>
                    <a:pt x="1" y="157"/>
                    <a:pt x="1" y="190"/>
                    <a:pt x="17" y="207"/>
                  </a:cubicBezTo>
                  <a:cubicBezTo>
                    <a:pt x="34" y="240"/>
                    <a:pt x="50" y="260"/>
                    <a:pt x="87" y="260"/>
                  </a:cubicBezTo>
                  <a:cubicBezTo>
                    <a:pt x="95" y="262"/>
                    <a:pt x="103" y="263"/>
                    <a:pt x="111" y="263"/>
                  </a:cubicBezTo>
                  <a:cubicBezTo>
                    <a:pt x="166" y="263"/>
                    <a:pt x="209" y="215"/>
                    <a:pt x="223" y="157"/>
                  </a:cubicBezTo>
                  <a:cubicBezTo>
                    <a:pt x="240" y="104"/>
                    <a:pt x="223" y="54"/>
                    <a:pt x="190" y="33"/>
                  </a:cubicBezTo>
                  <a:cubicBezTo>
                    <a:pt x="190" y="17"/>
                    <a:pt x="174" y="17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7" name="Google Shape;15217;p47"/>
            <p:cNvSpPr/>
            <p:nvPr/>
          </p:nvSpPr>
          <p:spPr>
            <a:xfrm>
              <a:off x="4004600" y="2842425"/>
              <a:ext cx="6025" cy="6500"/>
            </a:xfrm>
            <a:custGeom>
              <a:avLst/>
              <a:gdLst/>
              <a:ahLst/>
              <a:cxnLst/>
              <a:rect l="l" t="t" r="r" b="b"/>
              <a:pathLst>
                <a:path w="241" h="260" extrusionOk="0">
                  <a:moveTo>
                    <a:pt x="158" y="0"/>
                  </a:moveTo>
                  <a:cubicBezTo>
                    <a:pt x="137" y="0"/>
                    <a:pt x="104" y="0"/>
                    <a:pt x="87" y="17"/>
                  </a:cubicBezTo>
                  <a:cubicBezTo>
                    <a:pt x="54" y="33"/>
                    <a:pt x="17" y="66"/>
                    <a:pt x="17" y="120"/>
                  </a:cubicBezTo>
                  <a:cubicBezTo>
                    <a:pt x="1" y="153"/>
                    <a:pt x="17" y="190"/>
                    <a:pt x="34" y="206"/>
                  </a:cubicBezTo>
                  <a:cubicBezTo>
                    <a:pt x="34" y="239"/>
                    <a:pt x="71" y="256"/>
                    <a:pt x="104" y="256"/>
                  </a:cubicBezTo>
                  <a:cubicBezTo>
                    <a:pt x="111" y="258"/>
                    <a:pt x="118" y="259"/>
                    <a:pt x="125" y="259"/>
                  </a:cubicBezTo>
                  <a:cubicBezTo>
                    <a:pt x="170" y="259"/>
                    <a:pt x="209" y="214"/>
                    <a:pt x="224" y="153"/>
                  </a:cubicBezTo>
                  <a:lnTo>
                    <a:pt x="240" y="153"/>
                  </a:lnTo>
                  <a:cubicBezTo>
                    <a:pt x="240" y="103"/>
                    <a:pt x="224" y="50"/>
                    <a:pt x="207" y="33"/>
                  </a:cubicBezTo>
                  <a:cubicBezTo>
                    <a:pt x="191" y="17"/>
                    <a:pt x="174" y="17"/>
                    <a:pt x="15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8" name="Google Shape;15218;p47"/>
            <p:cNvSpPr/>
            <p:nvPr/>
          </p:nvSpPr>
          <p:spPr>
            <a:xfrm>
              <a:off x="4004200" y="2827775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136" y="1"/>
                  </a:moveTo>
                  <a:cubicBezTo>
                    <a:pt x="103" y="1"/>
                    <a:pt x="87" y="1"/>
                    <a:pt x="50" y="17"/>
                  </a:cubicBezTo>
                  <a:cubicBezTo>
                    <a:pt x="33" y="54"/>
                    <a:pt x="17" y="71"/>
                    <a:pt x="0" y="104"/>
                  </a:cubicBezTo>
                  <a:cubicBezTo>
                    <a:pt x="0" y="137"/>
                    <a:pt x="0" y="174"/>
                    <a:pt x="17" y="207"/>
                  </a:cubicBezTo>
                  <a:cubicBezTo>
                    <a:pt x="33" y="223"/>
                    <a:pt x="50" y="240"/>
                    <a:pt x="87" y="261"/>
                  </a:cubicBezTo>
                  <a:cubicBezTo>
                    <a:pt x="136" y="261"/>
                    <a:pt x="207" y="223"/>
                    <a:pt x="223" y="137"/>
                  </a:cubicBezTo>
                  <a:cubicBezTo>
                    <a:pt x="223" y="104"/>
                    <a:pt x="223" y="87"/>
                    <a:pt x="207" y="54"/>
                  </a:cubicBezTo>
                  <a:cubicBezTo>
                    <a:pt x="207" y="34"/>
                    <a:pt x="207" y="34"/>
                    <a:pt x="190" y="34"/>
                  </a:cubicBezTo>
                  <a:cubicBezTo>
                    <a:pt x="174" y="17"/>
                    <a:pt x="153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9" name="Google Shape;15219;p47"/>
            <p:cNvSpPr/>
            <p:nvPr/>
          </p:nvSpPr>
          <p:spPr>
            <a:xfrm>
              <a:off x="4007175" y="2781000"/>
              <a:ext cx="5600" cy="6400"/>
            </a:xfrm>
            <a:custGeom>
              <a:avLst/>
              <a:gdLst/>
              <a:ahLst/>
              <a:cxnLst/>
              <a:rect l="l" t="t" r="r" b="b"/>
              <a:pathLst>
                <a:path w="224" h="256" extrusionOk="0">
                  <a:moveTo>
                    <a:pt x="137" y="0"/>
                  </a:moveTo>
                  <a:cubicBezTo>
                    <a:pt x="121" y="0"/>
                    <a:pt x="88" y="0"/>
                    <a:pt x="55" y="17"/>
                  </a:cubicBezTo>
                  <a:cubicBezTo>
                    <a:pt x="34" y="49"/>
                    <a:pt x="17" y="70"/>
                    <a:pt x="1" y="103"/>
                  </a:cubicBezTo>
                  <a:cubicBezTo>
                    <a:pt x="1" y="136"/>
                    <a:pt x="1" y="173"/>
                    <a:pt x="17" y="206"/>
                  </a:cubicBezTo>
                  <a:cubicBezTo>
                    <a:pt x="34" y="223"/>
                    <a:pt x="55" y="239"/>
                    <a:pt x="88" y="256"/>
                  </a:cubicBezTo>
                  <a:cubicBezTo>
                    <a:pt x="137" y="256"/>
                    <a:pt x="207" y="223"/>
                    <a:pt x="224" y="136"/>
                  </a:cubicBezTo>
                  <a:cubicBezTo>
                    <a:pt x="224" y="103"/>
                    <a:pt x="224" y="87"/>
                    <a:pt x="207" y="49"/>
                  </a:cubicBezTo>
                  <a:cubicBezTo>
                    <a:pt x="207" y="33"/>
                    <a:pt x="207" y="33"/>
                    <a:pt x="191" y="33"/>
                  </a:cubicBezTo>
                  <a:cubicBezTo>
                    <a:pt x="174" y="17"/>
                    <a:pt x="158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0" name="Google Shape;15220;p47"/>
            <p:cNvSpPr/>
            <p:nvPr/>
          </p:nvSpPr>
          <p:spPr>
            <a:xfrm>
              <a:off x="4008950" y="2750325"/>
              <a:ext cx="6400" cy="6400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130" y="0"/>
                  </a:moveTo>
                  <a:cubicBezTo>
                    <a:pt x="99" y="0"/>
                    <a:pt x="70" y="12"/>
                    <a:pt x="50" y="40"/>
                  </a:cubicBezTo>
                  <a:cubicBezTo>
                    <a:pt x="0" y="110"/>
                    <a:pt x="0" y="180"/>
                    <a:pt x="50" y="229"/>
                  </a:cubicBezTo>
                  <a:cubicBezTo>
                    <a:pt x="66" y="246"/>
                    <a:pt x="93" y="255"/>
                    <a:pt x="120" y="255"/>
                  </a:cubicBezTo>
                  <a:cubicBezTo>
                    <a:pt x="152" y="255"/>
                    <a:pt x="186" y="242"/>
                    <a:pt x="206" y="213"/>
                  </a:cubicBezTo>
                  <a:cubicBezTo>
                    <a:pt x="256" y="163"/>
                    <a:pt x="256" y="77"/>
                    <a:pt x="206" y="23"/>
                  </a:cubicBezTo>
                  <a:cubicBezTo>
                    <a:pt x="182" y="8"/>
                    <a:pt x="155" y="0"/>
                    <a:pt x="13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1" name="Google Shape;15221;p47"/>
            <p:cNvSpPr/>
            <p:nvPr/>
          </p:nvSpPr>
          <p:spPr>
            <a:xfrm>
              <a:off x="4002025" y="276470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57" y="1"/>
                  </a:moveTo>
                  <a:cubicBezTo>
                    <a:pt x="87" y="1"/>
                    <a:pt x="17" y="50"/>
                    <a:pt x="17" y="120"/>
                  </a:cubicBezTo>
                  <a:cubicBezTo>
                    <a:pt x="1" y="153"/>
                    <a:pt x="1" y="186"/>
                    <a:pt x="17" y="207"/>
                  </a:cubicBezTo>
                  <a:cubicBezTo>
                    <a:pt x="34" y="240"/>
                    <a:pt x="71" y="256"/>
                    <a:pt x="87" y="256"/>
                  </a:cubicBezTo>
                  <a:cubicBezTo>
                    <a:pt x="97" y="258"/>
                    <a:pt x="105" y="259"/>
                    <a:pt x="114" y="259"/>
                  </a:cubicBezTo>
                  <a:cubicBezTo>
                    <a:pt x="170" y="259"/>
                    <a:pt x="209" y="214"/>
                    <a:pt x="223" y="153"/>
                  </a:cubicBezTo>
                  <a:cubicBezTo>
                    <a:pt x="240" y="120"/>
                    <a:pt x="240" y="83"/>
                    <a:pt x="223" y="50"/>
                  </a:cubicBezTo>
                  <a:cubicBezTo>
                    <a:pt x="207" y="50"/>
                    <a:pt x="207" y="34"/>
                    <a:pt x="207" y="34"/>
                  </a:cubicBezTo>
                  <a:cubicBezTo>
                    <a:pt x="190" y="17"/>
                    <a:pt x="174" y="1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2" name="Google Shape;15222;p47"/>
            <p:cNvSpPr/>
            <p:nvPr/>
          </p:nvSpPr>
          <p:spPr>
            <a:xfrm>
              <a:off x="4050175" y="2839050"/>
              <a:ext cx="6000" cy="6475"/>
            </a:xfrm>
            <a:custGeom>
              <a:avLst/>
              <a:gdLst/>
              <a:ahLst/>
              <a:cxnLst/>
              <a:rect l="l" t="t" r="r" b="b"/>
              <a:pathLst>
                <a:path w="240" h="259" extrusionOk="0">
                  <a:moveTo>
                    <a:pt x="134" y="0"/>
                  </a:moveTo>
                  <a:cubicBezTo>
                    <a:pt x="120" y="0"/>
                    <a:pt x="103" y="5"/>
                    <a:pt x="87" y="16"/>
                  </a:cubicBezTo>
                  <a:cubicBezTo>
                    <a:pt x="50" y="16"/>
                    <a:pt x="33" y="49"/>
                    <a:pt x="17" y="82"/>
                  </a:cubicBezTo>
                  <a:cubicBezTo>
                    <a:pt x="0" y="98"/>
                    <a:pt x="0" y="135"/>
                    <a:pt x="0" y="168"/>
                  </a:cubicBezTo>
                  <a:cubicBezTo>
                    <a:pt x="14" y="226"/>
                    <a:pt x="64" y="259"/>
                    <a:pt x="119" y="259"/>
                  </a:cubicBezTo>
                  <a:cubicBezTo>
                    <a:pt x="130" y="259"/>
                    <a:pt x="142" y="258"/>
                    <a:pt x="153" y="255"/>
                  </a:cubicBezTo>
                  <a:cubicBezTo>
                    <a:pt x="206" y="222"/>
                    <a:pt x="239" y="152"/>
                    <a:pt x="223" y="82"/>
                  </a:cubicBezTo>
                  <a:cubicBezTo>
                    <a:pt x="223" y="65"/>
                    <a:pt x="206" y="49"/>
                    <a:pt x="190" y="32"/>
                  </a:cubicBezTo>
                  <a:cubicBezTo>
                    <a:pt x="190" y="16"/>
                    <a:pt x="190" y="16"/>
                    <a:pt x="169" y="16"/>
                  </a:cubicBezTo>
                  <a:cubicBezTo>
                    <a:pt x="161" y="5"/>
                    <a:pt x="149" y="0"/>
                    <a:pt x="13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3" name="Google Shape;15223;p47"/>
            <p:cNvSpPr/>
            <p:nvPr/>
          </p:nvSpPr>
          <p:spPr>
            <a:xfrm>
              <a:off x="4021825" y="2784725"/>
              <a:ext cx="6000" cy="6350"/>
            </a:xfrm>
            <a:custGeom>
              <a:avLst/>
              <a:gdLst/>
              <a:ahLst/>
              <a:cxnLst/>
              <a:rect l="l" t="t" r="r" b="b"/>
              <a:pathLst>
                <a:path w="240" h="254" extrusionOk="0">
                  <a:moveTo>
                    <a:pt x="128" y="1"/>
                  </a:moveTo>
                  <a:cubicBezTo>
                    <a:pt x="71" y="1"/>
                    <a:pt x="17" y="49"/>
                    <a:pt x="17" y="107"/>
                  </a:cubicBezTo>
                  <a:cubicBezTo>
                    <a:pt x="0" y="144"/>
                    <a:pt x="0" y="177"/>
                    <a:pt x="33" y="210"/>
                  </a:cubicBezTo>
                  <a:cubicBezTo>
                    <a:pt x="33" y="230"/>
                    <a:pt x="66" y="247"/>
                    <a:pt x="87" y="247"/>
                  </a:cubicBezTo>
                  <a:cubicBezTo>
                    <a:pt x="97" y="252"/>
                    <a:pt x="106" y="254"/>
                    <a:pt x="116" y="254"/>
                  </a:cubicBezTo>
                  <a:cubicBezTo>
                    <a:pt x="138" y="254"/>
                    <a:pt x="158" y="242"/>
                    <a:pt x="169" y="230"/>
                  </a:cubicBezTo>
                  <a:cubicBezTo>
                    <a:pt x="207" y="210"/>
                    <a:pt x="223" y="177"/>
                    <a:pt x="223" y="144"/>
                  </a:cubicBezTo>
                  <a:cubicBezTo>
                    <a:pt x="240" y="107"/>
                    <a:pt x="223" y="74"/>
                    <a:pt x="223" y="41"/>
                  </a:cubicBezTo>
                  <a:cubicBezTo>
                    <a:pt x="207" y="41"/>
                    <a:pt x="207" y="24"/>
                    <a:pt x="207" y="24"/>
                  </a:cubicBezTo>
                  <a:cubicBezTo>
                    <a:pt x="190" y="24"/>
                    <a:pt x="190" y="24"/>
                    <a:pt x="190" y="4"/>
                  </a:cubicBezTo>
                  <a:lnTo>
                    <a:pt x="153" y="4"/>
                  </a:lnTo>
                  <a:cubicBezTo>
                    <a:pt x="145" y="2"/>
                    <a:pt x="137" y="1"/>
                    <a:pt x="12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4" name="Google Shape;15224;p47"/>
            <p:cNvSpPr/>
            <p:nvPr/>
          </p:nvSpPr>
          <p:spPr>
            <a:xfrm>
              <a:off x="4049750" y="2787925"/>
              <a:ext cx="6425" cy="6300"/>
            </a:xfrm>
            <a:custGeom>
              <a:avLst/>
              <a:gdLst/>
              <a:ahLst/>
              <a:cxnLst/>
              <a:rect l="l" t="t" r="r" b="b"/>
              <a:pathLst>
                <a:path w="257" h="252" extrusionOk="0">
                  <a:moveTo>
                    <a:pt x="136" y="1"/>
                  </a:moveTo>
                  <a:cubicBezTo>
                    <a:pt x="102" y="1"/>
                    <a:pt x="70" y="20"/>
                    <a:pt x="50" y="49"/>
                  </a:cubicBezTo>
                  <a:cubicBezTo>
                    <a:pt x="1" y="102"/>
                    <a:pt x="1" y="185"/>
                    <a:pt x="50" y="222"/>
                  </a:cubicBezTo>
                  <a:cubicBezTo>
                    <a:pt x="64" y="243"/>
                    <a:pt x="84" y="252"/>
                    <a:pt x="107" y="252"/>
                  </a:cubicBezTo>
                  <a:cubicBezTo>
                    <a:pt x="139" y="252"/>
                    <a:pt x="176" y="234"/>
                    <a:pt x="207" y="205"/>
                  </a:cubicBezTo>
                  <a:cubicBezTo>
                    <a:pt x="256" y="152"/>
                    <a:pt x="240" y="65"/>
                    <a:pt x="207" y="32"/>
                  </a:cubicBezTo>
                  <a:cubicBezTo>
                    <a:pt x="185" y="10"/>
                    <a:pt x="160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5" name="Google Shape;15225;p47"/>
            <p:cNvSpPr/>
            <p:nvPr/>
          </p:nvSpPr>
          <p:spPr>
            <a:xfrm>
              <a:off x="4047600" y="2771350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28" y="1"/>
                  </a:moveTo>
                  <a:cubicBezTo>
                    <a:pt x="97" y="1"/>
                    <a:pt x="63" y="14"/>
                    <a:pt x="33" y="44"/>
                  </a:cubicBezTo>
                  <a:cubicBezTo>
                    <a:pt x="0" y="110"/>
                    <a:pt x="0" y="180"/>
                    <a:pt x="33" y="229"/>
                  </a:cubicBezTo>
                  <a:cubicBezTo>
                    <a:pt x="57" y="246"/>
                    <a:pt x="84" y="255"/>
                    <a:pt x="111" y="255"/>
                  </a:cubicBezTo>
                  <a:cubicBezTo>
                    <a:pt x="144" y="255"/>
                    <a:pt x="177" y="242"/>
                    <a:pt x="206" y="213"/>
                  </a:cubicBezTo>
                  <a:cubicBezTo>
                    <a:pt x="239" y="147"/>
                    <a:pt x="239" y="77"/>
                    <a:pt x="190" y="23"/>
                  </a:cubicBezTo>
                  <a:cubicBezTo>
                    <a:pt x="173" y="9"/>
                    <a:pt x="152" y="1"/>
                    <a:pt x="12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6" name="Google Shape;15226;p47"/>
            <p:cNvSpPr/>
            <p:nvPr/>
          </p:nvSpPr>
          <p:spPr>
            <a:xfrm>
              <a:off x="4018825" y="2830350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04" y="1"/>
                  </a:moveTo>
                  <a:cubicBezTo>
                    <a:pt x="34" y="34"/>
                    <a:pt x="1" y="104"/>
                    <a:pt x="17" y="174"/>
                  </a:cubicBezTo>
                  <a:cubicBezTo>
                    <a:pt x="17" y="207"/>
                    <a:pt x="34" y="224"/>
                    <a:pt x="67" y="240"/>
                  </a:cubicBezTo>
                  <a:cubicBezTo>
                    <a:pt x="85" y="250"/>
                    <a:pt x="99" y="255"/>
                    <a:pt x="112" y="255"/>
                  </a:cubicBezTo>
                  <a:cubicBezTo>
                    <a:pt x="125" y="255"/>
                    <a:pt x="137" y="250"/>
                    <a:pt x="153" y="240"/>
                  </a:cubicBezTo>
                  <a:cubicBezTo>
                    <a:pt x="186" y="240"/>
                    <a:pt x="207" y="207"/>
                    <a:pt x="223" y="174"/>
                  </a:cubicBezTo>
                  <a:cubicBezTo>
                    <a:pt x="240" y="158"/>
                    <a:pt x="240" y="104"/>
                    <a:pt x="240" y="87"/>
                  </a:cubicBezTo>
                  <a:cubicBezTo>
                    <a:pt x="223" y="54"/>
                    <a:pt x="223" y="34"/>
                    <a:pt x="207" y="34"/>
                  </a:cubicBezTo>
                  <a:lnTo>
                    <a:pt x="186" y="17"/>
                  </a:lnTo>
                  <a:cubicBezTo>
                    <a:pt x="153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7" name="Google Shape;15227;p47"/>
            <p:cNvSpPr/>
            <p:nvPr/>
          </p:nvSpPr>
          <p:spPr>
            <a:xfrm>
              <a:off x="4022650" y="2802125"/>
              <a:ext cx="6000" cy="6275"/>
            </a:xfrm>
            <a:custGeom>
              <a:avLst/>
              <a:gdLst/>
              <a:ahLst/>
              <a:cxnLst/>
              <a:rect l="l" t="t" r="r" b="b"/>
              <a:pathLst>
                <a:path w="240" h="251" extrusionOk="0">
                  <a:moveTo>
                    <a:pt x="136" y="0"/>
                  </a:moveTo>
                  <a:cubicBezTo>
                    <a:pt x="121" y="0"/>
                    <a:pt x="103" y="4"/>
                    <a:pt x="87" y="13"/>
                  </a:cubicBezTo>
                  <a:cubicBezTo>
                    <a:pt x="54" y="13"/>
                    <a:pt x="33" y="50"/>
                    <a:pt x="17" y="66"/>
                  </a:cubicBezTo>
                  <a:cubicBezTo>
                    <a:pt x="0" y="99"/>
                    <a:pt x="0" y="132"/>
                    <a:pt x="17" y="169"/>
                  </a:cubicBezTo>
                  <a:cubicBezTo>
                    <a:pt x="17" y="202"/>
                    <a:pt x="33" y="219"/>
                    <a:pt x="70" y="235"/>
                  </a:cubicBezTo>
                  <a:cubicBezTo>
                    <a:pt x="79" y="246"/>
                    <a:pt x="91" y="251"/>
                    <a:pt x="106" y="251"/>
                  </a:cubicBezTo>
                  <a:cubicBezTo>
                    <a:pt x="121" y="251"/>
                    <a:pt x="138" y="246"/>
                    <a:pt x="157" y="235"/>
                  </a:cubicBezTo>
                  <a:cubicBezTo>
                    <a:pt x="207" y="219"/>
                    <a:pt x="240" y="153"/>
                    <a:pt x="223" y="83"/>
                  </a:cubicBezTo>
                  <a:cubicBezTo>
                    <a:pt x="223" y="50"/>
                    <a:pt x="207" y="29"/>
                    <a:pt x="207" y="29"/>
                  </a:cubicBezTo>
                  <a:cubicBezTo>
                    <a:pt x="190" y="13"/>
                    <a:pt x="190" y="13"/>
                    <a:pt x="174" y="13"/>
                  </a:cubicBezTo>
                  <a:cubicBezTo>
                    <a:pt x="165" y="4"/>
                    <a:pt x="152" y="0"/>
                    <a:pt x="1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8" name="Google Shape;15228;p47"/>
            <p:cNvSpPr/>
            <p:nvPr/>
          </p:nvSpPr>
          <p:spPr>
            <a:xfrm>
              <a:off x="4045850" y="2819325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36" y="1"/>
                  </a:moveTo>
                  <a:cubicBezTo>
                    <a:pt x="121" y="1"/>
                    <a:pt x="103" y="5"/>
                    <a:pt x="87" y="13"/>
                  </a:cubicBezTo>
                  <a:cubicBezTo>
                    <a:pt x="33" y="46"/>
                    <a:pt x="0" y="116"/>
                    <a:pt x="17" y="186"/>
                  </a:cubicBezTo>
                  <a:cubicBezTo>
                    <a:pt x="17" y="219"/>
                    <a:pt x="33" y="236"/>
                    <a:pt x="70" y="252"/>
                  </a:cubicBezTo>
                  <a:cubicBezTo>
                    <a:pt x="78" y="260"/>
                    <a:pt x="91" y="265"/>
                    <a:pt x="106" y="265"/>
                  </a:cubicBezTo>
                  <a:cubicBezTo>
                    <a:pt x="121" y="265"/>
                    <a:pt x="138" y="260"/>
                    <a:pt x="157" y="252"/>
                  </a:cubicBezTo>
                  <a:cubicBezTo>
                    <a:pt x="206" y="236"/>
                    <a:pt x="239" y="149"/>
                    <a:pt x="239" y="83"/>
                  </a:cubicBezTo>
                  <a:cubicBezTo>
                    <a:pt x="223" y="63"/>
                    <a:pt x="223" y="46"/>
                    <a:pt x="206" y="30"/>
                  </a:cubicBezTo>
                  <a:cubicBezTo>
                    <a:pt x="190" y="30"/>
                    <a:pt x="190" y="30"/>
                    <a:pt x="173" y="13"/>
                  </a:cubicBezTo>
                  <a:cubicBezTo>
                    <a:pt x="165" y="5"/>
                    <a:pt x="152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9" name="Google Shape;15229;p47"/>
            <p:cNvSpPr/>
            <p:nvPr/>
          </p:nvSpPr>
          <p:spPr>
            <a:xfrm>
              <a:off x="4054900" y="274217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28" y="0"/>
                  </a:moveTo>
                  <a:cubicBezTo>
                    <a:pt x="95" y="0"/>
                    <a:pt x="61" y="13"/>
                    <a:pt x="34" y="40"/>
                  </a:cubicBezTo>
                  <a:cubicBezTo>
                    <a:pt x="17" y="56"/>
                    <a:pt x="17" y="77"/>
                    <a:pt x="17" y="94"/>
                  </a:cubicBezTo>
                  <a:cubicBezTo>
                    <a:pt x="1" y="143"/>
                    <a:pt x="17" y="197"/>
                    <a:pt x="34" y="230"/>
                  </a:cubicBezTo>
                  <a:cubicBezTo>
                    <a:pt x="53" y="249"/>
                    <a:pt x="80" y="257"/>
                    <a:pt x="105" y="257"/>
                  </a:cubicBezTo>
                  <a:cubicBezTo>
                    <a:pt x="123" y="257"/>
                    <a:pt x="140" y="253"/>
                    <a:pt x="153" y="246"/>
                  </a:cubicBezTo>
                  <a:cubicBezTo>
                    <a:pt x="170" y="230"/>
                    <a:pt x="186" y="230"/>
                    <a:pt x="207" y="213"/>
                  </a:cubicBezTo>
                  <a:cubicBezTo>
                    <a:pt x="240" y="143"/>
                    <a:pt x="240" y="77"/>
                    <a:pt x="207" y="23"/>
                  </a:cubicBezTo>
                  <a:cubicBezTo>
                    <a:pt x="183" y="9"/>
                    <a:pt x="155" y="0"/>
                    <a:pt x="12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0" name="Google Shape;15230;p47"/>
            <p:cNvSpPr/>
            <p:nvPr/>
          </p:nvSpPr>
          <p:spPr>
            <a:xfrm>
              <a:off x="4118400" y="277150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57" y="1"/>
                  </a:moveTo>
                  <a:cubicBezTo>
                    <a:pt x="87" y="1"/>
                    <a:pt x="38" y="54"/>
                    <a:pt x="17" y="120"/>
                  </a:cubicBezTo>
                  <a:cubicBezTo>
                    <a:pt x="1" y="157"/>
                    <a:pt x="17" y="190"/>
                    <a:pt x="38" y="207"/>
                  </a:cubicBezTo>
                  <a:cubicBezTo>
                    <a:pt x="38" y="244"/>
                    <a:pt x="71" y="260"/>
                    <a:pt x="104" y="260"/>
                  </a:cubicBezTo>
                  <a:cubicBezTo>
                    <a:pt x="120" y="260"/>
                    <a:pt x="157" y="260"/>
                    <a:pt x="190" y="244"/>
                  </a:cubicBezTo>
                  <a:cubicBezTo>
                    <a:pt x="207" y="223"/>
                    <a:pt x="223" y="190"/>
                    <a:pt x="244" y="157"/>
                  </a:cubicBezTo>
                  <a:cubicBezTo>
                    <a:pt x="244" y="120"/>
                    <a:pt x="244" y="87"/>
                    <a:pt x="223" y="54"/>
                  </a:cubicBezTo>
                  <a:lnTo>
                    <a:pt x="207" y="38"/>
                  </a:lnTo>
                  <a:cubicBezTo>
                    <a:pt x="190" y="17"/>
                    <a:pt x="174" y="17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1" name="Google Shape;15231;p47"/>
            <p:cNvSpPr/>
            <p:nvPr/>
          </p:nvSpPr>
          <p:spPr>
            <a:xfrm>
              <a:off x="4127050" y="2817075"/>
              <a:ext cx="5600" cy="6400"/>
            </a:xfrm>
            <a:custGeom>
              <a:avLst/>
              <a:gdLst/>
              <a:ahLst/>
              <a:cxnLst/>
              <a:rect l="l" t="t" r="r" b="b"/>
              <a:pathLst>
                <a:path w="224" h="256" extrusionOk="0">
                  <a:moveTo>
                    <a:pt x="137" y="0"/>
                  </a:moveTo>
                  <a:cubicBezTo>
                    <a:pt x="120" y="0"/>
                    <a:pt x="83" y="0"/>
                    <a:pt x="67" y="17"/>
                  </a:cubicBezTo>
                  <a:cubicBezTo>
                    <a:pt x="34" y="33"/>
                    <a:pt x="17" y="70"/>
                    <a:pt x="1" y="103"/>
                  </a:cubicBezTo>
                  <a:cubicBezTo>
                    <a:pt x="1" y="136"/>
                    <a:pt x="1" y="173"/>
                    <a:pt x="17" y="206"/>
                  </a:cubicBezTo>
                  <a:cubicBezTo>
                    <a:pt x="34" y="223"/>
                    <a:pt x="50" y="239"/>
                    <a:pt x="83" y="256"/>
                  </a:cubicBezTo>
                  <a:cubicBezTo>
                    <a:pt x="137" y="256"/>
                    <a:pt x="186" y="223"/>
                    <a:pt x="224" y="153"/>
                  </a:cubicBezTo>
                  <a:lnTo>
                    <a:pt x="224" y="136"/>
                  </a:lnTo>
                  <a:cubicBezTo>
                    <a:pt x="224" y="103"/>
                    <a:pt x="224" y="50"/>
                    <a:pt x="186" y="33"/>
                  </a:cubicBezTo>
                  <a:cubicBezTo>
                    <a:pt x="170" y="17"/>
                    <a:pt x="153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2" name="Google Shape;15232;p47"/>
            <p:cNvSpPr/>
            <p:nvPr/>
          </p:nvSpPr>
          <p:spPr>
            <a:xfrm>
              <a:off x="4129125" y="270925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57" y="0"/>
                  </a:moveTo>
                  <a:cubicBezTo>
                    <a:pt x="87" y="0"/>
                    <a:pt x="37" y="33"/>
                    <a:pt x="21" y="104"/>
                  </a:cubicBezTo>
                  <a:cubicBezTo>
                    <a:pt x="0" y="137"/>
                    <a:pt x="21" y="174"/>
                    <a:pt x="37" y="207"/>
                  </a:cubicBezTo>
                  <a:cubicBezTo>
                    <a:pt x="37" y="240"/>
                    <a:pt x="70" y="260"/>
                    <a:pt x="103" y="260"/>
                  </a:cubicBezTo>
                  <a:cubicBezTo>
                    <a:pt x="157" y="260"/>
                    <a:pt x="227" y="223"/>
                    <a:pt x="244" y="157"/>
                  </a:cubicBezTo>
                  <a:cubicBezTo>
                    <a:pt x="244" y="120"/>
                    <a:pt x="244" y="87"/>
                    <a:pt x="227" y="54"/>
                  </a:cubicBezTo>
                  <a:lnTo>
                    <a:pt x="206" y="33"/>
                  </a:lnTo>
                  <a:cubicBezTo>
                    <a:pt x="190" y="17"/>
                    <a:pt x="174" y="0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3" name="Google Shape;15233;p47"/>
            <p:cNvSpPr/>
            <p:nvPr/>
          </p:nvSpPr>
          <p:spPr>
            <a:xfrm>
              <a:off x="4130875" y="2724800"/>
              <a:ext cx="6525" cy="6525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46" y="0"/>
                  </a:moveTo>
                  <a:cubicBezTo>
                    <a:pt x="111" y="0"/>
                    <a:pt x="73" y="19"/>
                    <a:pt x="54" y="51"/>
                  </a:cubicBezTo>
                  <a:cubicBezTo>
                    <a:pt x="0" y="100"/>
                    <a:pt x="0" y="187"/>
                    <a:pt x="54" y="236"/>
                  </a:cubicBezTo>
                  <a:cubicBezTo>
                    <a:pt x="75" y="252"/>
                    <a:pt x="99" y="261"/>
                    <a:pt x="123" y="261"/>
                  </a:cubicBezTo>
                  <a:cubicBezTo>
                    <a:pt x="156" y="261"/>
                    <a:pt x="187" y="244"/>
                    <a:pt x="207" y="203"/>
                  </a:cubicBezTo>
                  <a:cubicBezTo>
                    <a:pt x="260" y="154"/>
                    <a:pt x="260" y="67"/>
                    <a:pt x="207" y="30"/>
                  </a:cubicBezTo>
                  <a:cubicBezTo>
                    <a:pt x="193" y="10"/>
                    <a:pt x="170" y="0"/>
                    <a:pt x="14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4" name="Google Shape;15234;p47"/>
            <p:cNvSpPr/>
            <p:nvPr/>
          </p:nvSpPr>
          <p:spPr>
            <a:xfrm>
              <a:off x="4130875" y="2772200"/>
              <a:ext cx="6525" cy="6400"/>
            </a:xfrm>
            <a:custGeom>
              <a:avLst/>
              <a:gdLst/>
              <a:ahLst/>
              <a:cxnLst/>
              <a:rect l="l" t="t" r="r" b="b"/>
              <a:pathLst>
                <a:path w="261" h="256" extrusionOk="0">
                  <a:moveTo>
                    <a:pt x="144" y="0"/>
                  </a:moveTo>
                  <a:cubicBezTo>
                    <a:pt x="114" y="0"/>
                    <a:pt x="81" y="14"/>
                    <a:pt x="54" y="43"/>
                  </a:cubicBezTo>
                  <a:cubicBezTo>
                    <a:pt x="0" y="113"/>
                    <a:pt x="17" y="179"/>
                    <a:pt x="54" y="232"/>
                  </a:cubicBezTo>
                  <a:cubicBezTo>
                    <a:pt x="71" y="249"/>
                    <a:pt x="87" y="249"/>
                    <a:pt x="104" y="249"/>
                  </a:cubicBezTo>
                  <a:cubicBezTo>
                    <a:pt x="112" y="253"/>
                    <a:pt x="123" y="255"/>
                    <a:pt x="133" y="255"/>
                  </a:cubicBezTo>
                  <a:cubicBezTo>
                    <a:pt x="163" y="255"/>
                    <a:pt x="195" y="240"/>
                    <a:pt x="207" y="216"/>
                  </a:cubicBezTo>
                  <a:cubicBezTo>
                    <a:pt x="240" y="162"/>
                    <a:pt x="260" y="113"/>
                    <a:pt x="240" y="76"/>
                  </a:cubicBezTo>
                  <a:cubicBezTo>
                    <a:pt x="240" y="59"/>
                    <a:pt x="223" y="43"/>
                    <a:pt x="207" y="26"/>
                  </a:cubicBezTo>
                  <a:cubicBezTo>
                    <a:pt x="192" y="9"/>
                    <a:pt x="169" y="0"/>
                    <a:pt x="14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5" name="Google Shape;15235;p47"/>
            <p:cNvSpPr/>
            <p:nvPr/>
          </p:nvSpPr>
          <p:spPr>
            <a:xfrm>
              <a:off x="4126125" y="2802250"/>
              <a:ext cx="5600" cy="6350"/>
            </a:xfrm>
            <a:custGeom>
              <a:avLst/>
              <a:gdLst/>
              <a:ahLst/>
              <a:cxnLst/>
              <a:rect l="l" t="t" r="r" b="b"/>
              <a:pathLst>
                <a:path w="224" h="254" extrusionOk="0">
                  <a:moveTo>
                    <a:pt x="120" y="1"/>
                  </a:moveTo>
                  <a:cubicBezTo>
                    <a:pt x="101" y="1"/>
                    <a:pt x="78" y="12"/>
                    <a:pt x="54" y="24"/>
                  </a:cubicBezTo>
                  <a:cubicBezTo>
                    <a:pt x="38" y="45"/>
                    <a:pt x="17" y="78"/>
                    <a:pt x="1" y="111"/>
                  </a:cubicBezTo>
                  <a:cubicBezTo>
                    <a:pt x="1" y="148"/>
                    <a:pt x="1" y="181"/>
                    <a:pt x="17" y="197"/>
                  </a:cubicBezTo>
                  <a:cubicBezTo>
                    <a:pt x="38" y="230"/>
                    <a:pt x="54" y="251"/>
                    <a:pt x="87" y="251"/>
                  </a:cubicBezTo>
                  <a:cubicBezTo>
                    <a:pt x="96" y="253"/>
                    <a:pt x="104" y="254"/>
                    <a:pt x="112" y="254"/>
                  </a:cubicBezTo>
                  <a:cubicBezTo>
                    <a:pt x="169" y="254"/>
                    <a:pt x="209" y="206"/>
                    <a:pt x="223" y="148"/>
                  </a:cubicBezTo>
                  <a:cubicBezTo>
                    <a:pt x="223" y="111"/>
                    <a:pt x="223" y="78"/>
                    <a:pt x="207" y="61"/>
                  </a:cubicBezTo>
                  <a:cubicBezTo>
                    <a:pt x="207" y="45"/>
                    <a:pt x="207" y="45"/>
                    <a:pt x="190" y="24"/>
                  </a:cubicBezTo>
                  <a:cubicBezTo>
                    <a:pt x="174" y="8"/>
                    <a:pt x="157" y="8"/>
                    <a:pt x="141" y="8"/>
                  </a:cubicBezTo>
                  <a:cubicBezTo>
                    <a:pt x="135" y="3"/>
                    <a:pt x="128" y="1"/>
                    <a:pt x="12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6" name="Google Shape;15236;p47"/>
            <p:cNvSpPr/>
            <p:nvPr/>
          </p:nvSpPr>
          <p:spPr>
            <a:xfrm>
              <a:off x="4129125" y="2755450"/>
              <a:ext cx="6100" cy="6300"/>
            </a:xfrm>
            <a:custGeom>
              <a:avLst/>
              <a:gdLst/>
              <a:ahLst/>
              <a:cxnLst/>
              <a:rect l="l" t="t" r="r" b="b"/>
              <a:pathLst>
                <a:path w="244" h="252" extrusionOk="0">
                  <a:moveTo>
                    <a:pt x="121" y="1"/>
                  </a:moveTo>
                  <a:cubicBezTo>
                    <a:pt x="103" y="1"/>
                    <a:pt x="77" y="13"/>
                    <a:pt x="54" y="24"/>
                  </a:cubicBezTo>
                  <a:cubicBezTo>
                    <a:pt x="37" y="41"/>
                    <a:pt x="21" y="78"/>
                    <a:pt x="0" y="111"/>
                  </a:cubicBezTo>
                  <a:cubicBezTo>
                    <a:pt x="0" y="144"/>
                    <a:pt x="0" y="181"/>
                    <a:pt x="21" y="197"/>
                  </a:cubicBezTo>
                  <a:cubicBezTo>
                    <a:pt x="37" y="230"/>
                    <a:pt x="54" y="247"/>
                    <a:pt x="87" y="247"/>
                  </a:cubicBezTo>
                  <a:cubicBezTo>
                    <a:pt x="97" y="250"/>
                    <a:pt x="107" y="251"/>
                    <a:pt x="117" y="251"/>
                  </a:cubicBezTo>
                  <a:cubicBezTo>
                    <a:pt x="171" y="251"/>
                    <a:pt x="210" y="204"/>
                    <a:pt x="227" y="144"/>
                  </a:cubicBezTo>
                  <a:cubicBezTo>
                    <a:pt x="244" y="111"/>
                    <a:pt x="227" y="78"/>
                    <a:pt x="206" y="61"/>
                  </a:cubicBezTo>
                  <a:cubicBezTo>
                    <a:pt x="206" y="41"/>
                    <a:pt x="206" y="41"/>
                    <a:pt x="190" y="24"/>
                  </a:cubicBezTo>
                  <a:cubicBezTo>
                    <a:pt x="190" y="8"/>
                    <a:pt x="174" y="8"/>
                    <a:pt x="141" y="8"/>
                  </a:cubicBezTo>
                  <a:cubicBezTo>
                    <a:pt x="136" y="3"/>
                    <a:pt x="129" y="1"/>
                    <a:pt x="12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7" name="Google Shape;15237;p47"/>
            <p:cNvSpPr/>
            <p:nvPr/>
          </p:nvSpPr>
          <p:spPr>
            <a:xfrm>
              <a:off x="3997700" y="2812150"/>
              <a:ext cx="6100" cy="6375"/>
            </a:xfrm>
            <a:custGeom>
              <a:avLst/>
              <a:gdLst/>
              <a:ahLst/>
              <a:cxnLst/>
              <a:rect l="l" t="t" r="r" b="b"/>
              <a:pathLst>
                <a:path w="244" h="255" extrusionOk="0">
                  <a:moveTo>
                    <a:pt x="131" y="1"/>
                  </a:moveTo>
                  <a:cubicBezTo>
                    <a:pt x="98" y="1"/>
                    <a:pt x="65" y="13"/>
                    <a:pt x="38" y="40"/>
                  </a:cubicBezTo>
                  <a:cubicBezTo>
                    <a:pt x="1" y="110"/>
                    <a:pt x="1" y="181"/>
                    <a:pt x="38" y="230"/>
                  </a:cubicBezTo>
                  <a:cubicBezTo>
                    <a:pt x="54" y="247"/>
                    <a:pt x="71" y="247"/>
                    <a:pt x="87" y="247"/>
                  </a:cubicBezTo>
                  <a:cubicBezTo>
                    <a:pt x="97" y="252"/>
                    <a:pt x="109" y="255"/>
                    <a:pt x="120" y="255"/>
                  </a:cubicBezTo>
                  <a:cubicBezTo>
                    <a:pt x="150" y="255"/>
                    <a:pt x="183" y="237"/>
                    <a:pt x="207" y="214"/>
                  </a:cubicBezTo>
                  <a:cubicBezTo>
                    <a:pt x="244" y="164"/>
                    <a:pt x="244" y="110"/>
                    <a:pt x="227" y="77"/>
                  </a:cubicBezTo>
                  <a:cubicBezTo>
                    <a:pt x="227" y="61"/>
                    <a:pt x="207" y="40"/>
                    <a:pt x="207" y="24"/>
                  </a:cubicBezTo>
                  <a:cubicBezTo>
                    <a:pt x="185" y="9"/>
                    <a:pt x="158" y="1"/>
                    <a:pt x="13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8" name="Google Shape;15238;p47"/>
            <p:cNvSpPr/>
            <p:nvPr/>
          </p:nvSpPr>
          <p:spPr>
            <a:xfrm>
              <a:off x="3991725" y="2840775"/>
              <a:ext cx="6000" cy="6725"/>
            </a:xfrm>
            <a:custGeom>
              <a:avLst/>
              <a:gdLst/>
              <a:ahLst/>
              <a:cxnLst/>
              <a:rect l="l" t="t" r="r" b="b"/>
              <a:pathLst>
                <a:path w="240" h="269" extrusionOk="0">
                  <a:moveTo>
                    <a:pt x="141" y="0"/>
                  </a:moveTo>
                  <a:cubicBezTo>
                    <a:pt x="125" y="0"/>
                    <a:pt x="112" y="4"/>
                    <a:pt x="104" y="13"/>
                  </a:cubicBezTo>
                  <a:cubicBezTo>
                    <a:pt x="33" y="50"/>
                    <a:pt x="1" y="116"/>
                    <a:pt x="17" y="186"/>
                  </a:cubicBezTo>
                  <a:cubicBezTo>
                    <a:pt x="33" y="219"/>
                    <a:pt x="54" y="235"/>
                    <a:pt x="71" y="256"/>
                  </a:cubicBezTo>
                  <a:cubicBezTo>
                    <a:pt x="87" y="264"/>
                    <a:pt x="104" y="268"/>
                    <a:pt x="119" y="268"/>
                  </a:cubicBezTo>
                  <a:cubicBezTo>
                    <a:pt x="133" y="268"/>
                    <a:pt x="147" y="264"/>
                    <a:pt x="157" y="256"/>
                  </a:cubicBezTo>
                  <a:cubicBezTo>
                    <a:pt x="190" y="235"/>
                    <a:pt x="207" y="219"/>
                    <a:pt x="223" y="186"/>
                  </a:cubicBezTo>
                  <a:cubicBezTo>
                    <a:pt x="240" y="153"/>
                    <a:pt x="240" y="116"/>
                    <a:pt x="240" y="83"/>
                  </a:cubicBezTo>
                  <a:cubicBezTo>
                    <a:pt x="240" y="66"/>
                    <a:pt x="223" y="50"/>
                    <a:pt x="207" y="29"/>
                  </a:cubicBezTo>
                  <a:lnTo>
                    <a:pt x="190" y="13"/>
                  </a:lnTo>
                  <a:cubicBezTo>
                    <a:pt x="174" y="4"/>
                    <a:pt x="156" y="0"/>
                    <a:pt x="14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9" name="Google Shape;15239;p47"/>
            <p:cNvSpPr/>
            <p:nvPr/>
          </p:nvSpPr>
          <p:spPr>
            <a:xfrm>
              <a:off x="3996475" y="2797200"/>
              <a:ext cx="6000" cy="6350"/>
            </a:xfrm>
            <a:custGeom>
              <a:avLst/>
              <a:gdLst/>
              <a:ahLst/>
              <a:cxnLst/>
              <a:rect l="l" t="t" r="r" b="b"/>
              <a:pathLst>
                <a:path w="240" h="254" extrusionOk="0">
                  <a:moveTo>
                    <a:pt x="129" y="0"/>
                  </a:moveTo>
                  <a:cubicBezTo>
                    <a:pt x="74" y="0"/>
                    <a:pt x="31" y="49"/>
                    <a:pt x="17" y="107"/>
                  </a:cubicBezTo>
                  <a:cubicBezTo>
                    <a:pt x="0" y="144"/>
                    <a:pt x="17" y="177"/>
                    <a:pt x="17" y="210"/>
                  </a:cubicBezTo>
                  <a:cubicBezTo>
                    <a:pt x="33" y="226"/>
                    <a:pt x="70" y="247"/>
                    <a:pt x="87" y="247"/>
                  </a:cubicBezTo>
                  <a:cubicBezTo>
                    <a:pt x="96" y="251"/>
                    <a:pt x="106" y="253"/>
                    <a:pt x="115" y="253"/>
                  </a:cubicBezTo>
                  <a:cubicBezTo>
                    <a:pt x="138" y="253"/>
                    <a:pt x="159" y="241"/>
                    <a:pt x="173" y="226"/>
                  </a:cubicBezTo>
                  <a:cubicBezTo>
                    <a:pt x="206" y="210"/>
                    <a:pt x="223" y="177"/>
                    <a:pt x="223" y="144"/>
                  </a:cubicBezTo>
                  <a:cubicBezTo>
                    <a:pt x="239" y="107"/>
                    <a:pt x="239" y="74"/>
                    <a:pt x="223" y="57"/>
                  </a:cubicBezTo>
                  <a:cubicBezTo>
                    <a:pt x="206" y="41"/>
                    <a:pt x="206" y="41"/>
                    <a:pt x="206" y="20"/>
                  </a:cubicBezTo>
                  <a:cubicBezTo>
                    <a:pt x="190" y="3"/>
                    <a:pt x="173" y="3"/>
                    <a:pt x="153" y="3"/>
                  </a:cubicBezTo>
                  <a:cubicBezTo>
                    <a:pt x="145" y="1"/>
                    <a:pt x="137" y="0"/>
                    <a:pt x="12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0" name="Google Shape;15240;p47"/>
            <p:cNvSpPr/>
            <p:nvPr/>
          </p:nvSpPr>
          <p:spPr>
            <a:xfrm>
              <a:off x="3989975" y="2824000"/>
              <a:ext cx="6100" cy="6450"/>
            </a:xfrm>
            <a:custGeom>
              <a:avLst/>
              <a:gdLst/>
              <a:ahLst/>
              <a:cxnLst/>
              <a:rect l="l" t="t" r="r" b="b"/>
              <a:pathLst>
                <a:path w="244" h="258" extrusionOk="0">
                  <a:moveTo>
                    <a:pt x="134" y="1"/>
                  </a:moveTo>
                  <a:cubicBezTo>
                    <a:pt x="103" y="1"/>
                    <a:pt x="67" y="20"/>
                    <a:pt x="38" y="49"/>
                  </a:cubicBezTo>
                  <a:cubicBezTo>
                    <a:pt x="21" y="65"/>
                    <a:pt x="21" y="82"/>
                    <a:pt x="21" y="102"/>
                  </a:cubicBezTo>
                  <a:cubicBezTo>
                    <a:pt x="0" y="152"/>
                    <a:pt x="0" y="205"/>
                    <a:pt x="38" y="238"/>
                  </a:cubicBezTo>
                  <a:cubicBezTo>
                    <a:pt x="57" y="248"/>
                    <a:pt x="82" y="257"/>
                    <a:pt x="107" y="257"/>
                  </a:cubicBezTo>
                  <a:cubicBezTo>
                    <a:pt x="126" y="257"/>
                    <a:pt x="143" y="252"/>
                    <a:pt x="157" y="238"/>
                  </a:cubicBezTo>
                  <a:cubicBezTo>
                    <a:pt x="174" y="238"/>
                    <a:pt x="190" y="222"/>
                    <a:pt x="207" y="205"/>
                  </a:cubicBezTo>
                  <a:cubicBezTo>
                    <a:pt x="244" y="152"/>
                    <a:pt x="244" y="65"/>
                    <a:pt x="190" y="32"/>
                  </a:cubicBezTo>
                  <a:cubicBezTo>
                    <a:pt x="176" y="10"/>
                    <a:pt x="156" y="1"/>
                    <a:pt x="13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1" name="Google Shape;15241;p47"/>
            <p:cNvSpPr/>
            <p:nvPr/>
          </p:nvSpPr>
          <p:spPr>
            <a:xfrm>
              <a:off x="3994725" y="2749650"/>
              <a:ext cx="5575" cy="4850"/>
            </a:xfrm>
            <a:custGeom>
              <a:avLst/>
              <a:gdLst/>
              <a:ahLst/>
              <a:cxnLst/>
              <a:rect l="l" t="t" r="r" b="b"/>
              <a:pathLst>
                <a:path w="223" h="194" extrusionOk="0">
                  <a:moveTo>
                    <a:pt x="17" y="1"/>
                  </a:moveTo>
                  <a:cubicBezTo>
                    <a:pt x="17" y="17"/>
                    <a:pt x="17" y="34"/>
                    <a:pt x="0" y="34"/>
                  </a:cubicBezTo>
                  <a:cubicBezTo>
                    <a:pt x="0" y="67"/>
                    <a:pt x="0" y="104"/>
                    <a:pt x="17" y="137"/>
                  </a:cubicBezTo>
                  <a:cubicBezTo>
                    <a:pt x="37" y="170"/>
                    <a:pt x="54" y="190"/>
                    <a:pt x="87" y="190"/>
                  </a:cubicBezTo>
                  <a:cubicBezTo>
                    <a:pt x="95" y="192"/>
                    <a:pt x="104" y="193"/>
                    <a:pt x="112" y="193"/>
                  </a:cubicBezTo>
                  <a:cubicBezTo>
                    <a:pt x="169" y="193"/>
                    <a:pt x="208" y="145"/>
                    <a:pt x="223" y="87"/>
                  </a:cubicBezTo>
                  <a:lnTo>
                    <a:pt x="223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2" name="Google Shape;15242;p47"/>
            <p:cNvSpPr/>
            <p:nvPr/>
          </p:nvSpPr>
          <p:spPr>
            <a:xfrm>
              <a:off x="3993075" y="2782350"/>
              <a:ext cx="6000" cy="6725"/>
            </a:xfrm>
            <a:custGeom>
              <a:avLst/>
              <a:gdLst/>
              <a:ahLst/>
              <a:cxnLst/>
              <a:rect l="l" t="t" r="r" b="b"/>
              <a:pathLst>
                <a:path w="240" h="269" extrusionOk="0">
                  <a:moveTo>
                    <a:pt x="127" y="1"/>
                  </a:moveTo>
                  <a:cubicBezTo>
                    <a:pt x="115" y="1"/>
                    <a:pt x="101" y="6"/>
                    <a:pt x="83" y="16"/>
                  </a:cubicBezTo>
                  <a:cubicBezTo>
                    <a:pt x="50" y="33"/>
                    <a:pt x="33" y="49"/>
                    <a:pt x="17" y="82"/>
                  </a:cubicBezTo>
                  <a:cubicBezTo>
                    <a:pt x="0" y="119"/>
                    <a:pt x="0" y="152"/>
                    <a:pt x="0" y="185"/>
                  </a:cubicBezTo>
                  <a:cubicBezTo>
                    <a:pt x="12" y="237"/>
                    <a:pt x="51" y="268"/>
                    <a:pt x="99" y="268"/>
                  </a:cubicBezTo>
                  <a:cubicBezTo>
                    <a:pt x="116" y="268"/>
                    <a:pt x="134" y="264"/>
                    <a:pt x="153" y="255"/>
                  </a:cubicBezTo>
                  <a:cubicBezTo>
                    <a:pt x="206" y="239"/>
                    <a:pt x="239" y="152"/>
                    <a:pt x="223" y="82"/>
                  </a:cubicBezTo>
                  <a:cubicBezTo>
                    <a:pt x="223" y="66"/>
                    <a:pt x="206" y="49"/>
                    <a:pt x="186" y="33"/>
                  </a:cubicBezTo>
                  <a:lnTo>
                    <a:pt x="169" y="16"/>
                  </a:lnTo>
                  <a:cubicBezTo>
                    <a:pt x="153" y="6"/>
                    <a:pt x="140" y="1"/>
                    <a:pt x="12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3" name="Google Shape;15243;p47"/>
            <p:cNvSpPr/>
            <p:nvPr/>
          </p:nvSpPr>
          <p:spPr>
            <a:xfrm>
              <a:off x="3988725" y="2763050"/>
              <a:ext cx="6025" cy="6325"/>
            </a:xfrm>
            <a:custGeom>
              <a:avLst/>
              <a:gdLst/>
              <a:ahLst/>
              <a:cxnLst/>
              <a:rect l="l" t="t" r="r" b="b"/>
              <a:pathLst>
                <a:path w="241" h="253" extrusionOk="0">
                  <a:moveTo>
                    <a:pt x="135" y="1"/>
                  </a:moveTo>
                  <a:cubicBezTo>
                    <a:pt x="121" y="1"/>
                    <a:pt x="104" y="5"/>
                    <a:pt x="88" y="13"/>
                  </a:cubicBezTo>
                  <a:cubicBezTo>
                    <a:pt x="34" y="29"/>
                    <a:pt x="1" y="116"/>
                    <a:pt x="17" y="170"/>
                  </a:cubicBezTo>
                  <a:cubicBezTo>
                    <a:pt x="17" y="203"/>
                    <a:pt x="34" y="236"/>
                    <a:pt x="71" y="252"/>
                  </a:cubicBezTo>
                  <a:lnTo>
                    <a:pt x="153" y="252"/>
                  </a:lnTo>
                  <a:cubicBezTo>
                    <a:pt x="207" y="219"/>
                    <a:pt x="240" y="149"/>
                    <a:pt x="224" y="83"/>
                  </a:cubicBezTo>
                  <a:cubicBezTo>
                    <a:pt x="224" y="67"/>
                    <a:pt x="224" y="46"/>
                    <a:pt x="207" y="29"/>
                  </a:cubicBezTo>
                  <a:cubicBezTo>
                    <a:pt x="191" y="13"/>
                    <a:pt x="191" y="13"/>
                    <a:pt x="174" y="13"/>
                  </a:cubicBezTo>
                  <a:cubicBezTo>
                    <a:pt x="164" y="5"/>
                    <a:pt x="150" y="1"/>
                    <a:pt x="13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4" name="Google Shape;15244;p47"/>
            <p:cNvSpPr/>
            <p:nvPr/>
          </p:nvSpPr>
          <p:spPr>
            <a:xfrm>
              <a:off x="3984825" y="2809025"/>
              <a:ext cx="6100" cy="6200"/>
            </a:xfrm>
            <a:custGeom>
              <a:avLst/>
              <a:gdLst/>
              <a:ahLst/>
              <a:cxnLst/>
              <a:rect l="l" t="t" r="r" b="b"/>
              <a:pathLst>
                <a:path w="244" h="248" extrusionOk="0">
                  <a:moveTo>
                    <a:pt x="138" y="0"/>
                  </a:moveTo>
                  <a:cubicBezTo>
                    <a:pt x="123" y="0"/>
                    <a:pt x="105" y="5"/>
                    <a:pt x="87" y="13"/>
                  </a:cubicBezTo>
                  <a:cubicBezTo>
                    <a:pt x="37" y="29"/>
                    <a:pt x="0" y="99"/>
                    <a:pt x="21" y="165"/>
                  </a:cubicBezTo>
                  <a:cubicBezTo>
                    <a:pt x="21" y="202"/>
                    <a:pt x="37" y="235"/>
                    <a:pt x="70" y="235"/>
                  </a:cubicBezTo>
                  <a:cubicBezTo>
                    <a:pt x="79" y="244"/>
                    <a:pt x="92" y="248"/>
                    <a:pt x="107" y="248"/>
                  </a:cubicBezTo>
                  <a:cubicBezTo>
                    <a:pt x="123" y="248"/>
                    <a:pt x="140" y="244"/>
                    <a:pt x="157" y="235"/>
                  </a:cubicBezTo>
                  <a:cubicBezTo>
                    <a:pt x="190" y="235"/>
                    <a:pt x="206" y="202"/>
                    <a:pt x="227" y="186"/>
                  </a:cubicBezTo>
                  <a:cubicBezTo>
                    <a:pt x="244" y="149"/>
                    <a:pt x="244" y="116"/>
                    <a:pt x="227" y="83"/>
                  </a:cubicBezTo>
                  <a:cubicBezTo>
                    <a:pt x="227" y="62"/>
                    <a:pt x="227" y="46"/>
                    <a:pt x="206" y="29"/>
                  </a:cubicBezTo>
                  <a:cubicBezTo>
                    <a:pt x="190" y="13"/>
                    <a:pt x="190" y="13"/>
                    <a:pt x="173" y="13"/>
                  </a:cubicBezTo>
                  <a:cubicBezTo>
                    <a:pt x="165" y="5"/>
                    <a:pt x="153" y="0"/>
                    <a:pt x="13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5" name="Google Shape;15245;p47"/>
            <p:cNvSpPr/>
            <p:nvPr/>
          </p:nvSpPr>
          <p:spPr>
            <a:xfrm>
              <a:off x="4008950" y="2797800"/>
              <a:ext cx="6400" cy="6400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141" y="0"/>
                  </a:moveTo>
                  <a:cubicBezTo>
                    <a:pt x="107" y="0"/>
                    <a:pt x="71" y="19"/>
                    <a:pt x="50" y="50"/>
                  </a:cubicBezTo>
                  <a:cubicBezTo>
                    <a:pt x="0" y="99"/>
                    <a:pt x="0" y="186"/>
                    <a:pt x="50" y="223"/>
                  </a:cubicBezTo>
                  <a:cubicBezTo>
                    <a:pt x="66" y="239"/>
                    <a:pt x="87" y="239"/>
                    <a:pt x="103" y="256"/>
                  </a:cubicBezTo>
                  <a:cubicBezTo>
                    <a:pt x="136" y="256"/>
                    <a:pt x="169" y="239"/>
                    <a:pt x="206" y="202"/>
                  </a:cubicBezTo>
                  <a:cubicBezTo>
                    <a:pt x="239" y="169"/>
                    <a:pt x="256" y="120"/>
                    <a:pt x="239" y="66"/>
                  </a:cubicBezTo>
                  <a:cubicBezTo>
                    <a:pt x="223" y="50"/>
                    <a:pt x="223" y="33"/>
                    <a:pt x="206" y="33"/>
                  </a:cubicBezTo>
                  <a:cubicBezTo>
                    <a:pt x="190" y="10"/>
                    <a:pt x="166" y="0"/>
                    <a:pt x="14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6" name="Google Shape;15246;p47"/>
            <p:cNvSpPr/>
            <p:nvPr/>
          </p:nvSpPr>
          <p:spPr>
            <a:xfrm>
              <a:off x="4078925" y="284100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28" y="1"/>
                  </a:moveTo>
                  <a:cubicBezTo>
                    <a:pt x="71" y="1"/>
                    <a:pt x="17" y="49"/>
                    <a:pt x="17" y="107"/>
                  </a:cubicBezTo>
                  <a:cubicBezTo>
                    <a:pt x="0" y="160"/>
                    <a:pt x="17" y="193"/>
                    <a:pt x="33" y="210"/>
                  </a:cubicBezTo>
                  <a:cubicBezTo>
                    <a:pt x="50" y="247"/>
                    <a:pt x="71" y="247"/>
                    <a:pt x="87" y="263"/>
                  </a:cubicBezTo>
                  <a:cubicBezTo>
                    <a:pt x="120" y="263"/>
                    <a:pt x="153" y="263"/>
                    <a:pt x="174" y="226"/>
                  </a:cubicBezTo>
                  <a:cubicBezTo>
                    <a:pt x="207" y="210"/>
                    <a:pt x="223" y="177"/>
                    <a:pt x="223" y="144"/>
                  </a:cubicBezTo>
                  <a:cubicBezTo>
                    <a:pt x="240" y="107"/>
                    <a:pt x="240" y="90"/>
                    <a:pt x="223" y="57"/>
                  </a:cubicBezTo>
                  <a:cubicBezTo>
                    <a:pt x="207" y="41"/>
                    <a:pt x="207" y="41"/>
                    <a:pt x="207" y="20"/>
                  </a:cubicBezTo>
                  <a:lnTo>
                    <a:pt x="190" y="20"/>
                  </a:lnTo>
                  <a:cubicBezTo>
                    <a:pt x="174" y="4"/>
                    <a:pt x="153" y="4"/>
                    <a:pt x="153" y="4"/>
                  </a:cubicBezTo>
                  <a:cubicBezTo>
                    <a:pt x="145" y="2"/>
                    <a:pt x="137" y="1"/>
                    <a:pt x="12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7" name="Google Shape;15247;p47"/>
            <p:cNvSpPr/>
            <p:nvPr/>
          </p:nvSpPr>
          <p:spPr>
            <a:xfrm>
              <a:off x="4083675" y="274842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39" y="0"/>
                  </a:moveTo>
                  <a:cubicBezTo>
                    <a:pt x="124" y="0"/>
                    <a:pt x="111" y="4"/>
                    <a:pt x="103" y="13"/>
                  </a:cubicBezTo>
                  <a:cubicBezTo>
                    <a:pt x="33" y="33"/>
                    <a:pt x="0" y="99"/>
                    <a:pt x="17" y="169"/>
                  </a:cubicBezTo>
                  <a:cubicBezTo>
                    <a:pt x="17" y="202"/>
                    <a:pt x="50" y="239"/>
                    <a:pt x="66" y="239"/>
                  </a:cubicBezTo>
                  <a:cubicBezTo>
                    <a:pt x="103" y="256"/>
                    <a:pt x="120" y="256"/>
                    <a:pt x="153" y="256"/>
                  </a:cubicBezTo>
                  <a:cubicBezTo>
                    <a:pt x="190" y="239"/>
                    <a:pt x="206" y="202"/>
                    <a:pt x="223" y="186"/>
                  </a:cubicBezTo>
                  <a:cubicBezTo>
                    <a:pt x="239" y="153"/>
                    <a:pt x="239" y="116"/>
                    <a:pt x="239" y="83"/>
                  </a:cubicBezTo>
                  <a:cubicBezTo>
                    <a:pt x="223" y="66"/>
                    <a:pt x="223" y="50"/>
                    <a:pt x="206" y="33"/>
                  </a:cubicBezTo>
                  <a:cubicBezTo>
                    <a:pt x="206" y="13"/>
                    <a:pt x="190" y="13"/>
                    <a:pt x="190" y="13"/>
                  </a:cubicBezTo>
                  <a:cubicBezTo>
                    <a:pt x="171" y="4"/>
                    <a:pt x="154" y="0"/>
                    <a:pt x="13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8" name="Google Shape;15248;p47"/>
            <p:cNvSpPr/>
            <p:nvPr/>
          </p:nvSpPr>
          <p:spPr>
            <a:xfrm>
              <a:off x="4090975" y="2782750"/>
              <a:ext cx="5600" cy="6475"/>
            </a:xfrm>
            <a:custGeom>
              <a:avLst/>
              <a:gdLst/>
              <a:ahLst/>
              <a:cxnLst/>
              <a:rect l="l" t="t" r="r" b="b"/>
              <a:pathLst>
                <a:path w="224" h="259" extrusionOk="0">
                  <a:moveTo>
                    <a:pt x="104" y="0"/>
                  </a:moveTo>
                  <a:cubicBezTo>
                    <a:pt x="67" y="17"/>
                    <a:pt x="17" y="50"/>
                    <a:pt x="1" y="103"/>
                  </a:cubicBezTo>
                  <a:cubicBezTo>
                    <a:pt x="1" y="136"/>
                    <a:pt x="1" y="169"/>
                    <a:pt x="17" y="206"/>
                  </a:cubicBezTo>
                  <a:cubicBezTo>
                    <a:pt x="34" y="239"/>
                    <a:pt x="50" y="256"/>
                    <a:pt x="83" y="256"/>
                  </a:cubicBezTo>
                  <a:cubicBezTo>
                    <a:pt x="90" y="258"/>
                    <a:pt x="98" y="259"/>
                    <a:pt x="105" y="259"/>
                  </a:cubicBezTo>
                  <a:cubicBezTo>
                    <a:pt x="154" y="259"/>
                    <a:pt x="209" y="214"/>
                    <a:pt x="224" y="153"/>
                  </a:cubicBezTo>
                  <a:lnTo>
                    <a:pt x="224" y="120"/>
                  </a:lnTo>
                  <a:cubicBezTo>
                    <a:pt x="224" y="83"/>
                    <a:pt x="207" y="50"/>
                    <a:pt x="186" y="33"/>
                  </a:cubicBezTo>
                  <a:cubicBezTo>
                    <a:pt x="170" y="17"/>
                    <a:pt x="153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9" name="Google Shape;15249;p47"/>
            <p:cNvSpPr/>
            <p:nvPr/>
          </p:nvSpPr>
          <p:spPr>
            <a:xfrm>
              <a:off x="4075925" y="2777700"/>
              <a:ext cx="6425" cy="6600"/>
            </a:xfrm>
            <a:custGeom>
              <a:avLst/>
              <a:gdLst/>
              <a:ahLst/>
              <a:cxnLst/>
              <a:rect l="l" t="t" r="r" b="b"/>
              <a:pathLst>
                <a:path w="257" h="264" extrusionOk="0">
                  <a:moveTo>
                    <a:pt x="140" y="0"/>
                  </a:moveTo>
                  <a:cubicBezTo>
                    <a:pt x="125" y="0"/>
                    <a:pt x="112" y="4"/>
                    <a:pt x="104" y="12"/>
                  </a:cubicBezTo>
                  <a:cubicBezTo>
                    <a:pt x="34" y="45"/>
                    <a:pt x="1" y="116"/>
                    <a:pt x="17" y="181"/>
                  </a:cubicBezTo>
                  <a:cubicBezTo>
                    <a:pt x="34" y="219"/>
                    <a:pt x="50" y="235"/>
                    <a:pt x="67" y="252"/>
                  </a:cubicBezTo>
                  <a:cubicBezTo>
                    <a:pt x="85" y="260"/>
                    <a:pt x="103" y="264"/>
                    <a:pt x="118" y="264"/>
                  </a:cubicBezTo>
                  <a:cubicBezTo>
                    <a:pt x="133" y="264"/>
                    <a:pt x="145" y="260"/>
                    <a:pt x="153" y="252"/>
                  </a:cubicBezTo>
                  <a:cubicBezTo>
                    <a:pt x="224" y="219"/>
                    <a:pt x="257" y="149"/>
                    <a:pt x="240" y="78"/>
                  </a:cubicBezTo>
                  <a:cubicBezTo>
                    <a:pt x="240" y="62"/>
                    <a:pt x="224" y="45"/>
                    <a:pt x="207" y="29"/>
                  </a:cubicBezTo>
                  <a:lnTo>
                    <a:pt x="191" y="12"/>
                  </a:lnTo>
                  <a:cubicBezTo>
                    <a:pt x="172" y="4"/>
                    <a:pt x="155" y="0"/>
                    <a:pt x="14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0" name="Google Shape;15250;p47"/>
            <p:cNvSpPr/>
            <p:nvPr/>
          </p:nvSpPr>
          <p:spPr>
            <a:xfrm>
              <a:off x="4042025" y="2755925"/>
              <a:ext cx="6425" cy="6650"/>
            </a:xfrm>
            <a:custGeom>
              <a:avLst/>
              <a:gdLst/>
              <a:ahLst/>
              <a:cxnLst/>
              <a:rect l="l" t="t" r="r" b="b"/>
              <a:pathLst>
                <a:path w="257" h="266" extrusionOk="0">
                  <a:moveTo>
                    <a:pt x="144" y="0"/>
                  </a:moveTo>
                  <a:cubicBezTo>
                    <a:pt x="108" y="0"/>
                    <a:pt x="70" y="17"/>
                    <a:pt x="50" y="59"/>
                  </a:cubicBezTo>
                  <a:cubicBezTo>
                    <a:pt x="0" y="108"/>
                    <a:pt x="0" y="195"/>
                    <a:pt x="50" y="228"/>
                  </a:cubicBezTo>
                  <a:cubicBezTo>
                    <a:pt x="66" y="249"/>
                    <a:pt x="83" y="249"/>
                    <a:pt x="104" y="265"/>
                  </a:cubicBezTo>
                  <a:cubicBezTo>
                    <a:pt x="137" y="265"/>
                    <a:pt x="170" y="249"/>
                    <a:pt x="207" y="211"/>
                  </a:cubicBezTo>
                  <a:cubicBezTo>
                    <a:pt x="240" y="178"/>
                    <a:pt x="256" y="125"/>
                    <a:pt x="240" y="75"/>
                  </a:cubicBezTo>
                  <a:cubicBezTo>
                    <a:pt x="223" y="59"/>
                    <a:pt x="223" y="42"/>
                    <a:pt x="207" y="22"/>
                  </a:cubicBezTo>
                  <a:cubicBezTo>
                    <a:pt x="192" y="8"/>
                    <a:pt x="168" y="0"/>
                    <a:pt x="14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1" name="Google Shape;15251;p47"/>
            <p:cNvSpPr/>
            <p:nvPr/>
          </p:nvSpPr>
          <p:spPr>
            <a:xfrm>
              <a:off x="4078500" y="2797375"/>
              <a:ext cx="6025" cy="6300"/>
            </a:xfrm>
            <a:custGeom>
              <a:avLst/>
              <a:gdLst/>
              <a:ahLst/>
              <a:cxnLst/>
              <a:rect l="l" t="t" r="r" b="b"/>
              <a:pathLst>
                <a:path w="241" h="252" extrusionOk="0">
                  <a:moveTo>
                    <a:pt x="134" y="1"/>
                  </a:moveTo>
                  <a:cubicBezTo>
                    <a:pt x="100" y="1"/>
                    <a:pt x="65" y="19"/>
                    <a:pt x="34" y="50"/>
                  </a:cubicBezTo>
                  <a:cubicBezTo>
                    <a:pt x="1" y="100"/>
                    <a:pt x="1" y="186"/>
                    <a:pt x="34" y="219"/>
                  </a:cubicBezTo>
                  <a:cubicBezTo>
                    <a:pt x="57" y="242"/>
                    <a:pt x="82" y="252"/>
                    <a:pt x="107" y="252"/>
                  </a:cubicBezTo>
                  <a:cubicBezTo>
                    <a:pt x="141" y="252"/>
                    <a:pt x="176" y="233"/>
                    <a:pt x="207" y="203"/>
                  </a:cubicBezTo>
                  <a:cubicBezTo>
                    <a:pt x="240" y="153"/>
                    <a:pt x="240" y="67"/>
                    <a:pt x="207" y="34"/>
                  </a:cubicBezTo>
                  <a:cubicBezTo>
                    <a:pt x="184" y="11"/>
                    <a:pt x="159" y="1"/>
                    <a:pt x="13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2" name="Google Shape;15252;p47"/>
            <p:cNvSpPr/>
            <p:nvPr/>
          </p:nvSpPr>
          <p:spPr>
            <a:xfrm>
              <a:off x="4079325" y="2733200"/>
              <a:ext cx="6025" cy="6250"/>
            </a:xfrm>
            <a:custGeom>
              <a:avLst/>
              <a:gdLst/>
              <a:ahLst/>
              <a:cxnLst/>
              <a:rect l="l" t="t" r="r" b="b"/>
              <a:pathLst>
                <a:path w="241" h="250" extrusionOk="0">
                  <a:moveTo>
                    <a:pt x="118" y="0"/>
                  </a:moveTo>
                  <a:cubicBezTo>
                    <a:pt x="71" y="0"/>
                    <a:pt x="15" y="48"/>
                    <a:pt x="1" y="106"/>
                  </a:cubicBezTo>
                  <a:cubicBezTo>
                    <a:pt x="1" y="143"/>
                    <a:pt x="1" y="176"/>
                    <a:pt x="17" y="193"/>
                  </a:cubicBezTo>
                  <a:cubicBezTo>
                    <a:pt x="34" y="230"/>
                    <a:pt x="55" y="246"/>
                    <a:pt x="88" y="246"/>
                  </a:cubicBezTo>
                  <a:cubicBezTo>
                    <a:pt x="96" y="248"/>
                    <a:pt x="105" y="249"/>
                    <a:pt x="113" y="249"/>
                  </a:cubicBezTo>
                  <a:cubicBezTo>
                    <a:pt x="169" y="249"/>
                    <a:pt x="209" y="201"/>
                    <a:pt x="224" y="143"/>
                  </a:cubicBezTo>
                  <a:cubicBezTo>
                    <a:pt x="240" y="90"/>
                    <a:pt x="224" y="57"/>
                    <a:pt x="191" y="24"/>
                  </a:cubicBezTo>
                  <a:cubicBezTo>
                    <a:pt x="191" y="3"/>
                    <a:pt x="174" y="3"/>
                    <a:pt x="137" y="3"/>
                  </a:cubicBezTo>
                  <a:cubicBezTo>
                    <a:pt x="131" y="1"/>
                    <a:pt x="124" y="0"/>
                    <a:pt x="11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3" name="Google Shape;15253;p47"/>
            <p:cNvSpPr/>
            <p:nvPr/>
          </p:nvSpPr>
          <p:spPr>
            <a:xfrm>
              <a:off x="4115000" y="275707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35" y="1"/>
                  </a:moveTo>
                  <a:cubicBezTo>
                    <a:pt x="120" y="1"/>
                    <a:pt x="104" y="5"/>
                    <a:pt x="87" y="13"/>
                  </a:cubicBezTo>
                  <a:cubicBezTo>
                    <a:pt x="50" y="29"/>
                    <a:pt x="33" y="46"/>
                    <a:pt x="17" y="79"/>
                  </a:cubicBezTo>
                  <a:cubicBezTo>
                    <a:pt x="1" y="116"/>
                    <a:pt x="1" y="149"/>
                    <a:pt x="17" y="182"/>
                  </a:cubicBezTo>
                  <a:cubicBezTo>
                    <a:pt x="31" y="226"/>
                    <a:pt x="69" y="256"/>
                    <a:pt x="120" y="256"/>
                  </a:cubicBezTo>
                  <a:cubicBezTo>
                    <a:pt x="130" y="256"/>
                    <a:pt x="141" y="255"/>
                    <a:pt x="153" y="252"/>
                  </a:cubicBezTo>
                  <a:cubicBezTo>
                    <a:pt x="207" y="219"/>
                    <a:pt x="240" y="149"/>
                    <a:pt x="223" y="79"/>
                  </a:cubicBezTo>
                  <a:cubicBezTo>
                    <a:pt x="223" y="62"/>
                    <a:pt x="207" y="46"/>
                    <a:pt x="207" y="29"/>
                  </a:cubicBezTo>
                  <a:cubicBezTo>
                    <a:pt x="190" y="29"/>
                    <a:pt x="190" y="13"/>
                    <a:pt x="174" y="13"/>
                  </a:cubicBezTo>
                  <a:cubicBezTo>
                    <a:pt x="163" y="5"/>
                    <a:pt x="150" y="1"/>
                    <a:pt x="13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4" name="Google Shape;15254;p47"/>
            <p:cNvSpPr/>
            <p:nvPr/>
          </p:nvSpPr>
          <p:spPr>
            <a:xfrm>
              <a:off x="4112000" y="2798700"/>
              <a:ext cx="6025" cy="6175"/>
            </a:xfrm>
            <a:custGeom>
              <a:avLst/>
              <a:gdLst/>
              <a:ahLst/>
              <a:cxnLst/>
              <a:rect l="l" t="t" r="r" b="b"/>
              <a:pathLst>
                <a:path w="241" h="247" extrusionOk="0">
                  <a:moveTo>
                    <a:pt x="135" y="0"/>
                  </a:moveTo>
                  <a:cubicBezTo>
                    <a:pt x="100" y="0"/>
                    <a:pt x="65" y="18"/>
                    <a:pt x="34" y="47"/>
                  </a:cubicBezTo>
                  <a:cubicBezTo>
                    <a:pt x="34" y="63"/>
                    <a:pt x="17" y="84"/>
                    <a:pt x="17" y="100"/>
                  </a:cubicBezTo>
                  <a:cubicBezTo>
                    <a:pt x="1" y="150"/>
                    <a:pt x="17" y="187"/>
                    <a:pt x="34" y="220"/>
                  </a:cubicBezTo>
                  <a:cubicBezTo>
                    <a:pt x="53" y="239"/>
                    <a:pt x="80" y="247"/>
                    <a:pt x="105" y="247"/>
                  </a:cubicBezTo>
                  <a:cubicBezTo>
                    <a:pt x="123" y="247"/>
                    <a:pt x="140" y="243"/>
                    <a:pt x="153" y="236"/>
                  </a:cubicBezTo>
                  <a:cubicBezTo>
                    <a:pt x="170" y="236"/>
                    <a:pt x="191" y="220"/>
                    <a:pt x="207" y="203"/>
                  </a:cubicBezTo>
                  <a:cubicBezTo>
                    <a:pt x="240" y="150"/>
                    <a:pt x="240" y="63"/>
                    <a:pt x="207" y="30"/>
                  </a:cubicBezTo>
                  <a:cubicBezTo>
                    <a:pt x="185" y="9"/>
                    <a:pt x="160" y="0"/>
                    <a:pt x="135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5" name="Google Shape;15255;p47"/>
            <p:cNvSpPr/>
            <p:nvPr/>
          </p:nvSpPr>
          <p:spPr>
            <a:xfrm>
              <a:off x="4069850" y="2760600"/>
              <a:ext cx="5700" cy="6300"/>
            </a:xfrm>
            <a:custGeom>
              <a:avLst/>
              <a:gdLst/>
              <a:ahLst/>
              <a:cxnLst/>
              <a:rect l="l" t="t" r="r" b="b"/>
              <a:pathLst>
                <a:path w="228" h="252" extrusionOk="0">
                  <a:moveTo>
                    <a:pt x="119" y="1"/>
                  </a:moveTo>
                  <a:cubicBezTo>
                    <a:pt x="102" y="1"/>
                    <a:pt x="82" y="8"/>
                    <a:pt x="71" y="8"/>
                  </a:cubicBezTo>
                  <a:cubicBezTo>
                    <a:pt x="38" y="24"/>
                    <a:pt x="21" y="62"/>
                    <a:pt x="1" y="111"/>
                  </a:cubicBezTo>
                  <a:cubicBezTo>
                    <a:pt x="1" y="144"/>
                    <a:pt x="1" y="181"/>
                    <a:pt x="21" y="198"/>
                  </a:cubicBezTo>
                  <a:cubicBezTo>
                    <a:pt x="38" y="231"/>
                    <a:pt x="54" y="247"/>
                    <a:pt x="87" y="247"/>
                  </a:cubicBezTo>
                  <a:cubicBezTo>
                    <a:pt x="95" y="250"/>
                    <a:pt x="103" y="252"/>
                    <a:pt x="111" y="252"/>
                  </a:cubicBezTo>
                  <a:cubicBezTo>
                    <a:pt x="156" y="252"/>
                    <a:pt x="196" y="207"/>
                    <a:pt x="227" y="165"/>
                  </a:cubicBezTo>
                  <a:lnTo>
                    <a:pt x="227" y="144"/>
                  </a:lnTo>
                  <a:cubicBezTo>
                    <a:pt x="227" y="95"/>
                    <a:pt x="227" y="62"/>
                    <a:pt x="190" y="24"/>
                  </a:cubicBezTo>
                  <a:cubicBezTo>
                    <a:pt x="174" y="8"/>
                    <a:pt x="157" y="8"/>
                    <a:pt x="141" y="8"/>
                  </a:cubicBezTo>
                  <a:cubicBezTo>
                    <a:pt x="135" y="2"/>
                    <a:pt x="128" y="1"/>
                    <a:pt x="11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6" name="Google Shape;15256;p47"/>
            <p:cNvSpPr/>
            <p:nvPr/>
          </p:nvSpPr>
          <p:spPr>
            <a:xfrm>
              <a:off x="4113650" y="2815425"/>
              <a:ext cx="6125" cy="6400"/>
            </a:xfrm>
            <a:custGeom>
              <a:avLst/>
              <a:gdLst/>
              <a:ahLst/>
              <a:cxnLst/>
              <a:rect l="l" t="t" r="r" b="b"/>
              <a:pathLst>
                <a:path w="245" h="256" extrusionOk="0">
                  <a:moveTo>
                    <a:pt x="149" y="0"/>
                  </a:moveTo>
                  <a:cubicBezTo>
                    <a:pt x="136" y="0"/>
                    <a:pt x="123" y="4"/>
                    <a:pt x="104" y="12"/>
                  </a:cubicBezTo>
                  <a:cubicBezTo>
                    <a:pt x="38" y="33"/>
                    <a:pt x="1" y="116"/>
                    <a:pt x="22" y="169"/>
                  </a:cubicBezTo>
                  <a:cubicBezTo>
                    <a:pt x="38" y="202"/>
                    <a:pt x="55" y="239"/>
                    <a:pt x="71" y="239"/>
                  </a:cubicBezTo>
                  <a:cubicBezTo>
                    <a:pt x="104" y="256"/>
                    <a:pt x="141" y="256"/>
                    <a:pt x="158" y="256"/>
                  </a:cubicBezTo>
                  <a:cubicBezTo>
                    <a:pt x="191" y="239"/>
                    <a:pt x="207" y="202"/>
                    <a:pt x="228" y="186"/>
                  </a:cubicBezTo>
                  <a:cubicBezTo>
                    <a:pt x="244" y="153"/>
                    <a:pt x="244" y="116"/>
                    <a:pt x="244" y="83"/>
                  </a:cubicBezTo>
                  <a:cubicBezTo>
                    <a:pt x="244" y="66"/>
                    <a:pt x="228" y="50"/>
                    <a:pt x="207" y="33"/>
                  </a:cubicBezTo>
                  <a:cubicBezTo>
                    <a:pt x="207" y="12"/>
                    <a:pt x="191" y="12"/>
                    <a:pt x="191" y="12"/>
                  </a:cubicBezTo>
                  <a:cubicBezTo>
                    <a:pt x="174" y="4"/>
                    <a:pt x="162" y="0"/>
                    <a:pt x="14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7" name="Google Shape;15257;p47"/>
            <p:cNvSpPr/>
            <p:nvPr/>
          </p:nvSpPr>
          <p:spPr>
            <a:xfrm>
              <a:off x="4091400" y="2828200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03" y="0"/>
                  </a:moveTo>
                  <a:cubicBezTo>
                    <a:pt x="87" y="0"/>
                    <a:pt x="50" y="17"/>
                    <a:pt x="33" y="54"/>
                  </a:cubicBezTo>
                  <a:cubicBezTo>
                    <a:pt x="17" y="70"/>
                    <a:pt x="0" y="103"/>
                    <a:pt x="0" y="120"/>
                  </a:cubicBezTo>
                  <a:cubicBezTo>
                    <a:pt x="0" y="173"/>
                    <a:pt x="17" y="206"/>
                    <a:pt x="33" y="223"/>
                  </a:cubicBezTo>
                  <a:cubicBezTo>
                    <a:pt x="56" y="246"/>
                    <a:pt x="81" y="256"/>
                    <a:pt x="106" y="256"/>
                  </a:cubicBezTo>
                  <a:cubicBezTo>
                    <a:pt x="141" y="256"/>
                    <a:pt x="176" y="237"/>
                    <a:pt x="207" y="206"/>
                  </a:cubicBezTo>
                  <a:cubicBezTo>
                    <a:pt x="239" y="157"/>
                    <a:pt x="239" y="70"/>
                    <a:pt x="190" y="17"/>
                  </a:cubicBezTo>
                  <a:cubicBezTo>
                    <a:pt x="169" y="0"/>
                    <a:pt x="136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8" name="Google Shape;15258;p47"/>
            <p:cNvSpPr/>
            <p:nvPr/>
          </p:nvSpPr>
          <p:spPr>
            <a:xfrm>
              <a:off x="4087475" y="2720075"/>
              <a:ext cx="6100" cy="6400"/>
            </a:xfrm>
            <a:custGeom>
              <a:avLst/>
              <a:gdLst/>
              <a:ahLst/>
              <a:cxnLst/>
              <a:rect l="l" t="t" r="r" b="b"/>
              <a:pathLst>
                <a:path w="244" h="256" extrusionOk="0">
                  <a:moveTo>
                    <a:pt x="137" y="0"/>
                  </a:moveTo>
                  <a:cubicBezTo>
                    <a:pt x="121" y="0"/>
                    <a:pt x="104" y="5"/>
                    <a:pt x="87" y="13"/>
                  </a:cubicBezTo>
                  <a:cubicBezTo>
                    <a:pt x="71" y="13"/>
                    <a:pt x="38" y="50"/>
                    <a:pt x="17" y="83"/>
                  </a:cubicBezTo>
                  <a:cubicBezTo>
                    <a:pt x="1" y="116"/>
                    <a:pt x="1" y="153"/>
                    <a:pt x="17" y="169"/>
                  </a:cubicBezTo>
                  <a:cubicBezTo>
                    <a:pt x="17" y="202"/>
                    <a:pt x="38" y="240"/>
                    <a:pt x="71" y="240"/>
                  </a:cubicBezTo>
                  <a:cubicBezTo>
                    <a:pt x="87" y="256"/>
                    <a:pt x="120" y="256"/>
                    <a:pt x="157" y="256"/>
                  </a:cubicBezTo>
                  <a:cubicBezTo>
                    <a:pt x="207" y="219"/>
                    <a:pt x="244" y="153"/>
                    <a:pt x="223" y="83"/>
                  </a:cubicBezTo>
                  <a:cubicBezTo>
                    <a:pt x="223" y="66"/>
                    <a:pt x="207" y="50"/>
                    <a:pt x="207" y="33"/>
                  </a:cubicBezTo>
                  <a:cubicBezTo>
                    <a:pt x="190" y="13"/>
                    <a:pt x="190" y="13"/>
                    <a:pt x="174" y="13"/>
                  </a:cubicBezTo>
                  <a:cubicBezTo>
                    <a:pt x="166" y="5"/>
                    <a:pt x="152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9" name="Google Shape;15259;p47"/>
            <p:cNvSpPr/>
            <p:nvPr/>
          </p:nvSpPr>
          <p:spPr>
            <a:xfrm>
              <a:off x="4086250" y="276470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53" y="1"/>
                  </a:moveTo>
                  <a:cubicBezTo>
                    <a:pt x="87" y="1"/>
                    <a:pt x="33" y="50"/>
                    <a:pt x="17" y="120"/>
                  </a:cubicBezTo>
                  <a:cubicBezTo>
                    <a:pt x="0" y="153"/>
                    <a:pt x="17" y="186"/>
                    <a:pt x="33" y="207"/>
                  </a:cubicBezTo>
                  <a:cubicBezTo>
                    <a:pt x="33" y="240"/>
                    <a:pt x="66" y="256"/>
                    <a:pt x="103" y="256"/>
                  </a:cubicBezTo>
                  <a:cubicBezTo>
                    <a:pt x="110" y="258"/>
                    <a:pt x="117" y="259"/>
                    <a:pt x="124" y="259"/>
                  </a:cubicBezTo>
                  <a:cubicBezTo>
                    <a:pt x="170" y="259"/>
                    <a:pt x="225" y="214"/>
                    <a:pt x="239" y="153"/>
                  </a:cubicBezTo>
                  <a:cubicBezTo>
                    <a:pt x="239" y="120"/>
                    <a:pt x="239" y="83"/>
                    <a:pt x="223" y="50"/>
                  </a:cubicBezTo>
                  <a:lnTo>
                    <a:pt x="206" y="34"/>
                  </a:lnTo>
                  <a:cubicBezTo>
                    <a:pt x="190" y="17"/>
                    <a:pt x="169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0" name="Google Shape;15260;p47"/>
            <p:cNvSpPr/>
            <p:nvPr/>
          </p:nvSpPr>
          <p:spPr>
            <a:xfrm>
              <a:off x="4095200" y="2736350"/>
              <a:ext cx="6125" cy="6600"/>
            </a:xfrm>
            <a:custGeom>
              <a:avLst/>
              <a:gdLst/>
              <a:ahLst/>
              <a:cxnLst/>
              <a:rect l="l" t="t" r="r" b="b"/>
              <a:pathLst>
                <a:path w="245" h="264" extrusionOk="0">
                  <a:moveTo>
                    <a:pt x="158" y="1"/>
                  </a:moveTo>
                  <a:cubicBezTo>
                    <a:pt x="87" y="1"/>
                    <a:pt x="17" y="50"/>
                    <a:pt x="17" y="120"/>
                  </a:cubicBezTo>
                  <a:cubicBezTo>
                    <a:pt x="1" y="153"/>
                    <a:pt x="1" y="186"/>
                    <a:pt x="17" y="207"/>
                  </a:cubicBezTo>
                  <a:cubicBezTo>
                    <a:pt x="38" y="240"/>
                    <a:pt x="71" y="256"/>
                    <a:pt x="87" y="256"/>
                  </a:cubicBezTo>
                  <a:cubicBezTo>
                    <a:pt x="97" y="261"/>
                    <a:pt x="107" y="263"/>
                    <a:pt x="117" y="263"/>
                  </a:cubicBezTo>
                  <a:cubicBezTo>
                    <a:pt x="140" y="263"/>
                    <a:pt x="162" y="252"/>
                    <a:pt x="174" y="240"/>
                  </a:cubicBezTo>
                  <a:cubicBezTo>
                    <a:pt x="207" y="223"/>
                    <a:pt x="224" y="186"/>
                    <a:pt x="224" y="153"/>
                  </a:cubicBezTo>
                  <a:cubicBezTo>
                    <a:pt x="244" y="120"/>
                    <a:pt x="244" y="83"/>
                    <a:pt x="224" y="50"/>
                  </a:cubicBezTo>
                  <a:cubicBezTo>
                    <a:pt x="207" y="50"/>
                    <a:pt x="207" y="34"/>
                    <a:pt x="207" y="34"/>
                  </a:cubicBezTo>
                  <a:cubicBezTo>
                    <a:pt x="191" y="17"/>
                    <a:pt x="174" y="17"/>
                    <a:pt x="15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1" name="Google Shape;15261;p47"/>
            <p:cNvSpPr/>
            <p:nvPr/>
          </p:nvSpPr>
          <p:spPr>
            <a:xfrm>
              <a:off x="4074175" y="2822725"/>
              <a:ext cx="6525" cy="6575"/>
            </a:xfrm>
            <a:custGeom>
              <a:avLst/>
              <a:gdLst/>
              <a:ahLst/>
              <a:cxnLst/>
              <a:rect l="l" t="t" r="r" b="b"/>
              <a:pathLst>
                <a:path w="261" h="263" extrusionOk="0">
                  <a:moveTo>
                    <a:pt x="141" y="1"/>
                  </a:moveTo>
                  <a:cubicBezTo>
                    <a:pt x="126" y="1"/>
                    <a:pt x="112" y="5"/>
                    <a:pt x="104" y="13"/>
                  </a:cubicBezTo>
                  <a:cubicBezTo>
                    <a:pt x="34" y="50"/>
                    <a:pt x="1" y="116"/>
                    <a:pt x="17" y="186"/>
                  </a:cubicBezTo>
                  <a:cubicBezTo>
                    <a:pt x="30" y="240"/>
                    <a:pt x="74" y="262"/>
                    <a:pt x="118" y="262"/>
                  </a:cubicBezTo>
                  <a:cubicBezTo>
                    <a:pt x="132" y="262"/>
                    <a:pt x="145" y="260"/>
                    <a:pt x="158" y="256"/>
                  </a:cubicBezTo>
                  <a:cubicBezTo>
                    <a:pt x="223" y="219"/>
                    <a:pt x="261" y="153"/>
                    <a:pt x="240" y="83"/>
                  </a:cubicBezTo>
                  <a:cubicBezTo>
                    <a:pt x="223" y="67"/>
                    <a:pt x="223" y="50"/>
                    <a:pt x="207" y="30"/>
                  </a:cubicBezTo>
                  <a:cubicBezTo>
                    <a:pt x="190" y="30"/>
                    <a:pt x="190" y="13"/>
                    <a:pt x="190" y="13"/>
                  </a:cubicBezTo>
                  <a:cubicBezTo>
                    <a:pt x="174" y="5"/>
                    <a:pt x="156" y="1"/>
                    <a:pt x="14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2" name="Google Shape;15262;p47"/>
            <p:cNvSpPr/>
            <p:nvPr/>
          </p:nvSpPr>
          <p:spPr>
            <a:xfrm>
              <a:off x="4034300" y="277175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31" y="0"/>
                  </a:moveTo>
                  <a:cubicBezTo>
                    <a:pt x="122" y="0"/>
                    <a:pt x="113" y="2"/>
                    <a:pt x="103" y="7"/>
                  </a:cubicBezTo>
                  <a:cubicBezTo>
                    <a:pt x="83" y="7"/>
                    <a:pt x="50" y="28"/>
                    <a:pt x="33" y="44"/>
                  </a:cubicBezTo>
                  <a:cubicBezTo>
                    <a:pt x="17" y="77"/>
                    <a:pt x="0" y="94"/>
                    <a:pt x="0" y="131"/>
                  </a:cubicBezTo>
                  <a:cubicBezTo>
                    <a:pt x="0" y="164"/>
                    <a:pt x="17" y="197"/>
                    <a:pt x="33" y="234"/>
                  </a:cubicBezTo>
                  <a:cubicBezTo>
                    <a:pt x="55" y="248"/>
                    <a:pt x="81" y="257"/>
                    <a:pt x="107" y="257"/>
                  </a:cubicBezTo>
                  <a:cubicBezTo>
                    <a:pt x="141" y="257"/>
                    <a:pt x="176" y="243"/>
                    <a:pt x="206" y="213"/>
                  </a:cubicBezTo>
                  <a:cubicBezTo>
                    <a:pt x="239" y="147"/>
                    <a:pt x="239" y="77"/>
                    <a:pt x="186" y="28"/>
                  </a:cubicBezTo>
                  <a:cubicBezTo>
                    <a:pt x="174" y="13"/>
                    <a:pt x="154" y="0"/>
                    <a:pt x="13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3" name="Google Shape;15263;p47"/>
            <p:cNvSpPr/>
            <p:nvPr/>
          </p:nvSpPr>
          <p:spPr>
            <a:xfrm>
              <a:off x="4028625" y="2755975"/>
              <a:ext cx="6100" cy="6250"/>
            </a:xfrm>
            <a:custGeom>
              <a:avLst/>
              <a:gdLst/>
              <a:ahLst/>
              <a:cxnLst/>
              <a:rect l="l" t="t" r="r" b="b"/>
              <a:pathLst>
                <a:path w="244" h="250" extrusionOk="0">
                  <a:moveTo>
                    <a:pt x="131" y="0"/>
                  </a:moveTo>
                  <a:cubicBezTo>
                    <a:pt x="72" y="0"/>
                    <a:pt x="21" y="49"/>
                    <a:pt x="21" y="106"/>
                  </a:cubicBezTo>
                  <a:cubicBezTo>
                    <a:pt x="1" y="143"/>
                    <a:pt x="1" y="176"/>
                    <a:pt x="21" y="193"/>
                  </a:cubicBezTo>
                  <a:cubicBezTo>
                    <a:pt x="38" y="226"/>
                    <a:pt x="71" y="247"/>
                    <a:pt x="87" y="247"/>
                  </a:cubicBezTo>
                  <a:cubicBezTo>
                    <a:pt x="96" y="249"/>
                    <a:pt x="104" y="250"/>
                    <a:pt x="112" y="250"/>
                  </a:cubicBezTo>
                  <a:cubicBezTo>
                    <a:pt x="169" y="250"/>
                    <a:pt x="209" y="201"/>
                    <a:pt x="227" y="143"/>
                  </a:cubicBezTo>
                  <a:cubicBezTo>
                    <a:pt x="244" y="106"/>
                    <a:pt x="227" y="73"/>
                    <a:pt x="227" y="57"/>
                  </a:cubicBezTo>
                  <a:cubicBezTo>
                    <a:pt x="207" y="40"/>
                    <a:pt x="207" y="40"/>
                    <a:pt x="207" y="20"/>
                  </a:cubicBezTo>
                  <a:cubicBezTo>
                    <a:pt x="190" y="3"/>
                    <a:pt x="174" y="3"/>
                    <a:pt x="157" y="3"/>
                  </a:cubicBezTo>
                  <a:cubicBezTo>
                    <a:pt x="148" y="1"/>
                    <a:pt x="140" y="0"/>
                    <a:pt x="13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4" name="Google Shape;15264;p47"/>
            <p:cNvSpPr/>
            <p:nvPr/>
          </p:nvSpPr>
          <p:spPr>
            <a:xfrm>
              <a:off x="4037700" y="2850150"/>
              <a:ext cx="3425" cy="425"/>
            </a:xfrm>
            <a:custGeom>
              <a:avLst/>
              <a:gdLst/>
              <a:ahLst/>
              <a:cxnLst/>
              <a:rect l="l" t="t" r="r" b="b"/>
              <a:pathLst>
                <a:path w="137" h="17" extrusionOk="0">
                  <a:moveTo>
                    <a:pt x="87" y="0"/>
                  </a:moveTo>
                  <a:cubicBezTo>
                    <a:pt x="50" y="0"/>
                    <a:pt x="33" y="0"/>
                    <a:pt x="0" y="17"/>
                  </a:cubicBezTo>
                  <a:lnTo>
                    <a:pt x="136" y="17"/>
                  </a:lnTo>
                  <a:cubicBezTo>
                    <a:pt x="120" y="17"/>
                    <a:pt x="103" y="0"/>
                    <a:pt x="8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5" name="Google Shape;15265;p47"/>
            <p:cNvSpPr/>
            <p:nvPr/>
          </p:nvSpPr>
          <p:spPr>
            <a:xfrm>
              <a:off x="4035950" y="2788650"/>
              <a:ext cx="6100" cy="6475"/>
            </a:xfrm>
            <a:custGeom>
              <a:avLst/>
              <a:gdLst/>
              <a:ahLst/>
              <a:cxnLst/>
              <a:rect l="l" t="t" r="r" b="b"/>
              <a:pathLst>
                <a:path w="244" h="259" extrusionOk="0">
                  <a:moveTo>
                    <a:pt x="130" y="0"/>
                  </a:moveTo>
                  <a:cubicBezTo>
                    <a:pt x="74" y="0"/>
                    <a:pt x="35" y="45"/>
                    <a:pt x="17" y="106"/>
                  </a:cubicBezTo>
                  <a:cubicBezTo>
                    <a:pt x="0" y="139"/>
                    <a:pt x="0" y="176"/>
                    <a:pt x="17" y="209"/>
                  </a:cubicBezTo>
                  <a:cubicBezTo>
                    <a:pt x="37" y="226"/>
                    <a:pt x="70" y="242"/>
                    <a:pt x="87" y="259"/>
                  </a:cubicBezTo>
                  <a:cubicBezTo>
                    <a:pt x="157" y="259"/>
                    <a:pt x="206" y="209"/>
                    <a:pt x="223" y="139"/>
                  </a:cubicBezTo>
                  <a:cubicBezTo>
                    <a:pt x="243" y="106"/>
                    <a:pt x="243" y="73"/>
                    <a:pt x="223" y="53"/>
                  </a:cubicBezTo>
                  <a:cubicBezTo>
                    <a:pt x="206" y="36"/>
                    <a:pt x="206" y="36"/>
                    <a:pt x="206" y="20"/>
                  </a:cubicBezTo>
                  <a:cubicBezTo>
                    <a:pt x="190" y="20"/>
                    <a:pt x="173" y="3"/>
                    <a:pt x="157" y="3"/>
                  </a:cubicBezTo>
                  <a:cubicBezTo>
                    <a:pt x="148" y="1"/>
                    <a:pt x="139" y="0"/>
                    <a:pt x="13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6" name="Google Shape;15266;p47"/>
            <p:cNvSpPr/>
            <p:nvPr/>
          </p:nvSpPr>
          <p:spPr>
            <a:xfrm>
              <a:off x="4036875" y="2804500"/>
              <a:ext cx="6000" cy="6300"/>
            </a:xfrm>
            <a:custGeom>
              <a:avLst/>
              <a:gdLst/>
              <a:ahLst/>
              <a:cxnLst/>
              <a:rect l="l" t="t" r="r" b="b"/>
              <a:pathLst>
                <a:path w="240" h="252" extrusionOk="0">
                  <a:moveTo>
                    <a:pt x="133" y="1"/>
                  </a:moveTo>
                  <a:cubicBezTo>
                    <a:pt x="86" y="1"/>
                    <a:pt x="31" y="46"/>
                    <a:pt x="17" y="107"/>
                  </a:cubicBezTo>
                  <a:cubicBezTo>
                    <a:pt x="0" y="177"/>
                    <a:pt x="33" y="243"/>
                    <a:pt x="103" y="243"/>
                  </a:cubicBezTo>
                  <a:cubicBezTo>
                    <a:pt x="113" y="249"/>
                    <a:pt x="122" y="252"/>
                    <a:pt x="129" y="252"/>
                  </a:cubicBezTo>
                  <a:cubicBezTo>
                    <a:pt x="148" y="252"/>
                    <a:pt x="163" y="238"/>
                    <a:pt x="186" y="227"/>
                  </a:cubicBezTo>
                  <a:cubicBezTo>
                    <a:pt x="206" y="210"/>
                    <a:pt x="223" y="177"/>
                    <a:pt x="239" y="140"/>
                  </a:cubicBezTo>
                  <a:cubicBezTo>
                    <a:pt x="239" y="107"/>
                    <a:pt x="239" y="74"/>
                    <a:pt x="223" y="58"/>
                  </a:cubicBezTo>
                  <a:cubicBezTo>
                    <a:pt x="223" y="37"/>
                    <a:pt x="223" y="37"/>
                    <a:pt x="206" y="21"/>
                  </a:cubicBezTo>
                  <a:cubicBezTo>
                    <a:pt x="186" y="4"/>
                    <a:pt x="169" y="4"/>
                    <a:pt x="153" y="4"/>
                  </a:cubicBezTo>
                  <a:cubicBezTo>
                    <a:pt x="146" y="2"/>
                    <a:pt x="140" y="1"/>
                    <a:pt x="13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7" name="Google Shape;15267;p47"/>
            <p:cNvSpPr/>
            <p:nvPr/>
          </p:nvSpPr>
          <p:spPr>
            <a:xfrm>
              <a:off x="4030375" y="281830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57" y="1"/>
                  </a:moveTo>
                  <a:cubicBezTo>
                    <a:pt x="87" y="1"/>
                    <a:pt x="17" y="38"/>
                    <a:pt x="1" y="124"/>
                  </a:cubicBezTo>
                  <a:cubicBezTo>
                    <a:pt x="1" y="141"/>
                    <a:pt x="1" y="174"/>
                    <a:pt x="17" y="207"/>
                  </a:cubicBezTo>
                  <a:cubicBezTo>
                    <a:pt x="34" y="244"/>
                    <a:pt x="71" y="260"/>
                    <a:pt x="87" y="260"/>
                  </a:cubicBezTo>
                  <a:cubicBezTo>
                    <a:pt x="120" y="260"/>
                    <a:pt x="157" y="260"/>
                    <a:pt x="174" y="244"/>
                  </a:cubicBezTo>
                  <a:cubicBezTo>
                    <a:pt x="207" y="207"/>
                    <a:pt x="223" y="190"/>
                    <a:pt x="223" y="157"/>
                  </a:cubicBezTo>
                  <a:cubicBezTo>
                    <a:pt x="240" y="124"/>
                    <a:pt x="223" y="87"/>
                    <a:pt x="223" y="54"/>
                  </a:cubicBezTo>
                  <a:cubicBezTo>
                    <a:pt x="207" y="54"/>
                    <a:pt x="207" y="38"/>
                    <a:pt x="190" y="38"/>
                  </a:cubicBezTo>
                  <a:cubicBezTo>
                    <a:pt x="190" y="21"/>
                    <a:pt x="174" y="1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8" name="Google Shape;15268;p47"/>
            <p:cNvSpPr/>
            <p:nvPr/>
          </p:nvSpPr>
          <p:spPr>
            <a:xfrm>
              <a:off x="4034300" y="2832850"/>
              <a:ext cx="5575" cy="6600"/>
            </a:xfrm>
            <a:custGeom>
              <a:avLst/>
              <a:gdLst/>
              <a:ahLst/>
              <a:cxnLst/>
              <a:rect l="l" t="t" r="r" b="b"/>
              <a:pathLst>
                <a:path w="223" h="264" extrusionOk="0">
                  <a:moveTo>
                    <a:pt x="115" y="1"/>
                  </a:moveTo>
                  <a:cubicBezTo>
                    <a:pt x="66" y="1"/>
                    <a:pt x="15" y="46"/>
                    <a:pt x="0" y="107"/>
                  </a:cubicBezTo>
                  <a:cubicBezTo>
                    <a:pt x="0" y="140"/>
                    <a:pt x="0" y="177"/>
                    <a:pt x="17" y="210"/>
                  </a:cubicBezTo>
                  <a:cubicBezTo>
                    <a:pt x="33" y="227"/>
                    <a:pt x="50" y="264"/>
                    <a:pt x="83" y="264"/>
                  </a:cubicBezTo>
                  <a:cubicBezTo>
                    <a:pt x="120" y="264"/>
                    <a:pt x="136" y="264"/>
                    <a:pt x="169" y="227"/>
                  </a:cubicBezTo>
                  <a:cubicBezTo>
                    <a:pt x="186" y="210"/>
                    <a:pt x="223" y="194"/>
                    <a:pt x="223" y="161"/>
                  </a:cubicBezTo>
                  <a:cubicBezTo>
                    <a:pt x="223" y="124"/>
                    <a:pt x="223" y="91"/>
                    <a:pt x="206" y="58"/>
                  </a:cubicBezTo>
                  <a:cubicBezTo>
                    <a:pt x="206" y="37"/>
                    <a:pt x="206" y="37"/>
                    <a:pt x="186" y="37"/>
                  </a:cubicBezTo>
                  <a:cubicBezTo>
                    <a:pt x="169" y="20"/>
                    <a:pt x="153" y="4"/>
                    <a:pt x="136" y="4"/>
                  </a:cubicBezTo>
                  <a:cubicBezTo>
                    <a:pt x="129" y="2"/>
                    <a:pt x="122" y="1"/>
                    <a:pt x="11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9" name="Google Shape;15269;p47"/>
            <p:cNvSpPr/>
            <p:nvPr/>
          </p:nvSpPr>
          <p:spPr>
            <a:xfrm>
              <a:off x="4064300" y="2791225"/>
              <a:ext cx="6100" cy="6475"/>
            </a:xfrm>
            <a:custGeom>
              <a:avLst/>
              <a:gdLst/>
              <a:ahLst/>
              <a:cxnLst/>
              <a:rect l="l" t="t" r="r" b="b"/>
              <a:pathLst>
                <a:path w="244" h="259" extrusionOk="0">
                  <a:moveTo>
                    <a:pt x="130" y="0"/>
                  </a:moveTo>
                  <a:cubicBezTo>
                    <a:pt x="74" y="0"/>
                    <a:pt x="34" y="45"/>
                    <a:pt x="17" y="106"/>
                  </a:cubicBezTo>
                  <a:cubicBezTo>
                    <a:pt x="0" y="139"/>
                    <a:pt x="17" y="176"/>
                    <a:pt x="37" y="209"/>
                  </a:cubicBezTo>
                  <a:cubicBezTo>
                    <a:pt x="37" y="226"/>
                    <a:pt x="70" y="242"/>
                    <a:pt x="103" y="259"/>
                  </a:cubicBezTo>
                  <a:cubicBezTo>
                    <a:pt x="157" y="259"/>
                    <a:pt x="223" y="209"/>
                    <a:pt x="243" y="139"/>
                  </a:cubicBezTo>
                  <a:cubicBezTo>
                    <a:pt x="243" y="106"/>
                    <a:pt x="243" y="73"/>
                    <a:pt x="223" y="53"/>
                  </a:cubicBezTo>
                  <a:cubicBezTo>
                    <a:pt x="223" y="36"/>
                    <a:pt x="206" y="36"/>
                    <a:pt x="206" y="20"/>
                  </a:cubicBezTo>
                  <a:cubicBezTo>
                    <a:pt x="190" y="20"/>
                    <a:pt x="173" y="3"/>
                    <a:pt x="157" y="3"/>
                  </a:cubicBezTo>
                  <a:cubicBezTo>
                    <a:pt x="148" y="1"/>
                    <a:pt x="139" y="0"/>
                    <a:pt x="13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0" name="Google Shape;15270;p47"/>
            <p:cNvSpPr/>
            <p:nvPr/>
          </p:nvSpPr>
          <p:spPr>
            <a:xfrm>
              <a:off x="4059125" y="2821275"/>
              <a:ext cx="6125" cy="6200"/>
            </a:xfrm>
            <a:custGeom>
              <a:avLst/>
              <a:gdLst/>
              <a:ahLst/>
              <a:cxnLst/>
              <a:rect l="l" t="t" r="r" b="b"/>
              <a:pathLst>
                <a:path w="245" h="248" extrusionOk="0">
                  <a:moveTo>
                    <a:pt x="128" y="1"/>
                  </a:moveTo>
                  <a:cubicBezTo>
                    <a:pt x="74" y="1"/>
                    <a:pt x="35" y="48"/>
                    <a:pt x="17" y="108"/>
                  </a:cubicBezTo>
                  <a:cubicBezTo>
                    <a:pt x="1" y="141"/>
                    <a:pt x="1" y="174"/>
                    <a:pt x="17" y="211"/>
                  </a:cubicBezTo>
                  <a:cubicBezTo>
                    <a:pt x="38" y="228"/>
                    <a:pt x="71" y="244"/>
                    <a:pt x="87" y="244"/>
                  </a:cubicBezTo>
                  <a:cubicBezTo>
                    <a:pt x="97" y="246"/>
                    <a:pt x="105" y="248"/>
                    <a:pt x="114" y="248"/>
                  </a:cubicBezTo>
                  <a:cubicBezTo>
                    <a:pt x="170" y="248"/>
                    <a:pt x="209" y="202"/>
                    <a:pt x="224" y="141"/>
                  </a:cubicBezTo>
                  <a:cubicBezTo>
                    <a:pt x="244" y="108"/>
                    <a:pt x="244" y="71"/>
                    <a:pt x="224" y="55"/>
                  </a:cubicBezTo>
                  <a:cubicBezTo>
                    <a:pt x="207" y="38"/>
                    <a:pt x="207" y="38"/>
                    <a:pt x="207" y="22"/>
                  </a:cubicBezTo>
                  <a:cubicBezTo>
                    <a:pt x="191" y="5"/>
                    <a:pt x="174" y="5"/>
                    <a:pt x="158" y="5"/>
                  </a:cubicBezTo>
                  <a:cubicBezTo>
                    <a:pt x="147" y="2"/>
                    <a:pt x="137" y="1"/>
                    <a:pt x="12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1" name="Google Shape;15271;p47"/>
            <p:cNvSpPr/>
            <p:nvPr/>
          </p:nvSpPr>
          <p:spPr>
            <a:xfrm>
              <a:off x="4064300" y="2837275"/>
              <a:ext cx="5575" cy="6475"/>
            </a:xfrm>
            <a:custGeom>
              <a:avLst/>
              <a:gdLst/>
              <a:ahLst/>
              <a:cxnLst/>
              <a:rect l="l" t="t" r="r" b="b"/>
              <a:pathLst>
                <a:path w="223" h="259" extrusionOk="0">
                  <a:moveTo>
                    <a:pt x="140" y="0"/>
                  </a:moveTo>
                  <a:cubicBezTo>
                    <a:pt x="120" y="0"/>
                    <a:pt x="87" y="17"/>
                    <a:pt x="54" y="33"/>
                  </a:cubicBezTo>
                  <a:cubicBezTo>
                    <a:pt x="37" y="50"/>
                    <a:pt x="17" y="87"/>
                    <a:pt x="0" y="120"/>
                  </a:cubicBezTo>
                  <a:cubicBezTo>
                    <a:pt x="0" y="153"/>
                    <a:pt x="0" y="190"/>
                    <a:pt x="17" y="206"/>
                  </a:cubicBezTo>
                  <a:cubicBezTo>
                    <a:pt x="37" y="239"/>
                    <a:pt x="54" y="256"/>
                    <a:pt x="87" y="256"/>
                  </a:cubicBezTo>
                  <a:cubicBezTo>
                    <a:pt x="96" y="258"/>
                    <a:pt x="105" y="259"/>
                    <a:pt x="113" y="259"/>
                  </a:cubicBezTo>
                  <a:cubicBezTo>
                    <a:pt x="169" y="259"/>
                    <a:pt x="208" y="214"/>
                    <a:pt x="223" y="153"/>
                  </a:cubicBezTo>
                  <a:cubicBezTo>
                    <a:pt x="223" y="120"/>
                    <a:pt x="223" y="87"/>
                    <a:pt x="206" y="50"/>
                  </a:cubicBezTo>
                  <a:cubicBezTo>
                    <a:pt x="206" y="50"/>
                    <a:pt x="206" y="33"/>
                    <a:pt x="190" y="33"/>
                  </a:cubicBezTo>
                  <a:cubicBezTo>
                    <a:pt x="173" y="17"/>
                    <a:pt x="157" y="17"/>
                    <a:pt x="14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2" name="Google Shape;15272;p47"/>
            <p:cNvSpPr/>
            <p:nvPr/>
          </p:nvSpPr>
          <p:spPr>
            <a:xfrm>
              <a:off x="4051825" y="2804500"/>
              <a:ext cx="6100" cy="6200"/>
            </a:xfrm>
            <a:custGeom>
              <a:avLst/>
              <a:gdLst/>
              <a:ahLst/>
              <a:cxnLst/>
              <a:rect l="l" t="t" r="r" b="b"/>
              <a:pathLst>
                <a:path w="244" h="248" extrusionOk="0">
                  <a:moveTo>
                    <a:pt x="119" y="1"/>
                  </a:moveTo>
                  <a:cubicBezTo>
                    <a:pt x="70" y="1"/>
                    <a:pt x="18" y="46"/>
                    <a:pt x="0" y="107"/>
                  </a:cubicBezTo>
                  <a:cubicBezTo>
                    <a:pt x="0" y="140"/>
                    <a:pt x="0" y="177"/>
                    <a:pt x="21" y="194"/>
                  </a:cubicBezTo>
                  <a:cubicBezTo>
                    <a:pt x="37" y="227"/>
                    <a:pt x="54" y="243"/>
                    <a:pt x="87" y="243"/>
                  </a:cubicBezTo>
                  <a:cubicBezTo>
                    <a:pt x="97" y="246"/>
                    <a:pt x="107" y="248"/>
                    <a:pt x="116" y="248"/>
                  </a:cubicBezTo>
                  <a:cubicBezTo>
                    <a:pt x="171" y="248"/>
                    <a:pt x="209" y="200"/>
                    <a:pt x="227" y="140"/>
                  </a:cubicBezTo>
                  <a:cubicBezTo>
                    <a:pt x="243" y="107"/>
                    <a:pt x="227" y="74"/>
                    <a:pt x="206" y="58"/>
                  </a:cubicBezTo>
                  <a:cubicBezTo>
                    <a:pt x="206" y="37"/>
                    <a:pt x="206" y="37"/>
                    <a:pt x="190" y="21"/>
                  </a:cubicBezTo>
                  <a:cubicBezTo>
                    <a:pt x="190" y="4"/>
                    <a:pt x="173" y="4"/>
                    <a:pt x="140" y="4"/>
                  </a:cubicBezTo>
                  <a:cubicBezTo>
                    <a:pt x="133" y="2"/>
                    <a:pt x="126" y="1"/>
                    <a:pt x="11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3" name="Google Shape;15273;p47"/>
            <p:cNvSpPr/>
            <p:nvPr/>
          </p:nvSpPr>
          <p:spPr>
            <a:xfrm>
              <a:off x="4062125" y="277570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37" y="1"/>
                  </a:moveTo>
                  <a:cubicBezTo>
                    <a:pt x="103" y="1"/>
                    <a:pt x="67" y="17"/>
                    <a:pt x="38" y="55"/>
                  </a:cubicBezTo>
                  <a:cubicBezTo>
                    <a:pt x="0" y="109"/>
                    <a:pt x="0" y="179"/>
                    <a:pt x="38" y="229"/>
                  </a:cubicBezTo>
                  <a:cubicBezTo>
                    <a:pt x="58" y="251"/>
                    <a:pt x="82" y="260"/>
                    <a:pt x="107" y="260"/>
                  </a:cubicBezTo>
                  <a:cubicBezTo>
                    <a:pt x="141" y="260"/>
                    <a:pt x="178" y="241"/>
                    <a:pt x="207" y="212"/>
                  </a:cubicBezTo>
                  <a:cubicBezTo>
                    <a:pt x="244" y="158"/>
                    <a:pt x="244" y="76"/>
                    <a:pt x="207" y="22"/>
                  </a:cubicBezTo>
                  <a:cubicBezTo>
                    <a:pt x="186" y="9"/>
                    <a:pt x="162" y="1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4" name="Google Shape;15274;p47"/>
            <p:cNvSpPr/>
            <p:nvPr/>
          </p:nvSpPr>
          <p:spPr>
            <a:xfrm>
              <a:off x="4056550" y="2758850"/>
              <a:ext cx="6125" cy="6600"/>
            </a:xfrm>
            <a:custGeom>
              <a:avLst/>
              <a:gdLst/>
              <a:ahLst/>
              <a:cxnLst/>
              <a:rect l="l" t="t" r="r" b="b"/>
              <a:pathLst>
                <a:path w="245" h="264" extrusionOk="0">
                  <a:moveTo>
                    <a:pt x="135" y="1"/>
                  </a:moveTo>
                  <a:cubicBezTo>
                    <a:pt x="126" y="1"/>
                    <a:pt x="116" y="2"/>
                    <a:pt x="104" y="8"/>
                  </a:cubicBezTo>
                  <a:cubicBezTo>
                    <a:pt x="38" y="45"/>
                    <a:pt x="1" y="111"/>
                    <a:pt x="17" y="181"/>
                  </a:cubicBezTo>
                  <a:cubicBezTo>
                    <a:pt x="38" y="214"/>
                    <a:pt x="54" y="235"/>
                    <a:pt x="71" y="251"/>
                  </a:cubicBezTo>
                  <a:cubicBezTo>
                    <a:pt x="87" y="259"/>
                    <a:pt x="105" y="263"/>
                    <a:pt x="120" y="263"/>
                  </a:cubicBezTo>
                  <a:cubicBezTo>
                    <a:pt x="136" y="263"/>
                    <a:pt x="149" y="259"/>
                    <a:pt x="157" y="251"/>
                  </a:cubicBezTo>
                  <a:cubicBezTo>
                    <a:pt x="190" y="235"/>
                    <a:pt x="207" y="214"/>
                    <a:pt x="223" y="181"/>
                  </a:cubicBezTo>
                  <a:cubicBezTo>
                    <a:pt x="244" y="148"/>
                    <a:pt x="244" y="111"/>
                    <a:pt x="244" y="78"/>
                  </a:cubicBezTo>
                  <a:cubicBezTo>
                    <a:pt x="244" y="61"/>
                    <a:pt x="223" y="45"/>
                    <a:pt x="207" y="28"/>
                  </a:cubicBezTo>
                  <a:cubicBezTo>
                    <a:pt x="207" y="28"/>
                    <a:pt x="190" y="28"/>
                    <a:pt x="190" y="8"/>
                  </a:cubicBezTo>
                  <a:cubicBezTo>
                    <a:pt x="168" y="8"/>
                    <a:pt x="154" y="1"/>
                    <a:pt x="13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5" name="Google Shape;15275;p47"/>
            <p:cNvSpPr/>
            <p:nvPr/>
          </p:nvSpPr>
          <p:spPr>
            <a:xfrm>
              <a:off x="4069025" y="2745725"/>
              <a:ext cx="5600" cy="6600"/>
            </a:xfrm>
            <a:custGeom>
              <a:avLst/>
              <a:gdLst/>
              <a:ahLst/>
              <a:cxnLst/>
              <a:rect l="l" t="t" r="r" b="b"/>
              <a:pathLst>
                <a:path w="224" h="264" extrusionOk="0">
                  <a:moveTo>
                    <a:pt x="137" y="1"/>
                  </a:moveTo>
                  <a:cubicBezTo>
                    <a:pt x="120" y="1"/>
                    <a:pt x="87" y="1"/>
                    <a:pt x="54" y="38"/>
                  </a:cubicBezTo>
                  <a:cubicBezTo>
                    <a:pt x="34" y="55"/>
                    <a:pt x="17" y="71"/>
                    <a:pt x="1" y="104"/>
                  </a:cubicBezTo>
                  <a:cubicBezTo>
                    <a:pt x="1" y="141"/>
                    <a:pt x="1" y="174"/>
                    <a:pt x="17" y="207"/>
                  </a:cubicBezTo>
                  <a:cubicBezTo>
                    <a:pt x="34" y="244"/>
                    <a:pt x="54" y="261"/>
                    <a:pt x="87" y="261"/>
                  </a:cubicBezTo>
                  <a:cubicBezTo>
                    <a:pt x="93" y="263"/>
                    <a:pt x="100" y="264"/>
                    <a:pt x="106" y="264"/>
                  </a:cubicBezTo>
                  <a:cubicBezTo>
                    <a:pt x="153" y="264"/>
                    <a:pt x="209" y="215"/>
                    <a:pt x="223" y="158"/>
                  </a:cubicBezTo>
                  <a:cubicBezTo>
                    <a:pt x="223" y="121"/>
                    <a:pt x="223" y="88"/>
                    <a:pt x="207" y="55"/>
                  </a:cubicBezTo>
                  <a:cubicBezTo>
                    <a:pt x="207" y="55"/>
                    <a:pt x="207" y="38"/>
                    <a:pt x="190" y="38"/>
                  </a:cubicBezTo>
                  <a:cubicBezTo>
                    <a:pt x="174" y="17"/>
                    <a:pt x="157" y="1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6" name="Google Shape;15276;p47"/>
            <p:cNvSpPr/>
            <p:nvPr/>
          </p:nvSpPr>
          <p:spPr>
            <a:xfrm>
              <a:off x="4066050" y="2806825"/>
              <a:ext cx="6400" cy="6300"/>
            </a:xfrm>
            <a:custGeom>
              <a:avLst/>
              <a:gdLst/>
              <a:ahLst/>
              <a:cxnLst/>
              <a:rect l="l" t="t" r="r" b="b"/>
              <a:pathLst>
                <a:path w="256" h="252" extrusionOk="0">
                  <a:moveTo>
                    <a:pt x="144" y="1"/>
                  </a:moveTo>
                  <a:cubicBezTo>
                    <a:pt x="109" y="1"/>
                    <a:pt x="71" y="18"/>
                    <a:pt x="50" y="47"/>
                  </a:cubicBezTo>
                  <a:cubicBezTo>
                    <a:pt x="0" y="101"/>
                    <a:pt x="0" y="187"/>
                    <a:pt x="50" y="220"/>
                  </a:cubicBezTo>
                  <a:cubicBezTo>
                    <a:pt x="65" y="243"/>
                    <a:pt x="89" y="252"/>
                    <a:pt x="114" y="252"/>
                  </a:cubicBezTo>
                  <a:cubicBezTo>
                    <a:pt x="149" y="252"/>
                    <a:pt x="187" y="233"/>
                    <a:pt x="206" y="204"/>
                  </a:cubicBezTo>
                  <a:cubicBezTo>
                    <a:pt x="256" y="150"/>
                    <a:pt x="256" y="68"/>
                    <a:pt x="206" y="31"/>
                  </a:cubicBezTo>
                  <a:cubicBezTo>
                    <a:pt x="192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7" name="Google Shape;15277;p47"/>
            <p:cNvSpPr/>
            <p:nvPr/>
          </p:nvSpPr>
          <p:spPr>
            <a:xfrm>
              <a:off x="4123975" y="2739275"/>
              <a:ext cx="6100" cy="6475"/>
            </a:xfrm>
            <a:custGeom>
              <a:avLst/>
              <a:gdLst/>
              <a:ahLst/>
              <a:cxnLst/>
              <a:rect l="l" t="t" r="r" b="b"/>
              <a:pathLst>
                <a:path w="244" h="259" extrusionOk="0">
                  <a:moveTo>
                    <a:pt x="130" y="0"/>
                  </a:moveTo>
                  <a:cubicBezTo>
                    <a:pt x="74" y="0"/>
                    <a:pt x="35" y="46"/>
                    <a:pt x="21" y="106"/>
                  </a:cubicBezTo>
                  <a:cubicBezTo>
                    <a:pt x="0" y="139"/>
                    <a:pt x="21" y="172"/>
                    <a:pt x="21" y="210"/>
                  </a:cubicBezTo>
                  <a:cubicBezTo>
                    <a:pt x="37" y="226"/>
                    <a:pt x="70" y="242"/>
                    <a:pt x="87" y="259"/>
                  </a:cubicBezTo>
                  <a:cubicBezTo>
                    <a:pt x="157" y="259"/>
                    <a:pt x="227" y="210"/>
                    <a:pt x="227" y="139"/>
                  </a:cubicBezTo>
                  <a:cubicBezTo>
                    <a:pt x="243" y="106"/>
                    <a:pt x="243" y="90"/>
                    <a:pt x="227" y="53"/>
                  </a:cubicBezTo>
                  <a:cubicBezTo>
                    <a:pt x="206" y="36"/>
                    <a:pt x="206" y="36"/>
                    <a:pt x="206" y="20"/>
                  </a:cubicBezTo>
                  <a:cubicBezTo>
                    <a:pt x="190" y="20"/>
                    <a:pt x="173" y="3"/>
                    <a:pt x="157" y="3"/>
                  </a:cubicBezTo>
                  <a:cubicBezTo>
                    <a:pt x="148" y="1"/>
                    <a:pt x="139" y="0"/>
                    <a:pt x="13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8" name="Google Shape;15278;p47"/>
            <p:cNvSpPr/>
            <p:nvPr/>
          </p:nvSpPr>
          <p:spPr>
            <a:xfrm>
              <a:off x="3885250" y="276030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28" y="0"/>
                  </a:moveTo>
                  <a:cubicBezTo>
                    <a:pt x="74" y="0"/>
                    <a:pt x="31" y="46"/>
                    <a:pt x="17" y="107"/>
                  </a:cubicBezTo>
                  <a:cubicBezTo>
                    <a:pt x="1" y="139"/>
                    <a:pt x="1" y="177"/>
                    <a:pt x="17" y="210"/>
                  </a:cubicBezTo>
                  <a:cubicBezTo>
                    <a:pt x="34" y="226"/>
                    <a:pt x="67" y="243"/>
                    <a:pt x="87" y="259"/>
                  </a:cubicBezTo>
                  <a:cubicBezTo>
                    <a:pt x="153" y="259"/>
                    <a:pt x="207" y="210"/>
                    <a:pt x="223" y="139"/>
                  </a:cubicBezTo>
                  <a:cubicBezTo>
                    <a:pt x="240" y="107"/>
                    <a:pt x="240" y="74"/>
                    <a:pt x="223" y="53"/>
                  </a:cubicBezTo>
                  <a:cubicBezTo>
                    <a:pt x="207" y="36"/>
                    <a:pt x="207" y="36"/>
                    <a:pt x="207" y="20"/>
                  </a:cubicBezTo>
                  <a:cubicBezTo>
                    <a:pt x="190" y="20"/>
                    <a:pt x="170" y="3"/>
                    <a:pt x="153" y="3"/>
                  </a:cubicBezTo>
                  <a:cubicBezTo>
                    <a:pt x="144" y="1"/>
                    <a:pt x="136" y="0"/>
                    <a:pt x="12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9" name="Google Shape;15279;p47"/>
            <p:cNvSpPr/>
            <p:nvPr/>
          </p:nvSpPr>
          <p:spPr>
            <a:xfrm>
              <a:off x="3880100" y="2790350"/>
              <a:ext cx="6000" cy="6200"/>
            </a:xfrm>
            <a:custGeom>
              <a:avLst/>
              <a:gdLst/>
              <a:ahLst/>
              <a:cxnLst/>
              <a:rect l="l" t="t" r="r" b="b"/>
              <a:pathLst>
                <a:path w="240" h="248" extrusionOk="0">
                  <a:moveTo>
                    <a:pt x="113" y="1"/>
                  </a:moveTo>
                  <a:cubicBezTo>
                    <a:pt x="68" y="1"/>
                    <a:pt x="14" y="49"/>
                    <a:pt x="0" y="108"/>
                  </a:cubicBezTo>
                  <a:cubicBezTo>
                    <a:pt x="0" y="141"/>
                    <a:pt x="0" y="174"/>
                    <a:pt x="17" y="191"/>
                  </a:cubicBezTo>
                  <a:cubicBezTo>
                    <a:pt x="33" y="228"/>
                    <a:pt x="50" y="244"/>
                    <a:pt x="87" y="244"/>
                  </a:cubicBezTo>
                  <a:cubicBezTo>
                    <a:pt x="96" y="247"/>
                    <a:pt x="104" y="248"/>
                    <a:pt x="112" y="248"/>
                  </a:cubicBezTo>
                  <a:cubicBezTo>
                    <a:pt x="166" y="248"/>
                    <a:pt x="209" y="202"/>
                    <a:pt x="223" y="141"/>
                  </a:cubicBezTo>
                  <a:cubicBezTo>
                    <a:pt x="240" y="108"/>
                    <a:pt x="223" y="71"/>
                    <a:pt x="207" y="55"/>
                  </a:cubicBezTo>
                  <a:cubicBezTo>
                    <a:pt x="207" y="38"/>
                    <a:pt x="207" y="38"/>
                    <a:pt x="190" y="22"/>
                  </a:cubicBezTo>
                  <a:cubicBezTo>
                    <a:pt x="190" y="5"/>
                    <a:pt x="169" y="5"/>
                    <a:pt x="136" y="5"/>
                  </a:cubicBezTo>
                  <a:cubicBezTo>
                    <a:pt x="129" y="2"/>
                    <a:pt x="121" y="1"/>
                    <a:pt x="11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0" name="Google Shape;15280;p47"/>
            <p:cNvSpPr/>
            <p:nvPr/>
          </p:nvSpPr>
          <p:spPr>
            <a:xfrm>
              <a:off x="3875775" y="2837750"/>
              <a:ext cx="6000" cy="6350"/>
            </a:xfrm>
            <a:custGeom>
              <a:avLst/>
              <a:gdLst/>
              <a:ahLst/>
              <a:cxnLst/>
              <a:rect l="l" t="t" r="r" b="b"/>
              <a:pathLst>
                <a:path w="240" h="254" extrusionOk="0">
                  <a:moveTo>
                    <a:pt x="136" y="1"/>
                  </a:moveTo>
                  <a:cubicBezTo>
                    <a:pt x="101" y="1"/>
                    <a:pt x="64" y="18"/>
                    <a:pt x="33" y="47"/>
                  </a:cubicBezTo>
                  <a:cubicBezTo>
                    <a:pt x="0" y="101"/>
                    <a:pt x="0" y="187"/>
                    <a:pt x="33" y="220"/>
                  </a:cubicBezTo>
                  <a:cubicBezTo>
                    <a:pt x="54" y="237"/>
                    <a:pt x="70" y="237"/>
                    <a:pt x="87" y="253"/>
                  </a:cubicBezTo>
                  <a:cubicBezTo>
                    <a:pt x="120" y="253"/>
                    <a:pt x="173" y="237"/>
                    <a:pt x="206" y="204"/>
                  </a:cubicBezTo>
                  <a:cubicBezTo>
                    <a:pt x="223" y="171"/>
                    <a:pt x="239" y="117"/>
                    <a:pt x="223" y="68"/>
                  </a:cubicBezTo>
                  <a:cubicBezTo>
                    <a:pt x="223" y="47"/>
                    <a:pt x="206" y="31"/>
                    <a:pt x="206" y="31"/>
                  </a:cubicBezTo>
                  <a:cubicBezTo>
                    <a:pt x="186" y="10"/>
                    <a:pt x="161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1" name="Google Shape;15281;p47"/>
            <p:cNvSpPr/>
            <p:nvPr/>
          </p:nvSpPr>
          <p:spPr>
            <a:xfrm>
              <a:off x="3890000" y="2714825"/>
              <a:ext cx="5575" cy="6500"/>
            </a:xfrm>
            <a:custGeom>
              <a:avLst/>
              <a:gdLst/>
              <a:ahLst/>
              <a:cxnLst/>
              <a:rect l="l" t="t" r="r" b="b"/>
              <a:pathLst>
                <a:path w="223" h="260" extrusionOk="0">
                  <a:moveTo>
                    <a:pt x="136" y="0"/>
                  </a:moveTo>
                  <a:cubicBezTo>
                    <a:pt x="103" y="0"/>
                    <a:pt x="83" y="0"/>
                    <a:pt x="50" y="17"/>
                  </a:cubicBezTo>
                  <a:cubicBezTo>
                    <a:pt x="33" y="54"/>
                    <a:pt x="0" y="70"/>
                    <a:pt x="0" y="103"/>
                  </a:cubicBezTo>
                  <a:cubicBezTo>
                    <a:pt x="0" y="140"/>
                    <a:pt x="0" y="173"/>
                    <a:pt x="17" y="206"/>
                  </a:cubicBezTo>
                  <a:cubicBezTo>
                    <a:pt x="33" y="223"/>
                    <a:pt x="50" y="260"/>
                    <a:pt x="83" y="260"/>
                  </a:cubicBezTo>
                  <a:cubicBezTo>
                    <a:pt x="136" y="260"/>
                    <a:pt x="206" y="223"/>
                    <a:pt x="223" y="157"/>
                  </a:cubicBezTo>
                  <a:cubicBezTo>
                    <a:pt x="223" y="120"/>
                    <a:pt x="223" y="87"/>
                    <a:pt x="206" y="54"/>
                  </a:cubicBezTo>
                  <a:cubicBezTo>
                    <a:pt x="206" y="37"/>
                    <a:pt x="186" y="37"/>
                    <a:pt x="186" y="37"/>
                  </a:cubicBezTo>
                  <a:cubicBezTo>
                    <a:pt x="169" y="17"/>
                    <a:pt x="153" y="0"/>
                    <a:pt x="1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2" name="Google Shape;15282;p47"/>
            <p:cNvSpPr/>
            <p:nvPr/>
          </p:nvSpPr>
          <p:spPr>
            <a:xfrm>
              <a:off x="3890400" y="27294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53" y="1"/>
                  </a:moveTo>
                  <a:cubicBezTo>
                    <a:pt x="120" y="1"/>
                    <a:pt x="104" y="1"/>
                    <a:pt x="87" y="17"/>
                  </a:cubicBezTo>
                  <a:cubicBezTo>
                    <a:pt x="50" y="34"/>
                    <a:pt x="17" y="71"/>
                    <a:pt x="17" y="120"/>
                  </a:cubicBezTo>
                  <a:cubicBezTo>
                    <a:pt x="1" y="153"/>
                    <a:pt x="17" y="190"/>
                    <a:pt x="17" y="207"/>
                  </a:cubicBezTo>
                  <a:cubicBezTo>
                    <a:pt x="34" y="240"/>
                    <a:pt x="67" y="256"/>
                    <a:pt x="104" y="256"/>
                  </a:cubicBezTo>
                  <a:cubicBezTo>
                    <a:pt x="111" y="259"/>
                    <a:pt x="119" y="261"/>
                    <a:pt x="126" y="261"/>
                  </a:cubicBezTo>
                  <a:cubicBezTo>
                    <a:pt x="169" y="261"/>
                    <a:pt x="209" y="216"/>
                    <a:pt x="223" y="174"/>
                  </a:cubicBezTo>
                  <a:cubicBezTo>
                    <a:pt x="223" y="153"/>
                    <a:pt x="223" y="153"/>
                    <a:pt x="240" y="153"/>
                  </a:cubicBezTo>
                  <a:cubicBezTo>
                    <a:pt x="240" y="104"/>
                    <a:pt x="223" y="71"/>
                    <a:pt x="207" y="34"/>
                  </a:cubicBezTo>
                  <a:cubicBezTo>
                    <a:pt x="190" y="17"/>
                    <a:pt x="170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3" name="Google Shape;15283;p47"/>
            <p:cNvSpPr/>
            <p:nvPr/>
          </p:nvSpPr>
          <p:spPr>
            <a:xfrm>
              <a:off x="3874525" y="282255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26" y="0"/>
                  </a:moveTo>
                  <a:cubicBezTo>
                    <a:pt x="67" y="0"/>
                    <a:pt x="17" y="46"/>
                    <a:pt x="17" y="107"/>
                  </a:cubicBezTo>
                  <a:cubicBezTo>
                    <a:pt x="1" y="140"/>
                    <a:pt x="1" y="177"/>
                    <a:pt x="17" y="210"/>
                  </a:cubicBezTo>
                  <a:cubicBezTo>
                    <a:pt x="34" y="226"/>
                    <a:pt x="67" y="263"/>
                    <a:pt x="83" y="263"/>
                  </a:cubicBezTo>
                  <a:cubicBezTo>
                    <a:pt x="120" y="263"/>
                    <a:pt x="153" y="263"/>
                    <a:pt x="170" y="226"/>
                  </a:cubicBezTo>
                  <a:cubicBezTo>
                    <a:pt x="207" y="210"/>
                    <a:pt x="223" y="193"/>
                    <a:pt x="223" y="160"/>
                  </a:cubicBezTo>
                  <a:cubicBezTo>
                    <a:pt x="240" y="123"/>
                    <a:pt x="223" y="90"/>
                    <a:pt x="223" y="57"/>
                  </a:cubicBezTo>
                  <a:lnTo>
                    <a:pt x="207" y="37"/>
                  </a:lnTo>
                  <a:cubicBezTo>
                    <a:pt x="186" y="20"/>
                    <a:pt x="170" y="4"/>
                    <a:pt x="153" y="4"/>
                  </a:cubicBezTo>
                  <a:cubicBezTo>
                    <a:pt x="144" y="2"/>
                    <a:pt x="135" y="0"/>
                    <a:pt x="12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4" name="Google Shape;15284;p47"/>
            <p:cNvSpPr/>
            <p:nvPr/>
          </p:nvSpPr>
          <p:spPr>
            <a:xfrm>
              <a:off x="3886900" y="2823150"/>
              <a:ext cx="6100" cy="6575"/>
            </a:xfrm>
            <a:custGeom>
              <a:avLst/>
              <a:gdLst/>
              <a:ahLst/>
              <a:cxnLst/>
              <a:rect l="l" t="t" r="r" b="b"/>
              <a:pathLst>
                <a:path w="244" h="263" extrusionOk="0">
                  <a:moveTo>
                    <a:pt x="137" y="0"/>
                  </a:moveTo>
                  <a:cubicBezTo>
                    <a:pt x="104" y="0"/>
                    <a:pt x="73" y="19"/>
                    <a:pt x="54" y="50"/>
                  </a:cubicBezTo>
                  <a:cubicBezTo>
                    <a:pt x="1" y="99"/>
                    <a:pt x="1" y="186"/>
                    <a:pt x="54" y="239"/>
                  </a:cubicBezTo>
                  <a:cubicBezTo>
                    <a:pt x="71" y="239"/>
                    <a:pt x="71" y="256"/>
                    <a:pt x="87" y="256"/>
                  </a:cubicBezTo>
                  <a:cubicBezTo>
                    <a:pt x="100" y="260"/>
                    <a:pt x="112" y="262"/>
                    <a:pt x="123" y="262"/>
                  </a:cubicBezTo>
                  <a:cubicBezTo>
                    <a:pt x="157" y="262"/>
                    <a:pt x="182" y="243"/>
                    <a:pt x="207" y="202"/>
                  </a:cubicBezTo>
                  <a:cubicBezTo>
                    <a:pt x="244" y="169"/>
                    <a:pt x="244" y="116"/>
                    <a:pt x="244" y="83"/>
                  </a:cubicBezTo>
                  <a:cubicBezTo>
                    <a:pt x="227" y="66"/>
                    <a:pt x="227" y="50"/>
                    <a:pt x="207" y="33"/>
                  </a:cubicBezTo>
                  <a:cubicBezTo>
                    <a:pt x="186" y="10"/>
                    <a:pt x="161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5" name="Google Shape;15285;p47"/>
            <p:cNvSpPr/>
            <p:nvPr/>
          </p:nvSpPr>
          <p:spPr>
            <a:xfrm>
              <a:off x="3892575" y="2840575"/>
              <a:ext cx="6000" cy="6200"/>
            </a:xfrm>
            <a:custGeom>
              <a:avLst/>
              <a:gdLst/>
              <a:ahLst/>
              <a:cxnLst/>
              <a:rect l="l" t="t" r="r" b="b"/>
              <a:pathLst>
                <a:path w="240" h="248" extrusionOk="0">
                  <a:moveTo>
                    <a:pt x="115" y="1"/>
                  </a:moveTo>
                  <a:cubicBezTo>
                    <a:pt x="66" y="1"/>
                    <a:pt x="15" y="46"/>
                    <a:pt x="0" y="107"/>
                  </a:cubicBezTo>
                  <a:cubicBezTo>
                    <a:pt x="0" y="140"/>
                    <a:pt x="0" y="177"/>
                    <a:pt x="17" y="194"/>
                  </a:cubicBezTo>
                  <a:cubicBezTo>
                    <a:pt x="33" y="227"/>
                    <a:pt x="50" y="243"/>
                    <a:pt x="83" y="243"/>
                  </a:cubicBezTo>
                  <a:cubicBezTo>
                    <a:pt x="91" y="246"/>
                    <a:pt x="99" y="248"/>
                    <a:pt x="107" y="248"/>
                  </a:cubicBezTo>
                  <a:cubicBezTo>
                    <a:pt x="156" y="248"/>
                    <a:pt x="209" y="200"/>
                    <a:pt x="223" y="140"/>
                  </a:cubicBezTo>
                  <a:cubicBezTo>
                    <a:pt x="239" y="91"/>
                    <a:pt x="223" y="58"/>
                    <a:pt x="186" y="21"/>
                  </a:cubicBezTo>
                  <a:cubicBezTo>
                    <a:pt x="169" y="4"/>
                    <a:pt x="153" y="4"/>
                    <a:pt x="136" y="4"/>
                  </a:cubicBezTo>
                  <a:cubicBezTo>
                    <a:pt x="129" y="2"/>
                    <a:pt x="122" y="1"/>
                    <a:pt x="11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6" name="Google Shape;15286;p47"/>
            <p:cNvSpPr/>
            <p:nvPr/>
          </p:nvSpPr>
          <p:spPr>
            <a:xfrm>
              <a:off x="3871025" y="2808125"/>
              <a:ext cx="6100" cy="6300"/>
            </a:xfrm>
            <a:custGeom>
              <a:avLst/>
              <a:gdLst/>
              <a:ahLst/>
              <a:cxnLst/>
              <a:rect l="l" t="t" r="r" b="b"/>
              <a:pathLst>
                <a:path w="244" h="252" extrusionOk="0">
                  <a:moveTo>
                    <a:pt x="130" y="0"/>
                  </a:moveTo>
                  <a:cubicBezTo>
                    <a:pt x="117" y="0"/>
                    <a:pt x="104" y="6"/>
                    <a:pt x="87" y="16"/>
                  </a:cubicBezTo>
                  <a:cubicBezTo>
                    <a:pt x="54" y="16"/>
                    <a:pt x="38" y="49"/>
                    <a:pt x="17" y="65"/>
                  </a:cubicBezTo>
                  <a:cubicBezTo>
                    <a:pt x="1" y="98"/>
                    <a:pt x="1" y="135"/>
                    <a:pt x="1" y="168"/>
                  </a:cubicBezTo>
                  <a:cubicBezTo>
                    <a:pt x="13" y="220"/>
                    <a:pt x="54" y="251"/>
                    <a:pt x="96" y="251"/>
                  </a:cubicBezTo>
                  <a:cubicBezTo>
                    <a:pt x="111" y="251"/>
                    <a:pt x="127" y="247"/>
                    <a:pt x="141" y="238"/>
                  </a:cubicBezTo>
                  <a:cubicBezTo>
                    <a:pt x="207" y="222"/>
                    <a:pt x="244" y="152"/>
                    <a:pt x="223" y="82"/>
                  </a:cubicBezTo>
                  <a:cubicBezTo>
                    <a:pt x="223" y="49"/>
                    <a:pt x="207" y="32"/>
                    <a:pt x="190" y="32"/>
                  </a:cubicBezTo>
                  <a:cubicBezTo>
                    <a:pt x="190" y="16"/>
                    <a:pt x="174" y="16"/>
                    <a:pt x="174" y="16"/>
                  </a:cubicBezTo>
                  <a:cubicBezTo>
                    <a:pt x="157" y="6"/>
                    <a:pt x="144" y="0"/>
                    <a:pt x="13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7" name="Google Shape;15287;p47"/>
            <p:cNvSpPr/>
            <p:nvPr/>
          </p:nvSpPr>
          <p:spPr>
            <a:xfrm>
              <a:off x="4152300" y="2792925"/>
              <a:ext cx="6125" cy="6525"/>
            </a:xfrm>
            <a:custGeom>
              <a:avLst/>
              <a:gdLst/>
              <a:ahLst/>
              <a:cxnLst/>
              <a:rect l="l" t="t" r="r" b="b"/>
              <a:pathLst>
                <a:path w="245" h="261" extrusionOk="0">
                  <a:moveTo>
                    <a:pt x="128" y="1"/>
                  </a:moveTo>
                  <a:cubicBezTo>
                    <a:pt x="74" y="1"/>
                    <a:pt x="36" y="49"/>
                    <a:pt x="22" y="108"/>
                  </a:cubicBezTo>
                  <a:cubicBezTo>
                    <a:pt x="1" y="141"/>
                    <a:pt x="1" y="174"/>
                    <a:pt x="22" y="212"/>
                  </a:cubicBezTo>
                  <a:cubicBezTo>
                    <a:pt x="38" y="228"/>
                    <a:pt x="71" y="245"/>
                    <a:pt x="88" y="261"/>
                  </a:cubicBezTo>
                  <a:cubicBezTo>
                    <a:pt x="125" y="261"/>
                    <a:pt x="158" y="245"/>
                    <a:pt x="174" y="228"/>
                  </a:cubicBezTo>
                  <a:cubicBezTo>
                    <a:pt x="207" y="212"/>
                    <a:pt x="228" y="174"/>
                    <a:pt x="228" y="141"/>
                  </a:cubicBezTo>
                  <a:cubicBezTo>
                    <a:pt x="244" y="108"/>
                    <a:pt x="244" y="71"/>
                    <a:pt x="228" y="55"/>
                  </a:cubicBezTo>
                  <a:cubicBezTo>
                    <a:pt x="207" y="38"/>
                    <a:pt x="207" y="38"/>
                    <a:pt x="207" y="22"/>
                  </a:cubicBezTo>
                  <a:cubicBezTo>
                    <a:pt x="191" y="22"/>
                    <a:pt x="174" y="5"/>
                    <a:pt x="158" y="5"/>
                  </a:cubicBezTo>
                  <a:cubicBezTo>
                    <a:pt x="147" y="2"/>
                    <a:pt x="137" y="1"/>
                    <a:pt x="12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8" name="Google Shape;15288;p47"/>
            <p:cNvSpPr/>
            <p:nvPr/>
          </p:nvSpPr>
          <p:spPr>
            <a:xfrm>
              <a:off x="4136450" y="2789475"/>
              <a:ext cx="6100" cy="6575"/>
            </a:xfrm>
            <a:custGeom>
              <a:avLst/>
              <a:gdLst/>
              <a:ahLst/>
              <a:cxnLst/>
              <a:rect l="l" t="t" r="r" b="b"/>
              <a:pathLst>
                <a:path w="244" h="263" extrusionOk="0">
                  <a:moveTo>
                    <a:pt x="131" y="0"/>
                  </a:moveTo>
                  <a:cubicBezTo>
                    <a:pt x="70" y="0"/>
                    <a:pt x="15" y="48"/>
                    <a:pt x="0" y="106"/>
                  </a:cubicBezTo>
                  <a:cubicBezTo>
                    <a:pt x="0" y="143"/>
                    <a:pt x="0" y="176"/>
                    <a:pt x="17" y="209"/>
                  </a:cubicBezTo>
                  <a:cubicBezTo>
                    <a:pt x="37" y="226"/>
                    <a:pt x="54" y="246"/>
                    <a:pt x="87" y="263"/>
                  </a:cubicBezTo>
                  <a:cubicBezTo>
                    <a:pt x="157" y="263"/>
                    <a:pt x="206" y="226"/>
                    <a:pt x="223" y="160"/>
                  </a:cubicBezTo>
                  <a:cubicBezTo>
                    <a:pt x="243" y="106"/>
                    <a:pt x="223" y="57"/>
                    <a:pt x="190" y="40"/>
                  </a:cubicBezTo>
                  <a:cubicBezTo>
                    <a:pt x="190" y="20"/>
                    <a:pt x="173" y="3"/>
                    <a:pt x="157" y="3"/>
                  </a:cubicBezTo>
                  <a:cubicBezTo>
                    <a:pt x="148" y="1"/>
                    <a:pt x="139" y="0"/>
                    <a:pt x="13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9" name="Google Shape;15289;p47"/>
            <p:cNvSpPr/>
            <p:nvPr/>
          </p:nvSpPr>
          <p:spPr>
            <a:xfrm>
              <a:off x="4156225" y="2807500"/>
              <a:ext cx="6000" cy="6350"/>
            </a:xfrm>
            <a:custGeom>
              <a:avLst/>
              <a:gdLst/>
              <a:ahLst/>
              <a:cxnLst/>
              <a:rect l="l" t="t" r="r" b="b"/>
              <a:pathLst>
                <a:path w="240" h="254" extrusionOk="0">
                  <a:moveTo>
                    <a:pt x="118" y="1"/>
                  </a:moveTo>
                  <a:cubicBezTo>
                    <a:pt x="71" y="1"/>
                    <a:pt x="15" y="49"/>
                    <a:pt x="1" y="107"/>
                  </a:cubicBezTo>
                  <a:cubicBezTo>
                    <a:pt x="1" y="144"/>
                    <a:pt x="1" y="177"/>
                    <a:pt x="17" y="210"/>
                  </a:cubicBezTo>
                  <a:cubicBezTo>
                    <a:pt x="34" y="226"/>
                    <a:pt x="50" y="247"/>
                    <a:pt x="87" y="247"/>
                  </a:cubicBezTo>
                  <a:cubicBezTo>
                    <a:pt x="97" y="252"/>
                    <a:pt x="106" y="254"/>
                    <a:pt x="115" y="254"/>
                  </a:cubicBezTo>
                  <a:cubicBezTo>
                    <a:pt x="138" y="254"/>
                    <a:pt x="159" y="241"/>
                    <a:pt x="174" y="226"/>
                  </a:cubicBezTo>
                  <a:cubicBezTo>
                    <a:pt x="207" y="210"/>
                    <a:pt x="223" y="177"/>
                    <a:pt x="223" y="144"/>
                  </a:cubicBezTo>
                  <a:cubicBezTo>
                    <a:pt x="240" y="107"/>
                    <a:pt x="223" y="74"/>
                    <a:pt x="207" y="57"/>
                  </a:cubicBezTo>
                  <a:cubicBezTo>
                    <a:pt x="207" y="41"/>
                    <a:pt x="207" y="41"/>
                    <a:pt x="190" y="20"/>
                  </a:cubicBezTo>
                  <a:cubicBezTo>
                    <a:pt x="190" y="4"/>
                    <a:pt x="174" y="4"/>
                    <a:pt x="137" y="4"/>
                  </a:cubicBezTo>
                  <a:cubicBezTo>
                    <a:pt x="131" y="2"/>
                    <a:pt x="124" y="1"/>
                    <a:pt x="11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0" name="Google Shape;15290;p47"/>
            <p:cNvSpPr/>
            <p:nvPr/>
          </p:nvSpPr>
          <p:spPr>
            <a:xfrm>
              <a:off x="4197875" y="2752325"/>
              <a:ext cx="6525" cy="6325"/>
            </a:xfrm>
            <a:custGeom>
              <a:avLst/>
              <a:gdLst/>
              <a:ahLst/>
              <a:cxnLst/>
              <a:rect l="l" t="t" r="r" b="b"/>
              <a:pathLst>
                <a:path w="261" h="253" extrusionOk="0">
                  <a:moveTo>
                    <a:pt x="147" y="1"/>
                  </a:moveTo>
                  <a:cubicBezTo>
                    <a:pt x="133" y="1"/>
                    <a:pt x="120" y="5"/>
                    <a:pt x="103" y="13"/>
                  </a:cubicBezTo>
                  <a:cubicBezTo>
                    <a:pt x="33" y="30"/>
                    <a:pt x="0" y="116"/>
                    <a:pt x="17" y="166"/>
                  </a:cubicBezTo>
                  <a:cubicBezTo>
                    <a:pt x="33" y="203"/>
                    <a:pt x="54" y="236"/>
                    <a:pt x="70" y="252"/>
                  </a:cubicBezTo>
                  <a:lnTo>
                    <a:pt x="157" y="252"/>
                  </a:lnTo>
                  <a:cubicBezTo>
                    <a:pt x="223" y="219"/>
                    <a:pt x="260" y="149"/>
                    <a:pt x="239" y="83"/>
                  </a:cubicBezTo>
                  <a:cubicBezTo>
                    <a:pt x="239" y="63"/>
                    <a:pt x="223" y="46"/>
                    <a:pt x="206" y="30"/>
                  </a:cubicBezTo>
                  <a:cubicBezTo>
                    <a:pt x="206" y="13"/>
                    <a:pt x="190" y="13"/>
                    <a:pt x="190" y="13"/>
                  </a:cubicBezTo>
                  <a:cubicBezTo>
                    <a:pt x="173" y="5"/>
                    <a:pt x="160" y="1"/>
                    <a:pt x="14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1" name="Google Shape;15291;p47"/>
            <p:cNvSpPr/>
            <p:nvPr/>
          </p:nvSpPr>
          <p:spPr>
            <a:xfrm>
              <a:off x="3886900" y="2775900"/>
              <a:ext cx="6525" cy="6325"/>
            </a:xfrm>
            <a:custGeom>
              <a:avLst/>
              <a:gdLst/>
              <a:ahLst/>
              <a:cxnLst/>
              <a:rect l="l" t="t" r="r" b="b"/>
              <a:pathLst>
                <a:path w="261" h="253" extrusionOk="0">
                  <a:moveTo>
                    <a:pt x="138" y="1"/>
                  </a:moveTo>
                  <a:cubicBezTo>
                    <a:pt x="105" y="1"/>
                    <a:pt x="73" y="19"/>
                    <a:pt x="54" y="47"/>
                  </a:cubicBezTo>
                  <a:cubicBezTo>
                    <a:pt x="1" y="101"/>
                    <a:pt x="1" y="188"/>
                    <a:pt x="54" y="221"/>
                  </a:cubicBezTo>
                  <a:cubicBezTo>
                    <a:pt x="68" y="243"/>
                    <a:pt x="88" y="252"/>
                    <a:pt x="110" y="252"/>
                  </a:cubicBezTo>
                  <a:cubicBezTo>
                    <a:pt x="142" y="252"/>
                    <a:pt x="178" y="233"/>
                    <a:pt x="207" y="204"/>
                  </a:cubicBezTo>
                  <a:cubicBezTo>
                    <a:pt x="260" y="150"/>
                    <a:pt x="260" y="68"/>
                    <a:pt x="207" y="31"/>
                  </a:cubicBezTo>
                  <a:cubicBezTo>
                    <a:pt x="186" y="10"/>
                    <a:pt x="162" y="1"/>
                    <a:pt x="13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2" name="Google Shape;15292;p47"/>
            <p:cNvSpPr/>
            <p:nvPr/>
          </p:nvSpPr>
          <p:spPr>
            <a:xfrm>
              <a:off x="4200450" y="277177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32" y="1"/>
                  </a:moveTo>
                  <a:cubicBezTo>
                    <a:pt x="101" y="1"/>
                    <a:pt x="72" y="14"/>
                    <a:pt x="54" y="43"/>
                  </a:cubicBezTo>
                  <a:cubicBezTo>
                    <a:pt x="0" y="109"/>
                    <a:pt x="0" y="179"/>
                    <a:pt x="54" y="233"/>
                  </a:cubicBezTo>
                  <a:cubicBezTo>
                    <a:pt x="68" y="247"/>
                    <a:pt x="90" y="256"/>
                    <a:pt x="114" y="256"/>
                  </a:cubicBezTo>
                  <a:cubicBezTo>
                    <a:pt x="145" y="256"/>
                    <a:pt x="179" y="242"/>
                    <a:pt x="207" y="212"/>
                  </a:cubicBezTo>
                  <a:cubicBezTo>
                    <a:pt x="240" y="146"/>
                    <a:pt x="240" y="76"/>
                    <a:pt x="207" y="27"/>
                  </a:cubicBezTo>
                  <a:cubicBezTo>
                    <a:pt x="184" y="10"/>
                    <a:pt x="157" y="1"/>
                    <a:pt x="132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3" name="Google Shape;15293;p47"/>
            <p:cNvSpPr/>
            <p:nvPr/>
          </p:nvSpPr>
          <p:spPr>
            <a:xfrm>
              <a:off x="3872775" y="2773600"/>
              <a:ext cx="5600" cy="6175"/>
            </a:xfrm>
            <a:custGeom>
              <a:avLst/>
              <a:gdLst/>
              <a:ahLst/>
              <a:cxnLst/>
              <a:rect l="l" t="t" r="r" b="b"/>
              <a:pathLst>
                <a:path w="224" h="247" extrusionOk="0">
                  <a:moveTo>
                    <a:pt x="116" y="0"/>
                  </a:moveTo>
                  <a:cubicBezTo>
                    <a:pt x="70" y="0"/>
                    <a:pt x="15" y="45"/>
                    <a:pt x="1" y="106"/>
                  </a:cubicBezTo>
                  <a:cubicBezTo>
                    <a:pt x="1" y="139"/>
                    <a:pt x="1" y="176"/>
                    <a:pt x="17" y="193"/>
                  </a:cubicBezTo>
                  <a:cubicBezTo>
                    <a:pt x="34" y="226"/>
                    <a:pt x="50" y="242"/>
                    <a:pt x="87" y="242"/>
                  </a:cubicBezTo>
                  <a:cubicBezTo>
                    <a:pt x="95" y="245"/>
                    <a:pt x="102" y="247"/>
                    <a:pt x="110" y="247"/>
                  </a:cubicBezTo>
                  <a:cubicBezTo>
                    <a:pt x="156" y="247"/>
                    <a:pt x="209" y="199"/>
                    <a:pt x="223" y="139"/>
                  </a:cubicBezTo>
                  <a:cubicBezTo>
                    <a:pt x="223" y="106"/>
                    <a:pt x="223" y="73"/>
                    <a:pt x="207" y="36"/>
                  </a:cubicBezTo>
                  <a:cubicBezTo>
                    <a:pt x="207" y="36"/>
                    <a:pt x="207" y="20"/>
                    <a:pt x="190" y="20"/>
                  </a:cubicBezTo>
                  <a:cubicBezTo>
                    <a:pt x="174" y="3"/>
                    <a:pt x="153" y="3"/>
                    <a:pt x="137" y="3"/>
                  </a:cubicBezTo>
                  <a:cubicBezTo>
                    <a:pt x="130" y="1"/>
                    <a:pt x="123" y="0"/>
                    <a:pt x="11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4" name="Google Shape;15294;p47"/>
            <p:cNvSpPr/>
            <p:nvPr/>
          </p:nvSpPr>
          <p:spPr>
            <a:xfrm>
              <a:off x="4158800" y="2778825"/>
              <a:ext cx="6425" cy="6525"/>
            </a:xfrm>
            <a:custGeom>
              <a:avLst/>
              <a:gdLst/>
              <a:ahLst/>
              <a:cxnLst/>
              <a:rect l="l" t="t" r="r" b="b"/>
              <a:pathLst>
                <a:path w="257" h="261" extrusionOk="0">
                  <a:moveTo>
                    <a:pt x="153" y="0"/>
                  </a:moveTo>
                  <a:cubicBezTo>
                    <a:pt x="104" y="0"/>
                    <a:pt x="34" y="54"/>
                    <a:pt x="17" y="120"/>
                  </a:cubicBezTo>
                  <a:cubicBezTo>
                    <a:pt x="1" y="190"/>
                    <a:pt x="50" y="260"/>
                    <a:pt x="104" y="260"/>
                  </a:cubicBezTo>
                  <a:cubicBezTo>
                    <a:pt x="137" y="260"/>
                    <a:pt x="174" y="260"/>
                    <a:pt x="190" y="240"/>
                  </a:cubicBezTo>
                  <a:cubicBezTo>
                    <a:pt x="223" y="223"/>
                    <a:pt x="240" y="190"/>
                    <a:pt x="240" y="157"/>
                  </a:cubicBezTo>
                  <a:cubicBezTo>
                    <a:pt x="256" y="120"/>
                    <a:pt x="240" y="87"/>
                    <a:pt x="223" y="54"/>
                  </a:cubicBezTo>
                  <a:cubicBezTo>
                    <a:pt x="223" y="54"/>
                    <a:pt x="223" y="33"/>
                    <a:pt x="207" y="33"/>
                  </a:cubicBezTo>
                  <a:cubicBezTo>
                    <a:pt x="190" y="17"/>
                    <a:pt x="174" y="17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5" name="Google Shape;15295;p47"/>
            <p:cNvSpPr/>
            <p:nvPr/>
          </p:nvSpPr>
          <p:spPr>
            <a:xfrm>
              <a:off x="4228800" y="2757900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40" y="0"/>
                  </a:moveTo>
                  <a:cubicBezTo>
                    <a:pt x="125" y="0"/>
                    <a:pt x="112" y="5"/>
                    <a:pt x="103" y="13"/>
                  </a:cubicBezTo>
                  <a:cubicBezTo>
                    <a:pt x="33" y="29"/>
                    <a:pt x="0" y="116"/>
                    <a:pt x="17" y="186"/>
                  </a:cubicBezTo>
                  <a:cubicBezTo>
                    <a:pt x="33" y="203"/>
                    <a:pt x="54" y="235"/>
                    <a:pt x="70" y="252"/>
                  </a:cubicBezTo>
                  <a:cubicBezTo>
                    <a:pt x="87" y="262"/>
                    <a:pt x="103" y="267"/>
                    <a:pt x="118" y="267"/>
                  </a:cubicBezTo>
                  <a:cubicBezTo>
                    <a:pt x="133" y="267"/>
                    <a:pt x="147" y="262"/>
                    <a:pt x="157" y="252"/>
                  </a:cubicBezTo>
                  <a:cubicBezTo>
                    <a:pt x="190" y="235"/>
                    <a:pt x="206" y="219"/>
                    <a:pt x="223" y="186"/>
                  </a:cubicBezTo>
                  <a:cubicBezTo>
                    <a:pt x="239" y="149"/>
                    <a:pt x="239" y="116"/>
                    <a:pt x="239" y="83"/>
                  </a:cubicBezTo>
                  <a:cubicBezTo>
                    <a:pt x="223" y="66"/>
                    <a:pt x="223" y="46"/>
                    <a:pt x="206" y="29"/>
                  </a:cubicBezTo>
                  <a:lnTo>
                    <a:pt x="190" y="13"/>
                  </a:lnTo>
                  <a:cubicBezTo>
                    <a:pt x="173" y="5"/>
                    <a:pt x="156" y="0"/>
                    <a:pt x="14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6" name="Google Shape;15296;p47"/>
            <p:cNvSpPr/>
            <p:nvPr/>
          </p:nvSpPr>
          <p:spPr>
            <a:xfrm>
              <a:off x="3855150" y="2801925"/>
              <a:ext cx="5600" cy="6600"/>
            </a:xfrm>
            <a:custGeom>
              <a:avLst/>
              <a:gdLst/>
              <a:ahLst/>
              <a:cxnLst/>
              <a:rect l="l" t="t" r="r" b="b"/>
              <a:pathLst>
                <a:path w="224" h="264" extrusionOk="0">
                  <a:moveTo>
                    <a:pt x="116" y="1"/>
                  </a:moveTo>
                  <a:cubicBezTo>
                    <a:pt x="70" y="1"/>
                    <a:pt x="15" y="46"/>
                    <a:pt x="1" y="107"/>
                  </a:cubicBezTo>
                  <a:cubicBezTo>
                    <a:pt x="1" y="140"/>
                    <a:pt x="1" y="177"/>
                    <a:pt x="17" y="210"/>
                  </a:cubicBezTo>
                  <a:cubicBezTo>
                    <a:pt x="34" y="227"/>
                    <a:pt x="54" y="243"/>
                    <a:pt x="87" y="264"/>
                  </a:cubicBezTo>
                  <a:cubicBezTo>
                    <a:pt x="104" y="264"/>
                    <a:pt x="137" y="243"/>
                    <a:pt x="174" y="227"/>
                  </a:cubicBezTo>
                  <a:cubicBezTo>
                    <a:pt x="190" y="210"/>
                    <a:pt x="207" y="177"/>
                    <a:pt x="223" y="140"/>
                  </a:cubicBezTo>
                  <a:cubicBezTo>
                    <a:pt x="223" y="107"/>
                    <a:pt x="223" y="74"/>
                    <a:pt x="207" y="58"/>
                  </a:cubicBezTo>
                  <a:cubicBezTo>
                    <a:pt x="207" y="37"/>
                    <a:pt x="190" y="37"/>
                    <a:pt x="190" y="21"/>
                  </a:cubicBezTo>
                  <a:cubicBezTo>
                    <a:pt x="174" y="21"/>
                    <a:pt x="157" y="4"/>
                    <a:pt x="137" y="4"/>
                  </a:cubicBezTo>
                  <a:cubicBezTo>
                    <a:pt x="130" y="2"/>
                    <a:pt x="123" y="1"/>
                    <a:pt x="11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7" name="Google Shape;15297;p47"/>
            <p:cNvSpPr/>
            <p:nvPr/>
          </p:nvSpPr>
          <p:spPr>
            <a:xfrm>
              <a:off x="3851350" y="2787375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136" y="1"/>
                  </a:moveTo>
                  <a:cubicBezTo>
                    <a:pt x="83" y="1"/>
                    <a:pt x="17" y="38"/>
                    <a:pt x="0" y="104"/>
                  </a:cubicBezTo>
                  <a:cubicBezTo>
                    <a:pt x="0" y="141"/>
                    <a:pt x="0" y="174"/>
                    <a:pt x="17" y="207"/>
                  </a:cubicBezTo>
                  <a:cubicBezTo>
                    <a:pt x="33" y="244"/>
                    <a:pt x="50" y="260"/>
                    <a:pt x="83" y="260"/>
                  </a:cubicBezTo>
                  <a:cubicBezTo>
                    <a:pt x="120" y="260"/>
                    <a:pt x="136" y="260"/>
                    <a:pt x="169" y="227"/>
                  </a:cubicBezTo>
                  <a:cubicBezTo>
                    <a:pt x="206" y="207"/>
                    <a:pt x="223" y="190"/>
                    <a:pt x="223" y="157"/>
                  </a:cubicBezTo>
                  <a:cubicBezTo>
                    <a:pt x="223" y="124"/>
                    <a:pt x="223" y="87"/>
                    <a:pt x="206" y="54"/>
                  </a:cubicBezTo>
                  <a:cubicBezTo>
                    <a:pt x="206" y="54"/>
                    <a:pt x="206" y="38"/>
                    <a:pt x="186" y="38"/>
                  </a:cubicBezTo>
                  <a:cubicBezTo>
                    <a:pt x="169" y="21"/>
                    <a:pt x="153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8" name="Google Shape;15298;p47"/>
            <p:cNvSpPr/>
            <p:nvPr/>
          </p:nvSpPr>
          <p:spPr>
            <a:xfrm>
              <a:off x="3860725" y="2710375"/>
              <a:ext cx="6100" cy="6300"/>
            </a:xfrm>
            <a:custGeom>
              <a:avLst/>
              <a:gdLst/>
              <a:ahLst/>
              <a:cxnLst/>
              <a:rect l="l" t="t" r="r" b="b"/>
              <a:pathLst>
                <a:path w="244" h="252" extrusionOk="0">
                  <a:moveTo>
                    <a:pt x="125" y="0"/>
                  </a:moveTo>
                  <a:cubicBezTo>
                    <a:pt x="102" y="0"/>
                    <a:pt x="82" y="14"/>
                    <a:pt x="70" y="26"/>
                  </a:cubicBezTo>
                  <a:cubicBezTo>
                    <a:pt x="37" y="42"/>
                    <a:pt x="17" y="75"/>
                    <a:pt x="17" y="112"/>
                  </a:cubicBezTo>
                  <a:cubicBezTo>
                    <a:pt x="0" y="145"/>
                    <a:pt x="17" y="178"/>
                    <a:pt x="37" y="195"/>
                  </a:cubicBezTo>
                  <a:cubicBezTo>
                    <a:pt x="54" y="232"/>
                    <a:pt x="70" y="248"/>
                    <a:pt x="103" y="248"/>
                  </a:cubicBezTo>
                  <a:cubicBezTo>
                    <a:pt x="110" y="250"/>
                    <a:pt x="118" y="251"/>
                    <a:pt x="125" y="251"/>
                  </a:cubicBezTo>
                  <a:cubicBezTo>
                    <a:pt x="173" y="251"/>
                    <a:pt x="226" y="206"/>
                    <a:pt x="244" y="145"/>
                  </a:cubicBezTo>
                  <a:cubicBezTo>
                    <a:pt x="244" y="112"/>
                    <a:pt x="244" y="75"/>
                    <a:pt x="223" y="59"/>
                  </a:cubicBezTo>
                  <a:cubicBezTo>
                    <a:pt x="223" y="42"/>
                    <a:pt x="206" y="42"/>
                    <a:pt x="206" y="26"/>
                  </a:cubicBezTo>
                  <a:cubicBezTo>
                    <a:pt x="190" y="9"/>
                    <a:pt x="173" y="9"/>
                    <a:pt x="157" y="9"/>
                  </a:cubicBezTo>
                  <a:cubicBezTo>
                    <a:pt x="146" y="3"/>
                    <a:pt x="135" y="0"/>
                    <a:pt x="125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9" name="Google Shape;15299;p47"/>
            <p:cNvSpPr/>
            <p:nvPr/>
          </p:nvSpPr>
          <p:spPr>
            <a:xfrm>
              <a:off x="3838450" y="2735425"/>
              <a:ext cx="5600" cy="6450"/>
            </a:xfrm>
            <a:custGeom>
              <a:avLst/>
              <a:gdLst/>
              <a:ahLst/>
              <a:cxnLst/>
              <a:rect l="l" t="t" r="r" b="b"/>
              <a:pathLst>
                <a:path w="224" h="258" extrusionOk="0">
                  <a:moveTo>
                    <a:pt x="67" y="1"/>
                  </a:moveTo>
                  <a:cubicBezTo>
                    <a:pt x="34" y="17"/>
                    <a:pt x="17" y="54"/>
                    <a:pt x="1" y="87"/>
                  </a:cubicBezTo>
                  <a:lnTo>
                    <a:pt x="1" y="190"/>
                  </a:lnTo>
                  <a:cubicBezTo>
                    <a:pt x="13" y="229"/>
                    <a:pt x="51" y="257"/>
                    <a:pt x="91" y="257"/>
                  </a:cubicBezTo>
                  <a:cubicBezTo>
                    <a:pt x="106" y="257"/>
                    <a:pt x="122" y="253"/>
                    <a:pt x="137" y="244"/>
                  </a:cubicBezTo>
                  <a:cubicBezTo>
                    <a:pt x="186" y="223"/>
                    <a:pt x="223" y="141"/>
                    <a:pt x="207" y="87"/>
                  </a:cubicBezTo>
                  <a:cubicBezTo>
                    <a:pt x="207" y="54"/>
                    <a:pt x="186" y="38"/>
                    <a:pt x="186" y="38"/>
                  </a:cubicBezTo>
                  <a:cubicBezTo>
                    <a:pt x="170" y="17"/>
                    <a:pt x="170" y="17"/>
                    <a:pt x="153" y="17"/>
                  </a:cubicBezTo>
                  <a:cubicBezTo>
                    <a:pt x="137" y="1"/>
                    <a:pt x="104" y="1"/>
                    <a:pt x="6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0" name="Google Shape;15300;p47"/>
            <p:cNvSpPr/>
            <p:nvPr/>
          </p:nvSpPr>
          <p:spPr>
            <a:xfrm>
              <a:off x="4233950" y="277310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31" y="0"/>
                  </a:moveTo>
                  <a:cubicBezTo>
                    <a:pt x="97" y="0"/>
                    <a:pt x="63" y="13"/>
                    <a:pt x="33" y="40"/>
                  </a:cubicBezTo>
                  <a:cubicBezTo>
                    <a:pt x="33" y="56"/>
                    <a:pt x="17" y="77"/>
                    <a:pt x="17" y="110"/>
                  </a:cubicBezTo>
                  <a:cubicBezTo>
                    <a:pt x="0" y="143"/>
                    <a:pt x="17" y="196"/>
                    <a:pt x="54" y="229"/>
                  </a:cubicBezTo>
                  <a:cubicBezTo>
                    <a:pt x="64" y="249"/>
                    <a:pt x="85" y="257"/>
                    <a:pt x="108" y="257"/>
                  </a:cubicBezTo>
                  <a:cubicBezTo>
                    <a:pt x="124" y="257"/>
                    <a:pt x="142" y="253"/>
                    <a:pt x="157" y="246"/>
                  </a:cubicBezTo>
                  <a:cubicBezTo>
                    <a:pt x="173" y="229"/>
                    <a:pt x="190" y="229"/>
                    <a:pt x="206" y="213"/>
                  </a:cubicBezTo>
                  <a:cubicBezTo>
                    <a:pt x="239" y="143"/>
                    <a:pt x="239" y="77"/>
                    <a:pt x="206" y="23"/>
                  </a:cubicBezTo>
                  <a:cubicBezTo>
                    <a:pt x="184" y="8"/>
                    <a:pt x="158" y="0"/>
                    <a:pt x="13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1" name="Google Shape;15301;p47"/>
            <p:cNvSpPr/>
            <p:nvPr/>
          </p:nvSpPr>
          <p:spPr>
            <a:xfrm>
              <a:off x="3895550" y="2689975"/>
              <a:ext cx="2600" cy="1250"/>
            </a:xfrm>
            <a:custGeom>
              <a:avLst/>
              <a:gdLst/>
              <a:ahLst/>
              <a:cxnLst/>
              <a:rect l="l" t="t" r="r" b="b"/>
              <a:pathLst>
                <a:path w="104" h="50" extrusionOk="0">
                  <a:moveTo>
                    <a:pt x="1" y="0"/>
                  </a:moveTo>
                  <a:cubicBezTo>
                    <a:pt x="1" y="1"/>
                    <a:pt x="1" y="17"/>
                    <a:pt x="17" y="17"/>
                  </a:cubicBezTo>
                  <a:cubicBezTo>
                    <a:pt x="34" y="33"/>
                    <a:pt x="50" y="50"/>
                    <a:pt x="67" y="50"/>
                  </a:cubicBezTo>
                  <a:lnTo>
                    <a:pt x="104" y="50"/>
                  </a:lnTo>
                  <a:cubicBezTo>
                    <a:pt x="67" y="33"/>
                    <a:pt x="34" y="17"/>
                    <a:pt x="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2" name="Google Shape;15302;p47"/>
            <p:cNvSpPr/>
            <p:nvPr/>
          </p:nvSpPr>
          <p:spPr>
            <a:xfrm>
              <a:off x="4205600" y="272295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4" y="1"/>
                  </a:moveTo>
                  <a:cubicBezTo>
                    <a:pt x="34" y="38"/>
                    <a:pt x="1" y="104"/>
                    <a:pt x="17" y="174"/>
                  </a:cubicBezTo>
                  <a:cubicBezTo>
                    <a:pt x="34" y="207"/>
                    <a:pt x="54" y="228"/>
                    <a:pt x="71" y="244"/>
                  </a:cubicBezTo>
                  <a:cubicBezTo>
                    <a:pt x="87" y="252"/>
                    <a:pt x="104" y="256"/>
                    <a:pt x="119" y="256"/>
                  </a:cubicBezTo>
                  <a:cubicBezTo>
                    <a:pt x="133" y="256"/>
                    <a:pt x="147" y="252"/>
                    <a:pt x="157" y="244"/>
                  </a:cubicBezTo>
                  <a:cubicBezTo>
                    <a:pt x="190" y="228"/>
                    <a:pt x="207" y="207"/>
                    <a:pt x="223" y="174"/>
                  </a:cubicBezTo>
                  <a:cubicBezTo>
                    <a:pt x="240" y="141"/>
                    <a:pt x="240" y="104"/>
                    <a:pt x="240" y="87"/>
                  </a:cubicBezTo>
                  <a:cubicBezTo>
                    <a:pt x="240" y="54"/>
                    <a:pt x="223" y="38"/>
                    <a:pt x="207" y="21"/>
                  </a:cubicBezTo>
                  <a:cubicBezTo>
                    <a:pt x="207" y="21"/>
                    <a:pt x="190" y="21"/>
                    <a:pt x="19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3" name="Google Shape;15303;p47"/>
            <p:cNvSpPr/>
            <p:nvPr/>
          </p:nvSpPr>
          <p:spPr>
            <a:xfrm>
              <a:off x="4208600" y="2739275"/>
              <a:ext cx="5575" cy="6475"/>
            </a:xfrm>
            <a:custGeom>
              <a:avLst/>
              <a:gdLst/>
              <a:ahLst/>
              <a:cxnLst/>
              <a:rect l="l" t="t" r="r" b="b"/>
              <a:pathLst>
                <a:path w="223" h="259" extrusionOk="0">
                  <a:moveTo>
                    <a:pt x="119" y="0"/>
                  </a:moveTo>
                  <a:cubicBezTo>
                    <a:pt x="69" y="0"/>
                    <a:pt x="14" y="46"/>
                    <a:pt x="0" y="106"/>
                  </a:cubicBezTo>
                  <a:cubicBezTo>
                    <a:pt x="0" y="139"/>
                    <a:pt x="0" y="172"/>
                    <a:pt x="17" y="210"/>
                  </a:cubicBezTo>
                  <a:cubicBezTo>
                    <a:pt x="37" y="226"/>
                    <a:pt x="54" y="242"/>
                    <a:pt x="87" y="259"/>
                  </a:cubicBezTo>
                  <a:cubicBezTo>
                    <a:pt x="140" y="259"/>
                    <a:pt x="206" y="226"/>
                    <a:pt x="223" y="139"/>
                  </a:cubicBezTo>
                  <a:cubicBezTo>
                    <a:pt x="223" y="106"/>
                    <a:pt x="223" y="90"/>
                    <a:pt x="206" y="53"/>
                  </a:cubicBezTo>
                  <a:cubicBezTo>
                    <a:pt x="206" y="36"/>
                    <a:pt x="190" y="36"/>
                    <a:pt x="190" y="36"/>
                  </a:cubicBezTo>
                  <a:cubicBezTo>
                    <a:pt x="173" y="20"/>
                    <a:pt x="157" y="3"/>
                    <a:pt x="140" y="3"/>
                  </a:cubicBezTo>
                  <a:cubicBezTo>
                    <a:pt x="133" y="1"/>
                    <a:pt x="126" y="0"/>
                    <a:pt x="11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4" name="Google Shape;15304;p47"/>
            <p:cNvSpPr/>
            <p:nvPr/>
          </p:nvSpPr>
          <p:spPr>
            <a:xfrm>
              <a:off x="3899375" y="2766225"/>
              <a:ext cx="6100" cy="6550"/>
            </a:xfrm>
            <a:custGeom>
              <a:avLst/>
              <a:gdLst/>
              <a:ahLst/>
              <a:cxnLst/>
              <a:rect l="l" t="t" r="r" b="b"/>
              <a:pathLst>
                <a:path w="244" h="262" extrusionOk="0">
                  <a:moveTo>
                    <a:pt x="135" y="1"/>
                  </a:moveTo>
                  <a:cubicBezTo>
                    <a:pt x="103" y="1"/>
                    <a:pt x="67" y="18"/>
                    <a:pt x="37" y="59"/>
                  </a:cubicBezTo>
                  <a:cubicBezTo>
                    <a:pt x="0" y="109"/>
                    <a:pt x="0" y="179"/>
                    <a:pt x="37" y="228"/>
                  </a:cubicBezTo>
                  <a:cubicBezTo>
                    <a:pt x="59" y="251"/>
                    <a:pt x="83" y="261"/>
                    <a:pt x="109" y="261"/>
                  </a:cubicBezTo>
                  <a:cubicBezTo>
                    <a:pt x="143" y="261"/>
                    <a:pt x="178" y="243"/>
                    <a:pt x="207" y="212"/>
                  </a:cubicBezTo>
                  <a:cubicBezTo>
                    <a:pt x="244" y="162"/>
                    <a:pt x="244" y="76"/>
                    <a:pt x="190" y="22"/>
                  </a:cubicBezTo>
                  <a:cubicBezTo>
                    <a:pt x="177" y="9"/>
                    <a:pt x="157" y="1"/>
                    <a:pt x="13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5" name="Google Shape;15305;p47"/>
            <p:cNvSpPr/>
            <p:nvPr/>
          </p:nvSpPr>
          <p:spPr>
            <a:xfrm>
              <a:off x="3895150" y="279180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4" y="1"/>
                  </a:moveTo>
                  <a:cubicBezTo>
                    <a:pt x="119" y="1"/>
                    <a:pt x="101" y="5"/>
                    <a:pt x="83" y="13"/>
                  </a:cubicBezTo>
                  <a:cubicBezTo>
                    <a:pt x="33" y="30"/>
                    <a:pt x="0" y="116"/>
                    <a:pt x="17" y="186"/>
                  </a:cubicBezTo>
                  <a:cubicBezTo>
                    <a:pt x="31" y="228"/>
                    <a:pt x="67" y="261"/>
                    <a:pt x="120" y="261"/>
                  </a:cubicBezTo>
                  <a:cubicBezTo>
                    <a:pt x="130" y="261"/>
                    <a:pt x="141" y="259"/>
                    <a:pt x="153" y="257"/>
                  </a:cubicBezTo>
                  <a:cubicBezTo>
                    <a:pt x="206" y="219"/>
                    <a:pt x="239" y="153"/>
                    <a:pt x="223" y="83"/>
                  </a:cubicBezTo>
                  <a:cubicBezTo>
                    <a:pt x="223" y="67"/>
                    <a:pt x="223" y="50"/>
                    <a:pt x="206" y="30"/>
                  </a:cubicBezTo>
                  <a:cubicBezTo>
                    <a:pt x="186" y="30"/>
                    <a:pt x="186" y="13"/>
                    <a:pt x="169" y="13"/>
                  </a:cubicBezTo>
                  <a:cubicBezTo>
                    <a:pt x="161" y="5"/>
                    <a:pt x="149" y="1"/>
                    <a:pt x="13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6" name="Google Shape;15306;p47"/>
            <p:cNvSpPr/>
            <p:nvPr/>
          </p:nvSpPr>
          <p:spPr>
            <a:xfrm>
              <a:off x="3900700" y="2827475"/>
              <a:ext cx="6025" cy="6300"/>
            </a:xfrm>
            <a:custGeom>
              <a:avLst/>
              <a:gdLst/>
              <a:ahLst/>
              <a:cxnLst/>
              <a:rect l="l" t="t" r="r" b="b"/>
              <a:pathLst>
                <a:path w="241" h="252" extrusionOk="0">
                  <a:moveTo>
                    <a:pt x="129" y="0"/>
                  </a:moveTo>
                  <a:cubicBezTo>
                    <a:pt x="116" y="0"/>
                    <a:pt x="104" y="5"/>
                    <a:pt x="88" y="13"/>
                  </a:cubicBezTo>
                  <a:cubicBezTo>
                    <a:pt x="50" y="29"/>
                    <a:pt x="34" y="46"/>
                    <a:pt x="17" y="83"/>
                  </a:cubicBezTo>
                  <a:cubicBezTo>
                    <a:pt x="1" y="116"/>
                    <a:pt x="1" y="149"/>
                    <a:pt x="1" y="169"/>
                  </a:cubicBezTo>
                  <a:cubicBezTo>
                    <a:pt x="17" y="202"/>
                    <a:pt x="34" y="235"/>
                    <a:pt x="67" y="252"/>
                  </a:cubicBezTo>
                  <a:lnTo>
                    <a:pt x="154" y="252"/>
                  </a:lnTo>
                  <a:cubicBezTo>
                    <a:pt x="207" y="219"/>
                    <a:pt x="240" y="149"/>
                    <a:pt x="224" y="83"/>
                  </a:cubicBezTo>
                  <a:cubicBezTo>
                    <a:pt x="224" y="66"/>
                    <a:pt x="207" y="46"/>
                    <a:pt x="191" y="29"/>
                  </a:cubicBezTo>
                  <a:cubicBezTo>
                    <a:pt x="191" y="29"/>
                    <a:pt x="191" y="13"/>
                    <a:pt x="170" y="13"/>
                  </a:cubicBezTo>
                  <a:cubicBezTo>
                    <a:pt x="154" y="5"/>
                    <a:pt x="141" y="0"/>
                    <a:pt x="12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7" name="Google Shape;15307;p47"/>
            <p:cNvSpPr/>
            <p:nvPr/>
          </p:nvSpPr>
          <p:spPr>
            <a:xfrm>
              <a:off x="4212925" y="2757375"/>
              <a:ext cx="5575" cy="6425"/>
            </a:xfrm>
            <a:custGeom>
              <a:avLst/>
              <a:gdLst/>
              <a:ahLst/>
              <a:cxnLst/>
              <a:rect l="l" t="t" r="r" b="b"/>
              <a:pathLst>
                <a:path w="223" h="257" extrusionOk="0">
                  <a:moveTo>
                    <a:pt x="120" y="1"/>
                  </a:moveTo>
                  <a:cubicBezTo>
                    <a:pt x="70" y="1"/>
                    <a:pt x="17" y="50"/>
                    <a:pt x="0" y="104"/>
                  </a:cubicBezTo>
                  <a:cubicBezTo>
                    <a:pt x="0" y="137"/>
                    <a:pt x="0" y="170"/>
                    <a:pt x="17" y="207"/>
                  </a:cubicBezTo>
                  <a:cubicBezTo>
                    <a:pt x="33" y="224"/>
                    <a:pt x="50" y="240"/>
                    <a:pt x="87" y="256"/>
                  </a:cubicBezTo>
                  <a:cubicBezTo>
                    <a:pt x="136" y="256"/>
                    <a:pt x="206" y="207"/>
                    <a:pt x="223" y="137"/>
                  </a:cubicBezTo>
                  <a:lnTo>
                    <a:pt x="223" y="104"/>
                  </a:lnTo>
                  <a:cubicBezTo>
                    <a:pt x="223" y="67"/>
                    <a:pt x="206" y="50"/>
                    <a:pt x="190" y="17"/>
                  </a:cubicBezTo>
                  <a:cubicBezTo>
                    <a:pt x="173" y="17"/>
                    <a:pt x="153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8" name="Google Shape;15308;p47"/>
            <p:cNvSpPr/>
            <p:nvPr/>
          </p:nvSpPr>
          <p:spPr>
            <a:xfrm>
              <a:off x="3885250" y="2806350"/>
              <a:ext cx="5600" cy="6500"/>
            </a:xfrm>
            <a:custGeom>
              <a:avLst/>
              <a:gdLst/>
              <a:ahLst/>
              <a:cxnLst/>
              <a:rect l="l" t="t" r="r" b="b"/>
              <a:pathLst>
                <a:path w="224" h="260" extrusionOk="0">
                  <a:moveTo>
                    <a:pt x="137" y="0"/>
                  </a:moveTo>
                  <a:cubicBezTo>
                    <a:pt x="104" y="0"/>
                    <a:pt x="87" y="17"/>
                    <a:pt x="50" y="33"/>
                  </a:cubicBezTo>
                  <a:cubicBezTo>
                    <a:pt x="34" y="50"/>
                    <a:pt x="17" y="87"/>
                    <a:pt x="1" y="120"/>
                  </a:cubicBezTo>
                  <a:cubicBezTo>
                    <a:pt x="1" y="153"/>
                    <a:pt x="1" y="190"/>
                    <a:pt x="17" y="206"/>
                  </a:cubicBezTo>
                  <a:cubicBezTo>
                    <a:pt x="34" y="239"/>
                    <a:pt x="50" y="256"/>
                    <a:pt x="87" y="256"/>
                  </a:cubicBezTo>
                  <a:cubicBezTo>
                    <a:pt x="94" y="258"/>
                    <a:pt x="100" y="259"/>
                    <a:pt x="107" y="259"/>
                  </a:cubicBezTo>
                  <a:cubicBezTo>
                    <a:pt x="154" y="259"/>
                    <a:pt x="209" y="214"/>
                    <a:pt x="223" y="153"/>
                  </a:cubicBezTo>
                  <a:cubicBezTo>
                    <a:pt x="223" y="120"/>
                    <a:pt x="223" y="87"/>
                    <a:pt x="207" y="50"/>
                  </a:cubicBezTo>
                  <a:lnTo>
                    <a:pt x="190" y="33"/>
                  </a:lnTo>
                  <a:cubicBezTo>
                    <a:pt x="170" y="17"/>
                    <a:pt x="153" y="17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9" name="Google Shape;15309;p47"/>
            <p:cNvSpPr/>
            <p:nvPr/>
          </p:nvSpPr>
          <p:spPr>
            <a:xfrm>
              <a:off x="3899775" y="2810075"/>
              <a:ext cx="6125" cy="6600"/>
            </a:xfrm>
            <a:custGeom>
              <a:avLst/>
              <a:gdLst/>
              <a:ahLst/>
              <a:cxnLst/>
              <a:rect l="l" t="t" r="r" b="b"/>
              <a:pathLst>
                <a:path w="245" h="264" extrusionOk="0">
                  <a:moveTo>
                    <a:pt x="121" y="1"/>
                  </a:moveTo>
                  <a:cubicBezTo>
                    <a:pt x="72" y="1"/>
                    <a:pt x="19" y="49"/>
                    <a:pt x="1" y="107"/>
                  </a:cubicBezTo>
                  <a:cubicBezTo>
                    <a:pt x="1" y="144"/>
                    <a:pt x="1" y="193"/>
                    <a:pt x="21" y="210"/>
                  </a:cubicBezTo>
                  <a:cubicBezTo>
                    <a:pt x="38" y="226"/>
                    <a:pt x="71" y="247"/>
                    <a:pt x="87" y="264"/>
                  </a:cubicBezTo>
                  <a:cubicBezTo>
                    <a:pt x="125" y="264"/>
                    <a:pt x="158" y="247"/>
                    <a:pt x="174" y="226"/>
                  </a:cubicBezTo>
                  <a:cubicBezTo>
                    <a:pt x="207" y="210"/>
                    <a:pt x="228" y="177"/>
                    <a:pt x="228" y="144"/>
                  </a:cubicBezTo>
                  <a:cubicBezTo>
                    <a:pt x="244" y="107"/>
                    <a:pt x="228" y="74"/>
                    <a:pt x="207" y="57"/>
                  </a:cubicBezTo>
                  <a:cubicBezTo>
                    <a:pt x="207" y="41"/>
                    <a:pt x="207" y="41"/>
                    <a:pt x="191" y="20"/>
                  </a:cubicBezTo>
                  <a:cubicBezTo>
                    <a:pt x="174" y="4"/>
                    <a:pt x="158" y="4"/>
                    <a:pt x="141" y="4"/>
                  </a:cubicBezTo>
                  <a:cubicBezTo>
                    <a:pt x="134" y="2"/>
                    <a:pt x="128" y="1"/>
                    <a:pt x="12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0" name="Google Shape;15310;p47"/>
            <p:cNvSpPr/>
            <p:nvPr/>
          </p:nvSpPr>
          <p:spPr>
            <a:xfrm>
              <a:off x="4158400" y="2824625"/>
              <a:ext cx="5575" cy="6250"/>
            </a:xfrm>
            <a:custGeom>
              <a:avLst/>
              <a:gdLst/>
              <a:ahLst/>
              <a:cxnLst/>
              <a:rect l="l" t="t" r="r" b="b"/>
              <a:pathLst>
                <a:path w="223" h="250" extrusionOk="0">
                  <a:moveTo>
                    <a:pt x="111" y="0"/>
                  </a:moveTo>
                  <a:cubicBezTo>
                    <a:pt x="92" y="0"/>
                    <a:pt x="76" y="12"/>
                    <a:pt x="50" y="24"/>
                  </a:cubicBezTo>
                  <a:cubicBezTo>
                    <a:pt x="33" y="40"/>
                    <a:pt x="17" y="77"/>
                    <a:pt x="0" y="110"/>
                  </a:cubicBezTo>
                  <a:cubicBezTo>
                    <a:pt x="0" y="143"/>
                    <a:pt x="0" y="180"/>
                    <a:pt x="17" y="197"/>
                  </a:cubicBezTo>
                  <a:cubicBezTo>
                    <a:pt x="33" y="230"/>
                    <a:pt x="50" y="246"/>
                    <a:pt x="87" y="246"/>
                  </a:cubicBezTo>
                  <a:cubicBezTo>
                    <a:pt x="93" y="249"/>
                    <a:pt x="100" y="250"/>
                    <a:pt x="107" y="250"/>
                  </a:cubicBezTo>
                  <a:cubicBezTo>
                    <a:pt x="154" y="250"/>
                    <a:pt x="209" y="204"/>
                    <a:pt x="223" y="143"/>
                  </a:cubicBezTo>
                  <a:cubicBezTo>
                    <a:pt x="223" y="110"/>
                    <a:pt x="223" y="77"/>
                    <a:pt x="206" y="57"/>
                  </a:cubicBezTo>
                  <a:cubicBezTo>
                    <a:pt x="206" y="40"/>
                    <a:pt x="206" y="40"/>
                    <a:pt x="190" y="24"/>
                  </a:cubicBezTo>
                  <a:cubicBezTo>
                    <a:pt x="169" y="7"/>
                    <a:pt x="153" y="7"/>
                    <a:pt x="136" y="7"/>
                  </a:cubicBezTo>
                  <a:cubicBezTo>
                    <a:pt x="127" y="2"/>
                    <a:pt x="118" y="0"/>
                    <a:pt x="11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1" name="Google Shape;15311;p47"/>
            <p:cNvSpPr/>
            <p:nvPr/>
          </p:nvSpPr>
          <p:spPr>
            <a:xfrm>
              <a:off x="4156225" y="274615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4" y="0"/>
                  </a:moveTo>
                  <a:cubicBezTo>
                    <a:pt x="87" y="21"/>
                    <a:pt x="50" y="38"/>
                    <a:pt x="34" y="54"/>
                  </a:cubicBezTo>
                  <a:cubicBezTo>
                    <a:pt x="17" y="71"/>
                    <a:pt x="17" y="104"/>
                    <a:pt x="1" y="141"/>
                  </a:cubicBezTo>
                  <a:cubicBezTo>
                    <a:pt x="1" y="174"/>
                    <a:pt x="17" y="207"/>
                    <a:pt x="34" y="227"/>
                  </a:cubicBezTo>
                  <a:cubicBezTo>
                    <a:pt x="56" y="248"/>
                    <a:pt x="80" y="257"/>
                    <a:pt x="104" y="257"/>
                  </a:cubicBezTo>
                  <a:cubicBezTo>
                    <a:pt x="140" y="257"/>
                    <a:pt x="175" y="238"/>
                    <a:pt x="207" y="207"/>
                  </a:cubicBezTo>
                  <a:cubicBezTo>
                    <a:pt x="240" y="157"/>
                    <a:pt x="240" y="71"/>
                    <a:pt x="207" y="38"/>
                  </a:cubicBezTo>
                  <a:cubicBezTo>
                    <a:pt x="174" y="0"/>
                    <a:pt x="137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2" name="Google Shape;15312;p47"/>
            <p:cNvSpPr/>
            <p:nvPr/>
          </p:nvSpPr>
          <p:spPr>
            <a:xfrm>
              <a:off x="4150675" y="273027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53" y="1"/>
                  </a:moveTo>
                  <a:cubicBezTo>
                    <a:pt x="87" y="1"/>
                    <a:pt x="33" y="54"/>
                    <a:pt x="17" y="120"/>
                  </a:cubicBezTo>
                  <a:cubicBezTo>
                    <a:pt x="0" y="157"/>
                    <a:pt x="0" y="190"/>
                    <a:pt x="17" y="207"/>
                  </a:cubicBezTo>
                  <a:cubicBezTo>
                    <a:pt x="33" y="244"/>
                    <a:pt x="66" y="260"/>
                    <a:pt x="87" y="260"/>
                  </a:cubicBezTo>
                  <a:cubicBezTo>
                    <a:pt x="95" y="262"/>
                    <a:pt x="103" y="263"/>
                    <a:pt x="111" y="263"/>
                  </a:cubicBezTo>
                  <a:cubicBezTo>
                    <a:pt x="169" y="263"/>
                    <a:pt x="223" y="215"/>
                    <a:pt x="223" y="157"/>
                  </a:cubicBezTo>
                  <a:cubicBezTo>
                    <a:pt x="239" y="120"/>
                    <a:pt x="239" y="87"/>
                    <a:pt x="223" y="54"/>
                  </a:cubicBezTo>
                  <a:cubicBezTo>
                    <a:pt x="206" y="54"/>
                    <a:pt x="206" y="38"/>
                    <a:pt x="206" y="38"/>
                  </a:cubicBezTo>
                  <a:cubicBezTo>
                    <a:pt x="190" y="17"/>
                    <a:pt x="169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3" name="Google Shape;15313;p47"/>
            <p:cNvSpPr/>
            <p:nvPr/>
          </p:nvSpPr>
          <p:spPr>
            <a:xfrm>
              <a:off x="4157975" y="27629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53" y="1"/>
                  </a:moveTo>
                  <a:cubicBezTo>
                    <a:pt x="83" y="1"/>
                    <a:pt x="34" y="50"/>
                    <a:pt x="17" y="120"/>
                  </a:cubicBezTo>
                  <a:cubicBezTo>
                    <a:pt x="1" y="153"/>
                    <a:pt x="17" y="190"/>
                    <a:pt x="34" y="207"/>
                  </a:cubicBezTo>
                  <a:cubicBezTo>
                    <a:pt x="34" y="240"/>
                    <a:pt x="67" y="256"/>
                    <a:pt x="104" y="256"/>
                  </a:cubicBezTo>
                  <a:cubicBezTo>
                    <a:pt x="111" y="259"/>
                    <a:pt x="119" y="261"/>
                    <a:pt x="127" y="261"/>
                  </a:cubicBezTo>
                  <a:cubicBezTo>
                    <a:pt x="173" y="261"/>
                    <a:pt x="226" y="213"/>
                    <a:pt x="240" y="153"/>
                  </a:cubicBezTo>
                  <a:cubicBezTo>
                    <a:pt x="240" y="120"/>
                    <a:pt x="240" y="87"/>
                    <a:pt x="223" y="50"/>
                  </a:cubicBezTo>
                  <a:lnTo>
                    <a:pt x="207" y="33"/>
                  </a:lnTo>
                  <a:cubicBezTo>
                    <a:pt x="186" y="17"/>
                    <a:pt x="170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4" name="Google Shape;15314;p47"/>
            <p:cNvSpPr/>
            <p:nvPr/>
          </p:nvSpPr>
          <p:spPr>
            <a:xfrm>
              <a:off x="4163950" y="2730550"/>
              <a:ext cx="6425" cy="6400"/>
            </a:xfrm>
            <a:custGeom>
              <a:avLst/>
              <a:gdLst/>
              <a:ahLst/>
              <a:cxnLst/>
              <a:rect l="l" t="t" r="r" b="b"/>
              <a:pathLst>
                <a:path w="257" h="256" extrusionOk="0">
                  <a:moveTo>
                    <a:pt x="144" y="1"/>
                  </a:moveTo>
                  <a:cubicBezTo>
                    <a:pt x="114" y="1"/>
                    <a:pt x="80" y="14"/>
                    <a:pt x="50" y="43"/>
                  </a:cubicBezTo>
                  <a:cubicBezTo>
                    <a:pt x="1" y="109"/>
                    <a:pt x="17" y="179"/>
                    <a:pt x="50" y="233"/>
                  </a:cubicBezTo>
                  <a:cubicBezTo>
                    <a:pt x="71" y="249"/>
                    <a:pt x="87" y="249"/>
                    <a:pt x="104" y="249"/>
                  </a:cubicBezTo>
                  <a:cubicBezTo>
                    <a:pt x="113" y="254"/>
                    <a:pt x="123" y="256"/>
                    <a:pt x="133" y="256"/>
                  </a:cubicBezTo>
                  <a:cubicBezTo>
                    <a:pt x="163" y="256"/>
                    <a:pt x="195" y="240"/>
                    <a:pt x="207" y="212"/>
                  </a:cubicBezTo>
                  <a:cubicBezTo>
                    <a:pt x="240" y="163"/>
                    <a:pt x="256" y="109"/>
                    <a:pt x="240" y="76"/>
                  </a:cubicBezTo>
                  <a:cubicBezTo>
                    <a:pt x="240" y="60"/>
                    <a:pt x="224" y="43"/>
                    <a:pt x="207" y="27"/>
                  </a:cubicBezTo>
                  <a:cubicBezTo>
                    <a:pt x="192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5" name="Google Shape;15315;p47"/>
            <p:cNvSpPr/>
            <p:nvPr/>
          </p:nvSpPr>
          <p:spPr>
            <a:xfrm>
              <a:off x="4190975" y="272037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40" y="1"/>
                  </a:moveTo>
                  <a:cubicBezTo>
                    <a:pt x="124" y="1"/>
                    <a:pt x="87" y="1"/>
                    <a:pt x="54" y="21"/>
                  </a:cubicBezTo>
                  <a:cubicBezTo>
                    <a:pt x="37" y="38"/>
                    <a:pt x="21" y="71"/>
                    <a:pt x="0" y="104"/>
                  </a:cubicBezTo>
                  <a:cubicBezTo>
                    <a:pt x="0" y="141"/>
                    <a:pt x="0" y="174"/>
                    <a:pt x="21" y="207"/>
                  </a:cubicBezTo>
                  <a:cubicBezTo>
                    <a:pt x="37" y="228"/>
                    <a:pt x="54" y="244"/>
                    <a:pt x="87" y="260"/>
                  </a:cubicBezTo>
                  <a:cubicBezTo>
                    <a:pt x="157" y="260"/>
                    <a:pt x="206" y="207"/>
                    <a:pt x="227" y="141"/>
                  </a:cubicBezTo>
                  <a:cubicBezTo>
                    <a:pt x="243" y="104"/>
                    <a:pt x="227" y="71"/>
                    <a:pt x="206" y="54"/>
                  </a:cubicBezTo>
                  <a:cubicBezTo>
                    <a:pt x="206" y="38"/>
                    <a:pt x="206" y="38"/>
                    <a:pt x="190" y="21"/>
                  </a:cubicBezTo>
                  <a:cubicBezTo>
                    <a:pt x="190" y="21"/>
                    <a:pt x="173" y="1"/>
                    <a:pt x="14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6" name="Google Shape;15316;p47"/>
            <p:cNvSpPr/>
            <p:nvPr/>
          </p:nvSpPr>
          <p:spPr>
            <a:xfrm>
              <a:off x="4162200" y="2715750"/>
              <a:ext cx="5600" cy="6500"/>
            </a:xfrm>
            <a:custGeom>
              <a:avLst/>
              <a:gdLst/>
              <a:ahLst/>
              <a:cxnLst/>
              <a:rect l="l" t="t" r="r" b="b"/>
              <a:pathLst>
                <a:path w="224" h="260" extrusionOk="0">
                  <a:moveTo>
                    <a:pt x="141" y="0"/>
                  </a:moveTo>
                  <a:cubicBezTo>
                    <a:pt x="120" y="0"/>
                    <a:pt x="87" y="17"/>
                    <a:pt x="54" y="33"/>
                  </a:cubicBezTo>
                  <a:cubicBezTo>
                    <a:pt x="38" y="50"/>
                    <a:pt x="17" y="83"/>
                    <a:pt x="1" y="120"/>
                  </a:cubicBezTo>
                  <a:cubicBezTo>
                    <a:pt x="1" y="153"/>
                    <a:pt x="1" y="186"/>
                    <a:pt x="17" y="206"/>
                  </a:cubicBezTo>
                  <a:cubicBezTo>
                    <a:pt x="38" y="239"/>
                    <a:pt x="54" y="256"/>
                    <a:pt x="87" y="256"/>
                  </a:cubicBezTo>
                  <a:cubicBezTo>
                    <a:pt x="97" y="258"/>
                    <a:pt x="105" y="259"/>
                    <a:pt x="114" y="259"/>
                  </a:cubicBezTo>
                  <a:cubicBezTo>
                    <a:pt x="170" y="259"/>
                    <a:pt x="209" y="214"/>
                    <a:pt x="223" y="153"/>
                  </a:cubicBezTo>
                  <a:cubicBezTo>
                    <a:pt x="223" y="120"/>
                    <a:pt x="223" y="83"/>
                    <a:pt x="207" y="50"/>
                  </a:cubicBezTo>
                  <a:cubicBezTo>
                    <a:pt x="207" y="50"/>
                    <a:pt x="207" y="33"/>
                    <a:pt x="190" y="33"/>
                  </a:cubicBezTo>
                  <a:cubicBezTo>
                    <a:pt x="174" y="17"/>
                    <a:pt x="157" y="17"/>
                    <a:pt x="14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7" name="Google Shape;15317;p47"/>
            <p:cNvSpPr/>
            <p:nvPr/>
          </p:nvSpPr>
          <p:spPr>
            <a:xfrm>
              <a:off x="4148075" y="2839425"/>
              <a:ext cx="5600" cy="6075"/>
            </a:xfrm>
            <a:custGeom>
              <a:avLst/>
              <a:gdLst/>
              <a:ahLst/>
              <a:cxnLst/>
              <a:rect l="l" t="t" r="r" b="b"/>
              <a:pathLst>
                <a:path w="224" h="243" extrusionOk="0">
                  <a:moveTo>
                    <a:pt x="121" y="1"/>
                  </a:moveTo>
                  <a:cubicBezTo>
                    <a:pt x="67" y="1"/>
                    <a:pt x="17" y="34"/>
                    <a:pt x="1" y="104"/>
                  </a:cubicBezTo>
                  <a:cubicBezTo>
                    <a:pt x="1" y="137"/>
                    <a:pt x="1" y="170"/>
                    <a:pt x="17" y="186"/>
                  </a:cubicBezTo>
                  <a:cubicBezTo>
                    <a:pt x="34" y="223"/>
                    <a:pt x="50" y="240"/>
                    <a:pt x="88" y="240"/>
                  </a:cubicBezTo>
                  <a:cubicBezTo>
                    <a:pt x="94" y="242"/>
                    <a:pt x="101" y="243"/>
                    <a:pt x="108" y="243"/>
                  </a:cubicBezTo>
                  <a:cubicBezTo>
                    <a:pt x="154" y="243"/>
                    <a:pt x="209" y="198"/>
                    <a:pt x="224" y="137"/>
                  </a:cubicBezTo>
                  <a:lnTo>
                    <a:pt x="224" y="104"/>
                  </a:lnTo>
                  <a:cubicBezTo>
                    <a:pt x="224" y="67"/>
                    <a:pt x="207" y="34"/>
                    <a:pt x="191" y="17"/>
                  </a:cubicBezTo>
                  <a:cubicBezTo>
                    <a:pt x="170" y="1"/>
                    <a:pt x="153" y="1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8" name="Google Shape;15318;p47"/>
            <p:cNvSpPr/>
            <p:nvPr/>
          </p:nvSpPr>
          <p:spPr>
            <a:xfrm>
              <a:off x="4140775" y="2804700"/>
              <a:ext cx="6000" cy="6725"/>
            </a:xfrm>
            <a:custGeom>
              <a:avLst/>
              <a:gdLst/>
              <a:ahLst/>
              <a:cxnLst/>
              <a:rect l="l" t="t" r="r" b="b"/>
              <a:pathLst>
                <a:path w="240" h="269" extrusionOk="0">
                  <a:moveTo>
                    <a:pt x="139" y="0"/>
                  </a:moveTo>
                  <a:cubicBezTo>
                    <a:pt x="124" y="0"/>
                    <a:pt x="112" y="4"/>
                    <a:pt x="103" y="13"/>
                  </a:cubicBezTo>
                  <a:cubicBezTo>
                    <a:pt x="33" y="50"/>
                    <a:pt x="0" y="116"/>
                    <a:pt x="17" y="186"/>
                  </a:cubicBezTo>
                  <a:cubicBezTo>
                    <a:pt x="33" y="219"/>
                    <a:pt x="50" y="235"/>
                    <a:pt x="70" y="256"/>
                  </a:cubicBezTo>
                  <a:cubicBezTo>
                    <a:pt x="87" y="264"/>
                    <a:pt x="99" y="268"/>
                    <a:pt x="112" y="268"/>
                  </a:cubicBezTo>
                  <a:cubicBezTo>
                    <a:pt x="124" y="268"/>
                    <a:pt x="136" y="264"/>
                    <a:pt x="153" y="256"/>
                  </a:cubicBezTo>
                  <a:cubicBezTo>
                    <a:pt x="190" y="235"/>
                    <a:pt x="206" y="219"/>
                    <a:pt x="223" y="186"/>
                  </a:cubicBezTo>
                  <a:cubicBezTo>
                    <a:pt x="239" y="153"/>
                    <a:pt x="239" y="116"/>
                    <a:pt x="239" y="83"/>
                  </a:cubicBezTo>
                  <a:cubicBezTo>
                    <a:pt x="223" y="66"/>
                    <a:pt x="223" y="50"/>
                    <a:pt x="206" y="29"/>
                  </a:cubicBezTo>
                  <a:lnTo>
                    <a:pt x="190" y="13"/>
                  </a:lnTo>
                  <a:cubicBezTo>
                    <a:pt x="171" y="4"/>
                    <a:pt x="154" y="0"/>
                    <a:pt x="13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9" name="Google Shape;15319;p47"/>
            <p:cNvSpPr/>
            <p:nvPr/>
          </p:nvSpPr>
          <p:spPr>
            <a:xfrm>
              <a:off x="4143350" y="2715325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133" y="1"/>
                  </a:moveTo>
                  <a:cubicBezTo>
                    <a:pt x="99" y="1"/>
                    <a:pt x="64" y="19"/>
                    <a:pt x="33" y="50"/>
                  </a:cubicBezTo>
                  <a:cubicBezTo>
                    <a:pt x="0" y="100"/>
                    <a:pt x="0" y="186"/>
                    <a:pt x="50" y="223"/>
                  </a:cubicBezTo>
                  <a:cubicBezTo>
                    <a:pt x="65" y="244"/>
                    <a:pt x="85" y="253"/>
                    <a:pt x="107" y="253"/>
                  </a:cubicBezTo>
                  <a:cubicBezTo>
                    <a:pt x="139" y="253"/>
                    <a:pt x="175" y="234"/>
                    <a:pt x="206" y="203"/>
                  </a:cubicBezTo>
                  <a:cubicBezTo>
                    <a:pt x="239" y="153"/>
                    <a:pt x="239" y="67"/>
                    <a:pt x="206" y="34"/>
                  </a:cubicBezTo>
                  <a:cubicBezTo>
                    <a:pt x="184" y="11"/>
                    <a:pt x="159" y="1"/>
                    <a:pt x="13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0" name="Google Shape;15320;p47"/>
            <p:cNvSpPr/>
            <p:nvPr/>
          </p:nvSpPr>
          <p:spPr>
            <a:xfrm>
              <a:off x="4140775" y="2695950"/>
              <a:ext cx="6400" cy="6325"/>
            </a:xfrm>
            <a:custGeom>
              <a:avLst/>
              <a:gdLst/>
              <a:ahLst/>
              <a:cxnLst/>
              <a:rect l="l" t="t" r="r" b="b"/>
              <a:pathLst>
                <a:path w="256" h="253" extrusionOk="0">
                  <a:moveTo>
                    <a:pt x="103" y="1"/>
                  </a:moveTo>
                  <a:cubicBezTo>
                    <a:pt x="33" y="34"/>
                    <a:pt x="0" y="104"/>
                    <a:pt x="17" y="174"/>
                  </a:cubicBezTo>
                  <a:cubicBezTo>
                    <a:pt x="33" y="207"/>
                    <a:pt x="50" y="223"/>
                    <a:pt x="70" y="240"/>
                  </a:cubicBezTo>
                  <a:cubicBezTo>
                    <a:pt x="87" y="248"/>
                    <a:pt x="103" y="252"/>
                    <a:pt x="118" y="252"/>
                  </a:cubicBezTo>
                  <a:cubicBezTo>
                    <a:pt x="132" y="252"/>
                    <a:pt x="145" y="248"/>
                    <a:pt x="153" y="240"/>
                  </a:cubicBezTo>
                  <a:cubicBezTo>
                    <a:pt x="223" y="223"/>
                    <a:pt x="256" y="137"/>
                    <a:pt x="239" y="87"/>
                  </a:cubicBezTo>
                  <a:cubicBezTo>
                    <a:pt x="239" y="50"/>
                    <a:pt x="223" y="34"/>
                    <a:pt x="206" y="17"/>
                  </a:cubicBezTo>
                  <a:cubicBezTo>
                    <a:pt x="206" y="17"/>
                    <a:pt x="190" y="17"/>
                    <a:pt x="19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1" name="Google Shape;15321;p47"/>
            <p:cNvSpPr/>
            <p:nvPr/>
          </p:nvSpPr>
          <p:spPr>
            <a:xfrm>
              <a:off x="4139025" y="2741000"/>
              <a:ext cx="6500" cy="6425"/>
            </a:xfrm>
            <a:custGeom>
              <a:avLst/>
              <a:gdLst/>
              <a:ahLst/>
              <a:cxnLst/>
              <a:rect l="l" t="t" r="r" b="b"/>
              <a:pathLst>
                <a:path w="260" h="257" extrusionOk="0">
                  <a:moveTo>
                    <a:pt x="103" y="0"/>
                  </a:moveTo>
                  <a:cubicBezTo>
                    <a:pt x="37" y="37"/>
                    <a:pt x="0" y="103"/>
                    <a:pt x="17" y="173"/>
                  </a:cubicBezTo>
                  <a:cubicBezTo>
                    <a:pt x="32" y="225"/>
                    <a:pt x="71" y="256"/>
                    <a:pt x="113" y="256"/>
                  </a:cubicBezTo>
                  <a:cubicBezTo>
                    <a:pt x="127" y="256"/>
                    <a:pt x="143" y="252"/>
                    <a:pt x="157" y="244"/>
                  </a:cubicBezTo>
                  <a:cubicBezTo>
                    <a:pt x="223" y="227"/>
                    <a:pt x="260" y="141"/>
                    <a:pt x="243" y="70"/>
                  </a:cubicBezTo>
                  <a:cubicBezTo>
                    <a:pt x="223" y="54"/>
                    <a:pt x="223" y="37"/>
                    <a:pt x="206" y="21"/>
                  </a:cubicBezTo>
                  <a:cubicBezTo>
                    <a:pt x="206" y="21"/>
                    <a:pt x="190" y="21"/>
                    <a:pt x="19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2" name="Google Shape;15322;p47"/>
            <p:cNvSpPr/>
            <p:nvPr/>
          </p:nvSpPr>
          <p:spPr>
            <a:xfrm>
              <a:off x="4144575" y="2776350"/>
              <a:ext cx="6125" cy="6725"/>
            </a:xfrm>
            <a:custGeom>
              <a:avLst/>
              <a:gdLst/>
              <a:ahLst/>
              <a:cxnLst/>
              <a:rect l="l" t="t" r="r" b="b"/>
              <a:pathLst>
                <a:path w="245" h="269" extrusionOk="0">
                  <a:moveTo>
                    <a:pt x="138" y="0"/>
                  </a:moveTo>
                  <a:cubicBezTo>
                    <a:pt x="123" y="0"/>
                    <a:pt x="106" y="5"/>
                    <a:pt x="87" y="13"/>
                  </a:cubicBezTo>
                  <a:cubicBezTo>
                    <a:pt x="71" y="29"/>
                    <a:pt x="38" y="50"/>
                    <a:pt x="21" y="83"/>
                  </a:cubicBezTo>
                  <a:cubicBezTo>
                    <a:pt x="1" y="116"/>
                    <a:pt x="1" y="153"/>
                    <a:pt x="21" y="186"/>
                  </a:cubicBezTo>
                  <a:cubicBezTo>
                    <a:pt x="21" y="219"/>
                    <a:pt x="38" y="235"/>
                    <a:pt x="71" y="256"/>
                  </a:cubicBezTo>
                  <a:cubicBezTo>
                    <a:pt x="79" y="264"/>
                    <a:pt x="93" y="268"/>
                    <a:pt x="108" y="268"/>
                  </a:cubicBezTo>
                  <a:cubicBezTo>
                    <a:pt x="123" y="268"/>
                    <a:pt x="141" y="264"/>
                    <a:pt x="157" y="256"/>
                  </a:cubicBezTo>
                  <a:cubicBezTo>
                    <a:pt x="207" y="235"/>
                    <a:pt x="244" y="153"/>
                    <a:pt x="228" y="83"/>
                  </a:cubicBezTo>
                  <a:cubicBezTo>
                    <a:pt x="228" y="66"/>
                    <a:pt x="228" y="50"/>
                    <a:pt x="207" y="29"/>
                  </a:cubicBezTo>
                  <a:cubicBezTo>
                    <a:pt x="190" y="29"/>
                    <a:pt x="190" y="29"/>
                    <a:pt x="174" y="13"/>
                  </a:cubicBezTo>
                  <a:cubicBezTo>
                    <a:pt x="166" y="5"/>
                    <a:pt x="153" y="0"/>
                    <a:pt x="13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3" name="Google Shape;15323;p47"/>
            <p:cNvSpPr/>
            <p:nvPr/>
          </p:nvSpPr>
          <p:spPr>
            <a:xfrm>
              <a:off x="4143750" y="27590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57" y="1"/>
                  </a:moveTo>
                  <a:cubicBezTo>
                    <a:pt x="87" y="1"/>
                    <a:pt x="34" y="38"/>
                    <a:pt x="17" y="104"/>
                  </a:cubicBezTo>
                  <a:cubicBezTo>
                    <a:pt x="1" y="158"/>
                    <a:pt x="17" y="190"/>
                    <a:pt x="34" y="228"/>
                  </a:cubicBezTo>
                  <a:cubicBezTo>
                    <a:pt x="54" y="244"/>
                    <a:pt x="71" y="261"/>
                    <a:pt x="87" y="261"/>
                  </a:cubicBezTo>
                  <a:cubicBezTo>
                    <a:pt x="120" y="261"/>
                    <a:pt x="157" y="261"/>
                    <a:pt x="174" y="244"/>
                  </a:cubicBezTo>
                  <a:cubicBezTo>
                    <a:pt x="207" y="207"/>
                    <a:pt x="223" y="190"/>
                    <a:pt x="223" y="158"/>
                  </a:cubicBezTo>
                  <a:cubicBezTo>
                    <a:pt x="240" y="125"/>
                    <a:pt x="240" y="87"/>
                    <a:pt x="223" y="54"/>
                  </a:cubicBezTo>
                  <a:cubicBezTo>
                    <a:pt x="207" y="54"/>
                    <a:pt x="207" y="38"/>
                    <a:pt x="207" y="38"/>
                  </a:cubicBezTo>
                  <a:lnTo>
                    <a:pt x="190" y="21"/>
                  </a:lnTo>
                  <a:cubicBezTo>
                    <a:pt x="174" y="21"/>
                    <a:pt x="157" y="1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4" name="Google Shape;15324;p47"/>
            <p:cNvSpPr/>
            <p:nvPr/>
          </p:nvSpPr>
          <p:spPr>
            <a:xfrm>
              <a:off x="4163950" y="2839950"/>
              <a:ext cx="6025" cy="6300"/>
            </a:xfrm>
            <a:custGeom>
              <a:avLst/>
              <a:gdLst/>
              <a:ahLst/>
              <a:cxnLst/>
              <a:rect l="l" t="t" r="r" b="b"/>
              <a:pathLst>
                <a:path w="241" h="252" extrusionOk="0">
                  <a:moveTo>
                    <a:pt x="140" y="0"/>
                  </a:moveTo>
                  <a:cubicBezTo>
                    <a:pt x="125" y="0"/>
                    <a:pt x="112" y="4"/>
                    <a:pt x="104" y="13"/>
                  </a:cubicBezTo>
                  <a:cubicBezTo>
                    <a:pt x="34" y="29"/>
                    <a:pt x="1" y="116"/>
                    <a:pt x="17" y="165"/>
                  </a:cubicBezTo>
                  <a:cubicBezTo>
                    <a:pt x="17" y="202"/>
                    <a:pt x="50" y="235"/>
                    <a:pt x="71" y="235"/>
                  </a:cubicBezTo>
                  <a:cubicBezTo>
                    <a:pt x="104" y="252"/>
                    <a:pt x="120" y="252"/>
                    <a:pt x="153" y="252"/>
                  </a:cubicBezTo>
                  <a:cubicBezTo>
                    <a:pt x="191" y="235"/>
                    <a:pt x="207" y="202"/>
                    <a:pt x="224" y="186"/>
                  </a:cubicBezTo>
                  <a:cubicBezTo>
                    <a:pt x="240" y="149"/>
                    <a:pt x="240" y="116"/>
                    <a:pt x="240" y="83"/>
                  </a:cubicBezTo>
                  <a:cubicBezTo>
                    <a:pt x="224" y="62"/>
                    <a:pt x="224" y="46"/>
                    <a:pt x="207" y="29"/>
                  </a:cubicBezTo>
                  <a:cubicBezTo>
                    <a:pt x="207" y="13"/>
                    <a:pt x="191" y="13"/>
                    <a:pt x="191" y="13"/>
                  </a:cubicBezTo>
                  <a:cubicBezTo>
                    <a:pt x="172" y="4"/>
                    <a:pt x="154" y="0"/>
                    <a:pt x="14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5" name="Google Shape;15325;p47"/>
            <p:cNvSpPr/>
            <p:nvPr/>
          </p:nvSpPr>
          <p:spPr>
            <a:xfrm>
              <a:off x="4143350" y="28212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25" y="1"/>
                  </a:moveTo>
                  <a:cubicBezTo>
                    <a:pt x="72" y="1"/>
                    <a:pt x="31" y="48"/>
                    <a:pt x="17" y="108"/>
                  </a:cubicBezTo>
                  <a:cubicBezTo>
                    <a:pt x="0" y="141"/>
                    <a:pt x="17" y="174"/>
                    <a:pt x="33" y="211"/>
                  </a:cubicBezTo>
                  <a:cubicBezTo>
                    <a:pt x="50" y="228"/>
                    <a:pt x="70" y="244"/>
                    <a:pt x="103" y="261"/>
                  </a:cubicBezTo>
                  <a:cubicBezTo>
                    <a:pt x="153" y="261"/>
                    <a:pt x="223" y="211"/>
                    <a:pt x="239" y="141"/>
                  </a:cubicBezTo>
                  <a:cubicBezTo>
                    <a:pt x="239" y="108"/>
                    <a:pt x="239" y="71"/>
                    <a:pt x="223" y="55"/>
                  </a:cubicBezTo>
                  <a:cubicBezTo>
                    <a:pt x="223" y="38"/>
                    <a:pt x="206" y="38"/>
                    <a:pt x="206" y="22"/>
                  </a:cubicBezTo>
                  <a:cubicBezTo>
                    <a:pt x="190" y="5"/>
                    <a:pt x="173" y="5"/>
                    <a:pt x="153" y="5"/>
                  </a:cubicBezTo>
                  <a:cubicBezTo>
                    <a:pt x="143" y="2"/>
                    <a:pt x="134" y="1"/>
                    <a:pt x="12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6" name="Google Shape;15326;p47"/>
            <p:cNvSpPr/>
            <p:nvPr/>
          </p:nvSpPr>
          <p:spPr>
            <a:xfrm>
              <a:off x="4186750" y="2765850"/>
              <a:ext cx="5575" cy="6200"/>
            </a:xfrm>
            <a:custGeom>
              <a:avLst/>
              <a:gdLst/>
              <a:ahLst/>
              <a:cxnLst/>
              <a:rect l="l" t="t" r="r" b="b"/>
              <a:pathLst>
                <a:path w="223" h="248" extrusionOk="0">
                  <a:moveTo>
                    <a:pt x="110" y="1"/>
                  </a:moveTo>
                  <a:cubicBezTo>
                    <a:pt x="54" y="1"/>
                    <a:pt x="14" y="46"/>
                    <a:pt x="0" y="107"/>
                  </a:cubicBezTo>
                  <a:cubicBezTo>
                    <a:pt x="0" y="140"/>
                    <a:pt x="0" y="177"/>
                    <a:pt x="17" y="194"/>
                  </a:cubicBezTo>
                  <a:cubicBezTo>
                    <a:pt x="33" y="227"/>
                    <a:pt x="50" y="243"/>
                    <a:pt x="87" y="243"/>
                  </a:cubicBezTo>
                  <a:cubicBezTo>
                    <a:pt x="94" y="246"/>
                    <a:pt x="102" y="248"/>
                    <a:pt x="110" y="248"/>
                  </a:cubicBezTo>
                  <a:cubicBezTo>
                    <a:pt x="156" y="248"/>
                    <a:pt x="209" y="200"/>
                    <a:pt x="223" y="140"/>
                  </a:cubicBezTo>
                  <a:cubicBezTo>
                    <a:pt x="223" y="107"/>
                    <a:pt x="223" y="74"/>
                    <a:pt x="206" y="58"/>
                  </a:cubicBezTo>
                  <a:cubicBezTo>
                    <a:pt x="206" y="37"/>
                    <a:pt x="190" y="37"/>
                    <a:pt x="190" y="21"/>
                  </a:cubicBezTo>
                  <a:cubicBezTo>
                    <a:pt x="169" y="4"/>
                    <a:pt x="153" y="4"/>
                    <a:pt x="136" y="4"/>
                  </a:cubicBezTo>
                  <a:cubicBezTo>
                    <a:pt x="127" y="2"/>
                    <a:pt x="118" y="1"/>
                    <a:pt x="11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7" name="Google Shape;15327;p47"/>
            <p:cNvSpPr/>
            <p:nvPr/>
          </p:nvSpPr>
          <p:spPr>
            <a:xfrm>
              <a:off x="4178600" y="2733400"/>
              <a:ext cx="6400" cy="6375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145" y="0"/>
                  </a:moveTo>
                  <a:cubicBezTo>
                    <a:pt x="132" y="0"/>
                    <a:pt x="120" y="5"/>
                    <a:pt x="103" y="16"/>
                  </a:cubicBezTo>
                  <a:cubicBezTo>
                    <a:pt x="33" y="32"/>
                    <a:pt x="0" y="119"/>
                    <a:pt x="17" y="185"/>
                  </a:cubicBezTo>
                  <a:cubicBezTo>
                    <a:pt x="33" y="201"/>
                    <a:pt x="50" y="238"/>
                    <a:pt x="66" y="255"/>
                  </a:cubicBezTo>
                  <a:lnTo>
                    <a:pt x="153" y="255"/>
                  </a:lnTo>
                  <a:cubicBezTo>
                    <a:pt x="186" y="238"/>
                    <a:pt x="223" y="222"/>
                    <a:pt x="223" y="185"/>
                  </a:cubicBezTo>
                  <a:cubicBezTo>
                    <a:pt x="239" y="152"/>
                    <a:pt x="256" y="119"/>
                    <a:pt x="239" y="82"/>
                  </a:cubicBezTo>
                  <a:cubicBezTo>
                    <a:pt x="239" y="65"/>
                    <a:pt x="223" y="49"/>
                    <a:pt x="206" y="32"/>
                  </a:cubicBezTo>
                  <a:lnTo>
                    <a:pt x="186" y="16"/>
                  </a:lnTo>
                  <a:cubicBezTo>
                    <a:pt x="169" y="5"/>
                    <a:pt x="157" y="0"/>
                    <a:pt x="145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8" name="Google Shape;15328;p47"/>
            <p:cNvSpPr/>
            <p:nvPr/>
          </p:nvSpPr>
          <p:spPr>
            <a:xfrm>
              <a:off x="4184575" y="270477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30" y="1"/>
                  </a:moveTo>
                  <a:cubicBezTo>
                    <a:pt x="99" y="1"/>
                    <a:pt x="70" y="14"/>
                    <a:pt x="50" y="43"/>
                  </a:cubicBezTo>
                  <a:cubicBezTo>
                    <a:pt x="0" y="109"/>
                    <a:pt x="0" y="179"/>
                    <a:pt x="50" y="233"/>
                  </a:cubicBezTo>
                  <a:cubicBezTo>
                    <a:pt x="50" y="233"/>
                    <a:pt x="71" y="250"/>
                    <a:pt x="87" y="250"/>
                  </a:cubicBezTo>
                  <a:cubicBezTo>
                    <a:pt x="100" y="254"/>
                    <a:pt x="112" y="256"/>
                    <a:pt x="124" y="256"/>
                  </a:cubicBezTo>
                  <a:cubicBezTo>
                    <a:pt x="156" y="256"/>
                    <a:pt x="182" y="240"/>
                    <a:pt x="207" y="212"/>
                  </a:cubicBezTo>
                  <a:cubicBezTo>
                    <a:pt x="240" y="163"/>
                    <a:pt x="240" y="109"/>
                    <a:pt x="240" y="76"/>
                  </a:cubicBezTo>
                  <a:cubicBezTo>
                    <a:pt x="223" y="60"/>
                    <a:pt x="223" y="43"/>
                    <a:pt x="207" y="27"/>
                  </a:cubicBezTo>
                  <a:cubicBezTo>
                    <a:pt x="182" y="10"/>
                    <a:pt x="155" y="1"/>
                    <a:pt x="13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9" name="Google Shape;15329;p47"/>
            <p:cNvSpPr/>
            <p:nvPr/>
          </p:nvSpPr>
          <p:spPr>
            <a:xfrm>
              <a:off x="4173850" y="277882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53" y="0"/>
                  </a:moveTo>
                  <a:cubicBezTo>
                    <a:pt x="87" y="0"/>
                    <a:pt x="17" y="54"/>
                    <a:pt x="17" y="120"/>
                  </a:cubicBezTo>
                  <a:cubicBezTo>
                    <a:pt x="1" y="157"/>
                    <a:pt x="1" y="190"/>
                    <a:pt x="17" y="207"/>
                  </a:cubicBezTo>
                  <a:cubicBezTo>
                    <a:pt x="34" y="240"/>
                    <a:pt x="67" y="260"/>
                    <a:pt x="87" y="260"/>
                  </a:cubicBezTo>
                  <a:cubicBezTo>
                    <a:pt x="95" y="262"/>
                    <a:pt x="103" y="263"/>
                    <a:pt x="111" y="263"/>
                  </a:cubicBezTo>
                  <a:cubicBezTo>
                    <a:pt x="166" y="263"/>
                    <a:pt x="209" y="215"/>
                    <a:pt x="223" y="157"/>
                  </a:cubicBezTo>
                  <a:cubicBezTo>
                    <a:pt x="240" y="120"/>
                    <a:pt x="223" y="87"/>
                    <a:pt x="223" y="54"/>
                  </a:cubicBezTo>
                  <a:cubicBezTo>
                    <a:pt x="207" y="54"/>
                    <a:pt x="207" y="33"/>
                    <a:pt x="207" y="33"/>
                  </a:cubicBezTo>
                  <a:cubicBezTo>
                    <a:pt x="190" y="17"/>
                    <a:pt x="170" y="17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0" name="Google Shape;15330;p47"/>
            <p:cNvSpPr/>
            <p:nvPr/>
          </p:nvSpPr>
          <p:spPr>
            <a:xfrm>
              <a:off x="4171700" y="2762375"/>
              <a:ext cx="6400" cy="6500"/>
            </a:xfrm>
            <a:custGeom>
              <a:avLst/>
              <a:gdLst/>
              <a:ahLst/>
              <a:cxnLst/>
              <a:rect l="l" t="t" r="r" b="b"/>
              <a:pathLst>
                <a:path w="256" h="260" extrusionOk="0">
                  <a:moveTo>
                    <a:pt x="130" y="1"/>
                  </a:moveTo>
                  <a:cubicBezTo>
                    <a:pt x="99" y="1"/>
                    <a:pt x="70" y="13"/>
                    <a:pt x="50" y="40"/>
                  </a:cubicBezTo>
                  <a:cubicBezTo>
                    <a:pt x="0" y="110"/>
                    <a:pt x="0" y="176"/>
                    <a:pt x="50" y="230"/>
                  </a:cubicBezTo>
                  <a:cubicBezTo>
                    <a:pt x="65" y="250"/>
                    <a:pt x="89" y="260"/>
                    <a:pt x="115" y="260"/>
                  </a:cubicBezTo>
                  <a:cubicBezTo>
                    <a:pt x="150" y="260"/>
                    <a:pt x="187" y="242"/>
                    <a:pt x="206" y="213"/>
                  </a:cubicBezTo>
                  <a:cubicBezTo>
                    <a:pt x="256" y="160"/>
                    <a:pt x="256" y="73"/>
                    <a:pt x="206" y="24"/>
                  </a:cubicBezTo>
                  <a:cubicBezTo>
                    <a:pt x="182" y="9"/>
                    <a:pt x="156" y="1"/>
                    <a:pt x="13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1" name="Google Shape;15331;p47"/>
            <p:cNvSpPr/>
            <p:nvPr/>
          </p:nvSpPr>
          <p:spPr>
            <a:xfrm>
              <a:off x="4167775" y="2793975"/>
              <a:ext cx="6525" cy="6300"/>
            </a:xfrm>
            <a:custGeom>
              <a:avLst/>
              <a:gdLst/>
              <a:ahLst/>
              <a:cxnLst/>
              <a:rect l="l" t="t" r="r" b="b"/>
              <a:pathLst>
                <a:path w="261" h="252" extrusionOk="0">
                  <a:moveTo>
                    <a:pt x="142" y="0"/>
                  </a:moveTo>
                  <a:cubicBezTo>
                    <a:pt x="127" y="0"/>
                    <a:pt x="114" y="5"/>
                    <a:pt x="103" y="13"/>
                  </a:cubicBezTo>
                  <a:cubicBezTo>
                    <a:pt x="38" y="29"/>
                    <a:pt x="0" y="116"/>
                    <a:pt x="21" y="186"/>
                  </a:cubicBezTo>
                  <a:cubicBezTo>
                    <a:pt x="21" y="203"/>
                    <a:pt x="54" y="236"/>
                    <a:pt x="71" y="252"/>
                  </a:cubicBezTo>
                  <a:lnTo>
                    <a:pt x="157" y="252"/>
                  </a:lnTo>
                  <a:cubicBezTo>
                    <a:pt x="227" y="219"/>
                    <a:pt x="260" y="149"/>
                    <a:pt x="244" y="83"/>
                  </a:cubicBezTo>
                  <a:cubicBezTo>
                    <a:pt x="227" y="66"/>
                    <a:pt x="227" y="46"/>
                    <a:pt x="207" y="29"/>
                  </a:cubicBezTo>
                  <a:lnTo>
                    <a:pt x="190" y="13"/>
                  </a:lnTo>
                  <a:cubicBezTo>
                    <a:pt x="174" y="5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2" name="Google Shape;15332;p47"/>
            <p:cNvSpPr/>
            <p:nvPr/>
          </p:nvSpPr>
          <p:spPr>
            <a:xfrm>
              <a:off x="4184150" y="2750150"/>
              <a:ext cx="6025" cy="6525"/>
            </a:xfrm>
            <a:custGeom>
              <a:avLst/>
              <a:gdLst/>
              <a:ahLst/>
              <a:cxnLst/>
              <a:rect l="l" t="t" r="r" b="b"/>
              <a:pathLst>
                <a:path w="241" h="261" extrusionOk="0">
                  <a:moveTo>
                    <a:pt x="135" y="0"/>
                  </a:moveTo>
                  <a:cubicBezTo>
                    <a:pt x="100" y="0"/>
                    <a:pt x="65" y="18"/>
                    <a:pt x="34" y="47"/>
                  </a:cubicBezTo>
                  <a:cubicBezTo>
                    <a:pt x="1" y="100"/>
                    <a:pt x="1" y="187"/>
                    <a:pt x="50" y="236"/>
                  </a:cubicBezTo>
                  <a:cubicBezTo>
                    <a:pt x="66" y="252"/>
                    <a:pt x="87" y="261"/>
                    <a:pt x="110" y="261"/>
                  </a:cubicBezTo>
                  <a:cubicBezTo>
                    <a:pt x="141" y="261"/>
                    <a:pt x="176" y="244"/>
                    <a:pt x="207" y="203"/>
                  </a:cubicBezTo>
                  <a:cubicBezTo>
                    <a:pt x="240" y="150"/>
                    <a:pt x="240" y="84"/>
                    <a:pt x="207" y="30"/>
                  </a:cubicBezTo>
                  <a:cubicBezTo>
                    <a:pt x="185" y="9"/>
                    <a:pt x="160" y="0"/>
                    <a:pt x="135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3" name="Google Shape;15333;p47"/>
            <p:cNvSpPr/>
            <p:nvPr/>
          </p:nvSpPr>
          <p:spPr>
            <a:xfrm>
              <a:off x="4176850" y="2716650"/>
              <a:ext cx="6000" cy="6200"/>
            </a:xfrm>
            <a:custGeom>
              <a:avLst/>
              <a:gdLst/>
              <a:ahLst/>
              <a:cxnLst/>
              <a:rect l="l" t="t" r="r" b="b"/>
              <a:pathLst>
                <a:path w="240" h="248" extrusionOk="0">
                  <a:moveTo>
                    <a:pt x="134" y="0"/>
                  </a:moveTo>
                  <a:cubicBezTo>
                    <a:pt x="100" y="0"/>
                    <a:pt x="64" y="18"/>
                    <a:pt x="33" y="47"/>
                  </a:cubicBezTo>
                  <a:cubicBezTo>
                    <a:pt x="33" y="67"/>
                    <a:pt x="17" y="84"/>
                    <a:pt x="17" y="100"/>
                  </a:cubicBezTo>
                  <a:cubicBezTo>
                    <a:pt x="0" y="150"/>
                    <a:pt x="17" y="203"/>
                    <a:pt x="33" y="220"/>
                  </a:cubicBezTo>
                  <a:cubicBezTo>
                    <a:pt x="55" y="239"/>
                    <a:pt x="81" y="247"/>
                    <a:pt x="105" y="247"/>
                  </a:cubicBezTo>
                  <a:cubicBezTo>
                    <a:pt x="123" y="247"/>
                    <a:pt x="139" y="243"/>
                    <a:pt x="153" y="236"/>
                  </a:cubicBezTo>
                  <a:cubicBezTo>
                    <a:pt x="173" y="236"/>
                    <a:pt x="190" y="220"/>
                    <a:pt x="206" y="203"/>
                  </a:cubicBezTo>
                  <a:cubicBezTo>
                    <a:pt x="239" y="150"/>
                    <a:pt x="239" y="67"/>
                    <a:pt x="206" y="30"/>
                  </a:cubicBezTo>
                  <a:cubicBezTo>
                    <a:pt x="184" y="9"/>
                    <a:pt x="159" y="0"/>
                    <a:pt x="13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4" name="Google Shape;15334;p47"/>
            <p:cNvSpPr/>
            <p:nvPr/>
          </p:nvSpPr>
          <p:spPr>
            <a:xfrm>
              <a:off x="4187975" y="2781275"/>
              <a:ext cx="6525" cy="6550"/>
            </a:xfrm>
            <a:custGeom>
              <a:avLst/>
              <a:gdLst/>
              <a:ahLst/>
              <a:cxnLst/>
              <a:rect l="l" t="t" r="r" b="b"/>
              <a:pathLst>
                <a:path w="261" h="262" extrusionOk="0">
                  <a:moveTo>
                    <a:pt x="152" y="1"/>
                  </a:moveTo>
                  <a:cubicBezTo>
                    <a:pt x="120" y="1"/>
                    <a:pt x="83" y="18"/>
                    <a:pt x="54" y="59"/>
                  </a:cubicBezTo>
                  <a:cubicBezTo>
                    <a:pt x="1" y="109"/>
                    <a:pt x="1" y="179"/>
                    <a:pt x="54" y="228"/>
                  </a:cubicBezTo>
                  <a:cubicBezTo>
                    <a:pt x="75" y="251"/>
                    <a:pt x="100" y="261"/>
                    <a:pt x="124" y="261"/>
                  </a:cubicBezTo>
                  <a:cubicBezTo>
                    <a:pt x="156" y="261"/>
                    <a:pt x="188" y="242"/>
                    <a:pt x="207" y="212"/>
                  </a:cubicBezTo>
                  <a:cubicBezTo>
                    <a:pt x="260" y="162"/>
                    <a:pt x="260" y="76"/>
                    <a:pt x="207" y="22"/>
                  </a:cubicBezTo>
                  <a:cubicBezTo>
                    <a:pt x="193" y="9"/>
                    <a:pt x="174" y="1"/>
                    <a:pt x="152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5" name="Google Shape;15335;p47"/>
            <p:cNvSpPr/>
            <p:nvPr/>
          </p:nvSpPr>
          <p:spPr>
            <a:xfrm>
              <a:off x="4181175" y="2795625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53" y="0"/>
                  </a:moveTo>
                  <a:cubicBezTo>
                    <a:pt x="83" y="0"/>
                    <a:pt x="33" y="50"/>
                    <a:pt x="17" y="120"/>
                  </a:cubicBezTo>
                  <a:cubicBezTo>
                    <a:pt x="0" y="153"/>
                    <a:pt x="17" y="186"/>
                    <a:pt x="17" y="207"/>
                  </a:cubicBezTo>
                  <a:cubicBezTo>
                    <a:pt x="33" y="240"/>
                    <a:pt x="66" y="256"/>
                    <a:pt x="83" y="256"/>
                  </a:cubicBezTo>
                  <a:cubicBezTo>
                    <a:pt x="92" y="258"/>
                    <a:pt x="101" y="259"/>
                    <a:pt x="110" y="259"/>
                  </a:cubicBezTo>
                  <a:cubicBezTo>
                    <a:pt x="170" y="259"/>
                    <a:pt x="225" y="214"/>
                    <a:pt x="240" y="153"/>
                  </a:cubicBezTo>
                  <a:cubicBezTo>
                    <a:pt x="240" y="120"/>
                    <a:pt x="240" y="83"/>
                    <a:pt x="223" y="50"/>
                  </a:cubicBezTo>
                  <a:lnTo>
                    <a:pt x="207" y="33"/>
                  </a:lnTo>
                  <a:cubicBezTo>
                    <a:pt x="186" y="17"/>
                    <a:pt x="169" y="17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6" name="Google Shape;15336;p47"/>
            <p:cNvSpPr/>
            <p:nvPr/>
          </p:nvSpPr>
          <p:spPr>
            <a:xfrm>
              <a:off x="4186325" y="281190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37" y="1"/>
                  </a:moveTo>
                  <a:cubicBezTo>
                    <a:pt x="120" y="1"/>
                    <a:pt x="83" y="1"/>
                    <a:pt x="50" y="34"/>
                  </a:cubicBezTo>
                  <a:cubicBezTo>
                    <a:pt x="34" y="50"/>
                    <a:pt x="17" y="71"/>
                    <a:pt x="1" y="104"/>
                  </a:cubicBezTo>
                  <a:cubicBezTo>
                    <a:pt x="1" y="137"/>
                    <a:pt x="1" y="174"/>
                    <a:pt x="17" y="207"/>
                  </a:cubicBezTo>
                  <a:cubicBezTo>
                    <a:pt x="34" y="240"/>
                    <a:pt x="50" y="257"/>
                    <a:pt x="83" y="257"/>
                  </a:cubicBezTo>
                  <a:cubicBezTo>
                    <a:pt x="153" y="257"/>
                    <a:pt x="207" y="224"/>
                    <a:pt x="223" y="153"/>
                  </a:cubicBezTo>
                  <a:cubicBezTo>
                    <a:pt x="240" y="120"/>
                    <a:pt x="223" y="87"/>
                    <a:pt x="207" y="50"/>
                  </a:cubicBezTo>
                  <a:cubicBezTo>
                    <a:pt x="207" y="50"/>
                    <a:pt x="207" y="34"/>
                    <a:pt x="186" y="34"/>
                  </a:cubicBezTo>
                  <a:cubicBezTo>
                    <a:pt x="186" y="17"/>
                    <a:pt x="170" y="1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7" name="Google Shape;15337;p47"/>
            <p:cNvSpPr/>
            <p:nvPr/>
          </p:nvSpPr>
          <p:spPr>
            <a:xfrm>
              <a:off x="4176850" y="2843125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138" y="0"/>
                  </a:moveTo>
                  <a:cubicBezTo>
                    <a:pt x="104" y="0"/>
                    <a:pt x="72" y="17"/>
                    <a:pt x="50" y="59"/>
                  </a:cubicBezTo>
                  <a:cubicBezTo>
                    <a:pt x="0" y="108"/>
                    <a:pt x="0" y="178"/>
                    <a:pt x="50" y="228"/>
                  </a:cubicBezTo>
                  <a:cubicBezTo>
                    <a:pt x="50" y="244"/>
                    <a:pt x="70" y="244"/>
                    <a:pt x="87" y="244"/>
                  </a:cubicBezTo>
                  <a:cubicBezTo>
                    <a:pt x="96" y="250"/>
                    <a:pt x="107" y="253"/>
                    <a:pt x="118" y="253"/>
                  </a:cubicBezTo>
                  <a:cubicBezTo>
                    <a:pt x="148" y="253"/>
                    <a:pt x="183" y="235"/>
                    <a:pt x="206" y="211"/>
                  </a:cubicBezTo>
                  <a:cubicBezTo>
                    <a:pt x="239" y="178"/>
                    <a:pt x="239" y="108"/>
                    <a:pt x="223" y="75"/>
                  </a:cubicBezTo>
                  <a:cubicBezTo>
                    <a:pt x="223" y="59"/>
                    <a:pt x="223" y="38"/>
                    <a:pt x="206" y="22"/>
                  </a:cubicBezTo>
                  <a:cubicBezTo>
                    <a:pt x="185" y="8"/>
                    <a:pt x="161" y="0"/>
                    <a:pt x="13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8" name="Google Shape;15338;p47"/>
            <p:cNvSpPr/>
            <p:nvPr/>
          </p:nvSpPr>
          <p:spPr>
            <a:xfrm>
              <a:off x="4169525" y="27458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5" y="0"/>
                  </a:moveTo>
                  <a:cubicBezTo>
                    <a:pt x="101" y="0"/>
                    <a:pt x="64" y="19"/>
                    <a:pt x="33" y="50"/>
                  </a:cubicBezTo>
                  <a:cubicBezTo>
                    <a:pt x="1" y="99"/>
                    <a:pt x="1" y="186"/>
                    <a:pt x="33" y="239"/>
                  </a:cubicBezTo>
                  <a:cubicBezTo>
                    <a:pt x="55" y="253"/>
                    <a:pt x="80" y="261"/>
                    <a:pt x="105" y="261"/>
                  </a:cubicBezTo>
                  <a:cubicBezTo>
                    <a:pt x="141" y="261"/>
                    <a:pt x="177" y="244"/>
                    <a:pt x="207" y="202"/>
                  </a:cubicBezTo>
                  <a:cubicBezTo>
                    <a:pt x="240" y="153"/>
                    <a:pt x="240" y="66"/>
                    <a:pt x="207" y="33"/>
                  </a:cubicBezTo>
                  <a:cubicBezTo>
                    <a:pt x="186" y="10"/>
                    <a:pt x="161" y="0"/>
                    <a:pt x="135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9" name="Google Shape;15339;p47"/>
            <p:cNvSpPr/>
            <p:nvPr/>
          </p:nvSpPr>
          <p:spPr>
            <a:xfrm>
              <a:off x="4175500" y="2828125"/>
              <a:ext cx="6100" cy="6600"/>
            </a:xfrm>
            <a:custGeom>
              <a:avLst/>
              <a:gdLst/>
              <a:ahLst/>
              <a:cxnLst/>
              <a:rect l="l" t="t" r="r" b="b"/>
              <a:pathLst>
                <a:path w="244" h="264" extrusionOk="0">
                  <a:moveTo>
                    <a:pt x="132" y="0"/>
                  </a:moveTo>
                  <a:cubicBezTo>
                    <a:pt x="75" y="0"/>
                    <a:pt x="36" y="49"/>
                    <a:pt x="21" y="106"/>
                  </a:cubicBezTo>
                  <a:cubicBezTo>
                    <a:pt x="1" y="143"/>
                    <a:pt x="21" y="176"/>
                    <a:pt x="38" y="209"/>
                  </a:cubicBezTo>
                  <a:cubicBezTo>
                    <a:pt x="38" y="226"/>
                    <a:pt x="71" y="247"/>
                    <a:pt x="104" y="263"/>
                  </a:cubicBezTo>
                  <a:cubicBezTo>
                    <a:pt x="124" y="263"/>
                    <a:pt x="157" y="247"/>
                    <a:pt x="190" y="226"/>
                  </a:cubicBezTo>
                  <a:cubicBezTo>
                    <a:pt x="207" y="209"/>
                    <a:pt x="227" y="176"/>
                    <a:pt x="244" y="143"/>
                  </a:cubicBezTo>
                  <a:cubicBezTo>
                    <a:pt x="244" y="106"/>
                    <a:pt x="244" y="73"/>
                    <a:pt x="227" y="57"/>
                  </a:cubicBezTo>
                  <a:cubicBezTo>
                    <a:pt x="227" y="40"/>
                    <a:pt x="207" y="40"/>
                    <a:pt x="207" y="20"/>
                  </a:cubicBezTo>
                  <a:cubicBezTo>
                    <a:pt x="190" y="20"/>
                    <a:pt x="174" y="3"/>
                    <a:pt x="157" y="3"/>
                  </a:cubicBezTo>
                  <a:cubicBezTo>
                    <a:pt x="149" y="1"/>
                    <a:pt x="140" y="0"/>
                    <a:pt x="13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0" name="Google Shape;15340;p47"/>
            <p:cNvSpPr/>
            <p:nvPr/>
          </p:nvSpPr>
          <p:spPr>
            <a:xfrm>
              <a:off x="4171700" y="2701525"/>
              <a:ext cx="6000" cy="6375"/>
            </a:xfrm>
            <a:custGeom>
              <a:avLst/>
              <a:gdLst/>
              <a:ahLst/>
              <a:cxnLst/>
              <a:rect l="l" t="t" r="r" b="b"/>
              <a:pathLst>
                <a:path w="240" h="255" extrusionOk="0">
                  <a:moveTo>
                    <a:pt x="103" y="0"/>
                  </a:moveTo>
                  <a:cubicBezTo>
                    <a:pt x="33" y="33"/>
                    <a:pt x="0" y="103"/>
                    <a:pt x="17" y="173"/>
                  </a:cubicBezTo>
                  <a:cubicBezTo>
                    <a:pt x="33" y="206"/>
                    <a:pt x="50" y="223"/>
                    <a:pt x="70" y="239"/>
                  </a:cubicBezTo>
                  <a:cubicBezTo>
                    <a:pt x="87" y="250"/>
                    <a:pt x="99" y="255"/>
                    <a:pt x="111" y="255"/>
                  </a:cubicBezTo>
                  <a:cubicBezTo>
                    <a:pt x="124" y="255"/>
                    <a:pt x="136" y="250"/>
                    <a:pt x="153" y="239"/>
                  </a:cubicBezTo>
                  <a:cubicBezTo>
                    <a:pt x="190" y="239"/>
                    <a:pt x="206" y="206"/>
                    <a:pt x="223" y="173"/>
                  </a:cubicBezTo>
                  <a:cubicBezTo>
                    <a:pt x="239" y="157"/>
                    <a:pt x="239" y="120"/>
                    <a:pt x="239" y="87"/>
                  </a:cubicBezTo>
                  <a:cubicBezTo>
                    <a:pt x="223" y="54"/>
                    <a:pt x="223" y="33"/>
                    <a:pt x="206" y="33"/>
                  </a:cubicBezTo>
                  <a:cubicBezTo>
                    <a:pt x="206" y="17"/>
                    <a:pt x="190" y="17"/>
                    <a:pt x="190" y="17"/>
                  </a:cubicBezTo>
                  <a:cubicBezTo>
                    <a:pt x="153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1" name="Google Shape;15341;p47"/>
            <p:cNvSpPr/>
            <p:nvPr/>
          </p:nvSpPr>
          <p:spPr>
            <a:xfrm>
              <a:off x="4172100" y="2813650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87" y="1"/>
                  </a:moveTo>
                  <a:cubicBezTo>
                    <a:pt x="71" y="17"/>
                    <a:pt x="34" y="34"/>
                    <a:pt x="17" y="67"/>
                  </a:cubicBezTo>
                  <a:cubicBezTo>
                    <a:pt x="1" y="104"/>
                    <a:pt x="1" y="137"/>
                    <a:pt x="17" y="170"/>
                  </a:cubicBezTo>
                  <a:cubicBezTo>
                    <a:pt x="29" y="221"/>
                    <a:pt x="61" y="253"/>
                    <a:pt x="105" y="253"/>
                  </a:cubicBezTo>
                  <a:cubicBezTo>
                    <a:pt x="121" y="253"/>
                    <a:pt x="139" y="249"/>
                    <a:pt x="157" y="240"/>
                  </a:cubicBezTo>
                  <a:cubicBezTo>
                    <a:pt x="207" y="224"/>
                    <a:pt x="240" y="137"/>
                    <a:pt x="223" y="83"/>
                  </a:cubicBezTo>
                  <a:cubicBezTo>
                    <a:pt x="223" y="50"/>
                    <a:pt x="207" y="34"/>
                    <a:pt x="207" y="17"/>
                  </a:cubicBezTo>
                  <a:cubicBezTo>
                    <a:pt x="190" y="17"/>
                    <a:pt x="190" y="17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2" name="Google Shape;15342;p47"/>
            <p:cNvSpPr/>
            <p:nvPr/>
          </p:nvSpPr>
          <p:spPr>
            <a:xfrm>
              <a:off x="4085825" y="28123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53" y="0"/>
                  </a:moveTo>
                  <a:cubicBezTo>
                    <a:pt x="83" y="0"/>
                    <a:pt x="17" y="33"/>
                    <a:pt x="17" y="103"/>
                  </a:cubicBezTo>
                  <a:cubicBezTo>
                    <a:pt x="1" y="136"/>
                    <a:pt x="1" y="174"/>
                    <a:pt x="17" y="207"/>
                  </a:cubicBezTo>
                  <a:cubicBezTo>
                    <a:pt x="34" y="240"/>
                    <a:pt x="67" y="260"/>
                    <a:pt x="83" y="260"/>
                  </a:cubicBezTo>
                  <a:cubicBezTo>
                    <a:pt x="153" y="260"/>
                    <a:pt x="207" y="223"/>
                    <a:pt x="223" y="157"/>
                  </a:cubicBezTo>
                  <a:cubicBezTo>
                    <a:pt x="240" y="120"/>
                    <a:pt x="240" y="87"/>
                    <a:pt x="223" y="54"/>
                  </a:cubicBezTo>
                  <a:cubicBezTo>
                    <a:pt x="207" y="54"/>
                    <a:pt x="207" y="33"/>
                    <a:pt x="207" y="33"/>
                  </a:cubicBezTo>
                  <a:cubicBezTo>
                    <a:pt x="186" y="17"/>
                    <a:pt x="170" y="0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3" name="Google Shape;15343;p47"/>
            <p:cNvSpPr/>
            <p:nvPr/>
          </p:nvSpPr>
          <p:spPr>
            <a:xfrm>
              <a:off x="4193550" y="2845825"/>
              <a:ext cx="6100" cy="4750"/>
            </a:xfrm>
            <a:custGeom>
              <a:avLst/>
              <a:gdLst/>
              <a:ahLst/>
              <a:cxnLst/>
              <a:rect l="l" t="t" r="r" b="b"/>
              <a:pathLst>
                <a:path w="244" h="190" extrusionOk="0">
                  <a:moveTo>
                    <a:pt x="157" y="0"/>
                  </a:moveTo>
                  <a:cubicBezTo>
                    <a:pt x="87" y="0"/>
                    <a:pt x="21" y="54"/>
                    <a:pt x="21" y="120"/>
                  </a:cubicBezTo>
                  <a:cubicBezTo>
                    <a:pt x="0" y="136"/>
                    <a:pt x="0" y="173"/>
                    <a:pt x="21" y="190"/>
                  </a:cubicBezTo>
                  <a:lnTo>
                    <a:pt x="206" y="190"/>
                  </a:lnTo>
                  <a:cubicBezTo>
                    <a:pt x="227" y="190"/>
                    <a:pt x="227" y="173"/>
                    <a:pt x="227" y="157"/>
                  </a:cubicBezTo>
                  <a:cubicBezTo>
                    <a:pt x="243" y="103"/>
                    <a:pt x="227" y="70"/>
                    <a:pt x="190" y="33"/>
                  </a:cubicBezTo>
                  <a:cubicBezTo>
                    <a:pt x="190" y="17"/>
                    <a:pt x="173" y="17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4" name="Google Shape;15344;p47"/>
            <p:cNvSpPr/>
            <p:nvPr/>
          </p:nvSpPr>
          <p:spPr>
            <a:xfrm>
              <a:off x="4219300" y="2772425"/>
              <a:ext cx="6125" cy="6425"/>
            </a:xfrm>
            <a:custGeom>
              <a:avLst/>
              <a:gdLst/>
              <a:ahLst/>
              <a:cxnLst/>
              <a:rect l="l" t="t" r="r" b="b"/>
              <a:pathLst>
                <a:path w="245" h="257" extrusionOk="0">
                  <a:moveTo>
                    <a:pt x="141" y="1"/>
                  </a:moveTo>
                  <a:cubicBezTo>
                    <a:pt x="125" y="1"/>
                    <a:pt x="87" y="1"/>
                    <a:pt x="54" y="17"/>
                  </a:cubicBezTo>
                  <a:cubicBezTo>
                    <a:pt x="38" y="34"/>
                    <a:pt x="21" y="67"/>
                    <a:pt x="1" y="104"/>
                  </a:cubicBezTo>
                  <a:cubicBezTo>
                    <a:pt x="1" y="137"/>
                    <a:pt x="1" y="170"/>
                    <a:pt x="21" y="207"/>
                  </a:cubicBezTo>
                  <a:cubicBezTo>
                    <a:pt x="38" y="223"/>
                    <a:pt x="54" y="240"/>
                    <a:pt x="87" y="256"/>
                  </a:cubicBezTo>
                  <a:cubicBezTo>
                    <a:pt x="158" y="256"/>
                    <a:pt x="207" y="207"/>
                    <a:pt x="228" y="137"/>
                  </a:cubicBezTo>
                  <a:cubicBezTo>
                    <a:pt x="244" y="104"/>
                    <a:pt x="228" y="67"/>
                    <a:pt x="207" y="50"/>
                  </a:cubicBezTo>
                  <a:cubicBezTo>
                    <a:pt x="207" y="34"/>
                    <a:pt x="207" y="34"/>
                    <a:pt x="191" y="17"/>
                  </a:cubicBezTo>
                  <a:cubicBezTo>
                    <a:pt x="174" y="17"/>
                    <a:pt x="158" y="1"/>
                    <a:pt x="14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5" name="Google Shape;15345;p47"/>
            <p:cNvSpPr/>
            <p:nvPr/>
          </p:nvSpPr>
          <p:spPr>
            <a:xfrm>
              <a:off x="4213325" y="280267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33" y="0"/>
                  </a:moveTo>
                  <a:cubicBezTo>
                    <a:pt x="123" y="0"/>
                    <a:pt x="113" y="2"/>
                    <a:pt x="104" y="7"/>
                  </a:cubicBezTo>
                  <a:cubicBezTo>
                    <a:pt x="87" y="7"/>
                    <a:pt x="54" y="28"/>
                    <a:pt x="34" y="44"/>
                  </a:cubicBezTo>
                  <a:cubicBezTo>
                    <a:pt x="17" y="77"/>
                    <a:pt x="17" y="94"/>
                    <a:pt x="1" y="131"/>
                  </a:cubicBezTo>
                  <a:cubicBezTo>
                    <a:pt x="1" y="164"/>
                    <a:pt x="17" y="197"/>
                    <a:pt x="34" y="234"/>
                  </a:cubicBezTo>
                  <a:cubicBezTo>
                    <a:pt x="57" y="248"/>
                    <a:pt x="84" y="256"/>
                    <a:pt x="111" y="256"/>
                  </a:cubicBezTo>
                  <a:cubicBezTo>
                    <a:pt x="145" y="256"/>
                    <a:pt x="179" y="243"/>
                    <a:pt x="207" y="213"/>
                  </a:cubicBezTo>
                  <a:cubicBezTo>
                    <a:pt x="240" y="147"/>
                    <a:pt x="240" y="77"/>
                    <a:pt x="207" y="28"/>
                  </a:cubicBezTo>
                  <a:cubicBezTo>
                    <a:pt x="183" y="13"/>
                    <a:pt x="158" y="0"/>
                    <a:pt x="13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6" name="Google Shape;15346;p47"/>
            <p:cNvSpPr/>
            <p:nvPr/>
          </p:nvSpPr>
          <p:spPr>
            <a:xfrm>
              <a:off x="4215075" y="281955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28" y="1"/>
                  </a:moveTo>
                  <a:cubicBezTo>
                    <a:pt x="74" y="1"/>
                    <a:pt x="32" y="46"/>
                    <a:pt x="17" y="107"/>
                  </a:cubicBezTo>
                  <a:cubicBezTo>
                    <a:pt x="1" y="140"/>
                    <a:pt x="17" y="177"/>
                    <a:pt x="34" y="210"/>
                  </a:cubicBezTo>
                  <a:cubicBezTo>
                    <a:pt x="34" y="227"/>
                    <a:pt x="67" y="243"/>
                    <a:pt x="104" y="260"/>
                  </a:cubicBezTo>
                  <a:cubicBezTo>
                    <a:pt x="153" y="260"/>
                    <a:pt x="223" y="210"/>
                    <a:pt x="240" y="140"/>
                  </a:cubicBezTo>
                  <a:cubicBezTo>
                    <a:pt x="240" y="107"/>
                    <a:pt x="240" y="74"/>
                    <a:pt x="223" y="54"/>
                  </a:cubicBezTo>
                  <a:cubicBezTo>
                    <a:pt x="223" y="37"/>
                    <a:pt x="207" y="37"/>
                    <a:pt x="207" y="21"/>
                  </a:cubicBezTo>
                  <a:cubicBezTo>
                    <a:pt x="190" y="21"/>
                    <a:pt x="170" y="4"/>
                    <a:pt x="153" y="4"/>
                  </a:cubicBezTo>
                  <a:cubicBezTo>
                    <a:pt x="145" y="2"/>
                    <a:pt x="136" y="1"/>
                    <a:pt x="12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7" name="Google Shape;15347;p47"/>
            <p:cNvSpPr/>
            <p:nvPr/>
          </p:nvSpPr>
          <p:spPr>
            <a:xfrm>
              <a:off x="4207775" y="2786900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29" y="0"/>
                  </a:moveTo>
                  <a:cubicBezTo>
                    <a:pt x="74" y="0"/>
                    <a:pt x="31" y="48"/>
                    <a:pt x="17" y="106"/>
                  </a:cubicBezTo>
                  <a:cubicBezTo>
                    <a:pt x="0" y="143"/>
                    <a:pt x="17" y="176"/>
                    <a:pt x="17" y="209"/>
                  </a:cubicBezTo>
                  <a:cubicBezTo>
                    <a:pt x="33" y="226"/>
                    <a:pt x="70" y="246"/>
                    <a:pt x="87" y="263"/>
                  </a:cubicBezTo>
                  <a:cubicBezTo>
                    <a:pt x="153" y="263"/>
                    <a:pt x="223" y="209"/>
                    <a:pt x="223" y="143"/>
                  </a:cubicBezTo>
                  <a:cubicBezTo>
                    <a:pt x="239" y="106"/>
                    <a:pt x="239" y="73"/>
                    <a:pt x="223" y="57"/>
                  </a:cubicBezTo>
                  <a:cubicBezTo>
                    <a:pt x="206" y="40"/>
                    <a:pt x="206" y="40"/>
                    <a:pt x="206" y="20"/>
                  </a:cubicBezTo>
                  <a:cubicBezTo>
                    <a:pt x="190" y="20"/>
                    <a:pt x="173" y="3"/>
                    <a:pt x="153" y="3"/>
                  </a:cubicBezTo>
                  <a:cubicBezTo>
                    <a:pt x="144" y="1"/>
                    <a:pt x="136" y="0"/>
                    <a:pt x="12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8" name="Google Shape;15348;p47"/>
            <p:cNvSpPr/>
            <p:nvPr/>
          </p:nvSpPr>
          <p:spPr>
            <a:xfrm>
              <a:off x="3857725" y="2773600"/>
              <a:ext cx="6000" cy="6300"/>
            </a:xfrm>
            <a:custGeom>
              <a:avLst/>
              <a:gdLst/>
              <a:ahLst/>
              <a:cxnLst/>
              <a:rect l="l" t="t" r="r" b="b"/>
              <a:pathLst>
                <a:path w="240" h="252" extrusionOk="0">
                  <a:moveTo>
                    <a:pt x="131" y="0"/>
                  </a:moveTo>
                  <a:cubicBezTo>
                    <a:pt x="74" y="0"/>
                    <a:pt x="32" y="45"/>
                    <a:pt x="17" y="106"/>
                  </a:cubicBezTo>
                  <a:cubicBezTo>
                    <a:pt x="1" y="176"/>
                    <a:pt x="34" y="242"/>
                    <a:pt x="104" y="242"/>
                  </a:cubicBezTo>
                  <a:cubicBezTo>
                    <a:pt x="109" y="249"/>
                    <a:pt x="116" y="251"/>
                    <a:pt x="123" y="251"/>
                  </a:cubicBezTo>
                  <a:cubicBezTo>
                    <a:pt x="142" y="251"/>
                    <a:pt x="167" y="237"/>
                    <a:pt x="190" y="226"/>
                  </a:cubicBezTo>
                  <a:cubicBezTo>
                    <a:pt x="207" y="209"/>
                    <a:pt x="223" y="176"/>
                    <a:pt x="240" y="139"/>
                  </a:cubicBezTo>
                  <a:cubicBezTo>
                    <a:pt x="240" y="106"/>
                    <a:pt x="240" y="73"/>
                    <a:pt x="223" y="57"/>
                  </a:cubicBezTo>
                  <a:cubicBezTo>
                    <a:pt x="223" y="36"/>
                    <a:pt x="207" y="36"/>
                    <a:pt x="207" y="20"/>
                  </a:cubicBezTo>
                  <a:cubicBezTo>
                    <a:pt x="190" y="3"/>
                    <a:pt x="174" y="3"/>
                    <a:pt x="157" y="3"/>
                  </a:cubicBezTo>
                  <a:cubicBezTo>
                    <a:pt x="148" y="1"/>
                    <a:pt x="139" y="0"/>
                    <a:pt x="13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9" name="Google Shape;15349;p47"/>
            <p:cNvSpPr/>
            <p:nvPr/>
          </p:nvSpPr>
          <p:spPr>
            <a:xfrm>
              <a:off x="3868875" y="2849500"/>
              <a:ext cx="4350" cy="1075"/>
            </a:xfrm>
            <a:custGeom>
              <a:avLst/>
              <a:gdLst/>
              <a:ahLst/>
              <a:cxnLst/>
              <a:rect l="l" t="t" r="r" b="b"/>
              <a:pathLst>
                <a:path w="174" h="43" extrusionOk="0">
                  <a:moveTo>
                    <a:pt x="94" y="0"/>
                  </a:moveTo>
                  <a:cubicBezTo>
                    <a:pt x="63" y="0"/>
                    <a:pt x="29" y="14"/>
                    <a:pt x="0" y="43"/>
                  </a:cubicBezTo>
                  <a:lnTo>
                    <a:pt x="173" y="43"/>
                  </a:lnTo>
                  <a:cubicBezTo>
                    <a:pt x="173" y="43"/>
                    <a:pt x="173" y="26"/>
                    <a:pt x="157" y="26"/>
                  </a:cubicBezTo>
                  <a:cubicBezTo>
                    <a:pt x="142" y="10"/>
                    <a:pt x="119" y="0"/>
                    <a:pt x="9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0" name="Google Shape;15350;p47"/>
            <p:cNvSpPr/>
            <p:nvPr/>
          </p:nvSpPr>
          <p:spPr>
            <a:xfrm>
              <a:off x="3856900" y="281922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53" y="1"/>
                  </a:moveTo>
                  <a:cubicBezTo>
                    <a:pt x="120" y="1"/>
                    <a:pt x="87" y="1"/>
                    <a:pt x="67" y="17"/>
                  </a:cubicBezTo>
                  <a:cubicBezTo>
                    <a:pt x="34" y="34"/>
                    <a:pt x="17" y="67"/>
                    <a:pt x="17" y="104"/>
                  </a:cubicBezTo>
                  <a:cubicBezTo>
                    <a:pt x="1" y="137"/>
                    <a:pt x="17" y="170"/>
                    <a:pt x="34" y="207"/>
                  </a:cubicBezTo>
                  <a:cubicBezTo>
                    <a:pt x="34" y="223"/>
                    <a:pt x="67" y="240"/>
                    <a:pt x="104" y="256"/>
                  </a:cubicBezTo>
                  <a:cubicBezTo>
                    <a:pt x="153" y="256"/>
                    <a:pt x="223" y="207"/>
                    <a:pt x="240" y="137"/>
                  </a:cubicBezTo>
                  <a:cubicBezTo>
                    <a:pt x="240" y="104"/>
                    <a:pt x="240" y="67"/>
                    <a:pt x="223" y="50"/>
                  </a:cubicBezTo>
                  <a:cubicBezTo>
                    <a:pt x="223" y="34"/>
                    <a:pt x="207" y="34"/>
                    <a:pt x="207" y="17"/>
                  </a:cubicBezTo>
                  <a:cubicBezTo>
                    <a:pt x="190" y="17"/>
                    <a:pt x="170" y="1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1" name="Google Shape;15351;p47"/>
            <p:cNvSpPr/>
            <p:nvPr/>
          </p:nvSpPr>
          <p:spPr>
            <a:xfrm>
              <a:off x="3868050" y="2740425"/>
              <a:ext cx="6500" cy="6400"/>
            </a:xfrm>
            <a:custGeom>
              <a:avLst/>
              <a:gdLst/>
              <a:ahLst/>
              <a:cxnLst/>
              <a:rect l="l" t="t" r="r" b="b"/>
              <a:pathLst>
                <a:path w="260" h="256" extrusionOk="0">
                  <a:moveTo>
                    <a:pt x="141" y="1"/>
                  </a:moveTo>
                  <a:cubicBezTo>
                    <a:pt x="107" y="1"/>
                    <a:pt x="72" y="14"/>
                    <a:pt x="54" y="44"/>
                  </a:cubicBezTo>
                  <a:cubicBezTo>
                    <a:pt x="0" y="93"/>
                    <a:pt x="0" y="180"/>
                    <a:pt x="54" y="229"/>
                  </a:cubicBezTo>
                  <a:cubicBezTo>
                    <a:pt x="76" y="246"/>
                    <a:pt x="103" y="256"/>
                    <a:pt x="128" y="256"/>
                  </a:cubicBezTo>
                  <a:cubicBezTo>
                    <a:pt x="159" y="256"/>
                    <a:pt x="188" y="242"/>
                    <a:pt x="206" y="213"/>
                  </a:cubicBezTo>
                  <a:cubicBezTo>
                    <a:pt x="260" y="147"/>
                    <a:pt x="260" y="77"/>
                    <a:pt x="206" y="23"/>
                  </a:cubicBezTo>
                  <a:cubicBezTo>
                    <a:pt x="192" y="9"/>
                    <a:pt x="167" y="1"/>
                    <a:pt x="14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2" name="Google Shape;15352;p47"/>
            <p:cNvSpPr/>
            <p:nvPr/>
          </p:nvSpPr>
          <p:spPr>
            <a:xfrm>
              <a:off x="3870625" y="2696050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136" y="1"/>
                  </a:moveTo>
                  <a:cubicBezTo>
                    <a:pt x="121" y="1"/>
                    <a:pt x="103" y="5"/>
                    <a:pt x="87" y="13"/>
                  </a:cubicBezTo>
                  <a:cubicBezTo>
                    <a:pt x="33" y="30"/>
                    <a:pt x="0" y="116"/>
                    <a:pt x="17" y="170"/>
                  </a:cubicBezTo>
                  <a:cubicBezTo>
                    <a:pt x="17" y="203"/>
                    <a:pt x="33" y="236"/>
                    <a:pt x="70" y="236"/>
                  </a:cubicBezTo>
                  <a:cubicBezTo>
                    <a:pt x="87" y="252"/>
                    <a:pt x="120" y="252"/>
                    <a:pt x="157" y="252"/>
                  </a:cubicBezTo>
                  <a:cubicBezTo>
                    <a:pt x="190" y="236"/>
                    <a:pt x="206" y="203"/>
                    <a:pt x="223" y="186"/>
                  </a:cubicBezTo>
                  <a:cubicBezTo>
                    <a:pt x="239" y="149"/>
                    <a:pt x="239" y="116"/>
                    <a:pt x="223" y="83"/>
                  </a:cubicBezTo>
                  <a:cubicBezTo>
                    <a:pt x="223" y="67"/>
                    <a:pt x="206" y="46"/>
                    <a:pt x="206" y="30"/>
                  </a:cubicBezTo>
                  <a:cubicBezTo>
                    <a:pt x="190" y="13"/>
                    <a:pt x="190" y="13"/>
                    <a:pt x="173" y="13"/>
                  </a:cubicBezTo>
                  <a:cubicBezTo>
                    <a:pt x="165" y="5"/>
                    <a:pt x="152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3" name="Google Shape;15353;p47"/>
            <p:cNvSpPr/>
            <p:nvPr/>
          </p:nvSpPr>
          <p:spPr>
            <a:xfrm>
              <a:off x="3862875" y="2834375"/>
              <a:ext cx="6025" cy="6500"/>
            </a:xfrm>
            <a:custGeom>
              <a:avLst/>
              <a:gdLst/>
              <a:ahLst/>
              <a:cxnLst/>
              <a:rect l="l" t="t" r="r" b="b"/>
              <a:pathLst>
                <a:path w="241" h="260" extrusionOk="0">
                  <a:moveTo>
                    <a:pt x="137" y="1"/>
                  </a:moveTo>
                  <a:cubicBezTo>
                    <a:pt x="121" y="1"/>
                    <a:pt x="104" y="5"/>
                    <a:pt x="87" y="13"/>
                  </a:cubicBezTo>
                  <a:cubicBezTo>
                    <a:pt x="34" y="30"/>
                    <a:pt x="1" y="116"/>
                    <a:pt x="17" y="182"/>
                  </a:cubicBezTo>
                  <a:cubicBezTo>
                    <a:pt x="17" y="203"/>
                    <a:pt x="34" y="236"/>
                    <a:pt x="71" y="252"/>
                  </a:cubicBezTo>
                  <a:cubicBezTo>
                    <a:pt x="82" y="252"/>
                    <a:pt x="100" y="260"/>
                    <a:pt x="122" y="260"/>
                  </a:cubicBezTo>
                  <a:cubicBezTo>
                    <a:pt x="133" y="260"/>
                    <a:pt x="145" y="258"/>
                    <a:pt x="158" y="252"/>
                  </a:cubicBezTo>
                  <a:cubicBezTo>
                    <a:pt x="174" y="236"/>
                    <a:pt x="207" y="219"/>
                    <a:pt x="224" y="182"/>
                  </a:cubicBezTo>
                  <a:cubicBezTo>
                    <a:pt x="240" y="149"/>
                    <a:pt x="240" y="116"/>
                    <a:pt x="224" y="79"/>
                  </a:cubicBezTo>
                  <a:cubicBezTo>
                    <a:pt x="224" y="63"/>
                    <a:pt x="207" y="46"/>
                    <a:pt x="207" y="30"/>
                  </a:cubicBezTo>
                  <a:cubicBezTo>
                    <a:pt x="191" y="30"/>
                    <a:pt x="191" y="13"/>
                    <a:pt x="174" y="13"/>
                  </a:cubicBezTo>
                  <a:cubicBezTo>
                    <a:pt x="166" y="5"/>
                    <a:pt x="152" y="1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4" name="Google Shape;15354;p47"/>
            <p:cNvSpPr/>
            <p:nvPr/>
          </p:nvSpPr>
          <p:spPr>
            <a:xfrm>
              <a:off x="3882250" y="2686475"/>
              <a:ext cx="6025" cy="4350"/>
            </a:xfrm>
            <a:custGeom>
              <a:avLst/>
              <a:gdLst/>
              <a:ahLst/>
              <a:cxnLst/>
              <a:rect l="l" t="t" r="r" b="b"/>
              <a:pathLst>
                <a:path w="241" h="174" extrusionOk="0">
                  <a:moveTo>
                    <a:pt x="17" y="0"/>
                  </a:moveTo>
                  <a:lnTo>
                    <a:pt x="17" y="17"/>
                  </a:lnTo>
                  <a:cubicBezTo>
                    <a:pt x="1" y="54"/>
                    <a:pt x="1" y="87"/>
                    <a:pt x="17" y="120"/>
                  </a:cubicBezTo>
                  <a:cubicBezTo>
                    <a:pt x="34" y="140"/>
                    <a:pt x="67" y="157"/>
                    <a:pt x="83" y="173"/>
                  </a:cubicBezTo>
                  <a:cubicBezTo>
                    <a:pt x="121" y="173"/>
                    <a:pt x="154" y="157"/>
                    <a:pt x="170" y="140"/>
                  </a:cubicBezTo>
                  <a:cubicBezTo>
                    <a:pt x="207" y="120"/>
                    <a:pt x="224" y="87"/>
                    <a:pt x="224" y="54"/>
                  </a:cubicBezTo>
                  <a:lnTo>
                    <a:pt x="240" y="37"/>
                  </a:lnTo>
                  <a:cubicBezTo>
                    <a:pt x="154" y="17"/>
                    <a:pt x="83" y="0"/>
                    <a:pt x="1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5" name="Google Shape;15355;p47"/>
            <p:cNvSpPr/>
            <p:nvPr/>
          </p:nvSpPr>
          <p:spPr>
            <a:xfrm>
              <a:off x="4223225" y="2742750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137" y="0"/>
                  </a:moveTo>
                  <a:cubicBezTo>
                    <a:pt x="120" y="0"/>
                    <a:pt x="87" y="0"/>
                    <a:pt x="50" y="17"/>
                  </a:cubicBezTo>
                  <a:cubicBezTo>
                    <a:pt x="34" y="33"/>
                    <a:pt x="17" y="71"/>
                    <a:pt x="1" y="103"/>
                  </a:cubicBezTo>
                  <a:cubicBezTo>
                    <a:pt x="1" y="136"/>
                    <a:pt x="1" y="174"/>
                    <a:pt x="17" y="207"/>
                  </a:cubicBezTo>
                  <a:cubicBezTo>
                    <a:pt x="34" y="223"/>
                    <a:pt x="50" y="240"/>
                    <a:pt x="87" y="260"/>
                  </a:cubicBezTo>
                  <a:cubicBezTo>
                    <a:pt x="153" y="260"/>
                    <a:pt x="207" y="207"/>
                    <a:pt x="223" y="136"/>
                  </a:cubicBezTo>
                  <a:cubicBezTo>
                    <a:pt x="223" y="103"/>
                    <a:pt x="223" y="71"/>
                    <a:pt x="207" y="54"/>
                  </a:cubicBezTo>
                  <a:cubicBezTo>
                    <a:pt x="207" y="33"/>
                    <a:pt x="207" y="33"/>
                    <a:pt x="190" y="17"/>
                  </a:cubicBezTo>
                  <a:cubicBezTo>
                    <a:pt x="174" y="17"/>
                    <a:pt x="153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6" name="Google Shape;15356;p47"/>
            <p:cNvSpPr/>
            <p:nvPr/>
          </p:nvSpPr>
          <p:spPr>
            <a:xfrm>
              <a:off x="4221475" y="2787075"/>
              <a:ext cx="6100" cy="6400"/>
            </a:xfrm>
            <a:custGeom>
              <a:avLst/>
              <a:gdLst/>
              <a:ahLst/>
              <a:cxnLst/>
              <a:rect l="l" t="t" r="r" b="b"/>
              <a:pathLst>
                <a:path w="244" h="256" extrusionOk="0">
                  <a:moveTo>
                    <a:pt x="132" y="0"/>
                  </a:moveTo>
                  <a:cubicBezTo>
                    <a:pt x="101" y="0"/>
                    <a:pt x="66" y="19"/>
                    <a:pt x="38" y="50"/>
                  </a:cubicBezTo>
                  <a:cubicBezTo>
                    <a:pt x="0" y="99"/>
                    <a:pt x="0" y="186"/>
                    <a:pt x="38" y="219"/>
                  </a:cubicBezTo>
                  <a:cubicBezTo>
                    <a:pt x="54" y="239"/>
                    <a:pt x="71" y="239"/>
                    <a:pt x="87" y="256"/>
                  </a:cubicBezTo>
                  <a:cubicBezTo>
                    <a:pt x="120" y="256"/>
                    <a:pt x="174" y="239"/>
                    <a:pt x="190" y="202"/>
                  </a:cubicBezTo>
                  <a:cubicBezTo>
                    <a:pt x="223" y="169"/>
                    <a:pt x="244" y="116"/>
                    <a:pt x="223" y="66"/>
                  </a:cubicBezTo>
                  <a:cubicBezTo>
                    <a:pt x="223" y="50"/>
                    <a:pt x="207" y="33"/>
                    <a:pt x="190" y="33"/>
                  </a:cubicBezTo>
                  <a:cubicBezTo>
                    <a:pt x="176" y="10"/>
                    <a:pt x="155" y="0"/>
                    <a:pt x="13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7" name="Google Shape;15357;p47"/>
            <p:cNvSpPr/>
            <p:nvPr/>
          </p:nvSpPr>
          <p:spPr>
            <a:xfrm>
              <a:off x="4215900" y="2835425"/>
              <a:ext cx="6525" cy="6600"/>
            </a:xfrm>
            <a:custGeom>
              <a:avLst/>
              <a:gdLst/>
              <a:ahLst/>
              <a:cxnLst/>
              <a:rect l="l" t="t" r="r" b="b"/>
              <a:pathLst>
                <a:path w="261" h="264" extrusionOk="0">
                  <a:moveTo>
                    <a:pt x="136" y="1"/>
                  </a:moveTo>
                  <a:cubicBezTo>
                    <a:pt x="86" y="1"/>
                    <a:pt x="32" y="46"/>
                    <a:pt x="17" y="107"/>
                  </a:cubicBezTo>
                  <a:cubicBezTo>
                    <a:pt x="1" y="177"/>
                    <a:pt x="54" y="243"/>
                    <a:pt x="104" y="264"/>
                  </a:cubicBezTo>
                  <a:cubicBezTo>
                    <a:pt x="137" y="264"/>
                    <a:pt x="174" y="243"/>
                    <a:pt x="190" y="227"/>
                  </a:cubicBezTo>
                  <a:cubicBezTo>
                    <a:pt x="223" y="210"/>
                    <a:pt x="240" y="177"/>
                    <a:pt x="240" y="140"/>
                  </a:cubicBezTo>
                  <a:cubicBezTo>
                    <a:pt x="261" y="107"/>
                    <a:pt x="240" y="74"/>
                    <a:pt x="223" y="58"/>
                  </a:cubicBezTo>
                  <a:cubicBezTo>
                    <a:pt x="223" y="37"/>
                    <a:pt x="223" y="37"/>
                    <a:pt x="207" y="21"/>
                  </a:cubicBezTo>
                  <a:cubicBezTo>
                    <a:pt x="207" y="21"/>
                    <a:pt x="190" y="4"/>
                    <a:pt x="157" y="4"/>
                  </a:cubicBezTo>
                  <a:cubicBezTo>
                    <a:pt x="150" y="2"/>
                    <a:pt x="143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8" name="Google Shape;15358;p47"/>
            <p:cNvSpPr/>
            <p:nvPr/>
          </p:nvSpPr>
          <p:spPr>
            <a:xfrm>
              <a:off x="4221050" y="2729050"/>
              <a:ext cx="2200" cy="3000"/>
            </a:xfrm>
            <a:custGeom>
              <a:avLst/>
              <a:gdLst/>
              <a:ahLst/>
              <a:cxnLst/>
              <a:rect l="l" t="t" r="r" b="b"/>
              <a:pathLst>
                <a:path w="88" h="120" extrusionOk="0">
                  <a:moveTo>
                    <a:pt x="1" y="0"/>
                  </a:moveTo>
                  <a:cubicBezTo>
                    <a:pt x="1" y="17"/>
                    <a:pt x="17" y="50"/>
                    <a:pt x="17" y="66"/>
                  </a:cubicBezTo>
                  <a:cubicBezTo>
                    <a:pt x="34" y="87"/>
                    <a:pt x="55" y="103"/>
                    <a:pt x="88" y="120"/>
                  </a:cubicBezTo>
                  <a:cubicBezTo>
                    <a:pt x="88" y="103"/>
                    <a:pt x="88" y="103"/>
                    <a:pt x="71" y="87"/>
                  </a:cubicBezTo>
                  <a:cubicBezTo>
                    <a:pt x="55" y="66"/>
                    <a:pt x="34" y="33"/>
                    <a:pt x="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9" name="Google Shape;15359;p47"/>
            <p:cNvSpPr/>
            <p:nvPr/>
          </p:nvSpPr>
          <p:spPr>
            <a:xfrm>
              <a:off x="4166525" y="2691625"/>
              <a:ext cx="3450" cy="950"/>
            </a:xfrm>
            <a:custGeom>
              <a:avLst/>
              <a:gdLst/>
              <a:ahLst/>
              <a:cxnLst/>
              <a:rect l="l" t="t" r="r" b="b"/>
              <a:pathLst>
                <a:path w="138" h="38" extrusionOk="0">
                  <a:moveTo>
                    <a:pt x="1" y="0"/>
                  </a:moveTo>
                  <a:cubicBezTo>
                    <a:pt x="17" y="17"/>
                    <a:pt x="50" y="38"/>
                    <a:pt x="71" y="38"/>
                  </a:cubicBezTo>
                  <a:cubicBezTo>
                    <a:pt x="88" y="38"/>
                    <a:pt x="121" y="38"/>
                    <a:pt x="137" y="17"/>
                  </a:cubicBezTo>
                  <a:cubicBezTo>
                    <a:pt x="104" y="17"/>
                    <a:pt x="50" y="0"/>
                    <a:pt x="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0" name="Google Shape;15360;p47"/>
            <p:cNvSpPr/>
            <p:nvPr/>
          </p:nvSpPr>
          <p:spPr>
            <a:xfrm>
              <a:off x="3916175" y="2706250"/>
              <a:ext cx="5175" cy="5600"/>
            </a:xfrm>
            <a:custGeom>
              <a:avLst/>
              <a:gdLst/>
              <a:ahLst/>
              <a:cxnLst/>
              <a:rect l="l" t="t" r="r" b="b"/>
              <a:pathLst>
                <a:path w="207" h="224" extrusionOk="0">
                  <a:moveTo>
                    <a:pt x="50" y="1"/>
                  </a:moveTo>
                  <a:cubicBezTo>
                    <a:pt x="33" y="34"/>
                    <a:pt x="17" y="50"/>
                    <a:pt x="0" y="87"/>
                  </a:cubicBezTo>
                  <a:cubicBezTo>
                    <a:pt x="0" y="120"/>
                    <a:pt x="0" y="153"/>
                    <a:pt x="17" y="174"/>
                  </a:cubicBezTo>
                  <a:cubicBezTo>
                    <a:pt x="33" y="207"/>
                    <a:pt x="50" y="224"/>
                    <a:pt x="87" y="224"/>
                  </a:cubicBezTo>
                  <a:cubicBezTo>
                    <a:pt x="120" y="224"/>
                    <a:pt x="153" y="224"/>
                    <a:pt x="169" y="207"/>
                  </a:cubicBezTo>
                  <a:cubicBezTo>
                    <a:pt x="190" y="191"/>
                    <a:pt x="190" y="191"/>
                    <a:pt x="207" y="174"/>
                  </a:cubicBezTo>
                  <a:cubicBezTo>
                    <a:pt x="153" y="120"/>
                    <a:pt x="103" y="71"/>
                    <a:pt x="5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1" name="Google Shape;15361;p47"/>
            <p:cNvSpPr/>
            <p:nvPr/>
          </p:nvSpPr>
          <p:spPr>
            <a:xfrm>
              <a:off x="3904525" y="2717500"/>
              <a:ext cx="6100" cy="6300"/>
            </a:xfrm>
            <a:custGeom>
              <a:avLst/>
              <a:gdLst/>
              <a:ahLst/>
              <a:cxnLst/>
              <a:rect l="l" t="t" r="r" b="b"/>
              <a:pathLst>
                <a:path w="244" h="252" extrusionOk="0">
                  <a:moveTo>
                    <a:pt x="137" y="0"/>
                  </a:moveTo>
                  <a:cubicBezTo>
                    <a:pt x="121" y="0"/>
                    <a:pt x="104" y="4"/>
                    <a:pt x="87" y="13"/>
                  </a:cubicBezTo>
                  <a:cubicBezTo>
                    <a:pt x="38" y="33"/>
                    <a:pt x="1" y="99"/>
                    <a:pt x="17" y="169"/>
                  </a:cubicBezTo>
                  <a:cubicBezTo>
                    <a:pt x="17" y="202"/>
                    <a:pt x="38" y="239"/>
                    <a:pt x="71" y="239"/>
                  </a:cubicBezTo>
                  <a:cubicBezTo>
                    <a:pt x="79" y="248"/>
                    <a:pt x="91" y="252"/>
                    <a:pt x="106" y="252"/>
                  </a:cubicBezTo>
                  <a:cubicBezTo>
                    <a:pt x="121" y="252"/>
                    <a:pt x="139" y="248"/>
                    <a:pt x="157" y="239"/>
                  </a:cubicBezTo>
                  <a:cubicBezTo>
                    <a:pt x="190" y="239"/>
                    <a:pt x="207" y="202"/>
                    <a:pt x="223" y="169"/>
                  </a:cubicBezTo>
                  <a:cubicBezTo>
                    <a:pt x="244" y="153"/>
                    <a:pt x="244" y="116"/>
                    <a:pt x="244" y="83"/>
                  </a:cubicBezTo>
                  <a:cubicBezTo>
                    <a:pt x="223" y="50"/>
                    <a:pt x="223" y="33"/>
                    <a:pt x="207" y="33"/>
                  </a:cubicBezTo>
                  <a:cubicBezTo>
                    <a:pt x="190" y="13"/>
                    <a:pt x="190" y="13"/>
                    <a:pt x="174" y="13"/>
                  </a:cubicBezTo>
                  <a:cubicBezTo>
                    <a:pt x="165" y="4"/>
                    <a:pt x="152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2" name="Google Shape;15362;p47"/>
            <p:cNvSpPr/>
            <p:nvPr/>
          </p:nvSpPr>
          <p:spPr>
            <a:xfrm>
              <a:off x="3866800" y="2788400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34" y="1"/>
                  </a:moveTo>
                  <a:cubicBezTo>
                    <a:pt x="119" y="1"/>
                    <a:pt x="102" y="5"/>
                    <a:pt x="83" y="13"/>
                  </a:cubicBezTo>
                  <a:cubicBezTo>
                    <a:pt x="34" y="46"/>
                    <a:pt x="1" y="116"/>
                    <a:pt x="17" y="186"/>
                  </a:cubicBezTo>
                  <a:cubicBezTo>
                    <a:pt x="17" y="219"/>
                    <a:pt x="34" y="236"/>
                    <a:pt x="67" y="252"/>
                  </a:cubicBezTo>
                  <a:cubicBezTo>
                    <a:pt x="75" y="261"/>
                    <a:pt x="88" y="265"/>
                    <a:pt x="104" y="265"/>
                  </a:cubicBezTo>
                  <a:cubicBezTo>
                    <a:pt x="119" y="265"/>
                    <a:pt x="137" y="261"/>
                    <a:pt x="153" y="252"/>
                  </a:cubicBezTo>
                  <a:cubicBezTo>
                    <a:pt x="207" y="219"/>
                    <a:pt x="240" y="149"/>
                    <a:pt x="223" y="83"/>
                  </a:cubicBezTo>
                  <a:cubicBezTo>
                    <a:pt x="223" y="63"/>
                    <a:pt x="207" y="46"/>
                    <a:pt x="207" y="30"/>
                  </a:cubicBezTo>
                  <a:cubicBezTo>
                    <a:pt x="186" y="30"/>
                    <a:pt x="186" y="13"/>
                    <a:pt x="170" y="13"/>
                  </a:cubicBezTo>
                  <a:cubicBezTo>
                    <a:pt x="161" y="5"/>
                    <a:pt x="149" y="1"/>
                    <a:pt x="13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3" name="Google Shape;15363;p47"/>
            <p:cNvSpPr/>
            <p:nvPr/>
          </p:nvSpPr>
          <p:spPr>
            <a:xfrm>
              <a:off x="3911425" y="275182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20" y="0"/>
                  </a:moveTo>
                  <a:cubicBezTo>
                    <a:pt x="71" y="0"/>
                    <a:pt x="34" y="50"/>
                    <a:pt x="17" y="103"/>
                  </a:cubicBezTo>
                  <a:cubicBezTo>
                    <a:pt x="1" y="136"/>
                    <a:pt x="17" y="169"/>
                    <a:pt x="34" y="206"/>
                  </a:cubicBezTo>
                  <a:cubicBezTo>
                    <a:pt x="34" y="223"/>
                    <a:pt x="71" y="256"/>
                    <a:pt x="104" y="256"/>
                  </a:cubicBezTo>
                  <a:cubicBezTo>
                    <a:pt x="153" y="256"/>
                    <a:pt x="223" y="223"/>
                    <a:pt x="240" y="153"/>
                  </a:cubicBezTo>
                  <a:lnTo>
                    <a:pt x="240" y="120"/>
                  </a:lnTo>
                  <a:cubicBezTo>
                    <a:pt x="240" y="83"/>
                    <a:pt x="223" y="50"/>
                    <a:pt x="207" y="33"/>
                  </a:cubicBezTo>
                  <a:cubicBezTo>
                    <a:pt x="190" y="17"/>
                    <a:pt x="174" y="0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4" name="Google Shape;15364;p47"/>
            <p:cNvSpPr/>
            <p:nvPr/>
          </p:nvSpPr>
          <p:spPr>
            <a:xfrm>
              <a:off x="4201275" y="2708825"/>
              <a:ext cx="5175" cy="5200"/>
            </a:xfrm>
            <a:custGeom>
              <a:avLst/>
              <a:gdLst/>
              <a:ahLst/>
              <a:cxnLst/>
              <a:rect l="l" t="t" r="r" b="b"/>
              <a:pathLst>
                <a:path w="207" h="208" extrusionOk="0">
                  <a:moveTo>
                    <a:pt x="37" y="1"/>
                  </a:moveTo>
                  <a:cubicBezTo>
                    <a:pt x="37" y="17"/>
                    <a:pt x="21" y="34"/>
                    <a:pt x="21" y="71"/>
                  </a:cubicBezTo>
                  <a:cubicBezTo>
                    <a:pt x="0" y="88"/>
                    <a:pt x="0" y="121"/>
                    <a:pt x="21" y="154"/>
                  </a:cubicBezTo>
                  <a:cubicBezTo>
                    <a:pt x="37" y="191"/>
                    <a:pt x="70" y="207"/>
                    <a:pt x="87" y="207"/>
                  </a:cubicBezTo>
                  <a:cubicBezTo>
                    <a:pt x="141" y="207"/>
                    <a:pt x="174" y="191"/>
                    <a:pt x="207" y="154"/>
                  </a:cubicBezTo>
                  <a:cubicBezTo>
                    <a:pt x="157" y="104"/>
                    <a:pt x="103" y="50"/>
                    <a:pt x="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5" name="Google Shape;15365;p47"/>
            <p:cNvSpPr/>
            <p:nvPr/>
          </p:nvSpPr>
          <p:spPr>
            <a:xfrm>
              <a:off x="4155825" y="2700700"/>
              <a:ext cx="5575" cy="6500"/>
            </a:xfrm>
            <a:custGeom>
              <a:avLst/>
              <a:gdLst/>
              <a:ahLst/>
              <a:cxnLst/>
              <a:rect l="l" t="t" r="r" b="b"/>
              <a:pathLst>
                <a:path w="223" h="260" extrusionOk="0">
                  <a:moveTo>
                    <a:pt x="120" y="0"/>
                  </a:moveTo>
                  <a:cubicBezTo>
                    <a:pt x="66" y="17"/>
                    <a:pt x="17" y="50"/>
                    <a:pt x="0" y="120"/>
                  </a:cubicBezTo>
                  <a:cubicBezTo>
                    <a:pt x="0" y="153"/>
                    <a:pt x="0" y="190"/>
                    <a:pt x="17" y="206"/>
                  </a:cubicBezTo>
                  <a:cubicBezTo>
                    <a:pt x="33" y="239"/>
                    <a:pt x="50" y="256"/>
                    <a:pt x="87" y="256"/>
                  </a:cubicBezTo>
                  <a:cubicBezTo>
                    <a:pt x="93" y="258"/>
                    <a:pt x="100" y="259"/>
                    <a:pt x="107" y="259"/>
                  </a:cubicBezTo>
                  <a:cubicBezTo>
                    <a:pt x="154" y="259"/>
                    <a:pt x="208" y="214"/>
                    <a:pt x="223" y="153"/>
                  </a:cubicBezTo>
                  <a:lnTo>
                    <a:pt x="223" y="120"/>
                  </a:lnTo>
                  <a:cubicBezTo>
                    <a:pt x="223" y="87"/>
                    <a:pt x="206" y="50"/>
                    <a:pt x="190" y="33"/>
                  </a:cubicBezTo>
                  <a:cubicBezTo>
                    <a:pt x="169" y="17"/>
                    <a:pt x="153" y="17"/>
                    <a:pt x="1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6" name="Google Shape;15366;p47"/>
            <p:cNvSpPr/>
            <p:nvPr/>
          </p:nvSpPr>
          <p:spPr>
            <a:xfrm>
              <a:off x="4127475" y="2695550"/>
              <a:ext cx="5600" cy="4650"/>
            </a:xfrm>
            <a:custGeom>
              <a:avLst/>
              <a:gdLst/>
              <a:ahLst/>
              <a:cxnLst/>
              <a:rect l="l" t="t" r="r" b="b"/>
              <a:pathLst>
                <a:path w="224" h="186" extrusionOk="0">
                  <a:moveTo>
                    <a:pt x="207" y="0"/>
                  </a:moveTo>
                  <a:lnTo>
                    <a:pt x="207" y="0"/>
                  </a:lnTo>
                  <a:cubicBezTo>
                    <a:pt x="136" y="33"/>
                    <a:pt x="66" y="50"/>
                    <a:pt x="0" y="87"/>
                  </a:cubicBezTo>
                  <a:cubicBezTo>
                    <a:pt x="0" y="103"/>
                    <a:pt x="0" y="136"/>
                    <a:pt x="17" y="153"/>
                  </a:cubicBezTo>
                  <a:cubicBezTo>
                    <a:pt x="38" y="175"/>
                    <a:pt x="63" y="186"/>
                    <a:pt x="88" y="186"/>
                  </a:cubicBezTo>
                  <a:cubicBezTo>
                    <a:pt x="123" y="186"/>
                    <a:pt x="159" y="167"/>
                    <a:pt x="190" y="136"/>
                  </a:cubicBezTo>
                  <a:cubicBezTo>
                    <a:pt x="223" y="103"/>
                    <a:pt x="223" y="50"/>
                    <a:pt x="20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7" name="Google Shape;15367;p47"/>
            <p:cNvSpPr/>
            <p:nvPr/>
          </p:nvSpPr>
          <p:spPr>
            <a:xfrm>
              <a:off x="3907100" y="2733775"/>
              <a:ext cx="6100" cy="6500"/>
            </a:xfrm>
            <a:custGeom>
              <a:avLst/>
              <a:gdLst/>
              <a:ahLst/>
              <a:cxnLst/>
              <a:rect l="l" t="t" r="r" b="b"/>
              <a:pathLst>
                <a:path w="244" h="260" extrusionOk="0">
                  <a:moveTo>
                    <a:pt x="157" y="1"/>
                  </a:moveTo>
                  <a:cubicBezTo>
                    <a:pt x="87" y="1"/>
                    <a:pt x="38" y="34"/>
                    <a:pt x="17" y="104"/>
                  </a:cubicBezTo>
                  <a:cubicBezTo>
                    <a:pt x="1" y="137"/>
                    <a:pt x="17" y="170"/>
                    <a:pt x="17" y="207"/>
                  </a:cubicBezTo>
                  <a:cubicBezTo>
                    <a:pt x="38" y="240"/>
                    <a:pt x="71" y="256"/>
                    <a:pt x="87" y="256"/>
                  </a:cubicBezTo>
                  <a:cubicBezTo>
                    <a:pt x="96" y="259"/>
                    <a:pt x="105" y="260"/>
                    <a:pt x="114" y="260"/>
                  </a:cubicBezTo>
                  <a:cubicBezTo>
                    <a:pt x="173" y="260"/>
                    <a:pt x="223" y="214"/>
                    <a:pt x="223" y="153"/>
                  </a:cubicBezTo>
                  <a:cubicBezTo>
                    <a:pt x="244" y="120"/>
                    <a:pt x="244" y="83"/>
                    <a:pt x="223" y="50"/>
                  </a:cubicBezTo>
                  <a:cubicBezTo>
                    <a:pt x="207" y="50"/>
                    <a:pt x="207" y="34"/>
                    <a:pt x="207" y="34"/>
                  </a:cubicBezTo>
                  <a:cubicBezTo>
                    <a:pt x="190" y="17"/>
                    <a:pt x="174" y="1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8" name="Google Shape;15368;p47"/>
            <p:cNvSpPr/>
            <p:nvPr/>
          </p:nvSpPr>
          <p:spPr>
            <a:xfrm>
              <a:off x="3877525" y="2727800"/>
              <a:ext cx="6000" cy="6725"/>
            </a:xfrm>
            <a:custGeom>
              <a:avLst/>
              <a:gdLst/>
              <a:ahLst/>
              <a:cxnLst/>
              <a:rect l="l" t="t" r="r" b="b"/>
              <a:pathLst>
                <a:path w="240" h="269" extrusionOk="0">
                  <a:moveTo>
                    <a:pt x="139" y="1"/>
                  </a:moveTo>
                  <a:cubicBezTo>
                    <a:pt x="124" y="1"/>
                    <a:pt x="112" y="5"/>
                    <a:pt x="103" y="13"/>
                  </a:cubicBezTo>
                  <a:cubicBezTo>
                    <a:pt x="33" y="50"/>
                    <a:pt x="0" y="116"/>
                    <a:pt x="17" y="186"/>
                  </a:cubicBezTo>
                  <a:cubicBezTo>
                    <a:pt x="33" y="219"/>
                    <a:pt x="50" y="240"/>
                    <a:pt x="66" y="256"/>
                  </a:cubicBezTo>
                  <a:cubicBezTo>
                    <a:pt x="85" y="264"/>
                    <a:pt x="98" y="269"/>
                    <a:pt x="111" y="269"/>
                  </a:cubicBezTo>
                  <a:cubicBezTo>
                    <a:pt x="124" y="269"/>
                    <a:pt x="136" y="264"/>
                    <a:pt x="153" y="256"/>
                  </a:cubicBezTo>
                  <a:cubicBezTo>
                    <a:pt x="190" y="240"/>
                    <a:pt x="206" y="219"/>
                    <a:pt x="223" y="186"/>
                  </a:cubicBezTo>
                  <a:cubicBezTo>
                    <a:pt x="239" y="153"/>
                    <a:pt x="239" y="116"/>
                    <a:pt x="239" y="83"/>
                  </a:cubicBezTo>
                  <a:cubicBezTo>
                    <a:pt x="223" y="67"/>
                    <a:pt x="223" y="50"/>
                    <a:pt x="206" y="34"/>
                  </a:cubicBezTo>
                  <a:lnTo>
                    <a:pt x="190" y="13"/>
                  </a:lnTo>
                  <a:cubicBezTo>
                    <a:pt x="171" y="5"/>
                    <a:pt x="154" y="1"/>
                    <a:pt x="13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9" name="Google Shape;15369;p47"/>
            <p:cNvSpPr/>
            <p:nvPr/>
          </p:nvSpPr>
          <p:spPr>
            <a:xfrm>
              <a:off x="3900300" y="270192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37" y="1"/>
                  </a:moveTo>
                  <a:cubicBezTo>
                    <a:pt x="83" y="1"/>
                    <a:pt x="17" y="54"/>
                    <a:pt x="0" y="120"/>
                  </a:cubicBezTo>
                  <a:cubicBezTo>
                    <a:pt x="0" y="157"/>
                    <a:pt x="0" y="190"/>
                    <a:pt x="17" y="207"/>
                  </a:cubicBezTo>
                  <a:cubicBezTo>
                    <a:pt x="33" y="244"/>
                    <a:pt x="50" y="260"/>
                    <a:pt x="83" y="260"/>
                  </a:cubicBezTo>
                  <a:cubicBezTo>
                    <a:pt x="90" y="263"/>
                    <a:pt x="97" y="264"/>
                    <a:pt x="104" y="264"/>
                  </a:cubicBezTo>
                  <a:cubicBezTo>
                    <a:pt x="153" y="264"/>
                    <a:pt x="209" y="215"/>
                    <a:pt x="223" y="157"/>
                  </a:cubicBezTo>
                  <a:cubicBezTo>
                    <a:pt x="240" y="104"/>
                    <a:pt x="223" y="71"/>
                    <a:pt x="186" y="38"/>
                  </a:cubicBezTo>
                  <a:cubicBezTo>
                    <a:pt x="170" y="17"/>
                    <a:pt x="153" y="17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0" name="Google Shape;15370;p47"/>
            <p:cNvSpPr/>
            <p:nvPr/>
          </p:nvSpPr>
          <p:spPr>
            <a:xfrm>
              <a:off x="3870625" y="27567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6" y="0"/>
                  </a:moveTo>
                  <a:cubicBezTo>
                    <a:pt x="101" y="0"/>
                    <a:pt x="64" y="17"/>
                    <a:pt x="33" y="58"/>
                  </a:cubicBezTo>
                  <a:cubicBezTo>
                    <a:pt x="0" y="111"/>
                    <a:pt x="0" y="194"/>
                    <a:pt x="33" y="231"/>
                  </a:cubicBezTo>
                  <a:cubicBezTo>
                    <a:pt x="56" y="252"/>
                    <a:pt x="81" y="261"/>
                    <a:pt x="106" y="261"/>
                  </a:cubicBezTo>
                  <a:cubicBezTo>
                    <a:pt x="142" y="261"/>
                    <a:pt x="177" y="243"/>
                    <a:pt x="206" y="215"/>
                  </a:cubicBezTo>
                  <a:cubicBezTo>
                    <a:pt x="239" y="161"/>
                    <a:pt x="239" y="74"/>
                    <a:pt x="206" y="25"/>
                  </a:cubicBezTo>
                  <a:cubicBezTo>
                    <a:pt x="185" y="9"/>
                    <a:pt x="161" y="0"/>
                    <a:pt x="1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1" name="Google Shape;15371;p47"/>
            <p:cNvSpPr/>
            <p:nvPr/>
          </p:nvSpPr>
          <p:spPr>
            <a:xfrm>
              <a:off x="3875775" y="27110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3" y="1"/>
                  </a:moveTo>
                  <a:cubicBezTo>
                    <a:pt x="101" y="1"/>
                    <a:pt x="64" y="18"/>
                    <a:pt x="33" y="47"/>
                  </a:cubicBezTo>
                  <a:cubicBezTo>
                    <a:pt x="17" y="64"/>
                    <a:pt x="17" y="84"/>
                    <a:pt x="0" y="101"/>
                  </a:cubicBezTo>
                  <a:cubicBezTo>
                    <a:pt x="0" y="150"/>
                    <a:pt x="0" y="204"/>
                    <a:pt x="33" y="237"/>
                  </a:cubicBezTo>
                  <a:cubicBezTo>
                    <a:pt x="59" y="248"/>
                    <a:pt x="92" y="260"/>
                    <a:pt x="122" y="260"/>
                  </a:cubicBezTo>
                  <a:cubicBezTo>
                    <a:pt x="134" y="260"/>
                    <a:pt x="146" y="258"/>
                    <a:pt x="157" y="253"/>
                  </a:cubicBezTo>
                  <a:cubicBezTo>
                    <a:pt x="173" y="237"/>
                    <a:pt x="190" y="220"/>
                    <a:pt x="190" y="204"/>
                  </a:cubicBezTo>
                  <a:cubicBezTo>
                    <a:pt x="239" y="150"/>
                    <a:pt x="239" y="84"/>
                    <a:pt x="190" y="31"/>
                  </a:cubicBezTo>
                  <a:cubicBezTo>
                    <a:pt x="176" y="10"/>
                    <a:pt x="156" y="1"/>
                    <a:pt x="13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2" name="Google Shape;15372;p47"/>
            <p:cNvSpPr/>
            <p:nvPr/>
          </p:nvSpPr>
          <p:spPr>
            <a:xfrm>
              <a:off x="3896800" y="2746775"/>
              <a:ext cx="6525" cy="6625"/>
            </a:xfrm>
            <a:custGeom>
              <a:avLst/>
              <a:gdLst/>
              <a:ahLst/>
              <a:cxnLst/>
              <a:rect l="l" t="t" r="r" b="b"/>
              <a:pathLst>
                <a:path w="261" h="265" extrusionOk="0">
                  <a:moveTo>
                    <a:pt x="140" y="0"/>
                  </a:moveTo>
                  <a:cubicBezTo>
                    <a:pt x="125" y="0"/>
                    <a:pt x="112" y="4"/>
                    <a:pt x="103" y="13"/>
                  </a:cubicBezTo>
                  <a:cubicBezTo>
                    <a:pt x="37" y="29"/>
                    <a:pt x="0" y="116"/>
                    <a:pt x="17" y="182"/>
                  </a:cubicBezTo>
                  <a:cubicBezTo>
                    <a:pt x="17" y="202"/>
                    <a:pt x="54" y="235"/>
                    <a:pt x="70" y="252"/>
                  </a:cubicBezTo>
                  <a:cubicBezTo>
                    <a:pt x="87" y="260"/>
                    <a:pt x="99" y="264"/>
                    <a:pt x="112" y="264"/>
                  </a:cubicBezTo>
                  <a:cubicBezTo>
                    <a:pt x="125" y="264"/>
                    <a:pt x="138" y="260"/>
                    <a:pt x="157" y="252"/>
                  </a:cubicBezTo>
                  <a:cubicBezTo>
                    <a:pt x="223" y="219"/>
                    <a:pt x="260" y="149"/>
                    <a:pt x="244" y="79"/>
                  </a:cubicBezTo>
                  <a:cubicBezTo>
                    <a:pt x="223" y="62"/>
                    <a:pt x="223" y="46"/>
                    <a:pt x="206" y="29"/>
                  </a:cubicBezTo>
                  <a:lnTo>
                    <a:pt x="190" y="13"/>
                  </a:lnTo>
                  <a:cubicBezTo>
                    <a:pt x="173" y="4"/>
                    <a:pt x="156" y="0"/>
                    <a:pt x="14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3" name="Google Shape;15373;p47"/>
            <p:cNvSpPr/>
            <p:nvPr/>
          </p:nvSpPr>
          <p:spPr>
            <a:xfrm>
              <a:off x="3883075" y="2744750"/>
              <a:ext cx="6025" cy="6325"/>
            </a:xfrm>
            <a:custGeom>
              <a:avLst/>
              <a:gdLst/>
              <a:ahLst/>
              <a:cxnLst/>
              <a:rect l="l" t="t" r="r" b="b"/>
              <a:pathLst>
                <a:path w="241" h="253" extrusionOk="0">
                  <a:moveTo>
                    <a:pt x="127" y="1"/>
                  </a:moveTo>
                  <a:cubicBezTo>
                    <a:pt x="97" y="1"/>
                    <a:pt x="63" y="13"/>
                    <a:pt x="34" y="40"/>
                  </a:cubicBezTo>
                  <a:cubicBezTo>
                    <a:pt x="1" y="110"/>
                    <a:pt x="1" y="180"/>
                    <a:pt x="34" y="230"/>
                  </a:cubicBezTo>
                  <a:cubicBezTo>
                    <a:pt x="58" y="244"/>
                    <a:pt x="85" y="253"/>
                    <a:pt x="111" y="253"/>
                  </a:cubicBezTo>
                  <a:cubicBezTo>
                    <a:pt x="144" y="253"/>
                    <a:pt x="178" y="240"/>
                    <a:pt x="207" y="213"/>
                  </a:cubicBezTo>
                  <a:cubicBezTo>
                    <a:pt x="240" y="143"/>
                    <a:pt x="240" y="77"/>
                    <a:pt x="191" y="23"/>
                  </a:cubicBezTo>
                  <a:cubicBezTo>
                    <a:pt x="174" y="9"/>
                    <a:pt x="151" y="1"/>
                    <a:pt x="12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4" name="Google Shape;15374;p47"/>
            <p:cNvSpPr/>
            <p:nvPr/>
          </p:nvSpPr>
          <p:spPr>
            <a:xfrm>
              <a:off x="3883500" y="269922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38" y="1"/>
                  </a:moveTo>
                  <a:cubicBezTo>
                    <a:pt x="103" y="1"/>
                    <a:pt x="65" y="18"/>
                    <a:pt x="33" y="59"/>
                  </a:cubicBezTo>
                  <a:cubicBezTo>
                    <a:pt x="0" y="109"/>
                    <a:pt x="0" y="179"/>
                    <a:pt x="33" y="228"/>
                  </a:cubicBezTo>
                  <a:cubicBezTo>
                    <a:pt x="54" y="249"/>
                    <a:pt x="71" y="249"/>
                    <a:pt x="87" y="249"/>
                  </a:cubicBezTo>
                  <a:cubicBezTo>
                    <a:pt x="96" y="253"/>
                    <a:pt x="106" y="255"/>
                    <a:pt x="117" y="255"/>
                  </a:cubicBezTo>
                  <a:cubicBezTo>
                    <a:pt x="147" y="255"/>
                    <a:pt x="182" y="239"/>
                    <a:pt x="207" y="212"/>
                  </a:cubicBezTo>
                  <a:cubicBezTo>
                    <a:pt x="240" y="162"/>
                    <a:pt x="240" y="109"/>
                    <a:pt x="223" y="76"/>
                  </a:cubicBezTo>
                  <a:cubicBezTo>
                    <a:pt x="223" y="59"/>
                    <a:pt x="207" y="43"/>
                    <a:pt x="207" y="22"/>
                  </a:cubicBezTo>
                  <a:cubicBezTo>
                    <a:pt x="186" y="9"/>
                    <a:pt x="163" y="1"/>
                    <a:pt x="13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5" name="Google Shape;15375;p47"/>
            <p:cNvSpPr/>
            <p:nvPr/>
          </p:nvSpPr>
          <p:spPr>
            <a:xfrm>
              <a:off x="3862875" y="2725000"/>
              <a:ext cx="6025" cy="6400"/>
            </a:xfrm>
            <a:custGeom>
              <a:avLst/>
              <a:gdLst/>
              <a:ahLst/>
              <a:cxnLst/>
              <a:rect l="l" t="t" r="r" b="b"/>
              <a:pathLst>
                <a:path w="241" h="256" extrusionOk="0">
                  <a:moveTo>
                    <a:pt x="140" y="1"/>
                  </a:moveTo>
                  <a:cubicBezTo>
                    <a:pt x="107" y="1"/>
                    <a:pt x="74" y="17"/>
                    <a:pt x="54" y="59"/>
                  </a:cubicBezTo>
                  <a:cubicBezTo>
                    <a:pt x="1" y="108"/>
                    <a:pt x="1" y="179"/>
                    <a:pt x="54" y="228"/>
                  </a:cubicBezTo>
                  <a:cubicBezTo>
                    <a:pt x="71" y="249"/>
                    <a:pt x="71" y="249"/>
                    <a:pt x="87" y="249"/>
                  </a:cubicBezTo>
                  <a:cubicBezTo>
                    <a:pt x="100" y="253"/>
                    <a:pt x="113" y="255"/>
                    <a:pt x="124" y="255"/>
                  </a:cubicBezTo>
                  <a:cubicBezTo>
                    <a:pt x="156" y="255"/>
                    <a:pt x="183" y="239"/>
                    <a:pt x="207" y="212"/>
                  </a:cubicBezTo>
                  <a:cubicBezTo>
                    <a:pt x="240" y="179"/>
                    <a:pt x="240" y="125"/>
                    <a:pt x="240" y="75"/>
                  </a:cubicBezTo>
                  <a:cubicBezTo>
                    <a:pt x="224" y="59"/>
                    <a:pt x="224" y="43"/>
                    <a:pt x="207" y="22"/>
                  </a:cubicBezTo>
                  <a:cubicBezTo>
                    <a:pt x="187" y="8"/>
                    <a:pt x="163" y="1"/>
                    <a:pt x="14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6" name="Google Shape;15376;p47"/>
            <p:cNvSpPr/>
            <p:nvPr/>
          </p:nvSpPr>
          <p:spPr>
            <a:xfrm>
              <a:off x="4245075" y="2837750"/>
              <a:ext cx="6525" cy="6550"/>
            </a:xfrm>
            <a:custGeom>
              <a:avLst/>
              <a:gdLst/>
              <a:ahLst/>
              <a:cxnLst/>
              <a:rect l="l" t="t" r="r" b="b"/>
              <a:pathLst>
                <a:path w="261" h="262" extrusionOk="0">
                  <a:moveTo>
                    <a:pt x="150" y="1"/>
                  </a:moveTo>
                  <a:cubicBezTo>
                    <a:pt x="119" y="1"/>
                    <a:pt x="83" y="18"/>
                    <a:pt x="54" y="47"/>
                  </a:cubicBezTo>
                  <a:cubicBezTo>
                    <a:pt x="1" y="101"/>
                    <a:pt x="1" y="187"/>
                    <a:pt x="54" y="237"/>
                  </a:cubicBezTo>
                  <a:cubicBezTo>
                    <a:pt x="75" y="252"/>
                    <a:pt x="100" y="261"/>
                    <a:pt x="123" y="261"/>
                  </a:cubicBezTo>
                  <a:cubicBezTo>
                    <a:pt x="156" y="261"/>
                    <a:pt x="188" y="244"/>
                    <a:pt x="207" y="204"/>
                  </a:cubicBezTo>
                  <a:cubicBezTo>
                    <a:pt x="260" y="150"/>
                    <a:pt x="260" y="68"/>
                    <a:pt x="207" y="31"/>
                  </a:cubicBezTo>
                  <a:cubicBezTo>
                    <a:pt x="193" y="10"/>
                    <a:pt x="173" y="1"/>
                    <a:pt x="15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7" name="Google Shape;15377;p47"/>
            <p:cNvSpPr/>
            <p:nvPr/>
          </p:nvSpPr>
          <p:spPr>
            <a:xfrm>
              <a:off x="4249000" y="2791525"/>
              <a:ext cx="6000" cy="6300"/>
            </a:xfrm>
            <a:custGeom>
              <a:avLst/>
              <a:gdLst/>
              <a:ahLst/>
              <a:cxnLst/>
              <a:rect l="l" t="t" r="r" b="b"/>
              <a:pathLst>
                <a:path w="240" h="252" extrusionOk="0">
                  <a:moveTo>
                    <a:pt x="116" y="0"/>
                  </a:moveTo>
                  <a:cubicBezTo>
                    <a:pt x="100" y="0"/>
                    <a:pt x="81" y="8"/>
                    <a:pt x="70" y="8"/>
                  </a:cubicBezTo>
                  <a:cubicBezTo>
                    <a:pt x="33" y="24"/>
                    <a:pt x="17" y="61"/>
                    <a:pt x="0" y="111"/>
                  </a:cubicBezTo>
                  <a:cubicBezTo>
                    <a:pt x="0" y="144"/>
                    <a:pt x="0" y="181"/>
                    <a:pt x="17" y="197"/>
                  </a:cubicBezTo>
                  <a:cubicBezTo>
                    <a:pt x="33" y="230"/>
                    <a:pt x="50" y="247"/>
                    <a:pt x="87" y="247"/>
                  </a:cubicBezTo>
                  <a:cubicBezTo>
                    <a:pt x="94" y="250"/>
                    <a:pt x="102" y="251"/>
                    <a:pt x="110" y="251"/>
                  </a:cubicBezTo>
                  <a:cubicBezTo>
                    <a:pt x="156" y="251"/>
                    <a:pt x="209" y="206"/>
                    <a:pt x="223" y="164"/>
                  </a:cubicBezTo>
                  <a:lnTo>
                    <a:pt x="223" y="144"/>
                  </a:lnTo>
                  <a:cubicBezTo>
                    <a:pt x="239" y="94"/>
                    <a:pt x="223" y="61"/>
                    <a:pt x="190" y="24"/>
                  </a:cubicBezTo>
                  <a:cubicBezTo>
                    <a:pt x="173" y="8"/>
                    <a:pt x="153" y="8"/>
                    <a:pt x="136" y="8"/>
                  </a:cubicBezTo>
                  <a:cubicBezTo>
                    <a:pt x="131" y="2"/>
                    <a:pt x="124" y="0"/>
                    <a:pt x="11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8" name="Google Shape;15378;p47"/>
            <p:cNvSpPr/>
            <p:nvPr/>
          </p:nvSpPr>
          <p:spPr>
            <a:xfrm>
              <a:off x="4248175" y="277665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36" y="1"/>
                  </a:moveTo>
                  <a:cubicBezTo>
                    <a:pt x="120" y="1"/>
                    <a:pt x="83" y="17"/>
                    <a:pt x="50" y="38"/>
                  </a:cubicBezTo>
                  <a:cubicBezTo>
                    <a:pt x="33" y="54"/>
                    <a:pt x="17" y="87"/>
                    <a:pt x="0" y="120"/>
                  </a:cubicBezTo>
                  <a:cubicBezTo>
                    <a:pt x="0" y="158"/>
                    <a:pt x="0" y="191"/>
                    <a:pt x="17" y="207"/>
                  </a:cubicBezTo>
                  <a:cubicBezTo>
                    <a:pt x="33" y="244"/>
                    <a:pt x="50" y="261"/>
                    <a:pt x="83" y="261"/>
                  </a:cubicBezTo>
                  <a:cubicBezTo>
                    <a:pt x="91" y="263"/>
                    <a:pt x="100" y="264"/>
                    <a:pt x="108" y="264"/>
                  </a:cubicBezTo>
                  <a:cubicBezTo>
                    <a:pt x="166" y="264"/>
                    <a:pt x="208" y="215"/>
                    <a:pt x="223" y="158"/>
                  </a:cubicBezTo>
                  <a:cubicBezTo>
                    <a:pt x="239" y="120"/>
                    <a:pt x="223" y="87"/>
                    <a:pt x="206" y="54"/>
                  </a:cubicBezTo>
                  <a:cubicBezTo>
                    <a:pt x="206" y="54"/>
                    <a:pt x="206" y="38"/>
                    <a:pt x="186" y="38"/>
                  </a:cubicBezTo>
                  <a:cubicBezTo>
                    <a:pt x="186" y="17"/>
                    <a:pt x="169" y="17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9" name="Google Shape;15379;p47"/>
            <p:cNvSpPr/>
            <p:nvPr/>
          </p:nvSpPr>
          <p:spPr>
            <a:xfrm>
              <a:off x="4241675" y="2761200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104" y="0"/>
                  </a:moveTo>
                  <a:cubicBezTo>
                    <a:pt x="87" y="17"/>
                    <a:pt x="71" y="38"/>
                    <a:pt x="54" y="54"/>
                  </a:cubicBezTo>
                  <a:cubicBezTo>
                    <a:pt x="1" y="103"/>
                    <a:pt x="1" y="190"/>
                    <a:pt x="54" y="223"/>
                  </a:cubicBezTo>
                  <a:cubicBezTo>
                    <a:pt x="54" y="244"/>
                    <a:pt x="71" y="244"/>
                    <a:pt x="87" y="260"/>
                  </a:cubicBezTo>
                  <a:cubicBezTo>
                    <a:pt x="137" y="260"/>
                    <a:pt x="174" y="244"/>
                    <a:pt x="207" y="207"/>
                  </a:cubicBezTo>
                  <a:cubicBezTo>
                    <a:pt x="207" y="207"/>
                    <a:pt x="207" y="190"/>
                    <a:pt x="223" y="190"/>
                  </a:cubicBezTo>
                  <a:cubicBezTo>
                    <a:pt x="174" y="141"/>
                    <a:pt x="137" y="71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0" name="Google Shape;15380;p47"/>
            <p:cNvSpPr/>
            <p:nvPr/>
          </p:nvSpPr>
          <p:spPr>
            <a:xfrm>
              <a:off x="4235700" y="2789950"/>
              <a:ext cx="6425" cy="6425"/>
            </a:xfrm>
            <a:custGeom>
              <a:avLst/>
              <a:gdLst/>
              <a:ahLst/>
              <a:cxnLst/>
              <a:rect l="l" t="t" r="r" b="b"/>
              <a:pathLst>
                <a:path w="257" h="257" extrusionOk="0">
                  <a:moveTo>
                    <a:pt x="103" y="1"/>
                  </a:moveTo>
                  <a:cubicBezTo>
                    <a:pt x="50" y="38"/>
                    <a:pt x="0" y="104"/>
                    <a:pt x="17" y="174"/>
                  </a:cubicBezTo>
                  <a:cubicBezTo>
                    <a:pt x="33" y="207"/>
                    <a:pt x="50" y="227"/>
                    <a:pt x="87" y="244"/>
                  </a:cubicBezTo>
                  <a:cubicBezTo>
                    <a:pt x="95" y="252"/>
                    <a:pt x="108" y="256"/>
                    <a:pt x="122" y="256"/>
                  </a:cubicBezTo>
                  <a:cubicBezTo>
                    <a:pt x="136" y="256"/>
                    <a:pt x="153" y="252"/>
                    <a:pt x="169" y="244"/>
                  </a:cubicBezTo>
                  <a:cubicBezTo>
                    <a:pt x="190" y="227"/>
                    <a:pt x="223" y="207"/>
                    <a:pt x="240" y="174"/>
                  </a:cubicBezTo>
                  <a:cubicBezTo>
                    <a:pt x="240" y="141"/>
                    <a:pt x="256" y="104"/>
                    <a:pt x="240" y="87"/>
                  </a:cubicBezTo>
                  <a:cubicBezTo>
                    <a:pt x="240" y="54"/>
                    <a:pt x="223" y="38"/>
                    <a:pt x="207" y="21"/>
                  </a:cubicBezTo>
                  <a:lnTo>
                    <a:pt x="190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1" name="Google Shape;15381;p47"/>
            <p:cNvSpPr/>
            <p:nvPr/>
          </p:nvSpPr>
          <p:spPr>
            <a:xfrm>
              <a:off x="4243850" y="2822125"/>
              <a:ext cx="5575" cy="6500"/>
            </a:xfrm>
            <a:custGeom>
              <a:avLst/>
              <a:gdLst/>
              <a:ahLst/>
              <a:cxnLst/>
              <a:rect l="l" t="t" r="r" b="b"/>
              <a:pathLst>
                <a:path w="223" h="260" extrusionOk="0">
                  <a:moveTo>
                    <a:pt x="116" y="1"/>
                  </a:moveTo>
                  <a:cubicBezTo>
                    <a:pt x="69" y="1"/>
                    <a:pt x="14" y="46"/>
                    <a:pt x="0" y="107"/>
                  </a:cubicBezTo>
                  <a:cubicBezTo>
                    <a:pt x="0" y="140"/>
                    <a:pt x="0" y="177"/>
                    <a:pt x="17" y="210"/>
                  </a:cubicBezTo>
                  <a:cubicBezTo>
                    <a:pt x="33" y="227"/>
                    <a:pt x="50" y="260"/>
                    <a:pt x="87" y="260"/>
                  </a:cubicBezTo>
                  <a:cubicBezTo>
                    <a:pt x="136" y="260"/>
                    <a:pt x="206" y="227"/>
                    <a:pt x="223" y="157"/>
                  </a:cubicBezTo>
                  <a:cubicBezTo>
                    <a:pt x="223" y="124"/>
                    <a:pt x="223" y="91"/>
                    <a:pt x="206" y="54"/>
                  </a:cubicBezTo>
                  <a:cubicBezTo>
                    <a:pt x="206" y="37"/>
                    <a:pt x="190" y="37"/>
                    <a:pt x="190" y="37"/>
                  </a:cubicBezTo>
                  <a:cubicBezTo>
                    <a:pt x="173" y="21"/>
                    <a:pt x="153" y="4"/>
                    <a:pt x="136" y="4"/>
                  </a:cubicBezTo>
                  <a:cubicBezTo>
                    <a:pt x="130" y="2"/>
                    <a:pt x="123" y="1"/>
                    <a:pt x="11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2" name="Google Shape;15382;p47"/>
            <p:cNvSpPr/>
            <p:nvPr/>
          </p:nvSpPr>
          <p:spPr>
            <a:xfrm>
              <a:off x="4241275" y="2806625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36" y="1"/>
                  </a:moveTo>
                  <a:cubicBezTo>
                    <a:pt x="103" y="1"/>
                    <a:pt x="71" y="17"/>
                    <a:pt x="50" y="55"/>
                  </a:cubicBezTo>
                  <a:cubicBezTo>
                    <a:pt x="0" y="109"/>
                    <a:pt x="0" y="195"/>
                    <a:pt x="50" y="228"/>
                  </a:cubicBezTo>
                  <a:cubicBezTo>
                    <a:pt x="65" y="251"/>
                    <a:pt x="85" y="260"/>
                    <a:pt x="107" y="260"/>
                  </a:cubicBezTo>
                  <a:cubicBezTo>
                    <a:pt x="139" y="260"/>
                    <a:pt x="175" y="241"/>
                    <a:pt x="206" y="212"/>
                  </a:cubicBezTo>
                  <a:cubicBezTo>
                    <a:pt x="239" y="158"/>
                    <a:pt x="239" y="76"/>
                    <a:pt x="206" y="22"/>
                  </a:cubicBezTo>
                  <a:cubicBezTo>
                    <a:pt x="184" y="9"/>
                    <a:pt x="160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3" name="Google Shape;15383;p47"/>
            <p:cNvSpPr/>
            <p:nvPr/>
          </p:nvSpPr>
          <p:spPr>
            <a:xfrm>
              <a:off x="4227550" y="2850550"/>
              <a:ext cx="1675" cy="25"/>
            </a:xfrm>
            <a:custGeom>
              <a:avLst/>
              <a:gdLst/>
              <a:ahLst/>
              <a:cxnLst/>
              <a:rect l="l" t="t" r="r" b="b"/>
              <a:pathLst>
                <a:path w="67" h="1" extrusionOk="0">
                  <a:moveTo>
                    <a:pt x="1" y="1"/>
                  </a:moveTo>
                  <a:lnTo>
                    <a:pt x="67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4" name="Google Shape;15384;p47"/>
            <p:cNvSpPr/>
            <p:nvPr/>
          </p:nvSpPr>
          <p:spPr>
            <a:xfrm>
              <a:off x="3866800" y="2686475"/>
              <a:ext cx="2100" cy="650"/>
            </a:xfrm>
            <a:custGeom>
              <a:avLst/>
              <a:gdLst/>
              <a:ahLst/>
              <a:cxnLst/>
              <a:rect l="l" t="t" r="r" b="b"/>
              <a:pathLst>
                <a:path w="84" h="26" extrusionOk="0">
                  <a:moveTo>
                    <a:pt x="83" y="0"/>
                  </a:moveTo>
                  <a:cubicBezTo>
                    <a:pt x="50" y="0"/>
                    <a:pt x="34" y="17"/>
                    <a:pt x="1" y="17"/>
                  </a:cubicBezTo>
                  <a:lnTo>
                    <a:pt x="17" y="17"/>
                  </a:lnTo>
                  <a:cubicBezTo>
                    <a:pt x="22" y="23"/>
                    <a:pt x="28" y="25"/>
                    <a:pt x="35" y="25"/>
                  </a:cubicBezTo>
                  <a:cubicBezTo>
                    <a:pt x="52" y="25"/>
                    <a:pt x="71" y="12"/>
                    <a:pt x="8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5" name="Google Shape;15385;p47"/>
            <p:cNvSpPr/>
            <p:nvPr/>
          </p:nvSpPr>
          <p:spPr>
            <a:xfrm>
              <a:off x="3840100" y="2692025"/>
              <a:ext cx="6100" cy="4675"/>
            </a:xfrm>
            <a:custGeom>
              <a:avLst/>
              <a:gdLst/>
              <a:ahLst/>
              <a:cxnLst/>
              <a:rect l="l" t="t" r="r" b="b"/>
              <a:pathLst>
                <a:path w="244" h="187" extrusionOk="0">
                  <a:moveTo>
                    <a:pt x="207" y="1"/>
                  </a:moveTo>
                  <a:cubicBezTo>
                    <a:pt x="120" y="38"/>
                    <a:pt x="54" y="71"/>
                    <a:pt x="1" y="88"/>
                  </a:cubicBezTo>
                  <a:lnTo>
                    <a:pt x="1" y="104"/>
                  </a:lnTo>
                  <a:cubicBezTo>
                    <a:pt x="1" y="141"/>
                    <a:pt x="17" y="158"/>
                    <a:pt x="54" y="174"/>
                  </a:cubicBezTo>
                  <a:cubicBezTo>
                    <a:pt x="71" y="182"/>
                    <a:pt x="83" y="186"/>
                    <a:pt x="96" y="186"/>
                  </a:cubicBezTo>
                  <a:cubicBezTo>
                    <a:pt x="109" y="186"/>
                    <a:pt x="122" y="182"/>
                    <a:pt x="141" y="174"/>
                  </a:cubicBezTo>
                  <a:cubicBezTo>
                    <a:pt x="190" y="158"/>
                    <a:pt x="244" y="88"/>
                    <a:pt x="223" y="22"/>
                  </a:cubicBezTo>
                  <a:lnTo>
                    <a:pt x="207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6" name="Google Shape;15386;p47"/>
            <p:cNvSpPr/>
            <p:nvPr/>
          </p:nvSpPr>
          <p:spPr>
            <a:xfrm>
              <a:off x="4230950" y="283542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27" y="1"/>
                  </a:moveTo>
                  <a:cubicBezTo>
                    <a:pt x="70" y="1"/>
                    <a:pt x="17" y="46"/>
                    <a:pt x="17" y="107"/>
                  </a:cubicBezTo>
                  <a:cubicBezTo>
                    <a:pt x="1" y="140"/>
                    <a:pt x="1" y="177"/>
                    <a:pt x="17" y="210"/>
                  </a:cubicBezTo>
                  <a:cubicBezTo>
                    <a:pt x="34" y="227"/>
                    <a:pt x="71" y="243"/>
                    <a:pt x="87" y="264"/>
                  </a:cubicBezTo>
                  <a:cubicBezTo>
                    <a:pt x="153" y="264"/>
                    <a:pt x="207" y="210"/>
                    <a:pt x="223" y="140"/>
                  </a:cubicBezTo>
                  <a:cubicBezTo>
                    <a:pt x="240" y="107"/>
                    <a:pt x="240" y="74"/>
                    <a:pt x="223" y="58"/>
                  </a:cubicBezTo>
                  <a:cubicBezTo>
                    <a:pt x="207" y="37"/>
                    <a:pt x="207" y="37"/>
                    <a:pt x="207" y="21"/>
                  </a:cubicBezTo>
                  <a:cubicBezTo>
                    <a:pt x="190" y="21"/>
                    <a:pt x="174" y="4"/>
                    <a:pt x="153" y="4"/>
                  </a:cubicBezTo>
                  <a:cubicBezTo>
                    <a:pt x="145" y="2"/>
                    <a:pt x="136" y="1"/>
                    <a:pt x="12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7" name="Google Shape;15387;p47"/>
            <p:cNvSpPr/>
            <p:nvPr/>
          </p:nvSpPr>
          <p:spPr>
            <a:xfrm>
              <a:off x="4270025" y="2814900"/>
              <a:ext cx="2600" cy="5175"/>
            </a:xfrm>
            <a:custGeom>
              <a:avLst/>
              <a:gdLst/>
              <a:ahLst/>
              <a:cxnLst/>
              <a:rect l="l" t="t" r="r" b="b"/>
              <a:pathLst>
                <a:path w="104" h="207" extrusionOk="0">
                  <a:moveTo>
                    <a:pt x="33" y="0"/>
                  </a:moveTo>
                  <a:cubicBezTo>
                    <a:pt x="17" y="17"/>
                    <a:pt x="17" y="33"/>
                    <a:pt x="0" y="71"/>
                  </a:cubicBezTo>
                  <a:cubicBezTo>
                    <a:pt x="0" y="104"/>
                    <a:pt x="0" y="137"/>
                    <a:pt x="17" y="157"/>
                  </a:cubicBezTo>
                  <a:cubicBezTo>
                    <a:pt x="33" y="190"/>
                    <a:pt x="54" y="207"/>
                    <a:pt x="87" y="207"/>
                  </a:cubicBezTo>
                  <a:lnTo>
                    <a:pt x="103" y="207"/>
                  </a:lnTo>
                  <a:cubicBezTo>
                    <a:pt x="70" y="137"/>
                    <a:pt x="54" y="71"/>
                    <a:pt x="3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8" name="Google Shape;15388;p47"/>
            <p:cNvSpPr/>
            <p:nvPr/>
          </p:nvSpPr>
          <p:spPr>
            <a:xfrm>
              <a:off x="4116750" y="272247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27" y="0"/>
                  </a:moveTo>
                  <a:cubicBezTo>
                    <a:pt x="67" y="0"/>
                    <a:pt x="15" y="49"/>
                    <a:pt x="1" y="106"/>
                  </a:cubicBezTo>
                  <a:cubicBezTo>
                    <a:pt x="1" y="144"/>
                    <a:pt x="1" y="176"/>
                    <a:pt x="17" y="209"/>
                  </a:cubicBezTo>
                  <a:cubicBezTo>
                    <a:pt x="34" y="226"/>
                    <a:pt x="67" y="247"/>
                    <a:pt x="83" y="263"/>
                  </a:cubicBezTo>
                  <a:cubicBezTo>
                    <a:pt x="153" y="263"/>
                    <a:pt x="207" y="209"/>
                    <a:pt x="223" y="144"/>
                  </a:cubicBezTo>
                  <a:cubicBezTo>
                    <a:pt x="240" y="106"/>
                    <a:pt x="223" y="73"/>
                    <a:pt x="223" y="57"/>
                  </a:cubicBezTo>
                  <a:lnTo>
                    <a:pt x="186" y="20"/>
                  </a:lnTo>
                  <a:cubicBezTo>
                    <a:pt x="186" y="20"/>
                    <a:pt x="170" y="3"/>
                    <a:pt x="153" y="3"/>
                  </a:cubicBezTo>
                  <a:cubicBezTo>
                    <a:pt x="144" y="1"/>
                    <a:pt x="136" y="0"/>
                    <a:pt x="12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9" name="Google Shape;15389;p47"/>
            <p:cNvSpPr/>
            <p:nvPr/>
          </p:nvSpPr>
          <p:spPr>
            <a:xfrm>
              <a:off x="4254975" y="2808725"/>
              <a:ext cx="6525" cy="6500"/>
            </a:xfrm>
            <a:custGeom>
              <a:avLst/>
              <a:gdLst/>
              <a:ahLst/>
              <a:cxnLst/>
              <a:rect l="l" t="t" r="r" b="b"/>
              <a:pathLst>
                <a:path w="261" h="260" extrusionOk="0">
                  <a:moveTo>
                    <a:pt x="135" y="1"/>
                  </a:moveTo>
                  <a:cubicBezTo>
                    <a:pt x="126" y="1"/>
                    <a:pt x="116" y="3"/>
                    <a:pt x="103" y="8"/>
                  </a:cubicBezTo>
                  <a:cubicBezTo>
                    <a:pt x="38" y="41"/>
                    <a:pt x="0" y="111"/>
                    <a:pt x="17" y="177"/>
                  </a:cubicBezTo>
                  <a:cubicBezTo>
                    <a:pt x="38" y="214"/>
                    <a:pt x="54" y="231"/>
                    <a:pt x="70" y="247"/>
                  </a:cubicBezTo>
                  <a:cubicBezTo>
                    <a:pt x="87" y="256"/>
                    <a:pt x="105" y="260"/>
                    <a:pt x="120" y="260"/>
                  </a:cubicBezTo>
                  <a:cubicBezTo>
                    <a:pt x="135" y="260"/>
                    <a:pt x="149" y="256"/>
                    <a:pt x="157" y="247"/>
                  </a:cubicBezTo>
                  <a:cubicBezTo>
                    <a:pt x="223" y="231"/>
                    <a:pt x="260" y="144"/>
                    <a:pt x="244" y="74"/>
                  </a:cubicBezTo>
                  <a:cubicBezTo>
                    <a:pt x="244" y="58"/>
                    <a:pt x="223" y="41"/>
                    <a:pt x="207" y="25"/>
                  </a:cubicBezTo>
                  <a:cubicBezTo>
                    <a:pt x="207" y="25"/>
                    <a:pt x="190" y="25"/>
                    <a:pt x="190" y="8"/>
                  </a:cubicBezTo>
                  <a:cubicBezTo>
                    <a:pt x="168" y="8"/>
                    <a:pt x="153" y="1"/>
                    <a:pt x="13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0" name="Google Shape;15390;p47"/>
            <p:cNvSpPr/>
            <p:nvPr/>
          </p:nvSpPr>
          <p:spPr>
            <a:xfrm>
              <a:off x="4264875" y="2843250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57" y="0"/>
                  </a:moveTo>
                  <a:cubicBezTo>
                    <a:pt x="87" y="0"/>
                    <a:pt x="33" y="33"/>
                    <a:pt x="17" y="120"/>
                  </a:cubicBezTo>
                  <a:cubicBezTo>
                    <a:pt x="0" y="136"/>
                    <a:pt x="17" y="173"/>
                    <a:pt x="17" y="206"/>
                  </a:cubicBezTo>
                  <a:cubicBezTo>
                    <a:pt x="33" y="239"/>
                    <a:pt x="70" y="260"/>
                    <a:pt x="103" y="260"/>
                  </a:cubicBezTo>
                  <a:cubicBezTo>
                    <a:pt x="110" y="262"/>
                    <a:pt x="117" y="263"/>
                    <a:pt x="124" y="263"/>
                  </a:cubicBezTo>
                  <a:cubicBezTo>
                    <a:pt x="172" y="263"/>
                    <a:pt x="225" y="215"/>
                    <a:pt x="239" y="157"/>
                  </a:cubicBezTo>
                  <a:cubicBezTo>
                    <a:pt x="239" y="120"/>
                    <a:pt x="239" y="87"/>
                    <a:pt x="223" y="54"/>
                  </a:cubicBezTo>
                  <a:lnTo>
                    <a:pt x="206" y="33"/>
                  </a:lnTo>
                  <a:cubicBezTo>
                    <a:pt x="190" y="17"/>
                    <a:pt x="173" y="0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1" name="Google Shape;15391;p47"/>
            <p:cNvSpPr/>
            <p:nvPr/>
          </p:nvSpPr>
          <p:spPr>
            <a:xfrm>
              <a:off x="3842275" y="281565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32" y="0"/>
                  </a:moveTo>
                  <a:cubicBezTo>
                    <a:pt x="74" y="0"/>
                    <a:pt x="31" y="49"/>
                    <a:pt x="17" y="107"/>
                  </a:cubicBezTo>
                  <a:cubicBezTo>
                    <a:pt x="0" y="144"/>
                    <a:pt x="0" y="177"/>
                    <a:pt x="17" y="210"/>
                  </a:cubicBezTo>
                  <a:cubicBezTo>
                    <a:pt x="33" y="230"/>
                    <a:pt x="70" y="247"/>
                    <a:pt x="87" y="263"/>
                  </a:cubicBezTo>
                  <a:cubicBezTo>
                    <a:pt x="157" y="263"/>
                    <a:pt x="206" y="210"/>
                    <a:pt x="223" y="144"/>
                  </a:cubicBezTo>
                  <a:cubicBezTo>
                    <a:pt x="239" y="107"/>
                    <a:pt x="239" y="90"/>
                    <a:pt x="223" y="57"/>
                  </a:cubicBezTo>
                  <a:cubicBezTo>
                    <a:pt x="206" y="41"/>
                    <a:pt x="206" y="41"/>
                    <a:pt x="206" y="24"/>
                  </a:cubicBezTo>
                  <a:cubicBezTo>
                    <a:pt x="190" y="24"/>
                    <a:pt x="173" y="3"/>
                    <a:pt x="157" y="3"/>
                  </a:cubicBezTo>
                  <a:cubicBezTo>
                    <a:pt x="148" y="1"/>
                    <a:pt x="140" y="0"/>
                    <a:pt x="13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2" name="Google Shape;15392;p47"/>
            <p:cNvSpPr/>
            <p:nvPr/>
          </p:nvSpPr>
          <p:spPr>
            <a:xfrm>
              <a:off x="3856900" y="2757725"/>
              <a:ext cx="6000" cy="6150"/>
            </a:xfrm>
            <a:custGeom>
              <a:avLst/>
              <a:gdLst/>
              <a:ahLst/>
              <a:cxnLst/>
              <a:rect l="l" t="t" r="r" b="b"/>
              <a:pathLst>
                <a:path w="240" h="246" extrusionOk="0">
                  <a:moveTo>
                    <a:pt x="116" y="0"/>
                  </a:moveTo>
                  <a:cubicBezTo>
                    <a:pt x="70" y="0"/>
                    <a:pt x="15" y="46"/>
                    <a:pt x="1" y="106"/>
                  </a:cubicBezTo>
                  <a:cubicBezTo>
                    <a:pt x="1" y="139"/>
                    <a:pt x="1" y="177"/>
                    <a:pt x="17" y="193"/>
                  </a:cubicBezTo>
                  <a:cubicBezTo>
                    <a:pt x="34" y="226"/>
                    <a:pt x="50" y="242"/>
                    <a:pt x="87" y="242"/>
                  </a:cubicBezTo>
                  <a:cubicBezTo>
                    <a:pt x="96" y="245"/>
                    <a:pt x="104" y="246"/>
                    <a:pt x="113" y="246"/>
                  </a:cubicBezTo>
                  <a:cubicBezTo>
                    <a:pt x="167" y="246"/>
                    <a:pt x="209" y="200"/>
                    <a:pt x="223" y="139"/>
                  </a:cubicBezTo>
                  <a:cubicBezTo>
                    <a:pt x="240" y="106"/>
                    <a:pt x="223" y="73"/>
                    <a:pt x="223" y="53"/>
                  </a:cubicBezTo>
                  <a:cubicBezTo>
                    <a:pt x="207" y="36"/>
                    <a:pt x="207" y="36"/>
                    <a:pt x="190" y="20"/>
                  </a:cubicBezTo>
                  <a:cubicBezTo>
                    <a:pt x="190" y="3"/>
                    <a:pt x="170" y="3"/>
                    <a:pt x="137" y="3"/>
                  </a:cubicBezTo>
                  <a:cubicBezTo>
                    <a:pt x="130" y="1"/>
                    <a:pt x="124" y="0"/>
                    <a:pt x="11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3" name="Google Shape;15393;p47"/>
            <p:cNvSpPr/>
            <p:nvPr/>
          </p:nvSpPr>
          <p:spPr>
            <a:xfrm>
              <a:off x="3846600" y="28337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20" y="1"/>
                  </a:moveTo>
                  <a:cubicBezTo>
                    <a:pt x="66" y="1"/>
                    <a:pt x="33" y="55"/>
                    <a:pt x="17" y="104"/>
                  </a:cubicBezTo>
                  <a:cubicBezTo>
                    <a:pt x="0" y="141"/>
                    <a:pt x="17" y="174"/>
                    <a:pt x="17" y="207"/>
                  </a:cubicBezTo>
                  <a:cubicBezTo>
                    <a:pt x="33" y="228"/>
                    <a:pt x="66" y="244"/>
                    <a:pt x="104" y="261"/>
                  </a:cubicBezTo>
                  <a:cubicBezTo>
                    <a:pt x="153" y="261"/>
                    <a:pt x="223" y="207"/>
                    <a:pt x="240" y="141"/>
                  </a:cubicBezTo>
                  <a:lnTo>
                    <a:pt x="240" y="104"/>
                  </a:lnTo>
                  <a:cubicBezTo>
                    <a:pt x="240" y="71"/>
                    <a:pt x="223" y="55"/>
                    <a:pt x="207" y="22"/>
                  </a:cubicBezTo>
                  <a:cubicBezTo>
                    <a:pt x="190" y="22"/>
                    <a:pt x="170" y="1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4" name="Google Shape;15394;p47"/>
            <p:cNvSpPr/>
            <p:nvPr/>
          </p:nvSpPr>
          <p:spPr>
            <a:xfrm>
              <a:off x="3838450" y="2783975"/>
              <a:ext cx="2600" cy="6525"/>
            </a:xfrm>
            <a:custGeom>
              <a:avLst/>
              <a:gdLst/>
              <a:ahLst/>
              <a:cxnLst/>
              <a:rect l="l" t="t" r="r" b="b"/>
              <a:pathLst>
                <a:path w="104" h="261" extrusionOk="0">
                  <a:moveTo>
                    <a:pt x="1" y="1"/>
                  </a:moveTo>
                  <a:lnTo>
                    <a:pt x="1" y="260"/>
                  </a:lnTo>
                  <a:cubicBezTo>
                    <a:pt x="50" y="240"/>
                    <a:pt x="83" y="207"/>
                    <a:pt x="104" y="157"/>
                  </a:cubicBezTo>
                  <a:cubicBezTo>
                    <a:pt x="104" y="104"/>
                    <a:pt x="104" y="54"/>
                    <a:pt x="67" y="34"/>
                  </a:cubicBezTo>
                  <a:cubicBezTo>
                    <a:pt x="50" y="17"/>
                    <a:pt x="34" y="1"/>
                    <a:pt x="1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5" name="Google Shape;15395;p47"/>
            <p:cNvSpPr/>
            <p:nvPr/>
          </p:nvSpPr>
          <p:spPr>
            <a:xfrm>
              <a:off x="3839700" y="2799450"/>
              <a:ext cx="6000" cy="6375"/>
            </a:xfrm>
            <a:custGeom>
              <a:avLst/>
              <a:gdLst/>
              <a:ahLst/>
              <a:cxnLst/>
              <a:rect l="l" t="t" r="r" b="b"/>
              <a:pathLst>
                <a:path w="240" h="255" extrusionOk="0">
                  <a:moveTo>
                    <a:pt x="87" y="0"/>
                  </a:moveTo>
                  <a:cubicBezTo>
                    <a:pt x="33" y="33"/>
                    <a:pt x="0" y="103"/>
                    <a:pt x="17" y="173"/>
                  </a:cubicBezTo>
                  <a:cubicBezTo>
                    <a:pt x="17" y="206"/>
                    <a:pt x="33" y="223"/>
                    <a:pt x="70" y="239"/>
                  </a:cubicBezTo>
                  <a:cubicBezTo>
                    <a:pt x="79" y="249"/>
                    <a:pt x="91" y="255"/>
                    <a:pt x="106" y="255"/>
                  </a:cubicBezTo>
                  <a:cubicBezTo>
                    <a:pt x="121" y="255"/>
                    <a:pt x="138" y="249"/>
                    <a:pt x="157" y="239"/>
                  </a:cubicBezTo>
                  <a:cubicBezTo>
                    <a:pt x="190" y="223"/>
                    <a:pt x="206" y="206"/>
                    <a:pt x="223" y="173"/>
                  </a:cubicBezTo>
                  <a:cubicBezTo>
                    <a:pt x="239" y="136"/>
                    <a:pt x="239" y="103"/>
                    <a:pt x="223" y="87"/>
                  </a:cubicBezTo>
                  <a:cubicBezTo>
                    <a:pt x="223" y="54"/>
                    <a:pt x="223" y="33"/>
                    <a:pt x="206" y="17"/>
                  </a:cubicBezTo>
                  <a:cubicBezTo>
                    <a:pt x="190" y="17"/>
                    <a:pt x="190" y="17"/>
                    <a:pt x="17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6" name="Google Shape;15396;p47"/>
            <p:cNvSpPr/>
            <p:nvPr/>
          </p:nvSpPr>
          <p:spPr>
            <a:xfrm>
              <a:off x="3849600" y="2725050"/>
              <a:ext cx="6000" cy="6250"/>
            </a:xfrm>
            <a:custGeom>
              <a:avLst/>
              <a:gdLst/>
              <a:ahLst/>
              <a:cxnLst/>
              <a:rect l="l" t="t" r="r" b="b"/>
              <a:pathLst>
                <a:path w="240" h="250" extrusionOk="0">
                  <a:moveTo>
                    <a:pt x="117" y="0"/>
                  </a:moveTo>
                  <a:cubicBezTo>
                    <a:pt x="70" y="0"/>
                    <a:pt x="14" y="49"/>
                    <a:pt x="0" y="106"/>
                  </a:cubicBezTo>
                  <a:cubicBezTo>
                    <a:pt x="0" y="144"/>
                    <a:pt x="0" y="177"/>
                    <a:pt x="17" y="193"/>
                  </a:cubicBezTo>
                  <a:cubicBezTo>
                    <a:pt x="33" y="226"/>
                    <a:pt x="50" y="247"/>
                    <a:pt x="87" y="247"/>
                  </a:cubicBezTo>
                  <a:cubicBezTo>
                    <a:pt x="95" y="249"/>
                    <a:pt x="103" y="250"/>
                    <a:pt x="111" y="250"/>
                  </a:cubicBezTo>
                  <a:cubicBezTo>
                    <a:pt x="165" y="250"/>
                    <a:pt x="208" y="201"/>
                    <a:pt x="223" y="144"/>
                  </a:cubicBezTo>
                  <a:cubicBezTo>
                    <a:pt x="239" y="106"/>
                    <a:pt x="223" y="73"/>
                    <a:pt x="206" y="41"/>
                  </a:cubicBezTo>
                  <a:cubicBezTo>
                    <a:pt x="206" y="41"/>
                    <a:pt x="206" y="20"/>
                    <a:pt x="190" y="20"/>
                  </a:cubicBezTo>
                  <a:cubicBezTo>
                    <a:pt x="190" y="3"/>
                    <a:pt x="173" y="3"/>
                    <a:pt x="136" y="3"/>
                  </a:cubicBezTo>
                  <a:cubicBezTo>
                    <a:pt x="130" y="1"/>
                    <a:pt x="124" y="0"/>
                    <a:pt x="11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7" name="Google Shape;15397;p47"/>
            <p:cNvSpPr/>
            <p:nvPr/>
          </p:nvSpPr>
          <p:spPr>
            <a:xfrm>
              <a:off x="3855150" y="2740725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44" y="1"/>
                  </a:moveTo>
                  <a:cubicBezTo>
                    <a:pt x="131" y="1"/>
                    <a:pt x="117" y="5"/>
                    <a:pt x="104" y="11"/>
                  </a:cubicBezTo>
                  <a:cubicBezTo>
                    <a:pt x="71" y="11"/>
                    <a:pt x="54" y="32"/>
                    <a:pt x="34" y="48"/>
                  </a:cubicBezTo>
                  <a:cubicBezTo>
                    <a:pt x="17" y="65"/>
                    <a:pt x="1" y="98"/>
                    <a:pt x="1" y="135"/>
                  </a:cubicBezTo>
                  <a:cubicBezTo>
                    <a:pt x="1" y="168"/>
                    <a:pt x="17" y="201"/>
                    <a:pt x="34" y="238"/>
                  </a:cubicBezTo>
                  <a:cubicBezTo>
                    <a:pt x="55" y="252"/>
                    <a:pt x="80" y="259"/>
                    <a:pt x="104" y="259"/>
                  </a:cubicBezTo>
                  <a:cubicBezTo>
                    <a:pt x="138" y="259"/>
                    <a:pt x="171" y="243"/>
                    <a:pt x="190" y="201"/>
                  </a:cubicBezTo>
                  <a:cubicBezTo>
                    <a:pt x="240" y="152"/>
                    <a:pt x="240" y="65"/>
                    <a:pt x="190" y="32"/>
                  </a:cubicBezTo>
                  <a:cubicBezTo>
                    <a:pt x="180" y="10"/>
                    <a:pt x="163" y="1"/>
                    <a:pt x="14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8" name="Google Shape;15398;p47"/>
            <p:cNvSpPr/>
            <p:nvPr/>
          </p:nvSpPr>
          <p:spPr>
            <a:xfrm>
              <a:off x="3854325" y="2695550"/>
              <a:ext cx="6000" cy="6075"/>
            </a:xfrm>
            <a:custGeom>
              <a:avLst/>
              <a:gdLst/>
              <a:ahLst/>
              <a:cxnLst/>
              <a:rect l="l" t="t" r="r" b="b"/>
              <a:pathLst>
                <a:path w="240" h="243" extrusionOk="0">
                  <a:moveTo>
                    <a:pt x="120" y="0"/>
                  </a:moveTo>
                  <a:cubicBezTo>
                    <a:pt x="67" y="0"/>
                    <a:pt x="34" y="33"/>
                    <a:pt x="17" y="103"/>
                  </a:cubicBezTo>
                  <a:cubicBezTo>
                    <a:pt x="1" y="136"/>
                    <a:pt x="17" y="169"/>
                    <a:pt x="34" y="190"/>
                  </a:cubicBezTo>
                  <a:cubicBezTo>
                    <a:pt x="34" y="223"/>
                    <a:pt x="67" y="239"/>
                    <a:pt x="104" y="239"/>
                  </a:cubicBezTo>
                  <a:cubicBezTo>
                    <a:pt x="110" y="241"/>
                    <a:pt x="117" y="242"/>
                    <a:pt x="124" y="242"/>
                  </a:cubicBezTo>
                  <a:cubicBezTo>
                    <a:pt x="171" y="242"/>
                    <a:pt x="225" y="197"/>
                    <a:pt x="240" y="136"/>
                  </a:cubicBezTo>
                  <a:lnTo>
                    <a:pt x="240" y="103"/>
                  </a:lnTo>
                  <a:cubicBezTo>
                    <a:pt x="240" y="66"/>
                    <a:pt x="223" y="33"/>
                    <a:pt x="207" y="17"/>
                  </a:cubicBezTo>
                  <a:cubicBezTo>
                    <a:pt x="190" y="0"/>
                    <a:pt x="170" y="0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9" name="Google Shape;15399;p47"/>
            <p:cNvSpPr/>
            <p:nvPr/>
          </p:nvSpPr>
          <p:spPr>
            <a:xfrm>
              <a:off x="3853925" y="2848800"/>
              <a:ext cx="4650" cy="1775"/>
            </a:xfrm>
            <a:custGeom>
              <a:avLst/>
              <a:gdLst/>
              <a:ahLst/>
              <a:cxnLst/>
              <a:rect l="l" t="t" r="r" b="b"/>
              <a:pathLst>
                <a:path w="186" h="71" extrusionOk="0">
                  <a:moveTo>
                    <a:pt x="120" y="1"/>
                  </a:moveTo>
                  <a:cubicBezTo>
                    <a:pt x="83" y="1"/>
                    <a:pt x="50" y="1"/>
                    <a:pt x="33" y="17"/>
                  </a:cubicBezTo>
                  <a:cubicBezTo>
                    <a:pt x="17" y="38"/>
                    <a:pt x="0" y="54"/>
                    <a:pt x="0" y="71"/>
                  </a:cubicBezTo>
                  <a:lnTo>
                    <a:pt x="186" y="71"/>
                  </a:lnTo>
                  <a:lnTo>
                    <a:pt x="186" y="54"/>
                  </a:lnTo>
                  <a:cubicBezTo>
                    <a:pt x="186" y="38"/>
                    <a:pt x="169" y="38"/>
                    <a:pt x="169" y="17"/>
                  </a:cubicBezTo>
                  <a:cubicBezTo>
                    <a:pt x="153" y="17"/>
                    <a:pt x="136" y="1"/>
                    <a:pt x="12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0" name="Google Shape;15400;p47"/>
            <p:cNvSpPr/>
            <p:nvPr/>
          </p:nvSpPr>
          <p:spPr>
            <a:xfrm>
              <a:off x="4210350" y="2849225"/>
              <a:ext cx="4750" cy="1350"/>
            </a:xfrm>
            <a:custGeom>
              <a:avLst/>
              <a:gdLst/>
              <a:ahLst/>
              <a:cxnLst/>
              <a:rect l="l" t="t" r="r" b="b"/>
              <a:pathLst>
                <a:path w="190" h="54" extrusionOk="0">
                  <a:moveTo>
                    <a:pt x="120" y="0"/>
                  </a:moveTo>
                  <a:cubicBezTo>
                    <a:pt x="70" y="0"/>
                    <a:pt x="33" y="21"/>
                    <a:pt x="0" y="54"/>
                  </a:cubicBezTo>
                  <a:lnTo>
                    <a:pt x="190" y="54"/>
                  </a:lnTo>
                  <a:cubicBezTo>
                    <a:pt x="173" y="54"/>
                    <a:pt x="173" y="37"/>
                    <a:pt x="173" y="37"/>
                  </a:cubicBezTo>
                  <a:cubicBezTo>
                    <a:pt x="153" y="21"/>
                    <a:pt x="136" y="21"/>
                    <a:pt x="12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1" name="Google Shape;15401;p47"/>
            <p:cNvSpPr/>
            <p:nvPr/>
          </p:nvSpPr>
          <p:spPr>
            <a:xfrm>
              <a:off x="4226625" y="2802300"/>
              <a:ext cx="6100" cy="6550"/>
            </a:xfrm>
            <a:custGeom>
              <a:avLst/>
              <a:gdLst/>
              <a:ahLst/>
              <a:cxnLst/>
              <a:rect l="l" t="t" r="r" b="b"/>
              <a:pathLst>
                <a:path w="244" h="262" extrusionOk="0">
                  <a:moveTo>
                    <a:pt x="139" y="1"/>
                  </a:moveTo>
                  <a:cubicBezTo>
                    <a:pt x="104" y="1"/>
                    <a:pt x="67" y="18"/>
                    <a:pt x="38" y="59"/>
                  </a:cubicBezTo>
                  <a:cubicBezTo>
                    <a:pt x="1" y="109"/>
                    <a:pt x="1" y="179"/>
                    <a:pt x="38" y="228"/>
                  </a:cubicBezTo>
                  <a:cubicBezTo>
                    <a:pt x="59" y="251"/>
                    <a:pt x="83" y="261"/>
                    <a:pt x="109" y="261"/>
                  </a:cubicBezTo>
                  <a:cubicBezTo>
                    <a:pt x="143" y="261"/>
                    <a:pt x="178" y="243"/>
                    <a:pt x="207" y="212"/>
                  </a:cubicBezTo>
                  <a:cubicBezTo>
                    <a:pt x="244" y="162"/>
                    <a:pt x="244" y="76"/>
                    <a:pt x="207" y="22"/>
                  </a:cubicBezTo>
                  <a:cubicBezTo>
                    <a:pt x="187" y="9"/>
                    <a:pt x="163" y="1"/>
                    <a:pt x="13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2" name="Google Shape;15402;p47"/>
            <p:cNvSpPr/>
            <p:nvPr/>
          </p:nvSpPr>
          <p:spPr>
            <a:xfrm>
              <a:off x="4228800" y="2818850"/>
              <a:ext cx="6500" cy="6300"/>
            </a:xfrm>
            <a:custGeom>
              <a:avLst/>
              <a:gdLst/>
              <a:ahLst/>
              <a:cxnLst/>
              <a:rect l="l" t="t" r="r" b="b"/>
              <a:pathLst>
                <a:path w="260" h="252" extrusionOk="0">
                  <a:moveTo>
                    <a:pt x="138" y="0"/>
                  </a:moveTo>
                  <a:cubicBezTo>
                    <a:pt x="105" y="0"/>
                    <a:pt x="73" y="20"/>
                    <a:pt x="54" y="49"/>
                  </a:cubicBezTo>
                  <a:cubicBezTo>
                    <a:pt x="0" y="102"/>
                    <a:pt x="0" y="185"/>
                    <a:pt x="54" y="222"/>
                  </a:cubicBezTo>
                  <a:cubicBezTo>
                    <a:pt x="68" y="242"/>
                    <a:pt x="91" y="252"/>
                    <a:pt x="116" y="252"/>
                  </a:cubicBezTo>
                  <a:cubicBezTo>
                    <a:pt x="150" y="252"/>
                    <a:pt x="187" y="234"/>
                    <a:pt x="206" y="205"/>
                  </a:cubicBezTo>
                  <a:cubicBezTo>
                    <a:pt x="260" y="152"/>
                    <a:pt x="260" y="65"/>
                    <a:pt x="206" y="32"/>
                  </a:cubicBezTo>
                  <a:cubicBezTo>
                    <a:pt x="186" y="10"/>
                    <a:pt x="162" y="0"/>
                    <a:pt x="13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3" name="Google Shape;15403;p47"/>
            <p:cNvSpPr/>
            <p:nvPr/>
          </p:nvSpPr>
          <p:spPr>
            <a:xfrm>
              <a:off x="3838450" y="2848400"/>
              <a:ext cx="1675" cy="2175"/>
            </a:xfrm>
            <a:custGeom>
              <a:avLst/>
              <a:gdLst/>
              <a:ahLst/>
              <a:cxnLst/>
              <a:rect l="l" t="t" r="r" b="b"/>
              <a:pathLst>
                <a:path w="67" h="87" extrusionOk="0">
                  <a:moveTo>
                    <a:pt x="1" y="0"/>
                  </a:moveTo>
                  <a:lnTo>
                    <a:pt x="1" y="87"/>
                  </a:lnTo>
                  <a:lnTo>
                    <a:pt x="67" y="87"/>
                  </a:lnTo>
                  <a:cubicBezTo>
                    <a:pt x="67" y="70"/>
                    <a:pt x="50" y="33"/>
                    <a:pt x="34" y="17"/>
                  </a:cubicBezTo>
                  <a:cubicBezTo>
                    <a:pt x="34" y="17"/>
                    <a:pt x="17" y="0"/>
                    <a:pt x="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4" name="Google Shape;15404;p47"/>
            <p:cNvSpPr/>
            <p:nvPr/>
          </p:nvSpPr>
          <p:spPr>
            <a:xfrm>
              <a:off x="3842675" y="2753475"/>
              <a:ext cx="6125" cy="6500"/>
            </a:xfrm>
            <a:custGeom>
              <a:avLst/>
              <a:gdLst/>
              <a:ahLst/>
              <a:cxnLst/>
              <a:rect l="l" t="t" r="r" b="b"/>
              <a:pathLst>
                <a:path w="245" h="260" extrusionOk="0">
                  <a:moveTo>
                    <a:pt x="141" y="0"/>
                  </a:moveTo>
                  <a:cubicBezTo>
                    <a:pt x="87" y="0"/>
                    <a:pt x="17" y="54"/>
                    <a:pt x="1" y="120"/>
                  </a:cubicBezTo>
                  <a:cubicBezTo>
                    <a:pt x="1" y="157"/>
                    <a:pt x="1" y="190"/>
                    <a:pt x="17" y="223"/>
                  </a:cubicBezTo>
                  <a:cubicBezTo>
                    <a:pt x="38" y="243"/>
                    <a:pt x="71" y="260"/>
                    <a:pt x="87" y="260"/>
                  </a:cubicBezTo>
                  <a:cubicBezTo>
                    <a:pt x="120" y="260"/>
                    <a:pt x="157" y="260"/>
                    <a:pt x="174" y="243"/>
                  </a:cubicBezTo>
                  <a:cubicBezTo>
                    <a:pt x="207" y="223"/>
                    <a:pt x="223" y="190"/>
                    <a:pt x="223" y="157"/>
                  </a:cubicBezTo>
                  <a:cubicBezTo>
                    <a:pt x="244" y="120"/>
                    <a:pt x="223" y="87"/>
                    <a:pt x="207" y="54"/>
                  </a:cubicBezTo>
                  <a:cubicBezTo>
                    <a:pt x="207" y="54"/>
                    <a:pt x="207" y="37"/>
                    <a:pt x="190" y="37"/>
                  </a:cubicBezTo>
                  <a:cubicBezTo>
                    <a:pt x="190" y="37"/>
                    <a:pt x="190" y="17"/>
                    <a:pt x="174" y="17"/>
                  </a:cubicBezTo>
                  <a:cubicBezTo>
                    <a:pt x="174" y="17"/>
                    <a:pt x="157" y="17"/>
                    <a:pt x="14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5" name="Google Shape;15405;p47"/>
            <p:cNvSpPr/>
            <p:nvPr/>
          </p:nvSpPr>
          <p:spPr>
            <a:xfrm>
              <a:off x="3843600" y="2771100"/>
              <a:ext cx="6025" cy="6375"/>
            </a:xfrm>
            <a:custGeom>
              <a:avLst/>
              <a:gdLst/>
              <a:ahLst/>
              <a:cxnLst/>
              <a:rect l="l" t="t" r="r" b="b"/>
              <a:pathLst>
                <a:path w="241" h="255" extrusionOk="0">
                  <a:moveTo>
                    <a:pt x="83" y="0"/>
                  </a:moveTo>
                  <a:cubicBezTo>
                    <a:pt x="50" y="17"/>
                    <a:pt x="34" y="54"/>
                    <a:pt x="17" y="70"/>
                  </a:cubicBezTo>
                  <a:cubicBezTo>
                    <a:pt x="1" y="103"/>
                    <a:pt x="1" y="136"/>
                    <a:pt x="1" y="173"/>
                  </a:cubicBezTo>
                  <a:cubicBezTo>
                    <a:pt x="17" y="206"/>
                    <a:pt x="34" y="223"/>
                    <a:pt x="50" y="239"/>
                  </a:cubicBezTo>
                  <a:cubicBezTo>
                    <a:pt x="67" y="250"/>
                    <a:pt x="84" y="255"/>
                    <a:pt x="100" y="255"/>
                  </a:cubicBezTo>
                  <a:cubicBezTo>
                    <a:pt x="115" y="255"/>
                    <a:pt x="129" y="250"/>
                    <a:pt x="137" y="239"/>
                  </a:cubicBezTo>
                  <a:cubicBezTo>
                    <a:pt x="207" y="223"/>
                    <a:pt x="240" y="136"/>
                    <a:pt x="224" y="87"/>
                  </a:cubicBezTo>
                  <a:cubicBezTo>
                    <a:pt x="224" y="54"/>
                    <a:pt x="207" y="33"/>
                    <a:pt x="186" y="17"/>
                  </a:cubicBezTo>
                  <a:cubicBezTo>
                    <a:pt x="186" y="17"/>
                    <a:pt x="170" y="17"/>
                    <a:pt x="17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6" name="Google Shape;15406;p47"/>
            <p:cNvSpPr/>
            <p:nvPr/>
          </p:nvSpPr>
          <p:spPr>
            <a:xfrm>
              <a:off x="3842275" y="27097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2" y="0"/>
                  </a:moveTo>
                  <a:cubicBezTo>
                    <a:pt x="100" y="0"/>
                    <a:pt x="64" y="19"/>
                    <a:pt x="33" y="50"/>
                  </a:cubicBezTo>
                  <a:cubicBezTo>
                    <a:pt x="0" y="99"/>
                    <a:pt x="0" y="186"/>
                    <a:pt x="33" y="239"/>
                  </a:cubicBezTo>
                  <a:cubicBezTo>
                    <a:pt x="55" y="253"/>
                    <a:pt x="80" y="261"/>
                    <a:pt x="104" y="261"/>
                  </a:cubicBezTo>
                  <a:cubicBezTo>
                    <a:pt x="141" y="261"/>
                    <a:pt x="177" y="244"/>
                    <a:pt x="206" y="202"/>
                  </a:cubicBezTo>
                  <a:cubicBezTo>
                    <a:pt x="239" y="153"/>
                    <a:pt x="239" y="83"/>
                    <a:pt x="190" y="33"/>
                  </a:cubicBezTo>
                  <a:cubicBezTo>
                    <a:pt x="176" y="10"/>
                    <a:pt x="155" y="0"/>
                    <a:pt x="13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7" name="Google Shape;15407;p47"/>
            <p:cNvSpPr/>
            <p:nvPr/>
          </p:nvSpPr>
          <p:spPr>
            <a:xfrm>
              <a:off x="4257550" y="2828300"/>
              <a:ext cx="6100" cy="6300"/>
            </a:xfrm>
            <a:custGeom>
              <a:avLst/>
              <a:gdLst/>
              <a:ahLst/>
              <a:cxnLst/>
              <a:rect l="l" t="t" r="r" b="b"/>
              <a:pathLst>
                <a:path w="244" h="252" extrusionOk="0">
                  <a:moveTo>
                    <a:pt x="137" y="1"/>
                  </a:moveTo>
                  <a:cubicBezTo>
                    <a:pt x="104" y="1"/>
                    <a:pt x="73" y="19"/>
                    <a:pt x="54" y="50"/>
                  </a:cubicBezTo>
                  <a:cubicBezTo>
                    <a:pt x="0" y="99"/>
                    <a:pt x="0" y="186"/>
                    <a:pt x="54" y="219"/>
                  </a:cubicBezTo>
                  <a:cubicBezTo>
                    <a:pt x="68" y="242"/>
                    <a:pt x="89" y="252"/>
                    <a:pt x="112" y="252"/>
                  </a:cubicBezTo>
                  <a:cubicBezTo>
                    <a:pt x="143" y="252"/>
                    <a:pt x="178" y="233"/>
                    <a:pt x="207" y="202"/>
                  </a:cubicBezTo>
                  <a:cubicBezTo>
                    <a:pt x="244" y="153"/>
                    <a:pt x="244" y="66"/>
                    <a:pt x="207" y="33"/>
                  </a:cubicBezTo>
                  <a:cubicBezTo>
                    <a:pt x="186" y="11"/>
                    <a:pt x="161" y="1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8" name="Google Shape;15408;p47"/>
            <p:cNvSpPr/>
            <p:nvPr/>
          </p:nvSpPr>
          <p:spPr>
            <a:xfrm>
              <a:off x="3979675" y="274790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03" y="1"/>
                  </a:moveTo>
                  <a:cubicBezTo>
                    <a:pt x="70" y="17"/>
                    <a:pt x="37" y="71"/>
                    <a:pt x="21" y="120"/>
                  </a:cubicBezTo>
                  <a:cubicBezTo>
                    <a:pt x="0" y="190"/>
                    <a:pt x="37" y="240"/>
                    <a:pt x="103" y="260"/>
                  </a:cubicBezTo>
                  <a:cubicBezTo>
                    <a:pt x="140" y="260"/>
                    <a:pt x="157" y="260"/>
                    <a:pt x="190" y="240"/>
                  </a:cubicBezTo>
                  <a:cubicBezTo>
                    <a:pt x="206" y="207"/>
                    <a:pt x="227" y="190"/>
                    <a:pt x="243" y="157"/>
                  </a:cubicBezTo>
                  <a:cubicBezTo>
                    <a:pt x="243" y="120"/>
                    <a:pt x="243" y="87"/>
                    <a:pt x="227" y="54"/>
                  </a:cubicBezTo>
                  <a:cubicBezTo>
                    <a:pt x="227" y="54"/>
                    <a:pt x="227" y="34"/>
                    <a:pt x="206" y="34"/>
                  </a:cubicBezTo>
                  <a:cubicBezTo>
                    <a:pt x="206" y="34"/>
                    <a:pt x="206" y="17"/>
                    <a:pt x="190" y="17"/>
                  </a:cubicBezTo>
                  <a:cubicBezTo>
                    <a:pt x="173" y="17"/>
                    <a:pt x="140" y="17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9" name="Google Shape;15409;p47"/>
            <p:cNvSpPr/>
            <p:nvPr/>
          </p:nvSpPr>
          <p:spPr>
            <a:xfrm>
              <a:off x="3944100" y="2832200"/>
              <a:ext cx="6425" cy="6500"/>
            </a:xfrm>
            <a:custGeom>
              <a:avLst/>
              <a:gdLst/>
              <a:ahLst/>
              <a:cxnLst/>
              <a:rect l="l" t="t" r="r" b="b"/>
              <a:pathLst>
                <a:path w="257" h="260" extrusionOk="0">
                  <a:moveTo>
                    <a:pt x="135" y="0"/>
                  </a:moveTo>
                  <a:cubicBezTo>
                    <a:pt x="101" y="0"/>
                    <a:pt x="69" y="18"/>
                    <a:pt x="50" y="46"/>
                  </a:cubicBezTo>
                  <a:cubicBezTo>
                    <a:pt x="1" y="100"/>
                    <a:pt x="1" y="187"/>
                    <a:pt x="50" y="236"/>
                  </a:cubicBezTo>
                  <a:cubicBezTo>
                    <a:pt x="65" y="251"/>
                    <a:pt x="91" y="259"/>
                    <a:pt x="118" y="259"/>
                  </a:cubicBezTo>
                  <a:cubicBezTo>
                    <a:pt x="151" y="259"/>
                    <a:pt x="186" y="247"/>
                    <a:pt x="207" y="220"/>
                  </a:cubicBezTo>
                  <a:cubicBezTo>
                    <a:pt x="256" y="150"/>
                    <a:pt x="256" y="84"/>
                    <a:pt x="207" y="30"/>
                  </a:cubicBezTo>
                  <a:cubicBezTo>
                    <a:pt x="184" y="9"/>
                    <a:pt x="159" y="0"/>
                    <a:pt x="135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0" name="Google Shape;15410;p47"/>
            <p:cNvSpPr/>
            <p:nvPr/>
          </p:nvSpPr>
          <p:spPr>
            <a:xfrm>
              <a:off x="3940200" y="2801275"/>
              <a:ext cx="6000" cy="6250"/>
            </a:xfrm>
            <a:custGeom>
              <a:avLst/>
              <a:gdLst/>
              <a:ahLst/>
              <a:cxnLst/>
              <a:rect l="l" t="t" r="r" b="b"/>
              <a:pathLst>
                <a:path w="240" h="250" extrusionOk="0">
                  <a:moveTo>
                    <a:pt x="133" y="0"/>
                  </a:moveTo>
                  <a:cubicBezTo>
                    <a:pt x="101" y="0"/>
                    <a:pt x="64" y="18"/>
                    <a:pt x="33" y="47"/>
                  </a:cubicBezTo>
                  <a:cubicBezTo>
                    <a:pt x="0" y="100"/>
                    <a:pt x="0" y="187"/>
                    <a:pt x="33" y="220"/>
                  </a:cubicBezTo>
                  <a:cubicBezTo>
                    <a:pt x="55" y="240"/>
                    <a:pt x="81" y="250"/>
                    <a:pt x="106" y="250"/>
                  </a:cubicBezTo>
                  <a:cubicBezTo>
                    <a:pt x="142" y="250"/>
                    <a:pt x="177" y="232"/>
                    <a:pt x="206" y="203"/>
                  </a:cubicBezTo>
                  <a:cubicBezTo>
                    <a:pt x="239" y="150"/>
                    <a:pt x="239" y="63"/>
                    <a:pt x="190" y="30"/>
                  </a:cubicBezTo>
                  <a:cubicBezTo>
                    <a:pt x="176" y="9"/>
                    <a:pt x="156" y="0"/>
                    <a:pt x="13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1" name="Google Shape;15411;p47"/>
            <p:cNvSpPr/>
            <p:nvPr/>
          </p:nvSpPr>
          <p:spPr>
            <a:xfrm>
              <a:off x="3940600" y="2755725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38" y="0"/>
                  </a:moveTo>
                  <a:cubicBezTo>
                    <a:pt x="103" y="0"/>
                    <a:pt x="67" y="19"/>
                    <a:pt x="38" y="50"/>
                  </a:cubicBezTo>
                  <a:cubicBezTo>
                    <a:pt x="1" y="100"/>
                    <a:pt x="1" y="186"/>
                    <a:pt x="38" y="219"/>
                  </a:cubicBezTo>
                  <a:cubicBezTo>
                    <a:pt x="54" y="236"/>
                    <a:pt x="71" y="257"/>
                    <a:pt x="87" y="257"/>
                  </a:cubicBezTo>
                  <a:cubicBezTo>
                    <a:pt x="120" y="257"/>
                    <a:pt x="174" y="257"/>
                    <a:pt x="207" y="203"/>
                  </a:cubicBezTo>
                  <a:cubicBezTo>
                    <a:pt x="244" y="170"/>
                    <a:pt x="244" y="116"/>
                    <a:pt x="223" y="67"/>
                  </a:cubicBezTo>
                  <a:cubicBezTo>
                    <a:pt x="223" y="50"/>
                    <a:pt x="207" y="30"/>
                    <a:pt x="207" y="30"/>
                  </a:cubicBezTo>
                  <a:cubicBezTo>
                    <a:pt x="186" y="9"/>
                    <a:pt x="162" y="0"/>
                    <a:pt x="13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2" name="Google Shape;15412;p47"/>
            <p:cNvSpPr/>
            <p:nvPr/>
          </p:nvSpPr>
          <p:spPr>
            <a:xfrm>
              <a:off x="3925150" y="2796950"/>
              <a:ext cx="6500" cy="6325"/>
            </a:xfrm>
            <a:custGeom>
              <a:avLst/>
              <a:gdLst/>
              <a:ahLst/>
              <a:cxnLst/>
              <a:rect l="l" t="t" r="r" b="b"/>
              <a:pathLst>
                <a:path w="260" h="253" extrusionOk="0">
                  <a:moveTo>
                    <a:pt x="151" y="0"/>
                  </a:moveTo>
                  <a:cubicBezTo>
                    <a:pt x="119" y="0"/>
                    <a:pt x="83" y="19"/>
                    <a:pt x="54" y="51"/>
                  </a:cubicBezTo>
                  <a:cubicBezTo>
                    <a:pt x="0" y="100"/>
                    <a:pt x="0" y="187"/>
                    <a:pt x="54" y="220"/>
                  </a:cubicBezTo>
                  <a:cubicBezTo>
                    <a:pt x="75" y="242"/>
                    <a:pt x="99" y="252"/>
                    <a:pt x="124" y="252"/>
                  </a:cubicBezTo>
                  <a:cubicBezTo>
                    <a:pt x="156" y="252"/>
                    <a:pt x="187" y="234"/>
                    <a:pt x="206" y="203"/>
                  </a:cubicBezTo>
                  <a:cubicBezTo>
                    <a:pt x="260" y="154"/>
                    <a:pt x="260" y="67"/>
                    <a:pt x="206" y="30"/>
                  </a:cubicBezTo>
                  <a:cubicBezTo>
                    <a:pt x="193" y="10"/>
                    <a:pt x="173" y="0"/>
                    <a:pt x="15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3" name="Google Shape;15413;p47"/>
            <p:cNvSpPr/>
            <p:nvPr/>
          </p:nvSpPr>
          <p:spPr>
            <a:xfrm>
              <a:off x="3921750" y="273717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53" y="1"/>
                  </a:moveTo>
                  <a:cubicBezTo>
                    <a:pt x="120" y="1"/>
                    <a:pt x="87" y="1"/>
                    <a:pt x="70" y="17"/>
                  </a:cubicBezTo>
                  <a:cubicBezTo>
                    <a:pt x="33" y="50"/>
                    <a:pt x="17" y="71"/>
                    <a:pt x="17" y="104"/>
                  </a:cubicBezTo>
                  <a:cubicBezTo>
                    <a:pt x="0" y="137"/>
                    <a:pt x="17" y="174"/>
                    <a:pt x="33" y="207"/>
                  </a:cubicBezTo>
                  <a:cubicBezTo>
                    <a:pt x="50" y="223"/>
                    <a:pt x="70" y="240"/>
                    <a:pt x="103" y="256"/>
                  </a:cubicBezTo>
                  <a:cubicBezTo>
                    <a:pt x="153" y="256"/>
                    <a:pt x="223" y="223"/>
                    <a:pt x="239" y="137"/>
                  </a:cubicBezTo>
                  <a:cubicBezTo>
                    <a:pt x="239" y="120"/>
                    <a:pt x="239" y="87"/>
                    <a:pt x="223" y="50"/>
                  </a:cubicBezTo>
                  <a:cubicBezTo>
                    <a:pt x="223" y="34"/>
                    <a:pt x="206" y="34"/>
                    <a:pt x="206" y="34"/>
                  </a:cubicBezTo>
                  <a:cubicBezTo>
                    <a:pt x="190" y="17"/>
                    <a:pt x="173" y="1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4" name="Google Shape;15414;p47"/>
            <p:cNvSpPr/>
            <p:nvPr/>
          </p:nvSpPr>
          <p:spPr>
            <a:xfrm>
              <a:off x="3919975" y="2781475"/>
              <a:ext cx="6125" cy="6450"/>
            </a:xfrm>
            <a:custGeom>
              <a:avLst/>
              <a:gdLst/>
              <a:ahLst/>
              <a:cxnLst/>
              <a:rect l="l" t="t" r="r" b="b"/>
              <a:pathLst>
                <a:path w="245" h="258" extrusionOk="0">
                  <a:moveTo>
                    <a:pt x="139" y="1"/>
                  </a:moveTo>
                  <a:cubicBezTo>
                    <a:pt x="106" y="1"/>
                    <a:pt x="74" y="20"/>
                    <a:pt x="55" y="51"/>
                  </a:cubicBezTo>
                  <a:cubicBezTo>
                    <a:pt x="1" y="101"/>
                    <a:pt x="1" y="187"/>
                    <a:pt x="55" y="220"/>
                  </a:cubicBezTo>
                  <a:cubicBezTo>
                    <a:pt x="71" y="237"/>
                    <a:pt x="71" y="257"/>
                    <a:pt x="88" y="257"/>
                  </a:cubicBezTo>
                  <a:cubicBezTo>
                    <a:pt x="141" y="257"/>
                    <a:pt x="174" y="257"/>
                    <a:pt x="207" y="204"/>
                  </a:cubicBezTo>
                  <a:cubicBezTo>
                    <a:pt x="244" y="171"/>
                    <a:pt x="244" y="117"/>
                    <a:pt x="244" y="68"/>
                  </a:cubicBezTo>
                  <a:cubicBezTo>
                    <a:pt x="224" y="51"/>
                    <a:pt x="224" y="51"/>
                    <a:pt x="207" y="30"/>
                  </a:cubicBezTo>
                  <a:cubicBezTo>
                    <a:pt x="187" y="10"/>
                    <a:pt x="163" y="1"/>
                    <a:pt x="13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5" name="Google Shape;15415;p47"/>
            <p:cNvSpPr/>
            <p:nvPr/>
          </p:nvSpPr>
          <p:spPr>
            <a:xfrm>
              <a:off x="3914825" y="2829875"/>
              <a:ext cx="6125" cy="6475"/>
            </a:xfrm>
            <a:custGeom>
              <a:avLst/>
              <a:gdLst/>
              <a:ahLst/>
              <a:cxnLst/>
              <a:rect l="l" t="t" r="r" b="b"/>
              <a:pathLst>
                <a:path w="245" h="259" extrusionOk="0">
                  <a:moveTo>
                    <a:pt x="136" y="0"/>
                  </a:moveTo>
                  <a:cubicBezTo>
                    <a:pt x="87" y="0"/>
                    <a:pt x="35" y="46"/>
                    <a:pt x="17" y="106"/>
                  </a:cubicBezTo>
                  <a:cubicBezTo>
                    <a:pt x="1" y="177"/>
                    <a:pt x="38" y="243"/>
                    <a:pt x="104" y="259"/>
                  </a:cubicBezTo>
                  <a:cubicBezTo>
                    <a:pt x="120" y="259"/>
                    <a:pt x="157" y="259"/>
                    <a:pt x="190" y="226"/>
                  </a:cubicBezTo>
                  <a:cubicBezTo>
                    <a:pt x="207" y="210"/>
                    <a:pt x="223" y="193"/>
                    <a:pt x="244" y="156"/>
                  </a:cubicBezTo>
                  <a:cubicBezTo>
                    <a:pt x="244" y="123"/>
                    <a:pt x="244" y="90"/>
                    <a:pt x="223" y="53"/>
                  </a:cubicBezTo>
                  <a:cubicBezTo>
                    <a:pt x="223" y="36"/>
                    <a:pt x="207" y="36"/>
                    <a:pt x="207" y="36"/>
                  </a:cubicBezTo>
                  <a:cubicBezTo>
                    <a:pt x="190" y="20"/>
                    <a:pt x="174" y="3"/>
                    <a:pt x="157" y="3"/>
                  </a:cubicBezTo>
                  <a:cubicBezTo>
                    <a:pt x="150" y="1"/>
                    <a:pt x="143" y="0"/>
                    <a:pt x="1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6" name="Google Shape;15416;p47"/>
            <p:cNvSpPr/>
            <p:nvPr/>
          </p:nvSpPr>
          <p:spPr>
            <a:xfrm>
              <a:off x="3942350" y="281665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53" y="1"/>
                  </a:moveTo>
                  <a:cubicBezTo>
                    <a:pt x="87" y="1"/>
                    <a:pt x="34" y="34"/>
                    <a:pt x="17" y="120"/>
                  </a:cubicBezTo>
                  <a:cubicBezTo>
                    <a:pt x="1" y="137"/>
                    <a:pt x="1" y="170"/>
                    <a:pt x="17" y="207"/>
                  </a:cubicBezTo>
                  <a:cubicBezTo>
                    <a:pt x="34" y="240"/>
                    <a:pt x="71" y="256"/>
                    <a:pt x="87" y="256"/>
                  </a:cubicBezTo>
                  <a:cubicBezTo>
                    <a:pt x="96" y="258"/>
                    <a:pt x="104" y="259"/>
                    <a:pt x="112" y="259"/>
                  </a:cubicBezTo>
                  <a:cubicBezTo>
                    <a:pt x="167" y="259"/>
                    <a:pt x="209" y="214"/>
                    <a:pt x="223" y="153"/>
                  </a:cubicBezTo>
                  <a:cubicBezTo>
                    <a:pt x="240" y="120"/>
                    <a:pt x="240" y="87"/>
                    <a:pt x="223" y="50"/>
                  </a:cubicBezTo>
                  <a:cubicBezTo>
                    <a:pt x="207" y="50"/>
                    <a:pt x="207" y="34"/>
                    <a:pt x="207" y="34"/>
                  </a:cubicBezTo>
                  <a:cubicBezTo>
                    <a:pt x="190" y="17"/>
                    <a:pt x="174" y="1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7" name="Google Shape;15417;p47"/>
            <p:cNvSpPr/>
            <p:nvPr/>
          </p:nvSpPr>
          <p:spPr>
            <a:xfrm>
              <a:off x="3927725" y="281325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35" y="1"/>
                  </a:moveTo>
                  <a:cubicBezTo>
                    <a:pt x="101" y="1"/>
                    <a:pt x="66" y="19"/>
                    <a:pt x="37" y="50"/>
                  </a:cubicBezTo>
                  <a:cubicBezTo>
                    <a:pt x="0" y="99"/>
                    <a:pt x="0" y="186"/>
                    <a:pt x="37" y="240"/>
                  </a:cubicBezTo>
                  <a:cubicBezTo>
                    <a:pt x="57" y="253"/>
                    <a:pt x="81" y="261"/>
                    <a:pt x="105" y="261"/>
                  </a:cubicBezTo>
                  <a:cubicBezTo>
                    <a:pt x="140" y="261"/>
                    <a:pt x="177" y="244"/>
                    <a:pt x="206" y="203"/>
                  </a:cubicBezTo>
                  <a:cubicBezTo>
                    <a:pt x="243" y="153"/>
                    <a:pt x="243" y="83"/>
                    <a:pt x="206" y="33"/>
                  </a:cubicBezTo>
                  <a:cubicBezTo>
                    <a:pt x="185" y="11"/>
                    <a:pt x="161" y="1"/>
                    <a:pt x="13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8" name="Google Shape;15418;p47"/>
            <p:cNvSpPr/>
            <p:nvPr/>
          </p:nvSpPr>
          <p:spPr>
            <a:xfrm>
              <a:off x="3927725" y="2752325"/>
              <a:ext cx="6100" cy="6625"/>
            </a:xfrm>
            <a:custGeom>
              <a:avLst/>
              <a:gdLst/>
              <a:ahLst/>
              <a:cxnLst/>
              <a:rect l="l" t="t" r="r" b="b"/>
              <a:pathLst>
                <a:path w="244" h="265" extrusionOk="0">
                  <a:moveTo>
                    <a:pt x="136" y="1"/>
                  </a:moveTo>
                  <a:cubicBezTo>
                    <a:pt x="121" y="1"/>
                    <a:pt x="103" y="5"/>
                    <a:pt x="87" y="13"/>
                  </a:cubicBezTo>
                  <a:cubicBezTo>
                    <a:pt x="37" y="46"/>
                    <a:pt x="0" y="116"/>
                    <a:pt x="17" y="186"/>
                  </a:cubicBezTo>
                  <a:cubicBezTo>
                    <a:pt x="17" y="219"/>
                    <a:pt x="37" y="236"/>
                    <a:pt x="70" y="252"/>
                  </a:cubicBezTo>
                  <a:cubicBezTo>
                    <a:pt x="79" y="261"/>
                    <a:pt x="91" y="265"/>
                    <a:pt x="106" y="265"/>
                  </a:cubicBezTo>
                  <a:cubicBezTo>
                    <a:pt x="121" y="265"/>
                    <a:pt x="138" y="261"/>
                    <a:pt x="157" y="252"/>
                  </a:cubicBezTo>
                  <a:cubicBezTo>
                    <a:pt x="190" y="236"/>
                    <a:pt x="206" y="219"/>
                    <a:pt x="223" y="186"/>
                  </a:cubicBezTo>
                  <a:cubicBezTo>
                    <a:pt x="243" y="149"/>
                    <a:pt x="243" y="116"/>
                    <a:pt x="223" y="83"/>
                  </a:cubicBezTo>
                  <a:cubicBezTo>
                    <a:pt x="223" y="63"/>
                    <a:pt x="223" y="46"/>
                    <a:pt x="206" y="30"/>
                  </a:cubicBezTo>
                  <a:cubicBezTo>
                    <a:pt x="190" y="30"/>
                    <a:pt x="190" y="30"/>
                    <a:pt x="173" y="13"/>
                  </a:cubicBezTo>
                  <a:cubicBezTo>
                    <a:pt x="165" y="5"/>
                    <a:pt x="152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9" name="Google Shape;15419;p47"/>
            <p:cNvSpPr/>
            <p:nvPr/>
          </p:nvSpPr>
          <p:spPr>
            <a:xfrm>
              <a:off x="3929875" y="2829875"/>
              <a:ext cx="5600" cy="6475"/>
            </a:xfrm>
            <a:custGeom>
              <a:avLst/>
              <a:gdLst/>
              <a:ahLst/>
              <a:cxnLst/>
              <a:rect l="l" t="t" r="r" b="b"/>
              <a:pathLst>
                <a:path w="224" h="259" extrusionOk="0">
                  <a:moveTo>
                    <a:pt x="117" y="0"/>
                  </a:moveTo>
                  <a:cubicBezTo>
                    <a:pt x="70" y="0"/>
                    <a:pt x="15" y="46"/>
                    <a:pt x="1" y="106"/>
                  </a:cubicBezTo>
                  <a:cubicBezTo>
                    <a:pt x="1" y="139"/>
                    <a:pt x="1" y="177"/>
                    <a:pt x="17" y="210"/>
                  </a:cubicBezTo>
                  <a:cubicBezTo>
                    <a:pt x="34" y="226"/>
                    <a:pt x="54" y="243"/>
                    <a:pt x="87" y="259"/>
                  </a:cubicBezTo>
                  <a:cubicBezTo>
                    <a:pt x="137" y="259"/>
                    <a:pt x="207" y="226"/>
                    <a:pt x="223" y="139"/>
                  </a:cubicBezTo>
                  <a:cubicBezTo>
                    <a:pt x="223" y="123"/>
                    <a:pt x="223" y="90"/>
                    <a:pt x="207" y="53"/>
                  </a:cubicBezTo>
                  <a:cubicBezTo>
                    <a:pt x="207" y="36"/>
                    <a:pt x="207" y="36"/>
                    <a:pt x="190" y="36"/>
                  </a:cubicBezTo>
                  <a:cubicBezTo>
                    <a:pt x="174" y="20"/>
                    <a:pt x="157" y="3"/>
                    <a:pt x="137" y="3"/>
                  </a:cubicBezTo>
                  <a:cubicBezTo>
                    <a:pt x="130" y="1"/>
                    <a:pt x="124" y="0"/>
                    <a:pt x="11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0" name="Google Shape;15420;p47"/>
            <p:cNvSpPr/>
            <p:nvPr/>
          </p:nvSpPr>
          <p:spPr>
            <a:xfrm>
              <a:off x="3932875" y="2767550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34" y="1"/>
                  </a:moveTo>
                  <a:cubicBezTo>
                    <a:pt x="102" y="1"/>
                    <a:pt x="66" y="17"/>
                    <a:pt x="37" y="56"/>
                  </a:cubicBezTo>
                  <a:cubicBezTo>
                    <a:pt x="17" y="72"/>
                    <a:pt x="17" y="93"/>
                    <a:pt x="17" y="109"/>
                  </a:cubicBezTo>
                  <a:cubicBezTo>
                    <a:pt x="0" y="142"/>
                    <a:pt x="0" y="196"/>
                    <a:pt x="37" y="229"/>
                  </a:cubicBezTo>
                  <a:cubicBezTo>
                    <a:pt x="57" y="248"/>
                    <a:pt x="82" y="256"/>
                    <a:pt x="107" y="256"/>
                  </a:cubicBezTo>
                  <a:cubicBezTo>
                    <a:pt x="124" y="256"/>
                    <a:pt x="142" y="252"/>
                    <a:pt x="157" y="245"/>
                  </a:cubicBezTo>
                  <a:cubicBezTo>
                    <a:pt x="173" y="245"/>
                    <a:pt x="190" y="229"/>
                    <a:pt x="190" y="212"/>
                  </a:cubicBezTo>
                  <a:cubicBezTo>
                    <a:pt x="244" y="159"/>
                    <a:pt x="244" y="72"/>
                    <a:pt x="190" y="23"/>
                  </a:cubicBezTo>
                  <a:cubicBezTo>
                    <a:pt x="176" y="9"/>
                    <a:pt x="156" y="1"/>
                    <a:pt x="13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1" name="Google Shape;15421;p47"/>
            <p:cNvSpPr/>
            <p:nvPr/>
          </p:nvSpPr>
          <p:spPr>
            <a:xfrm>
              <a:off x="3947100" y="2771325"/>
              <a:ext cx="5575" cy="6350"/>
            </a:xfrm>
            <a:custGeom>
              <a:avLst/>
              <a:gdLst/>
              <a:ahLst/>
              <a:cxnLst/>
              <a:rect l="l" t="t" r="r" b="b"/>
              <a:pathLst>
                <a:path w="223" h="254" extrusionOk="0">
                  <a:moveTo>
                    <a:pt x="111" y="1"/>
                  </a:moveTo>
                  <a:cubicBezTo>
                    <a:pt x="92" y="1"/>
                    <a:pt x="76" y="13"/>
                    <a:pt x="50" y="24"/>
                  </a:cubicBezTo>
                  <a:cubicBezTo>
                    <a:pt x="33" y="45"/>
                    <a:pt x="17" y="78"/>
                    <a:pt x="0" y="111"/>
                  </a:cubicBezTo>
                  <a:cubicBezTo>
                    <a:pt x="0" y="148"/>
                    <a:pt x="0" y="181"/>
                    <a:pt x="17" y="197"/>
                  </a:cubicBezTo>
                  <a:cubicBezTo>
                    <a:pt x="33" y="230"/>
                    <a:pt x="50" y="251"/>
                    <a:pt x="87" y="251"/>
                  </a:cubicBezTo>
                  <a:cubicBezTo>
                    <a:pt x="93" y="253"/>
                    <a:pt x="99" y="254"/>
                    <a:pt x="106" y="254"/>
                  </a:cubicBezTo>
                  <a:cubicBezTo>
                    <a:pt x="153" y="254"/>
                    <a:pt x="208" y="206"/>
                    <a:pt x="223" y="148"/>
                  </a:cubicBezTo>
                  <a:cubicBezTo>
                    <a:pt x="223" y="111"/>
                    <a:pt x="223" y="78"/>
                    <a:pt x="206" y="45"/>
                  </a:cubicBezTo>
                  <a:lnTo>
                    <a:pt x="190" y="24"/>
                  </a:lnTo>
                  <a:cubicBezTo>
                    <a:pt x="169" y="8"/>
                    <a:pt x="153" y="8"/>
                    <a:pt x="136" y="8"/>
                  </a:cubicBezTo>
                  <a:cubicBezTo>
                    <a:pt x="127" y="3"/>
                    <a:pt x="118" y="1"/>
                    <a:pt x="11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2" name="Google Shape;15422;p47"/>
            <p:cNvSpPr/>
            <p:nvPr/>
          </p:nvSpPr>
          <p:spPr>
            <a:xfrm>
              <a:off x="3939375" y="27405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53" y="1"/>
                  </a:moveTo>
                  <a:cubicBezTo>
                    <a:pt x="87" y="1"/>
                    <a:pt x="33" y="54"/>
                    <a:pt x="17" y="120"/>
                  </a:cubicBezTo>
                  <a:cubicBezTo>
                    <a:pt x="0" y="158"/>
                    <a:pt x="0" y="190"/>
                    <a:pt x="17" y="207"/>
                  </a:cubicBezTo>
                  <a:cubicBezTo>
                    <a:pt x="33" y="244"/>
                    <a:pt x="66" y="261"/>
                    <a:pt x="87" y="261"/>
                  </a:cubicBezTo>
                  <a:cubicBezTo>
                    <a:pt x="120" y="261"/>
                    <a:pt x="153" y="261"/>
                    <a:pt x="169" y="244"/>
                  </a:cubicBezTo>
                  <a:cubicBezTo>
                    <a:pt x="206" y="207"/>
                    <a:pt x="223" y="190"/>
                    <a:pt x="223" y="158"/>
                  </a:cubicBezTo>
                  <a:cubicBezTo>
                    <a:pt x="239" y="120"/>
                    <a:pt x="239" y="87"/>
                    <a:pt x="223" y="54"/>
                  </a:cubicBezTo>
                  <a:cubicBezTo>
                    <a:pt x="206" y="54"/>
                    <a:pt x="206" y="38"/>
                    <a:pt x="206" y="38"/>
                  </a:cubicBezTo>
                  <a:cubicBezTo>
                    <a:pt x="190" y="17"/>
                    <a:pt x="169" y="1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3" name="Google Shape;15423;p47"/>
            <p:cNvSpPr/>
            <p:nvPr/>
          </p:nvSpPr>
          <p:spPr>
            <a:xfrm>
              <a:off x="3934625" y="2784500"/>
              <a:ext cx="6000" cy="6300"/>
            </a:xfrm>
            <a:custGeom>
              <a:avLst/>
              <a:gdLst/>
              <a:ahLst/>
              <a:cxnLst/>
              <a:rect l="l" t="t" r="r" b="b"/>
              <a:pathLst>
                <a:path w="240" h="252" extrusionOk="0">
                  <a:moveTo>
                    <a:pt x="139" y="0"/>
                  </a:moveTo>
                  <a:cubicBezTo>
                    <a:pt x="124" y="0"/>
                    <a:pt x="112" y="4"/>
                    <a:pt x="103" y="13"/>
                  </a:cubicBezTo>
                  <a:cubicBezTo>
                    <a:pt x="33" y="33"/>
                    <a:pt x="0" y="99"/>
                    <a:pt x="17" y="169"/>
                  </a:cubicBezTo>
                  <a:cubicBezTo>
                    <a:pt x="33" y="202"/>
                    <a:pt x="50" y="239"/>
                    <a:pt x="71" y="239"/>
                  </a:cubicBezTo>
                  <a:cubicBezTo>
                    <a:pt x="87" y="248"/>
                    <a:pt x="103" y="252"/>
                    <a:pt x="118" y="252"/>
                  </a:cubicBezTo>
                  <a:cubicBezTo>
                    <a:pt x="132" y="252"/>
                    <a:pt x="145" y="248"/>
                    <a:pt x="153" y="239"/>
                  </a:cubicBezTo>
                  <a:cubicBezTo>
                    <a:pt x="190" y="239"/>
                    <a:pt x="207" y="202"/>
                    <a:pt x="223" y="169"/>
                  </a:cubicBezTo>
                  <a:cubicBezTo>
                    <a:pt x="240" y="153"/>
                    <a:pt x="240" y="116"/>
                    <a:pt x="240" y="83"/>
                  </a:cubicBezTo>
                  <a:cubicBezTo>
                    <a:pt x="223" y="66"/>
                    <a:pt x="223" y="33"/>
                    <a:pt x="207" y="33"/>
                  </a:cubicBezTo>
                  <a:cubicBezTo>
                    <a:pt x="207" y="13"/>
                    <a:pt x="190" y="13"/>
                    <a:pt x="190" y="13"/>
                  </a:cubicBezTo>
                  <a:cubicBezTo>
                    <a:pt x="172" y="4"/>
                    <a:pt x="154" y="0"/>
                    <a:pt x="13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4" name="Google Shape;15424;p47"/>
            <p:cNvSpPr/>
            <p:nvPr/>
          </p:nvSpPr>
          <p:spPr>
            <a:xfrm>
              <a:off x="4040275" y="2741925"/>
              <a:ext cx="5600" cy="6000"/>
            </a:xfrm>
            <a:custGeom>
              <a:avLst/>
              <a:gdLst/>
              <a:ahLst/>
              <a:cxnLst/>
              <a:rect l="l" t="t" r="r" b="b"/>
              <a:pathLst>
                <a:path w="224" h="240" extrusionOk="0">
                  <a:moveTo>
                    <a:pt x="190" y="0"/>
                  </a:moveTo>
                  <a:cubicBezTo>
                    <a:pt x="174" y="0"/>
                    <a:pt x="153" y="17"/>
                    <a:pt x="136" y="17"/>
                  </a:cubicBezTo>
                  <a:cubicBezTo>
                    <a:pt x="87" y="33"/>
                    <a:pt x="50" y="50"/>
                    <a:pt x="17" y="50"/>
                  </a:cubicBezTo>
                  <a:cubicBezTo>
                    <a:pt x="0" y="66"/>
                    <a:pt x="0" y="66"/>
                    <a:pt x="0" y="87"/>
                  </a:cubicBezTo>
                  <a:cubicBezTo>
                    <a:pt x="0" y="120"/>
                    <a:pt x="0" y="153"/>
                    <a:pt x="17" y="190"/>
                  </a:cubicBezTo>
                  <a:cubicBezTo>
                    <a:pt x="33" y="207"/>
                    <a:pt x="50" y="223"/>
                    <a:pt x="87" y="240"/>
                  </a:cubicBezTo>
                  <a:cubicBezTo>
                    <a:pt x="136" y="240"/>
                    <a:pt x="207" y="190"/>
                    <a:pt x="223" y="120"/>
                  </a:cubicBezTo>
                  <a:cubicBezTo>
                    <a:pt x="223" y="87"/>
                    <a:pt x="223" y="50"/>
                    <a:pt x="207" y="33"/>
                  </a:cubicBezTo>
                  <a:cubicBezTo>
                    <a:pt x="207" y="17"/>
                    <a:pt x="207" y="17"/>
                    <a:pt x="19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5" name="Google Shape;15425;p47"/>
            <p:cNvSpPr/>
            <p:nvPr/>
          </p:nvSpPr>
          <p:spPr>
            <a:xfrm>
              <a:off x="4201775" y="2833050"/>
              <a:ext cx="6025" cy="6400"/>
            </a:xfrm>
            <a:custGeom>
              <a:avLst/>
              <a:gdLst/>
              <a:ahLst/>
              <a:cxnLst/>
              <a:rect l="l" t="t" r="r" b="b"/>
              <a:pathLst>
                <a:path w="241" h="256" extrusionOk="0">
                  <a:moveTo>
                    <a:pt x="134" y="0"/>
                  </a:moveTo>
                  <a:cubicBezTo>
                    <a:pt x="120" y="0"/>
                    <a:pt x="102" y="4"/>
                    <a:pt x="83" y="12"/>
                  </a:cubicBezTo>
                  <a:cubicBezTo>
                    <a:pt x="67" y="12"/>
                    <a:pt x="34" y="50"/>
                    <a:pt x="17" y="83"/>
                  </a:cubicBezTo>
                  <a:cubicBezTo>
                    <a:pt x="17" y="99"/>
                    <a:pt x="1" y="132"/>
                    <a:pt x="17" y="169"/>
                  </a:cubicBezTo>
                  <a:cubicBezTo>
                    <a:pt x="17" y="202"/>
                    <a:pt x="34" y="235"/>
                    <a:pt x="67" y="235"/>
                  </a:cubicBezTo>
                  <a:cubicBezTo>
                    <a:pt x="83" y="256"/>
                    <a:pt x="121" y="256"/>
                    <a:pt x="154" y="256"/>
                  </a:cubicBezTo>
                  <a:cubicBezTo>
                    <a:pt x="207" y="219"/>
                    <a:pt x="240" y="153"/>
                    <a:pt x="224" y="83"/>
                  </a:cubicBezTo>
                  <a:cubicBezTo>
                    <a:pt x="224" y="66"/>
                    <a:pt x="224" y="50"/>
                    <a:pt x="207" y="29"/>
                  </a:cubicBezTo>
                  <a:cubicBezTo>
                    <a:pt x="187" y="12"/>
                    <a:pt x="187" y="12"/>
                    <a:pt x="170" y="12"/>
                  </a:cubicBezTo>
                  <a:cubicBezTo>
                    <a:pt x="162" y="4"/>
                    <a:pt x="149" y="0"/>
                    <a:pt x="13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6" name="Google Shape;15426;p47"/>
            <p:cNvSpPr/>
            <p:nvPr/>
          </p:nvSpPr>
          <p:spPr>
            <a:xfrm>
              <a:off x="4104700" y="2827875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132" y="0"/>
                  </a:moveTo>
                  <a:cubicBezTo>
                    <a:pt x="100" y="0"/>
                    <a:pt x="65" y="19"/>
                    <a:pt x="33" y="50"/>
                  </a:cubicBezTo>
                  <a:cubicBezTo>
                    <a:pt x="0" y="100"/>
                    <a:pt x="0" y="186"/>
                    <a:pt x="33" y="219"/>
                  </a:cubicBezTo>
                  <a:cubicBezTo>
                    <a:pt x="56" y="242"/>
                    <a:pt x="81" y="252"/>
                    <a:pt x="106" y="252"/>
                  </a:cubicBezTo>
                  <a:cubicBezTo>
                    <a:pt x="141" y="252"/>
                    <a:pt x="176" y="234"/>
                    <a:pt x="206" y="203"/>
                  </a:cubicBezTo>
                  <a:cubicBezTo>
                    <a:pt x="239" y="153"/>
                    <a:pt x="239" y="67"/>
                    <a:pt x="190" y="30"/>
                  </a:cubicBezTo>
                  <a:cubicBezTo>
                    <a:pt x="175" y="9"/>
                    <a:pt x="154" y="0"/>
                    <a:pt x="13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7" name="Google Shape;15427;p47"/>
            <p:cNvSpPr/>
            <p:nvPr/>
          </p:nvSpPr>
          <p:spPr>
            <a:xfrm>
              <a:off x="4099125" y="2812400"/>
              <a:ext cx="6425" cy="6600"/>
            </a:xfrm>
            <a:custGeom>
              <a:avLst/>
              <a:gdLst/>
              <a:ahLst/>
              <a:cxnLst/>
              <a:rect l="l" t="t" r="r" b="b"/>
              <a:pathLst>
                <a:path w="257" h="264" extrusionOk="0">
                  <a:moveTo>
                    <a:pt x="144" y="1"/>
                  </a:moveTo>
                  <a:cubicBezTo>
                    <a:pt x="109" y="1"/>
                    <a:pt x="72" y="19"/>
                    <a:pt x="50" y="51"/>
                  </a:cubicBezTo>
                  <a:cubicBezTo>
                    <a:pt x="1" y="100"/>
                    <a:pt x="1" y="187"/>
                    <a:pt x="50" y="237"/>
                  </a:cubicBezTo>
                  <a:cubicBezTo>
                    <a:pt x="67" y="237"/>
                    <a:pt x="87" y="257"/>
                    <a:pt x="104" y="257"/>
                  </a:cubicBezTo>
                  <a:cubicBezTo>
                    <a:pt x="112" y="261"/>
                    <a:pt x="121" y="263"/>
                    <a:pt x="131" y="263"/>
                  </a:cubicBezTo>
                  <a:cubicBezTo>
                    <a:pt x="161" y="263"/>
                    <a:pt x="194" y="244"/>
                    <a:pt x="207" y="204"/>
                  </a:cubicBezTo>
                  <a:cubicBezTo>
                    <a:pt x="240" y="171"/>
                    <a:pt x="256" y="117"/>
                    <a:pt x="240" y="84"/>
                  </a:cubicBezTo>
                  <a:cubicBezTo>
                    <a:pt x="223" y="67"/>
                    <a:pt x="223" y="51"/>
                    <a:pt x="207" y="30"/>
                  </a:cubicBezTo>
                  <a:cubicBezTo>
                    <a:pt x="191" y="10"/>
                    <a:pt x="168" y="1"/>
                    <a:pt x="14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8" name="Google Shape;15428;p47"/>
            <p:cNvSpPr/>
            <p:nvPr/>
          </p:nvSpPr>
          <p:spPr>
            <a:xfrm>
              <a:off x="4114600" y="2705925"/>
              <a:ext cx="6400" cy="6400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135" y="1"/>
                  </a:moveTo>
                  <a:cubicBezTo>
                    <a:pt x="102" y="1"/>
                    <a:pt x="71" y="18"/>
                    <a:pt x="49" y="47"/>
                  </a:cubicBezTo>
                  <a:cubicBezTo>
                    <a:pt x="0" y="100"/>
                    <a:pt x="0" y="187"/>
                    <a:pt x="49" y="220"/>
                  </a:cubicBezTo>
                  <a:cubicBezTo>
                    <a:pt x="67" y="243"/>
                    <a:pt x="94" y="255"/>
                    <a:pt x="121" y="255"/>
                  </a:cubicBezTo>
                  <a:cubicBezTo>
                    <a:pt x="153" y="255"/>
                    <a:pt x="186" y="239"/>
                    <a:pt x="206" y="204"/>
                  </a:cubicBezTo>
                  <a:cubicBezTo>
                    <a:pt x="256" y="150"/>
                    <a:pt x="256" y="63"/>
                    <a:pt x="206" y="30"/>
                  </a:cubicBezTo>
                  <a:cubicBezTo>
                    <a:pt x="184" y="10"/>
                    <a:pt x="159" y="1"/>
                    <a:pt x="13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9" name="Google Shape;15429;p47"/>
            <p:cNvSpPr/>
            <p:nvPr/>
          </p:nvSpPr>
          <p:spPr>
            <a:xfrm>
              <a:off x="4101700" y="272247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34" y="0"/>
                  </a:moveTo>
                  <a:cubicBezTo>
                    <a:pt x="87" y="0"/>
                    <a:pt x="32" y="49"/>
                    <a:pt x="17" y="106"/>
                  </a:cubicBezTo>
                  <a:cubicBezTo>
                    <a:pt x="1" y="176"/>
                    <a:pt x="34" y="247"/>
                    <a:pt x="104" y="263"/>
                  </a:cubicBezTo>
                  <a:cubicBezTo>
                    <a:pt x="137" y="263"/>
                    <a:pt x="153" y="247"/>
                    <a:pt x="190" y="226"/>
                  </a:cubicBezTo>
                  <a:cubicBezTo>
                    <a:pt x="223" y="209"/>
                    <a:pt x="240" y="176"/>
                    <a:pt x="240" y="144"/>
                  </a:cubicBezTo>
                  <a:cubicBezTo>
                    <a:pt x="240" y="106"/>
                    <a:pt x="240" y="73"/>
                    <a:pt x="223" y="57"/>
                  </a:cubicBezTo>
                  <a:cubicBezTo>
                    <a:pt x="223" y="40"/>
                    <a:pt x="223" y="40"/>
                    <a:pt x="207" y="20"/>
                  </a:cubicBezTo>
                  <a:cubicBezTo>
                    <a:pt x="190" y="20"/>
                    <a:pt x="170" y="3"/>
                    <a:pt x="153" y="3"/>
                  </a:cubicBezTo>
                  <a:cubicBezTo>
                    <a:pt x="147" y="1"/>
                    <a:pt x="141" y="0"/>
                    <a:pt x="13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0" name="Google Shape;15430;p47"/>
            <p:cNvSpPr/>
            <p:nvPr/>
          </p:nvSpPr>
          <p:spPr>
            <a:xfrm>
              <a:off x="4110675" y="2737600"/>
              <a:ext cx="6525" cy="6375"/>
            </a:xfrm>
            <a:custGeom>
              <a:avLst/>
              <a:gdLst/>
              <a:ahLst/>
              <a:cxnLst/>
              <a:rect l="l" t="t" r="r" b="b"/>
              <a:pathLst>
                <a:path w="261" h="255" extrusionOk="0">
                  <a:moveTo>
                    <a:pt x="103" y="0"/>
                  </a:moveTo>
                  <a:cubicBezTo>
                    <a:pt x="37" y="33"/>
                    <a:pt x="0" y="103"/>
                    <a:pt x="17" y="173"/>
                  </a:cubicBezTo>
                  <a:cubicBezTo>
                    <a:pt x="17" y="206"/>
                    <a:pt x="37" y="223"/>
                    <a:pt x="70" y="239"/>
                  </a:cubicBezTo>
                  <a:cubicBezTo>
                    <a:pt x="87" y="250"/>
                    <a:pt x="99" y="255"/>
                    <a:pt x="112" y="255"/>
                  </a:cubicBezTo>
                  <a:cubicBezTo>
                    <a:pt x="125" y="255"/>
                    <a:pt x="138" y="250"/>
                    <a:pt x="157" y="239"/>
                  </a:cubicBezTo>
                  <a:cubicBezTo>
                    <a:pt x="223" y="223"/>
                    <a:pt x="260" y="136"/>
                    <a:pt x="244" y="87"/>
                  </a:cubicBezTo>
                  <a:cubicBezTo>
                    <a:pt x="223" y="54"/>
                    <a:pt x="223" y="33"/>
                    <a:pt x="206" y="33"/>
                  </a:cubicBezTo>
                  <a:lnTo>
                    <a:pt x="190" y="17"/>
                  </a:lnTo>
                  <a:cubicBezTo>
                    <a:pt x="157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1" name="Google Shape;15431;p47"/>
            <p:cNvSpPr/>
            <p:nvPr/>
          </p:nvSpPr>
          <p:spPr>
            <a:xfrm>
              <a:off x="4106850" y="2783575"/>
              <a:ext cx="6000" cy="6300"/>
            </a:xfrm>
            <a:custGeom>
              <a:avLst/>
              <a:gdLst/>
              <a:ahLst/>
              <a:cxnLst/>
              <a:rect l="l" t="t" r="r" b="b"/>
              <a:pathLst>
                <a:path w="240" h="252" extrusionOk="0">
                  <a:moveTo>
                    <a:pt x="104" y="0"/>
                  </a:moveTo>
                  <a:cubicBezTo>
                    <a:pt x="34" y="33"/>
                    <a:pt x="1" y="103"/>
                    <a:pt x="17" y="173"/>
                  </a:cubicBezTo>
                  <a:cubicBezTo>
                    <a:pt x="17" y="206"/>
                    <a:pt x="50" y="223"/>
                    <a:pt x="67" y="239"/>
                  </a:cubicBezTo>
                  <a:cubicBezTo>
                    <a:pt x="85" y="247"/>
                    <a:pt x="99" y="252"/>
                    <a:pt x="112" y="252"/>
                  </a:cubicBezTo>
                  <a:cubicBezTo>
                    <a:pt x="124" y="252"/>
                    <a:pt x="137" y="247"/>
                    <a:pt x="153" y="239"/>
                  </a:cubicBezTo>
                  <a:cubicBezTo>
                    <a:pt x="190" y="223"/>
                    <a:pt x="207" y="206"/>
                    <a:pt x="223" y="173"/>
                  </a:cubicBezTo>
                  <a:cubicBezTo>
                    <a:pt x="240" y="136"/>
                    <a:pt x="240" y="103"/>
                    <a:pt x="240" y="70"/>
                  </a:cubicBezTo>
                  <a:cubicBezTo>
                    <a:pt x="223" y="50"/>
                    <a:pt x="223" y="33"/>
                    <a:pt x="207" y="17"/>
                  </a:cubicBezTo>
                  <a:cubicBezTo>
                    <a:pt x="207" y="17"/>
                    <a:pt x="190" y="17"/>
                    <a:pt x="19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2" name="Google Shape;15432;p47"/>
            <p:cNvSpPr/>
            <p:nvPr/>
          </p:nvSpPr>
          <p:spPr>
            <a:xfrm>
              <a:off x="4063050" y="2730700"/>
              <a:ext cx="5600" cy="6100"/>
            </a:xfrm>
            <a:custGeom>
              <a:avLst/>
              <a:gdLst/>
              <a:ahLst/>
              <a:cxnLst/>
              <a:rect l="l" t="t" r="r" b="b"/>
              <a:pathLst>
                <a:path w="224" h="244" extrusionOk="0">
                  <a:moveTo>
                    <a:pt x="190" y="0"/>
                  </a:moveTo>
                  <a:cubicBezTo>
                    <a:pt x="120" y="54"/>
                    <a:pt x="50" y="87"/>
                    <a:pt x="1" y="124"/>
                  </a:cubicBezTo>
                  <a:cubicBezTo>
                    <a:pt x="1" y="157"/>
                    <a:pt x="1" y="190"/>
                    <a:pt x="34" y="206"/>
                  </a:cubicBezTo>
                  <a:cubicBezTo>
                    <a:pt x="34" y="227"/>
                    <a:pt x="50" y="227"/>
                    <a:pt x="67" y="243"/>
                  </a:cubicBezTo>
                  <a:cubicBezTo>
                    <a:pt x="104" y="243"/>
                    <a:pt x="153" y="227"/>
                    <a:pt x="190" y="190"/>
                  </a:cubicBezTo>
                  <a:cubicBezTo>
                    <a:pt x="223" y="157"/>
                    <a:pt x="223" y="103"/>
                    <a:pt x="207" y="54"/>
                  </a:cubicBezTo>
                  <a:cubicBezTo>
                    <a:pt x="207" y="37"/>
                    <a:pt x="207" y="21"/>
                    <a:pt x="19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3" name="Google Shape;15433;p47"/>
            <p:cNvSpPr/>
            <p:nvPr/>
          </p:nvSpPr>
          <p:spPr>
            <a:xfrm>
              <a:off x="4119750" y="2786650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37" y="0"/>
                  </a:moveTo>
                  <a:cubicBezTo>
                    <a:pt x="103" y="0"/>
                    <a:pt x="71" y="19"/>
                    <a:pt x="50" y="50"/>
                  </a:cubicBezTo>
                  <a:cubicBezTo>
                    <a:pt x="0" y="100"/>
                    <a:pt x="0" y="186"/>
                    <a:pt x="50" y="236"/>
                  </a:cubicBezTo>
                  <a:cubicBezTo>
                    <a:pt x="50" y="236"/>
                    <a:pt x="66" y="256"/>
                    <a:pt x="87" y="256"/>
                  </a:cubicBezTo>
                  <a:cubicBezTo>
                    <a:pt x="95" y="260"/>
                    <a:pt x="104" y="263"/>
                    <a:pt x="114" y="263"/>
                  </a:cubicBezTo>
                  <a:cubicBezTo>
                    <a:pt x="143" y="263"/>
                    <a:pt x="178" y="243"/>
                    <a:pt x="206" y="203"/>
                  </a:cubicBezTo>
                  <a:cubicBezTo>
                    <a:pt x="239" y="170"/>
                    <a:pt x="239" y="116"/>
                    <a:pt x="223" y="83"/>
                  </a:cubicBezTo>
                  <a:cubicBezTo>
                    <a:pt x="223" y="67"/>
                    <a:pt x="223" y="50"/>
                    <a:pt x="206" y="30"/>
                  </a:cubicBezTo>
                  <a:cubicBezTo>
                    <a:pt x="184" y="9"/>
                    <a:pt x="160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4" name="Google Shape;15434;p47"/>
            <p:cNvSpPr/>
            <p:nvPr/>
          </p:nvSpPr>
          <p:spPr>
            <a:xfrm>
              <a:off x="4101300" y="2707500"/>
              <a:ext cx="5575" cy="5700"/>
            </a:xfrm>
            <a:custGeom>
              <a:avLst/>
              <a:gdLst/>
              <a:ahLst/>
              <a:cxnLst/>
              <a:rect l="l" t="t" r="r" b="b"/>
              <a:pathLst>
                <a:path w="223" h="228" extrusionOk="0">
                  <a:moveTo>
                    <a:pt x="186" y="0"/>
                  </a:moveTo>
                  <a:cubicBezTo>
                    <a:pt x="120" y="37"/>
                    <a:pt x="50" y="70"/>
                    <a:pt x="0" y="103"/>
                  </a:cubicBezTo>
                  <a:lnTo>
                    <a:pt x="0" y="174"/>
                  </a:lnTo>
                  <a:cubicBezTo>
                    <a:pt x="17" y="190"/>
                    <a:pt x="50" y="207"/>
                    <a:pt x="66" y="227"/>
                  </a:cubicBezTo>
                  <a:cubicBezTo>
                    <a:pt x="136" y="227"/>
                    <a:pt x="206" y="190"/>
                    <a:pt x="223" y="103"/>
                  </a:cubicBezTo>
                  <a:cubicBezTo>
                    <a:pt x="223" y="87"/>
                    <a:pt x="223" y="54"/>
                    <a:pt x="206" y="21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5" name="Google Shape;15435;p47"/>
            <p:cNvSpPr/>
            <p:nvPr/>
          </p:nvSpPr>
          <p:spPr>
            <a:xfrm>
              <a:off x="4099125" y="2750900"/>
              <a:ext cx="5600" cy="6500"/>
            </a:xfrm>
            <a:custGeom>
              <a:avLst/>
              <a:gdLst/>
              <a:ahLst/>
              <a:cxnLst/>
              <a:rect l="l" t="t" r="r" b="b"/>
              <a:pathLst>
                <a:path w="224" h="260" extrusionOk="0">
                  <a:moveTo>
                    <a:pt x="137" y="0"/>
                  </a:moveTo>
                  <a:cubicBezTo>
                    <a:pt x="87" y="0"/>
                    <a:pt x="17" y="37"/>
                    <a:pt x="1" y="120"/>
                  </a:cubicBezTo>
                  <a:cubicBezTo>
                    <a:pt x="1" y="157"/>
                    <a:pt x="1" y="173"/>
                    <a:pt x="17" y="206"/>
                  </a:cubicBezTo>
                  <a:cubicBezTo>
                    <a:pt x="34" y="243"/>
                    <a:pt x="50" y="260"/>
                    <a:pt x="87" y="260"/>
                  </a:cubicBezTo>
                  <a:cubicBezTo>
                    <a:pt x="120" y="260"/>
                    <a:pt x="153" y="260"/>
                    <a:pt x="170" y="243"/>
                  </a:cubicBezTo>
                  <a:cubicBezTo>
                    <a:pt x="207" y="206"/>
                    <a:pt x="223" y="190"/>
                    <a:pt x="223" y="157"/>
                  </a:cubicBezTo>
                  <a:cubicBezTo>
                    <a:pt x="223" y="120"/>
                    <a:pt x="223" y="87"/>
                    <a:pt x="207" y="54"/>
                  </a:cubicBezTo>
                  <a:cubicBezTo>
                    <a:pt x="207" y="54"/>
                    <a:pt x="207" y="37"/>
                    <a:pt x="190" y="37"/>
                  </a:cubicBezTo>
                  <a:cubicBezTo>
                    <a:pt x="170" y="17"/>
                    <a:pt x="153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6" name="Google Shape;15436;p47"/>
            <p:cNvSpPr/>
            <p:nvPr/>
          </p:nvSpPr>
          <p:spPr>
            <a:xfrm>
              <a:off x="3937200" y="2846575"/>
              <a:ext cx="6000" cy="4000"/>
            </a:xfrm>
            <a:custGeom>
              <a:avLst/>
              <a:gdLst/>
              <a:ahLst/>
              <a:cxnLst/>
              <a:rect l="l" t="t" r="r" b="b"/>
              <a:pathLst>
                <a:path w="240" h="160" extrusionOk="0">
                  <a:moveTo>
                    <a:pt x="117" y="0"/>
                  </a:moveTo>
                  <a:cubicBezTo>
                    <a:pt x="71" y="0"/>
                    <a:pt x="15" y="49"/>
                    <a:pt x="0" y="106"/>
                  </a:cubicBezTo>
                  <a:lnTo>
                    <a:pt x="0" y="160"/>
                  </a:lnTo>
                  <a:lnTo>
                    <a:pt x="223" y="160"/>
                  </a:lnTo>
                  <a:cubicBezTo>
                    <a:pt x="240" y="127"/>
                    <a:pt x="223" y="90"/>
                    <a:pt x="223" y="57"/>
                  </a:cubicBezTo>
                  <a:cubicBezTo>
                    <a:pt x="207" y="40"/>
                    <a:pt x="207" y="40"/>
                    <a:pt x="190" y="40"/>
                  </a:cubicBezTo>
                  <a:cubicBezTo>
                    <a:pt x="190" y="24"/>
                    <a:pt x="174" y="3"/>
                    <a:pt x="137" y="3"/>
                  </a:cubicBezTo>
                  <a:cubicBezTo>
                    <a:pt x="130" y="1"/>
                    <a:pt x="124" y="0"/>
                    <a:pt x="11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7" name="Google Shape;15437;p47"/>
            <p:cNvSpPr/>
            <p:nvPr/>
          </p:nvSpPr>
          <p:spPr>
            <a:xfrm>
              <a:off x="4097375" y="2797675"/>
              <a:ext cx="5600" cy="6600"/>
            </a:xfrm>
            <a:custGeom>
              <a:avLst/>
              <a:gdLst/>
              <a:ahLst/>
              <a:cxnLst/>
              <a:rect l="l" t="t" r="r" b="b"/>
              <a:pathLst>
                <a:path w="224" h="264" extrusionOk="0">
                  <a:moveTo>
                    <a:pt x="137" y="1"/>
                  </a:moveTo>
                  <a:cubicBezTo>
                    <a:pt x="104" y="1"/>
                    <a:pt x="87" y="1"/>
                    <a:pt x="54" y="38"/>
                  </a:cubicBezTo>
                  <a:cubicBezTo>
                    <a:pt x="33" y="55"/>
                    <a:pt x="17" y="88"/>
                    <a:pt x="0" y="125"/>
                  </a:cubicBezTo>
                  <a:cubicBezTo>
                    <a:pt x="0" y="141"/>
                    <a:pt x="0" y="174"/>
                    <a:pt x="17" y="207"/>
                  </a:cubicBezTo>
                  <a:cubicBezTo>
                    <a:pt x="33" y="244"/>
                    <a:pt x="54" y="261"/>
                    <a:pt x="87" y="261"/>
                  </a:cubicBezTo>
                  <a:cubicBezTo>
                    <a:pt x="94" y="263"/>
                    <a:pt x="100" y="264"/>
                    <a:pt x="107" y="264"/>
                  </a:cubicBezTo>
                  <a:cubicBezTo>
                    <a:pt x="154" y="264"/>
                    <a:pt x="209" y="219"/>
                    <a:pt x="223" y="158"/>
                  </a:cubicBezTo>
                  <a:cubicBezTo>
                    <a:pt x="223" y="125"/>
                    <a:pt x="223" y="88"/>
                    <a:pt x="207" y="55"/>
                  </a:cubicBezTo>
                  <a:cubicBezTo>
                    <a:pt x="207" y="55"/>
                    <a:pt x="207" y="38"/>
                    <a:pt x="190" y="38"/>
                  </a:cubicBezTo>
                  <a:cubicBezTo>
                    <a:pt x="174" y="22"/>
                    <a:pt x="157" y="1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8" name="Google Shape;15438;p47"/>
            <p:cNvSpPr/>
            <p:nvPr/>
          </p:nvSpPr>
          <p:spPr>
            <a:xfrm>
              <a:off x="4106850" y="2844350"/>
              <a:ext cx="6425" cy="6225"/>
            </a:xfrm>
            <a:custGeom>
              <a:avLst/>
              <a:gdLst/>
              <a:ahLst/>
              <a:cxnLst/>
              <a:rect l="l" t="t" r="r" b="b"/>
              <a:pathLst>
                <a:path w="257" h="249" extrusionOk="0">
                  <a:moveTo>
                    <a:pt x="130" y="0"/>
                  </a:moveTo>
                  <a:cubicBezTo>
                    <a:pt x="99" y="0"/>
                    <a:pt x="71" y="14"/>
                    <a:pt x="50" y="43"/>
                  </a:cubicBezTo>
                  <a:cubicBezTo>
                    <a:pt x="1" y="92"/>
                    <a:pt x="1" y="179"/>
                    <a:pt x="50" y="232"/>
                  </a:cubicBezTo>
                  <a:cubicBezTo>
                    <a:pt x="50" y="249"/>
                    <a:pt x="67" y="249"/>
                    <a:pt x="87" y="249"/>
                  </a:cubicBezTo>
                  <a:lnTo>
                    <a:pt x="137" y="249"/>
                  </a:lnTo>
                  <a:cubicBezTo>
                    <a:pt x="153" y="249"/>
                    <a:pt x="190" y="232"/>
                    <a:pt x="207" y="216"/>
                  </a:cubicBezTo>
                  <a:cubicBezTo>
                    <a:pt x="256" y="146"/>
                    <a:pt x="256" y="76"/>
                    <a:pt x="207" y="26"/>
                  </a:cubicBezTo>
                  <a:cubicBezTo>
                    <a:pt x="183" y="9"/>
                    <a:pt x="156" y="0"/>
                    <a:pt x="13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9" name="Google Shape;15439;p47"/>
            <p:cNvSpPr/>
            <p:nvPr/>
          </p:nvSpPr>
          <p:spPr>
            <a:xfrm>
              <a:off x="4119325" y="2832200"/>
              <a:ext cx="6000" cy="6250"/>
            </a:xfrm>
            <a:custGeom>
              <a:avLst/>
              <a:gdLst/>
              <a:ahLst/>
              <a:cxnLst/>
              <a:rect l="l" t="t" r="r" b="b"/>
              <a:pathLst>
                <a:path w="240" h="250" extrusionOk="0">
                  <a:moveTo>
                    <a:pt x="134" y="0"/>
                  </a:moveTo>
                  <a:cubicBezTo>
                    <a:pt x="98" y="0"/>
                    <a:pt x="62" y="18"/>
                    <a:pt x="34" y="46"/>
                  </a:cubicBezTo>
                  <a:cubicBezTo>
                    <a:pt x="1" y="100"/>
                    <a:pt x="1" y="187"/>
                    <a:pt x="34" y="220"/>
                  </a:cubicBezTo>
                  <a:cubicBezTo>
                    <a:pt x="54" y="240"/>
                    <a:pt x="79" y="249"/>
                    <a:pt x="104" y="249"/>
                  </a:cubicBezTo>
                  <a:cubicBezTo>
                    <a:pt x="139" y="249"/>
                    <a:pt x="176" y="232"/>
                    <a:pt x="207" y="203"/>
                  </a:cubicBezTo>
                  <a:cubicBezTo>
                    <a:pt x="240" y="150"/>
                    <a:pt x="240" y="63"/>
                    <a:pt x="207" y="30"/>
                  </a:cubicBezTo>
                  <a:cubicBezTo>
                    <a:pt x="184" y="9"/>
                    <a:pt x="159" y="0"/>
                    <a:pt x="13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0" name="Google Shape;15440;p47"/>
            <p:cNvSpPr/>
            <p:nvPr/>
          </p:nvSpPr>
          <p:spPr>
            <a:xfrm>
              <a:off x="4101300" y="2768100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136" y="1"/>
                  </a:moveTo>
                  <a:cubicBezTo>
                    <a:pt x="103" y="1"/>
                    <a:pt x="83" y="1"/>
                    <a:pt x="50" y="34"/>
                  </a:cubicBezTo>
                  <a:cubicBezTo>
                    <a:pt x="33" y="50"/>
                    <a:pt x="17" y="71"/>
                    <a:pt x="0" y="104"/>
                  </a:cubicBezTo>
                  <a:cubicBezTo>
                    <a:pt x="0" y="137"/>
                    <a:pt x="0" y="174"/>
                    <a:pt x="17" y="207"/>
                  </a:cubicBezTo>
                  <a:cubicBezTo>
                    <a:pt x="33" y="240"/>
                    <a:pt x="50" y="256"/>
                    <a:pt x="83" y="256"/>
                  </a:cubicBezTo>
                  <a:cubicBezTo>
                    <a:pt x="91" y="259"/>
                    <a:pt x="99" y="261"/>
                    <a:pt x="107" y="261"/>
                  </a:cubicBezTo>
                  <a:cubicBezTo>
                    <a:pt x="156" y="261"/>
                    <a:pt x="209" y="213"/>
                    <a:pt x="223" y="153"/>
                  </a:cubicBezTo>
                  <a:cubicBezTo>
                    <a:pt x="223" y="120"/>
                    <a:pt x="223" y="87"/>
                    <a:pt x="206" y="50"/>
                  </a:cubicBezTo>
                  <a:cubicBezTo>
                    <a:pt x="206" y="50"/>
                    <a:pt x="206" y="34"/>
                    <a:pt x="186" y="34"/>
                  </a:cubicBezTo>
                  <a:cubicBezTo>
                    <a:pt x="169" y="17"/>
                    <a:pt x="153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1" name="Google Shape;15441;p47"/>
            <p:cNvSpPr/>
            <p:nvPr/>
          </p:nvSpPr>
          <p:spPr>
            <a:xfrm>
              <a:off x="3906700" y="278132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16" y="0"/>
                  </a:moveTo>
                  <a:cubicBezTo>
                    <a:pt x="69" y="0"/>
                    <a:pt x="14" y="46"/>
                    <a:pt x="0" y="107"/>
                  </a:cubicBezTo>
                  <a:cubicBezTo>
                    <a:pt x="0" y="140"/>
                    <a:pt x="0" y="177"/>
                    <a:pt x="17" y="210"/>
                  </a:cubicBezTo>
                  <a:cubicBezTo>
                    <a:pt x="33" y="226"/>
                    <a:pt x="54" y="243"/>
                    <a:pt x="87" y="263"/>
                  </a:cubicBezTo>
                  <a:cubicBezTo>
                    <a:pt x="157" y="263"/>
                    <a:pt x="206" y="226"/>
                    <a:pt x="223" y="140"/>
                  </a:cubicBezTo>
                  <a:cubicBezTo>
                    <a:pt x="239" y="107"/>
                    <a:pt x="223" y="90"/>
                    <a:pt x="206" y="57"/>
                  </a:cubicBezTo>
                  <a:cubicBezTo>
                    <a:pt x="206" y="36"/>
                    <a:pt x="206" y="36"/>
                    <a:pt x="190" y="36"/>
                  </a:cubicBezTo>
                  <a:cubicBezTo>
                    <a:pt x="190" y="20"/>
                    <a:pt x="173" y="4"/>
                    <a:pt x="136" y="4"/>
                  </a:cubicBezTo>
                  <a:cubicBezTo>
                    <a:pt x="130" y="1"/>
                    <a:pt x="123" y="0"/>
                    <a:pt x="11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2" name="Google Shape;15442;p47"/>
            <p:cNvSpPr/>
            <p:nvPr/>
          </p:nvSpPr>
          <p:spPr>
            <a:xfrm>
              <a:off x="3908450" y="2844000"/>
              <a:ext cx="6000" cy="6350"/>
            </a:xfrm>
            <a:custGeom>
              <a:avLst/>
              <a:gdLst/>
              <a:ahLst/>
              <a:cxnLst/>
              <a:rect l="l" t="t" r="r" b="b"/>
              <a:pathLst>
                <a:path w="240" h="254" extrusionOk="0">
                  <a:moveTo>
                    <a:pt x="117" y="0"/>
                  </a:moveTo>
                  <a:cubicBezTo>
                    <a:pt x="70" y="0"/>
                    <a:pt x="15" y="49"/>
                    <a:pt x="0" y="106"/>
                  </a:cubicBezTo>
                  <a:cubicBezTo>
                    <a:pt x="0" y="143"/>
                    <a:pt x="0" y="176"/>
                    <a:pt x="17" y="193"/>
                  </a:cubicBezTo>
                  <a:cubicBezTo>
                    <a:pt x="33" y="230"/>
                    <a:pt x="50" y="246"/>
                    <a:pt x="87" y="246"/>
                  </a:cubicBezTo>
                  <a:cubicBezTo>
                    <a:pt x="96" y="251"/>
                    <a:pt x="106" y="253"/>
                    <a:pt x="115" y="253"/>
                  </a:cubicBezTo>
                  <a:cubicBezTo>
                    <a:pt x="138" y="253"/>
                    <a:pt x="158" y="242"/>
                    <a:pt x="169" y="230"/>
                  </a:cubicBezTo>
                  <a:cubicBezTo>
                    <a:pt x="206" y="209"/>
                    <a:pt x="223" y="176"/>
                    <a:pt x="223" y="143"/>
                  </a:cubicBezTo>
                  <a:cubicBezTo>
                    <a:pt x="239" y="106"/>
                    <a:pt x="223" y="73"/>
                    <a:pt x="206" y="57"/>
                  </a:cubicBezTo>
                  <a:cubicBezTo>
                    <a:pt x="206" y="40"/>
                    <a:pt x="206" y="40"/>
                    <a:pt x="190" y="24"/>
                  </a:cubicBezTo>
                  <a:cubicBezTo>
                    <a:pt x="190" y="3"/>
                    <a:pt x="153" y="3"/>
                    <a:pt x="136" y="3"/>
                  </a:cubicBezTo>
                  <a:cubicBezTo>
                    <a:pt x="130" y="1"/>
                    <a:pt x="124" y="0"/>
                    <a:pt x="11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3" name="Google Shape;15443;p47"/>
            <p:cNvSpPr/>
            <p:nvPr/>
          </p:nvSpPr>
          <p:spPr>
            <a:xfrm>
              <a:off x="3923900" y="2845100"/>
              <a:ext cx="6000" cy="5475"/>
            </a:xfrm>
            <a:custGeom>
              <a:avLst/>
              <a:gdLst/>
              <a:ahLst/>
              <a:cxnLst/>
              <a:rect l="l" t="t" r="r" b="b"/>
              <a:pathLst>
                <a:path w="240" h="219" extrusionOk="0">
                  <a:moveTo>
                    <a:pt x="135" y="0"/>
                  </a:moveTo>
                  <a:cubicBezTo>
                    <a:pt x="120" y="0"/>
                    <a:pt x="104" y="5"/>
                    <a:pt x="87" y="13"/>
                  </a:cubicBezTo>
                  <a:cubicBezTo>
                    <a:pt x="34" y="29"/>
                    <a:pt x="1" y="99"/>
                    <a:pt x="17" y="165"/>
                  </a:cubicBezTo>
                  <a:cubicBezTo>
                    <a:pt x="17" y="186"/>
                    <a:pt x="34" y="202"/>
                    <a:pt x="34" y="219"/>
                  </a:cubicBezTo>
                  <a:lnTo>
                    <a:pt x="190" y="219"/>
                  </a:lnTo>
                  <a:cubicBezTo>
                    <a:pt x="223" y="186"/>
                    <a:pt x="240" y="132"/>
                    <a:pt x="223" y="83"/>
                  </a:cubicBezTo>
                  <a:cubicBezTo>
                    <a:pt x="223" y="46"/>
                    <a:pt x="207" y="29"/>
                    <a:pt x="207" y="29"/>
                  </a:cubicBezTo>
                  <a:cubicBezTo>
                    <a:pt x="190" y="13"/>
                    <a:pt x="190" y="13"/>
                    <a:pt x="170" y="13"/>
                  </a:cubicBezTo>
                  <a:cubicBezTo>
                    <a:pt x="161" y="5"/>
                    <a:pt x="149" y="0"/>
                    <a:pt x="135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4" name="Google Shape;15444;p47"/>
            <p:cNvSpPr/>
            <p:nvPr/>
          </p:nvSpPr>
          <p:spPr>
            <a:xfrm>
              <a:off x="3947500" y="2786150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53" y="0"/>
                  </a:moveTo>
                  <a:cubicBezTo>
                    <a:pt x="120" y="0"/>
                    <a:pt x="104" y="0"/>
                    <a:pt x="87" y="17"/>
                  </a:cubicBezTo>
                  <a:cubicBezTo>
                    <a:pt x="50" y="33"/>
                    <a:pt x="17" y="70"/>
                    <a:pt x="17" y="103"/>
                  </a:cubicBezTo>
                  <a:cubicBezTo>
                    <a:pt x="1" y="136"/>
                    <a:pt x="17" y="173"/>
                    <a:pt x="34" y="206"/>
                  </a:cubicBezTo>
                  <a:cubicBezTo>
                    <a:pt x="34" y="223"/>
                    <a:pt x="71" y="239"/>
                    <a:pt x="104" y="256"/>
                  </a:cubicBezTo>
                  <a:cubicBezTo>
                    <a:pt x="153" y="256"/>
                    <a:pt x="207" y="223"/>
                    <a:pt x="223" y="153"/>
                  </a:cubicBezTo>
                  <a:cubicBezTo>
                    <a:pt x="223" y="153"/>
                    <a:pt x="240" y="153"/>
                    <a:pt x="240" y="136"/>
                  </a:cubicBezTo>
                  <a:cubicBezTo>
                    <a:pt x="240" y="103"/>
                    <a:pt x="223" y="50"/>
                    <a:pt x="207" y="17"/>
                  </a:cubicBezTo>
                  <a:cubicBezTo>
                    <a:pt x="190" y="17"/>
                    <a:pt x="174" y="0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5" name="Google Shape;15445;p47"/>
            <p:cNvSpPr/>
            <p:nvPr/>
          </p:nvSpPr>
          <p:spPr>
            <a:xfrm>
              <a:off x="3952650" y="2848400"/>
              <a:ext cx="5200" cy="2175"/>
            </a:xfrm>
            <a:custGeom>
              <a:avLst/>
              <a:gdLst/>
              <a:ahLst/>
              <a:cxnLst/>
              <a:rect l="l" t="t" r="r" b="b"/>
              <a:pathLst>
                <a:path w="208" h="87" extrusionOk="0">
                  <a:moveTo>
                    <a:pt x="71" y="0"/>
                  </a:moveTo>
                  <a:cubicBezTo>
                    <a:pt x="34" y="17"/>
                    <a:pt x="17" y="54"/>
                    <a:pt x="1" y="87"/>
                  </a:cubicBezTo>
                  <a:lnTo>
                    <a:pt x="207" y="87"/>
                  </a:lnTo>
                  <a:cubicBezTo>
                    <a:pt x="207" y="54"/>
                    <a:pt x="207" y="33"/>
                    <a:pt x="191" y="17"/>
                  </a:cubicBezTo>
                  <a:cubicBezTo>
                    <a:pt x="174" y="17"/>
                    <a:pt x="174" y="17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6" name="Google Shape;15446;p47"/>
            <p:cNvSpPr/>
            <p:nvPr/>
          </p:nvSpPr>
          <p:spPr>
            <a:xfrm>
              <a:off x="3912250" y="2797100"/>
              <a:ext cx="6125" cy="6575"/>
            </a:xfrm>
            <a:custGeom>
              <a:avLst/>
              <a:gdLst/>
              <a:ahLst/>
              <a:cxnLst/>
              <a:rect l="l" t="t" r="r" b="b"/>
              <a:pathLst>
                <a:path w="245" h="263" extrusionOk="0">
                  <a:moveTo>
                    <a:pt x="135" y="1"/>
                  </a:moveTo>
                  <a:cubicBezTo>
                    <a:pt x="125" y="1"/>
                    <a:pt x="115" y="3"/>
                    <a:pt x="104" y="7"/>
                  </a:cubicBezTo>
                  <a:cubicBezTo>
                    <a:pt x="71" y="7"/>
                    <a:pt x="54" y="24"/>
                    <a:pt x="38" y="61"/>
                  </a:cubicBezTo>
                  <a:cubicBezTo>
                    <a:pt x="17" y="78"/>
                    <a:pt x="1" y="111"/>
                    <a:pt x="1" y="127"/>
                  </a:cubicBezTo>
                  <a:cubicBezTo>
                    <a:pt x="1" y="164"/>
                    <a:pt x="17" y="214"/>
                    <a:pt x="38" y="230"/>
                  </a:cubicBezTo>
                  <a:cubicBezTo>
                    <a:pt x="59" y="253"/>
                    <a:pt x="84" y="263"/>
                    <a:pt x="108" y="263"/>
                  </a:cubicBezTo>
                  <a:cubicBezTo>
                    <a:pt x="140" y="263"/>
                    <a:pt x="171" y="244"/>
                    <a:pt x="190" y="214"/>
                  </a:cubicBezTo>
                  <a:cubicBezTo>
                    <a:pt x="244" y="164"/>
                    <a:pt x="244" y="78"/>
                    <a:pt x="190" y="24"/>
                  </a:cubicBezTo>
                  <a:cubicBezTo>
                    <a:pt x="179" y="12"/>
                    <a:pt x="159" y="1"/>
                    <a:pt x="13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7" name="Google Shape;15447;p47"/>
            <p:cNvSpPr/>
            <p:nvPr/>
          </p:nvSpPr>
          <p:spPr>
            <a:xfrm>
              <a:off x="3914000" y="281407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53" y="0"/>
                  </a:moveTo>
                  <a:cubicBezTo>
                    <a:pt x="87" y="0"/>
                    <a:pt x="17" y="33"/>
                    <a:pt x="17" y="104"/>
                  </a:cubicBezTo>
                  <a:cubicBezTo>
                    <a:pt x="1" y="137"/>
                    <a:pt x="1" y="170"/>
                    <a:pt x="17" y="207"/>
                  </a:cubicBezTo>
                  <a:cubicBezTo>
                    <a:pt x="34" y="240"/>
                    <a:pt x="71" y="256"/>
                    <a:pt x="87" y="256"/>
                  </a:cubicBezTo>
                  <a:cubicBezTo>
                    <a:pt x="153" y="256"/>
                    <a:pt x="207" y="223"/>
                    <a:pt x="223" y="153"/>
                  </a:cubicBezTo>
                  <a:cubicBezTo>
                    <a:pt x="240" y="120"/>
                    <a:pt x="223" y="87"/>
                    <a:pt x="223" y="50"/>
                  </a:cubicBezTo>
                  <a:cubicBezTo>
                    <a:pt x="207" y="50"/>
                    <a:pt x="207" y="33"/>
                    <a:pt x="207" y="33"/>
                  </a:cubicBezTo>
                  <a:cubicBezTo>
                    <a:pt x="190" y="17"/>
                    <a:pt x="174" y="0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8" name="Google Shape;15448;p47"/>
            <p:cNvSpPr/>
            <p:nvPr/>
          </p:nvSpPr>
          <p:spPr>
            <a:xfrm>
              <a:off x="3919975" y="2719975"/>
              <a:ext cx="5600" cy="6500"/>
            </a:xfrm>
            <a:custGeom>
              <a:avLst/>
              <a:gdLst/>
              <a:ahLst/>
              <a:cxnLst/>
              <a:rect l="l" t="t" r="r" b="b"/>
              <a:pathLst>
                <a:path w="224" h="260" extrusionOk="0">
                  <a:moveTo>
                    <a:pt x="141" y="0"/>
                  </a:moveTo>
                  <a:cubicBezTo>
                    <a:pt x="88" y="0"/>
                    <a:pt x="17" y="37"/>
                    <a:pt x="1" y="103"/>
                  </a:cubicBezTo>
                  <a:cubicBezTo>
                    <a:pt x="1" y="140"/>
                    <a:pt x="1" y="173"/>
                    <a:pt x="17" y="206"/>
                  </a:cubicBezTo>
                  <a:cubicBezTo>
                    <a:pt x="38" y="244"/>
                    <a:pt x="55" y="260"/>
                    <a:pt x="88" y="260"/>
                  </a:cubicBezTo>
                  <a:cubicBezTo>
                    <a:pt x="121" y="260"/>
                    <a:pt x="141" y="260"/>
                    <a:pt x="174" y="244"/>
                  </a:cubicBezTo>
                  <a:cubicBezTo>
                    <a:pt x="191" y="206"/>
                    <a:pt x="207" y="190"/>
                    <a:pt x="224" y="157"/>
                  </a:cubicBezTo>
                  <a:cubicBezTo>
                    <a:pt x="224" y="120"/>
                    <a:pt x="224" y="87"/>
                    <a:pt x="207" y="54"/>
                  </a:cubicBezTo>
                  <a:cubicBezTo>
                    <a:pt x="207" y="54"/>
                    <a:pt x="207" y="37"/>
                    <a:pt x="191" y="37"/>
                  </a:cubicBezTo>
                  <a:cubicBezTo>
                    <a:pt x="174" y="17"/>
                    <a:pt x="158" y="0"/>
                    <a:pt x="14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9" name="Google Shape;15449;p47"/>
            <p:cNvSpPr/>
            <p:nvPr/>
          </p:nvSpPr>
          <p:spPr>
            <a:xfrm>
              <a:off x="4021825" y="2846575"/>
              <a:ext cx="5600" cy="4000"/>
            </a:xfrm>
            <a:custGeom>
              <a:avLst/>
              <a:gdLst/>
              <a:ahLst/>
              <a:cxnLst/>
              <a:rect l="l" t="t" r="r" b="b"/>
              <a:pathLst>
                <a:path w="224" h="160" extrusionOk="0">
                  <a:moveTo>
                    <a:pt x="111" y="0"/>
                  </a:moveTo>
                  <a:cubicBezTo>
                    <a:pt x="55" y="0"/>
                    <a:pt x="15" y="49"/>
                    <a:pt x="0" y="106"/>
                  </a:cubicBezTo>
                  <a:lnTo>
                    <a:pt x="0" y="160"/>
                  </a:lnTo>
                  <a:lnTo>
                    <a:pt x="223" y="160"/>
                  </a:lnTo>
                  <a:cubicBezTo>
                    <a:pt x="223" y="127"/>
                    <a:pt x="223" y="90"/>
                    <a:pt x="207" y="57"/>
                  </a:cubicBezTo>
                  <a:cubicBezTo>
                    <a:pt x="207" y="40"/>
                    <a:pt x="190" y="40"/>
                    <a:pt x="190" y="40"/>
                  </a:cubicBezTo>
                  <a:cubicBezTo>
                    <a:pt x="169" y="24"/>
                    <a:pt x="153" y="3"/>
                    <a:pt x="136" y="3"/>
                  </a:cubicBezTo>
                  <a:cubicBezTo>
                    <a:pt x="128" y="1"/>
                    <a:pt x="119" y="0"/>
                    <a:pt x="11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0" name="Google Shape;15450;p47"/>
            <p:cNvSpPr/>
            <p:nvPr/>
          </p:nvSpPr>
          <p:spPr>
            <a:xfrm>
              <a:off x="4200850" y="2815650"/>
              <a:ext cx="6125" cy="6350"/>
            </a:xfrm>
            <a:custGeom>
              <a:avLst/>
              <a:gdLst/>
              <a:ahLst/>
              <a:cxnLst/>
              <a:rect l="l" t="t" r="r" b="b"/>
              <a:pathLst>
                <a:path w="245" h="254" extrusionOk="0">
                  <a:moveTo>
                    <a:pt x="132" y="0"/>
                  </a:moveTo>
                  <a:cubicBezTo>
                    <a:pt x="76" y="0"/>
                    <a:pt x="35" y="49"/>
                    <a:pt x="17" y="107"/>
                  </a:cubicBezTo>
                  <a:cubicBezTo>
                    <a:pt x="1" y="144"/>
                    <a:pt x="17" y="177"/>
                    <a:pt x="38" y="210"/>
                  </a:cubicBezTo>
                  <a:cubicBezTo>
                    <a:pt x="54" y="230"/>
                    <a:pt x="71" y="247"/>
                    <a:pt x="87" y="247"/>
                  </a:cubicBezTo>
                  <a:cubicBezTo>
                    <a:pt x="97" y="252"/>
                    <a:pt x="107" y="254"/>
                    <a:pt x="117" y="254"/>
                  </a:cubicBezTo>
                  <a:cubicBezTo>
                    <a:pt x="140" y="254"/>
                    <a:pt x="162" y="242"/>
                    <a:pt x="174" y="230"/>
                  </a:cubicBezTo>
                  <a:cubicBezTo>
                    <a:pt x="207" y="210"/>
                    <a:pt x="224" y="177"/>
                    <a:pt x="224" y="144"/>
                  </a:cubicBezTo>
                  <a:cubicBezTo>
                    <a:pt x="244" y="107"/>
                    <a:pt x="244" y="74"/>
                    <a:pt x="224" y="57"/>
                  </a:cubicBezTo>
                  <a:cubicBezTo>
                    <a:pt x="207" y="41"/>
                    <a:pt x="207" y="41"/>
                    <a:pt x="207" y="24"/>
                  </a:cubicBezTo>
                  <a:lnTo>
                    <a:pt x="191" y="24"/>
                  </a:lnTo>
                  <a:cubicBezTo>
                    <a:pt x="174" y="3"/>
                    <a:pt x="174" y="3"/>
                    <a:pt x="158" y="3"/>
                  </a:cubicBezTo>
                  <a:cubicBezTo>
                    <a:pt x="149" y="1"/>
                    <a:pt x="140" y="0"/>
                    <a:pt x="13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1" name="Google Shape;15451;p47"/>
            <p:cNvSpPr/>
            <p:nvPr/>
          </p:nvSpPr>
          <p:spPr>
            <a:xfrm>
              <a:off x="4191900" y="2735025"/>
              <a:ext cx="5575" cy="6500"/>
            </a:xfrm>
            <a:custGeom>
              <a:avLst/>
              <a:gdLst/>
              <a:ahLst/>
              <a:cxnLst/>
              <a:rect l="l" t="t" r="r" b="b"/>
              <a:pathLst>
                <a:path w="223" h="260" extrusionOk="0">
                  <a:moveTo>
                    <a:pt x="136" y="0"/>
                  </a:moveTo>
                  <a:cubicBezTo>
                    <a:pt x="120" y="0"/>
                    <a:pt x="87" y="0"/>
                    <a:pt x="66" y="17"/>
                  </a:cubicBezTo>
                  <a:cubicBezTo>
                    <a:pt x="33" y="33"/>
                    <a:pt x="17" y="70"/>
                    <a:pt x="0" y="103"/>
                  </a:cubicBezTo>
                  <a:cubicBezTo>
                    <a:pt x="0" y="136"/>
                    <a:pt x="0" y="173"/>
                    <a:pt x="17" y="206"/>
                  </a:cubicBezTo>
                  <a:cubicBezTo>
                    <a:pt x="33" y="239"/>
                    <a:pt x="50" y="260"/>
                    <a:pt x="87" y="260"/>
                  </a:cubicBezTo>
                  <a:cubicBezTo>
                    <a:pt x="136" y="260"/>
                    <a:pt x="190" y="223"/>
                    <a:pt x="223" y="157"/>
                  </a:cubicBezTo>
                  <a:cubicBezTo>
                    <a:pt x="223" y="103"/>
                    <a:pt x="223" y="54"/>
                    <a:pt x="190" y="33"/>
                  </a:cubicBezTo>
                  <a:cubicBezTo>
                    <a:pt x="169" y="17"/>
                    <a:pt x="153" y="0"/>
                    <a:pt x="1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2" name="Google Shape;15452;p47"/>
            <p:cNvSpPr/>
            <p:nvPr/>
          </p:nvSpPr>
          <p:spPr>
            <a:xfrm>
              <a:off x="4196125" y="2797375"/>
              <a:ext cx="6500" cy="6525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142" y="1"/>
                  </a:moveTo>
                  <a:cubicBezTo>
                    <a:pt x="127" y="1"/>
                    <a:pt x="114" y="5"/>
                    <a:pt x="103" y="13"/>
                  </a:cubicBezTo>
                  <a:cubicBezTo>
                    <a:pt x="37" y="34"/>
                    <a:pt x="0" y="116"/>
                    <a:pt x="21" y="170"/>
                  </a:cubicBezTo>
                  <a:cubicBezTo>
                    <a:pt x="35" y="228"/>
                    <a:pt x="82" y="260"/>
                    <a:pt x="129" y="260"/>
                  </a:cubicBezTo>
                  <a:cubicBezTo>
                    <a:pt x="138" y="260"/>
                    <a:pt x="148" y="259"/>
                    <a:pt x="157" y="256"/>
                  </a:cubicBezTo>
                  <a:cubicBezTo>
                    <a:pt x="227" y="219"/>
                    <a:pt x="260" y="153"/>
                    <a:pt x="243" y="83"/>
                  </a:cubicBezTo>
                  <a:cubicBezTo>
                    <a:pt x="227" y="67"/>
                    <a:pt x="227" y="50"/>
                    <a:pt x="206" y="34"/>
                  </a:cubicBezTo>
                  <a:cubicBezTo>
                    <a:pt x="206" y="13"/>
                    <a:pt x="190" y="13"/>
                    <a:pt x="190" y="13"/>
                  </a:cubicBezTo>
                  <a:cubicBezTo>
                    <a:pt x="173" y="5"/>
                    <a:pt x="157" y="1"/>
                    <a:pt x="142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3" name="Google Shape;15453;p47"/>
            <p:cNvSpPr/>
            <p:nvPr/>
          </p:nvSpPr>
          <p:spPr>
            <a:xfrm>
              <a:off x="4188400" y="2828725"/>
              <a:ext cx="6100" cy="6400"/>
            </a:xfrm>
            <a:custGeom>
              <a:avLst/>
              <a:gdLst/>
              <a:ahLst/>
              <a:cxnLst/>
              <a:rect l="l" t="t" r="r" b="b"/>
              <a:pathLst>
                <a:path w="244" h="256" extrusionOk="0">
                  <a:moveTo>
                    <a:pt x="132" y="0"/>
                  </a:moveTo>
                  <a:cubicBezTo>
                    <a:pt x="101" y="0"/>
                    <a:pt x="66" y="19"/>
                    <a:pt x="37" y="49"/>
                  </a:cubicBezTo>
                  <a:cubicBezTo>
                    <a:pt x="0" y="99"/>
                    <a:pt x="0" y="185"/>
                    <a:pt x="37" y="223"/>
                  </a:cubicBezTo>
                  <a:cubicBezTo>
                    <a:pt x="54" y="239"/>
                    <a:pt x="70" y="256"/>
                    <a:pt x="87" y="256"/>
                  </a:cubicBezTo>
                  <a:cubicBezTo>
                    <a:pt x="124" y="256"/>
                    <a:pt x="173" y="239"/>
                    <a:pt x="190" y="202"/>
                  </a:cubicBezTo>
                  <a:cubicBezTo>
                    <a:pt x="227" y="169"/>
                    <a:pt x="243" y="119"/>
                    <a:pt x="227" y="66"/>
                  </a:cubicBezTo>
                  <a:cubicBezTo>
                    <a:pt x="227" y="49"/>
                    <a:pt x="206" y="33"/>
                    <a:pt x="190" y="33"/>
                  </a:cubicBezTo>
                  <a:cubicBezTo>
                    <a:pt x="176" y="10"/>
                    <a:pt x="155" y="0"/>
                    <a:pt x="13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4" name="Google Shape;15454;p47"/>
            <p:cNvSpPr/>
            <p:nvPr/>
          </p:nvSpPr>
          <p:spPr>
            <a:xfrm>
              <a:off x="4093050" y="2845000"/>
              <a:ext cx="6100" cy="5575"/>
            </a:xfrm>
            <a:custGeom>
              <a:avLst/>
              <a:gdLst/>
              <a:ahLst/>
              <a:cxnLst/>
              <a:rect l="l" t="t" r="r" b="b"/>
              <a:pathLst>
                <a:path w="244" h="223" extrusionOk="0">
                  <a:moveTo>
                    <a:pt x="157" y="0"/>
                  </a:moveTo>
                  <a:cubicBezTo>
                    <a:pt x="87" y="0"/>
                    <a:pt x="37" y="33"/>
                    <a:pt x="21" y="120"/>
                  </a:cubicBezTo>
                  <a:cubicBezTo>
                    <a:pt x="0" y="136"/>
                    <a:pt x="21" y="169"/>
                    <a:pt x="21" y="206"/>
                  </a:cubicBezTo>
                  <a:cubicBezTo>
                    <a:pt x="37" y="206"/>
                    <a:pt x="37" y="223"/>
                    <a:pt x="37" y="223"/>
                  </a:cubicBezTo>
                  <a:lnTo>
                    <a:pt x="190" y="223"/>
                  </a:lnTo>
                  <a:cubicBezTo>
                    <a:pt x="206" y="206"/>
                    <a:pt x="227" y="190"/>
                    <a:pt x="227" y="153"/>
                  </a:cubicBezTo>
                  <a:cubicBezTo>
                    <a:pt x="244" y="120"/>
                    <a:pt x="244" y="87"/>
                    <a:pt x="227" y="50"/>
                  </a:cubicBezTo>
                  <a:cubicBezTo>
                    <a:pt x="206" y="50"/>
                    <a:pt x="206" y="33"/>
                    <a:pt x="206" y="33"/>
                  </a:cubicBezTo>
                  <a:cubicBezTo>
                    <a:pt x="190" y="17"/>
                    <a:pt x="173" y="0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5" name="Google Shape;15455;p47"/>
            <p:cNvSpPr/>
            <p:nvPr/>
          </p:nvSpPr>
          <p:spPr>
            <a:xfrm>
              <a:off x="4121900" y="2847575"/>
              <a:ext cx="5600" cy="3000"/>
            </a:xfrm>
            <a:custGeom>
              <a:avLst/>
              <a:gdLst/>
              <a:ahLst/>
              <a:cxnLst/>
              <a:rect l="l" t="t" r="r" b="b"/>
              <a:pathLst>
                <a:path w="224" h="120" extrusionOk="0">
                  <a:moveTo>
                    <a:pt x="137" y="0"/>
                  </a:moveTo>
                  <a:cubicBezTo>
                    <a:pt x="67" y="0"/>
                    <a:pt x="17" y="50"/>
                    <a:pt x="1" y="120"/>
                  </a:cubicBezTo>
                  <a:lnTo>
                    <a:pt x="223" y="120"/>
                  </a:lnTo>
                  <a:cubicBezTo>
                    <a:pt x="223" y="103"/>
                    <a:pt x="223" y="66"/>
                    <a:pt x="207" y="50"/>
                  </a:cubicBezTo>
                  <a:lnTo>
                    <a:pt x="186" y="33"/>
                  </a:lnTo>
                  <a:cubicBezTo>
                    <a:pt x="170" y="17"/>
                    <a:pt x="153" y="17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6" name="Google Shape;15456;p47"/>
            <p:cNvSpPr/>
            <p:nvPr/>
          </p:nvSpPr>
          <p:spPr>
            <a:xfrm>
              <a:off x="3918350" y="2766775"/>
              <a:ext cx="5575" cy="6500"/>
            </a:xfrm>
            <a:custGeom>
              <a:avLst/>
              <a:gdLst/>
              <a:ahLst/>
              <a:cxnLst/>
              <a:rect l="l" t="t" r="r" b="b"/>
              <a:pathLst>
                <a:path w="223" h="260" extrusionOk="0">
                  <a:moveTo>
                    <a:pt x="136" y="0"/>
                  </a:moveTo>
                  <a:cubicBezTo>
                    <a:pt x="103" y="0"/>
                    <a:pt x="82" y="0"/>
                    <a:pt x="49" y="21"/>
                  </a:cubicBezTo>
                  <a:cubicBezTo>
                    <a:pt x="16" y="54"/>
                    <a:pt x="0" y="70"/>
                    <a:pt x="0" y="103"/>
                  </a:cubicBezTo>
                  <a:cubicBezTo>
                    <a:pt x="0" y="140"/>
                    <a:pt x="0" y="173"/>
                    <a:pt x="16" y="206"/>
                  </a:cubicBezTo>
                  <a:cubicBezTo>
                    <a:pt x="33" y="243"/>
                    <a:pt x="49" y="260"/>
                    <a:pt x="82" y="260"/>
                  </a:cubicBezTo>
                  <a:cubicBezTo>
                    <a:pt x="136" y="260"/>
                    <a:pt x="206" y="227"/>
                    <a:pt x="223" y="157"/>
                  </a:cubicBezTo>
                  <a:cubicBezTo>
                    <a:pt x="223" y="124"/>
                    <a:pt x="223" y="87"/>
                    <a:pt x="206" y="54"/>
                  </a:cubicBezTo>
                  <a:lnTo>
                    <a:pt x="186" y="37"/>
                  </a:lnTo>
                  <a:cubicBezTo>
                    <a:pt x="169" y="21"/>
                    <a:pt x="153" y="0"/>
                    <a:pt x="1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7" name="Google Shape;15457;p47"/>
            <p:cNvSpPr/>
            <p:nvPr/>
          </p:nvSpPr>
          <p:spPr>
            <a:xfrm>
              <a:off x="3961625" y="2773775"/>
              <a:ext cx="6100" cy="6725"/>
            </a:xfrm>
            <a:custGeom>
              <a:avLst/>
              <a:gdLst/>
              <a:ahLst/>
              <a:cxnLst/>
              <a:rect l="l" t="t" r="r" b="b"/>
              <a:pathLst>
                <a:path w="244" h="269" extrusionOk="0">
                  <a:moveTo>
                    <a:pt x="138" y="0"/>
                  </a:moveTo>
                  <a:cubicBezTo>
                    <a:pt x="123" y="0"/>
                    <a:pt x="106" y="5"/>
                    <a:pt x="87" y="13"/>
                  </a:cubicBezTo>
                  <a:cubicBezTo>
                    <a:pt x="38" y="29"/>
                    <a:pt x="1" y="116"/>
                    <a:pt x="21" y="186"/>
                  </a:cubicBezTo>
                  <a:cubicBezTo>
                    <a:pt x="21" y="202"/>
                    <a:pt x="38" y="235"/>
                    <a:pt x="71" y="256"/>
                  </a:cubicBezTo>
                  <a:cubicBezTo>
                    <a:pt x="87" y="264"/>
                    <a:pt x="101" y="268"/>
                    <a:pt x="114" y="268"/>
                  </a:cubicBezTo>
                  <a:cubicBezTo>
                    <a:pt x="127" y="268"/>
                    <a:pt x="141" y="264"/>
                    <a:pt x="157" y="256"/>
                  </a:cubicBezTo>
                  <a:cubicBezTo>
                    <a:pt x="190" y="235"/>
                    <a:pt x="207" y="219"/>
                    <a:pt x="227" y="186"/>
                  </a:cubicBezTo>
                  <a:cubicBezTo>
                    <a:pt x="244" y="153"/>
                    <a:pt x="244" y="116"/>
                    <a:pt x="244" y="83"/>
                  </a:cubicBezTo>
                  <a:cubicBezTo>
                    <a:pt x="227" y="66"/>
                    <a:pt x="227" y="50"/>
                    <a:pt x="207" y="29"/>
                  </a:cubicBezTo>
                  <a:cubicBezTo>
                    <a:pt x="190" y="29"/>
                    <a:pt x="190" y="13"/>
                    <a:pt x="174" y="13"/>
                  </a:cubicBezTo>
                  <a:cubicBezTo>
                    <a:pt x="166" y="5"/>
                    <a:pt x="153" y="0"/>
                    <a:pt x="13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8" name="Google Shape;15458;p47"/>
            <p:cNvSpPr/>
            <p:nvPr/>
          </p:nvSpPr>
          <p:spPr>
            <a:xfrm>
              <a:off x="3964200" y="2790350"/>
              <a:ext cx="6100" cy="6200"/>
            </a:xfrm>
            <a:custGeom>
              <a:avLst/>
              <a:gdLst/>
              <a:ahLst/>
              <a:cxnLst/>
              <a:rect l="l" t="t" r="r" b="b"/>
              <a:pathLst>
                <a:path w="244" h="248" extrusionOk="0">
                  <a:moveTo>
                    <a:pt x="128" y="1"/>
                  </a:moveTo>
                  <a:cubicBezTo>
                    <a:pt x="73" y="1"/>
                    <a:pt x="35" y="49"/>
                    <a:pt x="21" y="108"/>
                  </a:cubicBezTo>
                  <a:cubicBezTo>
                    <a:pt x="1" y="141"/>
                    <a:pt x="21" y="174"/>
                    <a:pt x="21" y="191"/>
                  </a:cubicBezTo>
                  <a:cubicBezTo>
                    <a:pt x="38" y="228"/>
                    <a:pt x="71" y="244"/>
                    <a:pt x="87" y="244"/>
                  </a:cubicBezTo>
                  <a:cubicBezTo>
                    <a:pt x="96" y="247"/>
                    <a:pt x="106" y="248"/>
                    <a:pt x="115" y="248"/>
                  </a:cubicBezTo>
                  <a:cubicBezTo>
                    <a:pt x="175" y="248"/>
                    <a:pt x="227" y="202"/>
                    <a:pt x="227" y="141"/>
                  </a:cubicBezTo>
                  <a:cubicBezTo>
                    <a:pt x="244" y="108"/>
                    <a:pt x="244" y="71"/>
                    <a:pt x="227" y="55"/>
                  </a:cubicBezTo>
                  <a:cubicBezTo>
                    <a:pt x="207" y="38"/>
                    <a:pt x="207" y="38"/>
                    <a:pt x="207" y="22"/>
                  </a:cubicBezTo>
                  <a:cubicBezTo>
                    <a:pt x="190" y="5"/>
                    <a:pt x="174" y="5"/>
                    <a:pt x="157" y="5"/>
                  </a:cubicBezTo>
                  <a:cubicBezTo>
                    <a:pt x="147" y="2"/>
                    <a:pt x="137" y="1"/>
                    <a:pt x="12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9" name="Google Shape;15459;p47"/>
            <p:cNvSpPr/>
            <p:nvPr/>
          </p:nvSpPr>
          <p:spPr>
            <a:xfrm>
              <a:off x="3965550" y="2745425"/>
              <a:ext cx="6000" cy="6725"/>
            </a:xfrm>
            <a:custGeom>
              <a:avLst/>
              <a:gdLst/>
              <a:ahLst/>
              <a:cxnLst/>
              <a:rect l="l" t="t" r="r" b="b"/>
              <a:pathLst>
                <a:path w="240" h="269" extrusionOk="0">
                  <a:moveTo>
                    <a:pt x="135" y="1"/>
                  </a:moveTo>
                  <a:cubicBezTo>
                    <a:pt x="120" y="1"/>
                    <a:pt x="103" y="5"/>
                    <a:pt x="87" y="13"/>
                  </a:cubicBezTo>
                  <a:cubicBezTo>
                    <a:pt x="50" y="29"/>
                    <a:pt x="33" y="50"/>
                    <a:pt x="17" y="83"/>
                  </a:cubicBezTo>
                  <a:cubicBezTo>
                    <a:pt x="0" y="116"/>
                    <a:pt x="0" y="153"/>
                    <a:pt x="17" y="186"/>
                  </a:cubicBezTo>
                  <a:cubicBezTo>
                    <a:pt x="17" y="219"/>
                    <a:pt x="33" y="236"/>
                    <a:pt x="70" y="256"/>
                  </a:cubicBezTo>
                  <a:cubicBezTo>
                    <a:pt x="79" y="264"/>
                    <a:pt x="91" y="269"/>
                    <a:pt x="105" y="269"/>
                  </a:cubicBezTo>
                  <a:cubicBezTo>
                    <a:pt x="120" y="269"/>
                    <a:pt x="136" y="264"/>
                    <a:pt x="153" y="256"/>
                  </a:cubicBezTo>
                  <a:cubicBezTo>
                    <a:pt x="206" y="219"/>
                    <a:pt x="239" y="153"/>
                    <a:pt x="223" y="83"/>
                  </a:cubicBezTo>
                  <a:cubicBezTo>
                    <a:pt x="223" y="67"/>
                    <a:pt x="206" y="50"/>
                    <a:pt x="206" y="29"/>
                  </a:cubicBezTo>
                  <a:cubicBezTo>
                    <a:pt x="190" y="29"/>
                    <a:pt x="190" y="13"/>
                    <a:pt x="173" y="13"/>
                  </a:cubicBezTo>
                  <a:cubicBezTo>
                    <a:pt x="163" y="5"/>
                    <a:pt x="150" y="1"/>
                    <a:pt x="13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0" name="Google Shape;15460;p47"/>
            <p:cNvSpPr/>
            <p:nvPr/>
          </p:nvSpPr>
          <p:spPr>
            <a:xfrm>
              <a:off x="3956475" y="282272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38" y="0"/>
                  </a:moveTo>
                  <a:cubicBezTo>
                    <a:pt x="103" y="0"/>
                    <a:pt x="67" y="19"/>
                    <a:pt x="38" y="50"/>
                  </a:cubicBezTo>
                  <a:cubicBezTo>
                    <a:pt x="0" y="100"/>
                    <a:pt x="0" y="186"/>
                    <a:pt x="38" y="236"/>
                  </a:cubicBezTo>
                  <a:cubicBezTo>
                    <a:pt x="58" y="251"/>
                    <a:pt x="83" y="260"/>
                    <a:pt x="108" y="260"/>
                  </a:cubicBezTo>
                  <a:cubicBezTo>
                    <a:pt x="142" y="260"/>
                    <a:pt x="178" y="243"/>
                    <a:pt x="207" y="203"/>
                  </a:cubicBezTo>
                  <a:cubicBezTo>
                    <a:pt x="244" y="153"/>
                    <a:pt x="244" y="67"/>
                    <a:pt x="207" y="30"/>
                  </a:cubicBezTo>
                  <a:cubicBezTo>
                    <a:pt x="186" y="9"/>
                    <a:pt x="162" y="0"/>
                    <a:pt x="13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1" name="Google Shape;15461;p47"/>
            <p:cNvSpPr/>
            <p:nvPr/>
          </p:nvSpPr>
          <p:spPr>
            <a:xfrm>
              <a:off x="3953900" y="2803350"/>
              <a:ext cx="6525" cy="6325"/>
            </a:xfrm>
            <a:custGeom>
              <a:avLst/>
              <a:gdLst/>
              <a:ahLst/>
              <a:cxnLst/>
              <a:rect l="l" t="t" r="r" b="b"/>
              <a:pathLst>
                <a:path w="261" h="253" extrusionOk="0">
                  <a:moveTo>
                    <a:pt x="103" y="1"/>
                  </a:moveTo>
                  <a:cubicBezTo>
                    <a:pt x="38" y="34"/>
                    <a:pt x="0" y="104"/>
                    <a:pt x="21" y="170"/>
                  </a:cubicBezTo>
                  <a:cubicBezTo>
                    <a:pt x="21" y="207"/>
                    <a:pt x="54" y="223"/>
                    <a:pt x="70" y="240"/>
                  </a:cubicBezTo>
                  <a:cubicBezTo>
                    <a:pt x="87" y="248"/>
                    <a:pt x="100" y="252"/>
                    <a:pt x="114" y="252"/>
                  </a:cubicBezTo>
                  <a:cubicBezTo>
                    <a:pt x="127" y="252"/>
                    <a:pt x="141" y="248"/>
                    <a:pt x="157" y="240"/>
                  </a:cubicBezTo>
                  <a:cubicBezTo>
                    <a:pt x="227" y="223"/>
                    <a:pt x="260" y="137"/>
                    <a:pt x="244" y="83"/>
                  </a:cubicBezTo>
                  <a:cubicBezTo>
                    <a:pt x="227" y="50"/>
                    <a:pt x="227" y="34"/>
                    <a:pt x="207" y="34"/>
                  </a:cubicBezTo>
                  <a:cubicBezTo>
                    <a:pt x="207" y="17"/>
                    <a:pt x="190" y="17"/>
                    <a:pt x="190" y="17"/>
                  </a:cubicBezTo>
                  <a:cubicBezTo>
                    <a:pt x="157" y="1"/>
                    <a:pt x="124" y="1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2" name="Google Shape;15462;p47"/>
            <p:cNvSpPr/>
            <p:nvPr/>
          </p:nvSpPr>
          <p:spPr>
            <a:xfrm>
              <a:off x="3951825" y="2741275"/>
              <a:ext cx="6025" cy="6400"/>
            </a:xfrm>
            <a:custGeom>
              <a:avLst/>
              <a:gdLst/>
              <a:ahLst/>
              <a:cxnLst/>
              <a:rect l="l" t="t" r="r" b="b"/>
              <a:pathLst>
                <a:path w="241" h="256" extrusionOk="0">
                  <a:moveTo>
                    <a:pt x="136" y="0"/>
                  </a:moveTo>
                  <a:cubicBezTo>
                    <a:pt x="102" y="0"/>
                    <a:pt x="68" y="14"/>
                    <a:pt x="50" y="43"/>
                  </a:cubicBezTo>
                  <a:cubicBezTo>
                    <a:pt x="1" y="113"/>
                    <a:pt x="1" y="179"/>
                    <a:pt x="50" y="233"/>
                  </a:cubicBezTo>
                  <a:cubicBezTo>
                    <a:pt x="67" y="249"/>
                    <a:pt x="83" y="249"/>
                    <a:pt x="104" y="249"/>
                  </a:cubicBezTo>
                  <a:cubicBezTo>
                    <a:pt x="113" y="253"/>
                    <a:pt x="122" y="256"/>
                    <a:pt x="131" y="256"/>
                  </a:cubicBezTo>
                  <a:cubicBezTo>
                    <a:pt x="155" y="256"/>
                    <a:pt x="180" y="240"/>
                    <a:pt x="207" y="216"/>
                  </a:cubicBezTo>
                  <a:cubicBezTo>
                    <a:pt x="240" y="162"/>
                    <a:pt x="240" y="113"/>
                    <a:pt x="240" y="76"/>
                  </a:cubicBezTo>
                  <a:cubicBezTo>
                    <a:pt x="224" y="59"/>
                    <a:pt x="224" y="43"/>
                    <a:pt x="207" y="26"/>
                  </a:cubicBezTo>
                  <a:cubicBezTo>
                    <a:pt x="190" y="10"/>
                    <a:pt x="163" y="0"/>
                    <a:pt x="1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3" name="Google Shape;15463;p47"/>
            <p:cNvSpPr/>
            <p:nvPr/>
          </p:nvSpPr>
          <p:spPr>
            <a:xfrm>
              <a:off x="3957400" y="275855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17" y="0"/>
                  </a:moveTo>
                  <a:cubicBezTo>
                    <a:pt x="71" y="0"/>
                    <a:pt x="15" y="49"/>
                    <a:pt x="1" y="106"/>
                  </a:cubicBezTo>
                  <a:cubicBezTo>
                    <a:pt x="1" y="144"/>
                    <a:pt x="1" y="177"/>
                    <a:pt x="17" y="209"/>
                  </a:cubicBezTo>
                  <a:cubicBezTo>
                    <a:pt x="34" y="226"/>
                    <a:pt x="50" y="247"/>
                    <a:pt x="87" y="263"/>
                  </a:cubicBezTo>
                  <a:cubicBezTo>
                    <a:pt x="153" y="263"/>
                    <a:pt x="207" y="209"/>
                    <a:pt x="223" y="144"/>
                  </a:cubicBezTo>
                  <a:cubicBezTo>
                    <a:pt x="240" y="106"/>
                    <a:pt x="223" y="57"/>
                    <a:pt x="190" y="20"/>
                  </a:cubicBezTo>
                  <a:cubicBezTo>
                    <a:pt x="170" y="20"/>
                    <a:pt x="153" y="3"/>
                    <a:pt x="137" y="3"/>
                  </a:cubicBezTo>
                  <a:cubicBezTo>
                    <a:pt x="131" y="1"/>
                    <a:pt x="124" y="0"/>
                    <a:pt x="11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4" name="Google Shape;15464;p47"/>
            <p:cNvSpPr/>
            <p:nvPr/>
          </p:nvSpPr>
          <p:spPr>
            <a:xfrm>
              <a:off x="3973275" y="27620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14" y="0"/>
                  </a:moveTo>
                  <a:cubicBezTo>
                    <a:pt x="68" y="0"/>
                    <a:pt x="15" y="48"/>
                    <a:pt x="1" y="108"/>
                  </a:cubicBezTo>
                  <a:cubicBezTo>
                    <a:pt x="1" y="141"/>
                    <a:pt x="1" y="174"/>
                    <a:pt x="17" y="211"/>
                  </a:cubicBezTo>
                  <a:cubicBezTo>
                    <a:pt x="33" y="227"/>
                    <a:pt x="50" y="244"/>
                    <a:pt x="87" y="260"/>
                  </a:cubicBezTo>
                  <a:cubicBezTo>
                    <a:pt x="120" y="260"/>
                    <a:pt x="153" y="244"/>
                    <a:pt x="174" y="227"/>
                  </a:cubicBezTo>
                  <a:cubicBezTo>
                    <a:pt x="207" y="211"/>
                    <a:pt x="223" y="174"/>
                    <a:pt x="223" y="141"/>
                  </a:cubicBezTo>
                  <a:cubicBezTo>
                    <a:pt x="240" y="108"/>
                    <a:pt x="223" y="70"/>
                    <a:pt x="207" y="54"/>
                  </a:cubicBezTo>
                  <a:cubicBezTo>
                    <a:pt x="207" y="38"/>
                    <a:pt x="207" y="38"/>
                    <a:pt x="190" y="21"/>
                  </a:cubicBezTo>
                  <a:cubicBezTo>
                    <a:pt x="190" y="21"/>
                    <a:pt x="174" y="5"/>
                    <a:pt x="137" y="5"/>
                  </a:cubicBezTo>
                  <a:cubicBezTo>
                    <a:pt x="129" y="1"/>
                    <a:pt x="122" y="0"/>
                    <a:pt x="11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5" name="Google Shape;15465;p47"/>
            <p:cNvSpPr/>
            <p:nvPr/>
          </p:nvSpPr>
          <p:spPr>
            <a:xfrm>
              <a:off x="3977100" y="2837925"/>
              <a:ext cx="6100" cy="6375"/>
            </a:xfrm>
            <a:custGeom>
              <a:avLst/>
              <a:gdLst/>
              <a:ahLst/>
              <a:cxnLst/>
              <a:rect l="l" t="t" r="r" b="b"/>
              <a:pathLst>
                <a:path w="244" h="255" extrusionOk="0">
                  <a:moveTo>
                    <a:pt x="132" y="1"/>
                  </a:moveTo>
                  <a:cubicBezTo>
                    <a:pt x="101" y="1"/>
                    <a:pt x="72" y="13"/>
                    <a:pt x="54" y="40"/>
                  </a:cubicBezTo>
                  <a:cubicBezTo>
                    <a:pt x="0" y="110"/>
                    <a:pt x="0" y="180"/>
                    <a:pt x="54" y="230"/>
                  </a:cubicBezTo>
                  <a:cubicBezTo>
                    <a:pt x="70" y="246"/>
                    <a:pt x="70" y="246"/>
                    <a:pt x="87" y="246"/>
                  </a:cubicBezTo>
                  <a:cubicBezTo>
                    <a:pt x="101" y="252"/>
                    <a:pt x="115" y="254"/>
                    <a:pt x="127" y="254"/>
                  </a:cubicBezTo>
                  <a:cubicBezTo>
                    <a:pt x="158" y="254"/>
                    <a:pt x="182" y="237"/>
                    <a:pt x="206" y="213"/>
                  </a:cubicBezTo>
                  <a:cubicBezTo>
                    <a:pt x="243" y="164"/>
                    <a:pt x="243" y="110"/>
                    <a:pt x="243" y="77"/>
                  </a:cubicBezTo>
                  <a:cubicBezTo>
                    <a:pt x="227" y="61"/>
                    <a:pt x="227" y="40"/>
                    <a:pt x="206" y="24"/>
                  </a:cubicBezTo>
                  <a:cubicBezTo>
                    <a:pt x="184" y="9"/>
                    <a:pt x="158" y="1"/>
                    <a:pt x="132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6" name="Google Shape;15466;p47"/>
            <p:cNvSpPr/>
            <p:nvPr/>
          </p:nvSpPr>
          <p:spPr>
            <a:xfrm>
              <a:off x="3979250" y="2793450"/>
              <a:ext cx="5600" cy="6500"/>
            </a:xfrm>
            <a:custGeom>
              <a:avLst/>
              <a:gdLst/>
              <a:ahLst/>
              <a:cxnLst/>
              <a:rect l="l" t="t" r="r" b="b"/>
              <a:pathLst>
                <a:path w="224" h="260" extrusionOk="0">
                  <a:moveTo>
                    <a:pt x="141" y="1"/>
                  </a:moveTo>
                  <a:cubicBezTo>
                    <a:pt x="104" y="1"/>
                    <a:pt x="87" y="17"/>
                    <a:pt x="54" y="34"/>
                  </a:cubicBezTo>
                  <a:cubicBezTo>
                    <a:pt x="38" y="50"/>
                    <a:pt x="1" y="87"/>
                    <a:pt x="1" y="120"/>
                  </a:cubicBezTo>
                  <a:cubicBezTo>
                    <a:pt x="1" y="153"/>
                    <a:pt x="1" y="191"/>
                    <a:pt x="17" y="207"/>
                  </a:cubicBezTo>
                  <a:cubicBezTo>
                    <a:pt x="38" y="240"/>
                    <a:pt x="54" y="257"/>
                    <a:pt x="87" y="257"/>
                  </a:cubicBezTo>
                  <a:cubicBezTo>
                    <a:pt x="94" y="259"/>
                    <a:pt x="101" y="260"/>
                    <a:pt x="109" y="260"/>
                  </a:cubicBezTo>
                  <a:cubicBezTo>
                    <a:pt x="157" y="260"/>
                    <a:pt x="209" y="214"/>
                    <a:pt x="223" y="153"/>
                  </a:cubicBezTo>
                  <a:cubicBezTo>
                    <a:pt x="223" y="120"/>
                    <a:pt x="223" y="87"/>
                    <a:pt x="207" y="50"/>
                  </a:cubicBezTo>
                  <a:lnTo>
                    <a:pt x="190" y="34"/>
                  </a:lnTo>
                  <a:cubicBezTo>
                    <a:pt x="174" y="17"/>
                    <a:pt x="157" y="17"/>
                    <a:pt x="14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7" name="Google Shape;15467;p47"/>
            <p:cNvSpPr/>
            <p:nvPr/>
          </p:nvSpPr>
          <p:spPr>
            <a:xfrm>
              <a:off x="3975450" y="2823275"/>
              <a:ext cx="5575" cy="6350"/>
            </a:xfrm>
            <a:custGeom>
              <a:avLst/>
              <a:gdLst/>
              <a:ahLst/>
              <a:cxnLst/>
              <a:rect l="l" t="t" r="r" b="b"/>
              <a:pathLst>
                <a:path w="223" h="254" extrusionOk="0">
                  <a:moveTo>
                    <a:pt x="111" y="1"/>
                  </a:moveTo>
                  <a:cubicBezTo>
                    <a:pt x="92" y="1"/>
                    <a:pt x="76" y="14"/>
                    <a:pt x="50" y="28"/>
                  </a:cubicBezTo>
                  <a:cubicBezTo>
                    <a:pt x="33" y="45"/>
                    <a:pt x="0" y="78"/>
                    <a:pt x="0" y="111"/>
                  </a:cubicBezTo>
                  <a:cubicBezTo>
                    <a:pt x="0" y="148"/>
                    <a:pt x="0" y="181"/>
                    <a:pt x="17" y="197"/>
                  </a:cubicBezTo>
                  <a:cubicBezTo>
                    <a:pt x="33" y="234"/>
                    <a:pt x="50" y="251"/>
                    <a:pt x="87" y="251"/>
                  </a:cubicBezTo>
                  <a:cubicBezTo>
                    <a:pt x="93" y="253"/>
                    <a:pt x="99" y="254"/>
                    <a:pt x="106" y="254"/>
                  </a:cubicBezTo>
                  <a:cubicBezTo>
                    <a:pt x="153" y="254"/>
                    <a:pt x="208" y="206"/>
                    <a:pt x="223" y="148"/>
                  </a:cubicBezTo>
                  <a:cubicBezTo>
                    <a:pt x="223" y="111"/>
                    <a:pt x="223" y="78"/>
                    <a:pt x="206" y="61"/>
                  </a:cubicBezTo>
                  <a:cubicBezTo>
                    <a:pt x="206" y="45"/>
                    <a:pt x="190" y="45"/>
                    <a:pt x="190" y="28"/>
                  </a:cubicBezTo>
                  <a:cubicBezTo>
                    <a:pt x="169" y="8"/>
                    <a:pt x="153" y="8"/>
                    <a:pt x="136" y="8"/>
                  </a:cubicBezTo>
                  <a:cubicBezTo>
                    <a:pt x="127" y="3"/>
                    <a:pt x="119" y="1"/>
                    <a:pt x="11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8" name="Google Shape;15468;p47"/>
            <p:cNvSpPr/>
            <p:nvPr/>
          </p:nvSpPr>
          <p:spPr>
            <a:xfrm>
              <a:off x="3935850" y="2726875"/>
              <a:ext cx="5700" cy="5700"/>
            </a:xfrm>
            <a:custGeom>
              <a:avLst/>
              <a:gdLst/>
              <a:ahLst/>
              <a:cxnLst/>
              <a:rect l="l" t="t" r="r" b="b"/>
              <a:pathLst>
                <a:path w="228" h="228" extrusionOk="0">
                  <a:moveTo>
                    <a:pt x="54" y="0"/>
                  </a:moveTo>
                  <a:cubicBezTo>
                    <a:pt x="38" y="17"/>
                    <a:pt x="38" y="33"/>
                    <a:pt x="22" y="50"/>
                  </a:cubicBezTo>
                  <a:cubicBezTo>
                    <a:pt x="1" y="87"/>
                    <a:pt x="1" y="120"/>
                    <a:pt x="1" y="137"/>
                  </a:cubicBezTo>
                  <a:cubicBezTo>
                    <a:pt x="18" y="195"/>
                    <a:pt x="66" y="227"/>
                    <a:pt x="113" y="227"/>
                  </a:cubicBezTo>
                  <a:cubicBezTo>
                    <a:pt x="122" y="227"/>
                    <a:pt x="132" y="226"/>
                    <a:pt x="141" y="223"/>
                  </a:cubicBezTo>
                  <a:cubicBezTo>
                    <a:pt x="174" y="207"/>
                    <a:pt x="207" y="174"/>
                    <a:pt x="228" y="137"/>
                  </a:cubicBezTo>
                  <a:cubicBezTo>
                    <a:pt x="158" y="87"/>
                    <a:pt x="104" y="50"/>
                    <a:pt x="5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9" name="Google Shape;15469;p47"/>
            <p:cNvSpPr/>
            <p:nvPr/>
          </p:nvSpPr>
          <p:spPr>
            <a:xfrm>
              <a:off x="3968525" y="280800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20" y="0"/>
                  </a:moveTo>
                  <a:cubicBezTo>
                    <a:pt x="71" y="21"/>
                    <a:pt x="34" y="54"/>
                    <a:pt x="17" y="124"/>
                  </a:cubicBezTo>
                  <a:cubicBezTo>
                    <a:pt x="1" y="157"/>
                    <a:pt x="17" y="190"/>
                    <a:pt x="34" y="206"/>
                  </a:cubicBezTo>
                  <a:cubicBezTo>
                    <a:pt x="54" y="243"/>
                    <a:pt x="71" y="260"/>
                    <a:pt x="104" y="260"/>
                  </a:cubicBezTo>
                  <a:cubicBezTo>
                    <a:pt x="111" y="262"/>
                    <a:pt x="118" y="263"/>
                    <a:pt x="125" y="263"/>
                  </a:cubicBezTo>
                  <a:cubicBezTo>
                    <a:pt x="174" y="263"/>
                    <a:pt x="226" y="218"/>
                    <a:pt x="240" y="157"/>
                  </a:cubicBezTo>
                  <a:lnTo>
                    <a:pt x="240" y="124"/>
                  </a:lnTo>
                  <a:cubicBezTo>
                    <a:pt x="240" y="87"/>
                    <a:pt x="223" y="54"/>
                    <a:pt x="207" y="37"/>
                  </a:cubicBezTo>
                  <a:cubicBezTo>
                    <a:pt x="191" y="21"/>
                    <a:pt x="174" y="21"/>
                    <a:pt x="158" y="21"/>
                  </a:cubicBezTo>
                  <a:cubicBezTo>
                    <a:pt x="137" y="0"/>
                    <a:pt x="137" y="0"/>
                    <a:pt x="12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0" name="Google Shape;15470;p47"/>
            <p:cNvSpPr/>
            <p:nvPr/>
          </p:nvSpPr>
          <p:spPr>
            <a:xfrm>
              <a:off x="3963800" y="283767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40" y="1"/>
                  </a:moveTo>
                  <a:cubicBezTo>
                    <a:pt x="87" y="1"/>
                    <a:pt x="17" y="50"/>
                    <a:pt x="0" y="120"/>
                  </a:cubicBezTo>
                  <a:cubicBezTo>
                    <a:pt x="0" y="153"/>
                    <a:pt x="0" y="190"/>
                    <a:pt x="17" y="207"/>
                  </a:cubicBezTo>
                  <a:cubicBezTo>
                    <a:pt x="37" y="240"/>
                    <a:pt x="54" y="256"/>
                    <a:pt x="87" y="256"/>
                  </a:cubicBezTo>
                  <a:cubicBezTo>
                    <a:pt x="97" y="259"/>
                    <a:pt x="107" y="261"/>
                    <a:pt x="116" y="261"/>
                  </a:cubicBezTo>
                  <a:cubicBezTo>
                    <a:pt x="171" y="261"/>
                    <a:pt x="209" y="213"/>
                    <a:pt x="223" y="153"/>
                  </a:cubicBezTo>
                  <a:cubicBezTo>
                    <a:pt x="243" y="120"/>
                    <a:pt x="223" y="87"/>
                    <a:pt x="206" y="50"/>
                  </a:cubicBezTo>
                  <a:cubicBezTo>
                    <a:pt x="206" y="50"/>
                    <a:pt x="206" y="34"/>
                    <a:pt x="190" y="34"/>
                  </a:cubicBezTo>
                  <a:cubicBezTo>
                    <a:pt x="190" y="17"/>
                    <a:pt x="173" y="17"/>
                    <a:pt x="14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1" name="Google Shape;15471;p47"/>
            <p:cNvSpPr/>
            <p:nvPr/>
          </p:nvSpPr>
          <p:spPr>
            <a:xfrm>
              <a:off x="3977100" y="2776575"/>
              <a:ext cx="5675" cy="6350"/>
            </a:xfrm>
            <a:custGeom>
              <a:avLst/>
              <a:gdLst/>
              <a:ahLst/>
              <a:cxnLst/>
              <a:rect l="l" t="t" r="r" b="b"/>
              <a:pathLst>
                <a:path w="227" h="254" extrusionOk="0">
                  <a:moveTo>
                    <a:pt x="120" y="1"/>
                  </a:moveTo>
                  <a:cubicBezTo>
                    <a:pt x="71" y="1"/>
                    <a:pt x="18" y="49"/>
                    <a:pt x="0" y="107"/>
                  </a:cubicBezTo>
                  <a:cubicBezTo>
                    <a:pt x="0" y="144"/>
                    <a:pt x="0" y="177"/>
                    <a:pt x="21" y="194"/>
                  </a:cubicBezTo>
                  <a:cubicBezTo>
                    <a:pt x="37" y="226"/>
                    <a:pt x="54" y="247"/>
                    <a:pt x="87" y="247"/>
                  </a:cubicBezTo>
                  <a:cubicBezTo>
                    <a:pt x="97" y="252"/>
                    <a:pt x="106" y="254"/>
                    <a:pt x="114" y="254"/>
                  </a:cubicBezTo>
                  <a:cubicBezTo>
                    <a:pt x="135" y="254"/>
                    <a:pt x="150" y="241"/>
                    <a:pt x="173" y="226"/>
                  </a:cubicBezTo>
                  <a:cubicBezTo>
                    <a:pt x="190" y="210"/>
                    <a:pt x="206" y="177"/>
                    <a:pt x="227" y="144"/>
                  </a:cubicBezTo>
                  <a:cubicBezTo>
                    <a:pt x="227" y="107"/>
                    <a:pt x="227" y="74"/>
                    <a:pt x="206" y="57"/>
                  </a:cubicBezTo>
                  <a:cubicBezTo>
                    <a:pt x="206" y="41"/>
                    <a:pt x="206" y="41"/>
                    <a:pt x="190" y="20"/>
                  </a:cubicBezTo>
                  <a:cubicBezTo>
                    <a:pt x="173" y="4"/>
                    <a:pt x="157" y="4"/>
                    <a:pt x="140" y="4"/>
                  </a:cubicBezTo>
                  <a:cubicBezTo>
                    <a:pt x="134" y="2"/>
                    <a:pt x="127" y="1"/>
                    <a:pt x="12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72" name="Google Shape;15472;p47"/>
          <p:cNvSpPr/>
          <p:nvPr/>
        </p:nvSpPr>
        <p:spPr>
          <a:xfrm rot="5400000" flipH="1">
            <a:off x="8004039" y="459091"/>
            <a:ext cx="496898" cy="406573"/>
          </a:xfrm>
          <a:custGeom>
            <a:avLst/>
            <a:gdLst/>
            <a:ahLst/>
            <a:cxnLst/>
            <a:rect l="l" t="t" r="r" b="b"/>
            <a:pathLst>
              <a:path w="2442" h="1998" extrusionOk="0">
                <a:moveTo>
                  <a:pt x="1079" y="1"/>
                </a:moveTo>
                <a:cubicBezTo>
                  <a:pt x="952" y="1"/>
                  <a:pt x="821" y="27"/>
                  <a:pt x="689" y="85"/>
                </a:cubicBezTo>
                <a:cubicBezTo>
                  <a:pt x="207" y="274"/>
                  <a:pt x="1" y="703"/>
                  <a:pt x="1" y="1202"/>
                </a:cubicBezTo>
                <a:cubicBezTo>
                  <a:pt x="1" y="1425"/>
                  <a:pt x="17" y="1684"/>
                  <a:pt x="207" y="1837"/>
                </a:cubicBezTo>
                <a:cubicBezTo>
                  <a:pt x="354" y="1956"/>
                  <a:pt x="560" y="1997"/>
                  <a:pt x="754" y="1997"/>
                </a:cubicBezTo>
                <a:cubicBezTo>
                  <a:pt x="790" y="1997"/>
                  <a:pt x="824" y="1996"/>
                  <a:pt x="859" y="1994"/>
                </a:cubicBezTo>
                <a:cubicBezTo>
                  <a:pt x="1514" y="1961"/>
                  <a:pt x="2442" y="1528"/>
                  <a:pt x="2095" y="740"/>
                </a:cubicBezTo>
                <a:cubicBezTo>
                  <a:pt x="1910" y="312"/>
                  <a:pt x="1517" y="1"/>
                  <a:pt x="10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3" name="Google Shape;15473;p47"/>
          <p:cNvSpPr/>
          <p:nvPr/>
        </p:nvSpPr>
        <p:spPr>
          <a:xfrm rot="5400000" flipH="1">
            <a:off x="509789" y="3471042"/>
            <a:ext cx="420427" cy="461299"/>
          </a:xfrm>
          <a:custGeom>
            <a:avLst/>
            <a:gdLst/>
            <a:ahLst/>
            <a:cxnLst/>
            <a:rect l="l" t="t" r="r" b="b"/>
            <a:pathLst>
              <a:path w="2903" h="2718" extrusionOk="0">
                <a:moveTo>
                  <a:pt x="1564" y="1"/>
                </a:moveTo>
                <a:cubicBezTo>
                  <a:pt x="1273" y="1"/>
                  <a:pt x="1022" y="131"/>
                  <a:pt x="911" y="501"/>
                </a:cubicBezTo>
                <a:cubicBezTo>
                  <a:pt x="685" y="1190"/>
                  <a:pt x="0" y="1581"/>
                  <a:pt x="359" y="2200"/>
                </a:cubicBezTo>
                <a:cubicBezTo>
                  <a:pt x="576" y="2574"/>
                  <a:pt x="867" y="2717"/>
                  <a:pt x="1177" y="2717"/>
                </a:cubicBezTo>
                <a:cubicBezTo>
                  <a:pt x="1580" y="2717"/>
                  <a:pt x="2014" y="2475"/>
                  <a:pt x="2354" y="2183"/>
                </a:cubicBezTo>
                <a:cubicBezTo>
                  <a:pt x="2560" y="1994"/>
                  <a:pt x="2746" y="1754"/>
                  <a:pt x="2767" y="1499"/>
                </a:cubicBezTo>
                <a:cubicBezTo>
                  <a:pt x="2767" y="1223"/>
                  <a:pt x="2903" y="604"/>
                  <a:pt x="2680" y="431"/>
                </a:cubicBezTo>
                <a:cubicBezTo>
                  <a:pt x="2396" y="227"/>
                  <a:pt x="1946" y="1"/>
                  <a:pt x="156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5" name="Google Shape;15475;p47"/>
          <p:cNvSpPr/>
          <p:nvPr/>
        </p:nvSpPr>
        <p:spPr>
          <a:xfrm rot="5400000" flipH="1">
            <a:off x="7563172" y="3894614"/>
            <a:ext cx="2561723" cy="2810772"/>
          </a:xfrm>
          <a:custGeom>
            <a:avLst/>
            <a:gdLst/>
            <a:ahLst/>
            <a:cxnLst/>
            <a:rect l="l" t="t" r="r" b="b"/>
            <a:pathLst>
              <a:path w="2903" h="2718" extrusionOk="0">
                <a:moveTo>
                  <a:pt x="1564" y="1"/>
                </a:moveTo>
                <a:cubicBezTo>
                  <a:pt x="1273" y="1"/>
                  <a:pt x="1022" y="131"/>
                  <a:pt x="911" y="501"/>
                </a:cubicBezTo>
                <a:cubicBezTo>
                  <a:pt x="685" y="1190"/>
                  <a:pt x="0" y="1581"/>
                  <a:pt x="359" y="2200"/>
                </a:cubicBezTo>
                <a:cubicBezTo>
                  <a:pt x="576" y="2574"/>
                  <a:pt x="867" y="2717"/>
                  <a:pt x="1177" y="2717"/>
                </a:cubicBezTo>
                <a:cubicBezTo>
                  <a:pt x="1580" y="2717"/>
                  <a:pt x="2014" y="2475"/>
                  <a:pt x="2354" y="2183"/>
                </a:cubicBezTo>
                <a:cubicBezTo>
                  <a:pt x="2560" y="1994"/>
                  <a:pt x="2746" y="1754"/>
                  <a:pt x="2767" y="1499"/>
                </a:cubicBezTo>
                <a:cubicBezTo>
                  <a:pt x="2767" y="1223"/>
                  <a:pt x="2903" y="604"/>
                  <a:pt x="2680" y="431"/>
                </a:cubicBezTo>
                <a:cubicBezTo>
                  <a:pt x="2396" y="227"/>
                  <a:pt x="1946" y="1"/>
                  <a:pt x="156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6" name="Google Shape;15476;p47"/>
          <p:cNvSpPr/>
          <p:nvPr/>
        </p:nvSpPr>
        <p:spPr>
          <a:xfrm rot="5400000" flipH="1">
            <a:off x="1469189" y="883991"/>
            <a:ext cx="496898" cy="406573"/>
          </a:xfrm>
          <a:custGeom>
            <a:avLst/>
            <a:gdLst/>
            <a:ahLst/>
            <a:cxnLst/>
            <a:rect l="l" t="t" r="r" b="b"/>
            <a:pathLst>
              <a:path w="2442" h="1998" extrusionOk="0">
                <a:moveTo>
                  <a:pt x="1079" y="1"/>
                </a:moveTo>
                <a:cubicBezTo>
                  <a:pt x="952" y="1"/>
                  <a:pt x="821" y="27"/>
                  <a:pt x="689" y="85"/>
                </a:cubicBezTo>
                <a:cubicBezTo>
                  <a:pt x="207" y="274"/>
                  <a:pt x="1" y="703"/>
                  <a:pt x="1" y="1202"/>
                </a:cubicBezTo>
                <a:cubicBezTo>
                  <a:pt x="1" y="1425"/>
                  <a:pt x="17" y="1684"/>
                  <a:pt x="207" y="1837"/>
                </a:cubicBezTo>
                <a:cubicBezTo>
                  <a:pt x="354" y="1956"/>
                  <a:pt x="560" y="1997"/>
                  <a:pt x="754" y="1997"/>
                </a:cubicBezTo>
                <a:cubicBezTo>
                  <a:pt x="790" y="1997"/>
                  <a:pt x="824" y="1996"/>
                  <a:pt x="859" y="1994"/>
                </a:cubicBezTo>
                <a:cubicBezTo>
                  <a:pt x="1514" y="1961"/>
                  <a:pt x="2442" y="1528"/>
                  <a:pt x="2095" y="740"/>
                </a:cubicBezTo>
                <a:cubicBezTo>
                  <a:pt x="1910" y="312"/>
                  <a:pt x="1517" y="1"/>
                  <a:pt x="10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5" name="Google Shape;16345;p60"/>
          <p:cNvSpPr txBox="1">
            <a:spLocks noGrp="1"/>
          </p:cNvSpPr>
          <p:nvPr>
            <p:ph type="title"/>
          </p:nvPr>
        </p:nvSpPr>
        <p:spPr>
          <a:xfrm>
            <a:off x="2131225" y="583200"/>
            <a:ext cx="488155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Problemática</a:t>
            </a:r>
            <a:endParaRPr sz="4800" dirty="0"/>
          </a:p>
        </p:txBody>
      </p:sp>
      <p:sp>
        <p:nvSpPr>
          <p:cNvPr id="3" name="Google Shape;15475;p47">
            <a:extLst>
              <a:ext uri="{FF2B5EF4-FFF2-40B4-BE49-F238E27FC236}">
                <a16:creationId xmlns:a16="http://schemas.microsoft.com/office/drawing/2014/main" id="{8BA0F7CF-E428-42DC-8183-66FC7D31ED17}"/>
              </a:ext>
            </a:extLst>
          </p:cNvPr>
          <p:cNvSpPr/>
          <p:nvPr/>
        </p:nvSpPr>
        <p:spPr>
          <a:xfrm rot="17206753" flipH="1">
            <a:off x="1971541" y="-393677"/>
            <a:ext cx="4451177" cy="6549611"/>
          </a:xfrm>
          <a:custGeom>
            <a:avLst/>
            <a:gdLst/>
            <a:ahLst/>
            <a:cxnLst/>
            <a:rect l="l" t="t" r="r" b="b"/>
            <a:pathLst>
              <a:path w="2903" h="2718" extrusionOk="0">
                <a:moveTo>
                  <a:pt x="1564" y="1"/>
                </a:moveTo>
                <a:cubicBezTo>
                  <a:pt x="1273" y="1"/>
                  <a:pt x="1022" y="131"/>
                  <a:pt x="911" y="501"/>
                </a:cubicBezTo>
                <a:cubicBezTo>
                  <a:pt x="685" y="1190"/>
                  <a:pt x="0" y="1581"/>
                  <a:pt x="359" y="2200"/>
                </a:cubicBezTo>
                <a:cubicBezTo>
                  <a:pt x="576" y="2574"/>
                  <a:pt x="867" y="2717"/>
                  <a:pt x="1177" y="2717"/>
                </a:cubicBezTo>
                <a:cubicBezTo>
                  <a:pt x="1580" y="2717"/>
                  <a:pt x="2014" y="2475"/>
                  <a:pt x="2354" y="2183"/>
                </a:cubicBezTo>
                <a:cubicBezTo>
                  <a:pt x="2560" y="1994"/>
                  <a:pt x="2746" y="1754"/>
                  <a:pt x="2767" y="1499"/>
                </a:cubicBezTo>
                <a:cubicBezTo>
                  <a:pt x="2767" y="1223"/>
                  <a:pt x="2903" y="604"/>
                  <a:pt x="2680" y="431"/>
                </a:cubicBezTo>
                <a:cubicBezTo>
                  <a:pt x="2396" y="227"/>
                  <a:pt x="1946" y="1"/>
                  <a:pt x="15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2AA5433-8B23-4957-AEE7-01CFC60D43C0}"/>
              </a:ext>
            </a:extLst>
          </p:cNvPr>
          <p:cNvSpPr txBox="1"/>
          <p:nvPr/>
        </p:nvSpPr>
        <p:spPr>
          <a:xfrm>
            <a:off x="2131225" y="2340000"/>
            <a:ext cx="5947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latin typeface="Open Sans"/>
              </a:rPr>
              <a:t>Pequenos e médios produtores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latin typeface="Open Sans"/>
              </a:rPr>
              <a:t>Negócio familiar 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latin typeface="Open Sans"/>
                <a:ea typeface="Calibri" panose="020F0502020204030204" pitchFamily="34" charset="0"/>
              </a:rPr>
              <a:t>P</a:t>
            </a:r>
            <a:r>
              <a:rPr lang="pt-BR" sz="1800" dirty="0">
                <a:solidFill>
                  <a:schemeClr val="tx1"/>
                </a:solidFill>
                <a:effectLst/>
                <a:latin typeface="Open Sans"/>
                <a:ea typeface="Calibri" panose="020F0502020204030204" pitchFamily="34" charset="0"/>
              </a:rPr>
              <a:t>oucos funcionários para muitas tarefas 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latin typeface="Open Sans"/>
                <a:ea typeface="Calibri" panose="020F0502020204030204" pitchFamily="34" charset="0"/>
              </a:rPr>
              <a:t>F</a:t>
            </a:r>
            <a:r>
              <a:rPr lang="pt-BR" sz="1800" dirty="0">
                <a:solidFill>
                  <a:schemeClr val="tx1"/>
                </a:solidFill>
                <a:effectLst/>
                <a:latin typeface="Open Sans"/>
                <a:ea typeface="Calibri" panose="020F0502020204030204" pitchFamily="34" charset="0"/>
              </a:rPr>
              <a:t>alta de otimização de tempo</a:t>
            </a:r>
            <a:endParaRPr lang="pt-BR" sz="1800" dirty="0">
              <a:solidFill>
                <a:schemeClr val="tx1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88" name="Google Shape;15488;p49"/>
          <p:cNvGrpSpPr/>
          <p:nvPr/>
        </p:nvGrpSpPr>
        <p:grpSpPr>
          <a:xfrm flipH="1">
            <a:off x="-22998" y="14773"/>
            <a:ext cx="9144199" cy="5173108"/>
            <a:chOff x="240175" y="838925"/>
            <a:chExt cx="7121650" cy="4028900"/>
          </a:xfrm>
        </p:grpSpPr>
        <p:sp>
          <p:nvSpPr>
            <p:cNvPr id="15489" name="Google Shape;15489;p49"/>
            <p:cNvSpPr/>
            <p:nvPr/>
          </p:nvSpPr>
          <p:spPr>
            <a:xfrm>
              <a:off x="240175" y="838925"/>
              <a:ext cx="7121650" cy="4028900"/>
            </a:xfrm>
            <a:custGeom>
              <a:avLst/>
              <a:gdLst/>
              <a:ahLst/>
              <a:cxnLst/>
              <a:rect l="l" t="t" r="r" b="b"/>
              <a:pathLst>
                <a:path w="284866" h="161156" extrusionOk="0">
                  <a:moveTo>
                    <a:pt x="78475" y="10879"/>
                  </a:moveTo>
                  <a:cubicBezTo>
                    <a:pt x="94079" y="10879"/>
                    <a:pt x="108230" y="15507"/>
                    <a:pt x="114535" y="25121"/>
                  </a:cubicBezTo>
                  <a:cubicBezTo>
                    <a:pt x="133813" y="54604"/>
                    <a:pt x="130562" y="65055"/>
                    <a:pt x="128258" y="103219"/>
                  </a:cubicBezTo>
                  <a:cubicBezTo>
                    <a:pt x="126522" y="131840"/>
                    <a:pt x="99581" y="141893"/>
                    <a:pt x="75466" y="141893"/>
                  </a:cubicBezTo>
                  <a:cubicBezTo>
                    <a:pt x="57838" y="141893"/>
                    <a:pt x="41720" y="136521"/>
                    <a:pt x="38062" y="129101"/>
                  </a:cubicBezTo>
                  <a:cubicBezTo>
                    <a:pt x="30347" y="113239"/>
                    <a:pt x="27261" y="108445"/>
                    <a:pt x="22385" y="95319"/>
                  </a:cubicBezTo>
                  <a:cubicBezTo>
                    <a:pt x="17673" y="82543"/>
                    <a:pt x="16459" y="64541"/>
                    <a:pt x="17488" y="51353"/>
                  </a:cubicBezTo>
                  <a:cubicBezTo>
                    <a:pt x="19503" y="25011"/>
                    <a:pt x="51207" y="10879"/>
                    <a:pt x="78475" y="10879"/>
                  </a:cubicBezTo>
                  <a:close/>
                  <a:moveTo>
                    <a:pt x="0" y="1"/>
                  </a:moveTo>
                  <a:lnTo>
                    <a:pt x="0" y="161155"/>
                  </a:lnTo>
                  <a:lnTo>
                    <a:pt x="284866" y="161155"/>
                  </a:lnTo>
                  <a:lnTo>
                    <a:pt x="284866" y="1"/>
                  </a:lnTo>
                  <a:close/>
                </a:path>
              </a:pathLst>
            </a:custGeom>
            <a:solidFill>
              <a:srgbClr val="F5EC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0" name="Google Shape;15490;p49"/>
            <p:cNvSpPr/>
            <p:nvPr/>
          </p:nvSpPr>
          <p:spPr>
            <a:xfrm>
              <a:off x="240175" y="838925"/>
              <a:ext cx="7121650" cy="4028900"/>
            </a:xfrm>
            <a:custGeom>
              <a:avLst/>
              <a:gdLst/>
              <a:ahLst/>
              <a:cxnLst/>
              <a:rect l="l" t="t" r="r" b="b"/>
              <a:pathLst>
                <a:path w="284866" h="161156" extrusionOk="0">
                  <a:moveTo>
                    <a:pt x="78475" y="10879"/>
                  </a:moveTo>
                  <a:cubicBezTo>
                    <a:pt x="94079" y="10879"/>
                    <a:pt x="108230" y="15507"/>
                    <a:pt x="114535" y="25121"/>
                  </a:cubicBezTo>
                  <a:cubicBezTo>
                    <a:pt x="133813" y="54604"/>
                    <a:pt x="130562" y="65055"/>
                    <a:pt x="128258" y="103219"/>
                  </a:cubicBezTo>
                  <a:cubicBezTo>
                    <a:pt x="126522" y="131840"/>
                    <a:pt x="99581" y="141893"/>
                    <a:pt x="75466" y="141893"/>
                  </a:cubicBezTo>
                  <a:cubicBezTo>
                    <a:pt x="57838" y="141893"/>
                    <a:pt x="41720" y="136521"/>
                    <a:pt x="38062" y="129101"/>
                  </a:cubicBezTo>
                  <a:cubicBezTo>
                    <a:pt x="30347" y="113239"/>
                    <a:pt x="27261" y="108445"/>
                    <a:pt x="22385" y="95319"/>
                  </a:cubicBezTo>
                  <a:cubicBezTo>
                    <a:pt x="17673" y="82543"/>
                    <a:pt x="16459" y="64541"/>
                    <a:pt x="17488" y="51353"/>
                  </a:cubicBezTo>
                  <a:cubicBezTo>
                    <a:pt x="19503" y="25011"/>
                    <a:pt x="51207" y="10879"/>
                    <a:pt x="78475" y="10879"/>
                  </a:cubicBezTo>
                  <a:close/>
                  <a:moveTo>
                    <a:pt x="0" y="1"/>
                  </a:moveTo>
                  <a:lnTo>
                    <a:pt x="0" y="161155"/>
                  </a:lnTo>
                  <a:lnTo>
                    <a:pt x="284866" y="161155"/>
                  </a:lnTo>
                  <a:lnTo>
                    <a:pt x="284866" y="1"/>
                  </a:lnTo>
                  <a:close/>
                </a:path>
              </a:pathLst>
            </a:custGeom>
            <a:solidFill>
              <a:srgbClr val="F5EC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91" name="Google Shape;15491;p49"/>
          <p:cNvSpPr txBox="1">
            <a:spLocks noGrp="1"/>
          </p:cNvSpPr>
          <p:nvPr>
            <p:ph type="title"/>
          </p:nvPr>
        </p:nvSpPr>
        <p:spPr>
          <a:xfrm>
            <a:off x="720000" y="626054"/>
            <a:ext cx="3852000" cy="715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Solução proposta!</a:t>
            </a:r>
            <a:endParaRPr sz="3200" b="1" dirty="0"/>
          </a:p>
        </p:txBody>
      </p:sp>
      <p:sp>
        <p:nvSpPr>
          <p:cNvPr id="15492" name="Google Shape;15492;p49"/>
          <p:cNvSpPr txBox="1">
            <a:spLocks noGrp="1"/>
          </p:cNvSpPr>
          <p:nvPr>
            <p:ph type="body" idx="1"/>
          </p:nvPr>
        </p:nvSpPr>
        <p:spPr>
          <a:xfrm>
            <a:off x="540015" y="1601529"/>
            <a:ext cx="4046400" cy="28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800" dirty="0"/>
              <a:t>Sensor de temperatura e umidade com IOT</a:t>
            </a:r>
          </a:p>
          <a:p>
            <a:pPr marL="285750" indent="-285750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indent="-285750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800" dirty="0"/>
              <a:t>Gráfico em tempo real</a:t>
            </a:r>
          </a:p>
          <a:p>
            <a:pPr marL="285750" indent="-285750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indent="-285750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800" dirty="0"/>
              <a:t>Segurança para os cogumelos</a:t>
            </a:r>
          </a:p>
          <a:p>
            <a:pPr marL="285750" indent="-285750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indent="-285750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800" dirty="0"/>
              <a:t>Otimização de tempo</a:t>
            </a:r>
          </a:p>
          <a:p>
            <a:pPr marL="285750" indent="-285750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indent="-285750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800" dirty="0"/>
              <a:t>Portabilidade</a:t>
            </a:r>
          </a:p>
        </p:txBody>
      </p:sp>
      <p:sp>
        <p:nvSpPr>
          <p:cNvPr id="15493" name="Google Shape;15493;p49"/>
          <p:cNvSpPr/>
          <p:nvPr/>
        </p:nvSpPr>
        <p:spPr>
          <a:xfrm>
            <a:off x="7323808" y="-46525"/>
            <a:ext cx="1896382" cy="1759366"/>
          </a:xfrm>
          <a:custGeom>
            <a:avLst/>
            <a:gdLst/>
            <a:ahLst/>
            <a:cxnLst/>
            <a:rect l="l" t="t" r="r" b="b"/>
            <a:pathLst>
              <a:path w="16844" h="15627" extrusionOk="0">
                <a:moveTo>
                  <a:pt x="148" y="0"/>
                </a:moveTo>
                <a:cubicBezTo>
                  <a:pt x="57" y="1027"/>
                  <a:pt x="1" y="2081"/>
                  <a:pt x="1" y="3136"/>
                </a:cubicBezTo>
                <a:cubicBezTo>
                  <a:pt x="57" y="6587"/>
                  <a:pt x="204" y="10749"/>
                  <a:pt x="3101" y="13118"/>
                </a:cubicBezTo>
                <a:cubicBezTo>
                  <a:pt x="5450" y="15041"/>
                  <a:pt x="8775" y="15626"/>
                  <a:pt x="11831" y="15626"/>
                </a:cubicBezTo>
                <a:cubicBezTo>
                  <a:pt x="12359" y="15626"/>
                  <a:pt x="12879" y="15609"/>
                  <a:pt x="13385" y="15578"/>
                </a:cubicBezTo>
                <a:cubicBezTo>
                  <a:pt x="14495" y="15494"/>
                  <a:pt x="15669" y="15346"/>
                  <a:pt x="16843" y="15142"/>
                </a:cubicBezTo>
                <a:lnTo>
                  <a:pt x="16843" y="0"/>
                </a:lnTo>
                <a:close/>
              </a:path>
            </a:pathLst>
          </a:custGeom>
          <a:solidFill>
            <a:srgbClr val="E6D1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94" name="Google Shape;15494;p49"/>
          <p:cNvGrpSpPr/>
          <p:nvPr/>
        </p:nvGrpSpPr>
        <p:grpSpPr>
          <a:xfrm rot="10800000" flipH="1">
            <a:off x="7001923" y="4155624"/>
            <a:ext cx="2192535" cy="1200546"/>
            <a:chOff x="4465450" y="2268625"/>
            <a:chExt cx="520125" cy="284800"/>
          </a:xfrm>
        </p:grpSpPr>
        <p:sp>
          <p:nvSpPr>
            <p:cNvPr id="15495" name="Google Shape;15495;p49"/>
            <p:cNvSpPr/>
            <p:nvPr/>
          </p:nvSpPr>
          <p:spPr>
            <a:xfrm>
              <a:off x="4729100" y="2352425"/>
              <a:ext cx="6925" cy="4650"/>
            </a:xfrm>
            <a:custGeom>
              <a:avLst/>
              <a:gdLst/>
              <a:ahLst/>
              <a:cxnLst/>
              <a:rect l="l" t="t" r="r" b="b"/>
              <a:pathLst>
                <a:path w="277" h="186" extrusionOk="0">
                  <a:moveTo>
                    <a:pt x="174" y="0"/>
                  </a:moveTo>
                  <a:cubicBezTo>
                    <a:pt x="141" y="0"/>
                    <a:pt x="104" y="17"/>
                    <a:pt x="87" y="33"/>
                  </a:cubicBezTo>
                  <a:cubicBezTo>
                    <a:pt x="54" y="49"/>
                    <a:pt x="38" y="66"/>
                    <a:pt x="17" y="103"/>
                  </a:cubicBezTo>
                  <a:cubicBezTo>
                    <a:pt x="1" y="153"/>
                    <a:pt x="38" y="186"/>
                    <a:pt x="104" y="186"/>
                  </a:cubicBezTo>
                  <a:lnTo>
                    <a:pt x="157" y="186"/>
                  </a:lnTo>
                  <a:cubicBezTo>
                    <a:pt x="174" y="169"/>
                    <a:pt x="174" y="169"/>
                    <a:pt x="190" y="169"/>
                  </a:cubicBezTo>
                  <a:cubicBezTo>
                    <a:pt x="223" y="153"/>
                    <a:pt x="244" y="120"/>
                    <a:pt x="244" y="103"/>
                  </a:cubicBezTo>
                  <a:cubicBezTo>
                    <a:pt x="277" y="33"/>
                    <a:pt x="244" y="0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6" name="Google Shape;15496;p49"/>
            <p:cNvSpPr/>
            <p:nvPr/>
          </p:nvSpPr>
          <p:spPr>
            <a:xfrm>
              <a:off x="4715800" y="2351900"/>
              <a:ext cx="6525" cy="5075"/>
            </a:xfrm>
            <a:custGeom>
              <a:avLst/>
              <a:gdLst/>
              <a:ahLst/>
              <a:cxnLst/>
              <a:rect l="l" t="t" r="r" b="b"/>
              <a:pathLst>
                <a:path w="261" h="203" extrusionOk="0">
                  <a:moveTo>
                    <a:pt x="137" y="0"/>
                  </a:moveTo>
                  <a:cubicBezTo>
                    <a:pt x="104" y="21"/>
                    <a:pt x="71" y="38"/>
                    <a:pt x="54" y="54"/>
                  </a:cubicBezTo>
                  <a:cubicBezTo>
                    <a:pt x="1" y="103"/>
                    <a:pt x="1" y="157"/>
                    <a:pt x="34" y="190"/>
                  </a:cubicBezTo>
                  <a:cubicBezTo>
                    <a:pt x="52" y="198"/>
                    <a:pt x="66" y="202"/>
                    <a:pt x="79" y="202"/>
                  </a:cubicBezTo>
                  <a:cubicBezTo>
                    <a:pt x="92" y="202"/>
                    <a:pt x="104" y="198"/>
                    <a:pt x="120" y="190"/>
                  </a:cubicBezTo>
                  <a:lnTo>
                    <a:pt x="158" y="190"/>
                  </a:lnTo>
                  <a:cubicBezTo>
                    <a:pt x="174" y="174"/>
                    <a:pt x="191" y="174"/>
                    <a:pt x="207" y="157"/>
                  </a:cubicBezTo>
                  <a:cubicBezTo>
                    <a:pt x="261" y="103"/>
                    <a:pt x="261" y="38"/>
                    <a:pt x="224" y="21"/>
                  </a:cubicBezTo>
                  <a:cubicBezTo>
                    <a:pt x="191" y="0"/>
                    <a:pt x="174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7" name="Google Shape;15497;p49"/>
            <p:cNvSpPr/>
            <p:nvPr/>
          </p:nvSpPr>
          <p:spPr>
            <a:xfrm>
              <a:off x="4711075" y="2340350"/>
              <a:ext cx="6500" cy="5175"/>
            </a:xfrm>
            <a:custGeom>
              <a:avLst/>
              <a:gdLst/>
              <a:ahLst/>
              <a:cxnLst/>
              <a:rect l="l" t="t" r="r" b="b"/>
              <a:pathLst>
                <a:path w="260" h="207" extrusionOk="0">
                  <a:moveTo>
                    <a:pt x="173" y="1"/>
                  </a:moveTo>
                  <a:cubicBezTo>
                    <a:pt x="140" y="1"/>
                    <a:pt x="120" y="17"/>
                    <a:pt x="87" y="34"/>
                  </a:cubicBezTo>
                  <a:cubicBezTo>
                    <a:pt x="54" y="50"/>
                    <a:pt x="37" y="87"/>
                    <a:pt x="17" y="104"/>
                  </a:cubicBezTo>
                  <a:cubicBezTo>
                    <a:pt x="0" y="153"/>
                    <a:pt x="37" y="207"/>
                    <a:pt x="103" y="207"/>
                  </a:cubicBezTo>
                  <a:cubicBezTo>
                    <a:pt x="120" y="207"/>
                    <a:pt x="140" y="190"/>
                    <a:pt x="157" y="190"/>
                  </a:cubicBezTo>
                  <a:cubicBezTo>
                    <a:pt x="173" y="190"/>
                    <a:pt x="190" y="174"/>
                    <a:pt x="190" y="174"/>
                  </a:cubicBezTo>
                  <a:cubicBezTo>
                    <a:pt x="223" y="153"/>
                    <a:pt x="243" y="137"/>
                    <a:pt x="260" y="104"/>
                  </a:cubicBezTo>
                  <a:cubicBezTo>
                    <a:pt x="260" y="71"/>
                    <a:pt x="260" y="50"/>
                    <a:pt x="243" y="34"/>
                  </a:cubicBezTo>
                  <a:cubicBezTo>
                    <a:pt x="223" y="17"/>
                    <a:pt x="206" y="1"/>
                    <a:pt x="17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8" name="Google Shape;15498;p49"/>
            <p:cNvSpPr/>
            <p:nvPr/>
          </p:nvSpPr>
          <p:spPr>
            <a:xfrm>
              <a:off x="4728700" y="2363950"/>
              <a:ext cx="6500" cy="4925"/>
            </a:xfrm>
            <a:custGeom>
              <a:avLst/>
              <a:gdLst/>
              <a:ahLst/>
              <a:cxnLst/>
              <a:rect l="l" t="t" r="r" b="b"/>
              <a:pathLst>
                <a:path w="260" h="197" extrusionOk="0">
                  <a:moveTo>
                    <a:pt x="172" y="0"/>
                  </a:moveTo>
                  <a:cubicBezTo>
                    <a:pt x="152" y="0"/>
                    <a:pt x="128" y="6"/>
                    <a:pt x="103" y="17"/>
                  </a:cubicBezTo>
                  <a:cubicBezTo>
                    <a:pt x="33" y="54"/>
                    <a:pt x="0" y="104"/>
                    <a:pt x="17" y="157"/>
                  </a:cubicBezTo>
                  <a:cubicBezTo>
                    <a:pt x="29" y="182"/>
                    <a:pt x="61" y="197"/>
                    <a:pt x="105" y="197"/>
                  </a:cubicBezTo>
                  <a:cubicBezTo>
                    <a:pt x="121" y="197"/>
                    <a:pt x="138" y="195"/>
                    <a:pt x="157" y="190"/>
                  </a:cubicBezTo>
                  <a:cubicBezTo>
                    <a:pt x="223" y="157"/>
                    <a:pt x="260" y="104"/>
                    <a:pt x="239" y="54"/>
                  </a:cubicBezTo>
                  <a:cubicBezTo>
                    <a:pt x="239" y="19"/>
                    <a:pt x="211" y="0"/>
                    <a:pt x="17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9" name="Google Shape;15499;p49"/>
            <p:cNvSpPr/>
            <p:nvPr/>
          </p:nvSpPr>
          <p:spPr>
            <a:xfrm>
              <a:off x="4723550" y="2386975"/>
              <a:ext cx="6500" cy="4950"/>
            </a:xfrm>
            <a:custGeom>
              <a:avLst/>
              <a:gdLst/>
              <a:ahLst/>
              <a:cxnLst/>
              <a:rect l="l" t="t" r="r" b="b"/>
              <a:pathLst>
                <a:path w="260" h="198" extrusionOk="0">
                  <a:moveTo>
                    <a:pt x="168" y="0"/>
                  </a:moveTo>
                  <a:cubicBezTo>
                    <a:pt x="159" y="0"/>
                    <a:pt x="149" y="2"/>
                    <a:pt x="136" y="7"/>
                  </a:cubicBezTo>
                  <a:cubicBezTo>
                    <a:pt x="103" y="7"/>
                    <a:pt x="70" y="24"/>
                    <a:pt x="54" y="40"/>
                  </a:cubicBezTo>
                  <a:cubicBezTo>
                    <a:pt x="0" y="94"/>
                    <a:pt x="0" y="164"/>
                    <a:pt x="33" y="181"/>
                  </a:cubicBezTo>
                  <a:cubicBezTo>
                    <a:pt x="70" y="197"/>
                    <a:pt x="87" y="197"/>
                    <a:pt x="120" y="197"/>
                  </a:cubicBezTo>
                  <a:cubicBezTo>
                    <a:pt x="136" y="197"/>
                    <a:pt x="136" y="197"/>
                    <a:pt x="157" y="181"/>
                  </a:cubicBezTo>
                  <a:cubicBezTo>
                    <a:pt x="173" y="181"/>
                    <a:pt x="190" y="164"/>
                    <a:pt x="206" y="143"/>
                  </a:cubicBezTo>
                  <a:cubicBezTo>
                    <a:pt x="260" y="94"/>
                    <a:pt x="260" y="40"/>
                    <a:pt x="223" y="7"/>
                  </a:cubicBezTo>
                  <a:cubicBezTo>
                    <a:pt x="201" y="7"/>
                    <a:pt x="186" y="0"/>
                    <a:pt x="16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0" name="Google Shape;15500;p49"/>
            <p:cNvSpPr/>
            <p:nvPr/>
          </p:nvSpPr>
          <p:spPr>
            <a:xfrm>
              <a:off x="4733425" y="2305100"/>
              <a:ext cx="6425" cy="4775"/>
            </a:xfrm>
            <a:custGeom>
              <a:avLst/>
              <a:gdLst/>
              <a:ahLst/>
              <a:cxnLst/>
              <a:rect l="l" t="t" r="r" b="b"/>
              <a:pathLst>
                <a:path w="257" h="191" extrusionOk="0">
                  <a:moveTo>
                    <a:pt x="153" y="1"/>
                  </a:moveTo>
                  <a:cubicBezTo>
                    <a:pt x="120" y="1"/>
                    <a:pt x="87" y="17"/>
                    <a:pt x="71" y="38"/>
                  </a:cubicBezTo>
                  <a:cubicBezTo>
                    <a:pt x="34" y="54"/>
                    <a:pt x="17" y="71"/>
                    <a:pt x="1" y="104"/>
                  </a:cubicBezTo>
                  <a:cubicBezTo>
                    <a:pt x="1" y="120"/>
                    <a:pt x="1" y="157"/>
                    <a:pt x="17" y="174"/>
                  </a:cubicBezTo>
                  <a:cubicBezTo>
                    <a:pt x="34" y="190"/>
                    <a:pt x="50" y="190"/>
                    <a:pt x="87" y="190"/>
                  </a:cubicBezTo>
                  <a:lnTo>
                    <a:pt x="137" y="190"/>
                  </a:lnTo>
                  <a:cubicBezTo>
                    <a:pt x="153" y="174"/>
                    <a:pt x="153" y="174"/>
                    <a:pt x="174" y="174"/>
                  </a:cubicBezTo>
                  <a:cubicBezTo>
                    <a:pt x="207" y="157"/>
                    <a:pt x="224" y="120"/>
                    <a:pt x="224" y="104"/>
                  </a:cubicBezTo>
                  <a:cubicBezTo>
                    <a:pt x="257" y="38"/>
                    <a:pt x="224" y="1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1" name="Google Shape;15501;p49"/>
            <p:cNvSpPr/>
            <p:nvPr/>
          </p:nvSpPr>
          <p:spPr>
            <a:xfrm>
              <a:off x="4718800" y="2375600"/>
              <a:ext cx="6925" cy="4675"/>
            </a:xfrm>
            <a:custGeom>
              <a:avLst/>
              <a:gdLst/>
              <a:ahLst/>
              <a:cxnLst/>
              <a:rect l="l" t="t" r="r" b="b"/>
              <a:pathLst>
                <a:path w="277" h="187" extrusionOk="0">
                  <a:moveTo>
                    <a:pt x="174" y="1"/>
                  </a:moveTo>
                  <a:cubicBezTo>
                    <a:pt x="157" y="1"/>
                    <a:pt x="120" y="1"/>
                    <a:pt x="87" y="34"/>
                  </a:cubicBezTo>
                  <a:cubicBezTo>
                    <a:pt x="54" y="50"/>
                    <a:pt x="38" y="67"/>
                    <a:pt x="38" y="104"/>
                  </a:cubicBezTo>
                  <a:cubicBezTo>
                    <a:pt x="0" y="153"/>
                    <a:pt x="38" y="186"/>
                    <a:pt x="104" y="186"/>
                  </a:cubicBezTo>
                  <a:cubicBezTo>
                    <a:pt x="120" y="186"/>
                    <a:pt x="141" y="186"/>
                    <a:pt x="174" y="170"/>
                  </a:cubicBezTo>
                  <a:lnTo>
                    <a:pt x="190" y="170"/>
                  </a:lnTo>
                  <a:cubicBezTo>
                    <a:pt x="223" y="137"/>
                    <a:pt x="244" y="120"/>
                    <a:pt x="260" y="83"/>
                  </a:cubicBezTo>
                  <a:cubicBezTo>
                    <a:pt x="277" y="34"/>
                    <a:pt x="244" y="1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2" name="Google Shape;15502;p49"/>
            <p:cNvSpPr/>
            <p:nvPr/>
          </p:nvSpPr>
          <p:spPr>
            <a:xfrm>
              <a:off x="4708500" y="2282850"/>
              <a:ext cx="6925" cy="5175"/>
            </a:xfrm>
            <a:custGeom>
              <a:avLst/>
              <a:gdLst/>
              <a:ahLst/>
              <a:cxnLst/>
              <a:rect l="l" t="t" r="r" b="b"/>
              <a:pathLst>
                <a:path w="277" h="207" extrusionOk="0">
                  <a:moveTo>
                    <a:pt x="173" y="0"/>
                  </a:moveTo>
                  <a:cubicBezTo>
                    <a:pt x="157" y="0"/>
                    <a:pt x="120" y="17"/>
                    <a:pt x="87" y="33"/>
                  </a:cubicBezTo>
                  <a:cubicBezTo>
                    <a:pt x="54" y="50"/>
                    <a:pt x="37" y="83"/>
                    <a:pt x="37" y="103"/>
                  </a:cubicBezTo>
                  <a:cubicBezTo>
                    <a:pt x="0" y="153"/>
                    <a:pt x="37" y="206"/>
                    <a:pt x="103" y="206"/>
                  </a:cubicBezTo>
                  <a:cubicBezTo>
                    <a:pt x="120" y="206"/>
                    <a:pt x="140" y="206"/>
                    <a:pt x="173" y="186"/>
                  </a:cubicBezTo>
                  <a:lnTo>
                    <a:pt x="190" y="169"/>
                  </a:lnTo>
                  <a:cubicBezTo>
                    <a:pt x="223" y="153"/>
                    <a:pt x="243" y="136"/>
                    <a:pt x="260" y="103"/>
                  </a:cubicBezTo>
                  <a:cubicBezTo>
                    <a:pt x="276" y="50"/>
                    <a:pt x="243" y="0"/>
                    <a:pt x="17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3" name="Google Shape;15503;p49"/>
            <p:cNvSpPr/>
            <p:nvPr/>
          </p:nvSpPr>
          <p:spPr>
            <a:xfrm>
              <a:off x="4702925" y="2317575"/>
              <a:ext cx="6925" cy="5075"/>
            </a:xfrm>
            <a:custGeom>
              <a:avLst/>
              <a:gdLst/>
              <a:ahLst/>
              <a:cxnLst/>
              <a:rect l="l" t="t" r="r" b="b"/>
              <a:pathLst>
                <a:path w="277" h="203" extrusionOk="0">
                  <a:moveTo>
                    <a:pt x="137" y="0"/>
                  </a:moveTo>
                  <a:cubicBezTo>
                    <a:pt x="104" y="17"/>
                    <a:pt x="87" y="33"/>
                    <a:pt x="54" y="54"/>
                  </a:cubicBezTo>
                  <a:cubicBezTo>
                    <a:pt x="1" y="104"/>
                    <a:pt x="1" y="157"/>
                    <a:pt x="54" y="190"/>
                  </a:cubicBezTo>
                  <a:cubicBezTo>
                    <a:pt x="62" y="198"/>
                    <a:pt x="75" y="203"/>
                    <a:pt x="89" y="203"/>
                  </a:cubicBezTo>
                  <a:cubicBezTo>
                    <a:pt x="104" y="203"/>
                    <a:pt x="120" y="198"/>
                    <a:pt x="137" y="190"/>
                  </a:cubicBezTo>
                  <a:lnTo>
                    <a:pt x="157" y="190"/>
                  </a:lnTo>
                  <a:cubicBezTo>
                    <a:pt x="190" y="174"/>
                    <a:pt x="207" y="157"/>
                    <a:pt x="223" y="157"/>
                  </a:cubicBezTo>
                  <a:cubicBezTo>
                    <a:pt x="260" y="104"/>
                    <a:pt x="277" y="33"/>
                    <a:pt x="223" y="17"/>
                  </a:cubicBezTo>
                  <a:cubicBezTo>
                    <a:pt x="207" y="0"/>
                    <a:pt x="174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4" name="Google Shape;15504;p49"/>
            <p:cNvSpPr/>
            <p:nvPr/>
          </p:nvSpPr>
          <p:spPr>
            <a:xfrm>
              <a:off x="4708075" y="2294625"/>
              <a:ext cx="6925" cy="4950"/>
            </a:xfrm>
            <a:custGeom>
              <a:avLst/>
              <a:gdLst/>
              <a:ahLst/>
              <a:cxnLst/>
              <a:rect l="l" t="t" r="r" b="b"/>
              <a:pathLst>
                <a:path w="277" h="198" extrusionOk="0">
                  <a:moveTo>
                    <a:pt x="164" y="1"/>
                  </a:moveTo>
                  <a:cubicBezTo>
                    <a:pt x="149" y="1"/>
                    <a:pt x="134" y="3"/>
                    <a:pt x="120" y="7"/>
                  </a:cubicBezTo>
                  <a:cubicBezTo>
                    <a:pt x="54" y="44"/>
                    <a:pt x="1" y="94"/>
                    <a:pt x="17" y="147"/>
                  </a:cubicBezTo>
                  <a:cubicBezTo>
                    <a:pt x="28" y="179"/>
                    <a:pt x="61" y="198"/>
                    <a:pt x="97" y="198"/>
                  </a:cubicBezTo>
                  <a:cubicBezTo>
                    <a:pt x="117" y="198"/>
                    <a:pt x="138" y="192"/>
                    <a:pt x="157" y="180"/>
                  </a:cubicBezTo>
                  <a:cubicBezTo>
                    <a:pt x="223" y="164"/>
                    <a:pt x="277" y="94"/>
                    <a:pt x="260" y="44"/>
                  </a:cubicBezTo>
                  <a:cubicBezTo>
                    <a:pt x="245" y="17"/>
                    <a:pt x="205" y="1"/>
                    <a:pt x="16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5" name="Google Shape;15505;p49"/>
            <p:cNvSpPr/>
            <p:nvPr/>
          </p:nvSpPr>
          <p:spPr>
            <a:xfrm>
              <a:off x="4703750" y="2376275"/>
              <a:ext cx="6525" cy="4925"/>
            </a:xfrm>
            <a:custGeom>
              <a:avLst/>
              <a:gdLst/>
              <a:ahLst/>
              <a:cxnLst/>
              <a:rect l="l" t="t" r="r" b="b"/>
              <a:pathLst>
                <a:path w="261" h="197" extrusionOk="0">
                  <a:moveTo>
                    <a:pt x="149" y="0"/>
                  </a:moveTo>
                  <a:cubicBezTo>
                    <a:pt x="133" y="0"/>
                    <a:pt x="118" y="2"/>
                    <a:pt x="104" y="7"/>
                  </a:cubicBezTo>
                  <a:cubicBezTo>
                    <a:pt x="38" y="40"/>
                    <a:pt x="1" y="110"/>
                    <a:pt x="1" y="143"/>
                  </a:cubicBezTo>
                  <a:cubicBezTo>
                    <a:pt x="14" y="178"/>
                    <a:pt x="47" y="197"/>
                    <a:pt x="87" y="197"/>
                  </a:cubicBezTo>
                  <a:cubicBezTo>
                    <a:pt x="109" y="197"/>
                    <a:pt x="133" y="191"/>
                    <a:pt x="157" y="180"/>
                  </a:cubicBezTo>
                  <a:cubicBezTo>
                    <a:pt x="207" y="159"/>
                    <a:pt x="260" y="93"/>
                    <a:pt x="244" y="40"/>
                  </a:cubicBezTo>
                  <a:cubicBezTo>
                    <a:pt x="232" y="15"/>
                    <a:pt x="191" y="0"/>
                    <a:pt x="14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6" name="Google Shape;15506;p49"/>
            <p:cNvSpPr/>
            <p:nvPr/>
          </p:nvSpPr>
          <p:spPr>
            <a:xfrm>
              <a:off x="4705925" y="2328700"/>
              <a:ext cx="6925" cy="4775"/>
            </a:xfrm>
            <a:custGeom>
              <a:avLst/>
              <a:gdLst/>
              <a:ahLst/>
              <a:cxnLst/>
              <a:rect l="l" t="t" r="r" b="b"/>
              <a:pathLst>
                <a:path w="277" h="191" extrusionOk="0">
                  <a:moveTo>
                    <a:pt x="173" y="1"/>
                  </a:moveTo>
                  <a:cubicBezTo>
                    <a:pt x="157" y="1"/>
                    <a:pt x="120" y="1"/>
                    <a:pt x="87" y="21"/>
                  </a:cubicBezTo>
                  <a:cubicBezTo>
                    <a:pt x="54" y="54"/>
                    <a:pt x="37" y="71"/>
                    <a:pt x="37" y="87"/>
                  </a:cubicBezTo>
                  <a:cubicBezTo>
                    <a:pt x="0" y="157"/>
                    <a:pt x="37" y="190"/>
                    <a:pt x="103" y="190"/>
                  </a:cubicBezTo>
                  <a:cubicBezTo>
                    <a:pt x="120" y="190"/>
                    <a:pt x="140" y="190"/>
                    <a:pt x="173" y="174"/>
                  </a:cubicBezTo>
                  <a:cubicBezTo>
                    <a:pt x="173" y="174"/>
                    <a:pt x="190" y="174"/>
                    <a:pt x="190" y="157"/>
                  </a:cubicBezTo>
                  <a:cubicBezTo>
                    <a:pt x="223" y="141"/>
                    <a:pt x="243" y="124"/>
                    <a:pt x="260" y="87"/>
                  </a:cubicBezTo>
                  <a:cubicBezTo>
                    <a:pt x="276" y="38"/>
                    <a:pt x="243" y="1"/>
                    <a:pt x="17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7" name="Google Shape;15507;p49"/>
            <p:cNvSpPr/>
            <p:nvPr/>
          </p:nvSpPr>
          <p:spPr>
            <a:xfrm>
              <a:off x="4700350" y="2351075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74" y="0"/>
                  </a:moveTo>
                  <a:cubicBezTo>
                    <a:pt x="137" y="0"/>
                    <a:pt x="104" y="0"/>
                    <a:pt x="87" y="17"/>
                  </a:cubicBezTo>
                  <a:cubicBezTo>
                    <a:pt x="54" y="33"/>
                    <a:pt x="33" y="71"/>
                    <a:pt x="17" y="87"/>
                  </a:cubicBezTo>
                  <a:cubicBezTo>
                    <a:pt x="0" y="157"/>
                    <a:pt x="33" y="190"/>
                    <a:pt x="104" y="190"/>
                  </a:cubicBezTo>
                  <a:cubicBezTo>
                    <a:pt x="120" y="190"/>
                    <a:pt x="137" y="190"/>
                    <a:pt x="157" y="174"/>
                  </a:cubicBezTo>
                  <a:cubicBezTo>
                    <a:pt x="174" y="174"/>
                    <a:pt x="174" y="174"/>
                    <a:pt x="190" y="157"/>
                  </a:cubicBezTo>
                  <a:cubicBezTo>
                    <a:pt x="223" y="136"/>
                    <a:pt x="240" y="120"/>
                    <a:pt x="240" y="87"/>
                  </a:cubicBezTo>
                  <a:cubicBezTo>
                    <a:pt x="260" y="71"/>
                    <a:pt x="260" y="33"/>
                    <a:pt x="240" y="17"/>
                  </a:cubicBezTo>
                  <a:cubicBezTo>
                    <a:pt x="223" y="0"/>
                    <a:pt x="207" y="0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8" name="Google Shape;15508;p49"/>
            <p:cNvSpPr/>
            <p:nvPr/>
          </p:nvSpPr>
          <p:spPr>
            <a:xfrm>
              <a:off x="4699925" y="2362200"/>
              <a:ext cx="6425" cy="4775"/>
            </a:xfrm>
            <a:custGeom>
              <a:avLst/>
              <a:gdLst/>
              <a:ahLst/>
              <a:cxnLst/>
              <a:rect l="l" t="t" r="r" b="b"/>
              <a:pathLst>
                <a:path w="257" h="191" extrusionOk="0">
                  <a:moveTo>
                    <a:pt x="154" y="1"/>
                  </a:moveTo>
                  <a:cubicBezTo>
                    <a:pt x="104" y="1"/>
                    <a:pt x="34" y="54"/>
                    <a:pt x="17" y="104"/>
                  </a:cubicBezTo>
                  <a:cubicBezTo>
                    <a:pt x="1" y="157"/>
                    <a:pt x="34" y="190"/>
                    <a:pt x="88" y="190"/>
                  </a:cubicBezTo>
                  <a:lnTo>
                    <a:pt x="154" y="190"/>
                  </a:lnTo>
                  <a:cubicBezTo>
                    <a:pt x="154" y="174"/>
                    <a:pt x="174" y="174"/>
                    <a:pt x="174" y="174"/>
                  </a:cubicBezTo>
                  <a:cubicBezTo>
                    <a:pt x="207" y="157"/>
                    <a:pt x="224" y="124"/>
                    <a:pt x="240" y="104"/>
                  </a:cubicBezTo>
                  <a:cubicBezTo>
                    <a:pt x="257" y="71"/>
                    <a:pt x="240" y="54"/>
                    <a:pt x="240" y="38"/>
                  </a:cubicBezTo>
                  <a:cubicBezTo>
                    <a:pt x="224" y="21"/>
                    <a:pt x="191" y="1"/>
                    <a:pt x="15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9" name="Google Shape;15509;p49"/>
            <p:cNvSpPr/>
            <p:nvPr/>
          </p:nvSpPr>
          <p:spPr>
            <a:xfrm>
              <a:off x="4720975" y="2420225"/>
              <a:ext cx="6000" cy="5200"/>
            </a:xfrm>
            <a:custGeom>
              <a:avLst/>
              <a:gdLst/>
              <a:ahLst/>
              <a:cxnLst/>
              <a:rect l="l" t="t" r="r" b="b"/>
              <a:pathLst>
                <a:path w="240" h="208" extrusionOk="0">
                  <a:moveTo>
                    <a:pt x="157" y="1"/>
                  </a:moveTo>
                  <a:cubicBezTo>
                    <a:pt x="136" y="1"/>
                    <a:pt x="103" y="17"/>
                    <a:pt x="70" y="34"/>
                  </a:cubicBezTo>
                  <a:cubicBezTo>
                    <a:pt x="33" y="50"/>
                    <a:pt x="17" y="71"/>
                    <a:pt x="17" y="104"/>
                  </a:cubicBezTo>
                  <a:cubicBezTo>
                    <a:pt x="0" y="153"/>
                    <a:pt x="33" y="207"/>
                    <a:pt x="87" y="207"/>
                  </a:cubicBezTo>
                  <a:cubicBezTo>
                    <a:pt x="103" y="207"/>
                    <a:pt x="136" y="191"/>
                    <a:pt x="157" y="191"/>
                  </a:cubicBezTo>
                  <a:lnTo>
                    <a:pt x="173" y="174"/>
                  </a:lnTo>
                  <a:cubicBezTo>
                    <a:pt x="206" y="153"/>
                    <a:pt x="223" y="120"/>
                    <a:pt x="239" y="104"/>
                  </a:cubicBezTo>
                  <a:cubicBezTo>
                    <a:pt x="239" y="71"/>
                    <a:pt x="239" y="50"/>
                    <a:pt x="223" y="34"/>
                  </a:cubicBezTo>
                  <a:cubicBezTo>
                    <a:pt x="223" y="17"/>
                    <a:pt x="190" y="1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0" name="Google Shape;15510;p49"/>
            <p:cNvSpPr/>
            <p:nvPr/>
          </p:nvSpPr>
          <p:spPr>
            <a:xfrm>
              <a:off x="4709425" y="2271600"/>
              <a:ext cx="5575" cy="1775"/>
            </a:xfrm>
            <a:custGeom>
              <a:avLst/>
              <a:gdLst/>
              <a:ahLst/>
              <a:cxnLst/>
              <a:rect l="l" t="t" r="r" b="b"/>
              <a:pathLst>
                <a:path w="223" h="71" extrusionOk="0">
                  <a:moveTo>
                    <a:pt x="0" y="1"/>
                  </a:moveTo>
                  <a:cubicBezTo>
                    <a:pt x="0" y="17"/>
                    <a:pt x="17" y="54"/>
                    <a:pt x="33" y="54"/>
                  </a:cubicBezTo>
                  <a:cubicBezTo>
                    <a:pt x="50" y="71"/>
                    <a:pt x="83" y="71"/>
                    <a:pt x="120" y="71"/>
                  </a:cubicBezTo>
                  <a:cubicBezTo>
                    <a:pt x="120" y="71"/>
                    <a:pt x="136" y="71"/>
                    <a:pt x="136" y="54"/>
                  </a:cubicBezTo>
                  <a:cubicBezTo>
                    <a:pt x="169" y="54"/>
                    <a:pt x="186" y="38"/>
                    <a:pt x="206" y="17"/>
                  </a:cubicBezTo>
                  <a:cubicBezTo>
                    <a:pt x="206" y="17"/>
                    <a:pt x="206" y="1"/>
                    <a:pt x="22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1" name="Google Shape;15511;p49"/>
            <p:cNvSpPr/>
            <p:nvPr/>
          </p:nvSpPr>
          <p:spPr>
            <a:xfrm>
              <a:off x="4742400" y="2340775"/>
              <a:ext cx="6525" cy="4750"/>
            </a:xfrm>
            <a:custGeom>
              <a:avLst/>
              <a:gdLst/>
              <a:ahLst/>
              <a:cxnLst/>
              <a:rect l="l" t="t" r="r" b="b"/>
              <a:pathLst>
                <a:path w="261" h="190" extrusionOk="0">
                  <a:moveTo>
                    <a:pt x="157" y="0"/>
                  </a:moveTo>
                  <a:cubicBezTo>
                    <a:pt x="124" y="0"/>
                    <a:pt x="87" y="17"/>
                    <a:pt x="71" y="33"/>
                  </a:cubicBezTo>
                  <a:cubicBezTo>
                    <a:pt x="38" y="54"/>
                    <a:pt x="21" y="70"/>
                    <a:pt x="1" y="103"/>
                  </a:cubicBezTo>
                  <a:cubicBezTo>
                    <a:pt x="1" y="120"/>
                    <a:pt x="1" y="157"/>
                    <a:pt x="21" y="173"/>
                  </a:cubicBezTo>
                  <a:cubicBezTo>
                    <a:pt x="21" y="190"/>
                    <a:pt x="54" y="190"/>
                    <a:pt x="87" y="190"/>
                  </a:cubicBezTo>
                  <a:lnTo>
                    <a:pt x="141" y="190"/>
                  </a:lnTo>
                  <a:cubicBezTo>
                    <a:pt x="157" y="173"/>
                    <a:pt x="157" y="173"/>
                    <a:pt x="174" y="173"/>
                  </a:cubicBezTo>
                  <a:cubicBezTo>
                    <a:pt x="207" y="157"/>
                    <a:pt x="227" y="120"/>
                    <a:pt x="227" y="103"/>
                  </a:cubicBezTo>
                  <a:cubicBezTo>
                    <a:pt x="260" y="54"/>
                    <a:pt x="227" y="0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2" name="Google Shape;15512;p49"/>
            <p:cNvSpPr/>
            <p:nvPr/>
          </p:nvSpPr>
          <p:spPr>
            <a:xfrm>
              <a:off x="4737250" y="2271200"/>
              <a:ext cx="6525" cy="4350"/>
            </a:xfrm>
            <a:custGeom>
              <a:avLst/>
              <a:gdLst/>
              <a:ahLst/>
              <a:cxnLst/>
              <a:rect l="l" t="t" r="r" b="b"/>
              <a:pathLst>
                <a:path w="261" h="174" extrusionOk="0">
                  <a:moveTo>
                    <a:pt x="87" y="0"/>
                  </a:moveTo>
                  <a:cubicBezTo>
                    <a:pt x="54" y="17"/>
                    <a:pt x="38" y="33"/>
                    <a:pt x="21" y="70"/>
                  </a:cubicBezTo>
                  <a:cubicBezTo>
                    <a:pt x="0" y="120"/>
                    <a:pt x="38" y="173"/>
                    <a:pt x="104" y="173"/>
                  </a:cubicBezTo>
                  <a:cubicBezTo>
                    <a:pt x="124" y="173"/>
                    <a:pt x="141" y="157"/>
                    <a:pt x="141" y="157"/>
                  </a:cubicBezTo>
                  <a:lnTo>
                    <a:pt x="157" y="157"/>
                  </a:lnTo>
                  <a:cubicBezTo>
                    <a:pt x="174" y="157"/>
                    <a:pt x="190" y="136"/>
                    <a:pt x="190" y="136"/>
                  </a:cubicBezTo>
                  <a:cubicBezTo>
                    <a:pt x="227" y="120"/>
                    <a:pt x="244" y="87"/>
                    <a:pt x="260" y="70"/>
                  </a:cubicBezTo>
                  <a:cubicBezTo>
                    <a:pt x="260" y="33"/>
                    <a:pt x="260" y="17"/>
                    <a:pt x="24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3" name="Google Shape;15513;p49"/>
            <p:cNvSpPr/>
            <p:nvPr/>
          </p:nvSpPr>
          <p:spPr>
            <a:xfrm>
              <a:off x="4695200" y="2282600"/>
              <a:ext cx="6925" cy="4900"/>
            </a:xfrm>
            <a:custGeom>
              <a:avLst/>
              <a:gdLst/>
              <a:ahLst/>
              <a:cxnLst/>
              <a:rect l="l" t="t" r="r" b="b"/>
              <a:pathLst>
                <a:path w="277" h="196" extrusionOk="0">
                  <a:moveTo>
                    <a:pt x="172" y="1"/>
                  </a:moveTo>
                  <a:cubicBezTo>
                    <a:pt x="161" y="1"/>
                    <a:pt x="149" y="3"/>
                    <a:pt x="136" y="10"/>
                  </a:cubicBezTo>
                  <a:cubicBezTo>
                    <a:pt x="103" y="10"/>
                    <a:pt x="87" y="27"/>
                    <a:pt x="54" y="60"/>
                  </a:cubicBezTo>
                  <a:cubicBezTo>
                    <a:pt x="0" y="93"/>
                    <a:pt x="0" y="163"/>
                    <a:pt x="54" y="179"/>
                  </a:cubicBezTo>
                  <a:cubicBezTo>
                    <a:pt x="70" y="196"/>
                    <a:pt x="103" y="196"/>
                    <a:pt x="136" y="196"/>
                  </a:cubicBezTo>
                  <a:cubicBezTo>
                    <a:pt x="136" y="196"/>
                    <a:pt x="157" y="196"/>
                    <a:pt x="157" y="179"/>
                  </a:cubicBezTo>
                  <a:cubicBezTo>
                    <a:pt x="190" y="179"/>
                    <a:pt x="206" y="163"/>
                    <a:pt x="223" y="146"/>
                  </a:cubicBezTo>
                  <a:cubicBezTo>
                    <a:pt x="260" y="93"/>
                    <a:pt x="277" y="43"/>
                    <a:pt x="223" y="10"/>
                  </a:cubicBezTo>
                  <a:cubicBezTo>
                    <a:pt x="212" y="10"/>
                    <a:pt x="194" y="1"/>
                    <a:pt x="172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4" name="Google Shape;15514;p49"/>
            <p:cNvSpPr/>
            <p:nvPr/>
          </p:nvSpPr>
          <p:spPr>
            <a:xfrm>
              <a:off x="4663025" y="2282325"/>
              <a:ext cx="6850" cy="4775"/>
            </a:xfrm>
            <a:custGeom>
              <a:avLst/>
              <a:gdLst/>
              <a:ahLst/>
              <a:cxnLst/>
              <a:rect l="l" t="t" r="r" b="b"/>
              <a:pathLst>
                <a:path w="274" h="191" extrusionOk="0">
                  <a:moveTo>
                    <a:pt x="170" y="0"/>
                  </a:moveTo>
                  <a:cubicBezTo>
                    <a:pt x="137" y="0"/>
                    <a:pt x="121" y="0"/>
                    <a:pt x="83" y="21"/>
                  </a:cubicBezTo>
                  <a:cubicBezTo>
                    <a:pt x="50" y="38"/>
                    <a:pt x="34" y="71"/>
                    <a:pt x="17" y="87"/>
                  </a:cubicBezTo>
                  <a:cubicBezTo>
                    <a:pt x="1" y="157"/>
                    <a:pt x="34" y="190"/>
                    <a:pt x="104" y="190"/>
                  </a:cubicBezTo>
                  <a:cubicBezTo>
                    <a:pt x="121" y="190"/>
                    <a:pt x="137" y="190"/>
                    <a:pt x="154" y="174"/>
                  </a:cubicBezTo>
                  <a:cubicBezTo>
                    <a:pt x="207" y="157"/>
                    <a:pt x="240" y="124"/>
                    <a:pt x="257" y="87"/>
                  </a:cubicBezTo>
                  <a:cubicBezTo>
                    <a:pt x="273" y="38"/>
                    <a:pt x="240" y="0"/>
                    <a:pt x="17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5" name="Google Shape;15515;p49"/>
            <p:cNvSpPr/>
            <p:nvPr/>
          </p:nvSpPr>
          <p:spPr>
            <a:xfrm>
              <a:off x="4675000" y="2272025"/>
              <a:ext cx="6500" cy="4250"/>
            </a:xfrm>
            <a:custGeom>
              <a:avLst/>
              <a:gdLst/>
              <a:ahLst/>
              <a:cxnLst/>
              <a:rect l="l" t="t" r="r" b="b"/>
              <a:pathLst>
                <a:path w="260" h="170" extrusionOk="0">
                  <a:moveTo>
                    <a:pt x="87" y="0"/>
                  </a:moveTo>
                  <a:cubicBezTo>
                    <a:pt x="70" y="0"/>
                    <a:pt x="70" y="21"/>
                    <a:pt x="54" y="21"/>
                  </a:cubicBezTo>
                  <a:cubicBezTo>
                    <a:pt x="0" y="70"/>
                    <a:pt x="0" y="124"/>
                    <a:pt x="54" y="157"/>
                  </a:cubicBezTo>
                  <a:cubicBezTo>
                    <a:pt x="62" y="165"/>
                    <a:pt x="74" y="169"/>
                    <a:pt x="89" y="169"/>
                  </a:cubicBezTo>
                  <a:cubicBezTo>
                    <a:pt x="104" y="169"/>
                    <a:pt x="122" y="165"/>
                    <a:pt x="140" y="157"/>
                  </a:cubicBezTo>
                  <a:lnTo>
                    <a:pt x="157" y="157"/>
                  </a:lnTo>
                  <a:cubicBezTo>
                    <a:pt x="190" y="140"/>
                    <a:pt x="206" y="140"/>
                    <a:pt x="223" y="124"/>
                  </a:cubicBezTo>
                  <a:cubicBezTo>
                    <a:pt x="243" y="87"/>
                    <a:pt x="260" y="70"/>
                    <a:pt x="260" y="37"/>
                  </a:cubicBezTo>
                  <a:cubicBezTo>
                    <a:pt x="260" y="21"/>
                    <a:pt x="260" y="0"/>
                    <a:pt x="24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6" name="Google Shape;15516;p49"/>
            <p:cNvSpPr/>
            <p:nvPr/>
          </p:nvSpPr>
          <p:spPr>
            <a:xfrm>
              <a:off x="4688800" y="2317550"/>
              <a:ext cx="6425" cy="4800"/>
            </a:xfrm>
            <a:custGeom>
              <a:avLst/>
              <a:gdLst/>
              <a:ahLst/>
              <a:cxnLst/>
              <a:rect l="l" t="t" r="r" b="b"/>
              <a:pathLst>
                <a:path w="257" h="192" extrusionOk="0">
                  <a:moveTo>
                    <a:pt x="171" y="1"/>
                  </a:moveTo>
                  <a:cubicBezTo>
                    <a:pt x="150" y="1"/>
                    <a:pt x="127" y="6"/>
                    <a:pt x="104" y="18"/>
                  </a:cubicBezTo>
                  <a:cubicBezTo>
                    <a:pt x="34" y="34"/>
                    <a:pt x="1" y="105"/>
                    <a:pt x="17" y="138"/>
                  </a:cubicBezTo>
                  <a:cubicBezTo>
                    <a:pt x="28" y="172"/>
                    <a:pt x="53" y="192"/>
                    <a:pt x="88" y="192"/>
                  </a:cubicBezTo>
                  <a:cubicBezTo>
                    <a:pt x="107" y="192"/>
                    <a:pt x="129" y="186"/>
                    <a:pt x="153" y="175"/>
                  </a:cubicBezTo>
                  <a:cubicBezTo>
                    <a:pt x="223" y="158"/>
                    <a:pt x="256" y="88"/>
                    <a:pt x="240" y="55"/>
                  </a:cubicBezTo>
                  <a:cubicBezTo>
                    <a:pt x="240" y="20"/>
                    <a:pt x="210" y="1"/>
                    <a:pt x="17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7" name="Google Shape;15517;p49"/>
            <p:cNvSpPr/>
            <p:nvPr/>
          </p:nvSpPr>
          <p:spPr>
            <a:xfrm>
              <a:off x="4739825" y="2384975"/>
              <a:ext cx="6525" cy="4950"/>
            </a:xfrm>
            <a:custGeom>
              <a:avLst/>
              <a:gdLst/>
              <a:ahLst/>
              <a:cxnLst/>
              <a:rect l="l" t="t" r="r" b="b"/>
              <a:pathLst>
                <a:path w="261" h="198" extrusionOk="0">
                  <a:moveTo>
                    <a:pt x="174" y="1"/>
                  </a:moveTo>
                  <a:cubicBezTo>
                    <a:pt x="141" y="1"/>
                    <a:pt x="104" y="17"/>
                    <a:pt x="71" y="38"/>
                  </a:cubicBezTo>
                  <a:cubicBezTo>
                    <a:pt x="54" y="54"/>
                    <a:pt x="21" y="71"/>
                    <a:pt x="21" y="104"/>
                  </a:cubicBezTo>
                  <a:cubicBezTo>
                    <a:pt x="1" y="141"/>
                    <a:pt x="21" y="191"/>
                    <a:pt x="71" y="191"/>
                  </a:cubicBezTo>
                  <a:cubicBezTo>
                    <a:pt x="71" y="191"/>
                    <a:pt x="78" y="198"/>
                    <a:pt x="83" y="198"/>
                  </a:cubicBezTo>
                  <a:cubicBezTo>
                    <a:pt x="85" y="198"/>
                    <a:pt x="87" y="196"/>
                    <a:pt x="87" y="191"/>
                  </a:cubicBezTo>
                  <a:lnTo>
                    <a:pt x="157" y="191"/>
                  </a:lnTo>
                  <a:cubicBezTo>
                    <a:pt x="190" y="174"/>
                    <a:pt x="207" y="158"/>
                    <a:pt x="227" y="120"/>
                  </a:cubicBezTo>
                  <a:cubicBezTo>
                    <a:pt x="244" y="120"/>
                    <a:pt x="244" y="104"/>
                    <a:pt x="244" y="104"/>
                  </a:cubicBezTo>
                  <a:cubicBezTo>
                    <a:pt x="260" y="54"/>
                    <a:pt x="227" y="1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8" name="Google Shape;15518;p49"/>
            <p:cNvSpPr/>
            <p:nvPr/>
          </p:nvSpPr>
          <p:spPr>
            <a:xfrm>
              <a:off x="4742925" y="2281475"/>
              <a:ext cx="6400" cy="5100"/>
            </a:xfrm>
            <a:custGeom>
              <a:avLst/>
              <a:gdLst/>
              <a:ahLst/>
              <a:cxnLst/>
              <a:rect l="l" t="t" r="r" b="b"/>
              <a:pathLst>
                <a:path w="256" h="204" extrusionOk="0">
                  <a:moveTo>
                    <a:pt x="167" y="1"/>
                  </a:moveTo>
                  <a:cubicBezTo>
                    <a:pt x="148" y="1"/>
                    <a:pt x="126" y="6"/>
                    <a:pt x="103" y="18"/>
                  </a:cubicBezTo>
                  <a:cubicBezTo>
                    <a:pt x="66" y="34"/>
                    <a:pt x="33" y="55"/>
                    <a:pt x="17" y="88"/>
                  </a:cubicBezTo>
                  <a:cubicBezTo>
                    <a:pt x="17" y="105"/>
                    <a:pt x="0" y="138"/>
                    <a:pt x="17" y="158"/>
                  </a:cubicBezTo>
                  <a:cubicBezTo>
                    <a:pt x="17" y="175"/>
                    <a:pt x="33" y="191"/>
                    <a:pt x="50" y="191"/>
                  </a:cubicBezTo>
                  <a:cubicBezTo>
                    <a:pt x="66" y="199"/>
                    <a:pt x="84" y="203"/>
                    <a:pt x="101" y="203"/>
                  </a:cubicBezTo>
                  <a:cubicBezTo>
                    <a:pt x="119" y="203"/>
                    <a:pt x="136" y="199"/>
                    <a:pt x="153" y="191"/>
                  </a:cubicBezTo>
                  <a:cubicBezTo>
                    <a:pt x="223" y="158"/>
                    <a:pt x="256" y="105"/>
                    <a:pt x="239" y="55"/>
                  </a:cubicBezTo>
                  <a:cubicBezTo>
                    <a:pt x="229" y="20"/>
                    <a:pt x="202" y="1"/>
                    <a:pt x="16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9" name="Google Shape;15519;p49"/>
            <p:cNvSpPr/>
            <p:nvPr/>
          </p:nvSpPr>
          <p:spPr>
            <a:xfrm>
              <a:off x="4729525" y="2337750"/>
              <a:ext cx="6500" cy="5100"/>
            </a:xfrm>
            <a:custGeom>
              <a:avLst/>
              <a:gdLst/>
              <a:ahLst/>
              <a:cxnLst/>
              <a:rect l="l" t="t" r="r" b="b"/>
              <a:pathLst>
                <a:path w="260" h="204" extrusionOk="0">
                  <a:moveTo>
                    <a:pt x="165" y="1"/>
                  </a:moveTo>
                  <a:cubicBezTo>
                    <a:pt x="126" y="1"/>
                    <a:pt x="86" y="19"/>
                    <a:pt x="54" y="51"/>
                  </a:cubicBezTo>
                  <a:cubicBezTo>
                    <a:pt x="21" y="72"/>
                    <a:pt x="21" y="105"/>
                    <a:pt x="21" y="121"/>
                  </a:cubicBezTo>
                  <a:cubicBezTo>
                    <a:pt x="0" y="154"/>
                    <a:pt x="21" y="175"/>
                    <a:pt x="37" y="191"/>
                  </a:cubicBezTo>
                  <a:cubicBezTo>
                    <a:pt x="54" y="199"/>
                    <a:pt x="66" y="204"/>
                    <a:pt x="79" y="204"/>
                  </a:cubicBezTo>
                  <a:cubicBezTo>
                    <a:pt x="92" y="204"/>
                    <a:pt x="105" y="199"/>
                    <a:pt x="124" y="191"/>
                  </a:cubicBezTo>
                  <a:lnTo>
                    <a:pt x="157" y="191"/>
                  </a:lnTo>
                  <a:cubicBezTo>
                    <a:pt x="173" y="175"/>
                    <a:pt x="190" y="175"/>
                    <a:pt x="206" y="154"/>
                  </a:cubicBezTo>
                  <a:cubicBezTo>
                    <a:pt x="260" y="105"/>
                    <a:pt x="260" y="51"/>
                    <a:pt x="227" y="18"/>
                  </a:cubicBezTo>
                  <a:cubicBezTo>
                    <a:pt x="208" y="6"/>
                    <a:pt x="187" y="1"/>
                    <a:pt x="16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0" name="Google Shape;15520;p49"/>
            <p:cNvSpPr/>
            <p:nvPr/>
          </p:nvSpPr>
          <p:spPr>
            <a:xfrm>
              <a:off x="4735175" y="2317150"/>
              <a:ext cx="6425" cy="4775"/>
            </a:xfrm>
            <a:custGeom>
              <a:avLst/>
              <a:gdLst/>
              <a:ahLst/>
              <a:cxnLst/>
              <a:rect l="l" t="t" r="r" b="b"/>
              <a:pathLst>
                <a:path w="257" h="191" extrusionOk="0">
                  <a:moveTo>
                    <a:pt x="137" y="1"/>
                  </a:moveTo>
                  <a:cubicBezTo>
                    <a:pt x="104" y="1"/>
                    <a:pt x="67" y="17"/>
                    <a:pt x="50" y="50"/>
                  </a:cubicBezTo>
                  <a:cubicBezTo>
                    <a:pt x="1" y="88"/>
                    <a:pt x="1" y="154"/>
                    <a:pt x="50" y="191"/>
                  </a:cubicBezTo>
                  <a:lnTo>
                    <a:pt x="121" y="191"/>
                  </a:lnTo>
                  <a:cubicBezTo>
                    <a:pt x="137" y="191"/>
                    <a:pt x="154" y="191"/>
                    <a:pt x="154" y="174"/>
                  </a:cubicBezTo>
                  <a:cubicBezTo>
                    <a:pt x="170" y="174"/>
                    <a:pt x="187" y="154"/>
                    <a:pt x="207" y="137"/>
                  </a:cubicBezTo>
                  <a:cubicBezTo>
                    <a:pt x="240" y="121"/>
                    <a:pt x="240" y="88"/>
                    <a:pt x="257" y="71"/>
                  </a:cubicBezTo>
                  <a:cubicBezTo>
                    <a:pt x="257" y="50"/>
                    <a:pt x="240" y="17"/>
                    <a:pt x="224" y="17"/>
                  </a:cubicBezTo>
                  <a:cubicBezTo>
                    <a:pt x="207" y="1"/>
                    <a:pt x="170" y="1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1" name="Google Shape;15521;p49"/>
            <p:cNvSpPr/>
            <p:nvPr/>
          </p:nvSpPr>
          <p:spPr>
            <a:xfrm>
              <a:off x="4742400" y="2294375"/>
              <a:ext cx="6525" cy="4925"/>
            </a:xfrm>
            <a:custGeom>
              <a:avLst/>
              <a:gdLst/>
              <a:ahLst/>
              <a:cxnLst/>
              <a:rect l="l" t="t" r="r" b="b"/>
              <a:pathLst>
                <a:path w="261" h="197" extrusionOk="0">
                  <a:moveTo>
                    <a:pt x="174" y="1"/>
                  </a:moveTo>
                  <a:cubicBezTo>
                    <a:pt x="157" y="1"/>
                    <a:pt x="124" y="1"/>
                    <a:pt x="104" y="17"/>
                  </a:cubicBezTo>
                  <a:cubicBezTo>
                    <a:pt x="54" y="34"/>
                    <a:pt x="1" y="104"/>
                    <a:pt x="21" y="157"/>
                  </a:cubicBezTo>
                  <a:cubicBezTo>
                    <a:pt x="33" y="182"/>
                    <a:pt x="72" y="197"/>
                    <a:pt x="113" y="197"/>
                  </a:cubicBezTo>
                  <a:cubicBezTo>
                    <a:pt x="128" y="197"/>
                    <a:pt x="143" y="195"/>
                    <a:pt x="157" y="190"/>
                  </a:cubicBezTo>
                  <a:cubicBezTo>
                    <a:pt x="174" y="174"/>
                    <a:pt x="190" y="174"/>
                    <a:pt x="207" y="157"/>
                  </a:cubicBezTo>
                  <a:cubicBezTo>
                    <a:pt x="244" y="120"/>
                    <a:pt x="260" y="87"/>
                    <a:pt x="260" y="54"/>
                  </a:cubicBezTo>
                  <a:cubicBezTo>
                    <a:pt x="244" y="17"/>
                    <a:pt x="207" y="1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2" name="Google Shape;15522;p49"/>
            <p:cNvSpPr/>
            <p:nvPr/>
          </p:nvSpPr>
          <p:spPr>
            <a:xfrm>
              <a:off x="4735600" y="2372525"/>
              <a:ext cx="6425" cy="5000"/>
            </a:xfrm>
            <a:custGeom>
              <a:avLst/>
              <a:gdLst/>
              <a:ahLst/>
              <a:cxnLst/>
              <a:rect l="l" t="t" r="r" b="b"/>
              <a:pathLst>
                <a:path w="257" h="200" extrusionOk="0">
                  <a:moveTo>
                    <a:pt x="170" y="1"/>
                  </a:moveTo>
                  <a:cubicBezTo>
                    <a:pt x="150" y="1"/>
                    <a:pt x="128" y="7"/>
                    <a:pt x="104" y="21"/>
                  </a:cubicBezTo>
                  <a:cubicBezTo>
                    <a:pt x="33" y="54"/>
                    <a:pt x="0" y="103"/>
                    <a:pt x="17" y="157"/>
                  </a:cubicBezTo>
                  <a:cubicBezTo>
                    <a:pt x="17" y="188"/>
                    <a:pt x="45" y="199"/>
                    <a:pt x="83" y="199"/>
                  </a:cubicBezTo>
                  <a:cubicBezTo>
                    <a:pt x="104" y="199"/>
                    <a:pt x="129" y="196"/>
                    <a:pt x="153" y="190"/>
                  </a:cubicBezTo>
                  <a:cubicBezTo>
                    <a:pt x="223" y="157"/>
                    <a:pt x="256" y="103"/>
                    <a:pt x="240" y="54"/>
                  </a:cubicBezTo>
                  <a:cubicBezTo>
                    <a:pt x="229" y="20"/>
                    <a:pt x="204" y="1"/>
                    <a:pt x="17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3" name="Google Shape;15523;p49"/>
            <p:cNvSpPr/>
            <p:nvPr/>
          </p:nvSpPr>
          <p:spPr>
            <a:xfrm>
              <a:off x="4740350" y="2327475"/>
              <a:ext cx="6400" cy="4750"/>
            </a:xfrm>
            <a:custGeom>
              <a:avLst/>
              <a:gdLst/>
              <a:ahLst/>
              <a:cxnLst/>
              <a:rect l="l" t="t" r="r" b="b"/>
              <a:pathLst>
                <a:path w="256" h="190" extrusionOk="0">
                  <a:moveTo>
                    <a:pt x="169" y="0"/>
                  </a:moveTo>
                  <a:cubicBezTo>
                    <a:pt x="136" y="0"/>
                    <a:pt x="103" y="0"/>
                    <a:pt x="66" y="17"/>
                  </a:cubicBezTo>
                  <a:cubicBezTo>
                    <a:pt x="50" y="33"/>
                    <a:pt x="17" y="70"/>
                    <a:pt x="17" y="87"/>
                  </a:cubicBezTo>
                  <a:cubicBezTo>
                    <a:pt x="0" y="153"/>
                    <a:pt x="33" y="190"/>
                    <a:pt x="83" y="190"/>
                  </a:cubicBezTo>
                  <a:cubicBezTo>
                    <a:pt x="103" y="190"/>
                    <a:pt x="136" y="190"/>
                    <a:pt x="153" y="173"/>
                  </a:cubicBezTo>
                  <a:cubicBezTo>
                    <a:pt x="153" y="173"/>
                    <a:pt x="169" y="173"/>
                    <a:pt x="186" y="153"/>
                  </a:cubicBezTo>
                  <a:cubicBezTo>
                    <a:pt x="206" y="136"/>
                    <a:pt x="223" y="120"/>
                    <a:pt x="239" y="87"/>
                  </a:cubicBezTo>
                  <a:cubicBezTo>
                    <a:pt x="256" y="70"/>
                    <a:pt x="239" y="33"/>
                    <a:pt x="239" y="17"/>
                  </a:cubicBezTo>
                  <a:cubicBezTo>
                    <a:pt x="223" y="0"/>
                    <a:pt x="186" y="0"/>
                    <a:pt x="16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4" name="Google Shape;15524;p49"/>
            <p:cNvSpPr/>
            <p:nvPr/>
          </p:nvSpPr>
          <p:spPr>
            <a:xfrm>
              <a:off x="4671175" y="2409925"/>
              <a:ext cx="6425" cy="5175"/>
            </a:xfrm>
            <a:custGeom>
              <a:avLst/>
              <a:gdLst/>
              <a:ahLst/>
              <a:cxnLst/>
              <a:rect l="l" t="t" r="r" b="b"/>
              <a:pathLst>
                <a:path w="257" h="207" extrusionOk="0">
                  <a:moveTo>
                    <a:pt x="153" y="1"/>
                  </a:moveTo>
                  <a:cubicBezTo>
                    <a:pt x="120" y="1"/>
                    <a:pt x="104" y="17"/>
                    <a:pt x="67" y="34"/>
                  </a:cubicBezTo>
                  <a:cubicBezTo>
                    <a:pt x="34" y="50"/>
                    <a:pt x="17" y="71"/>
                    <a:pt x="1" y="104"/>
                  </a:cubicBezTo>
                  <a:cubicBezTo>
                    <a:pt x="1" y="120"/>
                    <a:pt x="1" y="153"/>
                    <a:pt x="17" y="174"/>
                  </a:cubicBezTo>
                  <a:cubicBezTo>
                    <a:pt x="34" y="190"/>
                    <a:pt x="50" y="207"/>
                    <a:pt x="87" y="207"/>
                  </a:cubicBezTo>
                  <a:cubicBezTo>
                    <a:pt x="104" y="207"/>
                    <a:pt x="120" y="190"/>
                    <a:pt x="153" y="190"/>
                  </a:cubicBezTo>
                  <a:lnTo>
                    <a:pt x="170" y="174"/>
                  </a:lnTo>
                  <a:cubicBezTo>
                    <a:pt x="207" y="153"/>
                    <a:pt x="223" y="120"/>
                    <a:pt x="240" y="104"/>
                  </a:cubicBezTo>
                  <a:cubicBezTo>
                    <a:pt x="256" y="50"/>
                    <a:pt x="223" y="1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5" name="Google Shape;15525;p49"/>
            <p:cNvSpPr/>
            <p:nvPr/>
          </p:nvSpPr>
          <p:spPr>
            <a:xfrm>
              <a:off x="4652725" y="2352525"/>
              <a:ext cx="6000" cy="5075"/>
            </a:xfrm>
            <a:custGeom>
              <a:avLst/>
              <a:gdLst/>
              <a:ahLst/>
              <a:cxnLst/>
              <a:rect l="l" t="t" r="r" b="b"/>
              <a:pathLst>
                <a:path w="240" h="203" extrusionOk="0">
                  <a:moveTo>
                    <a:pt x="178" y="0"/>
                  </a:moveTo>
                  <a:cubicBezTo>
                    <a:pt x="166" y="0"/>
                    <a:pt x="153" y="4"/>
                    <a:pt x="137" y="13"/>
                  </a:cubicBezTo>
                  <a:cubicBezTo>
                    <a:pt x="104" y="13"/>
                    <a:pt x="67" y="29"/>
                    <a:pt x="50" y="45"/>
                  </a:cubicBezTo>
                  <a:cubicBezTo>
                    <a:pt x="1" y="99"/>
                    <a:pt x="1" y="165"/>
                    <a:pt x="34" y="182"/>
                  </a:cubicBezTo>
                  <a:cubicBezTo>
                    <a:pt x="50" y="202"/>
                    <a:pt x="83" y="202"/>
                    <a:pt x="120" y="202"/>
                  </a:cubicBezTo>
                  <a:cubicBezTo>
                    <a:pt x="137" y="202"/>
                    <a:pt x="137" y="182"/>
                    <a:pt x="153" y="182"/>
                  </a:cubicBezTo>
                  <a:cubicBezTo>
                    <a:pt x="170" y="182"/>
                    <a:pt x="186" y="165"/>
                    <a:pt x="207" y="149"/>
                  </a:cubicBezTo>
                  <a:cubicBezTo>
                    <a:pt x="223" y="132"/>
                    <a:pt x="240" y="99"/>
                    <a:pt x="240" y="78"/>
                  </a:cubicBezTo>
                  <a:cubicBezTo>
                    <a:pt x="240" y="45"/>
                    <a:pt x="240" y="29"/>
                    <a:pt x="223" y="13"/>
                  </a:cubicBezTo>
                  <a:cubicBezTo>
                    <a:pt x="205" y="4"/>
                    <a:pt x="191" y="0"/>
                    <a:pt x="17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6" name="Google Shape;15526;p49"/>
            <p:cNvSpPr/>
            <p:nvPr/>
          </p:nvSpPr>
          <p:spPr>
            <a:xfrm>
              <a:off x="4665100" y="2341725"/>
              <a:ext cx="6525" cy="5100"/>
            </a:xfrm>
            <a:custGeom>
              <a:avLst/>
              <a:gdLst/>
              <a:ahLst/>
              <a:cxnLst/>
              <a:rect l="l" t="t" r="r" b="b"/>
              <a:pathLst>
                <a:path w="261" h="204" extrusionOk="0">
                  <a:moveTo>
                    <a:pt x="163" y="0"/>
                  </a:moveTo>
                  <a:cubicBezTo>
                    <a:pt x="144" y="0"/>
                    <a:pt x="122" y="5"/>
                    <a:pt x="103" y="16"/>
                  </a:cubicBezTo>
                  <a:cubicBezTo>
                    <a:pt x="54" y="32"/>
                    <a:pt x="21" y="65"/>
                    <a:pt x="0" y="119"/>
                  </a:cubicBezTo>
                  <a:lnTo>
                    <a:pt x="0" y="152"/>
                  </a:lnTo>
                  <a:cubicBezTo>
                    <a:pt x="14" y="184"/>
                    <a:pt x="46" y="204"/>
                    <a:pt x="86" y="204"/>
                  </a:cubicBezTo>
                  <a:cubicBezTo>
                    <a:pt x="108" y="204"/>
                    <a:pt x="132" y="198"/>
                    <a:pt x="157" y="185"/>
                  </a:cubicBezTo>
                  <a:cubicBezTo>
                    <a:pt x="207" y="168"/>
                    <a:pt x="260" y="98"/>
                    <a:pt x="244" y="49"/>
                  </a:cubicBezTo>
                  <a:cubicBezTo>
                    <a:pt x="244" y="32"/>
                    <a:pt x="227" y="32"/>
                    <a:pt x="207" y="16"/>
                  </a:cubicBezTo>
                  <a:cubicBezTo>
                    <a:pt x="198" y="5"/>
                    <a:pt x="182" y="0"/>
                    <a:pt x="16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7" name="Google Shape;15527;p49"/>
            <p:cNvSpPr/>
            <p:nvPr/>
          </p:nvSpPr>
          <p:spPr>
            <a:xfrm>
              <a:off x="4659950" y="2330050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03" y="0"/>
                  </a:moveTo>
                  <a:cubicBezTo>
                    <a:pt x="37" y="33"/>
                    <a:pt x="0" y="103"/>
                    <a:pt x="21" y="136"/>
                  </a:cubicBezTo>
                  <a:cubicBezTo>
                    <a:pt x="32" y="171"/>
                    <a:pt x="56" y="190"/>
                    <a:pt x="92" y="190"/>
                  </a:cubicBezTo>
                  <a:cubicBezTo>
                    <a:pt x="111" y="190"/>
                    <a:pt x="133" y="185"/>
                    <a:pt x="157" y="174"/>
                  </a:cubicBezTo>
                  <a:cubicBezTo>
                    <a:pt x="173" y="174"/>
                    <a:pt x="190" y="153"/>
                    <a:pt x="206" y="136"/>
                  </a:cubicBezTo>
                  <a:cubicBezTo>
                    <a:pt x="244" y="120"/>
                    <a:pt x="260" y="70"/>
                    <a:pt x="244" y="33"/>
                  </a:cubicBezTo>
                  <a:cubicBezTo>
                    <a:pt x="244" y="0"/>
                    <a:pt x="206" y="0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8" name="Google Shape;15528;p49"/>
            <p:cNvSpPr/>
            <p:nvPr/>
          </p:nvSpPr>
          <p:spPr>
            <a:xfrm>
              <a:off x="4657375" y="2362725"/>
              <a:ext cx="6500" cy="5175"/>
            </a:xfrm>
            <a:custGeom>
              <a:avLst/>
              <a:gdLst/>
              <a:ahLst/>
              <a:cxnLst/>
              <a:rect l="l" t="t" r="r" b="b"/>
              <a:pathLst>
                <a:path w="260" h="207" extrusionOk="0">
                  <a:moveTo>
                    <a:pt x="173" y="0"/>
                  </a:moveTo>
                  <a:cubicBezTo>
                    <a:pt x="157" y="0"/>
                    <a:pt x="124" y="17"/>
                    <a:pt x="87" y="33"/>
                  </a:cubicBezTo>
                  <a:cubicBezTo>
                    <a:pt x="54" y="50"/>
                    <a:pt x="37" y="83"/>
                    <a:pt x="37" y="103"/>
                  </a:cubicBezTo>
                  <a:cubicBezTo>
                    <a:pt x="0" y="153"/>
                    <a:pt x="37" y="206"/>
                    <a:pt x="103" y="206"/>
                  </a:cubicBezTo>
                  <a:cubicBezTo>
                    <a:pt x="124" y="206"/>
                    <a:pt x="140" y="186"/>
                    <a:pt x="173" y="186"/>
                  </a:cubicBezTo>
                  <a:lnTo>
                    <a:pt x="190" y="169"/>
                  </a:lnTo>
                  <a:cubicBezTo>
                    <a:pt x="227" y="153"/>
                    <a:pt x="243" y="136"/>
                    <a:pt x="260" y="103"/>
                  </a:cubicBezTo>
                  <a:cubicBezTo>
                    <a:pt x="260" y="66"/>
                    <a:pt x="260" y="50"/>
                    <a:pt x="243" y="33"/>
                  </a:cubicBezTo>
                  <a:cubicBezTo>
                    <a:pt x="227" y="17"/>
                    <a:pt x="206" y="0"/>
                    <a:pt x="17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9" name="Google Shape;15529;p49"/>
            <p:cNvSpPr/>
            <p:nvPr/>
          </p:nvSpPr>
          <p:spPr>
            <a:xfrm>
              <a:off x="4650575" y="2340775"/>
              <a:ext cx="6400" cy="4750"/>
            </a:xfrm>
            <a:custGeom>
              <a:avLst/>
              <a:gdLst/>
              <a:ahLst/>
              <a:cxnLst/>
              <a:rect l="l" t="t" r="r" b="b"/>
              <a:pathLst>
                <a:path w="256" h="190" extrusionOk="0">
                  <a:moveTo>
                    <a:pt x="169" y="0"/>
                  </a:moveTo>
                  <a:cubicBezTo>
                    <a:pt x="136" y="0"/>
                    <a:pt x="103" y="0"/>
                    <a:pt x="66" y="17"/>
                  </a:cubicBezTo>
                  <a:cubicBezTo>
                    <a:pt x="50" y="33"/>
                    <a:pt x="33" y="70"/>
                    <a:pt x="17" y="87"/>
                  </a:cubicBezTo>
                  <a:cubicBezTo>
                    <a:pt x="0" y="120"/>
                    <a:pt x="17" y="136"/>
                    <a:pt x="17" y="157"/>
                  </a:cubicBezTo>
                  <a:cubicBezTo>
                    <a:pt x="33" y="190"/>
                    <a:pt x="66" y="190"/>
                    <a:pt x="87" y="190"/>
                  </a:cubicBezTo>
                  <a:cubicBezTo>
                    <a:pt x="120" y="190"/>
                    <a:pt x="136" y="190"/>
                    <a:pt x="153" y="173"/>
                  </a:cubicBezTo>
                  <a:cubicBezTo>
                    <a:pt x="169" y="173"/>
                    <a:pt x="169" y="173"/>
                    <a:pt x="190" y="157"/>
                  </a:cubicBezTo>
                  <a:cubicBezTo>
                    <a:pt x="206" y="136"/>
                    <a:pt x="239" y="120"/>
                    <a:pt x="239" y="87"/>
                  </a:cubicBezTo>
                  <a:cubicBezTo>
                    <a:pt x="256" y="33"/>
                    <a:pt x="223" y="0"/>
                    <a:pt x="16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0" name="Google Shape;15530;p49"/>
            <p:cNvSpPr/>
            <p:nvPr/>
          </p:nvSpPr>
          <p:spPr>
            <a:xfrm>
              <a:off x="4641500" y="2319175"/>
              <a:ext cx="6525" cy="4925"/>
            </a:xfrm>
            <a:custGeom>
              <a:avLst/>
              <a:gdLst/>
              <a:ahLst/>
              <a:cxnLst/>
              <a:rect l="l" t="t" r="r" b="b"/>
              <a:pathLst>
                <a:path w="261" h="197" extrusionOk="0">
                  <a:moveTo>
                    <a:pt x="179" y="0"/>
                  </a:moveTo>
                  <a:cubicBezTo>
                    <a:pt x="137" y="0"/>
                    <a:pt x="90" y="15"/>
                    <a:pt x="54" y="40"/>
                  </a:cubicBezTo>
                  <a:cubicBezTo>
                    <a:pt x="0" y="93"/>
                    <a:pt x="0" y="159"/>
                    <a:pt x="37" y="176"/>
                  </a:cubicBezTo>
                  <a:cubicBezTo>
                    <a:pt x="54" y="196"/>
                    <a:pt x="87" y="196"/>
                    <a:pt x="120" y="196"/>
                  </a:cubicBezTo>
                  <a:cubicBezTo>
                    <a:pt x="140" y="176"/>
                    <a:pt x="140" y="176"/>
                    <a:pt x="157" y="176"/>
                  </a:cubicBezTo>
                  <a:cubicBezTo>
                    <a:pt x="173" y="176"/>
                    <a:pt x="190" y="159"/>
                    <a:pt x="206" y="143"/>
                  </a:cubicBezTo>
                  <a:cubicBezTo>
                    <a:pt x="260" y="93"/>
                    <a:pt x="260" y="40"/>
                    <a:pt x="223" y="7"/>
                  </a:cubicBezTo>
                  <a:cubicBezTo>
                    <a:pt x="210" y="2"/>
                    <a:pt x="195" y="0"/>
                    <a:pt x="17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1" name="Google Shape;15531;p49"/>
            <p:cNvSpPr/>
            <p:nvPr/>
          </p:nvSpPr>
          <p:spPr>
            <a:xfrm>
              <a:off x="4647050" y="2328300"/>
              <a:ext cx="6525" cy="4750"/>
            </a:xfrm>
            <a:custGeom>
              <a:avLst/>
              <a:gdLst/>
              <a:ahLst/>
              <a:cxnLst/>
              <a:rect l="l" t="t" r="r" b="b"/>
              <a:pathLst>
                <a:path w="261" h="190" extrusionOk="0">
                  <a:moveTo>
                    <a:pt x="174" y="0"/>
                  </a:moveTo>
                  <a:cubicBezTo>
                    <a:pt x="141" y="0"/>
                    <a:pt x="104" y="17"/>
                    <a:pt x="71" y="37"/>
                  </a:cubicBezTo>
                  <a:cubicBezTo>
                    <a:pt x="55" y="54"/>
                    <a:pt x="22" y="70"/>
                    <a:pt x="22" y="103"/>
                  </a:cubicBezTo>
                  <a:cubicBezTo>
                    <a:pt x="1" y="157"/>
                    <a:pt x="38" y="190"/>
                    <a:pt x="87" y="190"/>
                  </a:cubicBezTo>
                  <a:lnTo>
                    <a:pt x="158" y="190"/>
                  </a:lnTo>
                  <a:cubicBezTo>
                    <a:pt x="158" y="173"/>
                    <a:pt x="174" y="173"/>
                    <a:pt x="191" y="173"/>
                  </a:cubicBezTo>
                  <a:cubicBezTo>
                    <a:pt x="207" y="157"/>
                    <a:pt x="228" y="120"/>
                    <a:pt x="244" y="103"/>
                  </a:cubicBezTo>
                  <a:cubicBezTo>
                    <a:pt x="261" y="37"/>
                    <a:pt x="228" y="0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2" name="Google Shape;15532;p49"/>
            <p:cNvSpPr/>
            <p:nvPr/>
          </p:nvSpPr>
          <p:spPr>
            <a:xfrm>
              <a:off x="4639325" y="2363550"/>
              <a:ext cx="6525" cy="4750"/>
            </a:xfrm>
            <a:custGeom>
              <a:avLst/>
              <a:gdLst/>
              <a:ahLst/>
              <a:cxnLst/>
              <a:rect l="l" t="t" r="r" b="b"/>
              <a:pathLst>
                <a:path w="261" h="190" extrusionOk="0">
                  <a:moveTo>
                    <a:pt x="174" y="0"/>
                  </a:moveTo>
                  <a:cubicBezTo>
                    <a:pt x="141" y="0"/>
                    <a:pt x="104" y="0"/>
                    <a:pt x="71" y="17"/>
                  </a:cubicBezTo>
                  <a:cubicBezTo>
                    <a:pt x="54" y="33"/>
                    <a:pt x="21" y="70"/>
                    <a:pt x="21" y="87"/>
                  </a:cubicBezTo>
                  <a:cubicBezTo>
                    <a:pt x="1" y="120"/>
                    <a:pt x="1" y="136"/>
                    <a:pt x="21" y="153"/>
                  </a:cubicBezTo>
                  <a:cubicBezTo>
                    <a:pt x="38" y="173"/>
                    <a:pt x="54" y="190"/>
                    <a:pt x="87" y="190"/>
                  </a:cubicBezTo>
                  <a:cubicBezTo>
                    <a:pt x="104" y="190"/>
                    <a:pt x="141" y="190"/>
                    <a:pt x="157" y="173"/>
                  </a:cubicBezTo>
                  <a:cubicBezTo>
                    <a:pt x="157" y="173"/>
                    <a:pt x="174" y="173"/>
                    <a:pt x="190" y="153"/>
                  </a:cubicBezTo>
                  <a:cubicBezTo>
                    <a:pt x="207" y="136"/>
                    <a:pt x="227" y="120"/>
                    <a:pt x="244" y="87"/>
                  </a:cubicBezTo>
                  <a:cubicBezTo>
                    <a:pt x="260" y="33"/>
                    <a:pt x="227" y="0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3" name="Google Shape;15533;p49"/>
            <p:cNvSpPr/>
            <p:nvPr/>
          </p:nvSpPr>
          <p:spPr>
            <a:xfrm>
              <a:off x="4666450" y="2351475"/>
              <a:ext cx="6400" cy="5200"/>
            </a:xfrm>
            <a:custGeom>
              <a:avLst/>
              <a:gdLst/>
              <a:ahLst/>
              <a:cxnLst/>
              <a:rect l="l" t="t" r="r" b="b"/>
              <a:pathLst>
                <a:path w="256" h="208" extrusionOk="0">
                  <a:moveTo>
                    <a:pt x="153" y="1"/>
                  </a:moveTo>
                  <a:cubicBezTo>
                    <a:pt x="136" y="17"/>
                    <a:pt x="120" y="17"/>
                    <a:pt x="103" y="17"/>
                  </a:cubicBezTo>
                  <a:cubicBezTo>
                    <a:pt x="33" y="55"/>
                    <a:pt x="0" y="104"/>
                    <a:pt x="17" y="158"/>
                  </a:cubicBezTo>
                  <a:cubicBezTo>
                    <a:pt x="27" y="190"/>
                    <a:pt x="53" y="208"/>
                    <a:pt x="88" y="208"/>
                  </a:cubicBezTo>
                  <a:cubicBezTo>
                    <a:pt x="107" y="208"/>
                    <a:pt x="129" y="202"/>
                    <a:pt x="153" y="191"/>
                  </a:cubicBezTo>
                  <a:cubicBezTo>
                    <a:pt x="173" y="191"/>
                    <a:pt x="190" y="174"/>
                    <a:pt x="206" y="158"/>
                  </a:cubicBezTo>
                  <a:cubicBezTo>
                    <a:pt x="239" y="141"/>
                    <a:pt x="256" y="87"/>
                    <a:pt x="239" y="55"/>
                  </a:cubicBezTo>
                  <a:cubicBezTo>
                    <a:pt x="239" y="17"/>
                    <a:pt x="206" y="1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4" name="Google Shape;15534;p49"/>
            <p:cNvSpPr/>
            <p:nvPr/>
          </p:nvSpPr>
          <p:spPr>
            <a:xfrm>
              <a:off x="4667275" y="2397800"/>
              <a:ext cx="6825" cy="4825"/>
            </a:xfrm>
            <a:custGeom>
              <a:avLst/>
              <a:gdLst/>
              <a:ahLst/>
              <a:cxnLst/>
              <a:rect l="l" t="t" r="r" b="b"/>
              <a:pathLst>
                <a:path w="273" h="193" extrusionOk="0">
                  <a:moveTo>
                    <a:pt x="198" y="0"/>
                  </a:moveTo>
                  <a:cubicBezTo>
                    <a:pt x="190" y="0"/>
                    <a:pt x="182" y="1"/>
                    <a:pt x="173" y="3"/>
                  </a:cubicBezTo>
                  <a:cubicBezTo>
                    <a:pt x="140" y="3"/>
                    <a:pt x="103" y="3"/>
                    <a:pt x="87" y="20"/>
                  </a:cubicBezTo>
                  <a:cubicBezTo>
                    <a:pt x="54" y="40"/>
                    <a:pt x="37" y="73"/>
                    <a:pt x="16" y="90"/>
                  </a:cubicBezTo>
                  <a:cubicBezTo>
                    <a:pt x="0" y="143"/>
                    <a:pt x="37" y="193"/>
                    <a:pt x="103" y="193"/>
                  </a:cubicBezTo>
                  <a:cubicBezTo>
                    <a:pt x="120" y="193"/>
                    <a:pt x="140" y="193"/>
                    <a:pt x="157" y="176"/>
                  </a:cubicBezTo>
                  <a:cubicBezTo>
                    <a:pt x="173" y="176"/>
                    <a:pt x="173" y="176"/>
                    <a:pt x="190" y="160"/>
                  </a:cubicBezTo>
                  <a:cubicBezTo>
                    <a:pt x="223" y="143"/>
                    <a:pt x="243" y="123"/>
                    <a:pt x="243" y="90"/>
                  </a:cubicBezTo>
                  <a:cubicBezTo>
                    <a:pt x="272" y="47"/>
                    <a:pt x="251" y="0"/>
                    <a:pt x="19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5" name="Google Shape;15535;p49"/>
            <p:cNvSpPr/>
            <p:nvPr/>
          </p:nvSpPr>
          <p:spPr>
            <a:xfrm>
              <a:off x="4661700" y="2388425"/>
              <a:ext cx="6925" cy="4950"/>
            </a:xfrm>
            <a:custGeom>
              <a:avLst/>
              <a:gdLst/>
              <a:ahLst/>
              <a:cxnLst/>
              <a:rect l="l" t="t" r="r" b="b"/>
              <a:pathLst>
                <a:path w="277" h="198" extrusionOk="0">
                  <a:moveTo>
                    <a:pt x="165" y="1"/>
                  </a:moveTo>
                  <a:cubicBezTo>
                    <a:pt x="127" y="1"/>
                    <a:pt x="86" y="20"/>
                    <a:pt x="54" y="53"/>
                  </a:cubicBezTo>
                  <a:cubicBezTo>
                    <a:pt x="0" y="106"/>
                    <a:pt x="0" y="156"/>
                    <a:pt x="54" y="189"/>
                  </a:cubicBezTo>
                  <a:cubicBezTo>
                    <a:pt x="65" y="189"/>
                    <a:pt x="83" y="198"/>
                    <a:pt x="104" y="198"/>
                  </a:cubicBezTo>
                  <a:cubicBezTo>
                    <a:pt x="114" y="198"/>
                    <a:pt x="125" y="195"/>
                    <a:pt x="136" y="189"/>
                  </a:cubicBezTo>
                  <a:lnTo>
                    <a:pt x="157" y="189"/>
                  </a:lnTo>
                  <a:cubicBezTo>
                    <a:pt x="190" y="172"/>
                    <a:pt x="207" y="156"/>
                    <a:pt x="223" y="139"/>
                  </a:cubicBezTo>
                  <a:cubicBezTo>
                    <a:pt x="260" y="106"/>
                    <a:pt x="277" y="36"/>
                    <a:pt x="223" y="20"/>
                  </a:cubicBezTo>
                  <a:cubicBezTo>
                    <a:pt x="206" y="6"/>
                    <a:pt x="186" y="1"/>
                    <a:pt x="16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6" name="Google Shape;15536;p49"/>
            <p:cNvSpPr/>
            <p:nvPr/>
          </p:nvSpPr>
          <p:spPr>
            <a:xfrm>
              <a:off x="4669850" y="2363950"/>
              <a:ext cx="6500" cy="4925"/>
            </a:xfrm>
            <a:custGeom>
              <a:avLst/>
              <a:gdLst/>
              <a:ahLst/>
              <a:cxnLst/>
              <a:rect l="l" t="t" r="r" b="b"/>
              <a:pathLst>
                <a:path w="260" h="197" extrusionOk="0">
                  <a:moveTo>
                    <a:pt x="173" y="1"/>
                  </a:moveTo>
                  <a:cubicBezTo>
                    <a:pt x="157" y="1"/>
                    <a:pt x="120" y="1"/>
                    <a:pt x="103" y="17"/>
                  </a:cubicBezTo>
                  <a:cubicBezTo>
                    <a:pt x="54" y="34"/>
                    <a:pt x="0" y="104"/>
                    <a:pt x="17" y="157"/>
                  </a:cubicBezTo>
                  <a:cubicBezTo>
                    <a:pt x="32" y="182"/>
                    <a:pt x="62" y="197"/>
                    <a:pt x="105" y="197"/>
                  </a:cubicBezTo>
                  <a:cubicBezTo>
                    <a:pt x="121" y="197"/>
                    <a:pt x="138" y="195"/>
                    <a:pt x="157" y="190"/>
                  </a:cubicBezTo>
                  <a:cubicBezTo>
                    <a:pt x="173" y="174"/>
                    <a:pt x="190" y="157"/>
                    <a:pt x="206" y="157"/>
                  </a:cubicBezTo>
                  <a:cubicBezTo>
                    <a:pt x="243" y="120"/>
                    <a:pt x="260" y="87"/>
                    <a:pt x="260" y="54"/>
                  </a:cubicBezTo>
                  <a:cubicBezTo>
                    <a:pt x="243" y="17"/>
                    <a:pt x="206" y="1"/>
                    <a:pt x="17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7" name="Google Shape;15537;p49"/>
            <p:cNvSpPr/>
            <p:nvPr/>
          </p:nvSpPr>
          <p:spPr>
            <a:xfrm>
              <a:off x="4670250" y="2304700"/>
              <a:ext cx="6925" cy="4750"/>
            </a:xfrm>
            <a:custGeom>
              <a:avLst/>
              <a:gdLst/>
              <a:ahLst/>
              <a:cxnLst/>
              <a:rect l="l" t="t" r="r" b="b"/>
              <a:pathLst>
                <a:path w="277" h="190" extrusionOk="0">
                  <a:moveTo>
                    <a:pt x="174" y="0"/>
                  </a:moveTo>
                  <a:cubicBezTo>
                    <a:pt x="141" y="0"/>
                    <a:pt x="104" y="0"/>
                    <a:pt x="87" y="33"/>
                  </a:cubicBezTo>
                  <a:cubicBezTo>
                    <a:pt x="54" y="54"/>
                    <a:pt x="38" y="70"/>
                    <a:pt x="21" y="103"/>
                  </a:cubicBezTo>
                  <a:cubicBezTo>
                    <a:pt x="1" y="157"/>
                    <a:pt x="38" y="190"/>
                    <a:pt x="104" y="190"/>
                  </a:cubicBezTo>
                  <a:lnTo>
                    <a:pt x="157" y="190"/>
                  </a:lnTo>
                  <a:cubicBezTo>
                    <a:pt x="174" y="173"/>
                    <a:pt x="174" y="173"/>
                    <a:pt x="190" y="173"/>
                  </a:cubicBezTo>
                  <a:cubicBezTo>
                    <a:pt x="227" y="157"/>
                    <a:pt x="244" y="120"/>
                    <a:pt x="244" y="103"/>
                  </a:cubicBezTo>
                  <a:cubicBezTo>
                    <a:pt x="277" y="33"/>
                    <a:pt x="244" y="0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8" name="Google Shape;15538;p49"/>
            <p:cNvSpPr/>
            <p:nvPr/>
          </p:nvSpPr>
          <p:spPr>
            <a:xfrm>
              <a:off x="4672825" y="2318850"/>
              <a:ext cx="6525" cy="5225"/>
            </a:xfrm>
            <a:custGeom>
              <a:avLst/>
              <a:gdLst/>
              <a:ahLst/>
              <a:cxnLst/>
              <a:rect l="l" t="t" r="r" b="b"/>
              <a:pathLst>
                <a:path w="261" h="209" extrusionOk="0">
                  <a:moveTo>
                    <a:pt x="163" y="1"/>
                  </a:moveTo>
                  <a:cubicBezTo>
                    <a:pt x="144" y="1"/>
                    <a:pt x="123" y="6"/>
                    <a:pt x="104" y="20"/>
                  </a:cubicBezTo>
                  <a:cubicBezTo>
                    <a:pt x="38" y="53"/>
                    <a:pt x="1" y="106"/>
                    <a:pt x="1" y="156"/>
                  </a:cubicBezTo>
                  <a:cubicBezTo>
                    <a:pt x="14" y="190"/>
                    <a:pt x="45" y="209"/>
                    <a:pt x="84" y="209"/>
                  </a:cubicBezTo>
                  <a:cubicBezTo>
                    <a:pt x="106" y="209"/>
                    <a:pt x="132" y="202"/>
                    <a:pt x="157" y="189"/>
                  </a:cubicBezTo>
                  <a:cubicBezTo>
                    <a:pt x="207" y="156"/>
                    <a:pt x="260" y="106"/>
                    <a:pt x="244" y="53"/>
                  </a:cubicBezTo>
                  <a:cubicBezTo>
                    <a:pt x="233" y="21"/>
                    <a:pt x="200" y="1"/>
                    <a:pt x="16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9" name="Google Shape;15539;p49"/>
            <p:cNvSpPr/>
            <p:nvPr/>
          </p:nvSpPr>
          <p:spPr>
            <a:xfrm>
              <a:off x="4664675" y="2292925"/>
              <a:ext cx="6525" cy="4875"/>
            </a:xfrm>
            <a:custGeom>
              <a:avLst/>
              <a:gdLst/>
              <a:ahLst/>
              <a:cxnLst/>
              <a:rect l="l" t="t" r="r" b="b"/>
              <a:pathLst>
                <a:path w="261" h="195" extrusionOk="0">
                  <a:moveTo>
                    <a:pt x="156" y="0"/>
                  </a:moveTo>
                  <a:cubicBezTo>
                    <a:pt x="145" y="0"/>
                    <a:pt x="133" y="2"/>
                    <a:pt x="120" y="9"/>
                  </a:cubicBezTo>
                  <a:cubicBezTo>
                    <a:pt x="104" y="9"/>
                    <a:pt x="71" y="26"/>
                    <a:pt x="38" y="59"/>
                  </a:cubicBezTo>
                  <a:cubicBezTo>
                    <a:pt x="17" y="75"/>
                    <a:pt x="1" y="92"/>
                    <a:pt x="1" y="129"/>
                  </a:cubicBezTo>
                  <a:cubicBezTo>
                    <a:pt x="1" y="145"/>
                    <a:pt x="17" y="178"/>
                    <a:pt x="38" y="178"/>
                  </a:cubicBezTo>
                  <a:cubicBezTo>
                    <a:pt x="55" y="195"/>
                    <a:pt x="88" y="195"/>
                    <a:pt x="120" y="195"/>
                  </a:cubicBezTo>
                  <a:cubicBezTo>
                    <a:pt x="120" y="195"/>
                    <a:pt x="141" y="195"/>
                    <a:pt x="158" y="178"/>
                  </a:cubicBezTo>
                  <a:cubicBezTo>
                    <a:pt x="174" y="178"/>
                    <a:pt x="191" y="162"/>
                    <a:pt x="207" y="145"/>
                  </a:cubicBezTo>
                  <a:cubicBezTo>
                    <a:pt x="261" y="92"/>
                    <a:pt x="261" y="42"/>
                    <a:pt x="207" y="9"/>
                  </a:cubicBezTo>
                  <a:cubicBezTo>
                    <a:pt x="196" y="9"/>
                    <a:pt x="178" y="0"/>
                    <a:pt x="15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0" name="Google Shape;15540;p49"/>
            <p:cNvSpPr/>
            <p:nvPr/>
          </p:nvSpPr>
          <p:spPr>
            <a:xfrm>
              <a:off x="4660450" y="2317150"/>
              <a:ext cx="6425" cy="4950"/>
            </a:xfrm>
            <a:custGeom>
              <a:avLst/>
              <a:gdLst/>
              <a:ahLst/>
              <a:cxnLst/>
              <a:rect l="l" t="t" r="r" b="b"/>
              <a:pathLst>
                <a:path w="257" h="198" extrusionOk="0">
                  <a:moveTo>
                    <a:pt x="161" y="0"/>
                  </a:moveTo>
                  <a:cubicBezTo>
                    <a:pt x="142" y="0"/>
                    <a:pt x="121" y="6"/>
                    <a:pt x="104" y="17"/>
                  </a:cubicBezTo>
                  <a:cubicBezTo>
                    <a:pt x="67" y="34"/>
                    <a:pt x="34" y="50"/>
                    <a:pt x="17" y="88"/>
                  </a:cubicBezTo>
                  <a:cubicBezTo>
                    <a:pt x="1" y="104"/>
                    <a:pt x="1" y="121"/>
                    <a:pt x="1" y="154"/>
                  </a:cubicBezTo>
                  <a:cubicBezTo>
                    <a:pt x="17" y="174"/>
                    <a:pt x="34" y="174"/>
                    <a:pt x="50" y="191"/>
                  </a:cubicBezTo>
                  <a:cubicBezTo>
                    <a:pt x="56" y="196"/>
                    <a:pt x="64" y="198"/>
                    <a:pt x="73" y="198"/>
                  </a:cubicBezTo>
                  <a:cubicBezTo>
                    <a:pt x="93" y="198"/>
                    <a:pt x="120" y="191"/>
                    <a:pt x="153" y="191"/>
                  </a:cubicBezTo>
                  <a:cubicBezTo>
                    <a:pt x="207" y="154"/>
                    <a:pt x="257" y="88"/>
                    <a:pt x="240" y="50"/>
                  </a:cubicBezTo>
                  <a:cubicBezTo>
                    <a:pt x="229" y="19"/>
                    <a:pt x="196" y="0"/>
                    <a:pt x="16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1" name="Google Shape;15541;p49"/>
            <p:cNvSpPr/>
            <p:nvPr/>
          </p:nvSpPr>
          <p:spPr>
            <a:xfrm>
              <a:off x="4719200" y="2315400"/>
              <a:ext cx="6950" cy="5200"/>
            </a:xfrm>
            <a:custGeom>
              <a:avLst/>
              <a:gdLst/>
              <a:ahLst/>
              <a:cxnLst/>
              <a:rect l="l" t="t" r="r" b="b"/>
              <a:pathLst>
                <a:path w="278" h="208" extrusionOk="0">
                  <a:moveTo>
                    <a:pt x="174" y="1"/>
                  </a:moveTo>
                  <a:cubicBezTo>
                    <a:pt x="141" y="17"/>
                    <a:pt x="104" y="17"/>
                    <a:pt x="88" y="38"/>
                  </a:cubicBezTo>
                  <a:cubicBezTo>
                    <a:pt x="55" y="54"/>
                    <a:pt x="38" y="87"/>
                    <a:pt x="22" y="104"/>
                  </a:cubicBezTo>
                  <a:cubicBezTo>
                    <a:pt x="1" y="158"/>
                    <a:pt x="38" y="191"/>
                    <a:pt x="71" y="207"/>
                  </a:cubicBezTo>
                  <a:lnTo>
                    <a:pt x="104" y="207"/>
                  </a:lnTo>
                  <a:cubicBezTo>
                    <a:pt x="125" y="207"/>
                    <a:pt x="141" y="207"/>
                    <a:pt x="158" y="191"/>
                  </a:cubicBezTo>
                  <a:cubicBezTo>
                    <a:pt x="191" y="174"/>
                    <a:pt x="228" y="158"/>
                    <a:pt x="244" y="141"/>
                  </a:cubicBezTo>
                  <a:cubicBezTo>
                    <a:pt x="244" y="120"/>
                    <a:pt x="244" y="120"/>
                    <a:pt x="261" y="104"/>
                  </a:cubicBezTo>
                  <a:cubicBezTo>
                    <a:pt x="277" y="54"/>
                    <a:pt x="244" y="1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2" name="Google Shape;15542;p49"/>
            <p:cNvSpPr/>
            <p:nvPr/>
          </p:nvSpPr>
          <p:spPr>
            <a:xfrm>
              <a:off x="4714975" y="2303250"/>
              <a:ext cx="6850" cy="4925"/>
            </a:xfrm>
            <a:custGeom>
              <a:avLst/>
              <a:gdLst/>
              <a:ahLst/>
              <a:cxnLst/>
              <a:rect l="l" t="t" r="r" b="b"/>
              <a:pathLst>
                <a:path w="274" h="197" extrusionOk="0">
                  <a:moveTo>
                    <a:pt x="165" y="0"/>
                  </a:moveTo>
                  <a:cubicBezTo>
                    <a:pt x="149" y="0"/>
                    <a:pt x="134" y="3"/>
                    <a:pt x="120" y="9"/>
                  </a:cubicBezTo>
                  <a:cubicBezTo>
                    <a:pt x="50" y="42"/>
                    <a:pt x="1" y="112"/>
                    <a:pt x="17" y="145"/>
                  </a:cubicBezTo>
                  <a:cubicBezTo>
                    <a:pt x="28" y="177"/>
                    <a:pt x="61" y="197"/>
                    <a:pt x="97" y="197"/>
                  </a:cubicBezTo>
                  <a:cubicBezTo>
                    <a:pt x="116" y="197"/>
                    <a:pt x="136" y="191"/>
                    <a:pt x="153" y="178"/>
                  </a:cubicBezTo>
                  <a:cubicBezTo>
                    <a:pt x="224" y="161"/>
                    <a:pt x="273" y="91"/>
                    <a:pt x="257" y="42"/>
                  </a:cubicBezTo>
                  <a:cubicBezTo>
                    <a:pt x="245" y="18"/>
                    <a:pt x="205" y="0"/>
                    <a:pt x="165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3" name="Google Shape;15543;p49"/>
            <p:cNvSpPr/>
            <p:nvPr/>
          </p:nvSpPr>
          <p:spPr>
            <a:xfrm>
              <a:off x="4698600" y="2306025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74" y="1"/>
                  </a:moveTo>
                  <a:cubicBezTo>
                    <a:pt x="141" y="1"/>
                    <a:pt x="103" y="17"/>
                    <a:pt x="87" y="34"/>
                  </a:cubicBezTo>
                  <a:cubicBezTo>
                    <a:pt x="54" y="50"/>
                    <a:pt x="37" y="83"/>
                    <a:pt x="21" y="104"/>
                  </a:cubicBezTo>
                  <a:cubicBezTo>
                    <a:pt x="0" y="153"/>
                    <a:pt x="37" y="207"/>
                    <a:pt x="103" y="207"/>
                  </a:cubicBezTo>
                  <a:cubicBezTo>
                    <a:pt x="124" y="207"/>
                    <a:pt x="141" y="186"/>
                    <a:pt x="157" y="186"/>
                  </a:cubicBezTo>
                  <a:cubicBezTo>
                    <a:pt x="174" y="186"/>
                    <a:pt x="174" y="170"/>
                    <a:pt x="190" y="170"/>
                  </a:cubicBezTo>
                  <a:cubicBezTo>
                    <a:pt x="227" y="153"/>
                    <a:pt x="244" y="120"/>
                    <a:pt x="244" y="104"/>
                  </a:cubicBezTo>
                  <a:cubicBezTo>
                    <a:pt x="260" y="50"/>
                    <a:pt x="227" y="1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4" name="Google Shape;15544;p49"/>
            <p:cNvSpPr/>
            <p:nvPr/>
          </p:nvSpPr>
          <p:spPr>
            <a:xfrm>
              <a:off x="4695600" y="2340575"/>
              <a:ext cx="6525" cy="4950"/>
            </a:xfrm>
            <a:custGeom>
              <a:avLst/>
              <a:gdLst/>
              <a:ahLst/>
              <a:cxnLst/>
              <a:rect l="l" t="t" r="r" b="b"/>
              <a:pathLst>
                <a:path w="261" h="198" extrusionOk="0">
                  <a:moveTo>
                    <a:pt x="170" y="1"/>
                  </a:moveTo>
                  <a:cubicBezTo>
                    <a:pt x="161" y="1"/>
                    <a:pt x="152" y="3"/>
                    <a:pt x="141" y="8"/>
                  </a:cubicBezTo>
                  <a:cubicBezTo>
                    <a:pt x="104" y="8"/>
                    <a:pt x="71" y="25"/>
                    <a:pt x="54" y="62"/>
                  </a:cubicBezTo>
                  <a:cubicBezTo>
                    <a:pt x="1" y="95"/>
                    <a:pt x="1" y="165"/>
                    <a:pt x="38" y="181"/>
                  </a:cubicBezTo>
                  <a:cubicBezTo>
                    <a:pt x="71" y="198"/>
                    <a:pt x="87" y="198"/>
                    <a:pt x="120" y="198"/>
                  </a:cubicBezTo>
                  <a:cubicBezTo>
                    <a:pt x="141" y="198"/>
                    <a:pt x="141" y="198"/>
                    <a:pt x="157" y="181"/>
                  </a:cubicBezTo>
                  <a:cubicBezTo>
                    <a:pt x="174" y="181"/>
                    <a:pt x="190" y="165"/>
                    <a:pt x="207" y="144"/>
                  </a:cubicBezTo>
                  <a:cubicBezTo>
                    <a:pt x="244" y="128"/>
                    <a:pt x="244" y="95"/>
                    <a:pt x="244" y="78"/>
                  </a:cubicBezTo>
                  <a:cubicBezTo>
                    <a:pt x="261" y="41"/>
                    <a:pt x="244" y="25"/>
                    <a:pt x="223" y="8"/>
                  </a:cubicBezTo>
                  <a:cubicBezTo>
                    <a:pt x="201" y="8"/>
                    <a:pt x="187" y="1"/>
                    <a:pt x="17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5" name="Google Shape;15545;p49"/>
            <p:cNvSpPr/>
            <p:nvPr/>
          </p:nvSpPr>
          <p:spPr>
            <a:xfrm>
              <a:off x="4721800" y="2271200"/>
              <a:ext cx="6500" cy="5175"/>
            </a:xfrm>
            <a:custGeom>
              <a:avLst/>
              <a:gdLst/>
              <a:ahLst/>
              <a:cxnLst/>
              <a:rect l="l" t="t" r="r" b="b"/>
              <a:pathLst>
                <a:path w="260" h="207" extrusionOk="0">
                  <a:moveTo>
                    <a:pt x="157" y="0"/>
                  </a:moveTo>
                  <a:cubicBezTo>
                    <a:pt x="140" y="0"/>
                    <a:pt x="103" y="17"/>
                    <a:pt x="70" y="33"/>
                  </a:cubicBezTo>
                  <a:cubicBezTo>
                    <a:pt x="37" y="54"/>
                    <a:pt x="21" y="87"/>
                    <a:pt x="21" y="103"/>
                  </a:cubicBezTo>
                  <a:cubicBezTo>
                    <a:pt x="0" y="136"/>
                    <a:pt x="0" y="157"/>
                    <a:pt x="21" y="173"/>
                  </a:cubicBezTo>
                  <a:cubicBezTo>
                    <a:pt x="37" y="190"/>
                    <a:pt x="54" y="206"/>
                    <a:pt x="87" y="206"/>
                  </a:cubicBezTo>
                  <a:cubicBezTo>
                    <a:pt x="103" y="206"/>
                    <a:pt x="140" y="206"/>
                    <a:pt x="157" y="190"/>
                  </a:cubicBezTo>
                  <a:cubicBezTo>
                    <a:pt x="157" y="190"/>
                    <a:pt x="173" y="190"/>
                    <a:pt x="173" y="173"/>
                  </a:cubicBezTo>
                  <a:cubicBezTo>
                    <a:pt x="206" y="157"/>
                    <a:pt x="227" y="136"/>
                    <a:pt x="243" y="103"/>
                  </a:cubicBezTo>
                  <a:cubicBezTo>
                    <a:pt x="260" y="54"/>
                    <a:pt x="227" y="0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6" name="Google Shape;15546;p49"/>
            <p:cNvSpPr/>
            <p:nvPr/>
          </p:nvSpPr>
          <p:spPr>
            <a:xfrm>
              <a:off x="4723950" y="2283500"/>
              <a:ext cx="6525" cy="4925"/>
            </a:xfrm>
            <a:custGeom>
              <a:avLst/>
              <a:gdLst/>
              <a:ahLst/>
              <a:cxnLst/>
              <a:rect l="l" t="t" r="r" b="b"/>
              <a:pathLst>
                <a:path w="261" h="197" extrusionOk="0">
                  <a:moveTo>
                    <a:pt x="183" y="1"/>
                  </a:moveTo>
                  <a:cubicBezTo>
                    <a:pt x="140" y="1"/>
                    <a:pt x="91" y="19"/>
                    <a:pt x="54" y="57"/>
                  </a:cubicBezTo>
                  <a:cubicBezTo>
                    <a:pt x="1" y="94"/>
                    <a:pt x="1" y="160"/>
                    <a:pt x="38" y="180"/>
                  </a:cubicBezTo>
                  <a:cubicBezTo>
                    <a:pt x="71" y="197"/>
                    <a:pt x="87" y="197"/>
                    <a:pt x="120" y="197"/>
                  </a:cubicBezTo>
                  <a:cubicBezTo>
                    <a:pt x="141" y="197"/>
                    <a:pt x="157" y="197"/>
                    <a:pt x="157" y="180"/>
                  </a:cubicBezTo>
                  <a:cubicBezTo>
                    <a:pt x="174" y="180"/>
                    <a:pt x="190" y="160"/>
                    <a:pt x="207" y="143"/>
                  </a:cubicBezTo>
                  <a:cubicBezTo>
                    <a:pt x="260" y="110"/>
                    <a:pt x="260" y="40"/>
                    <a:pt x="223" y="7"/>
                  </a:cubicBezTo>
                  <a:cubicBezTo>
                    <a:pt x="211" y="3"/>
                    <a:pt x="197" y="1"/>
                    <a:pt x="18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7" name="Google Shape;15547;p49"/>
            <p:cNvSpPr/>
            <p:nvPr/>
          </p:nvSpPr>
          <p:spPr>
            <a:xfrm>
              <a:off x="4721800" y="2327875"/>
              <a:ext cx="6500" cy="4775"/>
            </a:xfrm>
            <a:custGeom>
              <a:avLst/>
              <a:gdLst/>
              <a:ahLst/>
              <a:cxnLst/>
              <a:rect l="l" t="t" r="r" b="b"/>
              <a:pathLst>
                <a:path w="260" h="191" extrusionOk="0">
                  <a:moveTo>
                    <a:pt x="173" y="1"/>
                  </a:moveTo>
                  <a:cubicBezTo>
                    <a:pt x="140" y="1"/>
                    <a:pt x="103" y="17"/>
                    <a:pt x="70" y="34"/>
                  </a:cubicBezTo>
                  <a:cubicBezTo>
                    <a:pt x="54" y="54"/>
                    <a:pt x="37" y="71"/>
                    <a:pt x="21" y="104"/>
                  </a:cubicBezTo>
                  <a:cubicBezTo>
                    <a:pt x="0" y="120"/>
                    <a:pt x="21" y="157"/>
                    <a:pt x="21" y="174"/>
                  </a:cubicBezTo>
                  <a:cubicBezTo>
                    <a:pt x="37" y="190"/>
                    <a:pt x="70" y="190"/>
                    <a:pt x="103" y="190"/>
                  </a:cubicBezTo>
                  <a:lnTo>
                    <a:pt x="157" y="190"/>
                  </a:lnTo>
                  <a:cubicBezTo>
                    <a:pt x="173" y="174"/>
                    <a:pt x="173" y="174"/>
                    <a:pt x="190" y="174"/>
                  </a:cubicBezTo>
                  <a:cubicBezTo>
                    <a:pt x="206" y="157"/>
                    <a:pt x="243" y="120"/>
                    <a:pt x="243" y="104"/>
                  </a:cubicBezTo>
                  <a:cubicBezTo>
                    <a:pt x="260" y="34"/>
                    <a:pt x="227" y="1"/>
                    <a:pt x="17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8" name="Google Shape;15548;p49"/>
            <p:cNvSpPr/>
            <p:nvPr/>
          </p:nvSpPr>
          <p:spPr>
            <a:xfrm>
              <a:off x="4685300" y="2362200"/>
              <a:ext cx="6100" cy="5075"/>
            </a:xfrm>
            <a:custGeom>
              <a:avLst/>
              <a:gdLst/>
              <a:ahLst/>
              <a:cxnLst/>
              <a:rect l="l" t="t" r="r" b="b"/>
              <a:pathLst>
                <a:path w="244" h="203" extrusionOk="0">
                  <a:moveTo>
                    <a:pt x="120" y="1"/>
                  </a:moveTo>
                  <a:cubicBezTo>
                    <a:pt x="87" y="21"/>
                    <a:pt x="54" y="38"/>
                    <a:pt x="38" y="54"/>
                  </a:cubicBezTo>
                  <a:cubicBezTo>
                    <a:pt x="17" y="71"/>
                    <a:pt x="1" y="104"/>
                    <a:pt x="1" y="124"/>
                  </a:cubicBezTo>
                  <a:cubicBezTo>
                    <a:pt x="1" y="157"/>
                    <a:pt x="1" y="174"/>
                    <a:pt x="17" y="190"/>
                  </a:cubicBezTo>
                  <a:cubicBezTo>
                    <a:pt x="36" y="199"/>
                    <a:pt x="49" y="203"/>
                    <a:pt x="62" y="203"/>
                  </a:cubicBezTo>
                  <a:cubicBezTo>
                    <a:pt x="75" y="203"/>
                    <a:pt x="87" y="199"/>
                    <a:pt x="104" y="190"/>
                  </a:cubicBezTo>
                  <a:lnTo>
                    <a:pt x="141" y="190"/>
                  </a:lnTo>
                  <a:cubicBezTo>
                    <a:pt x="157" y="174"/>
                    <a:pt x="174" y="174"/>
                    <a:pt x="190" y="157"/>
                  </a:cubicBezTo>
                  <a:cubicBezTo>
                    <a:pt x="244" y="104"/>
                    <a:pt x="244" y="38"/>
                    <a:pt x="207" y="21"/>
                  </a:cubicBezTo>
                  <a:cubicBezTo>
                    <a:pt x="174" y="1"/>
                    <a:pt x="157" y="1"/>
                    <a:pt x="12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9" name="Google Shape;15549;p49"/>
            <p:cNvSpPr/>
            <p:nvPr/>
          </p:nvSpPr>
          <p:spPr>
            <a:xfrm>
              <a:off x="4681075" y="2386575"/>
              <a:ext cx="6000" cy="4825"/>
            </a:xfrm>
            <a:custGeom>
              <a:avLst/>
              <a:gdLst/>
              <a:ahLst/>
              <a:cxnLst/>
              <a:rect l="l" t="t" r="r" b="b"/>
              <a:pathLst>
                <a:path w="240" h="193" extrusionOk="0">
                  <a:moveTo>
                    <a:pt x="138" y="0"/>
                  </a:moveTo>
                  <a:cubicBezTo>
                    <a:pt x="120" y="0"/>
                    <a:pt x="102" y="3"/>
                    <a:pt x="83" y="7"/>
                  </a:cubicBezTo>
                  <a:cubicBezTo>
                    <a:pt x="50" y="23"/>
                    <a:pt x="17" y="56"/>
                    <a:pt x="0" y="77"/>
                  </a:cubicBezTo>
                  <a:lnTo>
                    <a:pt x="0" y="143"/>
                  </a:lnTo>
                  <a:cubicBezTo>
                    <a:pt x="0" y="159"/>
                    <a:pt x="17" y="180"/>
                    <a:pt x="33" y="180"/>
                  </a:cubicBezTo>
                  <a:cubicBezTo>
                    <a:pt x="50" y="188"/>
                    <a:pt x="67" y="192"/>
                    <a:pt x="85" y="192"/>
                  </a:cubicBezTo>
                  <a:cubicBezTo>
                    <a:pt x="103" y="192"/>
                    <a:pt x="120" y="188"/>
                    <a:pt x="137" y="180"/>
                  </a:cubicBezTo>
                  <a:cubicBezTo>
                    <a:pt x="207" y="143"/>
                    <a:pt x="240" y="94"/>
                    <a:pt x="223" y="40"/>
                  </a:cubicBezTo>
                  <a:cubicBezTo>
                    <a:pt x="223" y="16"/>
                    <a:pt x="186" y="0"/>
                    <a:pt x="13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0" name="Google Shape;15550;p49"/>
            <p:cNvSpPr/>
            <p:nvPr/>
          </p:nvSpPr>
          <p:spPr>
            <a:xfrm>
              <a:off x="4693025" y="2388425"/>
              <a:ext cx="6525" cy="4800"/>
            </a:xfrm>
            <a:custGeom>
              <a:avLst/>
              <a:gdLst/>
              <a:ahLst/>
              <a:cxnLst/>
              <a:rect l="l" t="t" r="r" b="b"/>
              <a:pathLst>
                <a:path w="261" h="192" extrusionOk="0">
                  <a:moveTo>
                    <a:pt x="175" y="1"/>
                  </a:moveTo>
                  <a:cubicBezTo>
                    <a:pt x="153" y="1"/>
                    <a:pt x="129" y="6"/>
                    <a:pt x="104" y="20"/>
                  </a:cubicBezTo>
                  <a:cubicBezTo>
                    <a:pt x="38" y="36"/>
                    <a:pt x="1" y="106"/>
                    <a:pt x="17" y="139"/>
                  </a:cubicBezTo>
                  <a:cubicBezTo>
                    <a:pt x="31" y="171"/>
                    <a:pt x="56" y="191"/>
                    <a:pt x="91" y="191"/>
                  </a:cubicBezTo>
                  <a:cubicBezTo>
                    <a:pt x="111" y="191"/>
                    <a:pt x="133" y="185"/>
                    <a:pt x="157" y="172"/>
                  </a:cubicBezTo>
                  <a:cubicBezTo>
                    <a:pt x="223" y="156"/>
                    <a:pt x="260" y="85"/>
                    <a:pt x="244" y="53"/>
                  </a:cubicBezTo>
                  <a:cubicBezTo>
                    <a:pt x="244" y="20"/>
                    <a:pt x="215" y="1"/>
                    <a:pt x="17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1" name="Google Shape;15551;p49"/>
            <p:cNvSpPr/>
            <p:nvPr/>
          </p:nvSpPr>
          <p:spPr>
            <a:xfrm>
              <a:off x="4729525" y="2292625"/>
              <a:ext cx="6500" cy="5175"/>
            </a:xfrm>
            <a:custGeom>
              <a:avLst/>
              <a:gdLst/>
              <a:ahLst/>
              <a:cxnLst/>
              <a:rect l="l" t="t" r="r" b="b"/>
              <a:pathLst>
                <a:path w="260" h="207" extrusionOk="0">
                  <a:moveTo>
                    <a:pt x="173" y="1"/>
                  </a:moveTo>
                  <a:cubicBezTo>
                    <a:pt x="140" y="1"/>
                    <a:pt x="103" y="21"/>
                    <a:pt x="87" y="38"/>
                  </a:cubicBezTo>
                  <a:cubicBezTo>
                    <a:pt x="54" y="54"/>
                    <a:pt x="37" y="87"/>
                    <a:pt x="21" y="104"/>
                  </a:cubicBezTo>
                  <a:cubicBezTo>
                    <a:pt x="0" y="157"/>
                    <a:pt x="37" y="207"/>
                    <a:pt x="103" y="207"/>
                  </a:cubicBezTo>
                  <a:cubicBezTo>
                    <a:pt x="124" y="207"/>
                    <a:pt x="140" y="207"/>
                    <a:pt x="157" y="190"/>
                  </a:cubicBezTo>
                  <a:cubicBezTo>
                    <a:pt x="173" y="190"/>
                    <a:pt x="173" y="174"/>
                    <a:pt x="190" y="174"/>
                  </a:cubicBezTo>
                  <a:cubicBezTo>
                    <a:pt x="206" y="157"/>
                    <a:pt x="243" y="141"/>
                    <a:pt x="243" y="104"/>
                  </a:cubicBezTo>
                  <a:cubicBezTo>
                    <a:pt x="260" y="54"/>
                    <a:pt x="227" y="1"/>
                    <a:pt x="17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2" name="Google Shape;15552;p49"/>
            <p:cNvSpPr/>
            <p:nvPr/>
          </p:nvSpPr>
          <p:spPr>
            <a:xfrm>
              <a:off x="4675400" y="2375100"/>
              <a:ext cx="6100" cy="5175"/>
            </a:xfrm>
            <a:custGeom>
              <a:avLst/>
              <a:gdLst/>
              <a:ahLst/>
              <a:cxnLst/>
              <a:rect l="l" t="t" r="r" b="b"/>
              <a:pathLst>
                <a:path w="244" h="207" extrusionOk="0">
                  <a:moveTo>
                    <a:pt x="157" y="0"/>
                  </a:moveTo>
                  <a:cubicBezTo>
                    <a:pt x="141" y="0"/>
                    <a:pt x="104" y="21"/>
                    <a:pt x="87" y="37"/>
                  </a:cubicBezTo>
                  <a:cubicBezTo>
                    <a:pt x="54" y="54"/>
                    <a:pt x="21" y="70"/>
                    <a:pt x="21" y="103"/>
                  </a:cubicBezTo>
                  <a:cubicBezTo>
                    <a:pt x="1" y="157"/>
                    <a:pt x="38" y="206"/>
                    <a:pt x="87" y="206"/>
                  </a:cubicBezTo>
                  <a:cubicBezTo>
                    <a:pt x="104" y="206"/>
                    <a:pt x="124" y="206"/>
                    <a:pt x="141" y="190"/>
                  </a:cubicBezTo>
                  <a:lnTo>
                    <a:pt x="157" y="190"/>
                  </a:lnTo>
                  <a:lnTo>
                    <a:pt x="174" y="173"/>
                  </a:lnTo>
                  <a:cubicBezTo>
                    <a:pt x="207" y="157"/>
                    <a:pt x="227" y="140"/>
                    <a:pt x="244" y="103"/>
                  </a:cubicBezTo>
                  <a:cubicBezTo>
                    <a:pt x="244" y="87"/>
                    <a:pt x="244" y="54"/>
                    <a:pt x="227" y="37"/>
                  </a:cubicBezTo>
                  <a:cubicBezTo>
                    <a:pt x="227" y="21"/>
                    <a:pt x="190" y="0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3" name="Google Shape;15553;p49"/>
            <p:cNvSpPr/>
            <p:nvPr/>
          </p:nvSpPr>
          <p:spPr>
            <a:xfrm>
              <a:off x="4667675" y="2442850"/>
              <a:ext cx="6100" cy="4925"/>
            </a:xfrm>
            <a:custGeom>
              <a:avLst/>
              <a:gdLst/>
              <a:ahLst/>
              <a:cxnLst/>
              <a:rect l="l" t="t" r="r" b="b"/>
              <a:pathLst>
                <a:path w="244" h="197" extrusionOk="0">
                  <a:moveTo>
                    <a:pt x="163" y="1"/>
                  </a:moveTo>
                  <a:cubicBezTo>
                    <a:pt x="121" y="1"/>
                    <a:pt x="74" y="16"/>
                    <a:pt x="38" y="40"/>
                  </a:cubicBezTo>
                  <a:cubicBezTo>
                    <a:pt x="21" y="73"/>
                    <a:pt x="0" y="94"/>
                    <a:pt x="0" y="127"/>
                  </a:cubicBezTo>
                  <a:cubicBezTo>
                    <a:pt x="0" y="143"/>
                    <a:pt x="0" y="160"/>
                    <a:pt x="38" y="176"/>
                  </a:cubicBezTo>
                  <a:cubicBezTo>
                    <a:pt x="54" y="197"/>
                    <a:pt x="87" y="197"/>
                    <a:pt x="104" y="197"/>
                  </a:cubicBezTo>
                  <a:cubicBezTo>
                    <a:pt x="124" y="197"/>
                    <a:pt x="141" y="176"/>
                    <a:pt x="141" y="176"/>
                  </a:cubicBezTo>
                  <a:cubicBezTo>
                    <a:pt x="157" y="176"/>
                    <a:pt x="174" y="160"/>
                    <a:pt x="190" y="143"/>
                  </a:cubicBezTo>
                  <a:cubicBezTo>
                    <a:pt x="244" y="94"/>
                    <a:pt x="244" y="40"/>
                    <a:pt x="207" y="7"/>
                  </a:cubicBezTo>
                  <a:cubicBezTo>
                    <a:pt x="193" y="3"/>
                    <a:pt x="179" y="1"/>
                    <a:pt x="16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4" name="Google Shape;15554;p49"/>
            <p:cNvSpPr/>
            <p:nvPr/>
          </p:nvSpPr>
          <p:spPr>
            <a:xfrm>
              <a:off x="4690875" y="2373850"/>
              <a:ext cx="6500" cy="5175"/>
            </a:xfrm>
            <a:custGeom>
              <a:avLst/>
              <a:gdLst/>
              <a:ahLst/>
              <a:cxnLst/>
              <a:rect l="l" t="t" r="r" b="b"/>
              <a:pathLst>
                <a:path w="260" h="207" extrusionOk="0">
                  <a:moveTo>
                    <a:pt x="173" y="1"/>
                  </a:moveTo>
                  <a:cubicBezTo>
                    <a:pt x="140" y="1"/>
                    <a:pt x="103" y="17"/>
                    <a:pt x="70" y="34"/>
                  </a:cubicBezTo>
                  <a:cubicBezTo>
                    <a:pt x="54" y="50"/>
                    <a:pt x="21" y="87"/>
                    <a:pt x="21" y="104"/>
                  </a:cubicBezTo>
                  <a:cubicBezTo>
                    <a:pt x="0" y="153"/>
                    <a:pt x="37" y="207"/>
                    <a:pt x="87" y="207"/>
                  </a:cubicBezTo>
                  <a:cubicBezTo>
                    <a:pt x="103" y="207"/>
                    <a:pt x="140" y="207"/>
                    <a:pt x="157" y="190"/>
                  </a:cubicBezTo>
                  <a:cubicBezTo>
                    <a:pt x="157" y="190"/>
                    <a:pt x="173" y="190"/>
                    <a:pt x="190" y="174"/>
                  </a:cubicBezTo>
                  <a:cubicBezTo>
                    <a:pt x="206" y="153"/>
                    <a:pt x="227" y="137"/>
                    <a:pt x="243" y="104"/>
                  </a:cubicBezTo>
                  <a:cubicBezTo>
                    <a:pt x="260" y="50"/>
                    <a:pt x="227" y="1"/>
                    <a:pt x="17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5" name="Google Shape;15555;p49"/>
            <p:cNvSpPr/>
            <p:nvPr/>
          </p:nvSpPr>
          <p:spPr>
            <a:xfrm>
              <a:off x="4715800" y="2409925"/>
              <a:ext cx="6525" cy="5075"/>
            </a:xfrm>
            <a:custGeom>
              <a:avLst/>
              <a:gdLst/>
              <a:ahLst/>
              <a:cxnLst/>
              <a:rect l="l" t="t" r="r" b="b"/>
              <a:pathLst>
                <a:path w="261" h="203" extrusionOk="0">
                  <a:moveTo>
                    <a:pt x="137" y="1"/>
                  </a:moveTo>
                  <a:cubicBezTo>
                    <a:pt x="120" y="17"/>
                    <a:pt x="87" y="34"/>
                    <a:pt x="54" y="50"/>
                  </a:cubicBezTo>
                  <a:cubicBezTo>
                    <a:pt x="17" y="104"/>
                    <a:pt x="1" y="153"/>
                    <a:pt x="54" y="190"/>
                  </a:cubicBezTo>
                  <a:cubicBezTo>
                    <a:pt x="63" y="198"/>
                    <a:pt x="75" y="203"/>
                    <a:pt x="90" y="203"/>
                  </a:cubicBezTo>
                  <a:cubicBezTo>
                    <a:pt x="104" y="203"/>
                    <a:pt x="120" y="198"/>
                    <a:pt x="137" y="190"/>
                  </a:cubicBezTo>
                  <a:lnTo>
                    <a:pt x="158" y="190"/>
                  </a:lnTo>
                  <a:cubicBezTo>
                    <a:pt x="191" y="174"/>
                    <a:pt x="207" y="174"/>
                    <a:pt x="224" y="153"/>
                  </a:cubicBezTo>
                  <a:cubicBezTo>
                    <a:pt x="240" y="120"/>
                    <a:pt x="261" y="104"/>
                    <a:pt x="261" y="71"/>
                  </a:cubicBezTo>
                  <a:cubicBezTo>
                    <a:pt x="261" y="50"/>
                    <a:pt x="240" y="34"/>
                    <a:pt x="224" y="17"/>
                  </a:cubicBezTo>
                  <a:cubicBezTo>
                    <a:pt x="207" y="1"/>
                    <a:pt x="174" y="1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6" name="Google Shape;15556;p49"/>
            <p:cNvSpPr/>
            <p:nvPr/>
          </p:nvSpPr>
          <p:spPr>
            <a:xfrm>
              <a:off x="4720150" y="2431600"/>
              <a:ext cx="6400" cy="4950"/>
            </a:xfrm>
            <a:custGeom>
              <a:avLst/>
              <a:gdLst/>
              <a:ahLst/>
              <a:cxnLst/>
              <a:rect l="l" t="t" r="r" b="b"/>
              <a:pathLst>
                <a:path w="256" h="198" extrusionOk="0">
                  <a:moveTo>
                    <a:pt x="196" y="1"/>
                  </a:moveTo>
                  <a:cubicBezTo>
                    <a:pt x="189" y="1"/>
                    <a:pt x="180" y="3"/>
                    <a:pt x="169" y="8"/>
                  </a:cubicBezTo>
                  <a:cubicBezTo>
                    <a:pt x="103" y="8"/>
                    <a:pt x="33" y="45"/>
                    <a:pt x="17" y="94"/>
                  </a:cubicBezTo>
                  <a:cubicBezTo>
                    <a:pt x="0" y="148"/>
                    <a:pt x="33" y="197"/>
                    <a:pt x="103" y="197"/>
                  </a:cubicBezTo>
                  <a:cubicBezTo>
                    <a:pt x="120" y="197"/>
                    <a:pt x="136" y="197"/>
                    <a:pt x="153" y="181"/>
                  </a:cubicBezTo>
                  <a:cubicBezTo>
                    <a:pt x="169" y="181"/>
                    <a:pt x="169" y="181"/>
                    <a:pt x="190" y="164"/>
                  </a:cubicBezTo>
                  <a:cubicBezTo>
                    <a:pt x="223" y="148"/>
                    <a:pt x="239" y="131"/>
                    <a:pt x="239" y="94"/>
                  </a:cubicBezTo>
                  <a:cubicBezTo>
                    <a:pt x="256" y="78"/>
                    <a:pt x="256" y="45"/>
                    <a:pt x="239" y="28"/>
                  </a:cubicBezTo>
                  <a:cubicBezTo>
                    <a:pt x="227" y="14"/>
                    <a:pt x="216" y="1"/>
                    <a:pt x="19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7" name="Google Shape;15557;p49"/>
            <p:cNvSpPr/>
            <p:nvPr/>
          </p:nvSpPr>
          <p:spPr>
            <a:xfrm>
              <a:off x="4768175" y="2375700"/>
              <a:ext cx="6525" cy="5075"/>
            </a:xfrm>
            <a:custGeom>
              <a:avLst/>
              <a:gdLst/>
              <a:ahLst/>
              <a:cxnLst/>
              <a:rect l="l" t="t" r="r" b="b"/>
              <a:pathLst>
                <a:path w="261" h="203" extrusionOk="0">
                  <a:moveTo>
                    <a:pt x="161" y="1"/>
                  </a:moveTo>
                  <a:cubicBezTo>
                    <a:pt x="139" y="1"/>
                    <a:pt x="114" y="5"/>
                    <a:pt x="87" y="13"/>
                  </a:cubicBezTo>
                  <a:cubicBezTo>
                    <a:pt x="54" y="30"/>
                    <a:pt x="21" y="63"/>
                    <a:pt x="0" y="100"/>
                  </a:cubicBezTo>
                  <a:lnTo>
                    <a:pt x="0" y="149"/>
                  </a:lnTo>
                  <a:cubicBezTo>
                    <a:pt x="13" y="183"/>
                    <a:pt x="45" y="202"/>
                    <a:pt x="79" y="202"/>
                  </a:cubicBezTo>
                  <a:cubicBezTo>
                    <a:pt x="100" y="202"/>
                    <a:pt x="121" y="196"/>
                    <a:pt x="141" y="182"/>
                  </a:cubicBezTo>
                  <a:cubicBezTo>
                    <a:pt x="206" y="149"/>
                    <a:pt x="260" y="100"/>
                    <a:pt x="244" y="46"/>
                  </a:cubicBezTo>
                  <a:cubicBezTo>
                    <a:pt x="227" y="30"/>
                    <a:pt x="227" y="30"/>
                    <a:pt x="206" y="13"/>
                  </a:cubicBezTo>
                  <a:cubicBezTo>
                    <a:pt x="198" y="5"/>
                    <a:pt x="182" y="1"/>
                    <a:pt x="16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8" name="Google Shape;15558;p49"/>
            <p:cNvSpPr/>
            <p:nvPr/>
          </p:nvSpPr>
          <p:spPr>
            <a:xfrm>
              <a:off x="4769500" y="2385400"/>
              <a:ext cx="6425" cy="5225"/>
            </a:xfrm>
            <a:custGeom>
              <a:avLst/>
              <a:gdLst/>
              <a:ahLst/>
              <a:cxnLst/>
              <a:rect l="l" t="t" r="r" b="b"/>
              <a:pathLst>
                <a:path w="257" h="209" extrusionOk="0">
                  <a:moveTo>
                    <a:pt x="153" y="0"/>
                  </a:moveTo>
                  <a:cubicBezTo>
                    <a:pt x="137" y="0"/>
                    <a:pt x="120" y="21"/>
                    <a:pt x="104" y="21"/>
                  </a:cubicBezTo>
                  <a:cubicBezTo>
                    <a:pt x="34" y="54"/>
                    <a:pt x="1" y="103"/>
                    <a:pt x="17" y="157"/>
                  </a:cubicBezTo>
                  <a:cubicBezTo>
                    <a:pt x="17" y="189"/>
                    <a:pt x="47" y="209"/>
                    <a:pt x="85" y="209"/>
                  </a:cubicBezTo>
                  <a:cubicBezTo>
                    <a:pt x="106" y="209"/>
                    <a:pt x="130" y="203"/>
                    <a:pt x="153" y="190"/>
                  </a:cubicBezTo>
                  <a:cubicBezTo>
                    <a:pt x="174" y="190"/>
                    <a:pt x="191" y="174"/>
                    <a:pt x="207" y="157"/>
                  </a:cubicBezTo>
                  <a:cubicBezTo>
                    <a:pt x="240" y="124"/>
                    <a:pt x="257" y="87"/>
                    <a:pt x="240" y="54"/>
                  </a:cubicBezTo>
                  <a:cubicBezTo>
                    <a:pt x="240" y="21"/>
                    <a:pt x="207" y="0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9" name="Google Shape;15559;p49"/>
            <p:cNvSpPr/>
            <p:nvPr/>
          </p:nvSpPr>
          <p:spPr>
            <a:xfrm>
              <a:off x="4774250" y="2443850"/>
              <a:ext cx="6425" cy="5175"/>
            </a:xfrm>
            <a:custGeom>
              <a:avLst/>
              <a:gdLst/>
              <a:ahLst/>
              <a:cxnLst/>
              <a:rect l="l" t="t" r="r" b="b"/>
              <a:pathLst>
                <a:path w="257" h="207" extrusionOk="0">
                  <a:moveTo>
                    <a:pt x="153" y="0"/>
                  </a:moveTo>
                  <a:cubicBezTo>
                    <a:pt x="120" y="0"/>
                    <a:pt x="87" y="17"/>
                    <a:pt x="67" y="33"/>
                  </a:cubicBezTo>
                  <a:cubicBezTo>
                    <a:pt x="34" y="54"/>
                    <a:pt x="17" y="70"/>
                    <a:pt x="1" y="103"/>
                  </a:cubicBezTo>
                  <a:cubicBezTo>
                    <a:pt x="1" y="120"/>
                    <a:pt x="1" y="157"/>
                    <a:pt x="17" y="173"/>
                  </a:cubicBezTo>
                  <a:cubicBezTo>
                    <a:pt x="34" y="190"/>
                    <a:pt x="50" y="206"/>
                    <a:pt x="87" y="206"/>
                  </a:cubicBezTo>
                  <a:cubicBezTo>
                    <a:pt x="104" y="206"/>
                    <a:pt x="120" y="190"/>
                    <a:pt x="137" y="190"/>
                  </a:cubicBezTo>
                  <a:cubicBezTo>
                    <a:pt x="153" y="173"/>
                    <a:pt x="153" y="173"/>
                    <a:pt x="170" y="173"/>
                  </a:cubicBezTo>
                  <a:cubicBezTo>
                    <a:pt x="207" y="157"/>
                    <a:pt x="223" y="120"/>
                    <a:pt x="223" y="103"/>
                  </a:cubicBezTo>
                  <a:cubicBezTo>
                    <a:pt x="256" y="54"/>
                    <a:pt x="223" y="0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0" name="Google Shape;15560;p49"/>
            <p:cNvSpPr/>
            <p:nvPr/>
          </p:nvSpPr>
          <p:spPr>
            <a:xfrm>
              <a:off x="4778075" y="2409100"/>
              <a:ext cx="6500" cy="5175"/>
            </a:xfrm>
            <a:custGeom>
              <a:avLst/>
              <a:gdLst/>
              <a:ahLst/>
              <a:cxnLst/>
              <a:rect l="l" t="t" r="r" b="b"/>
              <a:pathLst>
                <a:path w="260" h="207" extrusionOk="0">
                  <a:moveTo>
                    <a:pt x="173" y="1"/>
                  </a:moveTo>
                  <a:cubicBezTo>
                    <a:pt x="157" y="1"/>
                    <a:pt x="120" y="17"/>
                    <a:pt x="103" y="34"/>
                  </a:cubicBezTo>
                  <a:cubicBezTo>
                    <a:pt x="70" y="50"/>
                    <a:pt x="37" y="67"/>
                    <a:pt x="17" y="104"/>
                  </a:cubicBezTo>
                  <a:cubicBezTo>
                    <a:pt x="0" y="153"/>
                    <a:pt x="37" y="207"/>
                    <a:pt x="103" y="207"/>
                  </a:cubicBezTo>
                  <a:cubicBezTo>
                    <a:pt x="120" y="207"/>
                    <a:pt x="140" y="207"/>
                    <a:pt x="140" y="186"/>
                  </a:cubicBezTo>
                  <a:lnTo>
                    <a:pt x="173" y="186"/>
                  </a:lnTo>
                  <a:lnTo>
                    <a:pt x="190" y="170"/>
                  </a:lnTo>
                  <a:cubicBezTo>
                    <a:pt x="223" y="153"/>
                    <a:pt x="243" y="120"/>
                    <a:pt x="260" y="104"/>
                  </a:cubicBezTo>
                  <a:cubicBezTo>
                    <a:pt x="260" y="67"/>
                    <a:pt x="260" y="50"/>
                    <a:pt x="243" y="34"/>
                  </a:cubicBezTo>
                  <a:cubicBezTo>
                    <a:pt x="223" y="17"/>
                    <a:pt x="206" y="1"/>
                    <a:pt x="17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1" name="Google Shape;15561;p49"/>
            <p:cNvSpPr/>
            <p:nvPr/>
          </p:nvSpPr>
          <p:spPr>
            <a:xfrm>
              <a:off x="4783225" y="2433125"/>
              <a:ext cx="6525" cy="4925"/>
            </a:xfrm>
            <a:custGeom>
              <a:avLst/>
              <a:gdLst/>
              <a:ahLst/>
              <a:cxnLst/>
              <a:rect l="l" t="t" r="r" b="b"/>
              <a:pathLst>
                <a:path w="261" h="197" extrusionOk="0">
                  <a:moveTo>
                    <a:pt x="173" y="0"/>
                  </a:moveTo>
                  <a:cubicBezTo>
                    <a:pt x="157" y="0"/>
                    <a:pt x="120" y="0"/>
                    <a:pt x="103" y="17"/>
                  </a:cubicBezTo>
                  <a:cubicBezTo>
                    <a:pt x="54" y="33"/>
                    <a:pt x="0" y="103"/>
                    <a:pt x="17" y="153"/>
                  </a:cubicBezTo>
                  <a:cubicBezTo>
                    <a:pt x="32" y="180"/>
                    <a:pt x="72" y="196"/>
                    <a:pt x="113" y="196"/>
                  </a:cubicBezTo>
                  <a:cubicBezTo>
                    <a:pt x="128" y="196"/>
                    <a:pt x="143" y="194"/>
                    <a:pt x="157" y="190"/>
                  </a:cubicBezTo>
                  <a:cubicBezTo>
                    <a:pt x="173" y="173"/>
                    <a:pt x="190" y="173"/>
                    <a:pt x="206" y="153"/>
                  </a:cubicBezTo>
                  <a:cubicBezTo>
                    <a:pt x="244" y="120"/>
                    <a:pt x="260" y="87"/>
                    <a:pt x="260" y="50"/>
                  </a:cubicBezTo>
                  <a:cubicBezTo>
                    <a:pt x="244" y="17"/>
                    <a:pt x="206" y="0"/>
                    <a:pt x="17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2" name="Google Shape;15562;p49"/>
            <p:cNvSpPr/>
            <p:nvPr/>
          </p:nvSpPr>
          <p:spPr>
            <a:xfrm>
              <a:off x="4787950" y="2396225"/>
              <a:ext cx="6525" cy="5050"/>
            </a:xfrm>
            <a:custGeom>
              <a:avLst/>
              <a:gdLst/>
              <a:ahLst/>
              <a:cxnLst/>
              <a:rect l="l" t="t" r="r" b="b"/>
              <a:pathLst>
                <a:path w="261" h="202" extrusionOk="0">
                  <a:moveTo>
                    <a:pt x="137" y="0"/>
                  </a:moveTo>
                  <a:cubicBezTo>
                    <a:pt x="104" y="17"/>
                    <a:pt x="71" y="33"/>
                    <a:pt x="55" y="50"/>
                  </a:cubicBezTo>
                  <a:cubicBezTo>
                    <a:pt x="17" y="66"/>
                    <a:pt x="17" y="103"/>
                    <a:pt x="1" y="120"/>
                  </a:cubicBezTo>
                  <a:cubicBezTo>
                    <a:pt x="1" y="153"/>
                    <a:pt x="17" y="169"/>
                    <a:pt x="34" y="186"/>
                  </a:cubicBezTo>
                  <a:cubicBezTo>
                    <a:pt x="44" y="196"/>
                    <a:pt x="58" y="201"/>
                    <a:pt x="73" y="201"/>
                  </a:cubicBezTo>
                  <a:cubicBezTo>
                    <a:pt x="88" y="201"/>
                    <a:pt x="104" y="196"/>
                    <a:pt x="120" y="186"/>
                  </a:cubicBezTo>
                  <a:lnTo>
                    <a:pt x="158" y="186"/>
                  </a:lnTo>
                  <a:cubicBezTo>
                    <a:pt x="174" y="169"/>
                    <a:pt x="191" y="153"/>
                    <a:pt x="207" y="153"/>
                  </a:cubicBezTo>
                  <a:cubicBezTo>
                    <a:pt x="261" y="103"/>
                    <a:pt x="261" y="33"/>
                    <a:pt x="224" y="17"/>
                  </a:cubicBezTo>
                  <a:cubicBezTo>
                    <a:pt x="191" y="0"/>
                    <a:pt x="174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3" name="Google Shape;15563;p49"/>
            <p:cNvSpPr/>
            <p:nvPr/>
          </p:nvSpPr>
          <p:spPr>
            <a:xfrm>
              <a:off x="4783625" y="2420225"/>
              <a:ext cx="6525" cy="5075"/>
            </a:xfrm>
            <a:custGeom>
              <a:avLst/>
              <a:gdLst/>
              <a:ahLst/>
              <a:cxnLst/>
              <a:rect l="l" t="t" r="r" b="b"/>
              <a:pathLst>
                <a:path w="261" h="203" extrusionOk="0">
                  <a:moveTo>
                    <a:pt x="171" y="0"/>
                  </a:moveTo>
                  <a:cubicBezTo>
                    <a:pt x="151" y="0"/>
                    <a:pt x="129" y="6"/>
                    <a:pt x="104" y="17"/>
                  </a:cubicBezTo>
                  <a:cubicBezTo>
                    <a:pt x="71" y="34"/>
                    <a:pt x="38" y="71"/>
                    <a:pt x="21" y="87"/>
                  </a:cubicBezTo>
                  <a:cubicBezTo>
                    <a:pt x="21" y="104"/>
                    <a:pt x="1" y="137"/>
                    <a:pt x="21" y="153"/>
                  </a:cubicBezTo>
                  <a:cubicBezTo>
                    <a:pt x="21" y="174"/>
                    <a:pt x="38" y="191"/>
                    <a:pt x="54" y="191"/>
                  </a:cubicBezTo>
                  <a:cubicBezTo>
                    <a:pt x="71" y="199"/>
                    <a:pt x="88" y="203"/>
                    <a:pt x="106" y="203"/>
                  </a:cubicBezTo>
                  <a:cubicBezTo>
                    <a:pt x="123" y="203"/>
                    <a:pt x="141" y="199"/>
                    <a:pt x="157" y="191"/>
                  </a:cubicBezTo>
                  <a:cubicBezTo>
                    <a:pt x="228" y="153"/>
                    <a:pt x="261" y="104"/>
                    <a:pt x="244" y="50"/>
                  </a:cubicBezTo>
                  <a:cubicBezTo>
                    <a:pt x="233" y="18"/>
                    <a:pt x="207" y="0"/>
                    <a:pt x="17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4" name="Google Shape;15564;p49"/>
            <p:cNvSpPr/>
            <p:nvPr/>
          </p:nvSpPr>
          <p:spPr>
            <a:xfrm>
              <a:off x="4726525" y="2397875"/>
              <a:ext cx="6925" cy="5175"/>
            </a:xfrm>
            <a:custGeom>
              <a:avLst/>
              <a:gdLst/>
              <a:ahLst/>
              <a:cxnLst/>
              <a:rect l="l" t="t" r="r" b="b"/>
              <a:pathLst>
                <a:path w="277" h="207" extrusionOk="0">
                  <a:moveTo>
                    <a:pt x="174" y="0"/>
                  </a:moveTo>
                  <a:cubicBezTo>
                    <a:pt x="141" y="0"/>
                    <a:pt x="104" y="17"/>
                    <a:pt x="87" y="37"/>
                  </a:cubicBezTo>
                  <a:cubicBezTo>
                    <a:pt x="54" y="54"/>
                    <a:pt x="38" y="87"/>
                    <a:pt x="17" y="103"/>
                  </a:cubicBezTo>
                  <a:cubicBezTo>
                    <a:pt x="1" y="157"/>
                    <a:pt x="38" y="206"/>
                    <a:pt x="104" y="206"/>
                  </a:cubicBezTo>
                  <a:cubicBezTo>
                    <a:pt x="120" y="206"/>
                    <a:pt x="141" y="190"/>
                    <a:pt x="157" y="190"/>
                  </a:cubicBezTo>
                  <a:cubicBezTo>
                    <a:pt x="174" y="190"/>
                    <a:pt x="174" y="173"/>
                    <a:pt x="190" y="173"/>
                  </a:cubicBezTo>
                  <a:cubicBezTo>
                    <a:pt x="223" y="157"/>
                    <a:pt x="244" y="120"/>
                    <a:pt x="244" y="103"/>
                  </a:cubicBezTo>
                  <a:cubicBezTo>
                    <a:pt x="277" y="54"/>
                    <a:pt x="244" y="0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5" name="Google Shape;15565;p49"/>
            <p:cNvSpPr/>
            <p:nvPr/>
          </p:nvSpPr>
          <p:spPr>
            <a:xfrm>
              <a:off x="4723950" y="2445575"/>
              <a:ext cx="6525" cy="5025"/>
            </a:xfrm>
            <a:custGeom>
              <a:avLst/>
              <a:gdLst/>
              <a:ahLst/>
              <a:cxnLst/>
              <a:rect l="l" t="t" r="r" b="b"/>
              <a:pathLst>
                <a:path w="261" h="201" extrusionOk="0">
                  <a:moveTo>
                    <a:pt x="175" y="0"/>
                  </a:moveTo>
                  <a:cubicBezTo>
                    <a:pt x="153" y="0"/>
                    <a:pt x="129" y="6"/>
                    <a:pt x="104" y="18"/>
                  </a:cubicBezTo>
                  <a:cubicBezTo>
                    <a:pt x="38" y="51"/>
                    <a:pt x="1" y="104"/>
                    <a:pt x="17" y="154"/>
                  </a:cubicBezTo>
                  <a:cubicBezTo>
                    <a:pt x="30" y="188"/>
                    <a:pt x="56" y="200"/>
                    <a:pt x="90" y="200"/>
                  </a:cubicBezTo>
                  <a:cubicBezTo>
                    <a:pt x="110" y="200"/>
                    <a:pt x="132" y="197"/>
                    <a:pt x="157" y="191"/>
                  </a:cubicBezTo>
                  <a:cubicBezTo>
                    <a:pt x="223" y="154"/>
                    <a:pt x="260" y="104"/>
                    <a:pt x="244" y="51"/>
                  </a:cubicBezTo>
                  <a:cubicBezTo>
                    <a:pt x="244" y="19"/>
                    <a:pt x="215" y="0"/>
                    <a:pt x="175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6" name="Google Shape;15566;p49"/>
            <p:cNvSpPr/>
            <p:nvPr/>
          </p:nvSpPr>
          <p:spPr>
            <a:xfrm>
              <a:off x="4760450" y="2396625"/>
              <a:ext cx="6500" cy="5175"/>
            </a:xfrm>
            <a:custGeom>
              <a:avLst/>
              <a:gdLst/>
              <a:ahLst/>
              <a:cxnLst/>
              <a:rect l="l" t="t" r="r" b="b"/>
              <a:pathLst>
                <a:path w="260" h="207" extrusionOk="0">
                  <a:moveTo>
                    <a:pt x="173" y="1"/>
                  </a:moveTo>
                  <a:cubicBezTo>
                    <a:pt x="140" y="1"/>
                    <a:pt x="103" y="17"/>
                    <a:pt x="87" y="34"/>
                  </a:cubicBezTo>
                  <a:cubicBezTo>
                    <a:pt x="54" y="50"/>
                    <a:pt x="37" y="67"/>
                    <a:pt x="21" y="104"/>
                  </a:cubicBezTo>
                  <a:cubicBezTo>
                    <a:pt x="0" y="153"/>
                    <a:pt x="37" y="207"/>
                    <a:pt x="103" y="207"/>
                  </a:cubicBezTo>
                  <a:cubicBezTo>
                    <a:pt x="124" y="207"/>
                    <a:pt x="140" y="190"/>
                    <a:pt x="157" y="190"/>
                  </a:cubicBezTo>
                  <a:cubicBezTo>
                    <a:pt x="173" y="190"/>
                    <a:pt x="190" y="170"/>
                    <a:pt x="190" y="170"/>
                  </a:cubicBezTo>
                  <a:cubicBezTo>
                    <a:pt x="227" y="153"/>
                    <a:pt x="243" y="120"/>
                    <a:pt x="260" y="104"/>
                  </a:cubicBezTo>
                  <a:cubicBezTo>
                    <a:pt x="260" y="67"/>
                    <a:pt x="260" y="50"/>
                    <a:pt x="243" y="34"/>
                  </a:cubicBezTo>
                  <a:cubicBezTo>
                    <a:pt x="227" y="17"/>
                    <a:pt x="206" y="1"/>
                    <a:pt x="17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7" name="Google Shape;15567;p49"/>
            <p:cNvSpPr/>
            <p:nvPr/>
          </p:nvSpPr>
          <p:spPr>
            <a:xfrm>
              <a:off x="4731675" y="2409925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74" y="1"/>
                  </a:moveTo>
                  <a:cubicBezTo>
                    <a:pt x="141" y="1"/>
                    <a:pt x="104" y="1"/>
                    <a:pt x="71" y="34"/>
                  </a:cubicBezTo>
                  <a:cubicBezTo>
                    <a:pt x="54" y="50"/>
                    <a:pt x="38" y="71"/>
                    <a:pt x="17" y="104"/>
                  </a:cubicBezTo>
                  <a:cubicBezTo>
                    <a:pt x="1" y="153"/>
                    <a:pt x="38" y="190"/>
                    <a:pt x="87" y="190"/>
                  </a:cubicBezTo>
                  <a:lnTo>
                    <a:pt x="157" y="190"/>
                  </a:lnTo>
                  <a:cubicBezTo>
                    <a:pt x="174" y="174"/>
                    <a:pt x="174" y="174"/>
                    <a:pt x="190" y="174"/>
                  </a:cubicBezTo>
                  <a:cubicBezTo>
                    <a:pt x="207" y="153"/>
                    <a:pt x="244" y="120"/>
                    <a:pt x="244" y="104"/>
                  </a:cubicBezTo>
                  <a:cubicBezTo>
                    <a:pt x="261" y="71"/>
                    <a:pt x="261" y="50"/>
                    <a:pt x="244" y="17"/>
                  </a:cubicBezTo>
                  <a:cubicBezTo>
                    <a:pt x="223" y="1"/>
                    <a:pt x="190" y="1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8" name="Google Shape;15568;p49"/>
            <p:cNvSpPr/>
            <p:nvPr/>
          </p:nvSpPr>
          <p:spPr>
            <a:xfrm>
              <a:off x="4757875" y="2339950"/>
              <a:ext cx="6500" cy="4750"/>
            </a:xfrm>
            <a:custGeom>
              <a:avLst/>
              <a:gdLst/>
              <a:ahLst/>
              <a:cxnLst/>
              <a:rect l="l" t="t" r="r" b="b"/>
              <a:pathLst>
                <a:path w="260" h="190" extrusionOk="0">
                  <a:moveTo>
                    <a:pt x="173" y="0"/>
                  </a:moveTo>
                  <a:cubicBezTo>
                    <a:pt x="140" y="0"/>
                    <a:pt x="103" y="0"/>
                    <a:pt x="87" y="17"/>
                  </a:cubicBezTo>
                  <a:cubicBezTo>
                    <a:pt x="54" y="33"/>
                    <a:pt x="37" y="66"/>
                    <a:pt x="21" y="103"/>
                  </a:cubicBezTo>
                  <a:cubicBezTo>
                    <a:pt x="0" y="153"/>
                    <a:pt x="37" y="190"/>
                    <a:pt x="87" y="190"/>
                  </a:cubicBezTo>
                  <a:lnTo>
                    <a:pt x="140" y="190"/>
                  </a:lnTo>
                  <a:cubicBezTo>
                    <a:pt x="140" y="190"/>
                    <a:pt x="157" y="190"/>
                    <a:pt x="157" y="169"/>
                  </a:cubicBezTo>
                  <a:cubicBezTo>
                    <a:pt x="173" y="169"/>
                    <a:pt x="173" y="169"/>
                    <a:pt x="190" y="153"/>
                  </a:cubicBezTo>
                  <a:cubicBezTo>
                    <a:pt x="206" y="136"/>
                    <a:pt x="243" y="120"/>
                    <a:pt x="243" y="87"/>
                  </a:cubicBezTo>
                  <a:cubicBezTo>
                    <a:pt x="260" y="66"/>
                    <a:pt x="260" y="33"/>
                    <a:pt x="243" y="17"/>
                  </a:cubicBezTo>
                  <a:cubicBezTo>
                    <a:pt x="227" y="0"/>
                    <a:pt x="190" y="0"/>
                    <a:pt x="17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9" name="Google Shape;15569;p49"/>
            <p:cNvSpPr/>
            <p:nvPr/>
          </p:nvSpPr>
          <p:spPr>
            <a:xfrm>
              <a:off x="4749725" y="2362200"/>
              <a:ext cx="6925" cy="4775"/>
            </a:xfrm>
            <a:custGeom>
              <a:avLst/>
              <a:gdLst/>
              <a:ahLst/>
              <a:cxnLst/>
              <a:rect l="l" t="t" r="r" b="b"/>
              <a:pathLst>
                <a:path w="277" h="191" extrusionOk="0">
                  <a:moveTo>
                    <a:pt x="173" y="1"/>
                  </a:moveTo>
                  <a:cubicBezTo>
                    <a:pt x="157" y="1"/>
                    <a:pt x="120" y="1"/>
                    <a:pt x="87" y="38"/>
                  </a:cubicBezTo>
                  <a:cubicBezTo>
                    <a:pt x="54" y="54"/>
                    <a:pt x="37" y="71"/>
                    <a:pt x="37" y="104"/>
                  </a:cubicBezTo>
                  <a:cubicBezTo>
                    <a:pt x="0" y="157"/>
                    <a:pt x="37" y="190"/>
                    <a:pt x="103" y="190"/>
                  </a:cubicBezTo>
                  <a:lnTo>
                    <a:pt x="173" y="190"/>
                  </a:lnTo>
                  <a:cubicBezTo>
                    <a:pt x="173" y="174"/>
                    <a:pt x="190" y="174"/>
                    <a:pt x="190" y="174"/>
                  </a:cubicBezTo>
                  <a:cubicBezTo>
                    <a:pt x="223" y="157"/>
                    <a:pt x="244" y="124"/>
                    <a:pt x="260" y="104"/>
                  </a:cubicBezTo>
                  <a:cubicBezTo>
                    <a:pt x="277" y="38"/>
                    <a:pt x="244" y="1"/>
                    <a:pt x="17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0" name="Google Shape;15570;p49"/>
            <p:cNvSpPr/>
            <p:nvPr/>
          </p:nvSpPr>
          <p:spPr>
            <a:xfrm>
              <a:off x="4744150" y="2352800"/>
              <a:ext cx="6925" cy="5100"/>
            </a:xfrm>
            <a:custGeom>
              <a:avLst/>
              <a:gdLst/>
              <a:ahLst/>
              <a:cxnLst/>
              <a:rect l="l" t="t" r="r" b="b"/>
              <a:pathLst>
                <a:path w="277" h="204" extrusionOk="0">
                  <a:moveTo>
                    <a:pt x="173" y="1"/>
                  </a:moveTo>
                  <a:cubicBezTo>
                    <a:pt x="136" y="1"/>
                    <a:pt x="92" y="19"/>
                    <a:pt x="71" y="51"/>
                  </a:cubicBezTo>
                  <a:cubicBezTo>
                    <a:pt x="17" y="105"/>
                    <a:pt x="1" y="154"/>
                    <a:pt x="54" y="191"/>
                  </a:cubicBezTo>
                  <a:cubicBezTo>
                    <a:pt x="63" y="199"/>
                    <a:pt x="75" y="204"/>
                    <a:pt x="89" y="204"/>
                  </a:cubicBezTo>
                  <a:cubicBezTo>
                    <a:pt x="104" y="204"/>
                    <a:pt x="120" y="199"/>
                    <a:pt x="137" y="191"/>
                  </a:cubicBezTo>
                  <a:lnTo>
                    <a:pt x="174" y="191"/>
                  </a:lnTo>
                  <a:cubicBezTo>
                    <a:pt x="190" y="171"/>
                    <a:pt x="207" y="171"/>
                    <a:pt x="223" y="154"/>
                  </a:cubicBezTo>
                  <a:cubicBezTo>
                    <a:pt x="277" y="105"/>
                    <a:pt x="277" y="51"/>
                    <a:pt x="223" y="18"/>
                  </a:cubicBezTo>
                  <a:cubicBezTo>
                    <a:pt x="212" y="6"/>
                    <a:pt x="193" y="1"/>
                    <a:pt x="17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1" name="Google Shape;15571;p49"/>
            <p:cNvSpPr/>
            <p:nvPr/>
          </p:nvSpPr>
          <p:spPr>
            <a:xfrm>
              <a:off x="4770325" y="2431375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74" y="0"/>
                  </a:moveTo>
                  <a:cubicBezTo>
                    <a:pt x="141" y="0"/>
                    <a:pt x="104" y="17"/>
                    <a:pt x="87" y="37"/>
                  </a:cubicBezTo>
                  <a:cubicBezTo>
                    <a:pt x="55" y="54"/>
                    <a:pt x="38" y="87"/>
                    <a:pt x="17" y="103"/>
                  </a:cubicBezTo>
                  <a:cubicBezTo>
                    <a:pt x="1" y="157"/>
                    <a:pt x="38" y="206"/>
                    <a:pt x="104" y="206"/>
                  </a:cubicBezTo>
                  <a:cubicBezTo>
                    <a:pt x="120" y="206"/>
                    <a:pt x="141" y="206"/>
                    <a:pt x="158" y="190"/>
                  </a:cubicBezTo>
                  <a:cubicBezTo>
                    <a:pt x="174" y="190"/>
                    <a:pt x="174" y="190"/>
                    <a:pt x="191" y="173"/>
                  </a:cubicBezTo>
                  <a:cubicBezTo>
                    <a:pt x="207" y="157"/>
                    <a:pt x="244" y="140"/>
                    <a:pt x="244" y="103"/>
                  </a:cubicBezTo>
                  <a:cubicBezTo>
                    <a:pt x="261" y="54"/>
                    <a:pt x="224" y="0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2" name="Google Shape;15572;p49"/>
            <p:cNvSpPr/>
            <p:nvPr/>
          </p:nvSpPr>
          <p:spPr>
            <a:xfrm>
              <a:off x="4831775" y="2397850"/>
              <a:ext cx="6500" cy="4950"/>
            </a:xfrm>
            <a:custGeom>
              <a:avLst/>
              <a:gdLst/>
              <a:ahLst/>
              <a:cxnLst/>
              <a:rect l="l" t="t" r="r" b="b"/>
              <a:pathLst>
                <a:path w="260" h="198" extrusionOk="0">
                  <a:moveTo>
                    <a:pt x="168" y="1"/>
                  </a:moveTo>
                  <a:cubicBezTo>
                    <a:pt x="150" y="1"/>
                    <a:pt x="128" y="6"/>
                    <a:pt x="103" y="18"/>
                  </a:cubicBezTo>
                  <a:cubicBezTo>
                    <a:pt x="33" y="38"/>
                    <a:pt x="0" y="104"/>
                    <a:pt x="17" y="158"/>
                  </a:cubicBezTo>
                  <a:cubicBezTo>
                    <a:pt x="17" y="182"/>
                    <a:pt x="54" y="197"/>
                    <a:pt x="102" y="197"/>
                  </a:cubicBezTo>
                  <a:cubicBezTo>
                    <a:pt x="119" y="197"/>
                    <a:pt x="138" y="195"/>
                    <a:pt x="157" y="191"/>
                  </a:cubicBezTo>
                  <a:cubicBezTo>
                    <a:pt x="223" y="158"/>
                    <a:pt x="260" y="104"/>
                    <a:pt x="239" y="55"/>
                  </a:cubicBezTo>
                  <a:cubicBezTo>
                    <a:pt x="229" y="20"/>
                    <a:pt x="204" y="1"/>
                    <a:pt x="16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3" name="Google Shape;15573;p49"/>
            <p:cNvSpPr/>
            <p:nvPr/>
          </p:nvSpPr>
          <p:spPr>
            <a:xfrm>
              <a:off x="4826200" y="2420750"/>
              <a:ext cx="6925" cy="5075"/>
            </a:xfrm>
            <a:custGeom>
              <a:avLst/>
              <a:gdLst/>
              <a:ahLst/>
              <a:cxnLst/>
              <a:rect l="l" t="t" r="r" b="b"/>
              <a:pathLst>
                <a:path w="277" h="203" extrusionOk="0">
                  <a:moveTo>
                    <a:pt x="190" y="0"/>
                  </a:moveTo>
                  <a:cubicBezTo>
                    <a:pt x="177" y="0"/>
                    <a:pt x="163" y="5"/>
                    <a:pt x="153" y="13"/>
                  </a:cubicBezTo>
                  <a:cubicBezTo>
                    <a:pt x="120" y="13"/>
                    <a:pt x="87" y="29"/>
                    <a:pt x="71" y="50"/>
                  </a:cubicBezTo>
                  <a:cubicBezTo>
                    <a:pt x="17" y="99"/>
                    <a:pt x="1" y="170"/>
                    <a:pt x="50" y="186"/>
                  </a:cubicBezTo>
                  <a:cubicBezTo>
                    <a:pt x="71" y="203"/>
                    <a:pt x="104" y="203"/>
                    <a:pt x="137" y="203"/>
                  </a:cubicBezTo>
                  <a:cubicBezTo>
                    <a:pt x="137" y="203"/>
                    <a:pt x="153" y="186"/>
                    <a:pt x="174" y="186"/>
                  </a:cubicBezTo>
                  <a:cubicBezTo>
                    <a:pt x="190" y="186"/>
                    <a:pt x="207" y="170"/>
                    <a:pt x="223" y="153"/>
                  </a:cubicBezTo>
                  <a:cubicBezTo>
                    <a:pt x="277" y="99"/>
                    <a:pt x="277" y="50"/>
                    <a:pt x="223" y="13"/>
                  </a:cubicBezTo>
                  <a:cubicBezTo>
                    <a:pt x="215" y="5"/>
                    <a:pt x="203" y="0"/>
                    <a:pt x="19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4" name="Google Shape;15574;p49"/>
            <p:cNvSpPr/>
            <p:nvPr/>
          </p:nvSpPr>
          <p:spPr>
            <a:xfrm>
              <a:off x="4816725" y="2397875"/>
              <a:ext cx="6500" cy="5175"/>
            </a:xfrm>
            <a:custGeom>
              <a:avLst/>
              <a:gdLst/>
              <a:ahLst/>
              <a:cxnLst/>
              <a:rect l="l" t="t" r="r" b="b"/>
              <a:pathLst>
                <a:path w="260" h="207" extrusionOk="0">
                  <a:moveTo>
                    <a:pt x="173" y="0"/>
                  </a:moveTo>
                  <a:cubicBezTo>
                    <a:pt x="140" y="0"/>
                    <a:pt x="103" y="17"/>
                    <a:pt x="70" y="37"/>
                  </a:cubicBezTo>
                  <a:cubicBezTo>
                    <a:pt x="54" y="54"/>
                    <a:pt x="37" y="70"/>
                    <a:pt x="17" y="103"/>
                  </a:cubicBezTo>
                  <a:cubicBezTo>
                    <a:pt x="0" y="157"/>
                    <a:pt x="37" y="206"/>
                    <a:pt x="87" y="206"/>
                  </a:cubicBezTo>
                  <a:cubicBezTo>
                    <a:pt x="120" y="190"/>
                    <a:pt x="140" y="190"/>
                    <a:pt x="157" y="190"/>
                  </a:cubicBezTo>
                  <a:cubicBezTo>
                    <a:pt x="173" y="173"/>
                    <a:pt x="173" y="173"/>
                    <a:pt x="190" y="173"/>
                  </a:cubicBezTo>
                  <a:cubicBezTo>
                    <a:pt x="206" y="157"/>
                    <a:pt x="243" y="120"/>
                    <a:pt x="243" y="103"/>
                  </a:cubicBezTo>
                  <a:cubicBezTo>
                    <a:pt x="260" y="54"/>
                    <a:pt x="223" y="0"/>
                    <a:pt x="17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5" name="Google Shape;15575;p49"/>
            <p:cNvSpPr/>
            <p:nvPr/>
          </p:nvSpPr>
          <p:spPr>
            <a:xfrm>
              <a:off x="4821875" y="2409525"/>
              <a:ext cx="6925" cy="4750"/>
            </a:xfrm>
            <a:custGeom>
              <a:avLst/>
              <a:gdLst/>
              <a:ahLst/>
              <a:cxnLst/>
              <a:rect l="l" t="t" r="r" b="b"/>
              <a:pathLst>
                <a:path w="277" h="190" extrusionOk="0">
                  <a:moveTo>
                    <a:pt x="174" y="0"/>
                  </a:moveTo>
                  <a:cubicBezTo>
                    <a:pt x="141" y="0"/>
                    <a:pt x="120" y="0"/>
                    <a:pt x="87" y="17"/>
                  </a:cubicBezTo>
                  <a:cubicBezTo>
                    <a:pt x="54" y="33"/>
                    <a:pt x="37" y="66"/>
                    <a:pt x="17" y="87"/>
                  </a:cubicBezTo>
                  <a:cubicBezTo>
                    <a:pt x="0" y="153"/>
                    <a:pt x="37" y="190"/>
                    <a:pt x="103" y="190"/>
                  </a:cubicBezTo>
                  <a:cubicBezTo>
                    <a:pt x="120" y="190"/>
                    <a:pt x="141" y="190"/>
                    <a:pt x="157" y="169"/>
                  </a:cubicBezTo>
                  <a:cubicBezTo>
                    <a:pt x="174" y="169"/>
                    <a:pt x="190" y="169"/>
                    <a:pt x="190" y="153"/>
                  </a:cubicBezTo>
                  <a:cubicBezTo>
                    <a:pt x="223" y="136"/>
                    <a:pt x="244" y="120"/>
                    <a:pt x="260" y="87"/>
                  </a:cubicBezTo>
                  <a:cubicBezTo>
                    <a:pt x="277" y="33"/>
                    <a:pt x="244" y="0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6" name="Google Shape;15576;p49"/>
            <p:cNvSpPr/>
            <p:nvPr/>
          </p:nvSpPr>
          <p:spPr>
            <a:xfrm>
              <a:off x="4838250" y="2351075"/>
              <a:ext cx="6025" cy="4775"/>
            </a:xfrm>
            <a:custGeom>
              <a:avLst/>
              <a:gdLst/>
              <a:ahLst/>
              <a:cxnLst/>
              <a:rect l="l" t="t" r="r" b="b"/>
              <a:pathLst>
                <a:path w="241" h="191" extrusionOk="0">
                  <a:moveTo>
                    <a:pt x="137" y="0"/>
                  </a:moveTo>
                  <a:cubicBezTo>
                    <a:pt x="104" y="0"/>
                    <a:pt x="67" y="17"/>
                    <a:pt x="50" y="54"/>
                  </a:cubicBezTo>
                  <a:cubicBezTo>
                    <a:pt x="1" y="87"/>
                    <a:pt x="1" y="157"/>
                    <a:pt x="34" y="174"/>
                  </a:cubicBezTo>
                  <a:cubicBezTo>
                    <a:pt x="67" y="190"/>
                    <a:pt x="83" y="190"/>
                    <a:pt x="120" y="190"/>
                  </a:cubicBezTo>
                  <a:cubicBezTo>
                    <a:pt x="137" y="190"/>
                    <a:pt x="137" y="190"/>
                    <a:pt x="153" y="174"/>
                  </a:cubicBezTo>
                  <a:cubicBezTo>
                    <a:pt x="170" y="174"/>
                    <a:pt x="186" y="157"/>
                    <a:pt x="207" y="136"/>
                  </a:cubicBezTo>
                  <a:cubicBezTo>
                    <a:pt x="224" y="120"/>
                    <a:pt x="240" y="87"/>
                    <a:pt x="240" y="71"/>
                  </a:cubicBezTo>
                  <a:cubicBezTo>
                    <a:pt x="240" y="33"/>
                    <a:pt x="240" y="17"/>
                    <a:pt x="22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7" name="Google Shape;15577;p49"/>
            <p:cNvSpPr/>
            <p:nvPr/>
          </p:nvSpPr>
          <p:spPr>
            <a:xfrm>
              <a:off x="4832175" y="2386325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74" y="0"/>
                  </a:moveTo>
                  <a:cubicBezTo>
                    <a:pt x="141" y="0"/>
                    <a:pt x="104" y="0"/>
                    <a:pt x="71" y="17"/>
                  </a:cubicBezTo>
                  <a:cubicBezTo>
                    <a:pt x="54" y="50"/>
                    <a:pt x="17" y="66"/>
                    <a:pt x="17" y="104"/>
                  </a:cubicBezTo>
                  <a:cubicBezTo>
                    <a:pt x="1" y="153"/>
                    <a:pt x="38" y="190"/>
                    <a:pt x="87" y="190"/>
                  </a:cubicBezTo>
                  <a:cubicBezTo>
                    <a:pt x="120" y="190"/>
                    <a:pt x="141" y="190"/>
                    <a:pt x="157" y="169"/>
                  </a:cubicBezTo>
                  <a:lnTo>
                    <a:pt x="190" y="169"/>
                  </a:lnTo>
                  <a:cubicBezTo>
                    <a:pt x="207" y="137"/>
                    <a:pt x="244" y="120"/>
                    <a:pt x="244" y="87"/>
                  </a:cubicBezTo>
                  <a:cubicBezTo>
                    <a:pt x="260" y="33"/>
                    <a:pt x="223" y="0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8" name="Google Shape;15578;p49"/>
            <p:cNvSpPr/>
            <p:nvPr/>
          </p:nvSpPr>
          <p:spPr>
            <a:xfrm>
              <a:off x="4832600" y="2371675"/>
              <a:ext cx="6500" cy="5100"/>
            </a:xfrm>
            <a:custGeom>
              <a:avLst/>
              <a:gdLst/>
              <a:ahLst/>
              <a:cxnLst/>
              <a:rect l="l" t="t" r="r" b="b"/>
              <a:pathLst>
                <a:path w="260" h="204" extrusionOk="0">
                  <a:moveTo>
                    <a:pt x="157" y="1"/>
                  </a:moveTo>
                  <a:cubicBezTo>
                    <a:pt x="119" y="1"/>
                    <a:pt x="75" y="20"/>
                    <a:pt x="54" y="55"/>
                  </a:cubicBezTo>
                  <a:cubicBezTo>
                    <a:pt x="21" y="71"/>
                    <a:pt x="0" y="104"/>
                    <a:pt x="0" y="121"/>
                  </a:cubicBezTo>
                  <a:cubicBezTo>
                    <a:pt x="0" y="158"/>
                    <a:pt x="21" y="174"/>
                    <a:pt x="37" y="191"/>
                  </a:cubicBezTo>
                  <a:cubicBezTo>
                    <a:pt x="45" y="199"/>
                    <a:pt x="58" y="203"/>
                    <a:pt x="73" y="203"/>
                  </a:cubicBezTo>
                  <a:cubicBezTo>
                    <a:pt x="88" y="203"/>
                    <a:pt x="105" y="199"/>
                    <a:pt x="124" y="191"/>
                  </a:cubicBezTo>
                  <a:lnTo>
                    <a:pt x="157" y="191"/>
                  </a:lnTo>
                  <a:cubicBezTo>
                    <a:pt x="173" y="174"/>
                    <a:pt x="190" y="174"/>
                    <a:pt x="206" y="158"/>
                  </a:cubicBezTo>
                  <a:cubicBezTo>
                    <a:pt x="260" y="104"/>
                    <a:pt x="260" y="34"/>
                    <a:pt x="206" y="17"/>
                  </a:cubicBezTo>
                  <a:cubicBezTo>
                    <a:pt x="195" y="6"/>
                    <a:pt x="177" y="1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9" name="Google Shape;15579;p49"/>
            <p:cNvSpPr/>
            <p:nvPr/>
          </p:nvSpPr>
          <p:spPr>
            <a:xfrm>
              <a:off x="4798675" y="2432700"/>
              <a:ext cx="6525" cy="4950"/>
            </a:xfrm>
            <a:custGeom>
              <a:avLst/>
              <a:gdLst/>
              <a:ahLst/>
              <a:cxnLst/>
              <a:rect l="l" t="t" r="r" b="b"/>
              <a:pathLst>
                <a:path w="261" h="198" extrusionOk="0">
                  <a:moveTo>
                    <a:pt x="141" y="1"/>
                  </a:moveTo>
                  <a:cubicBezTo>
                    <a:pt x="104" y="17"/>
                    <a:pt x="71" y="34"/>
                    <a:pt x="54" y="50"/>
                  </a:cubicBezTo>
                  <a:cubicBezTo>
                    <a:pt x="1" y="104"/>
                    <a:pt x="1" y="153"/>
                    <a:pt x="38" y="190"/>
                  </a:cubicBezTo>
                  <a:cubicBezTo>
                    <a:pt x="60" y="190"/>
                    <a:pt x="74" y="198"/>
                    <a:pt x="92" y="198"/>
                  </a:cubicBezTo>
                  <a:cubicBezTo>
                    <a:pt x="100" y="198"/>
                    <a:pt x="109" y="196"/>
                    <a:pt x="120" y="190"/>
                  </a:cubicBezTo>
                  <a:lnTo>
                    <a:pt x="157" y="190"/>
                  </a:lnTo>
                  <a:cubicBezTo>
                    <a:pt x="174" y="170"/>
                    <a:pt x="190" y="153"/>
                    <a:pt x="207" y="153"/>
                  </a:cubicBezTo>
                  <a:cubicBezTo>
                    <a:pt x="244" y="120"/>
                    <a:pt x="244" y="104"/>
                    <a:pt x="260" y="67"/>
                  </a:cubicBezTo>
                  <a:cubicBezTo>
                    <a:pt x="260" y="50"/>
                    <a:pt x="244" y="17"/>
                    <a:pt x="223" y="17"/>
                  </a:cubicBezTo>
                  <a:cubicBezTo>
                    <a:pt x="190" y="1"/>
                    <a:pt x="174" y="1"/>
                    <a:pt x="14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0" name="Google Shape;15580;p49"/>
            <p:cNvSpPr/>
            <p:nvPr/>
          </p:nvSpPr>
          <p:spPr>
            <a:xfrm>
              <a:off x="4793525" y="2407775"/>
              <a:ext cx="6925" cy="5175"/>
            </a:xfrm>
            <a:custGeom>
              <a:avLst/>
              <a:gdLst/>
              <a:ahLst/>
              <a:cxnLst/>
              <a:rect l="l" t="t" r="r" b="b"/>
              <a:pathLst>
                <a:path w="277" h="207" extrusionOk="0">
                  <a:moveTo>
                    <a:pt x="174" y="0"/>
                  </a:moveTo>
                  <a:cubicBezTo>
                    <a:pt x="157" y="0"/>
                    <a:pt x="120" y="17"/>
                    <a:pt x="87" y="33"/>
                  </a:cubicBezTo>
                  <a:cubicBezTo>
                    <a:pt x="54" y="54"/>
                    <a:pt x="38" y="87"/>
                    <a:pt x="38" y="103"/>
                  </a:cubicBezTo>
                  <a:cubicBezTo>
                    <a:pt x="1" y="157"/>
                    <a:pt x="38" y="206"/>
                    <a:pt x="104" y="206"/>
                  </a:cubicBezTo>
                  <a:cubicBezTo>
                    <a:pt x="120" y="206"/>
                    <a:pt x="141" y="190"/>
                    <a:pt x="174" y="190"/>
                  </a:cubicBezTo>
                  <a:lnTo>
                    <a:pt x="190" y="173"/>
                  </a:lnTo>
                  <a:cubicBezTo>
                    <a:pt x="223" y="157"/>
                    <a:pt x="244" y="136"/>
                    <a:pt x="260" y="103"/>
                  </a:cubicBezTo>
                  <a:cubicBezTo>
                    <a:pt x="277" y="54"/>
                    <a:pt x="244" y="0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1" name="Google Shape;15581;p49"/>
            <p:cNvSpPr/>
            <p:nvPr/>
          </p:nvSpPr>
          <p:spPr>
            <a:xfrm>
              <a:off x="4793525" y="2467025"/>
              <a:ext cx="6100" cy="5200"/>
            </a:xfrm>
            <a:custGeom>
              <a:avLst/>
              <a:gdLst/>
              <a:ahLst/>
              <a:cxnLst/>
              <a:rect l="l" t="t" r="r" b="b"/>
              <a:pathLst>
                <a:path w="244" h="208" extrusionOk="0">
                  <a:moveTo>
                    <a:pt x="157" y="1"/>
                  </a:moveTo>
                  <a:cubicBezTo>
                    <a:pt x="141" y="1"/>
                    <a:pt x="120" y="17"/>
                    <a:pt x="104" y="17"/>
                  </a:cubicBezTo>
                  <a:cubicBezTo>
                    <a:pt x="38" y="54"/>
                    <a:pt x="1" y="104"/>
                    <a:pt x="1" y="157"/>
                  </a:cubicBezTo>
                  <a:cubicBezTo>
                    <a:pt x="11" y="189"/>
                    <a:pt x="44" y="207"/>
                    <a:pt x="85" y="207"/>
                  </a:cubicBezTo>
                  <a:cubicBezTo>
                    <a:pt x="108" y="207"/>
                    <a:pt x="132" y="202"/>
                    <a:pt x="157" y="190"/>
                  </a:cubicBezTo>
                  <a:cubicBezTo>
                    <a:pt x="174" y="190"/>
                    <a:pt x="190" y="174"/>
                    <a:pt x="190" y="157"/>
                  </a:cubicBezTo>
                  <a:cubicBezTo>
                    <a:pt x="223" y="120"/>
                    <a:pt x="244" y="87"/>
                    <a:pt x="244" y="54"/>
                  </a:cubicBezTo>
                  <a:cubicBezTo>
                    <a:pt x="223" y="17"/>
                    <a:pt x="190" y="1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2" name="Google Shape;15582;p49"/>
            <p:cNvSpPr/>
            <p:nvPr/>
          </p:nvSpPr>
          <p:spPr>
            <a:xfrm>
              <a:off x="4803825" y="2443850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58" y="0"/>
                  </a:moveTo>
                  <a:cubicBezTo>
                    <a:pt x="120" y="0"/>
                    <a:pt x="87" y="17"/>
                    <a:pt x="71" y="33"/>
                  </a:cubicBezTo>
                  <a:cubicBezTo>
                    <a:pt x="38" y="54"/>
                    <a:pt x="17" y="87"/>
                    <a:pt x="1" y="103"/>
                  </a:cubicBezTo>
                  <a:cubicBezTo>
                    <a:pt x="1" y="136"/>
                    <a:pt x="1" y="157"/>
                    <a:pt x="17" y="173"/>
                  </a:cubicBezTo>
                  <a:cubicBezTo>
                    <a:pt x="17" y="190"/>
                    <a:pt x="54" y="206"/>
                    <a:pt x="87" y="206"/>
                  </a:cubicBezTo>
                  <a:cubicBezTo>
                    <a:pt x="104" y="206"/>
                    <a:pt x="120" y="206"/>
                    <a:pt x="141" y="190"/>
                  </a:cubicBezTo>
                  <a:cubicBezTo>
                    <a:pt x="158" y="190"/>
                    <a:pt x="158" y="173"/>
                    <a:pt x="174" y="173"/>
                  </a:cubicBezTo>
                  <a:cubicBezTo>
                    <a:pt x="207" y="157"/>
                    <a:pt x="223" y="136"/>
                    <a:pt x="223" y="103"/>
                  </a:cubicBezTo>
                  <a:cubicBezTo>
                    <a:pt x="261" y="54"/>
                    <a:pt x="223" y="0"/>
                    <a:pt x="15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3" name="Google Shape;15583;p49"/>
            <p:cNvSpPr/>
            <p:nvPr/>
          </p:nvSpPr>
          <p:spPr>
            <a:xfrm>
              <a:off x="4811975" y="2420625"/>
              <a:ext cx="6925" cy="5025"/>
            </a:xfrm>
            <a:custGeom>
              <a:avLst/>
              <a:gdLst/>
              <a:ahLst/>
              <a:cxnLst/>
              <a:rect l="l" t="t" r="r" b="b"/>
              <a:pathLst>
                <a:path w="277" h="201" extrusionOk="0">
                  <a:moveTo>
                    <a:pt x="180" y="1"/>
                  </a:moveTo>
                  <a:cubicBezTo>
                    <a:pt x="161" y="1"/>
                    <a:pt x="141" y="6"/>
                    <a:pt x="124" y="18"/>
                  </a:cubicBezTo>
                  <a:cubicBezTo>
                    <a:pt x="54" y="55"/>
                    <a:pt x="1" y="104"/>
                    <a:pt x="21" y="158"/>
                  </a:cubicBezTo>
                  <a:cubicBezTo>
                    <a:pt x="32" y="189"/>
                    <a:pt x="62" y="201"/>
                    <a:pt x="96" y="201"/>
                  </a:cubicBezTo>
                  <a:cubicBezTo>
                    <a:pt x="116" y="201"/>
                    <a:pt x="138" y="197"/>
                    <a:pt x="157" y="191"/>
                  </a:cubicBezTo>
                  <a:cubicBezTo>
                    <a:pt x="227" y="158"/>
                    <a:pt x="277" y="104"/>
                    <a:pt x="260" y="55"/>
                  </a:cubicBezTo>
                  <a:cubicBezTo>
                    <a:pt x="250" y="20"/>
                    <a:pt x="216" y="1"/>
                    <a:pt x="18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4" name="Google Shape;15584;p49"/>
            <p:cNvSpPr/>
            <p:nvPr/>
          </p:nvSpPr>
          <p:spPr>
            <a:xfrm>
              <a:off x="4811575" y="2433125"/>
              <a:ext cx="6500" cy="4750"/>
            </a:xfrm>
            <a:custGeom>
              <a:avLst/>
              <a:gdLst/>
              <a:ahLst/>
              <a:cxnLst/>
              <a:rect l="l" t="t" r="r" b="b"/>
              <a:pathLst>
                <a:path w="260" h="190" extrusionOk="0">
                  <a:moveTo>
                    <a:pt x="173" y="0"/>
                  </a:moveTo>
                  <a:cubicBezTo>
                    <a:pt x="140" y="0"/>
                    <a:pt x="103" y="0"/>
                    <a:pt x="87" y="33"/>
                  </a:cubicBezTo>
                  <a:cubicBezTo>
                    <a:pt x="54" y="50"/>
                    <a:pt x="37" y="70"/>
                    <a:pt x="17" y="103"/>
                  </a:cubicBezTo>
                  <a:cubicBezTo>
                    <a:pt x="0" y="120"/>
                    <a:pt x="17" y="153"/>
                    <a:pt x="37" y="173"/>
                  </a:cubicBezTo>
                  <a:cubicBezTo>
                    <a:pt x="54" y="190"/>
                    <a:pt x="70" y="190"/>
                    <a:pt x="103" y="190"/>
                  </a:cubicBezTo>
                  <a:cubicBezTo>
                    <a:pt x="120" y="190"/>
                    <a:pt x="140" y="190"/>
                    <a:pt x="157" y="173"/>
                  </a:cubicBezTo>
                  <a:cubicBezTo>
                    <a:pt x="190" y="153"/>
                    <a:pt x="243" y="136"/>
                    <a:pt x="243" y="87"/>
                  </a:cubicBezTo>
                  <a:cubicBezTo>
                    <a:pt x="260" y="33"/>
                    <a:pt x="223" y="0"/>
                    <a:pt x="17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5" name="Google Shape;15585;p49"/>
            <p:cNvSpPr/>
            <p:nvPr/>
          </p:nvSpPr>
          <p:spPr>
            <a:xfrm>
              <a:off x="4806825" y="2454900"/>
              <a:ext cx="6825" cy="4825"/>
            </a:xfrm>
            <a:custGeom>
              <a:avLst/>
              <a:gdLst/>
              <a:ahLst/>
              <a:cxnLst/>
              <a:rect l="l" t="t" r="r" b="b"/>
              <a:pathLst>
                <a:path w="273" h="193" extrusionOk="0">
                  <a:moveTo>
                    <a:pt x="198" y="0"/>
                  </a:moveTo>
                  <a:cubicBezTo>
                    <a:pt x="191" y="0"/>
                    <a:pt x="182" y="1"/>
                    <a:pt x="174" y="3"/>
                  </a:cubicBezTo>
                  <a:cubicBezTo>
                    <a:pt x="141" y="3"/>
                    <a:pt x="103" y="3"/>
                    <a:pt x="87" y="24"/>
                  </a:cubicBezTo>
                  <a:cubicBezTo>
                    <a:pt x="54" y="40"/>
                    <a:pt x="38" y="73"/>
                    <a:pt x="21" y="90"/>
                  </a:cubicBezTo>
                  <a:cubicBezTo>
                    <a:pt x="0" y="143"/>
                    <a:pt x="38" y="193"/>
                    <a:pt x="103" y="193"/>
                  </a:cubicBezTo>
                  <a:cubicBezTo>
                    <a:pt x="124" y="193"/>
                    <a:pt x="141" y="193"/>
                    <a:pt x="157" y="176"/>
                  </a:cubicBezTo>
                  <a:cubicBezTo>
                    <a:pt x="207" y="160"/>
                    <a:pt x="244" y="127"/>
                    <a:pt x="244" y="90"/>
                  </a:cubicBezTo>
                  <a:cubicBezTo>
                    <a:pt x="272" y="47"/>
                    <a:pt x="251" y="0"/>
                    <a:pt x="19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6" name="Google Shape;15586;p49"/>
            <p:cNvSpPr/>
            <p:nvPr/>
          </p:nvSpPr>
          <p:spPr>
            <a:xfrm>
              <a:off x="4713650" y="2363950"/>
              <a:ext cx="6925" cy="5175"/>
            </a:xfrm>
            <a:custGeom>
              <a:avLst/>
              <a:gdLst/>
              <a:ahLst/>
              <a:cxnLst/>
              <a:rect l="l" t="t" r="r" b="b"/>
              <a:pathLst>
                <a:path w="277" h="207" extrusionOk="0">
                  <a:moveTo>
                    <a:pt x="173" y="1"/>
                  </a:moveTo>
                  <a:cubicBezTo>
                    <a:pt x="140" y="1"/>
                    <a:pt x="103" y="17"/>
                    <a:pt x="87" y="34"/>
                  </a:cubicBezTo>
                  <a:cubicBezTo>
                    <a:pt x="54" y="54"/>
                    <a:pt x="37" y="71"/>
                    <a:pt x="17" y="104"/>
                  </a:cubicBezTo>
                  <a:cubicBezTo>
                    <a:pt x="0" y="157"/>
                    <a:pt x="37" y="207"/>
                    <a:pt x="103" y="207"/>
                  </a:cubicBezTo>
                  <a:cubicBezTo>
                    <a:pt x="120" y="207"/>
                    <a:pt x="140" y="190"/>
                    <a:pt x="157" y="190"/>
                  </a:cubicBezTo>
                  <a:cubicBezTo>
                    <a:pt x="173" y="190"/>
                    <a:pt x="173" y="174"/>
                    <a:pt x="190" y="174"/>
                  </a:cubicBezTo>
                  <a:cubicBezTo>
                    <a:pt x="223" y="157"/>
                    <a:pt x="244" y="120"/>
                    <a:pt x="244" y="104"/>
                  </a:cubicBezTo>
                  <a:cubicBezTo>
                    <a:pt x="277" y="54"/>
                    <a:pt x="244" y="1"/>
                    <a:pt x="17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7" name="Google Shape;15587;p49"/>
            <p:cNvSpPr/>
            <p:nvPr/>
          </p:nvSpPr>
          <p:spPr>
            <a:xfrm>
              <a:off x="4597700" y="2376425"/>
              <a:ext cx="6500" cy="4775"/>
            </a:xfrm>
            <a:custGeom>
              <a:avLst/>
              <a:gdLst/>
              <a:ahLst/>
              <a:cxnLst/>
              <a:rect l="l" t="t" r="r" b="b"/>
              <a:pathLst>
                <a:path w="260" h="191" extrusionOk="0">
                  <a:moveTo>
                    <a:pt x="157" y="1"/>
                  </a:moveTo>
                  <a:cubicBezTo>
                    <a:pt x="140" y="1"/>
                    <a:pt x="103" y="1"/>
                    <a:pt x="70" y="17"/>
                  </a:cubicBezTo>
                  <a:cubicBezTo>
                    <a:pt x="37" y="34"/>
                    <a:pt x="17" y="71"/>
                    <a:pt x="17" y="87"/>
                  </a:cubicBezTo>
                  <a:cubicBezTo>
                    <a:pt x="0" y="120"/>
                    <a:pt x="0" y="137"/>
                    <a:pt x="17" y="153"/>
                  </a:cubicBezTo>
                  <a:cubicBezTo>
                    <a:pt x="37" y="174"/>
                    <a:pt x="54" y="190"/>
                    <a:pt x="87" y="190"/>
                  </a:cubicBezTo>
                  <a:cubicBezTo>
                    <a:pt x="103" y="190"/>
                    <a:pt x="120" y="190"/>
                    <a:pt x="157" y="174"/>
                  </a:cubicBezTo>
                  <a:cubicBezTo>
                    <a:pt x="157" y="174"/>
                    <a:pt x="173" y="174"/>
                    <a:pt x="173" y="153"/>
                  </a:cubicBezTo>
                  <a:cubicBezTo>
                    <a:pt x="206" y="137"/>
                    <a:pt x="223" y="120"/>
                    <a:pt x="243" y="87"/>
                  </a:cubicBezTo>
                  <a:cubicBezTo>
                    <a:pt x="260" y="34"/>
                    <a:pt x="223" y="1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8" name="Google Shape;15588;p49"/>
            <p:cNvSpPr/>
            <p:nvPr/>
          </p:nvSpPr>
          <p:spPr>
            <a:xfrm>
              <a:off x="4623450" y="2363950"/>
              <a:ext cx="6950" cy="5175"/>
            </a:xfrm>
            <a:custGeom>
              <a:avLst/>
              <a:gdLst/>
              <a:ahLst/>
              <a:cxnLst/>
              <a:rect l="l" t="t" r="r" b="b"/>
              <a:pathLst>
                <a:path w="278" h="207" extrusionOk="0">
                  <a:moveTo>
                    <a:pt x="174" y="1"/>
                  </a:moveTo>
                  <a:cubicBezTo>
                    <a:pt x="141" y="1"/>
                    <a:pt x="104" y="17"/>
                    <a:pt x="87" y="34"/>
                  </a:cubicBezTo>
                  <a:cubicBezTo>
                    <a:pt x="54" y="54"/>
                    <a:pt x="38" y="87"/>
                    <a:pt x="17" y="104"/>
                  </a:cubicBezTo>
                  <a:cubicBezTo>
                    <a:pt x="1" y="157"/>
                    <a:pt x="38" y="207"/>
                    <a:pt x="104" y="207"/>
                  </a:cubicBezTo>
                  <a:cubicBezTo>
                    <a:pt x="120" y="207"/>
                    <a:pt x="141" y="207"/>
                    <a:pt x="157" y="190"/>
                  </a:cubicBezTo>
                  <a:cubicBezTo>
                    <a:pt x="174" y="190"/>
                    <a:pt x="190" y="174"/>
                    <a:pt x="190" y="174"/>
                  </a:cubicBezTo>
                  <a:cubicBezTo>
                    <a:pt x="223" y="157"/>
                    <a:pt x="244" y="137"/>
                    <a:pt x="261" y="104"/>
                  </a:cubicBezTo>
                  <a:cubicBezTo>
                    <a:pt x="277" y="54"/>
                    <a:pt x="244" y="1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9" name="Google Shape;15589;p49"/>
            <p:cNvSpPr/>
            <p:nvPr/>
          </p:nvSpPr>
          <p:spPr>
            <a:xfrm>
              <a:off x="4617075" y="2397875"/>
              <a:ext cx="6400" cy="4750"/>
            </a:xfrm>
            <a:custGeom>
              <a:avLst/>
              <a:gdLst/>
              <a:ahLst/>
              <a:cxnLst/>
              <a:rect l="l" t="t" r="r" b="b"/>
              <a:pathLst>
                <a:path w="256" h="190" extrusionOk="0">
                  <a:moveTo>
                    <a:pt x="169" y="0"/>
                  </a:moveTo>
                  <a:cubicBezTo>
                    <a:pt x="120" y="0"/>
                    <a:pt x="50" y="37"/>
                    <a:pt x="17" y="87"/>
                  </a:cubicBezTo>
                  <a:cubicBezTo>
                    <a:pt x="0" y="157"/>
                    <a:pt x="33" y="190"/>
                    <a:pt x="103" y="190"/>
                  </a:cubicBezTo>
                  <a:cubicBezTo>
                    <a:pt x="120" y="190"/>
                    <a:pt x="136" y="190"/>
                    <a:pt x="153" y="173"/>
                  </a:cubicBezTo>
                  <a:cubicBezTo>
                    <a:pt x="169" y="173"/>
                    <a:pt x="190" y="173"/>
                    <a:pt x="190" y="157"/>
                  </a:cubicBezTo>
                  <a:cubicBezTo>
                    <a:pt x="223" y="140"/>
                    <a:pt x="239" y="120"/>
                    <a:pt x="256" y="87"/>
                  </a:cubicBezTo>
                  <a:cubicBezTo>
                    <a:pt x="256" y="70"/>
                    <a:pt x="256" y="37"/>
                    <a:pt x="239" y="17"/>
                  </a:cubicBezTo>
                  <a:cubicBezTo>
                    <a:pt x="223" y="0"/>
                    <a:pt x="206" y="0"/>
                    <a:pt x="16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0" name="Google Shape;15590;p49"/>
            <p:cNvSpPr/>
            <p:nvPr/>
          </p:nvSpPr>
          <p:spPr>
            <a:xfrm>
              <a:off x="4840325" y="2304275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74" y="1"/>
                  </a:moveTo>
                  <a:cubicBezTo>
                    <a:pt x="141" y="1"/>
                    <a:pt x="124" y="17"/>
                    <a:pt x="87" y="17"/>
                  </a:cubicBezTo>
                  <a:cubicBezTo>
                    <a:pt x="54" y="50"/>
                    <a:pt x="37" y="71"/>
                    <a:pt x="21" y="104"/>
                  </a:cubicBezTo>
                  <a:cubicBezTo>
                    <a:pt x="0" y="153"/>
                    <a:pt x="37" y="207"/>
                    <a:pt x="103" y="207"/>
                  </a:cubicBezTo>
                  <a:cubicBezTo>
                    <a:pt x="124" y="207"/>
                    <a:pt x="124" y="190"/>
                    <a:pt x="141" y="190"/>
                  </a:cubicBezTo>
                  <a:lnTo>
                    <a:pt x="157" y="190"/>
                  </a:lnTo>
                  <a:cubicBezTo>
                    <a:pt x="174" y="190"/>
                    <a:pt x="174" y="174"/>
                    <a:pt x="190" y="174"/>
                  </a:cubicBezTo>
                  <a:cubicBezTo>
                    <a:pt x="227" y="153"/>
                    <a:pt x="244" y="120"/>
                    <a:pt x="244" y="104"/>
                  </a:cubicBezTo>
                  <a:cubicBezTo>
                    <a:pt x="260" y="71"/>
                    <a:pt x="260" y="50"/>
                    <a:pt x="244" y="34"/>
                  </a:cubicBezTo>
                  <a:cubicBezTo>
                    <a:pt x="227" y="17"/>
                    <a:pt x="206" y="1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1" name="Google Shape;15591;p49"/>
            <p:cNvSpPr/>
            <p:nvPr/>
          </p:nvSpPr>
          <p:spPr>
            <a:xfrm>
              <a:off x="4612725" y="2376025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58" y="0"/>
                  </a:moveTo>
                  <a:cubicBezTo>
                    <a:pt x="121" y="17"/>
                    <a:pt x="88" y="33"/>
                    <a:pt x="71" y="50"/>
                  </a:cubicBezTo>
                  <a:cubicBezTo>
                    <a:pt x="17" y="103"/>
                    <a:pt x="1" y="153"/>
                    <a:pt x="55" y="190"/>
                  </a:cubicBezTo>
                  <a:cubicBezTo>
                    <a:pt x="71" y="206"/>
                    <a:pt x="104" y="206"/>
                    <a:pt x="137" y="206"/>
                  </a:cubicBezTo>
                  <a:cubicBezTo>
                    <a:pt x="137" y="190"/>
                    <a:pt x="158" y="190"/>
                    <a:pt x="174" y="190"/>
                  </a:cubicBezTo>
                  <a:cubicBezTo>
                    <a:pt x="191" y="169"/>
                    <a:pt x="207" y="169"/>
                    <a:pt x="224" y="153"/>
                  </a:cubicBezTo>
                  <a:cubicBezTo>
                    <a:pt x="240" y="120"/>
                    <a:pt x="261" y="103"/>
                    <a:pt x="261" y="66"/>
                  </a:cubicBezTo>
                  <a:cubicBezTo>
                    <a:pt x="261" y="50"/>
                    <a:pt x="261" y="33"/>
                    <a:pt x="224" y="17"/>
                  </a:cubicBezTo>
                  <a:cubicBezTo>
                    <a:pt x="207" y="0"/>
                    <a:pt x="174" y="0"/>
                    <a:pt x="15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2" name="Google Shape;15592;p49"/>
            <p:cNvSpPr/>
            <p:nvPr/>
          </p:nvSpPr>
          <p:spPr>
            <a:xfrm>
              <a:off x="4601200" y="2387150"/>
              <a:ext cx="6400" cy="4775"/>
            </a:xfrm>
            <a:custGeom>
              <a:avLst/>
              <a:gdLst/>
              <a:ahLst/>
              <a:cxnLst/>
              <a:rect l="l" t="t" r="r" b="b"/>
              <a:pathLst>
                <a:path w="256" h="191" extrusionOk="0">
                  <a:moveTo>
                    <a:pt x="153" y="0"/>
                  </a:moveTo>
                  <a:cubicBezTo>
                    <a:pt x="136" y="0"/>
                    <a:pt x="103" y="0"/>
                    <a:pt x="66" y="17"/>
                  </a:cubicBezTo>
                  <a:cubicBezTo>
                    <a:pt x="33" y="54"/>
                    <a:pt x="17" y="71"/>
                    <a:pt x="17" y="104"/>
                  </a:cubicBezTo>
                  <a:cubicBezTo>
                    <a:pt x="0" y="157"/>
                    <a:pt x="33" y="190"/>
                    <a:pt x="83" y="190"/>
                  </a:cubicBezTo>
                  <a:cubicBezTo>
                    <a:pt x="103" y="190"/>
                    <a:pt x="136" y="190"/>
                    <a:pt x="153" y="174"/>
                  </a:cubicBezTo>
                  <a:cubicBezTo>
                    <a:pt x="186" y="157"/>
                    <a:pt x="223" y="136"/>
                    <a:pt x="239" y="87"/>
                  </a:cubicBezTo>
                  <a:cubicBezTo>
                    <a:pt x="256" y="33"/>
                    <a:pt x="223" y="0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3" name="Google Shape;15593;p49"/>
            <p:cNvSpPr/>
            <p:nvPr/>
          </p:nvSpPr>
          <p:spPr>
            <a:xfrm>
              <a:off x="4636750" y="2410750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57" y="1"/>
                  </a:moveTo>
                  <a:cubicBezTo>
                    <a:pt x="124" y="1"/>
                    <a:pt x="87" y="17"/>
                    <a:pt x="71" y="38"/>
                  </a:cubicBezTo>
                  <a:cubicBezTo>
                    <a:pt x="38" y="54"/>
                    <a:pt x="21" y="87"/>
                    <a:pt x="1" y="104"/>
                  </a:cubicBezTo>
                  <a:lnTo>
                    <a:pt x="1" y="157"/>
                  </a:lnTo>
                  <a:cubicBezTo>
                    <a:pt x="38" y="174"/>
                    <a:pt x="54" y="190"/>
                    <a:pt x="87" y="207"/>
                  </a:cubicBezTo>
                  <a:cubicBezTo>
                    <a:pt x="104" y="207"/>
                    <a:pt x="124" y="207"/>
                    <a:pt x="141" y="190"/>
                  </a:cubicBezTo>
                  <a:cubicBezTo>
                    <a:pt x="157" y="190"/>
                    <a:pt x="174" y="190"/>
                    <a:pt x="174" y="174"/>
                  </a:cubicBezTo>
                  <a:cubicBezTo>
                    <a:pt x="207" y="157"/>
                    <a:pt x="227" y="141"/>
                    <a:pt x="244" y="104"/>
                  </a:cubicBezTo>
                  <a:cubicBezTo>
                    <a:pt x="260" y="54"/>
                    <a:pt x="227" y="1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4" name="Google Shape;15594;p49"/>
            <p:cNvSpPr/>
            <p:nvPr/>
          </p:nvSpPr>
          <p:spPr>
            <a:xfrm>
              <a:off x="4628600" y="2376025"/>
              <a:ext cx="6525" cy="4750"/>
            </a:xfrm>
            <a:custGeom>
              <a:avLst/>
              <a:gdLst/>
              <a:ahLst/>
              <a:cxnLst/>
              <a:rect l="l" t="t" r="r" b="b"/>
              <a:pathLst>
                <a:path w="261" h="190" extrusionOk="0">
                  <a:moveTo>
                    <a:pt x="174" y="0"/>
                  </a:moveTo>
                  <a:cubicBezTo>
                    <a:pt x="141" y="0"/>
                    <a:pt x="104" y="17"/>
                    <a:pt x="87" y="33"/>
                  </a:cubicBezTo>
                  <a:cubicBezTo>
                    <a:pt x="55" y="50"/>
                    <a:pt x="38" y="66"/>
                    <a:pt x="17" y="103"/>
                  </a:cubicBezTo>
                  <a:cubicBezTo>
                    <a:pt x="1" y="153"/>
                    <a:pt x="38" y="190"/>
                    <a:pt x="104" y="190"/>
                  </a:cubicBezTo>
                  <a:lnTo>
                    <a:pt x="158" y="190"/>
                  </a:lnTo>
                  <a:cubicBezTo>
                    <a:pt x="174" y="169"/>
                    <a:pt x="174" y="169"/>
                    <a:pt x="191" y="169"/>
                  </a:cubicBezTo>
                  <a:cubicBezTo>
                    <a:pt x="224" y="153"/>
                    <a:pt x="244" y="120"/>
                    <a:pt x="244" y="103"/>
                  </a:cubicBezTo>
                  <a:cubicBezTo>
                    <a:pt x="261" y="66"/>
                    <a:pt x="261" y="50"/>
                    <a:pt x="244" y="33"/>
                  </a:cubicBezTo>
                  <a:cubicBezTo>
                    <a:pt x="224" y="17"/>
                    <a:pt x="207" y="0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5" name="Google Shape;15595;p49"/>
            <p:cNvSpPr/>
            <p:nvPr/>
          </p:nvSpPr>
          <p:spPr>
            <a:xfrm>
              <a:off x="4659950" y="2432700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57" y="1"/>
                  </a:moveTo>
                  <a:cubicBezTo>
                    <a:pt x="124" y="1"/>
                    <a:pt x="87" y="17"/>
                    <a:pt x="70" y="34"/>
                  </a:cubicBezTo>
                  <a:cubicBezTo>
                    <a:pt x="37" y="50"/>
                    <a:pt x="21" y="67"/>
                    <a:pt x="0" y="104"/>
                  </a:cubicBezTo>
                  <a:cubicBezTo>
                    <a:pt x="0" y="120"/>
                    <a:pt x="0" y="153"/>
                    <a:pt x="21" y="170"/>
                  </a:cubicBezTo>
                  <a:cubicBezTo>
                    <a:pt x="37" y="190"/>
                    <a:pt x="54" y="207"/>
                    <a:pt x="87" y="207"/>
                  </a:cubicBezTo>
                  <a:cubicBezTo>
                    <a:pt x="103" y="207"/>
                    <a:pt x="124" y="190"/>
                    <a:pt x="140" y="190"/>
                  </a:cubicBezTo>
                  <a:cubicBezTo>
                    <a:pt x="157" y="190"/>
                    <a:pt x="157" y="170"/>
                    <a:pt x="173" y="170"/>
                  </a:cubicBezTo>
                  <a:cubicBezTo>
                    <a:pt x="206" y="153"/>
                    <a:pt x="227" y="120"/>
                    <a:pt x="227" y="104"/>
                  </a:cubicBezTo>
                  <a:cubicBezTo>
                    <a:pt x="260" y="50"/>
                    <a:pt x="227" y="1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6" name="Google Shape;15596;p49"/>
            <p:cNvSpPr/>
            <p:nvPr/>
          </p:nvSpPr>
          <p:spPr>
            <a:xfrm>
              <a:off x="4649625" y="2294375"/>
              <a:ext cx="6525" cy="5200"/>
            </a:xfrm>
            <a:custGeom>
              <a:avLst/>
              <a:gdLst/>
              <a:ahLst/>
              <a:cxnLst/>
              <a:rect l="l" t="t" r="r" b="b"/>
              <a:pathLst>
                <a:path w="261" h="208" extrusionOk="0">
                  <a:moveTo>
                    <a:pt x="158" y="1"/>
                  </a:moveTo>
                  <a:cubicBezTo>
                    <a:pt x="141" y="1"/>
                    <a:pt x="125" y="17"/>
                    <a:pt x="104" y="17"/>
                  </a:cubicBezTo>
                  <a:cubicBezTo>
                    <a:pt x="38" y="54"/>
                    <a:pt x="1" y="104"/>
                    <a:pt x="1" y="157"/>
                  </a:cubicBezTo>
                  <a:cubicBezTo>
                    <a:pt x="14" y="189"/>
                    <a:pt x="47" y="208"/>
                    <a:pt x="87" y="208"/>
                  </a:cubicBezTo>
                  <a:cubicBezTo>
                    <a:pt x="109" y="208"/>
                    <a:pt x="133" y="202"/>
                    <a:pt x="158" y="190"/>
                  </a:cubicBezTo>
                  <a:cubicBezTo>
                    <a:pt x="174" y="190"/>
                    <a:pt x="191" y="174"/>
                    <a:pt x="207" y="157"/>
                  </a:cubicBezTo>
                  <a:cubicBezTo>
                    <a:pt x="244" y="120"/>
                    <a:pt x="261" y="87"/>
                    <a:pt x="244" y="54"/>
                  </a:cubicBezTo>
                  <a:cubicBezTo>
                    <a:pt x="228" y="17"/>
                    <a:pt x="191" y="1"/>
                    <a:pt x="15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7" name="Google Shape;15597;p49"/>
            <p:cNvSpPr/>
            <p:nvPr/>
          </p:nvSpPr>
          <p:spPr>
            <a:xfrm>
              <a:off x="4645000" y="2272625"/>
              <a:ext cx="6000" cy="4775"/>
            </a:xfrm>
            <a:custGeom>
              <a:avLst/>
              <a:gdLst/>
              <a:ahLst/>
              <a:cxnLst/>
              <a:rect l="l" t="t" r="r" b="b"/>
              <a:pathLst>
                <a:path w="240" h="191" extrusionOk="0">
                  <a:moveTo>
                    <a:pt x="151" y="1"/>
                  </a:moveTo>
                  <a:cubicBezTo>
                    <a:pt x="131" y="1"/>
                    <a:pt x="110" y="5"/>
                    <a:pt x="83" y="13"/>
                  </a:cubicBezTo>
                  <a:cubicBezTo>
                    <a:pt x="50" y="30"/>
                    <a:pt x="17" y="63"/>
                    <a:pt x="0" y="100"/>
                  </a:cubicBezTo>
                  <a:lnTo>
                    <a:pt x="0" y="149"/>
                  </a:lnTo>
                  <a:cubicBezTo>
                    <a:pt x="12" y="173"/>
                    <a:pt x="42" y="191"/>
                    <a:pt x="83" y="191"/>
                  </a:cubicBezTo>
                  <a:cubicBezTo>
                    <a:pt x="99" y="191"/>
                    <a:pt x="117" y="188"/>
                    <a:pt x="137" y="182"/>
                  </a:cubicBezTo>
                  <a:cubicBezTo>
                    <a:pt x="207" y="149"/>
                    <a:pt x="240" y="79"/>
                    <a:pt x="223" y="46"/>
                  </a:cubicBezTo>
                  <a:cubicBezTo>
                    <a:pt x="223" y="30"/>
                    <a:pt x="223" y="13"/>
                    <a:pt x="207" y="13"/>
                  </a:cubicBezTo>
                  <a:cubicBezTo>
                    <a:pt x="188" y="5"/>
                    <a:pt x="171" y="1"/>
                    <a:pt x="15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8" name="Google Shape;15598;p49"/>
            <p:cNvSpPr/>
            <p:nvPr/>
          </p:nvSpPr>
          <p:spPr>
            <a:xfrm>
              <a:off x="4645825" y="2282325"/>
              <a:ext cx="6425" cy="4925"/>
            </a:xfrm>
            <a:custGeom>
              <a:avLst/>
              <a:gdLst/>
              <a:ahLst/>
              <a:cxnLst/>
              <a:rect l="l" t="t" r="r" b="b"/>
              <a:pathLst>
                <a:path w="257" h="197" extrusionOk="0">
                  <a:moveTo>
                    <a:pt x="174" y="0"/>
                  </a:moveTo>
                  <a:cubicBezTo>
                    <a:pt x="153" y="0"/>
                    <a:pt x="136" y="0"/>
                    <a:pt x="120" y="21"/>
                  </a:cubicBezTo>
                  <a:cubicBezTo>
                    <a:pt x="50" y="38"/>
                    <a:pt x="0" y="104"/>
                    <a:pt x="17" y="157"/>
                  </a:cubicBezTo>
                  <a:cubicBezTo>
                    <a:pt x="29" y="181"/>
                    <a:pt x="70" y="197"/>
                    <a:pt x="110" y="197"/>
                  </a:cubicBezTo>
                  <a:cubicBezTo>
                    <a:pt x="125" y="197"/>
                    <a:pt x="140" y="195"/>
                    <a:pt x="153" y="190"/>
                  </a:cubicBezTo>
                  <a:cubicBezTo>
                    <a:pt x="190" y="174"/>
                    <a:pt x="190" y="157"/>
                    <a:pt x="207" y="157"/>
                  </a:cubicBezTo>
                  <a:cubicBezTo>
                    <a:pt x="240" y="124"/>
                    <a:pt x="256" y="87"/>
                    <a:pt x="256" y="54"/>
                  </a:cubicBezTo>
                  <a:cubicBezTo>
                    <a:pt x="240" y="21"/>
                    <a:pt x="207" y="0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9" name="Google Shape;15599;p49"/>
            <p:cNvSpPr/>
            <p:nvPr/>
          </p:nvSpPr>
          <p:spPr>
            <a:xfrm>
              <a:off x="4637275" y="2293550"/>
              <a:ext cx="6400" cy="4775"/>
            </a:xfrm>
            <a:custGeom>
              <a:avLst/>
              <a:gdLst/>
              <a:ahLst/>
              <a:cxnLst/>
              <a:rect l="l" t="t" r="r" b="b"/>
              <a:pathLst>
                <a:path w="256" h="191" extrusionOk="0">
                  <a:moveTo>
                    <a:pt x="169" y="1"/>
                  </a:moveTo>
                  <a:cubicBezTo>
                    <a:pt x="136" y="1"/>
                    <a:pt x="103" y="1"/>
                    <a:pt x="66" y="17"/>
                  </a:cubicBezTo>
                  <a:cubicBezTo>
                    <a:pt x="50" y="50"/>
                    <a:pt x="33" y="67"/>
                    <a:pt x="17" y="104"/>
                  </a:cubicBezTo>
                  <a:cubicBezTo>
                    <a:pt x="0" y="153"/>
                    <a:pt x="33" y="190"/>
                    <a:pt x="103" y="190"/>
                  </a:cubicBezTo>
                  <a:cubicBezTo>
                    <a:pt x="120" y="190"/>
                    <a:pt x="136" y="190"/>
                    <a:pt x="153" y="170"/>
                  </a:cubicBezTo>
                  <a:lnTo>
                    <a:pt x="186" y="170"/>
                  </a:lnTo>
                  <a:cubicBezTo>
                    <a:pt x="206" y="137"/>
                    <a:pt x="239" y="120"/>
                    <a:pt x="239" y="87"/>
                  </a:cubicBezTo>
                  <a:cubicBezTo>
                    <a:pt x="256" y="67"/>
                    <a:pt x="256" y="34"/>
                    <a:pt x="239" y="17"/>
                  </a:cubicBezTo>
                  <a:cubicBezTo>
                    <a:pt x="223" y="1"/>
                    <a:pt x="206" y="1"/>
                    <a:pt x="16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0" name="Google Shape;15600;p49"/>
            <p:cNvSpPr/>
            <p:nvPr/>
          </p:nvSpPr>
          <p:spPr>
            <a:xfrm>
              <a:off x="4639325" y="2306850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57" y="1"/>
                  </a:moveTo>
                  <a:cubicBezTo>
                    <a:pt x="124" y="1"/>
                    <a:pt x="87" y="17"/>
                    <a:pt x="71" y="34"/>
                  </a:cubicBezTo>
                  <a:cubicBezTo>
                    <a:pt x="38" y="50"/>
                    <a:pt x="21" y="71"/>
                    <a:pt x="1" y="104"/>
                  </a:cubicBezTo>
                  <a:cubicBezTo>
                    <a:pt x="1" y="120"/>
                    <a:pt x="1" y="153"/>
                    <a:pt x="21" y="174"/>
                  </a:cubicBezTo>
                  <a:cubicBezTo>
                    <a:pt x="38" y="190"/>
                    <a:pt x="54" y="207"/>
                    <a:pt x="87" y="207"/>
                  </a:cubicBezTo>
                  <a:cubicBezTo>
                    <a:pt x="104" y="207"/>
                    <a:pt x="124" y="190"/>
                    <a:pt x="141" y="190"/>
                  </a:cubicBezTo>
                  <a:cubicBezTo>
                    <a:pt x="157" y="190"/>
                    <a:pt x="174" y="174"/>
                    <a:pt x="174" y="174"/>
                  </a:cubicBezTo>
                  <a:cubicBezTo>
                    <a:pt x="207" y="153"/>
                    <a:pt x="227" y="120"/>
                    <a:pt x="244" y="104"/>
                  </a:cubicBezTo>
                  <a:cubicBezTo>
                    <a:pt x="260" y="50"/>
                    <a:pt x="227" y="1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1" name="Google Shape;15601;p49"/>
            <p:cNvSpPr/>
            <p:nvPr/>
          </p:nvSpPr>
          <p:spPr>
            <a:xfrm>
              <a:off x="4632525" y="2338775"/>
              <a:ext cx="6425" cy="5025"/>
            </a:xfrm>
            <a:custGeom>
              <a:avLst/>
              <a:gdLst/>
              <a:ahLst/>
              <a:cxnLst/>
              <a:rect l="l" t="t" r="r" b="b"/>
              <a:pathLst>
                <a:path w="257" h="201" extrusionOk="0">
                  <a:moveTo>
                    <a:pt x="172" y="0"/>
                  </a:moveTo>
                  <a:cubicBezTo>
                    <a:pt x="151" y="0"/>
                    <a:pt x="127" y="4"/>
                    <a:pt x="104" y="10"/>
                  </a:cubicBezTo>
                  <a:cubicBezTo>
                    <a:pt x="34" y="47"/>
                    <a:pt x="1" y="97"/>
                    <a:pt x="17" y="150"/>
                  </a:cubicBezTo>
                  <a:cubicBezTo>
                    <a:pt x="28" y="182"/>
                    <a:pt x="54" y="200"/>
                    <a:pt x="89" y="200"/>
                  </a:cubicBezTo>
                  <a:cubicBezTo>
                    <a:pt x="108" y="200"/>
                    <a:pt x="130" y="195"/>
                    <a:pt x="153" y="183"/>
                  </a:cubicBezTo>
                  <a:cubicBezTo>
                    <a:pt x="223" y="150"/>
                    <a:pt x="256" y="97"/>
                    <a:pt x="240" y="47"/>
                  </a:cubicBezTo>
                  <a:cubicBezTo>
                    <a:pt x="240" y="13"/>
                    <a:pt x="211" y="0"/>
                    <a:pt x="17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2" name="Google Shape;15602;p49"/>
            <p:cNvSpPr/>
            <p:nvPr/>
          </p:nvSpPr>
          <p:spPr>
            <a:xfrm>
              <a:off x="4700750" y="2409925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58" y="1"/>
                  </a:moveTo>
                  <a:cubicBezTo>
                    <a:pt x="121" y="1"/>
                    <a:pt x="88" y="17"/>
                    <a:pt x="71" y="34"/>
                  </a:cubicBezTo>
                  <a:cubicBezTo>
                    <a:pt x="38" y="50"/>
                    <a:pt x="17" y="87"/>
                    <a:pt x="1" y="104"/>
                  </a:cubicBezTo>
                  <a:cubicBezTo>
                    <a:pt x="1" y="137"/>
                    <a:pt x="1" y="153"/>
                    <a:pt x="17" y="174"/>
                  </a:cubicBezTo>
                  <a:cubicBezTo>
                    <a:pt x="38" y="190"/>
                    <a:pt x="55" y="207"/>
                    <a:pt x="88" y="207"/>
                  </a:cubicBezTo>
                  <a:cubicBezTo>
                    <a:pt x="104" y="207"/>
                    <a:pt x="121" y="207"/>
                    <a:pt x="141" y="190"/>
                  </a:cubicBezTo>
                  <a:cubicBezTo>
                    <a:pt x="158" y="190"/>
                    <a:pt x="174" y="190"/>
                    <a:pt x="174" y="174"/>
                  </a:cubicBezTo>
                  <a:cubicBezTo>
                    <a:pt x="207" y="153"/>
                    <a:pt x="224" y="137"/>
                    <a:pt x="244" y="104"/>
                  </a:cubicBezTo>
                  <a:cubicBezTo>
                    <a:pt x="261" y="50"/>
                    <a:pt x="224" y="1"/>
                    <a:pt x="15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3" name="Google Shape;15603;p49"/>
            <p:cNvSpPr/>
            <p:nvPr/>
          </p:nvSpPr>
          <p:spPr>
            <a:xfrm>
              <a:off x="4703750" y="2421050"/>
              <a:ext cx="6925" cy="4775"/>
            </a:xfrm>
            <a:custGeom>
              <a:avLst/>
              <a:gdLst/>
              <a:ahLst/>
              <a:cxnLst/>
              <a:rect l="l" t="t" r="r" b="b"/>
              <a:pathLst>
                <a:path w="277" h="191" extrusionOk="0">
                  <a:moveTo>
                    <a:pt x="174" y="1"/>
                  </a:moveTo>
                  <a:cubicBezTo>
                    <a:pt x="141" y="1"/>
                    <a:pt x="124" y="1"/>
                    <a:pt x="87" y="17"/>
                  </a:cubicBezTo>
                  <a:cubicBezTo>
                    <a:pt x="54" y="38"/>
                    <a:pt x="38" y="71"/>
                    <a:pt x="21" y="87"/>
                  </a:cubicBezTo>
                  <a:cubicBezTo>
                    <a:pt x="1" y="158"/>
                    <a:pt x="38" y="191"/>
                    <a:pt x="104" y="191"/>
                  </a:cubicBezTo>
                  <a:cubicBezTo>
                    <a:pt x="124" y="191"/>
                    <a:pt x="141" y="191"/>
                    <a:pt x="174" y="174"/>
                  </a:cubicBezTo>
                  <a:cubicBezTo>
                    <a:pt x="207" y="158"/>
                    <a:pt x="244" y="120"/>
                    <a:pt x="260" y="87"/>
                  </a:cubicBezTo>
                  <a:cubicBezTo>
                    <a:pt x="277" y="38"/>
                    <a:pt x="244" y="1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4" name="Google Shape;15604;p49"/>
            <p:cNvSpPr/>
            <p:nvPr/>
          </p:nvSpPr>
          <p:spPr>
            <a:xfrm>
              <a:off x="4690450" y="2433125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57" y="0"/>
                  </a:moveTo>
                  <a:cubicBezTo>
                    <a:pt x="141" y="17"/>
                    <a:pt x="120" y="17"/>
                    <a:pt x="104" y="17"/>
                  </a:cubicBezTo>
                  <a:cubicBezTo>
                    <a:pt x="38" y="50"/>
                    <a:pt x="1" y="103"/>
                    <a:pt x="17" y="153"/>
                  </a:cubicBezTo>
                  <a:cubicBezTo>
                    <a:pt x="17" y="188"/>
                    <a:pt x="47" y="207"/>
                    <a:pt x="87" y="207"/>
                  </a:cubicBezTo>
                  <a:cubicBezTo>
                    <a:pt x="108" y="207"/>
                    <a:pt x="133" y="201"/>
                    <a:pt x="157" y="190"/>
                  </a:cubicBezTo>
                  <a:cubicBezTo>
                    <a:pt x="174" y="190"/>
                    <a:pt x="190" y="173"/>
                    <a:pt x="207" y="153"/>
                  </a:cubicBezTo>
                  <a:cubicBezTo>
                    <a:pt x="244" y="120"/>
                    <a:pt x="260" y="87"/>
                    <a:pt x="244" y="50"/>
                  </a:cubicBezTo>
                  <a:cubicBezTo>
                    <a:pt x="244" y="17"/>
                    <a:pt x="207" y="0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5" name="Google Shape;15605;p49"/>
            <p:cNvSpPr/>
            <p:nvPr/>
          </p:nvSpPr>
          <p:spPr>
            <a:xfrm>
              <a:off x="4695600" y="2398800"/>
              <a:ext cx="6525" cy="5050"/>
            </a:xfrm>
            <a:custGeom>
              <a:avLst/>
              <a:gdLst/>
              <a:ahLst/>
              <a:cxnLst/>
              <a:rect l="l" t="t" r="r" b="b"/>
              <a:pathLst>
                <a:path w="261" h="202" extrusionOk="0">
                  <a:moveTo>
                    <a:pt x="141" y="0"/>
                  </a:moveTo>
                  <a:cubicBezTo>
                    <a:pt x="104" y="17"/>
                    <a:pt x="87" y="33"/>
                    <a:pt x="54" y="50"/>
                  </a:cubicBezTo>
                  <a:cubicBezTo>
                    <a:pt x="1" y="103"/>
                    <a:pt x="1" y="153"/>
                    <a:pt x="54" y="186"/>
                  </a:cubicBezTo>
                  <a:cubicBezTo>
                    <a:pt x="63" y="196"/>
                    <a:pt x="75" y="201"/>
                    <a:pt x="87" y="201"/>
                  </a:cubicBezTo>
                  <a:cubicBezTo>
                    <a:pt x="100" y="201"/>
                    <a:pt x="112" y="196"/>
                    <a:pt x="120" y="186"/>
                  </a:cubicBezTo>
                  <a:lnTo>
                    <a:pt x="157" y="186"/>
                  </a:lnTo>
                  <a:cubicBezTo>
                    <a:pt x="174" y="169"/>
                    <a:pt x="207" y="169"/>
                    <a:pt x="207" y="153"/>
                  </a:cubicBezTo>
                  <a:cubicBezTo>
                    <a:pt x="244" y="120"/>
                    <a:pt x="261" y="103"/>
                    <a:pt x="261" y="66"/>
                  </a:cubicBezTo>
                  <a:cubicBezTo>
                    <a:pt x="261" y="50"/>
                    <a:pt x="244" y="33"/>
                    <a:pt x="223" y="17"/>
                  </a:cubicBezTo>
                  <a:cubicBezTo>
                    <a:pt x="207" y="0"/>
                    <a:pt x="174" y="0"/>
                    <a:pt x="14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6" name="Google Shape;15606;p49"/>
            <p:cNvSpPr/>
            <p:nvPr/>
          </p:nvSpPr>
          <p:spPr>
            <a:xfrm>
              <a:off x="4654800" y="2306025"/>
              <a:ext cx="6500" cy="4675"/>
            </a:xfrm>
            <a:custGeom>
              <a:avLst/>
              <a:gdLst/>
              <a:ahLst/>
              <a:cxnLst/>
              <a:rect l="l" t="t" r="r" b="b"/>
              <a:pathLst>
                <a:path w="260" h="187" extrusionOk="0">
                  <a:moveTo>
                    <a:pt x="173" y="1"/>
                  </a:moveTo>
                  <a:cubicBezTo>
                    <a:pt x="140" y="1"/>
                    <a:pt x="124" y="1"/>
                    <a:pt x="87" y="17"/>
                  </a:cubicBezTo>
                  <a:cubicBezTo>
                    <a:pt x="54" y="34"/>
                    <a:pt x="37" y="67"/>
                    <a:pt x="21" y="104"/>
                  </a:cubicBezTo>
                  <a:cubicBezTo>
                    <a:pt x="0" y="153"/>
                    <a:pt x="37" y="186"/>
                    <a:pt x="103" y="186"/>
                  </a:cubicBezTo>
                  <a:lnTo>
                    <a:pt x="157" y="186"/>
                  </a:lnTo>
                  <a:cubicBezTo>
                    <a:pt x="173" y="170"/>
                    <a:pt x="173" y="170"/>
                    <a:pt x="190" y="170"/>
                  </a:cubicBezTo>
                  <a:cubicBezTo>
                    <a:pt x="227" y="137"/>
                    <a:pt x="243" y="120"/>
                    <a:pt x="243" y="104"/>
                  </a:cubicBezTo>
                  <a:cubicBezTo>
                    <a:pt x="260" y="67"/>
                    <a:pt x="260" y="50"/>
                    <a:pt x="243" y="17"/>
                  </a:cubicBezTo>
                  <a:cubicBezTo>
                    <a:pt x="227" y="1"/>
                    <a:pt x="206" y="1"/>
                    <a:pt x="17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7" name="Google Shape;15607;p49"/>
            <p:cNvSpPr/>
            <p:nvPr/>
          </p:nvSpPr>
          <p:spPr>
            <a:xfrm>
              <a:off x="4708900" y="2399200"/>
              <a:ext cx="6100" cy="4775"/>
            </a:xfrm>
            <a:custGeom>
              <a:avLst/>
              <a:gdLst/>
              <a:ahLst/>
              <a:cxnLst/>
              <a:rect l="l" t="t" r="r" b="b"/>
              <a:pathLst>
                <a:path w="244" h="191" extrusionOk="0">
                  <a:moveTo>
                    <a:pt x="157" y="1"/>
                  </a:moveTo>
                  <a:cubicBezTo>
                    <a:pt x="124" y="1"/>
                    <a:pt x="87" y="17"/>
                    <a:pt x="71" y="34"/>
                  </a:cubicBezTo>
                  <a:cubicBezTo>
                    <a:pt x="38" y="50"/>
                    <a:pt x="21" y="67"/>
                    <a:pt x="1" y="104"/>
                  </a:cubicBezTo>
                  <a:cubicBezTo>
                    <a:pt x="1" y="137"/>
                    <a:pt x="1" y="153"/>
                    <a:pt x="21" y="170"/>
                  </a:cubicBezTo>
                  <a:cubicBezTo>
                    <a:pt x="38" y="190"/>
                    <a:pt x="54" y="190"/>
                    <a:pt x="87" y="190"/>
                  </a:cubicBezTo>
                  <a:lnTo>
                    <a:pt x="141" y="190"/>
                  </a:lnTo>
                  <a:cubicBezTo>
                    <a:pt x="190" y="170"/>
                    <a:pt x="227" y="137"/>
                    <a:pt x="244" y="104"/>
                  </a:cubicBezTo>
                  <a:lnTo>
                    <a:pt x="244" y="87"/>
                  </a:lnTo>
                  <a:cubicBezTo>
                    <a:pt x="244" y="34"/>
                    <a:pt x="207" y="1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8" name="Google Shape;15608;p49"/>
            <p:cNvSpPr/>
            <p:nvPr/>
          </p:nvSpPr>
          <p:spPr>
            <a:xfrm>
              <a:off x="4709425" y="2386725"/>
              <a:ext cx="6400" cy="5200"/>
            </a:xfrm>
            <a:custGeom>
              <a:avLst/>
              <a:gdLst/>
              <a:ahLst/>
              <a:cxnLst/>
              <a:rect l="l" t="t" r="r" b="b"/>
              <a:pathLst>
                <a:path w="256" h="208" extrusionOk="0">
                  <a:moveTo>
                    <a:pt x="160" y="0"/>
                  </a:moveTo>
                  <a:cubicBezTo>
                    <a:pt x="141" y="0"/>
                    <a:pt x="121" y="6"/>
                    <a:pt x="103" y="17"/>
                  </a:cubicBezTo>
                  <a:cubicBezTo>
                    <a:pt x="33" y="50"/>
                    <a:pt x="0" y="104"/>
                    <a:pt x="0" y="153"/>
                  </a:cubicBezTo>
                  <a:cubicBezTo>
                    <a:pt x="11" y="188"/>
                    <a:pt x="43" y="208"/>
                    <a:pt x="83" y="208"/>
                  </a:cubicBezTo>
                  <a:cubicBezTo>
                    <a:pt x="104" y="208"/>
                    <a:pt x="128" y="202"/>
                    <a:pt x="153" y="191"/>
                  </a:cubicBezTo>
                  <a:cubicBezTo>
                    <a:pt x="206" y="153"/>
                    <a:pt x="256" y="104"/>
                    <a:pt x="239" y="50"/>
                  </a:cubicBezTo>
                  <a:cubicBezTo>
                    <a:pt x="229" y="18"/>
                    <a:pt x="196" y="0"/>
                    <a:pt x="16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9" name="Google Shape;15609;p49"/>
            <p:cNvSpPr/>
            <p:nvPr/>
          </p:nvSpPr>
          <p:spPr>
            <a:xfrm>
              <a:off x="4686650" y="2421050"/>
              <a:ext cx="6400" cy="4925"/>
            </a:xfrm>
            <a:custGeom>
              <a:avLst/>
              <a:gdLst/>
              <a:ahLst/>
              <a:cxnLst/>
              <a:rect l="l" t="t" r="r" b="b"/>
              <a:pathLst>
                <a:path w="256" h="197" extrusionOk="0">
                  <a:moveTo>
                    <a:pt x="169" y="1"/>
                  </a:moveTo>
                  <a:cubicBezTo>
                    <a:pt x="153" y="1"/>
                    <a:pt x="136" y="1"/>
                    <a:pt x="120" y="17"/>
                  </a:cubicBezTo>
                  <a:cubicBezTo>
                    <a:pt x="50" y="38"/>
                    <a:pt x="0" y="104"/>
                    <a:pt x="17" y="158"/>
                  </a:cubicBezTo>
                  <a:cubicBezTo>
                    <a:pt x="29" y="182"/>
                    <a:pt x="69" y="197"/>
                    <a:pt x="116" y="197"/>
                  </a:cubicBezTo>
                  <a:cubicBezTo>
                    <a:pt x="134" y="197"/>
                    <a:pt x="151" y="195"/>
                    <a:pt x="169" y="191"/>
                  </a:cubicBezTo>
                  <a:cubicBezTo>
                    <a:pt x="190" y="174"/>
                    <a:pt x="206" y="174"/>
                    <a:pt x="206" y="158"/>
                  </a:cubicBezTo>
                  <a:cubicBezTo>
                    <a:pt x="239" y="120"/>
                    <a:pt x="256" y="87"/>
                    <a:pt x="256" y="54"/>
                  </a:cubicBezTo>
                  <a:cubicBezTo>
                    <a:pt x="239" y="17"/>
                    <a:pt x="206" y="1"/>
                    <a:pt x="16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0" name="Google Shape;15610;p49"/>
            <p:cNvSpPr/>
            <p:nvPr/>
          </p:nvSpPr>
          <p:spPr>
            <a:xfrm>
              <a:off x="4672825" y="2421975"/>
              <a:ext cx="6525" cy="4900"/>
            </a:xfrm>
            <a:custGeom>
              <a:avLst/>
              <a:gdLst/>
              <a:ahLst/>
              <a:cxnLst/>
              <a:rect l="l" t="t" r="r" b="b"/>
              <a:pathLst>
                <a:path w="261" h="196" extrusionOk="0">
                  <a:moveTo>
                    <a:pt x="141" y="1"/>
                  </a:moveTo>
                  <a:cubicBezTo>
                    <a:pt x="104" y="17"/>
                    <a:pt x="87" y="34"/>
                    <a:pt x="54" y="50"/>
                  </a:cubicBezTo>
                  <a:cubicBezTo>
                    <a:pt x="1" y="104"/>
                    <a:pt x="1" y="154"/>
                    <a:pt x="54" y="187"/>
                  </a:cubicBezTo>
                  <a:cubicBezTo>
                    <a:pt x="65" y="187"/>
                    <a:pt x="84" y="196"/>
                    <a:pt x="106" y="196"/>
                  </a:cubicBezTo>
                  <a:cubicBezTo>
                    <a:pt x="117" y="196"/>
                    <a:pt x="128" y="193"/>
                    <a:pt x="141" y="187"/>
                  </a:cubicBezTo>
                  <a:lnTo>
                    <a:pt x="157" y="187"/>
                  </a:lnTo>
                  <a:cubicBezTo>
                    <a:pt x="190" y="170"/>
                    <a:pt x="207" y="154"/>
                    <a:pt x="227" y="154"/>
                  </a:cubicBezTo>
                  <a:cubicBezTo>
                    <a:pt x="244" y="121"/>
                    <a:pt x="260" y="104"/>
                    <a:pt x="260" y="67"/>
                  </a:cubicBezTo>
                  <a:cubicBezTo>
                    <a:pt x="260" y="50"/>
                    <a:pt x="244" y="34"/>
                    <a:pt x="227" y="17"/>
                  </a:cubicBezTo>
                  <a:cubicBezTo>
                    <a:pt x="207" y="1"/>
                    <a:pt x="174" y="1"/>
                    <a:pt x="14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1" name="Google Shape;15611;p49"/>
            <p:cNvSpPr/>
            <p:nvPr/>
          </p:nvSpPr>
          <p:spPr>
            <a:xfrm>
              <a:off x="4677975" y="2432300"/>
              <a:ext cx="6525" cy="4650"/>
            </a:xfrm>
            <a:custGeom>
              <a:avLst/>
              <a:gdLst/>
              <a:ahLst/>
              <a:cxnLst/>
              <a:rect l="l" t="t" r="r" b="b"/>
              <a:pathLst>
                <a:path w="261" h="186" extrusionOk="0">
                  <a:moveTo>
                    <a:pt x="174" y="0"/>
                  </a:moveTo>
                  <a:cubicBezTo>
                    <a:pt x="141" y="0"/>
                    <a:pt x="104" y="0"/>
                    <a:pt x="87" y="33"/>
                  </a:cubicBezTo>
                  <a:cubicBezTo>
                    <a:pt x="54" y="50"/>
                    <a:pt x="38" y="66"/>
                    <a:pt x="21" y="103"/>
                  </a:cubicBezTo>
                  <a:cubicBezTo>
                    <a:pt x="1" y="153"/>
                    <a:pt x="38" y="186"/>
                    <a:pt x="104" y="186"/>
                  </a:cubicBezTo>
                  <a:lnTo>
                    <a:pt x="157" y="186"/>
                  </a:lnTo>
                  <a:cubicBezTo>
                    <a:pt x="174" y="169"/>
                    <a:pt x="174" y="169"/>
                    <a:pt x="190" y="169"/>
                  </a:cubicBezTo>
                  <a:cubicBezTo>
                    <a:pt x="207" y="153"/>
                    <a:pt x="244" y="120"/>
                    <a:pt x="244" y="103"/>
                  </a:cubicBezTo>
                  <a:cubicBezTo>
                    <a:pt x="261" y="66"/>
                    <a:pt x="261" y="50"/>
                    <a:pt x="244" y="17"/>
                  </a:cubicBezTo>
                  <a:cubicBezTo>
                    <a:pt x="228" y="0"/>
                    <a:pt x="207" y="0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2" name="Google Shape;15612;p49"/>
            <p:cNvSpPr/>
            <p:nvPr/>
          </p:nvSpPr>
          <p:spPr>
            <a:xfrm>
              <a:off x="4669025" y="2457125"/>
              <a:ext cx="4750" cy="4775"/>
            </a:xfrm>
            <a:custGeom>
              <a:avLst/>
              <a:gdLst/>
              <a:ahLst/>
              <a:cxnLst/>
              <a:rect l="l" t="t" r="r" b="b"/>
              <a:pathLst>
                <a:path w="190" h="191" extrusionOk="0">
                  <a:moveTo>
                    <a:pt x="87" y="1"/>
                  </a:moveTo>
                  <a:cubicBezTo>
                    <a:pt x="50" y="1"/>
                    <a:pt x="17" y="17"/>
                    <a:pt x="0" y="38"/>
                  </a:cubicBezTo>
                  <a:cubicBezTo>
                    <a:pt x="17" y="87"/>
                    <a:pt x="33" y="141"/>
                    <a:pt x="50" y="191"/>
                  </a:cubicBezTo>
                  <a:lnTo>
                    <a:pt x="70" y="191"/>
                  </a:lnTo>
                  <a:cubicBezTo>
                    <a:pt x="87" y="191"/>
                    <a:pt x="103" y="174"/>
                    <a:pt x="103" y="174"/>
                  </a:cubicBezTo>
                  <a:cubicBezTo>
                    <a:pt x="136" y="158"/>
                    <a:pt x="153" y="120"/>
                    <a:pt x="173" y="104"/>
                  </a:cubicBezTo>
                  <a:cubicBezTo>
                    <a:pt x="190" y="54"/>
                    <a:pt x="153" y="1"/>
                    <a:pt x="8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3" name="Google Shape;15613;p49"/>
            <p:cNvSpPr/>
            <p:nvPr/>
          </p:nvSpPr>
          <p:spPr>
            <a:xfrm>
              <a:off x="4685725" y="2411300"/>
              <a:ext cx="6100" cy="4800"/>
            </a:xfrm>
            <a:custGeom>
              <a:avLst/>
              <a:gdLst/>
              <a:ahLst/>
              <a:cxnLst/>
              <a:rect l="l" t="t" r="r" b="b"/>
              <a:pathLst>
                <a:path w="244" h="192" extrusionOk="0">
                  <a:moveTo>
                    <a:pt x="154" y="0"/>
                  </a:moveTo>
                  <a:cubicBezTo>
                    <a:pt x="135" y="0"/>
                    <a:pt x="113" y="5"/>
                    <a:pt x="87" y="16"/>
                  </a:cubicBezTo>
                  <a:cubicBezTo>
                    <a:pt x="54" y="32"/>
                    <a:pt x="21" y="65"/>
                    <a:pt x="0" y="98"/>
                  </a:cubicBezTo>
                  <a:lnTo>
                    <a:pt x="0" y="152"/>
                  </a:lnTo>
                  <a:cubicBezTo>
                    <a:pt x="15" y="176"/>
                    <a:pt x="46" y="191"/>
                    <a:pt x="88" y="191"/>
                  </a:cubicBezTo>
                  <a:cubicBezTo>
                    <a:pt x="104" y="191"/>
                    <a:pt x="121" y="189"/>
                    <a:pt x="140" y="185"/>
                  </a:cubicBezTo>
                  <a:cubicBezTo>
                    <a:pt x="206" y="152"/>
                    <a:pt x="243" y="98"/>
                    <a:pt x="227" y="49"/>
                  </a:cubicBezTo>
                  <a:cubicBezTo>
                    <a:pt x="227" y="32"/>
                    <a:pt x="227" y="16"/>
                    <a:pt x="206" y="16"/>
                  </a:cubicBezTo>
                  <a:cubicBezTo>
                    <a:pt x="190" y="5"/>
                    <a:pt x="173" y="0"/>
                    <a:pt x="15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4" name="Google Shape;15614;p49"/>
            <p:cNvSpPr/>
            <p:nvPr/>
          </p:nvSpPr>
          <p:spPr>
            <a:xfrm>
              <a:off x="4680150" y="2399200"/>
              <a:ext cx="6525" cy="5025"/>
            </a:xfrm>
            <a:custGeom>
              <a:avLst/>
              <a:gdLst/>
              <a:ahLst/>
              <a:cxnLst/>
              <a:rect l="l" t="t" r="r" b="b"/>
              <a:pathLst>
                <a:path w="261" h="201" extrusionOk="0">
                  <a:moveTo>
                    <a:pt x="174" y="1"/>
                  </a:moveTo>
                  <a:cubicBezTo>
                    <a:pt x="157" y="1"/>
                    <a:pt x="141" y="1"/>
                    <a:pt x="120" y="17"/>
                  </a:cubicBezTo>
                  <a:cubicBezTo>
                    <a:pt x="54" y="50"/>
                    <a:pt x="0" y="104"/>
                    <a:pt x="17" y="153"/>
                  </a:cubicBezTo>
                  <a:cubicBezTo>
                    <a:pt x="30" y="188"/>
                    <a:pt x="62" y="200"/>
                    <a:pt x="102" y="200"/>
                  </a:cubicBezTo>
                  <a:cubicBezTo>
                    <a:pt x="124" y="200"/>
                    <a:pt x="149" y="196"/>
                    <a:pt x="174" y="190"/>
                  </a:cubicBezTo>
                  <a:cubicBezTo>
                    <a:pt x="190" y="170"/>
                    <a:pt x="207" y="170"/>
                    <a:pt x="207" y="153"/>
                  </a:cubicBezTo>
                  <a:cubicBezTo>
                    <a:pt x="244" y="120"/>
                    <a:pt x="260" y="87"/>
                    <a:pt x="260" y="50"/>
                  </a:cubicBezTo>
                  <a:cubicBezTo>
                    <a:pt x="244" y="17"/>
                    <a:pt x="207" y="1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5" name="Google Shape;15615;p49"/>
            <p:cNvSpPr/>
            <p:nvPr/>
          </p:nvSpPr>
          <p:spPr>
            <a:xfrm>
              <a:off x="4606750" y="2397875"/>
              <a:ext cx="1275" cy="425"/>
            </a:xfrm>
            <a:custGeom>
              <a:avLst/>
              <a:gdLst/>
              <a:ahLst/>
              <a:cxnLst/>
              <a:rect l="l" t="t" r="r" b="b"/>
              <a:pathLst>
                <a:path w="51" h="17" extrusionOk="0">
                  <a:moveTo>
                    <a:pt x="1" y="0"/>
                  </a:moveTo>
                  <a:cubicBezTo>
                    <a:pt x="12" y="0"/>
                    <a:pt x="23" y="7"/>
                    <a:pt x="33" y="12"/>
                  </a:cubicBezTo>
                  <a:lnTo>
                    <a:pt x="33" y="12"/>
                  </a:lnTo>
                  <a:cubicBezTo>
                    <a:pt x="31" y="0"/>
                    <a:pt x="16" y="0"/>
                    <a:pt x="1" y="0"/>
                  </a:cubicBezTo>
                  <a:close/>
                  <a:moveTo>
                    <a:pt x="33" y="12"/>
                  </a:moveTo>
                  <a:cubicBezTo>
                    <a:pt x="34" y="14"/>
                    <a:pt x="34" y="15"/>
                    <a:pt x="34" y="17"/>
                  </a:cubicBezTo>
                  <a:lnTo>
                    <a:pt x="50" y="17"/>
                  </a:lnTo>
                  <a:cubicBezTo>
                    <a:pt x="45" y="17"/>
                    <a:pt x="39" y="15"/>
                    <a:pt x="33" y="12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6" name="Google Shape;15616;p49"/>
            <p:cNvSpPr/>
            <p:nvPr/>
          </p:nvSpPr>
          <p:spPr>
            <a:xfrm>
              <a:off x="4617900" y="2386325"/>
              <a:ext cx="6500" cy="5175"/>
            </a:xfrm>
            <a:custGeom>
              <a:avLst/>
              <a:gdLst/>
              <a:ahLst/>
              <a:cxnLst/>
              <a:rect l="l" t="t" r="r" b="b"/>
              <a:pathLst>
                <a:path w="260" h="207" extrusionOk="0">
                  <a:moveTo>
                    <a:pt x="173" y="0"/>
                  </a:moveTo>
                  <a:cubicBezTo>
                    <a:pt x="136" y="0"/>
                    <a:pt x="103" y="17"/>
                    <a:pt x="70" y="33"/>
                  </a:cubicBezTo>
                  <a:cubicBezTo>
                    <a:pt x="54" y="50"/>
                    <a:pt x="17" y="87"/>
                    <a:pt x="17" y="104"/>
                  </a:cubicBezTo>
                  <a:cubicBezTo>
                    <a:pt x="0" y="153"/>
                    <a:pt x="33" y="207"/>
                    <a:pt x="87" y="207"/>
                  </a:cubicBezTo>
                  <a:cubicBezTo>
                    <a:pt x="120" y="207"/>
                    <a:pt x="136" y="190"/>
                    <a:pt x="157" y="190"/>
                  </a:cubicBezTo>
                  <a:cubicBezTo>
                    <a:pt x="173" y="190"/>
                    <a:pt x="173" y="169"/>
                    <a:pt x="190" y="169"/>
                  </a:cubicBezTo>
                  <a:cubicBezTo>
                    <a:pt x="206" y="153"/>
                    <a:pt x="239" y="137"/>
                    <a:pt x="239" y="104"/>
                  </a:cubicBezTo>
                  <a:cubicBezTo>
                    <a:pt x="260" y="66"/>
                    <a:pt x="260" y="50"/>
                    <a:pt x="239" y="33"/>
                  </a:cubicBezTo>
                  <a:cubicBezTo>
                    <a:pt x="223" y="17"/>
                    <a:pt x="190" y="0"/>
                    <a:pt x="17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7" name="Google Shape;15617;p49"/>
            <p:cNvSpPr/>
            <p:nvPr/>
          </p:nvSpPr>
          <p:spPr>
            <a:xfrm>
              <a:off x="4572325" y="2295500"/>
              <a:ext cx="6125" cy="4875"/>
            </a:xfrm>
            <a:custGeom>
              <a:avLst/>
              <a:gdLst/>
              <a:ahLst/>
              <a:cxnLst/>
              <a:rect l="l" t="t" r="r" b="b"/>
              <a:pathLst>
                <a:path w="245" h="195" extrusionOk="0">
                  <a:moveTo>
                    <a:pt x="170" y="0"/>
                  </a:moveTo>
                  <a:cubicBezTo>
                    <a:pt x="161" y="0"/>
                    <a:pt x="152" y="3"/>
                    <a:pt x="141" y="9"/>
                  </a:cubicBezTo>
                  <a:cubicBezTo>
                    <a:pt x="104" y="9"/>
                    <a:pt x="71" y="26"/>
                    <a:pt x="54" y="59"/>
                  </a:cubicBezTo>
                  <a:cubicBezTo>
                    <a:pt x="1" y="92"/>
                    <a:pt x="1" y="162"/>
                    <a:pt x="38" y="178"/>
                  </a:cubicBezTo>
                  <a:cubicBezTo>
                    <a:pt x="71" y="195"/>
                    <a:pt x="87" y="195"/>
                    <a:pt x="124" y="195"/>
                  </a:cubicBezTo>
                  <a:cubicBezTo>
                    <a:pt x="141" y="195"/>
                    <a:pt x="141" y="195"/>
                    <a:pt x="157" y="178"/>
                  </a:cubicBezTo>
                  <a:cubicBezTo>
                    <a:pt x="174" y="178"/>
                    <a:pt x="190" y="162"/>
                    <a:pt x="207" y="145"/>
                  </a:cubicBezTo>
                  <a:cubicBezTo>
                    <a:pt x="228" y="129"/>
                    <a:pt x="244" y="92"/>
                    <a:pt x="244" y="75"/>
                  </a:cubicBezTo>
                  <a:cubicBezTo>
                    <a:pt x="244" y="42"/>
                    <a:pt x="244" y="26"/>
                    <a:pt x="228" y="9"/>
                  </a:cubicBezTo>
                  <a:cubicBezTo>
                    <a:pt x="203" y="9"/>
                    <a:pt x="187" y="0"/>
                    <a:pt x="17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8" name="Google Shape;15618;p49"/>
            <p:cNvSpPr/>
            <p:nvPr/>
          </p:nvSpPr>
          <p:spPr>
            <a:xfrm>
              <a:off x="4572325" y="2341175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74" y="1"/>
                  </a:moveTo>
                  <a:cubicBezTo>
                    <a:pt x="141" y="17"/>
                    <a:pt x="104" y="17"/>
                    <a:pt x="87" y="38"/>
                  </a:cubicBezTo>
                  <a:cubicBezTo>
                    <a:pt x="54" y="54"/>
                    <a:pt x="38" y="87"/>
                    <a:pt x="21" y="104"/>
                  </a:cubicBezTo>
                  <a:cubicBezTo>
                    <a:pt x="1" y="157"/>
                    <a:pt x="38" y="207"/>
                    <a:pt x="87" y="207"/>
                  </a:cubicBezTo>
                  <a:lnTo>
                    <a:pt x="141" y="207"/>
                  </a:lnTo>
                  <a:cubicBezTo>
                    <a:pt x="141" y="190"/>
                    <a:pt x="157" y="190"/>
                    <a:pt x="157" y="190"/>
                  </a:cubicBezTo>
                  <a:cubicBezTo>
                    <a:pt x="174" y="190"/>
                    <a:pt x="174" y="190"/>
                    <a:pt x="190" y="174"/>
                  </a:cubicBezTo>
                  <a:cubicBezTo>
                    <a:pt x="207" y="157"/>
                    <a:pt x="244" y="141"/>
                    <a:pt x="244" y="104"/>
                  </a:cubicBezTo>
                  <a:cubicBezTo>
                    <a:pt x="261" y="87"/>
                    <a:pt x="261" y="54"/>
                    <a:pt x="244" y="38"/>
                  </a:cubicBezTo>
                  <a:cubicBezTo>
                    <a:pt x="228" y="17"/>
                    <a:pt x="190" y="1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9" name="Google Shape;15619;p49"/>
            <p:cNvSpPr/>
            <p:nvPr/>
          </p:nvSpPr>
          <p:spPr>
            <a:xfrm>
              <a:off x="4585225" y="2295725"/>
              <a:ext cx="6500" cy="5175"/>
            </a:xfrm>
            <a:custGeom>
              <a:avLst/>
              <a:gdLst/>
              <a:ahLst/>
              <a:cxnLst/>
              <a:rect l="l" t="t" r="r" b="b"/>
              <a:pathLst>
                <a:path w="260" h="207" extrusionOk="0">
                  <a:moveTo>
                    <a:pt x="173" y="0"/>
                  </a:moveTo>
                  <a:cubicBezTo>
                    <a:pt x="140" y="0"/>
                    <a:pt x="103" y="17"/>
                    <a:pt x="70" y="33"/>
                  </a:cubicBezTo>
                  <a:cubicBezTo>
                    <a:pt x="54" y="50"/>
                    <a:pt x="37" y="83"/>
                    <a:pt x="21" y="103"/>
                  </a:cubicBezTo>
                  <a:cubicBezTo>
                    <a:pt x="0" y="136"/>
                    <a:pt x="21" y="169"/>
                    <a:pt x="37" y="186"/>
                  </a:cubicBezTo>
                  <a:cubicBezTo>
                    <a:pt x="54" y="207"/>
                    <a:pt x="70" y="207"/>
                    <a:pt x="87" y="207"/>
                  </a:cubicBezTo>
                  <a:cubicBezTo>
                    <a:pt x="124" y="207"/>
                    <a:pt x="140" y="207"/>
                    <a:pt x="157" y="186"/>
                  </a:cubicBezTo>
                  <a:cubicBezTo>
                    <a:pt x="190" y="169"/>
                    <a:pt x="227" y="136"/>
                    <a:pt x="243" y="103"/>
                  </a:cubicBezTo>
                  <a:cubicBezTo>
                    <a:pt x="260" y="50"/>
                    <a:pt x="227" y="0"/>
                    <a:pt x="17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0" name="Google Shape;15620;p49"/>
            <p:cNvSpPr/>
            <p:nvPr/>
          </p:nvSpPr>
          <p:spPr>
            <a:xfrm>
              <a:off x="4881150" y="2339025"/>
              <a:ext cx="6500" cy="4950"/>
            </a:xfrm>
            <a:custGeom>
              <a:avLst/>
              <a:gdLst/>
              <a:ahLst/>
              <a:cxnLst/>
              <a:rect l="l" t="t" r="r" b="b"/>
              <a:pathLst>
                <a:path w="260" h="198" extrusionOk="0">
                  <a:moveTo>
                    <a:pt x="140" y="0"/>
                  </a:moveTo>
                  <a:cubicBezTo>
                    <a:pt x="103" y="0"/>
                    <a:pt x="70" y="21"/>
                    <a:pt x="54" y="54"/>
                  </a:cubicBezTo>
                  <a:cubicBezTo>
                    <a:pt x="0" y="103"/>
                    <a:pt x="0" y="157"/>
                    <a:pt x="37" y="190"/>
                  </a:cubicBezTo>
                  <a:cubicBezTo>
                    <a:pt x="59" y="190"/>
                    <a:pt x="74" y="197"/>
                    <a:pt x="91" y="197"/>
                  </a:cubicBezTo>
                  <a:cubicBezTo>
                    <a:pt x="99" y="197"/>
                    <a:pt x="109" y="195"/>
                    <a:pt x="120" y="190"/>
                  </a:cubicBezTo>
                  <a:lnTo>
                    <a:pt x="157" y="190"/>
                  </a:lnTo>
                  <a:cubicBezTo>
                    <a:pt x="173" y="173"/>
                    <a:pt x="190" y="157"/>
                    <a:pt x="206" y="140"/>
                  </a:cubicBezTo>
                  <a:cubicBezTo>
                    <a:pt x="243" y="124"/>
                    <a:pt x="243" y="103"/>
                    <a:pt x="243" y="70"/>
                  </a:cubicBezTo>
                  <a:cubicBezTo>
                    <a:pt x="260" y="54"/>
                    <a:pt x="243" y="21"/>
                    <a:pt x="223" y="21"/>
                  </a:cubicBezTo>
                  <a:cubicBezTo>
                    <a:pt x="190" y="0"/>
                    <a:pt x="173" y="0"/>
                    <a:pt x="14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1" name="Google Shape;15621;p49"/>
            <p:cNvSpPr/>
            <p:nvPr/>
          </p:nvSpPr>
          <p:spPr>
            <a:xfrm>
              <a:off x="4818875" y="2385900"/>
              <a:ext cx="6525" cy="5050"/>
            </a:xfrm>
            <a:custGeom>
              <a:avLst/>
              <a:gdLst/>
              <a:ahLst/>
              <a:cxnLst/>
              <a:rect l="l" t="t" r="r" b="b"/>
              <a:pathLst>
                <a:path w="261" h="202" extrusionOk="0">
                  <a:moveTo>
                    <a:pt x="137" y="1"/>
                  </a:moveTo>
                  <a:cubicBezTo>
                    <a:pt x="104" y="17"/>
                    <a:pt x="71" y="34"/>
                    <a:pt x="54" y="50"/>
                  </a:cubicBezTo>
                  <a:cubicBezTo>
                    <a:pt x="1" y="104"/>
                    <a:pt x="1" y="154"/>
                    <a:pt x="34" y="186"/>
                  </a:cubicBezTo>
                  <a:cubicBezTo>
                    <a:pt x="44" y="197"/>
                    <a:pt x="57" y="202"/>
                    <a:pt x="72" y="202"/>
                  </a:cubicBezTo>
                  <a:cubicBezTo>
                    <a:pt x="87" y="202"/>
                    <a:pt x="104" y="197"/>
                    <a:pt x="120" y="186"/>
                  </a:cubicBezTo>
                  <a:lnTo>
                    <a:pt x="157" y="186"/>
                  </a:lnTo>
                  <a:cubicBezTo>
                    <a:pt x="174" y="170"/>
                    <a:pt x="190" y="154"/>
                    <a:pt x="207" y="154"/>
                  </a:cubicBezTo>
                  <a:cubicBezTo>
                    <a:pt x="261" y="104"/>
                    <a:pt x="261" y="34"/>
                    <a:pt x="207" y="17"/>
                  </a:cubicBezTo>
                  <a:cubicBezTo>
                    <a:pt x="190" y="1"/>
                    <a:pt x="157" y="1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2" name="Google Shape;15622;p49"/>
            <p:cNvSpPr/>
            <p:nvPr/>
          </p:nvSpPr>
          <p:spPr>
            <a:xfrm>
              <a:off x="4762600" y="2410250"/>
              <a:ext cx="6475" cy="4850"/>
            </a:xfrm>
            <a:custGeom>
              <a:avLst/>
              <a:gdLst/>
              <a:ahLst/>
              <a:cxnLst/>
              <a:rect l="l" t="t" r="r" b="b"/>
              <a:pathLst>
                <a:path w="259" h="194" extrusionOk="0">
                  <a:moveTo>
                    <a:pt x="182" y="1"/>
                  </a:moveTo>
                  <a:cubicBezTo>
                    <a:pt x="174" y="1"/>
                    <a:pt x="166" y="2"/>
                    <a:pt x="157" y="4"/>
                  </a:cubicBezTo>
                  <a:cubicBezTo>
                    <a:pt x="141" y="4"/>
                    <a:pt x="104" y="4"/>
                    <a:pt x="71" y="21"/>
                  </a:cubicBezTo>
                  <a:cubicBezTo>
                    <a:pt x="38" y="37"/>
                    <a:pt x="17" y="74"/>
                    <a:pt x="17" y="91"/>
                  </a:cubicBezTo>
                  <a:cubicBezTo>
                    <a:pt x="1" y="124"/>
                    <a:pt x="1" y="140"/>
                    <a:pt x="17" y="161"/>
                  </a:cubicBezTo>
                  <a:cubicBezTo>
                    <a:pt x="38" y="177"/>
                    <a:pt x="54" y="194"/>
                    <a:pt x="87" y="194"/>
                  </a:cubicBezTo>
                  <a:cubicBezTo>
                    <a:pt x="104" y="194"/>
                    <a:pt x="141" y="194"/>
                    <a:pt x="157" y="177"/>
                  </a:cubicBezTo>
                  <a:cubicBezTo>
                    <a:pt x="157" y="177"/>
                    <a:pt x="174" y="177"/>
                    <a:pt x="174" y="161"/>
                  </a:cubicBezTo>
                  <a:cubicBezTo>
                    <a:pt x="207" y="140"/>
                    <a:pt x="223" y="124"/>
                    <a:pt x="244" y="91"/>
                  </a:cubicBezTo>
                  <a:cubicBezTo>
                    <a:pt x="258" y="44"/>
                    <a:pt x="232" y="1"/>
                    <a:pt x="182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3" name="Google Shape;15623;p49"/>
            <p:cNvSpPr/>
            <p:nvPr/>
          </p:nvSpPr>
          <p:spPr>
            <a:xfrm>
              <a:off x="4550075" y="2374250"/>
              <a:ext cx="6400" cy="4950"/>
            </a:xfrm>
            <a:custGeom>
              <a:avLst/>
              <a:gdLst/>
              <a:ahLst/>
              <a:cxnLst/>
              <a:rect l="l" t="t" r="r" b="b"/>
              <a:pathLst>
                <a:path w="256" h="198" extrusionOk="0">
                  <a:moveTo>
                    <a:pt x="167" y="1"/>
                  </a:moveTo>
                  <a:cubicBezTo>
                    <a:pt x="148" y="1"/>
                    <a:pt x="126" y="6"/>
                    <a:pt x="103" y="18"/>
                  </a:cubicBezTo>
                  <a:cubicBezTo>
                    <a:pt x="33" y="34"/>
                    <a:pt x="0" y="104"/>
                    <a:pt x="17" y="158"/>
                  </a:cubicBezTo>
                  <a:cubicBezTo>
                    <a:pt x="17" y="182"/>
                    <a:pt x="54" y="197"/>
                    <a:pt x="100" y="197"/>
                  </a:cubicBezTo>
                  <a:cubicBezTo>
                    <a:pt x="117" y="197"/>
                    <a:pt x="135" y="195"/>
                    <a:pt x="153" y="191"/>
                  </a:cubicBezTo>
                  <a:cubicBezTo>
                    <a:pt x="223" y="158"/>
                    <a:pt x="256" y="104"/>
                    <a:pt x="239" y="55"/>
                  </a:cubicBezTo>
                  <a:cubicBezTo>
                    <a:pt x="229" y="20"/>
                    <a:pt x="202" y="1"/>
                    <a:pt x="16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4" name="Google Shape;15624;p49"/>
            <p:cNvSpPr/>
            <p:nvPr/>
          </p:nvSpPr>
          <p:spPr>
            <a:xfrm>
              <a:off x="4626950" y="2303850"/>
              <a:ext cx="6025" cy="5200"/>
            </a:xfrm>
            <a:custGeom>
              <a:avLst/>
              <a:gdLst/>
              <a:ahLst/>
              <a:cxnLst/>
              <a:rect l="l" t="t" r="r" b="b"/>
              <a:pathLst>
                <a:path w="241" h="208" extrusionOk="0">
                  <a:moveTo>
                    <a:pt x="146" y="0"/>
                  </a:moveTo>
                  <a:cubicBezTo>
                    <a:pt x="106" y="0"/>
                    <a:pt x="66" y="19"/>
                    <a:pt x="34" y="51"/>
                  </a:cubicBezTo>
                  <a:cubicBezTo>
                    <a:pt x="17" y="88"/>
                    <a:pt x="1" y="104"/>
                    <a:pt x="1" y="137"/>
                  </a:cubicBezTo>
                  <a:cubicBezTo>
                    <a:pt x="1" y="154"/>
                    <a:pt x="1" y="170"/>
                    <a:pt x="34" y="191"/>
                  </a:cubicBezTo>
                  <a:cubicBezTo>
                    <a:pt x="50" y="207"/>
                    <a:pt x="67" y="207"/>
                    <a:pt x="104" y="207"/>
                  </a:cubicBezTo>
                  <a:cubicBezTo>
                    <a:pt x="121" y="191"/>
                    <a:pt x="137" y="191"/>
                    <a:pt x="137" y="191"/>
                  </a:cubicBezTo>
                  <a:cubicBezTo>
                    <a:pt x="153" y="170"/>
                    <a:pt x="170" y="170"/>
                    <a:pt x="186" y="154"/>
                  </a:cubicBezTo>
                  <a:cubicBezTo>
                    <a:pt x="240" y="104"/>
                    <a:pt x="240" y="51"/>
                    <a:pt x="207" y="18"/>
                  </a:cubicBezTo>
                  <a:cubicBezTo>
                    <a:pt x="188" y="6"/>
                    <a:pt x="167" y="0"/>
                    <a:pt x="14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5" name="Google Shape;15625;p49"/>
            <p:cNvSpPr/>
            <p:nvPr/>
          </p:nvSpPr>
          <p:spPr>
            <a:xfrm>
              <a:off x="4528125" y="2365700"/>
              <a:ext cx="6500" cy="4775"/>
            </a:xfrm>
            <a:custGeom>
              <a:avLst/>
              <a:gdLst/>
              <a:ahLst/>
              <a:cxnLst/>
              <a:rect l="l" t="t" r="r" b="b"/>
              <a:pathLst>
                <a:path w="260" h="191" extrusionOk="0">
                  <a:moveTo>
                    <a:pt x="173" y="1"/>
                  </a:moveTo>
                  <a:cubicBezTo>
                    <a:pt x="140" y="1"/>
                    <a:pt x="103" y="17"/>
                    <a:pt x="87" y="34"/>
                  </a:cubicBezTo>
                  <a:cubicBezTo>
                    <a:pt x="54" y="50"/>
                    <a:pt x="37" y="67"/>
                    <a:pt x="17" y="104"/>
                  </a:cubicBezTo>
                  <a:cubicBezTo>
                    <a:pt x="0" y="153"/>
                    <a:pt x="37" y="191"/>
                    <a:pt x="103" y="191"/>
                  </a:cubicBezTo>
                  <a:lnTo>
                    <a:pt x="157" y="191"/>
                  </a:lnTo>
                  <a:cubicBezTo>
                    <a:pt x="173" y="170"/>
                    <a:pt x="173" y="170"/>
                    <a:pt x="190" y="170"/>
                  </a:cubicBezTo>
                  <a:cubicBezTo>
                    <a:pt x="206" y="153"/>
                    <a:pt x="243" y="120"/>
                    <a:pt x="243" y="104"/>
                  </a:cubicBezTo>
                  <a:cubicBezTo>
                    <a:pt x="260" y="34"/>
                    <a:pt x="223" y="1"/>
                    <a:pt x="17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6" name="Google Shape;15626;p49"/>
            <p:cNvSpPr/>
            <p:nvPr/>
          </p:nvSpPr>
          <p:spPr>
            <a:xfrm>
              <a:off x="4510075" y="2342200"/>
              <a:ext cx="6100" cy="5075"/>
            </a:xfrm>
            <a:custGeom>
              <a:avLst/>
              <a:gdLst/>
              <a:ahLst/>
              <a:cxnLst/>
              <a:rect l="l" t="t" r="r" b="b"/>
              <a:pathLst>
                <a:path w="244" h="203" extrusionOk="0">
                  <a:moveTo>
                    <a:pt x="182" y="1"/>
                  </a:moveTo>
                  <a:cubicBezTo>
                    <a:pt x="170" y="1"/>
                    <a:pt x="157" y="5"/>
                    <a:pt x="141" y="13"/>
                  </a:cubicBezTo>
                  <a:cubicBezTo>
                    <a:pt x="104" y="13"/>
                    <a:pt x="71" y="30"/>
                    <a:pt x="54" y="46"/>
                  </a:cubicBezTo>
                  <a:cubicBezTo>
                    <a:pt x="1" y="100"/>
                    <a:pt x="1" y="166"/>
                    <a:pt x="38" y="182"/>
                  </a:cubicBezTo>
                  <a:cubicBezTo>
                    <a:pt x="71" y="203"/>
                    <a:pt x="87" y="203"/>
                    <a:pt x="120" y="203"/>
                  </a:cubicBezTo>
                  <a:cubicBezTo>
                    <a:pt x="141" y="182"/>
                    <a:pt x="141" y="182"/>
                    <a:pt x="157" y="182"/>
                  </a:cubicBezTo>
                  <a:cubicBezTo>
                    <a:pt x="174" y="182"/>
                    <a:pt x="190" y="166"/>
                    <a:pt x="207" y="149"/>
                  </a:cubicBezTo>
                  <a:cubicBezTo>
                    <a:pt x="223" y="133"/>
                    <a:pt x="244" y="100"/>
                    <a:pt x="244" y="79"/>
                  </a:cubicBezTo>
                  <a:cubicBezTo>
                    <a:pt x="244" y="46"/>
                    <a:pt x="244" y="30"/>
                    <a:pt x="223" y="13"/>
                  </a:cubicBezTo>
                  <a:cubicBezTo>
                    <a:pt x="207" y="5"/>
                    <a:pt x="194" y="1"/>
                    <a:pt x="182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7" name="Google Shape;15627;p49"/>
            <p:cNvSpPr/>
            <p:nvPr/>
          </p:nvSpPr>
          <p:spPr>
            <a:xfrm>
              <a:off x="4514000" y="2363950"/>
              <a:ext cx="6400" cy="4775"/>
            </a:xfrm>
            <a:custGeom>
              <a:avLst/>
              <a:gdLst/>
              <a:ahLst/>
              <a:cxnLst/>
              <a:rect l="l" t="t" r="r" b="b"/>
              <a:pathLst>
                <a:path w="256" h="191" extrusionOk="0">
                  <a:moveTo>
                    <a:pt x="169" y="1"/>
                  </a:moveTo>
                  <a:cubicBezTo>
                    <a:pt x="120" y="1"/>
                    <a:pt x="50" y="34"/>
                    <a:pt x="33" y="104"/>
                  </a:cubicBezTo>
                  <a:cubicBezTo>
                    <a:pt x="0" y="157"/>
                    <a:pt x="33" y="190"/>
                    <a:pt x="103" y="190"/>
                  </a:cubicBezTo>
                  <a:cubicBezTo>
                    <a:pt x="120" y="190"/>
                    <a:pt x="153" y="190"/>
                    <a:pt x="169" y="174"/>
                  </a:cubicBezTo>
                  <a:cubicBezTo>
                    <a:pt x="169" y="174"/>
                    <a:pt x="190" y="174"/>
                    <a:pt x="190" y="157"/>
                  </a:cubicBezTo>
                  <a:cubicBezTo>
                    <a:pt x="223" y="137"/>
                    <a:pt x="239" y="120"/>
                    <a:pt x="256" y="87"/>
                  </a:cubicBezTo>
                  <a:cubicBezTo>
                    <a:pt x="256" y="71"/>
                    <a:pt x="256" y="34"/>
                    <a:pt x="239" y="17"/>
                  </a:cubicBezTo>
                  <a:cubicBezTo>
                    <a:pt x="239" y="1"/>
                    <a:pt x="206" y="1"/>
                    <a:pt x="16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8" name="Google Shape;15628;p49"/>
            <p:cNvSpPr/>
            <p:nvPr/>
          </p:nvSpPr>
          <p:spPr>
            <a:xfrm>
              <a:off x="4543175" y="2365700"/>
              <a:ext cx="6500" cy="4925"/>
            </a:xfrm>
            <a:custGeom>
              <a:avLst/>
              <a:gdLst/>
              <a:ahLst/>
              <a:cxnLst/>
              <a:rect l="l" t="t" r="r" b="b"/>
              <a:pathLst>
                <a:path w="260" h="197" extrusionOk="0">
                  <a:moveTo>
                    <a:pt x="169" y="0"/>
                  </a:moveTo>
                  <a:cubicBezTo>
                    <a:pt x="150" y="0"/>
                    <a:pt x="128" y="6"/>
                    <a:pt x="103" y="17"/>
                  </a:cubicBezTo>
                  <a:cubicBezTo>
                    <a:pt x="33" y="34"/>
                    <a:pt x="0" y="104"/>
                    <a:pt x="17" y="153"/>
                  </a:cubicBezTo>
                  <a:cubicBezTo>
                    <a:pt x="17" y="181"/>
                    <a:pt x="55" y="197"/>
                    <a:pt x="103" y="197"/>
                  </a:cubicBezTo>
                  <a:cubicBezTo>
                    <a:pt x="120" y="197"/>
                    <a:pt x="138" y="195"/>
                    <a:pt x="157" y="191"/>
                  </a:cubicBezTo>
                  <a:cubicBezTo>
                    <a:pt x="223" y="153"/>
                    <a:pt x="260" y="87"/>
                    <a:pt x="239" y="50"/>
                  </a:cubicBezTo>
                  <a:cubicBezTo>
                    <a:pt x="229" y="18"/>
                    <a:pt x="204" y="0"/>
                    <a:pt x="16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9" name="Google Shape;15629;p49"/>
            <p:cNvSpPr/>
            <p:nvPr/>
          </p:nvSpPr>
          <p:spPr>
            <a:xfrm>
              <a:off x="4544000" y="2339475"/>
              <a:ext cx="6500" cy="4950"/>
            </a:xfrm>
            <a:custGeom>
              <a:avLst/>
              <a:gdLst/>
              <a:ahLst/>
              <a:cxnLst/>
              <a:rect l="l" t="t" r="r" b="b"/>
              <a:pathLst>
                <a:path w="260" h="198" extrusionOk="0">
                  <a:moveTo>
                    <a:pt x="166" y="0"/>
                  </a:moveTo>
                  <a:cubicBezTo>
                    <a:pt x="126" y="0"/>
                    <a:pt x="86" y="20"/>
                    <a:pt x="54" y="52"/>
                  </a:cubicBezTo>
                  <a:cubicBezTo>
                    <a:pt x="21" y="69"/>
                    <a:pt x="21" y="106"/>
                    <a:pt x="0" y="122"/>
                  </a:cubicBezTo>
                  <a:cubicBezTo>
                    <a:pt x="0" y="155"/>
                    <a:pt x="21" y="172"/>
                    <a:pt x="37" y="188"/>
                  </a:cubicBezTo>
                  <a:cubicBezTo>
                    <a:pt x="48" y="188"/>
                    <a:pt x="66" y="197"/>
                    <a:pt x="88" y="197"/>
                  </a:cubicBezTo>
                  <a:cubicBezTo>
                    <a:pt x="99" y="197"/>
                    <a:pt x="111" y="195"/>
                    <a:pt x="124" y="188"/>
                  </a:cubicBezTo>
                  <a:lnTo>
                    <a:pt x="157" y="188"/>
                  </a:lnTo>
                  <a:cubicBezTo>
                    <a:pt x="173" y="172"/>
                    <a:pt x="190" y="155"/>
                    <a:pt x="206" y="155"/>
                  </a:cubicBezTo>
                  <a:cubicBezTo>
                    <a:pt x="260" y="106"/>
                    <a:pt x="260" y="36"/>
                    <a:pt x="227" y="19"/>
                  </a:cubicBezTo>
                  <a:cubicBezTo>
                    <a:pt x="208" y="6"/>
                    <a:pt x="187" y="0"/>
                    <a:pt x="16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0" name="Google Shape;15630;p49"/>
            <p:cNvSpPr/>
            <p:nvPr/>
          </p:nvSpPr>
          <p:spPr>
            <a:xfrm>
              <a:off x="4543575" y="2354050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74" y="1"/>
                  </a:moveTo>
                  <a:cubicBezTo>
                    <a:pt x="141" y="1"/>
                    <a:pt x="104" y="1"/>
                    <a:pt x="87" y="17"/>
                  </a:cubicBezTo>
                  <a:cubicBezTo>
                    <a:pt x="54" y="38"/>
                    <a:pt x="38" y="71"/>
                    <a:pt x="17" y="88"/>
                  </a:cubicBezTo>
                  <a:cubicBezTo>
                    <a:pt x="1" y="158"/>
                    <a:pt x="38" y="191"/>
                    <a:pt x="104" y="191"/>
                  </a:cubicBezTo>
                  <a:cubicBezTo>
                    <a:pt x="120" y="191"/>
                    <a:pt x="141" y="191"/>
                    <a:pt x="157" y="174"/>
                  </a:cubicBezTo>
                  <a:cubicBezTo>
                    <a:pt x="174" y="174"/>
                    <a:pt x="174" y="174"/>
                    <a:pt x="190" y="158"/>
                  </a:cubicBezTo>
                  <a:cubicBezTo>
                    <a:pt x="207" y="141"/>
                    <a:pt x="244" y="121"/>
                    <a:pt x="244" y="88"/>
                  </a:cubicBezTo>
                  <a:cubicBezTo>
                    <a:pt x="260" y="38"/>
                    <a:pt x="223" y="1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1" name="Google Shape;15631;p49"/>
            <p:cNvSpPr/>
            <p:nvPr/>
          </p:nvSpPr>
          <p:spPr>
            <a:xfrm>
              <a:off x="4530275" y="2353650"/>
              <a:ext cx="6525" cy="4950"/>
            </a:xfrm>
            <a:custGeom>
              <a:avLst/>
              <a:gdLst/>
              <a:ahLst/>
              <a:cxnLst/>
              <a:rect l="l" t="t" r="r" b="b"/>
              <a:pathLst>
                <a:path w="261" h="198" extrusionOk="0">
                  <a:moveTo>
                    <a:pt x="137" y="0"/>
                  </a:moveTo>
                  <a:cubicBezTo>
                    <a:pt x="104" y="17"/>
                    <a:pt x="71" y="33"/>
                    <a:pt x="54" y="54"/>
                  </a:cubicBezTo>
                  <a:cubicBezTo>
                    <a:pt x="1" y="104"/>
                    <a:pt x="1" y="157"/>
                    <a:pt x="34" y="190"/>
                  </a:cubicBezTo>
                  <a:cubicBezTo>
                    <a:pt x="47" y="190"/>
                    <a:pt x="67" y="197"/>
                    <a:pt x="88" y="197"/>
                  </a:cubicBezTo>
                  <a:cubicBezTo>
                    <a:pt x="98" y="197"/>
                    <a:pt x="109" y="196"/>
                    <a:pt x="120" y="190"/>
                  </a:cubicBezTo>
                  <a:lnTo>
                    <a:pt x="157" y="190"/>
                  </a:lnTo>
                  <a:cubicBezTo>
                    <a:pt x="174" y="174"/>
                    <a:pt x="190" y="157"/>
                    <a:pt x="207" y="137"/>
                  </a:cubicBezTo>
                  <a:cubicBezTo>
                    <a:pt x="260" y="104"/>
                    <a:pt x="260" y="33"/>
                    <a:pt x="223" y="17"/>
                  </a:cubicBezTo>
                  <a:cubicBezTo>
                    <a:pt x="190" y="0"/>
                    <a:pt x="174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2" name="Google Shape;15632;p49"/>
            <p:cNvSpPr/>
            <p:nvPr/>
          </p:nvSpPr>
          <p:spPr>
            <a:xfrm>
              <a:off x="4739425" y="2444675"/>
              <a:ext cx="6925" cy="5175"/>
            </a:xfrm>
            <a:custGeom>
              <a:avLst/>
              <a:gdLst/>
              <a:ahLst/>
              <a:cxnLst/>
              <a:rect l="l" t="t" r="r" b="b"/>
              <a:pathLst>
                <a:path w="277" h="207" extrusionOk="0">
                  <a:moveTo>
                    <a:pt x="173" y="0"/>
                  </a:moveTo>
                  <a:cubicBezTo>
                    <a:pt x="140" y="0"/>
                    <a:pt x="103" y="21"/>
                    <a:pt x="87" y="37"/>
                  </a:cubicBezTo>
                  <a:cubicBezTo>
                    <a:pt x="54" y="54"/>
                    <a:pt x="37" y="87"/>
                    <a:pt x="17" y="103"/>
                  </a:cubicBezTo>
                  <a:cubicBezTo>
                    <a:pt x="0" y="157"/>
                    <a:pt x="37" y="206"/>
                    <a:pt x="103" y="206"/>
                  </a:cubicBezTo>
                  <a:cubicBezTo>
                    <a:pt x="120" y="206"/>
                    <a:pt x="140" y="206"/>
                    <a:pt x="157" y="190"/>
                  </a:cubicBezTo>
                  <a:cubicBezTo>
                    <a:pt x="173" y="190"/>
                    <a:pt x="173" y="173"/>
                    <a:pt x="190" y="173"/>
                  </a:cubicBezTo>
                  <a:cubicBezTo>
                    <a:pt x="223" y="157"/>
                    <a:pt x="243" y="140"/>
                    <a:pt x="243" y="103"/>
                  </a:cubicBezTo>
                  <a:cubicBezTo>
                    <a:pt x="276" y="54"/>
                    <a:pt x="243" y="0"/>
                    <a:pt x="17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3" name="Google Shape;15633;p49"/>
            <p:cNvSpPr/>
            <p:nvPr/>
          </p:nvSpPr>
          <p:spPr>
            <a:xfrm>
              <a:off x="4850225" y="2291400"/>
              <a:ext cx="6500" cy="4950"/>
            </a:xfrm>
            <a:custGeom>
              <a:avLst/>
              <a:gdLst/>
              <a:ahLst/>
              <a:cxnLst/>
              <a:rect l="l" t="t" r="r" b="b"/>
              <a:pathLst>
                <a:path w="260" h="198" extrusionOk="0">
                  <a:moveTo>
                    <a:pt x="120" y="0"/>
                  </a:moveTo>
                  <a:cubicBezTo>
                    <a:pt x="103" y="0"/>
                    <a:pt x="70" y="17"/>
                    <a:pt x="37" y="50"/>
                  </a:cubicBezTo>
                  <a:cubicBezTo>
                    <a:pt x="17" y="70"/>
                    <a:pt x="0" y="103"/>
                    <a:pt x="0" y="120"/>
                  </a:cubicBezTo>
                  <a:cubicBezTo>
                    <a:pt x="0" y="153"/>
                    <a:pt x="17" y="173"/>
                    <a:pt x="37" y="190"/>
                  </a:cubicBezTo>
                  <a:cubicBezTo>
                    <a:pt x="48" y="190"/>
                    <a:pt x="67" y="197"/>
                    <a:pt x="87" y="197"/>
                  </a:cubicBezTo>
                  <a:cubicBezTo>
                    <a:pt x="98" y="197"/>
                    <a:pt x="109" y="195"/>
                    <a:pt x="120" y="190"/>
                  </a:cubicBezTo>
                  <a:lnTo>
                    <a:pt x="157" y="190"/>
                  </a:lnTo>
                  <a:cubicBezTo>
                    <a:pt x="173" y="173"/>
                    <a:pt x="190" y="153"/>
                    <a:pt x="206" y="136"/>
                  </a:cubicBezTo>
                  <a:cubicBezTo>
                    <a:pt x="260" y="103"/>
                    <a:pt x="260" y="33"/>
                    <a:pt x="206" y="17"/>
                  </a:cubicBezTo>
                  <a:cubicBezTo>
                    <a:pt x="190" y="0"/>
                    <a:pt x="157" y="0"/>
                    <a:pt x="12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4" name="Google Shape;15634;p49"/>
            <p:cNvSpPr/>
            <p:nvPr/>
          </p:nvSpPr>
          <p:spPr>
            <a:xfrm>
              <a:off x="4848575" y="2280675"/>
              <a:ext cx="6825" cy="4775"/>
            </a:xfrm>
            <a:custGeom>
              <a:avLst/>
              <a:gdLst/>
              <a:ahLst/>
              <a:cxnLst/>
              <a:rect l="l" t="t" r="r" b="b"/>
              <a:pathLst>
                <a:path w="273" h="191" extrusionOk="0">
                  <a:moveTo>
                    <a:pt x="169" y="0"/>
                  </a:moveTo>
                  <a:cubicBezTo>
                    <a:pt x="136" y="0"/>
                    <a:pt x="120" y="0"/>
                    <a:pt x="83" y="33"/>
                  </a:cubicBezTo>
                  <a:cubicBezTo>
                    <a:pt x="50" y="50"/>
                    <a:pt x="33" y="66"/>
                    <a:pt x="33" y="104"/>
                  </a:cubicBezTo>
                  <a:cubicBezTo>
                    <a:pt x="0" y="153"/>
                    <a:pt x="33" y="190"/>
                    <a:pt x="103" y="190"/>
                  </a:cubicBezTo>
                  <a:cubicBezTo>
                    <a:pt x="120" y="190"/>
                    <a:pt x="136" y="190"/>
                    <a:pt x="169" y="170"/>
                  </a:cubicBezTo>
                  <a:cubicBezTo>
                    <a:pt x="206" y="153"/>
                    <a:pt x="239" y="137"/>
                    <a:pt x="256" y="87"/>
                  </a:cubicBezTo>
                  <a:cubicBezTo>
                    <a:pt x="272" y="33"/>
                    <a:pt x="239" y="0"/>
                    <a:pt x="16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5" name="Google Shape;15635;p49"/>
            <p:cNvSpPr/>
            <p:nvPr/>
          </p:nvSpPr>
          <p:spPr>
            <a:xfrm>
              <a:off x="4659525" y="2376425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74" y="1"/>
                  </a:moveTo>
                  <a:cubicBezTo>
                    <a:pt x="141" y="1"/>
                    <a:pt x="104" y="1"/>
                    <a:pt x="71" y="17"/>
                  </a:cubicBezTo>
                  <a:cubicBezTo>
                    <a:pt x="54" y="34"/>
                    <a:pt x="17" y="71"/>
                    <a:pt x="17" y="87"/>
                  </a:cubicBezTo>
                  <a:cubicBezTo>
                    <a:pt x="1" y="120"/>
                    <a:pt x="1" y="137"/>
                    <a:pt x="17" y="153"/>
                  </a:cubicBezTo>
                  <a:cubicBezTo>
                    <a:pt x="38" y="190"/>
                    <a:pt x="71" y="190"/>
                    <a:pt x="87" y="190"/>
                  </a:cubicBezTo>
                  <a:cubicBezTo>
                    <a:pt x="120" y="190"/>
                    <a:pt x="141" y="190"/>
                    <a:pt x="157" y="174"/>
                  </a:cubicBezTo>
                  <a:cubicBezTo>
                    <a:pt x="174" y="174"/>
                    <a:pt x="174" y="174"/>
                    <a:pt x="190" y="153"/>
                  </a:cubicBezTo>
                  <a:cubicBezTo>
                    <a:pt x="207" y="137"/>
                    <a:pt x="244" y="120"/>
                    <a:pt x="244" y="87"/>
                  </a:cubicBezTo>
                  <a:cubicBezTo>
                    <a:pt x="261" y="34"/>
                    <a:pt x="223" y="1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6" name="Google Shape;15636;p49"/>
            <p:cNvSpPr/>
            <p:nvPr/>
          </p:nvSpPr>
          <p:spPr>
            <a:xfrm>
              <a:off x="4845475" y="2269950"/>
              <a:ext cx="6525" cy="4675"/>
            </a:xfrm>
            <a:custGeom>
              <a:avLst/>
              <a:gdLst/>
              <a:ahLst/>
              <a:cxnLst/>
              <a:rect l="l" t="t" r="r" b="b"/>
              <a:pathLst>
                <a:path w="261" h="187" extrusionOk="0">
                  <a:moveTo>
                    <a:pt x="104" y="1"/>
                  </a:moveTo>
                  <a:cubicBezTo>
                    <a:pt x="104" y="1"/>
                    <a:pt x="87" y="17"/>
                    <a:pt x="71" y="17"/>
                  </a:cubicBezTo>
                  <a:cubicBezTo>
                    <a:pt x="38" y="34"/>
                    <a:pt x="21" y="67"/>
                    <a:pt x="0" y="83"/>
                  </a:cubicBezTo>
                  <a:cubicBezTo>
                    <a:pt x="0" y="120"/>
                    <a:pt x="0" y="137"/>
                    <a:pt x="21" y="153"/>
                  </a:cubicBezTo>
                  <a:cubicBezTo>
                    <a:pt x="38" y="186"/>
                    <a:pt x="54" y="186"/>
                    <a:pt x="87" y="186"/>
                  </a:cubicBezTo>
                  <a:cubicBezTo>
                    <a:pt x="104" y="186"/>
                    <a:pt x="124" y="186"/>
                    <a:pt x="141" y="170"/>
                  </a:cubicBezTo>
                  <a:cubicBezTo>
                    <a:pt x="157" y="170"/>
                    <a:pt x="174" y="170"/>
                    <a:pt x="174" y="153"/>
                  </a:cubicBezTo>
                  <a:cubicBezTo>
                    <a:pt x="207" y="137"/>
                    <a:pt x="227" y="120"/>
                    <a:pt x="244" y="83"/>
                  </a:cubicBezTo>
                  <a:cubicBezTo>
                    <a:pt x="260" y="50"/>
                    <a:pt x="244" y="17"/>
                    <a:pt x="20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7" name="Google Shape;15637;p49"/>
            <p:cNvSpPr/>
            <p:nvPr/>
          </p:nvSpPr>
          <p:spPr>
            <a:xfrm>
              <a:off x="4824850" y="2361800"/>
              <a:ext cx="6525" cy="4750"/>
            </a:xfrm>
            <a:custGeom>
              <a:avLst/>
              <a:gdLst/>
              <a:ahLst/>
              <a:cxnLst/>
              <a:rect l="l" t="t" r="r" b="b"/>
              <a:pathLst>
                <a:path w="261" h="190" extrusionOk="0">
                  <a:moveTo>
                    <a:pt x="174" y="0"/>
                  </a:moveTo>
                  <a:cubicBezTo>
                    <a:pt x="141" y="0"/>
                    <a:pt x="104" y="0"/>
                    <a:pt x="71" y="37"/>
                  </a:cubicBezTo>
                  <a:cubicBezTo>
                    <a:pt x="55" y="54"/>
                    <a:pt x="22" y="70"/>
                    <a:pt x="22" y="103"/>
                  </a:cubicBezTo>
                  <a:cubicBezTo>
                    <a:pt x="1" y="120"/>
                    <a:pt x="1" y="157"/>
                    <a:pt x="22" y="173"/>
                  </a:cubicBezTo>
                  <a:cubicBezTo>
                    <a:pt x="38" y="190"/>
                    <a:pt x="71" y="190"/>
                    <a:pt x="88" y="190"/>
                  </a:cubicBezTo>
                  <a:lnTo>
                    <a:pt x="158" y="190"/>
                  </a:lnTo>
                  <a:cubicBezTo>
                    <a:pt x="158" y="173"/>
                    <a:pt x="174" y="173"/>
                    <a:pt x="191" y="173"/>
                  </a:cubicBezTo>
                  <a:cubicBezTo>
                    <a:pt x="207" y="140"/>
                    <a:pt x="228" y="120"/>
                    <a:pt x="244" y="103"/>
                  </a:cubicBezTo>
                  <a:cubicBezTo>
                    <a:pt x="261" y="37"/>
                    <a:pt x="228" y="0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8" name="Google Shape;15638;p49"/>
            <p:cNvSpPr/>
            <p:nvPr/>
          </p:nvSpPr>
          <p:spPr>
            <a:xfrm>
              <a:off x="4836100" y="2339025"/>
              <a:ext cx="6400" cy="4750"/>
            </a:xfrm>
            <a:custGeom>
              <a:avLst/>
              <a:gdLst/>
              <a:ahLst/>
              <a:cxnLst/>
              <a:rect l="l" t="t" r="r" b="b"/>
              <a:pathLst>
                <a:path w="256" h="190" extrusionOk="0">
                  <a:moveTo>
                    <a:pt x="169" y="0"/>
                  </a:moveTo>
                  <a:cubicBezTo>
                    <a:pt x="136" y="0"/>
                    <a:pt x="103" y="0"/>
                    <a:pt x="66" y="37"/>
                  </a:cubicBezTo>
                  <a:cubicBezTo>
                    <a:pt x="50" y="54"/>
                    <a:pt x="33" y="70"/>
                    <a:pt x="17" y="103"/>
                  </a:cubicBezTo>
                  <a:cubicBezTo>
                    <a:pt x="0" y="124"/>
                    <a:pt x="17" y="157"/>
                    <a:pt x="17" y="173"/>
                  </a:cubicBezTo>
                  <a:cubicBezTo>
                    <a:pt x="33" y="190"/>
                    <a:pt x="66" y="190"/>
                    <a:pt x="103" y="190"/>
                  </a:cubicBezTo>
                  <a:lnTo>
                    <a:pt x="153" y="190"/>
                  </a:lnTo>
                  <a:cubicBezTo>
                    <a:pt x="169" y="173"/>
                    <a:pt x="169" y="173"/>
                    <a:pt x="190" y="173"/>
                  </a:cubicBezTo>
                  <a:cubicBezTo>
                    <a:pt x="206" y="157"/>
                    <a:pt x="239" y="124"/>
                    <a:pt x="239" y="103"/>
                  </a:cubicBezTo>
                  <a:cubicBezTo>
                    <a:pt x="256" y="37"/>
                    <a:pt x="223" y="0"/>
                    <a:pt x="16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9" name="Google Shape;15639;p49"/>
            <p:cNvSpPr/>
            <p:nvPr/>
          </p:nvSpPr>
          <p:spPr>
            <a:xfrm>
              <a:off x="4865675" y="2279750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57" y="0"/>
                  </a:moveTo>
                  <a:cubicBezTo>
                    <a:pt x="141" y="0"/>
                    <a:pt x="104" y="21"/>
                    <a:pt x="71" y="37"/>
                  </a:cubicBezTo>
                  <a:cubicBezTo>
                    <a:pt x="54" y="54"/>
                    <a:pt x="17" y="87"/>
                    <a:pt x="17" y="103"/>
                  </a:cubicBezTo>
                  <a:cubicBezTo>
                    <a:pt x="1" y="157"/>
                    <a:pt x="38" y="207"/>
                    <a:pt x="87" y="207"/>
                  </a:cubicBezTo>
                  <a:cubicBezTo>
                    <a:pt x="104" y="207"/>
                    <a:pt x="141" y="207"/>
                    <a:pt x="157" y="190"/>
                  </a:cubicBezTo>
                  <a:lnTo>
                    <a:pt x="174" y="174"/>
                  </a:lnTo>
                  <a:cubicBezTo>
                    <a:pt x="207" y="157"/>
                    <a:pt x="223" y="141"/>
                    <a:pt x="244" y="103"/>
                  </a:cubicBezTo>
                  <a:cubicBezTo>
                    <a:pt x="260" y="70"/>
                    <a:pt x="244" y="54"/>
                    <a:pt x="244" y="37"/>
                  </a:cubicBezTo>
                  <a:cubicBezTo>
                    <a:pt x="223" y="21"/>
                    <a:pt x="190" y="0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0" name="Google Shape;15640;p49"/>
            <p:cNvSpPr/>
            <p:nvPr/>
          </p:nvSpPr>
          <p:spPr>
            <a:xfrm>
              <a:off x="4605825" y="2365300"/>
              <a:ext cx="6525" cy="4650"/>
            </a:xfrm>
            <a:custGeom>
              <a:avLst/>
              <a:gdLst/>
              <a:ahLst/>
              <a:cxnLst/>
              <a:rect l="l" t="t" r="r" b="b"/>
              <a:pathLst>
                <a:path w="261" h="186" extrusionOk="0">
                  <a:moveTo>
                    <a:pt x="157" y="0"/>
                  </a:moveTo>
                  <a:cubicBezTo>
                    <a:pt x="124" y="0"/>
                    <a:pt x="104" y="17"/>
                    <a:pt x="71" y="33"/>
                  </a:cubicBezTo>
                  <a:cubicBezTo>
                    <a:pt x="38" y="50"/>
                    <a:pt x="21" y="66"/>
                    <a:pt x="21" y="103"/>
                  </a:cubicBezTo>
                  <a:cubicBezTo>
                    <a:pt x="1" y="136"/>
                    <a:pt x="1" y="153"/>
                    <a:pt x="38" y="169"/>
                  </a:cubicBezTo>
                  <a:cubicBezTo>
                    <a:pt x="38" y="186"/>
                    <a:pt x="71" y="186"/>
                    <a:pt x="87" y="186"/>
                  </a:cubicBezTo>
                  <a:lnTo>
                    <a:pt x="157" y="186"/>
                  </a:lnTo>
                  <a:cubicBezTo>
                    <a:pt x="190" y="169"/>
                    <a:pt x="228" y="136"/>
                    <a:pt x="244" y="103"/>
                  </a:cubicBezTo>
                  <a:lnTo>
                    <a:pt x="244" y="83"/>
                  </a:lnTo>
                  <a:cubicBezTo>
                    <a:pt x="260" y="33"/>
                    <a:pt x="228" y="0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1" name="Google Shape;15641;p49"/>
            <p:cNvSpPr/>
            <p:nvPr/>
          </p:nvSpPr>
          <p:spPr>
            <a:xfrm>
              <a:off x="4742400" y="2397050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57" y="0"/>
                  </a:moveTo>
                  <a:cubicBezTo>
                    <a:pt x="141" y="17"/>
                    <a:pt x="104" y="17"/>
                    <a:pt x="71" y="33"/>
                  </a:cubicBezTo>
                  <a:cubicBezTo>
                    <a:pt x="38" y="50"/>
                    <a:pt x="21" y="87"/>
                    <a:pt x="21" y="103"/>
                  </a:cubicBezTo>
                  <a:cubicBezTo>
                    <a:pt x="1" y="136"/>
                    <a:pt x="1" y="153"/>
                    <a:pt x="21" y="173"/>
                  </a:cubicBezTo>
                  <a:cubicBezTo>
                    <a:pt x="38" y="190"/>
                    <a:pt x="54" y="206"/>
                    <a:pt x="87" y="206"/>
                  </a:cubicBezTo>
                  <a:cubicBezTo>
                    <a:pt x="104" y="206"/>
                    <a:pt x="124" y="206"/>
                    <a:pt x="157" y="190"/>
                  </a:cubicBezTo>
                  <a:cubicBezTo>
                    <a:pt x="157" y="190"/>
                    <a:pt x="174" y="190"/>
                    <a:pt x="174" y="173"/>
                  </a:cubicBezTo>
                  <a:cubicBezTo>
                    <a:pt x="207" y="153"/>
                    <a:pt x="227" y="136"/>
                    <a:pt x="244" y="103"/>
                  </a:cubicBezTo>
                  <a:cubicBezTo>
                    <a:pt x="260" y="50"/>
                    <a:pt x="227" y="0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2" name="Google Shape;15642;p49"/>
            <p:cNvSpPr/>
            <p:nvPr/>
          </p:nvSpPr>
          <p:spPr>
            <a:xfrm>
              <a:off x="4736000" y="2421300"/>
              <a:ext cx="6950" cy="4925"/>
            </a:xfrm>
            <a:custGeom>
              <a:avLst/>
              <a:gdLst/>
              <a:ahLst/>
              <a:cxnLst/>
              <a:rect l="l" t="t" r="r" b="b"/>
              <a:pathLst>
                <a:path w="278" h="197" extrusionOk="0">
                  <a:moveTo>
                    <a:pt x="172" y="0"/>
                  </a:moveTo>
                  <a:cubicBezTo>
                    <a:pt x="161" y="0"/>
                    <a:pt x="149" y="2"/>
                    <a:pt x="137" y="7"/>
                  </a:cubicBezTo>
                  <a:cubicBezTo>
                    <a:pt x="121" y="7"/>
                    <a:pt x="88" y="28"/>
                    <a:pt x="50" y="61"/>
                  </a:cubicBezTo>
                  <a:cubicBezTo>
                    <a:pt x="17" y="94"/>
                    <a:pt x="1" y="164"/>
                    <a:pt x="50" y="181"/>
                  </a:cubicBezTo>
                  <a:cubicBezTo>
                    <a:pt x="71" y="197"/>
                    <a:pt x="104" y="197"/>
                    <a:pt x="137" y="197"/>
                  </a:cubicBezTo>
                  <a:cubicBezTo>
                    <a:pt x="137" y="197"/>
                    <a:pt x="154" y="197"/>
                    <a:pt x="154" y="181"/>
                  </a:cubicBezTo>
                  <a:cubicBezTo>
                    <a:pt x="191" y="181"/>
                    <a:pt x="207" y="164"/>
                    <a:pt x="224" y="148"/>
                  </a:cubicBezTo>
                  <a:cubicBezTo>
                    <a:pt x="257" y="110"/>
                    <a:pt x="277" y="44"/>
                    <a:pt x="224" y="7"/>
                  </a:cubicBezTo>
                  <a:cubicBezTo>
                    <a:pt x="213" y="7"/>
                    <a:pt x="194" y="0"/>
                    <a:pt x="17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3" name="Google Shape;15643;p49"/>
            <p:cNvSpPr/>
            <p:nvPr/>
          </p:nvSpPr>
          <p:spPr>
            <a:xfrm>
              <a:off x="4520375" y="2330050"/>
              <a:ext cx="6950" cy="5175"/>
            </a:xfrm>
            <a:custGeom>
              <a:avLst/>
              <a:gdLst/>
              <a:ahLst/>
              <a:cxnLst/>
              <a:rect l="l" t="t" r="r" b="b"/>
              <a:pathLst>
                <a:path w="278" h="207" extrusionOk="0">
                  <a:moveTo>
                    <a:pt x="174" y="0"/>
                  </a:moveTo>
                  <a:cubicBezTo>
                    <a:pt x="158" y="0"/>
                    <a:pt x="120" y="17"/>
                    <a:pt x="87" y="33"/>
                  </a:cubicBezTo>
                  <a:cubicBezTo>
                    <a:pt x="54" y="50"/>
                    <a:pt x="38" y="87"/>
                    <a:pt x="38" y="103"/>
                  </a:cubicBezTo>
                  <a:cubicBezTo>
                    <a:pt x="1" y="153"/>
                    <a:pt x="38" y="206"/>
                    <a:pt x="104" y="206"/>
                  </a:cubicBezTo>
                  <a:cubicBezTo>
                    <a:pt x="120" y="206"/>
                    <a:pt x="141" y="206"/>
                    <a:pt x="174" y="190"/>
                  </a:cubicBezTo>
                  <a:cubicBezTo>
                    <a:pt x="174" y="190"/>
                    <a:pt x="191" y="190"/>
                    <a:pt x="191" y="174"/>
                  </a:cubicBezTo>
                  <a:cubicBezTo>
                    <a:pt x="224" y="153"/>
                    <a:pt x="244" y="136"/>
                    <a:pt x="261" y="103"/>
                  </a:cubicBezTo>
                  <a:cubicBezTo>
                    <a:pt x="277" y="50"/>
                    <a:pt x="244" y="0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4" name="Google Shape;15644;p49"/>
            <p:cNvSpPr/>
            <p:nvPr/>
          </p:nvSpPr>
          <p:spPr>
            <a:xfrm>
              <a:off x="4796100" y="2328300"/>
              <a:ext cx="6925" cy="5175"/>
            </a:xfrm>
            <a:custGeom>
              <a:avLst/>
              <a:gdLst/>
              <a:ahLst/>
              <a:cxnLst/>
              <a:rect l="l" t="t" r="r" b="b"/>
              <a:pathLst>
                <a:path w="277" h="207" extrusionOk="0">
                  <a:moveTo>
                    <a:pt x="174" y="0"/>
                  </a:moveTo>
                  <a:cubicBezTo>
                    <a:pt x="141" y="17"/>
                    <a:pt x="120" y="17"/>
                    <a:pt x="87" y="37"/>
                  </a:cubicBezTo>
                  <a:cubicBezTo>
                    <a:pt x="54" y="54"/>
                    <a:pt x="38" y="87"/>
                    <a:pt x="17" y="103"/>
                  </a:cubicBezTo>
                  <a:cubicBezTo>
                    <a:pt x="1" y="157"/>
                    <a:pt x="38" y="206"/>
                    <a:pt x="104" y="206"/>
                  </a:cubicBezTo>
                  <a:cubicBezTo>
                    <a:pt x="120" y="206"/>
                    <a:pt x="141" y="206"/>
                    <a:pt x="157" y="190"/>
                  </a:cubicBezTo>
                  <a:cubicBezTo>
                    <a:pt x="174" y="190"/>
                    <a:pt x="190" y="190"/>
                    <a:pt x="190" y="173"/>
                  </a:cubicBezTo>
                  <a:cubicBezTo>
                    <a:pt x="223" y="157"/>
                    <a:pt x="244" y="140"/>
                    <a:pt x="260" y="103"/>
                  </a:cubicBezTo>
                  <a:cubicBezTo>
                    <a:pt x="277" y="54"/>
                    <a:pt x="244" y="0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5" name="Google Shape;15645;p49"/>
            <p:cNvSpPr/>
            <p:nvPr/>
          </p:nvSpPr>
          <p:spPr>
            <a:xfrm>
              <a:off x="4811575" y="2316750"/>
              <a:ext cx="6925" cy="5175"/>
            </a:xfrm>
            <a:custGeom>
              <a:avLst/>
              <a:gdLst/>
              <a:ahLst/>
              <a:cxnLst/>
              <a:rect l="l" t="t" r="r" b="b"/>
              <a:pathLst>
                <a:path w="277" h="207" extrusionOk="0">
                  <a:moveTo>
                    <a:pt x="173" y="0"/>
                  </a:moveTo>
                  <a:cubicBezTo>
                    <a:pt x="140" y="0"/>
                    <a:pt x="120" y="17"/>
                    <a:pt x="87" y="33"/>
                  </a:cubicBezTo>
                  <a:cubicBezTo>
                    <a:pt x="54" y="50"/>
                    <a:pt x="37" y="66"/>
                    <a:pt x="17" y="104"/>
                  </a:cubicBezTo>
                  <a:cubicBezTo>
                    <a:pt x="0" y="153"/>
                    <a:pt x="37" y="207"/>
                    <a:pt x="103" y="207"/>
                  </a:cubicBezTo>
                  <a:cubicBezTo>
                    <a:pt x="120" y="207"/>
                    <a:pt x="140" y="190"/>
                    <a:pt x="157" y="190"/>
                  </a:cubicBezTo>
                  <a:cubicBezTo>
                    <a:pt x="173" y="190"/>
                    <a:pt x="190" y="170"/>
                    <a:pt x="190" y="170"/>
                  </a:cubicBezTo>
                  <a:cubicBezTo>
                    <a:pt x="223" y="153"/>
                    <a:pt x="243" y="120"/>
                    <a:pt x="260" y="104"/>
                  </a:cubicBezTo>
                  <a:cubicBezTo>
                    <a:pt x="276" y="50"/>
                    <a:pt x="243" y="0"/>
                    <a:pt x="17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6" name="Google Shape;15646;p49"/>
            <p:cNvSpPr/>
            <p:nvPr/>
          </p:nvSpPr>
          <p:spPr>
            <a:xfrm>
              <a:off x="4693025" y="2294800"/>
              <a:ext cx="6925" cy="4750"/>
            </a:xfrm>
            <a:custGeom>
              <a:avLst/>
              <a:gdLst/>
              <a:ahLst/>
              <a:cxnLst/>
              <a:rect l="l" t="t" r="r" b="b"/>
              <a:pathLst>
                <a:path w="277" h="190" extrusionOk="0">
                  <a:moveTo>
                    <a:pt x="174" y="0"/>
                  </a:moveTo>
                  <a:cubicBezTo>
                    <a:pt x="157" y="0"/>
                    <a:pt x="120" y="0"/>
                    <a:pt x="87" y="17"/>
                  </a:cubicBezTo>
                  <a:cubicBezTo>
                    <a:pt x="54" y="37"/>
                    <a:pt x="38" y="70"/>
                    <a:pt x="38" y="87"/>
                  </a:cubicBezTo>
                  <a:cubicBezTo>
                    <a:pt x="1" y="157"/>
                    <a:pt x="38" y="190"/>
                    <a:pt x="104" y="190"/>
                  </a:cubicBezTo>
                  <a:cubicBezTo>
                    <a:pt x="120" y="190"/>
                    <a:pt x="141" y="190"/>
                    <a:pt x="174" y="173"/>
                  </a:cubicBezTo>
                  <a:cubicBezTo>
                    <a:pt x="174" y="173"/>
                    <a:pt x="190" y="173"/>
                    <a:pt x="190" y="157"/>
                  </a:cubicBezTo>
                  <a:cubicBezTo>
                    <a:pt x="223" y="140"/>
                    <a:pt x="244" y="120"/>
                    <a:pt x="260" y="87"/>
                  </a:cubicBezTo>
                  <a:cubicBezTo>
                    <a:pt x="277" y="37"/>
                    <a:pt x="244" y="0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7" name="Google Shape;15647;p49"/>
            <p:cNvSpPr/>
            <p:nvPr/>
          </p:nvSpPr>
          <p:spPr>
            <a:xfrm>
              <a:off x="4753625" y="2374600"/>
              <a:ext cx="6375" cy="4850"/>
            </a:xfrm>
            <a:custGeom>
              <a:avLst/>
              <a:gdLst/>
              <a:ahLst/>
              <a:cxnLst/>
              <a:rect l="l" t="t" r="r" b="b"/>
              <a:pathLst>
                <a:path w="255" h="194" extrusionOk="0">
                  <a:moveTo>
                    <a:pt x="189" y="1"/>
                  </a:moveTo>
                  <a:cubicBezTo>
                    <a:pt x="183" y="1"/>
                    <a:pt x="177" y="1"/>
                    <a:pt x="170" y="4"/>
                  </a:cubicBezTo>
                  <a:cubicBezTo>
                    <a:pt x="137" y="4"/>
                    <a:pt x="104" y="4"/>
                    <a:pt x="67" y="20"/>
                  </a:cubicBezTo>
                  <a:cubicBezTo>
                    <a:pt x="50" y="41"/>
                    <a:pt x="17" y="74"/>
                    <a:pt x="17" y="90"/>
                  </a:cubicBezTo>
                  <a:cubicBezTo>
                    <a:pt x="1" y="123"/>
                    <a:pt x="1" y="144"/>
                    <a:pt x="17" y="160"/>
                  </a:cubicBezTo>
                  <a:cubicBezTo>
                    <a:pt x="34" y="177"/>
                    <a:pt x="50" y="193"/>
                    <a:pt x="88" y="193"/>
                  </a:cubicBezTo>
                  <a:cubicBezTo>
                    <a:pt x="104" y="193"/>
                    <a:pt x="137" y="193"/>
                    <a:pt x="154" y="177"/>
                  </a:cubicBezTo>
                  <a:cubicBezTo>
                    <a:pt x="154" y="177"/>
                    <a:pt x="170" y="177"/>
                    <a:pt x="191" y="160"/>
                  </a:cubicBezTo>
                  <a:cubicBezTo>
                    <a:pt x="207" y="144"/>
                    <a:pt x="224" y="123"/>
                    <a:pt x="240" y="90"/>
                  </a:cubicBezTo>
                  <a:cubicBezTo>
                    <a:pt x="255" y="47"/>
                    <a:pt x="231" y="1"/>
                    <a:pt x="18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8" name="Google Shape;15648;p49"/>
            <p:cNvSpPr/>
            <p:nvPr/>
          </p:nvSpPr>
          <p:spPr>
            <a:xfrm>
              <a:off x="4514825" y="2352425"/>
              <a:ext cx="6500" cy="5175"/>
            </a:xfrm>
            <a:custGeom>
              <a:avLst/>
              <a:gdLst/>
              <a:ahLst/>
              <a:cxnLst/>
              <a:rect l="l" t="t" r="r" b="b"/>
              <a:pathLst>
                <a:path w="260" h="207" extrusionOk="0">
                  <a:moveTo>
                    <a:pt x="173" y="0"/>
                  </a:moveTo>
                  <a:cubicBezTo>
                    <a:pt x="136" y="0"/>
                    <a:pt x="103" y="17"/>
                    <a:pt x="87" y="33"/>
                  </a:cubicBezTo>
                  <a:cubicBezTo>
                    <a:pt x="54" y="49"/>
                    <a:pt x="33" y="82"/>
                    <a:pt x="17" y="103"/>
                  </a:cubicBezTo>
                  <a:cubicBezTo>
                    <a:pt x="0" y="153"/>
                    <a:pt x="33" y="206"/>
                    <a:pt x="103" y="206"/>
                  </a:cubicBezTo>
                  <a:cubicBezTo>
                    <a:pt x="120" y="206"/>
                    <a:pt x="136" y="206"/>
                    <a:pt x="157" y="186"/>
                  </a:cubicBezTo>
                  <a:cubicBezTo>
                    <a:pt x="173" y="186"/>
                    <a:pt x="173" y="186"/>
                    <a:pt x="190" y="169"/>
                  </a:cubicBezTo>
                  <a:cubicBezTo>
                    <a:pt x="223" y="153"/>
                    <a:pt x="239" y="136"/>
                    <a:pt x="239" y="103"/>
                  </a:cubicBezTo>
                  <a:cubicBezTo>
                    <a:pt x="260" y="82"/>
                    <a:pt x="260" y="49"/>
                    <a:pt x="239" y="33"/>
                  </a:cubicBezTo>
                  <a:cubicBezTo>
                    <a:pt x="223" y="17"/>
                    <a:pt x="206" y="0"/>
                    <a:pt x="17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9" name="Google Shape;15649;p49"/>
            <p:cNvSpPr/>
            <p:nvPr/>
          </p:nvSpPr>
          <p:spPr>
            <a:xfrm>
              <a:off x="4948550" y="2303775"/>
              <a:ext cx="6400" cy="4850"/>
            </a:xfrm>
            <a:custGeom>
              <a:avLst/>
              <a:gdLst/>
              <a:ahLst/>
              <a:cxnLst/>
              <a:rect l="l" t="t" r="r" b="b"/>
              <a:pathLst>
                <a:path w="256" h="194" extrusionOk="0">
                  <a:moveTo>
                    <a:pt x="183" y="1"/>
                  </a:moveTo>
                  <a:cubicBezTo>
                    <a:pt x="175" y="1"/>
                    <a:pt x="166" y="2"/>
                    <a:pt x="157" y="4"/>
                  </a:cubicBezTo>
                  <a:cubicBezTo>
                    <a:pt x="124" y="4"/>
                    <a:pt x="87" y="4"/>
                    <a:pt x="70" y="21"/>
                  </a:cubicBezTo>
                  <a:cubicBezTo>
                    <a:pt x="38" y="37"/>
                    <a:pt x="21" y="70"/>
                    <a:pt x="0" y="91"/>
                  </a:cubicBezTo>
                  <a:cubicBezTo>
                    <a:pt x="0" y="124"/>
                    <a:pt x="0" y="140"/>
                    <a:pt x="21" y="157"/>
                  </a:cubicBezTo>
                  <a:cubicBezTo>
                    <a:pt x="38" y="173"/>
                    <a:pt x="54" y="194"/>
                    <a:pt x="87" y="194"/>
                  </a:cubicBezTo>
                  <a:cubicBezTo>
                    <a:pt x="103" y="194"/>
                    <a:pt x="124" y="194"/>
                    <a:pt x="141" y="173"/>
                  </a:cubicBezTo>
                  <a:cubicBezTo>
                    <a:pt x="157" y="173"/>
                    <a:pt x="157" y="173"/>
                    <a:pt x="174" y="157"/>
                  </a:cubicBezTo>
                  <a:cubicBezTo>
                    <a:pt x="207" y="140"/>
                    <a:pt x="227" y="124"/>
                    <a:pt x="227" y="91"/>
                  </a:cubicBezTo>
                  <a:cubicBezTo>
                    <a:pt x="256" y="44"/>
                    <a:pt x="235" y="1"/>
                    <a:pt x="18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0" name="Google Shape;15650;p49"/>
            <p:cNvSpPr/>
            <p:nvPr/>
          </p:nvSpPr>
          <p:spPr>
            <a:xfrm>
              <a:off x="4951125" y="2269750"/>
              <a:ext cx="6925" cy="4925"/>
            </a:xfrm>
            <a:custGeom>
              <a:avLst/>
              <a:gdLst/>
              <a:ahLst/>
              <a:cxnLst/>
              <a:rect l="l" t="t" r="r" b="b"/>
              <a:pathLst>
                <a:path w="277" h="197" extrusionOk="0">
                  <a:moveTo>
                    <a:pt x="161" y="0"/>
                  </a:moveTo>
                  <a:cubicBezTo>
                    <a:pt x="142" y="0"/>
                    <a:pt x="123" y="3"/>
                    <a:pt x="104" y="9"/>
                  </a:cubicBezTo>
                  <a:cubicBezTo>
                    <a:pt x="54" y="42"/>
                    <a:pt x="0" y="112"/>
                    <a:pt x="21" y="145"/>
                  </a:cubicBezTo>
                  <a:cubicBezTo>
                    <a:pt x="32" y="177"/>
                    <a:pt x="63" y="197"/>
                    <a:pt x="99" y="197"/>
                  </a:cubicBezTo>
                  <a:cubicBezTo>
                    <a:pt x="118" y="197"/>
                    <a:pt x="138" y="191"/>
                    <a:pt x="157" y="178"/>
                  </a:cubicBezTo>
                  <a:cubicBezTo>
                    <a:pt x="227" y="161"/>
                    <a:pt x="277" y="91"/>
                    <a:pt x="260" y="42"/>
                  </a:cubicBezTo>
                  <a:cubicBezTo>
                    <a:pt x="248" y="18"/>
                    <a:pt x="208" y="0"/>
                    <a:pt x="16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1" name="Google Shape;15651;p49"/>
            <p:cNvSpPr/>
            <p:nvPr/>
          </p:nvSpPr>
          <p:spPr>
            <a:xfrm>
              <a:off x="4934425" y="2314575"/>
              <a:ext cx="6425" cy="4925"/>
            </a:xfrm>
            <a:custGeom>
              <a:avLst/>
              <a:gdLst/>
              <a:ahLst/>
              <a:cxnLst/>
              <a:rect l="l" t="t" r="r" b="b"/>
              <a:pathLst>
                <a:path w="257" h="197" extrusionOk="0">
                  <a:moveTo>
                    <a:pt x="174" y="1"/>
                  </a:moveTo>
                  <a:cubicBezTo>
                    <a:pt x="153" y="1"/>
                    <a:pt x="137" y="1"/>
                    <a:pt x="104" y="17"/>
                  </a:cubicBezTo>
                  <a:cubicBezTo>
                    <a:pt x="50" y="34"/>
                    <a:pt x="1" y="104"/>
                    <a:pt x="17" y="153"/>
                  </a:cubicBezTo>
                  <a:cubicBezTo>
                    <a:pt x="29" y="181"/>
                    <a:pt x="70" y="197"/>
                    <a:pt x="111" y="197"/>
                  </a:cubicBezTo>
                  <a:cubicBezTo>
                    <a:pt x="126" y="197"/>
                    <a:pt x="140" y="195"/>
                    <a:pt x="153" y="191"/>
                  </a:cubicBezTo>
                  <a:cubicBezTo>
                    <a:pt x="174" y="174"/>
                    <a:pt x="190" y="174"/>
                    <a:pt x="207" y="153"/>
                  </a:cubicBezTo>
                  <a:cubicBezTo>
                    <a:pt x="240" y="120"/>
                    <a:pt x="256" y="87"/>
                    <a:pt x="256" y="50"/>
                  </a:cubicBezTo>
                  <a:cubicBezTo>
                    <a:pt x="240" y="17"/>
                    <a:pt x="207" y="1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2" name="Google Shape;15652;p49"/>
            <p:cNvSpPr/>
            <p:nvPr/>
          </p:nvSpPr>
          <p:spPr>
            <a:xfrm>
              <a:off x="4956800" y="2280425"/>
              <a:ext cx="6825" cy="5000"/>
            </a:xfrm>
            <a:custGeom>
              <a:avLst/>
              <a:gdLst/>
              <a:ahLst/>
              <a:cxnLst/>
              <a:rect l="l" t="t" r="r" b="b"/>
              <a:pathLst>
                <a:path w="273" h="200" extrusionOk="0">
                  <a:moveTo>
                    <a:pt x="179" y="1"/>
                  </a:moveTo>
                  <a:cubicBezTo>
                    <a:pt x="159" y="1"/>
                    <a:pt x="138" y="4"/>
                    <a:pt x="120" y="10"/>
                  </a:cubicBezTo>
                  <a:cubicBezTo>
                    <a:pt x="50" y="43"/>
                    <a:pt x="0" y="97"/>
                    <a:pt x="17" y="147"/>
                  </a:cubicBezTo>
                  <a:cubicBezTo>
                    <a:pt x="27" y="180"/>
                    <a:pt x="59" y="200"/>
                    <a:pt x="94" y="200"/>
                  </a:cubicBezTo>
                  <a:cubicBezTo>
                    <a:pt x="114" y="200"/>
                    <a:pt x="135" y="193"/>
                    <a:pt x="153" y="180"/>
                  </a:cubicBezTo>
                  <a:cubicBezTo>
                    <a:pt x="223" y="147"/>
                    <a:pt x="272" y="97"/>
                    <a:pt x="256" y="43"/>
                  </a:cubicBezTo>
                  <a:cubicBezTo>
                    <a:pt x="245" y="12"/>
                    <a:pt x="213" y="1"/>
                    <a:pt x="17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3" name="Google Shape;15653;p49"/>
            <p:cNvSpPr/>
            <p:nvPr/>
          </p:nvSpPr>
          <p:spPr>
            <a:xfrm>
              <a:off x="4940825" y="2281900"/>
              <a:ext cx="6500" cy="4925"/>
            </a:xfrm>
            <a:custGeom>
              <a:avLst/>
              <a:gdLst/>
              <a:ahLst/>
              <a:cxnLst/>
              <a:rect l="l" t="t" r="r" b="b"/>
              <a:pathLst>
                <a:path w="260" h="197" extrusionOk="0">
                  <a:moveTo>
                    <a:pt x="170" y="0"/>
                  </a:moveTo>
                  <a:cubicBezTo>
                    <a:pt x="150" y="0"/>
                    <a:pt x="128" y="6"/>
                    <a:pt x="103" y="17"/>
                  </a:cubicBezTo>
                  <a:cubicBezTo>
                    <a:pt x="37" y="38"/>
                    <a:pt x="0" y="104"/>
                    <a:pt x="21" y="141"/>
                  </a:cubicBezTo>
                  <a:cubicBezTo>
                    <a:pt x="21" y="178"/>
                    <a:pt x="58" y="197"/>
                    <a:pt x="106" y="197"/>
                  </a:cubicBezTo>
                  <a:cubicBezTo>
                    <a:pt x="122" y="197"/>
                    <a:pt x="139" y="195"/>
                    <a:pt x="157" y="191"/>
                  </a:cubicBezTo>
                  <a:cubicBezTo>
                    <a:pt x="227" y="158"/>
                    <a:pt x="260" y="88"/>
                    <a:pt x="243" y="55"/>
                  </a:cubicBezTo>
                  <a:cubicBezTo>
                    <a:pt x="233" y="20"/>
                    <a:pt x="206" y="0"/>
                    <a:pt x="17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4" name="Google Shape;15654;p49"/>
            <p:cNvSpPr/>
            <p:nvPr/>
          </p:nvSpPr>
          <p:spPr>
            <a:xfrm>
              <a:off x="4938250" y="2326900"/>
              <a:ext cx="6100" cy="4900"/>
            </a:xfrm>
            <a:custGeom>
              <a:avLst/>
              <a:gdLst/>
              <a:ahLst/>
              <a:cxnLst/>
              <a:rect l="l" t="t" r="r" b="b"/>
              <a:pathLst>
                <a:path w="244" h="196" extrusionOk="0">
                  <a:moveTo>
                    <a:pt x="184" y="0"/>
                  </a:moveTo>
                  <a:cubicBezTo>
                    <a:pt x="175" y="0"/>
                    <a:pt x="166" y="2"/>
                    <a:pt x="157" y="7"/>
                  </a:cubicBezTo>
                  <a:lnTo>
                    <a:pt x="103" y="7"/>
                  </a:lnTo>
                  <a:cubicBezTo>
                    <a:pt x="37" y="40"/>
                    <a:pt x="0" y="93"/>
                    <a:pt x="0" y="143"/>
                  </a:cubicBezTo>
                  <a:cubicBezTo>
                    <a:pt x="13" y="177"/>
                    <a:pt x="44" y="196"/>
                    <a:pt x="83" y="196"/>
                  </a:cubicBezTo>
                  <a:cubicBezTo>
                    <a:pt x="106" y="196"/>
                    <a:pt x="131" y="189"/>
                    <a:pt x="157" y="176"/>
                  </a:cubicBezTo>
                  <a:cubicBezTo>
                    <a:pt x="173" y="176"/>
                    <a:pt x="190" y="159"/>
                    <a:pt x="206" y="143"/>
                  </a:cubicBezTo>
                  <a:cubicBezTo>
                    <a:pt x="227" y="126"/>
                    <a:pt x="243" y="73"/>
                    <a:pt x="243" y="40"/>
                  </a:cubicBezTo>
                  <a:cubicBezTo>
                    <a:pt x="231" y="16"/>
                    <a:pt x="208" y="0"/>
                    <a:pt x="18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5" name="Google Shape;15655;p49"/>
            <p:cNvSpPr/>
            <p:nvPr/>
          </p:nvSpPr>
          <p:spPr>
            <a:xfrm>
              <a:off x="4956275" y="2292625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74" y="1"/>
                  </a:moveTo>
                  <a:cubicBezTo>
                    <a:pt x="141" y="1"/>
                    <a:pt x="104" y="21"/>
                    <a:pt x="87" y="38"/>
                  </a:cubicBezTo>
                  <a:cubicBezTo>
                    <a:pt x="54" y="54"/>
                    <a:pt x="38" y="71"/>
                    <a:pt x="21" y="104"/>
                  </a:cubicBezTo>
                  <a:cubicBezTo>
                    <a:pt x="1" y="141"/>
                    <a:pt x="21" y="157"/>
                    <a:pt x="38" y="174"/>
                  </a:cubicBezTo>
                  <a:cubicBezTo>
                    <a:pt x="54" y="190"/>
                    <a:pt x="71" y="190"/>
                    <a:pt x="104" y="190"/>
                  </a:cubicBezTo>
                  <a:lnTo>
                    <a:pt x="157" y="190"/>
                  </a:lnTo>
                  <a:cubicBezTo>
                    <a:pt x="207" y="174"/>
                    <a:pt x="244" y="141"/>
                    <a:pt x="244" y="104"/>
                  </a:cubicBezTo>
                  <a:lnTo>
                    <a:pt x="244" y="87"/>
                  </a:lnTo>
                  <a:cubicBezTo>
                    <a:pt x="260" y="38"/>
                    <a:pt x="227" y="1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6" name="Google Shape;15656;p49"/>
            <p:cNvSpPr/>
            <p:nvPr/>
          </p:nvSpPr>
          <p:spPr>
            <a:xfrm>
              <a:off x="4757450" y="2548675"/>
              <a:ext cx="5600" cy="3000"/>
            </a:xfrm>
            <a:custGeom>
              <a:avLst/>
              <a:gdLst/>
              <a:ahLst/>
              <a:cxnLst/>
              <a:rect l="l" t="t" r="r" b="b"/>
              <a:pathLst>
                <a:path w="224" h="120" extrusionOk="0">
                  <a:moveTo>
                    <a:pt x="104" y="0"/>
                  </a:moveTo>
                  <a:cubicBezTo>
                    <a:pt x="87" y="17"/>
                    <a:pt x="54" y="33"/>
                    <a:pt x="17" y="49"/>
                  </a:cubicBezTo>
                  <a:cubicBezTo>
                    <a:pt x="17" y="66"/>
                    <a:pt x="1" y="66"/>
                    <a:pt x="1" y="87"/>
                  </a:cubicBezTo>
                  <a:cubicBezTo>
                    <a:pt x="71" y="103"/>
                    <a:pt x="141" y="120"/>
                    <a:pt x="207" y="120"/>
                  </a:cubicBezTo>
                  <a:cubicBezTo>
                    <a:pt x="207" y="120"/>
                    <a:pt x="223" y="87"/>
                    <a:pt x="223" y="66"/>
                  </a:cubicBezTo>
                  <a:cubicBezTo>
                    <a:pt x="223" y="49"/>
                    <a:pt x="207" y="33"/>
                    <a:pt x="190" y="17"/>
                  </a:cubicBezTo>
                  <a:cubicBezTo>
                    <a:pt x="174" y="0"/>
                    <a:pt x="141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7" name="Google Shape;15657;p49"/>
            <p:cNvSpPr/>
            <p:nvPr/>
          </p:nvSpPr>
          <p:spPr>
            <a:xfrm>
              <a:off x="4536250" y="2273350"/>
              <a:ext cx="6125" cy="4775"/>
            </a:xfrm>
            <a:custGeom>
              <a:avLst/>
              <a:gdLst/>
              <a:ahLst/>
              <a:cxnLst/>
              <a:rect l="l" t="t" r="r" b="b"/>
              <a:pathLst>
                <a:path w="245" h="191" extrusionOk="0">
                  <a:moveTo>
                    <a:pt x="228" y="1"/>
                  </a:moveTo>
                  <a:cubicBezTo>
                    <a:pt x="174" y="1"/>
                    <a:pt x="141" y="17"/>
                    <a:pt x="87" y="17"/>
                  </a:cubicBezTo>
                  <a:lnTo>
                    <a:pt x="71" y="17"/>
                  </a:lnTo>
                  <a:cubicBezTo>
                    <a:pt x="38" y="34"/>
                    <a:pt x="21" y="50"/>
                    <a:pt x="21" y="87"/>
                  </a:cubicBezTo>
                  <a:cubicBezTo>
                    <a:pt x="1" y="120"/>
                    <a:pt x="1" y="137"/>
                    <a:pt x="21" y="153"/>
                  </a:cubicBezTo>
                  <a:cubicBezTo>
                    <a:pt x="38" y="174"/>
                    <a:pt x="54" y="190"/>
                    <a:pt x="87" y="190"/>
                  </a:cubicBezTo>
                  <a:cubicBezTo>
                    <a:pt x="104" y="190"/>
                    <a:pt x="124" y="174"/>
                    <a:pt x="157" y="174"/>
                  </a:cubicBezTo>
                  <a:lnTo>
                    <a:pt x="174" y="153"/>
                  </a:lnTo>
                  <a:cubicBezTo>
                    <a:pt x="207" y="137"/>
                    <a:pt x="228" y="104"/>
                    <a:pt x="244" y="87"/>
                  </a:cubicBezTo>
                  <a:cubicBezTo>
                    <a:pt x="244" y="50"/>
                    <a:pt x="244" y="17"/>
                    <a:pt x="22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8" name="Google Shape;15658;p49"/>
            <p:cNvSpPr/>
            <p:nvPr/>
          </p:nvSpPr>
          <p:spPr>
            <a:xfrm>
              <a:off x="4959375" y="2336950"/>
              <a:ext cx="5175" cy="3425"/>
            </a:xfrm>
            <a:custGeom>
              <a:avLst/>
              <a:gdLst/>
              <a:ahLst/>
              <a:cxnLst/>
              <a:rect l="l" t="t" r="r" b="b"/>
              <a:pathLst>
                <a:path w="207" h="137" extrusionOk="0">
                  <a:moveTo>
                    <a:pt x="153" y="1"/>
                  </a:moveTo>
                  <a:cubicBezTo>
                    <a:pt x="120" y="1"/>
                    <a:pt x="83" y="17"/>
                    <a:pt x="66" y="34"/>
                  </a:cubicBezTo>
                  <a:cubicBezTo>
                    <a:pt x="33" y="50"/>
                    <a:pt x="17" y="67"/>
                    <a:pt x="0" y="104"/>
                  </a:cubicBezTo>
                  <a:lnTo>
                    <a:pt x="0" y="137"/>
                  </a:lnTo>
                  <a:cubicBezTo>
                    <a:pt x="66" y="104"/>
                    <a:pt x="136" y="67"/>
                    <a:pt x="206" y="17"/>
                  </a:cubicBezTo>
                  <a:cubicBezTo>
                    <a:pt x="206" y="1"/>
                    <a:pt x="169" y="1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9" name="Google Shape;15659;p49"/>
            <p:cNvSpPr/>
            <p:nvPr/>
          </p:nvSpPr>
          <p:spPr>
            <a:xfrm>
              <a:off x="4951650" y="2314575"/>
              <a:ext cx="6825" cy="4775"/>
            </a:xfrm>
            <a:custGeom>
              <a:avLst/>
              <a:gdLst/>
              <a:ahLst/>
              <a:cxnLst/>
              <a:rect l="l" t="t" r="r" b="b"/>
              <a:pathLst>
                <a:path w="273" h="191" extrusionOk="0">
                  <a:moveTo>
                    <a:pt x="169" y="1"/>
                  </a:moveTo>
                  <a:cubicBezTo>
                    <a:pt x="136" y="1"/>
                    <a:pt x="103" y="1"/>
                    <a:pt x="83" y="17"/>
                  </a:cubicBezTo>
                  <a:cubicBezTo>
                    <a:pt x="50" y="34"/>
                    <a:pt x="33" y="71"/>
                    <a:pt x="17" y="87"/>
                  </a:cubicBezTo>
                  <a:cubicBezTo>
                    <a:pt x="0" y="153"/>
                    <a:pt x="33" y="191"/>
                    <a:pt x="103" y="191"/>
                  </a:cubicBezTo>
                  <a:cubicBezTo>
                    <a:pt x="120" y="191"/>
                    <a:pt x="136" y="191"/>
                    <a:pt x="153" y="174"/>
                  </a:cubicBezTo>
                  <a:cubicBezTo>
                    <a:pt x="206" y="153"/>
                    <a:pt x="239" y="120"/>
                    <a:pt x="256" y="87"/>
                  </a:cubicBezTo>
                  <a:cubicBezTo>
                    <a:pt x="272" y="34"/>
                    <a:pt x="239" y="1"/>
                    <a:pt x="16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0" name="Google Shape;15660;p49"/>
            <p:cNvSpPr/>
            <p:nvPr/>
          </p:nvSpPr>
          <p:spPr>
            <a:xfrm>
              <a:off x="4943400" y="2338200"/>
              <a:ext cx="6500" cy="4750"/>
            </a:xfrm>
            <a:custGeom>
              <a:avLst/>
              <a:gdLst/>
              <a:ahLst/>
              <a:cxnLst/>
              <a:rect l="l" t="t" r="r" b="b"/>
              <a:pathLst>
                <a:path w="260" h="190" extrusionOk="0">
                  <a:moveTo>
                    <a:pt x="173" y="0"/>
                  </a:moveTo>
                  <a:cubicBezTo>
                    <a:pt x="140" y="0"/>
                    <a:pt x="124" y="17"/>
                    <a:pt x="87" y="17"/>
                  </a:cubicBezTo>
                  <a:cubicBezTo>
                    <a:pt x="54" y="33"/>
                    <a:pt x="37" y="70"/>
                    <a:pt x="21" y="103"/>
                  </a:cubicBezTo>
                  <a:cubicBezTo>
                    <a:pt x="0" y="157"/>
                    <a:pt x="37" y="190"/>
                    <a:pt x="103" y="190"/>
                  </a:cubicBezTo>
                  <a:lnTo>
                    <a:pt x="157" y="190"/>
                  </a:lnTo>
                  <a:cubicBezTo>
                    <a:pt x="173" y="173"/>
                    <a:pt x="173" y="173"/>
                    <a:pt x="190" y="173"/>
                  </a:cubicBezTo>
                  <a:cubicBezTo>
                    <a:pt x="206" y="157"/>
                    <a:pt x="244" y="120"/>
                    <a:pt x="244" y="103"/>
                  </a:cubicBezTo>
                  <a:cubicBezTo>
                    <a:pt x="260" y="70"/>
                    <a:pt x="260" y="54"/>
                    <a:pt x="244" y="33"/>
                  </a:cubicBezTo>
                  <a:cubicBezTo>
                    <a:pt x="227" y="17"/>
                    <a:pt x="206" y="0"/>
                    <a:pt x="17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1" name="Google Shape;15661;p49"/>
            <p:cNvSpPr/>
            <p:nvPr/>
          </p:nvSpPr>
          <p:spPr>
            <a:xfrm>
              <a:off x="4953300" y="2325300"/>
              <a:ext cx="6500" cy="4775"/>
            </a:xfrm>
            <a:custGeom>
              <a:avLst/>
              <a:gdLst/>
              <a:ahLst/>
              <a:cxnLst/>
              <a:rect l="l" t="t" r="r" b="b"/>
              <a:pathLst>
                <a:path w="260" h="191" extrusionOk="0">
                  <a:moveTo>
                    <a:pt x="120" y="1"/>
                  </a:moveTo>
                  <a:cubicBezTo>
                    <a:pt x="87" y="1"/>
                    <a:pt x="70" y="17"/>
                    <a:pt x="37" y="54"/>
                  </a:cubicBezTo>
                  <a:cubicBezTo>
                    <a:pt x="17" y="71"/>
                    <a:pt x="0" y="104"/>
                    <a:pt x="0" y="120"/>
                  </a:cubicBezTo>
                  <a:cubicBezTo>
                    <a:pt x="0" y="137"/>
                    <a:pt x="17" y="174"/>
                    <a:pt x="37" y="174"/>
                  </a:cubicBezTo>
                  <a:cubicBezTo>
                    <a:pt x="54" y="190"/>
                    <a:pt x="87" y="190"/>
                    <a:pt x="120" y="190"/>
                  </a:cubicBezTo>
                  <a:cubicBezTo>
                    <a:pt x="120" y="190"/>
                    <a:pt x="140" y="190"/>
                    <a:pt x="140" y="174"/>
                  </a:cubicBezTo>
                  <a:cubicBezTo>
                    <a:pt x="173" y="174"/>
                    <a:pt x="190" y="157"/>
                    <a:pt x="206" y="137"/>
                  </a:cubicBezTo>
                  <a:cubicBezTo>
                    <a:pt x="243" y="104"/>
                    <a:pt x="260" y="34"/>
                    <a:pt x="20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2" name="Google Shape;15662;p49"/>
            <p:cNvSpPr/>
            <p:nvPr/>
          </p:nvSpPr>
          <p:spPr>
            <a:xfrm>
              <a:off x="4933075" y="2304800"/>
              <a:ext cx="6525" cy="4825"/>
            </a:xfrm>
            <a:custGeom>
              <a:avLst/>
              <a:gdLst/>
              <a:ahLst/>
              <a:cxnLst/>
              <a:rect l="l" t="t" r="r" b="b"/>
              <a:pathLst>
                <a:path w="261" h="193" extrusionOk="0">
                  <a:moveTo>
                    <a:pt x="172" y="0"/>
                  </a:moveTo>
                  <a:cubicBezTo>
                    <a:pt x="152" y="0"/>
                    <a:pt x="131" y="4"/>
                    <a:pt x="104" y="13"/>
                  </a:cubicBezTo>
                  <a:cubicBezTo>
                    <a:pt x="55" y="29"/>
                    <a:pt x="22" y="66"/>
                    <a:pt x="22" y="99"/>
                  </a:cubicBezTo>
                  <a:cubicBezTo>
                    <a:pt x="22" y="116"/>
                    <a:pt x="1" y="132"/>
                    <a:pt x="22" y="153"/>
                  </a:cubicBezTo>
                  <a:cubicBezTo>
                    <a:pt x="34" y="177"/>
                    <a:pt x="63" y="192"/>
                    <a:pt x="106" y="192"/>
                  </a:cubicBezTo>
                  <a:cubicBezTo>
                    <a:pt x="122" y="192"/>
                    <a:pt x="139" y="190"/>
                    <a:pt x="158" y="186"/>
                  </a:cubicBezTo>
                  <a:cubicBezTo>
                    <a:pt x="228" y="153"/>
                    <a:pt x="261" y="99"/>
                    <a:pt x="244" y="50"/>
                  </a:cubicBezTo>
                  <a:cubicBezTo>
                    <a:pt x="244" y="29"/>
                    <a:pt x="244" y="13"/>
                    <a:pt x="228" y="13"/>
                  </a:cubicBezTo>
                  <a:cubicBezTo>
                    <a:pt x="209" y="4"/>
                    <a:pt x="192" y="0"/>
                    <a:pt x="17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3" name="Google Shape;15663;p49"/>
            <p:cNvSpPr/>
            <p:nvPr/>
          </p:nvSpPr>
          <p:spPr>
            <a:xfrm>
              <a:off x="4943400" y="2292225"/>
              <a:ext cx="6500" cy="5075"/>
            </a:xfrm>
            <a:custGeom>
              <a:avLst/>
              <a:gdLst/>
              <a:ahLst/>
              <a:cxnLst/>
              <a:rect l="l" t="t" r="r" b="b"/>
              <a:pathLst>
                <a:path w="260" h="203" extrusionOk="0">
                  <a:moveTo>
                    <a:pt x="140" y="0"/>
                  </a:moveTo>
                  <a:cubicBezTo>
                    <a:pt x="103" y="17"/>
                    <a:pt x="70" y="37"/>
                    <a:pt x="54" y="54"/>
                  </a:cubicBezTo>
                  <a:cubicBezTo>
                    <a:pt x="0" y="103"/>
                    <a:pt x="0" y="157"/>
                    <a:pt x="37" y="190"/>
                  </a:cubicBezTo>
                  <a:cubicBezTo>
                    <a:pt x="54" y="198"/>
                    <a:pt x="66" y="202"/>
                    <a:pt x="79" y="202"/>
                  </a:cubicBezTo>
                  <a:cubicBezTo>
                    <a:pt x="92" y="202"/>
                    <a:pt x="105" y="198"/>
                    <a:pt x="124" y="190"/>
                  </a:cubicBezTo>
                  <a:lnTo>
                    <a:pt x="157" y="190"/>
                  </a:lnTo>
                  <a:cubicBezTo>
                    <a:pt x="173" y="173"/>
                    <a:pt x="190" y="173"/>
                    <a:pt x="206" y="157"/>
                  </a:cubicBezTo>
                  <a:cubicBezTo>
                    <a:pt x="244" y="120"/>
                    <a:pt x="244" y="103"/>
                    <a:pt x="260" y="70"/>
                  </a:cubicBezTo>
                  <a:cubicBezTo>
                    <a:pt x="260" y="54"/>
                    <a:pt x="244" y="37"/>
                    <a:pt x="227" y="17"/>
                  </a:cubicBezTo>
                  <a:cubicBezTo>
                    <a:pt x="206" y="0"/>
                    <a:pt x="173" y="0"/>
                    <a:pt x="14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4" name="Google Shape;15664;p49"/>
            <p:cNvSpPr/>
            <p:nvPr/>
          </p:nvSpPr>
          <p:spPr>
            <a:xfrm>
              <a:off x="4866100" y="2397450"/>
              <a:ext cx="6100" cy="5200"/>
            </a:xfrm>
            <a:custGeom>
              <a:avLst/>
              <a:gdLst/>
              <a:ahLst/>
              <a:cxnLst/>
              <a:rect l="l" t="t" r="r" b="b"/>
              <a:pathLst>
                <a:path w="244" h="208" extrusionOk="0">
                  <a:moveTo>
                    <a:pt x="157" y="1"/>
                  </a:moveTo>
                  <a:cubicBezTo>
                    <a:pt x="140" y="1"/>
                    <a:pt x="124" y="17"/>
                    <a:pt x="103" y="17"/>
                  </a:cubicBezTo>
                  <a:cubicBezTo>
                    <a:pt x="37" y="54"/>
                    <a:pt x="0" y="104"/>
                    <a:pt x="0" y="157"/>
                  </a:cubicBezTo>
                  <a:cubicBezTo>
                    <a:pt x="13" y="189"/>
                    <a:pt x="46" y="208"/>
                    <a:pt x="86" y="208"/>
                  </a:cubicBezTo>
                  <a:cubicBezTo>
                    <a:pt x="108" y="208"/>
                    <a:pt x="132" y="202"/>
                    <a:pt x="157" y="190"/>
                  </a:cubicBezTo>
                  <a:cubicBezTo>
                    <a:pt x="173" y="190"/>
                    <a:pt x="190" y="174"/>
                    <a:pt x="190" y="157"/>
                  </a:cubicBezTo>
                  <a:cubicBezTo>
                    <a:pt x="227" y="120"/>
                    <a:pt x="243" y="87"/>
                    <a:pt x="243" y="54"/>
                  </a:cubicBezTo>
                  <a:cubicBezTo>
                    <a:pt x="227" y="17"/>
                    <a:pt x="190" y="1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5" name="Google Shape;15665;p49"/>
            <p:cNvSpPr/>
            <p:nvPr/>
          </p:nvSpPr>
          <p:spPr>
            <a:xfrm>
              <a:off x="4866600" y="2384825"/>
              <a:ext cx="6000" cy="4925"/>
            </a:xfrm>
            <a:custGeom>
              <a:avLst/>
              <a:gdLst/>
              <a:ahLst/>
              <a:cxnLst/>
              <a:rect l="l" t="t" r="r" b="b"/>
              <a:pathLst>
                <a:path w="240" h="197" extrusionOk="0">
                  <a:moveTo>
                    <a:pt x="137" y="0"/>
                  </a:moveTo>
                  <a:cubicBezTo>
                    <a:pt x="120" y="0"/>
                    <a:pt x="102" y="3"/>
                    <a:pt x="83" y="7"/>
                  </a:cubicBezTo>
                  <a:cubicBezTo>
                    <a:pt x="50" y="23"/>
                    <a:pt x="17" y="60"/>
                    <a:pt x="17" y="93"/>
                  </a:cubicBezTo>
                  <a:cubicBezTo>
                    <a:pt x="1" y="110"/>
                    <a:pt x="1" y="126"/>
                    <a:pt x="1" y="147"/>
                  </a:cubicBezTo>
                  <a:cubicBezTo>
                    <a:pt x="1" y="164"/>
                    <a:pt x="17" y="180"/>
                    <a:pt x="34" y="197"/>
                  </a:cubicBezTo>
                  <a:cubicBezTo>
                    <a:pt x="67" y="197"/>
                    <a:pt x="104" y="197"/>
                    <a:pt x="137" y="180"/>
                  </a:cubicBezTo>
                  <a:cubicBezTo>
                    <a:pt x="207" y="164"/>
                    <a:pt x="240" y="93"/>
                    <a:pt x="240" y="44"/>
                  </a:cubicBezTo>
                  <a:cubicBezTo>
                    <a:pt x="228" y="17"/>
                    <a:pt x="186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6" name="Google Shape;15666;p49"/>
            <p:cNvSpPr/>
            <p:nvPr/>
          </p:nvSpPr>
          <p:spPr>
            <a:xfrm>
              <a:off x="4907825" y="2326125"/>
              <a:ext cx="6000" cy="5175"/>
            </a:xfrm>
            <a:custGeom>
              <a:avLst/>
              <a:gdLst/>
              <a:ahLst/>
              <a:cxnLst/>
              <a:rect l="l" t="t" r="r" b="b"/>
              <a:pathLst>
                <a:path w="240" h="207" extrusionOk="0">
                  <a:moveTo>
                    <a:pt x="153" y="1"/>
                  </a:moveTo>
                  <a:cubicBezTo>
                    <a:pt x="120" y="1"/>
                    <a:pt x="83" y="21"/>
                    <a:pt x="67" y="38"/>
                  </a:cubicBezTo>
                  <a:cubicBezTo>
                    <a:pt x="34" y="54"/>
                    <a:pt x="17" y="71"/>
                    <a:pt x="1" y="104"/>
                  </a:cubicBezTo>
                  <a:cubicBezTo>
                    <a:pt x="1" y="141"/>
                    <a:pt x="1" y="157"/>
                    <a:pt x="17" y="174"/>
                  </a:cubicBezTo>
                  <a:cubicBezTo>
                    <a:pt x="17" y="190"/>
                    <a:pt x="50" y="207"/>
                    <a:pt x="83" y="207"/>
                  </a:cubicBezTo>
                  <a:cubicBezTo>
                    <a:pt x="104" y="207"/>
                    <a:pt x="120" y="190"/>
                    <a:pt x="137" y="190"/>
                  </a:cubicBezTo>
                  <a:cubicBezTo>
                    <a:pt x="153" y="190"/>
                    <a:pt x="153" y="174"/>
                    <a:pt x="170" y="174"/>
                  </a:cubicBezTo>
                  <a:cubicBezTo>
                    <a:pt x="207" y="157"/>
                    <a:pt x="223" y="124"/>
                    <a:pt x="223" y="104"/>
                  </a:cubicBezTo>
                  <a:cubicBezTo>
                    <a:pt x="240" y="54"/>
                    <a:pt x="207" y="1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7" name="Google Shape;15667;p49"/>
            <p:cNvSpPr/>
            <p:nvPr/>
          </p:nvSpPr>
          <p:spPr>
            <a:xfrm>
              <a:off x="4756625" y="2490625"/>
              <a:ext cx="6425" cy="5075"/>
            </a:xfrm>
            <a:custGeom>
              <a:avLst/>
              <a:gdLst/>
              <a:ahLst/>
              <a:cxnLst/>
              <a:rect l="l" t="t" r="r" b="b"/>
              <a:pathLst>
                <a:path w="257" h="203" extrusionOk="0">
                  <a:moveTo>
                    <a:pt x="137" y="1"/>
                  </a:moveTo>
                  <a:cubicBezTo>
                    <a:pt x="104" y="17"/>
                    <a:pt x="71" y="38"/>
                    <a:pt x="50" y="54"/>
                  </a:cubicBezTo>
                  <a:cubicBezTo>
                    <a:pt x="1" y="104"/>
                    <a:pt x="1" y="157"/>
                    <a:pt x="34" y="190"/>
                  </a:cubicBezTo>
                  <a:cubicBezTo>
                    <a:pt x="52" y="199"/>
                    <a:pt x="65" y="203"/>
                    <a:pt x="78" y="203"/>
                  </a:cubicBezTo>
                  <a:cubicBezTo>
                    <a:pt x="91" y="203"/>
                    <a:pt x="104" y="199"/>
                    <a:pt x="120" y="190"/>
                  </a:cubicBezTo>
                  <a:lnTo>
                    <a:pt x="153" y="190"/>
                  </a:lnTo>
                  <a:cubicBezTo>
                    <a:pt x="174" y="174"/>
                    <a:pt x="190" y="174"/>
                    <a:pt x="207" y="157"/>
                  </a:cubicBezTo>
                  <a:cubicBezTo>
                    <a:pt x="256" y="104"/>
                    <a:pt x="256" y="54"/>
                    <a:pt x="223" y="17"/>
                  </a:cubicBezTo>
                  <a:cubicBezTo>
                    <a:pt x="190" y="1"/>
                    <a:pt x="174" y="1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8" name="Google Shape;15668;p49"/>
            <p:cNvSpPr/>
            <p:nvPr/>
          </p:nvSpPr>
          <p:spPr>
            <a:xfrm>
              <a:off x="4790525" y="2500950"/>
              <a:ext cx="6950" cy="4750"/>
            </a:xfrm>
            <a:custGeom>
              <a:avLst/>
              <a:gdLst/>
              <a:ahLst/>
              <a:cxnLst/>
              <a:rect l="l" t="t" r="r" b="b"/>
              <a:pathLst>
                <a:path w="278" h="190" extrusionOk="0">
                  <a:moveTo>
                    <a:pt x="174" y="0"/>
                  </a:moveTo>
                  <a:cubicBezTo>
                    <a:pt x="158" y="0"/>
                    <a:pt x="121" y="17"/>
                    <a:pt x="88" y="37"/>
                  </a:cubicBezTo>
                  <a:cubicBezTo>
                    <a:pt x="55" y="54"/>
                    <a:pt x="34" y="70"/>
                    <a:pt x="34" y="103"/>
                  </a:cubicBezTo>
                  <a:cubicBezTo>
                    <a:pt x="1" y="157"/>
                    <a:pt x="34" y="190"/>
                    <a:pt x="104" y="190"/>
                  </a:cubicBezTo>
                  <a:lnTo>
                    <a:pt x="174" y="190"/>
                  </a:lnTo>
                  <a:cubicBezTo>
                    <a:pt x="174" y="173"/>
                    <a:pt x="191" y="173"/>
                    <a:pt x="191" y="173"/>
                  </a:cubicBezTo>
                  <a:cubicBezTo>
                    <a:pt x="224" y="157"/>
                    <a:pt x="240" y="120"/>
                    <a:pt x="261" y="103"/>
                  </a:cubicBezTo>
                  <a:cubicBezTo>
                    <a:pt x="277" y="37"/>
                    <a:pt x="240" y="0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9" name="Google Shape;15669;p49"/>
            <p:cNvSpPr/>
            <p:nvPr/>
          </p:nvSpPr>
          <p:spPr>
            <a:xfrm>
              <a:off x="4502750" y="2331275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58" y="1"/>
                  </a:moveTo>
                  <a:cubicBezTo>
                    <a:pt x="141" y="1"/>
                    <a:pt x="104" y="21"/>
                    <a:pt x="71" y="38"/>
                  </a:cubicBezTo>
                  <a:cubicBezTo>
                    <a:pt x="54" y="54"/>
                    <a:pt x="21" y="71"/>
                    <a:pt x="21" y="104"/>
                  </a:cubicBezTo>
                  <a:cubicBezTo>
                    <a:pt x="1" y="141"/>
                    <a:pt x="1" y="157"/>
                    <a:pt x="38" y="190"/>
                  </a:cubicBezTo>
                  <a:cubicBezTo>
                    <a:pt x="54" y="190"/>
                    <a:pt x="71" y="207"/>
                    <a:pt x="87" y="207"/>
                  </a:cubicBezTo>
                  <a:cubicBezTo>
                    <a:pt x="104" y="207"/>
                    <a:pt x="141" y="190"/>
                    <a:pt x="158" y="190"/>
                  </a:cubicBezTo>
                  <a:cubicBezTo>
                    <a:pt x="191" y="174"/>
                    <a:pt x="228" y="141"/>
                    <a:pt x="244" y="104"/>
                  </a:cubicBezTo>
                  <a:lnTo>
                    <a:pt x="244" y="87"/>
                  </a:lnTo>
                  <a:cubicBezTo>
                    <a:pt x="261" y="38"/>
                    <a:pt x="228" y="1"/>
                    <a:pt x="15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0" name="Google Shape;15670;p49"/>
            <p:cNvSpPr/>
            <p:nvPr/>
          </p:nvSpPr>
          <p:spPr>
            <a:xfrm>
              <a:off x="4920725" y="2315400"/>
              <a:ext cx="6400" cy="5075"/>
            </a:xfrm>
            <a:custGeom>
              <a:avLst/>
              <a:gdLst/>
              <a:ahLst/>
              <a:cxnLst/>
              <a:rect l="l" t="t" r="r" b="b"/>
              <a:pathLst>
                <a:path w="256" h="203" extrusionOk="0">
                  <a:moveTo>
                    <a:pt x="136" y="1"/>
                  </a:moveTo>
                  <a:cubicBezTo>
                    <a:pt x="103" y="17"/>
                    <a:pt x="66" y="38"/>
                    <a:pt x="50" y="54"/>
                  </a:cubicBezTo>
                  <a:cubicBezTo>
                    <a:pt x="0" y="104"/>
                    <a:pt x="0" y="158"/>
                    <a:pt x="50" y="191"/>
                  </a:cubicBezTo>
                  <a:cubicBezTo>
                    <a:pt x="58" y="199"/>
                    <a:pt x="71" y="203"/>
                    <a:pt x="85" y="203"/>
                  </a:cubicBezTo>
                  <a:cubicBezTo>
                    <a:pt x="98" y="203"/>
                    <a:pt x="112" y="199"/>
                    <a:pt x="120" y="191"/>
                  </a:cubicBezTo>
                  <a:lnTo>
                    <a:pt x="153" y="191"/>
                  </a:lnTo>
                  <a:cubicBezTo>
                    <a:pt x="169" y="174"/>
                    <a:pt x="186" y="158"/>
                    <a:pt x="206" y="158"/>
                  </a:cubicBezTo>
                  <a:cubicBezTo>
                    <a:pt x="239" y="120"/>
                    <a:pt x="256" y="104"/>
                    <a:pt x="256" y="71"/>
                  </a:cubicBezTo>
                  <a:cubicBezTo>
                    <a:pt x="256" y="54"/>
                    <a:pt x="239" y="38"/>
                    <a:pt x="223" y="17"/>
                  </a:cubicBezTo>
                  <a:cubicBezTo>
                    <a:pt x="206" y="1"/>
                    <a:pt x="169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1" name="Google Shape;15671;p49"/>
            <p:cNvSpPr/>
            <p:nvPr/>
          </p:nvSpPr>
          <p:spPr>
            <a:xfrm>
              <a:off x="4538425" y="2285200"/>
              <a:ext cx="6525" cy="4875"/>
            </a:xfrm>
            <a:custGeom>
              <a:avLst/>
              <a:gdLst/>
              <a:ahLst/>
              <a:cxnLst/>
              <a:rect l="l" t="t" r="r" b="b"/>
              <a:pathLst>
                <a:path w="261" h="195" extrusionOk="0">
                  <a:moveTo>
                    <a:pt x="178" y="1"/>
                  </a:moveTo>
                  <a:cubicBezTo>
                    <a:pt x="136" y="1"/>
                    <a:pt x="90" y="18"/>
                    <a:pt x="54" y="42"/>
                  </a:cubicBezTo>
                  <a:cubicBezTo>
                    <a:pt x="0" y="92"/>
                    <a:pt x="0" y="162"/>
                    <a:pt x="37" y="178"/>
                  </a:cubicBezTo>
                  <a:cubicBezTo>
                    <a:pt x="70" y="195"/>
                    <a:pt x="87" y="195"/>
                    <a:pt x="120" y="195"/>
                  </a:cubicBezTo>
                  <a:cubicBezTo>
                    <a:pt x="141" y="195"/>
                    <a:pt x="141" y="178"/>
                    <a:pt x="157" y="178"/>
                  </a:cubicBezTo>
                  <a:cubicBezTo>
                    <a:pt x="174" y="178"/>
                    <a:pt x="190" y="162"/>
                    <a:pt x="207" y="145"/>
                  </a:cubicBezTo>
                  <a:cubicBezTo>
                    <a:pt x="260" y="92"/>
                    <a:pt x="260" y="42"/>
                    <a:pt x="223" y="9"/>
                  </a:cubicBezTo>
                  <a:cubicBezTo>
                    <a:pt x="209" y="3"/>
                    <a:pt x="194" y="1"/>
                    <a:pt x="17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2" name="Google Shape;15672;p49"/>
            <p:cNvSpPr/>
            <p:nvPr/>
          </p:nvSpPr>
          <p:spPr>
            <a:xfrm>
              <a:off x="4465450" y="2342100"/>
              <a:ext cx="6000" cy="4675"/>
            </a:xfrm>
            <a:custGeom>
              <a:avLst/>
              <a:gdLst/>
              <a:ahLst/>
              <a:cxnLst/>
              <a:rect l="l" t="t" r="r" b="b"/>
              <a:pathLst>
                <a:path w="240" h="187" extrusionOk="0">
                  <a:moveTo>
                    <a:pt x="153" y="1"/>
                  </a:moveTo>
                  <a:cubicBezTo>
                    <a:pt x="120" y="1"/>
                    <a:pt x="87" y="17"/>
                    <a:pt x="50" y="34"/>
                  </a:cubicBezTo>
                  <a:cubicBezTo>
                    <a:pt x="33" y="50"/>
                    <a:pt x="17" y="67"/>
                    <a:pt x="0" y="104"/>
                  </a:cubicBezTo>
                  <a:cubicBezTo>
                    <a:pt x="33" y="137"/>
                    <a:pt x="87" y="170"/>
                    <a:pt x="120" y="186"/>
                  </a:cubicBezTo>
                  <a:lnTo>
                    <a:pt x="136" y="186"/>
                  </a:lnTo>
                  <a:cubicBezTo>
                    <a:pt x="153" y="186"/>
                    <a:pt x="153" y="186"/>
                    <a:pt x="174" y="170"/>
                  </a:cubicBezTo>
                  <a:cubicBezTo>
                    <a:pt x="190" y="153"/>
                    <a:pt x="223" y="137"/>
                    <a:pt x="223" y="104"/>
                  </a:cubicBezTo>
                  <a:cubicBezTo>
                    <a:pt x="239" y="50"/>
                    <a:pt x="207" y="1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3" name="Google Shape;15673;p49"/>
            <p:cNvSpPr/>
            <p:nvPr/>
          </p:nvSpPr>
          <p:spPr>
            <a:xfrm>
              <a:off x="4925875" y="2325725"/>
              <a:ext cx="6400" cy="4750"/>
            </a:xfrm>
            <a:custGeom>
              <a:avLst/>
              <a:gdLst/>
              <a:ahLst/>
              <a:cxnLst/>
              <a:rect l="l" t="t" r="r" b="b"/>
              <a:pathLst>
                <a:path w="256" h="190" extrusionOk="0">
                  <a:moveTo>
                    <a:pt x="169" y="0"/>
                  </a:moveTo>
                  <a:cubicBezTo>
                    <a:pt x="136" y="0"/>
                    <a:pt x="103" y="17"/>
                    <a:pt x="66" y="37"/>
                  </a:cubicBezTo>
                  <a:cubicBezTo>
                    <a:pt x="50" y="54"/>
                    <a:pt x="17" y="70"/>
                    <a:pt x="17" y="103"/>
                  </a:cubicBezTo>
                  <a:cubicBezTo>
                    <a:pt x="0" y="157"/>
                    <a:pt x="33" y="190"/>
                    <a:pt x="83" y="190"/>
                  </a:cubicBezTo>
                  <a:lnTo>
                    <a:pt x="153" y="190"/>
                  </a:lnTo>
                  <a:cubicBezTo>
                    <a:pt x="169" y="173"/>
                    <a:pt x="169" y="173"/>
                    <a:pt x="186" y="173"/>
                  </a:cubicBezTo>
                  <a:cubicBezTo>
                    <a:pt x="207" y="157"/>
                    <a:pt x="239" y="120"/>
                    <a:pt x="239" y="103"/>
                  </a:cubicBezTo>
                  <a:cubicBezTo>
                    <a:pt x="256" y="70"/>
                    <a:pt x="256" y="54"/>
                    <a:pt x="239" y="37"/>
                  </a:cubicBezTo>
                  <a:cubicBezTo>
                    <a:pt x="223" y="0"/>
                    <a:pt x="186" y="0"/>
                    <a:pt x="16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4" name="Google Shape;15674;p49"/>
            <p:cNvSpPr/>
            <p:nvPr/>
          </p:nvSpPr>
          <p:spPr>
            <a:xfrm>
              <a:off x="4467200" y="2332200"/>
              <a:ext cx="425" cy="850"/>
            </a:xfrm>
            <a:custGeom>
              <a:avLst/>
              <a:gdLst/>
              <a:ahLst/>
              <a:cxnLst/>
              <a:rect l="l" t="t" r="r" b="b"/>
              <a:pathLst>
                <a:path w="17" h="34" extrusionOk="0">
                  <a:moveTo>
                    <a:pt x="0" y="34"/>
                  </a:moveTo>
                  <a:cubicBezTo>
                    <a:pt x="0" y="34"/>
                    <a:pt x="17" y="17"/>
                    <a:pt x="17" y="1"/>
                  </a:cubicBezTo>
                  <a:lnTo>
                    <a:pt x="17" y="1"/>
                  </a:lnTo>
                  <a:cubicBezTo>
                    <a:pt x="17" y="17"/>
                    <a:pt x="0" y="34"/>
                    <a:pt x="0" y="34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5" name="Google Shape;15675;p49"/>
            <p:cNvSpPr/>
            <p:nvPr/>
          </p:nvSpPr>
          <p:spPr>
            <a:xfrm>
              <a:off x="4522950" y="2284500"/>
              <a:ext cx="6950" cy="5175"/>
            </a:xfrm>
            <a:custGeom>
              <a:avLst/>
              <a:gdLst/>
              <a:ahLst/>
              <a:cxnLst/>
              <a:rect l="l" t="t" r="r" b="b"/>
              <a:pathLst>
                <a:path w="278" h="207" extrusionOk="0">
                  <a:moveTo>
                    <a:pt x="174" y="0"/>
                  </a:moveTo>
                  <a:cubicBezTo>
                    <a:pt x="158" y="0"/>
                    <a:pt x="121" y="17"/>
                    <a:pt x="88" y="37"/>
                  </a:cubicBezTo>
                  <a:cubicBezTo>
                    <a:pt x="55" y="54"/>
                    <a:pt x="38" y="70"/>
                    <a:pt x="38" y="103"/>
                  </a:cubicBezTo>
                  <a:cubicBezTo>
                    <a:pt x="1" y="157"/>
                    <a:pt x="38" y="206"/>
                    <a:pt x="104" y="206"/>
                  </a:cubicBezTo>
                  <a:cubicBezTo>
                    <a:pt x="121" y="206"/>
                    <a:pt x="141" y="190"/>
                    <a:pt x="174" y="190"/>
                  </a:cubicBezTo>
                  <a:lnTo>
                    <a:pt x="191" y="173"/>
                  </a:lnTo>
                  <a:cubicBezTo>
                    <a:pt x="224" y="157"/>
                    <a:pt x="244" y="120"/>
                    <a:pt x="261" y="103"/>
                  </a:cubicBezTo>
                  <a:cubicBezTo>
                    <a:pt x="277" y="54"/>
                    <a:pt x="244" y="0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6" name="Google Shape;15676;p49"/>
            <p:cNvSpPr/>
            <p:nvPr/>
          </p:nvSpPr>
          <p:spPr>
            <a:xfrm>
              <a:off x="4928450" y="2280050"/>
              <a:ext cx="6425" cy="4875"/>
            </a:xfrm>
            <a:custGeom>
              <a:avLst/>
              <a:gdLst/>
              <a:ahLst/>
              <a:cxnLst/>
              <a:rect l="l" t="t" r="r" b="b"/>
              <a:pathLst>
                <a:path w="257" h="195" extrusionOk="0">
                  <a:moveTo>
                    <a:pt x="155" y="1"/>
                  </a:moveTo>
                  <a:cubicBezTo>
                    <a:pt x="139" y="1"/>
                    <a:pt x="122" y="3"/>
                    <a:pt x="104" y="9"/>
                  </a:cubicBezTo>
                  <a:cubicBezTo>
                    <a:pt x="66" y="25"/>
                    <a:pt x="33" y="58"/>
                    <a:pt x="17" y="75"/>
                  </a:cubicBezTo>
                  <a:cubicBezTo>
                    <a:pt x="17" y="112"/>
                    <a:pt x="0" y="129"/>
                    <a:pt x="17" y="145"/>
                  </a:cubicBezTo>
                  <a:cubicBezTo>
                    <a:pt x="17" y="162"/>
                    <a:pt x="33" y="178"/>
                    <a:pt x="50" y="195"/>
                  </a:cubicBezTo>
                  <a:cubicBezTo>
                    <a:pt x="83" y="195"/>
                    <a:pt x="120" y="195"/>
                    <a:pt x="153" y="178"/>
                  </a:cubicBezTo>
                  <a:cubicBezTo>
                    <a:pt x="223" y="162"/>
                    <a:pt x="256" y="91"/>
                    <a:pt x="240" y="42"/>
                  </a:cubicBezTo>
                  <a:cubicBezTo>
                    <a:pt x="228" y="18"/>
                    <a:pt x="196" y="1"/>
                    <a:pt x="15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7" name="Google Shape;15677;p49"/>
            <p:cNvSpPr/>
            <p:nvPr/>
          </p:nvSpPr>
          <p:spPr>
            <a:xfrm>
              <a:off x="4927925" y="2292625"/>
              <a:ext cx="6525" cy="5025"/>
            </a:xfrm>
            <a:custGeom>
              <a:avLst/>
              <a:gdLst/>
              <a:ahLst/>
              <a:cxnLst/>
              <a:rect l="l" t="t" r="r" b="b"/>
              <a:pathLst>
                <a:path w="261" h="201" extrusionOk="0">
                  <a:moveTo>
                    <a:pt x="174" y="1"/>
                  </a:moveTo>
                  <a:cubicBezTo>
                    <a:pt x="157" y="1"/>
                    <a:pt x="141" y="21"/>
                    <a:pt x="104" y="21"/>
                  </a:cubicBezTo>
                  <a:cubicBezTo>
                    <a:pt x="54" y="54"/>
                    <a:pt x="1" y="104"/>
                    <a:pt x="21" y="157"/>
                  </a:cubicBezTo>
                  <a:cubicBezTo>
                    <a:pt x="32" y="189"/>
                    <a:pt x="62" y="200"/>
                    <a:pt x="97" y="200"/>
                  </a:cubicBezTo>
                  <a:cubicBezTo>
                    <a:pt x="117" y="200"/>
                    <a:pt x="138" y="196"/>
                    <a:pt x="157" y="190"/>
                  </a:cubicBezTo>
                  <a:cubicBezTo>
                    <a:pt x="174" y="174"/>
                    <a:pt x="190" y="174"/>
                    <a:pt x="207" y="157"/>
                  </a:cubicBezTo>
                  <a:cubicBezTo>
                    <a:pt x="244" y="124"/>
                    <a:pt x="261" y="87"/>
                    <a:pt x="261" y="54"/>
                  </a:cubicBezTo>
                  <a:cubicBezTo>
                    <a:pt x="244" y="21"/>
                    <a:pt x="207" y="1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8" name="Google Shape;15678;p49"/>
            <p:cNvSpPr/>
            <p:nvPr/>
          </p:nvSpPr>
          <p:spPr>
            <a:xfrm>
              <a:off x="4846000" y="2315400"/>
              <a:ext cx="6400" cy="5075"/>
            </a:xfrm>
            <a:custGeom>
              <a:avLst/>
              <a:gdLst/>
              <a:ahLst/>
              <a:cxnLst/>
              <a:rect l="l" t="t" r="r" b="b"/>
              <a:pathLst>
                <a:path w="256" h="203" extrusionOk="0">
                  <a:moveTo>
                    <a:pt x="159" y="0"/>
                  </a:moveTo>
                  <a:cubicBezTo>
                    <a:pt x="140" y="0"/>
                    <a:pt x="120" y="6"/>
                    <a:pt x="103" y="17"/>
                  </a:cubicBezTo>
                  <a:cubicBezTo>
                    <a:pt x="66" y="38"/>
                    <a:pt x="33" y="54"/>
                    <a:pt x="17" y="87"/>
                  </a:cubicBezTo>
                  <a:cubicBezTo>
                    <a:pt x="0" y="104"/>
                    <a:pt x="0" y="141"/>
                    <a:pt x="0" y="158"/>
                  </a:cubicBezTo>
                  <a:cubicBezTo>
                    <a:pt x="17" y="174"/>
                    <a:pt x="33" y="191"/>
                    <a:pt x="50" y="191"/>
                  </a:cubicBezTo>
                  <a:cubicBezTo>
                    <a:pt x="58" y="199"/>
                    <a:pt x="75" y="203"/>
                    <a:pt x="95" y="203"/>
                  </a:cubicBezTo>
                  <a:cubicBezTo>
                    <a:pt x="115" y="203"/>
                    <a:pt x="136" y="199"/>
                    <a:pt x="153" y="191"/>
                  </a:cubicBezTo>
                  <a:cubicBezTo>
                    <a:pt x="206" y="158"/>
                    <a:pt x="256" y="104"/>
                    <a:pt x="239" y="54"/>
                  </a:cubicBezTo>
                  <a:cubicBezTo>
                    <a:pt x="228" y="20"/>
                    <a:pt x="195" y="0"/>
                    <a:pt x="15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9" name="Google Shape;15679;p49"/>
            <p:cNvSpPr/>
            <p:nvPr/>
          </p:nvSpPr>
          <p:spPr>
            <a:xfrm>
              <a:off x="4775500" y="2352800"/>
              <a:ext cx="6925" cy="5025"/>
            </a:xfrm>
            <a:custGeom>
              <a:avLst/>
              <a:gdLst/>
              <a:ahLst/>
              <a:cxnLst/>
              <a:rect l="l" t="t" r="r" b="b"/>
              <a:pathLst>
                <a:path w="277" h="201" extrusionOk="0">
                  <a:moveTo>
                    <a:pt x="175" y="1"/>
                  </a:moveTo>
                  <a:cubicBezTo>
                    <a:pt x="153" y="1"/>
                    <a:pt x="128" y="6"/>
                    <a:pt x="103" y="18"/>
                  </a:cubicBezTo>
                  <a:cubicBezTo>
                    <a:pt x="54" y="51"/>
                    <a:pt x="0" y="105"/>
                    <a:pt x="17" y="154"/>
                  </a:cubicBezTo>
                  <a:cubicBezTo>
                    <a:pt x="30" y="189"/>
                    <a:pt x="62" y="201"/>
                    <a:pt x="97" y="201"/>
                  </a:cubicBezTo>
                  <a:cubicBezTo>
                    <a:pt x="117" y="201"/>
                    <a:pt x="138" y="197"/>
                    <a:pt x="157" y="191"/>
                  </a:cubicBezTo>
                  <a:cubicBezTo>
                    <a:pt x="223" y="154"/>
                    <a:pt x="276" y="105"/>
                    <a:pt x="260" y="51"/>
                  </a:cubicBezTo>
                  <a:cubicBezTo>
                    <a:pt x="249" y="19"/>
                    <a:pt x="216" y="1"/>
                    <a:pt x="17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0" name="Google Shape;15680;p49"/>
            <p:cNvSpPr/>
            <p:nvPr/>
          </p:nvSpPr>
          <p:spPr>
            <a:xfrm>
              <a:off x="4765600" y="2271375"/>
              <a:ext cx="6500" cy="5000"/>
            </a:xfrm>
            <a:custGeom>
              <a:avLst/>
              <a:gdLst/>
              <a:ahLst/>
              <a:cxnLst/>
              <a:rect l="l" t="t" r="r" b="b"/>
              <a:pathLst>
                <a:path w="260" h="200" extrusionOk="0">
                  <a:moveTo>
                    <a:pt x="176" y="0"/>
                  </a:moveTo>
                  <a:cubicBezTo>
                    <a:pt x="153" y="0"/>
                    <a:pt x="128" y="4"/>
                    <a:pt x="103" y="10"/>
                  </a:cubicBezTo>
                  <a:cubicBezTo>
                    <a:pt x="54" y="47"/>
                    <a:pt x="0" y="96"/>
                    <a:pt x="21" y="150"/>
                  </a:cubicBezTo>
                  <a:cubicBezTo>
                    <a:pt x="32" y="182"/>
                    <a:pt x="63" y="200"/>
                    <a:pt x="98" y="200"/>
                  </a:cubicBezTo>
                  <a:cubicBezTo>
                    <a:pt x="117" y="200"/>
                    <a:pt x="138" y="195"/>
                    <a:pt x="157" y="183"/>
                  </a:cubicBezTo>
                  <a:cubicBezTo>
                    <a:pt x="227" y="150"/>
                    <a:pt x="260" y="96"/>
                    <a:pt x="260" y="47"/>
                  </a:cubicBezTo>
                  <a:cubicBezTo>
                    <a:pt x="249" y="12"/>
                    <a:pt x="217" y="0"/>
                    <a:pt x="17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1" name="Google Shape;15681;p49"/>
            <p:cNvSpPr/>
            <p:nvPr/>
          </p:nvSpPr>
          <p:spPr>
            <a:xfrm>
              <a:off x="4755275" y="2283500"/>
              <a:ext cx="6525" cy="4950"/>
            </a:xfrm>
            <a:custGeom>
              <a:avLst/>
              <a:gdLst/>
              <a:ahLst/>
              <a:cxnLst/>
              <a:rect l="l" t="t" r="r" b="b"/>
              <a:pathLst>
                <a:path w="261" h="198" extrusionOk="0">
                  <a:moveTo>
                    <a:pt x="156" y="1"/>
                  </a:moveTo>
                  <a:cubicBezTo>
                    <a:pt x="140" y="1"/>
                    <a:pt x="123" y="3"/>
                    <a:pt x="104" y="7"/>
                  </a:cubicBezTo>
                  <a:cubicBezTo>
                    <a:pt x="38" y="40"/>
                    <a:pt x="1" y="110"/>
                    <a:pt x="22" y="143"/>
                  </a:cubicBezTo>
                  <a:cubicBezTo>
                    <a:pt x="22" y="178"/>
                    <a:pt x="50" y="197"/>
                    <a:pt x="88" y="197"/>
                  </a:cubicBezTo>
                  <a:cubicBezTo>
                    <a:pt x="109" y="197"/>
                    <a:pt x="133" y="192"/>
                    <a:pt x="158" y="180"/>
                  </a:cubicBezTo>
                  <a:cubicBezTo>
                    <a:pt x="228" y="160"/>
                    <a:pt x="261" y="94"/>
                    <a:pt x="244" y="40"/>
                  </a:cubicBezTo>
                  <a:cubicBezTo>
                    <a:pt x="232" y="16"/>
                    <a:pt x="200" y="1"/>
                    <a:pt x="15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2" name="Google Shape;15682;p49"/>
            <p:cNvSpPr/>
            <p:nvPr/>
          </p:nvSpPr>
          <p:spPr>
            <a:xfrm>
              <a:off x="4763025" y="2305100"/>
              <a:ext cx="6500" cy="5175"/>
            </a:xfrm>
            <a:custGeom>
              <a:avLst/>
              <a:gdLst/>
              <a:ahLst/>
              <a:cxnLst/>
              <a:rect l="l" t="t" r="r" b="b"/>
              <a:pathLst>
                <a:path w="260" h="207" extrusionOk="0">
                  <a:moveTo>
                    <a:pt x="157" y="1"/>
                  </a:moveTo>
                  <a:cubicBezTo>
                    <a:pt x="124" y="1"/>
                    <a:pt x="87" y="17"/>
                    <a:pt x="70" y="38"/>
                  </a:cubicBezTo>
                  <a:cubicBezTo>
                    <a:pt x="37" y="54"/>
                    <a:pt x="21" y="87"/>
                    <a:pt x="0" y="104"/>
                  </a:cubicBezTo>
                  <a:cubicBezTo>
                    <a:pt x="0" y="141"/>
                    <a:pt x="0" y="157"/>
                    <a:pt x="21" y="174"/>
                  </a:cubicBezTo>
                  <a:cubicBezTo>
                    <a:pt x="21" y="190"/>
                    <a:pt x="54" y="207"/>
                    <a:pt x="87" y="207"/>
                  </a:cubicBezTo>
                  <a:cubicBezTo>
                    <a:pt x="103" y="207"/>
                    <a:pt x="124" y="190"/>
                    <a:pt x="140" y="190"/>
                  </a:cubicBezTo>
                  <a:cubicBezTo>
                    <a:pt x="157" y="190"/>
                    <a:pt x="157" y="174"/>
                    <a:pt x="173" y="174"/>
                  </a:cubicBezTo>
                  <a:cubicBezTo>
                    <a:pt x="206" y="157"/>
                    <a:pt x="227" y="120"/>
                    <a:pt x="227" y="104"/>
                  </a:cubicBezTo>
                  <a:cubicBezTo>
                    <a:pt x="260" y="54"/>
                    <a:pt x="227" y="1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3" name="Google Shape;15683;p49"/>
            <p:cNvSpPr/>
            <p:nvPr/>
          </p:nvSpPr>
          <p:spPr>
            <a:xfrm>
              <a:off x="4747550" y="2306375"/>
              <a:ext cx="6525" cy="4825"/>
            </a:xfrm>
            <a:custGeom>
              <a:avLst/>
              <a:gdLst/>
              <a:ahLst/>
              <a:cxnLst/>
              <a:rect l="l" t="t" r="r" b="b"/>
              <a:pathLst>
                <a:path w="261" h="193" extrusionOk="0">
                  <a:moveTo>
                    <a:pt x="163" y="1"/>
                  </a:moveTo>
                  <a:cubicBezTo>
                    <a:pt x="145" y="1"/>
                    <a:pt x="126" y="6"/>
                    <a:pt x="104" y="20"/>
                  </a:cubicBezTo>
                  <a:cubicBezTo>
                    <a:pt x="54" y="36"/>
                    <a:pt x="21" y="69"/>
                    <a:pt x="21" y="106"/>
                  </a:cubicBezTo>
                  <a:cubicBezTo>
                    <a:pt x="1" y="123"/>
                    <a:pt x="1" y="139"/>
                    <a:pt x="21" y="139"/>
                  </a:cubicBezTo>
                  <a:cubicBezTo>
                    <a:pt x="21" y="173"/>
                    <a:pt x="48" y="192"/>
                    <a:pt x="85" y="192"/>
                  </a:cubicBezTo>
                  <a:cubicBezTo>
                    <a:pt x="107" y="192"/>
                    <a:pt x="132" y="186"/>
                    <a:pt x="157" y="172"/>
                  </a:cubicBezTo>
                  <a:cubicBezTo>
                    <a:pt x="228" y="156"/>
                    <a:pt x="260" y="90"/>
                    <a:pt x="244" y="53"/>
                  </a:cubicBezTo>
                  <a:cubicBezTo>
                    <a:pt x="244" y="36"/>
                    <a:pt x="228" y="20"/>
                    <a:pt x="228" y="20"/>
                  </a:cubicBezTo>
                  <a:cubicBezTo>
                    <a:pt x="206" y="10"/>
                    <a:pt x="186" y="1"/>
                    <a:pt x="16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4" name="Google Shape;15684;p49"/>
            <p:cNvSpPr/>
            <p:nvPr/>
          </p:nvSpPr>
          <p:spPr>
            <a:xfrm>
              <a:off x="4748900" y="2316350"/>
              <a:ext cx="6400" cy="4725"/>
            </a:xfrm>
            <a:custGeom>
              <a:avLst/>
              <a:gdLst/>
              <a:ahLst/>
              <a:cxnLst/>
              <a:rect l="l" t="t" r="r" b="b"/>
              <a:pathLst>
                <a:path w="256" h="189" extrusionOk="0">
                  <a:moveTo>
                    <a:pt x="153" y="0"/>
                  </a:moveTo>
                  <a:cubicBezTo>
                    <a:pt x="153" y="0"/>
                    <a:pt x="120" y="0"/>
                    <a:pt x="103" y="16"/>
                  </a:cubicBezTo>
                  <a:cubicBezTo>
                    <a:pt x="50" y="33"/>
                    <a:pt x="0" y="103"/>
                    <a:pt x="17" y="136"/>
                  </a:cubicBezTo>
                  <a:cubicBezTo>
                    <a:pt x="28" y="168"/>
                    <a:pt x="61" y="188"/>
                    <a:pt x="96" y="188"/>
                  </a:cubicBezTo>
                  <a:cubicBezTo>
                    <a:pt x="115" y="188"/>
                    <a:pt x="135" y="182"/>
                    <a:pt x="153" y="169"/>
                  </a:cubicBezTo>
                  <a:cubicBezTo>
                    <a:pt x="174" y="169"/>
                    <a:pt x="190" y="153"/>
                    <a:pt x="206" y="153"/>
                  </a:cubicBezTo>
                  <a:cubicBezTo>
                    <a:pt x="239" y="120"/>
                    <a:pt x="256" y="82"/>
                    <a:pt x="256" y="49"/>
                  </a:cubicBezTo>
                  <a:cubicBezTo>
                    <a:pt x="239" y="16"/>
                    <a:pt x="206" y="0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5" name="Google Shape;15685;p49"/>
            <p:cNvSpPr/>
            <p:nvPr/>
          </p:nvSpPr>
          <p:spPr>
            <a:xfrm>
              <a:off x="4631175" y="2399625"/>
              <a:ext cx="6525" cy="4750"/>
            </a:xfrm>
            <a:custGeom>
              <a:avLst/>
              <a:gdLst/>
              <a:ahLst/>
              <a:cxnLst/>
              <a:rect l="l" t="t" r="r" b="b"/>
              <a:pathLst>
                <a:path w="261" h="190" extrusionOk="0">
                  <a:moveTo>
                    <a:pt x="174" y="0"/>
                  </a:moveTo>
                  <a:cubicBezTo>
                    <a:pt x="141" y="0"/>
                    <a:pt x="104" y="0"/>
                    <a:pt x="71" y="33"/>
                  </a:cubicBezTo>
                  <a:cubicBezTo>
                    <a:pt x="55" y="50"/>
                    <a:pt x="17" y="70"/>
                    <a:pt x="17" y="103"/>
                  </a:cubicBezTo>
                  <a:cubicBezTo>
                    <a:pt x="1" y="153"/>
                    <a:pt x="38" y="190"/>
                    <a:pt x="88" y="190"/>
                  </a:cubicBezTo>
                  <a:cubicBezTo>
                    <a:pt x="121" y="190"/>
                    <a:pt x="141" y="190"/>
                    <a:pt x="158" y="173"/>
                  </a:cubicBezTo>
                  <a:lnTo>
                    <a:pt x="191" y="173"/>
                  </a:lnTo>
                  <a:cubicBezTo>
                    <a:pt x="207" y="136"/>
                    <a:pt x="244" y="120"/>
                    <a:pt x="244" y="87"/>
                  </a:cubicBezTo>
                  <a:cubicBezTo>
                    <a:pt x="261" y="33"/>
                    <a:pt x="224" y="0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6" name="Google Shape;15686;p49"/>
            <p:cNvSpPr/>
            <p:nvPr/>
          </p:nvSpPr>
          <p:spPr>
            <a:xfrm>
              <a:off x="4752300" y="2328300"/>
              <a:ext cx="6525" cy="5200"/>
            </a:xfrm>
            <a:custGeom>
              <a:avLst/>
              <a:gdLst/>
              <a:ahLst/>
              <a:cxnLst/>
              <a:rect l="l" t="t" r="r" b="b"/>
              <a:pathLst>
                <a:path w="261" h="208" extrusionOk="0">
                  <a:moveTo>
                    <a:pt x="174" y="0"/>
                  </a:moveTo>
                  <a:cubicBezTo>
                    <a:pt x="157" y="0"/>
                    <a:pt x="141" y="17"/>
                    <a:pt x="120" y="17"/>
                  </a:cubicBezTo>
                  <a:cubicBezTo>
                    <a:pt x="54" y="54"/>
                    <a:pt x="0" y="103"/>
                    <a:pt x="17" y="157"/>
                  </a:cubicBezTo>
                  <a:cubicBezTo>
                    <a:pt x="30" y="189"/>
                    <a:pt x="62" y="207"/>
                    <a:pt x="102" y="207"/>
                  </a:cubicBezTo>
                  <a:cubicBezTo>
                    <a:pt x="124" y="207"/>
                    <a:pt x="149" y="202"/>
                    <a:pt x="174" y="190"/>
                  </a:cubicBezTo>
                  <a:cubicBezTo>
                    <a:pt x="190" y="173"/>
                    <a:pt x="207" y="173"/>
                    <a:pt x="207" y="157"/>
                  </a:cubicBezTo>
                  <a:cubicBezTo>
                    <a:pt x="244" y="120"/>
                    <a:pt x="260" y="87"/>
                    <a:pt x="260" y="54"/>
                  </a:cubicBezTo>
                  <a:cubicBezTo>
                    <a:pt x="244" y="17"/>
                    <a:pt x="207" y="0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7" name="Google Shape;15687;p49"/>
            <p:cNvSpPr/>
            <p:nvPr/>
          </p:nvSpPr>
          <p:spPr>
            <a:xfrm>
              <a:off x="4763525" y="2351050"/>
              <a:ext cx="6425" cy="4800"/>
            </a:xfrm>
            <a:custGeom>
              <a:avLst/>
              <a:gdLst/>
              <a:ahLst/>
              <a:cxnLst/>
              <a:rect l="l" t="t" r="r" b="b"/>
              <a:pathLst>
                <a:path w="257" h="192" extrusionOk="0">
                  <a:moveTo>
                    <a:pt x="154" y="1"/>
                  </a:moveTo>
                  <a:cubicBezTo>
                    <a:pt x="132" y="1"/>
                    <a:pt x="108" y="6"/>
                    <a:pt x="83" y="18"/>
                  </a:cubicBezTo>
                  <a:cubicBezTo>
                    <a:pt x="50" y="18"/>
                    <a:pt x="34" y="55"/>
                    <a:pt x="17" y="88"/>
                  </a:cubicBezTo>
                  <a:cubicBezTo>
                    <a:pt x="1" y="104"/>
                    <a:pt x="1" y="121"/>
                    <a:pt x="1" y="137"/>
                  </a:cubicBezTo>
                  <a:cubicBezTo>
                    <a:pt x="1" y="175"/>
                    <a:pt x="17" y="175"/>
                    <a:pt x="50" y="191"/>
                  </a:cubicBezTo>
                  <a:cubicBezTo>
                    <a:pt x="67" y="191"/>
                    <a:pt x="104" y="191"/>
                    <a:pt x="137" y="175"/>
                  </a:cubicBezTo>
                  <a:cubicBezTo>
                    <a:pt x="207" y="158"/>
                    <a:pt x="256" y="88"/>
                    <a:pt x="240" y="55"/>
                  </a:cubicBezTo>
                  <a:cubicBezTo>
                    <a:pt x="229" y="20"/>
                    <a:pt x="196" y="1"/>
                    <a:pt x="15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8" name="Google Shape;15688;p49"/>
            <p:cNvSpPr/>
            <p:nvPr/>
          </p:nvSpPr>
          <p:spPr>
            <a:xfrm>
              <a:off x="4763025" y="2363800"/>
              <a:ext cx="6500" cy="4925"/>
            </a:xfrm>
            <a:custGeom>
              <a:avLst/>
              <a:gdLst/>
              <a:ahLst/>
              <a:cxnLst/>
              <a:rect l="l" t="t" r="r" b="b"/>
              <a:pathLst>
                <a:path w="260" h="197" extrusionOk="0">
                  <a:moveTo>
                    <a:pt x="193" y="0"/>
                  </a:moveTo>
                  <a:cubicBezTo>
                    <a:pt x="182" y="0"/>
                    <a:pt x="170" y="2"/>
                    <a:pt x="157" y="7"/>
                  </a:cubicBezTo>
                  <a:lnTo>
                    <a:pt x="103" y="7"/>
                  </a:lnTo>
                  <a:cubicBezTo>
                    <a:pt x="37" y="40"/>
                    <a:pt x="0" y="93"/>
                    <a:pt x="21" y="143"/>
                  </a:cubicBezTo>
                  <a:cubicBezTo>
                    <a:pt x="21" y="178"/>
                    <a:pt x="49" y="197"/>
                    <a:pt x="88" y="197"/>
                  </a:cubicBezTo>
                  <a:cubicBezTo>
                    <a:pt x="108" y="197"/>
                    <a:pt x="132" y="191"/>
                    <a:pt x="157" y="180"/>
                  </a:cubicBezTo>
                  <a:cubicBezTo>
                    <a:pt x="173" y="180"/>
                    <a:pt x="190" y="163"/>
                    <a:pt x="206" y="143"/>
                  </a:cubicBezTo>
                  <a:cubicBezTo>
                    <a:pt x="243" y="126"/>
                    <a:pt x="260" y="77"/>
                    <a:pt x="243" y="40"/>
                  </a:cubicBezTo>
                  <a:cubicBezTo>
                    <a:pt x="243" y="16"/>
                    <a:pt x="224" y="0"/>
                    <a:pt x="19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9" name="Google Shape;15689;p49"/>
            <p:cNvSpPr/>
            <p:nvPr/>
          </p:nvSpPr>
          <p:spPr>
            <a:xfrm>
              <a:off x="4773325" y="2338600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74" y="1"/>
                  </a:moveTo>
                  <a:cubicBezTo>
                    <a:pt x="141" y="1"/>
                    <a:pt x="104" y="1"/>
                    <a:pt x="87" y="17"/>
                  </a:cubicBezTo>
                  <a:cubicBezTo>
                    <a:pt x="54" y="54"/>
                    <a:pt x="38" y="71"/>
                    <a:pt x="21" y="104"/>
                  </a:cubicBezTo>
                  <a:cubicBezTo>
                    <a:pt x="0" y="157"/>
                    <a:pt x="38" y="190"/>
                    <a:pt x="104" y="190"/>
                  </a:cubicBezTo>
                  <a:cubicBezTo>
                    <a:pt x="124" y="190"/>
                    <a:pt x="141" y="190"/>
                    <a:pt x="157" y="174"/>
                  </a:cubicBezTo>
                  <a:lnTo>
                    <a:pt x="190" y="174"/>
                  </a:lnTo>
                  <a:cubicBezTo>
                    <a:pt x="207" y="141"/>
                    <a:pt x="244" y="120"/>
                    <a:pt x="244" y="87"/>
                  </a:cubicBezTo>
                  <a:cubicBezTo>
                    <a:pt x="260" y="38"/>
                    <a:pt x="227" y="1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0" name="Google Shape;15690;p49"/>
            <p:cNvSpPr/>
            <p:nvPr/>
          </p:nvSpPr>
          <p:spPr>
            <a:xfrm>
              <a:off x="4766100" y="2315825"/>
              <a:ext cx="6825" cy="5175"/>
            </a:xfrm>
            <a:custGeom>
              <a:avLst/>
              <a:gdLst/>
              <a:ahLst/>
              <a:cxnLst/>
              <a:rect l="l" t="t" r="r" b="b"/>
              <a:pathLst>
                <a:path w="273" h="207" extrusionOk="0">
                  <a:moveTo>
                    <a:pt x="170" y="0"/>
                  </a:moveTo>
                  <a:cubicBezTo>
                    <a:pt x="137" y="0"/>
                    <a:pt x="104" y="21"/>
                    <a:pt x="83" y="37"/>
                  </a:cubicBezTo>
                  <a:cubicBezTo>
                    <a:pt x="50" y="54"/>
                    <a:pt x="34" y="87"/>
                    <a:pt x="17" y="103"/>
                  </a:cubicBezTo>
                  <a:cubicBezTo>
                    <a:pt x="1" y="157"/>
                    <a:pt x="34" y="207"/>
                    <a:pt x="104" y="207"/>
                  </a:cubicBezTo>
                  <a:cubicBezTo>
                    <a:pt x="120" y="207"/>
                    <a:pt x="137" y="207"/>
                    <a:pt x="153" y="190"/>
                  </a:cubicBezTo>
                  <a:cubicBezTo>
                    <a:pt x="207" y="174"/>
                    <a:pt x="240" y="141"/>
                    <a:pt x="240" y="103"/>
                  </a:cubicBezTo>
                  <a:cubicBezTo>
                    <a:pt x="273" y="54"/>
                    <a:pt x="240" y="0"/>
                    <a:pt x="17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1" name="Google Shape;15691;p49"/>
            <p:cNvSpPr/>
            <p:nvPr/>
          </p:nvSpPr>
          <p:spPr>
            <a:xfrm>
              <a:off x="4767750" y="2326875"/>
              <a:ext cx="6525" cy="4950"/>
            </a:xfrm>
            <a:custGeom>
              <a:avLst/>
              <a:gdLst/>
              <a:ahLst/>
              <a:cxnLst/>
              <a:rect l="l" t="t" r="r" b="b"/>
              <a:pathLst>
                <a:path w="261" h="198" extrusionOk="0">
                  <a:moveTo>
                    <a:pt x="156" y="0"/>
                  </a:moveTo>
                  <a:cubicBezTo>
                    <a:pt x="145" y="0"/>
                    <a:pt x="133" y="2"/>
                    <a:pt x="120" y="8"/>
                  </a:cubicBezTo>
                  <a:cubicBezTo>
                    <a:pt x="87" y="8"/>
                    <a:pt x="71" y="24"/>
                    <a:pt x="38" y="41"/>
                  </a:cubicBezTo>
                  <a:cubicBezTo>
                    <a:pt x="17" y="74"/>
                    <a:pt x="1" y="94"/>
                    <a:pt x="1" y="127"/>
                  </a:cubicBezTo>
                  <a:cubicBezTo>
                    <a:pt x="1" y="144"/>
                    <a:pt x="1" y="160"/>
                    <a:pt x="38" y="177"/>
                  </a:cubicBezTo>
                  <a:cubicBezTo>
                    <a:pt x="54" y="197"/>
                    <a:pt x="87" y="197"/>
                    <a:pt x="120" y="197"/>
                  </a:cubicBezTo>
                  <a:lnTo>
                    <a:pt x="141" y="177"/>
                  </a:lnTo>
                  <a:cubicBezTo>
                    <a:pt x="158" y="177"/>
                    <a:pt x="190" y="160"/>
                    <a:pt x="207" y="144"/>
                  </a:cubicBezTo>
                  <a:cubicBezTo>
                    <a:pt x="244" y="94"/>
                    <a:pt x="261" y="41"/>
                    <a:pt x="207" y="8"/>
                  </a:cubicBezTo>
                  <a:cubicBezTo>
                    <a:pt x="196" y="8"/>
                    <a:pt x="178" y="0"/>
                    <a:pt x="15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2" name="Google Shape;15692;p49"/>
            <p:cNvSpPr/>
            <p:nvPr/>
          </p:nvSpPr>
          <p:spPr>
            <a:xfrm>
              <a:off x="4771275" y="2281900"/>
              <a:ext cx="6825" cy="4950"/>
            </a:xfrm>
            <a:custGeom>
              <a:avLst/>
              <a:gdLst/>
              <a:ahLst/>
              <a:cxnLst/>
              <a:rect l="l" t="t" r="r" b="b"/>
              <a:pathLst>
                <a:path w="273" h="198" extrusionOk="0">
                  <a:moveTo>
                    <a:pt x="171" y="0"/>
                  </a:moveTo>
                  <a:cubicBezTo>
                    <a:pt x="150" y="0"/>
                    <a:pt x="126" y="6"/>
                    <a:pt x="103" y="17"/>
                  </a:cubicBezTo>
                  <a:cubicBezTo>
                    <a:pt x="49" y="55"/>
                    <a:pt x="0" y="104"/>
                    <a:pt x="17" y="158"/>
                  </a:cubicBezTo>
                  <a:cubicBezTo>
                    <a:pt x="29" y="182"/>
                    <a:pt x="69" y="197"/>
                    <a:pt x="110" y="197"/>
                  </a:cubicBezTo>
                  <a:cubicBezTo>
                    <a:pt x="125" y="197"/>
                    <a:pt x="139" y="195"/>
                    <a:pt x="153" y="191"/>
                  </a:cubicBezTo>
                  <a:cubicBezTo>
                    <a:pt x="223" y="158"/>
                    <a:pt x="272" y="104"/>
                    <a:pt x="256" y="55"/>
                  </a:cubicBezTo>
                  <a:cubicBezTo>
                    <a:pt x="245" y="20"/>
                    <a:pt x="211" y="0"/>
                    <a:pt x="17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3" name="Google Shape;15693;p49"/>
            <p:cNvSpPr/>
            <p:nvPr/>
          </p:nvSpPr>
          <p:spPr>
            <a:xfrm>
              <a:off x="4770750" y="2294375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74" y="1"/>
                  </a:moveTo>
                  <a:cubicBezTo>
                    <a:pt x="141" y="1"/>
                    <a:pt x="103" y="1"/>
                    <a:pt x="87" y="17"/>
                  </a:cubicBezTo>
                  <a:cubicBezTo>
                    <a:pt x="54" y="54"/>
                    <a:pt x="38" y="71"/>
                    <a:pt x="21" y="87"/>
                  </a:cubicBezTo>
                  <a:cubicBezTo>
                    <a:pt x="0" y="120"/>
                    <a:pt x="21" y="157"/>
                    <a:pt x="38" y="174"/>
                  </a:cubicBezTo>
                  <a:cubicBezTo>
                    <a:pt x="54" y="190"/>
                    <a:pt x="70" y="190"/>
                    <a:pt x="103" y="190"/>
                  </a:cubicBezTo>
                  <a:cubicBezTo>
                    <a:pt x="124" y="190"/>
                    <a:pt x="141" y="190"/>
                    <a:pt x="157" y="174"/>
                  </a:cubicBezTo>
                  <a:cubicBezTo>
                    <a:pt x="190" y="157"/>
                    <a:pt x="227" y="137"/>
                    <a:pt x="244" y="87"/>
                  </a:cubicBezTo>
                  <a:cubicBezTo>
                    <a:pt x="260" y="34"/>
                    <a:pt x="227" y="1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4" name="Google Shape;15694;p49"/>
            <p:cNvSpPr/>
            <p:nvPr/>
          </p:nvSpPr>
          <p:spPr>
            <a:xfrm>
              <a:off x="4757875" y="2293975"/>
              <a:ext cx="6500" cy="4950"/>
            </a:xfrm>
            <a:custGeom>
              <a:avLst/>
              <a:gdLst/>
              <a:ahLst/>
              <a:cxnLst/>
              <a:rect l="l" t="t" r="r" b="b"/>
              <a:pathLst>
                <a:path w="260" h="198" extrusionOk="0">
                  <a:moveTo>
                    <a:pt x="140" y="0"/>
                  </a:moveTo>
                  <a:cubicBezTo>
                    <a:pt x="103" y="17"/>
                    <a:pt x="70" y="33"/>
                    <a:pt x="54" y="50"/>
                  </a:cubicBezTo>
                  <a:cubicBezTo>
                    <a:pt x="0" y="103"/>
                    <a:pt x="0" y="153"/>
                    <a:pt x="37" y="190"/>
                  </a:cubicBezTo>
                  <a:cubicBezTo>
                    <a:pt x="59" y="190"/>
                    <a:pt x="74" y="197"/>
                    <a:pt x="92" y="197"/>
                  </a:cubicBezTo>
                  <a:cubicBezTo>
                    <a:pt x="101" y="197"/>
                    <a:pt x="111" y="195"/>
                    <a:pt x="124" y="190"/>
                  </a:cubicBezTo>
                  <a:lnTo>
                    <a:pt x="157" y="190"/>
                  </a:lnTo>
                  <a:cubicBezTo>
                    <a:pt x="173" y="173"/>
                    <a:pt x="190" y="153"/>
                    <a:pt x="206" y="136"/>
                  </a:cubicBezTo>
                  <a:cubicBezTo>
                    <a:pt x="243" y="120"/>
                    <a:pt x="243" y="103"/>
                    <a:pt x="243" y="70"/>
                  </a:cubicBezTo>
                  <a:cubicBezTo>
                    <a:pt x="260" y="50"/>
                    <a:pt x="243" y="17"/>
                    <a:pt x="227" y="17"/>
                  </a:cubicBezTo>
                  <a:cubicBezTo>
                    <a:pt x="190" y="0"/>
                    <a:pt x="173" y="0"/>
                    <a:pt x="14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5" name="Google Shape;15695;p49"/>
            <p:cNvSpPr/>
            <p:nvPr/>
          </p:nvSpPr>
          <p:spPr>
            <a:xfrm>
              <a:off x="4646650" y="2387975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74" y="0"/>
                  </a:moveTo>
                  <a:cubicBezTo>
                    <a:pt x="141" y="0"/>
                    <a:pt x="103" y="0"/>
                    <a:pt x="71" y="21"/>
                  </a:cubicBezTo>
                  <a:cubicBezTo>
                    <a:pt x="54" y="38"/>
                    <a:pt x="17" y="71"/>
                    <a:pt x="17" y="87"/>
                  </a:cubicBezTo>
                  <a:cubicBezTo>
                    <a:pt x="0" y="141"/>
                    <a:pt x="38" y="190"/>
                    <a:pt x="87" y="190"/>
                  </a:cubicBezTo>
                  <a:cubicBezTo>
                    <a:pt x="103" y="190"/>
                    <a:pt x="141" y="190"/>
                    <a:pt x="157" y="174"/>
                  </a:cubicBezTo>
                  <a:cubicBezTo>
                    <a:pt x="157" y="174"/>
                    <a:pt x="174" y="174"/>
                    <a:pt x="190" y="157"/>
                  </a:cubicBezTo>
                  <a:cubicBezTo>
                    <a:pt x="207" y="141"/>
                    <a:pt x="223" y="124"/>
                    <a:pt x="244" y="87"/>
                  </a:cubicBezTo>
                  <a:cubicBezTo>
                    <a:pt x="260" y="38"/>
                    <a:pt x="223" y="0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6" name="Google Shape;15696;p49"/>
            <p:cNvSpPr/>
            <p:nvPr/>
          </p:nvSpPr>
          <p:spPr>
            <a:xfrm>
              <a:off x="4647050" y="2373425"/>
              <a:ext cx="6525" cy="4975"/>
            </a:xfrm>
            <a:custGeom>
              <a:avLst/>
              <a:gdLst/>
              <a:ahLst/>
              <a:cxnLst/>
              <a:rect l="l" t="t" r="r" b="b"/>
              <a:pathLst>
                <a:path w="261" h="199" extrusionOk="0">
                  <a:moveTo>
                    <a:pt x="157" y="0"/>
                  </a:moveTo>
                  <a:cubicBezTo>
                    <a:pt x="119" y="0"/>
                    <a:pt x="76" y="19"/>
                    <a:pt x="55" y="51"/>
                  </a:cubicBezTo>
                  <a:cubicBezTo>
                    <a:pt x="22" y="67"/>
                    <a:pt x="1" y="104"/>
                    <a:pt x="1" y="121"/>
                  </a:cubicBezTo>
                  <a:cubicBezTo>
                    <a:pt x="1" y="154"/>
                    <a:pt x="22" y="170"/>
                    <a:pt x="38" y="191"/>
                  </a:cubicBezTo>
                  <a:cubicBezTo>
                    <a:pt x="49" y="191"/>
                    <a:pt x="67" y="198"/>
                    <a:pt x="89" y="198"/>
                  </a:cubicBezTo>
                  <a:cubicBezTo>
                    <a:pt x="100" y="198"/>
                    <a:pt x="112" y="196"/>
                    <a:pt x="125" y="191"/>
                  </a:cubicBezTo>
                  <a:lnTo>
                    <a:pt x="158" y="191"/>
                  </a:lnTo>
                  <a:cubicBezTo>
                    <a:pt x="174" y="170"/>
                    <a:pt x="191" y="154"/>
                    <a:pt x="207" y="137"/>
                  </a:cubicBezTo>
                  <a:cubicBezTo>
                    <a:pt x="261" y="104"/>
                    <a:pt x="261" y="34"/>
                    <a:pt x="207" y="18"/>
                  </a:cubicBezTo>
                  <a:cubicBezTo>
                    <a:pt x="195" y="6"/>
                    <a:pt x="177" y="0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7" name="Google Shape;15697;p49"/>
            <p:cNvSpPr/>
            <p:nvPr/>
          </p:nvSpPr>
          <p:spPr>
            <a:xfrm>
              <a:off x="4675400" y="2329450"/>
              <a:ext cx="6100" cy="4950"/>
            </a:xfrm>
            <a:custGeom>
              <a:avLst/>
              <a:gdLst/>
              <a:ahLst/>
              <a:cxnLst/>
              <a:rect l="l" t="t" r="r" b="b"/>
              <a:pathLst>
                <a:path w="244" h="198" extrusionOk="0">
                  <a:moveTo>
                    <a:pt x="162" y="1"/>
                  </a:moveTo>
                  <a:cubicBezTo>
                    <a:pt x="154" y="1"/>
                    <a:pt x="146" y="2"/>
                    <a:pt x="141" y="8"/>
                  </a:cubicBezTo>
                  <a:cubicBezTo>
                    <a:pt x="104" y="8"/>
                    <a:pt x="71" y="24"/>
                    <a:pt x="54" y="41"/>
                  </a:cubicBezTo>
                  <a:cubicBezTo>
                    <a:pt x="1" y="94"/>
                    <a:pt x="1" y="160"/>
                    <a:pt x="38" y="177"/>
                  </a:cubicBezTo>
                  <a:cubicBezTo>
                    <a:pt x="54" y="198"/>
                    <a:pt x="87" y="198"/>
                    <a:pt x="124" y="198"/>
                  </a:cubicBezTo>
                  <a:cubicBezTo>
                    <a:pt x="141" y="198"/>
                    <a:pt x="141" y="177"/>
                    <a:pt x="157" y="177"/>
                  </a:cubicBezTo>
                  <a:cubicBezTo>
                    <a:pt x="174" y="177"/>
                    <a:pt x="190" y="160"/>
                    <a:pt x="207" y="144"/>
                  </a:cubicBezTo>
                  <a:cubicBezTo>
                    <a:pt x="227" y="127"/>
                    <a:pt x="244" y="94"/>
                    <a:pt x="244" y="74"/>
                  </a:cubicBezTo>
                  <a:cubicBezTo>
                    <a:pt x="244" y="41"/>
                    <a:pt x="244" y="24"/>
                    <a:pt x="207" y="8"/>
                  </a:cubicBezTo>
                  <a:cubicBezTo>
                    <a:pt x="196" y="8"/>
                    <a:pt x="178" y="1"/>
                    <a:pt x="162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8" name="Google Shape;15698;p49"/>
            <p:cNvSpPr/>
            <p:nvPr/>
          </p:nvSpPr>
          <p:spPr>
            <a:xfrm>
              <a:off x="4646225" y="2399600"/>
              <a:ext cx="6525" cy="4800"/>
            </a:xfrm>
            <a:custGeom>
              <a:avLst/>
              <a:gdLst/>
              <a:ahLst/>
              <a:cxnLst/>
              <a:rect l="l" t="t" r="r" b="b"/>
              <a:pathLst>
                <a:path w="261" h="192" extrusionOk="0">
                  <a:moveTo>
                    <a:pt x="170" y="1"/>
                  </a:moveTo>
                  <a:cubicBezTo>
                    <a:pt x="151" y="1"/>
                    <a:pt x="129" y="6"/>
                    <a:pt x="104" y="18"/>
                  </a:cubicBezTo>
                  <a:cubicBezTo>
                    <a:pt x="34" y="34"/>
                    <a:pt x="1" y="104"/>
                    <a:pt x="1" y="137"/>
                  </a:cubicBezTo>
                  <a:cubicBezTo>
                    <a:pt x="12" y="172"/>
                    <a:pt x="45" y="191"/>
                    <a:pt x="87" y="191"/>
                  </a:cubicBezTo>
                  <a:cubicBezTo>
                    <a:pt x="109" y="191"/>
                    <a:pt x="133" y="186"/>
                    <a:pt x="158" y="174"/>
                  </a:cubicBezTo>
                  <a:cubicBezTo>
                    <a:pt x="207" y="154"/>
                    <a:pt x="261" y="88"/>
                    <a:pt x="240" y="51"/>
                  </a:cubicBezTo>
                  <a:cubicBezTo>
                    <a:pt x="229" y="19"/>
                    <a:pt x="205" y="1"/>
                    <a:pt x="17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9" name="Google Shape;15699;p49"/>
            <p:cNvSpPr/>
            <p:nvPr/>
          </p:nvSpPr>
          <p:spPr>
            <a:xfrm>
              <a:off x="4679325" y="2292625"/>
              <a:ext cx="6400" cy="5175"/>
            </a:xfrm>
            <a:custGeom>
              <a:avLst/>
              <a:gdLst/>
              <a:ahLst/>
              <a:cxnLst/>
              <a:rect l="l" t="t" r="r" b="b"/>
              <a:pathLst>
                <a:path w="256" h="207" extrusionOk="0">
                  <a:moveTo>
                    <a:pt x="174" y="1"/>
                  </a:moveTo>
                  <a:cubicBezTo>
                    <a:pt x="103" y="1"/>
                    <a:pt x="33" y="54"/>
                    <a:pt x="17" y="104"/>
                  </a:cubicBezTo>
                  <a:cubicBezTo>
                    <a:pt x="0" y="157"/>
                    <a:pt x="33" y="207"/>
                    <a:pt x="103" y="207"/>
                  </a:cubicBezTo>
                  <a:cubicBezTo>
                    <a:pt x="120" y="207"/>
                    <a:pt x="136" y="207"/>
                    <a:pt x="153" y="190"/>
                  </a:cubicBezTo>
                  <a:cubicBezTo>
                    <a:pt x="174" y="190"/>
                    <a:pt x="174" y="190"/>
                    <a:pt x="190" y="174"/>
                  </a:cubicBezTo>
                  <a:cubicBezTo>
                    <a:pt x="223" y="157"/>
                    <a:pt x="240" y="141"/>
                    <a:pt x="240" y="104"/>
                  </a:cubicBezTo>
                  <a:cubicBezTo>
                    <a:pt x="256" y="87"/>
                    <a:pt x="256" y="54"/>
                    <a:pt x="240" y="38"/>
                  </a:cubicBezTo>
                  <a:cubicBezTo>
                    <a:pt x="223" y="21"/>
                    <a:pt x="207" y="1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0" name="Google Shape;15700;p49"/>
            <p:cNvSpPr/>
            <p:nvPr/>
          </p:nvSpPr>
          <p:spPr>
            <a:xfrm>
              <a:off x="4657375" y="2420650"/>
              <a:ext cx="6500" cy="4775"/>
            </a:xfrm>
            <a:custGeom>
              <a:avLst/>
              <a:gdLst/>
              <a:ahLst/>
              <a:cxnLst/>
              <a:rect l="l" t="t" r="r" b="b"/>
              <a:pathLst>
                <a:path w="260" h="191" extrusionOk="0">
                  <a:moveTo>
                    <a:pt x="157" y="0"/>
                  </a:moveTo>
                  <a:cubicBezTo>
                    <a:pt x="140" y="0"/>
                    <a:pt x="103" y="0"/>
                    <a:pt x="70" y="17"/>
                  </a:cubicBezTo>
                  <a:cubicBezTo>
                    <a:pt x="37" y="33"/>
                    <a:pt x="21" y="70"/>
                    <a:pt x="21" y="87"/>
                  </a:cubicBezTo>
                  <a:cubicBezTo>
                    <a:pt x="0" y="136"/>
                    <a:pt x="21" y="174"/>
                    <a:pt x="54" y="190"/>
                  </a:cubicBezTo>
                  <a:lnTo>
                    <a:pt x="87" y="190"/>
                  </a:lnTo>
                  <a:cubicBezTo>
                    <a:pt x="103" y="190"/>
                    <a:pt x="124" y="190"/>
                    <a:pt x="157" y="174"/>
                  </a:cubicBezTo>
                  <a:cubicBezTo>
                    <a:pt x="173" y="174"/>
                    <a:pt x="206" y="136"/>
                    <a:pt x="227" y="120"/>
                  </a:cubicBezTo>
                  <a:cubicBezTo>
                    <a:pt x="227" y="103"/>
                    <a:pt x="243" y="103"/>
                    <a:pt x="243" y="87"/>
                  </a:cubicBezTo>
                  <a:cubicBezTo>
                    <a:pt x="260" y="33"/>
                    <a:pt x="227" y="0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1" name="Google Shape;15701;p49"/>
            <p:cNvSpPr/>
            <p:nvPr/>
          </p:nvSpPr>
          <p:spPr>
            <a:xfrm>
              <a:off x="4653150" y="2408175"/>
              <a:ext cx="6400" cy="4925"/>
            </a:xfrm>
            <a:custGeom>
              <a:avLst/>
              <a:gdLst/>
              <a:ahLst/>
              <a:cxnLst/>
              <a:rect l="l" t="t" r="r" b="b"/>
              <a:pathLst>
                <a:path w="256" h="197" extrusionOk="0">
                  <a:moveTo>
                    <a:pt x="159" y="0"/>
                  </a:moveTo>
                  <a:cubicBezTo>
                    <a:pt x="140" y="0"/>
                    <a:pt x="120" y="6"/>
                    <a:pt x="103" y="17"/>
                  </a:cubicBezTo>
                  <a:cubicBezTo>
                    <a:pt x="33" y="38"/>
                    <a:pt x="0" y="104"/>
                    <a:pt x="0" y="157"/>
                  </a:cubicBezTo>
                  <a:cubicBezTo>
                    <a:pt x="12" y="181"/>
                    <a:pt x="53" y="197"/>
                    <a:pt x="100" y="197"/>
                  </a:cubicBezTo>
                  <a:cubicBezTo>
                    <a:pt x="117" y="197"/>
                    <a:pt x="135" y="195"/>
                    <a:pt x="153" y="190"/>
                  </a:cubicBezTo>
                  <a:cubicBezTo>
                    <a:pt x="206" y="157"/>
                    <a:pt x="256" y="87"/>
                    <a:pt x="239" y="54"/>
                  </a:cubicBezTo>
                  <a:cubicBezTo>
                    <a:pt x="229" y="19"/>
                    <a:pt x="195" y="0"/>
                    <a:pt x="15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2" name="Google Shape;15702;p49"/>
            <p:cNvSpPr/>
            <p:nvPr/>
          </p:nvSpPr>
          <p:spPr>
            <a:xfrm>
              <a:off x="4680150" y="2340775"/>
              <a:ext cx="6525" cy="4750"/>
            </a:xfrm>
            <a:custGeom>
              <a:avLst/>
              <a:gdLst/>
              <a:ahLst/>
              <a:cxnLst/>
              <a:rect l="l" t="t" r="r" b="b"/>
              <a:pathLst>
                <a:path w="261" h="190" extrusionOk="0">
                  <a:moveTo>
                    <a:pt x="174" y="0"/>
                  </a:moveTo>
                  <a:cubicBezTo>
                    <a:pt x="141" y="0"/>
                    <a:pt x="103" y="17"/>
                    <a:pt x="70" y="33"/>
                  </a:cubicBezTo>
                  <a:cubicBezTo>
                    <a:pt x="54" y="54"/>
                    <a:pt x="17" y="70"/>
                    <a:pt x="17" y="103"/>
                  </a:cubicBezTo>
                  <a:cubicBezTo>
                    <a:pt x="0" y="120"/>
                    <a:pt x="0" y="157"/>
                    <a:pt x="17" y="173"/>
                  </a:cubicBezTo>
                  <a:cubicBezTo>
                    <a:pt x="37" y="190"/>
                    <a:pt x="70" y="190"/>
                    <a:pt x="87" y="190"/>
                  </a:cubicBezTo>
                  <a:lnTo>
                    <a:pt x="157" y="190"/>
                  </a:lnTo>
                  <a:cubicBezTo>
                    <a:pt x="174" y="173"/>
                    <a:pt x="174" y="173"/>
                    <a:pt x="190" y="173"/>
                  </a:cubicBezTo>
                  <a:cubicBezTo>
                    <a:pt x="207" y="157"/>
                    <a:pt x="244" y="120"/>
                    <a:pt x="244" y="103"/>
                  </a:cubicBezTo>
                  <a:cubicBezTo>
                    <a:pt x="260" y="33"/>
                    <a:pt x="223" y="0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3" name="Google Shape;15703;p49"/>
            <p:cNvSpPr/>
            <p:nvPr/>
          </p:nvSpPr>
          <p:spPr>
            <a:xfrm>
              <a:off x="4632950" y="2387550"/>
              <a:ext cx="6925" cy="4775"/>
            </a:xfrm>
            <a:custGeom>
              <a:avLst/>
              <a:gdLst/>
              <a:ahLst/>
              <a:cxnLst/>
              <a:rect l="l" t="t" r="r" b="b"/>
              <a:pathLst>
                <a:path w="277" h="191" extrusionOk="0">
                  <a:moveTo>
                    <a:pt x="153" y="1"/>
                  </a:moveTo>
                  <a:cubicBezTo>
                    <a:pt x="120" y="1"/>
                    <a:pt x="87" y="17"/>
                    <a:pt x="70" y="55"/>
                  </a:cubicBezTo>
                  <a:cubicBezTo>
                    <a:pt x="17" y="88"/>
                    <a:pt x="0" y="158"/>
                    <a:pt x="50" y="191"/>
                  </a:cubicBezTo>
                  <a:lnTo>
                    <a:pt x="136" y="191"/>
                  </a:lnTo>
                  <a:cubicBezTo>
                    <a:pt x="136" y="191"/>
                    <a:pt x="153" y="191"/>
                    <a:pt x="173" y="174"/>
                  </a:cubicBezTo>
                  <a:cubicBezTo>
                    <a:pt x="190" y="174"/>
                    <a:pt x="206" y="158"/>
                    <a:pt x="223" y="141"/>
                  </a:cubicBezTo>
                  <a:cubicBezTo>
                    <a:pt x="276" y="104"/>
                    <a:pt x="276" y="38"/>
                    <a:pt x="223" y="17"/>
                  </a:cubicBezTo>
                  <a:cubicBezTo>
                    <a:pt x="206" y="1"/>
                    <a:pt x="173" y="1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4" name="Google Shape;15704;p49"/>
            <p:cNvSpPr/>
            <p:nvPr/>
          </p:nvSpPr>
          <p:spPr>
            <a:xfrm>
              <a:off x="4683650" y="2351475"/>
              <a:ext cx="6425" cy="5200"/>
            </a:xfrm>
            <a:custGeom>
              <a:avLst/>
              <a:gdLst/>
              <a:ahLst/>
              <a:cxnLst/>
              <a:rect l="l" t="t" r="r" b="b"/>
              <a:pathLst>
                <a:path w="257" h="208" extrusionOk="0">
                  <a:moveTo>
                    <a:pt x="170" y="1"/>
                  </a:moveTo>
                  <a:cubicBezTo>
                    <a:pt x="137" y="1"/>
                    <a:pt x="104" y="17"/>
                    <a:pt x="67" y="38"/>
                  </a:cubicBezTo>
                  <a:cubicBezTo>
                    <a:pt x="50" y="55"/>
                    <a:pt x="34" y="71"/>
                    <a:pt x="17" y="104"/>
                  </a:cubicBezTo>
                  <a:cubicBezTo>
                    <a:pt x="1" y="158"/>
                    <a:pt x="34" y="207"/>
                    <a:pt x="83" y="207"/>
                  </a:cubicBezTo>
                  <a:cubicBezTo>
                    <a:pt x="120" y="207"/>
                    <a:pt x="137" y="191"/>
                    <a:pt x="153" y="191"/>
                  </a:cubicBezTo>
                  <a:cubicBezTo>
                    <a:pt x="186" y="174"/>
                    <a:pt x="223" y="141"/>
                    <a:pt x="240" y="104"/>
                  </a:cubicBezTo>
                  <a:cubicBezTo>
                    <a:pt x="256" y="55"/>
                    <a:pt x="223" y="1"/>
                    <a:pt x="17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5" name="Google Shape;15705;p49"/>
            <p:cNvSpPr/>
            <p:nvPr/>
          </p:nvSpPr>
          <p:spPr>
            <a:xfrm>
              <a:off x="4636750" y="2351075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74" y="0"/>
                  </a:moveTo>
                  <a:cubicBezTo>
                    <a:pt x="141" y="0"/>
                    <a:pt x="104" y="17"/>
                    <a:pt x="71" y="33"/>
                  </a:cubicBezTo>
                  <a:cubicBezTo>
                    <a:pt x="54" y="54"/>
                    <a:pt x="38" y="71"/>
                    <a:pt x="21" y="103"/>
                  </a:cubicBezTo>
                  <a:cubicBezTo>
                    <a:pt x="1" y="157"/>
                    <a:pt x="21" y="190"/>
                    <a:pt x="71" y="190"/>
                  </a:cubicBezTo>
                  <a:cubicBezTo>
                    <a:pt x="71" y="207"/>
                    <a:pt x="87" y="207"/>
                    <a:pt x="104" y="207"/>
                  </a:cubicBezTo>
                  <a:cubicBezTo>
                    <a:pt x="124" y="207"/>
                    <a:pt x="141" y="190"/>
                    <a:pt x="157" y="190"/>
                  </a:cubicBezTo>
                  <a:cubicBezTo>
                    <a:pt x="190" y="174"/>
                    <a:pt x="207" y="157"/>
                    <a:pt x="227" y="120"/>
                  </a:cubicBezTo>
                  <a:cubicBezTo>
                    <a:pt x="244" y="120"/>
                    <a:pt x="244" y="103"/>
                    <a:pt x="244" y="103"/>
                  </a:cubicBezTo>
                  <a:cubicBezTo>
                    <a:pt x="260" y="54"/>
                    <a:pt x="227" y="0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6" name="Google Shape;15706;p49"/>
            <p:cNvSpPr/>
            <p:nvPr/>
          </p:nvSpPr>
          <p:spPr>
            <a:xfrm>
              <a:off x="4688300" y="2329625"/>
              <a:ext cx="6500" cy="5175"/>
            </a:xfrm>
            <a:custGeom>
              <a:avLst/>
              <a:gdLst/>
              <a:ahLst/>
              <a:cxnLst/>
              <a:rect l="l" t="t" r="r" b="b"/>
              <a:pathLst>
                <a:path w="260" h="207" extrusionOk="0">
                  <a:moveTo>
                    <a:pt x="173" y="1"/>
                  </a:moveTo>
                  <a:cubicBezTo>
                    <a:pt x="140" y="1"/>
                    <a:pt x="103" y="17"/>
                    <a:pt x="70" y="34"/>
                  </a:cubicBezTo>
                  <a:cubicBezTo>
                    <a:pt x="54" y="50"/>
                    <a:pt x="21" y="87"/>
                    <a:pt x="21" y="104"/>
                  </a:cubicBezTo>
                  <a:cubicBezTo>
                    <a:pt x="0" y="137"/>
                    <a:pt x="21" y="170"/>
                    <a:pt x="37" y="191"/>
                  </a:cubicBezTo>
                  <a:cubicBezTo>
                    <a:pt x="54" y="191"/>
                    <a:pt x="70" y="207"/>
                    <a:pt x="87" y="207"/>
                  </a:cubicBezTo>
                  <a:cubicBezTo>
                    <a:pt x="103" y="207"/>
                    <a:pt x="140" y="207"/>
                    <a:pt x="157" y="191"/>
                  </a:cubicBezTo>
                  <a:cubicBezTo>
                    <a:pt x="190" y="170"/>
                    <a:pt x="227" y="137"/>
                    <a:pt x="243" y="104"/>
                  </a:cubicBezTo>
                  <a:lnTo>
                    <a:pt x="243" y="87"/>
                  </a:lnTo>
                  <a:cubicBezTo>
                    <a:pt x="260" y="50"/>
                    <a:pt x="227" y="1"/>
                    <a:pt x="17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7" name="Google Shape;15707;p49"/>
            <p:cNvSpPr/>
            <p:nvPr/>
          </p:nvSpPr>
          <p:spPr>
            <a:xfrm>
              <a:off x="4679725" y="2281500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74" y="0"/>
                  </a:moveTo>
                  <a:cubicBezTo>
                    <a:pt x="158" y="0"/>
                    <a:pt x="120" y="17"/>
                    <a:pt x="87" y="33"/>
                  </a:cubicBezTo>
                  <a:cubicBezTo>
                    <a:pt x="54" y="54"/>
                    <a:pt x="34" y="71"/>
                    <a:pt x="34" y="104"/>
                  </a:cubicBezTo>
                  <a:cubicBezTo>
                    <a:pt x="1" y="157"/>
                    <a:pt x="34" y="207"/>
                    <a:pt x="104" y="207"/>
                  </a:cubicBezTo>
                  <a:cubicBezTo>
                    <a:pt x="120" y="207"/>
                    <a:pt x="158" y="190"/>
                    <a:pt x="174" y="190"/>
                  </a:cubicBezTo>
                  <a:lnTo>
                    <a:pt x="191" y="174"/>
                  </a:lnTo>
                  <a:cubicBezTo>
                    <a:pt x="224" y="157"/>
                    <a:pt x="240" y="120"/>
                    <a:pt x="261" y="104"/>
                  </a:cubicBezTo>
                  <a:cubicBezTo>
                    <a:pt x="261" y="71"/>
                    <a:pt x="261" y="54"/>
                    <a:pt x="240" y="33"/>
                  </a:cubicBezTo>
                  <a:cubicBezTo>
                    <a:pt x="240" y="17"/>
                    <a:pt x="207" y="0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8" name="Google Shape;15708;p49"/>
            <p:cNvSpPr/>
            <p:nvPr/>
          </p:nvSpPr>
          <p:spPr>
            <a:xfrm>
              <a:off x="4683125" y="2306850"/>
              <a:ext cx="6525" cy="4925"/>
            </a:xfrm>
            <a:custGeom>
              <a:avLst/>
              <a:gdLst/>
              <a:ahLst/>
              <a:cxnLst/>
              <a:rect l="l" t="t" r="r" b="b"/>
              <a:pathLst>
                <a:path w="261" h="197" extrusionOk="0">
                  <a:moveTo>
                    <a:pt x="175" y="0"/>
                  </a:moveTo>
                  <a:cubicBezTo>
                    <a:pt x="154" y="0"/>
                    <a:pt x="129" y="6"/>
                    <a:pt x="104" y="17"/>
                  </a:cubicBezTo>
                  <a:cubicBezTo>
                    <a:pt x="38" y="34"/>
                    <a:pt x="1" y="104"/>
                    <a:pt x="22" y="153"/>
                  </a:cubicBezTo>
                  <a:cubicBezTo>
                    <a:pt x="34" y="181"/>
                    <a:pt x="64" y="197"/>
                    <a:pt x="107" y="197"/>
                  </a:cubicBezTo>
                  <a:cubicBezTo>
                    <a:pt x="122" y="197"/>
                    <a:pt x="139" y="195"/>
                    <a:pt x="158" y="190"/>
                  </a:cubicBezTo>
                  <a:cubicBezTo>
                    <a:pt x="228" y="153"/>
                    <a:pt x="261" y="104"/>
                    <a:pt x="244" y="50"/>
                  </a:cubicBezTo>
                  <a:cubicBezTo>
                    <a:pt x="244" y="18"/>
                    <a:pt x="215" y="0"/>
                    <a:pt x="175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9" name="Google Shape;15709;p49"/>
            <p:cNvSpPr/>
            <p:nvPr/>
          </p:nvSpPr>
          <p:spPr>
            <a:xfrm>
              <a:off x="4778075" y="2363225"/>
              <a:ext cx="6500" cy="5075"/>
            </a:xfrm>
            <a:custGeom>
              <a:avLst/>
              <a:gdLst/>
              <a:ahLst/>
              <a:cxnLst/>
              <a:rect l="l" t="t" r="r" b="b"/>
              <a:pathLst>
                <a:path w="260" h="203" extrusionOk="0">
                  <a:moveTo>
                    <a:pt x="188" y="1"/>
                  </a:moveTo>
                  <a:cubicBezTo>
                    <a:pt x="173" y="1"/>
                    <a:pt x="157" y="5"/>
                    <a:pt x="140" y="13"/>
                  </a:cubicBezTo>
                  <a:cubicBezTo>
                    <a:pt x="120" y="13"/>
                    <a:pt x="87" y="30"/>
                    <a:pt x="54" y="46"/>
                  </a:cubicBezTo>
                  <a:cubicBezTo>
                    <a:pt x="17" y="100"/>
                    <a:pt x="0" y="166"/>
                    <a:pt x="54" y="186"/>
                  </a:cubicBezTo>
                  <a:cubicBezTo>
                    <a:pt x="70" y="203"/>
                    <a:pt x="103" y="203"/>
                    <a:pt x="140" y="203"/>
                  </a:cubicBezTo>
                  <a:cubicBezTo>
                    <a:pt x="140" y="203"/>
                    <a:pt x="157" y="186"/>
                    <a:pt x="173" y="186"/>
                  </a:cubicBezTo>
                  <a:cubicBezTo>
                    <a:pt x="190" y="186"/>
                    <a:pt x="206" y="166"/>
                    <a:pt x="223" y="149"/>
                  </a:cubicBezTo>
                  <a:cubicBezTo>
                    <a:pt x="243" y="133"/>
                    <a:pt x="260" y="100"/>
                    <a:pt x="260" y="83"/>
                  </a:cubicBezTo>
                  <a:cubicBezTo>
                    <a:pt x="260" y="46"/>
                    <a:pt x="243" y="30"/>
                    <a:pt x="223" y="13"/>
                  </a:cubicBezTo>
                  <a:cubicBezTo>
                    <a:pt x="215" y="5"/>
                    <a:pt x="202" y="1"/>
                    <a:pt x="18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0" name="Google Shape;15710;p49"/>
            <p:cNvSpPr/>
            <p:nvPr/>
          </p:nvSpPr>
          <p:spPr>
            <a:xfrm>
              <a:off x="4824850" y="2305100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58" y="1"/>
                  </a:moveTo>
                  <a:cubicBezTo>
                    <a:pt x="125" y="1"/>
                    <a:pt x="104" y="17"/>
                    <a:pt x="71" y="38"/>
                  </a:cubicBezTo>
                  <a:cubicBezTo>
                    <a:pt x="38" y="54"/>
                    <a:pt x="22" y="87"/>
                    <a:pt x="1" y="104"/>
                  </a:cubicBezTo>
                  <a:cubicBezTo>
                    <a:pt x="1" y="141"/>
                    <a:pt x="1" y="157"/>
                    <a:pt x="22" y="174"/>
                  </a:cubicBezTo>
                  <a:cubicBezTo>
                    <a:pt x="38" y="190"/>
                    <a:pt x="55" y="207"/>
                    <a:pt x="88" y="207"/>
                  </a:cubicBezTo>
                  <a:cubicBezTo>
                    <a:pt x="104" y="207"/>
                    <a:pt x="125" y="207"/>
                    <a:pt x="141" y="190"/>
                  </a:cubicBezTo>
                  <a:cubicBezTo>
                    <a:pt x="158" y="190"/>
                    <a:pt x="174" y="174"/>
                    <a:pt x="174" y="174"/>
                  </a:cubicBezTo>
                  <a:cubicBezTo>
                    <a:pt x="207" y="157"/>
                    <a:pt x="228" y="141"/>
                    <a:pt x="244" y="104"/>
                  </a:cubicBezTo>
                  <a:cubicBezTo>
                    <a:pt x="261" y="54"/>
                    <a:pt x="228" y="1"/>
                    <a:pt x="15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1" name="Google Shape;15711;p49"/>
            <p:cNvSpPr/>
            <p:nvPr/>
          </p:nvSpPr>
          <p:spPr>
            <a:xfrm>
              <a:off x="4831775" y="2280675"/>
              <a:ext cx="6000" cy="5000"/>
            </a:xfrm>
            <a:custGeom>
              <a:avLst/>
              <a:gdLst/>
              <a:ahLst/>
              <a:cxnLst/>
              <a:rect l="l" t="t" r="r" b="b"/>
              <a:pathLst>
                <a:path w="240" h="200" extrusionOk="0">
                  <a:moveTo>
                    <a:pt x="157" y="0"/>
                  </a:moveTo>
                  <a:cubicBezTo>
                    <a:pt x="136" y="0"/>
                    <a:pt x="120" y="0"/>
                    <a:pt x="103" y="17"/>
                  </a:cubicBezTo>
                  <a:cubicBezTo>
                    <a:pt x="33" y="50"/>
                    <a:pt x="0" y="104"/>
                    <a:pt x="0" y="153"/>
                  </a:cubicBezTo>
                  <a:cubicBezTo>
                    <a:pt x="11" y="188"/>
                    <a:pt x="44" y="200"/>
                    <a:pt x="84" y="200"/>
                  </a:cubicBezTo>
                  <a:cubicBezTo>
                    <a:pt x="107" y="200"/>
                    <a:pt x="132" y="196"/>
                    <a:pt x="157" y="190"/>
                  </a:cubicBezTo>
                  <a:cubicBezTo>
                    <a:pt x="173" y="170"/>
                    <a:pt x="190" y="170"/>
                    <a:pt x="190" y="153"/>
                  </a:cubicBezTo>
                  <a:cubicBezTo>
                    <a:pt x="223" y="120"/>
                    <a:pt x="239" y="87"/>
                    <a:pt x="239" y="50"/>
                  </a:cubicBezTo>
                  <a:cubicBezTo>
                    <a:pt x="223" y="17"/>
                    <a:pt x="190" y="0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2" name="Google Shape;15712;p49"/>
            <p:cNvSpPr/>
            <p:nvPr/>
          </p:nvSpPr>
          <p:spPr>
            <a:xfrm>
              <a:off x="4822850" y="2291800"/>
              <a:ext cx="6375" cy="4850"/>
            </a:xfrm>
            <a:custGeom>
              <a:avLst/>
              <a:gdLst/>
              <a:ahLst/>
              <a:cxnLst/>
              <a:rect l="l" t="t" r="r" b="b"/>
              <a:pathLst>
                <a:path w="255" h="194" extrusionOk="0">
                  <a:moveTo>
                    <a:pt x="168" y="1"/>
                  </a:moveTo>
                  <a:cubicBezTo>
                    <a:pt x="135" y="1"/>
                    <a:pt x="102" y="17"/>
                    <a:pt x="81" y="34"/>
                  </a:cubicBezTo>
                  <a:cubicBezTo>
                    <a:pt x="48" y="54"/>
                    <a:pt x="31" y="71"/>
                    <a:pt x="15" y="104"/>
                  </a:cubicBezTo>
                  <a:cubicBezTo>
                    <a:pt x="1" y="150"/>
                    <a:pt x="24" y="194"/>
                    <a:pt x="76" y="194"/>
                  </a:cubicBezTo>
                  <a:cubicBezTo>
                    <a:pt x="84" y="194"/>
                    <a:pt x="92" y="193"/>
                    <a:pt x="102" y="190"/>
                  </a:cubicBezTo>
                  <a:lnTo>
                    <a:pt x="151" y="190"/>
                  </a:lnTo>
                  <a:cubicBezTo>
                    <a:pt x="168" y="174"/>
                    <a:pt x="168" y="174"/>
                    <a:pt x="184" y="174"/>
                  </a:cubicBezTo>
                  <a:cubicBezTo>
                    <a:pt x="221" y="157"/>
                    <a:pt x="238" y="120"/>
                    <a:pt x="238" y="104"/>
                  </a:cubicBezTo>
                  <a:cubicBezTo>
                    <a:pt x="254" y="71"/>
                    <a:pt x="254" y="54"/>
                    <a:pt x="238" y="34"/>
                  </a:cubicBezTo>
                  <a:cubicBezTo>
                    <a:pt x="221" y="17"/>
                    <a:pt x="205" y="1"/>
                    <a:pt x="16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3" name="Google Shape;15713;p49"/>
            <p:cNvSpPr/>
            <p:nvPr/>
          </p:nvSpPr>
          <p:spPr>
            <a:xfrm>
              <a:off x="4832600" y="2326650"/>
              <a:ext cx="6500" cy="5175"/>
            </a:xfrm>
            <a:custGeom>
              <a:avLst/>
              <a:gdLst/>
              <a:ahLst/>
              <a:cxnLst/>
              <a:rect l="l" t="t" r="r" b="b"/>
              <a:pathLst>
                <a:path w="260" h="207" extrusionOk="0">
                  <a:moveTo>
                    <a:pt x="173" y="0"/>
                  </a:moveTo>
                  <a:cubicBezTo>
                    <a:pt x="140" y="0"/>
                    <a:pt x="103" y="17"/>
                    <a:pt x="70" y="33"/>
                  </a:cubicBezTo>
                  <a:cubicBezTo>
                    <a:pt x="54" y="50"/>
                    <a:pt x="21" y="66"/>
                    <a:pt x="21" y="103"/>
                  </a:cubicBezTo>
                  <a:cubicBezTo>
                    <a:pt x="0" y="153"/>
                    <a:pt x="37" y="206"/>
                    <a:pt x="87" y="206"/>
                  </a:cubicBezTo>
                  <a:cubicBezTo>
                    <a:pt x="103" y="206"/>
                    <a:pt x="140" y="186"/>
                    <a:pt x="157" y="186"/>
                  </a:cubicBezTo>
                  <a:cubicBezTo>
                    <a:pt x="157" y="186"/>
                    <a:pt x="173" y="169"/>
                    <a:pt x="190" y="169"/>
                  </a:cubicBezTo>
                  <a:cubicBezTo>
                    <a:pt x="206" y="153"/>
                    <a:pt x="227" y="120"/>
                    <a:pt x="243" y="103"/>
                  </a:cubicBezTo>
                  <a:cubicBezTo>
                    <a:pt x="260" y="50"/>
                    <a:pt x="227" y="0"/>
                    <a:pt x="17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4" name="Google Shape;15714;p49"/>
            <p:cNvSpPr/>
            <p:nvPr/>
          </p:nvSpPr>
          <p:spPr>
            <a:xfrm>
              <a:off x="4827025" y="2317425"/>
              <a:ext cx="6525" cy="4925"/>
            </a:xfrm>
            <a:custGeom>
              <a:avLst/>
              <a:gdLst/>
              <a:ahLst/>
              <a:cxnLst/>
              <a:rect l="l" t="t" r="r" b="b"/>
              <a:pathLst>
                <a:path w="261" h="197" extrusionOk="0">
                  <a:moveTo>
                    <a:pt x="183" y="0"/>
                  </a:moveTo>
                  <a:cubicBezTo>
                    <a:pt x="140" y="0"/>
                    <a:pt x="91" y="20"/>
                    <a:pt x="54" y="60"/>
                  </a:cubicBezTo>
                  <a:cubicBezTo>
                    <a:pt x="1" y="93"/>
                    <a:pt x="1" y="163"/>
                    <a:pt x="38" y="180"/>
                  </a:cubicBezTo>
                  <a:cubicBezTo>
                    <a:pt x="71" y="196"/>
                    <a:pt x="87" y="196"/>
                    <a:pt x="120" y="196"/>
                  </a:cubicBezTo>
                  <a:cubicBezTo>
                    <a:pt x="141" y="196"/>
                    <a:pt x="141" y="196"/>
                    <a:pt x="157" y="180"/>
                  </a:cubicBezTo>
                  <a:cubicBezTo>
                    <a:pt x="174" y="180"/>
                    <a:pt x="190" y="163"/>
                    <a:pt x="207" y="143"/>
                  </a:cubicBezTo>
                  <a:cubicBezTo>
                    <a:pt x="260" y="93"/>
                    <a:pt x="260" y="39"/>
                    <a:pt x="223" y="6"/>
                  </a:cubicBezTo>
                  <a:cubicBezTo>
                    <a:pt x="211" y="2"/>
                    <a:pt x="198" y="0"/>
                    <a:pt x="18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5" name="Google Shape;15715;p49"/>
            <p:cNvSpPr/>
            <p:nvPr/>
          </p:nvSpPr>
          <p:spPr>
            <a:xfrm>
              <a:off x="4822275" y="2349325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74" y="0"/>
                  </a:moveTo>
                  <a:cubicBezTo>
                    <a:pt x="141" y="0"/>
                    <a:pt x="104" y="21"/>
                    <a:pt x="87" y="37"/>
                  </a:cubicBezTo>
                  <a:cubicBezTo>
                    <a:pt x="54" y="54"/>
                    <a:pt x="38" y="87"/>
                    <a:pt x="21" y="103"/>
                  </a:cubicBezTo>
                  <a:cubicBezTo>
                    <a:pt x="1" y="157"/>
                    <a:pt x="21" y="190"/>
                    <a:pt x="71" y="206"/>
                  </a:cubicBezTo>
                  <a:lnTo>
                    <a:pt x="104" y="206"/>
                  </a:lnTo>
                  <a:cubicBezTo>
                    <a:pt x="125" y="206"/>
                    <a:pt x="141" y="206"/>
                    <a:pt x="158" y="190"/>
                  </a:cubicBezTo>
                  <a:cubicBezTo>
                    <a:pt x="191" y="173"/>
                    <a:pt x="228" y="157"/>
                    <a:pt x="244" y="141"/>
                  </a:cubicBezTo>
                  <a:lnTo>
                    <a:pt x="244" y="103"/>
                  </a:lnTo>
                  <a:cubicBezTo>
                    <a:pt x="261" y="54"/>
                    <a:pt x="228" y="0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6" name="Google Shape;15716;p49"/>
            <p:cNvSpPr/>
            <p:nvPr/>
          </p:nvSpPr>
          <p:spPr>
            <a:xfrm>
              <a:off x="4818050" y="2337200"/>
              <a:ext cx="6425" cy="4925"/>
            </a:xfrm>
            <a:custGeom>
              <a:avLst/>
              <a:gdLst/>
              <a:ahLst/>
              <a:cxnLst/>
              <a:rect l="l" t="t" r="r" b="b"/>
              <a:pathLst>
                <a:path w="257" h="197" extrusionOk="0">
                  <a:moveTo>
                    <a:pt x="157" y="1"/>
                  </a:moveTo>
                  <a:cubicBezTo>
                    <a:pt x="140" y="1"/>
                    <a:pt x="122" y="3"/>
                    <a:pt x="104" y="7"/>
                  </a:cubicBezTo>
                  <a:cubicBezTo>
                    <a:pt x="50" y="40"/>
                    <a:pt x="1" y="94"/>
                    <a:pt x="17" y="143"/>
                  </a:cubicBezTo>
                  <a:cubicBezTo>
                    <a:pt x="28" y="177"/>
                    <a:pt x="53" y="196"/>
                    <a:pt x="87" y="196"/>
                  </a:cubicBezTo>
                  <a:cubicBezTo>
                    <a:pt x="107" y="196"/>
                    <a:pt x="129" y="190"/>
                    <a:pt x="153" y="176"/>
                  </a:cubicBezTo>
                  <a:cubicBezTo>
                    <a:pt x="223" y="160"/>
                    <a:pt x="256" y="94"/>
                    <a:pt x="256" y="40"/>
                  </a:cubicBezTo>
                  <a:cubicBezTo>
                    <a:pt x="244" y="16"/>
                    <a:pt x="204" y="1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7" name="Google Shape;15717;p49"/>
            <p:cNvSpPr/>
            <p:nvPr/>
          </p:nvSpPr>
          <p:spPr>
            <a:xfrm>
              <a:off x="4830525" y="2270875"/>
              <a:ext cx="6000" cy="4900"/>
            </a:xfrm>
            <a:custGeom>
              <a:avLst/>
              <a:gdLst/>
              <a:ahLst/>
              <a:cxnLst/>
              <a:rect l="l" t="t" r="r" b="b"/>
              <a:pathLst>
                <a:path w="240" h="196" extrusionOk="0">
                  <a:moveTo>
                    <a:pt x="151" y="1"/>
                  </a:moveTo>
                  <a:cubicBezTo>
                    <a:pt x="132" y="1"/>
                    <a:pt x="110" y="5"/>
                    <a:pt x="83" y="13"/>
                  </a:cubicBezTo>
                  <a:cubicBezTo>
                    <a:pt x="50" y="30"/>
                    <a:pt x="17" y="67"/>
                    <a:pt x="1" y="100"/>
                  </a:cubicBezTo>
                  <a:lnTo>
                    <a:pt x="1" y="149"/>
                  </a:lnTo>
                  <a:cubicBezTo>
                    <a:pt x="11" y="184"/>
                    <a:pt x="36" y="196"/>
                    <a:pt x="70" y="196"/>
                  </a:cubicBezTo>
                  <a:cubicBezTo>
                    <a:pt x="89" y="196"/>
                    <a:pt x="112" y="192"/>
                    <a:pt x="137" y="186"/>
                  </a:cubicBezTo>
                  <a:cubicBezTo>
                    <a:pt x="207" y="149"/>
                    <a:pt x="240" y="100"/>
                    <a:pt x="223" y="46"/>
                  </a:cubicBezTo>
                  <a:cubicBezTo>
                    <a:pt x="223" y="30"/>
                    <a:pt x="223" y="30"/>
                    <a:pt x="207" y="13"/>
                  </a:cubicBezTo>
                  <a:cubicBezTo>
                    <a:pt x="188" y="5"/>
                    <a:pt x="171" y="1"/>
                    <a:pt x="15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8" name="Google Shape;15718;p49"/>
            <p:cNvSpPr/>
            <p:nvPr/>
          </p:nvSpPr>
          <p:spPr>
            <a:xfrm>
              <a:off x="4814150" y="2374275"/>
              <a:ext cx="6500" cy="5175"/>
            </a:xfrm>
            <a:custGeom>
              <a:avLst/>
              <a:gdLst/>
              <a:ahLst/>
              <a:cxnLst/>
              <a:rect l="l" t="t" r="r" b="b"/>
              <a:pathLst>
                <a:path w="260" h="207" extrusionOk="0">
                  <a:moveTo>
                    <a:pt x="173" y="0"/>
                  </a:moveTo>
                  <a:cubicBezTo>
                    <a:pt x="140" y="0"/>
                    <a:pt x="103" y="17"/>
                    <a:pt x="87" y="33"/>
                  </a:cubicBezTo>
                  <a:cubicBezTo>
                    <a:pt x="54" y="54"/>
                    <a:pt x="37" y="70"/>
                    <a:pt x="17" y="103"/>
                  </a:cubicBezTo>
                  <a:cubicBezTo>
                    <a:pt x="0" y="157"/>
                    <a:pt x="37" y="206"/>
                    <a:pt x="103" y="206"/>
                  </a:cubicBezTo>
                  <a:cubicBezTo>
                    <a:pt x="120" y="206"/>
                    <a:pt x="140" y="190"/>
                    <a:pt x="157" y="190"/>
                  </a:cubicBezTo>
                  <a:cubicBezTo>
                    <a:pt x="173" y="190"/>
                    <a:pt x="173" y="173"/>
                    <a:pt x="190" y="173"/>
                  </a:cubicBezTo>
                  <a:cubicBezTo>
                    <a:pt x="223" y="157"/>
                    <a:pt x="243" y="120"/>
                    <a:pt x="243" y="103"/>
                  </a:cubicBezTo>
                  <a:cubicBezTo>
                    <a:pt x="260" y="70"/>
                    <a:pt x="260" y="54"/>
                    <a:pt x="243" y="33"/>
                  </a:cubicBezTo>
                  <a:cubicBezTo>
                    <a:pt x="223" y="17"/>
                    <a:pt x="206" y="0"/>
                    <a:pt x="17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9" name="Google Shape;15719;p49"/>
            <p:cNvSpPr/>
            <p:nvPr/>
          </p:nvSpPr>
          <p:spPr>
            <a:xfrm>
              <a:off x="4796100" y="2422225"/>
              <a:ext cx="6525" cy="4925"/>
            </a:xfrm>
            <a:custGeom>
              <a:avLst/>
              <a:gdLst/>
              <a:ahLst/>
              <a:cxnLst/>
              <a:rect l="l" t="t" r="r" b="b"/>
              <a:pathLst>
                <a:path w="261" h="197" extrusionOk="0">
                  <a:moveTo>
                    <a:pt x="155" y="1"/>
                  </a:moveTo>
                  <a:cubicBezTo>
                    <a:pt x="140" y="1"/>
                    <a:pt x="122" y="3"/>
                    <a:pt x="104" y="7"/>
                  </a:cubicBezTo>
                  <a:cubicBezTo>
                    <a:pt x="38" y="40"/>
                    <a:pt x="1" y="111"/>
                    <a:pt x="17" y="144"/>
                  </a:cubicBezTo>
                  <a:cubicBezTo>
                    <a:pt x="17" y="177"/>
                    <a:pt x="45" y="197"/>
                    <a:pt x="84" y="197"/>
                  </a:cubicBezTo>
                  <a:cubicBezTo>
                    <a:pt x="106" y="197"/>
                    <a:pt x="132" y="190"/>
                    <a:pt x="157" y="177"/>
                  </a:cubicBezTo>
                  <a:cubicBezTo>
                    <a:pt x="223" y="160"/>
                    <a:pt x="260" y="94"/>
                    <a:pt x="244" y="40"/>
                  </a:cubicBezTo>
                  <a:cubicBezTo>
                    <a:pt x="229" y="16"/>
                    <a:pt x="198" y="1"/>
                    <a:pt x="15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0" name="Google Shape;15720;p49"/>
            <p:cNvSpPr/>
            <p:nvPr/>
          </p:nvSpPr>
          <p:spPr>
            <a:xfrm>
              <a:off x="4802600" y="2396225"/>
              <a:ext cx="6400" cy="4650"/>
            </a:xfrm>
            <a:custGeom>
              <a:avLst/>
              <a:gdLst/>
              <a:ahLst/>
              <a:cxnLst/>
              <a:rect l="l" t="t" r="r" b="b"/>
              <a:pathLst>
                <a:path w="256" h="186" extrusionOk="0">
                  <a:moveTo>
                    <a:pt x="169" y="0"/>
                  </a:moveTo>
                  <a:cubicBezTo>
                    <a:pt x="120" y="0"/>
                    <a:pt x="50" y="33"/>
                    <a:pt x="33" y="103"/>
                  </a:cubicBezTo>
                  <a:cubicBezTo>
                    <a:pt x="0" y="153"/>
                    <a:pt x="33" y="186"/>
                    <a:pt x="103" y="186"/>
                  </a:cubicBezTo>
                  <a:lnTo>
                    <a:pt x="169" y="186"/>
                  </a:lnTo>
                  <a:cubicBezTo>
                    <a:pt x="169" y="169"/>
                    <a:pt x="190" y="169"/>
                    <a:pt x="190" y="169"/>
                  </a:cubicBezTo>
                  <a:cubicBezTo>
                    <a:pt x="223" y="153"/>
                    <a:pt x="240" y="120"/>
                    <a:pt x="256" y="103"/>
                  </a:cubicBezTo>
                  <a:cubicBezTo>
                    <a:pt x="256" y="66"/>
                    <a:pt x="256" y="50"/>
                    <a:pt x="240" y="17"/>
                  </a:cubicBezTo>
                  <a:cubicBezTo>
                    <a:pt x="223" y="0"/>
                    <a:pt x="207" y="0"/>
                    <a:pt x="16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1" name="Google Shape;15721;p49"/>
            <p:cNvSpPr/>
            <p:nvPr/>
          </p:nvSpPr>
          <p:spPr>
            <a:xfrm>
              <a:off x="4803425" y="2384975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74" y="1"/>
                  </a:moveTo>
                  <a:cubicBezTo>
                    <a:pt x="136" y="1"/>
                    <a:pt x="103" y="1"/>
                    <a:pt x="70" y="17"/>
                  </a:cubicBezTo>
                  <a:cubicBezTo>
                    <a:pt x="54" y="38"/>
                    <a:pt x="33" y="71"/>
                    <a:pt x="17" y="87"/>
                  </a:cubicBezTo>
                  <a:cubicBezTo>
                    <a:pt x="0" y="141"/>
                    <a:pt x="33" y="191"/>
                    <a:pt x="87" y="191"/>
                  </a:cubicBezTo>
                  <a:cubicBezTo>
                    <a:pt x="120" y="191"/>
                    <a:pt x="136" y="191"/>
                    <a:pt x="157" y="174"/>
                  </a:cubicBezTo>
                  <a:cubicBezTo>
                    <a:pt x="174" y="174"/>
                    <a:pt x="174" y="174"/>
                    <a:pt x="190" y="158"/>
                  </a:cubicBezTo>
                  <a:cubicBezTo>
                    <a:pt x="207" y="141"/>
                    <a:pt x="239" y="120"/>
                    <a:pt x="239" y="87"/>
                  </a:cubicBezTo>
                  <a:cubicBezTo>
                    <a:pt x="260" y="71"/>
                    <a:pt x="260" y="38"/>
                    <a:pt x="239" y="17"/>
                  </a:cubicBezTo>
                  <a:cubicBezTo>
                    <a:pt x="223" y="1"/>
                    <a:pt x="190" y="1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2" name="Google Shape;15722;p49"/>
            <p:cNvSpPr/>
            <p:nvPr/>
          </p:nvSpPr>
          <p:spPr>
            <a:xfrm>
              <a:off x="4808975" y="2362725"/>
              <a:ext cx="6950" cy="4650"/>
            </a:xfrm>
            <a:custGeom>
              <a:avLst/>
              <a:gdLst/>
              <a:ahLst/>
              <a:cxnLst/>
              <a:rect l="l" t="t" r="r" b="b"/>
              <a:pathLst>
                <a:path w="278" h="186" extrusionOk="0">
                  <a:moveTo>
                    <a:pt x="174" y="0"/>
                  </a:moveTo>
                  <a:cubicBezTo>
                    <a:pt x="141" y="0"/>
                    <a:pt x="121" y="0"/>
                    <a:pt x="88" y="17"/>
                  </a:cubicBezTo>
                  <a:cubicBezTo>
                    <a:pt x="55" y="33"/>
                    <a:pt x="38" y="66"/>
                    <a:pt x="17" y="83"/>
                  </a:cubicBezTo>
                  <a:cubicBezTo>
                    <a:pt x="1" y="153"/>
                    <a:pt x="38" y="186"/>
                    <a:pt x="104" y="186"/>
                  </a:cubicBezTo>
                  <a:cubicBezTo>
                    <a:pt x="121" y="186"/>
                    <a:pt x="141" y="186"/>
                    <a:pt x="158" y="169"/>
                  </a:cubicBezTo>
                  <a:cubicBezTo>
                    <a:pt x="174" y="169"/>
                    <a:pt x="191" y="169"/>
                    <a:pt x="191" y="153"/>
                  </a:cubicBezTo>
                  <a:cubicBezTo>
                    <a:pt x="224" y="136"/>
                    <a:pt x="244" y="120"/>
                    <a:pt x="261" y="83"/>
                  </a:cubicBezTo>
                  <a:cubicBezTo>
                    <a:pt x="277" y="33"/>
                    <a:pt x="244" y="0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3" name="Google Shape;15723;p49"/>
            <p:cNvSpPr/>
            <p:nvPr/>
          </p:nvSpPr>
          <p:spPr>
            <a:xfrm>
              <a:off x="4806400" y="2410175"/>
              <a:ext cx="6525" cy="4950"/>
            </a:xfrm>
            <a:custGeom>
              <a:avLst/>
              <a:gdLst/>
              <a:ahLst/>
              <a:cxnLst/>
              <a:rect l="l" t="t" r="r" b="b"/>
              <a:pathLst>
                <a:path w="261" h="198" extrusionOk="0">
                  <a:moveTo>
                    <a:pt x="159" y="1"/>
                  </a:moveTo>
                  <a:cubicBezTo>
                    <a:pt x="142" y="1"/>
                    <a:pt x="123" y="3"/>
                    <a:pt x="104" y="7"/>
                  </a:cubicBezTo>
                  <a:cubicBezTo>
                    <a:pt x="55" y="40"/>
                    <a:pt x="1" y="94"/>
                    <a:pt x="17" y="143"/>
                  </a:cubicBezTo>
                  <a:cubicBezTo>
                    <a:pt x="31" y="178"/>
                    <a:pt x="64" y="197"/>
                    <a:pt x="99" y="197"/>
                  </a:cubicBezTo>
                  <a:cubicBezTo>
                    <a:pt x="119" y="197"/>
                    <a:pt x="139" y="192"/>
                    <a:pt x="158" y="180"/>
                  </a:cubicBezTo>
                  <a:cubicBezTo>
                    <a:pt x="224" y="164"/>
                    <a:pt x="261" y="94"/>
                    <a:pt x="261" y="40"/>
                  </a:cubicBezTo>
                  <a:cubicBezTo>
                    <a:pt x="249" y="16"/>
                    <a:pt x="208" y="1"/>
                    <a:pt x="15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4" name="Google Shape;15724;p49"/>
            <p:cNvSpPr/>
            <p:nvPr/>
          </p:nvSpPr>
          <p:spPr>
            <a:xfrm>
              <a:off x="4835175" y="2293150"/>
              <a:ext cx="6500" cy="4725"/>
            </a:xfrm>
            <a:custGeom>
              <a:avLst/>
              <a:gdLst/>
              <a:ahLst/>
              <a:cxnLst/>
              <a:rect l="l" t="t" r="r" b="b"/>
              <a:pathLst>
                <a:path w="260" h="189" extrusionOk="0">
                  <a:moveTo>
                    <a:pt x="103" y="0"/>
                  </a:moveTo>
                  <a:cubicBezTo>
                    <a:pt x="37" y="33"/>
                    <a:pt x="0" y="103"/>
                    <a:pt x="21" y="136"/>
                  </a:cubicBezTo>
                  <a:cubicBezTo>
                    <a:pt x="21" y="168"/>
                    <a:pt x="48" y="188"/>
                    <a:pt x="87" y="188"/>
                  </a:cubicBezTo>
                  <a:cubicBezTo>
                    <a:pt x="108" y="188"/>
                    <a:pt x="132" y="182"/>
                    <a:pt x="157" y="169"/>
                  </a:cubicBezTo>
                  <a:cubicBezTo>
                    <a:pt x="173" y="169"/>
                    <a:pt x="190" y="153"/>
                    <a:pt x="206" y="136"/>
                  </a:cubicBezTo>
                  <a:cubicBezTo>
                    <a:pt x="243" y="120"/>
                    <a:pt x="260" y="66"/>
                    <a:pt x="243" y="33"/>
                  </a:cubicBezTo>
                  <a:cubicBezTo>
                    <a:pt x="243" y="17"/>
                    <a:pt x="206" y="0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5" name="Google Shape;15725;p49"/>
            <p:cNvSpPr/>
            <p:nvPr/>
          </p:nvSpPr>
          <p:spPr>
            <a:xfrm>
              <a:off x="4783225" y="2374675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57" y="1"/>
                  </a:moveTo>
                  <a:cubicBezTo>
                    <a:pt x="140" y="1"/>
                    <a:pt x="103" y="1"/>
                    <a:pt x="70" y="38"/>
                  </a:cubicBezTo>
                  <a:cubicBezTo>
                    <a:pt x="37" y="54"/>
                    <a:pt x="17" y="71"/>
                    <a:pt x="17" y="104"/>
                  </a:cubicBezTo>
                  <a:cubicBezTo>
                    <a:pt x="0" y="120"/>
                    <a:pt x="0" y="157"/>
                    <a:pt x="17" y="174"/>
                  </a:cubicBezTo>
                  <a:cubicBezTo>
                    <a:pt x="37" y="190"/>
                    <a:pt x="54" y="190"/>
                    <a:pt x="87" y="190"/>
                  </a:cubicBezTo>
                  <a:cubicBezTo>
                    <a:pt x="103" y="190"/>
                    <a:pt x="140" y="190"/>
                    <a:pt x="157" y="174"/>
                  </a:cubicBezTo>
                  <a:lnTo>
                    <a:pt x="173" y="174"/>
                  </a:lnTo>
                  <a:cubicBezTo>
                    <a:pt x="206" y="141"/>
                    <a:pt x="223" y="120"/>
                    <a:pt x="244" y="87"/>
                  </a:cubicBezTo>
                  <a:cubicBezTo>
                    <a:pt x="260" y="38"/>
                    <a:pt x="223" y="1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6" name="Google Shape;15726;p49"/>
            <p:cNvSpPr/>
            <p:nvPr/>
          </p:nvSpPr>
          <p:spPr>
            <a:xfrm>
              <a:off x="4791350" y="2363550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58" y="0"/>
                  </a:moveTo>
                  <a:cubicBezTo>
                    <a:pt x="141" y="0"/>
                    <a:pt x="104" y="17"/>
                    <a:pt x="71" y="33"/>
                  </a:cubicBezTo>
                  <a:cubicBezTo>
                    <a:pt x="38" y="50"/>
                    <a:pt x="22" y="87"/>
                    <a:pt x="22" y="103"/>
                  </a:cubicBezTo>
                  <a:cubicBezTo>
                    <a:pt x="1" y="136"/>
                    <a:pt x="1" y="173"/>
                    <a:pt x="38" y="190"/>
                  </a:cubicBezTo>
                  <a:cubicBezTo>
                    <a:pt x="38" y="190"/>
                    <a:pt x="71" y="206"/>
                    <a:pt x="88" y="206"/>
                  </a:cubicBezTo>
                  <a:cubicBezTo>
                    <a:pt x="104" y="206"/>
                    <a:pt x="125" y="190"/>
                    <a:pt x="158" y="190"/>
                  </a:cubicBezTo>
                  <a:cubicBezTo>
                    <a:pt x="191" y="173"/>
                    <a:pt x="228" y="136"/>
                    <a:pt x="244" y="103"/>
                  </a:cubicBezTo>
                  <a:lnTo>
                    <a:pt x="244" y="87"/>
                  </a:lnTo>
                  <a:cubicBezTo>
                    <a:pt x="261" y="33"/>
                    <a:pt x="228" y="0"/>
                    <a:pt x="15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7" name="Google Shape;15727;p49"/>
            <p:cNvSpPr/>
            <p:nvPr/>
          </p:nvSpPr>
          <p:spPr>
            <a:xfrm>
              <a:off x="4786725" y="2385400"/>
              <a:ext cx="6425" cy="4750"/>
            </a:xfrm>
            <a:custGeom>
              <a:avLst/>
              <a:gdLst/>
              <a:ahLst/>
              <a:cxnLst/>
              <a:rect l="l" t="t" r="r" b="b"/>
              <a:pathLst>
                <a:path w="257" h="190" extrusionOk="0">
                  <a:moveTo>
                    <a:pt x="153" y="0"/>
                  </a:moveTo>
                  <a:cubicBezTo>
                    <a:pt x="137" y="0"/>
                    <a:pt x="104" y="21"/>
                    <a:pt x="66" y="37"/>
                  </a:cubicBezTo>
                  <a:cubicBezTo>
                    <a:pt x="50" y="54"/>
                    <a:pt x="17" y="70"/>
                    <a:pt x="17" y="103"/>
                  </a:cubicBezTo>
                  <a:cubicBezTo>
                    <a:pt x="0" y="157"/>
                    <a:pt x="33" y="190"/>
                    <a:pt x="83" y="190"/>
                  </a:cubicBezTo>
                  <a:lnTo>
                    <a:pt x="153" y="190"/>
                  </a:lnTo>
                  <a:cubicBezTo>
                    <a:pt x="186" y="174"/>
                    <a:pt x="223" y="141"/>
                    <a:pt x="240" y="103"/>
                  </a:cubicBezTo>
                  <a:cubicBezTo>
                    <a:pt x="256" y="37"/>
                    <a:pt x="223" y="0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8" name="Google Shape;15728;p49"/>
            <p:cNvSpPr/>
            <p:nvPr/>
          </p:nvSpPr>
          <p:spPr>
            <a:xfrm>
              <a:off x="4772900" y="2397875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58" y="0"/>
                  </a:moveTo>
                  <a:cubicBezTo>
                    <a:pt x="141" y="0"/>
                    <a:pt x="121" y="0"/>
                    <a:pt x="104" y="17"/>
                  </a:cubicBezTo>
                  <a:cubicBezTo>
                    <a:pt x="38" y="37"/>
                    <a:pt x="1" y="103"/>
                    <a:pt x="17" y="140"/>
                  </a:cubicBezTo>
                  <a:cubicBezTo>
                    <a:pt x="31" y="172"/>
                    <a:pt x="56" y="191"/>
                    <a:pt x="91" y="191"/>
                  </a:cubicBezTo>
                  <a:cubicBezTo>
                    <a:pt x="111" y="191"/>
                    <a:pt x="133" y="185"/>
                    <a:pt x="158" y="173"/>
                  </a:cubicBezTo>
                  <a:cubicBezTo>
                    <a:pt x="174" y="173"/>
                    <a:pt x="191" y="157"/>
                    <a:pt x="207" y="157"/>
                  </a:cubicBezTo>
                  <a:cubicBezTo>
                    <a:pt x="244" y="120"/>
                    <a:pt x="261" y="87"/>
                    <a:pt x="244" y="54"/>
                  </a:cubicBezTo>
                  <a:cubicBezTo>
                    <a:pt x="244" y="17"/>
                    <a:pt x="207" y="0"/>
                    <a:pt x="15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9" name="Google Shape;15729;p49"/>
            <p:cNvSpPr/>
            <p:nvPr/>
          </p:nvSpPr>
          <p:spPr>
            <a:xfrm>
              <a:off x="4791875" y="2351325"/>
              <a:ext cx="6425" cy="4950"/>
            </a:xfrm>
            <a:custGeom>
              <a:avLst/>
              <a:gdLst/>
              <a:ahLst/>
              <a:cxnLst/>
              <a:rect l="l" t="t" r="r" b="b"/>
              <a:pathLst>
                <a:path w="257" h="198" extrusionOk="0">
                  <a:moveTo>
                    <a:pt x="153" y="1"/>
                  </a:moveTo>
                  <a:cubicBezTo>
                    <a:pt x="138" y="1"/>
                    <a:pt x="121" y="3"/>
                    <a:pt x="104" y="7"/>
                  </a:cubicBezTo>
                  <a:cubicBezTo>
                    <a:pt x="34" y="44"/>
                    <a:pt x="1" y="110"/>
                    <a:pt x="17" y="147"/>
                  </a:cubicBezTo>
                  <a:cubicBezTo>
                    <a:pt x="17" y="179"/>
                    <a:pt x="45" y="197"/>
                    <a:pt x="83" y="197"/>
                  </a:cubicBezTo>
                  <a:cubicBezTo>
                    <a:pt x="104" y="197"/>
                    <a:pt x="128" y="192"/>
                    <a:pt x="153" y="180"/>
                  </a:cubicBezTo>
                  <a:cubicBezTo>
                    <a:pt x="223" y="164"/>
                    <a:pt x="256" y="93"/>
                    <a:pt x="240" y="44"/>
                  </a:cubicBezTo>
                  <a:cubicBezTo>
                    <a:pt x="228" y="17"/>
                    <a:pt x="195" y="1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0" name="Google Shape;15730;p49"/>
            <p:cNvSpPr/>
            <p:nvPr/>
          </p:nvSpPr>
          <p:spPr>
            <a:xfrm>
              <a:off x="4798675" y="2374375"/>
              <a:ext cx="6100" cy="5075"/>
            </a:xfrm>
            <a:custGeom>
              <a:avLst/>
              <a:gdLst/>
              <a:ahLst/>
              <a:cxnLst/>
              <a:rect l="l" t="t" r="r" b="b"/>
              <a:pathLst>
                <a:path w="244" h="203" extrusionOk="0">
                  <a:moveTo>
                    <a:pt x="174" y="0"/>
                  </a:moveTo>
                  <a:cubicBezTo>
                    <a:pt x="161" y="0"/>
                    <a:pt x="149" y="4"/>
                    <a:pt x="141" y="13"/>
                  </a:cubicBezTo>
                  <a:cubicBezTo>
                    <a:pt x="104" y="13"/>
                    <a:pt x="71" y="29"/>
                    <a:pt x="54" y="50"/>
                  </a:cubicBezTo>
                  <a:cubicBezTo>
                    <a:pt x="1" y="99"/>
                    <a:pt x="1" y="169"/>
                    <a:pt x="38" y="186"/>
                  </a:cubicBezTo>
                  <a:cubicBezTo>
                    <a:pt x="54" y="202"/>
                    <a:pt x="87" y="202"/>
                    <a:pt x="120" y="202"/>
                  </a:cubicBezTo>
                  <a:cubicBezTo>
                    <a:pt x="141" y="202"/>
                    <a:pt x="141" y="186"/>
                    <a:pt x="157" y="186"/>
                  </a:cubicBezTo>
                  <a:cubicBezTo>
                    <a:pt x="174" y="186"/>
                    <a:pt x="190" y="169"/>
                    <a:pt x="207" y="153"/>
                  </a:cubicBezTo>
                  <a:cubicBezTo>
                    <a:pt x="223" y="132"/>
                    <a:pt x="244" y="99"/>
                    <a:pt x="244" y="83"/>
                  </a:cubicBezTo>
                  <a:cubicBezTo>
                    <a:pt x="244" y="50"/>
                    <a:pt x="244" y="29"/>
                    <a:pt x="207" y="13"/>
                  </a:cubicBezTo>
                  <a:cubicBezTo>
                    <a:pt x="199" y="4"/>
                    <a:pt x="186" y="0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1" name="Google Shape;15731;p49"/>
            <p:cNvSpPr/>
            <p:nvPr/>
          </p:nvSpPr>
          <p:spPr>
            <a:xfrm>
              <a:off x="4782400" y="2326650"/>
              <a:ext cx="6400" cy="5175"/>
            </a:xfrm>
            <a:custGeom>
              <a:avLst/>
              <a:gdLst/>
              <a:ahLst/>
              <a:cxnLst/>
              <a:rect l="l" t="t" r="r" b="b"/>
              <a:pathLst>
                <a:path w="256" h="207" extrusionOk="0">
                  <a:moveTo>
                    <a:pt x="173" y="0"/>
                  </a:moveTo>
                  <a:cubicBezTo>
                    <a:pt x="103" y="0"/>
                    <a:pt x="33" y="50"/>
                    <a:pt x="17" y="103"/>
                  </a:cubicBezTo>
                  <a:cubicBezTo>
                    <a:pt x="0" y="153"/>
                    <a:pt x="33" y="206"/>
                    <a:pt x="87" y="206"/>
                  </a:cubicBezTo>
                  <a:cubicBezTo>
                    <a:pt x="120" y="206"/>
                    <a:pt x="136" y="206"/>
                    <a:pt x="153" y="186"/>
                  </a:cubicBezTo>
                  <a:cubicBezTo>
                    <a:pt x="173" y="186"/>
                    <a:pt x="173" y="169"/>
                    <a:pt x="190" y="169"/>
                  </a:cubicBezTo>
                  <a:cubicBezTo>
                    <a:pt x="206" y="153"/>
                    <a:pt x="239" y="136"/>
                    <a:pt x="239" y="103"/>
                  </a:cubicBezTo>
                  <a:cubicBezTo>
                    <a:pt x="256" y="66"/>
                    <a:pt x="256" y="50"/>
                    <a:pt x="239" y="33"/>
                  </a:cubicBezTo>
                  <a:cubicBezTo>
                    <a:pt x="223" y="17"/>
                    <a:pt x="206" y="0"/>
                    <a:pt x="17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2" name="Google Shape;15732;p49"/>
            <p:cNvSpPr/>
            <p:nvPr/>
          </p:nvSpPr>
          <p:spPr>
            <a:xfrm>
              <a:off x="4786200" y="2340750"/>
              <a:ext cx="6525" cy="4950"/>
            </a:xfrm>
            <a:custGeom>
              <a:avLst/>
              <a:gdLst/>
              <a:ahLst/>
              <a:cxnLst/>
              <a:rect l="l" t="t" r="r" b="b"/>
              <a:pathLst>
                <a:path w="261" h="198" extrusionOk="0">
                  <a:moveTo>
                    <a:pt x="170" y="1"/>
                  </a:moveTo>
                  <a:cubicBezTo>
                    <a:pt x="151" y="1"/>
                    <a:pt x="128" y="6"/>
                    <a:pt x="104" y="18"/>
                  </a:cubicBezTo>
                  <a:cubicBezTo>
                    <a:pt x="38" y="34"/>
                    <a:pt x="1" y="104"/>
                    <a:pt x="21" y="158"/>
                  </a:cubicBezTo>
                  <a:cubicBezTo>
                    <a:pt x="21" y="182"/>
                    <a:pt x="57" y="197"/>
                    <a:pt x="103" y="197"/>
                  </a:cubicBezTo>
                  <a:cubicBezTo>
                    <a:pt x="120" y="197"/>
                    <a:pt x="139" y="195"/>
                    <a:pt x="158" y="191"/>
                  </a:cubicBezTo>
                  <a:cubicBezTo>
                    <a:pt x="228" y="158"/>
                    <a:pt x="261" y="88"/>
                    <a:pt x="244" y="55"/>
                  </a:cubicBezTo>
                  <a:cubicBezTo>
                    <a:pt x="233" y="20"/>
                    <a:pt x="207" y="1"/>
                    <a:pt x="17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3" name="Google Shape;15733;p49"/>
            <p:cNvSpPr/>
            <p:nvPr/>
          </p:nvSpPr>
          <p:spPr>
            <a:xfrm>
              <a:off x="4812500" y="2302375"/>
              <a:ext cx="6000" cy="4925"/>
            </a:xfrm>
            <a:custGeom>
              <a:avLst/>
              <a:gdLst/>
              <a:ahLst/>
              <a:cxnLst/>
              <a:rect l="l" t="t" r="r" b="b"/>
              <a:pathLst>
                <a:path w="240" h="197" extrusionOk="0">
                  <a:moveTo>
                    <a:pt x="161" y="0"/>
                  </a:moveTo>
                  <a:cubicBezTo>
                    <a:pt x="117" y="0"/>
                    <a:pt x="70" y="16"/>
                    <a:pt x="33" y="44"/>
                  </a:cubicBezTo>
                  <a:cubicBezTo>
                    <a:pt x="17" y="77"/>
                    <a:pt x="0" y="93"/>
                    <a:pt x="0" y="126"/>
                  </a:cubicBezTo>
                  <a:cubicBezTo>
                    <a:pt x="0" y="147"/>
                    <a:pt x="0" y="180"/>
                    <a:pt x="33" y="180"/>
                  </a:cubicBezTo>
                  <a:cubicBezTo>
                    <a:pt x="50" y="196"/>
                    <a:pt x="83" y="196"/>
                    <a:pt x="103" y="196"/>
                  </a:cubicBezTo>
                  <a:cubicBezTo>
                    <a:pt x="120" y="196"/>
                    <a:pt x="136" y="180"/>
                    <a:pt x="136" y="180"/>
                  </a:cubicBezTo>
                  <a:cubicBezTo>
                    <a:pt x="153" y="180"/>
                    <a:pt x="169" y="163"/>
                    <a:pt x="186" y="147"/>
                  </a:cubicBezTo>
                  <a:cubicBezTo>
                    <a:pt x="239" y="93"/>
                    <a:pt x="239" y="44"/>
                    <a:pt x="206" y="7"/>
                  </a:cubicBezTo>
                  <a:cubicBezTo>
                    <a:pt x="192" y="2"/>
                    <a:pt x="177" y="0"/>
                    <a:pt x="16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4" name="Google Shape;15734;p49"/>
            <p:cNvSpPr/>
            <p:nvPr/>
          </p:nvSpPr>
          <p:spPr>
            <a:xfrm>
              <a:off x="4811150" y="2328550"/>
              <a:ext cx="6525" cy="4950"/>
            </a:xfrm>
            <a:custGeom>
              <a:avLst/>
              <a:gdLst/>
              <a:ahLst/>
              <a:cxnLst/>
              <a:rect l="l" t="t" r="r" b="b"/>
              <a:pathLst>
                <a:path w="261" h="198" extrusionOk="0">
                  <a:moveTo>
                    <a:pt x="157" y="0"/>
                  </a:moveTo>
                  <a:cubicBezTo>
                    <a:pt x="140" y="0"/>
                    <a:pt x="122" y="2"/>
                    <a:pt x="104" y="7"/>
                  </a:cubicBezTo>
                  <a:cubicBezTo>
                    <a:pt x="54" y="44"/>
                    <a:pt x="1" y="93"/>
                    <a:pt x="17" y="147"/>
                  </a:cubicBezTo>
                  <a:cubicBezTo>
                    <a:pt x="28" y="179"/>
                    <a:pt x="61" y="197"/>
                    <a:pt x="97" y="197"/>
                  </a:cubicBezTo>
                  <a:cubicBezTo>
                    <a:pt x="117" y="197"/>
                    <a:pt x="138" y="192"/>
                    <a:pt x="157" y="180"/>
                  </a:cubicBezTo>
                  <a:cubicBezTo>
                    <a:pt x="223" y="163"/>
                    <a:pt x="260" y="93"/>
                    <a:pt x="260" y="44"/>
                  </a:cubicBezTo>
                  <a:cubicBezTo>
                    <a:pt x="245" y="17"/>
                    <a:pt x="205" y="0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5" name="Google Shape;15735;p49"/>
            <p:cNvSpPr/>
            <p:nvPr/>
          </p:nvSpPr>
          <p:spPr>
            <a:xfrm>
              <a:off x="4817650" y="2281500"/>
              <a:ext cx="6400" cy="5075"/>
            </a:xfrm>
            <a:custGeom>
              <a:avLst/>
              <a:gdLst/>
              <a:ahLst/>
              <a:cxnLst/>
              <a:rect l="l" t="t" r="r" b="b"/>
              <a:pathLst>
                <a:path w="256" h="203" extrusionOk="0">
                  <a:moveTo>
                    <a:pt x="136" y="0"/>
                  </a:moveTo>
                  <a:cubicBezTo>
                    <a:pt x="103" y="17"/>
                    <a:pt x="83" y="33"/>
                    <a:pt x="50" y="54"/>
                  </a:cubicBezTo>
                  <a:cubicBezTo>
                    <a:pt x="0" y="104"/>
                    <a:pt x="0" y="157"/>
                    <a:pt x="50" y="190"/>
                  </a:cubicBezTo>
                  <a:cubicBezTo>
                    <a:pt x="58" y="198"/>
                    <a:pt x="71" y="202"/>
                    <a:pt x="87" y="202"/>
                  </a:cubicBezTo>
                  <a:cubicBezTo>
                    <a:pt x="102" y="202"/>
                    <a:pt x="120" y="198"/>
                    <a:pt x="136" y="190"/>
                  </a:cubicBezTo>
                  <a:lnTo>
                    <a:pt x="153" y="190"/>
                  </a:lnTo>
                  <a:cubicBezTo>
                    <a:pt x="186" y="174"/>
                    <a:pt x="206" y="174"/>
                    <a:pt x="223" y="157"/>
                  </a:cubicBezTo>
                  <a:cubicBezTo>
                    <a:pt x="239" y="120"/>
                    <a:pt x="256" y="104"/>
                    <a:pt x="256" y="71"/>
                  </a:cubicBezTo>
                  <a:cubicBezTo>
                    <a:pt x="256" y="54"/>
                    <a:pt x="239" y="33"/>
                    <a:pt x="223" y="17"/>
                  </a:cubicBezTo>
                  <a:cubicBezTo>
                    <a:pt x="206" y="0"/>
                    <a:pt x="169" y="0"/>
                    <a:pt x="1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6" name="Google Shape;15736;p49"/>
            <p:cNvSpPr/>
            <p:nvPr/>
          </p:nvSpPr>
          <p:spPr>
            <a:xfrm>
              <a:off x="4806000" y="2351475"/>
              <a:ext cx="6525" cy="4950"/>
            </a:xfrm>
            <a:custGeom>
              <a:avLst/>
              <a:gdLst/>
              <a:ahLst/>
              <a:cxnLst/>
              <a:rect l="l" t="t" r="r" b="b"/>
              <a:pathLst>
                <a:path w="261" h="198" extrusionOk="0">
                  <a:moveTo>
                    <a:pt x="136" y="1"/>
                  </a:moveTo>
                  <a:cubicBezTo>
                    <a:pt x="104" y="17"/>
                    <a:pt x="71" y="38"/>
                    <a:pt x="54" y="55"/>
                  </a:cubicBezTo>
                  <a:cubicBezTo>
                    <a:pt x="0" y="104"/>
                    <a:pt x="0" y="158"/>
                    <a:pt x="54" y="191"/>
                  </a:cubicBezTo>
                  <a:cubicBezTo>
                    <a:pt x="65" y="191"/>
                    <a:pt x="76" y="198"/>
                    <a:pt x="92" y="198"/>
                  </a:cubicBezTo>
                  <a:cubicBezTo>
                    <a:pt x="100" y="198"/>
                    <a:pt x="109" y="196"/>
                    <a:pt x="120" y="191"/>
                  </a:cubicBezTo>
                  <a:lnTo>
                    <a:pt x="157" y="191"/>
                  </a:lnTo>
                  <a:cubicBezTo>
                    <a:pt x="174" y="174"/>
                    <a:pt x="190" y="158"/>
                    <a:pt x="207" y="141"/>
                  </a:cubicBezTo>
                  <a:cubicBezTo>
                    <a:pt x="260" y="104"/>
                    <a:pt x="260" y="38"/>
                    <a:pt x="223" y="17"/>
                  </a:cubicBezTo>
                  <a:cubicBezTo>
                    <a:pt x="207" y="1"/>
                    <a:pt x="174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7" name="Google Shape;15737;p49"/>
            <p:cNvSpPr/>
            <p:nvPr/>
          </p:nvSpPr>
          <p:spPr>
            <a:xfrm>
              <a:off x="4801675" y="2339950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73" y="0"/>
                  </a:moveTo>
                  <a:cubicBezTo>
                    <a:pt x="140" y="0"/>
                    <a:pt x="103" y="17"/>
                    <a:pt x="70" y="33"/>
                  </a:cubicBezTo>
                  <a:cubicBezTo>
                    <a:pt x="54" y="50"/>
                    <a:pt x="21" y="66"/>
                    <a:pt x="21" y="103"/>
                  </a:cubicBezTo>
                  <a:cubicBezTo>
                    <a:pt x="0" y="153"/>
                    <a:pt x="37" y="206"/>
                    <a:pt x="87" y="206"/>
                  </a:cubicBezTo>
                  <a:cubicBezTo>
                    <a:pt x="124" y="206"/>
                    <a:pt x="140" y="190"/>
                    <a:pt x="157" y="190"/>
                  </a:cubicBezTo>
                  <a:cubicBezTo>
                    <a:pt x="173" y="190"/>
                    <a:pt x="173" y="169"/>
                    <a:pt x="190" y="169"/>
                  </a:cubicBezTo>
                  <a:cubicBezTo>
                    <a:pt x="206" y="153"/>
                    <a:pt x="244" y="120"/>
                    <a:pt x="244" y="103"/>
                  </a:cubicBezTo>
                  <a:cubicBezTo>
                    <a:pt x="260" y="50"/>
                    <a:pt x="227" y="0"/>
                    <a:pt x="17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8" name="Google Shape;15738;p49"/>
            <p:cNvSpPr/>
            <p:nvPr/>
          </p:nvSpPr>
          <p:spPr>
            <a:xfrm>
              <a:off x="4804750" y="2292225"/>
              <a:ext cx="6425" cy="5175"/>
            </a:xfrm>
            <a:custGeom>
              <a:avLst/>
              <a:gdLst/>
              <a:ahLst/>
              <a:cxnLst/>
              <a:rect l="l" t="t" r="r" b="b"/>
              <a:pathLst>
                <a:path w="257" h="207" extrusionOk="0">
                  <a:moveTo>
                    <a:pt x="154" y="0"/>
                  </a:moveTo>
                  <a:cubicBezTo>
                    <a:pt x="121" y="0"/>
                    <a:pt x="83" y="17"/>
                    <a:pt x="67" y="37"/>
                  </a:cubicBezTo>
                  <a:cubicBezTo>
                    <a:pt x="34" y="54"/>
                    <a:pt x="17" y="87"/>
                    <a:pt x="1" y="103"/>
                  </a:cubicBezTo>
                  <a:cubicBezTo>
                    <a:pt x="1" y="140"/>
                    <a:pt x="1" y="157"/>
                    <a:pt x="17" y="173"/>
                  </a:cubicBezTo>
                  <a:cubicBezTo>
                    <a:pt x="34" y="190"/>
                    <a:pt x="50" y="206"/>
                    <a:pt x="83" y="206"/>
                  </a:cubicBezTo>
                  <a:cubicBezTo>
                    <a:pt x="104" y="206"/>
                    <a:pt x="121" y="190"/>
                    <a:pt x="137" y="190"/>
                  </a:cubicBezTo>
                  <a:cubicBezTo>
                    <a:pt x="154" y="190"/>
                    <a:pt x="170" y="173"/>
                    <a:pt x="170" y="173"/>
                  </a:cubicBezTo>
                  <a:cubicBezTo>
                    <a:pt x="207" y="157"/>
                    <a:pt x="224" y="140"/>
                    <a:pt x="240" y="103"/>
                  </a:cubicBezTo>
                  <a:cubicBezTo>
                    <a:pt x="257" y="54"/>
                    <a:pt x="224" y="0"/>
                    <a:pt x="15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9" name="Google Shape;15739;p49"/>
            <p:cNvSpPr/>
            <p:nvPr/>
          </p:nvSpPr>
          <p:spPr>
            <a:xfrm>
              <a:off x="4558625" y="2354500"/>
              <a:ext cx="6925" cy="4925"/>
            </a:xfrm>
            <a:custGeom>
              <a:avLst/>
              <a:gdLst/>
              <a:ahLst/>
              <a:cxnLst/>
              <a:rect l="l" t="t" r="r" b="b"/>
              <a:pathLst>
                <a:path w="277" h="197" extrusionOk="0">
                  <a:moveTo>
                    <a:pt x="170" y="0"/>
                  </a:moveTo>
                  <a:cubicBezTo>
                    <a:pt x="132" y="0"/>
                    <a:pt x="85" y="19"/>
                    <a:pt x="54" y="53"/>
                  </a:cubicBezTo>
                  <a:cubicBezTo>
                    <a:pt x="17" y="103"/>
                    <a:pt x="0" y="156"/>
                    <a:pt x="54" y="189"/>
                  </a:cubicBezTo>
                  <a:cubicBezTo>
                    <a:pt x="65" y="189"/>
                    <a:pt x="83" y="196"/>
                    <a:pt x="104" y="196"/>
                  </a:cubicBezTo>
                  <a:cubicBezTo>
                    <a:pt x="115" y="196"/>
                    <a:pt x="126" y="195"/>
                    <a:pt x="137" y="189"/>
                  </a:cubicBezTo>
                  <a:lnTo>
                    <a:pt x="174" y="189"/>
                  </a:lnTo>
                  <a:cubicBezTo>
                    <a:pt x="190" y="173"/>
                    <a:pt x="207" y="156"/>
                    <a:pt x="223" y="156"/>
                  </a:cubicBezTo>
                  <a:cubicBezTo>
                    <a:pt x="277" y="103"/>
                    <a:pt x="277" y="37"/>
                    <a:pt x="223" y="20"/>
                  </a:cubicBezTo>
                  <a:cubicBezTo>
                    <a:pt x="211" y="6"/>
                    <a:pt x="192" y="0"/>
                    <a:pt x="17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0" name="Google Shape;15740;p49"/>
            <p:cNvSpPr/>
            <p:nvPr/>
          </p:nvSpPr>
          <p:spPr>
            <a:xfrm>
              <a:off x="4493800" y="2294375"/>
              <a:ext cx="6400" cy="5175"/>
            </a:xfrm>
            <a:custGeom>
              <a:avLst/>
              <a:gdLst/>
              <a:ahLst/>
              <a:cxnLst/>
              <a:rect l="l" t="t" r="r" b="b"/>
              <a:pathLst>
                <a:path w="256" h="207" extrusionOk="0">
                  <a:moveTo>
                    <a:pt x="173" y="1"/>
                  </a:moveTo>
                  <a:cubicBezTo>
                    <a:pt x="103" y="1"/>
                    <a:pt x="33" y="54"/>
                    <a:pt x="17" y="104"/>
                  </a:cubicBezTo>
                  <a:cubicBezTo>
                    <a:pt x="0" y="157"/>
                    <a:pt x="33" y="207"/>
                    <a:pt x="103" y="207"/>
                  </a:cubicBezTo>
                  <a:cubicBezTo>
                    <a:pt x="120" y="207"/>
                    <a:pt x="136" y="190"/>
                    <a:pt x="153" y="190"/>
                  </a:cubicBezTo>
                  <a:cubicBezTo>
                    <a:pt x="173" y="190"/>
                    <a:pt x="173" y="174"/>
                    <a:pt x="190" y="174"/>
                  </a:cubicBezTo>
                  <a:cubicBezTo>
                    <a:pt x="223" y="157"/>
                    <a:pt x="239" y="120"/>
                    <a:pt x="239" y="104"/>
                  </a:cubicBezTo>
                  <a:cubicBezTo>
                    <a:pt x="256" y="71"/>
                    <a:pt x="256" y="54"/>
                    <a:pt x="239" y="34"/>
                  </a:cubicBezTo>
                  <a:cubicBezTo>
                    <a:pt x="223" y="17"/>
                    <a:pt x="206" y="1"/>
                    <a:pt x="17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1" name="Google Shape;15741;p49"/>
            <p:cNvSpPr/>
            <p:nvPr/>
          </p:nvSpPr>
          <p:spPr>
            <a:xfrm>
              <a:off x="4497600" y="2308550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71" y="0"/>
                  </a:moveTo>
                  <a:cubicBezTo>
                    <a:pt x="151" y="0"/>
                    <a:pt x="128" y="6"/>
                    <a:pt x="104" y="19"/>
                  </a:cubicBezTo>
                  <a:cubicBezTo>
                    <a:pt x="38" y="36"/>
                    <a:pt x="1" y="106"/>
                    <a:pt x="21" y="139"/>
                  </a:cubicBezTo>
                  <a:cubicBezTo>
                    <a:pt x="32" y="171"/>
                    <a:pt x="57" y="191"/>
                    <a:pt x="91" y="191"/>
                  </a:cubicBezTo>
                  <a:cubicBezTo>
                    <a:pt x="111" y="191"/>
                    <a:pt x="133" y="185"/>
                    <a:pt x="157" y="172"/>
                  </a:cubicBezTo>
                  <a:cubicBezTo>
                    <a:pt x="227" y="155"/>
                    <a:pt x="260" y="85"/>
                    <a:pt x="244" y="52"/>
                  </a:cubicBezTo>
                  <a:cubicBezTo>
                    <a:pt x="233" y="20"/>
                    <a:pt x="207" y="0"/>
                    <a:pt x="17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2" name="Google Shape;15742;p49"/>
            <p:cNvSpPr/>
            <p:nvPr/>
          </p:nvSpPr>
          <p:spPr>
            <a:xfrm>
              <a:off x="4503275" y="2319175"/>
              <a:ext cx="6425" cy="4900"/>
            </a:xfrm>
            <a:custGeom>
              <a:avLst/>
              <a:gdLst/>
              <a:ahLst/>
              <a:cxnLst/>
              <a:rect l="l" t="t" r="r" b="b"/>
              <a:pathLst>
                <a:path w="257" h="196" extrusionOk="0">
                  <a:moveTo>
                    <a:pt x="156" y="0"/>
                  </a:moveTo>
                  <a:cubicBezTo>
                    <a:pt x="139" y="0"/>
                    <a:pt x="121" y="2"/>
                    <a:pt x="104" y="7"/>
                  </a:cubicBezTo>
                  <a:cubicBezTo>
                    <a:pt x="33" y="40"/>
                    <a:pt x="0" y="93"/>
                    <a:pt x="17" y="143"/>
                  </a:cubicBezTo>
                  <a:cubicBezTo>
                    <a:pt x="27" y="177"/>
                    <a:pt x="51" y="196"/>
                    <a:pt x="85" y="196"/>
                  </a:cubicBezTo>
                  <a:cubicBezTo>
                    <a:pt x="104" y="196"/>
                    <a:pt x="127" y="189"/>
                    <a:pt x="153" y="176"/>
                  </a:cubicBezTo>
                  <a:cubicBezTo>
                    <a:pt x="223" y="159"/>
                    <a:pt x="256" y="93"/>
                    <a:pt x="240" y="40"/>
                  </a:cubicBezTo>
                  <a:cubicBezTo>
                    <a:pt x="240" y="15"/>
                    <a:pt x="202" y="0"/>
                    <a:pt x="15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3" name="Google Shape;15743;p49"/>
            <p:cNvSpPr/>
            <p:nvPr/>
          </p:nvSpPr>
          <p:spPr>
            <a:xfrm>
              <a:off x="4489475" y="2330975"/>
              <a:ext cx="6500" cy="5075"/>
            </a:xfrm>
            <a:custGeom>
              <a:avLst/>
              <a:gdLst/>
              <a:ahLst/>
              <a:cxnLst/>
              <a:rect l="l" t="t" r="r" b="b"/>
              <a:pathLst>
                <a:path w="260" h="203" extrusionOk="0">
                  <a:moveTo>
                    <a:pt x="190" y="0"/>
                  </a:moveTo>
                  <a:cubicBezTo>
                    <a:pt x="177" y="0"/>
                    <a:pt x="165" y="5"/>
                    <a:pt x="157" y="13"/>
                  </a:cubicBezTo>
                  <a:cubicBezTo>
                    <a:pt x="120" y="13"/>
                    <a:pt x="87" y="33"/>
                    <a:pt x="70" y="50"/>
                  </a:cubicBezTo>
                  <a:cubicBezTo>
                    <a:pt x="16" y="99"/>
                    <a:pt x="0" y="169"/>
                    <a:pt x="54" y="186"/>
                  </a:cubicBezTo>
                  <a:cubicBezTo>
                    <a:pt x="70" y="202"/>
                    <a:pt x="103" y="202"/>
                    <a:pt x="140" y="202"/>
                  </a:cubicBezTo>
                  <a:cubicBezTo>
                    <a:pt x="140" y="186"/>
                    <a:pt x="157" y="186"/>
                    <a:pt x="173" y="186"/>
                  </a:cubicBezTo>
                  <a:cubicBezTo>
                    <a:pt x="190" y="169"/>
                    <a:pt x="206" y="169"/>
                    <a:pt x="223" y="153"/>
                  </a:cubicBezTo>
                  <a:cubicBezTo>
                    <a:pt x="243" y="137"/>
                    <a:pt x="260" y="99"/>
                    <a:pt x="260" y="83"/>
                  </a:cubicBezTo>
                  <a:cubicBezTo>
                    <a:pt x="260" y="50"/>
                    <a:pt x="260" y="33"/>
                    <a:pt x="223" y="13"/>
                  </a:cubicBezTo>
                  <a:cubicBezTo>
                    <a:pt x="214" y="5"/>
                    <a:pt x="202" y="0"/>
                    <a:pt x="19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4" name="Google Shape;15744;p49"/>
            <p:cNvSpPr/>
            <p:nvPr/>
          </p:nvSpPr>
          <p:spPr>
            <a:xfrm>
              <a:off x="4507500" y="2296125"/>
              <a:ext cx="6925" cy="5200"/>
            </a:xfrm>
            <a:custGeom>
              <a:avLst/>
              <a:gdLst/>
              <a:ahLst/>
              <a:cxnLst/>
              <a:rect l="l" t="t" r="r" b="b"/>
              <a:pathLst>
                <a:path w="277" h="208" extrusionOk="0">
                  <a:moveTo>
                    <a:pt x="174" y="1"/>
                  </a:moveTo>
                  <a:cubicBezTo>
                    <a:pt x="157" y="1"/>
                    <a:pt x="120" y="17"/>
                    <a:pt x="87" y="34"/>
                  </a:cubicBezTo>
                  <a:cubicBezTo>
                    <a:pt x="54" y="50"/>
                    <a:pt x="38" y="87"/>
                    <a:pt x="38" y="104"/>
                  </a:cubicBezTo>
                  <a:cubicBezTo>
                    <a:pt x="1" y="153"/>
                    <a:pt x="38" y="207"/>
                    <a:pt x="104" y="207"/>
                  </a:cubicBezTo>
                  <a:cubicBezTo>
                    <a:pt x="120" y="207"/>
                    <a:pt x="141" y="207"/>
                    <a:pt x="174" y="191"/>
                  </a:cubicBezTo>
                  <a:lnTo>
                    <a:pt x="190" y="170"/>
                  </a:lnTo>
                  <a:cubicBezTo>
                    <a:pt x="223" y="153"/>
                    <a:pt x="244" y="137"/>
                    <a:pt x="260" y="104"/>
                  </a:cubicBezTo>
                  <a:cubicBezTo>
                    <a:pt x="277" y="50"/>
                    <a:pt x="244" y="1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5" name="Google Shape;15745;p49"/>
            <p:cNvSpPr/>
            <p:nvPr/>
          </p:nvSpPr>
          <p:spPr>
            <a:xfrm>
              <a:off x="4484725" y="2306450"/>
              <a:ext cx="6925" cy="4750"/>
            </a:xfrm>
            <a:custGeom>
              <a:avLst/>
              <a:gdLst/>
              <a:ahLst/>
              <a:cxnLst/>
              <a:rect l="l" t="t" r="r" b="b"/>
              <a:pathLst>
                <a:path w="277" h="190" extrusionOk="0">
                  <a:moveTo>
                    <a:pt x="174" y="0"/>
                  </a:moveTo>
                  <a:cubicBezTo>
                    <a:pt x="141" y="0"/>
                    <a:pt x="103" y="0"/>
                    <a:pt x="87" y="17"/>
                  </a:cubicBezTo>
                  <a:cubicBezTo>
                    <a:pt x="54" y="33"/>
                    <a:pt x="37" y="66"/>
                    <a:pt x="21" y="87"/>
                  </a:cubicBezTo>
                  <a:cubicBezTo>
                    <a:pt x="0" y="153"/>
                    <a:pt x="37" y="190"/>
                    <a:pt x="103" y="190"/>
                  </a:cubicBezTo>
                  <a:cubicBezTo>
                    <a:pt x="124" y="190"/>
                    <a:pt x="141" y="190"/>
                    <a:pt x="157" y="169"/>
                  </a:cubicBezTo>
                  <a:cubicBezTo>
                    <a:pt x="174" y="169"/>
                    <a:pt x="174" y="169"/>
                    <a:pt x="190" y="153"/>
                  </a:cubicBezTo>
                  <a:cubicBezTo>
                    <a:pt x="227" y="136"/>
                    <a:pt x="244" y="120"/>
                    <a:pt x="244" y="87"/>
                  </a:cubicBezTo>
                  <a:cubicBezTo>
                    <a:pt x="277" y="33"/>
                    <a:pt x="244" y="0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6" name="Google Shape;15746;p49"/>
            <p:cNvSpPr/>
            <p:nvPr/>
          </p:nvSpPr>
          <p:spPr>
            <a:xfrm>
              <a:off x="4486875" y="2320550"/>
              <a:ext cx="6950" cy="4950"/>
            </a:xfrm>
            <a:custGeom>
              <a:avLst/>
              <a:gdLst/>
              <a:ahLst/>
              <a:cxnLst/>
              <a:rect l="l" t="t" r="r" b="b"/>
              <a:pathLst>
                <a:path w="278" h="198" extrusionOk="0">
                  <a:moveTo>
                    <a:pt x="180" y="1"/>
                  </a:moveTo>
                  <a:cubicBezTo>
                    <a:pt x="160" y="1"/>
                    <a:pt x="139" y="6"/>
                    <a:pt x="120" y="18"/>
                  </a:cubicBezTo>
                  <a:cubicBezTo>
                    <a:pt x="55" y="38"/>
                    <a:pt x="1" y="104"/>
                    <a:pt x="17" y="158"/>
                  </a:cubicBezTo>
                  <a:cubicBezTo>
                    <a:pt x="33" y="182"/>
                    <a:pt x="72" y="197"/>
                    <a:pt x="119" y="197"/>
                  </a:cubicBezTo>
                  <a:cubicBezTo>
                    <a:pt x="137" y="197"/>
                    <a:pt x="155" y="195"/>
                    <a:pt x="174" y="191"/>
                  </a:cubicBezTo>
                  <a:cubicBezTo>
                    <a:pt x="224" y="158"/>
                    <a:pt x="277" y="104"/>
                    <a:pt x="261" y="55"/>
                  </a:cubicBezTo>
                  <a:cubicBezTo>
                    <a:pt x="250" y="20"/>
                    <a:pt x="216" y="1"/>
                    <a:pt x="18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7" name="Google Shape;15747;p49"/>
            <p:cNvSpPr/>
            <p:nvPr/>
          </p:nvSpPr>
          <p:spPr>
            <a:xfrm>
              <a:off x="4522550" y="2296300"/>
              <a:ext cx="6925" cy="5025"/>
            </a:xfrm>
            <a:custGeom>
              <a:avLst/>
              <a:gdLst/>
              <a:ahLst/>
              <a:cxnLst/>
              <a:rect l="l" t="t" r="r" b="b"/>
              <a:pathLst>
                <a:path w="277" h="201" extrusionOk="0">
                  <a:moveTo>
                    <a:pt x="177" y="1"/>
                  </a:moveTo>
                  <a:cubicBezTo>
                    <a:pt x="154" y="1"/>
                    <a:pt x="129" y="4"/>
                    <a:pt x="104" y="10"/>
                  </a:cubicBezTo>
                  <a:cubicBezTo>
                    <a:pt x="54" y="43"/>
                    <a:pt x="0" y="97"/>
                    <a:pt x="17" y="146"/>
                  </a:cubicBezTo>
                  <a:cubicBezTo>
                    <a:pt x="28" y="181"/>
                    <a:pt x="61" y="201"/>
                    <a:pt x="98" y="201"/>
                  </a:cubicBezTo>
                  <a:cubicBezTo>
                    <a:pt x="118" y="201"/>
                    <a:pt x="138" y="195"/>
                    <a:pt x="157" y="184"/>
                  </a:cubicBezTo>
                  <a:cubicBezTo>
                    <a:pt x="223" y="146"/>
                    <a:pt x="277" y="97"/>
                    <a:pt x="260" y="43"/>
                  </a:cubicBezTo>
                  <a:cubicBezTo>
                    <a:pt x="247" y="12"/>
                    <a:pt x="216" y="1"/>
                    <a:pt x="17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8" name="Google Shape;15748;p49"/>
            <p:cNvSpPr/>
            <p:nvPr/>
          </p:nvSpPr>
          <p:spPr>
            <a:xfrm>
              <a:off x="4509675" y="2284175"/>
              <a:ext cx="6925" cy="5075"/>
            </a:xfrm>
            <a:custGeom>
              <a:avLst/>
              <a:gdLst/>
              <a:ahLst/>
              <a:cxnLst/>
              <a:rect l="l" t="t" r="r" b="b"/>
              <a:pathLst>
                <a:path w="277" h="203" extrusionOk="0">
                  <a:moveTo>
                    <a:pt x="187" y="1"/>
                  </a:moveTo>
                  <a:cubicBezTo>
                    <a:pt x="172" y="1"/>
                    <a:pt x="155" y="5"/>
                    <a:pt x="136" y="13"/>
                  </a:cubicBezTo>
                  <a:cubicBezTo>
                    <a:pt x="103" y="13"/>
                    <a:pt x="87" y="30"/>
                    <a:pt x="54" y="50"/>
                  </a:cubicBezTo>
                  <a:cubicBezTo>
                    <a:pt x="0" y="100"/>
                    <a:pt x="0" y="170"/>
                    <a:pt x="54" y="186"/>
                  </a:cubicBezTo>
                  <a:cubicBezTo>
                    <a:pt x="70" y="203"/>
                    <a:pt x="103" y="203"/>
                    <a:pt x="136" y="203"/>
                  </a:cubicBezTo>
                  <a:lnTo>
                    <a:pt x="157" y="186"/>
                  </a:lnTo>
                  <a:cubicBezTo>
                    <a:pt x="190" y="186"/>
                    <a:pt x="206" y="170"/>
                    <a:pt x="223" y="153"/>
                  </a:cubicBezTo>
                  <a:cubicBezTo>
                    <a:pt x="260" y="100"/>
                    <a:pt x="276" y="50"/>
                    <a:pt x="223" y="13"/>
                  </a:cubicBezTo>
                  <a:cubicBezTo>
                    <a:pt x="214" y="5"/>
                    <a:pt x="202" y="1"/>
                    <a:pt x="18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9" name="Google Shape;15749;p49"/>
            <p:cNvSpPr/>
            <p:nvPr/>
          </p:nvSpPr>
          <p:spPr>
            <a:xfrm>
              <a:off x="4529450" y="2304950"/>
              <a:ext cx="6425" cy="4925"/>
            </a:xfrm>
            <a:custGeom>
              <a:avLst/>
              <a:gdLst/>
              <a:ahLst/>
              <a:cxnLst/>
              <a:rect l="l" t="t" r="r" b="b"/>
              <a:pathLst>
                <a:path w="257" h="197" extrusionOk="0">
                  <a:moveTo>
                    <a:pt x="156" y="0"/>
                  </a:moveTo>
                  <a:cubicBezTo>
                    <a:pt x="139" y="0"/>
                    <a:pt x="121" y="2"/>
                    <a:pt x="104" y="7"/>
                  </a:cubicBezTo>
                  <a:cubicBezTo>
                    <a:pt x="50" y="44"/>
                    <a:pt x="1" y="93"/>
                    <a:pt x="17" y="147"/>
                  </a:cubicBezTo>
                  <a:cubicBezTo>
                    <a:pt x="28" y="179"/>
                    <a:pt x="61" y="197"/>
                    <a:pt x="96" y="197"/>
                  </a:cubicBezTo>
                  <a:cubicBezTo>
                    <a:pt x="116" y="197"/>
                    <a:pt x="136" y="191"/>
                    <a:pt x="153" y="180"/>
                  </a:cubicBezTo>
                  <a:cubicBezTo>
                    <a:pt x="223" y="147"/>
                    <a:pt x="256" y="93"/>
                    <a:pt x="256" y="44"/>
                  </a:cubicBezTo>
                  <a:cubicBezTo>
                    <a:pt x="244" y="16"/>
                    <a:pt x="203" y="0"/>
                    <a:pt x="15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0" name="Google Shape;15750;p49"/>
            <p:cNvSpPr/>
            <p:nvPr/>
          </p:nvSpPr>
          <p:spPr>
            <a:xfrm>
              <a:off x="4533675" y="2317150"/>
              <a:ext cx="6925" cy="5200"/>
            </a:xfrm>
            <a:custGeom>
              <a:avLst/>
              <a:gdLst/>
              <a:ahLst/>
              <a:cxnLst/>
              <a:rect l="l" t="t" r="r" b="b"/>
              <a:pathLst>
                <a:path w="277" h="208" extrusionOk="0">
                  <a:moveTo>
                    <a:pt x="174" y="1"/>
                  </a:moveTo>
                  <a:cubicBezTo>
                    <a:pt x="141" y="1"/>
                    <a:pt x="104" y="17"/>
                    <a:pt x="87" y="34"/>
                  </a:cubicBezTo>
                  <a:cubicBezTo>
                    <a:pt x="54" y="50"/>
                    <a:pt x="38" y="88"/>
                    <a:pt x="21" y="104"/>
                  </a:cubicBezTo>
                  <a:cubicBezTo>
                    <a:pt x="1" y="154"/>
                    <a:pt x="38" y="191"/>
                    <a:pt x="71" y="207"/>
                  </a:cubicBezTo>
                  <a:lnTo>
                    <a:pt x="104" y="207"/>
                  </a:lnTo>
                  <a:cubicBezTo>
                    <a:pt x="124" y="207"/>
                    <a:pt x="141" y="191"/>
                    <a:pt x="157" y="191"/>
                  </a:cubicBezTo>
                  <a:cubicBezTo>
                    <a:pt x="190" y="174"/>
                    <a:pt x="227" y="154"/>
                    <a:pt x="244" y="121"/>
                  </a:cubicBezTo>
                  <a:lnTo>
                    <a:pt x="244" y="104"/>
                  </a:lnTo>
                  <a:cubicBezTo>
                    <a:pt x="277" y="50"/>
                    <a:pt x="244" y="1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1" name="Google Shape;15751;p49"/>
            <p:cNvSpPr/>
            <p:nvPr/>
          </p:nvSpPr>
          <p:spPr>
            <a:xfrm>
              <a:off x="4525550" y="2342100"/>
              <a:ext cx="6500" cy="5175"/>
            </a:xfrm>
            <a:custGeom>
              <a:avLst/>
              <a:gdLst/>
              <a:ahLst/>
              <a:cxnLst/>
              <a:rect l="l" t="t" r="r" b="b"/>
              <a:pathLst>
                <a:path w="260" h="207" extrusionOk="0">
                  <a:moveTo>
                    <a:pt x="173" y="1"/>
                  </a:moveTo>
                  <a:cubicBezTo>
                    <a:pt x="140" y="1"/>
                    <a:pt x="103" y="17"/>
                    <a:pt x="87" y="34"/>
                  </a:cubicBezTo>
                  <a:cubicBezTo>
                    <a:pt x="54" y="50"/>
                    <a:pt x="37" y="67"/>
                    <a:pt x="17" y="104"/>
                  </a:cubicBezTo>
                  <a:cubicBezTo>
                    <a:pt x="0" y="153"/>
                    <a:pt x="37" y="207"/>
                    <a:pt x="103" y="207"/>
                  </a:cubicBezTo>
                  <a:cubicBezTo>
                    <a:pt x="120" y="207"/>
                    <a:pt x="140" y="186"/>
                    <a:pt x="157" y="186"/>
                  </a:cubicBezTo>
                  <a:cubicBezTo>
                    <a:pt x="173" y="186"/>
                    <a:pt x="190" y="170"/>
                    <a:pt x="190" y="170"/>
                  </a:cubicBezTo>
                  <a:cubicBezTo>
                    <a:pt x="223" y="153"/>
                    <a:pt x="243" y="120"/>
                    <a:pt x="260" y="104"/>
                  </a:cubicBezTo>
                  <a:cubicBezTo>
                    <a:pt x="260" y="67"/>
                    <a:pt x="260" y="50"/>
                    <a:pt x="243" y="34"/>
                  </a:cubicBezTo>
                  <a:cubicBezTo>
                    <a:pt x="223" y="17"/>
                    <a:pt x="206" y="1"/>
                    <a:pt x="17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2" name="Google Shape;15752;p49"/>
            <p:cNvSpPr/>
            <p:nvPr/>
          </p:nvSpPr>
          <p:spPr>
            <a:xfrm>
              <a:off x="4479575" y="2343450"/>
              <a:ext cx="6500" cy="5100"/>
            </a:xfrm>
            <a:custGeom>
              <a:avLst/>
              <a:gdLst/>
              <a:ahLst/>
              <a:cxnLst/>
              <a:rect l="l" t="t" r="r" b="b"/>
              <a:pathLst>
                <a:path w="260" h="204" extrusionOk="0">
                  <a:moveTo>
                    <a:pt x="163" y="0"/>
                  </a:moveTo>
                  <a:cubicBezTo>
                    <a:pt x="143" y="0"/>
                    <a:pt x="122" y="4"/>
                    <a:pt x="103" y="13"/>
                  </a:cubicBezTo>
                  <a:cubicBezTo>
                    <a:pt x="54" y="29"/>
                    <a:pt x="21" y="66"/>
                    <a:pt x="0" y="99"/>
                  </a:cubicBezTo>
                  <a:lnTo>
                    <a:pt x="0" y="153"/>
                  </a:lnTo>
                  <a:cubicBezTo>
                    <a:pt x="14" y="185"/>
                    <a:pt x="46" y="203"/>
                    <a:pt x="86" y="203"/>
                  </a:cubicBezTo>
                  <a:cubicBezTo>
                    <a:pt x="108" y="203"/>
                    <a:pt x="132" y="198"/>
                    <a:pt x="157" y="186"/>
                  </a:cubicBezTo>
                  <a:cubicBezTo>
                    <a:pt x="206" y="153"/>
                    <a:pt x="260" y="99"/>
                    <a:pt x="243" y="50"/>
                  </a:cubicBezTo>
                  <a:cubicBezTo>
                    <a:pt x="243" y="29"/>
                    <a:pt x="227" y="29"/>
                    <a:pt x="206" y="13"/>
                  </a:cubicBezTo>
                  <a:cubicBezTo>
                    <a:pt x="198" y="4"/>
                    <a:pt x="182" y="0"/>
                    <a:pt x="16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3" name="Google Shape;15753;p49"/>
            <p:cNvSpPr/>
            <p:nvPr/>
          </p:nvSpPr>
          <p:spPr>
            <a:xfrm>
              <a:off x="4513125" y="2307675"/>
              <a:ext cx="6450" cy="4850"/>
            </a:xfrm>
            <a:custGeom>
              <a:avLst/>
              <a:gdLst/>
              <a:ahLst/>
              <a:cxnLst/>
              <a:rect l="l" t="t" r="r" b="b"/>
              <a:pathLst>
                <a:path w="258" h="194" extrusionOk="0">
                  <a:moveTo>
                    <a:pt x="171" y="1"/>
                  </a:moveTo>
                  <a:cubicBezTo>
                    <a:pt x="138" y="1"/>
                    <a:pt x="101" y="17"/>
                    <a:pt x="68" y="38"/>
                  </a:cubicBezTo>
                  <a:cubicBezTo>
                    <a:pt x="52" y="54"/>
                    <a:pt x="35" y="71"/>
                    <a:pt x="19" y="104"/>
                  </a:cubicBezTo>
                  <a:cubicBezTo>
                    <a:pt x="1" y="150"/>
                    <a:pt x="26" y="194"/>
                    <a:pt x="66" y="194"/>
                  </a:cubicBezTo>
                  <a:cubicBezTo>
                    <a:pt x="72" y="194"/>
                    <a:pt x="78" y="193"/>
                    <a:pt x="85" y="190"/>
                  </a:cubicBezTo>
                  <a:lnTo>
                    <a:pt x="155" y="190"/>
                  </a:lnTo>
                  <a:cubicBezTo>
                    <a:pt x="171" y="174"/>
                    <a:pt x="171" y="174"/>
                    <a:pt x="188" y="174"/>
                  </a:cubicBezTo>
                  <a:cubicBezTo>
                    <a:pt x="204" y="157"/>
                    <a:pt x="241" y="120"/>
                    <a:pt x="241" y="104"/>
                  </a:cubicBezTo>
                  <a:cubicBezTo>
                    <a:pt x="258" y="54"/>
                    <a:pt x="225" y="1"/>
                    <a:pt x="17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4" name="Google Shape;15754;p49"/>
            <p:cNvSpPr/>
            <p:nvPr/>
          </p:nvSpPr>
          <p:spPr>
            <a:xfrm>
              <a:off x="4517400" y="2319325"/>
              <a:ext cx="6925" cy="4775"/>
            </a:xfrm>
            <a:custGeom>
              <a:avLst/>
              <a:gdLst/>
              <a:ahLst/>
              <a:cxnLst/>
              <a:rect l="l" t="t" r="r" b="b"/>
              <a:pathLst>
                <a:path w="277" h="191" extrusionOk="0">
                  <a:moveTo>
                    <a:pt x="136" y="1"/>
                  </a:moveTo>
                  <a:cubicBezTo>
                    <a:pt x="103" y="1"/>
                    <a:pt x="87" y="17"/>
                    <a:pt x="54" y="50"/>
                  </a:cubicBezTo>
                  <a:cubicBezTo>
                    <a:pt x="0" y="87"/>
                    <a:pt x="0" y="153"/>
                    <a:pt x="54" y="190"/>
                  </a:cubicBezTo>
                  <a:lnTo>
                    <a:pt x="120" y="190"/>
                  </a:lnTo>
                  <a:cubicBezTo>
                    <a:pt x="136" y="190"/>
                    <a:pt x="157" y="190"/>
                    <a:pt x="157" y="170"/>
                  </a:cubicBezTo>
                  <a:cubicBezTo>
                    <a:pt x="173" y="170"/>
                    <a:pt x="206" y="153"/>
                    <a:pt x="206" y="137"/>
                  </a:cubicBezTo>
                  <a:cubicBezTo>
                    <a:pt x="260" y="104"/>
                    <a:pt x="277" y="34"/>
                    <a:pt x="223" y="17"/>
                  </a:cubicBezTo>
                  <a:cubicBezTo>
                    <a:pt x="206" y="1"/>
                    <a:pt x="173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5" name="Google Shape;15755;p49"/>
            <p:cNvSpPr/>
            <p:nvPr/>
          </p:nvSpPr>
          <p:spPr>
            <a:xfrm>
              <a:off x="4544000" y="2294375"/>
              <a:ext cx="6500" cy="5175"/>
            </a:xfrm>
            <a:custGeom>
              <a:avLst/>
              <a:gdLst/>
              <a:ahLst/>
              <a:cxnLst/>
              <a:rect l="l" t="t" r="r" b="b"/>
              <a:pathLst>
                <a:path w="260" h="207" extrusionOk="0">
                  <a:moveTo>
                    <a:pt x="173" y="1"/>
                  </a:moveTo>
                  <a:cubicBezTo>
                    <a:pt x="140" y="1"/>
                    <a:pt x="103" y="17"/>
                    <a:pt x="70" y="34"/>
                  </a:cubicBezTo>
                  <a:cubicBezTo>
                    <a:pt x="54" y="54"/>
                    <a:pt x="37" y="71"/>
                    <a:pt x="21" y="104"/>
                  </a:cubicBezTo>
                  <a:cubicBezTo>
                    <a:pt x="0" y="157"/>
                    <a:pt x="37" y="207"/>
                    <a:pt x="87" y="207"/>
                  </a:cubicBezTo>
                  <a:cubicBezTo>
                    <a:pt x="124" y="207"/>
                    <a:pt x="140" y="190"/>
                    <a:pt x="157" y="190"/>
                  </a:cubicBezTo>
                  <a:cubicBezTo>
                    <a:pt x="173" y="190"/>
                    <a:pt x="173" y="174"/>
                    <a:pt x="190" y="174"/>
                  </a:cubicBezTo>
                  <a:cubicBezTo>
                    <a:pt x="206" y="157"/>
                    <a:pt x="243" y="120"/>
                    <a:pt x="243" y="104"/>
                  </a:cubicBezTo>
                  <a:cubicBezTo>
                    <a:pt x="260" y="54"/>
                    <a:pt x="227" y="1"/>
                    <a:pt x="17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6" name="Google Shape;15756;p49"/>
            <p:cNvSpPr/>
            <p:nvPr/>
          </p:nvSpPr>
          <p:spPr>
            <a:xfrm>
              <a:off x="4474425" y="2331275"/>
              <a:ext cx="6500" cy="5250"/>
            </a:xfrm>
            <a:custGeom>
              <a:avLst/>
              <a:gdLst/>
              <a:ahLst/>
              <a:cxnLst/>
              <a:rect l="l" t="t" r="r" b="b"/>
              <a:pathLst>
                <a:path w="260" h="210" extrusionOk="0">
                  <a:moveTo>
                    <a:pt x="157" y="1"/>
                  </a:moveTo>
                  <a:cubicBezTo>
                    <a:pt x="140" y="1"/>
                    <a:pt x="124" y="21"/>
                    <a:pt x="103" y="21"/>
                  </a:cubicBezTo>
                  <a:cubicBezTo>
                    <a:pt x="37" y="54"/>
                    <a:pt x="0" y="104"/>
                    <a:pt x="21" y="157"/>
                  </a:cubicBezTo>
                  <a:cubicBezTo>
                    <a:pt x="21" y="190"/>
                    <a:pt x="48" y="209"/>
                    <a:pt x="87" y="209"/>
                  </a:cubicBezTo>
                  <a:cubicBezTo>
                    <a:pt x="108" y="209"/>
                    <a:pt x="132" y="204"/>
                    <a:pt x="157" y="190"/>
                  </a:cubicBezTo>
                  <a:cubicBezTo>
                    <a:pt x="173" y="190"/>
                    <a:pt x="190" y="174"/>
                    <a:pt x="206" y="157"/>
                  </a:cubicBezTo>
                  <a:cubicBezTo>
                    <a:pt x="243" y="125"/>
                    <a:pt x="260" y="87"/>
                    <a:pt x="243" y="54"/>
                  </a:cubicBezTo>
                  <a:cubicBezTo>
                    <a:pt x="243" y="21"/>
                    <a:pt x="206" y="1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7" name="Google Shape;15757;p49"/>
            <p:cNvSpPr/>
            <p:nvPr/>
          </p:nvSpPr>
          <p:spPr>
            <a:xfrm>
              <a:off x="4716225" y="2513825"/>
              <a:ext cx="6100" cy="5175"/>
            </a:xfrm>
            <a:custGeom>
              <a:avLst/>
              <a:gdLst/>
              <a:ahLst/>
              <a:cxnLst/>
              <a:rect l="l" t="t" r="r" b="b"/>
              <a:pathLst>
                <a:path w="244" h="207" extrusionOk="0">
                  <a:moveTo>
                    <a:pt x="157" y="0"/>
                  </a:moveTo>
                  <a:cubicBezTo>
                    <a:pt x="141" y="0"/>
                    <a:pt x="103" y="17"/>
                    <a:pt x="87" y="38"/>
                  </a:cubicBezTo>
                  <a:cubicBezTo>
                    <a:pt x="54" y="54"/>
                    <a:pt x="17" y="71"/>
                    <a:pt x="17" y="104"/>
                  </a:cubicBezTo>
                  <a:cubicBezTo>
                    <a:pt x="0" y="157"/>
                    <a:pt x="37" y="207"/>
                    <a:pt x="87" y="207"/>
                  </a:cubicBezTo>
                  <a:lnTo>
                    <a:pt x="141" y="207"/>
                  </a:lnTo>
                  <a:cubicBezTo>
                    <a:pt x="141" y="190"/>
                    <a:pt x="141" y="190"/>
                    <a:pt x="157" y="190"/>
                  </a:cubicBezTo>
                  <a:cubicBezTo>
                    <a:pt x="157" y="190"/>
                    <a:pt x="174" y="190"/>
                    <a:pt x="174" y="174"/>
                  </a:cubicBezTo>
                  <a:cubicBezTo>
                    <a:pt x="207" y="157"/>
                    <a:pt x="223" y="141"/>
                    <a:pt x="244" y="104"/>
                  </a:cubicBezTo>
                  <a:lnTo>
                    <a:pt x="244" y="38"/>
                  </a:lnTo>
                  <a:cubicBezTo>
                    <a:pt x="223" y="17"/>
                    <a:pt x="190" y="0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8" name="Google Shape;15758;p49"/>
            <p:cNvSpPr/>
            <p:nvPr/>
          </p:nvSpPr>
          <p:spPr>
            <a:xfrm>
              <a:off x="4710650" y="2502700"/>
              <a:ext cx="6525" cy="4925"/>
            </a:xfrm>
            <a:custGeom>
              <a:avLst/>
              <a:gdLst/>
              <a:ahLst/>
              <a:cxnLst/>
              <a:rect l="l" t="t" r="r" b="b"/>
              <a:pathLst>
                <a:path w="261" h="197" extrusionOk="0">
                  <a:moveTo>
                    <a:pt x="174" y="0"/>
                  </a:moveTo>
                  <a:cubicBezTo>
                    <a:pt x="157" y="0"/>
                    <a:pt x="120" y="0"/>
                    <a:pt x="104" y="17"/>
                  </a:cubicBezTo>
                  <a:cubicBezTo>
                    <a:pt x="54" y="33"/>
                    <a:pt x="1" y="103"/>
                    <a:pt x="17" y="153"/>
                  </a:cubicBezTo>
                  <a:cubicBezTo>
                    <a:pt x="29" y="180"/>
                    <a:pt x="71" y="196"/>
                    <a:pt x="113" y="196"/>
                  </a:cubicBezTo>
                  <a:cubicBezTo>
                    <a:pt x="128" y="196"/>
                    <a:pt x="143" y="194"/>
                    <a:pt x="157" y="190"/>
                  </a:cubicBezTo>
                  <a:cubicBezTo>
                    <a:pt x="174" y="173"/>
                    <a:pt x="190" y="173"/>
                    <a:pt x="207" y="153"/>
                  </a:cubicBezTo>
                  <a:cubicBezTo>
                    <a:pt x="240" y="120"/>
                    <a:pt x="260" y="87"/>
                    <a:pt x="260" y="50"/>
                  </a:cubicBezTo>
                  <a:cubicBezTo>
                    <a:pt x="240" y="17"/>
                    <a:pt x="207" y="0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9" name="Google Shape;15759;p49"/>
            <p:cNvSpPr/>
            <p:nvPr/>
          </p:nvSpPr>
          <p:spPr>
            <a:xfrm>
              <a:off x="4721800" y="2525300"/>
              <a:ext cx="6100" cy="4925"/>
            </a:xfrm>
            <a:custGeom>
              <a:avLst/>
              <a:gdLst/>
              <a:ahLst/>
              <a:cxnLst/>
              <a:rect l="l" t="t" r="r" b="b"/>
              <a:pathLst>
                <a:path w="244" h="197" extrusionOk="0">
                  <a:moveTo>
                    <a:pt x="142" y="1"/>
                  </a:moveTo>
                  <a:cubicBezTo>
                    <a:pt x="124" y="1"/>
                    <a:pt x="105" y="3"/>
                    <a:pt x="87" y="7"/>
                  </a:cubicBezTo>
                  <a:cubicBezTo>
                    <a:pt x="54" y="24"/>
                    <a:pt x="21" y="57"/>
                    <a:pt x="21" y="73"/>
                  </a:cubicBezTo>
                  <a:cubicBezTo>
                    <a:pt x="0" y="110"/>
                    <a:pt x="0" y="127"/>
                    <a:pt x="0" y="143"/>
                  </a:cubicBezTo>
                  <a:cubicBezTo>
                    <a:pt x="0" y="160"/>
                    <a:pt x="21" y="176"/>
                    <a:pt x="37" y="197"/>
                  </a:cubicBezTo>
                  <a:cubicBezTo>
                    <a:pt x="70" y="197"/>
                    <a:pt x="103" y="197"/>
                    <a:pt x="140" y="176"/>
                  </a:cubicBezTo>
                  <a:cubicBezTo>
                    <a:pt x="206" y="160"/>
                    <a:pt x="243" y="94"/>
                    <a:pt x="227" y="40"/>
                  </a:cubicBezTo>
                  <a:cubicBezTo>
                    <a:pt x="227" y="16"/>
                    <a:pt x="189" y="1"/>
                    <a:pt x="142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0" name="Google Shape;15760;p49"/>
            <p:cNvSpPr/>
            <p:nvPr/>
          </p:nvSpPr>
          <p:spPr>
            <a:xfrm>
              <a:off x="4733850" y="2527125"/>
              <a:ext cx="6525" cy="4925"/>
            </a:xfrm>
            <a:custGeom>
              <a:avLst/>
              <a:gdLst/>
              <a:ahLst/>
              <a:cxnLst/>
              <a:rect l="l" t="t" r="r" b="b"/>
              <a:pathLst>
                <a:path w="261" h="197" extrusionOk="0">
                  <a:moveTo>
                    <a:pt x="176" y="1"/>
                  </a:moveTo>
                  <a:cubicBezTo>
                    <a:pt x="154" y="1"/>
                    <a:pt x="129" y="7"/>
                    <a:pt x="103" y="21"/>
                  </a:cubicBezTo>
                  <a:cubicBezTo>
                    <a:pt x="33" y="37"/>
                    <a:pt x="0" y="103"/>
                    <a:pt x="17" y="157"/>
                  </a:cubicBezTo>
                  <a:cubicBezTo>
                    <a:pt x="29" y="181"/>
                    <a:pt x="61" y="196"/>
                    <a:pt x="105" y="196"/>
                  </a:cubicBezTo>
                  <a:cubicBezTo>
                    <a:pt x="121" y="196"/>
                    <a:pt x="138" y="194"/>
                    <a:pt x="157" y="190"/>
                  </a:cubicBezTo>
                  <a:cubicBezTo>
                    <a:pt x="223" y="157"/>
                    <a:pt x="260" y="87"/>
                    <a:pt x="240" y="54"/>
                  </a:cubicBezTo>
                  <a:cubicBezTo>
                    <a:pt x="240" y="20"/>
                    <a:pt x="213" y="1"/>
                    <a:pt x="17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1" name="Google Shape;15761;p49"/>
            <p:cNvSpPr/>
            <p:nvPr/>
          </p:nvSpPr>
          <p:spPr>
            <a:xfrm>
              <a:off x="4726125" y="2500950"/>
              <a:ext cx="6000" cy="5075"/>
            </a:xfrm>
            <a:custGeom>
              <a:avLst/>
              <a:gdLst/>
              <a:ahLst/>
              <a:cxnLst/>
              <a:rect l="l" t="t" r="r" b="b"/>
              <a:pathLst>
                <a:path w="240" h="203" extrusionOk="0">
                  <a:moveTo>
                    <a:pt x="120" y="0"/>
                  </a:moveTo>
                  <a:cubicBezTo>
                    <a:pt x="87" y="17"/>
                    <a:pt x="54" y="37"/>
                    <a:pt x="33" y="54"/>
                  </a:cubicBezTo>
                  <a:cubicBezTo>
                    <a:pt x="17" y="70"/>
                    <a:pt x="0" y="103"/>
                    <a:pt x="0" y="140"/>
                  </a:cubicBezTo>
                  <a:cubicBezTo>
                    <a:pt x="0" y="157"/>
                    <a:pt x="0" y="173"/>
                    <a:pt x="17" y="190"/>
                  </a:cubicBezTo>
                  <a:cubicBezTo>
                    <a:pt x="35" y="198"/>
                    <a:pt x="49" y="202"/>
                    <a:pt x="62" y="202"/>
                  </a:cubicBezTo>
                  <a:cubicBezTo>
                    <a:pt x="74" y="202"/>
                    <a:pt x="87" y="198"/>
                    <a:pt x="103" y="190"/>
                  </a:cubicBezTo>
                  <a:lnTo>
                    <a:pt x="136" y="190"/>
                  </a:lnTo>
                  <a:cubicBezTo>
                    <a:pt x="157" y="173"/>
                    <a:pt x="173" y="173"/>
                    <a:pt x="190" y="157"/>
                  </a:cubicBezTo>
                  <a:cubicBezTo>
                    <a:pt x="239" y="103"/>
                    <a:pt x="239" y="54"/>
                    <a:pt x="206" y="17"/>
                  </a:cubicBezTo>
                  <a:cubicBezTo>
                    <a:pt x="190" y="0"/>
                    <a:pt x="157" y="0"/>
                    <a:pt x="12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2" name="Google Shape;15762;p49"/>
            <p:cNvSpPr/>
            <p:nvPr/>
          </p:nvSpPr>
          <p:spPr>
            <a:xfrm>
              <a:off x="4731675" y="2512575"/>
              <a:ext cx="6525" cy="5200"/>
            </a:xfrm>
            <a:custGeom>
              <a:avLst/>
              <a:gdLst/>
              <a:ahLst/>
              <a:cxnLst/>
              <a:rect l="l" t="t" r="r" b="b"/>
              <a:pathLst>
                <a:path w="261" h="208" extrusionOk="0">
                  <a:moveTo>
                    <a:pt x="174" y="1"/>
                  </a:moveTo>
                  <a:cubicBezTo>
                    <a:pt x="141" y="17"/>
                    <a:pt x="104" y="17"/>
                    <a:pt x="71" y="34"/>
                  </a:cubicBezTo>
                  <a:cubicBezTo>
                    <a:pt x="54" y="50"/>
                    <a:pt x="17" y="88"/>
                    <a:pt x="17" y="104"/>
                  </a:cubicBezTo>
                  <a:cubicBezTo>
                    <a:pt x="1" y="154"/>
                    <a:pt x="38" y="207"/>
                    <a:pt x="87" y="207"/>
                  </a:cubicBezTo>
                  <a:cubicBezTo>
                    <a:pt x="104" y="207"/>
                    <a:pt x="141" y="207"/>
                    <a:pt x="157" y="191"/>
                  </a:cubicBezTo>
                  <a:cubicBezTo>
                    <a:pt x="157" y="191"/>
                    <a:pt x="174" y="191"/>
                    <a:pt x="190" y="170"/>
                  </a:cubicBezTo>
                  <a:cubicBezTo>
                    <a:pt x="207" y="154"/>
                    <a:pt x="223" y="137"/>
                    <a:pt x="244" y="104"/>
                  </a:cubicBezTo>
                  <a:cubicBezTo>
                    <a:pt x="261" y="50"/>
                    <a:pt x="223" y="1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3" name="Google Shape;15763;p49"/>
            <p:cNvSpPr/>
            <p:nvPr/>
          </p:nvSpPr>
          <p:spPr>
            <a:xfrm>
              <a:off x="4707250" y="2490475"/>
              <a:ext cx="6425" cy="4950"/>
            </a:xfrm>
            <a:custGeom>
              <a:avLst/>
              <a:gdLst/>
              <a:ahLst/>
              <a:cxnLst/>
              <a:rect l="l" t="t" r="r" b="b"/>
              <a:pathLst>
                <a:path w="257" h="198" extrusionOk="0">
                  <a:moveTo>
                    <a:pt x="191" y="0"/>
                  </a:moveTo>
                  <a:cubicBezTo>
                    <a:pt x="180" y="0"/>
                    <a:pt x="167" y="2"/>
                    <a:pt x="153" y="7"/>
                  </a:cubicBezTo>
                  <a:lnTo>
                    <a:pt x="104" y="7"/>
                  </a:lnTo>
                  <a:cubicBezTo>
                    <a:pt x="34" y="44"/>
                    <a:pt x="1" y="93"/>
                    <a:pt x="17" y="147"/>
                  </a:cubicBezTo>
                  <a:cubicBezTo>
                    <a:pt x="28" y="179"/>
                    <a:pt x="54" y="197"/>
                    <a:pt x="89" y="197"/>
                  </a:cubicBezTo>
                  <a:cubicBezTo>
                    <a:pt x="108" y="197"/>
                    <a:pt x="130" y="192"/>
                    <a:pt x="153" y="180"/>
                  </a:cubicBezTo>
                  <a:cubicBezTo>
                    <a:pt x="170" y="180"/>
                    <a:pt x="190" y="163"/>
                    <a:pt x="207" y="147"/>
                  </a:cubicBezTo>
                  <a:cubicBezTo>
                    <a:pt x="240" y="126"/>
                    <a:pt x="256" y="77"/>
                    <a:pt x="240" y="44"/>
                  </a:cubicBezTo>
                  <a:cubicBezTo>
                    <a:pt x="240" y="17"/>
                    <a:pt x="222" y="0"/>
                    <a:pt x="19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4" name="Google Shape;15764;p49"/>
            <p:cNvSpPr/>
            <p:nvPr/>
          </p:nvSpPr>
          <p:spPr>
            <a:xfrm>
              <a:off x="4705925" y="2480425"/>
              <a:ext cx="6500" cy="5100"/>
            </a:xfrm>
            <a:custGeom>
              <a:avLst/>
              <a:gdLst/>
              <a:ahLst/>
              <a:cxnLst/>
              <a:rect l="l" t="t" r="r" b="b"/>
              <a:pathLst>
                <a:path w="260" h="204" extrusionOk="0">
                  <a:moveTo>
                    <a:pt x="164" y="1"/>
                  </a:moveTo>
                  <a:cubicBezTo>
                    <a:pt x="143" y="1"/>
                    <a:pt x="122" y="5"/>
                    <a:pt x="103" y="13"/>
                  </a:cubicBezTo>
                  <a:cubicBezTo>
                    <a:pt x="54" y="34"/>
                    <a:pt x="17" y="83"/>
                    <a:pt x="0" y="116"/>
                  </a:cubicBezTo>
                  <a:lnTo>
                    <a:pt x="0" y="153"/>
                  </a:lnTo>
                  <a:cubicBezTo>
                    <a:pt x="11" y="185"/>
                    <a:pt x="44" y="203"/>
                    <a:pt x="85" y="203"/>
                  </a:cubicBezTo>
                  <a:cubicBezTo>
                    <a:pt x="107" y="203"/>
                    <a:pt x="132" y="198"/>
                    <a:pt x="157" y="186"/>
                  </a:cubicBezTo>
                  <a:cubicBezTo>
                    <a:pt x="206" y="170"/>
                    <a:pt x="260" y="100"/>
                    <a:pt x="243" y="50"/>
                  </a:cubicBezTo>
                  <a:cubicBezTo>
                    <a:pt x="243" y="50"/>
                    <a:pt x="223" y="34"/>
                    <a:pt x="223" y="13"/>
                  </a:cubicBezTo>
                  <a:cubicBezTo>
                    <a:pt x="206" y="5"/>
                    <a:pt x="186" y="1"/>
                    <a:pt x="16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5" name="Google Shape;15765;p49"/>
            <p:cNvSpPr/>
            <p:nvPr/>
          </p:nvSpPr>
          <p:spPr>
            <a:xfrm>
              <a:off x="4481325" y="2353250"/>
              <a:ext cx="6000" cy="4750"/>
            </a:xfrm>
            <a:custGeom>
              <a:avLst/>
              <a:gdLst/>
              <a:ahLst/>
              <a:cxnLst/>
              <a:rect l="l" t="t" r="r" b="b"/>
              <a:pathLst>
                <a:path w="240" h="190" extrusionOk="0">
                  <a:moveTo>
                    <a:pt x="136" y="0"/>
                  </a:moveTo>
                  <a:cubicBezTo>
                    <a:pt x="120" y="0"/>
                    <a:pt x="103" y="16"/>
                    <a:pt x="87" y="16"/>
                  </a:cubicBezTo>
                  <a:cubicBezTo>
                    <a:pt x="54" y="33"/>
                    <a:pt x="17" y="70"/>
                    <a:pt x="0" y="103"/>
                  </a:cubicBezTo>
                  <a:cubicBezTo>
                    <a:pt x="54" y="120"/>
                    <a:pt x="103" y="153"/>
                    <a:pt x="136" y="190"/>
                  </a:cubicBezTo>
                  <a:cubicBezTo>
                    <a:pt x="157" y="173"/>
                    <a:pt x="173" y="173"/>
                    <a:pt x="190" y="153"/>
                  </a:cubicBezTo>
                  <a:cubicBezTo>
                    <a:pt x="223" y="120"/>
                    <a:pt x="239" y="87"/>
                    <a:pt x="223" y="49"/>
                  </a:cubicBezTo>
                  <a:cubicBezTo>
                    <a:pt x="223" y="16"/>
                    <a:pt x="190" y="0"/>
                    <a:pt x="1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6" name="Google Shape;15766;p49"/>
            <p:cNvSpPr/>
            <p:nvPr/>
          </p:nvSpPr>
          <p:spPr>
            <a:xfrm>
              <a:off x="4474925" y="2318700"/>
              <a:ext cx="6425" cy="4875"/>
            </a:xfrm>
            <a:custGeom>
              <a:avLst/>
              <a:gdLst/>
              <a:ahLst/>
              <a:cxnLst/>
              <a:rect l="l" t="t" r="r" b="b"/>
              <a:pathLst>
                <a:path w="257" h="195" extrusionOk="0">
                  <a:moveTo>
                    <a:pt x="148" y="1"/>
                  </a:moveTo>
                  <a:cubicBezTo>
                    <a:pt x="133" y="1"/>
                    <a:pt x="117" y="3"/>
                    <a:pt x="104" y="9"/>
                  </a:cubicBezTo>
                  <a:cubicBezTo>
                    <a:pt x="50" y="26"/>
                    <a:pt x="34" y="59"/>
                    <a:pt x="17" y="92"/>
                  </a:cubicBezTo>
                  <a:cubicBezTo>
                    <a:pt x="1" y="112"/>
                    <a:pt x="1" y="129"/>
                    <a:pt x="1" y="145"/>
                  </a:cubicBezTo>
                  <a:cubicBezTo>
                    <a:pt x="17" y="162"/>
                    <a:pt x="17" y="178"/>
                    <a:pt x="50" y="195"/>
                  </a:cubicBezTo>
                  <a:cubicBezTo>
                    <a:pt x="67" y="195"/>
                    <a:pt x="104" y="195"/>
                    <a:pt x="137" y="178"/>
                  </a:cubicBezTo>
                  <a:cubicBezTo>
                    <a:pt x="207" y="162"/>
                    <a:pt x="256" y="92"/>
                    <a:pt x="240" y="42"/>
                  </a:cubicBezTo>
                  <a:cubicBezTo>
                    <a:pt x="228" y="18"/>
                    <a:pt x="188" y="1"/>
                    <a:pt x="14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7" name="Google Shape;15767;p49"/>
            <p:cNvSpPr/>
            <p:nvPr/>
          </p:nvSpPr>
          <p:spPr>
            <a:xfrm>
              <a:off x="4681475" y="2489800"/>
              <a:ext cx="2625" cy="3425"/>
            </a:xfrm>
            <a:custGeom>
              <a:avLst/>
              <a:gdLst/>
              <a:ahLst/>
              <a:cxnLst/>
              <a:rect l="l" t="t" r="r" b="b"/>
              <a:pathLst>
                <a:path w="105" h="137" extrusionOk="0">
                  <a:moveTo>
                    <a:pt x="1" y="1"/>
                  </a:moveTo>
                  <a:cubicBezTo>
                    <a:pt x="17" y="50"/>
                    <a:pt x="34" y="104"/>
                    <a:pt x="50" y="137"/>
                  </a:cubicBezTo>
                  <a:lnTo>
                    <a:pt x="67" y="137"/>
                  </a:lnTo>
                  <a:lnTo>
                    <a:pt x="67" y="120"/>
                  </a:lnTo>
                  <a:cubicBezTo>
                    <a:pt x="88" y="120"/>
                    <a:pt x="88" y="104"/>
                    <a:pt x="88" y="104"/>
                  </a:cubicBezTo>
                  <a:cubicBezTo>
                    <a:pt x="104" y="50"/>
                    <a:pt x="67" y="1"/>
                    <a:pt x="1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8" name="Google Shape;15768;p49"/>
            <p:cNvSpPr/>
            <p:nvPr/>
          </p:nvSpPr>
          <p:spPr>
            <a:xfrm>
              <a:off x="4700750" y="2468775"/>
              <a:ext cx="6525" cy="4750"/>
            </a:xfrm>
            <a:custGeom>
              <a:avLst/>
              <a:gdLst/>
              <a:ahLst/>
              <a:cxnLst/>
              <a:rect l="l" t="t" r="r" b="b"/>
              <a:pathLst>
                <a:path w="261" h="190" extrusionOk="0">
                  <a:moveTo>
                    <a:pt x="104" y="1"/>
                  </a:moveTo>
                  <a:cubicBezTo>
                    <a:pt x="38" y="34"/>
                    <a:pt x="1" y="104"/>
                    <a:pt x="17" y="137"/>
                  </a:cubicBezTo>
                  <a:cubicBezTo>
                    <a:pt x="30" y="171"/>
                    <a:pt x="55" y="190"/>
                    <a:pt x="89" y="190"/>
                  </a:cubicBezTo>
                  <a:cubicBezTo>
                    <a:pt x="109" y="190"/>
                    <a:pt x="132" y="183"/>
                    <a:pt x="158" y="170"/>
                  </a:cubicBezTo>
                  <a:cubicBezTo>
                    <a:pt x="174" y="170"/>
                    <a:pt x="191" y="153"/>
                    <a:pt x="207" y="153"/>
                  </a:cubicBezTo>
                  <a:cubicBezTo>
                    <a:pt x="244" y="120"/>
                    <a:pt x="261" y="67"/>
                    <a:pt x="244" y="50"/>
                  </a:cubicBezTo>
                  <a:cubicBezTo>
                    <a:pt x="244" y="17"/>
                    <a:pt x="207" y="1"/>
                    <a:pt x="15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9" name="Google Shape;15769;p49"/>
            <p:cNvSpPr/>
            <p:nvPr/>
          </p:nvSpPr>
          <p:spPr>
            <a:xfrm>
              <a:off x="4698175" y="2501350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74" y="1"/>
                  </a:moveTo>
                  <a:cubicBezTo>
                    <a:pt x="158" y="1"/>
                    <a:pt x="120" y="21"/>
                    <a:pt x="87" y="38"/>
                  </a:cubicBezTo>
                  <a:cubicBezTo>
                    <a:pt x="54" y="54"/>
                    <a:pt x="38" y="87"/>
                    <a:pt x="38" y="104"/>
                  </a:cubicBezTo>
                  <a:cubicBezTo>
                    <a:pt x="1" y="157"/>
                    <a:pt x="38" y="207"/>
                    <a:pt x="104" y="207"/>
                  </a:cubicBezTo>
                  <a:cubicBezTo>
                    <a:pt x="120" y="207"/>
                    <a:pt x="141" y="207"/>
                    <a:pt x="174" y="190"/>
                  </a:cubicBezTo>
                  <a:cubicBezTo>
                    <a:pt x="174" y="190"/>
                    <a:pt x="191" y="190"/>
                    <a:pt x="191" y="174"/>
                  </a:cubicBezTo>
                  <a:cubicBezTo>
                    <a:pt x="224" y="157"/>
                    <a:pt x="244" y="141"/>
                    <a:pt x="261" y="104"/>
                  </a:cubicBezTo>
                  <a:cubicBezTo>
                    <a:pt x="261" y="87"/>
                    <a:pt x="261" y="54"/>
                    <a:pt x="244" y="38"/>
                  </a:cubicBezTo>
                  <a:cubicBezTo>
                    <a:pt x="244" y="21"/>
                    <a:pt x="207" y="1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0" name="Google Shape;15770;p49"/>
            <p:cNvSpPr/>
            <p:nvPr/>
          </p:nvSpPr>
          <p:spPr>
            <a:xfrm>
              <a:off x="4630375" y="2272525"/>
              <a:ext cx="6000" cy="3850"/>
            </a:xfrm>
            <a:custGeom>
              <a:avLst/>
              <a:gdLst/>
              <a:ahLst/>
              <a:cxnLst/>
              <a:rect l="l" t="t" r="r" b="b"/>
              <a:pathLst>
                <a:path w="240" h="154" extrusionOk="0">
                  <a:moveTo>
                    <a:pt x="33" y="1"/>
                  </a:moveTo>
                  <a:cubicBezTo>
                    <a:pt x="33" y="17"/>
                    <a:pt x="16" y="34"/>
                    <a:pt x="0" y="50"/>
                  </a:cubicBezTo>
                  <a:cubicBezTo>
                    <a:pt x="0" y="67"/>
                    <a:pt x="0" y="104"/>
                    <a:pt x="16" y="120"/>
                  </a:cubicBezTo>
                  <a:cubicBezTo>
                    <a:pt x="33" y="137"/>
                    <a:pt x="49" y="153"/>
                    <a:pt x="87" y="153"/>
                  </a:cubicBezTo>
                  <a:cubicBezTo>
                    <a:pt x="103" y="153"/>
                    <a:pt x="120" y="137"/>
                    <a:pt x="153" y="137"/>
                  </a:cubicBezTo>
                  <a:lnTo>
                    <a:pt x="173" y="120"/>
                  </a:lnTo>
                  <a:cubicBezTo>
                    <a:pt x="206" y="104"/>
                    <a:pt x="223" y="67"/>
                    <a:pt x="239" y="50"/>
                  </a:cubicBezTo>
                  <a:lnTo>
                    <a:pt x="239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1" name="Google Shape;15771;p49"/>
            <p:cNvSpPr/>
            <p:nvPr/>
          </p:nvSpPr>
          <p:spPr>
            <a:xfrm>
              <a:off x="4797850" y="2270375"/>
              <a:ext cx="6000" cy="2350"/>
            </a:xfrm>
            <a:custGeom>
              <a:avLst/>
              <a:gdLst/>
              <a:ahLst/>
              <a:cxnLst/>
              <a:rect l="l" t="t" r="r" b="b"/>
              <a:pathLst>
                <a:path w="240" h="94" extrusionOk="0">
                  <a:moveTo>
                    <a:pt x="1" y="0"/>
                  </a:moveTo>
                  <a:lnTo>
                    <a:pt x="1" y="50"/>
                  </a:lnTo>
                  <a:cubicBezTo>
                    <a:pt x="13" y="77"/>
                    <a:pt x="54" y="93"/>
                    <a:pt x="101" y="93"/>
                  </a:cubicBezTo>
                  <a:cubicBezTo>
                    <a:pt x="118" y="93"/>
                    <a:pt x="136" y="91"/>
                    <a:pt x="153" y="87"/>
                  </a:cubicBezTo>
                  <a:cubicBezTo>
                    <a:pt x="190" y="66"/>
                    <a:pt x="223" y="33"/>
                    <a:pt x="24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2" name="Google Shape;15772;p49"/>
            <p:cNvSpPr/>
            <p:nvPr/>
          </p:nvSpPr>
          <p:spPr>
            <a:xfrm>
              <a:off x="4894950" y="2269450"/>
              <a:ext cx="6000" cy="2350"/>
            </a:xfrm>
            <a:custGeom>
              <a:avLst/>
              <a:gdLst/>
              <a:ahLst/>
              <a:cxnLst/>
              <a:rect l="l" t="t" r="r" b="b"/>
              <a:pathLst>
                <a:path w="240" h="94" extrusionOk="0">
                  <a:moveTo>
                    <a:pt x="0" y="0"/>
                  </a:moveTo>
                  <a:lnTo>
                    <a:pt x="0" y="21"/>
                  </a:lnTo>
                  <a:cubicBezTo>
                    <a:pt x="0" y="54"/>
                    <a:pt x="17" y="70"/>
                    <a:pt x="33" y="87"/>
                  </a:cubicBezTo>
                  <a:cubicBezTo>
                    <a:pt x="44" y="87"/>
                    <a:pt x="63" y="94"/>
                    <a:pt x="85" y="94"/>
                  </a:cubicBezTo>
                  <a:cubicBezTo>
                    <a:pt x="96" y="94"/>
                    <a:pt x="108" y="92"/>
                    <a:pt x="120" y="87"/>
                  </a:cubicBezTo>
                  <a:lnTo>
                    <a:pt x="137" y="87"/>
                  </a:lnTo>
                  <a:cubicBezTo>
                    <a:pt x="170" y="70"/>
                    <a:pt x="186" y="54"/>
                    <a:pt x="207" y="37"/>
                  </a:cubicBezTo>
                  <a:cubicBezTo>
                    <a:pt x="223" y="37"/>
                    <a:pt x="223" y="21"/>
                    <a:pt x="24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3" name="Google Shape;15773;p49"/>
            <p:cNvSpPr/>
            <p:nvPr/>
          </p:nvSpPr>
          <p:spPr>
            <a:xfrm>
              <a:off x="4918975" y="2303450"/>
              <a:ext cx="6400" cy="5175"/>
            </a:xfrm>
            <a:custGeom>
              <a:avLst/>
              <a:gdLst/>
              <a:ahLst/>
              <a:cxnLst/>
              <a:rect l="l" t="t" r="r" b="b"/>
              <a:pathLst>
                <a:path w="256" h="207" extrusionOk="0">
                  <a:moveTo>
                    <a:pt x="153" y="1"/>
                  </a:moveTo>
                  <a:cubicBezTo>
                    <a:pt x="120" y="1"/>
                    <a:pt x="87" y="17"/>
                    <a:pt x="70" y="34"/>
                  </a:cubicBezTo>
                  <a:cubicBezTo>
                    <a:pt x="33" y="50"/>
                    <a:pt x="17" y="67"/>
                    <a:pt x="0" y="104"/>
                  </a:cubicBezTo>
                  <a:cubicBezTo>
                    <a:pt x="0" y="137"/>
                    <a:pt x="0" y="153"/>
                    <a:pt x="17" y="170"/>
                  </a:cubicBezTo>
                  <a:cubicBezTo>
                    <a:pt x="33" y="186"/>
                    <a:pt x="50" y="207"/>
                    <a:pt x="87" y="207"/>
                  </a:cubicBezTo>
                  <a:cubicBezTo>
                    <a:pt x="103" y="207"/>
                    <a:pt x="120" y="186"/>
                    <a:pt x="136" y="186"/>
                  </a:cubicBezTo>
                  <a:cubicBezTo>
                    <a:pt x="153" y="186"/>
                    <a:pt x="173" y="170"/>
                    <a:pt x="173" y="170"/>
                  </a:cubicBezTo>
                  <a:cubicBezTo>
                    <a:pt x="206" y="153"/>
                    <a:pt x="223" y="120"/>
                    <a:pt x="239" y="104"/>
                  </a:cubicBezTo>
                  <a:cubicBezTo>
                    <a:pt x="256" y="50"/>
                    <a:pt x="223" y="1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4" name="Google Shape;15774;p49"/>
            <p:cNvSpPr/>
            <p:nvPr/>
          </p:nvSpPr>
          <p:spPr>
            <a:xfrm>
              <a:off x="4612725" y="2317975"/>
              <a:ext cx="6525" cy="5200"/>
            </a:xfrm>
            <a:custGeom>
              <a:avLst/>
              <a:gdLst/>
              <a:ahLst/>
              <a:cxnLst/>
              <a:rect l="l" t="t" r="r" b="b"/>
              <a:pathLst>
                <a:path w="261" h="208" extrusionOk="0">
                  <a:moveTo>
                    <a:pt x="137" y="1"/>
                  </a:moveTo>
                  <a:cubicBezTo>
                    <a:pt x="104" y="17"/>
                    <a:pt x="71" y="38"/>
                    <a:pt x="55" y="55"/>
                  </a:cubicBezTo>
                  <a:cubicBezTo>
                    <a:pt x="1" y="104"/>
                    <a:pt x="1" y="158"/>
                    <a:pt x="55" y="191"/>
                  </a:cubicBezTo>
                  <a:cubicBezTo>
                    <a:pt x="71" y="207"/>
                    <a:pt x="88" y="207"/>
                    <a:pt x="121" y="207"/>
                  </a:cubicBezTo>
                  <a:cubicBezTo>
                    <a:pt x="137" y="191"/>
                    <a:pt x="158" y="191"/>
                    <a:pt x="158" y="191"/>
                  </a:cubicBezTo>
                  <a:cubicBezTo>
                    <a:pt x="174" y="174"/>
                    <a:pt x="191" y="174"/>
                    <a:pt x="207" y="158"/>
                  </a:cubicBezTo>
                  <a:cubicBezTo>
                    <a:pt x="261" y="104"/>
                    <a:pt x="261" y="55"/>
                    <a:pt x="224" y="17"/>
                  </a:cubicBezTo>
                  <a:cubicBezTo>
                    <a:pt x="207" y="1"/>
                    <a:pt x="174" y="1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5" name="Google Shape;15775;p49"/>
            <p:cNvSpPr/>
            <p:nvPr/>
          </p:nvSpPr>
          <p:spPr>
            <a:xfrm>
              <a:off x="4616650" y="2281900"/>
              <a:ext cx="6425" cy="4775"/>
            </a:xfrm>
            <a:custGeom>
              <a:avLst/>
              <a:gdLst/>
              <a:ahLst/>
              <a:cxnLst/>
              <a:rect l="l" t="t" r="r" b="b"/>
              <a:pathLst>
                <a:path w="257" h="191" extrusionOk="0">
                  <a:moveTo>
                    <a:pt x="153" y="1"/>
                  </a:moveTo>
                  <a:cubicBezTo>
                    <a:pt x="137" y="1"/>
                    <a:pt x="104" y="1"/>
                    <a:pt x="67" y="17"/>
                  </a:cubicBezTo>
                  <a:cubicBezTo>
                    <a:pt x="34" y="38"/>
                    <a:pt x="17" y="71"/>
                    <a:pt x="17" y="88"/>
                  </a:cubicBezTo>
                  <a:cubicBezTo>
                    <a:pt x="1" y="141"/>
                    <a:pt x="17" y="174"/>
                    <a:pt x="50" y="191"/>
                  </a:cubicBezTo>
                  <a:lnTo>
                    <a:pt x="83" y="191"/>
                  </a:lnTo>
                  <a:cubicBezTo>
                    <a:pt x="104" y="191"/>
                    <a:pt x="120" y="191"/>
                    <a:pt x="153" y="174"/>
                  </a:cubicBezTo>
                  <a:cubicBezTo>
                    <a:pt x="170" y="174"/>
                    <a:pt x="207" y="141"/>
                    <a:pt x="223" y="121"/>
                  </a:cubicBezTo>
                  <a:cubicBezTo>
                    <a:pt x="223" y="104"/>
                    <a:pt x="240" y="104"/>
                    <a:pt x="240" y="88"/>
                  </a:cubicBezTo>
                  <a:cubicBezTo>
                    <a:pt x="256" y="38"/>
                    <a:pt x="223" y="1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6" name="Google Shape;15776;p49"/>
            <p:cNvSpPr/>
            <p:nvPr/>
          </p:nvSpPr>
          <p:spPr>
            <a:xfrm>
              <a:off x="4915575" y="2336275"/>
              <a:ext cx="6000" cy="4925"/>
            </a:xfrm>
            <a:custGeom>
              <a:avLst/>
              <a:gdLst/>
              <a:ahLst/>
              <a:cxnLst/>
              <a:rect l="l" t="t" r="r" b="b"/>
              <a:pathLst>
                <a:path w="240" h="197" extrusionOk="0">
                  <a:moveTo>
                    <a:pt x="161" y="1"/>
                  </a:moveTo>
                  <a:cubicBezTo>
                    <a:pt x="117" y="1"/>
                    <a:pt x="70" y="17"/>
                    <a:pt x="33" y="44"/>
                  </a:cubicBezTo>
                  <a:cubicBezTo>
                    <a:pt x="17" y="77"/>
                    <a:pt x="0" y="94"/>
                    <a:pt x="0" y="131"/>
                  </a:cubicBezTo>
                  <a:cubicBezTo>
                    <a:pt x="0" y="147"/>
                    <a:pt x="0" y="164"/>
                    <a:pt x="17" y="180"/>
                  </a:cubicBezTo>
                  <a:cubicBezTo>
                    <a:pt x="50" y="197"/>
                    <a:pt x="66" y="197"/>
                    <a:pt x="103" y="197"/>
                  </a:cubicBezTo>
                  <a:cubicBezTo>
                    <a:pt x="120" y="197"/>
                    <a:pt x="120" y="180"/>
                    <a:pt x="136" y="180"/>
                  </a:cubicBezTo>
                  <a:cubicBezTo>
                    <a:pt x="153" y="180"/>
                    <a:pt x="169" y="164"/>
                    <a:pt x="186" y="147"/>
                  </a:cubicBezTo>
                  <a:cubicBezTo>
                    <a:pt x="239" y="94"/>
                    <a:pt x="239" y="44"/>
                    <a:pt x="206" y="7"/>
                  </a:cubicBezTo>
                  <a:cubicBezTo>
                    <a:pt x="192" y="3"/>
                    <a:pt x="177" y="1"/>
                    <a:pt x="16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7" name="Google Shape;15777;p49"/>
            <p:cNvSpPr/>
            <p:nvPr/>
          </p:nvSpPr>
          <p:spPr>
            <a:xfrm>
              <a:off x="4781050" y="2270775"/>
              <a:ext cx="6925" cy="4775"/>
            </a:xfrm>
            <a:custGeom>
              <a:avLst/>
              <a:gdLst/>
              <a:ahLst/>
              <a:cxnLst/>
              <a:rect l="l" t="t" r="r" b="b"/>
              <a:pathLst>
                <a:path w="277" h="191" extrusionOk="0">
                  <a:moveTo>
                    <a:pt x="157" y="1"/>
                  </a:moveTo>
                  <a:cubicBezTo>
                    <a:pt x="124" y="1"/>
                    <a:pt x="104" y="1"/>
                    <a:pt x="87" y="17"/>
                  </a:cubicBezTo>
                  <a:cubicBezTo>
                    <a:pt x="54" y="34"/>
                    <a:pt x="38" y="71"/>
                    <a:pt x="21" y="87"/>
                  </a:cubicBezTo>
                  <a:cubicBezTo>
                    <a:pt x="1" y="153"/>
                    <a:pt x="38" y="190"/>
                    <a:pt x="104" y="190"/>
                  </a:cubicBezTo>
                  <a:cubicBezTo>
                    <a:pt x="124" y="190"/>
                    <a:pt x="141" y="190"/>
                    <a:pt x="157" y="174"/>
                  </a:cubicBezTo>
                  <a:cubicBezTo>
                    <a:pt x="174" y="174"/>
                    <a:pt x="190" y="174"/>
                    <a:pt x="190" y="153"/>
                  </a:cubicBezTo>
                  <a:cubicBezTo>
                    <a:pt x="227" y="137"/>
                    <a:pt x="244" y="120"/>
                    <a:pt x="260" y="87"/>
                  </a:cubicBezTo>
                  <a:cubicBezTo>
                    <a:pt x="277" y="50"/>
                    <a:pt x="244" y="1"/>
                    <a:pt x="20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8" name="Google Shape;15778;p49"/>
            <p:cNvSpPr/>
            <p:nvPr/>
          </p:nvSpPr>
          <p:spPr>
            <a:xfrm>
              <a:off x="4736425" y="2537425"/>
              <a:ext cx="6525" cy="5075"/>
            </a:xfrm>
            <a:custGeom>
              <a:avLst/>
              <a:gdLst/>
              <a:ahLst/>
              <a:cxnLst/>
              <a:rect l="l" t="t" r="r" b="b"/>
              <a:pathLst>
                <a:path w="261" h="203" extrusionOk="0">
                  <a:moveTo>
                    <a:pt x="137" y="1"/>
                  </a:moveTo>
                  <a:cubicBezTo>
                    <a:pt x="104" y="21"/>
                    <a:pt x="87" y="38"/>
                    <a:pt x="54" y="54"/>
                  </a:cubicBezTo>
                  <a:cubicBezTo>
                    <a:pt x="0" y="104"/>
                    <a:pt x="0" y="157"/>
                    <a:pt x="54" y="190"/>
                  </a:cubicBezTo>
                  <a:cubicBezTo>
                    <a:pt x="62" y="199"/>
                    <a:pt x="75" y="203"/>
                    <a:pt x="87" y="203"/>
                  </a:cubicBezTo>
                  <a:cubicBezTo>
                    <a:pt x="99" y="203"/>
                    <a:pt x="112" y="199"/>
                    <a:pt x="120" y="190"/>
                  </a:cubicBezTo>
                  <a:lnTo>
                    <a:pt x="157" y="190"/>
                  </a:lnTo>
                  <a:cubicBezTo>
                    <a:pt x="174" y="174"/>
                    <a:pt x="207" y="174"/>
                    <a:pt x="207" y="157"/>
                  </a:cubicBezTo>
                  <a:cubicBezTo>
                    <a:pt x="240" y="124"/>
                    <a:pt x="260" y="104"/>
                    <a:pt x="260" y="71"/>
                  </a:cubicBezTo>
                  <a:cubicBezTo>
                    <a:pt x="260" y="54"/>
                    <a:pt x="240" y="38"/>
                    <a:pt x="223" y="21"/>
                  </a:cubicBezTo>
                  <a:cubicBezTo>
                    <a:pt x="207" y="1"/>
                    <a:pt x="174" y="1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9" name="Google Shape;15779;p49"/>
            <p:cNvSpPr/>
            <p:nvPr/>
          </p:nvSpPr>
          <p:spPr>
            <a:xfrm>
              <a:off x="4907325" y="2269950"/>
              <a:ext cx="6500" cy="4675"/>
            </a:xfrm>
            <a:custGeom>
              <a:avLst/>
              <a:gdLst/>
              <a:ahLst/>
              <a:cxnLst/>
              <a:rect l="l" t="t" r="r" b="b"/>
              <a:pathLst>
                <a:path w="260" h="187" extrusionOk="0">
                  <a:moveTo>
                    <a:pt x="157" y="1"/>
                  </a:moveTo>
                  <a:cubicBezTo>
                    <a:pt x="140" y="1"/>
                    <a:pt x="103" y="1"/>
                    <a:pt x="70" y="17"/>
                  </a:cubicBezTo>
                  <a:cubicBezTo>
                    <a:pt x="54" y="34"/>
                    <a:pt x="21" y="67"/>
                    <a:pt x="21" y="83"/>
                  </a:cubicBezTo>
                  <a:cubicBezTo>
                    <a:pt x="0" y="120"/>
                    <a:pt x="0" y="137"/>
                    <a:pt x="21" y="170"/>
                  </a:cubicBezTo>
                  <a:cubicBezTo>
                    <a:pt x="37" y="186"/>
                    <a:pt x="54" y="186"/>
                    <a:pt x="87" y="186"/>
                  </a:cubicBezTo>
                  <a:cubicBezTo>
                    <a:pt x="103" y="186"/>
                    <a:pt x="140" y="186"/>
                    <a:pt x="157" y="170"/>
                  </a:cubicBezTo>
                  <a:cubicBezTo>
                    <a:pt x="157" y="170"/>
                    <a:pt x="173" y="170"/>
                    <a:pt x="173" y="153"/>
                  </a:cubicBezTo>
                  <a:cubicBezTo>
                    <a:pt x="206" y="137"/>
                    <a:pt x="227" y="120"/>
                    <a:pt x="243" y="83"/>
                  </a:cubicBezTo>
                  <a:cubicBezTo>
                    <a:pt x="260" y="34"/>
                    <a:pt x="227" y="1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0" name="Google Shape;15780;p49"/>
            <p:cNvSpPr/>
            <p:nvPr/>
          </p:nvSpPr>
          <p:spPr>
            <a:xfrm>
              <a:off x="4904750" y="2314175"/>
              <a:ext cx="6925" cy="4775"/>
            </a:xfrm>
            <a:custGeom>
              <a:avLst/>
              <a:gdLst/>
              <a:ahLst/>
              <a:cxnLst/>
              <a:rect l="l" t="t" r="r" b="b"/>
              <a:pathLst>
                <a:path w="277" h="191" extrusionOk="0">
                  <a:moveTo>
                    <a:pt x="173" y="0"/>
                  </a:moveTo>
                  <a:cubicBezTo>
                    <a:pt x="140" y="0"/>
                    <a:pt x="124" y="0"/>
                    <a:pt x="87" y="17"/>
                  </a:cubicBezTo>
                  <a:cubicBezTo>
                    <a:pt x="54" y="50"/>
                    <a:pt x="37" y="66"/>
                    <a:pt x="21" y="103"/>
                  </a:cubicBezTo>
                  <a:cubicBezTo>
                    <a:pt x="0" y="136"/>
                    <a:pt x="37" y="169"/>
                    <a:pt x="70" y="190"/>
                  </a:cubicBezTo>
                  <a:lnTo>
                    <a:pt x="103" y="190"/>
                  </a:lnTo>
                  <a:cubicBezTo>
                    <a:pt x="124" y="190"/>
                    <a:pt x="140" y="190"/>
                    <a:pt x="157" y="169"/>
                  </a:cubicBezTo>
                  <a:cubicBezTo>
                    <a:pt x="190" y="169"/>
                    <a:pt x="227" y="136"/>
                    <a:pt x="243" y="120"/>
                  </a:cubicBezTo>
                  <a:cubicBezTo>
                    <a:pt x="243" y="103"/>
                    <a:pt x="243" y="103"/>
                    <a:pt x="260" y="87"/>
                  </a:cubicBezTo>
                  <a:cubicBezTo>
                    <a:pt x="276" y="33"/>
                    <a:pt x="243" y="0"/>
                    <a:pt x="17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1" name="Google Shape;15781;p49"/>
            <p:cNvSpPr/>
            <p:nvPr/>
          </p:nvSpPr>
          <p:spPr>
            <a:xfrm>
              <a:off x="4901350" y="2350350"/>
              <a:ext cx="6500" cy="5075"/>
            </a:xfrm>
            <a:custGeom>
              <a:avLst/>
              <a:gdLst/>
              <a:ahLst/>
              <a:cxnLst/>
              <a:rect l="l" t="t" r="r" b="b"/>
              <a:pathLst>
                <a:path w="260" h="203" extrusionOk="0">
                  <a:moveTo>
                    <a:pt x="181" y="1"/>
                  </a:moveTo>
                  <a:cubicBezTo>
                    <a:pt x="168" y="1"/>
                    <a:pt x="155" y="5"/>
                    <a:pt x="136" y="13"/>
                  </a:cubicBezTo>
                  <a:cubicBezTo>
                    <a:pt x="103" y="13"/>
                    <a:pt x="70" y="29"/>
                    <a:pt x="54" y="46"/>
                  </a:cubicBezTo>
                  <a:cubicBezTo>
                    <a:pt x="0" y="100"/>
                    <a:pt x="0" y="165"/>
                    <a:pt x="33" y="186"/>
                  </a:cubicBezTo>
                  <a:cubicBezTo>
                    <a:pt x="70" y="203"/>
                    <a:pt x="87" y="203"/>
                    <a:pt x="120" y="203"/>
                  </a:cubicBezTo>
                  <a:cubicBezTo>
                    <a:pt x="136" y="203"/>
                    <a:pt x="136" y="186"/>
                    <a:pt x="157" y="186"/>
                  </a:cubicBezTo>
                  <a:cubicBezTo>
                    <a:pt x="173" y="186"/>
                    <a:pt x="190" y="165"/>
                    <a:pt x="206" y="149"/>
                  </a:cubicBezTo>
                  <a:cubicBezTo>
                    <a:pt x="260" y="100"/>
                    <a:pt x="260" y="46"/>
                    <a:pt x="223" y="13"/>
                  </a:cubicBezTo>
                  <a:cubicBezTo>
                    <a:pt x="206" y="5"/>
                    <a:pt x="194" y="1"/>
                    <a:pt x="18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2" name="Google Shape;15782;p49"/>
            <p:cNvSpPr/>
            <p:nvPr/>
          </p:nvSpPr>
          <p:spPr>
            <a:xfrm>
              <a:off x="4914625" y="2350650"/>
              <a:ext cx="6950" cy="5200"/>
            </a:xfrm>
            <a:custGeom>
              <a:avLst/>
              <a:gdLst/>
              <a:ahLst/>
              <a:cxnLst/>
              <a:rect l="l" t="t" r="r" b="b"/>
              <a:pathLst>
                <a:path w="278" h="208" extrusionOk="0">
                  <a:moveTo>
                    <a:pt x="174" y="1"/>
                  </a:moveTo>
                  <a:cubicBezTo>
                    <a:pt x="141" y="1"/>
                    <a:pt x="104" y="17"/>
                    <a:pt x="88" y="34"/>
                  </a:cubicBezTo>
                  <a:cubicBezTo>
                    <a:pt x="55" y="50"/>
                    <a:pt x="38" y="71"/>
                    <a:pt x="17" y="104"/>
                  </a:cubicBezTo>
                  <a:cubicBezTo>
                    <a:pt x="1" y="153"/>
                    <a:pt x="38" y="207"/>
                    <a:pt x="104" y="207"/>
                  </a:cubicBezTo>
                  <a:cubicBezTo>
                    <a:pt x="121" y="207"/>
                    <a:pt x="141" y="191"/>
                    <a:pt x="158" y="191"/>
                  </a:cubicBezTo>
                  <a:cubicBezTo>
                    <a:pt x="174" y="191"/>
                    <a:pt x="174" y="174"/>
                    <a:pt x="191" y="174"/>
                  </a:cubicBezTo>
                  <a:cubicBezTo>
                    <a:pt x="224" y="153"/>
                    <a:pt x="244" y="120"/>
                    <a:pt x="244" y="104"/>
                  </a:cubicBezTo>
                  <a:cubicBezTo>
                    <a:pt x="277" y="50"/>
                    <a:pt x="244" y="1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3" name="Google Shape;15783;p49"/>
            <p:cNvSpPr/>
            <p:nvPr/>
          </p:nvSpPr>
          <p:spPr>
            <a:xfrm>
              <a:off x="4909475" y="2281900"/>
              <a:ext cx="6525" cy="4950"/>
            </a:xfrm>
            <a:custGeom>
              <a:avLst/>
              <a:gdLst/>
              <a:ahLst/>
              <a:cxnLst/>
              <a:rect l="l" t="t" r="r" b="b"/>
              <a:pathLst>
                <a:path w="261" h="198" extrusionOk="0">
                  <a:moveTo>
                    <a:pt x="166" y="0"/>
                  </a:moveTo>
                  <a:cubicBezTo>
                    <a:pt x="128" y="0"/>
                    <a:pt x="87" y="20"/>
                    <a:pt x="54" y="55"/>
                  </a:cubicBezTo>
                  <a:cubicBezTo>
                    <a:pt x="1" y="104"/>
                    <a:pt x="1" y="158"/>
                    <a:pt x="54" y="191"/>
                  </a:cubicBezTo>
                  <a:cubicBezTo>
                    <a:pt x="65" y="191"/>
                    <a:pt x="84" y="198"/>
                    <a:pt x="100" y="198"/>
                  </a:cubicBezTo>
                  <a:cubicBezTo>
                    <a:pt x="108" y="198"/>
                    <a:pt x="115" y="196"/>
                    <a:pt x="120" y="191"/>
                  </a:cubicBezTo>
                  <a:lnTo>
                    <a:pt x="157" y="191"/>
                  </a:lnTo>
                  <a:cubicBezTo>
                    <a:pt x="174" y="174"/>
                    <a:pt x="190" y="158"/>
                    <a:pt x="207" y="141"/>
                  </a:cubicBezTo>
                  <a:cubicBezTo>
                    <a:pt x="261" y="104"/>
                    <a:pt x="261" y="38"/>
                    <a:pt x="223" y="17"/>
                  </a:cubicBezTo>
                  <a:cubicBezTo>
                    <a:pt x="206" y="6"/>
                    <a:pt x="186" y="0"/>
                    <a:pt x="16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4" name="Google Shape;15784;p49"/>
            <p:cNvSpPr/>
            <p:nvPr/>
          </p:nvSpPr>
          <p:spPr>
            <a:xfrm>
              <a:off x="4915050" y="2291400"/>
              <a:ext cx="6925" cy="4750"/>
            </a:xfrm>
            <a:custGeom>
              <a:avLst/>
              <a:gdLst/>
              <a:ahLst/>
              <a:cxnLst/>
              <a:rect l="l" t="t" r="r" b="b"/>
              <a:pathLst>
                <a:path w="277" h="190" extrusionOk="0">
                  <a:moveTo>
                    <a:pt x="174" y="0"/>
                  </a:moveTo>
                  <a:cubicBezTo>
                    <a:pt x="141" y="0"/>
                    <a:pt x="104" y="0"/>
                    <a:pt x="87" y="17"/>
                  </a:cubicBezTo>
                  <a:cubicBezTo>
                    <a:pt x="54" y="33"/>
                    <a:pt x="38" y="70"/>
                    <a:pt x="21" y="87"/>
                  </a:cubicBezTo>
                  <a:cubicBezTo>
                    <a:pt x="0" y="153"/>
                    <a:pt x="38" y="190"/>
                    <a:pt x="104" y="190"/>
                  </a:cubicBezTo>
                  <a:cubicBezTo>
                    <a:pt x="124" y="190"/>
                    <a:pt x="141" y="190"/>
                    <a:pt x="157" y="173"/>
                  </a:cubicBezTo>
                  <a:cubicBezTo>
                    <a:pt x="174" y="173"/>
                    <a:pt x="174" y="173"/>
                    <a:pt x="190" y="153"/>
                  </a:cubicBezTo>
                  <a:cubicBezTo>
                    <a:pt x="227" y="136"/>
                    <a:pt x="244" y="120"/>
                    <a:pt x="244" y="87"/>
                  </a:cubicBezTo>
                  <a:cubicBezTo>
                    <a:pt x="277" y="33"/>
                    <a:pt x="244" y="0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5" name="Google Shape;15785;p49"/>
            <p:cNvSpPr/>
            <p:nvPr/>
          </p:nvSpPr>
          <p:spPr>
            <a:xfrm>
              <a:off x="4569750" y="2285100"/>
              <a:ext cx="6525" cy="5050"/>
            </a:xfrm>
            <a:custGeom>
              <a:avLst/>
              <a:gdLst/>
              <a:ahLst/>
              <a:cxnLst/>
              <a:rect l="l" t="t" r="r" b="b"/>
              <a:pathLst>
                <a:path w="261" h="202" extrusionOk="0">
                  <a:moveTo>
                    <a:pt x="176" y="0"/>
                  </a:moveTo>
                  <a:cubicBezTo>
                    <a:pt x="155" y="0"/>
                    <a:pt x="131" y="5"/>
                    <a:pt x="104" y="13"/>
                  </a:cubicBezTo>
                  <a:cubicBezTo>
                    <a:pt x="38" y="46"/>
                    <a:pt x="1" y="96"/>
                    <a:pt x="21" y="149"/>
                  </a:cubicBezTo>
                  <a:cubicBezTo>
                    <a:pt x="21" y="181"/>
                    <a:pt x="49" y="201"/>
                    <a:pt x="88" y="201"/>
                  </a:cubicBezTo>
                  <a:cubicBezTo>
                    <a:pt x="109" y="201"/>
                    <a:pt x="133" y="195"/>
                    <a:pt x="157" y="182"/>
                  </a:cubicBezTo>
                  <a:cubicBezTo>
                    <a:pt x="227" y="149"/>
                    <a:pt x="260" y="96"/>
                    <a:pt x="244" y="46"/>
                  </a:cubicBezTo>
                  <a:cubicBezTo>
                    <a:pt x="234" y="13"/>
                    <a:pt x="209" y="0"/>
                    <a:pt x="17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6" name="Google Shape;15786;p49"/>
            <p:cNvSpPr/>
            <p:nvPr/>
          </p:nvSpPr>
          <p:spPr>
            <a:xfrm>
              <a:off x="4557375" y="2283225"/>
              <a:ext cx="6425" cy="5100"/>
            </a:xfrm>
            <a:custGeom>
              <a:avLst/>
              <a:gdLst/>
              <a:ahLst/>
              <a:cxnLst/>
              <a:rect l="l" t="t" r="r" b="b"/>
              <a:pathLst>
                <a:path w="257" h="204" extrusionOk="0">
                  <a:moveTo>
                    <a:pt x="168" y="1"/>
                  </a:moveTo>
                  <a:cubicBezTo>
                    <a:pt x="149" y="1"/>
                    <a:pt x="127" y="6"/>
                    <a:pt x="104" y="18"/>
                  </a:cubicBezTo>
                  <a:cubicBezTo>
                    <a:pt x="67" y="35"/>
                    <a:pt x="34" y="51"/>
                    <a:pt x="17" y="88"/>
                  </a:cubicBezTo>
                  <a:cubicBezTo>
                    <a:pt x="1" y="105"/>
                    <a:pt x="1" y="121"/>
                    <a:pt x="17" y="154"/>
                  </a:cubicBezTo>
                  <a:cubicBezTo>
                    <a:pt x="17" y="171"/>
                    <a:pt x="34" y="191"/>
                    <a:pt x="50" y="191"/>
                  </a:cubicBezTo>
                  <a:cubicBezTo>
                    <a:pt x="67" y="199"/>
                    <a:pt x="84" y="204"/>
                    <a:pt x="102" y="204"/>
                  </a:cubicBezTo>
                  <a:cubicBezTo>
                    <a:pt x="120" y="204"/>
                    <a:pt x="137" y="199"/>
                    <a:pt x="154" y="191"/>
                  </a:cubicBezTo>
                  <a:cubicBezTo>
                    <a:pt x="224" y="154"/>
                    <a:pt x="257" y="105"/>
                    <a:pt x="240" y="51"/>
                  </a:cubicBezTo>
                  <a:cubicBezTo>
                    <a:pt x="229" y="19"/>
                    <a:pt x="203" y="1"/>
                    <a:pt x="16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7" name="Google Shape;15787;p49"/>
            <p:cNvSpPr/>
            <p:nvPr/>
          </p:nvSpPr>
          <p:spPr>
            <a:xfrm>
              <a:off x="4562025" y="2307775"/>
              <a:ext cx="6525" cy="5100"/>
            </a:xfrm>
            <a:custGeom>
              <a:avLst/>
              <a:gdLst/>
              <a:ahLst/>
              <a:cxnLst/>
              <a:rect l="l" t="t" r="r" b="b"/>
              <a:pathLst>
                <a:path w="261" h="204" extrusionOk="0">
                  <a:moveTo>
                    <a:pt x="172" y="1"/>
                  </a:moveTo>
                  <a:cubicBezTo>
                    <a:pt x="152" y="1"/>
                    <a:pt x="130" y="5"/>
                    <a:pt x="104" y="13"/>
                  </a:cubicBezTo>
                  <a:cubicBezTo>
                    <a:pt x="54" y="50"/>
                    <a:pt x="21" y="83"/>
                    <a:pt x="21" y="116"/>
                  </a:cubicBezTo>
                  <a:cubicBezTo>
                    <a:pt x="1" y="137"/>
                    <a:pt x="1" y="137"/>
                    <a:pt x="21" y="153"/>
                  </a:cubicBezTo>
                  <a:cubicBezTo>
                    <a:pt x="21" y="185"/>
                    <a:pt x="49" y="203"/>
                    <a:pt x="87" y="203"/>
                  </a:cubicBezTo>
                  <a:cubicBezTo>
                    <a:pt x="108" y="203"/>
                    <a:pt x="132" y="198"/>
                    <a:pt x="157" y="186"/>
                  </a:cubicBezTo>
                  <a:cubicBezTo>
                    <a:pt x="227" y="170"/>
                    <a:pt x="260" y="100"/>
                    <a:pt x="244" y="50"/>
                  </a:cubicBezTo>
                  <a:cubicBezTo>
                    <a:pt x="244" y="50"/>
                    <a:pt x="227" y="34"/>
                    <a:pt x="227" y="13"/>
                  </a:cubicBezTo>
                  <a:cubicBezTo>
                    <a:pt x="209" y="5"/>
                    <a:pt x="191" y="1"/>
                    <a:pt x="172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8" name="Google Shape;15788;p49"/>
            <p:cNvSpPr/>
            <p:nvPr/>
          </p:nvSpPr>
          <p:spPr>
            <a:xfrm>
              <a:off x="4563375" y="2317825"/>
              <a:ext cx="6400" cy="4950"/>
            </a:xfrm>
            <a:custGeom>
              <a:avLst/>
              <a:gdLst/>
              <a:ahLst/>
              <a:cxnLst/>
              <a:rect l="l" t="t" r="r" b="b"/>
              <a:pathLst>
                <a:path w="256" h="198" extrusionOk="0">
                  <a:moveTo>
                    <a:pt x="191" y="1"/>
                  </a:moveTo>
                  <a:cubicBezTo>
                    <a:pt x="179" y="1"/>
                    <a:pt x="167" y="3"/>
                    <a:pt x="153" y="7"/>
                  </a:cubicBezTo>
                  <a:lnTo>
                    <a:pt x="103" y="7"/>
                  </a:lnTo>
                  <a:cubicBezTo>
                    <a:pt x="50" y="44"/>
                    <a:pt x="0" y="94"/>
                    <a:pt x="17" y="147"/>
                  </a:cubicBezTo>
                  <a:cubicBezTo>
                    <a:pt x="27" y="179"/>
                    <a:pt x="53" y="197"/>
                    <a:pt x="88" y="197"/>
                  </a:cubicBezTo>
                  <a:cubicBezTo>
                    <a:pt x="107" y="197"/>
                    <a:pt x="129" y="192"/>
                    <a:pt x="153" y="180"/>
                  </a:cubicBezTo>
                  <a:cubicBezTo>
                    <a:pt x="173" y="180"/>
                    <a:pt x="190" y="164"/>
                    <a:pt x="206" y="147"/>
                  </a:cubicBezTo>
                  <a:cubicBezTo>
                    <a:pt x="239" y="127"/>
                    <a:pt x="256" y="77"/>
                    <a:pt x="256" y="44"/>
                  </a:cubicBezTo>
                  <a:cubicBezTo>
                    <a:pt x="244" y="17"/>
                    <a:pt x="222" y="1"/>
                    <a:pt x="19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9" name="Google Shape;15789;p49"/>
            <p:cNvSpPr/>
            <p:nvPr/>
          </p:nvSpPr>
          <p:spPr>
            <a:xfrm>
              <a:off x="4566775" y="2330050"/>
              <a:ext cx="6500" cy="4925"/>
            </a:xfrm>
            <a:custGeom>
              <a:avLst/>
              <a:gdLst/>
              <a:ahLst/>
              <a:cxnLst/>
              <a:rect l="l" t="t" r="r" b="b"/>
              <a:pathLst>
                <a:path w="260" h="197" extrusionOk="0">
                  <a:moveTo>
                    <a:pt x="173" y="0"/>
                  </a:moveTo>
                  <a:cubicBezTo>
                    <a:pt x="157" y="0"/>
                    <a:pt x="140" y="0"/>
                    <a:pt x="120" y="17"/>
                  </a:cubicBezTo>
                  <a:cubicBezTo>
                    <a:pt x="54" y="33"/>
                    <a:pt x="0" y="103"/>
                    <a:pt x="17" y="153"/>
                  </a:cubicBezTo>
                  <a:cubicBezTo>
                    <a:pt x="32" y="180"/>
                    <a:pt x="72" y="196"/>
                    <a:pt x="113" y="196"/>
                  </a:cubicBezTo>
                  <a:cubicBezTo>
                    <a:pt x="128" y="196"/>
                    <a:pt x="143" y="194"/>
                    <a:pt x="157" y="190"/>
                  </a:cubicBezTo>
                  <a:cubicBezTo>
                    <a:pt x="190" y="174"/>
                    <a:pt x="206" y="174"/>
                    <a:pt x="206" y="153"/>
                  </a:cubicBezTo>
                  <a:cubicBezTo>
                    <a:pt x="243" y="120"/>
                    <a:pt x="260" y="87"/>
                    <a:pt x="260" y="50"/>
                  </a:cubicBezTo>
                  <a:cubicBezTo>
                    <a:pt x="243" y="17"/>
                    <a:pt x="206" y="0"/>
                    <a:pt x="17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0" name="Google Shape;15790;p49"/>
            <p:cNvSpPr/>
            <p:nvPr/>
          </p:nvSpPr>
          <p:spPr>
            <a:xfrm>
              <a:off x="4556875" y="2296125"/>
              <a:ext cx="6525" cy="4750"/>
            </a:xfrm>
            <a:custGeom>
              <a:avLst/>
              <a:gdLst/>
              <a:ahLst/>
              <a:cxnLst/>
              <a:rect l="l" t="t" r="r" b="b"/>
              <a:pathLst>
                <a:path w="261" h="190" extrusionOk="0">
                  <a:moveTo>
                    <a:pt x="157" y="1"/>
                  </a:moveTo>
                  <a:cubicBezTo>
                    <a:pt x="141" y="1"/>
                    <a:pt x="124" y="1"/>
                    <a:pt x="103" y="17"/>
                  </a:cubicBezTo>
                  <a:cubicBezTo>
                    <a:pt x="54" y="34"/>
                    <a:pt x="0" y="104"/>
                    <a:pt x="21" y="137"/>
                  </a:cubicBezTo>
                  <a:cubicBezTo>
                    <a:pt x="31" y="171"/>
                    <a:pt x="55" y="190"/>
                    <a:pt x="89" y="190"/>
                  </a:cubicBezTo>
                  <a:cubicBezTo>
                    <a:pt x="108" y="190"/>
                    <a:pt x="131" y="184"/>
                    <a:pt x="157" y="170"/>
                  </a:cubicBezTo>
                  <a:cubicBezTo>
                    <a:pt x="174" y="170"/>
                    <a:pt x="190" y="153"/>
                    <a:pt x="207" y="153"/>
                  </a:cubicBezTo>
                  <a:cubicBezTo>
                    <a:pt x="244" y="120"/>
                    <a:pt x="260" y="67"/>
                    <a:pt x="260" y="50"/>
                  </a:cubicBezTo>
                  <a:cubicBezTo>
                    <a:pt x="244" y="17"/>
                    <a:pt x="207" y="1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1" name="Google Shape;15791;p49"/>
            <p:cNvSpPr/>
            <p:nvPr/>
          </p:nvSpPr>
          <p:spPr>
            <a:xfrm>
              <a:off x="4549650" y="2318675"/>
              <a:ext cx="6425" cy="4900"/>
            </a:xfrm>
            <a:custGeom>
              <a:avLst/>
              <a:gdLst/>
              <a:ahLst/>
              <a:cxnLst/>
              <a:rect l="l" t="t" r="r" b="b"/>
              <a:pathLst>
                <a:path w="257" h="196" extrusionOk="0">
                  <a:moveTo>
                    <a:pt x="170" y="1"/>
                  </a:moveTo>
                  <a:cubicBezTo>
                    <a:pt x="159" y="1"/>
                    <a:pt x="148" y="3"/>
                    <a:pt x="137" y="10"/>
                  </a:cubicBezTo>
                  <a:cubicBezTo>
                    <a:pt x="104" y="10"/>
                    <a:pt x="67" y="27"/>
                    <a:pt x="50" y="60"/>
                  </a:cubicBezTo>
                  <a:cubicBezTo>
                    <a:pt x="1" y="93"/>
                    <a:pt x="1" y="163"/>
                    <a:pt x="34" y="179"/>
                  </a:cubicBezTo>
                  <a:cubicBezTo>
                    <a:pt x="67" y="196"/>
                    <a:pt x="83" y="196"/>
                    <a:pt x="120" y="196"/>
                  </a:cubicBezTo>
                  <a:cubicBezTo>
                    <a:pt x="137" y="196"/>
                    <a:pt x="137" y="196"/>
                    <a:pt x="153" y="179"/>
                  </a:cubicBezTo>
                  <a:cubicBezTo>
                    <a:pt x="170" y="179"/>
                    <a:pt x="186" y="163"/>
                    <a:pt x="207" y="146"/>
                  </a:cubicBezTo>
                  <a:cubicBezTo>
                    <a:pt x="240" y="130"/>
                    <a:pt x="240" y="93"/>
                    <a:pt x="256" y="76"/>
                  </a:cubicBezTo>
                  <a:cubicBezTo>
                    <a:pt x="256" y="43"/>
                    <a:pt x="240" y="27"/>
                    <a:pt x="223" y="10"/>
                  </a:cubicBezTo>
                  <a:cubicBezTo>
                    <a:pt x="212" y="10"/>
                    <a:pt x="192" y="1"/>
                    <a:pt x="17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2" name="Google Shape;15792;p49"/>
            <p:cNvSpPr/>
            <p:nvPr/>
          </p:nvSpPr>
          <p:spPr>
            <a:xfrm>
              <a:off x="4608000" y="2306450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73" y="0"/>
                  </a:moveTo>
                  <a:cubicBezTo>
                    <a:pt x="157" y="0"/>
                    <a:pt x="120" y="17"/>
                    <a:pt x="87" y="33"/>
                  </a:cubicBezTo>
                  <a:cubicBezTo>
                    <a:pt x="54" y="50"/>
                    <a:pt x="37" y="87"/>
                    <a:pt x="37" y="103"/>
                  </a:cubicBezTo>
                  <a:cubicBezTo>
                    <a:pt x="0" y="153"/>
                    <a:pt x="37" y="206"/>
                    <a:pt x="103" y="206"/>
                  </a:cubicBezTo>
                  <a:cubicBezTo>
                    <a:pt x="120" y="206"/>
                    <a:pt x="157" y="206"/>
                    <a:pt x="173" y="190"/>
                  </a:cubicBezTo>
                  <a:cubicBezTo>
                    <a:pt x="173" y="190"/>
                    <a:pt x="190" y="190"/>
                    <a:pt x="190" y="169"/>
                  </a:cubicBezTo>
                  <a:cubicBezTo>
                    <a:pt x="223" y="153"/>
                    <a:pt x="244" y="136"/>
                    <a:pt x="260" y="103"/>
                  </a:cubicBezTo>
                  <a:cubicBezTo>
                    <a:pt x="260" y="87"/>
                    <a:pt x="260" y="50"/>
                    <a:pt x="244" y="33"/>
                  </a:cubicBezTo>
                  <a:cubicBezTo>
                    <a:pt x="244" y="17"/>
                    <a:pt x="206" y="0"/>
                    <a:pt x="17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3" name="Google Shape;15793;p49"/>
            <p:cNvSpPr/>
            <p:nvPr/>
          </p:nvSpPr>
          <p:spPr>
            <a:xfrm>
              <a:off x="4554800" y="2328700"/>
              <a:ext cx="6425" cy="5175"/>
            </a:xfrm>
            <a:custGeom>
              <a:avLst/>
              <a:gdLst/>
              <a:ahLst/>
              <a:cxnLst/>
              <a:rect l="l" t="t" r="r" b="b"/>
              <a:pathLst>
                <a:path w="257" h="207" extrusionOk="0">
                  <a:moveTo>
                    <a:pt x="170" y="1"/>
                  </a:moveTo>
                  <a:cubicBezTo>
                    <a:pt x="137" y="1"/>
                    <a:pt x="104" y="21"/>
                    <a:pt x="67" y="38"/>
                  </a:cubicBezTo>
                  <a:cubicBezTo>
                    <a:pt x="50" y="54"/>
                    <a:pt x="17" y="87"/>
                    <a:pt x="17" y="104"/>
                  </a:cubicBezTo>
                  <a:cubicBezTo>
                    <a:pt x="1" y="157"/>
                    <a:pt x="34" y="207"/>
                    <a:pt x="83" y="207"/>
                  </a:cubicBezTo>
                  <a:cubicBezTo>
                    <a:pt x="104" y="207"/>
                    <a:pt x="137" y="207"/>
                    <a:pt x="153" y="190"/>
                  </a:cubicBezTo>
                  <a:cubicBezTo>
                    <a:pt x="153" y="190"/>
                    <a:pt x="170" y="190"/>
                    <a:pt x="186" y="174"/>
                  </a:cubicBezTo>
                  <a:cubicBezTo>
                    <a:pt x="207" y="157"/>
                    <a:pt x="224" y="141"/>
                    <a:pt x="240" y="104"/>
                  </a:cubicBezTo>
                  <a:cubicBezTo>
                    <a:pt x="257" y="87"/>
                    <a:pt x="240" y="54"/>
                    <a:pt x="240" y="38"/>
                  </a:cubicBezTo>
                  <a:cubicBezTo>
                    <a:pt x="224" y="21"/>
                    <a:pt x="186" y="1"/>
                    <a:pt x="17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4" name="Google Shape;15794;p49"/>
            <p:cNvSpPr/>
            <p:nvPr/>
          </p:nvSpPr>
          <p:spPr>
            <a:xfrm>
              <a:off x="4599850" y="2283675"/>
              <a:ext cx="6925" cy="5075"/>
            </a:xfrm>
            <a:custGeom>
              <a:avLst/>
              <a:gdLst/>
              <a:ahLst/>
              <a:cxnLst/>
              <a:rect l="l" t="t" r="r" b="b"/>
              <a:pathLst>
                <a:path w="277" h="203" extrusionOk="0">
                  <a:moveTo>
                    <a:pt x="137" y="0"/>
                  </a:moveTo>
                  <a:cubicBezTo>
                    <a:pt x="120" y="17"/>
                    <a:pt x="87" y="33"/>
                    <a:pt x="54" y="50"/>
                  </a:cubicBezTo>
                  <a:cubicBezTo>
                    <a:pt x="17" y="103"/>
                    <a:pt x="1" y="153"/>
                    <a:pt x="54" y="190"/>
                  </a:cubicBezTo>
                  <a:cubicBezTo>
                    <a:pt x="62" y="198"/>
                    <a:pt x="75" y="202"/>
                    <a:pt x="89" y="202"/>
                  </a:cubicBezTo>
                  <a:cubicBezTo>
                    <a:pt x="104" y="202"/>
                    <a:pt x="120" y="198"/>
                    <a:pt x="137" y="190"/>
                  </a:cubicBezTo>
                  <a:lnTo>
                    <a:pt x="174" y="190"/>
                  </a:lnTo>
                  <a:cubicBezTo>
                    <a:pt x="190" y="173"/>
                    <a:pt x="207" y="173"/>
                    <a:pt x="223" y="153"/>
                  </a:cubicBezTo>
                  <a:cubicBezTo>
                    <a:pt x="277" y="103"/>
                    <a:pt x="277" y="33"/>
                    <a:pt x="223" y="17"/>
                  </a:cubicBezTo>
                  <a:cubicBezTo>
                    <a:pt x="207" y="0"/>
                    <a:pt x="174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5" name="Google Shape;15795;p49"/>
            <p:cNvSpPr/>
            <p:nvPr/>
          </p:nvSpPr>
          <p:spPr>
            <a:xfrm>
              <a:off x="4597275" y="2317150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74" y="1"/>
                  </a:moveTo>
                  <a:cubicBezTo>
                    <a:pt x="137" y="1"/>
                    <a:pt x="104" y="1"/>
                    <a:pt x="87" y="17"/>
                  </a:cubicBezTo>
                  <a:cubicBezTo>
                    <a:pt x="54" y="50"/>
                    <a:pt x="34" y="71"/>
                    <a:pt x="17" y="104"/>
                  </a:cubicBezTo>
                  <a:cubicBezTo>
                    <a:pt x="1" y="154"/>
                    <a:pt x="34" y="191"/>
                    <a:pt x="104" y="191"/>
                  </a:cubicBezTo>
                  <a:cubicBezTo>
                    <a:pt x="120" y="191"/>
                    <a:pt x="137" y="191"/>
                    <a:pt x="157" y="174"/>
                  </a:cubicBezTo>
                  <a:lnTo>
                    <a:pt x="190" y="174"/>
                  </a:lnTo>
                  <a:cubicBezTo>
                    <a:pt x="223" y="137"/>
                    <a:pt x="240" y="121"/>
                    <a:pt x="260" y="88"/>
                  </a:cubicBezTo>
                  <a:cubicBezTo>
                    <a:pt x="260" y="71"/>
                    <a:pt x="260" y="34"/>
                    <a:pt x="240" y="17"/>
                  </a:cubicBezTo>
                  <a:cubicBezTo>
                    <a:pt x="223" y="1"/>
                    <a:pt x="207" y="1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6" name="Google Shape;15796;p49"/>
            <p:cNvSpPr/>
            <p:nvPr/>
          </p:nvSpPr>
          <p:spPr>
            <a:xfrm>
              <a:off x="4547900" y="2306850"/>
              <a:ext cx="6425" cy="4775"/>
            </a:xfrm>
            <a:custGeom>
              <a:avLst/>
              <a:gdLst/>
              <a:ahLst/>
              <a:cxnLst/>
              <a:rect l="l" t="t" r="r" b="b"/>
              <a:pathLst>
                <a:path w="257" h="191" extrusionOk="0">
                  <a:moveTo>
                    <a:pt x="153" y="1"/>
                  </a:moveTo>
                  <a:cubicBezTo>
                    <a:pt x="120" y="1"/>
                    <a:pt x="87" y="1"/>
                    <a:pt x="71" y="17"/>
                  </a:cubicBezTo>
                  <a:cubicBezTo>
                    <a:pt x="34" y="50"/>
                    <a:pt x="17" y="71"/>
                    <a:pt x="1" y="104"/>
                  </a:cubicBezTo>
                  <a:cubicBezTo>
                    <a:pt x="1" y="120"/>
                    <a:pt x="1" y="137"/>
                    <a:pt x="17" y="174"/>
                  </a:cubicBezTo>
                  <a:cubicBezTo>
                    <a:pt x="17" y="190"/>
                    <a:pt x="50" y="190"/>
                    <a:pt x="87" y="190"/>
                  </a:cubicBezTo>
                  <a:cubicBezTo>
                    <a:pt x="104" y="190"/>
                    <a:pt x="120" y="190"/>
                    <a:pt x="137" y="174"/>
                  </a:cubicBezTo>
                  <a:cubicBezTo>
                    <a:pt x="153" y="174"/>
                    <a:pt x="153" y="174"/>
                    <a:pt x="174" y="153"/>
                  </a:cubicBezTo>
                  <a:cubicBezTo>
                    <a:pt x="207" y="137"/>
                    <a:pt x="223" y="120"/>
                    <a:pt x="223" y="87"/>
                  </a:cubicBezTo>
                  <a:cubicBezTo>
                    <a:pt x="256" y="34"/>
                    <a:pt x="223" y="1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7" name="Google Shape;15797;p49"/>
            <p:cNvSpPr/>
            <p:nvPr/>
          </p:nvSpPr>
          <p:spPr>
            <a:xfrm>
              <a:off x="4603250" y="2294800"/>
              <a:ext cx="6525" cy="4750"/>
            </a:xfrm>
            <a:custGeom>
              <a:avLst/>
              <a:gdLst/>
              <a:ahLst/>
              <a:cxnLst/>
              <a:rect l="l" t="t" r="r" b="b"/>
              <a:pathLst>
                <a:path w="261" h="190" extrusionOk="0">
                  <a:moveTo>
                    <a:pt x="174" y="0"/>
                  </a:moveTo>
                  <a:cubicBezTo>
                    <a:pt x="141" y="0"/>
                    <a:pt x="104" y="0"/>
                    <a:pt x="71" y="37"/>
                  </a:cubicBezTo>
                  <a:cubicBezTo>
                    <a:pt x="54" y="54"/>
                    <a:pt x="21" y="70"/>
                    <a:pt x="21" y="103"/>
                  </a:cubicBezTo>
                  <a:cubicBezTo>
                    <a:pt x="1" y="157"/>
                    <a:pt x="38" y="190"/>
                    <a:pt x="87" y="190"/>
                  </a:cubicBezTo>
                  <a:cubicBezTo>
                    <a:pt x="104" y="190"/>
                    <a:pt x="141" y="190"/>
                    <a:pt x="157" y="173"/>
                  </a:cubicBezTo>
                  <a:lnTo>
                    <a:pt x="190" y="173"/>
                  </a:lnTo>
                  <a:cubicBezTo>
                    <a:pt x="207" y="140"/>
                    <a:pt x="227" y="120"/>
                    <a:pt x="244" y="87"/>
                  </a:cubicBezTo>
                  <a:cubicBezTo>
                    <a:pt x="260" y="37"/>
                    <a:pt x="227" y="0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8" name="Google Shape;15798;p49"/>
            <p:cNvSpPr/>
            <p:nvPr/>
          </p:nvSpPr>
          <p:spPr>
            <a:xfrm>
              <a:off x="4580075" y="2272950"/>
              <a:ext cx="6500" cy="5000"/>
            </a:xfrm>
            <a:custGeom>
              <a:avLst/>
              <a:gdLst/>
              <a:ahLst/>
              <a:cxnLst/>
              <a:rect l="l" t="t" r="r" b="b"/>
              <a:pathLst>
                <a:path w="260" h="200" extrusionOk="0">
                  <a:moveTo>
                    <a:pt x="157" y="0"/>
                  </a:moveTo>
                  <a:cubicBezTo>
                    <a:pt x="140" y="0"/>
                    <a:pt x="124" y="17"/>
                    <a:pt x="103" y="17"/>
                  </a:cubicBezTo>
                  <a:cubicBezTo>
                    <a:pt x="54" y="50"/>
                    <a:pt x="0" y="103"/>
                    <a:pt x="21" y="153"/>
                  </a:cubicBezTo>
                  <a:cubicBezTo>
                    <a:pt x="31" y="187"/>
                    <a:pt x="56" y="200"/>
                    <a:pt x="90" y="200"/>
                  </a:cubicBezTo>
                  <a:cubicBezTo>
                    <a:pt x="109" y="200"/>
                    <a:pt x="132" y="196"/>
                    <a:pt x="157" y="190"/>
                  </a:cubicBezTo>
                  <a:cubicBezTo>
                    <a:pt x="227" y="153"/>
                    <a:pt x="260" y="103"/>
                    <a:pt x="260" y="50"/>
                  </a:cubicBezTo>
                  <a:cubicBezTo>
                    <a:pt x="243" y="17"/>
                    <a:pt x="227" y="17"/>
                    <a:pt x="19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9" name="Google Shape;15799;p49"/>
            <p:cNvSpPr/>
            <p:nvPr/>
          </p:nvSpPr>
          <p:spPr>
            <a:xfrm>
              <a:off x="4592525" y="2306850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41" y="1"/>
                  </a:moveTo>
                  <a:cubicBezTo>
                    <a:pt x="104" y="1"/>
                    <a:pt x="71" y="17"/>
                    <a:pt x="54" y="50"/>
                  </a:cubicBezTo>
                  <a:cubicBezTo>
                    <a:pt x="1" y="87"/>
                    <a:pt x="1" y="153"/>
                    <a:pt x="54" y="174"/>
                  </a:cubicBezTo>
                  <a:cubicBezTo>
                    <a:pt x="71" y="190"/>
                    <a:pt x="87" y="190"/>
                    <a:pt x="120" y="190"/>
                  </a:cubicBezTo>
                  <a:cubicBezTo>
                    <a:pt x="141" y="190"/>
                    <a:pt x="158" y="190"/>
                    <a:pt x="158" y="174"/>
                  </a:cubicBezTo>
                  <a:cubicBezTo>
                    <a:pt x="174" y="174"/>
                    <a:pt x="191" y="153"/>
                    <a:pt x="207" y="137"/>
                  </a:cubicBezTo>
                  <a:cubicBezTo>
                    <a:pt x="244" y="120"/>
                    <a:pt x="261" y="87"/>
                    <a:pt x="261" y="71"/>
                  </a:cubicBezTo>
                  <a:cubicBezTo>
                    <a:pt x="261" y="34"/>
                    <a:pt x="244" y="17"/>
                    <a:pt x="22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0" name="Google Shape;15800;p49"/>
            <p:cNvSpPr/>
            <p:nvPr/>
          </p:nvSpPr>
          <p:spPr>
            <a:xfrm>
              <a:off x="4963600" y="2303450"/>
              <a:ext cx="6525" cy="5050"/>
            </a:xfrm>
            <a:custGeom>
              <a:avLst/>
              <a:gdLst/>
              <a:ahLst/>
              <a:cxnLst/>
              <a:rect l="l" t="t" r="r" b="b"/>
              <a:pathLst>
                <a:path w="261" h="202" extrusionOk="0">
                  <a:moveTo>
                    <a:pt x="141" y="1"/>
                  </a:moveTo>
                  <a:cubicBezTo>
                    <a:pt x="103" y="17"/>
                    <a:pt x="87" y="34"/>
                    <a:pt x="54" y="50"/>
                  </a:cubicBezTo>
                  <a:cubicBezTo>
                    <a:pt x="0" y="104"/>
                    <a:pt x="0" y="153"/>
                    <a:pt x="54" y="186"/>
                  </a:cubicBezTo>
                  <a:cubicBezTo>
                    <a:pt x="62" y="196"/>
                    <a:pt x="75" y="202"/>
                    <a:pt x="87" y="202"/>
                  </a:cubicBezTo>
                  <a:cubicBezTo>
                    <a:pt x="99" y="202"/>
                    <a:pt x="112" y="196"/>
                    <a:pt x="120" y="186"/>
                  </a:cubicBezTo>
                  <a:lnTo>
                    <a:pt x="157" y="186"/>
                  </a:lnTo>
                  <a:cubicBezTo>
                    <a:pt x="174" y="170"/>
                    <a:pt x="206" y="170"/>
                    <a:pt x="206" y="153"/>
                  </a:cubicBezTo>
                  <a:cubicBezTo>
                    <a:pt x="244" y="120"/>
                    <a:pt x="260" y="104"/>
                    <a:pt x="260" y="67"/>
                  </a:cubicBezTo>
                  <a:cubicBezTo>
                    <a:pt x="260" y="50"/>
                    <a:pt x="244" y="34"/>
                    <a:pt x="223" y="17"/>
                  </a:cubicBezTo>
                  <a:cubicBezTo>
                    <a:pt x="206" y="1"/>
                    <a:pt x="174" y="1"/>
                    <a:pt x="14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1" name="Google Shape;15801;p49"/>
            <p:cNvSpPr/>
            <p:nvPr/>
          </p:nvSpPr>
          <p:spPr>
            <a:xfrm>
              <a:off x="4523900" y="2273775"/>
              <a:ext cx="5175" cy="1350"/>
            </a:xfrm>
            <a:custGeom>
              <a:avLst/>
              <a:gdLst/>
              <a:ahLst/>
              <a:cxnLst/>
              <a:rect l="l" t="t" r="r" b="b"/>
              <a:pathLst>
                <a:path w="207" h="54" extrusionOk="0">
                  <a:moveTo>
                    <a:pt x="0" y="0"/>
                  </a:moveTo>
                  <a:cubicBezTo>
                    <a:pt x="0" y="17"/>
                    <a:pt x="17" y="33"/>
                    <a:pt x="33" y="33"/>
                  </a:cubicBezTo>
                  <a:cubicBezTo>
                    <a:pt x="50" y="54"/>
                    <a:pt x="83" y="54"/>
                    <a:pt x="120" y="54"/>
                  </a:cubicBezTo>
                  <a:lnTo>
                    <a:pt x="136" y="33"/>
                  </a:lnTo>
                  <a:cubicBezTo>
                    <a:pt x="169" y="33"/>
                    <a:pt x="186" y="17"/>
                    <a:pt x="20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2" name="Google Shape;15802;p49"/>
            <p:cNvSpPr/>
            <p:nvPr/>
          </p:nvSpPr>
          <p:spPr>
            <a:xfrm>
              <a:off x="4551725" y="2273350"/>
              <a:ext cx="6500" cy="3425"/>
            </a:xfrm>
            <a:custGeom>
              <a:avLst/>
              <a:gdLst/>
              <a:ahLst/>
              <a:cxnLst/>
              <a:rect l="l" t="t" r="r" b="b"/>
              <a:pathLst>
                <a:path w="260" h="137" extrusionOk="0">
                  <a:moveTo>
                    <a:pt x="54" y="1"/>
                  </a:moveTo>
                  <a:cubicBezTo>
                    <a:pt x="37" y="17"/>
                    <a:pt x="37" y="34"/>
                    <a:pt x="21" y="50"/>
                  </a:cubicBezTo>
                  <a:cubicBezTo>
                    <a:pt x="0" y="104"/>
                    <a:pt x="37" y="137"/>
                    <a:pt x="103" y="137"/>
                  </a:cubicBezTo>
                  <a:lnTo>
                    <a:pt x="157" y="137"/>
                  </a:lnTo>
                  <a:cubicBezTo>
                    <a:pt x="173" y="120"/>
                    <a:pt x="190" y="120"/>
                    <a:pt x="190" y="120"/>
                  </a:cubicBezTo>
                  <a:cubicBezTo>
                    <a:pt x="227" y="104"/>
                    <a:pt x="243" y="71"/>
                    <a:pt x="260" y="50"/>
                  </a:cubicBezTo>
                  <a:lnTo>
                    <a:pt x="260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3" name="Google Shape;15803;p49"/>
            <p:cNvSpPr/>
            <p:nvPr/>
          </p:nvSpPr>
          <p:spPr>
            <a:xfrm>
              <a:off x="4567175" y="2273350"/>
              <a:ext cx="6525" cy="2200"/>
            </a:xfrm>
            <a:custGeom>
              <a:avLst/>
              <a:gdLst/>
              <a:ahLst/>
              <a:cxnLst/>
              <a:rect l="l" t="t" r="r" b="b"/>
              <a:pathLst>
                <a:path w="261" h="88" extrusionOk="0">
                  <a:moveTo>
                    <a:pt x="21" y="1"/>
                  </a:moveTo>
                  <a:cubicBezTo>
                    <a:pt x="1" y="50"/>
                    <a:pt x="38" y="87"/>
                    <a:pt x="104" y="87"/>
                  </a:cubicBezTo>
                  <a:lnTo>
                    <a:pt x="174" y="87"/>
                  </a:lnTo>
                  <a:cubicBezTo>
                    <a:pt x="174" y="71"/>
                    <a:pt x="190" y="71"/>
                    <a:pt x="190" y="71"/>
                  </a:cubicBezTo>
                  <a:cubicBezTo>
                    <a:pt x="227" y="50"/>
                    <a:pt x="244" y="17"/>
                    <a:pt x="26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4" name="Google Shape;15804;p49"/>
            <p:cNvSpPr/>
            <p:nvPr/>
          </p:nvSpPr>
          <p:spPr>
            <a:xfrm>
              <a:off x="4595525" y="2272950"/>
              <a:ext cx="6525" cy="4250"/>
            </a:xfrm>
            <a:custGeom>
              <a:avLst/>
              <a:gdLst/>
              <a:ahLst/>
              <a:cxnLst/>
              <a:rect l="l" t="t" r="r" b="b"/>
              <a:pathLst>
                <a:path w="261" h="170" extrusionOk="0">
                  <a:moveTo>
                    <a:pt x="87" y="0"/>
                  </a:moveTo>
                  <a:cubicBezTo>
                    <a:pt x="54" y="17"/>
                    <a:pt x="38" y="50"/>
                    <a:pt x="21" y="66"/>
                  </a:cubicBezTo>
                  <a:cubicBezTo>
                    <a:pt x="0" y="120"/>
                    <a:pt x="38" y="169"/>
                    <a:pt x="104" y="169"/>
                  </a:cubicBezTo>
                  <a:cubicBezTo>
                    <a:pt x="124" y="169"/>
                    <a:pt x="141" y="169"/>
                    <a:pt x="157" y="153"/>
                  </a:cubicBezTo>
                  <a:cubicBezTo>
                    <a:pt x="174" y="153"/>
                    <a:pt x="190" y="136"/>
                    <a:pt x="190" y="136"/>
                  </a:cubicBezTo>
                  <a:cubicBezTo>
                    <a:pt x="227" y="120"/>
                    <a:pt x="244" y="103"/>
                    <a:pt x="260" y="66"/>
                  </a:cubicBezTo>
                  <a:cubicBezTo>
                    <a:pt x="260" y="33"/>
                    <a:pt x="260" y="17"/>
                    <a:pt x="24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5" name="Google Shape;15805;p49"/>
            <p:cNvSpPr/>
            <p:nvPr/>
          </p:nvSpPr>
          <p:spPr>
            <a:xfrm>
              <a:off x="4852375" y="2455475"/>
              <a:ext cx="6925" cy="5200"/>
            </a:xfrm>
            <a:custGeom>
              <a:avLst/>
              <a:gdLst/>
              <a:ahLst/>
              <a:cxnLst/>
              <a:rect l="l" t="t" r="r" b="b"/>
              <a:pathLst>
                <a:path w="277" h="208" extrusionOk="0">
                  <a:moveTo>
                    <a:pt x="174" y="1"/>
                  </a:moveTo>
                  <a:cubicBezTo>
                    <a:pt x="137" y="1"/>
                    <a:pt x="120" y="17"/>
                    <a:pt x="87" y="34"/>
                  </a:cubicBezTo>
                  <a:cubicBezTo>
                    <a:pt x="54" y="50"/>
                    <a:pt x="34" y="83"/>
                    <a:pt x="17" y="104"/>
                  </a:cubicBezTo>
                  <a:cubicBezTo>
                    <a:pt x="1" y="153"/>
                    <a:pt x="34" y="207"/>
                    <a:pt x="104" y="207"/>
                  </a:cubicBezTo>
                  <a:cubicBezTo>
                    <a:pt x="120" y="207"/>
                    <a:pt x="137" y="186"/>
                    <a:pt x="157" y="186"/>
                  </a:cubicBezTo>
                  <a:cubicBezTo>
                    <a:pt x="174" y="186"/>
                    <a:pt x="190" y="170"/>
                    <a:pt x="190" y="170"/>
                  </a:cubicBezTo>
                  <a:cubicBezTo>
                    <a:pt x="223" y="153"/>
                    <a:pt x="240" y="137"/>
                    <a:pt x="260" y="104"/>
                  </a:cubicBezTo>
                  <a:cubicBezTo>
                    <a:pt x="277" y="50"/>
                    <a:pt x="240" y="1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6" name="Google Shape;15806;p49"/>
            <p:cNvSpPr/>
            <p:nvPr/>
          </p:nvSpPr>
          <p:spPr>
            <a:xfrm>
              <a:off x="4750125" y="2525625"/>
              <a:ext cx="6525" cy="5025"/>
            </a:xfrm>
            <a:custGeom>
              <a:avLst/>
              <a:gdLst/>
              <a:ahLst/>
              <a:cxnLst/>
              <a:rect l="l" t="t" r="r" b="b"/>
              <a:pathLst>
                <a:path w="261" h="201" extrusionOk="0">
                  <a:moveTo>
                    <a:pt x="166" y="1"/>
                  </a:moveTo>
                  <a:cubicBezTo>
                    <a:pt x="145" y="1"/>
                    <a:pt x="124" y="5"/>
                    <a:pt x="104" y="11"/>
                  </a:cubicBezTo>
                  <a:cubicBezTo>
                    <a:pt x="38" y="44"/>
                    <a:pt x="1" y="97"/>
                    <a:pt x="1" y="147"/>
                  </a:cubicBezTo>
                  <a:cubicBezTo>
                    <a:pt x="14" y="182"/>
                    <a:pt x="47" y="201"/>
                    <a:pt x="87" y="201"/>
                  </a:cubicBezTo>
                  <a:cubicBezTo>
                    <a:pt x="109" y="201"/>
                    <a:pt x="133" y="196"/>
                    <a:pt x="157" y="184"/>
                  </a:cubicBezTo>
                  <a:cubicBezTo>
                    <a:pt x="207" y="147"/>
                    <a:pt x="261" y="97"/>
                    <a:pt x="244" y="44"/>
                  </a:cubicBezTo>
                  <a:cubicBezTo>
                    <a:pt x="234" y="12"/>
                    <a:pt x="202" y="1"/>
                    <a:pt x="16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7" name="Google Shape;15807;p49"/>
            <p:cNvSpPr/>
            <p:nvPr/>
          </p:nvSpPr>
          <p:spPr>
            <a:xfrm>
              <a:off x="4749725" y="2537950"/>
              <a:ext cx="6100" cy="4650"/>
            </a:xfrm>
            <a:custGeom>
              <a:avLst/>
              <a:gdLst/>
              <a:ahLst/>
              <a:cxnLst/>
              <a:rect l="l" t="t" r="r" b="b"/>
              <a:pathLst>
                <a:path w="244" h="186" extrusionOk="0">
                  <a:moveTo>
                    <a:pt x="157" y="0"/>
                  </a:moveTo>
                  <a:cubicBezTo>
                    <a:pt x="120" y="0"/>
                    <a:pt x="87" y="17"/>
                    <a:pt x="70" y="33"/>
                  </a:cubicBezTo>
                  <a:cubicBezTo>
                    <a:pt x="37" y="50"/>
                    <a:pt x="17" y="66"/>
                    <a:pt x="0" y="103"/>
                  </a:cubicBezTo>
                  <a:cubicBezTo>
                    <a:pt x="0" y="136"/>
                    <a:pt x="0" y="153"/>
                    <a:pt x="17" y="169"/>
                  </a:cubicBezTo>
                  <a:cubicBezTo>
                    <a:pt x="37" y="186"/>
                    <a:pt x="54" y="186"/>
                    <a:pt x="87" y="186"/>
                  </a:cubicBezTo>
                  <a:lnTo>
                    <a:pt x="141" y="186"/>
                  </a:lnTo>
                  <a:cubicBezTo>
                    <a:pt x="190" y="169"/>
                    <a:pt x="223" y="136"/>
                    <a:pt x="244" y="103"/>
                  </a:cubicBezTo>
                  <a:lnTo>
                    <a:pt x="244" y="83"/>
                  </a:lnTo>
                  <a:cubicBezTo>
                    <a:pt x="244" y="33"/>
                    <a:pt x="206" y="0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8" name="Google Shape;15808;p49"/>
            <p:cNvSpPr/>
            <p:nvPr/>
          </p:nvSpPr>
          <p:spPr>
            <a:xfrm>
              <a:off x="4889275" y="2374675"/>
              <a:ext cx="4775" cy="4350"/>
            </a:xfrm>
            <a:custGeom>
              <a:avLst/>
              <a:gdLst/>
              <a:ahLst/>
              <a:cxnLst/>
              <a:rect l="l" t="t" r="r" b="b"/>
              <a:pathLst>
                <a:path w="191" h="174" extrusionOk="0">
                  <a:moveTo>
                    <a:pt x="190" y="1"/>
                  </a:moveTo>
                  <a:cubicBezTo>
                    <a:pt x="174" y="1"/>
                    <a:pt x="141" y="1"/>
                    <a:pt x="104" y="17"/>
                  </a:cubicBezTo>
                  <a:cubicBezTo>
                    <a:pt x="38" y="38"/>
                    <a:pt x="1" y="104"/>
                    <a:pt x="1" y="141"/>
                  </a:cubicBezTo>
                  <a:cubicBezTo>
                    <a:pt x="21" y="157"/>
                    <a:pt x="21" y="157"/>
                    <a:pt x="21" y="174"/>
                  </a:cubicBezTo>
                  <a:cubicBezTo>
                    <a:pt x="71" y="104"/>
                    <a:pt x="141" y="54"/>
                    <a:pt x="19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9" name="Google Shape;15809;p49"/>
            <p:cNvSpPr/>
            <p:nvPr/>
          </p:nvSpPr>
          <p:spPr>
            <a:xfrm>
              <a:off x="4612325" y="2272525"/>
              <a:ext cx="5600" cy="1700"/>
            </a:xfrm>
            <a:custGeom>
              <a:avLst/>
              <a:gdLst/>
              <a:ahLst/>
              <a:cxnLst/>
              <a:rect l="l" t="t" r="r" b="b"/>
              <a:pathLst>
                <a:path w="224" h="68" extrusionOk="0">
                  <a:moveTo>
                    <a:pt x="223" y="1"/>
                  </a:moveTo>
                  <a:cubicBezTo>
                    <a:pt x="137" y="1"/>
                    <a:pt x="71" y="1"/>
                    <a:pt x="0" y="17"/>
                  </a:cubicBezTo>
                  <a:cubicBezTo>
                    <a:pt x="11" y="49"/>
                    <a:pt x="44" y="67"/>
                    <a:pt x="84" y="67"/>
                  </a:cubicBezTo>
                  <a:cubicBezTo>
                    <a:pt x="106" y="67"/>
                    <a:pt x="130" y="62"/>
                    <a:pt x="153" y="50"/>
                  </a:cubicBezTo>
                  <a:cubicBezTo>
                    <a:pt x="174" y="50"/>
                    <a:pt x="207" y="34"/>
                    <a:pt x="22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0" name="Google Shape;15810;p49"/>
            <p:cNvSpPr/>
            <p:nvPr/>
          </p:nvSpPr>
          <p:spPr>
            <a:xfrm>
              <a:off x="4853200" y="2441100"/>
              <a:ext cx="6100" cy="4925"/>
            </a:xfrm>
            <a:custGeom>
              <a:avLst/>
              <a:gdLst/>
              <a:ahLst/>
              <a:cxnLst/>
              <a:rect l="l" t="t" r="r" b="b"/>
              <a:pathLst>
                <a:path w="244" h="197" extrusionOk="0">
                  <a:moveTo>
                    <a:pt x="167" y="1"/>
                  </a:moveTo>
                  <a:cubicBezTo>
                    <a:pt x="124" y="1"/>
                    <a:pt x="75" y="20"/>
                    <a:pt x="38" y="61"/>
                  </a:cubicBezTo>
                  <a:cubicBezTo>
                    <a:pt x="21" y="77"/>
                    <a:pt x="1" y="94"/>
                    <a:pt x="1" y="127"/>
                  </a:cubicBezTo>
                  <a:cubicBezTo>
                    <a:pt x="1" y="143"/>
                    <a:pt x="1" y="180"/>
                    <a:pt x="38" y="180"/>
                  </a:cubicBezTo>
                  <a:cubicBezTo>
                    <a:pt x="54" y="197"/>
                    <a:pt x="87" y="197"/>
                    <a:pt x="104" y="197"/>
                  </a:cubicBezTo>
                  <a:cubicBezTo>
                    <a:pt x="124" y="197"/>
                    <a:pt x="141" y="197"/>
                    <a:pt x="141" y="180"/>
                  </a:cubicBezTo>
                  <a:cubicBezTo>
                    <a:pt x="157" y="180"/>
                    <a:pt x="190" y="164"/>
                    <a:pt x="190" y="143"/>
                  </a:cubicBezTo>
                  <a:cubicBezTo>
                    <a:pt x="244" y="94"/>
                    <a:pt x="244" y="40"/>
                    <a:pt x="207" y="7"/>
                  </a:cubicBezTo>
                  <a:cubicBezTo>
                    <a:pt x="195" y="3"/>
                    <a:pt x="181" y="1"/>
                    <a:pt x="16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1" name="Google Shape;15811;p49"/>
            <p:cNvSpPr/>
            <p:nvPr/>
          </p:nvSpPr>
          <p:spPr>
            <a:xfrm>
              <a:off x="4860925" y="2373850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58" y="1"/>
                  </a:moveTo>
                  <a:cubicBezTo>
                    <a:pt x="141" y="1"/>
                    <a:pt x="104" y="1"/>
                    <a:pt x="88" y="17"/>
                  </a:cubicBezTo>
                  <a:cubicBezTo>
                    <a:pt x="55" y="34"/>
                    <a:pt x="22" y="71"/>
                    <a:pt x="22" y="87"/>
                  </a:cubicBezTo>
                  <a:cubicBezTo>
                    <a:pt x="1" y="153"/>
                    <a:pt x="38" y="190"/>
                    <a:pt x="88" y="190"/>
                  </a:cubicBezTo>
                  <a:lnTo>
                    <a:pt x="141" y="190"/>
                  </a:lnTo>
                  <a:cubicBezTo>
                    <a:pt x="141" y="190"/>
                    <a:pt x="141" y="174"/>
                    <a:pt x="158" y="174"/>
                  </a:cubicBezTo>
                  <a:cubicBezTo>
                    <a:pt x="158" y="174"/>
                    <a:pt x="174" y="174"/>
                    <a:pt x="191" y="153"/>
                  </a:cubicBezTo>
                  <a:cubicBezTo>
                    <a:pt x="207" y="137"/>
                    <a:pt x="228" y="120"/>
                    <a:pt x="244" y="87"/>
                  </a:cubicBezTo>
                  <a:cubicBezTo>
                    <a:pt x="261" y="71"/>
                    <a:pt x="244" y="34"/>
                    <a:pt x="244" y="17"/>
                  </a:cubicBezTo>
                  <a:cubicBezTo>
                    <a:pt x="228" y="1"/>
                    <a:pt x="191" y="1"/>
                    <a:pt x="15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2" name="Google Shape;15812;p49"/>
            <p:cNvSpPr/>
            <p:nvPr/>
          </p:nvSpPr>
          <p:spPr>
            <a:xfrm>
              <a:off x="4858350" y="2420225"/>
              <a:ext cx="6525" cy="5200"/>
            </a:xfrm>
            <a:custGeom>
              <a:avLst/>
              <a:gdLst/>
              <a:ahLst/>
              <a:cxnLst/>
              <a:rect l="l" t="t" r="r" b="b"/>
              <a:pathLst>
                <a:path w="261" h="208" extrusionOk="0">
                  <a:moveTo>
                    <a:pt x="141" y="1"/>
                  </a:moveTo>
                  <a:cubicBezTo>
                    <a:pt x="104" y="17"/>
                    <a:pt x="87" y="34"/>
                    <a:pt x="54" y="50"/>
                  </a:cubicBezTo>
                  <a:cubicBezTo>
                    <a:pt x="1" y="104"/>
                    <a:pt x="1" y="153"/>
                    <a:pt x="54" y="191"/>
                  </a:cubicBezTo>
                  <a:cubicBezTo>
                    <a:pt x="71" y="207"/>
                    <a:pt x="104" y="207"/>
                    <a:pt x="141" y="207"/>
                  </a:cubicBezTo>
                  <a:cubicBezTo>
                    <a:pt x="141" y="191"/>
                    <a:pt x="158" y="191"/>
                    <a:pt x="158" y="191"/>
                  </a:cubicBezTo>
                  <a:cubicBezTo>
                    <a:pt x="191" y="174"/>
                    <a:pt x="207" y="174"/>
                    <a:pt x="228" y="153"/>
                  </a:cubicBezTo>
                  <a:cubicBezTo>
                    <a:pt x="244" y="120"/>
                    <a:pt x="261" y="104"/>
                    <a:pt x="261" y="71"/>
                  </a:cubicBezTo>
                  <a:cubicBezTo>
                    <a:pt x="261" y="50"/>
                    <a:pt x="244" y="34"/>
                    <a:pt x="228" y="17"/>
                  </a:cubicBezTo>
                  <a:cubicBezTo>
                    <a:pt x="207" y="1"/>
                    <a:pt x="174" y="1"/>
                    <a:pt x="14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3" name="Google Shape;15813;p49"/>
            <p:cNvSpPr/>
            <p:nvPr/>
          </p:nvSpPr>
          <p:spPr>
            <a:xfrm>
              <a:off x="4783225" y="2536200"/>
              <a:ext cx="6525" cy="4750"/>
            </a:xfrm>
            <a:custGeom>
              <a:avLst/>
              <a:gdLst/>
              <a:ahLst/>
              <a:cxnLst/>
              <a:rect l="l" t="t" r="r" b="b"/>
              <a:pathLst>
                <a:path w="261" h="190" extrusionOk="0">
                  <a:moveTo>
                    <a:pt x="157" y="0"/>
                  </a:moveTo>
                  <a:cubicBezTo>
                    <a:pt x="140" y="0"/>
                    <a:pt x="103" y="0"/>
                    <a:pt x="70" y="17"/>
                  </a:cubicBezTo>
                  <a:cubicBezTo>
                    <a:pt x="37" y="33"/>
                    <a:pt x="17" y="70"/>
                    <a:pt x="17" y="87"/>
                  </a:cubicBezTo>
                  <a:cubicBezTo>
                    <a:pt x="0" y="120"/>
                    <a:pt x="0" y="136"/>
                    <a:pt x="17" y="153"/>
                  </a:cubicBezTo>
                  <a:cubicBezTo>
                    <a:pt x="37" y="173"/>
                    <a:pt x="54" y="190"/>
                    <a:pt x="87" y="190"/>
                  </a:cubicBezTo>
                  <a:cubicBezTo>
                    <a:pt x="103" y="190"/>
                    <a:pt x="120" y="190"/>
                    <a:pt x="157" y="173"/>
                  </a:cubicBezTo>
                  <a:cubicBezTo>
                    <a:pt x="157" y="173"/>
                    <a:pt x="173" y="173"/>
                    <a:pt x="173" y="153"/>
                  </a:cubicBezTo>
                  <a:cubicBezTo>
                    <a:pt x="206" y="136"/>
                    <a:pt x="223" y="120"/>
                    <a:pt x="244" y="87"/>
                  </a:cubicBezTo>
                  <a:cubicBezTo>
                    <a:pt x="260" y="33"/>
                    <a:pt x="223" y="0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4" name="Google Shape;15814;p49"/>
            <p:cNvSpPr/>
            <p:nvPr/>
          </p:nvSpPr>
          <p:spPr>
            <a:xfrm>
              <a:off x="4922775" y="2269025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41" y="1"/>
                  </a:moveTo>
                  <a:cubicBezTo>
                    <a:pt x="124" y="1"/>
                    <a:pt x="104" y="1"/>
                    <a:pt x="104" y="17"/>
                  </a:cubicBezTo>
                  <a:cubicBezTo>
                    <a:pt x="71" y="38"/>
                    <a:pt x="38" y="54"/>
                    <a:pt x="38" y="87"/>
                  </a:cubicBezTo>
                  <a:cubicBezTo>
                    <a:pt x="1" y="141"/>
                    <a:pt x="38" y="190"/>
                    <a:pt x="104" y="190"/>
                  </a:cubicBezTo>
                  <a:cubicBezTo>
                    <a:pt x="124" y="190"/>
                    <a:pt x="141" y="190"/>
                    <a:pt x="141" y="174"/>
                  </a:cubicBezTo>
                  <a:lnTo>
                    <a:pt x="174" y="174"/>
                  </a:lnTo>
                  <a:cubicBezTo>
                    <a:pt x="174" y="174"/>
                    <a:pt x="190" y="174"/>
                    <a:pt x="190" y="157"/>
                  </a:cubicBezTo>
                  <a:cubicBezTo>
                    <a:pt x="227" y="141"/>
                    <a:pt x="244" y="120"/>
                    <a:pt x="260" y="87"/>
                  </a:cubicBezTo>
                  <a:cubicBezTo>
                    <a:pt x="260" y="71"/>
                    <a:pt x="260" y="38"/>
                    <a:pt x="244" y="17"/>
                  </a:cubicBezTo>
                  <a:lnTo>
                    <a:pt x="227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5" name="Google Shape;15815;p49"/>
            <p:cNvSpPr/>
            <p:nvPr/>
          </p:nvSpPr>
          <p:spPr>
            <a:xfrm>
              <a:off x="4927925" y="2339025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57" y="0"/>
                  </a:moveTo>
                  <a:cubicBezTo>
                    <a:pt x="125" y="0"/>
                    <a:pt x="87" y="21"/>
                    <a:pt x="71" y="37"/>
                  </a:cubicBezTo>
                  <a:cubicBezTo>
                    <a:pt x="38" y="54"/>
                    <a:pt x="21" y="70"/>
                    <a:pt x="1" y="103"/>
                  </a:cubicBezTo>
                  <a:cubicBezTo>
                    <a:pt x="1" y="140"/>
                    <a:pt x="1" y="157"/>
                    <a:pt x="21" y="173"/>
                  </a:cubicBezTo>
                  <a:cubicBezTo>
                    <a:pt x="38" y="190"/>
                    <a:pt x="54" y="206"/>
                    <a:pt x="87" y="206"/>
                  </a:cubicBezTo>
                  <a:cubicBezTo>
                    <a:pt x="104" y="206"/>
                    <a:pt x="125" y="190"/>
                    <a:pt x="141" y="190"/>
                  </a:cubicBezTo>
                  <a:cubicBezTo>
                    <a:pt x="157" y="190"/>
                    <a:pt x="157" y="173"/>
                    <a:pt x="174" y="173"/>
                  </a:cubicBezTo>
                  <a:cubicBezTo>
                    <a:pt x="207" y="157"/>
                    <a:pt x="228" y="124"/>
                    <a:pt x="228" y="103"/>
                  </a:cubicBezTo>
                  <a:cubicBezTo>
                    <a:pt x="261" y="54"/>
                    <a:pt x="228" y="0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6" name="Google Shape;15816;p49"/>
            <p:cNvSpPr/>
            <p:nvPr/>
          </p:nvSpPr>
          <p:spPr>
            <a:xfrm>
              <a:off x="4700750" y="2515175"/>
              <a:ext cx="6125" cy="4750"/>
            </a:xfrm>
            <a:custGeom>
              <a:avLst/>
              <a:gdLst/>
              <a:ahLst/>
              <a:cxnLst/>
              <a:rect l="l" t="t" r="r" b="b"/>
              <a:pathLst>
                <a:path w="245" h="190" extrusionOk="0">
                  <a:moveTo>
                    <a:pt x="158" y="0"/>
                  </a:moveTo>
                  <a:cubicBezTo>
                    <a:pt x="121" y="0"/>
                    <a:pt x="88" y="0"/>
                    <a:pt x="55" y="17"/>
                  </a:cubicBezTo>
                  <a:cubicBezTo>
                    <a:pt x="38" y="50"/>
                    <a:pt x="1" y="66"/>
                    <a:pt x="1" y="103"/>
                  </a:cubicBezTo>
                  <a:cubicBezTo>
                    <a:pt x="17" y="136"/>
                    <a:pt x="55" y="169"/>
                    <a:pt x="71" y="190"/>
                  </a:cubicBezTo>
                  <a:cubicBezTo>
                    <a:pt x="104" y="190"/>
                    <a:pt x="121" y="190"/>
                    <a:pt x="141" y="169"/>
                  </a:cubicBezTo>
                  <a:cubicBezTo>
                    <a:pt x="158" y="169"/>
                    <a:pt x="158" y="169"/>
                    <a:pt x="174" y="153"/>
                  </a:cubicBezTo>
                  <a:cubicBezTo>
                    <a:pt x="191" y="136"/>
                    <a:pt x="224" y="120"/>
                    <a:pt x="224" y="87"/>
                  </a:cubicBezTo>
                  <a:cubicBezTo>
                    <a:pt x="244" y="33"/>
                    <a:pt x="207" y="0"/>
                    <a:pt x="15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7" name="Google Shape;15817;p49"/>
            <p:cNvSpPr/>
            <p:nvPr/>
          </p:nvSpPr>
          <p:spPr>
            <a:xfrm>
              <a:off x="4845475" y="2328300"/>
              <a:ext cx="6525" cy="4925"/>
            </a:xfrm>
            <a:custGeom>
              <a:avLst/>
              <a:gdLst/>
              <a:ahLst/>
              <a:cxnLst/>
              <a:rect l="l" t="t" r="r" b="b"/>
              <a:pathLst>
                <a:path w="261" h="197" extrusionOk="0">
                  <a:moveTo>
                    <a:pt x="157" y="0"/>
                  </a:moveTo>
                  <a:cubicBezTo>
                    <a:pt x="141" y="0"/>
                    <a:pt x="124" y="0"/>
                    <a:pt x="104" y="17"/>
                  </a:cubicBezTo>
                  <a:cubicBezTo>
                    <a:pt x="38" y="37"/>
                    <a:pt x="0" y="103"/>
                    <a:pt x="21" y="140"/>
                  </a:cubicBezTo>
                  <a:cubicBezTo>
                    <a:pt x="33" y="178"/>
                    <a:pt x="64" y="196"/>
                    <a:pt x="109" y="196"/>
                  </a:cubicBezTo>
                  <a:cubicBezTo>
                    <a:pt x="123" y="196"/>
                    <a:pt x="140" y="194"/>
                    <a:pt x="157" y="190"/>
                  </a:cubicBezTo>
                  <a:cubicBezTo>
                    <a:pt x="174" y="173"/>
                    <a:pt x="190" y="157"/>
                    <a:pt x="207" y="157"/>
                  </a:cubicBezTo>
                  <a:cubicBezTo>
                    <a:pt x="244" y="120"/>
                    <a:pt x="260" y="87"/>
                    <a:pt x="244" y="54"/>
                  </a:cubicBezTo>
                  <a:cubicBezTo>
                    <a:pt x="244" y="17"/>
                    <a:pt x="207" y="0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8" name="Google Shape;15818;p49"/>
            <p:cNvSpPr/>
            <p:nvPr/>
          </p:nvSpPr>
          <p:spPr>
            <a:xfrm>
              <a:off x="4968325" y="2313750"/>
              <a:ext cx="6525" cy="5200"/>
            </a:xfrm>
            <a:custGeom>
              <a:avLst/>
              <a:gdLst/>
              <a:ahLst/>
              <a:cxnLst/>
              <a:rect l="l" t="t" r="r" b="b"/>
              <a:pathLst>
                <a:path w="261" h="208" extrusionOk="0">
                  <a:moveTo>
                    <a:pt x="174" y="1"/>
                  </a:moveTo>
                  <a:cubicBezTo>
                    <a:pt x="158" y="1"/>
                    <a:pt x="121" y="17"/>
                    <a:pt x="88" y="34"/>
                  </a:cubicBezTo>
                  <a:cubicBezTo>
                    <a:pt x="55" y="50"/>
                    <a:pt x="34" y="67"/>
                    <a:pt x="34" y="104"/>
                  </a:cubicBezTo>
                  <a:cubicBezTo>
                    <a:pt x="1" y="153"/>
                    <a:pt x="34" y="207"/>
                    <a:pt x="104" y="207"/>
                  </a:cubicBezTo>
                  <a:cubicBezTo>
                    <a:pt x="121" y="207"/>
                    <a:pt x="137" y="186"/>
                    <a:pt x="174" y="186"/>
                  </a:cubicBezTo>
                  <a:lnTo>
                    <a:pt x="191" y="170"/>
                  </a:lnTo>
                  <a:cubicBezTo>
                    <a:pt x="224" y="153"/>
                    <a:pt x="240" y="120"/>
                    <a:pt x="261" y="104"/>
                  </a:cubicBezTo>
                  <a:cubicBezTo>
                    <a:pt x="261" y="67"/>
                    <a:pt x="261" y="50"/>
                    <a:pt x="240" y="34"/>
                  </a:cubicBezTo>
                  <a:cubicBezTo>
                    <a:pt x="224" y="17"/>
                    <a:pt x="207" y="1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9" name="Google Shape;15819;p49"/>
            <p:cNvSpPr/>
            <p:nvPr/>
          </p:nvSpPr>
          <p:spPr>
            <a:xfrm>
              <a:off x="4967925" y="2325300"/>
              <a:ext cx="6425" cy="4775"/>
            </a:xfrm>
            <a:custGeom>
              <a:avLst/>
              <a:gdLst/>
              <a:ahLst/>
              <a:cxnLst/>
              <a:rect l="l" t="t" r="r" b="b"/>
              <a:pathLst>
                <a:path w="257" h="191" extrusionOk="0">
                  <a:moveTo>
                    <a:pt x="174" y="1"/>
                  </a:moveTo>
                  <a:cubicBezTo>
                    <a:pt x="104" y="1"/>
                    <a:pt x="33" y="34"/>
                    <a:pt x="17" y="87"/>
                  </a:cubicBezTo>
                  <a:cubicBezTo>
                    <a:pt x="1" y="157"/>
                    <a:pt x="33" y="190"/>
                    <a:pt x="104" y="190"/>
                  </a:cubicBezTo>
                  <a:cubicBezTo>
                    <a:pt x="120" y="190"/>
                    <a:pt x="137" y="190"/>
                    <a:pt x="153" y="174"/>
                  </a:cubicBezTo>
                  <a:cubicBezTo>
                    <a:pt x="174" y="174"/>
                    <a:pt x="174" y="174"/>
                    <a:pt x="190" y="157"/>
                  </a:cubicBezTo>
                  <a:cubicBezTo>
                    <a:pt x="207" y="137"/>
                    <a:pt x="240" y="120"/>
                    <a:pt x="240" y="87"/>
                  </a:cubicBezTo>
                  <a:cubicBezTo>
                    <a:pt x="256" y="71"/>
                    <a:pt x="256" y="34"/>
                    <a:pt x="240" y="17"/>
                  </a:cubicBezTo>
                  <a:cubicBezTo>
                    <a:pt x="223" y="1"/>
                    <a:pt x="207" y="1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0" name="Google Shape;15820;p49"/>
            <p:cNvSpPr/>
            <p:nvPr/>
          </p:nvSpPr>
          <p:spPr>
            <a:xfrm>
              <a:off x="4974325" y="2291400"/>
              <a:ext cx="6500" cy="5175"/>
            </a:xfrm>
            <a:custGeom>
              <a:avLst/>
              <a:gdLst/>
              <a:ahLst/>
              <a:cxnLst/>
              <a:rect l="l" t="t" r="r" b="b"/>
              <a:pathLst>
                <a:path w="260" h="207" extrusionOk="0">
                  <a:moveTo>
                    <a:pt x="173" y="0"/>
                  </a:moveTo>
                  <a:cubicBezTo>
                    <a:pt x="140" y="0"/>
                    <a:pt x="103" y="17"/>
                    <a:pt x="70" y="33"/>
                  </a:cubicBezTo>
                  <a:cubicBezTo>
                    <a:pt x="54" y="50"/>
                    <a:pt x="37" y="87"/>
                    <a:pt x="21" y="103"/>
                  </a:cubicBezTo>
                  <a:cubicBezTo>
                    <a:pt x="0" y="153"/>
                    <a:pt x="37" y="206"/>
                    <a:pt x="87" y="206"/>
                  </a:cubicBezTo>
                  <a:cubicBezTo>
                    <a:pt x="124" y="206"/>
                    <a:pt x="140" y="190"/>
                    <a:pt x="157" y="190"/>
                  </a:cubicBezTo>
                  <a:cubicBezTo>
                    <a:pt x="173" y="190"/>
                    <a:pt x="173" y="173"/>
                    <a:pt x="190" y="173"/>
                  </a:cubicBezTo>
                  <a:cubicBezTo>
                    <a:pt x="206" y="153"/>
                    <a:pt x="243" y="136"/>
                    <a:pt x="243" y="103"/>
                  </a:cubicBezTo>
                  <a:cubicBezTo>
                    <a:pt x="260" y="50"/>
                    <a:pt x="227" y="0"/>
                    <a:pt x="17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1" name="Google Shape;15821;p49"/>
            <p:cNvSpPr/>
            <p:nvPr/>
          </p:nvSpPr>
          <p:spPr>
            <a:xfrm>
              <a:off x="4938250" y="2268625"/>
              <a:ext cx="6500" cy="3925"/>
            </a:xfrm>
            <a:custGeom>
              <a:avLst/>
              <a:gdLst/>
              <a:ahLst/>
              <a:cxnLst/>
              <a:rect l="l" t="t" r="r" b="b"/>
              <a:pathLst>
                <a:path w="260" h="157" extrusionOk="0">
                  <a:moveTo>
                    <a:pt x="260" y="0"/>
                  </a:moveTo>
                  <a:cubicBezTo>
                    <a:pt x="190" y="17"/>
                    <a:pt x="124" y="17"/>
                    <a:pt x="54" y="17"/>
                  </a:cubicBezTo>
                  <a:cubicBezTo>
                    <a:pt x="54" y="17"/>
                    <a:pt x="37" y="33"/>
                    <a:pt x="37" y="54"/>
                  </a:cubicBezTo>
                  <a:cubicBezTo>
                    <a:pt x="0" y="103"/>
                    <a:pt x="37" y="157"/>
                    <a:pt x="103" y="157"/>
                  </a:cubicBezTo>
                  <a:cubicBezTo>
                    <a:pt x="124" y="157"/>
                    <a:pt x="140" y="157"/>
                    <a:pt x="173" y="136"/>
                  </a:cubicBezTo>
                  <a:cubicBezTo>
                    <a:pt x="173" y="136"/>
                    <a:pt x="190" y="136"/>
                    <a:pt x="190" y="120"/>
                  </a:cubicBezTo>
                  <a:cubicBezTo>
                    <a:pt x="227" y="103"/>
                    <a:pt x="243" y="87"/>
                    <a:pt x="260" y="54"/>
                  </a:cubicBezTo>
                  <a:lnTo>
                    <a:pt x="260" y="0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2" name="Google Shape;15822;p49"/>
            <p:cNvSpPr/>
            <p:nvPr/>
          </p:nvSpPr>
          <p:spPr>
            <a:xfrm>
              <a:off x="4979475" y="2303450"/>
              <a:ext cx="6100" cy="4675"/>
            </a:xfrm>
            <a:custGeom>
              <a:avLst/>
              <a:gdLst/>
              <a:ahLst/>
              <a:cxnLst/>
              <a:rect l="l" t="t" r="r" b="b"/>
              <a:pathLst>
                <a:path w="244" h="187" extrusionOk="0">
                  <a:moveTo>
                    <a:pt x="173" y="1"/>
                  </a:moveTo>
                  <a:cubicBezTo>
                    <a:pt x="140" y="1"/>
                    <a:pt x="103" y="17"/>
                    <a:pt x="70" y="34"/>
                  </a:cubicBezTo>
                  <a:cubicBezTo>
                    <a:pt x="54" y="50"/>
                    <a:pt x="21" y="67"/>
                    <a:pt x="21" y="104"/>
                  </a:cubicBezTo>
                  <a:cubicBezTo>
                    <a:pt x="0" y="153"/>
                    <a:pt x="37" y="186"/>
                    <a:pt x="87" y="186"/>
                  </a:cubicBezTo>
                  <a:lnTo>
                    <a:pt x="157" y="186"/>
                  </a:lnTo>
                  <a:cubicBezTo>
                    <a:pt x="157" y="170"/>
                    <a:pt x="173" y="170"/>
                    <a:pt x="190" y="170"/>
                  </a:cubicBezTo>
                  <a:cubicBezTo>
                    <a:pt x="206" y="153"/>
                    <a:pt x="227" y="137"/>
                    <a:pt x="244" y="104"/>
                  </a:cubicBezTo>
                  <a:lnTo>
                    <a:pt x="244" y="34"/>
                  </a:lnTo>
                  <a:cubicBezTo>
                    <a:pt x="227" y="1"/>
                    <a:pt x="190" y="1"/>
                    <a:pt x="17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3" name="Google Shape;15823;p49"/>
            <p:cNvSpPr/>
            <p:nvPr/>
          </p:nvSpPr>
          <p:spPr>
            <a:xfrm>
              <a:off x="4899175" y="2362200"/>
              <a:ext cx="6925" cy="5175"/>
            </a:xfrm>
            <a:custGeom>
              <a:avLst/>
              <a:gdLst/>
              <a:ahLst/>
              <a:cxnLst/>
              <a:rect l="l" t="t" r="r" b="b"/>
              <a:pathLst>
                <a:path w="277" h="207" extrusionOk="0">
                  <a:moveTo>
                    <a:pt x="174" y="1"/>
                  </a:moveTo>
                  <a:cubicBezTo>
                    <a:pt x="141" y="1"/>
                    <a:pt x="104" y="21"/>
                    <a:pt x="87" y="38"/>
                  </a:cubicBezTo>
                  <a:cubicBezTo>
                    <a:pt x="54" y="54"/>
                    <a:pt x="38" y="87"/>
                    <a:pt x="17" y="104"/>
                  </a:cubicBezTo>
                  <a:cubicBezTo>
                    <a:pt x="1" y="157"/>
                    <a:pt x="38" y="207"/>
                    <a:pt x="104" y="207"/>
                  </a:cubicBezTo>
                  <a:cubicBezTo>
                    <a:pt x="120" y="207"/>
                    <a:pt x="141" y="207"/>
                    <a:pt x="157" y="190"/>
                  </a:cubicBezTo>
                  <a:cubicBezTo>
                    <a:pt x="174" y="190"/>
                    <a:pt x="174" y="174"/>
                    <a:pt x="190" y="174"/>
                  </a:cubicBezTo>
                  <a:cubicBezTo>
                    <a:pt x="223" y="157"/>
                    <a:pt x="244" y="141"/>
                    <a:pt x="244" y="104"/>
                  </a:cubicBezTo>
                  <a:cubicBezTo>
                    <a:pt x="277" y="54"/>
                    <a:pt x="244" y="1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4" name="Google Shape;15824;p49"/>
            <p:cNvSpPr/>
            <p:nvPr/>
          </p:nvSpPr>
          <p:spPr>
            <a:xfrm>
              <a:off x="4930500" y="2351325"/>
              <a:ext cx="4375" cy="1925"/>
            </a:xfrm>
            <a:custGeom>
              <a:avLst/>
              <a:gdLst/>
              <a:ahLst/>
              <a:cxnLst/>
              <a:rect l="l" t="t" r="r" b="b"/>
              <a:pathLst>
                <a:path w="175" h="77" extrusionOk="0">
                  <a:moveTo>
                    <a:pt x="142" y="1"/>
                  </a:moveTo>
                  <a:cubicBezTo>
                    <a:pt x="107" y="1"/>
                    <a:pt x="62" y="17"/>
                    <a:pt x="38" y="44"/>
                  </a:cubicBezTo>
                  <a:cubicBezTo>
                    <a:pt x="26" y="56"/>
                    <a:pt x="23" y="68"/>
                    <a:pt x="14" y="74"/>
                  </a:cubicBezTo>
                  <a:lnTo>
                    <a:pt x="14" y="74"/>
                  </a:lnTo>
                  <a:cubicBezTo>
                    <a:pt x="78" y="56"/>
                    <a:pt x="128" y="22"/>
                    <a:pt x="174" y="7"/>
                  </a:cubicBezTo>
                  <a:cubicBezTo>
                    <a:pt x="165" y="3"/>
                    <a:pt x="154" y="1"/>
                    <a:pt x="142" y="1"/>
                  </a:cubicBezTo>
                  <a:close/>
                  <a:moveTo>
                    <a:pt x="14" y="74"/>
                  </a:moveTo>
                  <a:lnTo>
                    <a:pt x="14" y="74"/>
                  </a:lnTo>
                  <a:cubicBezTo>
                    <a:pt x="10" y="75"/>
                    <a:pt x="5" y="76"/>
                    <a:pt x="1" y="77"/>
                  </a:cubicBezTo>
                  <a:cubicBezTo>
                    <a:pt x="7" y="77"/>
                    <a:pt x="11" y="76"/>
                    <a:pt x="14" y="74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5" name="Google Shape;15825;p49"/>
            <p:cNvSpPr/>
            <p:nvPr/>
          </p:nvSpPr>
          <p:spPr>
            <a:xfrm>
              <a:off x="4740750" y="2500950"/>
              <a:ext cx="6425" cy="5175"/>
            </a:xfrm>
            <a:custGeom>
              <a:avLst/>
              <a:gdLst/>
              <a:ahLst/>
              <a:cxnLst/>
              <a:rect l="l" t="t" r="r" b="b"/>
              <a:pathLst>
                <a:path w="257" h="207" extrusionOk="0">
                  <a:moveTo>
                    <a:pt x="170" y="0"/>
                  </a:moveTo>
                  <a:cubicBezTo>
                    <a:pt x="104" y="0"/>
                    <a:pt x="34" y="54"/>
                    <a:pt x="17" y="103"/>
                  </a:cubicBezTo>
                  <a:cubicBezTo>
                    <a:pt x="1" y="157"/>
                    <a:pt x="34" y="206"/>
                    <a:pt x="87" y="206"/>
                  </a:cubicBezTo>
                  <a:cubicBezTo>
                    <a:pt x="104" y="206"/>
                    <a:pt x="137" y="190"/>
                    <a:pt x="153" y="190"/>
                  </a:cubicBezTo>
                  <a:cubicBezTo>
                    <a:pt x="153" y="173"/>
                    <a:pt x="170" y="173"/>
                    <a:pt x="190" y="173"/>
                  </a:cubicBezTo>
                  <a:cubicBezTo>
                    <a:pt x="207" y="157"/>
                    <a:pt x="223" y="120"/>
                    <a:pt x="240" y="103"/>
                  </a:cubicBezTo>
                  <a:cubicBezTo>
                    <a:pt x="256" y="70"/>
                    <a:pt x="240" y="54"/>
                    <a:pt x="240" y="37"/>
                  </a:cubicBezTo>
                  <a:cubicBezTo>
                    <a:pt x="223" y="17"/>
                    <a:pt x="190" y="0"/>
                    <a:pt x="17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6" name="Google Shape;15826;p49"/>
            <p:cNvSpPr/>
            <p:nvPr/>
          </p:nvSpPr>
          <p:spPr>
            <a:xfrm>
              <a:off x="4849800" y="2501350"/>
              <a:ext cx="3950" cy="4775"/>
            </a:xfrm>
            <a:custGeom>
              <a:avLst/>
              <a:gdLst/>
              <a:ahLst/>
              <a:cxnLst/>
              <a:rect l="l" t="t" r="r" b="b"/>
              <a:pathLst>
                <a:path w="158" h="191" extrusionOk="0">
                  <a:moveTo>
                    <a:pt x="157" y="1"/>
                  </a:moveTo>
                  <a:cubicBezTo>
                    <a:pt x="137" y="1"/>
                    <a:pt x="104" y="1"/>
                    <a:pt x="87" y="21"/>
                  </a:cubicBezTo>
                  <a:cubicBezTo>
                    <a:pt x="54" y="38"/>
                    <a:pt x="34" y="71"/>
                    <a:pt x="17" y="87"/>
                  </a:cubicBezTo>
                  <a:cubicBezTo>
                    <a:pt x="1" y="157"/>
                    <a:pt x="34" y="190"/>
                    <a:pt x="104" y="190"/>
                  </a:cubicBezTo>
                  <a:cubicBezTo>
                    <a:pt x="120" y="124"/>
                    <a:pt x="137" y="71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7" name="Google Shape;15827;p49"/>
            <p:cNvSpPr/>
            <p:nvPr/>
          </p:nvSpPr>
          <p:spPr>
            <a:xfrm>
              <a:off x="4839500" y="2513225"/>
              <a:ext cx="6000" cy="4950"/>
            </a:xfrm>
            <a:custGeom>
              <a:avLst/>
              <a:gdLst/>
              <a:ahLst/>
              <a:cxnLst/>
              <a:rect l="l" t="t" r="r" b="b"/>
              <a:pathLst>
                <a:path w="240" h="198" extrusionOk="0">
                  <a:moveTo>
                    <a:pt x="167" y="1"/>
                  </a:moveTo>
                  <a:cubicBezTo>
                    <a:pt x="159" y="1"/>
                    <a:pt x="149" y="2"/>
                    <a:pt x="136" y="8"/>
                  </a:cubicBezTo>
                  <a:cubicBezTo>
                    <a:pt x="103" y="8"/>
                    <a:pt x="70" y="24"/>
                    <a:pt x="54" y="41"/>
                  </a:cubicBezTo>
                  <a:cubicBezTo>
                    <a:pt x="0" y="95"/>
                    <a:pt x="0" y="165"/>
                    <a:pt x="33" y="181"/>
                  </a:cubicBezTo>
                  <a:cubicBezTo>
                    <a:pt x="54" y="198"/>
                    <a:pt x="87" y="198"/>
                    <a:pt x="120" y="198"/>
                  </a:cubicBezTo>
                  <a:cubicBezTo>
                    <a:pt x="136" y="198"/>
                    <a:pt x="136" y="181"/>
                    <a:pt x="157" y="181"/>
                  </a:cubicBezTo>
                  <a:cubicBezTo>
                    <a:pt x="174" y="181"/>
                    <a:pt x="190" y="165"/>
                    <a:pt x="207" y="144"/>
                  </a:cubicBezTo>
                  <a:cubicBezTo>
                    <a:pt x="223" y="128"/>
                    <a:pt x="239" y="95"/>
                    <a:pt x="239" y="78"/>
                  </a:cubicBezTo>
                  <a:cubicBezTo>
                    <a:pt x="239" y="41"/>
                    <a:pt x="239" y="24"/>
                    <a:pt x="207" y="8"/>
                  </a:cubicBezTo>
                  <a:cubicBezTo>
                    <a:pt x="196" y="8"/>
                    <a:pt x="185" y="1"/>
                    <a:pt x="16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8" name="Google Shape;15828;p49"/>
            <p:cNvSpPr/>
            <p:nvPr/>
          </p:nvSpPr>
          <p:spPr>
            <a:xfrm>
              <a:off x="4827425" y="2524125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74" y="1"/>
                  </a:moveTo>
                  <a:cubicBezTo>
                    <a:pt x="141" y="1"/>
                    <a:pt x="104" y="17"/>
                    <a:pt x="71" y="38"/>
                  </a:cubicBezTo>
                  <a:cubicBezTo>
                    <a:pt x="55" y="54"/>
                    <a:pt x="22" y="71"/>
                    <a:pt x="22" y="104"/>
                  </a:cubicBezTo>
                  <a:cubicBezTo>
                    <a:pt x="1" y="157"/>
                    <a:pt x="38" y="207"/>
                    <a:pt x="88" y="207"/>
                  </a:cubicBezTo>
                  <a:cubicBezTo>
                    <a:pt x="104" y="207"/>
                    <a:pt x="141" y="190"/>
                    <a:pt x="158" y="190"/>
                  </a:cubicBezTo>
                  <a:cubicBezTo>
                    <a:pt x="191" y="174"/>
                    <a:pt x="228" y="141"/>
                    <a:pt x="244" y="104"/>
                  </a:cubicBezTo>
                  <a:cubicBezTo>
                    <a:pt x="261" y="54"/>
                    <a:pt x="228" y="1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9" name="Google Shape;15829;p49"/>
            <p:cNvSpPr/>
            <p:nvPr/>
          </p:nvSpPr>
          <p:spPr>
            <a:xfrm>
              <a:off x="4863525" y="2431775"/>
              <a:ext cx="1350" cy="3125"/>
            </a:xfrm>
            <a:custGeom>
              <a:avLst/>
              <a:gdLst/>
              <a:ahLst/>
              <a:cxnLst/>
              <a:rect l="l" t="t" r="r" b="b"/>
              <a:pathLst>
                <a:path w="54" h="125" extrusionOk="0">
                  <a:moveTo>
                    <a:pt x="54" y="1"/>
                  </a:moveTo>
                  <a:lnTo>
                    <a:pt x="54" y="1"/>
                  </a:lnTo>
                  <a:cubicBezTo>
                    <a:pt x="37" y="21"/>
                    <a:pt x="37" y="38"/>
                    <a:pt x="21" y="54"/>
                  </a:cubicBezTo>
                  <a:cubicBezTo>
                    <a:pt x="0" y="87"/>
                    <a:pt x="21" y="104"/>
                    <a:pt x="37" y="124"/>
                  </a:cubicBezTo>
                  <a:cubicBezTo>
                    <a:pt x="37" y="87"/>
                    <a:pt x="54" y="38"/>
                    <a:pt x="5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0" name="Google Shape;15830;p49"/>
            <p:cNvSpPr/>
            <p:nvPr/>
          </p:nvSpPr>
          <p:spPr>
            <a:xfrm>
              <a:off x="4966575" y="2269025"/>
              <a:ext cx="6950" cy="4775"/>
            </a:xfrm>
            <a:custGeom>
              <a:avLst/>
              <a:gdLst/>
              <a:ahLst/>
              <a:cxnLst/>
              <a:rect l="l" t="t" r="r" b="b"/>
              <a:pathLst>
                <a:path w="278" h="191" extrusionOk="0">
                  <a:moveTo>
                    <a:pt x="174" y="1"/>
                  </a:moveTo>
                  <a:cubicBezTo>
                    <a:pt x="141" y="1"/>
                    <a:pt x="125" y="1"/>
                    <a:pt x="87" y="38"/>
                  </a:cubicBezTo>
                  <a:cubicBezTo>
                    <a:pt x="55" y="54"/>
                    <a:pt x="38" y="71"/>
                    <a:pt x="22" y="104"/>
                  </a:cubicBezTo>
                  <a:cubicBezTo>
                    <a:pt x="1" y="157"/>
                    <a:pt x="38" y="190"/>
                    <a:pt x="104" y="190"/>
                  </a:cubicBezTo>
                  <a:lnTo>
                    <a:pt x="158" y="190"/>
                  </a:lnTo>
                  <a:cubicBezTo>
                    <a:pt x="174" y="174"/>
                    <a:pt x="191" y="174"/>
                    <a:pt x="191" y="174"/>
                  </a:cubicBezTo>
                  <a:cubicBezTo>
                    <a:pt x="228" y="141"/>
                    <a:pt x="244" y="120"/>
                    <a:pt x="261" y="104"/>
                  </a:cubicBezTo>
                  <a:cubicBezTo>
                    <a:pt x="277" y="38"/>
                    <a:pt x="244" y="1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1" name="Google Shape;15831;p49"/>
            <p:cNvSpPr/>
            <p:nvPr/>
          </p:nvSpPr>
          <p:spPr>
            <a:xfrm>
              <a:off x="4842475" y="2478675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74" y="1"/>
                  </a:moveTo>
                  <a:cubicBezTo>
                    <a:pt x="141" y="1"/>
                    <a:pt x="104" y="17"/>
                    <a:pt x="71" y="34"/>
                  </a:cubicBezTo>
                  <a:cubicBezTo>
                    <a:pt x="55" y="50"/>
                    <a:pt x="38" y="67"/>
                    <a:pt x="17" y="104"/>
                  </a:cubicBezTo>
                  <a:cubicBezTo>
                    <a:pt x="1" y="153"/>
                    <a:pt x="38" y="207"/>
                    <a:pt x="88" y="207"/>
                  </a:cubicBezTo>
                  <a:cubicBezTo>
                    <a:pt x="120" y="207"/>
                    <a:pt x="141" y="186"/>
                    <a:pt x="158" y="186"/>
                  </a:cubicBezTo>
                  <a:cubicBezTo>
                    <a:pt x="174" y="186"/>
                    <a:pt x="174" y="170"/>
                    <a:pt x="191" y="170"/>
                  </a:cubicBezTo>
                  <a:cubicBezTo>
                    <a:pt x="207" y="153"/>
                    <a:pt x="244" y="120"/>
                    <a:pt x="244" y="104"/>
                  </a:cubicBezTo>
                  <a:cubicBezTo>
                    <a:pt x="261" y="50"/>
                    <a:pt x="224" y="1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2" name="Google Shape;15832;p49"/>
            <p:cNvSpPr/>
            <p:nvPr/>
          </p:nvSpPr>
          <p:spPr>
            <a:xfrm>
              <a:off x="4776425" y="2511225"/>
              <a:ext cx="6400" cy="5225"/>
            </a:xfrm>
            <a:custGeom>
              <a:avLst/>
              <a:gdLst/>
              <a:ahLst/>
              <a:cxnLst/>
              <a:rect l="l" t="t" r="r" b="b"/>
              <a:pathLst>
                <a:path w="256" h="209" extrusionOk="0">
                  <a:moveTo>
                    <a:pt x="167" y="1"/>
                  </a:moveTo>
                  <a:cubicBezTo>
                    <a:pt x="148" y="1"/>
                    <a:pt x="126" y="6"/>
                    <a:pt x="103" y="18"/>
                  </a:cubicBezTo>
                  <a:cubicBezTo>
                    <a:pt x="33" y="55"/>
                    <a:pt x="0" y="104"/>
                    <a:pt x="17" y="158"/>
                  </a:cubicBezTo>
                  <a:cubicBezTo>
                    <a:pt x="27" y="190"/>
                    <a:pt x="52" y="208"/>
                    <a:pt x="87" y="208"/>
                  </a:cubicBezTo>
                  <a:cubicBezTo>
                    <a:pt x="106" y="208"/>
                    <a:pt x="128" y="203"/>
                    <a:pt x="153" y="191"/>
                  </a:cubicBezTo>
                  <a:cubicBezTo>
                    <a:pt x="223" y="158"/>
                    <a:pt x="256" y="104"/>
                    <a:pt x="239" y="55"/>
                  </a:cubicBezTo>
                  <a:cubicBezTo>
                    <a:pt x="229" y="20"/>
                    <a:pt x="202" y="1"/>
                    <a:pt x="16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3" name="Google Shape;15833;p49"/>
            <p:cNvSpPr/>
            <p:nvPr/>
          </p:nvSpPr>
          <p:spPr>
            <a:xfrm>
              <a:off x="4767350" y="2536600"/>
              <a:ext cx="6925" cy="5175"/>
            </a:xfrm>
            <a:custGeom>
              <a:avLst/>
              <a:gdLst/>
              <a:ahLst/>
              <a:cxnLst/>
              <a:rect l="l" t="t" r="r" b="b"/>
              <a:pathLst>
                <a:path w="277" h="207" extrusionOk="0">
                  <a:moveTo>
                    <a:pt x="174" y="1"/>
                  </a:moveTo>
                  <a:cubicBezTo>
                    <a:pt x="136" y="1"/>
                    <a:pt x="103" y="17"/>
                    <a:pt x="87" y="34"/>
                  </a:cubicBezTo>
                  <a:cubicBezTo>
                    <a:pt x="54" y="54"/>
                    <a:pt x="33" y="87"/>
                    <a:pt x="17" y="104"/>
                  </a:cubicBezTo>
                  <a:cubicBezTo>
                    <a:pt x="0" y="157"/>
                    <a:pt x="33" y="207"/>
                    <a:pt x="103" y="207"/>
                  </a:cubicBezTo>
                  <a:cubicBezTo>
                    <a:pt x="120" y="207"/>
                    <a:pt x="136" y="207"/>
                    <a:pt x="157" y="190"/>
                  </a:cubicBezTo>
                  <a:cubicBezTo>
                    <a:pt x="174" y="190"/>
                    <a:pt x="174" y="174"/>
                    <a:pt x="190" y="174"/>
                  </a:cubicBezTo>
                  <a:cubicBezTo>
                    <a:pt x="223" y="157"/>
                    <a:pt x="239" y="137"/>
                    <a:pt x="239" y="104"/>
                  </a:cubicBezTo>
                  <a:cubicBezTo>
                    <a:pt x="277" y="54"/>
                    <a:pt x="239" y="1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4" name="Google Shape;15834;p49"/>
            <p:cNvSpPr/>
            <p:nvPr/>
          </p:nvSpPr>
          <p:spPr>
            <a:xfrm>
              <a:off x="4780650" y="2523725"/>
              <a:ext cx="6500" cy="5175"/>
            </a:xfrm>
            <a:custGeom>
              <a:avLst/>
              <a:gdLst/>
              <a:ahLst/>
              <a:cxnLst/>
              <a:rect l="l" t="t" r="r" b="b"/>
              <a:pathLst>
                <a:path w="260" h="207" extrusionOk="0">
                  <a:moveTo>
                    <a:pt x="173" y="0"/>
                  </a:moveTo>
                  <a:cubicBezTo>
                    <a:pt x="140" y="0"/>
                    <a:pt x="103" y="17"/>
                    <a:pt x="70" y="33"/>
                  </a:cubicBezTo>
                  <a:cubicBezTo>
                    <a:pt x="54" y="54"/>
                    <a:pt x="17" y="70"/>
                    <a:pt x="17" y="103"/>
                  </a:cubicBezTo>
                  <a:cubicBezTo>
                    <a:pt x="0" y="157"/>
                    <a:pt x="17" y="190"/>
                    <a:pt x="70" y="190"/>
                  </a:cubicBezTo>
                  <a:cubicBezTo>
                    <a:pt x="70" y="206"/>
                    <a:pt x="87" y="206"/>
                    <a:pt x="87" y="206"/>
                  </a:cubicBezTo>
                  <a:cubicBezTo>
                    <a:pt x="120" y="206"/>
                    <a:pt x="140" y="190"/>
                    <a:pt x="157" y="190"/>
                  </a:cubicBezTo>
                  <a:cubicBezTo>
                    <a:pt x="190" y="173"/>
                    <a:pt x="206" y="157"/>
                    <a:pt x="223" y="120"/>
                  </a:cubicBezTo>
                  <a:cubicBezTo>
                    <a:pt x="243" y="120"/>
                    <a:pt x="243" y="103"/>
                    <a:pt x="243" y="103"/>
                  </a:cubicBezTo>
                  <a:cubicBezTo>
                    <a:pt x="260" y="54"/>
                    <a:pt x="223" y="0"/>
                    <a:pt x="17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5" name="Google Shape;15835;p49"/>
            <p:cNvSpPr/>
            <p:nvPr/>
          </p:nvSpPr>
          <p:spPr>
            <a:xfrm>
              <a:off x="4772500" y="2548675"/>
              <a:ext cx="6525" cy="4750"/>
            </a:xfrm>
            <a:custGeom>
              <a:avLst/>
              <a:gdLst/>
              <a:ahLst/>
              <a:cxnLst/>
              <a:rect l="l" t="t" r="r" b="b"/>
              <a:pathLst>
                <a:path w="261" h="190" extrusionOk="0">
                  <a:moveTo>
                    <a:pt x="174" y="0"/>
                  </a:moveTo>
                  <a:cubicBezTo>
                    <a:pt x="137" y="0"/>
                    <a:pt x="104" y="17"/>
                    <a:pt x="71" y="33"/>
                  </a:cubicBezTo>
                  <a:cubicBezTo>
                    <a:pt x="54" y="49"/>
                    <a:pt x="33" y="66"/>
                    <a:pt x="17" y="103"/>
                  </a:cubicBezTo>
                  <a:cubicBezTo>
                    <a:pt x="0" y="153"/>
                    <a:pt x="33" y="190"/>
                    <a:pt x="87" y="190"/>
                  </a:cubicBezTo>
                  <a:lnTo>
                    <a:pt x="157" y="190"/>
                  </a:lnTo>
                  <a:cubicBezTo>
                    <a:pt x="174" y="169"/>
                    <a:pt x="174" y="169"/>
                    <a:pt x="190" y="169"/>
                  </a:cubicBezTo>
                  <a:cubicBezTo>
                    <a:pt x="207" y="153"/>
                    <a:pt x="240" y="120"/>
                    <a:pt x="240" y="103"/>
                  </a:cubicBezTo>
                  <a:cubicBezTo>
                    <a:pt x="260" y="66"/>
                    <a:pt x="260" y="49"/>
                    <a:pt x="240" y="33"/>
                  </a:cubicBezTo>
                  <a:cubicBezTo>
                    <a:pt x="223" y="17"/>
                    <a:pt x="190" y="0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6" name="Google Shape;15836;p49"/>
            <p:cNvSpPr/>
            <p:nvPr/>
          </p:nvSpPr>
          <p:spPr>
            <a:xfrm>
              <a:off x="4796525" y="2525150"/>
              <a:ext cx="6100" cy="5075"/>
            </a:xfrm>
            <a:custGeom>
              <a:avLst/>
              <a:gdLst/>
              <a:ahLst/>
              <a:cxnLst/>
              <a:rect l="l" t="t" r="r" b="b"/>
              <a:pathLst>
                <a:path w="244" h="203" extrusionOk="0">
                  <a:moveTo>
                    <a:pt x="173" y="1"/>
                  </a:moveTo>
                  <a:cubicBezTo>
                    <a:pt x="161" y="1"/>
                    <a:pt x="149" y="5"/>
                    <a:pt x="140" y="13"/>
                  </a:cubicBezTo>
                  <a:cubicBezTo>
                    <a:pt x="103" y="13"/>
                    <a:pt x="70" y="30"/>
                    <a:pt x="54" y="46"/>
                  </a:cubicBezTo>
                  <a:cubicBezTo>
                    <a:pt x="0" y="100"/>
                    <a:pt x="0" y="166"/>
                    <a:pt x="37" y="182"/>
                  </a:cubicBezTo>
                  <a:cubicBezTo>
                    <a:pt x="54" y="203"/>
                    <a:pt x="87" y="203"/>
                    <a:pt x="124" y="203"/>
                  </a:cubicBezTo>
                  <a:cubicBezTo>
                    <a:pt x="124" y="203"/>
                    <a:pt x="140" y="182"/>
                    <a:pt x="157" y="182"/>
                  </a:cubicBezTo>
                  <a:cubicBezTo>
                    <a:pt x="173" y="182"/>
                    <a:pt x="190" y="166"/>
                    <a:pt x="206" y="149"/>
                  </a:cubicBezTo>
                  <a:cubicBezTo>
                    <a:pt x="227" y="133"/>
                    <a:pt x="243" y="100"/>
                    <a:pt x="243" y="79"/>
                  </a:cubicBezTo>
                  <a:cubicBezTo>
                    <a:pt x="243" y="46"/>
                    <a:pt x="243" y="30"/>
                    <a:pt x="206" y="13"/>
                  </a:cubicBezTo>
                  <a:cubicBezTo>
                    <a:pt x="198" y="5"/>
                    <a:pt x="186" y="1"/>
                    <a:pt x="17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7" name="Google Shape;15837;p49"/>
            <p:cNvSpPr/>
            <p:nvPr/>
          </p:nvSpPr>
          <p:spPr>
            <a:xfrm>
              <a:off x="4790950" y="2546075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55" y="0"/>
                  </a:moveTo>
                  <a:cubicBezTo>
                    <a:pt x="117" y="0"/>
                    <a:pt x="70" y="18"/>
                    <a:pt x="38" y="50"/>
                  </a:cubicBezTo>
                  <a:cubicBezTo>
                    <a:pt x="17" y="67"/>
                    <a:pt x="0" y="104"/>
                    <a:pt x="0" y="121"/>
                  </a:cubicBezTo>
                  <a:cubicBezTo>
                    <a:pt x="0" y="153"/>
                    <a:pt x="17" y="170"/>
                    <a:pt x="38" y="191"/>
                  </a:cubicBezTo>
                  <a:lnTo>
                    <a:pt x="120" y="191"/>
                  </a:lnTo>
                  <a:cubicBezTo>
                    <a:pt x="120" y="191"/>
                    <a:pt x="141" y="191"/>
                    <a:pt x="141" y="170"/>
                  </a:cubicBezTo>
                  <a:cubicBezTo>
                    <a:pt x="174" y="170"/>
                    <a:pt x="190" y="153"/>
                    <a:pt x="207" y="137"/>
                  </a:cubicBezTo>
                  <a:cubicBezTo>
                    <a:pt x="260" y="104"/>
                    <a:pt x="260" y="34"/>
                    <a:pt x="207" y="17"/>
                  </a:cubicBezTo>
                  <a:cubicBezTo>
                    <a:pt x="195" y="6"/>
                    <a:pt x="177" y="0"/>
                    <a:pt x="155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8" name="Google Shape;15838;p49"/>
            <p:cNvSpPr/>
            <p:nvPr/>
          </p:nvSpPr>
          <p:spPr>
            <a:xfrm>
              <a:off x="4784975" y="2491725"/>
              <a:ext cx="6925" cy="5025"/>
            </a:xfrm>
            <a:custGeom>
              <a:avLst/>
              <a:gdLst/>
              <a:ahLst/>
              <a:cxnLst/>
              <a:rect l="l" t="t" r="r" b="b"/>
              <a:pathLst>
                <a:path w="277" h="201" extrusionOk="0">
                  <a:moveTo>
                    <a:pt x="170" y="1"/>
                  </a:moveTo>
                  <a:cubicBezTo>
                    <a:pt x="134" y="1"/>
                    <a:pt x="91" y="12"/>
                    <a:pt x="70" y="43"/>
                  </a:cubicBezTo>
                  <a:cubicBezTo>
                    <a:pt x="17" y="97"/>
                    <a:pt x="0" y="146"/>
                    <a:pt x="50" y="179"/>
                  </a:cubicBezTo>
                  <a:cubicBezTo>
                    <a:pt x="70" y="200"/>
                    <a:pt x="103" y="200"/>
                    <a:pt x="136" y="200"/>
                  </a:cubicBezTo>
                  <a:cubicBezTo>
                    <a:pt x="136" y="179"/>
                    <a:pt x="153" y="179"/>
                    <a:pt x="174" y="179"/>
                  </a:cubicBezTo>
                  <a:cubicBezTo>
                    <a:pt x="190" y="163"/>
                    <a:pt x="207" y="163"/>
                    <a:pt x="223" y="146"/>
                  </a:cubicBezTo>
                  <a:cubicBezTo>
                    <a:pt x="277" y="97"/>
                    <a:pt x="277" y="43"/>
                    <a:pt x="223" y="10"/>
                  </a:cubicBezTo>
                  <a:cubicBezTo>
                    <a:pt x="211" y="4"/>
                    <a:pt x="192" y="1"/>
                    <a:pt x="17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9" name="Google Shape;15839;p49"/>
            <p:cNvSpPr/>
            <p:nvPr/>
          </p:nvSpPr>
          <p:spPr>
            <a:xfrm>
              <a:off x="4744575" y="2515000"/>
              <a:ext cx="6500" cy="4925"/>
            </a:xfrm>
            <a:custGeom>
              <a:avLst/>
              <a:gdLst/>
              <a:ahLst/>
              <a:cxnLst/>
              <a:rect l="l" t="t" r="r" b="b"/>
              <a:pathLst>
                <a:path w="260" h="197" extrusionOk="0">
                  <a:moveTo>
                    <a:pt x="148" y="1"/>
                  </a:moveTo>
                  <a:cubicBezTo>
                    <a:pt x="133" y="1"/>
                    <a:pt x="118" y="3"/>
                    <a:pt x="103" y="7"/>
                  </a:cubicBezTo>
                  <a:cubicBezTo>
                    <a:pt x="37" y="40"/>
                    <a:pt x="0" y="110"/>
                    <a:pt x="0" y="143"/>
                  </a:cubicBezTo>
                  <a:cubicBezTo>
                    <a:pt x="11" y="177"/>
                    <a:pt x="43" y="196"/>
                    <a:pt x="82" y="196"/>
                  </a:cubicBezTo>
                  <a:cubicBezTo>
                    <a:pt x="105" y="196"/>
                    <a:pt x="131" y="190"/>
                    <a:pt x="157" y="176"/>
                  </a:cubicBezTo>
                  <a:cubicBezTo>
                    <a:pt x="206" y="160"/>
                    <a:pt x="260" y="94"/>
                    <a:pt x="243" y="40"/>
                  </a:cubicBezTo>
                  <a:cubicBezTo>
                    <a:pt x="228" y="16"/>
                    <a:pt x="189" y="1"/>
                    <a:pt x="14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0" name="Google Shape;15840;p49"/>
            <p:cNvSpPr/>
            <p:nvPr/>
          </p:nvSpPr>
          <p:spPr>
            <a:xfrm>
              <a:off x="4746725" y="2467450"/>
              <a:ext cx="6925" cy="4750"/>
            </a:xfrm>
            <a:custGeom>
              <a:avLst/>
              <a:gdLst/>
              <a:ahLst/>
              <a:cxnLst/>
              <a:rect l="l" t="t" r="r" b="b"/>
              <a:pathLst>
                <a:path w="277" h="190" extrusionOk="0">
                  <a:moveTo>
                    <a:pt x="174" y="0"/>
                  </a:moveTo>
                  <a:cubicBezTo>
                    <a:pt x="157" y="0"/>
                    <a:pt x="120" y="0"/>
                    <a:pt x="87" y="37"/>
                  </a:cubicBezTo>
                  <a:cubicBezTo>
                    <a:pt x="54" y="54"/>
                    <a:pt x="34" y="70"/>
                    <a:pt x="34" y="103"/>
                  </a:cubicBezTo>
                  <a:cubicBezTo>
                    <a:pt x="1" y="157"/>
                    <a:pt x="34" y="190"/>
                    <a:pt x="104" y="190"/>
                  </a:cubicBezTo>
                  <a:cubicBezTo>
                    <a:pt x="120" y="190"/>
                    <a:pt x="157" y="190"/>
                    <a:pt x="174" y="173"/>
                  </a:cubicBezTo>
                  <a:lnTo>
                    <a:pt x="190" y="173"/>
                  </a:lnTo>
                  <a:cubicBezTo>
                    <a:pt x="223" y="140"/>
                    <a:pt x="240" y="120"/>
                    <a:pt x="261" y="87"/>
                  </a:cubicBezTo>
                  <a:cubicBezTo>
                    <a:pt x="277" y="37"/>
                    <a:pt x="240" y="0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1" name="Google Shape;15841;p49"/>
            <p:cNvSpPr/>
            <p:nvPr/>
          </p:nvSpPr>
          <p:spPr>
            <a:xfrm>
              <a:off x="4751875" y="2479100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74" y="0"/>
                  </a:moveTo>
                  <a:cubicBezTo>
                    <a:pt x="137" y="0"/>
                    <a:pt x="120" y="17"/>
                    <a:pt x="87" y="33"/>
                  </a:cubicBezTo>
                  <a:cubicBezTo>
                    <a:pt x="55" y="50"/>
                    <a:pt x="34" y="87"/>
                    <a:pt x="17" y="103"/>
                  </a:cubicBezTo>
                  <a:cubicBezTo>
                    <a:pt x="1" y="153"/>
                    <a:pt x="34" y="206"/>
                    <a:pt x="104" y="206"/>
                  </a:cubicBezTo>
                  <a:cubicBezTo>
                    <a:pt x="120" y="206"/>
                    <a:pt x="137" y="206"/>
                    <a:pt x="174" y="190"/>
                  </a:cubicBezTo>
                  <a:cubicBezTo>
                    <a:pt x="174" y="190"/>
                    <a:pt x="191" y="190"/>
                    <a:pt x="191" y="169"/>
                  </a:cubicBezTo>
                  <a:cubicBezTo>
                    <a:pt x="224" y="153"/>
                    <a:pt x="240" y="136"/>
                    <a:pt x="261" y="103"/>
                  </a:cubicBezTo>
                  <a:cubicBezTo>
                    <a:pt x="261" y="87"/>
                    <a:pt x="261" y="50"/>
                    <a:pt x="240" y="33"/>
                  </a:cubicBezTo>
                  <a:cubicBezTo>
                    <a:pt x="224" y="17"/>
                    <a:pt x="207" y="0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2" name="Google Shape;15842;p49"/>
            <p:cNvSpPr/>
            <p:nvPr/>
          </p:nvSpPr>
          <p:spPr>
            <a:xfrm>
              <a:off x="4851975" y="2467275"/>
              <a:ext cx="6400" cy="4950"/>
            </a:xfrm>
            <a:custGeom>
              <a:avLst/>
              <a:gdLst/>
              <a:ahLst/>
              <a:cxnLst/>
              <a:rect l="l" t="t" r="r" b="b"/>
              <a:pathLst>
                <a:path w="256" h="198" extrusionOk="0">
                  <a:moveTo>
                    <a:pt x="157" y="1"/>
                  </a:moveTo>
                  <a:cubicBezTo>
                    <a:pt x="140" y="1"/>
                    <a:pt x="122" y="3"/>
                    <a:pt x="103" y="7"/>
                  </a:cubicBezTo>
                  <a:cubicBezTo>
                    <a:pt x="50" y="44"/>
                    <a:pt x="0" y="94"/>
                    <a:pt x="17" y="147"/>
                  </a:cubicBezTo>
                  <a:cubicBezTo>
                    <a:pt x="27" y="179"/>
                    <a:pt x="60" y="197"/>
                    <a:pt x="96" y="197"/>
                  </a:cubicBezTo>
                  <a:cubicBezTo>
                    <a:pt x="115" y="197"/>
                    <a:pt x="135" y="192"/>
                    <a:pt x="153" y="180"/>
                  </a:cubicBezTo>
                  <a:cubicBezTo>
                    <a:pt x="223" y="164"/>
                    <a:pt x="256" y="94"/>
                    <a:pt x="256" y="44"/>
                  </a:cubicBezTo>
                  <a:cubicBezTo>
                    <a:pt x="244" y="17"/>
                    <a:pt x="205" y="1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3" name="Google Shape;15843;p49"/>
            <p:cNvSpPr/>
            <p:nvPr/>
          </p:nvSpPr>
          <p:spPr>
            <a:xfrm>
              <a:off x="4801250" y="2535375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74" y="0"/>
                  </a:moveTo>
                  <a:cubicBezTo>
                    <a:pt x="141" y="0"/>
                    <a:pt x="104" y="17"/>
                    <a:pt x="87" y="33"/>
                  </a:cubicBezTo>
                  <a:cubicBezTo>
                    <a:pt x="54" y="50"/>
                    <a:pt x="38" y="83"/>
                    <a:pt x="17" y="103"/>
                  </a:cubicBezTo>
                  <a:cubicBezTo>
                    <a:pt x="1" y="153"/>
                    <a:pt x="38" y="206"/>
                    <a:pt x="104" y="206"/>
                  </a:cubicBezTo>
                  <a:cubicBezTo>
                    <a:pt x="120" y="206"/>
                    <a:pt x="141" y="186"/>
                    <a:pt x="157" y="186"/>
                  </a:cubicBezTo>
                  <a:cubicBezTo>
                    <a:pt x="174" y="186"/>
                    <a:pt x="190" y="169"/>
                    <a:pt x="190" y="169"/>
                  </a:cubicBezTo>
                  <a:cubicBezTo>
                    <a:pt x="223" y="153"/>
                    <a:pt x="244" y="120"/>
                    <a:pt x="261" y="103"/>
                  </a:cubicBezTo>
                  <a:cubicBezTo>
                    <a:pt x="261" y="66"/>
                    <a:pt x="261" y="50"/>
                    <a:pt x="244" y="33"/>
                  </a:cubicBezTo>
                  <a:cubicBezTo>
                    <a:pt x="223" y="17"/>
                    <a:pt x="207" y="0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4" name="Google Shape;15844;p49"/>
            <p:cNvSpPr/>
            <p:nvPr/>
          </p:nvSpPr>
          <p:spPr>
            <a:xfrm>
              <a:off x="4754450" y="2502700"/>
              <a:ext cx="6950" cy="5175"/>
            </a:xfrm>
            <a:custGeom>
              <a:avLst/>
              <a:gdLst/>
              <a:ahLst/>
              <a:cxnLst/>
              <a:rect l="l" t="t" r="r" b="b"/>
              <a:pathLst>
                <a:path w="278" h="207" extrusionOk="0">
                  <a:moveTo>
                    <a:pt x="174" y="0"/>
                  </a:moveTo>
                  <a:cubicBezTo>
                    <a:pt x="137" y="0"/>
                    <a:pt x="104" y="17"/>
                    <a:pt x="88" y="33"/>
                  </a:cubicBezTo>
                  <a:cubicBezTo>
                    <a:pt x="55" y="50"/>
                    <a:pt x="34" y="70"/>
                    <a:pt x="17" y="103"/>
                  </a:cubicBezTo>
                  <a:cubicBezTo>
                    <a:pt x="1" y="153"/>
                    <a:pt x="34" y="206"/>
                    <a:pt x="104" y="206"/>
                  </a:cubicBezTo>
                  <a:cubicBezTo>
                    <a:pt x="121" y="206"/>
                    <a:pt x="137" y="190"/>
                    <a:pt x="158" y="190"/>
                  </a:cubicBezTo>
                  <a:cubicBezTo>
                    <a:pt x="174" y="190"/>
                    <a:pt x="174" y="173"/>
                    <a:pt x="191" y="173"/>
                  </a:cubicBezTo>
                  <a:cubicBezTo>
                    <a:pt x="224" y="153"/>
                    <a:pt x="240" y="120"/>
                    <a:pt x="240" y="103"/>
                  </a:cubicBezTo>
                  <a:cubicBezTo>
                    <a:pt x="277" y="50"/>
                    <a:pt x="240" y="0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5" name="Google Shape;15845;p49"/>
            <p:cNvSpPr/>
            <p:nvPr/>
          </p:nvSpPr>
          <p:spPr>
            <a:xfrm>
              <a:off x="4759625" y="2514225"/>
              <a:ext cx="6925" cy="4775"/>
            </a:xfrm>
            <a:custGeom>
              <a:avLst/>
              <a:gdLst/>
              <a:ahLst/>
              <a:cxnLst/>
              <a:rect l="l" t="t" r="r" b="b"/>
              <a:pathLst>
                <a:path w="277" h="191" extrusionOk="0">
                  <a:moveTo>
                    <a:pt x="173" y="1"/>
                  </a:moveTo>
                  <a:cubicBezTo>
                    <a:pt x="157" y="1"/>
                    <a:pt x="120" y="1"/>
                    <a:pt x="87" y="38"/>
                  </a:cubicBezTo>
                  <a:cubicBezTo>
                    <a:pt x="54" y="55"/>
                    <a:pt x="33" y="71"/>
                    <a:pt x="33" y="104"/>
                  </a:cubicBezTo>
                  <a:cubicBezTo>
                    <a:pt x="0" y="158"/>
                    <a:pt x="33" y="191"/>
                    <a:pt x="103" y="191"/>
                  </a:cubicBezTo>
                  <a:lnTo>
                    <a:pt x="173" y="191"/>
                  </a:lnTo>
                  <a:cubicBezTo>
                    <a:pt x="173" y="174"/>
                    <a:pt x="190" y="174"/>
                    <a:pt x="190" y="174"/>
                  </a:cubicBezTo>
                  <a:cubicBezTo>
                    <a:pt x="223" y="158"/>
                    <a:pt x="239" y="125"/>
                    <a:pt x="260" y="104"/>
                  </a:cubicBezTo>
                  <a:cubicBezTo>
                    <a:pt x="276" y="38"/>
                    <a:pt x="239" y="1"/>
                    <a:pt x="17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6" name="Google Shape;15846;p49"/>
            <p:cNvSpPr/>
            <p:nvPr/>
          </p:nvSpPr>
          <p:spPr>
            <a:xfrm>
              <a:off x="4764350" y="2525700"/>
              <a:ext cx="6425" cy="4950"/>
            </a:xfrm>
            <a:custGeom>
              <a:avLst/>
              <a:gdLst/>
              <a:ahLst/>
              <a:cxnLst/>
              <a:rect l="l" t="t" r="r" b="b"/>
              <a:pathLst>
                <a:path w="257" h="198" extrusionOk="0">
                  <a:moveTo>
                    <a:pt x="168" y="1"/>
                  </a:moveTo>
                  <a:cubicBezTo>
                    <a:pt x="159" y="1"/>
                    <a:pt x="149" y="2"/>
                    <a:pt x="137" y="8"/>
                  </a:cubicBezTo>
                  <a:cubicBezTo>
                    <a:pt x="104" y="8"/>
                    <a:pt x="71" y="24"/>
                    <a:pt x="50" y="57"/>
                  </a:cubicBezTo>
                  <a:cubicBezTo>
                    <a:pt x="1" y="94"/>
                    <a:pt x="1" y="160"/>
                    <a:pt x="34" y="181"/>
                  </a:cubicBezTo>
                  <a:cubicBezTo>
                    <a:pt x="71" y="198"/>
                    <a:pt x="87" y="198"/>
                    <a:pt x="120" y="198"/>
                  </a:cubicBezTo>
                  <a:cubicBezTo>
                    <a:pt x="137" y="198"/>
                    <a:pt x="137" y="198"/>
                    <a:pt x="153" y="181"/>
                  </a:cubicBezTo>
                  <a:cubicBezTo>
                    <a:pt x="174" y="181"/>
                    <a:pt x="190" y="160"/>
                    <a:pt x="207" y="144"/>
                  </a:cubicBezTo>
                  <a:cubicBezTo>
                    <a:pt x="256" y="94"/>
                    <a:pt x="256" y="41"/>
                    <a:pt x="223" y="8"/>
                  </a:cubicBezTo>
                  <a:cubicBezTo>
                    <a:pt x="201" y="8"/>
                    <a:pt x="187" y="1"/>
                    <a:pt x="16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7" name="Google Shape;15847;p49"/>
            <p:cNvSpPr/>
            <p:nvPr/>
          </p:nvSpPr>
          <p:spPr>
            <a:xfrm>
              <a:off x="4836925" y="2467450"/>
              <a:ext cx="6925" cy="4750"/>
            </a:xfrm>
            <a:custGeom>
              <a:avLst/>
              <a:gdLst/>
              <a:ahLst/>
              <a:cxnLst/>
              <a:rect l="l" t="t" r="r" b="b"/>
              <a:pathLst>
                <a:path w="277" h="190" extrusionOk="0">
                  <a:moveTo>
                    <a:pt x="173" y="0"/>
                  </a:moveTo>
                  <a:cubicBezTo>
                    <a:pt x="136" y="0"/>
                    <a:pt x="120" y="0"/>
                    <a:pt x="87" y="17"/>
                  </a:cubicBezTo>
                  <a:cubicBezTo>
                    <a:pt x="54" y="37"/>
                    <a:pt x="33" y="70"/>
                    <a:pt x="17" y="87"/>
                  </a:cubicBezTo>
                  <a:cubicBezTo>
                    <a:pt x="0" y="157"/>
                    <a:pt x="33" y="190"/>
                    <a:pt x="103" y="190"/>
                  </a:cubicBezTo>
                  <a:cubicBezTo>
                    <a:pt x="120" y="190"/>
                    <a:pt x="136" y="190"/>
                    <a:pt x="157" y="173"/>
                  </a:cubicBezTo>
                  <a:cubicBezTo>
                    <a:pt x="173" y="173"/>
                    <a:pt x="190" y="173"/>
                    <a:pt x="190" y="157"/>
                  </a:cubicBezTo>
                  <a:cubicBezTo>
                    <a:pt x="223" y="140"/>
                    <a:pt x="239" y="120"/>
                    <a:pt x="260" y="87"/>
                  </a:cubicBezTo>
                  <a:cubicBezTo>
                    <a:pt x="277" y="37"/>
                    <a:pt x="239" y="0"/>
                    <a:pt x="17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8" name="Google Shape;15848;p49"/>
            <p:cNvSpPr/>
            <p:nvPr/>
          </p:nvSpPr>
          <p:spPr>
            <a:xfrm>
              <a:off x="4803825" y="2502525"/>
              <a:ext cx="6525" cy="4950"/>
            </a:xfrm>
            <a:custGeom>
              <a:avLst/>
              <a:gdLst/>
              <a:ahLst/>
              <a:cxnLst/>
              <a:rect l="l" t="t" r="r" b="b"/>
              <a:pathLst>
                <a:path w="261" h="198" extrusionOk="0">
                  <a:moveTo>
                    <a:pt x="194" y="1"/>
                  </a:moveTo>
                  <a:cubicBezTo>
                    <a:pt x="183" y="1"/>
                    <a:pt x="171" y="3"/>
                    <a:pt x="158" y="7"/>
                  </a:cubicBezTo>
                  <a:lnTo>
                    <a:pt x="104" y="7"/>
                  </a:lnTo>
                  <a:cubicBezTo>
                    <a:pt x="38" y="40"/>
                    <a:pt x="1" y="110"/>
                    <a:pt x="17" y="143"/>
                  </a:cubicBezTo>
                  <a:cubicBezTo>
                    <a:pt x="17" y="178"/>
                    <a:pt x="47" y="197"/>
                    <a:pt x="87" y="197"/>
                  </a:cubicBezTo>
                  <a:cubicBezTo>
                    <a:pt x="109" y="197"/>
                    <a:pt x="133" y="192"/>
                    <a:pt x="158" y="180"/>
                  </a:cubicBezTo>
                  <a:cubicBezTo>
                    <a:pt x="174" y="180"/>
                    <a:pt x="191" y="160"/>
                    <a:pt x="207" y="143"/>
                  </a:cubicBezTo>
                  <a:cubicBezTo>
                    <a:pt x="244" y="127"/>
                    <a:pt x="261" y="77"/>
                    <a:pt x="244" y="40"/>
                  </a:cubicBezTo>
                  <a:cubicBezTo>
                    <a:pt x="244" y="16"/>
                    <a:pt x="224" y="1"/>
                    <a:pt x="19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9" name="Google Shape;15849;p49"/>
            <p:cNvSpPr/>
            <p:nvPr/>
          </p:nvSpPr>
          <p:spPr>
            <a:xfrm>
              <a:off x="4832600" y="2490200"/>
              <a:ext cx="6500" cy="4800"/>
            </a:xfrm>
            <a:custGeom>
              <a:avLst/>
              <a:gdLst/>
              <a:ahLst/>
              <a:cxnLst/>
              <a:rect l="l" t="t" r="r" b="b"/>
              <a:pathLst>
                <a:path w="260" h="192" extrusionOk="0">
                  <a:moveTo>
                    <a:pt x="170" y="1"/>
                  </a:moveTo>
                  <a:cubicBezTo>
                    <a:pt x="150" y="1"/>
                    <a:pt x="128" y="6"/>
                    <a:pt x="103" y="18"/>
                  </a:cubicBezTo>
                  <a:cubicBezTo>
                    <a:pt x="37" y="34"/>
                    <a:pt x="0" y="104"/>
                    <a:pt x="21" y="137"/>
                  </a:cubicBezTo>
                  <a:cubicBezTo>
                    <a:pt x="21" y="172"/>
                    <a:pt x="49" y="191"/>
                    <a:pt x="88" y="191"/>
                  </a:cubicBezTo>
                  <a:cubicBezTo>
                    <a:pt x="108" y="191"/>
                    <a:pt x="132" y="186"/>
                    <a:pt x="157" y="174"/>
                  </a:cubicBezTo>
                  <a:cubicBezTo>
                    <a:pt x="227" y="158"/>
                    <a:pt x="260" y="88"/>
                    <a:pt x="243" y="55"/>
                  </a:cubicBezTo>
                  <a:cubicBezTo>
                    <a:pt x="233" y="20"/>
                    <a:pt x="206" y="1"/>
                    <a:pt x="17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0" name="Google Shape;15850;p49"/>
            <p:cNvSpPr/>
            <p:nvPr/>
          </p:nvSpPr>
          <p:spPr>
            <a:xfrm>
              <a:off x="4842900" y="2418900"/>
              <a:ext cx="6525" cy="4750"/>
            </a:xfrm>
            <a:custGeom>
              <a:avLst/>
              <a:gdLst/>
              <a:ahLst/>
              <a:cxnLst/>
              <a:rect l="l" t="t" r="r" b="b"/>
              <a:pathLst>
                <a:path w="261" h="190" extrusionOk="0">
                  <a:moveTo>
                    <a:pt x="157" y="0"/>
                  </a:moveTo>
                  <a:cubicBezTo>
                    <a:pt x="141" y="0"/>
                    <a:pt x="103" y="21"/>
                    <a:pt x="71" y="37"/>
                  </a:cubicBezTo>
                  <a:cubicBezTo>
                    <a:pt x="38" y="54"/>
                    <a:pt x="21" y="70"/>
                    <a:pt x="21" y="103"/>
                  </a:cubicBezTo>
                  <a:cubicBezTo>
                    <a:pt x="0" y="140"/>
                    <a:pt x="21" y="190"/>
                    <a:pt x="71" y="190"/>
                  </a:cubicBezTo>
                  <a:lnTo>
                    <a:pt x="157" y="190"/>
                  </a:lnTo>
                  <a:cubicBezTo>
                    <a:pt x="174" y="173"/>
                    <a:pt x="207" y="157"/>
                    <a:pt x="227" y="124"/>
                  </a:cubicBezTo>
                  <a:lnTo>
                    <a:pt x="244" y="103"/>
                  </a:lnTo>
                  <a:cubicBezTo>
                    <a:pt x="260" y="37"/>
                    <a:pt x="227" y="0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1" name="Google Shape;15851;p49"/>
            <p:cNvSpPr/>
            <p:nvPr/>
          </p:nvSpPr>
          <p:spPr>
            <a:xfrm>
              <a:off x="4832175" y="2502275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57" y="1"/>
                  </a:moveTo>
                  <a:cubicBezTo>
                    <a:pt x="141" y="1"/>
                    <a:pt x="104" y="17"/>
                    <a:pt x="71" y="34"/>
                  </a:cubicBezTo>
                  <a:cubicBezTo>
                    <a:pt x="38" y="50"/>
                    <a:pt x="17" y="87"/>
                    <a:pt x="17" y="104"/>
                  </a:cubicBezTo>
                  <a:cubicBezTo>
                    <a:pt x="1" y="137"/>
                    <a:pt x="1" y="170"/>
                    <a:pt x="38" y="190"/>
                  </a:cubicBezTo>
                  <a:cubicBezTo>
                    <a:pt x="38" y="190"/>
                    <a:pt x="71" y="207"/>
                    <a:pt x="87" y="207"/>
                  </a:cubicBezTo>
                  <a:cubicBezTo>
                    <a:pt x="104" y="207"/>
                    <a:pt x="141" y="190"/>
                    <a:pt x="157" y="190"/>
                  </a:cubicBezTo>
                  <a:cubicBezTo>
                    <a:pt x="190" y="170"/>
                    <a:pt x="223" y="137"/>
                    <a:pt x="244" y="104"/>
                  </a:cubicBezTo>
                  <a:lnTo>
                    <a:pt x="244" y="87"/>
                  </a:lnTo>
                  <a:cubicBezTo>
                    <a:pt x="260" y="50"/>
                    <a:pt x="223" y="1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2" name="Google Shape;15852;p49"/>
            <p:cNvSpPr/>
            <p:nvPr/>
          </p:nvSpPr>
          <p:spPr>
            <a:xfrm>
              <a:off x="4846825" y="2490225"/>
              <a:ext cx="6400" cy="4950"/>
            </a:xfrm>
            <a:custGeom>
              <a:avLst/>
              <a:gdLst/>
              <a:ahLst/>
              <a:cxnLst/>
              <a:rect l="l" t="t" r="r" b="b"/>
              <a:pathLst>
                <a:path w="256" h="198" extrusionOk="0">
                  <a:moveTo>
                    <a:pt x="136" y="0"/>
                  </a:moveTo>
                  <a:cubicBezTo>
                    <a:pt x="103" y="17"/>
                    <a:pt x="70" y="33"/>
                    <a:pt x="50" y="54"/>
                  </a:cubicBezTo>
                  <a:cubicBezTo>
                    <a:pt x="0" y="103"/>
                    <a:pt x="0" y="157"/>
                    <a:pt x="50" y="190"/>
                  </a:cubicBezTo>
                  <a:cubicBezTo>
                    <a:pt x="63" y="190"/>
                    <a:pt x="83" y="197"/>
                    <a:pt x="99" y="197"/>
                  </a:cubicBezTo>
                  <a:cubicBezTo>
                    <a:pt x="107" y="197"/>
                    <a:pt x="114" y="195"/>
                    <a:pt x="120" y="190"/>
                  </a:cubicBezTo>
                  <a:lnTo>
                    <a:pt x="153" y="190"/>
                  </a:lnTo>
                  <a:cubicBezTo>
                    <a:pt x="173" y="173"/>
                    <a:pt x="190" y="157"/>
                    <a:pt x="206" y="157"/>
                  </a:cubicBezTo>
                  <a:cubicBezTo>
                    <a:pt x="256" y="103"/>
                    <a:pt x="256" y="33"/>
                    <a:pt x="223" y="17"/>
                  </a:cubicBezTo>
                  <a:cubicBezTo>
                    <a:pt x="206" y="0"/>
                    <a:pt x="173" y="0"/>
                    <a:pt x="1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3" name="Google Shape;15853;p49"/>
            <p:cNvSpPr/>
            <p:nvPr/>
          </p:nvSpPr>
          <p:spPr>
            <a:xfrm>
              <a:off x="4845475" y="2430950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57" y="1"/>
                  </a:moveTo>
                  <a:cubicBezTo>
                    <a:pt x="124" y="1"/>
                    <a:pt x="87" y="17"/>
                    <a:pt x="71" y="34"/>
                  </a:cubicBezTo>
                  <a:cubicBezTo>
                    <a:pt x="38" y="54"/>
                    <a:pt x="21" y="87"/>
                    <a:pt x="0" y="104"/>
                  </a:cubicBezTo>
                  <a:cubicBezTo>
                    <a:pt x="0" y="137"/>
                    <a:pt x="0" y="157"/>
                    <a:pt x="21" y="174"/>
                  </a:cubicBezTo>
                  <a:cubicBezTo>
                    <a:pt x="38" y="190"/>
                    <a:pt x="54" y="207"/>
                    <a:pt x="87" y="207"/>
                  </a:cubicBezTo>
                  <a:cubicBezTo>
                    <a:pt x="104" y="207"/>
                    <a:pt x="124" y="207"/>
                    <a:pt x="141" y="190"/>
                  </a:cubicBezTo>
                  <a:cubicBezTo>
                    <a:pt x="157" y="190"/>
                    <a:pt x="174" y="174"/>
                    <a:pt x="174" y="174"/>
                  </a:cubicBezTo>
                  <a:cubicBezTo>
                    <a:pt x="207" y="157"/>
                    <a:pt x="227" y="137"/>
                    <a:pt x="244" y="104"/>
                  </a:cubicBezTo>
                  <a:cubicBezTo>
                    <a:pt x="260" y="54"/>
                    <a:pt x="227" y="1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4" name="Google Shape;15854;p49"/>
            <p:cNvSpPr/>
            <p:nvPr/>
          </p:nvSpPr>
          <p:spPr>
            <a:xfrm>
              <a:off x="4839075" y="2455250"/>
              <a:ext cx="6950" cy="4900"/>
            </a:xfrm>
            <a:custGeom>
              <a:avLst/>
              <a:gdLst/>
              <a:ahLst/>
              <a:cxnLst/>
              <a:rect l="l" t="t" r="r" b="b"/>
              <a:pathLst>
                <a:path w="278" h="196" extrusionOk="0">
                  <a:moveTo>
                    <a:pt x="172" y="1"/>
                  </a:moveTo>
                  <a:cubicBezTo>
                    <a:pt x="161" y="1"/>
                    <a:pt x="149" y="3"/>
                    <a:pt x="137" y="10"/>
                  </a:cubicBezTo>
                  <a:cubicBezTo>
                    <a:pt x="104" y="10"/>
                    <a:pt x="87" y="26"/>
                    <a:pt x="50" y="59"/>
                  </a:cubicBezTo>
                  <a:cubicBezTo>
                    <a:pt x="1" y="92"/>
                    <a:pt x="1" y="162"/>
                    <a:pt x="50" y="179"/>
                  </a:cubicBezTo>
                  <a:cubicBezTo>
                    <a:pt x="71" y="195"/>
                    <a:pt x="104" y="195"/>
                    <a:pt x="120" y="195"/>
                  </a:cubicBezTo>
                  <a:cubicBezTo>
                    <a:pt x="137" y="195"/>
                    <a:pt x="153" y="195"/>
                    <a:pt x="153" y="179"/>
                  </a:cubicBezTo>
                  <a:cubicBezTo>
                    <a:pt x="174" y="179"/>
                    <a:pt x="207" y="162"/>
                    <a:pt x="207" y="146"/>
                  </a:cubicBezTo>
                  <a:cubicBezTo>
                    <a:pt x="256" y="92"/>
                    <a:pt x="277" y="43"/>
                    <a:pt x="224" y="10"/>
                  </a:cubicBezTo>
                  <a:cubicBezTo>
                    <a:pt x="213" y="10"/>
                    <a:pt x="194" y="1"/>
                    <a:pt x="172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5" name="Google Shape;15855;p49"/>
            <p:cNvSpPr/>
            <p:nvPr/>
          </p:nvSpPr>
          <p:spPr>
            <a:xfrm>
              <a:off x="4813725" y="2536600"/>
              <a:ext cx="6525" cy="4925"/>
            </a:xfrm>
            <a:custGeom>
              <a:avLst/>
              <a:gdLst/>
              <a:ahLst/>
              <a:cxnLst/>
              <a:rect l="l" t="t" r="r" b="b"/>
              <a:pathLst>
                <a:path w="261" h="197" extrusionOk="0">
                  <a:moveTo>
                    <a:pt x="157" y="1"/>
                  </a:moveTo>
                  <a:cubicBezTo>
                    <a:pt x="137" y="1"/>
                    <a:pt x="120" y="1"/>
                    <a:pt x="104" y="17"/>
                  </a:cubicBezTo>
                  <a:cubicBezTo>
                    <a:pt x="34" y="34"/>
                    <a:pt x="1" y="104"/>
                    <a:pt x="17" y="157"/>
                  </a:cubicBezTo>
                  <a:cubicBezTo>
                    <a:pt x="29" y="181"/>
                    <a:pt x="61" y="197"/>
                    <a:pt x="105" y="197"/>
                  </a:cubicBezTo>
                  <a:cubicBezTo>
                    <a:pt x="121" y="197"/>
                    <a:pt x="139" y="195"/>
                    <a:pt x="157" y="190"/>
                  </a:cubicBezTo>
                  <a:cubicBezTo>
                    <a:pt x="174" y="174"/>
                    <a:pt x="190" y="157"/>
                    <a:pt x="207" y="157"/>
                  </a:cubicBezTo>
                  <a:cubicBezTo>
                    <a:pt x="240" y="120"/>
                    <a:pt x="260" y="87"/>
                    <a:pt x="240" y="54"/>
                  </a:cubicBezTo>
                  <a:cubicBezTo>
                    <a:pt x="240" y="17"/>
                    <a:pt x="207" y="1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6" name="Google Shape;15856;p49"/>
            <p:cNvSpPr/>
            <p:nvPr/>
          </p:nvSpPr>
          <p:spPr>
            <a:xfrm>
              <a:off x="4827025" y="2479475"/>
              <a:ext cx="6525" cy="4950"/>
            </a:xfrm>
            <a:custGeom>
              <a:avLst/>
              <a:gdLst/>
              <a:ahLst/>
              <a:cxnLst/>
              <a:rect l="l" t="t" r="r" b="b"/>
              <a:pathLst>
                <a:path w="261" h="198" extrusionOk="0">
                  <a:moveTo>
                    <a:pt x="170" y="1"/>
                  </a:moveTo>
                  <a:cubicBezTo>
                    <a:pt x="151" y="1"/>
                    <a:pt x="128" y="6"/>
                    <a:pt x="104" y="18"/>
                  </a:cubicBezTo>
                  <a:cubicBezTo>
                    <a:pt x="38" y="35"/>
                    <a:pt x="1" y="105"/>
                    <a:pt x="17" y="154"/>
                  </a:cubicBezTo>
                  <a:cubicBezTo>
                    <a:pt x="17" y="181"/>
                    <a:pt x="55" y="198"/>
                    <a:pt x="103" y="198"/>
                  </a:cubicBezTo>
                  <a:cubicBezTo>
                    <a:pt x="120" y="198"/>
                    <a:pt x="139" y="196"/>
                    <a:pt x="157" y="191"/>
                  </a:cubicBezTo>
                  <a:cubicBezTo>
                    <a:pt x="223" y="154"/>
                    <a:pt x="260" y="105"/>
                    <a:pt x="244" y="51"/>
                  </a:cubicBezTo>
                  <a:cubicBezTo>
                    <a:pt x="230" y="19"/>
                    <a:pt x="205" y="1"/>
                    <a:pt x="17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7" name="Google Shape;15857;p49"/>
            <p:cNvSpPr/>
            <p:nvPr/>
          </p:nvSpPr>
          <p:spPr>
            <a:xfrm>
              <a:off x="4808975" y="2514375"/>
              <a:ext cx="6525" cy="5100"/>
            </a:xfrm>
            <a:custGeom>
              <a:avLst/>
              <a:gdLst/>
              <a:ahLst/>
              <a:cxnLst/>
              <a:rect l="l" t="t" r="r" b="b"/>
              <a:pathLst>
                <a:path w="261" h="204" extrusionOk="0">
                  <a:moveTo>
                    <a:pt x="163" y="0"/>
                  </a:moveTo>
                  <a:cubicBezTo>
                    <a:pt x="144" y="0"/>
                    <a:pt x="123" y="5"/>
                    <a:pt x="104" y="16"/>
                  </a:cubicBezTo>
                  <a:cubicBezTo>
                    <a:pt x="55" y="32"/>
                    <a:pt x="17" y="65"/>
                    <a:pt x="1" y="119"/>
                  </a:cubicBezTo>
                  <a:lnTo>
                    <a:pt x="1" y="152"/>
                  </a:lnTo>
                  <a:cubicBezTo>
                    <a:pt x="12" y="184"/>
                    <a:pt x="45" y="204"/>
                    <a:pt x="81" y="204"/>
                  </a:cubicBezTo>
                  <a:cubicBezTo>
                    <a:pt x="101" y="204"/>
                    <a:pt x="122" y="198"/>
                    <a:pt x="141" y="185"/>
                  </a:cubicBezTo>
                  <a:cubicBezTo>
                    <a:pt x="207" y="168"/>
                    <a:pt x="261" y="98"/>
                    <a:pt x="244" y="49"/>
                  </a:cubicBezTo>
                  <a:cubicBezTo>
                    <a:pt x="244" y="32"/>
                    <a:pt x="224" y="32"/>
                    <a:pt x="207" y="16"/>
                  </a:cubicBezTo>
                  <a:cubicBezTo>
                    <a:pt x="199" y="5"/>
                    <a:pt x="182" y="0"/>
                    <a:pt x="16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8" name="Google Shape;15858;p49"/>
            <p:cNvSpPr/>
            <p:nvPr/>
          </p:nvSpPr>
          <p:spPr>
            <a:xfrm>
              <a:off x="4810325" y="2524125"/>
              <a:ext cx="6425" cy="5200"/>
            </a:xfrm>
            <a:custGeom>
              <a:avLst/>
              <a:gdLst/>
              <a:ahLst/>
              <a:cxnLst/>
              <a:rect l="l" t="t" r="r" b="b"/>
              <a:pathLst>
                <a:path w="257" h="208" extrusionOk="0">
                  <a:moveTo>
                    <a:pt x="153" y="1"/>
                  </a:moveTo>
                  <a:cubicBezTo>
                    <a:pt x="137" y="17"/>
                    <a:pt x="120" y="17"/>
                    <a:pt x="104" y="17"/>
                  </a:cubicBezTo>
                  <a:cubicBezTo>
                    <a:pt x="34" y="54"/>
                    <a:pt x="1" y="104"/>
                    <a:pt x="17" y="157"/>
                  </a:cubicBezTo>
                  <a:cubicBezTo>
                    <a:pt x="17" y="189"/>
                    <a:pt x="46" y="208"/>
                    <a:pt x="85" y="208"/>
                  </a:cubicBezTo>
                  <a:cubicBezTo>
                    <a:pt x="106" y="208"/>
                    <a:pt x="130" y="202"/>
                    <a:pt x="153" y="190"/>
                  </a:cubicBezTo>
                  <a:cubicBezTo>
                    <a:pt x="170" y="190"/>
                    <a:pt x="190" y="174"/>
                    <a:pt x="207" y="157"/>
                  </a:cubicBezTo>
                  <a:cubicBezTo>
                    <a:pt x="240" y="141"/>
                    <a:pt x="256" y="87"/>
                    <a:pt x="240" y="54"/>
                  </a:cubicBezTo>
                  <a:cubicBezTo>
                    <a:pt x="240" y="17"/>
                    <a:pt x="207" y="1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9" name="Google Shape;15859;p49"/>
            <p:cNvSpPr/>
            <p:nvPr/>
          </p:nvSpPr>
          <p:spPr>
            <a:xfrm>
              <a:off x="4818875" y="2502100"/>
              <a:ext cx="6525" cy="4950"/>
            </a:xfrm>
            <a:custGeom>
              <a:avLst/>
              <a:gdLst/>
              <a:ahLst/>
              <a:cxnLst/>
              <a:rect l="l" t="t" r="r" b="b"/>
              <a:pathLst>
                <a:path w="261" h="198" extrusionOk="0">
                  <a:moveTo>
                    <a:pt x="172" y="0"/>
                  </a:moveTo>
                  <a:cubicBezTo>
                    <a:pt x="161" y="0"/>
                    <a:pt x="149" y="2"/>
                    <a:pt x="137" y="8"/>
                  </a:cubicBezTo>
                  <a:cubicBezTo>
                    <a:pt x="120" y="8"/>
                    <a:pt x="87" y="24"/>
                    <a:pt x="54" y="41"/>
                  </a:cubicBezTo>
                  <a:cubicBezTo>
                    <a:pt x="17" y="94"/>
                    <a:pt x="1" y="160"/>
                    <a:pt x="54" y="177"/>
                  </a:cubicBezTo>
                  <a:cubicBezTo>
                    <a:pt x="71" y="197"/>
                    <a:pt x="104" y="197"/>
                    <a:pt x="137" y="197"/>
                  </a:cubicBezTo>
                  <a:cubicBezTo>
                    <a:pt x="137" y="197"/>
                    <a:pt x="157" y="177"/>
                    <a:pt x="174" y="177"/>
                  </a:cubicBezTo>
                  <a:cubicBezTo>
                    <a:pt x="190" y="177"/>
                    <a:pt x="207" y="160"/>
                    <a:pt x="223" y="144"/>
                  </a:cubicBezTo>
                  <a:cubicBezTo>
                    <a:pt x="240" y="127"/>
                    <a:pt x="261" y="94"/>
                    <a:pt x="261" y="74"/>
                  </a:cubicBezTo>
                  <a:cubicBezTo>
                    <a:pt x="261" y="41"/>
                    <a:pt x="240" y="24"/>
                    <a:pt x="223" y="8"/>
                  </a:cubicBezTo>
                  <a:cubicBezTo>
                    <a:pt x="212" y="8"/>
                    <a:pt x="194" y="0"/>
                    <a:pt x="17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0" name="Google Shape;15860;p49"/>
            <p:cNvSpPr/>
            <p:nvPr/>
          </p:nvSpPr>
          <p:spPr>
            <a:xfrm>
              <a:off x="4824025" y="2513400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58" y="1"/>
                  </a:moveTo>
                  <a:cubicBezTo>
                    <a:pt x="137" y="1"/>
                    <a:pt x="104" y="17"/>
                    <a:pt x="71" y="34"/>
                  </a:cubicBezTo>
                  <a:cubicBezTo>
                    <a:pt x="55" y="55"/>
                    <a:pt x="17" y="71"/>
                    <a:pt x="17" y="104"/>
                  </a:cubicBezTo>
                  <a:cubicBezTo>
                    <a:pt x="1" y="121"/>
                    <a:pt x="1" y="158"/>
                    <a:pt x="17" y="174"/>
                  </a:cubicBezTo>
                  <a:cubicBezTo>
                    <a:pt x="34" y="191"/>
                    <a:pt x="55" y="191"/>
                    <a:pt x="88" y="191"/>
                  </a:cubicBezTo>
                  <a:lnTo>
                    <a:pt x="158" y="191"/>
                  </a:lnTo>
                  <a:cubicBezTo>
                    <a:pt x="158" y="174"/>
                    <a:pt x="174" y="174"/>
                    <a:pt x="174" y="174"/>
                  </a:cubicBezTo>
                  <a:cubicBezTo>
                    <a:pt x="207" y="158"/>
                    <a:pt x="224" y="121"/>
                    <a:pt x="240" y="104"/>
                  </a:cubicBezTo>
                  <a:cubicBezTo>
                    <a:pt x="261" y="34"/>
                    <a:pt x="224" y="1"/>
                    <a:pt x="15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1" name="Google Shape;15861;p49"/>
            <p:cNvSpPr/>
            <p:nvPr/>
          </p:nvSpPr>
          <p:spPr>
            <a:xfrm>
              <a:off x="4971325" y="2280500"/>
              <a:ext cx="6525" cy="4950"/>
            </a:xfrm>
            <a:custGeom>
              <a:avLst/>
              <a:gdLst/>
              <a:ahLst/>
              <a:cxnLst/>
              <a:rect l="l" t="t" r="r" b="b"/>
              <a:pathLst>
                <a:path w="261" h="198" extrusionOk="0">
                  <a:moveTo>
                    <a:pt x="162" y="0"/>
                  </a:moveTo>
                  <a:cubicBezTo>
                    <a:pt x="154" y="0"/>
                    <a:pt x="146" y="2"/>
                    <a:pt x="141" y="7"/>
                  </a:cubicBezTo>
                  <a:cubicBezTo>
                    <a:pt x="104" y="7"/>
                    <a:pt x="71" y="24"/>
                    <a:pt x="54" y="57"/>
                  </a:cubicBezTo>
                  <a:cubicBezTo>
                    <a:pt x="1" y="94"/>
                    <a:pt x="1" y="160"/>
                    <a:pt x="38" y="177"/>
                  </a:cubicBezTo>
                  <a:cubicBezTo>
                    <a:pt x="54" y="197"/>
                    <a:pt x="87" y="197"/>
                    <a:pt x="120" y="197"/>
                  </a:cubicBezTo>
                  <a:cubicBezTo>
                    <a:pt x="141" y="197"/>
                    <a:pt x="141" y="197"/>
                    <a:pt x="157" y="177"/>
                  </a:cubicBezTo>
                  <a:cubicBezTo>
                    <a:pt x="174" y="177"/>
                    <a:pt x="190" y="160"/>
                    <a:pt x="207" y="144"/>
                  </a:cubicBezTo>
                  <a:cubicBezTo>
                    <a:pt x="260" y="94"/>
                    <a:pt x="260" y="40"/>
                    <a:pt x="207" y="7"/>
                  </a:cubicBezTo>
                  <a:cubicBezTo>
                    <a:pt x="196" y="7"/>
                    <a:pt x="177" y="0"/>
                    <a:pt x="16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2" name="Google Shape;15862;p49"/>
            <p:cNvSpPr/>
            <p:nvPr/>
          </p:nvSpPr>
          <p:spPr>
            <a:xfrm>
              <a:off x="4589950" y="2354500"/>
              <a:ext cx="6525" cy="4900"/>
            </a:xfrm>
            <a:custGeom>
              <a:avLst/>
              <a:gdLst/>
              <a:ahLst/>
              <a:cxnLst/>
              <a:rect l="l" t="t" r="r" b="b"/>
              <a:pathLst>
                <a:path w="261" h="196" extrusionOk="0">
                  <a:moveTo>
                    <a:pt x="178" y="0"/>
                  </a:moveTo>
                  <a:cubicBezTo>
                    <a:pt x="155" y="0"/>
                    <a:pt x="130" y="6"/>
                    <a:pt x="104" y="20"/>
                  </a:cubicBezTo>
                  <a:cubicBezTo>
                    <a:pt x="54" y="37"/>
                    <a:pt x="1" y="103"/>
                    <a:pt x="17" y="156"/>
                  </a:cubicBezTo>
                  <a:cubicBezTo>
                    <a:pt x="32" y="180"/>
                    <a:pt x="72" y="196"/>
                    <a:pt x="113" y="196"/>
                  </a:cubicBezTo>
                  <a:cubicBezTo>
                    <a:pt x="128" y="196"/>
                    <a:pt x="143" y="194"/>
                    <a:pt x="157" y="189"/>
                  </a:cubicBezTo>
                  <a:cubicBezTo>
                    <a:pt x="223" y="156"/>
                    <a:pt x="261" y="86"/>
                    <a:pt x="261" y="53"/>
                  </a:cubicBezTo>
                  <a:cubicBezTo>
                    <a:pt x="250" y="19"/>
                    <a:pt x="218" y="0"/>
                    <a:pt x="17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3" name="Google Shape;15863;p49"/>
            <p:cNvSpPr/>
            <p:nvPr/>
          </p:nvSpPr>
          <p:spPr>
            <a:xfrm>
              <a:off x="4592525" y="2364775"/>
              <a:ext cx="6525" cy="5075"/>
            </a:xfrm>
            <a:custGeom>
              <a:avLst/>
              <a:gdLst/>
              <a:ahLst/>
              <a:cxnLst/>
              <a:rect l="l" t="t" r="r" b="b"/>
              <a:pathLst>
                <a:path w="261" h="203" extrusionOk="0">
                  <a:moveTo>
                    <a:pt x="141" y="1"/>
                  </a:moveTo>
                  <a:cubicBezTo>
                    <a:pt x="104" y="21"/>
                    <a:pt x="87" y="38"/>
                    <a:pt x="54" y="54"/>
                  </a:cubicBezTo>
                  <a:cubicBezTo>
                    <a:pt x="1" y="104"/>
                    <a:pt x="1" y="157"/>
                    <a:pt x="54" y="190"/>
                  </a:cubicBezTo>
                  <a:cubicBezTo>
                    <a:pt x="63" y="199"/>
                    <a:pt x="75" y="203"/>
                    <a:pt x="90" y="203"/>
                  </a:cubicBezTo>
                  <a:cubicBezTo>
                    <a:pt x="105" y="203"/>
                    <a:pt x="123" y="199"/>
                    <a:pt x="141" y="190"/>
                  </a:cubicBezTo>
                  <a:lnTo>
                    <a:pt x="158" y="190"/>
                  </a:lnTo>
                  <a:cubicBezTo>
                    <a:pt x="191" y="174"/>
                    <a:pt x="207" y="174"/>
                    <a:pt x="224" y="157"/>
                  </a:cubicBezTo>
                  <a:cubicBezTo>
                    <a:pt x="244" y="124"/>
                    <a:pt x="261" y="104"/>
                    <a:pt x="261" y="71"/>
                  </a:cubicBezTo>
                  <a:cubicBezTo>
                    <a:pt x="261" y="54"/>
                    <a:pt x="244" y="38"/>
                    <a:pt x="224" y="21"/>
                  </a:cubicBezTo>
                  <a:cubicBezTo>
                    <a:pt x="207" y="1"/>
                    <a:pt x="174" y="1"/>
                    <a:pt x="14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4" name="Google Shape;15864;p49"/>
            <p:cNvSpPr/>
            <p:nvPr/>
          </p:nvSpPr>
          <p:spPr>
            <a:xfrm>
              <a:off x="4587800" y="2340275"/>
              <a:ext cx="6450" cy="4850"/>
            </a:xfrm>
            <a:custGeom>
              <a:avLst/>
              <a:gdLst/>
              <a:ahLst/>
              <a:cxnLst/>
              <a:rect l="l" t="t" r="r" b="b"/>
              <a:pathLst>
                <a:path w="258" h="194" extrusionOk="0">
                  <a:moveTo>
                    <a:pt x="194" y="0"/>
                  </a:moveTo>
                  <a:cubicBezTo>
                    <a:pt x="187" y="0"/>
                    <a:pt x="181" y="1"/>
                    <a:pt x="173" y="4"/>
                  </a:cubicBezTo>
                  <a:cubicBezTo>
                    <a:pt x="140" y="4"/>
                    <a:pt x="103" y="4"/>
                    <a:pt x="70" y="20"/>
                  </a:cubicBezTo>
                  <a:cubicBezTo>
                    <a:pt x="54" y="37"/>
                    <a:pt x="37" y="74"/>
                    <a:pt x="21" y="90"/>
                  </a:cubicBezTo>
                  <a:cubicBezTo>
                    <a:pt x="0" y="140"/>
                    <a:pt x="37" y="193"/>
                    <a:pt x="87" y="193"/>
                  </a:cubicBezTo>
                  <a:cubicBezTo>
                    <a:pt x="124" y="193"/>
                    <a:pt x="140" y="193"/>
                    <a:pt x="157" y="177"/>
                  </a:cubicBezTo>
                  <a:cubicBezTo>
                    <a:pt x="173" y="177"/>
                    <a:pt x="173" y="177"/>
                    <a:pt x="190" y="156"/>
                  </a:cubicBezTo>
                  <a:cubicBezTo>
                    <a:pt x="206" y="140"/>
                    <a:pt x="243" y="123"/>
                    <a:pt x="243" y="90"/>
                  </a:cubicBezTo>
                  <a:cubicBezTo>
                    <a:pt x="258" y="44"/>
                    <a:pt x="235" y="0"/>
                    <a:pt x="19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5" name="Google Shape;15865;p49"/>
            <p:cNvSpPr/>
            <p:nvPr/>
          </p:nvSpPr>
          <p:spPr>
            <a:xfrm>
              <a:off x="4577475" y="2365300"/>
              <a:ext cx="6525" cy="5150"/>
            </a:xfrm>
            <a:custGeom>
              <a:avLst/>
              <a:gdLst/>
              <a:ahLst/>
              <a:cxnLst/>
              <a:rect l="l" t="t" r="r" b="b"/>
              <a:pathLst>
                <a:path w="261" h="206" extrusionOk="0">
                  <a:moveTo>
                    <a:pt x="158" y="0"/>
                  </a:moveTo>
                  <a:cubicBezTo>
                    <a:pt x="141" y="0"/>
                    <a:pt x="125" y="17"/>
                    <a:pt x="104" y="17"/>
                  </a:cubicBezTo>
                  <a:cubicBezTo>
                    <a:pt x="38" y="50"/>
                    <a:pt x="1" y="103"/>
                    <a:pt x="1" y="153"/>
                  </a:cubicBezTo>
                  <a:cubicBezTo>
                    <a:pt x="14" y="187"/>
                    <a:pt x="45" y="206"/>
                    <a:pt x="84" y="206"/>
                  </a:cubicBezTo>
                  <a:cubicBezTo>
                    <a:pt x="107" y="206"/>
                    <a:pt x="132" y="200"/>
                    <a:pt x="158" y="186"/>
                  </a:cubicBezTo>
                  <a:cubicBezTo>
                    <a:pt x="174" y="169"/>
                    <a:pt x="191" y="169"/>
                    <a:pt x="207" y="153"/>
                  </a:cubicBezTo>
                  <a:cubicBezTo>
                    <a:pt x="244" y="120"/>
                    <a:pt x="261" y="83"/>
                    <a:pt x="244" y="50"/>
                  </a:cubicBezTo>
                  <a:cubicBezTo>
                    <a:pt x="228" y="17"/>
                    <a:pt x="191" y="0"/>
                    <a:pt x="15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6" name="Google Shape;15866;p49"/>
            <p:cNvSpPr/>
            <p:nvPr/>
          </p:nvSpPr>
          <p:spPr>
            <a:xfrm>
              <a:off x="4578000" y="2352675"/>
              <a:ext cx="6000" cy="4925"/>
            </a:xfrm>
            <a:custGeom>
              <a:avLst/>
              <a:gdLst/>
              <a:ahLst/>
              <a:cxnLst/>
              <a:rect l="l" t="t" r="r" b="b"/>
              <a:pathLst>
                <a:path w="240" h="197" extrusionOk="0">
                  <a:moveTo>
                    <a:pt x="138" y="0"/>
                  </a:moveTo>
                  <a:cubicBezTo>
                    <a:pt x="121" y="0"/>
                    <a:pt x="102" y="2"/>
                    <a:pt x="83" y="7"/>
                  </a:cubicBezTo>
                  <a:cubicBezTo>
                    <a:pt x="50" y="23"/>
                    <a:pt x="34" y="56"/>
                    <a:pt x="17" y="72"/>
                  </a:cubicBezTo>
                  <a:cubicBezTo>
                    <a:pt x="1" y="110"/>
                    <a:pt x="1" y="126"/>
                    <a:pt x="1" y="143"/>
                  </a:cubicBezTo>
                  <a:cubicBezTo>
                    <a:pt x="1" y="159"/>
                    <a:pt x="17" y="176"/>
                    <a:pt x="34" y="196"/>
                  </a:cubicBezTo>
                  <a:cubicBezTo>
                    <a:pt x="67" y="196"/>
                    <a:pt x="104" y="196"/>
                    <a:pt x="137" y="176"/>
                  </a:cubicBezTo>
                  <a:cubicBezTo>
                    <a:pt x="207" y="159"/>
                    <a:pt x="240" y="93"/>
                    <a:pt x="240" y="39"/>
                  </a:cubicBezTo>
                  <a:cubicBezTo>
                    <a:pt x="228" y="15"/>
                    <a:pt x="187" y="0"/>
                    <a:pt x="13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7" name="Google Shape;15867;p49"/>
            <p:cNvSpPr/>
            <p:nvPr/>
          </p:nvSpPr>
          <p:spPr>
            <a:xfrm>
              <a:off x="4596875" y="2328300"/>
              <a:ext cx="6400" cy="5175"/>
            </a:xfrm>
            <a:custGeom>
              <a:avLst/>
              <a:gdLst/>
              <a:ahLst/>
              <a:cxnLst/>
              <a:rect l="l" t="t" r="r" b="b"/>
              <a:pathLst>
                <a:path w="256" h="207" extrusionOk="0">
                  <a:moveTo>
                    <a:pt x="173" y="0"/>
                  </a:moveTo>
                  <a:cubicBezTo>
                    <a:pt x="103" y="0"/>
                    <a:pt x="33" y="54"/>
                    <a:pt x="17" y="103"/>
                  </a:cubicBezTo>
                  <a:cubicBezTo>
                    <a:pt x="0" y="157"/>
                    <a:pt x="33" y="206"/>
                    <a:pt x="87" y="206"/>
                  </a:cubicBezTo>
                  <a:cubicBezTo>
                    <a:pt x="120" y="206"/>
                    <a:pt x="136" y="190"/>
                    <a:pt x="153" y="190"/>
                  </a:cubicBezTo>
                  <a:cubicBezTo>
                    <a:pt x="173" y="190"/>
                    <a:pt x="173" y="173"/>
                    <a:pt x="190" y="173"/>
                  </a:cubicBezTo>
                  <a:cubicBezTo>
                    <a:pt x="206" y="157"/>
                    <a:pt x="239" y="120"/>
                    <a:pt x="239" y="103"/>
                  </a:cubicBezTo>
                  <a:cubicBezTo>
                    <a:pt x="256" y="70"/>
                    <a:pt x="256" y="54"/>
                    <a:pt x="239" y="37"/>
                  </a:cubicBezTo>
                  <a:cubicBezTo>
                    <a:pt x="223" y="17"/>
                    <a:pt x="190" y="0"/>
                    <a:pt x="17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8" name="Google Shape;15868;p49"/>
            <p:cNvSpPr/>
            <p:nvPr/>
          </p:nvSpPr>
          <p:spPr>
            <a:xfrm>
              <a:off x="4582225" y="2328300"/>
              <a:ext cx="6100" cy="5175"/>
            </a:xfrm>
            <a:custGeom>
              <a:avLst/>
              <a:gdLst/>
              <a:ahLst/>
              <a:cxnLst/>
              <a:rect l="l" t="t" r="r" b="b"/>
              <a:pathLst>
                <a:path w="244" h="207" extrusionOk="0">
                  <a:moveTo>
                    <a:pt x="120" y="0"/>
                  </a:moveTo>
                  <a:cubicBezTo>
                    <a:pt x="87" y="17"/>
                    <a:pt x="71" y="37"/>
                    <a:pt x="38" y="54"/>
                  </a:cubicBezTo>
                  <a:cubicBezTo>
                    <a:pt x="17" y="87"/>
                    <a:pt x="1" y="103"/>
                    <a:pt x="1" y="140"/>
                  </a:cubicBezTo>
                  <a:cubicBezTo>
                    <a:pt x="1" y="157"/>
                    <a:pt x="1" y="173"/>
                    <a:pt x="38" y="190"/>
                  </a:cubicBezTo>
                  <a:cubicBezTo>
                    <a:pt x="54" y="206"/>
                    <a:pt x="87" y="206"/>
                    <a:pt x="104" y="206"/>
                  </a:cubicBezTo>
                  <a:cubicBezTo>
                    <a:pt x="120" y="190"/>
                    <a:pt x="141" y="190"/>
                    <a:pt x="141" y="190"/>
                  </a:cubicBezTo>
                  <a:cubicBezTo>
                    <a:pt x="157" y="173"/>
                    <a:pt x="190" y="173"/>
                    <a:pt x="190" y="157"/>
                  </a:cubicBezTo>
                  <a:cubicBezTo>
                    <a:pt x="244" y="103"/>
                    <a:pt x="244" y="54"/>
                    <a:pt x="207" y="17"/>
                  </a:cubicBezTo>
                  <a:cubicBezTo>
                    <a:pt x="190" y="0"/>
                    <a:pt x="157" y="0"/>
                    <a:pt x="12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9" name="Google Shape;15869;p49"/>
            <p:cNvSpPr/>
            <p:nvPr/>
          </p:nvSpPr>
          <p:spPr>
            <a:xfrm>
              <a:off x="4620475" y="2353050"/>
              <a:ext cx="6500" cy="4950"/>
            </a:xfrm>
            <a:custGeom>
              <a:avLst/>
              <a:gdLst/>
              <a:ahLst/>
              <a:cxnLst/>
              <a:rect l="l" t="t" r="r" b="b"/>
              <a:pathLst>
                <a:path w="260" h="198" extrusionOk="0">
                  <a:moveTo>
                    <a:pt x="172" y="1"/>
                  </a:moveTo>
                  <a:cubicBezTo>
                    <a:pt x="161" y="1"/>
                    <a:pt x="149" y="3"/>
                    <a:pt x="136" y="8"/>
                  </a:cubicBezTo>
                  <a:cubicBezTo>
                    <a:pt x="103" y="8"/>
                    <a:pt x="70" y="24"/>
                    <a:pt x="54" y="57"/>
                  </a:cubicBezTo>
                  <a:cubicBezTo>
                    <a:pt x="0" y="95"/>
                    <a:pt x="0" y="161"/>
                    <a:pt x="33" y="181"/>
                  </a:cubicBezTo>
                  <a:cubicBezTo>
                    <a:pt x="70" y="198"/>
                    <a:pt x="87" y="198"/>
                    <a:pt x="120" y="198"/>
                  </a:cubicBezTo>
                  <a:cubicBezTo>
                    <a:pt x="136" y="198"/>
                    <a:pt x="136" y="198"/>
                    <a:pt x="157" y="181"/>
                  </a:cubicBezTo>
                  <a:cubicBezTo>
                    <a:pt x="173" y="181"/>
                    <a:pt x="190" y="161"/>
                    <a:pt x="206" y="144"/>
                  </a:cubicBezTo>
                  <a:cubicBezTo>
                    <a:pt x="260" y="95"/>
                    <a:pt x="260" y="41"/>
                    <a:pt x="223" y="8"/>
                  </a:cubicBezTo>
                  <a:cubicBezTo>
                    <a:pt x="212" y="8"/>
                    <a:pt x="194" y="1"/>
                    <a:pt x="172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0" name="Google Shape;15870;p49"/>
            <p:cNvSpPr/>
            <p:nvPr/>
          </p:nvSpPr>
          <p:spPr>
            <a:xfrm>
              <a:off x="4682300" y="2457850"/>
              <a:ext cx="6525" cy="4875"/>
            </a:xfrm>
            <a:custGeom>
              <a:avLst/>
              <a:gdLst/>
              <a:ahLst/>
              <a:cxnLst/>
              <a:rect l="l" t="t" r="r" b="b"/>
              <a:pathLst>
                <a:path w="261" h="195" extrusionOk="0">
                  <a:moveTo>
                    <a:pt x="179" y="1"/>
                  </a:moveTo>
                  <a:cubicBezTo>
                    <a:pt x="137" y="1"/>
                    <a:pt x="90" y="18"/>
                    <a:pt x="55" y="42"/>
                  </a:cubicBezTo>
                  <a:cubicBezTo>
                    <a:pt x="1" y="91"/>
                    <a:pt x="1" y="162"/>
                    <a:pt x="34" y="178"/>
                  </a:cubicBezTo>
                  <a:cubicBezTo>
                    <a:pt x="55" y="195"/>
                    <a:pt x="88" y="195"/>
                    <a:pt x="121" y="195"/>
                  </a:cubicBezTo>
                  <a:cubicBezTo>
                    <a:pt x="137" y="195"/>
                    <a:pt x="137" y="178"/>
                    <a:pt x="158" y="178"/>
                  </a:cubicBezTo>
                  <a:cubicBezTo>
                    <a:pt x="174" y="178"/>
                    <a:pt x="191" y="162"/>
                    <a:pt x="207" y="145"/>
                  </a:cubicBezTo>
                  <a:cubicBezTo>
                    <a:pt x="261" y="91"/>
                    <a:pt x="261" y="42"/>
                    <a:pt x="224" y="9"/>
                  </a:cubicBezTo>
                  <a:cubicBezTo>
                    <a:pt x="210" y="3"/>
                    <a:pt x="195" y="1"/>
                    <a:pt x="17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1" name="Google Shape;15871;p49"/>
            <p:cNvSpPr/>
            <p:nvPr/>
          </p:nvSpPr>
          <p:spPr>
            <a:xfrm>
              <a:off x="4626025" y="2318400"/>
              <a:ext cx="6950" cy="4775"/>
            </a:xfrm>
            <a:custGeom>
              <a:avLst/>
              <a:gdLst/>
              <a:ahLst/>
              <a:cxnLst/>
              <a:rect l="l" t="t" r="r" b="b"/>
              <a:pathLst>
                <a:path w="278" h="191" extrusionOk="0">
                  <a:moveTo>
                    <a:pt x="174" y="0"/>
                  </a:moveTo>
                  <a:cubicBezTo>
                    <a:pt x="141" y="0"/>
                    <a:pt x="104" y="21"/>
                    <a:pt x="87" y="38"/>
                  </a:cubicBezTo>
                  <a:cubicBezTo>
                    <a:pt x="54" y="54"/>
                    <a:pt x="38" y="71"/>
                    <a:pt x="17" y="104"/>
                  </a:cubicBezTo>
                  <a:cubicBezTo>
                    <a:pt x="1" y="157"/>
                    <a:pt x="38" y="190"/>
                    <a:pt x="104" y="190"/>
                  </a:cubicBezTo>
                  <a:lnTo>
                    <a:pt x="158" y="190"/>
                  </a:lnTo>
                  <a:cubicBezTo>
                    <a:pt x="174" y="174"/>
                    <a:pt x="190" y="174"/>
                    <a:pt x="190" y="174"/>
                  </a:cubicBezTo>
                  <a:cubicBezTo>
                    <a:pt x="223" y="157"/>
                    <a:pt x="244" y="124"/>
                    <a:pt x="261" y="104"/>
                  </a:cubicBezTo>
                  <a:cubicBezTo>
                    <a:pt x="277" y="54"/>
                    <a:pt x="244" y="0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2" name="Google Shape;15872;p49"/>
            <p:cNvSpPr/>
            <p:nvPr/>
          </p:nvSpPr>
          <p:spPr>
            <a:xfrm>
              <a:off x="4600675" y="2342500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71" y="1"/>
                  </a:moveTo>
                  <a:cubicBezTo>
                    <a:pt x="151" y="1"/>
                    <a:pt x="129" y="6"/>
                    <a:pt x="104" y="18"/>
                  </a:cubicBezTo>
                  <a:cubicBezTo>
                    <a:pt x="38" y="34"/>
                    <a:pt x="1" y="104"/>
                    <a:pt x="21" y="137"/>
                  </a:cubicBezTo>
                  <a:cubicBezTo>
                    <a:pt x="21" y="171"/>
                    <a:pt x="48" y="190"/>
                    <a:pt x="85" y="190"/>
                  </a:cubicBezTo>
                  <a:cubicBezTo>
                    <a:pt x="106" y="190"/>
                    <a:pt x="132" y="184"/>
                    <a:pt x="157" y="170"/>
                  </a:cubicBezTo>
                  <a:cubicBezTo>
                    <a:pt x="227" y="154"/>
                    <a:pt x="260" y="88"/>
                    <a:pt x="244" y="51"/>
                  </a:cubicBezTo>
                  <a:cubicBezTo>
                    <a:pt x="233" y="19"/>
                    <a:pt x="207" y="1"/>
                    <a:pt x="17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3" name="Google Shape;15873;p49"/>
            <p:cNvSpPr/>
            <p:nvPr/>
          </p:nvSpPr>
          <p:spPr>
            <a:xfrm>
              <a:off x="4625625" y="2330025"/>
              <a:ext cx="6525" cy="5025"/>
            </a:xfrm>
            <a:custGeom>
              <a:avLst/>
              <a:gdLst/>
              <a:ahLst/>
              <a:cxnLst/>
              <a:rect l="l" t="t" r="r" b="b"/>
              <a:pathLst>
                <a:path w="261" h="201" extrusionOk="0">
                  <a:moveTo>
                    <a:pt x="175" y="1"/>
                  </a:moveTo>
                  <a:cubicBezTo>
                    <a:pt x="153" y="1"/>
                    <a:pt x="128" y="6"/>
                    <a:pt x="103" y="18"/>
                  </a:cubicBezTo>
                  <a:cubicBezTo>
                    <a:pt x="54" y="51"/>
                    <a:pt x="0" y="104"/>
                    <a:pt x="17" y="154"/>
                  </a:cubicBezTo>
                  <a:cubicBezTo>
                    <a:pt x="27" y="188"/>
                    <a:pt x="53" y="201"/>
                    <a:pt x="89" y="201"/>
                  </a:cubicBezTo>
                  <a:cubicBezTo>
                    <a:pt x="109" y="201"/>
                    <a:pt x="132" y="197"/>
                    <a:pt x="157" y="191"/>
                  </a:cubicBezTo>
                  <a:cubicBezTo>
                    <a:pt x="223" y="154"/>
                    <a:pt x="260" y="104"/>
                    <a:pt x="260" y="51"/>
                  </a:cubicBezTo>
                  <a:cubicBezTo>
                    <a:pt x="247" y="19"/>
                    <a:pt x="215" y="1"/>
                    <a:pt x="17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4" name="Google Shape;15874;p49"/>
            <p:cNvSpPr/>
            <p:nvPr/>
          </p:nvSpPr>
          <p:spPr>
            <a:xfrm>
              <a:off x="4606350" y="2353075"/>
              <a:ext cx="6400" cy="4950"/>
            </a:xfrm>
            <a:custGeom>
              <a:avLst/>
              <a:gdLst/>
              <a:ahLst/>
              <a:cxnLst/>
              <a:rect l="l" t="t" r="r" b="b"/>
              <a:pathLst>
                <a:path w="256" h="198" extrusionOk="0">
                  <a:moveTo>
                    <a:pt x="153" y="1"/>
                  </a:moveTo>
                  <a:cubicBezTo>
                    <a:pt x="138" y="1"/>
                    <a:pt x="121" y="3"/>
                    <a:pt x="103" y="7"/>
                  </a:cubicBezTo>
                  <a:cubicBezTo>
                    <a:pt x="33" y="40"/>
                    <a:pt x="0" y="94"/>
                    <a:pt x="17" y="143"/>
                  </a:cubicBezTo>
                  <a:cubicBezTo>
                    <a:pt x="17" y="178"/>
                    <a:pt x="45" y="197"/>
                    <a:pt x="84" y="197"/>
                  </a:cubicBezTo>
                  <a:cubicBezTo>
                    <a:pt x="105" y="197"/>
                    <a:pt x="128" y="192"/>
                    <a:pt x="153" y="180"/>
                  </a:cubicBezTo>
                  <a:cubicBezTo>
                    <a:pt x="223" y="143"/>
                    <a:pt x="256" y="94"/>
                    <a:pt x="239" y="40"/>
                  </a:cubicBezTo>
                  <a:cubicBezTo>
                    <a:pt x="227" y="16"/>
                    <a:pt x="195" y="1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5" name="Google Shape;15875;p49"/>
            <p:cNvSpPr/>
            <p:nvPr/>
          </p:nvSpPr>
          <p:spPr>
            <a:xfrm>
              <a:off x="4610575" y="2330050"/>
              <a:ext cx="6925" cy="5175"/>
            </a:xfrm>
            <a:custGeom>
              <a:avLst/>
              <a:gdLst/>
              <a:ahLst/>
              <a:cxnLst/>
              <a:rect l="l" t="t" r="r" b="b"/>
              <a:pathLst>
                <a:path w="277" h="207" extrusionOk="0">
                  <a:moveTo>
                    <a:pt x="174" y="0"/>
                  </a:moveTo>
                  <a:cubicBezTo>
                    <a:pt x="141" y="0"/>
                    <a:pt x="103" y="17"/>
                    <a:pt x="87" y="33"/>
                  </a:cubicBezTo>
                  <a:cubicBezTo>
                    <a:pt x="54" y="50"/>
                    <a:pt x="38" y="87"/>
                    <a:pt x="17" y="103"/>
                  </a:cubicBezTo>
                  <a:cubicBezTo>
                    <a:pt x="0" y="153"/>
                    <a:pt x="38" y="206"/>
                    <a:pt x="103" y="206"/>
                  </a:cubicBezTo>
                  <a:cubicBezTo>
                    <a:pt x="120" y="206"/>
                    <a:pt x="141" y="190"/>
                    <a:pt x="157" y="190"/>
                  </a:cubicBezTo>
                  <a:cubicBezTo>
                    <a:pt x="174" y="190"/>
                    <a:pt x="190" y="174"/>
                    <a:pt x="190" y="174"/>
                  </a:cubicBezTo>
                  <a:cubicBezTo>
                    <a:pt x="223" y="153"/>
                    <a:pt x="244" y="120"/>
                    <a:pt x="260" y="103"/>
                  </a:cubicBezTo>
                  <a:cubicBezTo>
                    <a:pt x="277" y="50"/>
                    <a:pt x="244" y="0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6" name="Google Shape;15876;p49"/>
            <p:cNvSpPr/>
            <p:nvPr/>
          </p:nvSpPr>
          <p:spPr>
            <a:xfrm>
              <a:off x="4616150" y="2341600"/>
              <a:ext cx="6500" cy="4750"/>
            </a:xfrm>
            <a:custGeom>
              <a:avLst/>
              <a:gdLst/>
              <a:ahLst/>
              <a:cxnLst/>
              <a:rect l="l" t="t" r="r" b="b"/>
              <a:pathLst>
                <a:path w="260" h="190" extrusionOk="0">
                  <a:moveTo>
                    <a:pt x="173" y="0"/>
                  </a:moveTo>
                  <a:cubicBezTo>
                    <a:pt x="140" y="0"/>
                    <a:pt x="103" y="21"/>
                    <a:pt x="70" y="37"/>
                  </a:cubicBezTo>
                  <a:cubicBezTo>
                    <a:pt x="54" y="54"/>
                    <a:pt x="21" y="70"/>
                    <a:pt x="21" y="103"/>
                  </a:cubicBezTo>
                  <a:cubicBezTo>
                    <a:pt x="0" y="157"/>
                    <a:pt x="37" y="190"/>
                    <a:pt x="87" y="190"/>
                  </a:cubicBezTo>
                  <a:lnTo>
                    <a:pt x="157" y="190"/>
                  </a:lnTo>
                  <a:cubicBezTo>
                    <a:pt x="157" y="173"/>
                    <a:pt x="173" y="173"/>
                    <a:pt x="190" y="173"/>
                  </a:cubicBezTo>
                  <a:cubicBezTo>
                    <a:pt x="206" y="157"/>
                    <a:pt x="227" y="124"/>
                    <a:pt x="243" y="103"/>
                  </a:cubicBezTo>
                  <a:cubicBezTo>
                    <a:pt x="260" y="37"/>
                    <a:pt x="227" y="0"/>
                    <a:pt x="17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7" name="Google Shape;15877;p49"/>
            <p:cNvSpPr/>
            <p:nvPr/>
          </p:nvSpPr>
          <p:spPr>
            <a:xfrm>
              <a:off x="4619225" y="2293975"/>
              <a:ext cx="6425" cy="5175"/>
            </a:xfrm>
            <a:custGeom>
              <a:avLst/>
              <a:gdLst/>
              <a:ahLst/>
              <a:cxnLst/>
              <a:rect l="l" t="t" r="r" b="b"/>
              <a:pathLst>
                <a:path w="257" h="207" extrusionOk="0">
                  <a:moveTo>
                    <a:pt x="153" y="0"/>
                  </a:moveTo>
                  <a:cubicBezTo>
                    <a:pt x="120" y="0"/>
                    <a:pt x="83" y="17"/>
                    <a:pt x="67" y="33"/>
                  </a:cubicBezTo>
                  <a:cubicBezTo>
                    <a:pt x="34" y="50"/>
                    <a:pt x="17" y="70"/>
                    <a:pt x="1" y="103"/>
                  </a:cubicBezTo>
                  <a:cubicBezTo>
                    <a:pt x="1" y="120"/>
                    <a:pt x="1" y="153"/>
                    <a:pt x="17" y="173"/>
                  </a:cubicBezTo>
                  <a:cubicBezTo>
                    <a:pt x="34" y="190"/>
                    <a:pt x="50" y="206"/>
                    <a:pt x="83" y="206"/>
                  </a:cubicBezTo>
                  <a:cubicBezTo>
                    <a:pt x="104" y="206"/>
                    <a:pt x="120" y="190"/>
                    <a:pt x="137" y="190"/>
                  </a:cubicBezTo>
                  <a:cubicBezTo>
                    <a:pt x="153" y="173"/>
                    <a:pt x="153" y="173"/>
                    <a:pt x="170" y="173"/>
                  </a:cubicBezTo>
                  <a:cubicBezTo>
                    <a:pt x="207" y="153"/>
                    <a:pt x="223" y="120"/>
                    <a:pt x="223" y="103"/>
                  </a:cubicBezTo>
                  <a:cubicBezTo>
                    <a:pt x="256" y="50"/>
                    <a:pt x="223" y="0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8" name="Google Shape;15878;p49"/>
            <p:cNvSpPr/>
            <p:nvPr/>
          </p:nvSpPr>
          <p:spPr>
            <a:xfrm>
              <a:off x="4498125" y="2353250"/>
              <a:ext cx="6400" cy="4750"/>
            </a:xfrm>
            <a:custGeom>
              <a:avLst/>
              <a:gdLst/>
              <a:ahLst/>
              <a:cxnLst/>
              <a:rect l="l" t="t" r="r" b="b"/>
              <a:pathLst>
                <a:path w="256" h="190" extrusionOk="0">
                  <a:moveTo>
                    <a:pt x="169" y="0"/>
                  </a:moveTo>
                  <a:cubicBezTo>
                    <a:pt x="136" y="0"/>
                    <a:pt x="103" y="0"/>
                    <a:pt x="66" y="33"/>
                  </a:cubicBezTo>
                  <a:cubicBezTo>
                    <a:pt x="50" y="49"/>
                    <a:pt x="17" y="70"/>
                    <a:pt x="17" y="103"/>
                  </a:cubicBezTo>
                  <a:cubicBezTo>
                    <a:pt x="0" y="153"/>
                    <a:pt x="33" y="190"/>
                    <a:pt x="83" y="190"/>
                  </a:cubicBezTo>
                  <a:lnTo>
                    <a:pt x="153" y="190"/>
                  </a:lnTo>
                  <a:cubicBezTo>
                    <a:pt x="186" y="173"/>
                    <a:pt x="223" y="136"/>
                    <a:pt x="239" y="103"/>
                  </a:cubicBezTo>
                  <a:cubicBezTo>
                    <a:pt x="256" y="33"/>
                    <a:pt x="223" y="0"/>
                    <a:pt x="16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9" name="Google Shape;15879;p49"/>
            <p:cNvSpPr/>
            <p:nvPr/>
          </p:nvSpPr>
          <p:spPr>
            <a:xfrm>
              <a:off x="4494625" y="2342525"/>
              <a:ext cx="6500" cy="4750"/>
            </a:xfrm>
            <a:custGeom>
              <a:avLst/>
              <a:gdLst/>
              <a:ahLst/>
              <a:cxnLst/>
              <a:rect l="l" t="t" r="r" b="b"/>
              <a:pathLst>
                <a:path w="260" h="190" extrusionOk="0">
                  <a:moveTo>
                    <a:pt x="173" y="0"/>
                  </a:moveTo>
                  <a:cubicBezTo>
                    <a:pt x="140" y="0"/>
                    <a:pt x="103" y="0"/>
                    <a:pt x="70" y="17"/>
                  </a:cubicBezTo>
                  <a:cubicBezTo>
                    <a:pt x="54" y="33"/>
                    <a:pt x="17" y="66"/>
                    <a:pt x="17" y="87"/>
                  </a:cubicBezTo>
                  <a:cubicBezTo>
                    <a:pt x="0" y="120"/>
                    <a:pt x="0" y="136"/>
                    <a:pt x="17" y="169"/>
                  </a:cubicBezTo>
                  <a:cubicBezTo>
                    <a:pt x="37" y="190"/>
                    <a:pt x="70" y="190"/>
                    <a:pt x="87" y="190"/>
                  </a:cubicBezTo>
                  <a:cubicBezTo>
                    <a:pt x="103" y="190"/>
                    <a:pt x="140" y="190"/>
                    <a:pt x="157" y="169"/>
                  </a:cubicBezTo>
                  <a:cubicBezTo>
                    <a:pt x="157" y="169"/>
                    <a:pt x="173" y="169"/>
                    <a:pt x="190" y="153"/>
                  </a:cubicBezTo>
                  <a:cubicBezTo>
                    <a:pt x="206" y="136"/>
                    <a:pt x="223" y="120"/>
                    <a:pt x="243" y="87"/>
                  </a:cubicBezTo>
                  <a:cubicBezTo>
                    <a:pt x="260" y="33"/>
                    <a:pt x="223" y="0"/>
                    <a:pt x="17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0" name="Google Shape;15880;p49"/>
            <p:cNvSpPr/>
            <p:nvPr/>
          </p:nvSpPr>
          <p:spPr>
            <a:xfrm>
              <a:off x="4537175" y="2377250"/>
              <a:ext cx="2200" cy="450"/>
            </a:xfrm>
            <a:custGeom>
              <a:avLst/>
              <a:gdLst/>
              <a:ahLst/>
              <a:cxnLst/>
              <a:rect l="l" t="t" r="r" b="b"/>
              <a:pathLst>
                <a:path w="88" h="18" extrusionOk="0">
                  <a:moveTo>
                    <a:pt x="1" y="1"/>
                  </a:moveTo>
                  <a:cubicBezTo>
                    <a:pt x="34" y="1"/>
                    <a:pt x="50" y="17"/>
                    <a:pt x="87" y="17"/>
                  </a:cubicBezTo>
                  <a:cubicBezTo>
                    <a:pt x="87" y="1"/>
                    <a:pt x="50" y="1"/>
                    <a:pt x="1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1" name="Google Shape;15881;p49"/>
            <p:cNvSpPr/>
            <p:nvPr/>
          </p:nvSpPr>
          <p:spPr>
            <a:xfrm>
              <a:off x="4680150" y="2445600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57" y="0"/>
                  </a:moveTo>
                  <a:cubicBezTo>
                    <a:pt x="120" y="0"/>
                    <a:pt x="87" y="17"/>
                    <a:pt x="70" y="33"/>
                  </a:cubicBezTo>
                  <a:cubicBezTo>
                    <a:pt x="37" y="50"/>
                    <a:pt x="17" y="66"/>
                    <a:pt x="0" y="103"/>
                  </a:cubicBezTo>
                  <a:cubicBezTo>
                    <a:pt x="0" y="120"/>
                    <a:pt x="0" y="153"/>
                    <a:pt x="17" y="169"/>
                  </a:cubicBezTo>
                  <a:cubicBezTo>
                    <a:pt x="37" y="190"/>
                    <a:pt x="54" y="206"/>
                    <a:pt x="87" y="206"/>
                  </a:cubicBezTo>
                  <a:cubicBezTo>
                    <a:pt x="103" y="206"/>
                    <a:pt x="120" y="190"/>
                    <a:pt x="141" y="190"/>
                  </a:cubicBezTo>
                  <a:cubicBezTo>
                    <a:pt x="157" y="190"/>
                    <a:pt x="174" y="169"/>
                    <a:pt x="174" y="169"/>
                  </a:cubicBezTo>
                  <a:cubicBezTo>
                    <a:pt x="207" y="153"/>
                    <a:pt x="223" y="120"/>
                    <a:pt x="244" y="103"/>
                  </a:cubicBezTo>
                  <a:cubicBezTo>
                    <a:pt x="260" y="50"/>
                    <a:pt x="223" y="0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2" name="Google Shape;15882;p49"/>
            <p:cNvSpPr/>
            <p:nvPr/>
          </p:nvSpPr>
          <p:spPr>
            <a:xfrm>
              <a:off x="4536250" y="2329625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74" y="1"/>
                  </a:moveTo>
                  <a:cubicBezTo>
                    <a:pt x="141" y="1"/>
                    <a:pt x="104" y="1"/>
                    <a:pt x="71" y="17"/>
                  </a:cubicBezTo>
                  <a:cubicBezTo>
                    <a:pt x="54" y="50"/>
                    <a:pt x="38" y="67"/>
                    <a:pt x="21" y="104"/>
                  </a:cubicBezTo>
                  <a:cubicBezTo>
                    <a:pt x="1" y="120"/>
                    <a:pt x="21" y="137"/>
                    <a:pt x="21" y="170"/>
                  </a:cubicBezTo>
                  <a:cubicBezTo>
                    <a:pt x="38" y="191"/>
                    <a:pt x="71" y="191"/>
                    <a:pt x="87" y="191"/>
                  </a:cubicBezTo>
                  <a:cubicBezTo>
                    <a:pt x="124" y="191"/>
                    <a:pt x="141" y="191"/>
                    <a:pt x="157" y="170"/>
                  </a:cubicBezTo>
                  <a:cubicBezTo>
                    <a:pt x="174" y="170"/>
                    <a:pt x="174" y="170"/>
                    <a:pt x="190" y="153"/>
                  </a:cubicBezTo>
                  <a:cubicBezTo>
                    <a:pt x="207" y="137"/>
                    <a:pt x="244" y="120"/>
                    <a:pt x="244" y="87"/>
                  </a:cubicBezTo>
                  <a:cubicBezTo>
                    <a:pt x="261" y="34"/>
                    <a:pt x="228" y="1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3" name="Google Shape;15883;p49"/>
            <p:cNvSpPr/>
            <p:nvPr/>
          </p:nvSpPr>
          <p:spPr>
            <a:xfrm>
              <a:off x="4500700" y="2363950"/>
              <a:ext cx="5175" cy="3025"/>
            </a:xfrm>
            <a:custGeom>
              <a:avLst/>
              <a:gdLst/>
              <a:ahLst/>
              <a:cxnLst/>
              <a:rect l="l" t="t" r="r" b="b"/>
              <a:pathLst>
                <a:path w="207" h="121" extrusionOk="0">
                  <a:moveTo>
                    <a:pt x="83" y="1"/>
                  </a:moveTo>
                  <a:cubicBezTo>
                    <a:pt x="50" y="17"/>
                    <a:pt x="17" y="34"/>
                    <a:pt x="0" y="54"/>
                  </a:cubicBezTo>
                  <a:cubicBezTo>
                    <a:pt x="50" y="71"/>
                    <a:pt x="120" y="104"/>
                    <a:pt x="169" y="120"/>
                  </a:cubicBezTo>
                  <a:cubicBezTo>
                    <a:pt x="207" y="87"/>
                    <a:pt x="207" y="34"/>
                    <a:pt x="169" y="17"/>
                  </a:cubicBezTo>
                  <a:cubicBezTo>
                    <a:pt x="136" y="1"/>
                    <a:pt x="120" y="1"/>
                    <a:pt x="8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4" name="Google Shape;15884;p49"/>
            <p:cNvSpPr/>
            <p:nvPr/>
          </p:nvSpPr>
          <p:spPr>
            <a:xfrm>
              <a:off x="4676325" y="2477600"/>
              <a:ext cx="3425" cy="4500"/>
            </a:xfrm>
            <a:custGeom>
              <a:avLst/>
              <a:gdLst/>
              <a:ahLst/>
              <a:cxnLst/>
              <a:rect l="l" t="t" r="r" b="b"/>
              <a:pathLst>
                <a:path w="137" h="180" extrusionOk="0">
                  <a:moveTo>
                    <a:pt x="42" y="0"/>
                  </a:moveTo>
                  <a:cubicBezTo>
                    <a:pt x="28" y="0"/>
                    <a:pt x="14" y="2"/>
                    <a:pt x="1" y="6"/>
                  </a:cubicBezTo>
                  <a:cubicBezTo>
                    <a:pt x="17" y="60"/>
                    <a:pt x="34" y="110"/>
                    <a:pt x="50" y="180"/>
                  </a:cubicBezTo>
                  <a:cubicBezTo>
                    <a:pt x="104" y="147"/>
                    <a:pt x="137" y="93"/>
                    <a:pt x="120" y="44"/>
                  </a:cubicBezTo>
                  <a:cubicBezTo>
                    <a:pt x="120" y="16"/>
                    <a:pt x="82" y="0"/>
                    <a:pt x="4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5" name="Google Shape;15885;p49"/>
            <p:cNvSpPr/>
            <p:nvPr/>
          </p:nvSpPr>
          <p:spPr>
            <a:xfrm>
              <a:off x="4556875" y="2342525"/>
              <a:ext cx="6100" cy="4750"/>
            </a:xfrm>
            <a:custGeom>
              <a:avLst/>
              <a:gdLst/>
              <a:ahLst/>
              <a:cxnLst/>
              <a:rect l="l" t="t" r="r" b="b"/>
              <a:pathLst>
                <a:path w="244" h="190" extrusionOk="0">
                  <a:moveTo>
                    <a:pt x="157" y="0"/>
                  </a:moveTo>
                  <a:cubicBezTo>
                    <a:pt x="124" y="0"/>
                    <a:pt x="87" y="0"/>
                    <a:pt x="70" y="17"/>
                  </a:cubicBezTo>
                  <a:cubicBezTo>
                    <a:pt x="37" y="50"/>
                    <a:pt x="21" y="66"/>
                    <a:pt x="0" y="103"/>
                  </a:cubicBezTo>
                  <a:cubicBezTo>
                    <a:pt x="0" y="120"/>
                    <a:pt x="0" y="153"/>
                    <a:pt x="21" y="169"/>
                  </a:cubicBezTo>
                  <a:cubicBezTo>
                    <a:pt x="21" y="190"/>
                    <a:pt x="54" y="190"/>
                    <a:pt x="87" y="190"/>
                  </a:cubicBezTo>
                  <a:cubicBezTo>
                    <a:pt x="103" y="190"/>
                    <a:pt x="124" y="190"/>
                    <a:pt x="141" y="169"/>
                  </a:cubicBezTo>
                  <a:cubicBezTo>
                    <a:pt x="157" y="169"/>
                    <a:pt x="157" y="169"/>
                    <a:pt x="174" y="153"/>
                  </a:cubicBezTo>
                  <a:cubicBezTo>
                    <a:pt x="190" y="136"/>
                    <a:pt x="227" y="120"/>
                    <a:pt x="227" y="87"/>
                  </a:cubicBezTo>
                  <a:cubicBezTo>
                    <a:pt x="244" y="33"/>
                    <a:pt x="207" y="0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6" name="Google Shape;15886;p49"/>
            <p:cNvSpPr/>
            <p:nvPr/>
          </p:nvSpPr>
          <p:spPr>
            <a:xfrm>
              <a:off x="4577475" y="2306850"/>
              <a:ext cx="6125" cy="4950"/>
            </a:xfrm>
            <a:custGeom>
              <a:avLst/>
              <a:gdLst/>
              <a:ahLst/>
              <a:cxnLst/>
              <a:rect l="l" t="t" r="r" b="b"/>
              <a:pathLst>
                <a:path w="245" h="198" extrusionOk="0">
                  <a:moveTo>
                    <a:pt x="158" y="1"/>
                  </a:moveTo>
                  <a:cubicBezTo>
                    <a:pt x="125" y="1"/>
                    <a:pt x="88" y="17"/>
                    <a:pt x="71" y="34"/>
                  </a:cubicBezTo>
                  <a:cubicBezTo>
                    <a:pt x="38" y="50"/>
                    <a:pt x="22" y="71"/>
                    <a:pt x="1" y="104"/>
                  </a:cubicBezTo>
                  <a:cubicBezTo>
                    <a:pt x="1" y="120"/>
                    <a:pt x="1" y="153"/>
                    <a:pt x="22" y="174"/>
                  </a:cubicBezTo>
                  <a:cubicBezTo>
                    <a:pt x="22" y="186"/>
                    <a:pt x="38" y="197"/>
                    <a:pt x="59" y="197"/>
                  </a:cubicBezTo>
                  <a:cubicBezTo>
                    <a:pt x="68" y="197"/>
                    <a:pt x="78" y="195"/>
                    <a:pt x="88" y="190"/>
                  </a:cubicBezTo>
                  <a:lnTo>
                    <a:pt x="141" y="190"/>
                  </a:lnTo>
                  <a:cubicBezTo>
                    <a:pt x="158" y="174"/>
                    <a:pt x="158" y="174"/>
                    <a:pt x="174" y="174"/>
                  </a:cubicBezTo>
                  <a:cubicBezTo>
                    <a:pt x="191" y="153"/>
                    <a:pt x="228" y="120"/>
                    <a:pt x="228" y="104"/>
                  </a:cubicBezTo>
                  <a:cubicBezTo>
                    <a:pt x="244" y="50"/>
                    <a:pt x="207" y="1"/>
                    <a:pt x="15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7" name="Google Shape;15887;p49"/>
            <p:cNvSpPr/>
            <p:nvPr/>
          </p:nvSpPr>
          <p:spPr>
            <a:xfrm>
              <a:off x="4580575" y="2317575"/>
              <a:ext cx="6825" cy="5175"/>
            </a:xfrm>
            <a:custGeom>
              <a:avLst/>
              <a:gdLst/>
              <a:ahLst/>
              <a:cxnLst/>
              <a:rect l="l" t="t" r="r" b="b"/>
              <a:pathLst>
                <a:path w="273" h="207" extrusionOk="0">
                  <a:moveTo>
                    <a:pt x="170" y="0"/>
                  </a:moveTo>
                  <a:cubicBezTo>
                    <a:pt x="137" y="0"/>
                    <a:pt x="104" y="17"/>
                    <a:pt x="83" y="33"/>
                  </a:cubicBezTo>
                  <a:cubicBezTo>
                    <a:pt x="50" y="54"/>
                    <a:pt x="34" y="71"/>
                    <a:pt x="17" y="104"/>
                  </a:cubicBezTo>
                  <a:cubicBezTo>
                    <a:pt x="1" y="157"/>
                    <a:pt x="34" y="207"/>
                    <a:pt x="104" y="207"/>
                  </a:cubicBezTo>
                  <a:cubicBezTo>
                    <a:pt x="120" y="207"/>
                    <a:pt x="137" y="190"/>
                    <a:pt x="153" y="190"/>
                  </a:cubicBezTo>
                  <a:cubicBezTo>
                    <a:pt x="207" y="174"/>
                    <a:pt x="240" y="137"/>
                    <a:pt x="240" y="104"/>
                  </a:cubicBezTo>
                  <a:cubicBezTo>
                    <a:pt x="273" y="54"/>
                    <a:pt x="240" y="0"/>
                    <a:pt x="17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8" name="Google Shape;15888;p49"/>
            <p:cNvSpPr/>
            <p:nvPr/>
          </p:nvSpPr>
          <p:spPr>
            <a:xfrm>
              <a:off x="4568100" y="2376025"/>
              <a:ext cx="6425" cy="5175"/>
            </a:xfrm>
            <a:custGeom>
              <a:avLst/>
              <a:gdLst/>
              <a:ahLst/>
              <a:cxnLst/>
              <a:rect l="l" t="t" r="r" b="b"/>
              <a:pathLst>
                <a:path w="257" h="207" extrusionOk="0">
                  <a:moveTo>
                    <a:pt x="153" y="0"/>
                  </a:moveTo>
                  <a:cubicBezTo>
                    <a:pt x="137" y="0"/>
                    <a:pt x="104" y="17"/>
                    <a:pt x="67" y="33"/>
                  </a:cubicBezTo>
                  <a:cubicBezTo>
                    <a:pt x="34" y="50"/>
                    <a:pt x="17" y="87"/>
                    <a:pt x="17" y="103"/>
                  </a:cubicBezTo>
                  <a:cubicBezTo>
                    <a:pt x="1" y="136"/>
                    <a:pt x="1" y="153"/>
                    <a:pt x="17" y="169"/>
                  </a:cubicBezTo>
                  <a:cubicBezTo>
                    <a:pt x="34" y="190"/>
                    <a:pt x="50" y="206"/>
                    <a:pt x="87" y="206"/>
                  </a:cubicBezTo>
                  <a:cubicBezTo>
                    <a:pt x="104" y="206"/>
                    <a:pt x="137" y="190"/>
                    <a:pt x="153" y="190"/>
                  </a:cubicBezTo>
                  <a:lnTo>
                    <a:pt x="170" y="169"/>
                  </a:lnTo>
                  <a:cubicBezTo>
                    <a:pt x="207" y="153"/>
                    <a:pt x="223" y="120"/>
                    <a:pt x="240" y="103"/>
                  </a:cubicBezTo>
                  <a:cubicBezTo>
                    <a:pt x="256" y="50"/>
                    <a:pt x="223" y="0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9" name="Google Shape;15889;p49"/>
            <p:cNvSpPr/>
            <p:nvPr/>
          </p:nvSpPr>
          <p:spPr>
            <a:xfrm>
              <a:off x="4564200" y="2363950"/>
              <a:ext cx="6925" cy="4775"/>
            </a:xfrm>
            <a:custGeom>
              <a:avLst/>
              <a:gdLst/>
              <a:ahLst/>
              <a:cxnLst/>
              <a:rect l="l" t="t" r="r" b="b"/>
              <a:pathLst>
                <a:path w="277" h="191" extrusionOk="0">
                  <a:moveTo>
                    <a:pt x="173" y="1"/>
                  </a:moveTo>
                  <a:cubicBezTo>
                    <a:pt x="140" y="1"/>
                    <a:pt x="120" y="1"/>
                    <a:pt x="87" y="17"/>
                  </a:cubicBezTo>
                  <a:cubicBezTo>
                    <a:pt x="54" y="34"/>
                    <a:pt x="37" y="71"/>
                    <a:pt x="17" y="87"/>
                  </a:cubicBezTo>
                  <a:cubicBezTo>
                    <a:pt x="0" y="157"/>
                    <a:pt x="37" y="190"/>
                    <a:pt x="103" y="190"/>
                  </a:cubicBezTo>
                  <a:cubicBezTo>
                    <a:pt x="120" y="190"/>
                    <a:pt x="140" y="190"/>
                    <a:pt x="173" y="174"/>
                  </a:cubicBezTo>
                  <a:cubicBezTo>
                    <a:pt x="173" y="174"/>
                    <a:pt x="190" y="174"/>
                    <a:pt x="190" y="157"/>
                  </a:cubicBezTo>
                  <a:cubicBezTo>
                    <a:pt x="223" y="137"/>
                    <a:pt x="243" y="120"/>
                    <a:pt x="260" y="87"/>
                  </a:cubicBezTo>
                  <a:cubicBezTo>
                    <a:pt x="276" y="34"/>
                    <a:pt x="243" y="1"/>
                    <a:pt x="17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0" name="Google Shape;15890;p49"/>
            <p:cNvSpPr/>
            <p:nvPr/>
          </p:nvSpPr>
          <p:spPr>
            <a:xfrm>
              <a:off x="4585725" y="2283650"/>
              <a:ext cx="6425" cy="4950"/>
            </a:xfrm>
            <a:custGeom>
              <a:avLst/>
              <a:gdLst/>
              <a:ahLst/>
              <a:cxnLst/>
              <a:rect l="l" t="t" r="r" b="b"/>
              <a:pathLst>
                <a:path w="257" h="198" extrusionOk="0">
                  <a:moveTo>
                    <a:pt x="173" y="0"/>
                  </a:moveTo>
                  <a:cubicBezTo>
                    <a:pt x="151" y="0"/>
                    <a:pt x="127" y="6"/>
                    <a:pt x="104" y="18"/>
                  </a:cubicBezTo>
                  <a:cubicBezTo>
                    <a:pt x="50" y="34"/>
                    <a:pt x="1" y="104"/>
                    <a:pt x="17" y="154"/>
                  </a:cubicBezTo>
                  <a:cubicBezTo>
                    <a:pt x="29" y="181"/>
                    <a:pt x="71" y="197"/>
                    <a:pt x="111" y="197"/>
                  </a:cubicBezTo>
                  <a:cubicBezTo>
                    <a:pt x="126" y="197"/>
                    <a:pt x="140" y="195"/>
                    <a:pt x="153" y="191"/>
                  </a:cubicBezTo>
                  <a:cubicBezTo>
                    <a:pt x="223" y="154"/>
                    <a:pt x="256" y="88"/>
                    <a:pt x="256" y="51"/>
                  </a:cubicBezTo>
                  <a:cubicBezTo>
                    <a:pt x="246" y="19"/>
                    <a:pt x="213" y="0"/>
                    <a:pt x="17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1" name="Google Shape;15891;p49"/>
            <p:cNvSpPr/>
            <p:nvPr/>
          </p:nvSpPr>
          <p:spPr>
            <a:xfrm>
              <a:off x="4584400" y="2387150"/>
              <a:ext cx="6000" cy="4350"/>
            </a:xfrm>
            <a:custGeom>
              <a:avLst/>
              <a:gdLst/>
              <a:ahLst/>
              <a:cxnLst/>
              <a:rect l="l" t="t" r="r" b="b"/>
              <a:pathLst>
                <a:path w="240" h="174" extrusionOk="0">
                  <a:moveTo>
                    <a:pt x="136" y="0"/>
                  </a:moveTo>
                  <a:cubicBezTo>
                    <a:pt x="120" y="0"/>
                    <a:pt x="103" y="0"/>
                    <a:pt x="87" y="17"/>
                  </a:cubicBezTo>
                  <a:cubicBezTo>
                    <a:pt x="33" y="33"/>
                    <a:pt x="0" y="71"/>
                    <a:pt x="0" y="104"/>
                  </a:cubicBezTo>
                  <a:cubicBezTo>
                    <a:pt x="33" y="120"/>
                    <a:pt x="87" y="136"/>
                    <a:pt x="136" y="157"/>
                  </a:cubicBezTo>
                  <a:cubicBezTo>
                    <a:pt x="157" y="157"/>
                    <a:pt x="157" y="157"/>
                    <a:pt x="173" y="174"/>
                  </a:cubicBezTo>
                  <a:cubicBezTo>
                    <a:pt x="173" y="157"/>
                    <a:pt x="173" y="157"/>
                    <a:pt x="190" y="157"/>
                  </a:cubicBezTo>
                  <a:cubicBezTo>
                    <a:pt x="223" y="120"/>
                    <a:pt x="239" y="87"/>
                    <a:pt x="223" y="54"/>
                  </a:cubicBezTo>
                  <a:cubicBezTo>
                    <a:pt x="206" y="17"/>
                    <a:pt x="173" y="0"/>
                    <a:pt x="1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2" name="Google Shape;15892;p49"/>
            <p:cNvSpPr/>
            <p:nvPr/>
          </p:nvSpPr>
          <p:spPr>
            <a:xfrm>
              <a:off x="4582650" y="2377350"/>
              <a:ext cx="6100" cy="4925"/>
            </a:xfrm>
            <a:custGeom>
              <a:avLst/>
              <a:gdLst/>
              <a:ahLst/>
              <a:cxnLst/>
              <a:rect l="l" t="t" r="r" b="b"/>
              <a:pathLst>
                <a:path w="244" h="197" extrusionOk="0">
                  <a:moveTo>
                    <a:pt x="160" y="1"/>
                  </a:moveTo>
                  <a:cubicBezTo>
                    <a:pt x="139" y="1"/>
                    <a:pt x="113" y="5"/>
                    <a:pt x="87" y="13"/>
                  </a:cubicBezTo>
                  <a:cubicBezTo>
                    <a:pt x="54" y="34"/>
                    <a:pt x="21" y="67"/>
                    <a:pt x="0" y="100"/>
                  </a:cubicBezTo>
                  <a:lnTo>
                    <a:pt x="0" y="153"/>
                  </a:lnTo>
                  <a:cubicBezTo>
                    <a:pt x="13" y="185"/>
                    <a:pt x="44" y="196"/>
                    <a:pt x="79" y="196"/>
                  </a:cubicBezTo>
                  <a:cubicBezTo>
                    <a:pt x="99" y="196"/>
                    <a:pt x="121" y="192"/>
                    <a:pt x="140" y="186"/>
                  </a:cubicBezTo>
                  <a:cubicBezTo>
                    <a:pt x="206" y="153"/>
                    <a:pt x="243" y="100"/>
                    <a:pt x="243" y="50"/>
                  </a:cubicBezTo>
                  <a:lnTo>
                    <a:pt x="206" y="13"/>
                  </a:lnTo>
                  <a:cubicBezTo>
                    <a:pt x="198" y="5"/>
                    <a:pt x="182" y="1"/>
                    <a:pt x="16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3" name="Google Shape;15893;p49"/>
            <p:cNvSpPr/>
            <p:nvPr/>
          </p:nvSpPr>
          <p:spPr>
            <a:xfrm>
              <a:off x="4873825" y="2328300"/>
              <a:ext cx="6525" cy="4750"/>
            </a:xfrm>
            <a:custGeom>
              <a:avLst/>
              <a:gdLst/>
              <a:ahLst/>
              <a:cxnLst/>
              <a:rect l="l" t="t" r="r" b="b"/>
              <a:pathLst>
                <a:path w="261" h="190" extrusionOk="0">
                  <a:moveTo>
                    <a:pt x="173" y="0"/>
                  </a:moveTo>
                  <a:cubicBezTo>
                    <a:pt x="140" y="0"/>
                    <a:pt x="103" y="0"/>
                    <a:pt x="70" y="17"/>
                  </a:cubicBezTo>
                  <a:cubicBezTo>
                    <a:pt x="54" y="37"/>
                    <a:pt x="21" y="70"/>
                    <a:pt x="21" y="87"/>
                  </a:cubicBezTo>
                  <a:cubicBezTo>
                    <a:pt x="0" y="120"/>
                    <a:pt x="21" y="157"/>
                    <a:pt x="37" y="173"/>
                  </a:cubicBezTo>
                  <a:cubicBezTo>
                    <a:pt x="54" y="190"/>
                    <a:pt x="70" y="190"/>
                    <a:pt x="87" y="190"/>
                  </a:cubicBezTo>
                  <a:cubicBezTo>
                    <a:pt x="124" y="190"/>
                    <a:pt x="140" y="190"/>
                    <a:pt x="157" y="173"/>
                  </a:cubicBezTo>
                  <a:cubicBezTo>
                    <a:pt x="190" y="157"/>
                    <a:pt x="227" y="120"/>
                    <a:pt x="244" y="87"/>
                  </a:cubicBezTo>
                  <a:cubicBezTo>
                    <a:pt x="260" y="37"/>
                    <a:pt x="227" y="0"/>
                    <a:pt x="17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4" name="Google Shape;15894;p49"/>
            <p:cNvSpPr/>
            <p:nvPr/>
          </p:nvSpPr>
          <p:spPr>
            <a:xfrm>
              <a:off x="4874325" y="2315825"/>
              <a:ext cx="6425" cy="4925"/>
            </a:xfrm>
            <a:custGeom>
              <a:avLst/>
              <a:gdLst/>
              <a:ahLst/>
              <a:cxnLst/>
              <a:rect l="l" t="t" r="r" b="b"/>
              <a:pathLst>
                <a:path w="257" h="197" extrusionOk="0">
                  <a:moveTo>
                    <a:pt x="175" y="1"/>
                  </a:moveTo>
                  <a:cubicBezTo>
                    <a:pt x="153" y="1"/>
                    <a:pt x="128" y="7"/>
                    <a:pt x="104" y="21"/>
                  </a:cubicBezTo>
                  <a:cubicBezTo>
                    <a:pt x="50" y="37"/>
                    <a:pt x="1" y="103"/>
                    <a:pt x="17" y="157"/>
                  </a:cubicBezTo>
                  <a:cubicBezTo>
                    <a:pt x="29" y="181"/>
                    <a:pt x="59" y="197"/>
                    <a:pt x="102" y="197"/>
                  </a:cubicBezTo>
                  <a:cubicBezTo>
                    <a:pt x="117" y="197"/>
                    <a:pt x="135" y="194"/>
                    <a:pt x="153" y="190"/>
                  </a:cubicBezTo>
                  <a:cubicBezTo>
                    <a:pt x="224" y="157"/>
                    <a:pt x="257" y="103"/>
                    <a:pt x="257" y="54"/>
                  </a:cubicBezTo>
                  <a:cubicBezTo>
                    <a:pt x="246" y="20"/>
                    <a:pt x="214" y="1"/>
                    <a:pt x="17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5" name="Google Shape;15895;p49"/>
            <p:cNvSpPr/>
            <p:nvPr/>
          </p:nvSpPr>
          <p:spPr>
            <a:xfrm>
              <a:off x="4869175" y="2349825"/>
              <a:ext cx="6425" cy="5200"/>
            </a:xfrm>
            <a:custGeom>
              <a:avLst/>
              <a:gdLst/>
              <a:ahLst/>
              <a:cxnLst/>
              <a:rect l="l" t="t" r="r" b="b"/>
              <a:pathLst>
                <a:path w="257" h="208" extrusionOk="0">
                  <a:moveTo>
                    <a:pt x="170" y="1"/>
                  </a:moveTo>
                  <a:cubicBezTo>
                    <a:pt x="137" y="1"/>
                    <a:pt x="104" y="17"/>
                    <a:pt x="67" y="34"/>
                  </a:cubicBezTo>
                  <a:cubicBezTo>
                    <a:pt x="50" y="50"/>
                    <a:pt x="34" y="83"/>
                    <a:pt x="17" y="104"/>
                  </a:cubicBezTo>
                  <a:cubicBezTo>
                    <a:pt x="1" y="153"/>
                    <a:pt x="34" y="207"/>
                    <a:pt x="83" y="207"/>
                  </a:cubicBezTo>
                  <a:cubicBezTo>
                    <a:pt x="120" y="207"/>
                    <a:pt x="137" y="186"/>
                    <a:pt x="153" y="186"/>
                  </a:cubicBezTo>
                  <a:cubicBezTo>
                    <a:pt x="186" y="170"/>
                    <a:pt x="223" y="137"/>
                    <a:pt x="240" y="104"/>
                  </a:cubicBezTo>
                  <a:cubicBezTo>
                    <a:pt x="256" y="50"/>
                    <a:pt x="223" y="1"/>
                    <a:pt x="17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6" name="Google Shape;15896;p49"/>
            <p:cNvSpPr/>
            <p:nvPr/>
          </p:nvSpPr>
          <p:spPr>
            <a:xfrm>
              <a:off x="4880725" y="2281075"/>
              <a:ext cx="6925" cy="4950"/>
            </a:xfrm>
            <a:custGeom>
              <a:avLst/>
              <a:gdLst/>
              <a:ahLst/>
              <a:cxnLst/>
              <a:rect l="l" t="t" r="r" b="b"/>
              <a:pathLst>
                <a:path w="277" h="198" extrusionOk="0">
                  <a:moveTo>
                    <a:pt x="137" y="1"/>
                  </a:moveTo>
                  <a:cubicBezTo>
                    <a:pt x="120" y="1"/>
                    <a:pt x="87" y="17"/>
                    <a:pt x="54" y="50"/>
                  </a:cubicBezTo>
                  <a:cubicBezTo>
                    <a:pt x="17" y="104"/>
                    <a:pt x="1" y="154"/>
                    <a:pt x="54" y="191"/>
                  </a:cubicBezTo>
                  <a:cubicBezTo>
                    <a:pt x="65" y="191"/>
                    <a:pt x="83" y="198"/>
                    <a:pt x="104" y="198"/>
                  </a:cubicBezTo>
                  <a:cubicBezTo>
                    <a:pt x="115" y="198"/>
                    <a:pt x="126" y="196"/>
                    <a:pt x="137" y="191"/>
                  </a:cubicBezTo>
                  <a:lnTo>
                    <a:pt x="174" y="191"/>
                  </a:lnTo>
                  <a:cubicBezTo>
                    <a:pt x="190" y="174"/>
                    <a:pt x="207" y="154"/>
                    <a:pt x="223" y="137"/>
                  </a:cubicBezTo>
                  <a:cubicBezTo>
                    <a:pt x="277" y="104"/>
                    <a:pt x="277" y="34"/>
                    <a:pt x="223" y="17"/>
                  </a:cubicBezTo>
                  <a:cubicBezTo>
                    <a:pt x="207" y="1"/>
                    <a:pt x="174" y="1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7" name="Google Shape;15897;p49"/>
            <p:cNvSpPr/>
            <p:nvPr/>
          </p:nvSpPr>
          <p:spPr>
            <a:xfrm>
              <a:off x="4878975" y="2293150"/>
              <a:ext cx="6525" cy="4650"/>
            </a:xfrm>
            <a:custGeom>
              <a:avLst/>
              <a:gdLst/>
              <a:ahLst/>
              <a:cxnLst/>
              <a:rect l="l" t="t" r="r" b="b"/>
              <a:pathLst>
                <a:path w="261" h="186" extrusionOk="0">
                  <a:moveTo>
                    <a:pt x="157" y="0"/>
                  </a:moveTo>
                  <a:cubicBezTo>
                    <a:pt x="141" y="0"/>
                    <a:pt x="104" y="0"/>
                    <a:pt x="71" y="33"/>
                  </a:cubicBezTo>
                  <a:cubicBezTo>
                    <a:pt x="54" y="50"/>
                    <a:pt x="21" y="66"/>
                    <a:pt x="21" y="103"/>
                  </a:cubicBezTo>
                  <a:cubicBezTo>
                    <a:pt x="0" y="153"/>
                    <a:pt x="38" y="186"/>
                    <a:pt x="87" y="186"/>
                  </a:cubicBezTo>
                  <a:lnTo>
                    <a:pt x="157" y="186"/>
                  </a:lnTo>
                  <a:cubicBezTo>
                    <a:pt x="157" y="169"/>
                    <a:pt x="174" y="169"/>
                    <a:pt x="174" y="169"/>
                  </a:cubicBezTo>
                  <a:cubicBezTo>
                    <a:pt x="207" y="136"/>
                    <a:pt x="227" y="120"/>
                    <a:pt x="244" y="103"/>
                  </a:cubicBezTo>
                  <a:cubicBezTo>
                    <a:pt x="260" y="33"/>
                    <a:pt x="227" y="0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8" name="Google Shape;15898;p49"/>
            <p:cNvSpPr/>
            <p:nvPr/>
          </p:nvSpPr>
          <p:spPr>
            <a:xfrm>
              <a:off x="4884125" y="2304275"/>
              <a:ext cx="6925" cy="5175"/>
            </a:xfrm>
            <a:custGeom>
              <a:avLst/>
              <a:gdLst/>
              <a:ahLst/>
              <a:cxnLst/>
              <a:rect l="l" t="t" r="r" b="b"/>
              <a:pathLst>
                <a:path w="277" h="207" extrusionOk="0">
                  <a:moveTo>
                    <a:pt x="174" y="1"/>
                  </a:moveTo>
                  <a:cubicBezTo>
                    <a:pt x="141" y="17"/>
                    <a:pt x="104" y="17"/>
                    <a:pt x="87" y="34"/>
                  </a:cubicBezTo>
                  <a:cubicBezTo>
                    <a:pt x="54" y="50"/>
                    <a:pt x="38" y="87"/>
                    <a:pt x="21" y="104"/>
                  </a:cubicBezTo>
                  <a:cubicBezTo>
                    <a:pt x="1" y="153"/>
                    <a:pt x="38" y="207"/>
                    <a:pt x="104" y="207"/>
                  </a:cubicBezTo>
                  <a:cubicBezTo>
                    <a:pt x="124" y="207"/>
                    <a:pt x="141" y="207"/>
                    <a:pt x="157" y="190"/>
                  </a:cubicBezTo>
                  <a:cubicBezTo>
                    <a:pt x="174" y="190"/>
                    <a:pt x="174" y="190"/>
                    <a:pt x="190" y="174"/>
                  </a:cubicBezTo>
                  <a:cubicBezTo>
                    <a:pt x="227" y="153"/>
                    <a:pt x="244" y="137"/>
                    <a:pt x="244" y="104"/>
                  </a:cubicBezTo>
                  <a:cubicBezTo>
                    <a:pt x="277" y="50"/>
                    <a:pt x="244" y="1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9" name="Google Shape;15899;p49"/>
            <p:cNvSpPr/>
            <p:nvPr/>
          </p:nvSpPr>
          <p:spPr>
            <a:xfrm>
              <a:off x="4868675" y="2305100"/>
              <a:ext cx="6500" cy="5200"/>
            </a:xfrm>
            <a:custGeom>
              <a:avLst/>
              <a:gdLst/>
              <a:ahLst/>
              <a:cxnLst/>
              <a:rect l="l" t="t" r="r" b="b"/>
              <a:pathLst>
                <a:path w="260" h="208" extrusionOk="0">
                  <a:moveTo>
                    <a:pt x="174" y="0"/>
                  </a:moveTo>
                  <a:cubicBezTo>
                    <a:pt x="152" y="0"/>
                    <a:pt x="128" y="6"/>
                    <a:pt x="103" y="17"/>
                  </a:cubicBezTo>
                  <a:cubicBezTo>
                    <a:pt x="37" y="54"/>
                    <a:pt x="0" y="104"/>
                    <a:pt x="21" y="157"/>
                  </a:cubicBezTo>
                  <a:cubicBezTo>
                    <a:pt x="31" y="189"/>
                    <a:pt x="56" y="207"/>
                    <a:pt x="91" y="207"/>
                  </a:cubicBezTo>
                  <a:cubicBezTo>
                    <a:pt x="110" y="207"/>
                    <a:pt x="132" y="202"/>
                    <a:pt x="157" y="190"/>
                  </a:cubicBezTo>
                  <a:cubicBezTo>
                    <a:pt x="227" y="157"/>
                    <a:pt x="260" y="104"/>
                    <a:pt x="243" y="54"/>
                  </a:cubicBezTo>
                  <a:cubicBezTo>
                    <a:pt x="243" y="19"/>
                    <a:pt x="214" y="0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0" name="Google Shape;15900;p49"/>
            <p:cNvSpPr/>
            <p:nvPr/>
          </p:nvSpPr>
          <p:spPr>
            <a:xfrm>
              <a:off x="4851975" y="2350250"/>
              <a:ext cx="6400" cy="4750"/>
            </a:xfrm>
            <a:custGeom>
              <a:avLst/>
              <a:gdLst/>
              <a:ahLst/>
              <a:cxnLst/>
              <a:rect l="l" t="t" r="r" b="b"/>
              <a:pathLst>
                <a:path w="256" h="190" extrusionOk="0">
                  <a:moveTo>
                    <a:pt x="103" y="0"/>
                  </a:moveTo>
                  <a:cubicBezTo>
                    <a:pt x="33" y="33"/>
                    <a:pt x="0" y="104"/>
                    <a:pt x="17" y="136"/>
                  </a:cubicBezTo>
                  <a:cubicBezTo>
                    <a:pt x="27" y="170"/>
                    <a:pt x="52" y="189"/>
                    <a:pt x="86" y="189"/>
                  </a:cubicBezTo>
                  <a:cubicBezTo>
                    <a:pt x="106" y="189"/>
                    <a:pt x="129" y="183"/>
                    <a:pt x="153" y="169"/>
                  </a:cubicBezTo>
                  <a:cubicBezTo>
                    <a:pt x="173" y="169"/>
                    <a:pt x="190" y="153"/>
                    <a:pt x="206" y="153"/>
                  </a:cubicBezTo>
                  <a:cubicBezTo>
                    <a:pt x="239" y="120"/>
                    <a:pt x="256" y="66"/>
                    <a:pt x="239" y="33"/>
                  </a:cubicBezTo>
                  <a:cubicBezTo>
                    <a:pt x="239" y="17"/>
                    <a:pt x="206" y="0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1" name="Google Shape;15901;p49"/>
            <p:cNvSpPr/>
            <p:nvPr/>
          </p:nvSpPr>
          <p:spPr>
            <a:xfrm>
              <a:off x="4888450" y="2315825"/>
              <a:ext cx="6925" cy="5175"/>
            </a:xfrm>
            <a:custGeom>
              <a:avLst/>
              <a:gdLst/>
              <a:ahLst/>
              <a:cxnLst/>
              <a:rect l="l" t="t" r="r" b="b"/>
              <a:pathLst>
                <a:path w="277" h="207" extrusionOk="0">
                  <a:moveTo>
                    <a:pt x="137" y="0"/>
                  </a:moveTo>
                  <a:cubicBezTo>
                    <a:pt x="104" y="21"/>
                    <a:pt x="87" y="37"/>
                    <a:pt x="54" y="54"/>
                  </a:cubicBezTo>
                  <a:cubicBezTo>
                    <a:pt x="1" y="103"/>
                    <a:pt x="1" y="157"/>
                    <a:pt x="54" y="190"/>
                  </a:cubicBezTo>
                  <a:cubicBezTo>
                    <a:pt x="71" y="207"/>
                    <a:pt x="104" y="207"/>
                    <a:pt x="137" y="207"/>
                  </a:cubicBezTo>
                  <a:cubicBezTo>
                    <a:pt x="137" y="190"/>
                    <a:pt x="157" y="190"/>
                    <a:pt x="157" y="190"/>
                  </a:cubicBezTo>
                  <a:cubicBezTo>
                    <a:pt x="190" y="174"/>
                    <a:pt x="207" y="174"/>
                    <a:pt x="223" y="157"/>
                  </a:cubicBezTo>
                  <a:cubicBezTo>
                    <a:pt x="260" y="103"/>
                    <a:pt x="277" y="54"/>
                    <a:pt x="223" y="21"/>
                  </a:cubicBezTo>
                  <a:cubicBezTo>
                    <a:pt x="207" y="0"/>
                    <a:pt x="174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2" name="Google Shape;15902;p49"/>
            <p:cNvSpPr/>
            <p:nvPr/>
          </p:nvSpPr>
          <p:spPr>
            <a:xfrm>
              <a:off x="4850625" y="2340300"/>
              <a:ext cx="6525" cy="4825"/>
            </a:xfrm>
            <a:custGeom>
              <a:avLst/>
              <a:gdLst/>
              <a:ahLst/>
              <a:cxnLst/>
              <a:rect l="l" t="t" r="r" b="b"/>
              <a:pathLst>
                <a:path w="261" h="193" extrusionOk="0">
                  <a:moveTo>
                    <a:pt x="156" y="0"/>
                  </a:moveTo>
                  <a:cubicBezTo>
                    <a:pt x="137" y="0"/>
                    <a:pt x="119" y="5"/>
                    <a:pt x="104" y="19"/>
                  </a:cubicBezTo>
                  <a:cubicBezTo>
                    <a:pt x="54" y="36"/>
                    <a:pt x="21" y="73"/>
                    <a:pt x="21" y="106"/>
                  </a:cubicBezTo>
                  <a:cubicBezTo>
                    <a:pt x="1" y="122"/>
                    <a:pt x="1" y="139"/>
                    <a:pt x="1" y="139"/>
                  </a:cubicBezTo>
                  <a:cubicBezTo>
                    <a:pt x="14" y="174"/>
                    <a:pt x="47" y="193"/>
                    <a:pt x="87" y="193"/>
                  </a:cubicBezTo>
                  <a:cubicBezTo>
                    <a:pt x="109" y="193"/>
                    <a:pt x="133" y="187"/>
                    <a:pt x="157" y="176"/>
                  </a:cubicBezTo>
                  <a:cubicBezTo>
                    <a:pt x="207" y="155"/>
                    <a:pt x="260" y="89"/>
                    <a:pt x="244" y="52"/>
                  </a:cubicBezTo>
                  <a:cubicBezTo>
                    <a:pt x="244" y="36"/>
                    <a:pt x="227" y="19"/>
                    <a:pt x="227" y="19"/>
                  </a:cubicBezTo>
                  <a:cubicBezTo>
                    <a:pt x="206" y="10"/>
                    <a:pt x="180" y="0"/>
                    <a:pt x="15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3" name="Google Shape;15903;p49"/>
            <p:cNvSpPr/>
            <p:nvPr/>
          </p:nvSpPr>
          <p:spPr>
            <a:xfrm>
              <a:off x="4855775" y="2302950"/>
              <a:ext cx="6950" cy="5175"/>
            </a:xfrm>
            <a:custGeom>
              <a:avLst/>
              <a:gdLst/>
              <a:ahLst/>
              <a:cxnLst/>
              <a:rect l="l" t="t" r="r" b="b"/>
              <a:pathLst>
                <a:path w="278" h="207" extrusionOk="0">
                  <a:moveTo>
                    <a:pt x="174" y="0"/>
                  </a:moveTo>
                  <a:cubicBezTo>
                    <a:pt x="141" y="0"/>
                    <a:pt x="104" y="21"/>
                    <a:pt x="87" y="37"/>
                  </a:cubicBezTo>
                  <a:cubicBezTo>
                    <a:pt x="54" y="54"/>
                    <a:pt x="38" y="70"/>
                    <a:pt x="21" y="103"/>
                  </a:cubicBezTo>
                  <a:cubicBezTo>
                    <a:pt x="1" y="157"/>
                    <a:pt x="38" y="206"/>
                    <a:pt x="104" y="206"/>
                  </a:cubicBezTo>
                  <a:cubicBezTo>
                    <a:pt x="124" y="206"/>
                    <a:pt x="141" y="190"/>
                    <a:pt x="157" y="190"/>
                  </a:cubicBezTo>
                  <a:cubicBezTo>
                    <a:pt x="174" y="190"/>
                    <a:pt x="190" y="173"/>
                    <a:pt x="190" y="173"/>
                  </a:cubicBezTo>
                  <a:cubicBezTo>
                    <a:pt x="228" y="157"/>
                    <a:pt x="244" y="124"/>
                    <a:pt x="261" y="103"/>
                  </a:cubicBezTo>
                  <a:cubicBezTo>
                    <a:pt x="277" y="54"/>
                    <a:pt x="244" y="0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4" name="Google Shape;15904;p49"/>
            <p:cNvSpPr/>
            <p:nvPr/>
          </p:nvSpPr>
          <p:spPr>
            <a:xfrm>
              <a:off x="4858350" y="2317425"/>
              <a:ext cx="6525" cy="4925"/>
            </a:xfrm>
            <a:custGeom>
              <a:avLst/>
              <a:gdLst/>
              <a:ahLst/>
              <a:cxnLst/>
              <a:rect l="l" t="t" r="r" b="b"/>
              <a:pathLst>
                <a:path w="261" h="197" extrusionOk="0">
                  <a:moveTo>
                    <a:pt x="149" y="0"/>
                  </a:moveTo>
                  <a:cubicBezTo>
                    <a:pt x="134" y="0"/>
                    <a:pt x="118" y="2"/>
                    <a:pt x="104" y="6"/>
                  </a:cubicBezTo>
                  <a:cubicBezTo>
                    <a:pt x="38" y="39"/>
                    <a:pt x="1" y="93"/>
                    <a:pt x="1" y="143"/>
                  </a:cubicBezTo>
                  <a:cubicBezTo>
                    <a:pt x="14" y="177"/>
                    <a:pt x="47" y="197"/>
                    <a:pt x="87" y="197"/>
                  </a:cubicBezTo>
                  <a:cubicBezTo>
                    <a:pt x="109" y="197"/>
                    <a:pt x="133" y="191"/>
                    <a:pt x="158" y="180"/>
                  </a:cubicBezTo>
                  <a:cubicBezTo>
                    <a:pt x="207" y="163"/>
                    <a:pt x="261" y="93"/>
                    <a:pt x="244" y="39"/>
                  </a:cubicBezTo>
                  <a:cubicBezTo>
                    <a:pt x="232" y="15"/>
                    <a:pt x="191" y="0"/>
                    <a:pt x="14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5" name="Google Shape;15905;p49"/>
            <p:cNvSpPr/>
            <p:nvPr/>
          </p:nvSpPr>
          <p:spPr>
            <a:xfrm>
              <a:off x="4860525" y="2269950"/>
              <a:ext cx="6525" cy="4675"/>
            </a:xfrm>
            <a:custGeom>
              <a:avLst/>
              <a:gdLst/>
              <a:ahLst/>
              <a:cxnLst/>
              <a:rect l="l" t="t" r="r" b="b"/>
              <a:pathLst>
                <a:path w="261" h="187" extrusionOk="0">
                  <a:moveTo>
                    <a:pt x="141" y="1"/>
                  </a:moveTo>
                  <a:cubicBezTo>
                    <a:pt x="104" y="1"/>
                    <a:pt x="87" y="17"/>
                    <a:pt x="54" y="34"/>
                  </a:cubicBezTo>
                  <a:cubicBezTo>
                    <a:pt x="17" y="83"/>
                    <a:pt x="0" y="137"/>
                    <a:pt x="54" y="170"/>
                  </a:cubicBezTo>
                  <a:cubicBezTo>
                    <a:pt x="71" y="186"/>
                    <a:pt x="104" y="186"/>
                    <a:pt x="141" y="186"/>
                  </a:cubicBezTo>
                  <a:cubicBezTo>
                    <a:pt x="141" y="170"/>
                    <a:pt x="157" y="170"/>
                    <a:pt x="174" y="170"/>
                  </a:cubicBezTo>
                  <a:cubicBezTo>
                    <a:pt x="190" y="153"/>
                    <a:pt x="207" y="153"/>
                    <a:pt x="223" y="137"/>
                  </a:cubicBezTo>
                  <a:cubicBezTo>
                    <a:pt x="244" y="120"/>
                    <a:pt x="260" y="83"/>
                    <a:pt x="260" y="67"/>
                  </a:cubicBezTo>
                  <a:cubicBezTo>
                    <a:pt x="260" y="34"/>
                    <a:pt x="244" y="17"/>
                    <a:pt x="22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6" name="Google Shape;15906;p49"/>
            <p:cNvSpPr/>
            <p:nvPr/>
          </p:nvSpPr>
          <p:spPr>
            <a:xfrm>
              <a:off x="4864850" y="2291400"/>
              <a:ext cx="6425" cy="4750"/>
            </a:xfrm>
            <a:custGeom>
              <a:avLst/>
              <a:gdLst/>
              <a:ahLst/>
              <a:cxnLst/>
              <a:rect l="l" t="t" r="r" b="b"/>
              <a:pathLst>
                <a:path w="257" h="190" extrusionOk="0">
                  <a:moveTo>
                    <a:pt x="174" y="0"/>
                  </a:moveTo>
                  <a:cubicBezTo>
                    <a:pt x="104" y="0"/>
                    <a:pt x="34" y="33"/>
                    <a:pt x="17" y="87"/>
                  </a:cubicBezTo>
                  <a:cubicBezTo>
                    <a:pt x="1" y="153"/>
                    <a:pt x="34" y="190"/>
                    <a:pt x="104" y="190"/>
                  </a:cubicBezTo>
                  <a:cubicBezTo>
                    <a:pt x="120" y="190"/>
                    <a:pt x="137" y="190"/>
                    <a:pt x="153" y="173"/>
                  </a:cubicBezTo>
                  <a:cubicBezTo>
                    <a:pt x="174" y="173"/>
                    <a:pt x="174" y="173"/>
                    <a:pt x="190" y="153"/>
                  </a:cubicBezTo>
                  <a:cubicBezTo>
                    <a:pt x="223" y="136"/>
                    <a:pt x="240" y="120"/>
                    <a:pt x="240" y="87"/>
                  </a:cubicBezTo>
                  <a:cubicBezTo>
                    <a:pt x="256" y="70"/>
                    <a:pt x="256" y="33"/>
                    <a:pt x="240" y="17"/>
                  </a:cubicBezTo>
                  <a:cubicBezTo>
                    <a:pt x="223" y="0"/>
                    <a:pt x="207" y="0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7" name="Google Shape;15907;p49"/>
            <p:cNvSpPr/>
            <p:nvPr/>
          </p:nvSpPr>
          <p:spPr>
            <a:xfrm>
              <a:off x="4793950" y="2305100"/>
              <a:ext cx="6100" cy="4775"/>
            </a:xfrm>
            <a:custGeom>
              <a:avLst/>
              <a:gdLst/>
              <a:ahLst/>
              <a:cxnLst/>
              <a:rect l="l" t="t" r="r" b="b"/>
              <a:pathLst>
                <a:path w="244" h="191" extrusionOk="0">
                  <a:moveTo>
                    <a:pt x="157" y="1"/>
                  </a:moveTo>
                  <a:cubicBezTo>
                    <a:pt x="140" y="1"/>
                    <a:pt x="103" y="1"/>
                    <a:pt x="70" y="17"/>
                  </a:cubicBezTo>
                  <a:cubicBezTo>
                    <a:pt x="54" y="38"/>
                    <a:pt x="21" y="71"/>
                    <a:pt x="21" y="87"/>
                  </a:cubicBezTo>
                  <a:cubicBezTo>
                    <a:pt x="0" y="157"/>
                    <a:pt x="37" y="190"/>
                    <a:pt x="87" y="190"/>
                  </a:cubicBezTo>
                  <a:cubicBezTo>
                    <a:pt x="103" y="190"/>
                    <a:pt x="140" y="190"/>
                    <a:pt x="157" y="174"/>
                  </a:cubicBezTo>
                  <a:cubicBezTo>
                    <a:pt x="157" y="174"/>
                    <a:pt x="173" y="174"/>
                    <a:pt x="173" y="157"/>
                  </a:cubicBezTo>
                  <a:cubicBezTo>
                    <a:pt x="206" y="141"/>
                    <a:pt x="227" y="120"/>
                    <a:pt x="243" y="87"/>
                  </a:cubicBezTo>
                  <a:cubicBezTo>
                    <a:pt x="243" y="71"/>
                    <a:pt x="243" y="38"/>
                    <a:pt x="227" y="17"/>
                  </a:cubicBezTo>
                  <a:cubicBezTo>
                    <a:pt x="227" y="1"/>
                    <a:pt x="190" y="1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8" name="Google Shape;15908;p49"/>
            <p:cNvSpPr/>
            <p:nvPr/>
          </p:nvSpPr>
          <p:spPr>
            <a:xfrm>
              <a:off x="4778075" y="2305100"/>
              <a:ext cx="6500" cy="4950"/>
            </a:xfrm>
            <a:custGeom>
              <a:avLst/>
              <a:gdLst/>
              <a:ahLst/>
              <a:cxnLst/>
              <a:rect l="l" t="t" r="r" b="b"/>
              <a:pathLst>
                <a:path w="260" h="198" extrusionOk="0">
                  <a:moveTo>
                    <a:pt x="140" y="1"/>
                  </a:moveTo>
                  <a:cubicBezTo>
                    <a:pt x="103" y="17"/>
                    <a:pt x="70" y="38"/>
                    <a:pt x="54" y="54"/>
                  </a:cubicBezTo>
                  <a:cubicBezTo>
                    <a:pt x="0" y="104"/>
                    <a:pt x="0" y="157"/>
                    <a:pt x="54" y="190"/>
                  </a:cubicBezTo>
                  <a:cubicBezTo>
                    <a:pt x="65" y="190"/>
                    <a:pt x="83" y="198"/>
                    <a:pt x="99" y="198"/>
                  </a:cubicBezTo>
                  <a:cubicBezTo>
                    <a:pt x="107" y="198"/>
                    <a:pt x="114" y="196"/>
                    <a:pt x="120" y="190"/>
                  </a:cubicBezTo>
                  <a:lnTo>
                    <a:pt x="157" y="190"/>
                  </a:lnTo>
                  <a:cubicBezTo>
                    <a:pt x="173" y="174"/>
                    <a:pt x="190" y="157"/>
                    <a:pt x="206" y="157"/>
                  </a:cubicBezTo>
                  <a:cubicBezTo>
                    <a:pt x="243" y="120"/>
                    <a:pt x="260" y="104"/>
                    <a:pt x="260" y="71"/>
                  </a:cubicBezTo>
                  <a:cubicBezTo>
                    <a:pt x="260" y="54"/>
                    <a:pt x="243" y="17"/>
                    <a:pt x="223" y="17"/>
                  </a:cubicBezTo>
                  <a:cubicBezTo>
                    <a:pt x="206" y="1"/>
                    <a:pt x="173" y="1"/>
                    <a:pt x="14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9" name="Google Shape;15909;p49"/>
            <p:cNvSpPr/>
            <p:nvPr/>
          </p:nvSpPr>
          <p:spPr>
            <a:xfrm>
              <a:off x="4894025" y="2293075"/>
              <a:ext cx="6525" cy="4800"/>
            </a:xfrm>
            <a:custGeom>
              <a:avLst/>
              <a:gdLst/>
              <a:ahLst/>
              <a:cxnLst/>
              <a:rect l="l" t="t" r="r" b="b"/>
              <a:pathLst>
                <a:path w="261" h="192" extrusionOk="0">
                  <a:moveTo>
                    <a:pt x="162" y="1"/>
                  </a:moveTo>
                  <a:cubicBezTo>
                    <a:pt x="143" y="1"/>
                    <a:pt x="122" y="7"/>
                    <a:pt x="103" y="20"/>
                  </a:cubicBezTo>
                  <a:cubicBezTo>
                    <a:pt x="37" y="36"/>
                    <a:pt x="0" y="106"/>
                    <a:pt x="0" y="139"/>
                  </a:cubicBezTo>
                  <a:cubicBezTo>
                    <a:pt x="11" y="171"/>
                    <a:pt x="44" y="191"/>
                    <a:pt x="85" y="191"/>
                  </a:cubicBezTo>
                  <a:cubicBezTo>
                    <a:pt x="108" y="191"/>
                    <a:pt x="132" y="185"/>
                    <a:pt x="157" y="172"/>
                  </a:cubicBezTo>
                  <a:cubicBezTo>
                    <a:pt x="207" y="156"/>
                    <a:pt x="260" y="86"/>
                    <a:pt x="244" y="53"/>
                  </a:cubicBezTo>
                  <a:cubicBezTo>
                    <a:pt x="230" y="21"/>
                    <a:pt x="198" y="1"/>
                    <a:pt x="162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0" name="Google Shape;15910;p49"/>
            <p:cNvSpPr/>
            <p:nvPr/>
          </p:nvSpPr>
          <p:spPr>
            <a:xfrm>
              <a:off x="4785375" y="2282025"/>
              <a:ext cx="6950" cy="5075"/>
            </a:xfrm>
            <a:custGeom>
              <a:avLst/>
              <a:gdLst/>
              <a:ahLst/>
              <a:cxnLst/>
              <a:rect l="l" t="t" r="r" b="b"/>
              <a:pathLst>
                <a:path w="278" h="203" extrusionOk="0">
                  <a:moveTo>
                    <a:pt x="191" y="0"/>
                  </a:moveTo>
                  <a:cubicBezTo>
                    <a:pt x="178" y="0"/>
                    <a:pt x="166" y="4"/>
                    <a:pt x="158" y="12"/>
                  </a:cubicBezTo>
                  <a:cubicBezTo>
                    <a:pt x="120" y="12"/>
                    <a:pt x="87" y="33"/>
                    <a:pt x="71" y="50"/>
                  </a:cubicBezTo>
                  <a:cubicBezTo>
                    <a:pt x="17" y="99"/>
                    <a:pt x="1" y="169"/>
                    <a:pt x="54" y="186"/>
                  </a:cubicBezTo>
                  <a:cubicBezTo>
                    <a:pt x="71" y="202"/>
                    <a:pt x="104" y="202"/>
                    <a:pt x="137" y="202"/>
                  </a:cubicBezTo>
                  <a:cubicBezTo>
                    <a:pt x="137" y="202"/>
                    <a:pt x="158" y="186"/>
                    <a:pt x="174" y="186"/>
                  </a:cubicBezTo>
                  <a:cubicBezTo>
                    <a:pt x="191" y="186"/>
                    <a:pt x="207" y="169"/>
                    <a:pt x="223" y="153"/>
                  </a:cubicBezTo>
                  <a:cubicBezTo>
                    <a:pt x="277" y="99"/>
                    <a:pt x="277" y="50"/>
                    <a:pt x="223" y="12"/>
                  </a:cubicBezTo>
                  <a:cubicBezTo>
                    <a:pt x="215" y="4"/>
                    <a:pt x="203" y="0"/>
                    <a:pt x="19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1" name="Google Shape;15911;p49"/>
            <p:cNvSpPr/>
            <p:nvPr/>
          </p:nvSpPr>
          <p:spPr>
            <a:xfrm>
              <a:off x="4782800" y="2315400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74" y="1"/>
                  </a:moveTo>
                  <a:cubicBezTo>
                    <a:pt x="137" y="1"/>
                    <a:pt x="120" y="17"/>
                    <a:pt x="87" y="38"/>
                  </a:cubicBezTo>
                  <a:cubicBezTo>
                    <a:pt x="54" y="54"/>
                    <a:pt x="34" y="71"/>
                    <a:pt x="17" y="104"/>
                  </a:cubicBezTo>
                  <a:cubicBezTo>
                    <a:pt x="1" y="158"/>
                    <a:pt x="34" y="191"/>
                    <a:pt x="104" y="191"/>
                  </a:cubicBezTo>
                  <a:lnTo>
                    <a:pt x="157" y="191"/>
                  </a:lnTo>
                  <a:cubicBezTo>
                    <a:pt x="174" y="174"/>
                    <a:pt x="190" y="174"/>
                    <a:pt x="190" y="174"/>
                  </a:cubicBezTo>
                  <a:cubicBezTo>
                    <a:pt x="223" y="158"/>
                    <a:pt x="240" y="120"/>
                    <a:pt x="261" y="104"/>
                  </a:cubicBezTo>
                  <a:cubicBezTo>
                    <a:pt x="261" y="71"/>
                    <a:pt x="261" y="54"/>
                    <a:pt x="240" y="38"/>
                  </a:cubicBezTo>
                  <a:cubicBezTo>
                    <a:pt x="223" y="17"/>
                    <a:pt x="207" y="1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2" name="Google Shape;15912;p49"/>
            <p:cNvSpPr/>
            <p:nvPr/>
          </p:nvSpPr>
          <p:spPr>
            <a:xfrm>
              <a:off x="4659950" y="2272025"/>
              <a:ext cx="6100" cy="4350"/>
            </a:xfrm>
            <a:custGeom>
              <a:avLst/>
              <a:gdLst/>
              <a:ahLst/>
              <a:cxnLst/>
              <a:rect l="l" t="t" r="r" b="b"/>
              <a:pathLst>
                <a:path w="244" h="174" extrusionOk="0">
                  <a:moveTo>
                    <a:pt x="70" y="0"/>
                  </a:moveTo>
                  <a:cubicBezTo>
                    <a:pt x="37" y="21"/>
                    <a:pt x="21" y="54"/>
                    <a:pt x="0" y="70"/>
                  </a:cubicBezTo>
                  <a:cubicBezTo>
                    <a:pt x="0" y="103"/>
                    <a:pt x="0" y="124"/>
                    <a:pt x="21" y="140"/>
                  </a:cubicBezTo>
                  <a:cubicBezTo>
                    <a:pt x="37" y="157"/>
                    <a:pt x="54" y="173"/>
                    <a:pt x="87" y="173"/>
                  </a:cubicBezTo>
                  <a:cubicBezTo>
                    <a:pt x="103" y="173"/>
                    <a:pt x="124" y="173"/>
                    <a:pt x="140" y="157"/>
                  </a:cubicBezTo>
                  <a:cubicBezTo>
                    <a:pt x="157" y="157"/>
                    <a:pt x="173" y="140"/>
                    <a:pt x="173" y="140"/>
                  </a:cubicBezTo>
                  <a:cubicBezTo>
                    <a:pt x="206" y="124"/>
                    <a:pt x="227" y="103"/>
                    <a:pt x="244" y="70"/>
                  </a:cubicBezTo>
                  <a:cubicBezTo>
                    <a:pt x="244" y="37"/>
                    <a:pt x="244" y="21"/>
                    <a:pt x="22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3" name="Google Shape;15913;p49"/>
            <p:cNvSpPr/>
            <p:nvPr/>
          </p:nvSpPr>
          <p:spPr>
            <a:xfrm>
              <a:off x="4752700" y="2271200"/>
              <a:ext cx="6525" cy="3000"/>
            </a:xfrm>
            <a:custGeom>
              <a:avLst/>
              <a:gdLst/>
              <a:ahLst/>
              <a:cxnLst/>
              <a:rect l="l" t="t" r="r" b="b"/>
              <a:pathLst>
                <a:path w="261" h="120" extrusionOk="0">
                  <a:moveTo>
                    <a:pt x="38" y="0"/>
                  </a:moveTo>
                  <a:lnTo>
                    <a:pt x="38" y="17"/>
                  </a:lnTo>
                  <a:cubicBezTo>
                    <a:pt x="1" y="70"/>
                    <a:pt x="38" y="120"/>
                    <a:pt x="104" y="120"/>
                  </a:cubicBezTo>
                  <a:cubicBezTo>
                    <a:pt x="125" y="120"/>
                    <a:pt x="141" y="103"/>
                    <a:pt x="174" y="103"/>
                  </a:cubicBezTo>
                  <a:lnTo>
                    <a:pt x="191" y="87"/>
                  </a:lnTo>
                  <a:cubicBezTo>
                    <a:pt x="228" y="70"/>
                    <a:pt x="244" y="33"/>
                    <a:pt x="261" y="17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4" name="Google Shape;15914;p49"/>
            <p:cNvSpPr/>
            <p:nvPr/>
          </p:nvSpPr>
          <p:spPr>
            <a:xfrm>
              <a:off x="4690875" y="2271600"/>
              <a:ext cx="6500" cy="4350"/>
            </a:xfrm>
            <a:custGeom>
              <a:avLst/>
              <a:gdLst/>
              <a:ahLst/>
              <a:cxnLst/>
              <a:rect l="l" t="t" r="r" b="b"/>
              <a:pathLst>
                <a:path w="260" h="174" extrusionOk="0">
                  <a:moveTo>
                    <a:pt x="70" y="1"/>
                  </a:moveTo>
                  <a:cubicBezTo>
                    <a:pt x="54" y="38"/>
                    <a:pt x="21" y="54"/>
                    <a:pt x="21" y="87"/>
                  </a:cubicBezTo>
                  <a:cubicBezTo>
                    <a:pt x="0" y="141"/>
                    <a:pt x="37" y="174"/>
                    <a:pt x="87" y="174"/>
                  </a:cubicBezTo>
                  <a:cubicBezTo>
                    <a:pt x="124" y="174"/>
                    <a:pt x="140" y="174"/>
                    <a:pt x="157" y="157"/>
                  </a:cubicBezTo>
                  <a:lnTo>
                    <a:pt x="190" y="157"/>
                  </a:lnTo>
                  <a:cubicBezTo>
                    <a:pt x="206" y="120"/>
                    <a:pt x="243" y="104"/>
                    <a:pt x="243" y="71"/>
                  </a:cubicBezTo>
                  <a:cubicBezTo>
                    <a:pt x="260" y="54"/>
                    <a:pt x="260" y="17"/>
                    <a:pt x="24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5" name="Google Shape;15915;p49"/>
            <p:cNvSpPr/>
            <p:nvPr/>
          </p:nvSpPr>
          <p:spPr>
            <a:xfrm>
              <a:off x="4788775" y="2293150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74" y="0"/>
                  </a:moveTo>
                  <a:cubicBezTo>
                    <a:pt x="141" y="0"/>
                    <a:pt x="104" y="17"/>
                    <a:pt x="71" y="33"/>
                  </a:cubicBezTo>
                  <a:cubicBezTo>
                    <a:pt x="55" y="50"/>
                    <a:pt x="22" y="66"/>
                    <a:pt x="22" y="103"/>
                  </a:cubicBezTo>
                  <a:cubicBezTo>
                    <a:pt x="1" y="153"/>
                    <a:pt x="38" y="206"/>
                    <a:pt x="87" y="206"/>
                  </a:cubicBezTo>
                  <a:cubicBezTo>
                    <a:pt x="125" y="206"/>
                    <a:pt x="141" y="186"/>
                    <a:pt x="158" y="186"/>
                  </a:cubicBezTo>
                  <a:cubicBezTo>
                    <a:pt x="174" y="169"/>
                    <a:pt x="174" y="169"/>
                    <a:pt x="191" y="169"/>
                  </a:cubicBezTo>
                  <a:cubicBezTo>
                    <a:pt x="207" y="153"/>
                    <a:pt x="244" y="120"/>
                    <a:pt x="244" y="103"/>
                  </a:cubicBezTo>
                  <a:cubicBezTo>
                    <a:pt x="261" y="50"/>
                    <a:pt x="228" y="0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6" name="Google Shape;15916;p49"/>
            <p:cNvSpPr/>
            <p:nvPr/>
          </p:nvSpPr>
          <p:spPr>
            <a:xfrm>
              <a:off x="4876475" y="2269450"/>
              <a:ext cx="6450" cy="4825"/>
            </a:xfrm>
            <a:custGeom>
              <a:avLst/>
              <a:gdLst/>
              <a:ahLst/>
              <a:cxnLst/>
              <a:rect l="l" t="t" r="r" b="b"/>
              <a:pathLst>
                <a:path w="258" h="193" extrusionOk="0">
                  <a:moveTo>
                    <a:pt x="154" y="0"/>
                  </a:moveTo>
                  <a:cubicBezTo>
                    <a:pt x="121" y="0"/>
                    <a:pt x="100" y="21"/>
                    <a:pt x="67" y="37"/>
                  </a:cubicBezTo>
                  <a:cubicBezTo>
                    <a:pt x="51" y="54"/>
                    <a:pt x="34" y="70"/>
                    <a:pt x="18" y="103"/>
                  </a:cubicBezTo>
                  <a:cubicBezTo>
                    <a:pt x="0" y="150"/>
                    <a:pt x="26" y="193"/>
                    <a:pt x="65" y="193"/>
                  </a:cubicBezTo>
                  <a:cubicBezTo>
                    <a:pt x="71" y="193"/>
                    <a:pt x="77" y="192"/>
                    <a:pt x="84" y="190"/>
                  </a:cubicBezTo>
                  <a:lnTo>
                    <a:pt x="154" y="190"/>
                  </a:lnTo>
                  <a:cubicBezTo>
                    <a:pt x="171" y="173"/>
                    <a:pt x="171" y="173"/>
                    <a:pt x="187" y="173"/>
                  </a:cubicBezTo>
                  <a:cubicBezTo>
                    <a:pt x="204" y="157"/>
                    <a:pt x="241" y="124"/>
                    <a:pt x="241" y="103"/>
                  </a:cubicBezTo>
                  <a:cubicBezTo>
                    <a:pt x="257" y="70"/>
                    <a:pt x="257" y="54"/>
                    <a:pt x="241" y="37"/>
                  </a:cubicBezTo>
                  <a:cubicBezTo>
                    <a:pt x="224" y="21"/>
                    <a:pt x="204" y="0"/>
                    <a:pt x="18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7" name="Google Shape;15917;p49"/>
            <p:cNvSpPr/>
            <p:nvPr/>
          </p:nvSpPr>
          <p:spPr>
            <a:xfrm>
              <a:off x="4815900" y="2270375"/>
              <a:ext cx="6000" cy="4250"/>
            </a:xfrm>
            <a:custGeom>
              <a:avLst/>
              <a:gdLst/>
              <a:ahLst/>
              <a:cxnLst/>
              <a:rect l="l" t="t" r="r" b="b"/>
              <a:pathLst>
                <a:path w="240" h="170" extrusionOk="0">
                  <a:moveTo>
                    <a:pt x="70" y="0"/>
                  </a:moveTo>
                  <a:cubicBezTo>
                    <a:pt x="33" y="17"/>
                    <a:pt x="17" y="50"/>
                    <a:pt x="17" y="66"/>
                  </a:cubicBezTo>
                  <a:cubicBezTo>
                    <a:pt x="0" y="103"/>
                    <a:pt x="0" y="120"/>
                    <a:pt x="17" y="136"/>
                  </a:cubicBezTo>
                  <a:cubicBezTo>
                    <a:pt x="33" y="153"/>
                    <a:pt x="50" y="169"/>
                    <a:pt x="87" y="169"/>
                  </a:cubicBezTo>
                  <a:cubicBezTo>
                    <a:pt x="103" y="169"/>
                    <a:pt x="120" y="169"/>
                    <a:pt x="153" y="153"/>
                  </a:cubicBezTo>
                  <a:lnTo>
                    <a:pt x="173" y="136"/>
                  </a:lnTo>
                  <a:cubicBezTo>
                    <a:pt x="206" y="120"/>
                    <a:pt x="223" y="103"/>
                    <a:pt x="239" y="66"/>
                  </a:cubicBezTo>
                  <a:cubicBezTo>
                    <a:pt x="239" y="33"/>
                    <a:pt x="239" y="17"/>
                    <a:pt x="22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8" name="Google Shape;15918;p49"/>
            <p:cNvSpPr/>
            <p:nvPr/>
          </p:nvSpPr>
          <p:spPr>
            <a:xfrm>
              <a:off x="4632125" y="2283250"/>
              <a:ext cx="6400" cy="4950"/>
            </a:xfrm>
            <a:custGeom>
              <a:avLst/>
              <a:gdLst/>
              <a:ahLst/>
              <a:cxnLst/>
              <a:rect l="l" t="t" r="r" b="b"/>
              <a:pathLst>
                <a:path w="256" h="198" extrusionOk="0">
                  <a:moveTo>
                    <a:pt x="136" y="1"/>
                  </a:moveTo>
                  <a:cubicBezTo>
                    <a:pt x="103" y="17"/>
                    <a:pt x="83" y="34"/>
                    <a:pt x="50" y="50"/>
                  </a:cubicBezTo>
                  <a:cubicBezTo>
                    <a:pt x="0" y="104"/>
                    <a:pt x="0" y="153"/>
                    <a:pt x="50" y="190"/>
                  </a:cubicBezTo>
                  <a:cubicBezTo>
                    <a:pt x="61" y="190"/>
                    <a:pt x="81" y="198"/>
                    <a:pt x="103" y="198"/>
                  </a:cubicBezTo>
                  <a:cubicBezTo>
                    <a:pt x="114" y="198"/>
                    <a:pt x="125" y="196"/>
                    <a:pt x="136" y="190"/>
                  </a:cubicBezTo>
                  <a:lnTo>
                    <a:pt x="153" y="190"/>
                  </a:lnTo>
                  <a:cubicBezTo>
                    <a:pt x="186" y="170"/>
                    <a:pt x="206" y="153"/>
                    <a:pt x="223" y="137"/>
                  </a:cubicBezTo>
                  <a:cubicBezTo>
                    <a:pt x="239" y="120"/>
                    <a:pt x="256" y="104"/>
                    <a:pt x="256" y="67"/>
                  </a:cubicBezTo>
                  <a:cubicBezTo>
                    <a:pt x="256" y="50"/>
                    <a:pt x="239" y="17"/>
                    <a:pt x="223" y="17"/>
                  </a:cubicBezTo>
                  <a:cubicBezTo>
                    <a:pt x="206" y="1"/>
                    <a:pt x="169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9" name="Google Shape;15919;p49"/>
            <p:cNvSpPr/>
            <p:nvPr/>
          </p:nvSpPr>
          <p:spPr>
            <a:xfrm>
              <a:off x="4894425" y="2281500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58" y="0"/>
                  </a:moveTo>
                  <a:cubicBezTo>
                    <a:pt x="141" y="0"/>
                    <a:pt x="104" y="0"/>
                    <a:pt x="71" y="17"/>
                  </a:cubicBezTo>
                  <a:cubicBezTo>
                    <a:pt x="38" y="33"/>
                    <a:pt x="21" y="71"/>
                    <a:pt x="21" y="87"/>
                  </a:cubicBezTo>
                  <a:cubicBezTo>
                    <a:pt x="1" y="157"/>
                    <a:pt x="38" y="190"/>
                    <a:pt x="87" y="190"/>
                  </a:cubicBezTo>
                  <a:cubicBezTo>
                    <a:pt x="104" y="190"/>
                    <a:pt x="141" y="190"/>
                    <a:pt x="158" y="174"/>
                  </a:cubicBezTo>
                  <a:cubicBezTo>
                    <a:pt x="158" y="174"/>
                    <a:pt x="174" y="174"/>
                    <a:pt x="174" y="157"/>
                  </a:cubicBezTo>
                  <a:cubicBezTo>
                    <a:pt x="207" y="137"/>
                    <a:pt x="228" y="120"/>
                    <a:pt x="244" y="87"/>
                  </a:cubicBezTo>
                  <a:cubicBezTo>
                    <a:pt x="261" y="33"/>
                    <a:pt x="228" y="0"/>
                    <a:pt x="15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0" name="Google Shape;15920;p49"/>
            <p:cNvSpPr/>
            <p:nvPr/>
          </p:nvSpPr>
          <p:spPr>
            <a:xfrm>
              <a:off x="4802175" y="2280250"/>
              <a:ext cx="6425" cy="4675"/>
            </a:xfrm>
            <a:custGeom>
              <a:avLst/>
              <a:gdLst/>
              <a:ahLst/>
              <a:cxnLst/>
              <a:rect l="l" t="t" r="r" b="b"/>
              <a:pathLst>
                <a:path w="257" h="187" extrusionOk="0">
                  <a:moveTo>
                    <a:pt x="153" y="1"/>
                  </a:moveTo>
                  <a:cubicBezTo>
                    <a:pt x="137" y="1"/>
                    <a:pt x="104" y="1"/>
                    <a:pt x="67" y="34"/>
                  </a:cubicBezTo>
                  <a:cubicBezTo>
                    <a:pt x="34" y="50"/>
                    <a:pt x="17" y="67"/>
                    <a:pt x="17" y="104"/>
                  </a:cubicBezTo>
                  <a:cubicBezTo>
                    <a:pt x="1" y="137"/>
                    <a:pt x="17" y="187"/>
                    <a:pt x="67" y="187"/>
                  </a:cubicBezTo>
                  <a:lnTo>
                    <a:pt x="153" y="187"/>
                  </a:lnTo>
                  <a:cubicBezTo>
                    <a:pt x="170" y="170"/>
                    <a:pt x="207" y="154"/>
                    <a:pt x="224" y="121"/>
                  </a:cubicBezTo>
                  <a:lnTo>
                    <a:pt x="240" y="104"/>
                  </a:lnTo>
                  <a:cubicBezTo>
                    <a:pt x="257" y="34"/>
                    <a:pt x="224" y="1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1" name="Google Shape;15921;p49"/>
            <p:cNvSpPr/>
            <p:nvPr/>
          </p:nvSpPr>
          <p:spPr>
            <a:xfrm>
              <a:off x="4798275" y="2316450"/>
              <a:ext cx="6500" cy="5075"/>
            </a:xfrm>
            <a:custGeom>
              <a:avLst/>
              <a:gdLst/>
              <a:ahLst/>
              <a:cxnLst/>
              <a:rect l="l" t="t" r="r" b="b"/>
              <a:pathLst>
                <a:path w="260" h="203" extrusionOk="0">
                  <a:moveTo>
                    <a:pt x="187" y="0"/>
                  </a:moveTo>
                  <a:cubicBezTo>
                    <a:pt x="172" y="0"/>
                    <a:pt x="155" y="4"/>
                    <a:pt x="136" y="12"/>
                  </a:cubicBezTo>
                  <a:cubicBezTo>
                    <a:pt x="103" y="12"/>
                    <a:pt x="70" y="29"/>
                    <a:pt x="54" y="45"/>
                  </a:cubicBezTo>
                  <a:cubicBezTo>
                    <a:pt x="0" y="99"/>
                    <a:pt x="0" y="165"/>
                    <a:pt x="54" y="182"/>
                  </a:cubicBezTo>
                  <a:cubicBezTo>
                    <a:pt x="70" y="202"/>
                    <a:pt x="103" y="202"/>
                    <a:pt x="120" y="202"/>
                  </a:cubicBezTo>
                  <a:cubicBezTo>
                    <a:pt x="136" y="202"/>
                    <a:pt x="157" y="182"/>
                    <a:pt x="157" y="182"/>
                  </a:cubicBezTo>
                  <a:cubicBezTo>
                    <a:pt x="173" y="182"/>
                    <a:pt x="190" y="165"/>
                    <a:pt x="206" y="149"/>
                  </a:cubicBezTo>
                  <a:cubicBezTo>
                    <a:pt x="260" y="99"/>
                    <a:pt x="260" y="45"/>
                    <a:pt x="223" y="12"/>
                  </a:cubicBezTo>
                  <a:cubicBezTo>
                    <a:pt x="215" y="4"/>
                    <a:pt x="202" y="0"/>
                    <a:pt x="18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2" name="Google Shape;15922;p49"/>
            <p:cNvSpPr/>
            <p:nvPr/>
          </p:nvSpPr>
          <p:spPr>
            <a:xfrm>
              <a:off x="4860925" y="2327875"/>
              <a:ext cx="6125" cy="4775"/>
            </a:xfrm>
            <a:custGeom>
              <a:avLst/>
              <a:gdLst/>
              <a:ahLst/>
              <a:cxnLst/>
              <a:rect l="l" t="t" r="r" b="b"/>
              <a:pathLst>
                <a:path w="245" h="191" extrusionOk="0">
                  <a:moveTo>
                    <a:pt x="141" y="1"/>
                  </a:moveTo>
                  <a:cubicBezTo>
                    <a:pt x="104" y="1"/>
                    <a:pt x="71" y="17"/>
                    <a:pt x="55" y="54"/>
                  </a:cubicBezTo>
                  <a:cubicBezTo>
                    <a:pt x="1" y="87"/>
                    <a:pt x="1" y="157"/>
                    <a:pt x="38" y="190"/>
                  </a:cubicBezTo>
                  <a:lnTo>
                    <a:pt x="125" y="190"/>
                  </a:lnTo>
                  <a:cubicBezTo>
                    <a:pt x="141" y="190"/>
                    <a:pt x="141" y="190"/>
                    <a:pt x="158" y="174"/>
                  </a:cubicBezTo>
                  <a:cubicBezTo>
                    <a:pt x="174" y="174"/>
                    <a:pt x="191" y="157"/>
                    <a:pt x="207" y="137"/>
                  </a:cubicBezTo>
                  <a:cubicBezTo>
                    <a:pt x="228" y="120"/>
                    <a:pt x="244" y="87"/>
                    <a:pt x="244" y="71"/>
                  </a:cubicBezTo>
                  <a:cubicBezTo>
                    <a:pt x="244" y="54"/>
                    <a:pt x="244" y="17"/>
                    <a:pt x="207" y="17"/>
                  </a:cubicBezTo>
                  <a:cubicBezTo>
                    <a:pt x="191" y="1"/>
                    <a:pt x="174" y="1"/>
                    <a:pt x="14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3" name="Google Shape;15923;p49"/>
            <p:cNvSpPr/>
            <p:nvPr/>
          </p:nvSpPr>
          <p:spPr>
            <a:xfrm>
              <a:off x="4823200" y="2465275"/>
              <a:ext cx="6425" cy="5175"/>
            </a:xfrm>
            <a:custGeom>
              <a:avLst/>
              <a:gdLst/>
              <a:ahLst/>
              <a:cxnLst/>
              <a:rect l="l" t="t" r="r" b="b"/>
              <a:pathLst>
                <a:path w="257" h="207" extrusionOk="0">
                  <a:moveTo>
                    <a:pt x="170" y="1"/>
                  </a:moveTo>
                  <a:cubicBezTo>
                    <a:pt x="104" y="1"/>
                    <a:pt x="34" y="54"/>
                    <a:pt x="17" y="104"/>
                  </a:cubicBezTo>
                  <a:cubicBezTo>
                    <a:pt x="1" y="157"/>
                    <a:pt x="34" y="207"/>
                    <a:pt x="104" y="207"/>
                  </a:cubicBezTo>
                  <a:cubicBezTo>
                    <a:pt x="121" y="207"/>
                    <a:pt x="137" y="207"/>
                    <a:pt x="154" y="190"/>
                  </a:cubicBezTo>
                  <a:cubicBezTo>
                    <a:pt x="170" y="190"/>
                    <a:pt x="170" y="190"/>
                    <a:pt x="191" y="174"/>
                  </a:cubicBezTo>
                  <a:cubicBezTo>
                    <a:pt x="207" y="157"/>
                    <a:pt x="240" y="141"/>
                    <a:pt x="240" y="104"/>
                  </a:cubicBezTo>
                  <a:cubicBezTo>
                    <a:pt x="257" y="87"/>
                    <a:pt x="257" y="54"/>
                    <a:pt x="240" y="38"/>
                  </a:cubicBezTo>
                  <a:cubicBezTo>
                    <a:pt x="224" y="21"/>
                    <a:pt x="207" y="1"/>
                    <a:pt x="17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4" name="Google Shape;15924;p49"/>
            <p:cNvSpPr/>
            <p:nvPr/>
          </p:nvSpPr>
          <p:spPr>
            <a:xfrm>
              <a:off x="4823625" y="2454150"/>
              <a:ext cx="6425" cy="5175"/>
            </a:xfrm>
            <a:custGeom>
              <a:avLst/>
              <a:gdLst/>
              <a:ahLst/>
              <a:cxnLst/>
              <a:rect l="l" t="t" r="r" b="b"/>
              <a:pathLst>
                <a:path w="257" h="207" extrusionOk="0">
                  <a:moveTo>
                    <a:pt x="174" y="0"/>
                  </a:moveTo>
                  <a:cubicBezTo>
                    <a:pt x="137" y="0"/>
                    <a:pt x="120" y="17"/>
                    <a:pt x="87" y="33"/>
                  </a:cubicBezTo>
                  <a:cubicBezTo>
                    <a:pt x="50" y="54"/>
                    <a:pt x="33" y="70"/>
                    <a:pt x="17" y="103"/>
                  </a:cubicBezTo>
                  <a:cubicBezTo>
                    <a:pt x="0" y="157"/>
                    <a:pt x="33" y="206"/>
                    <a:pt x="104" y="206"/>
                  </a:cubicBezTo>
                  <a:cubicBezTo>
                    <a:pt x="120" y="206"/>
                    <a:pt x="137" y="190"/>
                    <a:pt x="174" y="190"/>
                  </a:cubicBezTo>
                  <a:lnTo>
                    <a:pt x="190" y="173"/>
                  </a:lnTo>
                  <a:cubicBezTo>
                    <a:pt x="223" y="157"/>
                    <a:pt x="240" y="120"/>
                    <a:pt x="256" y="103"/>
                  </a:cubicBezTo>
                  <a:cubicBezTo>
                    <a:pt x="256" y="70"/>
                    <a:pt x="256" y="54"/>
                    <a:pt x="240" y="33"/>
                  </a:cubicBezTo>
                  <a:cubicBezTo>
                    <a:pt x="223" y="17"/>
                    <a:pt x="207" y="0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5" name="Google Shape;15925;p49"/>
            <p:cNvSpPr/>
            <p:nvPr/>
          </p:nvSpPr>
          <p:spPr>
            <a:xfrm>
              <a:off x="4687875" y="2467025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74" y="1"/>
                  </a:moveTo>
                  <a:cubicBezTo>
                    <a:pt x="141" y="1"/>
                    <a:pt x="104" y="17"/>
                    <a:pt x="71" y="34"/>
                  </a:cubicBezTo>
                  <a:cubicBezTo>
                    <a:pt x="54" y="54"/>
                    <a:pt x="17" y="71"/>
                    <a:pt x="17" y="104"/>
                  </a:cubicBezTo>
                  <a:cubicBezTo>
                    <a:pt x="1" y="157"/>
                    <a:pt x="38" y="207"/>
                    <a:pt x="87" y="207"/>
                  </a:cubicBezTo>
                  <a:cubicBezTo>
                    <a:pt x="104" y="207"/>
                    <a:pt x="141" y="190"/>
                    <a:pt x="157" y="190"/>
                  </a:cubicBezTo>
                  <a:cubicBezTo>
                    <a:pt x="157" y="174"/>
                    <a:pt x="174" y="174"/>
                    <a:pt x="190" y="174"/>
                  </a:cubicBezTo>
                  <a:cubicBezTo>
                    <a:pt x="207" y="157"/>
                    <a:pt x="223" y="120"/>
                    <a:pt x="244" y="104"/>
                  </a:cubicBezTo>
                  <a:cubicBezTo>
                    <a:pt x="260" y="54"/>
                    <a:pt x="223" y="1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6" name="Google Shape;15926;p49"/>
            <p:cNvSpPr/>
            <p:nvPr/>
          </p:nvSpPr>
          <p:spPr>
            <a:xfrm>
              <a:off x="4829600" y="2431775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74" y="1"/>
                  </a:moveTo>
                  <a:cubicBezTo>
                    <a:pt x="141" y="1"/>
                    <a:pt x="104" y="21"/>
                    <a:pt x="71" y="38"/>
                  </a:cubicBezTo>
                  <a:cubicBezTo>
                    <a:pt x="54" y="54"/>
                    <a:pt x="38" y="71"/>
                    <a:pt x="17" y="104"/>
                  </a:cubicBezTo>
                  <a:cubicBezTo>
                    <a:pt x="1" y="157"/>
                    <a:pt x="38" y="207"/>
                    <a:pt x="87" y="207"/>
                  </a:cubicBezTo>
                  <a:cubicBezTo>
                    <a:pt x="120" y="207"/>
                    <a:pt x="141" y="190"/>
                    <a:pt x="157" y="190"/>
                  </a:cubicBezTo>
                  <a:cubicBezTo>
                    <a:pt x="174" y="190"/>
                    <a:pt x="174" y="174"/>
                    <a:pt x="190" y="174"/>
                  </a:cubicBezTo>
                  <a:cubicBezTo>
                    <a:pt x="207" y="157"/>
                    <a:pt x="244" y="124"/>
                    <a:pt x="244" y="104"/>
                  </a:cubicBezTo>
                  <a:cubicBezTo>
                    <a:pt x="260" y="54"/>
                    <a:pt x="223" y="1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7" name="Google Shape;15927;p49"/>
            <p:cNvSpPr/>
            <p:nvPr/>
          </p:nvSpPr>
          <p:spPr>
            <a:xfrm>
              <a:off x="4816300" y="2491500"/>
              <a:ext cx="6925" cy="5050"/>
            </a:xfrm>
            <a:custGeom>
              <a:avLst/>
              <a:gdLst/>
              <a:ahLst/>
              <a:cxnLst/>
              <a:rect l="l" t="t" r="r" b="b"/>
              <a:pathLst>
                <a:path w="277" h="202" extrusionOk="0">
                  <a:moveTo>
                    <a:pt x="179" y="0"/>
                  </a:moveTo>
                  <a:cubicBezTo>
                    <a:pt x="160" y="0"/>
                    <a:pt x="139" y="6"/>
                    <a:pt x="120" y="19"/>
                  </a:cubicBezTo>
                  <a:cubicBezTo>
                    <a:pt x="54" y="52"/>
                    <a:pt x="1" y="106"/>
                    <a:pt x="17" y="155"/>
                  </a:cubicBezTo>
                  <a:cubicBezTo>
                    <a:pt x="27" y="189"/>
                    <a:pt x="58" y="201"/>
                    <a:pt x="93" y="201"/>
                  </a:cubicBezTo>
                  <a:cubicBezTo>
                    <a:pt x="114" y="201"/>
                    <a:pt x="137" y="196"/>
                    <a:pt x="157" y="188"/>
                  </a:cubicBezTo>
                  <a:cubicBezTo>
                    <a:pt x="223" y="155"/>
                    <a:pt x="277" y="106"/>
                    <a:pt x="260" y="52"/>
                  </a:cubicBezTo>
                  <a:cubicBezTo>
                    <a:pt x="247" y="20"/>
                    <a:pt x="215" y="0"/>
                    <a:pt x="17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8" name="Google Shape;15928;p49"/>
            <p:cNvSpPr/>
            <p:nvPr/>
          </p:nvSpPr>
          <p:spPr>
            <a:xfrm>
              <a:off x="4838675" y="2406475"/>
              <a:ext cx="6425" cy="4925"/>
            </a:xfrm>
            <a:custGeom>
              <a:avLst/>
              <a:gdLst/>
              <a:ahLst/>
              <a:cxnLst/>
              <a:rect l="l" t="t" r="r" b="b"/>
              <a:pathLst>
                <a:path w="257" h="197" extrusionOk="0">
                  <a:moveTo>
                    <a:pt x="168" y="0"/>
                  </a:moveTo>
                  <a:cubicBezTo>
                    <a:pt x="148" y="0"/>
                    <a:pt x="127" y="6"/>
                    <a:pt x="103" y="19"/>
                  </a:cubicBezTo>
                  <a:cubicBezTo>
                    <a:pt x="33" y="52"/>
                    <a:pt x="0" y="106"/>
                    <a:pt x="0" y="155"/>
                  </a:cubicBezTo>
                  <a:cubicBezTo>
                    <a:pt x="12" y="179"/>
                    <a:pt x="52" y="196"/>
                    <a:pt x="98" y="196"/>
                  </a:cubicBezTo>
                  <a:cubicBezTo>
                    <a:pt x="116" y="196"/>
                    <a:pt x="135" y="194"/>
                    <a:pt x="153" y="188"/>
                  </a:cubicBezTo>
                  <a:cubicBezTo>
                    <a:pt x="207" y="155"/>
                    <a:pt x="256" y="106"/>
                    <a:pt x="240" y="52"/>
                  </a:cubicBezTo>
                  <a:cubicBezTo>
                    <a:pt x="229" y="20"/>
                    <a:pt x="203" y="0"/>
                    <a:pt x="16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9" name="Google Shape;15929;p49"/>
            <p:cNvSpPr/>
            <p:nvPr/>
          </p:nvSpPr>
          <p:spPr>
            <a:xfrm>
              <a:off x="4834750" y="2443850"/>
              <a:ext cx="6525" cy="4750"/>
            </a:xfrm>
            <a:custGeom>
              <a:avLst/>
              <a:gdLst/>
              <a:ahLst/>
              <a:cxnLst/>
              <a:rect l="l" t="t" r="r" b="b"/>
              <a:pathLst>
                <a:path w="261" h="190" extrusionOk="0">
                  <a:moveTo>
                    <a:pt x="157" y="0"/>
                  </a:moveTo>
                  <a:cubicBezTo>
                    <a:pt x="141" y="0"/>
                    <a:pt x="104" y="0"/>
                    <a:pt x="71" y="17"/>
                  </a:cubicBezTo>
                  <a:cubicBezTo>
                    <a:pt x="54" y="54"/>
                    <a:pt x="17" y="70"/>
                    <a:pt x="17" y="103"/>
                  </a:cubicBezTo>
                  <a:cubicBezTo>
                    <a:pt x="1" y="157"/>
                    <a:pt x="38" y="190"/>
                    <a:pt x="87" y="190"/>
                  </a:cubicBezTo>
                  <a:cubicBezTo>
                    <a:pt x="104" y="190"/>
                    <a:pt x="141" y="190"/>
                    <a:pt x="157" y="173"/>
                  </a:cubicBezTo>
                  <a:cubicBezTo>
                    <a:pt x="157" y="173"/>
                    <a:pt x="174" y="173"/>
                    <a:pt x="190" y="157"/>
                  </a:cubicBezTo>
                  <a:cubicBezTo>
                    <a:pt x="207" y="136"/>
                    <a:pt x="223" y="120"/>
                    <a:pt x="244" y="87"/>
                  </a:cubicBezTo>
                  <a:cubicBezTo>
                    <a:pt x="260" y="70"/>
                    <a:pt x="244" y="33"/>
                    <a:pt x="244" y="17"/>
                  </a:cubicBezTo>
                  <a:cubicBezTo>
                    <a:pt x="223" y="0"/>
                    <a:pt x="190" y="0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0" name="Google Shape;15930;p49"/>
            <p:cNvSpPr/>
            <p:nvPr/>
          </p:nvSpPr>
          <p:spPr>
            <a:xfrm>
              <a:off x="4794450" y="2513400"/>
              <a:ext cx="6425" cy="4775"/>
            </a:xfrm>
            <a:custGeom>
              <a:avLst/>
              <a:gdLst/>
              <a:ahLst/>
              <a:cxnLst/>
              <a:rect l="l" t="t" r="r" b="b"/>
              <a:pathLst>
                <a:path w="257" h="191" extrusionOk="0">
                  <a:moveTo>
                    <a:pt x="170" y="1"/>
                  </a:moveTo>
                  <a:cubicBezTo>
                    <a:pt x="137" y="1"/>
                    <a:pt x="104" y="1"/>
                    <a:pt x="67" y="17"/>
                  </a:cubicBezTo>
                  <a:cubicBezTo>
                    <a:pt x="50" y="34"/>
                    <a:pt x="17" y="71"/>
                    <a:pt x="17" y="88"/>
                  </a:cubicBezTo>
                  <a:cubicBezTo>
                    <a:pt x="1" y="121"/>
                    <a:pt x="1" y="137"/>
                    <a:pt x="17" y="158"/>
                  </a:cubicBezTo>
                  <a:cubicBezTo>
                    <a:pt x="34" y="174"/>
                    <a:pt x="67" y="191"/>
                    <a:pt x="83" y="191"/>
                  </a:cubicBezTo>
                  <a:cubicBezTo>
                    <a:pt x="104" y="191"/>
                    <a:pt x="137" y="191"/>
                    <a:pt x="153" y="174"/>
                  </a:cubicBezTo>
                  <a:cubicBezTo>
                    <a:pt x="153" y="174"/>
                    <a:pt x="170" y="174"/>
                    <a:pt x="186" y="158"/>
                  </a:cubicBezTo>
                  <a:cubicBezTo>
                    <a:pt x="207" y="137"/>
                    <a:pt x="223" y="121"/>
                    <a:pt x="240" y="88"/>
                  </a:cubicBezTo>
                  <a:cubicBezTo>
                    <a:pt x="256" y="34"/>
                    <a:pt x="223" y="1"/>
                    <a:pt x="17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1" name="Google Shape;15931;p49"/>
            <p:cNvSpPr/>
            <p:nvPr/>
          </p:nvSpPr>
          <p:spPr>
            <a:xfrm>
              <a:off x="4789725" y="2454975"/>
              <a:ext cx="6400" cy="4925"/>
            </a:xfrm>
            <a:custGeom>
              <a:avLst/>
              <a:gdLst/>
              <a:ahLst/>
              <a:cxnLst/>
              <a:rect l="l" t="t" r="r" b="b"/>
              <a:pathLst>
                <a:path w="256" h="197" extrusionOk="0">
                  <a:moveTo>
                    <a:pt x="169" y="0"/>
                  </a:moveTo>
                  <a:cubicBezTo>
                    <a:pt x="153" y="0"/>
                    <a:pt x="120" y="0"/>
                    <a:pt x="103" y="21"/>
                  </a:cubicBezTo>
                  <a:cubicBezTo>
                    <a:pt x="49" y="37"/>
                    <a:pt x="0" y="103"/>
                    <a:pt x="17" y="157"/>
                  </a:cubicBezTo>
                  <a:cubicBezTo>
                    <a:pt x="29" y="181"/>
                    <a:pt x="69" y="196"/>
                    <a:pt x="110" y="196"/>
                  </a:cubicBezTo>
                  <a:cubicBezTo>
                    <a:pt x="125" y="196"/>
                    <a:pt x="139" y="194"/>
                    <a:pt x="153" y="190"/>
                  </a:cubicBezTo>
                  <a:cubicBezTo>
                    <a:pt x="169" y="173"/>
                    <a:pt x="190" y="157"/>
                    <a:pt x="206" y="157"/>
                  </a:cubicBezTo>
                  <a:cubicBezTo>
                    <a:pt x="239" y="124"/>
                    <a:pt x="256" y="87"/>
                    <a:pt x="256" y="54"/>
                  </a:cubicBezTo>
                  <a:cubicBezTo>
                    <a:pt x="239" y="21"/>
                    <a:pt x="206" y="0"/>
                    <a:pt x="16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2" name="Google Shape;15932;p49"/>
            <p:cNvSpPr/>
            <p:nvPr/>
          </p:nvSpPr>
          <p:spPr>
            <a:xfrm>
              <a:off x="4788375" y="2445275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71" y="1"/>
                  </a:moveTo>
                  <a:cubicBezTo>
                    <a:pt x="152" y="1"/>
                    <a:pt x="130" y="5"/>
                    <a:pt x="103" y="13"/>
                  </a:cubicBezTo>
                  <a:cubicBezTo>
                    <a:pt x="54" y="30"/>
                    <a:pt x="17" y="63"/>
                    <a:pt x="17" y="100"/>
                  </a:cubicBezTo>
                  <a:cubicBezTo>
                    <a:pt x="0" y="116"/>
                    <a:pt x="0" y="133"/>
                    <a:pt x="17" y="149"/>
                  </a:cubicBezTo>
                  <a:cubicBezTo>
                    <a:pt x="17" y="173"/>
                    <a:pt x="54" y="190"/>
                    <a:pt x="100" y="190"/>
                  </a:cubicBezTo>
                  <a:cubicBezTo>
                    <a:pt x="118" y="190"/>
                    <a:pt x="138" y="188"/>
                    <a:pt x="157" y="182"/>
                  </a:cubicBezTo>
                  <a:cubicBezTo>
                    <a:pt x="223" y="149"/>
                    <a:pt x="260" y="79"/>
                    <a:pt x="244" y="46"/>
                  </a:cubicBezTo>
                  <a:cubicBezTo>
                    <a:pt x="244" y="30"/>
                    <a:pt x="223" y="13"/>
                    <a:pt x="223" y="13"/>
                  </a:cubicBezTo>
                  <a:cubicBezTo>
                    <a:pt x="207" y="5"/>
                    <a:pt x="190" y="1"/>
                    <a:pt x="17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3" name="Google Shape;15933;p49"/>
            <p:cNvSpPr/>
            <p:nvPr/>
          </p:nvSpPr>
          <p:spPr>
            <a:xfrm>
              <a:off x="4814150" y="2477325"/>
              <a:ext cx="6500" cy="4775"/>
            </a:xfrm>
            <a:custGeom>
              <a:avLst/>
              <a:gdLst/>
              <a:ahLst/>
              <a:cxnLst/>
              <a:rect l="l" t="t" r="r" b="b"/>
              <a:pathLst>
                <a:path w="260" h="191" extrusionOk="0">
                  <a:moveTo>
                    <a:pt x="173" y="1"/>
                  </a:moveTo>
                  <a:cubicBezTo>
                    <a:pt x="140" y="1"/>
                    <a:pt x="103" y="1"/>
                    <a:pt x="87" y="34"/>
                  </a:cubicBezTo>
                  <a:cubicBezTo>
                    <a:pt x="54" y="55"/>
                    <a:pt x="37" y="71"/>
                    <a:pt x="17" y="104"/>
                  </a:cubicBezTo>
                  <a:cubicBezTo>
                    <a:pt x="0" y="158"/>
                    <a:pt x="37" y="191"/>
                    <a:pt x="103" y="191"/>
                  </a:cubicBezTo>
                  <a:lnTo>
                    <a:pt x="157" y="191"/>
                  </a:lnTo>
                  <a:cubicBezTo>
                    <a:pt x="173" y="174"/>
                    <a:pt x="173" y="174"/>
                    <a:pt x="190" y="174"/>
                  </a:cubicBezTo>
                  <a:cubicBezTo>
                    <a:pt x="223" y="137"/>
                    <a:pt x="243" y="121"/>
                    <a:pt x="243" y="104"/>
                  </a:cubicBezTo>
                  <a:cubicBezTo>
                    <a:pt x="260" y="34"/>
                    <a:pt x="223" y="1"/>
                    <a:pt x="17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4" name="Google Shape;15934;p49"/>
            <p:cNvSpPr/>
            <p:nvPr/>
          </p:nvSpPr>
          <p:spPr>
            <a:xfrm>
              <a:off x="4842900" y="2361375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74" y="1"/>
                  </a:moveTo>
                  <a:cubicBezTo>
                    <a:pt x="157" y="1"/>
                    <a:pt x="124" y="1"/>
                    <a:pt x="87" y="17"/>
                  </a:cubicBezTo>
                  <a:cubicBezTo>
                    <a:pt x="54" y="34"/>
                    <a:pt x="38" y="71"/>
                    <a:pt x="38" y="87"/>
                  </a:cubicBezTo>
                  <a:cubicBezTo>
                    <a:pt x="0" y="137"/>
                    <a:pt x="38" y="190"/>
                    <a:pt x="103" y="190"/>
                  </a:cubicBezTo>
                  <a:cubicBezTo>
                    <a:pt x="124" y="190"/>
                    <a:pt x="157" y="190"/>
                    <a:pt x="174" y="174"/>
                  </a:cubicBezTo>
                  <a:cubicBezTo>
                    <a:pt x="174" y="174"/>
                    <a:pt x="190" y="174"/>
                    <a:pt x="190" y="157"/>
                  </a:cubicBezTo>
                  <a:cubicBezTo>
                    <a:pt x="227" y="137"/>
                    <a:pt x="244" y="120"/>
                    <a:pt x="260" y="87"/>
                  </a:cubicBezTo>
                  <a:cubicBezTo>
                    <a:pt x="260" y="71"/>
                    <a:pt x="260" y="34"/>
                    <a:pt x="244" y="17"/>
                  </a:cubicBezTo>
                  <a:cubicBezTo>
                    <a:pt x="244" y="1"/>
                    <a:pt x="207" y="1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5" name="Google Shape;15935;p49"/>
            <p:cNvSpPr/>
            <p:nvPr/>
          </p:nvSpPr>
          <p:spPr>
            <a:xfrm>
              <a:off x="4808575" y="2465575"/>
              <a:ext cx="6525" cy="4875"/>
            </a:xfrm>
            <a:custGeom>
              <a:avLst/>
              <a:gdLst/>
              <a:ahLst/>
              <a:cxnLst/>
              <a:rect l="l" t="t" r="r" b="b"/>
              <a:pathLst>
                <a:path w="261" h="195" extrusionOk="0">
                  <a:moveTo>
                    <a:pt x="155" y="0"/>
                  </a:moveTo>
                  <a:cubicBezTo>
                    <a:pt x="144" y="0"/>
                    <a:pt x="132" y="2"/>
                    <a:pt x="120" y="9"/>
                  </a:cubicBezTo>
                  <a:cubicBezTo>
                    <a:pt x="87" y="9"/>
                    <a:pt x="71" y="26"/>
                    <a:pt x="33" y="59"/>
                  </a:cubicBezTo>
                  <a:cubicBezTo>
                    <a:pt x="17" y="75"/>
                    <a:pt x="1" y="92"/>
                    <a:pt x="1" y="129"/>
                  </a:cubicBezTo>
                  <a:cubicBezTo>
                    <a:pt x="1" y="145"/>
                    <a:pt x="17" y="178"/>
                    <a:pt x="33" y="178"/>
                  </a:cubicBezTo>
                  <a:cubicBezTo>
                    <a:pt x="54" y="195"/>
                    <a:pt x="87" y="195"/>
                    <a:pt x="120" y="195"/>
                  </a:cubicBezTo>
                  <a:cubicBezTo>
                    <a:pt x="120" y="195"/>
                    <a:pt x="137" y="195"/>
                    <a:pt x="137" y="178"/>
                  </a:cubicBezTo>
                  <a:cubicBezTo>
                    <a:pt x="174" y="178"/>
                    <a:pt x="190" y="162"/>
                    <a:pt x="207" y="145"/>
                  </a:cubicBezTo>
                  <a:cubicBezTo>
                    <a:pt x="240" y="92"/>
                    <a:pt x="260" y="42"/>
                    <a:pt x="207" y="9"/>
                  </a:cubicBezTo>
                  <a:cubicBezTo>
                    <a:pt x="196" y="9"/>
                    <a:pt x="177" y="0"/>
                    <a:pt x="155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6" name="Google Shape;15936;p49"/>
            <p:cNvSpPr/>
            <p:nvPr/>
          </p:nvSpPr>
          <p:spPr>
            <a:xfrm>
              <a:off x="4804250" y="2489800"/>
              <a:ext cx="6525" cy="4950"/>
            </a:xfrm>
            <a:custGeom>
              <a:avLst/>
              <a:gdLst/>
              <a:ahLst/>
              <a:cxnLst/>
              <a:rect l="l" t="t" r="r" b="b"/>
              <a:pathLst>
                <a:path w="261" h="198" extrusionOk="0">
                  <a:moveTo>
                    <a:pt x="163" y="0"/>
                  </a:moveTo>
                  <a:cubicBezTo>
                    <a:pt x="143" y="0"/>
                    <a:pt x="122" y="6"/>
                    <a:pt x="103" y="17"/>
                  </a:cubicBezTo>
                  <a:cubicBezTo>
                    <a:pt x="54" y="34"/>
                    <a:pt x="37" y="50"/>
                    <a:pt x="21" y="87"/>
                  </a:cubicBezTo>
                  <a:cubicBezTo>
                    <a:pt x="0" y="104"/>
                    <a:pt x="0" y="120"/>
                    <a:pt x="0" y="137"/>
                  </a:cubicBezTo>
                  <a:cubicBezTo>
                    <a:pt x="21" y="174"/>
                    <a:pt x="21" y="174"/>
                    <a:pt x="54" y="190"/>
                  </a:cubicBezTo>
                  <a:cubicBezTo>
                    <a:pt x="59" y="196"/>
                    <a:pt x="67" y="198"/>
                    <a:pt x="75" y="198"/>
                  </a:cubicBezTo>
                  <a:cubicBezTo>
                    <a:pt x="93" y="198"/>
                    <a:pt x="116" y="190"/>
                    <a:pt x="141" y="190"/>
                  </a:cubicBezTo>
                  <a:cubicBezTo>
                    <a:pt x="206" y="153"/>
                    <a:pt x="260" y="87"/>
                    <a:pt x="244" y="50"/>
                  </a:cubicBezTo>
                  <a:cubicBezTo>
                    <a:pt x="233" y="18"/>
                    <a:pt x="200" y="0"/>
                    <a:pt x="16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7" name="Google Shape;15937;p49"/>
            <p:cNvSpPr/>
            <p:nvPr/>
          </p:nvSpPr>
          <p:spPr>
            <a:xfrm>
              <a:off x="4798675" y="2478675"/>
              <a:ext cx="6525" cy="4675"/>
            </a:xfrm>
            <a:custGeom>
              <a:avLst/>
              <a:gdLst/>
              <a:ahLst/>
              <a:cxnLst/>
              <a:rect l="l" t="t" r="r" b="b"/>
              <a:pathLst>
                <a:path w="261" h="187" extrusionOk="0">
                  <a:moveTo>
                    <a:pt x="174" y="1"/>
                  </a:moveTo>
                  <a:cubicBezTo>
                    <a:pt x="141" y="1"/>
                    <a:pt x="120" y="1"/>
                    <a:pt x="87" y="17"/>
                  </a:cubicBezTo>
                  <a:cubicBezTo>
                    <a:pt x="54" y="34"/>
                    <a:pt x="38" y="67"/>
                    <a:pt x="17" y="104"/>
                  </a:cubicBezTo>
                  <a:cubicBezTo>
                    <a:pt x="1" y="153"/>
                    <a:pt x="38" y="186"/>
                    <a:pt x="87" y="186"/>
                  </a:cubicBezTo>
                  <a:lnTo>
                    <a:pt x="141" y="186"/>
                  </a:lnTo>
                  <a:cubicBezTo>
                    <a:pt x="141" y="186"/>
                    <a:pt x="157" y="186"/>
                    <a:pt x="157" y="170"/>
                  </a:cubicBezTo>
                  <a:lnTo>
                    <a:pt x="190" y="170"/>
                  </a:lnTo>
                  <a:cubicBezTo>
                    <a:pt x="207" y="137"/>
                    <a:pt x="244" y="120"/>
                    <a:pt x="244" y="83"/>
                  </a:cubicBezTo>
                  <a:cubicBezTo>
                    <a:pt x="260" y="67"/>
                    <a:pt x="260" y="50"/>
                    <a:pt x="244" y="17"/>
                  </a:cubicBezTo>
                  <a:cubicBezTo>
                    <a:pt x="223" y="1"/>
                    <a:pt x="190" y="1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8" name="Google Shape;15938;p49"/>
            <p:cNvSpPr/>
            <p:nvPr/>
          </p:nvSpPr>
          <p:spPr>
            <a:xfrm>
              <a:off x="4855375" y="2362200"/>
              <a:ext cx="6525" cy="5025"/>
            </a:xfrm>
            <a:custGeom>
              <a:avLst/>
              <a:gdLst/>
              <a:ahLst/>
              <a:cxnLst/>
              <a:rect l="l" t="t" r="r" b="b"/>
              <a:pathLst>
                <a:path w="261" h="201" extrusionOk="0">
                  <a:moveTo>
                    <a:pt x="173" y="1"/>
                  </a:moveTo>
                  <a:cubicBezTo>
                    <a:pt x="157" y="1"/>
                    <a:pt x="140" y="1"/>
                    <a:pt x="103" y="21"/>
                  </a:cubicBezTo>
                  <a:cubicBezTo>
                    <a:pt x="54" y="54"/>
                    <a:pt x="0" y="104"/>
                    <a:pt x="17" y="157"/>
                  </a:cubicBezTo>
                  <a:cubicBezTo>
                    <a:pt x="30" y="189"/>
                    <a:pt x="61" y="200"/>
                    <a:pt x="96" y="200"/>
                  </a:cubicBezTo>
                  <a:cubicBezTo>
                    <a:pt x="116" y="200"/>
                    <a:pt x="137" y="196"/>
                    <a:pt x="157" y="190"/>
                  </a:cubicBezTo>
                  <a:cubicBezTo>
                    <a:pt x="173" y="174"/>
                    <a:pt x="190" y="174"/>
                    <a:pt x="206" y="157"/>
                  </a:cubicBezTo>
                  <a:cubicBezTo>
                    <a:pt x="244" y="124"/>
                    <a:pt x="260" y="87"/>
                    <a:pt x="260" y="54"/>
                  </a:cubicBezTo>
                  <a:cubicBezTo>
                    <a:pt x="244" y="21"/>
                    <a:pt x="206" y="1"/>
                    <a:pt x="17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9" name="Google Shape;15939;p49"/>
            <p:cNvSpPr/>
            <p:nvPr/>
          </p:nvSpPr>
          <p:spPr>
            <a:xfrm>
              <a:off x="4870825" y="2360650"/>
              <a:ext cx="6100" cy="5075"/>
            </a:xfrm>
            <a:custGeom>
              <a:avLst/>
              <a:gdLst/>
              <a:ahLst/>
              <a:cxnLst/>
              <a:rect l="l" t="t" r="r" b="b"/>
              <a:pathLst>
                <a:path w="244" h="203" extrusionOk="0">
                  <a:moveTo>
                    <a:pt x="171" y="1"/>
                  </a:moveTo>
                  <a:cubicBezTo>
                    <a:pt x="156" y="1"/>
                    <a:pt x="139" y="5"/>
                    <a:pt x="120" y="13"/>
                  </a:cubicBezTo>
                  <a:cubicBezTo>
                    <a:pt x="87" y="13"/>
                    <a:pt x="54" y="30"/>
                    <a:pt x="38" y="46"/>
                  </a:cubicBezTo>
                  <a:cubicBezTo>
                    <a:pt x="17" y="83"/>
                    <a:pt x="1" y="100"/>
                    <a:pt x="1" y="133"/>
                  </a:cubicBezTo>
                  <a:cubicBezTo>
                    <a:pt x="1" y="149"/>
                    <a:pt x="1" y="166"/>
                    <a:pt x="38" y="186"/>
                  </a:cubicBezTo>
                  <a:cubicBezTo>
                    <a:pt x="54" y="203"/>
                    <a:pt x="71" y="203"/>
                    <a:pt x="104" y="203"/>
                  </a:cubicBezTo>
                  <a:cubicBezTo>
                    <a:pt x="120" y="203"/>
                    <a:pt x="141" y="186"/>
                    <a:pt x="141" y="186"/>
                  </a:cubicBezTo>
                  <a:cubicBezTo>
                    <a:pt x="157" y="186"/>
                    <a:pt x="174" y="166"/>
                    <a:pt x="190" y="149"/>
                  </a:cubicBezTo>
                  <a:cubicBezTo>
                    <a:pt x="244" y="100"/>
                    <a:pt x="244" y="46"/>
                    <a:pt x="207" y="13"/>
                  </a:cubicBezTo>
                  <a:cubicBezTo>
                    <a:pt x="199" y="5"/>
                    <a:pt x="186" y="1"/>
                    <a:pt x="17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0" name="Google Shape;15940;p49"/>
            <p:cNvSpPr/>
            <p:nvPr/>
          </p:nvSpPr>
          <p:spPr>
            <a:xfrm>
              <a:off x="4876400" y="2372500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74" y="1"/>
                  </a:moveTo>
                  <a:cubicBezTo>
                    <a:pt x="141" y="1"/>
                    <a:pt x="103" y="1"/>
                    <a:pt x="70" y="22"/>
                  </a:cubicBezTo>
                  <a:cubicBezTo>
                    <a:pt x="54" y="38"/>
                    <a:pt x="21" y="71"/>
                    <a:pt x="21" y="88"/>
                  </a:cubicBezTo>
                  <a:cubicBezTo>
                    <a:pt x="0" y="158"/>
                    <a:pt x="37" y="191"/>
                    <a:pt x="87" y="191"/>
                  </a:cubicBezTo>
                  <a:cubicBezTo>
                    <a:pt x="103" y="191"/>
                    <a:pt x="141" y="191"/>
                    <a:pt x="157" y="174"/>
                  </a:cubicBezTo>
                  <a:cubicBezTo>
                    <a:pt x="157" y="174"/>
                    <a:pt x="174" y="174"/>
                    <a:pt x="190" y="158"/>
                  </a:cubicBezTo>
                  <a:cubicBezTo>
                    <a:pt x="207" y="141"/>
                    <a:pt x="227" y="125"/>
                    <a:pt x="244" y="88"/>
                  </a:cubicBezTo>
                  <a:cubicBezTo>
                    <a:pt x="260" y="38"/>
                    <a:pt x="227" y="1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1" name="Google Shape;15941;p49"/>
            <p:cNvSpPr/>
            <p:nvPr/>
          </p:nvSpPr>
          <p:spPr>
            <a:xfrm>
              <a:off x="4885475" y="2360550"/>
              <a:ext cx="6400" cy="5175"/>
            </a:xfrm>
            <a:custGeom>
              <a:avLst/>
              <a:gdLst/>
              <a:ahLst/>
              <a:cxnLst/>
              <a:rect l="l" t="t" r="r" b="b"/>
              <a:pathLst>
                <a:path w="256" h="207" extrusionOk="0">
                  <a:moveTo>
                    <a:pt x="173" y="1"/>
                  </a:moveTo>
                  <a:cubicBezTo>
                    <a:pt x="103" y="1"/>
                    <a:pt x="33" y="50"/>
                    <a:pt x="17" y="104"/>
                  </a:cubicBezTo>
                  <a:cubicBezTo>
                    <a:pt x="0" y="153"/>
                    <a:pt x="33" y="207"/>
                    <a:pt x="87" y="207"/>
                  </a:cubicBezTo>
                  <a:cubicBezTo>
                    <a:pt x="103" y="207"/>
                    <a:pt x="136" y="190"/>
                    <a:pt x="153" y="190"/>
                  </a:cubicBezTo>
                  <a:cubicBezTo>
                    <a:pt x="153" y="190"/>
                    <a:pt x="173" y="170"/>
                    <a:pt x="190" y="170"/>
                  </a:cubicBezTo>
                  <a:cubicBezTo>
                    <a:pt x="206" y="153"/>
                    <a:pt x="223" y="120"/>
                    <a:pt x="239" y="104"/>
                  </a:cubicBezTo>
                  <a:cubicBezTo>
                    <a:pt x="256" y="67"/>
                    <a:pt x="239" y="50"/>
                    <a:pt x="239" y="34"/>
                  </a:cubicBezTo>
                  <a:cubicBezTo>
                    <a:pt x="223" y="17"/>
                    <a:pt x="190" y="1"/>
                    <a:pt x="17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2" name="Google Shape;15942;p49"/>
            <p:cNvSpPr/>
            <p:nvPr/>
          </p:nvSpPr>
          <p:spPr>
            <a:xfrm>
              <a:off x="4878550" y="2386725"/>
              <a:ext cx="4375" cy="4775"/>
            </a:xfrm>
            <a:custGeom>
              <a:avLst/>
              <a:gdLst/>
              <a:ahLst/>
              <a:cxnLst/>
              <a:rect l="l" t="t" r="r" b="b"/>
              <a:pathLst>
                <a:path w="175" h="191" extrusionOk="0">
                  <a:moveTo>
                    <a:pt x="174" y="1"/>
                  </a:moveTo>
                  <a:cubicBezTo>
                    <a:pt x="158" y="1"/>
                    <a:pt x="121" y="1"/>
                    <a:pt x="104" y="17"/>
                  </a:cubicBezTo>
                  <a:cubicBezTo>
                    <a:pt x="55" y="34"/>
                    <a:pt x="1" y="104"/>
                    <a:pt x="17" y="153"/>
                  </a:cubicBezTo>
                  <a:cubicBezTo>
                    <a:pt x="17" y="153"/>
                    <a:pt x="38" y="174"/>
                    <a:pt x="38" y="191"/>
                  </a:cubicBezTo>
                  <a:cubicBezTo>
                    <a:pt x="88" y="121"/>
                    <a:pt x="121" y="50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3" name="Google Shape;15943;p49"/>
            <p:cNvSpPr/>
            <p:nvPr/>
          </p:nvSpPr>
          <p:spPr>
            <a:xfrm>
              <a:off x="4896600" y="2339025"/>
              <a:ext cx="6525" cy="4750"/>
            </a:xfrm>
            <a:custGeom>
              <a:avLst/>
              <a:gdLst/>
              <a:ahLst/>
              <a:cxnLst/>
              <a:rect l="l" t="t" r="r" b="b"/>
              <a:pathLst>
                <a:path w="261" h="190" extrusionOk="0">
                  <a:moveTo>
                    <a:pt x="174" y="0"/>
                  </a:moveTo>
                  <a:cubicBezTo>
                    <a:pt x="141" y="0"/>
                    <a:pt x="120" y="0"/>
                    <a:pt x="87" y="21"/>
                  </a:cubicBezTo>
                  <a:cubicBezTo>
                    <a:pt x="54" y="37"/>
                    <a:pt x="38" y="70"/>
                    <a:pt x="38" y="87"/>
                  </a:cubicBezTo>
                  <a:cubicBezTo>
                    <a:pt x="0" y="140"/>
                    <a:pt x="38" y="190"/>
                    <a:pt x="104" y="190"/>
                  </a:cubicBezTo>
                  <a:cubicBezTo>
                    <a:pt x="120" y="190"/>
                    <a:pt x="141" y="190"/>
                    <a:pt x="174" y="173"/>
                  </a:cubicBezTo>
                  <a:cubicBezTo>
                    <a:pt x="174" y="173"/>
                    <a:pt x="190" y="173"/>
                    <a:pt x="190" y="157"/>
                  </a:cubicBezTo>
                  <a:cubicBezTo>
                    <a:pt x="223" y="140"/>
                    <a:pt x="244" y="124"/>
                    <a:pt x="260" y="87"/>
                  </a:cubicBezTo>
                  <a:cubicBezTo>
                    <a:pt x="260" y="70"/>
                    <a:pt x="260" y="37"/>
                    <a:pt x="244" y="21"/>
                  </a:cubicBezTo>
                  <a:cubicBezTo>
                    <a:pt x="223" y="0"/>
                    <a:pt x="207" y="0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4" name="Google Shape;15944;p49"/>
            <p:cNvSpPr/>
            <p:nvPr/>
          </p:nvSpPr>
          <p:spPr>
            <a:xfrm>
              <a:off x="4891850" y="2327050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57" y="1"/>
                  </a:moveTo>
                  <a:cubicBezTo>
                    <a:pt x="141" y="1"/>
                    <a:pt x="104" y="17"/>
                    <a:pt x="71" y="34"/>
                  </a:cubicBezTo>
                  <a:cubicBezTo>
                    <a:pt x="38" y="50"/>
                    <a:pt x="21" y="67"/>
                    <a:pt x="21" y="104"/>
                  </a:cubicBezTo>
                  <a:cubicBezTo>
                    <a:pt x="1" y="153"/>
                    <a:pt x="38" y="190"/>
                    <a:pt x="87" y="190"/>
                  </a:cubicBezTo>
                  <a:lnTo>
                    <a:pt x="157" y="190"/>
                  </a:lnTo>
                  <a:cubicBezTo>
                    <a:pt x="157" y="170"/>
                    <a:pt x="174" y="170"/>
                    <a:pt x="174" y="170"/>
                  </a:cubicBezTo>
                  <a:cubicBezTo>
                    <a:pt x="207" y="153"/>
                    <a:pt x="228" y="120"/>
                    <a:pt x="244" y="104"/>
                  </a:cubicBezTo>
                  <a:cubicBezTo>
                    <a:pt x="261" y="34"/>
                    <a:pt x="228" y="1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5" name="Google Shape;15945;p49"/>
            <p:cNvSpPr/>
            <p:nvPr/>
          </p:nvSpPr>
          <p:spPr>
            <a:xfrm>
              <a:off x="4885875" y="2349325"/>
              <a:ext cx="6525" cy="4750"/>
            </a:xfrm>
            <a:custGeom>
              <a:avLst/>
              <a:gdLst/>
              <a:ahLst/>
              <a:cxnLst/>
              <a:rect l="l" t="t" r="r" b="b"/>
              <a:pathLst>
                <a:path w="261" h="190" extrusionOk="0">
                  <a:moveTo>
                    <a:pt x="174" y="0"/>
                  </a:moveTo>
                  <a:cubicBezTo>
                    <a:pt x="137" y="0"/>
                    <a:pt x="104" y="21"/>
                    <a:pt x="87" y="37"/>
                  </a:cubicBezTo>
                  <a:cubicBezTo>
                    <a:pt x="54" y="54"/>
                    <a:pt x="34" y="70"/>
                    <a:pt x="17" y="103"/>
                  </a:cubicBezTo>
                  <a:cubicBezTo>
                    <a:pt x="1" y="157"/>
                    <a:pt x="34" y="190"/>
                    <a:pt x="104" y="190"/>
                  </a:cubicBezTo>
                  <a:lnTo>
                    <a:pt x="157" y="190"/>
                  </a:lnTo>
                  <a:cubicBezTo>
                    <a:pt x="174" y="173"/>
                    <a:pt x="174" y="173"/>
                    <a:pt x="190" y="173"/>
                  </a:cubicBezTo>
                  <a:cubicBezTo>
                    <a:pt x="223" y="157"/>
                    <a:pt x="240" y="124"/>
                    <a:pt x="240" y="103"/>
                  </a:cubicBezTo>
                  <a:cubicBezTo>
                    <a:pt x="260" y="70"/>
                    <a:pt x="260" y="54"/>
                    <a:pt x="240" y="37"/>
                  </a:cubicBezTo>
                  <a:cubicBezTo>
                    <a:pt x="223" y="0"/>
                    <a:pt x="207" y="0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6" name="Google Shape;15946;p49"/>
            <p:cNvSpPr/>
            <p:nvPr/>
          </p:nvSpPr>
          <p:spPr>
            <a:xfrm>
              <a:off x="4900525" y="2301675"/>
              <a:ext cx="6825" cy="4950"/>
            </a:xfrm>
            <a:custGeom>
              <a:avLst/>
              <a:gdLst/>
              <a:ahLst/>
              <a:cxnLst/>
              <a:rect l="l" t="t" r="r" b="b"/>
              <a:pathLst>
                <a:path w="273" h="198" extrusionOk="0">
                  <a:moveTo>
                    <a:pt x="177" y="1"/>
                  </a:moveTo>
                  <a:cubicBezTo>
                    <a:pt x="157" y="1"/>
                    <a:pt x="137" y="6"/>
                    <a:pt x="120" y="18"/>
                  </a:cubicBezTo>
                  <a:cubicBezTo>
                    <a:pt x="50" y="35"/>
                    <a:pt x="0" y="105"/>
                    <a:pt x="17" y="154"/>
                  </a:cubicBezTo>
                  <a:cubicBezTo>
                    <a:pt x="29" y="181"/>
                    <a:pt x="70" y="198"/>
                    <a:pt x="111" y="198"/>
                  </a:cubicBezTo>
                  <a:cubicBezTo>
                    <a:pt x="125" y="198"/>
                    <a:pt x="140" y="196"/>
                    <a:pt x="153" y="191"/>
                  </a:cubicBezTo>
                  <a:cubicBezTo>
                    <a:pt x="223" y="154"/>
                    <a:pt x="272" y="88"/>
                    <a:pt x="256" y="51"/>
                  </a:cubicBezTo>
                  <a:cubicBezTo>
                    <a:pt x="245" y="19"/>
                    <a:pt x="212" y="1"/>
                    <a:pt x="17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7" name="Google Shape;15947;p49"/>
            <p:cNvSpPr/>
            <p:nvPr/>
          </p:nvSpPr>
          <p:spPr>
            <a:xfrm>
              <a:off x="4856700" y="2408175"/>
              <a:ext cx="6425" cy="5175"/>
            </a:xfrm>
            <a:custGeom>
              <a:avLst/>
              <a:gdLst/>
              <a:ahLst/>
              <a:cxnLst/>
              <a:rect l="l" t="t" r="r" b="b"/>
              <a:pathLst>
                <a:path w="257" h="207" extrusionOk="0">
                  <a:moveTo>
                    <a:pt x="153" y="1"/>
                  </a:moveTo>
                  <a:cubicBezTo>
                    <a:pt x="137" y="1"/>
                    <a:pt x="104" y="17"/>
                    <a:pt x="67" y="38"/>
                  </a:cubicBezTo>
                  <a:cubicBezTo>
                    <a:pt x="34" y="54"/>
                    <a:pt x="17" y="87"/>
                    <a:pt x="17" y="104"/>
                  </a:cubicBezTo>
                  <a:cubicBezTo>
                    <a:pt x="1" y="141"/>
                    <a:pt x="1" y="157"/>
                    <a:pt x="17" y="174"/>
                  </a:cubicBezTo>
                  <a:cubicBezTo>
                    <a:pt x="34" y="190"/>
                    <a:pt x="50" y="207"/>
                    <a:pt x="87" y="207"/>
                  </a:cubicBezTo>
                  <a:cubicBezTo>
                    <a:pt x="104" y="207"/>
                    <a:pt x="120" y="207"/>
                    <a:pt x="153" y="190"/>
                  </a:cubicBezTo>
                  <a:cubicBezTo>
                    <a:pt x="153" y="190"/>
                    <a:pt x="170" y="190"/>
                    <a:pt x="170" y="174"/>
                  </a:cubicBezTo>
                  <a:cubicBezTo>
                    <a:pt x="207" y="157"/>
                    <a:pt x="224" y="141"/>
                    <a:pt x="240" y="104"/>
                  </a:cubicBezTo>
                  <a:cubicBezTo>
                    <a:pt x="257" y="54"/>
                    <a:pt x="224" y="1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8" name="Google Shape;15948;p49"/>
            <p:cNvSpPr/>
            <p:nvPr/>
          </p:nvSpPr>
          <p:spPr>
            <a:xfrm>
              <a:off x="4852800" y="2396225"/>
              <a:ext cx="6925" cy="4650"/>
            </a:xfrm>
            <a:custGeom>
              <a:avLst/>
              <a:gdLst/>
              <a:ahLst/>
              <a:cxnLst/>
              <a:rect l="l" t="t" r="r" b="b"/>
              <a:pathLst>
                <a:path w="277" h="186" extrusionOk="0">
                  <a:moveTo>
                    <a:pt x="173" y="0"/>
                  </a:moveTo>
                  <a:cubicBezTo>
                    <a:pt x="140" y="0"/>
                    <a:pt x="103" y="0"/>
                    <a:pt x="87" y="17"/>
                  </a:cubicBezTo>
                  <a:cubicBezTo>
                    <a:pt x="54" y="50"/>
                    <a:pt x="37" y="66"/>
                    <a:pt x="17" y="103"/>
                  </a:cubicBezTo>
                  <a:cubicBezTo>
                    <a:pt x="0" y="153"/>
                    <a:pt x="37" y="186"/>
                    <a:pt x="103" y="186"/>
                  </a:cubicBezTo>
                  <a:cubicBezTo>
                    <a:pt x="120" y="186"/>
                    <a:pt x="140" y="186"/>
                    <a:pt x="157" y="169"/>
                  </a:cubicBezTo>
                  <a:lnTo>
                    <a:pt x="190" y="169"/>
                  </a:lnTo>
                  <a:cubicBezTo>
                    <a:pt x="223" y="136"/>
                    <a:pt x="243" y="120"/>
                    <a:pt x="260" y="83"/>
                  </a:cubicBezTo>
                  <a:cubicBezTo>
                    <a:pt x="276" y="33"/>
                    <a:pt x="243" y="0"/>
                    <a:pt x="17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9" name="Google Shape;15949;p49"/>
            <p:cNvSpPr/>
            <p:nvPr/>
          </p:nvSpPr>
          <p:spPr>
            <a:xfrm>
              <a:off x="4847225" y="2386725"/>
              <a:ext cx="6925" cy="5075"/>
            </a:xfrm>
            <a:custGeom>
              <a:avLst/>
              <a:gdLst/>
              <a:ahLst/>
              <a:cxnLst/>
              <a:rect l="l" t="t" r="r" b="b"/>
              <a:pathLst>
                <a:path w="277" h="203" extrusionOk="0">
                  <a:moveTo>
                    <a:pt x="172" y="0"/>
                  </a:moveTo>
                  <a:cubicBezTo>
                    <a:pt x="134" y="0"/>
                    <a:pt x="86" y="18"/>
                    <a:pt x="54" y="50"/>
                  </a:cubicBezTo>
                  <a:cubicBezTo>
                    <a:pt x="1" y="104"/>
                    <a:pt x="1" y="153"/>
                    <a:pt x="54" y="191"/>
                  </a:cubicBezTo>
                  <a:cubicBezTo>
                    <a:pt x="62" y="199"/>
                    <a:pt x="75" y="203"/>
                    <a:pt x="89" y="203"/>
                  </a:cubicBezTo>
                  <a:cubicBezTo>
                    <a:pt x="104" y="203"/>
                    <a:pt x="120" y="199"/>
                    <a:pt x="137" y="191"/>
                  </a:cubicBezTo>
                  <a:lnTo>
                    <a:pt x="157" y="191"/>
                  </a:lnTo>
                  <a:cubicBezTo>
                    <a:pt x="190" y="174"/>
                    <a:pt x="207" y="174"/>
                    <a:pt x="223" y="153"/>
                  </a:cubicBezTo>
                  <a:cubicBezTo>
                    <a:pt x="260" y="104"/>
                    <a:pt x="277" y="34"/>
                    <a:pt x="223" y="17"/>
                  </a:cubicBezTo>
                  <a:cubicBezTo>
                    <a:pt x="212" y="6"/>
                    <a:pt x="193" y="0"/>
                    <a:pt x="17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0" name="Google Shape;15950;p49"/>
            <p:cNvSpPr/>
            <p:nvPr/>
          </p:nvSpPr>
          <p:spPr>
            <a:xfrm>
              <a:off x="4865675" y="2339025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74" y="0"/>
                  </a:moveTo>
                  <a:cubicBezTo>
                    <a:pt x="141" y="0"/>
                    <a:pt x="104" y="21"/>
                    <a:pt x="71" y="37"/>
                  </a:cubicBezTo>
                  <a:cubicBezTo>
                    <a:pt x="54" y="54"/>
                    <a:pt x="38" y="70"/>
                    <a:pt x="17" y="103"/>
                  </a:cubicBezTo>
                  <a:cubicBezTo>
                    <a:pt x="1" y="124"/>
                    <a:pt x="17" y="157"/>
                    <a:pt x="17" y="173"/>
                  </a:cubicBezTo>
                  <a:cubicBezTo>
                    <a:pt x="38" y="190"/>
                    <a:pt x="71" y="206"/>
                    <a:pt x="87" y="206"/>
                  </a:cubicBezTo>
                  <a:cubicBezTo>
                    <a:pt x="120" y="206"/>
                    <a:pt x="141" y="190"/>
                    <a:pt x="157" y="190"/>
                  </a:cubicBezTo>
                  <a:cubicBezTo>
                    <a:pt x="174" y="190"/>
                    <a:pt x="174" y="173"/>
                    <a:pt x="190" y="173"/>
                  </a:cubicBezTo>
                  <a:cubicBezTo>
                    <a:pt x="207" y="157"/>
                    <a:pt x="244" y="124"/>
                    <a:pt x="244" y="103"/>
                  </a:cubicBezTo>
                  <a:cubicBezTo>
                    <a:pt x="260" y="54"/>
                    <a:pt x="223" y="0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1" name="Google Shape;15951;p49"/>
            <p:cNvSpPr/>
            <p:nvPr/>
          </p:nvSpPr>
          <p:spPr>
            <a:xfrm>
              <a:off x="4783225" y="2479500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57" y="1"/>
                  </a:moveTo>
                  <a:cubicBezTo>
                    <a:pt x="120" y="1"/>
                    <a:pt x="87" y="17"/>
                    <a:pt x="70" y="34"/>
                  </a:cubicBezTo>
                  <a:cubicBezTo>
                    <a:pt x="37" y="50"/>
                    <a:pt x="17" y="71"/>
                    <a:pt x="0" y="104"/>
                  </a:cubicBezTo>
                  <a:cubicBezTo>
                    <a:pt x="0" y="120"/>
                    <a:pt x="0" y="153"/>
                    <a:pt x="17" y="174"/>
                  </a:cubicBezTo>
                  <a:cubicBezTo>
                    <a:pt x="17" y="190"/>
                    <a:pt x="54" y="207"/>
                    <a:pt x="87" y="207"/>
                  </a:cubicBezTo>
                  <a:cubicBezTo>
                    <a:pt x="103" y="207"/>
                    <a:pt x="120" y="190"/>
                    <a:pt x="140" y="190"/>
                  </a:cubicBezTo>
                  <a:cubicBezTo>
                    <a:pt x="157" y="174"/>
                    <a:pt x="157" y="174"/>
                    <a:pt x="173" y="174"/>
                  </a:cubicBezTo>
                  <a:cubicBezTo>
                    <a:pt x="206" y="153"/>
                    <a:pt x="223" y="120"/>
                    <a:pt x="223" y="104"/>
                  </a:cubicBezTo>
                  <a:cubicBezTo>
                    <a:pt x="260" y="50"/>
                    <a:pt x="223" y="1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2" name="Google Shape;15952;p49"/>
            <p:cNvSpPr/>
            <p:nvPr/>
          </p:nvSpPr>
          <p:spPr>
            <a:xfrm>
              <a:off x="4845075" y="2374675"/>
              <a:ext cx="6500" cy="4775"/>
            </a:xfrm>
            <a:custGeom>
              <a:avLst/>
              <a:gdLst/>
              <a:ahLst/>
              <a:cxnLst/>
              <a:rect l="l" t="t" r="r" b="b"/>
              <a:pathLst>
                <a:path w="260" h="191" extrusionOk="0">
                  <a:moveTo>
                    <a:pt x="173" y="1"/>
                  </a:moveTo>
                  <a:cubicBezTo>
                    <a:pt x="140" y="1"/>
                    <a:pt x="103" y="1"/>
                    <a:pt x="70" y="38"/>
                  </a:cubicBezTo>
                  <a:cubicBezTo>
                    <a:pt x="54" y="54"/>
                    <a:pt x="37" y="71"/>
                    <a:pt x="16" y="104"/>
                  </a:cubicBezTo>
                  <a:cubicBezTo>
                    <a:pt x="0" y="120"/>
                    <a:pt x="16" y="157"/>
                    <a:pt x="16" y="174"/>
                  </a:cubicBezTo>
                  <a:cubicBezTo>
                    <a:pt x="37" y="190"/>
                    <a:pt x="70" y="190"/>
                    <a:pt x="87" y="190"/>
                  </a:cubicBezTo>
                  <a:lnTo>
                    <a:pt x="157" y="190"/>
                  </a:lnTo>
                  <a:cubicBezTo>
                    <a:pt x="173" y="174"/>
                    <a:pt x="173" y="174"/>
                    <a:pt x="190" y="174"/>
                  </a:cubicBezTo>
                  <a:cubicBezTo>
                    <a:pt x="206" y="157"/>
                    <a:pt x="243" y="120"/>
                    <a:pt x="243" y="104"/>
                  </a:cubicBezTo>
                  <a:cubicBezTo>
                    <a:pt x="260" y="38"/>
                    <a:pt x="223" y="1"/>
                    <a:pt x="17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3" name="Google Shape;15953;p49"/>
            <p:cNvSpPr/>
            <p:nvPr/>
          </p:nvSpPr>
          <p:spPr>
            <a:xfrm>
              <a:off x="4818875" y="2443850"/>
              <a:ext cx="6525" cy="5075"/>
            </a:xfrm>
            <a:custGeom>
              <a:avLst/>
              <a:gdLst/>
              <a:ahLst/>
              <a:cxnLst/>
              <a:rect l="l" t="t" r="r" b="b"/>
              <a:pathLst>
                <a:path w="261" h="203" extrusionOk="0">
                  <a:moveTo>
                    <a:pt x="137" y="0"/>
                  </a:moveTo>
                  <a:cubicBezTo>
                    <a:pt x="104" y="17"/>
                    <a:pt x="87" y="33"/>
                    <a:pt x="54" y="54"/>
                  </a:cubicBezTo>
                  <a:cubicBezTo>
                    <a:pt x="1" y="103"/>
                    <a:pt x="1" y="157"/>
                    <a:pt x="54" y="190"/>
                  </a:cubicBezTo>
                  <a:cubicBezTo>
                    <a:pt x="63" y="198"/>
                    <a:pt x="75" y="202"/>
                    <a:pt x="87" y="202"/>
                  </a:cubicBezTo>
                  <a:cubicBezTo>
                    <a:pt x="100" y="202"/>
                    <a:pt x="112" y="198"/>
                    <a:pt x="120" y="190"/>
                  </a:cubicBezTo>
                  <a:lnTo>
                    <a:pt x="157" y="190"/>
                  </a:lnTo>
                  <a:cubicBezTo>
                    <a:pt x="174" y="173"/>
                    <a:pt x="207" y="157"/>
                    <a:pt x="207" y="157"/>
                  </a:cubicBezTo>
                  <a:cubicBezTo>
                    <a:pt x="240" y="120"/>
                    <a:pt x="261" y="103"/>
                    <a:pt x="261" y="70"/>
                  </a:cubicBezTo>
                  <a:cubicBezTo>
                    <a:pt x="261" y="54"/>
                    <a:pt x="240" y="33"/>
                    <a:pt x="223" y="17"/>
                  </a:cubicBezTo>
                  <a:cubicBezTo>
                    <a:pt x="207" y="0"/>
                    <a:pt x="174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4" name="Google Shape;15954;p49"/>
            <p:cNvSpPr/>
            <p:nvPr/>
          </p:nvSpPr>
          <p:spPr>
            <a:xfrm>
              <a:off x="4724375" y="2490225"/>
              <a:ext cx="6500" cy="5175"/>
            </a:xfrm>
            <a:custGeom>
              <a:avLst/>
              <a:gdLst/>
              <a:ahLst/>
              <a:cxnLst/>
              <a:rect l="l" t="t" r="r" b="b"/>
              <a:pathLst>
                <a:path w="260" h="207" extrusionOk="0">
                  <a:moveTo>
                    <a:pt x="173" y="0"/>
                  </a:moveTo>
                  <a:cubicBezTo>
                    <a:pt x="140" y="0"/>
                    <a:pt x="103" y="17"/>
                    <a:pt x="70" y="33"/>
                  </a:cubicBezTo>
                  <a:cubicBezTo>
                    <a:pt x="54" y="54"/>
                    <a:pt x="37" y="70"/>
                    <a:pt x="21" y="103"/>
                  </a:cubicBezTo>
                  <a:cubicBezTo>
                    <a:pt x="0" y="157"/>
                    <a:pt x="37" y="206"/>
                    <a:pt x="87" y="206"/>
                  </a:cubicBezTo>
                  <a:cubicBezTo>
                    <a:pt x="124" y="206"/>
                    <a:pt x="140" y="190"/>
                    <a:pt x="157" y="190"/>
                  </a:cubicBezTo>
                  <a:cubicBezTo>
                    <a:pt x="190" y="173"/>
                    <a:pt x="227" y="136"/>
                    <a:pt x="243" y="103"/>
                  </a:cubicBezTo>
                  <a:cubicBezTo>
                    <a:pt x="260" y="54"/>
                    <a:pt x="227" y="0"/>
                    <a:pt x="17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5" name="Google Shape;15955;p49"/>
            <p:cNvSpPr/>
            <p:nvPr/>
          </p:nvSpPr>
          <p:spPr>
            <a:xfrm>
              <a:off x="4720975" y="2479500"/>
              <a:ext cx="6500" cy="4775"/>
            </a:xfrm>
            <a:custGeom>
              <a:avLst/>
              <a:gdLst/>
              <a:ahLst/>
              <a:cxnLst/>
              <a:rect l="l" t="t" r="r" b="b"/>
              <a:pathLst>
                <a:path w="260" h="191" extrusionOk="0">
                  <a:moveTo>
                    <a:pt x="173" y="1"/>
                  </a:moveTo>
                  <a:cubicBezTo>
                    <a:pt x="136" y="1"/>
                    <a:pt x="103" y="17"/>
                    <a:pt x="70" y="34"/>
                  </a:cubicBezTo>
                  <a:cubicBezTo>
                    <a:pt x="54" y="50"/>
                    <a:pt x="17" y="71"/>
                    <a:pt x="17" y="104"/>
                  </a:cubicBezTo>
                  <a:cubicBezTo>
                    <a:pt x="0" y="120"/>
                    <a:pt x="17" y="153"/>
                    <a:pt x="17" y="174"/>
                  </a:cubicBezTo>
                  <a:cubicBezTo>
                    <a:pt x="33" y="190"/>
                    <a:pt x="70" y="190"/>
                    <a:pt x="87" y="190"/>
                  </a:cubicBezTo>
                  <a:lnTo>
                    <a:pt x="157" y="190"/>
                  </a:lnTo>
                  <a:cubicBezTo>
                    <a:pt x="173" y="174"/>
                    <a:pt x="173" y="174"/>
                    <a:pt x="190" y="174"/>
                  </a:cubicBezTo>
                  <a:cubicBezTo>
                    <a:pt x="206" y="153"/>
                    <a:pt x="239" y="120"/>
                    <a:pt x="239" y="104"/>
                  </a:cubicBezTo>
                  <a:cubicBezTo>
                    <a:pt x="260" y="50"/>
                    <a:pt x="223" y="1"/>
                    <a:pt x="17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6" name="Google Shape;15956;p49"/>
            <p:cNvSpPr/>
            <p:nvPr/>
          </p:nvSpPr>
          <p:spPr>
            <a:xfrm>
              <a:off x="4716225" y="2468150"/>
              <a:ext cx="6100" cy="4875"/>
            </a:xfrm>
            <a:custGeom>
              <a:avLst/>
              <a:gdLst/>
              <a:ahLst/>
              <a:cxnLst/>
              <a:rect l="l" t="t" r="r" b="b"/>
              <a:pathLst>
                <a:path w="244" h="195" extrusionOk="0">
                  <a:moveTo>
                    <a:pt x="161" y="0"/>
                  </a:moveTo>
                  <a:cubicBezTo>
                    <a:pt x="153" y="0"/>
                    <a:pt x="146" y="2"/>
                    <a:pt x="141" y="9"/>
                  </a:cubicBezTo>
                  <a:cubicBezTo>
                    <a:pt x="103" y="9"/>
                    <a:pt x="70" y="26"/>
                    <a:pt x="54" y="59"/>
                  </a:cubicBezTo>
                  <a:cubicBezTo>
                    <a:pt x="0" y="92"/>
                    <a:pt x="0" y="162"/>
                    <a:pt x="37" y="178"/>
                  </a:cubicBezTo>
                  <a:cubicBezTo>
                    <a:pt x="54" y="195"/>
                    <a:pt x="87" y="195"/>
                    <a:pt x="120" y="195"/>
                  </a:cubicBezTo>
                  <a:cubicBezTo>
                    <a:pt x="141" y="195"/>
                    <a:pt x="141" y="195"/>
                    <a:pt x="157" y="178"/>
                  </a:cubicBezTo>
                  <a:cubicBezTo>
                    <a:pt x="174" y="178"/>
                    <a:pt x="190" y="162"/>
                    <a:pt x="207" y="145"/>
                  </a:cubicBezTo>
                  <a:cubicBezTo>
                    <a:pt x="223" y="129"/>
                    <a:pt x="244" y="92"/>
                    <a:pt x="244" y="75"/>
                  </a:cubicBezTo>
                  <a:cubicBezTo>
                    <a:pt x="244" y="42"/>
                    <a:pt x="244" y="26"/>
                    <a:pt x="207" y="9"/>
                  </a:cubicBezTo>
                  <a:cubicBezTo>
                    <a:pt x="196" y="9"/>
                    <a:pt x="177" y="0"/>
                    <a:pt x="16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7" name="Google Shape;15957;p49"/>
            <p:cNvSpPr/>
            <p:nvPr/>
          </p:nvSpPr>
          <p:spPr>
            <a:xfrm>
              <a:off x="4713650" y="2457750"/>
              <a:ext cx="6525" cy="5025"/>
            </a:xfrm>
            <a:custGeom>
              <a:avLst/>
              <a:gdLst/>
              <a:ahLst/>
              <a:cxnLst/>
              <a:rect l="l" t="t" r="r" b="b"/>
              <a:pathLst>
                <a:path w="261" h="201" extrusionOk="0">
                  <a:moveTo>
                    <a:pt x="167" y="0"/>
                  </a:moveTo>
                  <a:cubicBezTo>
                    <a:pt x="146" y="0"/>
                    <a:pt x="124" y="5"/>
                    <a:pt x="103" y="13"/>
                  </a:cubicBezTo>
                  <a:cubicBezTo>
                    <a:pt x="37" y="46"/>
                    <a:pt x="0" y="95"/>
                    <a:pt x="0" y="149"/>
                  </a:cubicBezTo>
                  <a:cubicBezTo>
                    <a:pt x="11" y="181"/>
                    <a:pt x="44" y="201"/>
                    <a:pt x="85" y="201"/>
                  </a:cubicBezTo>
                  <a:cubicBezTo>
                    <a:pt x="108" y="201"/>
                    <a:pt x="132" y="195"/>
                    <a:pt x="157" y="182"/>
                  </a:cubicBezTo>
                  <a:cubicBezTo>
                    <a:pt x="206" y="149"/>
                    <a:pt x="260" y="95"/>
                    <a:pt x="244" y="46"/>
                  </a:cubicBezTo>
                  <a:cubicBezTo>
                    <a:pt x="231" y="13"/>
                    <a:pt x="201" y="0"/>
                    <a:pt x="16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8" name="Google Shape;15958;p49"/>
            <p:cNvSpPr/>
            <p:nvPr/>
          </p:nvSpPr>
          <p:spPr>
            <a:xfrm>
              <a:off x="4733850" y="2433525"/>
              <a:ext cx="6925" cy="4775"/>
            </a:xfrm>
            <a:custGeom>
              <a:avLst/>
              <a:gdLst/>
              <a:ahLst/>
              <a:cxnLst/>
              <a:rect l="l" t="t" r="r" b="b"/>
              <a:pathLst>
                <a:path w="277" h="191" extrusionOk="0">
                  <a:moveTo>
                    <a:pt x="174" y="1"/>
                  </a:moveTo>
                  <a:cubicBezTo>
                    <a:pt x="157" y="1"/>
                    <a:pt x="120" y="1"/>
                    <a:pt x="87" y="17"/>
                  </a:cubicBezTo>
                  <a:cubicBezTo>
                    <a:pt x="54" y="34"/>
                    <a:pt x="33" y="71"/>
                    <a:pt x="33" y="87"/>
                  </a:cubicBezTo>
                  <a:cubicBezTo>
                    <a:pt x="0" y="157"/>
                    <a:pt x="33" y="190"/>
                    <a:pt x="103" y="190"/>
                  </a:cubicBezTo>
                  <a:cubicBezTo>
                    <a:pt x="120" y="190"/>
                    <a:pt x="157" y="190"/>
                    <a:pt x="174" y="174"/>
                  </a:cubicBezTo>
                  <a:cubicBezTo>
                    <a:pt x="174" y="174"/>
                    <a:pt x="190" y="174"/>
                    <a:pt x="190" y="157"/>
                  </a:cubicBezTo>
                  <a:cubicBezTo>
                    <a:pt x="223" y="137"/>
                    <a:pt x="240" y="120"/>
                    <a:pt x="260" y="87"/>
                  </a:cubicBezTo>
                  <a:cubicBezTo>
                    <a:pt x="277" y="34"/>
                    <a:pt x="240" y="1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9" name="Google Shape;15959;p49"/>
            <p:cNvSpPr/>
            <p:nvPr/>
          </p:nvSpPr>
          <p:spPr>
            <a:xfrm>
              <a:off x="4781050" y="2466200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74" y="1"/>
                  </a:moveTo>
                  <a:cubicBezTo>
                    <a:pt x="141" y="1"/>
                    <a:pt x="104" y="1"/>
                    <a:pt x="71" y="17"/>
                  </a:cubicBezTo>
                  <a:cubicBezTo>
                    <a:pt x="54" y="50"/>
                    <a:pt x="21" y="67"/>
                    <a:pt x="21" y="104"/>
                  </a:cubicBezTo>
                  <a:cubicBezTo>
                    <a:pt x="1" y="153"/>
                    <a:pt x="38" y="190"/>
                    <a:pt x="87" y="190"/>
                  </a:cubicBezTo>
                  <a:cubicBezTo>
                    <a:pt x="124" y="190"/>
                    <a:pt x="141" y="190"/>
                    <a:pt x="157" y="170"/>
                  </a:cubicBezTo>
                  <a:cubicBezTo>
                    <a:pt x="174" y="170"/>
                    <a:pt x="174" y="170"/>
                    <a:pt x="190" y="153"/>
                  </a:cubicBezTo>
                  <a:cubicBezTo>
                    <a:pt x="207" y="137"/>
                    <a:pt x="244" y="120"/>
                    <a:pt x="244" y="87"/>
                  </a:cubicBezTo>
                  <a:cubicBezTo>
                    <a:pt x="260" y="67"/>
                    <a:pt x="244" y="34"/>
                    <a:pt x="244" y="17"/>
                  </a:cubicBezTo>
                  <a:cubicBezTo>
                    <a:pt x="227" y="1"/>
                    <a:pt x="190" y="1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0" name="Google Shape;15960;p49"/>
            <p:cNvSpPr/>
            <p:nvPr/>
          </p:nvSpPr>
          <p:spPr>
            <a:xfrm>
              <a:off x="4729100" y="2468375"/>
              <a:ext cx="6525" cy="5175"/>
            </a:xfrm>
            <a:custGeom>
              <a:avLst/>
              <a:gdLst/>
              <a:ahLst/>
              <a:cxnLst/>
              <a:rect l="l" t="t" r="r" b="b"/>
              <a:pathLst>
                <a:path w="261" h="207" extrusionOk="0">
                  <a:moveTo>
                    <a:pt x="174" y="0"/>
                  </a:moveTo>
                  <a:cubicBezTo>
                    <a:pt x="141" y="0"/>
                    <a:pt x="104" y="17"/>
                    <a:pt x="71" y="33"/>
                  </a:cubicBezTo>
                  <a:cubicBezTo>
                    <a:pt x="54" y="50"/>
                    <a:pt x="17" y="83"/>
                    <a:pt x="17" y="103"/>
                  </a:cubicBezTo>
                  <a:cubicBezTo>
                    <a:pt x="1" y="136"/>
                    <a:pt x="17" y="169"/>
                    <a:pt x="38" y="186"/>
                  </a:cubicBezTo>
                  <a:cubicBezTo>
                    <a:pt x="54" y="206"/>
                    <a:pt x="71" y="206"/>
                    <a:pt x="87" y="206"/>
                  </a:cubicBezTo>
                  <a:cubicBezTo>
                    <a:pt x="104" y="206"/>
                    <a:pt x="141" y="206"/>
                    <a:pt x="157" y="186"/>
                  </a:cubicBezTo>
                  <a:cubicBezTo>
                    <a:pt x="190" y="169"/>
                    <a:pt x="223" y="136"/>
                    <a:pt x="244" y="103"/>
                  </a:cubicBezTo>
                  <a:cubicBezTo>
                    <a:pt x="260" y="50"/>
                    <a:pt x="223" y="0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1" name="Google Shape;15961;p49"/>
            <p:cNvSpPr/>
            <p:nvPr/>
          </p:nvSpPr>
          <p:spPr>
            <a:xfrm>
              <a:off x="4711075" y="2443425"/>
              <a:ext cx="6925" cy="4775"/>
            </a:xfrm>
            <a:custGeom>
              <a:avLst/>
              <a:gdLst/>
              <a:ahLst/>
              <a:cxnLst/>
              <a:rect l="l" t="t" r="r" b="b"/>
              <a:pathLst>
                <a:path w="277" h="191" extrusionOk="0">
                  <a:moveTo>
                    <a:pt x="173" y="1"/>
                  </a:moveTo>
                  <a:cubicBezTo>
                    <a:pt x="140" y="1"/>
                    <a:pt x="103" y="17"/>
                    <a:pt x="87" y="34"/>
                  </a:cubicBezTo>
                  <a:cubicBezTo>
                    <a:pt x="54" y="50"/>
                    <a:pt x="37" y="71"/>
                    <a:pt x="17" y="104"/>
                  </a:cubicBezTo>
                  <a:cubicBezTo>
                    <a:pt x="0" y="153"/>
                    <a:pt x="37" y="190"/>
                    <a:pt x="103" y="190"/>
                  </a:cubicBezTo>
                  <a:lnTo>
                    <a:pt x="157" y="190"/>
                  </a:lnTo>
                  <a:cubicBezTo>
                    <a:pt x="173" y="174"/>
                    <a:pt x="190" y="174"/>
                    <a:pt x="190" y="174"/>
                  </a:cubicBezTo>
                  <a:cubicBezTo>
                    <a:pt x="223" y="153"/>
                    <a:pt x="243" y="120"/>
                    <a:pt x="260" y="104"/>
                  </a:cubicBezTo>
                  <a:cubicBezTo>
                    <a:pt x="276" y="34"/>
                    <a:pt x="243" y="1"/>
                    <a:pt x="17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2" name="Google Shape;15962;p49"/>
            <p:cNvSpPr/>
            <p:nvPr/>
          </p:nvSpPr>
          <p:spPr>
            <a:xfrm>
              <a:off x="4736425" y="2479325"/>
              <a:ext cx="6525" cy="4950"/>
            </a:xfrm>
            <a:custGeom>
              <a:avLst/>
              <a:gdLst/>
              <a:ahLst/>
              <a:cxnLst/>
              <a:rect l="l" t="t" r="r" b="b"/>
              <a:pathLst>
                <a:path w="261" h="198" extrusionOk="0">
                  <a:moveTo>
                    <a:pt x="168" y="0"/>
                  </a:moveTo>
                  <a:cubicBezTo>
                    <a:pt x="159" y="0"/>
                    <a:pt x="149" y="2"/>
                    <a:pt x="137" y="8"/>
                  </a:cubicBezTo>
                  <a:cubicBezTo>
                    <a:pt x="104" y="8"/>
                    <a:pt x="71" y="24"/>
                    <a:pt x="54" y="57"/>
                  </a:cubicBezTo>
                  <a:cubicBezTo>
                    <a:pt x="0" y="94"/>
                    <a:pt x="0" y="160"/>
                    <a:pt x="33" y="181"/>
                  </a:cubicBezTo>
                  <a:cubicBezTo>
                    <a:pt x="71" y="197"/>
                    <a:pt x="87" y="197"/>
                    <a:pt x="120" y="197"/>
                  </a:cubicBezTo>
                  <a:cubicBezTo>
                    <a:pt x="137" y="197"/>
                    <a:pt x="137" y="197"/>
                    <a:pt x="157" y="181"/>
                  </a:cubicBezTo>
                  <a:cubicBezTo>
                    <a:pt x="174" y="181"/>
                    <a:pt x="190" y="160"/>
                    <a:pt x="207" y="144"/>
                  </a:cubicBezTo>
                  <a:cubicBezTo>
                    <a:pt x="240" y="127"/>
                    <a:pt x="240" y="94"/>
                    <a:pt x="240" y="78"/>
                  </a:cubicBezTo>
                  <a:cubicBezTo>
                    <a:pt x="260" y="41"/>
                    <a:pt x="240" y="24"/>
                    <a:pt x="223" y="8"/>
                  </a:cubicBezTo>
                  <a:cubicBezTo>
                    <a:pt x="201" y="8"/>
                    <a:pt x="186" y="0"/>
                    <a:pt x="16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3" name="Google Shape;15963;p49"/>
            <p:cNvSpPr/>
            <p:nvPr/>
          </p:nvSpPr>
          <p:spPr>
            <a:xfrm>
              <a:off x="4693450" y="2491325"/>
              <a:ext cx="6100" cy="4900"/>
            </a:xfrm>
            <a:custGeom>
              <a:avLst/>
              <a:gdLst/>
              <a:ahLst/>
              <a:cxnLst/>
              <a:rect l="l" t="t" r="r" b="b"/>
              <a:pathLst>
                <a:path w="244" h="196" extrusionOk="0">
                  <a:moveTo>
                    <a:pt x="169" y="1"/>
                  </a:moveTo>
                  <a:cubicBezTo>
                    <a:pt x="161" y="1"/>
                    <a:pt x="151" y="3"/>
                    <a:pt x="140" y="10"/>
                  </a:cubicBezTo>
                  <a:cubicBezTo>
                    <a:pt x="103" y="10"/>
                    <a:pt x="70" y="26"/>
                    <a:pt x="54" y="43"/>
                  </a:cubicBezTo>
                  <a:cubicBezTo>
                    <a:pt x="0" y="92"/>
                    <a:pt x="0" y="162"/>
                    <a:pt x="37" y="179"/>
                  </a:cubicBezTo>
                  <a:cubicBezTo>
                    <a:pt x="70" y="195"/>
                    <a:pt x="87" y="195"/>
                    <a:pt x="124" y="195"/>
                  </a:cubicBezTo>
                  <a:cubicBezTo>
                    <a:pt x="140" y="195"/>
                    <a:pt x="140" y="179"/>
                    <a:pt x="157" y="179"/>
                  </a:cubicBezTo>
                  <a:cubicBezTo>
                    <a:pt x="173" y="179"/>
                    <a:pt x="190" y="162"/>
                    <a:pt x="206" y="146"/>
                  </a:cubicBezTo>
                  <a:cubicBezTo>
                    <a:pt x="227" y="129"/>
                    <a:pt x="243" y="92"/>
                    <a:pt x="243" y="76"/>
                  </a:cubicBezTo>
                  <a:cubicBezTo>
                    <a:pt x="243" y="43"/>
                    <a:pt x="243" y="26"/>
                    <a:pt x="227" y="10"/>
                  </a:cubicBezTo>
                  <a:cubicBezTo>
                    <a:pt x="202" y="10"/>
                    <a:pt x="187" y="1"/>
                    <a:pt x="16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4" name="Google Shape;15964;p49"/>
            <p:cNvSpPr/>
            <p:nvPr/>
          </p:nvSpPr>
          <p:spPr>
            <a:xfrm>
              <a:off x="4691375" y="2479500"/>
              <a:ext cx="6425" cy="4775"/>
            </a:xfrm>
            <a:custGeom>
              <a:avLst/>
              <a:gdLst/>
              <a:ahLst/>
              <a:cxnLst/>
              <a:rect l="l" t="t" r="r" b="b"/>
              <a:pathLst>
                <a:path w="257" h="191" extrusionOk="0">
                  <a:moveTo>
                    <a:pt x="170" y="1"/>
                  </a:moveTo>
                  <a:cubicBezTo>
                    <a:pt x="137" y="1"/>
                    <a:pt x="104" y="1"/>
                    <a:pt x="67" y="17"/>
                  </a:cubicBezTo>
                  <a:cubicBezTo>
                    <a:pt x="50" y="50"/>
                    <a:pt x="34" y="71"/>
                    <a:pt x="17" y="104"/>
                  </a:cubicBezTo>
                  <a:cubicBezTo>
                    <a:pt x="1" y="120"/>
                    <a:pt x="17" y="137"/>
                    <a:pt x="17" y="174"/>
                  </a:cubicBezTo>
                  <a:cubicBezTo>
                    <a:pt x="34" y="190"/>
                    <a:pt x="67" y="190"/>
                    <a:pt x="83" y="190"/>
                  </a:cubicBezTo>
                  <a:cubicBezTo>
                    <a:pt x="120" y="190"/>
                    <a:pt x="137" y="190"/>
                    <a:pt x="153" y="174"/>
                  </a:cubicBezTo>
                  <a:cubicBezTo>
                    <a:pt x="170" y="174"/>
                    <a:pt x="170" y="174"/>
                    <a:pt x="186" y="153"/>
                  </a:cubicBezTo>
                  <a:cubicBezTo>
                    <a:pt x="207" y="137"/>
                    <a:pt x="240" y="120"/>
                    <a:pt x="240" y="87"/>
                  </a:cubicBezTo>
                  <a:cubicBezTo>
                    <a:pt x="256" y="34"/>
                    <a:pt x="223" y="1"/>
                    <a:pt x="17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5" name="Google Shape;15965;p49"/>
            <p:cNvSpPr/>
            <p:nvPr/>
          </p:nvSpPr>
          <p:spPr>
            <a:xfrm>
              <a:off x="4695600" y="2444675"/>
              <a:ext cx="6525" cy="4750"/>
            </a:xfrm>
            <a:custGeom>
              <a:avLst/>
              <a:gdLst/>
              <a:ahLst/>
              <a:cxnLst/>
              <a:rect l="l" t="t" r="r" b="b"/>
              <a:pathLst>
                <a:path w="261" h="190" extrusionOk="0">
                  <a:moveTo>
                    <a:pt x="174" y="0"/>
                  </a:moveTo>
                  <a:cubicBezTo>
                    <a:pt x="141" y="0"/>
                    <a:pt x="120" y="0"/>
                    <a:pt x="87" y="21"/>
                  </a:cubicBezTo>
                  <a:cubicBezTo>
                    <a:pt x="54" y="37"/>
                    <a:pt x="38" y="70"/>
                    <a:pt x="17" y="103"/>
                  </a:cubicBezTo>
                  <a:cubicBezTo>
                    <a:pt x="1" y="157"/>
                    <a:pt x="38" y="190"/>
                    <a:pt x="104" y="190"/>
                  </a:cubicBezTo>
                  <a:lnTo>
                    <a:pt x="157" y="190"/>
                  </a:lnTo>
                  <a:cubicBezTo>
                    <a:pt x="174" y="173"/>
                    <a:pt x="174" y="173"/>
                    <a:pt x="190" y="173"/>
                  </a:cubicBezTo>
                  <a:cubicBezTo>
                    <a:pt x="223" y="157"/>
                    <a:pt x="244" y="124"/>
                    <a:pt x="244" y="103"/>
                  </a:cubicBezTo>
                  <a:cubicBezTo>
                    <a:pt x="261" y="70"/>
                    <a:pt x="261" y="54"/>
                    <a:pt x="244" y="37"/>
                  </a:cubicBezTo>
                  <a:cubicBezTo>
                    <a:pt x="223" y="0"/>
                    <a:pt x="207" y="0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6" name="Google Shape;15966;p49"/>
            <p:cNvSpPr/>
            <p:nvPr/>
          </p:nvSpPr>
          <p:spPr>
            <a:xfrm>
              <a:off x="4701175" y="2455875"/>
              <a:ext cx="6525" cy="5100"/>
            </a:xfrm>
            <a:custGeom>
              <a:avLst/>
              <a:gdLst/>
              <a:ahLst/>
              <a:cxnLst/>
              <a:rect l="l" t="t" r="r" b="b"/>
              <a:pathLst>
                <a:path w="261" h="204" extrusionOk="0">
                  <a:moveTo>
                    <a:pt x="164" y="1"/>
                  </a:moveTo>
                  <a:cubicBezTo>
                    <a:pt x="144" y="1"/>
                    <a:pt x="122" y="6"/>
                    <a:pt x="104" y="18"/>
                  </a:cubicBezTo>
                  <a:cubicBezTo>
                    <a:pt x="71" y="34"/>
                    <a:pt x="38" y="51"/>
                    <a:pt x="21" y="88"/>
                  </a:cubicBezTo>
                  <a:cubicBezTo>
                    <a:pt x="0" y="104"/>
                    <a:pt x="0" y="121"/>
                    <a:pt x="0" y="154"/>
                  </a:cubicBezTo>
                  <a:cubicBezTo>
                    <a:pt x="21" y="170"/>
                    <a:pt x="38" y="191"/>
                    <a:pt x="54" y="191"/>
                  </a:cubicBezTo>
                  <a:cubicBezTo>
                    <a:pt x="62" y="199"/>
                    <a:pt x="75" y="203"/>
                    <a:pt x="92" y="203"/>
                  </a:cubicBezTo>
                  <a:cubicBezTo>
                    <a:pt x="109" y="203"/>
                    <a:pt x="130" y="199"/>
                    <a:pt x="157" y="191"/>
                  </a:cubicBezTo>
                  <a:cubicBezTo>
                    <a:pt x="207" y="154"/>
                    <a:pt x="260" y="88"/>
                    <a:pt x="244" y="51"/>
                  </a:cubicBezTo>
                  <a:cubicBezTo>
                    <a:pt x="233" y="19"/>
                    <a:pt x="200" y="1"/>
                    <a:pt x="16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7" name="Google Shape;15967;p49"/>
            <p:cNvSpPr/>
            <p:nvPr/>
          </p:nvSpPr>
          <p:spPr>
            <a:xfrm>
              <a:off x="4705500" y="2431775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120" y="1"/>
                  </a:moveTo>
                  <a:cubicBezTo>
                    <a:pt x="104" y="1"/>
                    <a:pt x="71" y="21"/>
                    <a:pt x="34" y="54"/>
                  </a:cubicBezTo>
                  <a:cubicBezTo>
                    <a:pt x="17" y="71"/>
                    <a:pt x="1" y="104"/>
                    <a:pt x="1" y="124"/>
                  </a:cubicBezTo>
                  <a:cubicBezTo>
                    <a:pt x="1" y="141"/>
                    <a:pt x="17" y="174"/>
                    <a:pt x="34" y="174"/>
                  </a:cubicBezTo>
                  <a:cubicBezTo>
                    <a:pt x="54" y="190"/>
                    <a:pt x="87" y="190"/>
                    <a:pt x="120" y="190"/>
                  </a:cubicBezTo>
                  <a:cubicBezTo>
                    <a:pt x="120" y="190"/>
                    <a:pt x="137" y="190"/>
                    <a:pt x="157" y="174"/>
                  </a:cubicBezTo>
                  <a:cubicBezTo>
                    <a:pt x="174" y="174"/>
                    <a:pt x="190" y="157"/>
                    <a:pt x="207" y="141"/>
                  </a:cubicBezTo>
                  <a:cubicBezTo>
                    <a:pt x="260" y="87"/>
                    <a:pt x="260" y="38"/>
                    <a:pt x="20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8" name="Google Shape;15968;p49"/>
            <p:cNvSpPr/>
            <p:nvPr/>
          </p:nvSpPr>
          <p:spPr>
            <a:xfrm>
              <a:off x="4729525" y="2456300"/>
              <a:ext cx="6500" cy="4925"/>
            </a:xfrm>
            <a:custGeom>
              <a:avLst/>
              <a:gdLst/>
              <a:ahLst/>
              <a:cxnLst/>
              <a:rect l="l" t="t" r="r" b="b"/>
              <a:pathLst>
                <a:path w="260" h="197" extrusionOk="0">
                  <a:moveTo>
                    <a:pt x="175" y="0"/>
                  </a:moveTo>
                  <a:cubicBezTo>
                    <a:pt x="153" y="0"/>
                    <a:pt x="128" y="6"/>
                    <a:pt x="103" y="17"/>
                  </a:cubicBezTo>
                  <a:cubicBezTo>
                    <a:pt x="37" y="34"/>
                    <a:pt x="0" y="104"/>
                    <a:pt x="21" y="137"/>
                  </a:cubicBezTo>
                  <a:cubicBezTo>
                    <a:pt x="33" y="177"/>
                    <a:pt x="64" y="197"/>
                    <a:pt x="109" y="197"/>
                  </a:cubicBezTo>
                  <a:cubicBezTo>
                    <a:pt x="124" y="197"/>
                    <a:pt x="140" y="195"/>
                    <a:pt x="157" y="191"/>
                  </a:cubicBezTo>
                  <a:cubicBezTo>
                    <a:pt x="227" y="153"/>
                    <a:pt x="260" y="87"/>
                    <a:pt x="243" y="50"/>
                  </a:cubicBezTo>
                  <a:cubicBezTo>
                    <a:pt x="243" y="18"/>
                    <a:pt x="214" y="0"/>
                    <a:pt x="175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9" name="Google Shape;15969;p49"/>
            <p:cNvSpPr/>
            <p:nvPr/>
          </p:nvSpPr>
          <p:spPr>
            <a:xfrm>
              <a:off x="4764775" y="2422375"/>
              <a:ext cx="6525" cy="4800"/>
            </a:xfrm>
            <a:custGeom>
              <a:avLst/>
              <a:gdLst/>
              <a:ahLst/>
              <a:cxnLst/>
              <a:rect l="l" t="t" r="r" b="b"/>
              <a:pathLst>
                <a:path w="261" h="192" extrusionOk="0">
                  <a:moveTo>
                    <a:pt x="164" y="1"/>
                  </a:moveTo>
                  <a:cubicBezTo>
                    <a:pt x="126" y="1"/>
                    <a:pt x="86" y="19"/>
                    <a:pt x="54" y="51"/>
                  </a:cubicBezTo>
                  <a:cubicBezTo>
                    <a:pt x="0" y="88"/>
                    <a:pt x="0" y="154"/>
                    <a:pt x="54" y="191"/>
                  </a:cubicBezTo>
                  <a:lnTo>
                    <a:pt x="120" y="191"/>
                  </a:lnTo>
                  <a:cubicBezTo>
                    <a:pt x="136" y="191"/>
                    <a:pt x="157" y="191"/>
                    <a:pt x="157" y="171"/>
                  </a:cubicBezTo>
                  <a:cubicBezTo>
                    <a:pt x="173" y="171"/>
                    <a:pt x="190" y="154"/>
                    <a:pt x="206" y="138"/>
                  </a:cubicBezTo>
                  <a:cubicBezTo>
                    <a:pt x="260" y="105"/>
                    <a:pt x="260" y="34"/>
                    <a:pt x="223" y="18"/>
                  </a:cubicBezTo>
                  <a:cubicBezTo>
                    <a:pt x="205" y="6"/>
                    <a:pt x="185" y="1"/>
                    <a:pt x="16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0" name="Google Shape;15970;p49"/>
            <p:cNvSpPr/>
            <p:nvPr/>
          </p:nvSpPr>
          <p:spPr>
            <a:xfrm>
              <a:off x="4769500" y="2502675"/>
              <a:ext cx="6425" cy="5025"/>
            </a:xfrm>
            <a:custGeom>
              <a:avLst/>
              <a:gdLst/>
              <a:ahLst/>
              <a:cxnLst/>
              <a:rect l="l" t="t" r="r" b="b"/>
              <a:pathLst>
                <a:path w="257" h="201" extrusionOk="0">
                  <a:moveTo>
                    <a:pt x="174" y="1"/>
                  </a:moveTo>
                  <a:cubicBezTo>
                    <a:pt x="153" y="1"/>
                    <a:pt x="129" y="6"/>
                    <a:pt x="104" y="18"/>
                  </a:cubicBezTo>
                  <a:cubicBezTo>
                    <a:pt x="34" y="51"/>
                    <a:pt x="1" y="104"/>
                    <a:pt x="17" y="154"/>
                  </a:cubicBezTo>
                  <a:cubicBezTo>
                    <a:pt x="28" y="188"/>
                    <a:pt x="54" y="201"/>
                    <a:pt x="89" y="201"/>
                  </a:cubicBezTo>
                  <a:cubicBezTo>
                    <a:pt x="108" y="201"/>
                    <a:pt x="130" y="197"/>
                    <a:pt x="153" y="191"/>
                  </a:cubicBezTo>
                  <a:cubicBezTo>
                    <a:pt x="224" y="154"/>
                    <a:pt x="257" y="104"/>
                    <a:pt x="240" y="51"/>
                  </a:cubicBezTo>
                  <a:cubicBezTo>
                    <a:pt x="240" y="19"/>
                    <a:pt x="213" y="1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1" name="Google Shape;15971;p49"/>
            <p:cNvSpPr/>
            <p:nvPr/>
          </p:nvSpPr>
          <p:spPr>
            <a:xfrm>
              <a:off x="4763025" y="2466625"/>
              <a:ext cx="6100" cy="4925"/>
            </a:xfrm>
            <a:custGeom>
              <a:avLst/>
              <a:gdLst/>
              <a:ahLst/>
              <a:cxnLst/>
              <a:rect l="l" t="t" r="r" b="b"/>
              <a:pathLst>
                <a:path w="244" h="197" extrusionOk="0">
                  <a:moveTo>
                    <a:pt x="157" y="0"/>
                  </a:moveTo>
                  <a:cubicBezTo>
                    <a:pt x="124" y="0"/>
                    <a:pt x="87" y="17"/>
                    <a:pt x="70" y="33"/>
                  </a:cubicBezTo>
                  <a:cubicBezTo>
                    <a:pt x="37" y="50"/>
                    <a:pt x="21" y="70"/>
                    <a:pt x="0" y="103"/>
                  </a:cubicBezTo>
                  <a:cubicBezTo>
                    <a:pt x="0" y="120"/>
                    <a:pt x="0" y="153"/>
                    <a:pt x="21" y="173"/>
                  </a:cubicBezTo>
                  <a:cubicBezTo>
                    <a:pt x="21" y="185"/>
                    <a:pt x="37" y="197"/>
                    <a:pt x="59" y="197"/>
                  </a:cubicBezTo>
                  <a:cubicBezTo>
                    <a:pt x="67" y="197"/>
                    <a:pt x="77" y="195"/>
                    <a:pt x="87" y="190"/>
                  </a:cubicBezTo>
                  <a:lnTo>
                    <a:pt x="140" y="190"/>
                  </a:lnTo>
                  <a:cubicBezTo>
                    <a:pt x="157" y="173"/>
                    <a:pt x="157" y="173"/>
                    <a:pt x="173" y="173"/>
                  </a:cubicBezTo>
                  <a:cubicBezTo>
                    <a:pt x="190" y="153"/>
                    <a:pt x="227" y="120"/>
                    <a:pt x="227" y="103"/>
                  </a:cubicBezTo>
                  <a:cubicBezTo>
                    <a:pt x="243" y="50"/>
                    <a:pt x="206" y="0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2" name="Google Shape;15972;p49"/>
            <p:cNvSpPr/>
            <p:nvPr/>
          </p:nvSpPr>
          <p:spPr>
            <a:xfrm>
              <a:off x="4760025" y="2454550"/>
              <a:ext cx="6925" cy="4775"/>
            </a:xfrm>
            <a:custGeom>
              <a:avLst/>
              <a:gdLst/>
              <a:ahLst/>
              <a:cxnLst/>
              <a:rect l="l" t="t" r="r" b="b"/>
              <a:pathLst>
                <a:path w="277" h="191" extrusionOk="0">
                  <a:moveTo>
                    <a:pt x="174" y="1"/>
                  </a:moveTo>
                  <a:cubicBezTo>
                    <a:pt x="141" y="1"/>
                    <a:pt x="104" y="1"/>
                    <a:pt x="87" y="17"/>
                  </a:cubicBezTo>
                  <a:cubicBezTo>
                    <a:pt x="54" y="38"/>
                    <a:pt x="38" y="71"/>
                    <a:pt x="17" y="87"/>
                  </a:cubicBezTo>
                  <a:cubicBezTo>
                    <a:pt x="1" y="141"/>
                    <a:pt x="38" y="174"/>
                    <a:pt x="71" y="190"/>
                  </a:cubicBezTo>
                  <a:lnTo>
                    <a:pt x="104" y="190"/>
                  </a:lnTo>
                  <a:cubicBezTo>
                    <a:pt x="120" y="190"/>
                    <a:pt x="141" y="190"/>
                    <a:pt x="157" y="174"/>
                  </a:cubicBezTo>
                  <a:cubicBezTo>
                    <a:pt x="190" y="157"/>
                    <a:pt x="223" y="141"/>
                    <a:pt x="244" y="120"/>
                  </a:cubicBezTo>
                  <a:cubicBezTo>
                    <a:pt x="244" y="104"/>
                    <a:pt x="244" y="104"/>
                    <a:pt x="260" y="87"/>
                  </a:cubicBezTo>
                  <a:cubicBezTo>
                    <a:pt x="277" y="38"/>
                    <a:pt x="244" y="1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3" name="Google Shape;15973;p49"/>
            <p:cNvSpPr/>
            <p:nvPr/>
          </p:nvSpPr>
          <p:spPr>
            <a:xfrm>
              <a:off x="4769925" y="2491050"/>
              <a:ext cx="6925" cy="4750"/>
            </a:xfrm>
            <a:custGeom>
              <a:avLst/>
              <a:gdLst/>
              <a:ahLst/>
              <a:cxnLst/>
              <a:rect l="l" t="t" r="r" b="b"/>
              <a:pathLst>
                <a:path w="277" h="190" extrusionOk="0">
                  <a:moveTo>
                    <a:pt x="174" y="0"/>
                  </a:moveTo>
                  <a:cubicBezTo>
                    <a:pt x="136" y="0"/>
                    <a:pt x="103" y="21"/>
                    <a:pt x="87" y="37"/>
                  </a:cubicBezTo>
                  <a:cubicBezTo>
                    <a:pt x="54" y="54"/>
                    <a:pt x="33" y="70"/>
                    <a:pt x="17" y="103"/>
                  </a:cubicBezTo>
                  <a:cubicBezTo>
                    <a:pt x="0" y="157"/>
                    <a:pt x="33" y="190"/>
                    <a:pt x="103" y="190"/>
                  </a:cubicBezTo>
                  <a:lnTo>
                    <a:pt x="157" y="190"/>
                  </a:lnTo>
                  <a:cubicBezTo>
                    <a:pt x="174" y="173"/>
                    <a:pt x="174" y="173"/>
                    <a:pt x="190" y="173"/>
                  </a:cubicBezTo>
                  <a:cubicBezTo>
                    <a:pt x="223" y="157"/>
                    <a:pt x="240" y="124"/>
                    <a:pt x="240" y="103"/>
                  </a:cubicBezTo>
                  <a:cubicBezTo>
                    <a:pt x="277" y="37"/>
                    <a:pt x="240" y="0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4" name="Google Shape;15974;p49"/>
            <p:cNvSpPr/>
            <p:nvPr/>
          </p:nvSpPr>
          <p:spPr>
            <a:xfrm>
              <a:off x="4775900" y="2455900"/>
              <a:ext cx="6525" cy="4950"/>
            </a:xfrm>
            <a:custGeom>
              <a:avLst/>
              <a:gdLst/>
              <a:ahLst/>
              <a:cxnLst/>
              <a:rect l="l" t="t" r="r" b="b"/>
              <a:pathLst>
                <a:path w="261" h="198" extrusionOk="0">
                  <a:moveTo>
                    <a:pt x="141" y="0"/>
                  </a:moveTo>
                  <a:cubicBezTo>
                    <a:pt x="104" y="17"/>
                    <a:pt x="71" y="17"/>
                    <a:pt x="54" y="50"/>
                  </a:cubicBezTo>
                  <a:cubicBezTo>
                    <a:pt x="1" y="103"/>
                    <a:pt x="1" y="153"/>
                    <a:pt x="54" y="190"/>
                  </a:cubicBezTo>
                  <a:cubicBezTo>
                    <a:pt x="65" y="190"/>
                    <a:pt x="76" y="197"/>
                    <a:pt x="93" y="197"/>
                  </a:cubicBezTo>
                  <a:cubicBezTo>
                    <a:pt x="102" y="197"/>
                    <a:pt x="112" y="196"/>
                    <a:pt x="124" y="190"/>
                  </a:cubicBezTo>
                  <a:lnTo>
                    <a:pt x="157" y="190"/>
                  </a:lnTo>
                  <a:cubicBezTo>
                    <a:pt x="174" y="169"/>
                    <a:pt x="190" y="153"/>
                    <a:pt x="207" y="136"/>
                  </a:cubicBezTo>
                  <a:cubicBezTo>
                    <a:pt x="244" y="120"/>
                    <a:pt x="260" y="103"/>
                    <a:pt x="260" y="66"/>
                  </a:cubicBezTo>
                  <a:cubicBezTo>
                    <a:pt x="260" y="50"/>
                    <a:pt x="244" y="17"/>
                    <a:pt x="227" y="17"/>
                  </a:cubicBezTo>
                  <a:cubicBezTo>
                    <a:pt x="207" y="0"/>
                    <a:pt x="174" y="0"/>
                    <a:pt x="14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5" name="Google Shape;15975;p49"/>
            <p:cNvSpPr/>
            <p:nvPr/>
          </p:nvSpPr>
          <p:spPr>
            <a:xfrm>
              <a:off x="4770325" y="2476500"/>
              <a:ext cx="6525" cy="5200"/>
            </a:xfrm>
            <a:custGeom>
              <a:avLst/>
              <a:gdLst/>
              <a:ahLst/>
              <a:cxnLst/>
              <a:rect l="l" t="t" r="r" b="b"/>
              <a:pathLst>
                <a:path w="261" h="208" extrusionOk="0">
                  <a:moveTo>
                    <a:pt x="165" y="0"/>
                  </a:moveTo>
                  <a:cubicBezTo>
                    <a:pt x="127" y="0"/>
                    <a:pt x="86" y="19"/>
                    <a:pt x="55" y="50"/>
                  </a:cubicBezTo>
                  <a:cubicBezTo>
                    <a:pt x="17" y="88"/>
                    <a:pt x="17" y="104"/>
                    <a:pt x="17" y="137"/>
                  </a:cubicBezTo>
                  <a:cubicBezTo>
                    <a:pt x="1" y="154"/>
                    <a:pt x="17" y="170"/>
                    <a:pt x="38" y="191"/>
                  </a:cubicBezTo>
                  <a:cubicBezTo>
                    <a:pt x="71" y="207"/>
                    <a:pt x="87" y="207"/>
                    <a:pt x="120" y="207"/>
                  </a:cubicBezTo>
                  <a:cubicBezTo>
                    <a:pt x="141" y="191"/>
                    <a:pt x="141" y="191"/>
                    <a:pt x="158" y="191"/>
                  </a:cubicBezTo>
                  <a:cubicBezTo>
                    <a:pt x="174" y="170"/>
                    <a:pt x="191" y="170"/>
                    <a:pt x="207" y="154"/>
                  </a:cubicBezTo>
                  <a:cubicBezTo>
                    <a:pt x="261" y="104"/>
                    <a:pt x="261" y="50"/>
                    <a:pt x="224" y="17"/>
                  </a:cubicBezTo>
                  <a:cubicBezTo>
                    <a:pt x="206" y="6"/>
                    <a:pt x="186" y="0"/>
                    <a:pt x="165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6" name="Google Shape;15976;p49"/>
            <p:cNvSpPr/>
            <p:nvPr/>
          </p:nvSpPr>
          <p:spPr>
            <a:xfrm>
              <a:off x="4750125" y="2407200"/>
              <a:ext cx="6525" cy="4925"/>
            </a:xfrm>
            <a:custGeom>
              <a:avLst/>
              <a:gdLst/>
              <a:ahLst/>
              <a:cxnLst/>
              <a:rect l="l" t="t" r="r" b="b"/>
              <a:pathLst>
                <a:path w="261" h="197" extrusionOk="0">
                  <a:moveTo>
                    <a:pt x="174" y="0"/>
                  </a:moveTo>
                  <a:cubicBezTo>
                    <a:pt x="133" y="0"/>
                    <a:pt x="75" y="19"/>
                    <a:pt x="38" y="56"/>
                  </a:cubicBezTo>
                  <a:cubicBezTo>
                    <a:pt x="21" y="77"/>
                    <a:pt x="1" y="110"/>
                    <a:pt x="1" y="126"/>
                  </a:cubicBezTo>
                  <a:cubicBezTo>
                    <a:pt x="1" y="143"/>
                    <a:pt x="21" y="180"/>
                    <a:pt x="38" y="180"/>
                  </a:cubicBezTo>
                  <a:cubicBezTo>
                    <a:pt x="54" y="196"/>
                    <a:pt x="87" y="196"/>
                    <a:pt x="125" y="196"/>
                  </a:cubicBezTo>
                  <a:cubicBezTo>
                    <a:pt x="125" y="196"/>
                    <a:pt x="141" y="196"/>
                    <a:pt x="141" y="180"/>
                  </a:cubicBezTo>
                  <a:cubicBezTo>
                    <a:pt x="174" y="180"/>
                    <a:pt x="190" y="159"/>
                    <a:pt x="207" y="143"/>
                  </a:cubicBezTo>
                  <a:cubicBezTo>
                    <a:pt x="244" y="110"/>
                    <a:pt x="261" y="40"/>
                    <a:pt x="207" y="7"/>
                  </a:cubicBezTo>
                  <a:cubicBezTo>
                    <a:pt x="199" y="2"/>
                    <a:pt x="187" y="0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7" name="Google Shape;15977;p49"/>
            <p:cNvSpPr/>
            <p:nvPr/>
          </p:nvSpPr>
          <p:spPr>
            <a:xfrm>
              <a:off x="4749300" y="2421475"/>
              <a:ext cx="6950" cy="5175"/>
            </a:xfrm>
            <a:custGeom>
              <a:avLst/>
              <a:gdLst/>
              <a:ahLst/>
              <a:cxnLst/>
              <a:rect l="l" t="t" r="r" b="b"/>
              <a:pathLst>
                <a:path w="278" h="207" extrusionOk="0">
                  <a:moveTo>
                    <a:pt x="174" y="0"/>
                  </a:moveTo>
                  <a:cubicBezTo>
                    <a:pt x="158" y="0"/>
                    <a:pt x="120" y="21"/>
                    <a:pt x="87" y="37"/>
                  </a:cubicBezTo>
                  <a:cubicBezTo>
                    <a:pt x="54" y="54"/>
                    <a:pt x="34" y="87"/>
                    <a:pt x="34" y="103"/>
                  </a:cubicBezTo>
                  <a:cubicBezTo>
                    <a:pt x="1" y="157"/>
                    <a:pt x="34" y="207"/>
                    <a:pt x="104" y="207"/>
                  </a:cubicBezTo>
                  <a:cubicBezTo>
                    <a:pt x="120" y="207"/>
                    <a:pt x="158" y="207"/>
                    <a:pt x="174" y="190"/>
                  </a:cubicBezTo>
                  <a:cubicBezTo>
                    <a:pt x="174" y="190"/>
                    <a:pt x="190" y="190"/>
                    <a:pt x="190" y="174"/>
                  </a:cubicBezTo>
                  <a:cubicBezTo>
                    <a:pt x="223" y="157"/>
                    <a:pt x="240" y="141"/>
                    <a:pt x="261" y="103"/>
                  </a:cubicBezTo>
                  <a:cubicBezTo>
                    <a:pt x="277" y="54"/>
                    <a:pt x="240" y="0"/>
                    <a:pt x="17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8" name="Google Shape;15978;p49"/>
            <p:cNvSpPr/>
            <p:nvPr/>
          </p:nvSpPr>
          <p:spPr>
            <a:xfrm>
              <a:off x="4748900" y="2433375"/>
              <a:ext cx="6925" cy="4925"/>
            </a:xfrm>
            <a:custGeom>
              <a:avLst/>
              <a:gdLst/>
              <a:ahLst/>
              <a:cxnLst/>
              <a:rect l="l" t="t" r="r" b="b"/>
              <a:pathLst>
                <a:path w="277" h="197" extrusionOk="0">
                  <a:moveTo>
                    <a:pt x="164" y="0"/>
                  </a:moveTo>
                  <a:cubicBezTo>
                    <a:pt x="150" y="0"/>
                    <a:pt x="134" y="2"/>
                    <a:pt x="120" y="7"/>
                  </a:cubicBezTo>
                  <a:cubicBezTo>
                    <a:pt x="50" y="40"/>
                    <a:pt x="0" y="110"/>
                    <a:pt x="17" y="143"/>
                  </a:cubicBezTo>
                  <a:cubicBezTo>
                    <a:pt x="28" y="178"/>
                    <a:pt x="61" y="197"/>
                    <a:pt x="102" y="197"/>
                  </a:cubicBezTo>
                  <a:cubicBezTo>
                    <a:pt x="125" y="197"/>
                    <a:pt x="149" y="191"/>
                    <a:pt x="174" y="180"/>
                  </a:cubicBezTo>
                  <a:cubicBezTo>
                    <a:pt x="223" y="163"/>
                    <a:pt x="277" y="93"/>
                    <a:pt x="256" y="40"/>
                  </a:cubicBezTo>
                  <a:cubicBezTo>
                    <a:pt x="244" y="16"/>
                    <a:pt x="205" y="0"/>
                    <a:pt x="16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9" name="Google Shape;15979;p49"/>
            <p:cNvSpPr/>
            <p:nvPr/>
          </p:nvSpPr>
          <p:spPr>
            <a:xfrm>
              <a:off x="4743750" y="2456300"/>
              <a:ext cx="6925" cy="5075"/>
            </a:xfrm>
            <a:custGeom>
              <a:avLst/>
              <a:gdLst/>
              <a:ahLst/>
              <a:cxnLst/>
              <a:rect l="l" t="t" r="r" b="b"/>
              <a:pathLst>
                <a:path w="277" h="203" extrusionOk="0">
                  <a:moveTo>
                    <a:pt x="136" y="1"/>
                  </a:moveTo>
                  <a:cubicBezTo>
                    <a:pt x="103" y="17"/>
                    <a:pt x="87" y="34"/>
                    <a:pt x="50" y="50"/>
                  </a:cubicBezTo>
                  <a:cubicBezTo>
                    <a:pt x="0" y="104"/>
                    <a:pt x="0" y="153"/>
                    <a:pt x="50" y="191"/>
                  </a:cubicBezTo>
                  <a:cubicBezTo>
                    <a:pt x="60" y="199"/>
                    <a:pt x="73" y="203"/>
                    <a:pt x="88" y="203"/>
                  </a:cubicBezTo>
                  <a:cubicBezTo>
                    <a:pt x="103" y="203"/>
                    <a:pt x="120" y="199"/>
                    <a:pt x="136" y="191"/>
                  </a:cubicBezTo>
                  <a:lnTo>
                    <a:pt x="153" y="191"/>
                  </a:lnTo>
                  <a:cubicBezTo>
                    <a:pt x="190" y="174"/>
                    <a:pt x="206" y="174"/>
                    <a:pt x="223" y="153"/>
                  </a:cubicBezTo>
                  <a:cubicBezTo>
                    <a:pt x="256" y="104"/>
                    <a:pt x="276" y="34"/>
                    <a:pt x="223" y="17"/>
                  </a:cubicBezTo>
                  <a:cubicBezTo>
                    <a:pt x="206" y="1"/>
                    <a:pt x="173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0" name="Google Shape;15980;p49"/>
            <p:cNvSpPr/>
            <p:nvPr/>
          </p:nvSpPr>
          <p:spPr>
            <a:xfrm>
              <a:off x="4741175" y="2489800"/>
              <a:ext cx="6400" cy="4775"/>
            </a:xfrm>
            <a:custGeom>
              <a:avLst/>
              <a:gdLst/>
              <a:ahLst/>
              <a:cxnLst/>
              <a:rect l="l" t="t" r="r" b="b"/>
              <a:pathLst>
                <a:path w="256" h="191" extrusionOk="0">
                  <a:moveTo>
                    <a:pt x="173" y="1"/>
                  </a:moveTo>
                  <a:cubicBezTo>
                    <a:pt x="136" y="1"/>
                    <a:pt x="103" y="1"/>
                    <a:pt x="87" y="17"/>
                  </a:cubicBezTo>
                  <a:cubicBezTo>
                    <a:pt x="50" y="50"/>
                    <a:pt x="33" y="71"/>
                    <a:pt x="17" y="104"/>
                  </a:cubicBezTo>
                  <a:cubicBezTo>
                    <a:pt x="0" y="153"/>
                    <a:pt x="33" y="190"/>
                    <a:pt x="103" y="190"/>
                  </a:cubicBezTo>
                  <a:cubicBezTo>
                    <a:pt x="120" y="190"/>
                    <a:pt x="136" y="190"/>
                    <a:pt x="153" y="174"/>
                  </a:cubicBezTo>
                  <a:cubicBezTo>
                    <a:pt x="173" y="174"/>
                    <a:pt x="173" y="174"/>
                    <a:pt x="190" y="153"/>
                  </a:cubicBezTo>
                  <a:cubicBezTo>
                    <a:pt x="223" y="137"/>
                    <a:pt x="239" y="120"/>
                    <a:pt x="239" y="87"/>
                  </a:cubicBezTo>
                  <a:cubicBezTo>
                    <a:pt x="256" y="71"/>
                    <a:pt x="256" y="34"/>
                    <a:pt x="239" y="17"/>
                  </a:cubicBezTo>
                  <a:cubicBezTo>
                    <a:pt x="223" y="1"/>
                    <a:pt x="206" y="1"/>
                    <a:pt x="17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1" name="Google Shape;15981;p49"/>
            <p:cNvSpPr/>
            <p:nvPr/>
          </p:nvSpPr>
          <p:spPr>
            <a:xfrm>
              <a:off x="4755275" y="2386425"/>
              <a:ext cx="6525" cy="5075"/>
            </a:xfrm>
            <a:custGeom>
              <a:avLst/>
              <a:gdLst/>
              <a:ahLst/>
              <a:cxnLst/>
              <a:rect l="l" t="t" r="r" b="b"/>
              <a:pathLst>
                <a:path w="261" h="203" extrusionOk="0">
                  <a:moveTo>
                    <a:pt x="191" y="1"/>
                  </a:moveTo>
                  <a:cubicBezTo>
                    <a:pt x="178" y="1"/>
                    <a:pt x="166" y="5"/>
                    <a:pt x="158" y="13"/>
                  </a:cubicBezTo>
                  <a:cubicBezTo>
                    <a:pt x="125" y="13"/>
                    <a:pt x="88" y="29"/>
                    <a:pt x="71" y="46"/>
                  </a:cubicBezTo>
                  <a:cubicBezTo>
                    <a:pt x="22" y="100"/>
                    <a:pt x="1" y="165"/>
                    <a:pt x="55" y="186"/>
                  </a:cubicBezTo>
                  <a:cubicBezTo>
                    <a:pt x="71" y="203"/>
                    <a:pt x="104" y="203"/>
                    <a:pt x="141" y="203"/>
                  </a:cubicBezTo>
                  <a:cubicBezTo>
                    <a:pt x="141" y="186"/>
                    <a:pt x="158" y="186"/>
                    <a:pt x="174" y="186"/>
                  </a:cubicBezTo>
                  <a:cubicBezTo>
                    <a:pt x="191" y="186"/>
                    <a:pt x="207" y="165"/>
                    <a:pt x="228" y="149"/>
                  </a:cubicBezTo>
                  <a:cubicBezTo>
                    <a:pt x="244" y="133"/>
                    <a:pt x="261" y="100"/>
                    <a:pt x="261" y="83"/>
                  </a:cubicBezTo>
                  <a:cubicBezTo>
                    <a:pt x="261" y="46"/>
                    <a:pt x="261" y="29"/>
                    <a:pt x="228" y="13"/>
                  </a:cubicBezTo>
                  <a:cubicBezTo>
                    <a:pt x="217" y="5"/>
                    <a:pt x="204" y="1"/>
                    <a:pt x="19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2" name="Google Shape;15982;p49"/>
            <p:cNvSpPr/>
            <p:nvPr/>
          </p:nvSpPr>
          <p:spPr>
            <a:xfrm>
              <a:off x="4755800" y="2442100"/>
              <a:ext cx="6825" cy="4775"/>
            </a:xfrm>
            <a:custGeom>
              <a:avLst/>
              <a:gdLst/>
              <a:ahLst/>
              <a:cxnLst/>
              <a:rect l="l" t="t" r="r" b="b"/>
              <a:pathLst>
                <a:path w="273" h="191" extrusionOk="0">
                  <a:moveTo>
                    <a:pt x="179" y="1"/>
                  </a:moveTo>
                  <a:cubicBezTo>
                    <a:pt x="159" y="1"/>
                    <a:pt x="138" y="7"/>
                    <a:pt x="120" y="21"/>
                  </a:cubicBezTo>
                  <a:cubicBezTo>
                    <a:pt x="50" y="37"/>
                    <a:pt x="1" y="103"/>
                    <a:pt x="17" y="140"/>
                  </a:cubicBezTo>
                  <a:cubicBezTo>
                    <a:pt x="28" y="172"/>
                    <a:pt x="61" y="190"/>
                    <a:pt x="96" y="190"/>
                  </a:cubicBezTo>
                  <a:cubicBezTo>
                    <a:pt x="115" y="190"/>
                    <a:pt x="136" y="185"/>
                    <a:pt x="153" y="173"/>
                  </a:cubicBezTo>
                  <a:cubicBezTo>
                    <a:pt x="223" y="157"/>
                    <a:pt x="273" y="87"/>
                    <a:pt x="256" y="54"/>
                  </a:cubicBezTo>
                  <a:cubicBezTo>
                    <a:pt x="246" y="20"/>
                    <a:pt x="214" y="1"/>
                    <a:pt x="17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83" name="Google Shape;15983;p49"/>
          <p:cNvSpPr txBox="1">
            <a:spLocks noGrp="1"/>
          </p:cNvSpPr>
          <p:nvPr>
            <p:ph type="body" idx="1"/>
          </p:nvPr>
        </p:nvSpPr>
        <p:spPr>
          <a:xfrm>
            <a:off x="9339725" y="7517375"/>
            <a:ext cx="3852000" cy="28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 you know what helps you make your point clear? Lists like this one: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 Because they’re simple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 You can organize your ideas clearly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 And because you’ll never forget it!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 most important thing: the audience won’t miss the point of your presentation</a:t>
            </a:r>
            <a:endParaRPr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00117929-AA5F-49CE-8324-D4BF4EE801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1743600" cy="17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 descr="Uma imagem contendo remoto, vídeo, mesa, faca&#10;&#10;Descrição gerada automaticamente">
            <a:extLst>
              <a:ext uri="{FF2B5EF4-FFF2-40B4-BE49-F238E27FC236}">
                <a16:creationId xmlns:a16="http://schemas.microsoft.com/office/drawing/2014/main" id="{7DDA0426-5922-4D0F-8899-5556D7A3D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014" y="1253495"/>
            <a:ext cx="4510246" cy="35429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51460CD-357A-48CC-A2CE-79E28D79EA35}"/>
              </a:ext>
            </a:extLst>
          </p:cNvPr>
          <p:cNvSpPr txBox="1"/>
          <p:nvPr/>
        </p:nvSpPr>
        <p:spPr>
          <a:xfrm>
            <a:off x="1635853" y="81915"/>
            <a:ext cx="63969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accent2"/>
                </a:solidFill>
                <a:latin typeface="Open Sans"/>
              </a:rPr>
              <a:t>Como o Mushsensor funciona ?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398BF38-C215-4FE5-A778-A9F57865A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96" y="776716"/>
            <a:ext cx="1193156" cy="1180986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B67D483B-C874-46C2-ABBA-8338705BCF51}"/>
              </a:ext>
            </a:extLst>
          </p:cNvPr>
          <p:cNvSpPr/>
          <p:nvPr/>
        </p:nvSpPr>
        <p:spPr>
          <a:xfrm>
            <a:off x="3500319" y="805660"/>
            <a:ext cx="1253657" cy="1187460"/>
          </a:xfrm>
          <a:prstGeom prst="ellipse">
            <a:avLst/>
          </a:prstGeom>
          <a:solidFill>
            <a:srgbClr val="E7B87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539C1A5-5C4C-48E4-98C3-AC63FC1880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51883">
            <a:off x="4104225" y="1308995"/>
            <a:ext cx="697917" cy="54179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FDAABBD-0F7D-43E4-86AF-B3BEFCC080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937" y="1001082"/>
            <a:ext cx="797360" cy="787981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A82935FF-9F6E-4288-B3E7-F5A24F9120C2}"/>
              </a:ext>
            </a:extLst>
          </p:cNvPr>
          <p:cNvSpPr/>
          <p:nvPr/>
        </p:nvSpPr>
        <p:spPr>
          <a:xfrm>
            <a:off x="2300573" y="1102593"/>
            <a:ext cx="679457" cy="53842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6E06395-9610-4525-B89D-74F87DAEACDF}"/>
              </a:ext>
            </a:extLst>
          </p:cNvPr>
          <p:cNvSpPr/>
          <p:nvPr/>
        </p:nvSpPr>
        <p:spPr>
          <a:xfrm>
            <a:off x="6542628" y="781934"/>
            <a:ext cx="1370347" cy="13537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36C8AE5-ED74-4E5A-A655-2907762B3E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909" y="896096"/>
            <a:ext cx="1253657" cy="942225"/>
          </a:xfrm>
          <a:prstGeom prst="rect">
            <a:avLst/>
          </a:prstGeom>
          <a:noFill/>
        </p:spPr>
      </p:pic>
      <p:sp>
        <p:nvSpPr>
          <p:cNvPr id="14" name="Seta: Dobrada 13">
            <a:extLst>
              <a:ext uri="{FF2B5EF4-FFF2-40B4-BE49-F238E27FC236}">
                <a16:creationId xmlns:a16="http://schemas.microsoft.com/office/drawing/2014/main" id="{CFA31AF6-B865-4D83-9892-CE865817E1CA}"/>
              </a:ext>
            </a:extLst>
          </p:cNvPr>
          <p:cNvSpPr/>
          <p:nvPr/>
        </p:nvSpPr>
        <p:spPr>
          <a:xfrm rot="10800000">
            <a:off x="6705600" y="3048000"/>
            <a:ext cx="944879" cy="838199"/>
          </a:xfrm>
          <a:prstGeom prst="bentArrow">
            <a:avLst>
              <a:gd name="adj1" fmla="val 25000"/>
              <a:gd name="adj2" fmla="val 24533"/>
              <a:gd name="adj3" fmla="val 25000"/>
              <a:gd name="adj4" fmla="val 4375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34D2CFB-7287-46EC-A432-E89A7486D4CE}"/>
              </a:ext>
            </a:extLst>
          </p:cNvPr>
          <p:cNvSpPr txBox="1"/>
          <p:nvPr/>
        </p:nvSpPr>
        <p:spPr>
          <a:xfrm>
            <a:off x="0" y="2055197"/>
            <a:ext cx="29306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Open Sans"/>
              </a:rPr>
              <a:t>O usuário cadastra-se no site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A796D1C-98AD-479B-BA83-C97D66EFA96D}"/>
              </a:ext>
            </a:extLst>
          </p:cNvPr>
          <p:cNvSpPr txBox="1"/>
          <p:nvPr/>
        </p:nvSpPr>
        <p:spPr>
          <a:xfrm>
            <a:off x="2767968" y="2079161"/>
            <a:ext cx="31746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Open Sans"/>
              </a:rPr>
              <a:t>O sensor é instalado na estufa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247B98F-0068-4482-BAAA-E815C578177F}"/>
              </a:ext>
            </a:extLst>
          </p:cNvPr>
          <p:cNvSpPr txBox="1"/>
          <p:nvPr/>
        </p:nvSpPr>
        <p:spPr>
          <a:xfrm>
            <a:off x="6053172" y="2162149"/>
            <a:ext cx="29306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Open Sans"/>
              </a:rPr>
              <a:t>Os dados capturados pelo sensor são armazenados em servidores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20F296C-0494-46E2-9993-83881A0930B2}"/>
              </a:ext>
            </a:extLst>
          </p:cNvPr>
          <p:cNvSpPr/>
          <p:nvPr/>
        </p:nvSpPr>
        <p:spPr>
          <a:xfrm>
            <a:off x="4802255" y="2836293"/>
            <a:ext cx="1370348" cy="135763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FD7E2F0A-82B7-418D-AC96-34189565DB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416" y="2871795"/>
            <a:ext cx="1206606" cy="1251147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FE55F3F9-10EB-4771-87B2-FE8AF31AAF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605" y="3191535"/>
            <a:ext cx="583068" cy="34454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FFD30D2E-269B-4B8A-BE71-1A28A7B610DF}"/>
              </a:ext>
            </a:extLst>
          </p:cNvPr>
          <p:cNvSpPr txBox="1"/>
          <p:nvPr/>
        </p:nvSpPr>
        <p:spPr>
          <a:xfrm>
            <a:off x="3978137" y="4217888"/>
            <a:ext cx="356692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Open Sans"/>
              </a:rPr>
              <a:t>Esses dados são exibidos em tempo real e em média por hora na página web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7D3EE492-B1F0-4E0C-89E8-774E523C494A}"/>
              </a:ext>
            </a:extLst>
          </p:cNvPr>
          <p:cNvSpPr/>
          <p:nvPr/>
        </p:nvSpPr>
        <p:spPr>
          <a:xfrm>
            <a:off x="1075373" y="2861123"/>
            <a:ext cx="1253657" cy="126181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723CC14F-5035-4B40-983A-E6E4C343B5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60" y="2826693"/>
            <a:ext cx="1196979" cy="1196979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68E35707-2BE4-40BA-93F1-EA8E248C8929}"/>
              </a:ext>
            </a:extLst>
          </p:cNvPr>
          <p:cNvSpPr txBox="1"/>
          <p:nvPr/>
        </p:nvSpPr>
        <p:spPr>
          <a:xfrm>
            <a:off x="0" y="4220750"/>
            <a:ext cx="39204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Open Sans"/>
              </a:rPr>
              <a:t>O agricultor/usuário tem dados precisos sobre a umidade e temperatura da estufa</a:t>
            </a:r>
          </a:p>
        </p:txBody>
      </p:sp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2C099EEF-1F8A-43E5-85E6-BF627003F5D0}"/>
              </a:ext>
            </a:extLst>
          </p:cNvPr>
          <p:cNvSpPr/>
          <p:nvPr/>
        </p:nvSpPr>
        <p:spPr>
          <a:xfrm>
            <a:off x="5223410" y="1115158"/>
            <a:ext cx="679457" cy="53842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 dirty="0"/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6EF29E2F-4860-40BA-92D9-BC460918B25E}"/>
              </a:ext>
            </a:extLst>
          </p:cNvPr>
          <p:cNvSpPr/>
          <p:nvPr/>
        </p:nvSpPr>
        <p:spPr>
          <a:xfrm rot="10800000">
            <a:off x="3185511" y="3191535"/>
            <a:ext cx="679457" cy="53842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 dirty="0"/>
          </a:p>
        </p:txBody>
      </p:sp>
    </p:spTree>
    <p:extLst>
      <p:ext uri="{BB962C8B-B14F-4D97-AF65-F5344CB8AC3E}">
        <p14:creationId xmlns:p14="http://schemas.microsoft.com/office/powerpoint/2010/main" val="576037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omo usar o Trello: guia para gerir projetos com a ferramenta">
            <a:extLst>
              <a:ext uri="{FF2B5EF4-FFF2-40B4-BE49-F238E27FC236}">
                <a16:creationId xmlns:a16="http://schemas.microsoft.com/office/drawing/2014/main" id="{B2DE0318-25E2-40AD-A43A-B750BDB06F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42" t="30437" r="3927" b="29581"/>
          <a:stretch/>
        </p:blipFill>
        <p:spPr bwMode="auto">
          <a:xfrm>
            <a:off x="52176" y="1446627"/>
            <a:ext cx="4298606" cy="225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08" name="Google Shape;15208;p47"/>
          <p:cNvSpPr/>
          <p:nvPr/>
        </p:nvSpPr>
        <p:spPr>
          <a:xfrm>
            <a:off x="-861467" y="-186822"/>
            <a:ext cx="11767661" cy="5517140"/>
          </a:xfrm>
          <a:custGeom>
            <a:avLst/>
            <a:gdLst/>
            <a:ahLst/>
            <a:cxnLst/>
            <a:rect l="l" t="t" r="r" b="b"/>
            <a:pathLst>
              <a:path w="284866" h="161156" extrusionOk="0">
                <a:moveTo>
                  <a:pt x="79578" y="28470"/>
                </a:moveTo>
                <a:cubicBezTo>
                  <a:pt x="90374" y="28470"/>
                  <a:pt x="99881" y="31630"/>
                  <a:pt x="104166" y="38659"/>
                </a:cubicBezTo>
                <a:cubicBezTo>
                  <a:pt x="117456" y="60344"/>
                  <a:pt x="118567" y="73552"/>
                  <a:pt x="118650" y="100648"/>
                </a:cubicBezTo>
                <a:cubicBezTo>
                  <a:pt x="118650" y="120001"/>
                  <a:pt x="99847" y="126486"/>
                  <a:pt x="81063" y="126486"/>
                </a:cubicBezTo>
                <a:cubicBezTo>
                  <a:pt x="65740" y="126486"/>
                  <a:pt x="50429" y="122171"/>
                  <a:pt x="45345" y="117004"/>
                </a:cubicBezTo>
                <a:cubicBezTo>
                  <a:pt x="38659" y="110153"/>
                  <a:pt x="35058" y="102952"/>
                  <a:pt x="31458" y="93262"/>
                </a:cubicBezTo>
                <a:cubicBezTo>
                  <a:pt x="27960" y="84003"/>
                  <a:pt x="29236" y="62998"/>
                  <a:pt x="31890" y="54521"/>
                </a:cubicBezTo>
                <a:cubicBezTo>
                  <a:pt x="37054" y="38488"/>
                  <a:pt x="60357" y="28470"/>
                  <a:pt x="79578" y="28470"/>
                </a:cubicBezTo>
                <a:close/>
                <a:moveTo>
                  <a:pt x="0" y="1"/>
                </a:moveTo>
                <a:lnTo>
                  <a:pt x="0" y="161155"/>
                </a:lnTo>
                <a:lnTo>
                  <a:pt x="284866" y="161155"/>
                </a:lnTo>
                <a:lnTo>
                  <a:pt x="284866" y="1"/>
                </a:lnTo>
                <a:close/>
              </a:path>
            </a:pathLst>
          </a:custGeom>
          <a:solidFill>
            <a:srgbClr val="F5EC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09" name="Google Shape;15209;p47"/>
          <p:cNvSpPr/>
          <p:nvPr/>
        </p:nvSpPr>
        <p:spPr>
          <a:xfrm>
            <a:off x="5022364" y="843135"/>
            <a:ext cx="1171275" cy="958326"/>
          </a:xfrm>
          <a:custGeom>
            <a:avLst/>
            <a:gdLst/>
            <a:ahLst/>
            <a:cxnLst/>
            <a:rect l="l" t="t" r="r" b="b"/>
            <a:pathLst>
              <a:path w="2442" h="1998" extrusionOk="0">
                <a:moveTo>
                  <a:pt x="1079" y="1"/>
                </a:moveTo>
                <a:cubicBezTo>
                  <a:pt x="952" y="1"/>
                  <a:pt x="821" y="27"/>
                  <a:pt x="689" y="85"/>
                </a:cubicBezTo>
                <a:cubicBezTo>
                  <a:pt x="207" y="274"/>
                  <a:pt x="1" y="703"/>
                  <a:pt x="1" y="1202"/>
                </a:cubicBezTo>
                <a:cubicBezTo>
                  <a:pt x="1" y="1425"/>
                  <a:pt x="17" y="1684"/>
                  <a:pt x="207" y="1837"/>
                </a:cubicBezTo>
                <a:cubicBezTo>
                  <a:pt x="354" y="1956"/>
                  <a:pt x="560" y="1997"/>
                  <a:pt x="754" y="1997"/>
                </a:cubicBezTo>
                <a:cubicBezTo>
                  <a:pt x="790" y="1997"/>
                  <a:pt x="824" y="1996"/>
                  <a:pt x="859" y="1994"/>
                </a:cubicBezTo>
                <a:cubicBezTo>
                  <a:pt x="1514" y="1961"/>
                  <a:pt x="2442" y="1528"/>
                  <a:pt x="2095" y="740"/>
                </a:cubicBezTo>
                <a:cubicBezTo>
                  <a:pt x="1910" y="312"/>
                  <a:pt x="1517" y="1"/>
                  <a:pt x="1079" y="1"/>
                </a:cubicBezTo>
                <a:close/>
              </a:path>
            </a:pathLst>
          </a:custGeom>
          <a:solidFill>
            <a:srgbClr val="E5D0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10" name="Google Shape;15210;p47"/>
          <p:cNvSpPr txBox="1">
            <a:spLocks noGrp="1"/>
          </p:cNvSpPr>
          <p:nvPr>
            <p:ph type="title"/>
          </p:nvPr>
        </p:nvSpPr>
        <p:spPr>
          <a:xfrm>
            <a:off x="4793809" y="1985195"/>
            <a:ext cx="4925797" cy="9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/>
              <a:t>Backlog</a:t>
            </a:r>
            <a:endParaRPr sz="7200" b="1" dirty="0"/>
          </a:p>
        </p:txBody>
      </p:sp>
      <p:sp>
        <p:nvSpPr>
          <p:cNvPr id="15211" name="Google Shape;15211;p47"/>
          <p:cNvSpPr txBox="1">
            <a:spLocks noGrp="1"/>
          </p:cNvSpPr>
          <p:nvPr>
            <p:ph type="subTitle" idx="1"/>
          </p:nvPr>
        </p:nvSpPr>
        <p:spPr>
          <a:xfrm>
            <a:off x="4198828" y="2656919"/>
            <a:ext cx="4176915" cy="9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Ferramenta de gestão</a:t>
            </a:r>
            <a:endParaRPr dirty="0"/>
          </a:p>
        </p:txBody>
      </p:sp>
      <p:sp>
        <p:nvSpPr>
          <p:cNvPr id="15212" name="Google Shape;15212;p47"/>
          <p:cNvSpPr/>
          <p:nvPr/>
        </p:nvSpPr>
        <p:spPr>
          <a:xfrm rot="10800000" flipH="1">
            <a:off x="0" y="3203971"/>
            <a:ext cx="2453875" cy="1939529"/>
          </a:xfrm>
          <a:custGeom>
            <a:avLst/>
            <a:gdLst/>
            <a:ahLst/>
            <a:cxnLst/>
            <a:rect l="l" t="t" r="r" b="b"/>
            <a:pathLst>
              <a:path w="8279" h="7456" extrusionOk="0">
                <a:moveTo>
                  <a:pt x="0" y="1"/>
                </a:moveTo>
                <a:lnTo>
                  <a:pt x="0" y="7455"/>
                </a:lnTo>
                <a:cubicBezTo>
                  <a:pt x="186" y="6235"/>
                  <a:pt x="652" y="5117"/>
                  <a:pt x="1443" y="4379"/>
                </a:cubicBezTo>
                <a:cubicBezTo>
                  <a:pt x="1850" y="3996"/>
                  <a:pt x="2252" y="3845"/>
                  <a:pt x="2651" y="3845"/>
                </a:cubicBezTo>
                <a:cubicBezTo>
                  <a:pt x="3415" y="3845"/>
                  <a:pt x="4166" y="4394"/>
                  <a:pt x="4910" y="4911"/>
                </a:cubicBezTo>
                <a:cubicBezTo>
                  <a:pt x="5426" y="5274"/>
                  <a:pt x="6011" y="5600"/>
                  <a:pt x="6597" y="5703"/>
                </a:cubicBezTo>
                <a:cubicBezTo>
                  <a:pt x="6686" y="5720"/>
                  <a:pt x="6778" y="5729"/>
                  <a:pt x="6871" y="5729"/>
                </a:cubicBezTo>
                <a:cubicBezTo>
                  <a:pt x="7335" y="5729"/>
                  <a:pt x="7820" y="5505"/>
                  <a:pt x="8019" y="4948"/>
                </a:cubicBezTo>
                <a:cubicBezTo>
                  <a:pt x="8279" y="4190"/>
                  <a:pt x="7937" y="3365"/>
                  <a:pt x="7660" y="2730"/>
                </a:cubicBezTo>
                <a:cubicBezTo>
                  <a:pt x="7590" y="2578"/>
                  <a:pt x="6560" y="87"/>
                  <a:pt x="6749" y="1"/>
                </a:cubicBezTo>
                <a:close/>
              </a:path>
            </a:pathLst>
          </a:custGeom>
          <a:solidFill>
            <a:srgbClr val="DFC8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13" name="Google Shape;15213;p47"/>
          <p:cNvGrpSpPr/>
          <p:nvPr/>
        </p:nvGrpSpPr>
        <p:grpSpPr>
          <a:xfrm rot="-5400000" flipH="1">
            <a:off x="7903210" y="540476"/>
            <a:ext cx="1830221" cy="691747"/>
            <a:chOff x="3838450" y="2686475"/>
            <a:chExt cx="434175" cy="164100"/>
          </a:xfrm>
        </p:grpSpPr>
        <p:sp>
          <p:nvSpPr>
            <p:cNvPr id="15214" name="Google Shape;15214;p47"/>
            <p:cNvSpPr/>
            <p:nvPr/>
          </p:nvSpPr>
          <p:spPr>
            <a:xfrm>
              <a:off x="4133050" y="2834375"/>
              <a:ext cx="6400" cy="6225"/>
            </a:xfrm>
            <a:custGeom>
              <a:avLst/>
              <a:gdLst/>
              <a:ahLst/>
              <a:cxnLst/>
              <a:rect l="l" t="t" r="r" b="b"/>
              <a:pathLst>
                <a:path w="256" h="249" extrusionOk="0">
                  <a:moveTo>
                    <a:pt x="139" y="1"/>
                  </a:moveTo>
                  <a:cubicBezTo>
                    <a:pt x="124" y="1"/>
                    <a:pt x="111" y="5"/>
                    <a:pt x="103" y="13"/>
                  </a:cubicBezTo>
                  <a:cubicBezTo>
                    <a:pt x="33" y="30"/>
                    <a:pt x="0" y="100"/>
                    <a:pt x="17" y="166"/>
                  </a:cubicBezTo>
                  <a:cubicBezTo>
                    <a:pt x="33" y="203"/>
                    <a:pt x="49" y="236"/>
                    <a:pt x="70" y="236"/>
                  </a:cubicBezTo>
                  <a:cubicBezTo>
                    <a:pt x="87" y="244"/>
                    <a:pt x="103" y="248"/>
                    <a:pt x="118" y="248"/>
                  </a:cubicBezTo>
                  <a:cubicBezTo>
                    <a:pt x="132" y="248"/>
                    <a:pt x="144" y="244"/>
                    <a:pt x="153" y="236"/>
                  </a:cubicBezTo>
                  <a:cubicBezTo>
                    <a:pt x="223" y="219"/>
                    <a:pt x="256" y="149"/>
                    <a:pt x="239" y="79"/>
                  </a:cubicBezTo>
                  <a:cubicBezTo>
                    <a:pt x="239" y="63"/>
                    <a:pt x="223" y="30"/>
                    <a:pt x="206" y="30"/>
                  </a:cubicBezTo>
                  <a:cubicBezTo>
                    <a:pt x="206" y="13"/>
                    <a:pt x="190" y="13"/>
                    <a:pt x="190" y="13"/>
                  </a:cubicBezTo>
                  <a:cubicBezTo>
                    <a:pt x="171" y="5"/>
                    <a:pt x="154" y="1"/>
                    <a:pt x="13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5" name="Google Shape;15215;p47"/>
            <p:cNvSpPr/>
            <p:nvPr/>
          </p:nvSpPr>
          <p:spPr>
            <a:xfrm>
              <a:off x="4017075" y="2766450"/>
              <a:ext cx="6425" cy="6325"/>
            </a:xfrm>
            <a:custGeom>
              <a:avLst/>
              <a:gdLst/>
              <a:ahLst/>
              <a:cxnLst/>
              <a:rect l="l" t="t" r="r" b="b"/>
              <a:pathLst>
                <a:path w="257" h="253" extrusionOk="0">
                  <a:moveTo>
                    <a:pt x="135" y="1"/>
                  </a:moveTo>
                  <a:cubicBezTo>
                    <a:pt x="120" y="1"/>
                    <a:pt x="104" y="5"/>
                    <a:pt x="87" y="13"/>
                  </a:cubicBezTo>
                  <a:cubicBezTo>
                    <a:pt x="34" y="34"/>
                    <a:pt x="1" y="100"/>
                    <a:pt x="17" y="170"/>
                  </a:cubicBezTo>
                  <a:cubicBezTo>
                    <a:pt x="29" y="221"/>
                    <a:pt x="61" y="253"/>
                    <a:pt x="104" y="253"/>
                  </a:cubicBezTo>
                  <a:cubicBezTo>
                    <a:pt x="119" y="253"/>
                    <a:pt x="136" y="249"/>
                    <a:pt x="153" y="240"/>
                  </a:cubicBezTo>
                  <a:cubicBezTo>
                    <a:pt x="207" y="219"/>
                    <a:pt x="256" y="153"/>
                    <a:pt x="240" y="83"/>
                  </a:cubicBezTo>
                  <a:cubicBezTo>
                    <a:pt x="223" y="67"/>
                    <a:pt x="223" y="50"/>
                    <a:pt x="207" y="34"/>
                  </a:cubicBezTo>
                  <a:cubicBezTo>
                    <a:pt x="190" y="13"/>
                    <a:pt x="190" y="13"/>
                    <a:pt x="174" y="13"/>
                  </a:cubicBezTo>
                  <a:cubicBezTo>
                    <a:pt x="164" y="5"/>
                    <a:pt x="150" y="1"/>
                    <a:pt x="13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6" name="Google Shape;15216;p47"/>
            <p:cNvSpPr/>
            <p:nvPr/>
          </p:nvSpPr>
          <p:spPr>
            <a:xfrm>
              <a:off x="4014500" y="281490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37" y="0"/>
                  </a:moveTo>
                  <a:cubicBezTo>
                    <a:pt x="87" y="0"/>
                    <a:pt x="17" y="54"/>
                    <a:pt x="1" y="120"/>
                  </a:cubicBezTo>
                  <a:cubicBezTo>
                    <a:pt x="1" y="157"/>
                    <a:pt x="1" y="190"/>
                    <a:pt x="17" y="207"/>
                  </a:cubicBezTo>
                  <a:cubicBezTo>
                    <a:pt x="34" y="240"/>
                    <a:pt x="50" y="260"/>
                    <a:pt x="87" y="260"/>
                  </a:cubicBezTo>
                  <a:cubicBezTo>
                    <a:pt x="95" y="262"/>
                    <a:pt x="103" y="263"/>
                    <a:pt x="111" y="263"/>
                  </a:cubicBezTo>
                  <a:cubicBezTo>
                    <a:pt x="166" y="263"/>
                    <a:pt x="209" y="215"/>
                    <a:pt x="223" y="157"/>
                  </a:cubicBezTo>
                  <a:cubicBezTo>
                    <a:pt x="240" y="104"/>
                    <a:pt x="223" y="54"/>
                    <a:pt x="190" y="33"/>
                  </a:cubicBezTo>
                  <a:cubicBezTo>
                    <a:pt x="190" y="17"/>
                    <a:pt x="174" y="17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7" name="Google Shape;15217;p47"/>
            <p:cNvSpPr/>
            <p:nvPr/>
          </p:nvSpPr>
          <p:spPr>
            <a:xfrm>
              <a:off x="4004600" y="2842425"/>
              <a:ext cx="6025" cy="6500"/>
            </a:xfrm>
            <a:custGeom>
              <a:avLst/>
              <a:gdLst/>
              <a:ahLst/>
              <a:cxnLst/>
              <a:rect l="l" t="t" r="r" b="b"/>
              <a:pathLst>
                <a:path w="241" h="260" extrusionOk="0">
                  <a:moveTo>
                    <a:pt x="158" y="0"/>
                  </a:moveTo>
                  <a:cubicBezTo>
                    <a:pt x="137" y="0"/>
                    <a:pt x="104" y="0"/>
                    <a:pt x="87" y="17"/>
                  </a:cubicBezTo>
                  <a:cubicBezTo>
                    <a:pt x="54" y="33"/>
                    <a:pt x="17" y="66"/>
                    <a:pt x="17" y="120"/>
                  </a:cubicBezTo>
                  <a:cubicBezTo>
                    <a:pt x="1" y="153"/>
                    <a:pt x="17" y="190"/>
                    <a:pt x="34" y="206"/>
                  </a:cubicBezTo>
                  <a:cubicBezTo>
                    <a:pt x="34" y="239"/>
                    <a:pt x="71" y="256"/>
                    <a:pt x="104" y="256"/>
                  </a:cubicBezTo>
                  <a:cubicBezTo>
                    <a:pt x="111" y="258"/>
                    <a:pt x="118" y="259"/>
                    <a:pt x="125" y="259"/>
                  </a:cubicBezTo>
                  <a:cubicBezTo>
                    <a:pt x="170" y="259"/>
                    <a:pt x="209" y="214"/>
                    <a:pt x="224" y="153"/>
                  </a:cubicBezTo>
                  <a:lnTo>
                    <a:pt x="240" y="153"/>
                  </a:lnTo>
                  <a:cubicBezTo>
                    <a:pt x="240" y="103"/>
                    <a:pt x="224" y="50"/>
                    <a:pt x="207" y="33"/>
                  </a:cubicBezTo>
                  <a:cubicBezTo>
                    <a:pt x="191" y="17"/>
                    <a:pt x="174" y="17"/>
                    <a:pt x="15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8" name="Google Shape;15218;p47"/>
            <p:cNvSpPr/>
            <p:nvPr/>
          </p:nvSpPr>
          <p:spPr>
            <a:xfrm>
              <a:off x="4004200" y="2827775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136" y="1"/>
                  </a:moveTo>
                  <a:cubicBezTo>
                    <a:pt x="103" y="1"/>
                    <a:pt x="87" y="1"/>
                    <a:pt x="50" y="17"/>
                  </a:cubicBezTo>
                  <a:cubicBezTo>
                    <a:pt x="33" y="54"/>
                    <a:pt x="17" y="71"/>
                    <a:pt x="0" y="104"/>
                  </a:cubicBezTo>
                  <a:cubicBezTo>
                    <a:pt x="0" y="137"/>
                    <a:pt x="0" y="174"/>
                    <a:pt x="17" y="207"/>
                  </a:cubicBezTo>
                  <a:cubicBezTo>
                    <a:pt x="33" y="223"/>
                    <a:pt x="50" y="240"/>
                    <a:pt x="87" y="261"/>
                  </a:cubicBezTo>
                  <a:cubicBezTo>
                    <a:pt x="136" y="261"/>
                    <a:pt x="207" y="223"/>
                    <a:pt x="223" y="137"/>
                  </a:cubicBezTo>
                  <a:cubicBezTo>
                    <a:pt x="223" y="104"/>
                    <a:pt x="223" y="87"/>
                    <a:pt x="207" y="54"/>
                  </a:cubicBezTo>
                  <a:cubicBezTo>
                    <a:pt x="207" y="34"/>
                    <a:pt x="207" y="34"/>
                    <a:pt x="190" y="34"/>
                  </a:cubicBezTo>
                  <a:cubicBezTo>
                    <a:pt x="174" y="17"/>
                    <a:pt x="153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9" name="Google Shape;15219;p47"/>
            <p:cNvSpPr/>
            <p:nvPr/>
          </p:nvSpPr>
          <p:spPr>
            <a:xfrm>
              <a:off x="4007175" y="2781000"/>
              <a:ext cx="5600" cy="6400"/>
            </a:xfrm>
            <a:custGeom>
              <a:avLst/>
              <a:gdLst/>
              <a:ahLst/>
              <a:cxnLst/>
              <a:rect l="l" t="t" r="r" b="b"/>
              <a:pathLst>
                <a:path w="224" h="256" extrusionOk="0">
                  <a:moveTo>
                    <a:pt x="137" y="0"/>
                  </a:moveTo>
                  <a:cubicBezTo>
                    <a:pt x="121" y="0"/>
                    <a:pt x="88" y="0"/>
                    <a:pt x="55" y="17"/>
                  </a:cubicBezTo>
                  <a:cubicBezTo>
                    <a:pt x="34" y="49"/>
                    <a:pt x="17" y="70"/>
                    <a:pt x="1" y="103"/>
                  </a:cubicBezTo>
                  <a:cubicBezTo>
                    <a:pt x="1" y="136"/>
                    <a:pt x="1" y="173"/>
                    <a:pt x="17" y="206"/>
                  </a:cubicBezTo>
                  <a:cubicBezTo>
                    <a:pt x="34" y="223"/>
                    <a:pt x="55" y="239"/>
                    <a:pt x="88" y="256"/>
                  </a:cubicBezTo>
                  <a:cubicBezTo>
                    <a:pt x="137" y="256"/>
                    <a:pt x="207" y="223"/>
                    <a:pt x="224" y="136"/>
                  </a:cubicBezTo>
                  <a:cubicBezTo>
                    <a:pt x="224" y="103"/>
                    <a:pt x="224" y="87"/>
                    <a:pt x="207" y="49"/>
                  </a:cubicBezTo>
                  <a:cubicBezTo>
                    <a:pt x="207" y="33"/>
                    <a:pt x="207" y="33"/>
                    <a:pt x="191" y="33"/>
                  </a:cubicBezTo>
                  <a:cubicBezTo>
                    <a:pt x="174" y="17"/>
                    <a:pt x="158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0" name="Google Shape;15220;p47"/>
            <p:cNvSpPr/>
            <p:nvPr/>
          </p:nvSpPr>
          <p:spPr>
            <a:xfrm>
              <a:off x="4008950" y="2750325"/>
              <a:ext cx="6400" cy="6400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130" y="0"/>
                  </a:moveTo>
                  <a:cubicBezTo>
                    <a:pt x="99" y="0"/>
                    <a:pt x="70" y="12"/>
                    <a:pt x="50" y="40"/>
                  </a:cubicBezTo>
                  <a:cubicBezTo>
                    <a:pt x="0" y="110"/>
                    <a:pt x="0" y="180"/>
                    <a:pt x="50" y="229"/>
                  </a:cubicBezTo>
                  <a:cubicBezTo>
                    <a:pt x="66" y="246"/>
                    <a:pt x="93" y="255"/>
                    <a:pt x="120" y="255"/>
                  </a:cubicBezTo>
                  <a:cubicBezTo>
                    <a:pt x="152" y="255"/>
                    <a:pt x="186" y="242"/>
                    <a:pt x="206" y="213"/>
                  </a:cubicBezTo>
                  <a:cubicBezTo>
                    <a:pt x="256" y="163"/>
                    <a:pt x="256" y="77"/>
                    <a:pt x="206" y="23"/>
                  </a:cubicBezTo>
                  <a:cubicBezTo>
                    <a:pt x="182" y="8"/>
                    <a:pt x="155" y="0"/>
                    <a:pt x="13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1" name="Google Shape;15221;p47"/>
            <p:cNvSpPr/>
            <p:nvPr/>
          </p:nvSpPr>
          <p:spPr>
            <a:xfrm>
              <a:off x="4002025" y="276470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57" y="1"/>
                  </a:moveTo>
                  <a:cubicBezTo>
                    <a:pt x="87" y="1"/>
                    <a:pt x="17" y="50"/>
                    <a:pt x="17" y="120"/>
                  </a:cubicBezTo>
                  <a:cubicBezTo>
                    <a:pt x="1" y="153"/>
                    <a:pt x="1" y="186"/>
                    <a:pt x="17" y="207"/>
                  </a:cubicBezTo>
                  <a:cubicBezTo>
                    <a:pt x="34" y="240"/>
                    <a:pt x="71" y="256"/>
                    <a:pt x="87" y="256"/>
                  </a:cubicBezTo>
                  <a:cubicBezTo>
                    <a:pt x="97" y="258"/>
                    <a:pt x="105" y="259"/>
                    <a:pt x="114" y="259"/>
                  </a:cubicBezTo>
                  <a:cubicBezTo>
                    <a:pt x="170" y="259"/>
                    <a:pt x="209" y="214"/>
                    <a:pt x="223" y="153"/>
                  </a:cubicBezTo>
                  <a:cubicBezTo>
                    <a:pt x="240" y="120"/>
                    <a:pt x="240" y="83"/>
                    <a:pt x="223" y="50"/>
                  </a:cubicBezTo>
                  <a:cubicBezTo>
                    <a:pt x="207" y="50"/>
                    <a:pt x="207" y="34"/>
                    <a:pt x="207" y="34"/>
                  </a:cubicBezTo>
                  <a:cubicBezTo>
                    <a:pt x="190" y="17"/>
                    <a:pt x="174" y="1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2" name="Google Shape;15222;p47"/>
            <p:cNvSpPr/>
            <p:nvPr/>
          </p:nvSpPr>
          <p:spPr>
            <a:xfrm>
              <a:off x="4050175" y="2839050"/>
              <a:ext cx="6000" cy="6475"/>
            </a:xfrm>
            <a:custGeom>
              <a:avLst/>
              <a:gdLst/>
              <a:ahLst/>
              <a:cxnLst/>
              <a:rect l="l" t="t" r="r" b="b"/>
              <a:pathLst>
                <a:path w="240" h="259" extrusionOk="0">
                  <a:moveTo>
                    <a:pt x="134" y="0"/>
                  </a:moveTo>
                  <a:cubicBezTo>
                    <a:pt x="120" y="0"/>
                    <a:pt x="103" y="5"/>
                    <a:pt x="87" y="16"/>
                  </a:cubicBezTo>
                  <a:cubicBezTo>
                    <a:pt x="50" y="16"/>
                    <a:pt x="33" y="49"/>
                    <a:pt x="17" y="82"/>
                  </a:cubicBezTo>
                  <a:cubicBezTo>
                    <a:pt x="0" y="98"/>
                    <a:pt x="0" y="135"/>
                    <a:pt x="0" y="168"/>
                  </a:cubicBezTo>
                  <a:cubicBezTo>
                    <a:pt x="14" y="226"/>
                    <a:pt x="64" y="259"/>
                    <a:pt x="119" y="259"/>
                  </a:cubicBezTo>
                  <a:cubicBezTo>
                    <a:pt x="130" y="259"/>
                    <a:pt x="142" y="258"/>
                    <a:pt x="153" y="255"/>
                  </a:cubicBezTo>
                  <a:cubicBezTo>
                    <a:pt x="206" y="222"/>
                    <a:pt x="239" y="152"/>
                    <a:pt x="223" y="82"/>
                  </a:cubicBezTo>
                  <a:cubicBezTo>
                    <a:pt x="223" y="65"/>
                    <a:pt x="206" y="49"/>
                    <a:pt x="190" y="32"/>
                  </a:cubicBezTo>
                  <a:cubicBezTo>
                    <a:pt x="190" y="16"/>
                    <a:pt x="190" y="16"/>
                    <a:pt x="169" y="16"/>
                  </a:cubicBezTo>
                  <a:cubicBezTo>
                    <a:pt x="161" y="5"/>
                    <a:pt x="149" y="0"/>
                    <a:pt x="13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3" name="Google Shape;15223;p47"/>
            <p:cNvSpPr/>
            <p:nvPr/>
          </p:nvSpPr>
          <p:spPr>
            <a:xfrm>
              <a:off x="4021825" y="2784725"/>
              <a:ext cx="6000" cy="6350"/>
            </a:xfrm>
            <a:custGeom>
              <a:avLst/>
              <a:gdLst/>
              <a:ahLst/>
              <a:cxnLst/>
              <a:rect l="l" t="t" r="r" b="b"/>
              <a:pathLst>
                <a:path w="240" h="254" extrusionOk="0">
                  <a:moveTo>
                    <a:pt x="128" y="1"/>
                  </a:moveTo>
                  <a:cubicBezTo>
                    <a:pt x="71" y="1"/>
                    <a:pt x="17" y="49"/>
                    <a:pt x="17" y="107"/>
                  </a:cubicBezTo>
                  <a:cubicBezTo>
                    <a:pt x="0" y="144"/>
                    <a:pt x="0" y="177"/>
                    <a:pt x="33" y="210"/>
                  </a:cubicBezTo>
                  <a:cubicBezTo>
                    <a:pt x="33" y="230"/>
                    <a:pt x="66" y="247"/>
                    <a:pt x="87" y="247"/>
                  </a:cubicBezTo>
                  <a:cubicBezTo>
                    <a:pt x="97" y="252"/>
                    <a:pt x="106" y="254"/>
                    <a:pt x="116" y="254"/>
                  </a:cubicBezTo>
                  <a:cubicBezTo>
                    <a:pt x="138" y="254"/>
                    <a:pt x="158" y="242"/>
                    <a:pt x="169" y="230"/>
                  </a:cubicBezTo>
                  <a:cubicBezTo>
                    <a:pt x="207" y="210"/>
                    <a:pt x="223" y="177"/>
                    <a:pt x="223" y="144"/>
                  </a:cubicBezTo>
                  <a:cubicBezTo>
                    <a:pt x="240" y="107"/>
                    <a:pt x="223" y="74"/>
                    <a:pt x="223" y="41"/>
                  </a:cubicBezTo>
                  <a:cubicBezTo>
                    <a:pt x="207" y="41"/>
                    <a:pt x="207" y="24"/>
                    <a:pt x="207" y="24"/>
                  </a:cubicBezTo>
                  <a:cubicBezTo>
                    <a:pt x="190" y="24"/>
                    <a:pt x="190" y="24"/>
                    <a:pt x="190" y="4"/>
                  </a:cubicBezTo>
                  <a:lnTo>
                    <a:pt x="153" y="4"/>
                  </a:lnTo>
                  <a:cubicBezTo>
                    <a:pt x="145" y="2"/>
                    <a:pt x="137" y="1"/>
                    <a:pt x="12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4" name="Google Shape;15224;p47"/>
            <p:cNvSpPr/>
            <p:nvPr/>
          </p:nvSpPr>
          <p:spPr>
            <a:xfrm>
              <a:off x="4049750" y="2787925"/>
              <a:ext cx="6425" cy="6300"/>
            </a:xfrm>
            <a:custGeom>
              <a:avLst/>
              <a:gdLst/>
              <a:ahLst/>
              <a:cxnLst/>
              <a:rect l="l" t="t" r="r" b="b"/>
              <a:pathLst>
                <a:path w="257" h="252" extrusionOk="0">
                  <a:moveTo>
                    <a:pt x="136" y="1"/>
                  </a:moveTo>
                  <a:cubicBezTo>
                    <a:pt x="102" y="1"/>
                    <a:pt x="70" y="20"/>
                    <a:pt x="50" y="49"/>
                  </a:cubicBezTo>
                  <a:cubicBezTo>
                    <a:pt x="1" y="102"/>
                    <a:pt x="1" y="185"/>
                    <a:pt x="50" y="222"/>
                  </a:cubicBezTo>
                  <a:cubicBezTo>
                    <a:pt x="64" y="243"/>
                    <a:pt x="84" y="252"/>
                    <a:pt x="107" y="252"/>
                  </a:cubicBezTo>
                  <a:cubicBezTo>
                    <a:pt x="139" y="252"/>
                    <a:pt x="176" y="234"/>
                    <a:pt x="207" y="205"/>
                  </a:cubicBezTo>
                  <a:cubicBezTo>
                    <a:pt x="256" y="152"/>
                    <a:pt x="240" y="65"/>
                    <a:pt x="207" y="32"/>
                  </a:cubicBezTo>
                  <a:cubicBezTo>
                    <a:pt x="185" y="10"/>
                    <a:pt x="160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5" name="Google Shape;15225;p47"/>
            <p:cNvSpPr/>
            <p:nvPr/>
          </p:nvSpPr>
          <p:spPr>
            <a:xfrm>
              <a:off x="4047600" y="2771350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28" y="1"/>
                  </a:moveTo>
                  <a:cubicBezTo>
                    <a:pt x="97" y="1"/>
                    <a:pt x="63" y="14"/>
                    <a:pt x="33" y="44"/>
                  </a:cubicBezTo>
                  <a:cubicBezTo>
                    <a:pt x="0" y="110"/>
                    <a:pt x="0" y="180"/>
                    <a:pt x="33" y="229"/>
                  </a:cubicBezTo>
                  <a:cubicBezTo>
                    <a:pt x="57" y="246"/>
                    <a:pt x="84" y="255"/>
                    <a:pt x="111" y="255"/>
                  </a:cubicBezTo>
                  <a:cubicBezTo>
                    <a:pt x="144" y="255"/>
                    <a:pt x="177" y="242"/>
                    <a:pt x="206" y="213"/>
                  </a:cubicBezTo>
                  <a:cubicBezTo>
                    <a:pt x="239" y="147"/>
                    <a:pt x="239" y="77"/>
                    <a:pt x="190" y="23"/>
                  </a:cubicBezTo>
                  <a:cubicBezTo>
                    <a:pt x="173" y="9"/>
                    <a:pt x="152" y="1"/>
                    <a:pt x="12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6" name="Google Shape;15226;p47"/>
            <p:cNvSpPr/>
            <p:nvPr/>
          </p:nvSpPr>
          <p:spPr>
            <a:xfrm>
              <a:off x="4018825" y="2830350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04" y="1"/>
                  </a:moveTo>
                  <a:cubicBezTo>
                    <a:pt x="34" y="34"/>
                    <a:pt x="1" y="104"/>
                    <a:pt x="17" y="174"/>
                  </a:cubicBezTo>
                  <a:cubicBezTo>
                    <a:pt x="17" y="207"/>
                    <a:pt x="34" y="224"/>
                    <a:pt x="67" y="240"/>
                  </a:cubicBezTo>
                  <a:cubicBezTo>
                    <a:pt x="85" y="250"/>
                    <a:pt x="99" y="255"/>
                    <a:pt x="112" y="255"/>
                  </a:cubicBezTo>
                  <a:cubicBezTo>
                    <a:pt x="125" y="255"/>
                    <a:pt x="137" y="250"/>
                    <a:pt x="153" y="240"/>
                  </a:cubicBezTo>
                  <a:cubicBezTo>
                    <a:pt x="186" y="240"/>
                    <a:pt x="207" y="207"/>
                    <a:pt x="223" y="174"/>
                  </a:cubicBezTo>
                  <a:cubicBezTo>
                    <a:pt x="240" y="158"/>
                    <a:pt x="240" y="104"/>
                    <a:pt x="240" y="87"/>
                  </a:cubicBezTo>
                  <a:cubicBezTo>
                    <a:pt x="223" y="54"/>
                    <a:pt x="223" y="34"/>
                    <a:pt x="207" y="34"/>
                  </a:cubicBezTo>
                  <a:lnTo>
                    <a:pt x="186" y="17"/>
                  </a:lnTo>
                  <a:cubicBezTo>
                    <a:pt x="153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7" name="Google Shape;15227;p47"/>
            <p:cNvSpPr/>
            <p:nvPr/>
          </p:nvSpPr>
          <p:spPr>
            <a:xfrm>
              <a:off x="4022650" y="2802125"/>
              <a:ext cx="6000" cy="6275"/>
            </a:xfrm>
            <a:custGeom>
              <a:avLst/>
              <a:gdLst/>
              <a:ahLst/>
              <a:cxnLst/>
              <a:rect l="l" t="t" r="r" b="b"/>
              <a:pathLst>
                <a:path w="240" h="251" extrusionOk="0">
                  <a:moveTo>
                    <a:pt x="136" y="0"/>
                  </a:moveTo>
                  <a:cubicBezTo>
                    <a:pt x="121" y="0"/>
                    <a:pt x="103" y="4"/>
                    <a:pt x="87" y="13"/>
                  </a:cubicBezTo>
                  <a:cubicBezTo>
                    <a:pt x="54" y="13"/>
                    <a:pt x="33" y="50"/>
                    <a:pt x="17" y="66"/>
                  </a:cubicBezTo>
                  <a:cubicBezTo>
                    <a:pt x="0" y="99"/>
                    <a:pt x="0" y="132"/>
                    <a:pt x="17" y="169"/>
                  </a:cubicBezTo>
                  <a:cubicBezTo>
                    <a:pt x="17" y="202"/>
                    <a:pt x="33" y="219"/>
                    <a:pt x="70" y="235"/>
                  </a:cubicBezTo>
                  <a:cubicBezTo>
                    <a:pt x="79" y="246"/>
                    <a:pt x="91" y="251"/>
                    <a:pt x="106" y="251"/>
                  </a:cubicBezTo>
                  <a:cubicBezTo>
                    <a:pt x="121" y="251"/>
                    <a:pt x="138" y="246"/>
                    <a:pt x="157" y="235"/>
                  </a:cubicBezTo>
                  <a:cubicBezTo>
                    <a:pt x="207" y="219"/>
                    <a:pt x="240" y="153"/>
                    <a:pt x="223" y="83"/>
                  </a:cubicBezTo>
                  <a:cubicBezTo>
                    <a:pt x="223" y="50"/>
                    <a:pt x="207" y="29"/>
                    <a:pt x="207" y="29"/>
                  </a:cubicBezTo>
                  <a:cubicBezTo>
                    <a:pt x="190" y="13"/>
                    <a:pt x="190" y="13"/>
                    <a:pt x="174" y="13"/>
                  </a:cubicBezTo>
                  <a:cubicBezTo>
                    <a:pt x="165" y="4"/>
                    <a:pt x="152" y="0"/>
                    <a:pt x="1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8" name="Google Shape;15228;p47"/>
            <p:cNvSpPr/>
            <p:nvPr/>
          </p:nvSpPr>
          <p:spPr>
            <a:xfrm>
              <a:off x="4045850" y="2819325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36" y="1"/>
                  </a:moveTo>
                  <a:cubicBezTo>
                    <a:pt x="121" y="1"/>
                    <a:pt x="103" y="5"/>
                    <a:pt x="87" y="13"/>
                  </a:cubicBezTo>
                  <a:cubicBezTo>
                    <a:pt x="33" y="46"/>
                    <a:pt x="0" y="116"/>
                    <a:pt x="17" y="186"/>
                  </a:cubicBezTo>
                  <a:cubicBezTo>
                    <a:pt x="17" y="219"/>
                    <a:pt x="33" y="236"/>
                    <a:pt x="70" y="252"/>
                  </a:cubicBezTo>
                  <a:cubicBezTo>
                    <a:pt x="78" y="260"/>
                    <a:pt x="91" y="265"/>
                    <a:pt x="106" y="265"/>
                  </a:cubicBezTo>
                  <a:cubicBezTo>
                    <a:pt x="121" y="265"/>
                    <a:pt x="138" y="260"/>
                    <a:pt x="157" y="252"/>
                  </a:cubicBezTo>
                  <a:cubicBezTo>
                    <a:pt x="206" y="236"/>
                    <a:pt x="239" y="149"/>
                    <a:pt x="239" y="83"/>
                  </a:cubicBezTo>
                  <a:cubicBezTo>
                    <a:pt x="223" y="63"/>
                    <a:pt x="223" y="46"/>
                    <a:pt x="206" y="30"/>
                  </a:cubicBezTo>
                  <a:cubicBezTo>
                    <a:pt x="190" y="30"/>
                    <a:pt x="190" y="30"/>
                    <a:pt x="173" y="13"/>
                  </a:cubicBezTo>
                  <a:cubicBezTo>
                    <a:pt x="165" y="5"/>
                    <a:pt x="152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9" name="Google Shape;15229;p47"/>
            <p:cNvSpPr/>
            <p:nvPr/>
          </p:nvSpPr>
          <p:spPr>
            <a:xfrm>
              <a:off x="4054900" y="274217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28" y="0"/>
                  </a:moveTo>
                  <a:cubicBezTo>
                    <a:pt x="95" y="0"/>
                    <a:pt x="61" y="13"/>
                    <a:pt x="34" y="40"/>
                  </a:cubicBezTo>
                  <a:cubicBezTo>
                    <a:pt x="17" y="56"/>
                    <a:pt x="17" y="77"/>
                    <a:pt x="17" y="94"/>
                  </a:cubicBezTo>
                  <a:cubicBezTo>
                    <a:pt x="1" y="143"/>
                    <a:pt x="17" y="197"/>
                    <a:pt x="34" y="230"/>
                  </a:cubicBezTo>
                  <a:cubicBezTo>
                    <a:pt x="53" y="249"/>
                    <a:pt x="80" y="257"/>
                    <a:pt x="105" y="257"/>
                  </a:cubicBezTo>
                  <a:cubicBezTo>
                    <a:pt x="123" y="257"/>
                    <a:pt x="140" y="253"/>
                    <a:pt x="153" y="246"/>
                  </a:cubicBezTo>
                  <a:cubicBezTo>
                    <a:pt x="170" y="230"/>
                    <a:pt x="186" y="230"/>
                    <a:pt x="207" y="213"/>
                  </a:cubicBezTo>
                  <a:cubicBezTo>
                    <a:pt x="240" y="143"/>
                    <a:pt x="240" y="77"/>
                    <a:pt x="207" y="23"/>
                  </a:cubicBezTo>
                  <a:cubicBezTo>
                    <a:pt x="183" y="9"/>
                    <a:pt x="155" y="0"/>
                    <a:pt x="12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0" name="Google Shape;15230;p47"/>
            <p:cNvSpPr/>
            <p:nvPr/>
          </p:nvSpPr>
          <p:spPr>
            <a:xfrm>
              <a:off x="4118400" y="277150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57" y="1"/>
                  </a:moveTo>
                  <a:cubicBezTo>
                    <a:pt x="87" y="1"/>
                    <a:pt x="38" y="54"/>
                    <a:pt x="17" y="120"/>
                  </a:cubicBezTo>
                  <a:cubicBezTo>
                    <a:pt x="1" y="157"/>
                    <a:pt x="17" y="190"/>
                    <a:pt x="38" y="207"/>
                  </a:cubicBezTo>
                  <a:cubicBezTo>
                    <a:pt x="38" y="244"/>
                    <a:pt x="71" y="260"/>
                    <a:pt x="104" y="260"/>
                  </a:cubicBezTo>
                  <a:cubicBezTo>
                    <a:pt x="120" y="260"/>
                    <a:pt x="157" y="260"/>
                    <a:pt x="190" y="244"/>
                  </a:cubicBezTo>
                  <a:cubicBezTo>
                    <a:pt x="207" y="223"/>
                    <a:pt x="223" y="190"/>
                    <a:pt x="244" y="157"/>
                  </a:cubicBezTo>
                  <a:cubicBezTo>
                    <a:pt x="244" y="120"/>
                    <a:pt x="244" y="87"/>
                    <a:pt x="223" y="54"/>
                  </a:cubicBezTo>
                  <a:lnTo>
                    <a:pt x="207" y="38"/>
                  </a:lnTo>
                  <a:cubicBezTo>
                    <a:pt x="190" y="17"/>
                    <a:pt x="174" y="17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1" name="Google Shape;15231;p47"/>
            <p:cNvSpPr/>
            <p:nvPr/>
          </p:nvSpPr>
          <p:spPr>
            <a:xfrm>
              <a:off x="4127050" y="2817075"/>
              <a:ext cx="5600" cy="6400"/>
            </a:xfrm>
            <a:custGeom>
              <a:avLst/>
              <a:gdLst/>
              <a:ahLst/>
              <a:cxnLst/>
              <a:rect l="l" t="t" r="r" b="b"/>
              <a:pathLst>
                <a:path w="224" h="256" extrusionOk="0">
                  <a:moveTo>
                    <a:pt x="137" y="0"/>
                  </a:moveTo>
                  <a:cubicBezTo>
                    <a:pt x="120" y="0"/>
                    <a:pt x="83" y="0"/>
                    <a:pt x="67" y="17"/>
                  </a:cubicBezTo>
                  <a:cubicBezTo>
                    <a:pt x="34" y="33"/>
                    <a:pt x="17" y="70"/>
                    <a:pt x="1" y="103"/>
                  </a:cubicBezTo>
                  <a:cubicBezTo>
                    <a:pt x="1" y="136"/>
                    <a:pt x="1" y="173"/>
                    <a:pt x="17" y="206"/>
                  </a:cubicBezTo>
                  <a:cubicBezTo>
                    <a:pt x="34" y="223"/>
                    <a:pt x="50" y="239"/>
                    <a:pt x="83" y="256"/>
                  </a:cubicBezTo>
                  <a:cubicBezTo>
                    <a:pt x="137" y="256"/>
                    <a:pt x="186" y="223"/>
                    <a:pt x="224" y="153"/>
                  </a:cubicBezTo>
                  <a:lnTo>
                    <a:pt x="224" y="136"/>
                  </a:lnTo>
                  <a:cubicBezTo>
                    <a:pt x="224" y="103"/>
                    <a:pt x="224" y="50"/>
                    <a:pt x="186" y="33"/>
                  </a:cubicBezTo>
                  <a:cubicBezTo>
                    <a:pt x="170" y="17"/>
                    <a:pt x="153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2" name="Google Shape;15232;p47"/>
            <p:cNvSpPr/>
            <p:nvPr/>
          </p:nvSpPr>
          <p:spPr>
            <a:xfrm>
              <a:off x="4129125" y="270925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57" y="0"/>
                  </a:moveTo>
                  <a:cubicBezTo>
                    <a:pt x="87" y="0"/>
                    <a:pt x="37" y="33"/>
                    <a:pt x="21" y="104"/>
                  </a:cubicBezTo>
                  <a:cubicBezTo>
                    <a:pt x="0" y="137"/>
                    <a:pt x="21" y="174"/>
                    <a:pt x="37" y="207"/>
                  </a:cubicBezTo>
                  <a:cubicBezTo>
                    <a:pt x="37" y="240"/>
                    <a:pt x="70" y="260"/>
                    <a:pt x="103" y="260"/>
                  </a:cubicBezTo>
                  <a:cubicBezTo>
                    <a:pt x="157" y="260"/>
                    <a:pt x="227" y="223"/>
                    <a:pt x="244" y="157"/>
                  </a:cubicBezTo>
                  <a:cubicBezTo>
                    <a:pt x="244" y="120"/>
                    <a:pt x="244" y="87"/>
                    <a:pt x="227" y="54"/>
                  </a:cubicBezTo>
                  <a:lnTo>
                    <a:pt x="206" y="33"/>
                  </a:lnTo>
                  <a:cubicBezTo>
                    <a:pt x="190" y="17"/>
                    <a:pt x="174" y="0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3" name="Google Shape;15233;p47"/>
            <p:cNvSpPr/>
            <p:nvPr/>
          </p:nvSpPr>
          <p:spPr>
            <a:xfrm>
              <a:off x="4130875" y="2724800"/>
              <a:ext cx="6525" cy="6525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46" y="0"/>
                  </a:moveTo>
                  <a:cubicBezTo>
                    <a:pt x="111" y="0"/>
                    <a:pt x="73" y="19"/>
                    <a:pt x="54" y="51"/>
                  </a:cubicBezTo>
                  <a:cubicBezTo>
                    <a:pt x="0" y="100"/>
                    <a:pt x="0" y="187"/>
                    <a:pt x="54" y="236"/>
                  </a:cubicBezTo>
                  <a:cubicBezTo>
                    <a:pt x="75" y="252"/>
                    <a:pt x="99" y="261"/>
                    <a:pt x="123" y="261"/>
                  </a:cubicBezTo>
                  <a:cubicBezTo>
                    <a:pt x="156" y="261"/>
                    <a:pt x="187" y="244"/>
                    <a:pt x="207" y="203"/>
                  </a:cubicBezTo>
                  <a:cubicBezTo>
                    <a:pt x="260" y="154"/>
                    <a:pt x="260" y="67"/>
                    <a:pt x="207" y="30"/>
                  </a:cubicBezTo>
                  <a:cubicBezTo>
                    <a:pt x="193" y="10"/>
                    <a:pt x="170" y="0"/>
                    <a:pt x="14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4" name="Google Shape;15234;p47"/>
            <p:cNvSpPr/>
            <p:nvPr/>
          </p:nvSpPr>
          <p:spPr>
            <a:xfrm>
              <a:off x="4130875" y="2772200"/>
              <a:ext cx="6525" cy="6400"/>
            </a:xfrm>
            <a:custGeom>
              <a:avLst/>
              <a:gdLst/>
              <a:ahLst/>
              <a:cxnLst/>
              <a:rect l="l" t="t" r="r" b="b"/>
              <a:pathLst>
                <a:path w="261" h="256" extrusionOk="0">
                  <a:moveTo>
                    <a:pt x="144" y="0"/>
                  </a:moveTo>
                  <a:cubicBezTo>
                    <a:pt x="114" y="0"/>
                    <a:pt x="81" y="14"/>
                    <a:pt x="54" y="43"/>
                  </a:cubicBezTo>
                  <a:cubicBezTo>
                    <a:pt x="0" y="113"/>
                    <a:pt x="17" y="179"/>
                    <a:pt x="54" y="232"/>
                  </a:cubicBezTo>
                  <a:cubicBezTo>
                    <a:pt x="71" y="249"/>
                    <a:pt x="87" y="249"/>
                    <a:pt x="104" y="249"/>
                  </a:cubicBezTo>
                  <a:cubicBezTo>
                    <a:pt x="112" y="253"/>
                    <a:pt x="123" y="255"/>
                    <a:pt x="133" y="255"/>
                  </a:cubicBezTo>
                  <a:cubicBezTo>
                    <a:pt x="163" y="255"/>
                    <a:pt x="195" y="240"/>
                    <a:pt x="207" y="216"/>
                  </a:cubicBezTo>
                  <a:cubicBezTo>
                    <a:pt x="240" y="162"/>
                    <a:pt x="260" y="113"/>
                    <a:pt x="240" y="76"/>
                  </a:cubicBezTo>
                  <a:cubicBezTo>
                    <a:pt x="240" y="59"/>
                    <a:pt x="223" y="43"/>
                    <a:pt x="207" y="26"/>
                  </a:cubicBezTo>
                  <a:cubicBezTo>
                    <a:pt x="192" y="9"/>
                    <a:pt x="169" y="0"/>
                    <a:pt x="14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5" name="Google Shape;15235;p47"/>
            <p:cNvSpPr/>
            <p:nvPr/>
          </p:nvSpPr>
          <p:spPr>
            <a:xfrm>
              <a:off x="4126125" y="2802250"/>
              <a:ext cx="5600" cy="6350"/>
            </a:xfrm>
            <a:custGeom>
              <a:avLst/>
              <a:gdLst/>
              <a:ahLst/>
              <a:cxnLst/>
              <a:rect l="l" t="t" r="r" b="b"/>
              <a:pathLst>
                <a:path w="224" h="254" extrusionOk="0">
                  <a:moveTo>
                    <a:pt x="120" y="1"/>
                  </a:moveTo>
                  <a:cubicBezTo>
                    <a:pt x="101" y="1"/>
                    <a:pt x="78" y="12"/>
                    <a:pt x="54" y="24"/>
                  </a:cubicBezTo>
                  <a:cubicBezTo>
                    <a:pt x="38" y="45"/>
                    <a:pt x="17" y="78"/>
                    <a:pt x="1" y="111"/>
                  </a:cubicBezTo>
                  <a:cubicBezTo>
                    <a:pt x="1" y="148"/>
                    <a:pt x="1" y="181"/>
                    <a:pt x="17" y="197"/>
                  </a:cubicBezTo>
                  <a:cubicBezTo>
                    <a:pt x="38" y="230"/>
                    <a:pt x="54" y="251"/>
                    <a:pt x="87" y="251"/>
                  </a:cubicBezTo>
                  <a:cubicBezTo>
                    <a:pt x="96" y="253"/>
                    <a:pt x="104" y="254"/>
                    <a:pt x="112" y="254"/>
                  </a:cubicBezTo>
                  <a:cubicBezTo>
                    <a:pt x="169" y="254"/>
                    <a:pt x="209" y="206"/>
                    <a:pt x="223" y="148"/>
                  </a:cubicBezTo>
                  <a:cubicBezTo>
                    <a:pt x="223" y="111"/>
                    <a:pt x="223" y="78"/>
                    <a:pt x="207" y="61"/>
                  </a:cubicBezTo>
                  <a:cubicBezTo>
                    <a:pt x="207" y="45"/>
                    <a:pt x="207" y="45"/>
                    <a:pt x="190" y="24"/>
                  </a:cubicBezTo>
                  <a:cubicBezTo>
                    <a:pt x="174" y="8"/>
                    <a:pt x="157" y="8"/>
                    <a:pt x="141" y="8"/>
                  </a:cubicBezTo>
                  <a:cubicBezTo>
                    <a:pt x="135" y="3"/>
                    <a:pt x="128" y="1"/>
                    <a:pt x="12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6" name="Google Shape;15236;p47"/>
            <p:cNvSpPr/>
            <p:nvPr/>
          </p:nvSpPr>
          <p:spPr>
            <a:xfrm>
              <a:off x="4129125" y="2755450"/>
              <a:ext cx="6100" cy="6300"/>
            </a:xfrm>
            <a:custGeom>
              <a:avLst/>
              <a:gdLst/>
              <a:ahLst/>
              <a:cxnLst/>
              <a:rect l="l" t="t" r="r" b="b"/>
              <a:pathLst>
                <a:path w="244" h="252" extrusionOk="0">
                  <a:moveTo>
                    <a:pt x="121" y="1"/>
                  </a:moveTo>
                  <a:cubicBezTo>
                    <a:pt x="103" y="1"/>
                    <a:pt x="77" y="13"/>
                    <a:pt x="54" y="24"/>
                  </a:cubicBezTo>
                  <a:cubicBezTo>
                    <a:pt x="37" y="41"/>
                    <a:pt x="21" y="78"/>
                    <a:pt x="0" y="111"/>
                  </a:cubicBezTo>
                  <a:cubicBezTo>
                    <a:pt x="0" y="144"/>
                    <a:pt x="0" y="181"/>
                    <a:pt x="21" y="197"/>
                  </a:cubicBezTo>
                  <a:cubicBezTo>
                    <a:pt x="37" y="230"/>
                    <a:pt x="54" y="247"/>
                    <a:pt x="87" y="247"/>
                  </a:cubicBezTo>
                  <a:cubicBezTo>
                    <a:pt x="97" y="250"/>
                    <a:pt x="107" y="251"/>
                    <a:pt x="117" y="251"/>
                  </a:cubicBezTo>
                  <a:cubicBezTo>
                    <a:pt x="171" y="251"/>
                    <a:pt x="210" y="204"/>
                    <a:pt x="227" y="144"/>
                  </a:cubicBezTo>
                  <a:cubicBezTo>
                    <a:pt x="244" y="111"/>
                    <a:pt x="227" y="78"/>
                    <a:pt x="206" y="61"/>
                  </a:cubicBezTo>
                  <a:cubicBezTo>
                    <a:pt x="206" y="41"/>
                    <a:pt x="206" y="41"/>
                    <a:pt x="190" y="24"/>
                  </a:cubicBezTo>
                  <a:cubicBezTo>
                    <a:pt x="190" y="8"/>
                    <a:pt x="174" y="8"/>
                    <a:pt x="141" y="8"/>
                  </a:cubicBezTo>
                  <a:cubicBezTo>
                    <a:pt x="136" y="3"/>
                    <a:pt x="129" y="1"/>
                    <a:pt x="12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7" name="Google Shape;15237;p47"/>
            <p:cNvSpPr/>
            <p:nvPr/>
          </p:nvSpPr>
          <p:spPr>
            <a:xfrm>
              <a:off x="3997700" y="2812150"/>
              <a:ext cx="6100" cy="6375"/>
            </a:xfrm>
            <a:custGeom>
              <a:avLst/>
              <a:gdLst/>
              <a:ahLst/>
              <a:cxnLst/>
              <a:rect l="l" t="t" r="r" b="b"/>
              <a:pathLst>
                <a:path w="244" h="255" extrusionOk="0">
                  <a:moveTo>
                    <a:pt x="131" y="1"/>
                  </a:moveTo>
                  <a:cubicBezTo>
                    <a:pt x="98" y="1"/>
                    <a:pt x="65" y="13"/>
                    <a:pt x="38" y="40"/>
                  </a:cubicBezTo>
                  <a:cubicBezTo>
                    <a:pt x="1" y="110"/>
                    <a:pt x="1" y="181"/>
                    <a:pt x="38" y="230"/>
                  </a:cubicBezTo>
                  <a:cubicBezTo>
                    <a:pt x="54" y="247"/>
                    <a:pt x="71" y="247"/>
                    <a:pt x="87" y="247"/>
                  </a:cubicBezTo>
                  <a:cubicBezTo>
                    <a:pt x="97" y="252"/>
                    <a:pt x="109" y="255"/>
                    <a:pt x="120" y="255"/>
                  </a:cubicBezTo>
                  <a:cubicBezTo>
                    <a:pt x="150" y="255"/>
                    <a:pt x="183" y="237"/>
                    <a:pt x="207" y="214"/>
                  </a:cubicBezTo>
                  <a:cubicBezTo>
                    <a:pt x="244" y="164"/>
                    <a:pt x="244" y="110"/>
                    <a:pt x="227" y="77"/>
                  </a:cubicBezTo>
                  <a:cubicBezTo>
                    <a:pt x="227" y="61"/>
                    <a:pt x="207" y="40"/>
                    <a:pt x="207" y="24"/>
                  </a:cubicBezTo>
                  <a:cubicBezTo>
                    <a:pt x="185" y="9"/>
                    <a:pt x="158" y="1"/>
                    <a:pt x="13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8" name="Google Shape;15238;p47"/>
            <p:cNvSpPr/>
            <p:nvPr/>
          </p:nvSpPr>
          <p:spPr>
            <a:xfrm>
              <a:off x="3991725" y="2840775"/>
              <a:ext cx="6000" cy="6725"/>
            </a:xfrm>
            <a:custGeom>
              <a:avLst/>
              <a:gdLst/>
              <a:ahLst/>
              <a:cxnLst/>
              <a:rect l="l" t="t" r="r" b="b"/>
              <a:pathLst>
                <a:path w="240" h="269" extrusionOk="0">
                  <a:moveTo>
                    <a:pt x="141" y="0"/>
                  </a:moveTo>
                  <a:cubicBezTo>
                    <a:pt x="125" y="0"/>
                    <a:pt x="112" y="4"/>
                    <a:pt x="104" y="13"/>
                  </a:cubicBezTo>
                  <a:cubicBezTo>
                    <a:pt x="33" y="50"/>
                    <a:pt x="1" y="116"/>
                    <a:pt x="17" y="186"/>
                  </a:cubicBezTo>
                  <a:cubicBezTo>
                    <a:pt x="33" y="219"/>
                    <a:pt x="54" y="235"/>
                    <a:pt x="71" y="256"/>
                  </a:cubicBezTo>
                  <a:cubicBezTo>
                    <a:pt x="87" y="264"/>
                    <a:pt x="104" y="268"/>
                    <a:pt x="119" y="268"/>
                  </a:cubicBezTo>
                  <a:cubicBezTo>
                    <a:pt x="133" y="268"/>
                    <a:pt x="147" y="264"/>
                    <a:pt x="157" y="256"/>
                  </a:cubicBezTo>
                  <a:cubicBezTo>
                    <a:pt x="190" y="235"/>
                    <a:pt x="207" y="219"/>
                    <a:pt x="223" y="186"/>
                  </a:cubicBezTo>
                  <a:cubicBezTo>
                    <a:pt x="240" y="153"/>
                    <a:pt x="240" y="116"/>
                    <a:pt x="240" y="83"/>
                  </a:cubicBezTo>
                  <a:cubicBezTo>
                    <a:pt x="240" y="66"/>
                    <a:pt x="223" y="50"/>
                    <a:pt x="207" y="29"/>
                  </a:cubicBezTo>
                  <a:lnTo>
                    <a:pt x="190" y="13"/>
                  </a:lnTo>
                  <a:cubicBezTo>
                    <a:pt x="174" y="4"/>
                    <a:pt x="156" y="0"/>
                    <a:pt x="14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9" name="Google Shape;15239;p47"/>
            <p:cNvSpPr/>
            <p:nvPr/>
          </p:nvSpPr>
          <p:spPr>
            <a:xfrm>
              <a:off x="3996475" y="2797200"/>
              <a:ext cx="6000" cy="6350"/>
            </a:xfrm>
            <a:custGeom>
              <a:avLst/>
              <a:gdLst/>
              <a:ahLst/>
              <a:cxnLst/>
              <a:rect l="l" t="t" r="r" b="b"/>
              <a:pathLst>
                <a:path w="240" h="254" extrusionOk="0">
                  <a:moveTo>
                    <a:pt x="129" y="0"/>
                  </a:moveTo>
                  <a:cubicBezTo>
                    <a:pt x="74" y="0"/>
                    <a:pt x="31" y="49"/>
                    <a:pt x="17" y="107"/>
                  </a:cubicBezTo>
                  <a:cubicBezTo>
                    <a:pt x="0" y="144"/>
                    <a:pt x="17" y="177"/>
                    <a:pt x="17" y="210"/>
                  </a:cubicBezTo>
                  <a:cubicBezTo>
                    <a:pt x="33" y="226"/>
                    <a:pt x="70" y="247"/>
                    <a:pt x="87" y="247"/>
                  </a:cubicBezTo>
                  <a:cubicBezTo>
                    <a:pt x="96" y="251"/>
                    <a:pt x="106" y="253"/>
                    <a:pt x="115" y="253"/>
                  </a:cubicBezTo>
                  <a:cubicBezTo>
                    <a:pt x="138" y="253"/>
                    <a:pt x="159" y="241"/>
                    <a:pt x="173" y="226"/>
                  </a:cubicBezTo>
                  <a:cubicBezTo>
                    <a:pt x="206" y="210"/>
                    <a:pt x="223" y="177"/>
                    <a:pt x="223" y="144"/>
                  </a:cubicBezTo>
                  <a:cubicBezTo>
                    <a:pt x="239" y="107"/>
                    <a:pt x="239" y="74"/>
                    <a:pt x="223" y="57"/>
                  </a:cubicBezTo>
                  <a:cubicBezTo>
                    <a:pt x="206" y="41"/>
                    <a:pt x="206" y="41"/>
                    <a:pt x="206" y="20"/>
                  </a:cubicBezTo>
                  <a:cubicBezTo>
                    <a:pt x="190" y="3"/>
                    <a:pt x="173" y="3"/>
                    <a:pt x="153" y="3"/>
                  </a:cubicBezTo>
                  <a:cubicBezTo>
                    <a:pt x="145" y="1"/>
                    <a:pt x="137" y="0"/>
                    <a:pt x="12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0" name="Google Shape;15240;p47"/>
            <p:cNvSpPr/>
            <p:nvPr/>
          </p:nvSpPr>
          <p:spPr>
            <a:xfrm>
              <a:off x="3989975" y="2824000"/>
              <a:ext cx="6100" cy="6450"/>
            </a:xfrm>
            <a:custGeom>
              <a:avLst/>
              <a:gdLst/>
              <a:ahLst/>
              <a:cxnLst/>
              <a:rect l="l" t="t" r="r" b="b"/>
              <a:pathLst>
                <a:path w="244" h="258" extrusionOk="0">
                  <a:moveTo>
                    <a:pt x="134" y="1"/>
                  </a:moveTo>
                  <a:cubicBezTo>
                    <a:pt x="103" y="1"/>
                    <a:pt x="67" y="20"/>
                    <a:pt x="38" y="49"/>
                  </a:cubicBezTo>
                  <a:cubicBezTo>
                    <a:pt x="21" y="65"/>
                    <a:pt x="21" y="82"/>
                    <a:pt x="21" y="102"/>
                  </a:cubicBezTo>
                  <a:cubicBezTo>
                    <a:pt x="0" y="152"/>
                    <a:pt x="0" y="205"/>
                    <a:pt x="38" y="238"/>
                  </a:cubicBezTo>
                  <a:cubicBezTo>
                    <a:pt x="57" y="248"/>
                    <a:pt x="82" y="257"/>
                    <a:pt x="107" y="257"/>
                  </a:cubicBezTo>
                  <a:cubicBezTo>
                    <a:pt x="126" y="257"/>
                    <a:pt x="143" y="252"/>
                    <a:pt x="157" y="238"/>
                  </a:cubicBezTo>
                  <a:cubicBezTo>
                    <a:pt x="174" y="238"/>
                    <a:pt x="190" y="222"/>
                    <a:pt x="207" y="205"/>
                  </a:cubicBezTo>
                  <a:cubicBezTo>
                    <a:pt x="244" y="152"/>
                    <a:pt x="244" y="65"/>
                    <a:pt x="190" y="32"/>
                  </a:cubicBezTo>
                  <a:cubicBezTo>
                    <a:pt x="176" y="10"/>
                    <a:pt x="156" y="1"/>
                    <a:pt x="13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1" name="Google Shape;15241;p47"/>
            <p:cNvSpPr/>
            <p:nvPr/>
          </p:nvSpPr>
          <p:spPr>
            <a:xfrm>
              <a:off x="3994725" y="2749650"/>
              <a:ext cx="5575" cy="4850"/>
            </a:xfrm>
            <a:custGeom>
              <a:avLst/>
              <a:gdLst/>
              <a:ahLst/>
              <a:cxnLst/>
              <a:rect l="l" t="t" r="r" b="b"/>
              <a:pathLst>
                <a:path w="223" h="194" extrusionOk="0">
                  <a:moveTo>
                    <a:pt x="17" y="1"/>
                  </a:moveTo>
                  <a:cubicBezTo>
                    <a:pt x="17" y="17"/>
                    <a:pt x="17" y="34"/>
                    <a:pt x="0" y="34"/>
                  </a:cubicBezTo>
                  <a:cubicBezTo>
                    <a:pt x="0" y="67"/>
                    <a:pt x="0" y="104"/>
                    <a:pt x="17" y="137"/>
                  </a:cubicBezTo>
                  <a:cubicBezTo>
                    <a:pt x="37" y="170"/>
                    <a:pt x="54" y="190"/>
                    <a:pt x="87" y="190"/>
                  </a:cubicBezTo>
                  <a:cubicBezTo>
                    <a:pt x="95" y="192"/>
                    <a:pt x="104" y="193"/>
                    <a:pt x="112" y="193"/>
                  </a:cubicBezTo>
                  <a:cubicBezTo>
                    <a:pt x="169" y="193"/>
                    <a:pt x="208" y="145"/>
                    <a:pt x="223" y="87"/>
                  </a:cubicBezTo>
                  <a:lnTo>
                    <a:pt x="223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2" name="Google Shape;15242;p47"/>
            <p:cNvSpPr/>
            <p:nvPr/>
          </p:nvSpPr>
          <p:spPr>
            <a:xfrm>
              <a:off x="3993075" y="2782350"/>
              <a:ext cx="6000" cy="6725"/>
            </a:xfrm>
            <a:custGeom>
              <a:avLst/>
              <a:gdLst/>
              <a:ahLst/>
              <a:cxnLst/>
              <a:rect l="l" t="t" r="r" b="b"/>
              <a:pathLst>
                <a:path w="240" h="269" extrusionOk="0">
                  <a:moveTo>
                    <a:pt x="127" y="1"/>
                  </a:moveTo>
                  <a:cubicBezTo>
                    <a:pt x="115" y="1"/>
                    <a:pt x="101" y="6"/>
                    <a:pt x="83" y="16"/>
                  </a:cubicBezTo>
                  <a:cubicBezTo>
                    <a:pt x="50" y="33"/>
                    <a:pt x="33" y="49"/>
                    <a:pt x="17" y="82"/>
                  </a:cubicBezTo>
                  <a:cubicBezTo>
                    <a:pt x="0" y="119"/>
                    <a:pt x="0" y="152"/>
                    <a:pt x="0" y="185"/>
                  </a:cubicBezTo>
                  <a:cubicBezTo>
                    <a:pt x="12" y="237"/>
                    <a:pt x="51" y="268"/>
                    <a:pt x="99" y="268"/>
                  </a:cubicBezTo>
                  <a:cubicBezTo>
                    <a:pt x="116" y="268"/>
                    <a:pt x="134" y="264"/>
                    <a:pt x="153" y="255"/>
                  </a:cubicBezTo>
                  <a:cubicBezTo>
                    <a:pt x="206" y="239"/>
                    <a:pt x="239" y="152"/>
                    <a:pt x="223" y="82"/>
                  </a:cubicBezTo>
                  <a:cubicBezTo>
                    <a:pt x="223" y="66"/>
                    <a:pt x="206" y="49"/>
                    <a:pt x="186" y="33"/>
                  </a:cubicBezTo>
                  <a:lnTo>
                    <a:pt x="169" y="16"/>
                  </a:lnTo>
                  <a:cubicBezTo>
                    <a:pt x="153" y="6"/>
                    <a:pt x="140" y="1"/>
                    <a:pt x="12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3" name="Google Shape;15243;p47"/>
            <p:cNvSpPr/>
            <p:nvPr/>
          </p:nvSpPr>
          <p:spPr>
            <a:xfrm>
              <a:off x="3988725" y="2763050"/>
              <a:ext cx="6025" cy="6325"/>
            </a:xfrm>
            <a:custGeom>
              <a:avLst/>
              <a:gdLst/>
              <a:ahLst/>
              <a:cxnLst/>
              <a:rect l="l" t="t" r="r" b="b"/>
              <a:pathLst>
                <a:path w="241" h="253" extrusionOk="0">
                  <a:moveTo>
                    <a:pt x="135" y="1"/>
                  </a:moveTo>
                  <a:cubicBezTo>
                    <a:pt x="121" y="1"/>
                    <a:pt x="104" y="5"/>
                    <a:pt x="88" y="13"/>
                  </a:cubicBezTo>
                  <a:cubicBezTo>
                    <a:pt x="34" y="29"/>
                    <a:pt x="1" y="116"/>
                    <a:pt x="17" y="170"/>
                  </a:cubicBezTo>
                  <a:cubicBezTo>
                    <a:pt x="17" y="203"/>
                    <a:pt x="34" y="236"/>
                    <a:pt x="71" y="252"/>
                  </a:cubicBezTo>
                  <a:lnTo>
                    <a:pt x="153" y="252"/>
                  </a:lnTo>
                  <a:cubicBezTo>
                    <a:pt x="207" y="219"/>
                    <a:pt x="240" y="149"/>
                    <a:pt x="224" y="83"/>
                  </a:cubicBezTo>
                  <a:cubicBezTo>
                    <a:pt x="224" y="67"/>
                    <a:pt x="224" y="46"/>
                    <a:pt x="207" y="29"/>
                  </a:cubicBezTo>
                  <a:cubicBezTo>
                    <a:pt x="191" y="13"/>
                    <a:pt x="191" y="13"/>
                    <a:pt x="174" y="13"/>
                  </a:cubicBezTo>
                  <a:cubicBezTo>
                    <a:pt x="164" y="5"/>
                    <a:pt x="150" y="1"/>
                    <a:pt x="13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4" name="Google Shape;15244;p47"/>
            <p:cNvSpPr/>
            <p:nvPr/>
          </p:nvSpPr>
          <p:spPr>
            <a:xfrm>
              <a:off x="3984825" y="2809025"/>
              <a:ext cx="6100" cy="6200"/>
            </a:xfrm>
            <a:custGeom>
              <a:avLst/>
              <a:gdLst/>
              <a:ahLst/>
              <a:cxnLst/>
              <a:rect l="l" t="t" r="r" b="b"/>
              <a:pathLst>
                <a:path w="244" h="248" extrusionOk="0">
                  <a:moveTo>
                    <a:pt x="138" y="0"/>
                  </a:moveTo>
                  <a:cubicBezTo>
                    <a:pt x="123" y="0"/>
                    <a:pt x="105" y="5"/>
                    <a:pt x="87" y="13"/>
                  </a:cubicBezTo>
                  <a:cubicBezTo>
                    <a:pt x="37" y="29"/>
                    <a:pt x="0" y="99"/>
                    <a:pt x="21" y="165"/>
                  </a:cubicBezTo>
                  <a:cubicBezTo>
                    <a:pt x="21" y="202"/>
                    <a:pt x="37" y="235"/>
                    <a:pt x="70" y="235"/>
                  </a:cubicBezTo>
                  <a:cubicBezTo>
                    <a:pt x="79" y="244"/>
                    <a:pt x="92" y="248"/>
                    <a:pt x="107" y="248"/>
                  </a:cubicBezTo>
                  <a:cubicBezTo>
                    <a:pt x="123" y="248"/>
                    <a:pt x="140" y="244"/>
                    <a:pt x="157" y="235"/>
                  </a:cubicBezTo>
                  <a:cubicBezTo>
                    <a:pt x="190" y="235"/>
                    <a:pt x="206" y="202"/>
                    <a:pt x="227" y="186"/>
                  </a:cubicBezTo>
                  <a:cubicBezTo>
                    <a:pt x="244" y="149"/>
                    <a:pt x="244" y="116"/>
                    <a:pt x="227" y="83"/>
                  </a:cubicBezTo>
                  <a:cubicBezTo>
                    <a:pt x="227" y="62"/>
                    <a:pt x="227" y="46"/>
                    <a:pt x="206" y="29"/>
                  </a:cubicBezTo>
                  <a:cubicBezTo>
                    <a:pt x="190" y="13"/>
                    <a:pt x="190" y="13"/>
                    <a:pt x="173" y="13"/>
                  </a:cubicBezTo>
                  <a:cubicBezTo>
                    <a:pt x="165" y="5"/>
                    <a:pt x="153" y="0"/>
                    <a:pt x="13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5" name="Google Shape;15245;p47"/>
            <p:cNvSpPr/>
            <p:nvPr/>
          </p:nvSpPr>
          <p:spPr>
            <a:xfrm>
              <a:off x="4008950" y="2797800"/>
              <a:ext cx="6400" cy="6400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141" y="0"/>
                  </a:moveTo>
                  <a:cubicBezTo>
                    <a:pt x="107" y="0"/>
                    <a:pt x="71" y="19"/>
                    <a:pt x="50" y="50"/>
                  </a:cubicBezTo>
                  <a:cubicBezTo>
                    <a:pt x="0" y="99"/>
                    <a:pt x="0" y="186"/>
                    <a:pt x="50" y="223"/>
                  </a:cubicBezTo>
                  <a:cubicBezTo>
                    <a:pt x="66" y="239"/>
                    <a:pt x="87" y="239"/>
                    <a:pt x="103" y="256"/>
                  </a:cubicBezTo>
                  <a:cubicBezTo>
                    <a:pt x="136" y="256"/>
                    <a:pt x="169" y="239"/>
                    <a:pt x="206" y="202"/>
                  </a:cubicBezTo>
                  <a:cubicBezTo>
                    <a:pt x="239" y="169"/>
                    <a:pt x="256" y="120"/>
                    <a:pt x="239" y="66"/>
                  </a:cubicBezTo>
                  <a:cubicBezTo>
                    <a:pt x="223" y="50"/>
                    <a:pt x="223" y="33"/>
                    <a:pt x="206" y="33"/>
                  </a:cubicBezTo>
                  <a:cubicBezTo>
                    <a:pt x="190" y="10"/>
                    <a:pt x="166" y="0"/>
                    <a:pt x="14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6" name="Google Shape;15246;p47"/>
            <p:cNvSpPr/>
            <p:nvPr/>
          </p:nvSpPr>
          <p:spPr>
            <a:xfrm>
              <a:off x="4078925" y="284100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28" y="1"/>
                  </a:moveTo>
                  <a:cubicBezTo>
                    <a:pt x="71" y="1"/>
                    <a:pt x="17" y="49"/>
                    <a:pt x="17" y="107"/>
                  </a:cubicBezTo>
                  <a:cubicBezTo>
                    <a:pt x="0" y="160"/>
                    <a:pt x="17" y="193"/>
                    <a:pt x="33" y="210"/>
                  </a:cubicBezTo>
                  <a:cubicBezTo>
                    <a:pt x="50" y="247"/>
                    <a:pt x="71" y="247"/>
                    <a:pt x="87" y="263"/>
                  </a:cubicBezTo>
                  <a:cubicBezTo>
                    <a:pt x="120" y="263"/>
                    <a:pt x="153" y="263"/>
                    <a:pt x="174" y="226"/>
                  </a:cubicBezTo>
                  <a:cubicBezTo>
                    <a:pt x="207" y="210"/>
                    <a:pt x="223" y="177"/>
                    <a:pt x="223" y="144"/>
                  </a:cubicBezTo>
                  <a:cubicBezTo>
                    <a:pt x="240" y="107"/>
                    <a:pt x="240" y="90"/>
                    <a:pt x="223" y="57"/>
                  </a:cubicBezTo>
                  <a:cubicBezTo>
                    <a:pt x="207" y="41"/>
                    <a:pt x="207" y="41"/>
                    <a:pt x="207" y="20"/>
                  </a:cubicBezTo>
                  <a:lnTo>
                    <a:pt x="190" y="20"/>
                  </a:lnTo>
                  <a:cubicBezTo>
                    <a:pt x="174" y="4"/>
                    <a:pt x="153" y="4"/>
                    <a:pt x="153" y="4"/>
                  </a:cubicBezTo>
                  <a:cubicBezTo>
                    <a:pt x="145" y="2"/>
                    <a:pt x="137" y="1"/>
                    <a:pt x="12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7" name="Google Shape;15247;p47"/>
            <p:cNvSpPr/>
            <p:nvPr/>
          </p:nvSpPr>
          <p:spPr>
            <a:xfrm>
              <a:off x="4083675" y="274842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39" y="0"/>
                  </a:moveTo>
                  <a:cubicBezTo>
                    <a:pt x="124" y="0"/>
                    <a:pt x="111" y="4"/>
                    <a:pt x="103" y="13"/>
                  </a:cubicBezTo>
                  <a:cubicBezTo>
                    <a:pt x="33" y="33"/>
                    <a:pt x="0" y="99"/>
                    <a:pt x="17" y="169"/>
                  </a:cubicBezTo>
                  <a:cubicBezTo>
                    <a:pt x="17" y="202"/>
                    <a:pt x="50" y="239"/>
                    <a:pt x="66" y="239"/>
                  </a:cubicBezTo>
                  <a:cubicBezTo>
                    <a:pt x="103" y="256"/>
                    <a:pt x="120" y="256"/>
                    <a:pt x="153" y="256"/>
                  </a:cubicBezTo>
                  <a:cubicBezTo>
                    <a:pt x="190" y="239"/>
                    <a:pt x="206" y="202"/>
                    <a:pt x="223" y="186"/>
                  </a:cubicBezTo>
                  <a:cubicBezTo>
                    <a:pt x="239" y="153"/>
                    <a:pt x="239" y="116"/>
                    <a:pt x="239" y="83"/>
                  </a:cubicBezTo>
                  <a:cubicBezTo>
                    <a:pt x="223" y="66"/>
                    <a:pt x="223" y="50"/>
                    <a:pt x="206" y="33"/>
                  </a:cubicBezTo>
                  <a:cubicBezTo>
                    <a:pt x="206" y="13"/>
                    <a:pt x="190" y="13"/>
                    <a:pt x="190" y="13"/>
                  </a:cubicBezTo>
                  <a:cubicBezTo>
                    <a:pt x="171" y="4"/>
                    <a:pt x="154" y="0"/>
                    <a:pt x="13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8" name="Google Shape;15248;p47"/>
            <p:cNvSpPr/>
            <p:nvPr/>
          </p:nvSpPr>
          <p:spPr>
            <a:xfrm>
              <a:off x="4090975" y="2782750"/>
              <a:ext cx="5600" cy="6475"/>
            </a:xfrm>
            <a:custGeom>
              <a:avLst/>
              <a:gdLst/>
              <a:ahLst/>
              <a:cxnLst/>
              <a:rect l="l" t="t" r="r" b="b"/>
              <a:pathLst>
                <a:path w="224" h="259" extrusionOk="0">
                  <a:moveTo>
                    <a:pt x="104" y="0"/>
                  </a:moveTo>
                  <a:cubicBezTo>
                    <a:pt x="67" y="17"/>
                    <a:pt x="17" y="50"/>
                    <a:pt x="1" y="103"/>
                  </a:cubicBezTo>
                  <a:cubicBezTo>
                    <a:pt x="1" y="136"/>
                    <a:pt x="1" y="169"/>
                    <a:pt x="17" y="206"/>
                  </a:cubicBezTo>
                  <a:cubicBezTo>
                    <a:pt x="34" y="239"/>
                    <a:pt x="50" y="256"/>
                    <a:pt x="83" y="256"/>
                  </a:cubicBezTo>
                  <a:cubicBezTo>
                    <a:pt x="90" y="258"/>
                    <a:pt x="98" y="259"/>
                    <a:pt x="105" y="259"/>
                  </a:cubicBezTo>
                  <a:cubicBezTo>
                    <a:pt x="154" y="259"/>
                    <a:pt x="209" y="214"/>
                    <a:pt x="224" y="153"/>
                  </a:cubicBezTo>
                  <a:lnTo>
                    <a:pt x="224" y="120"/>
                  </a:lnTo>
                  <a:cubicBezTo>
                    <a:pt x="224" y="83"/>
                    <a:pt x="207" y="50"/>
                    <a:pt x="186" y="33"/>
                  </a:cubicBezTo>
                  <a:cubicBezTo>
                    <a:pt x="170" y="17"/>
                    <a:pt x="153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9" name="Google Shape;15249;p47"/>
            <p:cNvSpPr/>
            <p:nvPr/>
          </p:nvSpPr>
          <p:spPr>
            <a:xfrm>
              <a:off x="4075925" y="2777700"/>
              <a:ext cx="6425" cy="6600"/>
            </a:xfrm>
            <a:custGeom>
              <a:avLst/>
              <a:gdLst/>
              <a:ahLst/>
              <a:cxnLst/>
              <a:rect l="l" t="t" r="r" b="b"/>
              <a:pathLst>
                <a:path w="257" h="264" extrusionOk="0">
                  <a:moveTo>
                    <a:pt x="140" y="0"/>
                  </a:moveTo>
                  <a:cubicBezTo>
                    <a:pt x="125" y="0"/>
                    <a:pt x="112" y="4"/>
                    <a:pt x="104" y="12"/>
                  </a:cubicBezTo>
                  <a:cubicBezTo>
                    <a:pt x="34" y="45"/>
                    <a:pt x="1" y="116"/>
                    <a:pt x="17" y="181"/>
                  </a:cubicBezTo>
                  <a:cubicBezTo>
                    <a:pt x="34" y="219"/>
                    <a:pt x="50" y="235"/>
                    <a:pt x="67" y="252"/>
                  </a:cubicBezTo>
                  <a:cubicBezTo>
                    <a:pt x="85" y="260"/>
                    <a:pt x="103" y="264"/>
                    <a:pt x="118" y="264"/>
                  </a:cubicBezTo>
                  <a:cubicBezTo>
                    <a:pt x="133" y="264"/>
                    <a:pt x="145" y="260"/>
                    <a:pt x="153" y="252"/>
                  </a:cubicBezTo>
                  <a:cubicBezTo>
                    <a:pt x="224" y="219"/>
                    <a:pt x="257" y="149"/>
                    <a:pt x="240" y="78"/>
                  </a:cubicBezTo>
                  <a:cubicBezTo>
                    <a:pt x="240" y="62"/>
                    <a:pt x="224" y="45"/>
                    <a:pt x="207" y="29"/>
                  </a:cubicBezTo>
                  <a:lnTo>
                    <a:pt x="191" y="12"/>
                  </a:lnTo>
                  <a:cubicBezTo>
                    <a:pt x="172" y="4"/>
                    <a:pt x="155" y="0"/>
                    <a:pt x="14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0" name="Google Shape;15250;p47"/>
            <p:cNvSpPr/>
            <p:nvPr/>
          </p:nvSpPr>
          <p:spPr>
            <a:xfrm>
              <a:off x="4042025" y="2755925"/>
              <a:ext cx="6425" cy="6650"/>
            </a:xfrm>
            <a:custGeom>
              <a:avLst/>
              <a:gdLst/>
              <a:ahLst/>
              <a:cxnLst/>
              <a:rect l="l" t="t" r="r" b="b"/>
              <a:pathLst>
                <a:path w="257" h="266" extrusionOk="0">
                  <a:moveTo>
                    <a:pt x="144" y="0"/>
                  </a:moveTo>
                  <a:cubicBezTo>
                    <a:pt x="108" y="0"/>
                    <a:pt x="70" y="17"/>
                    <a:pt x="50" y="59"/>
                  </a:cubicBezTo>
                  <a:cubicBezTo>
                    <a:pt x="0" y="108"/>
                    <a:pt x="0" y="195"/>
                    <a:pt x="50" y="228"/>
                  </a:cubicBezTo>
                  <a:cubicBezTo>
                    <a:pt x="66" y="249"/>
                    <a:pt x="83" y="249"/>
                    <a:pt x="104" y="265"/>
                  </a:cubicBezTo>
                  <a:cubicBezTo>
                    <a:pt x="137" y="265"/>
                    <a:pt x="170" y="249"/>
                    <a:pt x="207" y="211"/>
                  </a:cubicBezTo>
                  <a:cubicBezTo>
                    <a:pt x="240" y="178"/>
                    <a:pt x="256" y="125"/>
                    <a:pt x="240" y="75"/>
                  </a:cubicBezTo>
                  <a:cubicBezTo>
                    <a:pt x="223" y="59"/>
                    <a:pt x="223" y="42"/>
                    <a:pt x="207" y="22"/>
                  </a:cubicBezTo>
                  <a:cubicBezTo>
                    <a:pt x="192" y="8"/>
                    <a:pt x="168" y="0"/>
                    <a:pt x="14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1" name="Google Shape;15251;p47"/>
            <p:cNvSpPr/>
            <p:nvPr/>
          </p:nvSpPr>
          <p:spPr>
            <a:xfrm>
              <a:off x="4078500" y="2797375"/>
              <a:ext cx="6025" cy="6300"/>
            </a:xfrm>
            <a:custGeom>
              <a:avLst/>
              <a:gdLst/>
              <a:ahLst/>
              <a:cxnLst/>
              <a:rect l="l" t="t" r="r" b="b"/>
              <a:pathLst>
                <a:path w="241" h="252" extrusionOk="0">
                  <a:moveTo>
                    <a:pt x="134" y="1"/>
                  </a:moveTo>
                  <a:cubicBezTo>
                    <a:pt x="100" y="1"/>
                    <a:pt x="65" y="19"/>
                    <a:pt x="34" y="50"/>
                  </a:cubicBezTo>
                  <a:cubicBezTo>
                    <a:pt x="1" y="100"/>
                    <a:pt x="1" y="186"/>
                    <a:pt x="34" y="219"/>
                  </a:cubicBezTo>
                  <a:cubicBezTo>
                    <a:pt x="57" y="242"/>
                    <a:pt x="82" y="252"/>
                    <a:pt x="107" y="252"/>
                  </a:cubicBezTo>
                  <a:cubicBezTo>
                    <a:pt x="141" y="252"/>
                    <a:pt x="176" y="233"/>
                    <a:pt x="207" y="203"/>
                  </a:cubicBezTo>
                  <a:cubicBezTo>
                    <a:pt x="240" y="153"/>
                    <a:pt x="240" y="67"/>
                    <a:pt x="207" y="34"/>
                  </a:cubicBezTo>
                  <a:cubicBezTo>
                    <a:pt x="184" y="11"/>
                    <a:pt x="159" y="1"/>
                    <a:pt x="13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2" name="Google Shape;15252;p47"/>
            <p:cNvSpPr/>
            <p:nvPr/>
          </p:nvSpPr>
          <p:spPr>
            <a:xfrm>
              <a:off x="4079325" y="2733200"/>
              <a:ext cx="6025" cy="6250"/>
            </a:xfrm>
            <a:custGeom>
              <a:avLst/>
              <a:gdLst/>
              <a:ahLst/>
              <a:cxnLst/>
              <a:rect l="l" t="t" r="r" b="b"/>
              <a:pathLst>
                <a:path w="241" h="250" extrusionOk="0">
                  <a:moveTo>
                    <a:pt x="118" y="0"/>
                  </a:moveTo>
                  <a:cubicBezTo>
                    <a:pt x="71" y="0"/>
                    <a:pt x="15" y="48"/>
                    <a:pt x="1" y="106"/>
                  </a:cubicBezTo>
                  <a:cubicBezTo>
                    <a:pt x="1" y="143"/>
                    <a:pt x="1" y="176"/>
                    <a:pt x="17" y="193"/>
                  </a:cubicBezTo>
                  <a:cubicBezTo>
                    <a:pt x="34" y="230"/>
                    <a:pt x="55" y="246"/>
                    <a:pt x="88" y="246"/>
                  </a:cubicBezTo>
                  <a:cubicBezTo>
                    <a:pt x="96" y="248"/>
                    <a:pt x="105" y="249"/>
                    <a:pt x="113" y="249"/>
                  </a:cubicBezTo>
                  <a:cubicBezTo>
                    <a:pt x="169" y="249"/>
                    <a:pt x="209" y="201"/>
                    <a:pt x="224" y="143"/>
                  </a:cubicBezTo>
                  <a:cubicBezTo>
                    <a:pt x="240" y="90"/>
                    <a:pt x="224" y="57"/>
                    <a:pt x="191" y="24"/>
                  </a:cubicBezTo>
                  <a:cubicBezTo>
                    <a:pt x="191" y="3"/>
                    <a:pt x="174" y="3"/>
                    <a:pt x="137" y="3"/>
                  </a:cubicBezTo>
                  <a:cubicBezTo>
                    <a:pt x="131" y="1"/>
                    <a:pt x="124" y="0"/>
                    <a:pt x="11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3" name="Google Shape;15253;p47"/>
            <p:cNvSpPr/>
            <p:nvPr/>
          </p:nvSpPr>
          <p:spPr>
            <a:xfrm>
              <a:off x="4115000" y="275707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35" y="1"/>
                  </a:moveTo>
                  <a:cubicBezTo>
                    <a:pt x="120" y="1"/>
                    <a:pt x="104" y="5"/>
                    <a:pt x="87" y="13"/>
                  </a:cubicBezTo>
                  <a:cubicBezTo>
                    <a:pt x="50" y="29"/>
                    <a:pt x="33" y="46"/>
                    <a:pt x="17" y="79"/>
                  </a:cubicBezTo>
                  <a:cubicBezTo>
                    <a:pt x="1" y="116"/>
                    <a:pt x="1" y="149"/>
                    <a:pt x="17" y="182"/>
                  </a:cubicBezTo>
                  <a:cubicBezTo>
                    <a:pt x="31" y="226"/>
                    <a:pt x="69" y="256"/>
                    <a:pt x="120" y="256"/>
                  </a:cubicBezTo>
                  <a:cubicBezTo>
                    <a:pt x="130" y="256"/>
                    <a:pt x="141" y="255"/>
                    <a:pt x="153" y="252"/>
                  </a:cubicBezTo>
                  <a:cubicBezTo>
                    <a:pt x="207" y="219"/>
                    <a:pt x="240" y="149"/>
                    <a:pt x="223" y="79"/>
                  </a:cubicBezTo>
                  <a:cubicBezTo>
                    <a:pt x="223" y="62"/>
                    <a:pt x="207" y="46"/>
                    <a:pt x="207" y="29"/>
                  </a:cubicBezTo>
                  <a:cubicBezTo>
                    <a:pt x="190" y="29"/>
                    <a:pt x="190" y="13"/>
                    <a:pt x="174" y="13"/>
                  </a:cubicBezTo>
                  <a:cubicBezTo>
                    <a:pt x="163" y="5"/>
                    <a:pt x="150" y="1"/>
                    <a:pt x="13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4" name="Google Shape;15254;p47"/>
            <p:cNvSpPr/>
            <p:nvPr/>
          </p:nvSpPr>
          <p:spPr>
            <a:xfrm>
              <a:off x="4112000" y="2798700"/>
              <a:ext cx="6025" cy="6175"/>
            </a:xfrm>
            <a:custGeom>
              <a:avLst/>
              <a:gdLst/>
              <a:ahLst/>
              <a:cxnLst/>
              <a:rect l="l" t="t" r="r" b="b"/>
              <a:pathLst>
                <a:path w="241" h="247" extrusionOk="0">
                  <a:moveTo>
                    <a:pt x="135" y="0"/>
                  </a:moveTo>
                  <a:cubicBezTo>
                    <a:pt x="100" y="0"/>
                    <a:pt x="65" y="18"/>
                    <a:pt x="34" y="47"/>
                  </a:cubicBezTo>
                  <a:cubicBezTo>
                    <a:pt x="34" y="63"/>
                    <a:pt x="17" y="84"/>
                    <a:pt x="17" y="100"/>
                  </a:cubicBezTo>
                  <a:cubicBezTo>
                    <a:pt x="1" y="150"/>
                    <a:pt x="17" y="187"/>
                    <a:pt x="34" y="220"/>
                  </a:cubicBezTo>
                  <a:cubicBezTo>
                    <a:pt x="53" y="239"/>
                    <a:pt x="80" y="247"/>
                    <a:pt x="105" y="247"/>
                  </a:cubicBezTo>
                  <a:cubicBezTo>
                    <a:pt x="123" y="247"/>
                    <a:pt x="140" y="243"/>
                    <a:pt x="153" y="236"/>
                  </a:cubicBezTo>
                  <a:cubicBezTo>
                    <a:pt x="170" y="236"/>
                    <a:pt x="191" y="220"/>
                    <a:pt x="207" y="203"/>
                  </a:cubicBezTo>
                  <a:cubicBezTo>
                    <a:pt x="240" y="150"/>
                    <a:pt x="240" y="63"/>
                    <a:pt x="207" y="30"/>
                  </a:cubicBezTo>
                  <a:cubicBezTo>
                    <a:pt x="185" y="9"/>
                    <a:pt x="160" y="0"/>
                    <a:pt x="135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5" name="Google Shape;15255;p47"/>
            <p:cNvSpPr/>
            <p:nvPr/>
          </p:nvSpPr>
          <p:spPr>
            <a:xfrm>
              <a:off x="4069850" y="2760600"/>
              <a:ext cx="5700" cy="6300"/>
            </a:xfrm>
            <a:custGeom>
              <a:avLst/>
              <a:gdLst/>
              <a:ahLst/>
              <a:cxnLst/>
              <a:rect l="l" t="t" r="r" b="b"/>
              <a:pathLst>
                <a:path w="228" h="252" extrusionOk="0">
                  <a:moveTo>
                    <a:pt x="119" y="1"/>
                  </a:moveTo>
                  <a:cubicBezTo>
                    <a:pt x="102" y="1"/>
                    <a:pt x="82" y="8"/>
                    <a:pt x="71" y="8"/>
                  </a:cubicBezTo>
                  <a:cubicBezTo>
                    <a:pt x="38" y="24"/>
                    <a:pt x="21" y="62"/>
                    <a:pt x="1" y="111"/>
                  </a:cubicBezTo>
                  <a:cubicBezTo>
                    <a:pt x="1" y="144"/>
                    <a:pt x="1" y="181"/>
                    <a:pt x="21" y="198"/>
                  </a:cubicBezTo>
                  <a:cubicBezTo>
                    <a:pt x="38" y="231"/>
                    <a:pt x="54" y="247"/>
                    <a:pt x="87" y="247"/>
                  </a:cubicBezTo>
                  <a:cubicBezTo>
                    <a:pt x="95" y="250"/>
                    <a:pt x="103" y="252"/>
                    <a:pt x="111" y="252"/>
                  </a:cubicBezTo>
                  <a:cubicBezTo>
                    <a:pt x="156" y="252"/>
                    <a:pt x="196" y="207"/>
                    <a:pt x="227" y="165"/>
                  </a:cubicBezTo>
                  <a:lnTo>
                    <a:pt x="227" y="144"/>
                  </a:lnTo>
                  <a:cubicBezTo>
                    <a:pt x="227" y="95"/>
                    <a:pt x="227" y="62"/>
                    <a:pt x="190" y="24"/>
                  </a:cubicBezTo>
                  <a:cubicBezTo>
                    <a:pt x="174" y="8"/>
                    <a:pt x="157" y="8"/>
                    <a:pt x="141" y="8"/>
                  </a:cubicBezTo>
                  <a:cubicBezTo>
                    <a:pt x="135" y="2"/>
                    <a:pt x="128" y="1"/>
                    <a:pt x="11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6" name="Google Shape;15256;p47"/>
            <p:cNvSpPr/>
            <p:nvPr/>
          </p:nvSpPr>
          <p:spPr>
            <a:xfrm>
              <a:off x="4113650" y="2815425"/>
              <a:ext cx="6125" cy="6400"/>
            </a:xfrm>
            <a:custGeom>
              <a:avLst/>
              <a:gdLst/>
              <a:ahLst/>
              <a:cxnLst/>
              <a:rect l="l" t="t" r="r" b="b"/>
              <a:pathLst>
                <a:path w="245" h="256" extrusionOk="0">
                  <a:moveTo>
                    <a:pt x="149" y="0"/>
                  </a:moveTo>
                  <a:cubicBezTo>
                    <a:pt x="136" y="0"/>
                    <a:pt x="123" y="4"/>
                    <a:pt x="104" y="12"/>
                  </a:cubicBezTo>
                  <a:cubicBezTo>
                    <a:pt x="38" y="33"/>
                    <a:pt x="1" y="116"/>
                    <a:pt x="22" y="169"/>
                  </a:cubicBezTo>
                  <a:cubicBezTo>
                    <a:pt x="38" y="202"/>
                    <a:pt x="55" y="239"/>
                    <a:pt x="71" y="239"/>
                  </a:cubicBezTo>
                  <a:cubicBezTo>
                    <a:pt x="104" y="256"/>
                    <a:pt x="141" y="256"/>
                    <a:pt x="158" y="256"/>
                  </a:cubicBezTo>
                  <a:cubicBezTo>
                    <a:pt x="191" y="239"/>
                    <a:pt x="207" y="202"/>
                    <a:pt x="228" y="186"/>
                  </a:cubicBezTo>
                  <a:cubicBezTo>
                    <a:pt x="244" y="153"/>
                    <a:pt x="244" y="116"/>
                    <a:pt x="244" y="83"/>
                  </a:cubicBezTo>
                  <a:cubicBezTo>
                    <a:pt x="244" y="66"/>
                    <a:pt x="228" y="50"/>
                    <a:pt x="207" y="33"/>
                  </a:cubicBezTo>
                  <a:cubicBezTo>
                    <a:pt x="207" y="12"/>
                    <a:pt x="191" y="12"/>
                    <a:pt x="191" y="12"/>
                  </a:cubicBezTo>
                  <a:cubicBezTo>
                    <a:pt x="174" y="4"/>
                    <a:pt x="162" y="0"/>
                    <a:pt x="14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7" name="Google Shape;15257;p47"/>
            <p:cNvSpPr/>
            <p:nvPr/>
          </p:nvSpPr>
          <p:spPr>
            <a:xfrm>
              <a:off x="4091400" y="2828200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03" y="0"/>
                  </a:moveTo>
                  <a:cubicBezTo>
                    <a:pt x="87" y="0"/>
                    <a:pt x="50" y="17"/>
                    <a:pt x="33" y="54"/>
                  </a:cubicBezTo>
                  <a:cubicBezTo>
                    <a:pt x="17" y="70"/>
                    <a:pt x="0" y="103"/>
                    <a:pt x="0" y="120"/>
                  </a:cubicBezTo>
                  <a:cubicBezTo>
                    <a:pt x="0" y="173"/>
                    <a:pt x="17" y="206"/>
                    <a:pt x="33" y="223"/>
                  </a:cubicBezTo>
                  <a:cubicBezTo>
                    <a:pt x="56" y="246"/>
                    <a:pt x="81" y="256"/>
                    <a:pt x="106" y="256"/>
                  </a:cubicBezTo>
                  <a:cubicBezTo>
                    <a:pt x="141" y="256"/>
                    <a:pt x="176" y="237"/>
                    <a:pt x="207" y="206"/>
                  </a:cubicBezTo>
                  <a:cubicBezTo>
                    <a:pt x="239" y="157"/>
                    <a:pt x="239" y="70"/>
                    <a:pt x="190" y="17"/>
                  </a:cubicBezTo>
                  <a:cubicBezTo>
                    <a:pt x="169" y="0"/>
                    <a:pt x="136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8" name="Google Shape;15258;p47"/>
            <p:cNvSpPr/>
            <p:nvPr/>
          </p:nvSpPr>
          <p:spPr>
            <a:xfrm>
              <a:off x="4087475" y="2720075"/>
              <a:ext cx="6100" cy="6400"/>
            </a:xfrm>
            <a:custGeom>
              <a:avLst/>
              <a:gdLst/>
              <a:ahLst/>
              <a:cxnLst/>
              <a:rect l="l" t="t" r="r" b="b"/>
              <a:pathLst>
                <a:path w="244" h="256" extrusionOk="0">
                  <a:moveTo>
                    <a:pt x="137" y="0"/>
                  </a:moveTo>
                  <a:cubicBezTo>
                    <a:pt x="121" y="0"/>
                    <a:pt x="104" y="5"/>
                    <a:pt x="87" y="13"/>
                  </a:cubicBezTo>
                  <a:cubicBezTo>
                    <a:pt x="71" y="13"/>
                    <a:pt x="38" y="50"/>
                    <a:pt x="17" y="83"/>
                  </a:cubicBezTo>
                  <a:cubicBezTo>
                    <a:pt x="1" y="116"/>
                    <a:pt x="1" y="153"/>
                    <a:pt x="17" y="169"/>
                  </a:cubicBezTo>
                  <a:cubicBezTo>
                    <a:pt x="17" y="202"/>
                    <a:pt x="38" y="240"/>
                    <a:pt x="71" y="240"/>
                  </a:cubicBezTo>
                  <a:cubicBezTo>
                    <a:pt x="87" y="256"/>
                    <a:pt x="120" y="256"/>
                    <a:pt x="157" y="256"/>
                  </a:cubicBezTo>
                  <a:cubicBezTo>
                    <a:pt x="207" y="219"/>
                    <a:pt x="244" y="153"/>
                    <a:pt x="223" y="83"/>
                  </a:cubicBezTo>
                  <a:cubicBezTo>
                    <a:pt x="223" y="66"/>
                    <a:pt x="207" y="50"/>
                    <a:pt x="207" y="33"/>
                  </a:cubicBezTo>
                  <a:cubicBezTo>
                    <a:pt x="190" y="13"/>
                    <a:pt x="190" y="13"/>
                    <a:pt x="174" y="13"/>
                  </a:cubicBezTo>
                  <a:cubicBezTo>
                    <a:pt x="166" y="5"/>
                    <a:pt x="152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9" name="Google Shape;15259;p47"/>
            <p:cNvSpPr/>
            <p:nvPr/>
          </p:nvSpPr>
          <p:spPr>
            <a:xfrm>
              <a:off x="4086250" y="276470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53" y="1"/>
                  </a:moveTo>
                  <a:cubicBezTo>
                    <a:pt x="87" y="1"/>
                    <a:pt x="33" y="50"/>
                    <a:pt x="17" y="120"/>
                  </a:cubicBezTo>
                  <a:cubicBezTo>
                    <a:pt x="0" y="153"/>
                    <a:pt x="17" y="186"/>
                    <a:pt x="33" y="207"/>
                  </a:cubicBezTo>
                  <a:cubicBezTo>
                    <a:pt x="33" y="240"/>
                    <a:pt x="66" y="256"/>
                    <a:pt x="103" y="256"/>
                  </a:cubicBezTo>
                  <a:cubicBezTo>
                    <a:pt x="110" y="258"/>
                    <a:pt x="117" y="259"/>
                    <a:pt x="124" y="259"/>
                  </a:cubicBezTo>
                  <a:cubicBezTo>
                    <a:pt x="170" y="259"/>
                    <a:pt x="225" y="214"/>
                    <a:pt x="239" y="153"/>
                  </a:cubicBezTo>
                  <a:cubicBezTo>
                    <a:pt x="239" y="120"/>
                    <a:pt x="239" y="83"/>
                    <a:pt x="223" y="50"/>
                  </a:cubicBezTo>
                  <a:lnTo>
                    <a:pt x="206" y="34"/>
                  </a:lnTo>
                  <a:cubicBezTo>
                    <a:pt x="190" y="17"/>
                    <a:pt x="169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0" name="Google Shape;15260;p47"/>
            <p:cNvSpPr/>
            <p:nvPr/>
          </p:nvSpPr>
          <p:spPr>
            <a:xfrm>
              <a:off x="4095200" y="2736350"/>
              <a:ext cx="6125" cy="6600"/>
            </a:xfrm>
            <a:custGeom>
              <a:avLst/>
              <a:gdLst/>
              <a:ahLst/>
              <a:cxnLst/>
              <a:rect l="l" t="t" r="r" b="b"/>
              <a:pathLst>
                <a:path w="245" h="264" extrusionOk="0">
                  <a:moveTo>
                    <a:pt x="158" y="1"/>
                  </a:moveTo>
                  <a:cubicBezTo>
                    <a:pt x="87" y="1"/>
                    <a:pt x="17" y="50"/>
                    <a:pt x="17" y="120"/>
                  </a:cubicBezTo>
                  <a:cubicBezTo>
                    <a:pt x="1" y="153"/>
                    <a:pt x="1" y="186"/>
                    <a:pt x="17" y="207"/>
                  </a:cubicBezTo>
                  <a:cubicBezTo>
                    <a:pt x="38" y="240"/>
                    <a:pt x="71" y="256"/>
                    <a:pt x="87" y="256"/>
                  </a:cubicBezTo>
                  <a:cubicBezTo>
                    <a:pt x="97" y="261"/>
                    <a:pt x="107" y="263"/>
                    <a:pt x="117" y="263"/>
                  </a:cubicBezTo>
                  <a:cubicBezTo>
                    <a:pt x="140" y="263"/>
                    <a:pt x="162" y="252"/>
                    <a:pt x="174" y="240"/>
                  </a:cubicBezTo>
                  <a:cubicBezTo>
                    <a:pt x="207" y="223"/>
                    <a:pt x="224" y="186"/>
                    <a:pt x="224" y="153"/>
                  </a:cubicBezTo>
                  <a:cubicBezTo>
                    <a:pt x="244" y="120"/>
                    <a:pt x="244" y="83"/>
                    <a:pt x="224" y="50"/>
                  </a:cubicBezTo>
                  <a:cubicBezTo>
                    <a:pt x="207" y="50"/>
                    <a:pt x="207" y="34"/>
                    <a:pt x="207" y="34"/>
                  </a:cubicBezTo>
                  <a:cubicBezTo>
                    <a:pt x="191" y="17"/>
                    <a:pt x="174" y="17"/>
                    <a:pt x="15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1" name="Google Shape;15261;p47"/>
            <p:cNvSpPr/>
            <p:nvPr/>
          </p:nvSpPr>
          <p:spPr>
            <a:xfrm>
              <a:off x="4074175" y="2822725"/>
              <a:ext cx="6525" cy="6575"/>
            </a:xfrm>
            <a:custGeom>
              <a:avLst/>
              <a:gdLst/>
              <a:ahLst/>
              <a:cxnLst/>
              <a:rect l="l" t="t" r="r" b="b"/>
              <a:pathLst>
                <a:path w="261" h="263" extrusionOk="0">
                  <a:moveTo>
                    <a:pt x="141" y="1"/>
                  </a:moveTo>
                  <a:cubicBezTo>
                    <a:pt x="126" y="1"/>
                    <a:pt x="112" y="5"/>
                    <a:pt x="104" y="13"/>
                  </a:cubicBezTo>
                  <a:cubicBezTo>
                    <a:pt x="34" y="50"/>
                    <a:pt x="1" y="116"/>
                    <a:pt x="17" y="186"/>
                  </a:cubicBezTo>
                  <a:cubicBezTo>
                    <a:pt x="30" y="240"/>
                    <a:pt x="74" y="262"/>
                    <a:pt x="118" y="262"/>
                  </a:cubicBezTo>
                  <a:cubicBezTo>
                    <a:pt x="132" y="262"/>
                    <a:pt x="145" y="260"/>
                    <a:pt x="158" y="256"/>
                  </a:cubicBezTo>
                  <a:cubicBezTo>
                    <a:pt x="223" y="219"/>
                    <a:pt x="261" y="153"/>
                    <a:pt x="240" y="83"/>
                  </a:cubicBezTo>
                  <a:cubicBezTo>
                    <a:pt x="223" y="67"/>
                    <a:pt x="223" y="50"/>
                    <a:pt x="207" y="30"/>
                  </a:cubicBezTo>
                  <a:cubicBezTo>
                    <a:pt x="190" y="30"/>
                    <a:pt x="190" y="13"/>
                    <a:pt x="190" y="13"/>
                  </a:cubicBezTo>
                  <a:cubicBezTo>
                    <a:pt x="174" y="5"/>
                    <a:pt x="156" y="1"/>
                    <a:pt x="14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2" name="Google Shape;15262;p47"/>
            <p:cNvSpPr/>
            <p:nvPr/>
          </p:nvSpPr>
          <p:spPr>
            <a:xfrm>
              <a:off x="4034300" y="277175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31" y="0"/>
                  </a:moveTo>
                  <a:cubicBezTo>
                    <a:pt x="122" y="0"/>
                    <a:pt x="113" y="2"/>
                    <a:pt x="103" y="7"/>
                  </a:cubicBezTo>
                  <a:cubicBezTo>
                    <a:pt x="83" y="7"/>
                    <a:pt x="50" y="28"/>
                    <a:pt x="33" y="44"/>
                  </a:cubicBezTo>
                  <a:cubicBezTo>
                    <a:pt x="17" y="77"/>
                    <a:pt x="0" y="94"/>
                    <a:pt x="0" y="131"/>
                  </a:cubicBezTo>
                  <a:cubicBezTo>
                    <a:pt x="0" y="164"/>
                    <a:pt x="17" y="197"/>
                    <a:pt x="33" y="234"/>
                  </a:cubicBezTo>
                  <a:cubicBezTo>
                    <a:pt x="55" y="248"/>
                    <a:pt x="81" y="257"/>
                    <a:pt x="107" y="257"/>
                  </a:cubicBezTo>
                  <a:cubicBezTo>
                    <a:pt x="141" y="257"/>
                    <a:pt x="176" y="243"/>
                    <a:pt x="206" y="213"/>
                  </a:cubicBezTo>
                  <a:cubicBezTo>
                    <a:pt x="239" y="147"/>
                    <a:pt x="239" y="77"/>
                    <a:pt x="186" y="28"/>
                  </a:cubicBezTo>
                  <a:cubicBezTo>
                    <a:pt x="174" y="13"/>
                    <a:pt x="154" y="0"/>
                    <a:pt x="13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3" name="Google Shape;15263;p47"/>
            <p:cNvSpPr/>
            <p:nvPr/>
          </p:nvSpPr>
          <p:spPr>
            <a:xfrm>
              <a:off x="4028625" y="2755975"/>
              <a:ext cx="6100" cy="6250"/>
            </a:xfrm>
            <a:custGeom>
              <a:avLst/>
              <a:gdLst/>
              <a:ahLst/>
              <a:cxnLst/>
              <a:rect l="l" t="t" r="r" b="b"/>
              <a:pathLst>
                <a:path w="244" h="250" extrusionOk="0">
                  <a:moveTo>
                    <a:pt x="131" y="0"/>
                  </a:moveTo>
                  <a:cubicBezTo>
                    <a:pt x="72" y="0"/>
                    <a:pt x="21" y="49"/>
                    <a:pt x="21" y="106"/>
                  </a:cubicBezTo>
                  <a:cubicBezTo>
                    <a:pt x="1" y="143"/>
                    <a:pt x="1" y="176"/>
                    <a:pt x="21" y="193"/>
                  </a:cubicBezTo>
                  <a:cubicBezTo>
                    <a:pt x="38" y="226"/>
                    <a:pt x="71" y="247"/>
                    <a:pt x="87" y="247"/>
                  </a:cubicBezTo>
                  <a:cubicBezTo>
                    <a:pt x="96" y="249"/>
                    <a:pt x="104" y="250"/>
                    <a:pt x="112" y="250"/>
                  </a:cubicBezTo>
                  <a:cubicBezTo>
                    <a:pt x="169" y="250"/>
                    <a:pt x="209" y="201"/>
                    <a:pt x="227" y="143"/>
                  </a:cubicBezTo>
                  <a:cubicBezTo>
                    <a:pt x="244" y="106"/>
                    <a:pt x="227" y="73"/>
                    <a:pt x="227" y="57"/>
                  </a:cubicBezTo>
                  <a:cubicBezTo>
                    <a:pt x="207" y="40"/>
                    <a:pt x="207" y="40"/>
                    <a:pt x="207" y="20"/>
                  </a:cubicBezTo>
                  <a:cubicBezTo>
                    <a:pt x="190" y="3"/>
                    <a:pt x="174" y="3"/>
                    <a:pt x="157" y="3"/>
                  </a:cubicBezTo>
                  <a:cubicBezTo>
                    <a:pt x="148" y="1"/>
                    <a:pt x="140" y="0"/>
                    <a:pt x="13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4" name="Google Shape;15264;p47"/>
            <p:cNvSpPr/>
            <p:nvPr/>
          </p:nvSpPr>
          <p:spPr>
            <a:xfrm>
              <a:off x="4037700" y="2850150"/>
              <a:ext cx="3425" cy="425"/>
            </a:xfrm>
            <a:custGeom>
              <a:avLst/>
              <a:gdLst/>
              <a:ahLst/>
              <a:cxnLst/>
              <a:rect l="l" t="t" r="r" b="b"/>
              <a:pathLst>
                <a:path w="137" h="17" extrusionOk="0">
                  <a:moveTo>
                    <a:pt x="87" y="0"/>
                  </a:moveTo>
                  <a:cubicBezTo>
                    <a:pt x="50" y="0"/>
                    <a:pt x="33" y="0"/>
                    <a:pt x="0" y="17"/>
                  </a:cubicBezTo>
                  <a:lnTo>
                    <a:pt x="136" y="17"/>
                  </a:lnTo>
                  <a:cubicBezTo>
                    <a:pt x="120" y="17"/>
                    <a:pt x="103" y="0"/>
                    <a:pt x="8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5" name="Google Shape;15265;p47"/>
            <p:cNvSpPr/>
            <p:nvPr/>
          </p:nvSpPr>
          <p:spPr>
            <a:xfrm>
              <a:off x="4035950" y="2788650"/>
              <a:ext cx="6100" cy="6475"/>
            </a:xfrm>
            <a:custGeom>
              <a:avLst/>
              <a:gdLst/>
              <a:ahLst/>
              <a:cxnLst/>
              <a:rect l="l" t="t" r="r" b="b"/>
              <a:pathLst>
                <a:path w="244" h="259" extrusionOk="0">
                  <a:moveTo>
                    <a:pt x="130" y="0"/>
                  </a:moveTo>
                  <a:cubicBezTo>
                    <a:pt x="74" y="0"/>
                    <a:pt x="35" y="45"/>
                    <a:pt x="17" y="106"/>
                  </a:cubicBezTo>
                  <a:cubicBezTo>
                    <a:pt x="0" y="139"/>
                    <a:pt x="0" y="176"/>
                    <a:pt x="17" y="209"/>
                  </a:cubicBezTo>
                  <a:cubicBezTo>
                    <a:pt x="37" y="226"/>
                    <a:pt x="70" y="242"/>
                    <a:pt x="87" y="259"/>
                  </a:cubicBezTo>
                  <a:cubicBezTo>
                    <a:pt x="157" y="259"/>
                    <a:pt x="206" y="209"/>
                    <a:pt x="223" y="139"/>
                  </a:cubicBezTo>
                  <a:cubicBezTo>
                    <a:pt x="243" y="106"/>
                    <a:pt x="243" y="73"/>
                    <a:pt x="223" y="53"/>
                  </a:cubicBezTo>
                  <a:cubicBezTo>
                    <a:pt x="206" y="36"/>
                    <a:pt x="206" y="36"/>
                    <a:pt x="206" y="20"/>
                  </a:cubicBezTo>
                  <a:cubicBezTo>
                    <a:pt x="190" y="20"/>
                    <a:pt x="173" y="3"/>
                    <a:pt x="157" y="3"/>
                  </a:cubicBezTo>
                  <a:cubicBezTo>
                    <a:pt x="148" y="1"/>
                    <a:pt x="139" y="0"/>
                    <a:pt x="13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6" name="Google Shape;15266;p47"/>
            <p:cNvSpPr/>
            <p:nvPr/>
          </p:nvSpPr>
          <p:spPr>
            <a:xfrm>
              <a:off x="4036875" y="2804500"/>
              <a:ext cx="6000" cy="6300"/>
            </a:xfrm>
            <a:custGeom>
              <a:avLst/>
              <a:gdLst/>
              <a:ahLst/>
              <a:cxnLst/>
              <a:rect l="l" t="t" r="r" b="b"/>
              <a:pathLst>
                <a:path w="240" h="252" extrusionOk="0">
                  <a:moveTo>
                    <a:pt x="133" y="1"/>
                  </a:moveTo>
                  <a:cubicBezTo>
                    <a:pt x="86" y="1"/>
                    <a:pt x="31" y="46"/>
                    <a:pt x="17" y="107"/>
                  </a:cubicBezTo>
                  <a:cubicBezTo>
                    <a:pt x="0" y="177"/>
                    <a:pt x="33" y="243"/>
                    <a:pt x="103" y="243"/>
                  </a:cubicBezTo>
                  <a:cubicBezTo>
                    <a:pt x="113" y="249"/>
                    <a:pt x="122" y="252"/>
                    <a:pt x="129" y="252"/>
                  </a:cubicBezTo>
                  <a:cubicBezTo>
                    <a:pt x="148" y="252"/>
                    <a:pt x="163" y="238"/>
                    <a:pt x="186" y="227"/>
                  </a:cubicBezTo>
                  <a:cubicBezTo>
                    <a:pt x="206" y="210"/>
                    <a:pt x="223" y="177"/>
                    <a:pt x="239" y="140"/>
                  </a:cubicBezTo>
                  <a:cubicBezTo>
                    <a:pt x="239" y="107"/>
                    <a:pt x="239" y="74"/>
                    <a:pt x="223" y="58"/>
                  </a:cubicBezTo>
                  <a:cubicBezTo>
                    <a:pt x="223" y="37"/>
                    <a:pt x="223" y="37"/>
                    <a:pt x="206" y="21"/>
                  </a:cubicBezTo>
                  <a:cubicBezTo>
                    <a:pt x="186" y="4"/>
                    <a:pt x="169" y="4"/>
                    <a:pt x="153" y="4"/>
                  </a:cubicBezTo>
                  <a:cubicBezTo>
                    <a:pt x="146" y="2"/>
                    <a:pt x="140" y="1"/>
                    <a:pt x="13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7" name="Google Shape;15267;p47"/>
            <p:cNvSpPr/>
            <p:nvPr/>
          </p:nvSpPr>
          <p:spPr>
            <a:xfrm>
              <a:off x="4030375" y="281830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57" y="1"/>
                  </a:moveTo>
                  <a:cubicBezTo>
                    <a:pt x="87" y="1"/>
                    <a:pt x="17" y="38"/>
                    <a:pt x="1" y="124"/>
                  </a:cubicBezTo>
                  <a:cubicBezTo>
                    <a:pt x="1" y="141"/>
                    <a:pt x="1" y="174"/>
                    <a:pt x="17" y="207"/>
                  </a:cubicBezTo>
                  <a:cubicBezTo>
                    <a:pt x="34" y="244"/>
                    <a:pt x="71" y="260"/>
                    <a:pt x="87" y="260"/>
                  </a:cubicBezTo>
                  <a:cubicBezTo>
                    <a:pt x="120" y="260"/>
                    <a:pt x="157" y="260"/>
                    <a:pt x="174" y="244"/>
                  </a:cubicBezTo>
                  <a:cubicBezTo>
                    <a:pt x="207" y="207"/>
                    <a:pt x="223" y="190"/>
                    <a:pt x="223" y="157"/>
                  </a:cubicBezTo>
                  <a:cubicBezTo>
                    <a:pt x="240" y="124"/>
                    <a:pt x="223" y="87"/>
                    <a:pt x="223" y="54"/>
                  </a:cubicBezTo>
                  <a:cubicBezTo>
                    <a:pt x="207" y="54"/>
                    <a:pt x="207" y="38"/>
                    <a:pt x="190" y="38"/>
                  </a:cubicBezTo>
                  <a:cubicBezTo>
                    <a:pt x="190" y="21"/>
                    <a:pt x="174" y="1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8" name="Google Shape;15268;p47"/>
            <p:cNvSpPr/>
            <p:nvPr/>
          </p:nvSpPr>
          <p:spPr>
            <a:xfrm>
              <a:off x="4034300" y="2832850"/>
              <a:ext cx="5575" cy="6600"/>
            </a:xfrm>
            <a:custGeom>
              <a:avLst/>
              <a:gdLst/>
              <a:ahLst/>
              <a:cxnLst/>
              <a:rect l="l" t="t" r="r" b="b"/>
              <a:pathLst>
                <a:path w="223" h="264" extrusionOk="0">
                  <a:moveTo>
                    <a:pt x="115" y="1"/>
                  </a:moveTo>
                  <a:cubicBezTo>
                    <a:pt x="66" y="1"/>
                    <a:pt x="15" y="46"/>
                    <a:pt x="0" y="107"/>
                  </a:cubicBezTo>
                  <a:cubicBezTo>
                    <a:pt x="0" y="140"/>
                    <a:pt x="0" y="177"/>
                    <a:pt x="17" y="210"/>
                  </a:cubicBezTo>
                  <a:cubicBezTo>
                    <a:pt x="33" y="227"/>
                    <a:pt x="50" y="264"/>
                    <a:pt x="83" y="264"/>
                  </a:cubicBezTo>
                  <a:cubicBezTo>
                    <a:pt x="120" y="264"/>
                    <a:pt x="136" y="264"/>
                    <a:pt x="169" y="227"/>
                  </a:cubicBezTo>
                  <a:cubicBezTo>
                    <a:pt x="186" y="210"/>
                    <a:pt x="223" y="194"/>
                    <a:pt x="223" y="161"/>
                  </a:cubicBezTo>
                  <a:cubicBezTo>
                    <a:pt x="223" y="124"/>
                    <a:pt x="223" y="91"/>
                    <a:pt x="206" y="58"/>
                  </a:cubicBezTo>
                  <a:cubicBezTo>
                    <a:pt x="206" y="37"/>
                    <a:pt x="206" y="37"/>
                    <a:pt x="186" y="37"/>
                  </a:cubicBezTo>
                  <a:cubicBezTo>
                    <a:pt x="169" y="20"/>
                    <a:pt x="153" y="4"/>
                    <a:pt x="136" y="4"/>
                  </a:cubicBezTo>
                  <a:cubicBezTo>
                    <a:pt x="129" y="2"/>
                    <a:pt x="122" y="1"/>
                    <a:pt x="11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9" name="Google Shape;15269;p47"/>
            <p:cNvSpPr/>
            <p:nvPr/>
          </p:nvSpPr>
          <p:spPr>
            <a:xfrm>
              <a:off x="4064300" y="2791225"/>
              <a:ext cx="6100" cy="6475"/>
            </a:xfrm>
            <a:custGeom>
              <a:avLst/>
              <a:gdLst/>
              <a:ahLst/>
              <a:cxnLst/>
              <a:rect l="l" t="t" r="r" b="b"/>
              <a:pathLst>
                <a:path w="244" h="259" extrusionOk="0">
                  <a:moveTo>
                    <a:pt x="130" y="0"/>
                  </a:moveTo>
                  <a:cubicBezTo>
                    <a:pt x="74" y="0"/>
                    <a:pt x="34" y="45"/>
                    <a:pt x="17" y="106"/>
                  </a:cubicBezTo>
                  <a:cubicBezTo>
                    <a:pt x="0" y="139"/>
                    <a:pt x="17" y="176"/>
                    <a:pt x="37" y="209"/>
                  </a:cubicBezTo>
                  <a:cubicBezTo>
                    <a:pt x="37" y="226"/>
                    <a:pt x="70" y="242"/>
                    <a:pt x="103" y="259"/>
                  </a:cubicBezTo>
                  <a:cubicBezTo>
                    <a:pt x="157" y="259"/>
                    <a:pt x="223" y="209"/>
                    <a:pt x="243" y="139"/>
                  </a:cubicBezTo>
                  <a:cubicBezTo>
                    <a:pt x="243" y="106"/>
                    <a:pt x="243" y="73"/>
                    <a:pt x="223" y="53"/>
                  </a:cubicBezTo>
                  <a:cubicBezTo>
                    <a:pt x="223" y="36"/>
                    <a:pt x="206" y="36"/>
                    <a:pt x="206" y="20"/>
                  </a:cubicBezTo>
                  <a:cubicBezTo>
                    <a:pt x="190" y="20"/>
                    <a:pt x="173" y="3"/>
                    <a:pt x="157" y="3"/>
                  </a:cubicBezTo>
                  <a:cubicBezTo>
                    <a:pt x="148" y="1"/>
                    <a:pt x="139" y="0"/>
                    <a:pt x="13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0" name="Google Shape;15270;p47"/>
            <p:cNvSpPr/>
            <p:nvPr/>
          </p:nvSpPr>
          <p:spPr>
            <a:xfrm>
              <a:off x="4059125" y="2821275"/>
              <a:ext cx="6125" cy="6200"/>
            </a:xfrm>
            <a:custGeom>
              <a:avLst/>
              <a:gdLst/>
              <a:ahLst/>
              <a:cxnLst/>
              <a:rect l="l" t="t" r="r" b="b"/>
              <a:pathLst>
                <a:path w="245" h="248" extrusionOk="0">
                  <a:moveTo>
                    <a:pt x="128" y="1"/>
                  </a:moveTo>
                  <a:cubicBezTo>
                    <a:pt x="74" y="1"/>
                    <a:pt x="35" y="48"/>
                    <a:pt x="17" y="108"/>
                  </a:cubicBezTo>
                  <a:cubicBezTo>
                    <a:pt x="1" y="141"/>
                    <a:pt x="1" y="174"/>
                    <a:pt x="17" y="211"/>
                  </a:cubicBezTo>
                  <a:cubicBezTo>
                    <a:pt x="38" y="228"/>
                    <a:pt x="71" y="244"/>
                    <a:pt x="87" y="244"/>
                  </a:cubicBezTo>
                  <a:cubicBezTo>
                    <a:pt x="97" y="246"/>
                    <a:pt x="105" y="248"/>
                    <a:pt x="114" y="248"/>
                  </a:cubicBezTo>
                  <a:cubicBezTo>
                    <a:pt x="170" y="248"/>
                    <a:pt x="209" y="202"/>
                    <a:pt x="224" y="141"/>
                  </a:cubicBezTo>
                  <a:cubicBezTo>
                    <a:pt x="244" y="108"/>
                    <a:pt x="244" y="71"/>
                    <a:pt x="224" y="55"/>
                  </a:cubicBezTo>
                  <a:cubicBezTo>
                    <a:pt x="207" y="38"/>
                    <a:pt x="207" y="38"/>
                    <a:pt x="207" y="22"/>
                  </a:cubicBezTo>
                  <a:cubicBezTo>
                    <a:pt x="191" y="5"/>
                    <a:pt x="174" y="5"/>
                    <a:pt x="158" y="5"/>
                  </a:cubicBezTo>
                  <a:cubicBezTo>
                    <a:pt x="147" y="2"/>
                    <a:pt x="137" y="1"/>
                    <a:pt x="12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1" name="Google Shape;15271;p47"/>
            <p:cNvSpPr/>
            <p:nvPr/>
          </p:nvSpPr>
          <p:spPr>
            <a:xfrm>
              <a:off x="4064300" y="2837275"/>
              <a:ext cx="5575" cy="6475"/>
            </a:xfrm>
            <a:custGeom>
              <a:avLst/>
              <a:gdLst/>
              <a:ahLst/>
              <a:cxnLst/>
              <a:rect l="l" t="t" r="r" b="b"/>
              <a:pathLst>
                <a:path w="223" h="259" extrusionOk="0">
                  <a:moveTo>
                    <a:pt x="140" y="0"/>
                  </a:moveTo>
                  <a:cubicBezTo>
                    <a:pt x="120" y="0"/>
                    <a:pt x="87" y="17"/>
                    <a:pt x="54" y="33"/>
                  </a:cubicBezTo>
                  <a:cubicBezTo>
                    <a:pt x="37" y="50"/>
                    <a:pt x="17" y="87"/>
                    <a:pt x="0" y="120"/>
                  </a:cubicBezTo>
                  <a:cubicBezTo>
                    <a:pt x="0" y="153"/>
                    <a:pt x="0" y="190"/>
                    <a:pt x="17" y="206"/>
                  </a:cubicBezTo>
                  <a:cubicBezTo>
                    <a:pt x="37" y="239"/>
                    <a:pt x="54" y="256"/>
                    <a:pt x="87" y="256"/>
                  </a:cubicBezTo>
                  <a:cubicBezTo>
                    <a:pt x="96" y="258"/>
                    <a:pt x="105" y="259"/>
                    <a:pt x="113" y="259"/>
                  </a:cubicBezTo>
                  <a:cubicBezTo>
                    <a:pt x="169" y="259"/>
                    <a:pt x="208" y="214"/>
                    <a:pt x="223" y="153"/>
                  </a:cubicBezTo>
                  <a:cubicBezTo>
                    <a:pt x="223" y="120"/>
                    <a:pt x="223" y="87"/>
                    <a:pt x="206" y="50"/>
                  </a:cubicBezTo>
                  <a:cubicBezTo>
                    <a:pt x="206" y="50"/>
                    <a:pt x="206" y="33"/>
                    <a:pt x="190" y="33"/>
                  </a:cubicBezTo>
                  <a:cubicBezTo>
                    <a:pt x="173" y="17"/>
                    <a:pt x="157" y="17"/>
                    <a:pt x="14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2" name="Google Shape;15272;p47"/>
            <p:cNvSpPr/>
            <p:nvPr/>
          </p:nvSpPr>
          <p:spPr>
            <a:xfrm>
              <a:off x="4051825" y="2804500"/>
              <a:ext cx="6100" cy="6200"/>
            </a:xfrm>
            <a:custGeom>
              <a:avLst/>
              <a:gdLst/>
              <a:ahLst/>
              <a:cxnLst/>
              <a:rect l="l" t="t" r="r" b="b"/>
              <a:pathLst>
                <a:path w="244" h="248" extrusionOk="0">
                  <a:moveTo>
                    <a:pt x="119" y="1"/>
                  </a:moveTo>
                  <a:cubicBezTo>
                    <a:pt x="70" y="1"/>
                    <a:pt x="18" y="46"/>
                    <a:pt x="0" y="107"/>
                  </a:cubicBezTo>
                  <a:cubicBezTo>
                    <a:pt x="0" y="140"/>
                    <a:pt x="0" y="177"/>
                    <a:pt x="21" y="194"/>
                  </a:cubicBezTo>
                  <a:cubicBezTo>
                    <a:pt x="37" y="227"/>
                    <a:pt x="54" y="243"/>
                    <a:pt x="87" y="243"/>
                  </a:cubicBezTo>
                  <a:cubicBezTo>
                    <a:pt x="97" y="246"/>
                    <a:pt x="107" y="248"/>
                    <a:pt x="116" y="248"/>
                  </a:cubicBezTo>
                  <a:cubicBezTo>
                    <a:pt x="171" y="248"/>
                    <a:pt x="209" y="200"/>
                    <a:pt x="227" y="140"/>
                  </a:cubicBezTo>
                  <a:cubicBezTo>
                    <a:pt x="243" y="107"/>
                    <a:pt x="227" y="74"/>
                    <a:pt x="206" y="58"/>
                  </a:cubicBezTo>
                  <a:cubicBezTo>
                    <a:pt x="206" y="37"/>
                    <a:pt x="206" y="37"/>
                    <a:pt x="190" y="21"/>
                  </a:cubicBezTo>
                  <a:cubicBezTo>
                    <a:pt x="190" y="4"/>
                    <a:pt x="173" y="4"/>
                    <a:pt x="140" y="4"/>
                  </a:cubicBezTo>
                  <a:cubicBezTo>
                    <a:pt x="133" y="2"/>
                    <a:pt x="126" y="1"/>
                    <a:pt x="11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3" name="Google Shape;15273;p47"/>
            <p:cNvSpPr/>
            <p:nvPr/>
          </p:nvSpPr>
          <p:spPr>
            <a:xfrm>
              <a:off x="4062125" y="277570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37" y="1"/>
                  </a:moveTo>
                  <a:cubicBezTo>
                    <a:pt x="103" y="1"/>
                    <a:pt x="67" y="17"/>
                    <a:pt x="38" y="55"/>
                  </a:cubicBezTo>
                  <a:cubicBezTo>
                    <a:pt x="0" y="109"/>
                    <a:pt x="0" y="179"/>
                    <a:pt x="38" y="229"/>
                  </a:cubicBezTo>
                  <a:cubicBezTo>
                    <a:pt x="58" y="251"/>
                    <a:pt x="82" y="260"/>
                    <a:pt x="107" y="260"/>
                  </a:cubicBezTo>
                  <a:cubicBezTo>
                    <a:pt x="141" y="260"/>
                    <a:pt x="178" y="241"/>
                    <a:pt x="207" y="212"/>
                  </a:cubicBezTo>
                  <a:cubicBezTo>
                    <a:pt x="244" y="158"/>
                    <a:pt x="244" y="76"/>
                    <a:pt x="207" y="22"/>
                  </a:cubicBezTo>
                  <a:cubicBezTo>
                    <a:pt x="186" y="9"/>
                    <a:pt x="162" y="1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4" name="Google Shape;15274;p47"/>
            <p:cNvSpPr/>
            <p:nvPr/>
          </p:nvSpPr>
          <p:spPr>
            <a:xfrm>
              <a:off x="4056550" y="2758850"/>
              <a:ext cx="6125" cy="6600"/>
            </a:xfrm>
            <a:custGeom>
              <a:avLst/>
              <a:gdLst/>
              <a:ahLst/>
              <a:cxnLst/>
              <a:rect l="l" t="t" r="r" b="b"/>
              <a:pathLst>
                <a:path w="245" h="264" extrusionOk="0">
                  <a:moveTo>
                    <a:pt x="135" y="1"/>
                  </a:moveTo>
                  <a:cubicBezTo>
                    <a:pt x="126" y="1"/>
                    <a:pt x="116" y="2"/>
                    <a:pt x="104" y="8"/>
                  </a:cubicBezTo>
                  <a:cubicBezTo>
                    <a:pt x="38" y="45"/>
                    <a:pt x="1" y="111"/>
                    <a:pt x="17" y="181"/>
                  </a:cubicBezTo>
                  <a:cubicBezTo>
                    <a:pt x="38" y="214"/>
                    <a:pt x="54" y="235"/>
                    <a:pt x="71" y="251"/>
                  </a:cubicBezTo>
                  <a:cubicBezTo>
                    <a:pt x="87" y="259"/>
                    <a:pt x="105" y="263"/>
                    <a:pt x="120" y="263"/>
                  </a:cubicBezTo>
                  <a:cubicBezTo>
                    <a:pt x="136" y="263"/>
                    <a:pt x="149" y="259"/>
                    <a:pt x="157" y="251"/>
                  </a:cubicBezTo>
                  <a:cubicBezTo>
                    <a:pt x="190" y="235"/>
                    <a:pt x="207" y="214"/>
                    <a:pt x="223" y="181"/>
                  </a:cubicBezTo>
                  <a:cubicBezTo>
                    <a:pt x="244" y="148"/>
                    <a:pt x="244" y="111"/>
                    <a:pt x="244" y="78"/>
                  </a:cubicBezTo>
                  <a:cubicBezTo>
                    <a:pt x="244" y="61"/>
                    <a:pt x="223" y="45"/>
                    <a:pt x="207" y="28"/>
                  </a:cubicBezTo>
                  <a:cubicBezTo>
                    <a:pt x="207" y="28"/>
                    <a:pt x="190" y="28"/>
                    <a:pt x="190" y="8"/>
                  </a:cubicBezTo>
                  <a:cubicBezTo>
                    <a:pt x="168" y="8"/>
                    <a:pt x="154" y="1"/>
                    <a:pt x="13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5" name="Google Shape;15275;p47"/>
            <p:cNvSpPr/>
            <p:nvPr/>
          </p:nvSpPr>
          <p:spPr>
            <a:xfrm>
              <a:off x="4069025" y="2745725"/>
              <a:ext cx="5600" cy="6600"/>
            </a:xfrm>
            <a:custGeom>
              <a:avLst/>
              <a:gdLst/>
              <a:ahLst/>
              <a:cxnLst/>
              <a:rect l="l" t="t" r="r" b="b"/>
              <a:pathLst>
                <a:path w="224" h="264" extrusionOk="0">
                  <a:moveTo>
                    <a:pt x="137" y="1"/>
                  </a:moveTo>
                  <a:cubicBezTo>
                    <a:pt x="120" y="1"/>
                    <a:pt x="87" y="1"/>
                    <a:pt x="54" y="38"/>
                  </a:cubicBezTo>
                  <a:cubicBezTo>
                    <a:pt x="34" y="55"/>
                    <a:pt x="17" y="71"/>
                    <a:pt x="1" y="104"/>
                  </a:cubicBezTo>
                  <a:cubicBezTo>
                    <a:pt x="1" y="141"/>
                    <a:pt x="1" y="174"/>
                    <a:pt x="17" y="207"/>
                  </a:cubicBezTo>
                  <a:cubicBezTo>
                    <a:pt x="34" y="244"/>
                    <a:pt x="54" y="261"/>
                    <a:pt x="87" y="261"/>
                  </a:cubicBezTo>
                  <a:cubicBezTo>
                    <a:pt x="93" y="263"/>
                    <a:pt x="100" y="264"/>
                    <a:pt x="106" y="264"/>
                  </a:cubicBezTo>
                  <a:cubicBezTo>
                    <a:pt x="153" y="264"/>
                    <a:pt x="209" y="215"/>
                    <a:pt x="223" y="158"/>
                  </a:cubicBezTo>
                  <a:cubicBezTo>
                    <a:pt x="223" y="121"/>
                    <a:pt x="223" y="88"/>
                    <a:pt x="207" y="55"/>
                  </a:cubicBezTo>
                  <a:cubicBezTo>
                    <a:pt x="207" y="55"/>
                    <a:pt x="207" y="38"/>
                    <a:pt x="190" y="38"/>
                  </a:cubicBezTo>
                  <a:cubicBezTo>
                    <a:pt x="174" y="17"/>
                    <a:pt x="157" y="1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6" name="Google Shape;15276;p47"/>
            <p:cNvSpPr/>
            <p:nvPr/>
          </p:nvSpPr>
          <p:spPr>
            <a:xfrm>
              <a:off x="4066050" y="2806825"/>
              <a:ext cx="6400" cy="6300"/>
            </a:xfrm>
            <a:custGeom>
              <a:avLst/>
              <a:gdLst/>
              <a:ahLst/>
              <a:cxnLst/>
              <a:rect l="l" t="t" r="r" b="b"/>
              <a:pathLst>
                <a:path w="256" h="252" extrusionOk="0">
                  <a:moveTo>
                    <a:pt x="144" y="1"/>
                  </a:moveTo>
                  <a:cubicBezTo>
                    <a:pt x="109" y="1"/>
                    <a:pt x="71" y="18"/>
                    <a:pt x="50" y="47"/>
                  </a:cubicBezTo>
                  <a:cubicBezTo>
                    <a:pt x="0" y="101"/>
                    <a:pt x="0" y="187"/>
                    <a:pt x="50" y="220"/>
                  </a:cubicBezTo>
                  <a:cubicBezTo>
                    <a:pt x="65" y="243"/>
                    <a:pt x="89" y="252"/>
                    <a:pt x="114" y="252"/>
                  </a:cubicBezTo>
                  <a:cubicBezTo>
                    <a:pt x="149" y="252"/>
                    <a:pt x="187" y="233"/>
                    <a:pt x="206" y="204"/>
                  </a:cubicBezTo>
                  <a:cubicBezTo>
                    <a:pt x="256" y="150"/>
                    <a:pt x="256" y="68"/>
                    <a:pt x="206" y="31"/>
                  </a:cubicBezTo>
                  <a:cubicBezTo>
                    <a:pt x="192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7" name="Google Shape;15277;p47"/>
            <p:cNvSpPr/>
            <p:nvPr/>
          </p:nvSpPr>
          <p:spPr>
            <a:xfrm>
              <a:off x="4123975" y="2739275"/>
              <a:ext cx="6100" cy="6475"/>
            </a:xfrm>
            <a:custGeom>
              <a:avLst/>
              <a:gdLst/>
              <a:ahLst/>
              <a:cxnLst/>
              <a:rect l="l" t="t" r="r" b="b"/>
              <a:pathLst>
                <a:path w="244" h="259" extrusionOk="0">
                  <a:moveTo>
                    <a:pt x="130" y="0"/>
                  </a:moveTo>
                  <a:cubicBezTo>
                    <a:pt x="74" y="0"/>
                    <a:pt x="35" y="46"/>
                    <a:pt x="21" y="106"/>
                  </a:cubicBezTo>
                  <a:cubicBezTo>
                    <a:pt x="0" y="139"/>
                    <a:pt x="21" y="172"/>
                    <a:pt x="21" y="210"/>
                  </a:cubicBezTo>
                  <a:cubicBezTo>
                    <a:pt x="37" y="226"/>
                    <a:pt x="70" y="242"/>
                    <a:pt x="87" y="259"/>
                  </a:cubicBezTo>
                  <a:cubicBezTo>
                    <a:pt x="157" y="259"/>
                    <a:pt x="227" y="210"/>
                    <a:pt x="227" y="139"/>
                  </a:cubicBezTo>
                  <a:cubicBezTo>
                    <a:pt x="243" y="106"/>
                    <a:pt x="243" y="90"/>
                    <a:pt x="227" y="53"/>
                  </a:cubicBezTo>
                  <a:cubicBezTo>
                    <a:pt x="206" y="36"/>
                    <a:pt x="206" y="36"/>
                    <a:pt x="206" y="20"/>
                  </a:cubicBezTo>
                  <a:cubicBezTo>
                    <a:pt x="190" y="20"/>
                    <a:pt x="173" y="3"/>
                    <a:pt x="157" y="3"/>
                  </a:cubicBezTo>
                  <a:cubicBezTo>
                    <a:pt x="148" y="1"/>
                    <a:pt x="139" y="0"/>
                    <a:pt x="13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8" name="Google Shape;15278;p47"/>
            <p:cNvSpPr/>
            <p:nvPr/>
          </p:nvSpPr>
          <p:spPr>
            <a:xfrm>
              <a:off x="3885250" y="276030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28" y="0"/>
                  </a:moveTo>
                  <a:cubicBezTo>
                    <a:pt x="74" y="0"/>
                    <a:pt x="31" y="46"/>
                    <a:pt x="17" y="107"/>
                  </a:cubicBezTo>
                  <a:cubicBezTo>
                    <a:pt x="1" y="139"/>
                    <a:pt x="1" y="177"/>
                    <a:pt x="17" y="210"/>
                  </a:cubicBezTo>
                  <a:cubicBezTo>
                    <a:pt x="34" y="226"/>
                    <a:pt x="67" y="243"/>
                    <a:pt x="87" y="259"/>
                  </a:cubicBezTo>
                  <a:cubicBezTo>
                    <a:pt x="153" y="259"/>
                    <a:pt x="207" y="210"/>
                    <a:pt x="223" y="139"/>
                  </a:cubicBezTo>
                  <a:cubicBezTo>
                    <a:pt x="240" y="107"/>
                    <a:pt x="240" y="74"/>
                    <a:pt x="223" y="53"/>
                  </a:cubicBezTo>
                  <a:cubicBezTo>
                    <a:pt x="207" y="36"/>
                    <a:pt x="207" y="36"/>
                    <a:pt x="207" y="20"/>
                  </a:cubicBezTo>
                  <a:cubicBezTo>
                    <a:pt x="190" y="20"/>
                    <a:pt x="170" y="3"/>
                    <a:pt x="153" y="3"/>
                  </a:cubicBezTo>
                  <a:cubicBezTo>
                    <a:pt x="144" y="1"/>
                    <a:pt x="136" y="0"/>
                    <a:pt x="12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9" name="Google Shape;15279;p47"/>
            <p:cNvSpPr/>
            <p:nvPr/>
          </p:nvSpPr>
          <p:spPr>
            <a:xfrm>
              <a:off x="3880100" y="2790350"/>
              <a:ext cx="6000" cy="6200"/>
            </a:xfrm>
            <a:custGeom>
              <a:avLst/>
              <a:gdLst/>
              <a:ahLst/>
              <a:cxnLst/>
              <a:rect l="l" t="t" r="r" b="b"/>
              <a:pathLst>
                <a:path w="240" h="248" extrusionOk="0">
                  <a:moveTo>
                    <a:pt x="113" y="1"/>
                  </a:moveTo>
                  <a:cubicBezTo>
                    <a:pt x="68" y="1"/>
                    <a:pt x="14" y="49"/>
                    <a:pt x="0" y="108"/>
                  </a:cubicBezTo>
                  <a:cubicBezTo>
                    <a:pt x="0" y="141"/>
                    <a:pt x="0" y="174"/>
                    <a:pt x="17" y="191"/>
                  </a:cubicBezTo>
                  <a:cubicBezTo>
                    <a:pt x="33" y="228"/>
                    <a:pt x="50" y="244"/>
                    <a:pt x="87" y="244"/>
                  </a:cubicBezTo>
                  <a:cubicBezTo>
                    <a:pt x="96" y="247"/>
                    <a:pt x="104" y="248"/>
                    <a:pt x="112" y="248"/>
                  </a:cubicBezTo>
                  <a:cubicBezTo>
                    <a:pt x="166" y="248"/>
                    <a:pt x="209" y="202"/>
                    <a:pt x="223" y="141"/>
                  </a:cubicBezTo>
                  <a:cubicBezTo>
                    <a:pt x="240" y="108"/>
                    <a:pt x="223" y="71"/>
                    <a:pt x="207" y="55"/>
                  </a:cubicBezTo>
                  <a:cubicBezTo>
                    <a:pt x="207" y="38"/>
                    <a:pt x="207" y="38"/>
                    <a:pt x="190" y="22"/>
                  </a:cubicBezTo>
                  <a:cubicBezTo>
                    <a:pt x="190" y="5"/>
                    <a:pt x="169" y="5"/>
                    <a:pt x="136" y="5"/>
                  </a:cubicBezTo>
                  <a:cubicBezTo>
                    <a:pt x="129" y="2"/>
                    <a:pt x="121" y="1"/>
                    <a:pt x="11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0" name="Google Shape;15280;p47"/>
            <p:cNvSpPr/>
            <p:nvPr/>
          </p:nvSpPr>
          <p:spPr>
            <a:xfrm>
              <a:off x="3875775" y="2837750"/>
              <a:ext cx="6000" cy="6350"/>
            </a:xfrm>
            <a:custGeom>
              <a:avLst/>
              <a:gdLst/>
              <a:ahLst/>
              <a:cxnLst/>
              <a:rect l="l" t="t" r="r" b="b"/>
              <a:pathLst>
                <a:path w="240" h="254" extrusionOk="0">
                  <a:moveTo>
                    <a:pt x="136" y="1"/>
                  </a:moveTo>
                  <a:cubicBezTo>
                    <a:pt x="101" y="1"/>
                    <a:pt x="64" y="18"/>
                    <a:pt x="33" y="47"/>
                  </a:cubicBezTo>
                  <a:cubicBezTo>
                    <a:pt x="0" y="101"/>
                    <a:pt x="0" y="187"/>
                    <a:pt x="33" y="220"/>
                  </a:cubicBezTo>
                  <a:cubicBezTo>
                    <a:pt x="54" y="237"/>
                    <a:pt x="70" y="237"/>
                    <a:pt x="87" y="253"/>
                  </a:cubicBezTo>
                  <a:cubicBezTo>
                    <a:pt x="120" y="253"/>
                    <a:pt x="173" y="237"/>
                    <a:pt x="206" y="204"/>
                  </a:cubicBezTo>
                  <a:cubicBezTo>
                    <a:pt x="223" y="171"/>
                    <a:pt x="239" y="117"/>
                    <a:pt x="223" y="68"/>
                  </a:cubicBezTo>
                  <a:cubicBezTo>
                    <a:pt x="223" y="47"/>
                    <a:pt x="206" y="31"/>
                    <a:pt x="206" y="31"/>
                  </a:cubicBezTo>
                  <a:cubicBezTo>
                    <a:pt x="186" y="10"/>
                    <a:pt x="161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1" name="Google Shape;15281;p47"/>
            <p:cNvSpPr/>
            <p:nvPr/>
          </p:nvSpPr>
          <p:spPr>
            <a:xfrm>
              <a:off x="3890000" y="2714825"/>
              <a:ext cx="5575" cy="6500"/>
            </a:xfrm>
            <a:custGeom>
              <a:avLst/>
              <a:gdLst/>
              <a:ahLst/>
              <a:cxnLst/>
              <a:rect l="l" t="t" r="r" b="b"/>
              <a:pathLst>
                <a:path w="223" h="260" extrusionOk="0">
                  <a:moveTo>
                    <a:pt x="136" y="0"/>
                  </a:moveTo>
                  <a:cubicBezTo>
                    <a:pt x="103" y="0"/>
                    <a:pt x="83" y="0"/>
                    <a:pt x="50" y="17"/>
                  </a:cubicBezTo>
                  <a:cubicBezTo>
                    <a:pt x="33" y="54"/>
                    <a:pt x="0" y="70"/>
                    <a:pt x="0" y="103"/>
                  </a:cubicBezTo>
                  <a:cubicBezTo>
                    <a:pt x="0" y="140"/>
                    <a:pt x="0" y="173"/>
                    <a:pt x="17" y="206"/>
                  </a:cubicBezTo>
                  <a:cubicBezTo>
                    <a:pt x="33" y="223"/>
                    <a:pt x="50" y="260"/>
                    <a:pt x="83" y="260"/>
                  </a:cubicBezTo>
                  <a:cubicBezTo>
                    <a:pt x="136" y="260"/>
                    <a:pt x="206" y="223"/>
                    <a:pt x="223" y="157"/>
                  </a:cubicBezTo>
                  <a:cubicBezTo>
                    <a:pt x="223" y="120"/>
                    <a:pt x="223" y="87"/>
                    <a:pt x="206" y="54"/>
                  </a:cubicBezTo>
                  <a:cubicBezTo>
                    <a:pt x="206" y="37"/>
                    <a:pt x="186" y="37"/>
                    <a:pt x="186" y="37"/>
                  </a:cubicBezTo>
                  <a:cubicBezTo>
                    <a:pt x="169" y="17"/>
                    <a:pt x="153" y="0"/>
                    <a:pt x="1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2" name="Google Shape;15282;p47"/>
            <p:cNvSpPr/>
            <p:nvPr/>
          </p:nvSpPr>
          <p:spPr>
            <a:xfrm>
              <a:off x="3890400" y="27294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53" y="1"/>
                  </a:moveTo>
                  <a:cubicBezTo>
                    <a:pt x="120" y="1"/>
                    <a:pt x="104" y="1"/>
                    <a:pt x="87" y="17"/>
                  </a:cubicBezTo>
                  <a:cubicBezTo>
                    <a:pt x="50" y="34"/>
                    <a:pt x="17" y="71"/>
                    <a:pt x="17" y="120"/>
                  </a:cubicBezTo>
                  <a:cubicBezTo>
                    <a:pt x="1" y="153"/>
                    <a:pt x="17" y="190"/>
                    <a:pt x="17" y="207"/>
                  </a:cubicBezTo>
                  <a:cubicBezTo>
                    <a:pt x="34" y="240"/>
                    <a:pt x="67" y="256"/>
                    <a:pt x="104" y="256"/>
                  </a:cubicBezTo>
                  <a:cubicBezTo>
                    <a:pt x="111" y="259"/>
                    <a:pt x="119" y="261"/>
                    <a:pt x="126" y="261"/>
                  </a:cubicBezTo>
                  <a:cubicBezTo>
                    <a:pt x="169" y="261"/>
                    <a:pt x="209" y="216"/>
                    <a:pt x="223" y="174"/>
                  </a:cubicBezTo>
                  <a:cubicBezTo>
                    <a:pt x="223" y="153"/>
                    <a:pt x="223" y="153"/>
                    <a:pt x="240" y="153"/>
                  </a:cubicBezTo>
                  <a:cubicBezTo>
                    <a:pt x="240" y="104"/>
                    <a:pt x="223" y="71"/>
                    <a:pt x="207" y="34"/>
                  </a:cubicBezTo>
                  <a:cubicBezTo>
                    <a:pt x="190" y="17"/>
                    <a:pt x="170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3" name="Google Shape;15283;p47"/>
            <p:cNvSpPr/>
            <p:nvPr/>
          </p:nvSpPr>
          <p:spPr>
            <a:xfrm>
              <a:off x="3874525" y="282255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26" y="0"/>
                  </a:moveTo>
                  <a:cubicBezTo>
                    <a:pt x="67" y="0"/>
                    <a:pt x="17" y="46"/>
                    <a:pt x="17" y="107"/>
                  </a:cubicBezTo>
                  <a:cubicBezTo>
                    <a:pt x="1" y="140"/>
                    <a:pt x="1" y="177"/>
                    <a:pt x="17" y="210"/>
                  </a:cubicBezTo>
                  <a:cubicBezTo>
                    <a:pt x="34" y="226"/>
                    <a:pt x="67" y="263"/>
                    <a:pt x="83" y="263"/>
                  </a:cubicBezTo>
                  <a:cubicBezTo>
                    <a:pt x="120" y="263"/>
                    <a:pt x="153" y="263"/>
                    <a:pt x="170" y="226"/>
                  </a:cubicBezTo>
                  <a:cubicBezTo>
                    <a:pt x="207" y="210"/>
                    <a:pt x="223" y="193"/>
                    <a:pt x="223" y="160"/>
                  </a:cubicBezTo>
                  <a:cubicBezTo>
                    <a:pt x="240" y="123"/>
                    <a:pt x="223" y="90"/>
                    <a:pt x="223" y="57"/>
                  </a:cubicBezTo>
                  <a:lnTo>
                    <a:pt x="207" y="37"/>
                  </a:lnTo>
                  <a:cubicBezTo>
                    <a:pt x="186" y="20"/>
                    <a:pt x="170" y="4"/>
                    <a:pt x="153" y="4"/>
                  </a:cubicBezTo>
                  <a:cubicBezTo>
                    <a:pt x="144" y="2"/>
                    <a:pt x="135" y="0"/>
                    <a:pt x="12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4" name="Google Shape;15284;p47"/>
            <p:cNvSpPr/>
            <p:nvPr/>
          </p:nvSpPr>
          <p:spPr>
            <a:xfrm>
              <a:off x="3886900" y="2823150"/>
              <a:ext cx="6100" cy="6575"/>
            </a:xfrm>
            <a:custGeom>
              <a:avLst/>
              <a:gdLst/>
              <a:ahLst/>
              <a:cxnLst/>
              <a:rect l="l" t="t" r="r" b="b"/>
              <a:pathLst>
                <a:path w="244" h="263" extrusionOk="0">
                  <a:moveTo>
                    <a:pt x="137" y="0"/>
                  </a:moveTo>
                  <a:cubicBezTo>
                    <a:pt x="104" y="0"/>
                    <a:pt x="73" y="19"/>
                    <a:pt x="54" y="50"/>
                  </a:cubicBezTo>
                  <a:cubicBezTo>
                    <a:pt x="1" y="99"/>
                    <a:pt x="1" y="186"/>
                    <a:pt x="54" y="239"/>
                  </a:cubicBezTo>
                  <a:cubicBezTo>
                    <a:pt x="71" y="239"/>
                    <a:pt x="71" y="256"/>
                    <a:pt x="87" y="256"/>
                  </a:cubicBezTo>
                  <a:cubicBezTo>
                    <a:pt x="100" y="260"/>
                    <a:pt x="112" y="262"/>
                    <a:pt x="123" y="262"/>
                  </a:cubicBezTo>
                  <a:cubicBezTo>
                    <a:pt x="157" y="262"/>
                    <a:pt x="182" y="243"/>
                    <a:pt x="207" y="202"/>
                  </a:cubicBezTo>
                  <a:cubicBezTo>
                    <a:pt x="244" y="169"/>
                    <a:pt x="244" y="116"/>
                    <a:pt x="244" y="83"/>
                  </a:cubicBezTo>
                  <a:cubicBezTo>
                    <a:pt x="227" y="66"/>
                    <a:pt x="227" y="50"/>
                    <a:pt x="207" y="33"/>
                  </a:cubicBezTo>
                  <a:cubicBezTo>
                    <a:pt x="186" y="10"/>
                    <a:pt x="161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5" name="Google Shape;15285;p47"/>
            <p:cNvSpPr/>
            <p:nvPr/>
          </p:nvSpPr>
          <p:spPr>
            <a:xfrm>
              <a:off x="3892575" y="2840575"/>
              <a:ext cx="6000" cy="6200"/>
            </a:xfrm>
            <a:custGeom>
              <a:avLst/>
              <a:gdLst/>
              <a:ahLst/>
              <a:cxnLst/>
              <a:rect l="l" t="t" r="r" b="b"/>
              <a:pathLst>
                <a:path w="240" h="248" extrusionOk="0">
                  <a:moveTo>
                    <a:pt x="115" y="1"/>
                  </a:moveTo>
                  <a:cubicBezTo>
                    <a:pt x="66" y="1"/>
                    <a:pt x="15" y="46"/>
                    <a:pt x="0" y="107"/>
                  </a:cubicBezTo>
                  <a:cubicBezTo>
                    <a:pt x="0" y="140"/>
                    <a:pt x="0" y="177"/>
                    <a:pt x="17" y="194"/>
                  </a:cubicBezTo>
                  <a:cubicBezTo>
                    <a:pt x="33" y="227"/>
                    <a:pt x="50" y="243"/>
                    <a:pt x="83" y="243"/>
                  </a:cubicBezTo>
                  <a:cubicBezTo>
                    <a:pt x="91" y="246"/>
                    <a:pt x="99" y="248"/>
                    <a:pt x="107" y="248"/>
                  </a:cubicBezTo>
                  <a:cubicBezTo>
                    <a:pt x="156" y="248"/>
                    <a:pt x="209" y="200"/>
                    <a:pt x="223" y="140"/>
                  </a:cubicBezTo>
                  <a:cubicBezTo>
                    <a:pt x="239" y="91"/>
                    <a:pt x="223" y="58"/>
                    <a:pt x="186" y="21"/>
                  </a:cubicBezTo>
                  <a:cubicBezTo>
                    <a:pt x="169" y="4"/>
                    <a:pt x="153" y="4"/>
                    <a:pt x="136" y="4"/>
                  </a:cubicBezTo>
                  <a:cubicBezTo>
                    <a:pt x="129" y="2"/>
                    <a:pt x="122" y="1"/>
                    <a:pt x="11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6" name="Google Shape;15286;p47"/>
            <p:cNvSpPr/>
            <p:nvPr/>
          </p:nvSpPr>
          <p:spPr>
            <a:xfrm>
              <a:off x="3871025" y="2808125"/>
              <a:ext cx="6100" cy="6300"/>
            </a:xfrm>
            <a:custGeom>
              <a:avLst/>
              <a:gdLst/>
              <a:ahLst/>
              <a:cxnLst/>
              <a:rect l="l" t="t" r="r" b="b"/>
              <a:pathLst>
                <a:path w="244" h="252" extrusionOk="0">
                  <a:moveTo>
                    <a:pt x="130" y="0"/>
                  </a:moveTo>
                  <a:cubicBezTo>
                    <a:pt x="117" y="0"/>
                    <a:pt x="104" y="6"/>
                    <a:pt x="87" y="16"/>
                  </a:cubicBezTo>
                  <a:cubicBezTo>
                    <a:pt x="54" y="16"/>
                    <a:pt x="38" y="49"/>
                    <a:pt x="17" y="65"/>
                  </a:cubicBezTo>
                  <a:cubicBezTo>
                    <a:pt x="1" y="98"/>
                    <a:pt x="1" y="135"/>
                    <a:pt x="1" y="168"/>
                  </a:cubicBezTo>
                  <a:cubicBezTo>
                    <a:pt x="13" y="220"/>
                    <a:pt x="54" y="251"/>
                    <a:pt x="96" y="251"/>
                  </a:cubicBezTo>
                  <a:cubicBezTo>
                    <a:pt x="111" y="251"/>
                    <a:pt x="127" y="247"/>
                    <a:pt x="141" y="238"/>
                  </a:cubicBezTo>
                  <a:cubicBezTo>
                    <a:pt x="207" y="222"/>
                    <a:pt x="244" y="152"/>
                    <a:pt x="223" y="82"/>
                  </a:cubicBezTo>
                  <a:cubicBezTo>
                    <a:pt x="223" y="49"/>
                    <a:pt x="207" y="32"/>
                    <a:pt x="190" y="32"/>
                  </a:cubicBezTo>
                  <a:cubicBezTo>
                    <a:pt x="190" y="16"/>
                    <a:pt x="174" y="16"/>
                    <a:pt x="174" y="16"/>
                  </a:cubicBezTo>
                  <a:cubicBezTo>
                    <a:pt x="157" y="6"/>
                    <a:pt x="144" y="0"/>
                    <a:pt x="13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7" name="Google Shape;15287;p47"/>
            <p:cNvSpPr/>
            <p:nvPr/>
          </p:nvSpPr>
          <p:spPr>
            <a:xfrm>
              <a:off x="4152300" y="2792925"/>
              <a:ext cx="6125" cy="6525"/>
            </a:xfrm>
            <a:custGeom>
              <a:avLst/>
              <a:gdLst/>
              <a:ahLst/>
              <a:cxnLst/>
              <a:rect l="l" t="t" r="r" b="b"/>
              <a:pathLst>
                <a:path w="245" h="261" extrusionOk="0">
                  <a:moveTo>
                    <a:pt x="128" y="1"/>
                  </a:moveTo>
                  <a:cubicBezTo>
                    <a:pt x="74" y="1"/>
                    <a:pt x="36" y="49"/>
                    <a:pt x="22" y="108"/>
                  </a:cubicBezTo>
                  <a:cubicBezTo>
                    <a:pt x="1" y="141"/>
                    <a:pt x="1" y="174"/>
                    <a:pt x="22" y="212"/>
                  </a:cubicBezTo>
                  <a:cubicBezTo>
                    <a:pt x="38" y="228"/>
                    <a:pt x="71" y="245"/>
                    <a:pt x="88" y="261"/>
                  </a:cubicBezTo>
                  <a:cubicBezTo>
                    <a:pt x="125" y="261"/>
                    <a:pt x="158" y="245"/>
                    <a:pt x="174" y="228"/>
                  </a:cubicBezTo>
                  <a:cubicBezTo>
                    <a:pt x="207" y="212"/>
                    <a:pt x="228" y="174"/>
                    <a:pt x="228" y="141"/>
                  </a:cubicBezTo>
                  <a:cubicBezTo>
                    <a:pt x="244" y="108"/>
                    <a:pt x="244" y="71"/>
                    <a:pt x="228" y="55"/>
                  </a:cubicBezTo>
                  <a:cubicBezTo>
                    <a:pt x="207" y="38"/>
                    <a:pt x="207" y="38"/>
                    <a:pt x="207" y="22"/>
                  </a:cubicBezTo>
                  <a:cubicBezTo>
                    <a:pt x="191" y="22"/>
                    <a:pt x="174" y="5"/>
                    <a:pt x="158" y="5"/>
                  </a:cubicBezTo>
                  <a:cubicBezTo>
                    <a:pt x="147" y="2"/>
                    <a:pt x="137" y="1"/>
                    <a:pt x="12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8" name="Google Shape;15288;p47"/>
            <p:cNvSpPr/>
            <p:nvPr/>
          </p:nvSpPr>
          <p:spPr>
            <a:xfrm>
              <a:off x="4136450" y="2789475"/>
              <a:ext cx="6100" cy="6575"/>
            </a:xfrm>
            <a:custGeom>
              <a:avLst/>
              <a:gdLst/>
              <a:ahLst/>
              <a:cxnLst/>
              <a:rect l="l" t="t" r="r" b="b"/>
              <a:pathLst>
                <a:path w="244" h="263" extrusionOk="0">
                  <a:moveTo>
                    <a:pt x="131" y="0"/>
                  </a:moveTo>
                  <a:cubicBezTo>
                    <a:pt x="70" y="0"/>
                    <a:pt x="15" y="48"/>
                    <a:pt x="0" y="106"/>
                  </a:cubicBezTo>
                  <a:cubicBezTo>
                    <a:pt x="0" y="143"/>
                    <a:pt x="0" y="176"/>
                    <a:pt x="17" y="209"/>
                  </a:cubicBezTo>
                  <a:cubicBezTo>
                    <a:pt x="37" y="226"/>
                    <a:pt x="54" y="246"/>
                    <a:pt x="87" y="263"/>
                  </a:cubicBezTo>
                  <a:cubicBezTo>
                    <a:pt x="157" y="263"/>
                    <a:pt x="206" y="226"/>
                    <a:pt x="223" y="160"/>
                  </a:cubicBezTo>
                  <a:cubicBezTo>
                    <a:pt x="243" y="106"/>
                    <a:pt x="223" y="57"/>
                    <a:pt x="190" y="40"/>
                  </a:cubicBezTo>
                  <a:cubicBezTo>
                    <a:pt x="190" y="20"/>
                    <a:pt x="173" y="3"/>
                    <a:pt x="157" y="3"/>
                  </a:cubicBezTo>
                  <a:cubicBezTo>
                    <a:pt x="148" y="1"/>
                    <a:pt x="139" y="0"/>
                    <a:pt x="13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9" name="Google Shape;15289;p47"/>
            <p:cNvSpPr/>
            <p:nvPr/>
          </p:nvSpPr>
          <p:spPr>
            <a:xfrm>
              <a:off x="4156225" y="2807500"/>
              <a:ext cx="6000" cy="6350"/>
            </a:xfrm>
            <a:custGeom>
              <a:avLst/>
              <a:gdLst/>
              <a:ahLst/>
              <a:cxnLst/>
              <a:rect l="l" t="t" r="r" b="b"/>
              <a:pathLst>
                <a:path w="240" h="254" extrusionOk="0">
                  <a:moveTo>
                    <a:pt x="118" y="1"/>
                  </a:moveTo>
                  <a:cubicBezTo>
                    <a:pt x="71" y="1"/>
                    <a:pt x="15" y="49"/>
                    <a:pt x="1" y="107"/>
                  </a:cubicBezTo>
                  <a:cubicBezTo>
                    <a:pt x="1" y="144"/>
                    <a:pt x="1" y="177"/>
                    <a:pt x="17" y="210"/>
                  </a:cubicBezTo>
                  <a:cubicBezTo>
                    <a:pt x="34" y="226"/>
                    <a:pt x="50" y="247"/>
                    <a:pt x="87" y="247"/>
                  </a:cubicBezTo>
                  <a:cubicBezTo>
                    <a:pt x="97" y="252"/>
                    <a:pt x="106" y="254"/>
                    <a:pt x="115" y="254"/>
                  </a:cubicBezTo>
                  <a:cubicBezTo>
                    <a:pt x="138" y="254"/>
                    <a:pt x="159" y="241"/>
                    <a:pt x="174" y="226"/>
                  </a:cubicBezTo>
                  <a:cubicBezTo>
                    <a:pt x="207" y="210"/>
                    <a:pt x="223" y="177"/>
                    <a:pt x="223" y="144"/>
                  </a:cubicBezTo>
                  <a:cubicBezTo>
                    <a:pt x="240" y="107"/>
                    <a:pt x="223" y="74"/>
                    <a:pt x="207" y="57"/>
                  </a:cubicBezTo>
                  <a:cubicBezTo>
                    <a:pt x="207" y="41"/>
                    <a:pt x="207" y="41"/>
                    <a:pt x="190" y="20"/>
                  </a:cubicBezTo>
                  <a:cubicBezTo>
                    <a:pt x="190" y="4"/>
                    <a:pt x="174" y="4"/>
                    <a:pt x="137" y="4"/>
                  </a:cubicBezTo>
                  <a:cubicBezTo>
                    <a:pt x="131" y="2"/>
                    <a:pt x="124" y="1"/>
                    <a:pt x="11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0" name="Google Shape;15290;p47"/>
            <p:cNvSpPr/>
            <p:nvPr/>
          </p:nvSpPr>
          <p:spPr>
            <a:xfrm>
              <a:off x="4197875" y="2752325"/>
              <a:ext cx="6525" cy="6325"/>
            </a:xfrm>
            <a:custGeom>
              <a:avLst/>
              <a:gdLst/>
              <a:ahLst/>
              <a:cxnLst/>
              <a:rect l="l" t="t" r="r" b="b"/>
              <a:pathLst>
                <a:path w="261" h="253" extrusionOk="0">
                  <a:moveTo>
                    <a:pt x="147" y="1"/>
                  </a:moveTo>
                  <a:cubicBezTo>
                    <a:pt x="133" y="1"/>
                    <a:pt x="120" y="5"/>
                    <a:pt x="103" y="13"/>
                  </a:cubicBezTo>
                  <a:cubicBezTo>
                    <a:pt x="33" y="30"/>
                    <a:pt x="0" y="116"/>
                    <a:pt x="17" y="166"/>
                  </a:cubicBezTo>
                  <a:cubicBezTo>
                    <a:pt x="33" y="203"/>
                    <a:pt x="54" y="236"/>
                    <a:pt x="70" y="252"/>
                  </a:cubicBezTo>
                  <a:lnTo>
                    <a:pt x="157" y="252"/>
                  </a:lnTo>
                  <a:cubicBezTo>
                    <a:pt x="223" y="219"/>
                    <a:pt x="260" y="149"/>
                    <a:pt x="239" y="83"/>
                  </a:cubicBezTo>
                  <a:cubicBezTo>
                    <a:pt x="239" y="63"/>
                    <a:pt x="223" y="46"/>
                    <a:pt x="206" y="30"/>
                  </a:cubicBezTo>
                  <a:cubicBezTo>
                    <a:pt x="206" y="13"/>
                    <a:pt x="190" y="13"/>
                    <a:pt x="190" y="13"/>
                  </a:cubicBezTo>
                  <a:cubicBezTo>
                    <a:pt x="173" y="5"/>
                    <a:pt x="160" y="1"/>
                    <a:pt x="14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1" name="Google Shape;15291;p47"/>
            <p:cNvSpPr/>
            <p:nvPr/>
          </p:nvSpPr>
          <p:spPr>
            <a:xfrm>
              <a:off x="3886900" y="2775900"/>
              <a:ext cx="6525" cy="6325"/>
            </a:xfrm>
            <a:custGeom>
              <a:avLst/>
              <a:gdLst/>
              <a:ahLst/>
              <a:cxnLst/>
              <a:rect l="l" t="t" r="r" b="b"/>
              <a:pathLst>
                <a:path w="261" h="253" extrusionOk="0">
                  <a:moveTo>
                    <a:pt x="138" y="1"/>
                  </a:moveTo>
                  <a:cubicBezTo>
                    <a:pt x="105" y="1"/>
                    <a:pt x="73" y="19"/>
                    <a:pt x="54" y="47"/>
                  </a:cubicBezTo>
                  <a:cubicBezTo>
                    <a:pt x="1" y="101"/>
                    <a:pt x="1" y="188"/>
                    <a:pt x="54" y="221"/>
                  </a:cubicBezTo>
                  <a:cubicBezTo>
                    <a:pt x="68" y="243"/>
                    <a:pt x="88" y="252"/>
                    <a:pt x="110" y="252"/>
                  </a:cubicBezTo>
                  <a:cubicBezTo>
                    <a:pt x="142" y="252"/>
                    <a:pt x="178" y="233"/>
                    <a:pt x="207" y="204"/>
                  </a:cubicBezTo>
                  <a:cubicBezTo>
                    <a:pt x="260" y="150"/>
                    <a:pt x="260" y="68"/>
                    <a:pt x="207" y="31"/>
                  </a:cubicBezTo>
                  <a:cubicBezTo>
                    <a:pt x="186" y="10"/>
                    <a:pt x="162" y="1"/>
                    <a:pt x="13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2" name="Google Shape;15292;p47"/>
            <p:cNvSpPr/>
            <p:nvPr/>
          </p:nvSpPr>
          <p:spPr>
            <a:xfrm>
              <a:off x="4200450" y="277177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32" y="1"/>
                  </a:moveTo>
                  <a:cubicBezTo>
                    <a:pt x="101" y="1"/>
                    <a:pt x="72" y="14"/>
                    <a:pt x="54" y="43"/>
                  </a:cubicBezTo>
                  <a:cubicBezTo>
                    <a:pt x="0" y="109"/>
                    <a:pt x="0" y="179"/>
                    <a:pt x="54" y="233"/>
                  </a:cubicBezTo>
                  <a:cubicBezTo>
                    <a:pt x="68" y="247"/>
                    <a:pt x="90" y="256"/>
                    <a:pt x="114" y="256"/>
                  </a:cubicBezTo>
                  <a:cubicBezTo>
                    <a:pt x="145" y="256"/>
                    <a:pt x="179" y="242"/>
                    <a:pt x="207" y="212"/>
                  </a:cubicBezTo>
                  <a:cubicBezTo>
                    <a:pt x="240" y="146"/>
                    <a:pt x="240" y="76"/>
                    <a:pt x="207" y="27"/>
                  </a:cubicBezTo>
                  <a:cubicBezTo>
                    <a:pt x="184" y="10"/>
                    <a:pt x="157" y="1"/>
                    <a:pt x="132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3" name="Google Shape;15293;p47"/>
            <p:cNvSpPr/>
            <p:nvPr/>
          </p:nvSpPr>
          <p:spPr>
            <a:xfrm>
              <a:off x="3872775" y="2773600"/>
              <a:ext cx="5600" cy="6175"/>
            </a:xfrm>
            <a:custGeom>
              <a:avLst/>
              <a:gdLst/>
              <a:ahLst/>
              <a:cxnLst/>
              <a:rect l="l" t="t" r="r" b="b"/>
              <a:pathLst>
                <a:path w="224" h="247" extrusionOk="0">
                  <a:moveTo>
                    <a:pt x="116" y="0"/>
                  </a:moveTo>
                  <a:cubicBezTo>
                    <a:pt x="70" y="0"/>
                    <a:pt x="15" y="45"/>
                    <a:pt x="1" y="106"/>
                  </a:cubicBezTo>
                  <a:cubicBezTo>
                    <a:pt x="1" y="139"/>
                    <a:pt x="1" y="176"/>
                    <a:pt x="17" y="193"/>
                  </a:cubicBezTo>
                  <a:cubicBezTo>
                    <a:pt x="34" y="226"/>
                    <a:pt x="50" y="242"/>
                    <a:pt x="87" y="242"/>
                  </a:cubicBezTo>
                  <a:cubicBezTo>
                    <a:pt x="95" y="245"/>
                    <a:pt x="102" y="247"/>
                    <a:pt x="110" y="247"/>
                  </a:cubicBezTo>
                  <a:cubicBezTo>
                    <a:pt x="156" y="247"/>
                    <a:pt x="209" y="199"/>
                    <a:pt x="223" y="139"/>
                  </a:cubicBezTo>
                  <a:cubicBezTo>
                    <a:pt x="223" y="106"/>
                    <a:pt x="223" y="73"/>
                    <a:pt x="207" y="36"/>
                  </a:cubicBezTo>
                  <a:cubicBezTo>
                    <a:pt x="207" y="36"/>
                    <a:pt x="207" y="20"/>
                    <a:pt x="190" y="20"/>
                  </a:cubicBezTo>
                  <a:cubicBezTo>
                    <a:pt x="174" y="3"/>
                    <a:pt x="153" y="3"/>
                    <a:pt x="137" y="3"/>
                  </a:cubicBezTo>
                  <a:cubicBezTo>
                    <a:pt x="130" y="1"/>
                    <a:pt x="123" y="0"/>
                    <a:pt x="11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4" name="Google Shape;15294;p47"/>
            <p:cNvSpPr/>
            <p:nvPr/>
          </p:nvSpPr>
          <p:spPr>
            <a:xfrm>
              <a:off x="4158800" y="2778825"/>
              <a:ext cx="6425" cy="6525"/>
            </a:xfrm>
            <a:custGeom>
              <a:avLst/>
              <a:gdLst/>
              <a:ahLst/>
              <a:cxnLst/>
              <a:rect l="l" t="t" r="r" b="b"/>
              <a:pathLst>
                <a:path w="257" h="261" extrusionOk="0">
                  <a:moveTo>
                    <a:pt x="153" y="0"/>
                  </a:moveTo>
                  <a:cubicBezTo>
                    <a:pt x="104" y="0"/>
                    <a:pt x="34" y="54"/>
                    <a:pt x="17" y="120"/>
                  </a:cubicBezTo>
                  <a:cubicBezTo>
                    <a:pt x="1" y="190"/>
                    <a:pt x="50" y="260"/>
                    <a:pt x="104" y="260"/>
                  </a:cubicBezTo>
                  <a:cubicBezTo>
                    <a:pt x="137" y="260"/>
                    <a:pt x="174" y="260"/>
                    <a:pt x="190" y="240"/>
                  </a:cubicBezTo>
                  <a:cubicBezTo>
                    <a:pt x="223" y="223"/>
                    <a:pt x="240" y="190"/>
                    <a:pt x="240" y="157"/>
                  </a:cubicBezTo>
                  <a:cubicBezTo>
                    <a:pt x="256" y="120"/>
                    <a:pt x="240" y="87"/>
                    <a:pt x="223" y="54"/>
                  </a:cubicBezTo>
                  <a:cubicBezTo>
                    <a:pt x="223" y="54"/>
                    <a:pt x="223" y="33"/>
                    <a:pt x="207" y="33"/>
                  </a:cubicBezTo>
                  <a:cubicBezTo>
                    <a:pt x="190" y="17"/>
                    <a:pt x="174" y="17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5" name="Google Shape;15295;p47"/>
            <p:cNvSpPr/>
            <p:nvPr/>
          </p:nvSpPr>
          <p:spPr>
            <a:xfrm>
              <a:off x="4228800" y="2757900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40" y="0"/>
                  </a:moveTo>
                  <a:cubicBezTo>
                    <a:pt x="125" y="0"/>
                    <a:pt x="112" y="5"/>
                    <a:pt x="103" y="13"/>
                  </a:cubicBezTo>
                  <a:cubicBezTo>
                    <a:pt x="33" y="29"/>
                    <a:pt x="0" y="116"/>
                    <a:pt x="17" y="186"/>
                  </a:cubicBezTo>
                  <a:cubicBezTo>
                    <a:pt x="33" y="203"/>
                    <a:pt x="54" y="235"/>
                    <a:pt x="70" y="252"/>
                  </a:cubicBezTo>
                  <a:cubicBezTo>
                    <a:pt x="87" y="262"/>
                    <a:pt x="103" y="267"/>
                    <a:pt x="118" y="267"/>
                  </a:cubicBezTo>
                  <a:cubicBezTo>
                    <a:pt x="133" y="267"/>
                    <a:pt x="147" y="262"/>
                    <a:pt x="157" y="252"/>
                  </a:cubicBezTo>
                  <a:cubicBezTo>
                    <a:pt x="190" y="235"/>
                    <a:pt x="206" y="219"/>
                    <a:pt x="223" y="186"/>
                  </a:cubicBezTo>
                  <a:cubicBezTo>
                    <a:pt x="239" y="149"/>
                    <a:pt x="239" y="116"/>
                    <a:pt x="239" y="83"/>
                  </a:cubicBezTo>
                  <a:cubicBezTo>
                    <a:pt x="223" y="66"/>
                    <a:pt x="223" y="46"/>
                    <a:pt x="206" y="29"/>
                  </a:cubicBezTo>
                  <a:lnTo>
                    <a:pt x="190" y="13"/>
                  </a:lnTo>
                  <a:cubicBezTo>
                    <a:pt x="173" y="5"/>
                    <a:pt x="156" y="0"/>
                    <a:pt x="14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6" name="Google Shape;15296;p47"/>
            <p:cNvSpPr/>
            <p:nvPr/>
          </p:nvSpPr>
          <p:spPr>
            <a:xfrm>
              <a:off x="3855150" y="2801925"/>
              <a:ext cx="5600" cy="6600"/>
            </a:xfrm>
            <a:custGeom>
              <a:avLst/>
              <a:gdLst/>
              <a:ahLst/>
              <a:cxnLst/>
              <a:rect l="l" t="t" r="r" b="b"/>
              <a:pathLst>
                <a:path w="224" h="264" extrusionOk="0">
                  <a:moveTo>
                    <a:pt x="116" y="1"/>
                  </a:moveTo>
                  <a:cubicBezTo>
                    <a:pt x="70" y="1"/>
                    <a:pt x="15" y="46"/>
                    <a:pt x="1" y="107"/>
                  </a:cubicBezTo>
                  <a:cubicBezTo>
                    <a:pt x="1" y="140"/>
                    <a:pt x="1" y="177"/>
                    <a:pt x="17" y="210"/>
                  </a:cubicBezTo>
                  <a:cubicBezTo>
                    <a:pt x="34" y="227"/>
                    <a:pt x="54" y="243"/>
                    <a:pt x="87" y="264"/>
                  </a:cubicBezTo>
                  <a:cubicBezTo>
                    <a:pt x="104" y="264"/>
                    <a:pt x="137" y="243"/>
                    <a:pt x="174" y="227"/>
                  </a:cubicBezTo>
                  <a:cubicBezTo>
                    <a:pt x="190" y="210"/>
                    <a:pt x="207" y="177"/>
                    <a:pt x="223" y="140"/>
                  </a:cubicBezTo>
                  <a:cubicBezTo>
                    <a:pt x="223" y="107"/>
                    <a:pt x="223" y="74"/>
                    <a:pt x="207" y="58"/>
                  </a:cubicBezTo>
                  <a:cubicBezTo>
                    <a:pt x="207" y="37"/>
                    <a:pt x="190" y="37"/>
                    <a:pt x="190" y="21"/>
                  </a:cubicBezTo>
                  <a:cubicBezTo>
                    <a:pt x="174" y="21"/>
                    <a:pt x="157" y="4"/>
                    <a:pt x="137" y="4"/>
                  </a:cubicBezTo>
                  <a:cubicBezTo>
                    <a:pt x="130" y="2"/>
                    <a:pt x="123" y="1"/>
                    <a:pt x="11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7" name="Google Shape;15297;p47"/>
            <p:cNvSpPr/>
            <p:nvPr/>
          </p:nvSpPr>
          <p:spPr>
            <a:xfrm>
              <a:off x="3851350" y="2787375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136" y="1"/>
                  </a:moveTo>
                  <a:cubicBezTo>
                    <a:pt x="83" y="1"/>
                    <a:pt x="17" y="38"/>
                    <a:pt x="0" y="104"/>
                  </a:cubicBezTo>
                  <a:cubicBezTo>
                    <a:pt x="0" y="141"/>
                    <a:pt x="0" y="174"/>
                    <a:pt x="17" y="207"/>
                  </a:cubicBezTo>
                  <a:cubicBezTo>
                    <a:pt x="33" y="244"/>
                    <a:pt x="50" y="260"/>
                    <a:pt x="83" y="260"/>
                  </a:cubicBezTo>
                  <a:cubicBezTo>
                    <a:pt x="120" y="260"/>
                    <a:pt x="136" y="260"/>
                    <a:pt x="169" y="227"/>
                  </a:cubicBezTo>
                  <a:cubicBezTo>
                    <a:pt x="206" y="207"/>
                    <a:pt x="223" y="190"/>
                    <a:pt x="223" y="157"/>
                  </a:cubicBezTo>
                  <a:cubicBezTo>
                    <a:pt x="223" y="124"/>
                    <a:pt x="223" y="87"/>
                    <a:pt x="206" y="54"/>
                  </a:cubicBezTo>
                  <a:cubicBezTo>
                    <a:pt x="206" y="54"/>
                    <a:pt x="206" y="38"/>
                    <a:pt x="186" y="38"/>
                  </a:cubicBezTo>
                  <a:cubicBezTo>
                    <a:pt x="169" y="21"/>
                    <a:pt x="153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8" name="Google Shape;15298;p47"/>
            <p:cNvSpPr/>
            <p:nvPr/>
          </p:nvSpPr>
          <p:spPr>
            <a:xfrm>
              <a:off x="3860725" y="2710375"/>
              <a:ext cx="6100" cy="6300"/>
            </a:xfrm>
            <a:custGeom>
              <a:avLst/>
              <a:gdLst/>
              <a:ahLst/>
              <a:cxnLst/>
              <a:rect l="l" t="t" r="r" b="b"/>
              <a:pathLst>
                <a:path w="244" h="252" extrusionOk="0">
                  <a:moveTo>
                    <a:pt x="125" y="0"/>
                  </a:moveTo>
                  <a:cubicBezTo>
                    <a:pt x="102" y="0"/>
                    <a:pt x="82" y="14"/>
                    <a:pt x="70" y="26"/>
                  </a:cubicBezTo>
                  <a:cubicBezTo>
                    <a:pt x="37" y="42"/>
                    <a:pt x="17" y="75"/>
                    <a:pt x="17" y="112"/>
                  </a:cubicBezTo>
                  <a:cubicBezTo>
                    <a:pt x="0" y="145"/>
                    <a:pt x="17" y="178"/>
                    <a:pt x="37" y="195"/>
                  </a:cubicBezTo>
                  <a:cubicBezTo>
                    <a:pt x="54" y="232"/>
                    <a:pt x="70" y="248"/>
                    <a:pt x="103" y="248"/>
                  </a:cubicBezTo>
                  <a:cubicBezTo>
                    <a:pt x="110" y="250"/>
                    <a:pt x="118" y="251"/>
                    <a:pt x="125" y="251"/>
                  </a:cubicBezTo>
                  <a:cubicBezTo>
                    <a:pt x="173" y="251"/>
                    <a:pt x="226" y="206"/>
                    <a:pt x="244" y="145"/>
                  </a:cubicBezTo>
                  <a:cubicBezTo>
                    <a:pt x="244" y="112"/>
                    <a:pt x="244" y="75"/>
                    <a:pt x="223" y="59"/>
                  </a:cubicBezTo>
                  <a:cubicBezTo>
                    <a:pt x="223" y="42"/>
                    <a:pt x="206" y="42"/>
                    <a:pt x="206" y="26"/>
                  </a:cubicBezTo>
                  <a:cubicBezTo>
                    <a:pt x="190" y="9"/>
                    <a:pt x="173" y="9"/>
                    <a:pt x="157" y="9"/>
                  </a:cubicBezTo>
                  <a:cubicBezTo>
                    <a:pt x="146" y="3"/>
                    <a:pt x="135" y="0"/>
                    <a:pt x="125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9" name="Google Shape;15299;p47"/>
            <p:cNvSpPr/>
            <p:nvPr/>
          </p:nvSpPr>
          <p:spPr>
            <a:xfrm>
              <a:off x="3838450" y="2735425"/>
              <a:ext cx="5600" cy="6450"/>
            </a:xfrm>
            <a:custGeom>
              <a:avLst/>
              <a:gdLst/>
              <a:ahLst/>
              <a:cxnLst/>
              <a:rect l="l" t="t" r="r" b="b"/>
              <a:pathLst>
                <a:path w="224" h="258" extrusionOk="0">
                  <a:moveTo>
                    <a:pt x="67" y="1"/>
                  </a:moveTo>
                  <a:cubicBezTo>
                    <a:pt x="34" y="17"/>
                    <a:pt x="17" y="54"/>
                    <a:pt x="1" y="87"/>
                  </a:cubicBezTo>
                  <a:lnTo>
                    <a:pt x="1" y="190"/>
                  </a:lnTo>
                  <a:cubicBezTo>
                    <a:pt x="13" y="229"/>
                    <a:pt x="51" y="257"/>
                    <a:pt x="91" y="257"/>
                  </a:cubicBezTo>
                  <a:cubicBezTo>
                    <a:pt x="106" y="257"/>
                    <a:pt x="122" y="253"/>
                    <a:pt x="137" y="244"/>
                  </a:cubicBezTo>
                  <a:cubicBezTo>
                    <a:pt x="186" y="223"/>
                    <a:pt x="223" y="141"/>
                    <a:pt x="207" y="87"/>
                  </a:cubicBezTo>
                  <a:cubicBezTo>
                    <a:pt x="207" y="54"/>
                    <a:pt x="186" y="38"/>
                    <a:pt x="186" y="38"/>
                  </a:cubicBezTo>
                  <a:cubicBezTo>
                    <a:pt x="170" y="17"/>
                    <a:pt x="170" y="17"/>
                    <a:pt x="153" y="17"/>
                  </a:cubicBezTo>
                  <a:cubicBezTo>
                    <a:pt x="137" y="1"/>
                    <a:pt x="104" y="1"/>
                    <a:pt x="6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0" name="Google Shape;15300;p47"/>
            <p:cNvSpPr/>
            <p:nvPr/>
          </p:nvSpPr>
          <p:spPr>
            <a:xfrm>
              <a:off x="4233950" y="277310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31" y="0"/>
                  </a:moveTo>
                  <a:cubicBezTo>
                    <a:pt x="97" y="0"/>
                    <a:pt x="63" y="13"/>
                    <a:pt x="33" y="40"/>
                  </a:cubicBezTo>
                  <a:cubicBezTo>
                    <a:pt x="33" y="56"/>
                    <a:pt x="17" y="77"/>
                    <a:pt x="17" y="110"/>
                  </a:cubicBezTo>
                  <a:cubicBezTo>
                    <a:pt x="0" y="143"/>
                    <a:pt x="17" y="196"/>
                    <a:pt x="54" y="229"/>
                  </a:cubicBezTo>
                  <a:cubicBezTo>
                    <a:pt x="64" y="249"/>
                    <a:pt x="85" y="257"/>
                    <a:pt x="108" y="257"/>
                  </a:cubicBezTo>
                  <a:cubicBezTo>
                    <a:pt x="124" y="257"/>
                    <a:pt x="142" y="253"/>
                    <a:pt x="157" y="246"/>
                  </a:cubicBezTo>
                  <a:cubicBezTo>
                    <a:pt x="173" y="229"/>
                    <a:pt x="190" y="229"/>
                    <a:pt x="206" y="213"/>
                  </a:cubicBezTo>
                  <a:cubicBezTo>
                    <a:pt x="239" y="143"/>
                    <a:pt x="239" y="77"/>
                    <a:pt x="206" y="23"/>
                  </a:cubicBezTo>
                  <a:cubicBezTo>
                    <a:pt x="184" y="8"/>
                    <a:pt x="158" y="0"/>
                    <a:pt x="13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1" name="Google Shape;15301;p47"/>
            <p:cNvSpPr/>
            <p:nvPr/>
          </p:nvSpPr>
          <p:spPr>
            <a:xfrm>
              <a:off x="3895550" y="2689975"/>
              <a:ext cx="2600" cy="1250"/>
            </a:xfrm>
            <a:custGeom>
              <a:avLst/>
              <a:gdLst/>
              <a:ahLst/>
              <a:cxnLst/>
              <a:rect l="l" t="t" r="r" b="b"/>
              <a:pathLst>
                <a:path w="104" h="50" extrusionOk="0">
                  <a:moveTo>
                    <a:pt x="1" y="0"/>
                  </a:moveTo>
                  <a:cubicBezTo>
                    <a:pt x="1" y="1"/>
                    <a:pt x="1" y="17"/>
                    <a:pt x="17" y="17"/>
                  </a:cubicBezTo>
                  <a:cubicBezTo>
                    <a:pt x="34" y="33"/>
                    <a:pt x="50" y="50"/>
                    <a:pt x="67" y="50"/>
                  </a:cubicBezTo>
                  <a:lnTo>
                    <a:pt x="104" y="50"/>
                  </a:lnTo>
                  <a:cubicBezTo>
                    <a:pt x="67" y="33"/>
                    <a:pt x="34" y="17"/>
                    <a:pt x="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2" name="Google Shape;15302;p47"/>
            <p:cNvSpPr/>
            <p:nvPr/>
          </p:nvSpPr>
          <p:spPr>
            <a:xfrm>
              <a:off x="4205600" y="272295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4" y="1"/>
                  </a:moveTo>
                  <a:cubicBezTo>
                    <a:pt x="34" y="38"/>
                    <a:pt x="1" y="104"/>
                    <a:pt x="17" y="174"/>
                  </a:cubicBezTo>
                  <a:cubicBezTo>
                    <a:pt x="34" y="207"/>
                    <a:pt x="54" y="228"/>
                    <a:pt x="71" y="244"/>
                  </a:cubicBezTo>
                  <a:cubicBezTo>
                    <a:pt x="87" y="252"/>
                    <a:pt x="104" y="256"/>
                    <a:pt x="119" y="256"/>
                  </a:cubicBezTo>
                  <a:cubicBezTo>
                    <a:pt x="133" y="256"/>
                    <a:pt x="147" y="252"/>
                    <a:pt x="157" y="244"/>
                  </a:cubicBezTo>
                  <a:cubicBezTo>
                    <a:pt x="190" y="228"/>
                    <a:pt x="207" y="207"/>
                    <a:pt x="223" y="174"/>
                  </a:cubicBezTo>
                  <a:cubicBezTo>
                    <a:pt x="240" y="141"/>
                    <a:pt x="240" y="104"/>
                    <a:pt x="240" y="87"/>
                  </a:cubicBezTo>
                  <a:cubicBezTo>
                    <a:pt x="240" y="54"/>
                    <a:pt x="223" y="38"/>
                    <a:pt x="207" y="21"/>
                  </a:cubicBezTo>
                  <a:cubicBezTo>
                    <a:pt x="207" y="21"/>
                    <a:pt x="190" y="21"/>
                    <a:pt x="19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3" name="Google Shape;15303;p47"/>
            <p:cNvSpPr/>
            <p:nvPr/>
          </p:nvSpPr>
          <p:spPr>
            <a:xfrm>
              <a:off x="4208600" y="2739275"/>
              <a:ext cx="5575" cy="6475"/>
            </a:xfrm>
            <a:custGeom>
              <a:avLst/>
              <a:gdLst/>
              <a:ahLst/>
              <a:cxnLst/>
              <a:rect l="l" t="t" r="r" b="b"/>
              <a:pathLst>
                <a:path w="223" h="259" extrusionOk="0">
                  <a:moveTo>
                    <a:pt x="119" y="0"/>
                  </a:moveTo>
                  <a:cubicBezTo>
                    <a:pt x="69" y="0"/>
                    <a:pt x="14" y="46"/>
                    <a:pt x="0" y="106"/>
                  </a:cubicBezTo>
                  <a:cubicBezTo>
                    <a:pt x="0" y="139"/>
                    <a:pt x="0" y="172"/>
                    <a:pt x="17" y="210"/>
                  </a:cubicBezTo>
                  <a:cubicBezTo>
                    <a:pt x="37" y="226"/>
                    <a:pt x="54" y="242"/>
                    <a:pt x="87" y="259"/>
                  </a:cubicBezTo>
                  <a:cubicBezTo>
                    <a:pt x="140" y="259"/>
                    <a:pt x="206" y="226"/>
                    <a:pt x="223" y="139"/>
                  </a:cubicBezTo>
                  <a:cubicBezTo>
                    <a:pt x="223" y="106"/>
                    <a:pt x="223" y="90"/>
                    <a:pt x="206" y="53"/>
                  </a:cubicBezTo>
                  <a:cubicBezTo>
                    <a:pt x="206" y="36"/>
                    <a:pt x="190" y="36"/>
                    <a:pt x="190" y="36"/>
                  </a:cubicBezTo>
                  <a:cubicBezTo>
                    <a:pt x="173" y="20"/>
                    <a:pt x="157" y="3"/>
                    <a:pt x="140" y="3"/>
                  </a:cubicBezTo>
                  <a:cubicBezTo>
                    <a:pt x="133" y="1"/>
                    <a:pt x="126" y="0"/>
                    <a:pt x="11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4" name="Google Shape;15304;p47"/>
            <p:cNvSpPr/>
            <p:nvPr/>
          </p:nvSpPr>
          <p:spPr>
            <a:xfrm>
              <a:off x="3899375" y="2766225"/>
              <a:ext cx="6100" cy="6550"/>
            </a:xfrm>
            <a:custGeom>
              <a:avLst/>
              <a:gdLst/>
              <a:ahLst/>
              <a:cxnLst/>
              <a:rect l="l" t="t" r="r" b="b"/>
              <a:pathLst>
                <a:path w="244" h="262" extrusionOk="0">
                  <a:moveTo>
                    <a:pt x="135" y="1"/>
                  </a:moveTo>
                  <a:cubicBezTo>
                    <a:pt x="103" y="1"/>
                    <a:pt x="67" y="18"/>
                    <a:pt x="37" y="59"/>
                  </a:cubicBezTo>
                  <a:cubicBezTo>
                    <a:pt x="0" y="109"/>
                    <a:pt x="0" y="179"/>
                    <a:pt x="37" y="228"/>
                  </a:cubicBezTo>
                  <a:cubicBezTo>
                    <a:pt x="59" y="251"/>
                    <a:pt x="83" y="261"/>
                    <a:pt x="109" y="261"/>
                  </a:cubicBezTo>
                  <a:cubicBezTo>
                    <a:pt x="143" y="261"/>
                    <a:pt x="178" y="243"/>
                    <a:pt x="207" y="212"/>
                  </a:cubicBezTo>
                  <a:cubicBezTo>
                    <a:pt x="244" y="162"/>
                    <a:pt x="244" y="76"/>
                    <a:pt x="190" y="22"/>
                  </a:cubicBezTo>
                  <a:cubicBezTo>
                    <a:pt x="177" y="9"/>
                    <a:pt x="157" y="1"/>
                    <a:pt x="13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5" name="Google Shape;15305;p47"/>
            <p:cNvSpPr/>
            <p:nvPr/>
          </p:nvSpPr>
          <p:spPr>
            <a:xfrm>
              <a:off x="3895150" y="279180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4" y="1"/>
                  </a:moveTo>
                  <a:cubicBezTo>
                    <a:pt x="119" y="1"/>
                    <a:pt x="101" y="5"/>
                    <a:pt x="83" y="13"/>
                  </a:cubicBezTo>
                  <a:cubicBezTo>
                    <a:pt x="33" y="30"/>
                    <a:pt x="0" y="116"/>
                    <a:pt x="17" y="186"/>
                  </a:cubicBezTo>
                  <a:cubicBezTo>
                    <a:pt x="31" y="228"/>
                    <a:pt x="67" y="261"/>
                    <a:pt x="120" y="261"/>
                  </a:cubicBezTo>
                  <a:cubicBezTo>
                    <a:pt x="130" y="261"/>
                    <a:pt x="141" y="259"/>
                    <a:pt x="153" y="257"/>
                  </a:cubicBezTo>
                  <a:cubicBezTo>
                    <a:pt x="206" y="219"/>
                    <a:pt x="239" y="153"/>
                    <a:pt x="223" y="83"/>
                  </a:cubicBezTo>
                  <a:cubicBezTo>
                    <a:pt x="223" y="67"/>
                    <a:pt x="223" y="50"/>
                    <a:pt x="206" y="30"/>
                  </a:cubicBezTo>
                  <a:cubicBezTo>
                    <a:pt x="186" y="30"/>
                    <a:pt x="186" y="13"/>
                    <a:pt x="169" y="13"/>
                  </a:cubicBezTo>
                  <a:cubicBezTo>
                    <a:pt x="161" y="5"/>
                    <a:pt x="149" y="1"/>
                    <a:pt x="13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6" name="Google Shape;15306;p47"/>
            <p:cNvSpPr/>
            <p:nvPr/>
          </p:nvSpPr>
          <p:spPr>
            <a:xfrm>
              <a:off x="3900700" y="2827475"/>
              <a:ext cx="6025" cy="6300"/>
            </a:xfrm>
            <a:custGeom>
              <a:avLst/>
              <a:gdLst/>
              <a:ahLst/>
              <a:cxnLst/>
              <a:rect l="l" t="t" r="r" b="b"/>
              <a:pathLst>
                <a:path w="241" h="252" extrusionOk="0">
                  <a:moveTo>
                    <a:pt x="129" y="0"/>
                  </a:moveTo>
                  <a:cubicBezTo>
                    <a:pt x="116" y="0"/>
                    <a:pt x="104" y="5"/>
                    <a:pt x="88" y="13"/>
                  </a:cubicBezTo>
                  <a:cubicBezTo>
                    <a:pt x="50" y="29"/>
                    <a:pt x="34" y="46"/>
                    <a:pt x="17" y="83"/>
                  </a:cubicBezTo>
                  <a:cubicBezTo>
                    <a:pt x="1" y="116"/>
                    <a:pt x="1" y="149"/>
                    <a:pt x="1" y="169"/>
                  </a:cubicBezTo>
                  <a:cubicBezTo>
                    <a:pt x="17" y="202"/>
                    <a:pt x="34" y="235"/>
                    <a:pt x="67" y="252"/>
                  </a:cubicBezTo>
                  <a:lnTo>
                    <a:pt x="154" y="252"/>
                  </a:lnTo>
                  <a:cubicBezTo>
                    <a:pt x="207" y="219"/>
                    <a:pt x="240" y="149"/>
                    <a:pt x="224" y="83"/>
                  </a:cubicBezTo>
                  <a:cubicBezTo>
                    <a:pt x="224" y="66"/>
                    <a:pt x="207" y="46"/>
                    <a:pt x="191" y="29"/>
                  </a:cubicBezTo>
                  <a:cubicBezTo>
                    <a:pt x="191" y="29"/>
                    <a:pt x="191" y="13"/>
                    <a:pt x="170" y="13"/>
                  </a:cubicBezTo>
                  <a:cubicBezTo>
                    <a:pt x="154" y="5"/>
                    <a:pt x="141" y="0"/>
                    <a:pt x="12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7" name="Google Shape;15307;p47"/>
            <p:cNvSpPr/>
            <p:nvPr/>
          </p:nvSpPr>
          <p:spPr>
            <a:xfrm>
              <a:off x="4212925" y="2757375"/>
              <a:ext cx="5575" cy="6425"/>
            </a:xfrm>
            <a:custGeom>
              <a:avLst/>
              <a:gdLst/>
              <a:ahLst/>
              <a:cxnLst/>
              <a:rect l="l" t="t" r="r" b="b"/>
              <a:pathLst>
                <a:path w="223" h="257" extrusionOk="0">
                  <a:moveTo>
                    <a:pt x="120" y="1"/>
                  </a:moveTo>
                  <a:cubicBezTo>
                    <a:pt x="70" y="1"/>
                    <a:pt x="17" y="50"/>
                    <a:pt x="0" y="104"/>
                  </a:cubicBezTo>
                  <a:cubicBezTo>
                    <a:pt x="0" y="137"/>
                    <a:pt x="0" y="170"/>
                    <a:pt x="17" y="207"/>
                  </a:cubicBezTo>
                  <a:cubicBezTo>
                    <a:pt x="33" y="224"/>
                    <a:pt x="50" y="240"/>
                    <a:pt x="87" y="256"/>
                  </a:cubicBezTo>
                  <a:cubicBezTo>
                    <a:pt x="136" y="256"/>
                    <a:pt x="206" y="207"/>
                    <a:pt x="223" y="137"/>
                  </a:cubicBezTo>
                  <a:lnTo>
                    <a:pt x="223" y="104"/>
                  </a:lnTo>
                  <a:cubicBezTo>
                    <a:pt x="223" y="67"/>
                    <a:pt x="206" y="50"/>
                    <a:pt x="190" y="17"/>
                  </a:cubicBezTo>
                  <a:cubicBezTo>
                    <a:pt x="173" y="17"/>
                    <a:pt x="153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8" name="Google Shape;15308;p47"/>
            <p:cNvSpPr/>
            <p:nvPr/>
          </p:nvSpPr>
          <p:spPr>
            <a:xfrm>
              <a:off x="3885250" y="2806350"/>
              <a:ext cx="5600" cy="6500"/>
            </a:xfrm>
            <a:custGeom>
              <a:avLst/>
              <a:gdLst/>
              <a:ahLst/>
              <a:cxnLst/>
              <a:rect l="l" t="t" r="r" b="b"/>
              <a:pathLst>
                <a:path w="224" h="260" extrusionOk="0">
                  <a:moveTo>
                    <a:pt x="137" y="0"/>
                  </a:moveTo>
                  <a:cubicBezTo>
                    <a:pt x="104" y="0"/>
                    <a:pt x="87" y="17"/>
                    <a:pt x="50" y="33"/>
                  </a:cubicBezTo>
                  <a:cubicBezTo>
                    <a:pt x="34" y="50"/>
                    <a:pt x="17" y="87"/>
                    <a:pt x="1" y="120"/>
                  </a:cubicBezTo>
                  <a:cubicBezTo>
                    <a:pt x="1" y="153"/>
                    <a:pt x="1" y="190"/>
                    <a:pt x="17" y="206"/>
                  </a:cubicBezTo>
                  <a:cubicBezTo>
                    <a:pt x="34" y="239"/>
                    <a:pt x="50" y="256"/>
                    <a:pt x="87" y="256"/>
                  </a:cubicBezTo>
                  <a:cubicBezTo>
                    <a:pt x="94" y="258"/>
                    <a:pt x="100" y="259"/>
                    <a:pt x="107" y="259"/>
                  </a:cubicBezTo>
                  <a:cubicBezTo>
                    <a:pt x="154" y="259"/>
                    <a:pt x="209" y="214"/>
                    <a:pt x="223" y="153"/>
                  </a:cubicBezTo>
                  <a:cubicBezTo>
                    <a:pt x="223" y="120"/>
                    <a:pt x="223" y="87"/>
                    <a:pt x="207" y="50"/>
                  </a:cubicBezTo>
                  <a:lnTo>
                    <a:pt x="190" y="33"/>
                  </a:lnTo>
                  <a:cubicBezTo>
                    <a:pt x="170" y="17"/>
                    <a:pt x="153" y="17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9" name="Google Shape;15309;p47"/>
            <p:cNvSpPr/>
            <p:nvPr/>
          </p:nvSpPr>
          <p:spPr>
            <a:xfrm>
              <a:off x="3899775" y="2810075"/>
              <a:ext cx="6125" cy="6600"/>
            </a:xfrm>
            <a:custGeom>
              <a:avLst/>
              <a:gdLst/>
              <a:ahLst/>
              <a:cxnLst/>
              <a:rect l="l" t="t" r="r" b="b"/>
              <a:pathLst>
                <a:path w="245" h="264" extrusionOk="0">
                  <a:moveTo>
                    <a:pt x="121" y="1"/>
                  </a:moveTo>
                  <a:cubicBezTo>
                    <a:pt x="72" y="1"/>
                    <a:pt x="19" y="49"/>
                    <a:pt x="1" y="107"/>
                  </a:cubicBezTo>
                  <a:cubicBezTo>
                    <a:pt x="1" y="144"/>
                    <a:pt x="1" y="193"/>
                    <a:pt x="21" y="210"/>
                  </a:cubicBezTo>
                  <a:cubicBezTo>
                    <a:pt x="38" y="226"/>
                    <a:pt x="71" y="247"/>
                    <a:pt x="87" y="264"/>
                  </a:cubicBezTo>
                  <a:cubicBezTo>
                    <a:pt x="125" y="264"/>
                    <a:pt x="158" y="247"/>
                    <a:pt x="174" y="226"/>
                  </a:cubicBezTo>
                  <a:cubicBezTo>
                    <a:pt x="207" y="210"/>
                    <a:pt x="228" y="177"/>
                    <a:pt x="228" y="144"/>
                  </a:cubicBezTo>
                  <a:cubicBezTo>
                    <a:pt x="244" y="107"/>
                    <a:pt x="228" y="74"/>
                    <a:pt x="207" y="57"/>
                  </a:cubicBezTo>
                  <a:cubicBezTo>
                    <a:pt x="207" y="41"/>
                    <a:pt x="207" y="41"/>
                    <a:pt x="191" y="20"/>
                  </a:cubicBezTo>
                  <a:cubicBezTo>
                    <a:pt x="174" y="4"/>
                    <a:pt x="158" y="4"/>
                    <a:pt x="141" y="4"/>
                  </a:cubicBezTo>
                  <a:cubicBezTo>
                    <a:pt x="134" y="2"/>
                    <a:pt x="128" y="1"/>
                    <a:pt x="12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0" name="Google Shape;15310;p47"/>
            <p:cNvSpPr/>
            <p:nvPr/>
          </p:nvSpPr>
          <p:spPr>
            <a:xfrm>
              <a:off x="4158400" y="2824625"/>
              <a:ext cx="5575" cy="6250"/>
            </a:xfrm>
            <a:custGeom>
              <a:avLst/>
              <a:gdLst/>
              <a:ahLst/>
              <a:cxnLst/>
              <a:rect l="l" t="t" r="r" b="b"/>
              <a:pathLst>
                <a:path w="223" h="250" extrusionOk="0">
                  <a:moveTo>
                    <a:pt x="111" y="0"/>
                  </a:moveTo>
                  <a:cubicBezTo>
                    <a:pt x="92" y="0"/>
                    <a:pt x="76" y="12"/>
                    <a:pt x="50" y="24"/>
                  </a:cubicBezTo>
                  <a:cubicBezTo>
                    <a:pt x="33" y="40"/>
                    <a:pt x="17" y="77"/>
                    <a:pt x="0" y="110"/>
                  </a:cubicBezTo>
                  <a:cubicBezTo>
                    <a:pt x="0" y="143"/>
                    <a:pt x="0" y="180"/>
                    <a:pt x="17" y="197"/>
                  </a:cubicBezTo>
                  <a:cubicBezTo>
                    <a:pt x="33" y="230"/>
                    <a:pt x="50" y="246"/>
                    <a:pt x="87" y="246"/>
                  </a:cubicBezTo>
                  <a:cubicBezTo>
                    <a:pt x="93" y="249"/>
                    <a:pt x="100" y="250"/>
                    <a:pt x="107" y="250"/>
                  </a:cubicBezTo>
                  <a:cubicBezTo>
                    <a:pt x="154" y="250"/>
                    <a:pt x="209" y="204"/>
                    <a:pt x="223" y="143"/>
                  </a:cubicBezTo>
                  <a:cubicBezTo>
                    <a:pt x="223" y="110"/>
                    <a:pt x="223" y="77"/>
                    <a:pt x="206" y="57"/>
                  </a:cubicBezTo>
                  <a:cubicBezTo>
                    <a:pt x="206" y="40"/>
                    <a:pt x="206" y="40"/>
                    <a:pt x="190" y="24"/>
                  </a:cubicBezTo>
                  <a:cubicBezTo>
                    <a:pt x="169" y="7"/>
                    <a:pt x="153" y="7"/>
                    <a:pt x="136" y="7"/>
                  </a:cubicBezTo>
                  <a:cubicBezTo>
                    <a:pt x="127" y="2"/>
                    <a:pt x="118" y="0"/>
                    <a:pt x="11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1" name="Google Shape;15311;p47"/>
            <p:cNvSpPr/>
            <p:nvPr/>
          </p:nvSpPr>
          <p:spPr>
            <a:xfrm>
              <a:off x="4156225" y="274615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4" y="0"/>
                  </a:moveTo>
                  <a:cubicBezTo>
                    <a:pt x="87" y="21"/>
                    <a:pt x="50" y="38"/>
                    <a:pt x="34" y="54"/>
                  </a:cubicBezTo>
                  <a:cubicBezTo>
                    <a:pt x="17" y="71"/>
                    <a:pt x="17" y="104"/>
                    <a:pt x="1" y="141"/>
                  </a:cubicBezTo>
                  <a:cubicBezTo>
                    <a:pt x="1" y="174"/>
                    <a:pt x="17" y="207"/>
                    <a:pt x="34" y="227"/>
                  </a:cubicBezTo>
                  <a:cubicBezTo>
                    <a:pt x="56" y="248"/>
                    <a:pt x="80" y="257"/>
                    <a:pt x="104" y="257"/>
                  </a:cubicBezTo>
                  <a:cubicBezTo>
                    <a:pt x="140" y="257"/>
                    <a:pt x="175" y="238"/>
                    <a:pt x="207" y="207"/>
                  </a:cubicBezTo>
                  <a:cubicBezTo>
                    <a:pt x="240" y="157"/>
                    <a:pt x="240" y="71"/>
                    <a:pt x="207" y="38"/>
                  </a:cubicBezTo>
                  <a:cubicBezTo>
                    <a:pt x="174" y="0"/>
                    <a:pt x="137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2" name="Google Shape;15312;p47"/>
            <p:cNvSpPr/>
            <p:nvPr/>
          </p:nvSpPr>
          <p:spPr>
            <a:xfrm>
              <a:off x="4150675" y="273027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53" y="1"/>
                  </a:moveTo>
                  <a:cubicBezTo>
                    <a:pt x="87" y="1"/>
                    <a:pt x="33" y="54"/>
                    <a:pt x="17" y="120"/>
                  </a:cubicBezTo>
                  <a:cubicBezTo>
                    <a:pt x="0" y="157"/>
                    <a:pt x="0" y="190"/>
                    <a:pt x="17" y="207"/>
                  </a:cubicBezTo>
                  <a:cubicBezTo>
                    <a:pt x="33" y="244"/>
                    <a:pt x="66" y="260"/>
                    <a:pt x="87" y="260"/>
                  </a:cubicBezTo>
                  <a:cubicBezTo>
                    <a:pt x="95" y="262"/>
                    <a:pt x="103" y="263"/>
                    <a:pt x="111" y="263"/>
                  </a:cubicBezTo>
                  <a:cubicBezTo>
                    <a:pt x="169" y="263"/>
                    <a:pt x="223" y="215"/>
                    <a:pt x="223" y="157"/>
                  </a:cubicBezTo>
                  <a:cubicBezTo>
                    <a:pt x="239" y="120"/>
                    <a:pt x="239" y="87"/>
                    <a:pt x="223" y="54"/>
                  </a:cubicBezTo>
                  <a:cubicBezTo>
                    <a:pt x="206" y="54"/>
                    <a:pt x="206" y="38"/>
                    <a:pt x="206" y="38"/>
                  </a:cubicBezTo>
                  <a:cubicBezTo>
                    <a:pt x="190" y="17"/>
                    <a:pt x="169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3" name="Google Shape;15313;p47"/>
            <p:cNvSpPr/>
            <p:nvPr/>
          </p:nvSpPr>
          <p:spPr>
            <a:xfrm>
              <a:off x="4157975" y="27629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53" y="1"/>
                  </a:moveTo>
                  <a:cubicBezTo>
                    <a:pt x="83" y="1"/>
                    <a:pt x="34" y="50"/>
                    <a:pt x="17" y="120"/>
                  </a:cubicBezTo>
                  <a:cubicBezTo>
                    <a:pt x="1" y="153"/>
                    <a:pt x="17" y="190"/>
                    <a:pt x="34" y="207"/>
                  </a:cubicBezTo>
                  <a:cubicBezTo>
                    <a:pt x="34" y="240"/>
                    <a:pt x="67" y="256"/>
                    <a:pt x="104" y="256"/>
                  </a:cubicBezTo>
                  <a:cubicBezTo>
                    <a:pt x="111" y="259"/>
                    <a:pt x="119" y="261"/>
                    <a:pt x="127" y="261"/>
                  </a:cubicBezTo>
                  <a:cubicBezTo>
                    <a:pt x="173" y="261"/>
                    <a:pt x="226" y="213"/>
                    <a:pt x="240" y="153"/>
                  </a:cubicBezTo>
                  <a:cubicBezTo>
                    <a:pt x="240" y="120"/>
                    <a:pt x="240" y="87"/>
                    <a:pt x="223" y="50"/>
                  </a:cubicBezTo>
                  <a:lnTo>
                    <a:pt x="207" y="33"/>
                  </a:lnTo>
                  <a:cubicBezTo>
                    <a:pt x="186" y="17"/>
                    <a:pt x="170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4" name="Google Shape;15314;p47"/>
            <p:cNvSpPr/>
            <p:nvPr/>
          </p:nvSpPr>
          <p:spPr>
            <a:xfrm>
              <a:off x="4163950" y="2730550"/>
              <a:ext cx="6425" cy="6400"/>
            </a:xfrm>
            <a:custGeom>
              <a:avLst/>
              <a:gdLst/>
              <a:ahLst/>
              <a:cxnLst/>
              <a:rect l="l" t="t" r="r" b="b"/>
              <a:pathLst>
                <a:path w="257" h="256" extrusionOk="0">
                  <a:moveTo>
                    <a:pt x="144" y="1"/>
                  </a:moveTo>
                  <a:cubicBezTo>
                    <a:pt x="114" y="1"/>
                    <a:pt x="80" y="14"/>
                    <a:pt x="50" y="43"/>
                  </a:cubicBezTo>
                  <a:cubicBezTo>
                    <a:pt x="1" y="109"/>
                    <a:pt x="17" y="179"/>
                    <a:pt x="50" y="233"/>
                  </a:cubicBezTo>
                  <a:cubicBezTo>
                    <a:pt x="71" y="249"/>
                    <a:pt x="87" y="249"/>
                    <a:pt x="104" y="249"/>
                  </a:cubicBezTo>
                  <a:cubicBezTo>
                    <a:pt x="113" y="254"/>
                    <a:pt x="123" y="256"/>
                    <a:pt x="133" y="256"/>
                  </a:cubicBezTo>
                  <a:cubicBezTo>
                    <a:pt x="163" y="256"/>
                    <a:pt x="195" y="240"/>
                    <a:pt x="207" y="212"/>
                  </a:cubicBezTo>
                  <a:cubicBezTo>
                    <a:pt x="240" y="163"/>
                    <a:pt x="256" y="109"/>
                    <a:pt x="240" y="76"/>
                  </a:cubicBezTo>
                  <a:cubicBezTo>
                    <a:pt x="240" y="60"/>
                    <a:pt x="224" y="43"/>
                    <a:pt x="207" y="27"/>
                  </a:cubicBezTo>
                  <a:cubicBezTo>
                    <a:pt x="192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5" name="Google Shape;15315;p47"/>
            <p:cNvSpPr/>
            <p:nvPr/>
          </p:nvSpPr>
          <p:spPr>
            <a:xfrm>
              <a:off x="4190975" y="272037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40" y="1"/>
                  </a:moveTo>
                  <a:cubicBezTo>
                    <a:pt x="124" y="1"/>
                    <a:pt x="87" y="1"/>
                    <a:pt x="54" y="21"/>
                  </a:cubicBezTo>
                  <a:cubicBezTo>
                    <a:pt x="37" y="38"/>
                    <a:pt x="21" y="71"/>
                    <a:pt x="0" y="104"/>
                  </a:cubicBezTo>
                  <a:cubicBezTo>
                    <a:pt x="0" y="141"/>
                    <a:pt x="0" y="174"/>
                    <a:pt x="21" y="207"/>
                  </a:cubicBezTo>
                  <a:cubicBezTo>
                    <a:pt x="37" y="228"/>
                    <a:pt x="54" y="244"/>
                    <a:pt x="87" y="260"/>
                  </a:cubicBezTo>
                  <a:cubicBezTo>
                    <a:pt x="157" y="260"/>
                    <a:pt x="206" y="207"/>
                    <a:pt x="227" y="141"/>
                  </a:cubicBezTo>
                  <a:cubicBezTo>
                    <a:pt x="243" y="104"/>
                    <a:pt x="227" y="71"/>
                    <a:pt x="206" y="54"/>
                  </a:cubicBezTo>
                  <a:cubicBezTo>
                    <a:pt x="206" y="38"/>
                    <a:pt x="206" y="38"/>
                    <a:pt x="190" y="21"/>
                  </a:cubicBezTo>
                  <a:cubicBezTo>
                    <a:pt x="190" y="21"/>
                    <a:pt x="173" y="1"/>
                    <a:pt x="14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6" name="Google Shape;15316;p47"/>
            <p:cNvSpPr/>
            <p:nvPr/>
          </p:nvSpPr>
          <p:spPr>
            <a:xfrm>
              <a:off x="4162200" y="2715750"/>
              <a:ext cx="5600" cy="6500"/>
            </a:xfrm>
            <a:custGeom>
              <a:avLst/>
              <a:gdLst/>
              <a:ahLst/>
              <a:cxnLst/>
              <a:rect l="l" t="t" r="r" b="b"/>
              <a:pathLst>
                <a:path w="224" h="260" extrusionOk="0">
                  <a:moveTo>
                    <a:pt x="141" y="0"/>
                  </a:moveTo>
                  <a:cubicBezTo>
                    <a:pt x="120" y="0"/>
                    <a:pt x="87" y="17"/>
                    <a:pt x="54" y="33"/>
                  </a:cubicBezTo>
                  <a:cubicBezTo>
                    <a:pt x="38" y="50"/>
                    <a:pt x="17" y="83"/>
                    <a:pt x="1" y="120"/>
                  </a:cubicBezTo>
                  <a:cubicBezTo>
                    <a:pt x="1" y="153"/>
                    <a:pt x="1" y="186"/>
                    <a:pt x="17" y="206"/>
                  </a:cubicBezTo>
                  <a:cubicBezTo>
                    <a:pt x="38" y="239"/>
                    <a:pt x="54" y="256"/>
                    <a:pt x="87" y="256"/>
                  </a:cubicBezTo>
                  <a:cubicBezTo>
                    <a:pt x="97" y="258"/>
                    <a:pt x="105" y="259"/>
                    <a:pt x="114" y="259"/>
                  </a:cubicBezTo>
                  <a:cubicBezTo>
                    <a:pt x="170" y="259"/>
                    <a:pt x="209" y="214"/>
                    <a:pt x="223" y="153"/>
                  </a:cubicBezTo>
                  <a:cubicBezTo>
                    <a:pt x="223" y="120"/>
                    <a:pt x="223" y="83"/>
                    <a:pt x="207" y="50"/>
                  </a:cubicBezTo>
                  <a:cubicBezTo>
                    <a:pt x="207" y="50"/>
                    <a:pt x="207" y="33"/>
                    <a:pt x="190" y="33"/>
                  </a:cubicBezTo>
                  <a:cubicBezTo>
                    <a:pt x="174" y="17"/>
                    <a:pt x="157" y="17"/>
                    <a:pt x="14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7" name="Google Shape;15317;p47"/>
            <p:cNvSpPr/>
            <p:nvPr/>
          </p:nvSpPr>
          <p:spPr>
            <a:xfrm>
              <a:off x="4148075" y="2839425"/>
              <a:ext cx="5600" cy="6075"/>
            </a:xfrm>
            <a:custGeom>
              <a:avLst/>
              <a:gdLst/>
              <a:ahLst/>
              <a:cxnLst/>
              <a:rect l="l" t="t" r="r" b="b"/>
              <a:pathLst>
                <a:path w="224" h="243" extrusionOk="0">
                  <a:moveTo>
                    <a:pt x="121" y="1"/>
                  </a:moveTo>
                  <a:cubicBezTo>
                    <a:pt x="67" y="1"/>
                    <a:pt x="17" y="34"/>
                    <a:pt x="1" y="104"/>
                  </a:cubicBezTo>
                  <a:cubicBezTo>
                    <a:pt x="1" y="137"/>
                    <a:pt x="1" y="170"/>
                    <a:pt x="17" y="186"/>
                  </a:cubicBezTo>
                  <a:cubicBezTo>
                    <a:pt x="34" y="223"/>
                    <a:pt x="50" y="240"/>
                    <a:pt x="88" y="240"/>
                  </a:cubicBezTo>
                  <a:cubicBezTo>
                    <a:pt x="94" y="242"/>
                    <a:pt x="101" y="243"/>
                    <a:pt x="108" y="243"/>
                  </a:cubicBezTo>
                  <a:cubicBezTo>
                    <a:pt x="154" y="243"/>
                    <a:pt x="209" y="198"/>
                    <a:pt x="224" y="137"/>
                  </a:cubicBezTo>
                  <a:lnTo>
                    <a:pt x="224" y="104"/>
                  </a:lnTo>
                  <a:cubicBezTo>
                    <a:pt x="224" y="67"/>
                    <a:pt x="207" y="34"/>
                    <a:pt x="191" y="17"/>
                  </a:cubicBezTo>
                  <a:cubicBezTo>
                    <a:pt x="170" y="1"/>
                    <a:pt x="153" y="1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8" name="Google Shape;15318;p47"/>
            <p:cNvSpPr/>
            <p:nvPr/>
          </p:nvSpPr>
          <p:spPr>
            <a:xfrm>
              <a:off x="4140775" y="2804700"/>
              <a:ext cx="6000" cy="6725"/>
            </a:xfrm>
            <a:custGeom>
              <a:avLst/>
              <a:gdLst/>
              <a:ahLst/>
              <a:cxnLst/>
              <a:rect l="l" t="t" r="r" b="b"/>
              <a:pathLst>
                <a:path w="240" h="269" extrusionOk="0">
                  <a:moveTo>
                    <a:pt x="139" y="0"/>
                  </a:moveTo>
                  <a:cubicBezTo>
                    <a:pt x="124" y="0"/>
                    <a:pt x="112" y="4"/>
                    <a:pt x="103" y="13"/>
                  </a:cubicBezTo>
                  <a:cubicBezTo>
                    <a:pt x="33" y="50"/>
                    <a:pt x="0" y="116"/>
                    <a:pt x="17" y="186"/>
                  </a:cubicBezTo>
                  <a:cubicBezTo>
                    <a:pt x="33" y="219"/>
                    <a:pt x="50" y="235"/>
                    <a:pt x="70" y="256"/>
                  </a:cubicBezTo>
                  <a:cubicBezTo>
                    <a:pt x="87" y="264"/>
                    <a:pt x="99" y="268"/>
                    <a:pt x="112" y="268"/>
                  </a:cubicBezTo>
                  <a:cubicBezTo>
                    <a:pt x="124" y="268"/>
                    <a:pt x="136" y="264"/>
                    <a:pt x="153" y="256"/>
                  </a:cubicBezTo>
                  <a:cubicBezTo>
                    <a:pt x="190" y="235"/>
                    <a:pt x="206" y="219"/>
                    <a:pt x="223" y="186"/>
                  </a:cubicBezTo>
                  <a:cubicBezTo>
                    <a:pt x="239" y="153"/>
                    <a:pt x="239" y="116"/>
                    <a:pt x="239" y="83"/>
                  </a:cubicBezTo>
                  <a:cubicBezTo>
                    <a:pt x="223" y="66"/>
                    <a:pt x="223" y="50"/>
                    <a:pt x="206" y="29"/>
                  </a:cubicBezTo>
                  <a:lnTo>
                    <a:pt x="190" y="13"/>
                  </a:lnTo>
                  <a:cubicBezTo>
                    <a:pt x="171" y="4"/>
                    <a:pt x="154" y="0"/>
                    <a:pt x="13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9" name="Google Shape;15319;p47"/>
            <p:cNvSpPr/>
            <p:nvPr/>
          </p:nvSpPr>
          <p:spPr>
            <a:xfrm>
              <a:off x="4143350" y="2715325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133" y="1"/>
                  </a:moveTo>
                  <a:cubicBezTo>
                    <a:pt x="99" y="1"/>
                    <a:pt x="64" y="19"/>
                    <a:pt x="33" y="50"/>
                  </a:cubicBezTo>
                  <a:cubicBezTo>
                    <a:pt x="0" y="100"/>
                    <a:pt x="0" y="186"/>
                    <a:pt x="50" y="223"/>
                  </a:cubicBezTo>
                  <a:cubicBezTo>
                    <a:pt x="65" y="244"/>
                    <a:pt x="85" y="253"/>
                    <a:pt x="107" y="253"/>
                  </a:cubicBezTo>
                  <a:cubicBezTo>
                    <a:pt x="139" y="253"/>
                    <a:pt x="175" y="234"/>
                    <a:pt x="206" y="203"/>
                  </a:cubicBezTo>
                  <a:cubicBezTo>
                    <a:pt x="239" y="153"/>
                    <a:pt x="239" y="67"/>
                    <a:pt x="206" y="34"/>
                  </a:cubicBezTo>
                  <a:cubicBezTo>
                    <a:pt x="184" y="11"/>
                    <a:pt x="159" y="1"/>
                    <a:pt x="13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0" name="Google Shape;15320;p47"/>
            <p:cNvSpPr/>
            <p:nvPr/>
          </p:nvSpPr>
          <p:spPr>
            <a:xfrm>
              <a:off x="4140775" y="2695950"/>
              <a:ext cx="6400" cy="6325"/>
            </a:xfrm>
            <a:custGeom>
              <a:avLst/>
              <a:gdLst/>
              <a:ahLst/>
              <a:cxnLst/>
              <a:rect l="l" t="t" r="r" b="b"/>
              <a:pathLst>
                <a:path w="256" h="253" extrusionOk="0">
                  <a:moveTo>
                    <a:pt x="103" y="1"/>
                  </a:moveTo>
                  <a:cubicBezTo>
                    <a:pt x="33" y="34"/>
                    <a:pt x="0" y="104"/>
                    <a:pt x="17" y="174"/>
                  </a:cubicBezTo>
                  <a:cubicBezTo>
                    <a:pt x="33" y="207"/>
                    <a:pt x="50" y="223"/>
                    <a:pt x="70" y="240"/>
                  </a:cubicBezTo>
                  <a:cubicBezTo>
                    <a:pt x="87" y="248"/>
                    <a:pt x="103" y="252"/>
                    <a:pt x="118" y="252"/>
                  </a:cubicBezTo>
                  <a:cubicBezTo>
                    <a:pt x="132" y="252"/>
                    <a:pt x="145" y="248"/>
                    <a:pt x="153" y="240"/>
                  </a:cubicBezTo>
                  <a:cubicBezTo>
                    <a:pt x="223" y="223"/>
                    <a:pt x="256" y="137"/>
                    <a:pt x="239" y="87"/>
                  </a:cubicBezTo>
                  <a:cubicBezTo>
                    <a:pt x="239" y="50"/>
                    <a:pt x="223" y="34"/>
                    <a:pt x="206" y="17"/>
                  </a:cubicBezTo>
                  <a:cubicBezTo>
                    <a:pt x="206" y="17"/>
                    <a:pt x="190" y="17"/>
                    <a:pt x="19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1" name="Google Shape;15321;p47"/>
            <p:cNvSpPr/>
            <p:nvPr/>
          </p:nvSpPr>
          <p:spPr>
            <a:xfrm>
              <a:off x="4139025" y="2741000"/>
              <a:ext cx="6500" cy="6425"/>
            </a:xfrm>
            <a:custGeom>
              <a:avLst/>
              <a:gdLst/>
              <a:ahLst/>
              <a:cxnLst/>
              <a:rect l="l" t="t" r="r" b="b"/>
              <a:pathLst>
                <a:path w="260" h="257" extrusionOk="0">
                  <a:moveTo>
                    <a:pt x="103" y="0"/>
                  </a:moveTo>
                  <a:cubicBezTo>
                    <a:pt x="37" y="37"/>
                    <a:pt x="0" y="103"/>
                    <a:pt x="17" y="173"/>
                  </a:cubicBezTo>
                  <a:cubicBezTo>
                    <a:pt x="32" y="225"/>
                    <a:pt x="71" y="256"/>
                    <a:pt x="113" y="256"/>
                  </a:cubicBezTo>
                  <a:cubicBezTo>
                    <a:pt x="127" y="256"/>
                    <a:pt x="143" y="252"/>
                    <a:pt x="157" y="244"/>
                  </a:cubicBezTo>
                  <a:cubicBezTo>
                    <a:pt x="223" y="227"/>
                    <a:pt x="260" y="141"/>
                    <a:pt x="243" y="70"/>
                  </a:cubicBezTo>
                  <a:cubicBezTo>
                    <a:pt x="223" y="54"/>
                    <a:pt x="223" y="37"/>
                    <a:pt x="206" y="21"/>
                  </a:cubicBezTo>
                  <a:cubicBezTo>
                    <a:pt x="206" y="21"/>
                    <a:pt x="190" y="21"/>
                    <a:pt x="19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2" name="Google Shape;15322;p47"/>
            <p:cNvSpPr/>
            <p:nvPr/>
          </p:nvSpPr>
          <p:spPr>
            <a:xfrm>
              <a:off x="4144575" y="2776350"/>
              <a:ext cx="6125" cy="6725"/>
            </a:xfrm>
            <a:custGeom>
              <a:avLst/>
              <a:gdLst/>
              <a:ahLst/>
              <a:cxnLst/>
              <a:rect l="l" t="t" r="r" b="b"/>
              <a:pathLst>
                <a:path w="245" h="269" extrusionOk="0">
                  <a:moveTo>
                    <a:pt x="138" y="0"/>
                  </a:moveTo>
                  <a:cubicBezTo>
                    <a:pt x="123" y="0"/>
                    <a:pt x="106" y="5"/>
                    <a:pt x="87" y="13"/>
                  </a:cubicBezTo>
                  <a:cubicBezTo>
                    <a:pt x="71" y="29"/>
                    <a:pt x="38" y="50"/>
                    <a:pt x="21" y="83"/>
                  </a:cubicBezTo>
                  <a:cubicBezTo>
                    <a:pt x="1" y="116"/>
                    <a:pt x="1" y="153"/>
                    <a:pt x="21" y="186"/>
                  </a:cubicBezTo>
                  <a:cubicBezTo>
                    <a:pt x="21" y="219"/>
                    <a:pt x="38" y="235"/>
                    <a:pt x="71" y="256"/>
                  </a:cubicBezTo>
                  <a:cubicBezTo>
                    <a:pt x="79" y="264"/>
                    <a:pt x="93" y="268"/>
                    <a:pt x="108" y="268"/>
                  </a:cubicBezTo>
                  <a:cubicBezTo>
                    <a:pt x="123" y="268"/>
                    <a:pt x="141" y="264"/>
                    <a:pt x="157" y="256"/>
                  </a:cubicBezTo>
                  <a:cubicBezTo>
                    <a:pt x="207" y="235"/>
                    <a:pt x="244" y="153"/>
                    <a:pt x="228" y="83"/>
                  </a:cubicBezTo>
                  <a:cubicBezTo>
                    <a:pt x="228" y="66"/>
                    <a:pt x="228" y="50"/>
                    <a:pt x="207" y="29"/>
                  </a:cubicBezTo>
                  <a:cubicBezTo>
                    <a:pt x="190" y="29"/>
                    <a:pt x="190" y="29"/>
                    <a:pt x="174" y="13"/>
                  </a:cubicBezTo>
                  <a:cubicBezTo>
                    <a:pt x="166" y="5"/>
                    <a:pt x="153" y="0"/>
                    <a:pt x="13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3" name="Google Shape;15323;p47"/>
            <p:cNvSpPr/>
            <p:nvPr/>
          </p:nvSpPr>
          <p:spPr>
            <a:xfrm>
              <a:off x="4143750" y="27590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57" y="1"/>
                  </a:moveTo>
                  <a:cubicBezTo>
                    <a:pt x="87" y="1"/>
                    <a:pt x="34" y="38"/>
                    <a:pt x="17" y="104"/>
                  </a:cubicBezTo>
                  <a:cubicBezTo>
                    <a:pt x="1" y="158"/>
                    <a:pt x="17" y="190"/>
                    <a:pt x="34" y="228"/>
                  </a:cubicBezTo>
                  <a:cubicBezTo>
                    <a:pt x="54" y="244"/>
                    <a:pt x="71" y="261"/>
                    <a:pt x="87" y="261"/>
                  </a:cubicBezTo>
                  <a:cubicBezTo>
                    <a:pt x="120" y="261"/>
                    <a:pt x="157" y="261"/>
                    <a:pt x="174" y="244"/>
                  </a:cubicBezTo>
                  <a:cubicBezTo>
                    <a:pt x="207" y="207"/>
                    <a:pt x="223" y="190"/>
                    <a:pt x="223" y="158"/>
                  </a:cubicBezTo>
                  <a:cubicBezTo>
                    <a:pt x="240" y="125"/>
                    <a:pt x="240" y="87"/>
                    <a:pt x="223" y="54"/>
                  </a:cubicBezTo>
                  <a:cubicBezTo>
                    <a:pt x="207" y="54"/>
                    <a:pt x="207" y="38"/>
                    <a:pt x="207" y="38"/>
                  </a:cubicBezTo>
                  <a:lnTo>
                    <a:pt x="190" y="21"/>
                  </a:lnTo>
                  <a:cubicBezTo>
                    <a:pt x="174" y="21"/>
                    <a:pt x="157" y="1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4" name="Google Shape;15324;p47"/>
            <p:cNvSpPr/>
            <p:nvPr/>
          </p:nvSpPr>
          <p:spPr>
            <a:xfrm>
              <a:off x="4163950" y="2839950"/>
              <a:ext cx="6025" cy="6300"/>
            </a:xfrm>
            <a:custGeom>
              <a:avLst/>
              <a:gdLst/>
              <a:ahLst/>
              <a:cxnLst/>
              <a:rect l="l" t="t" r="r" b="b"/>
              <a:pathLst>
                <a:path w="241" h="252" extrusionOk="0">
                  <a:moveTo>
                    <a:pt x="140" y="0"/>
                  </a:moveTo>
                  <a:cubicBezTo>
                    <a:pt x="125" y="0"/>
                    <a:pt x="112" y="4"/>
                    <a:pt x="104" y="13"/>
                  </a:cubicBezTo>
                  <a:cubicBezTo>
                    <a:pt x="34" y="29"/>
                    <a:pt x="1" y="116"/>
                    <a:pt x="17" y="165"/>
                  </a:cubicBezTo>
                  <a:cubicBezTo>
                    <a:pt x="17" y="202"/>
                    <a:pt x="50" y="235"/>
                    <a:pt x="71" y="235"/>
                  </a:cubicBezTo>
                  <a:cubicBezTo>
                    <a:pt x="104" y="252"/>
                    <a:pt x="120" y="252"/>
                    <a:pt x="153" y="252"/>
                  </a:cubicBezTo>
                  <a:cubicBezTo>
                    <a:pt x="191" y="235"/>
                    <a:pt x="207" y="202"/>
                    <a:pt x="224" y="186"/>
                  </a:cubicBezTo>
                  <a:cubicBezTo>
                    <a:pt x="240" y="149"/>
                    <a:pt x="240" y="116"/>
                    <a:pt x="240" y="83"/>
                  </a:cubicBezTo>
                  <a:cubicBezTo>
                    <a:pt x="224" y="62"/>
                    <a:pt x="224" y="46"/>
                    <a:pt x="207" y="29"/>
                  </a:cubicBezTo>
                  <a:cubicBezTo>
                    <a:pt x="207" y="13"/>
                    <a:pt x="191" y="13"/>
                    <a:pt x="191" y="13"/>
                  </a:cubicBezTo>
                  <a:cubicBezTo>
                    <a:pt x="172" y="4"/>
                    <a:pt x="154" y="0"/>
                    <a:pt x="14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5" name="Google Shape;15325;p47"/>
            <p:cNvSpPr/>
            <p:nvPr/>
          </p:nvSpPr>
          <p:spPr>
            <a:xfrm>
              <a:off x="4143350" y="28212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25" y="1"/>
                  </a:moveTo>
                  <a:cubicBezTo>
                    <a:pt x="72" y="1"/>
                    <a:pt x="31" y="48"/>
                    <a:pt x="17" y="108"/>
                  </a:cubicBezTo>
                  <a:cubicBezTo>
                    <a:pt x="0" y="141"/>
                    <a:pt x="17" y="174"/>
                    <a:pt x="33" y="211"/>
                  </a:cubicBezTo>
                  <a:cubicBezTo>
                    <a:pt x="50" y="228"/>
                    <a:pt x="70" y="244"/>
                    <a:pt x="103" y="261"/>
                  </a:cubicBezTo>
                  <a:cubicBezTo>
                    <a:pt x="153" y="261"/>
                    <a:pt x="223" y="211"/>
                    <a:pt x="239" y="141"/>
                  </a:cubicBezTo>
                  <a:cubicBezTo>
                    <a:pt x="239" y="108"/>
                    <a:pt x="239" y="71"/>
                    <a:pt x="223" y="55"/>
                  </a:cubicBezTo>
                  <a:cubicBezTo>
                    <a:pt x="223" y="38"/>
                    <a:pt x="206" y="38"/>
                    <a:pt x="206" y="22"/>
                  </a:cubicBezTo>
                  <a:cubicBezTo>
                    <a:pt x="190" y="5"/>
                    <a:pt x="173" y="5"/>
                    <a:pt x="153" y="5"/>
                  </a:cubicBezTo>
                  <a:cubicBezTo>
                    <a:pt x="143" y="2"/>
                    <a:pt x="134" y="1"/>
                    <a:pt x="12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6" name="Google Shape;15326;p47"/>
            <p:cNvSpPr/>
            <p:nvPr/>
          </p:nvSpPr>
          <p:spPr>
            <a:xfrm>
              <a:off x="4186750" y="2765850"/>
              <a:ext cx="5575" cy="6200"/>
            </a:xfrm>
            <a:custGeom>
              <a:avLst/>
              <a:gdLst/>
              <a:ahLst/>
              <a:cxnLst/>
              <a:rect l="l" t="t" r="r" b="b"/>
              <a:pathLst>
                <a:path w="223" h="248" extrusionOk="0">
                  <a:moveTo>
                    <a:pt x="110" y="1"/>
                  </a:moveTo>
                  <a:cubicBezTo>
                    <a:pt x="54" y="1"/>
                    <a:pt x="14" y="46"/>
                    <a:pt x="0" y="107"/>
                  </a:cubicBezTo>
                  <a:cubicBezTo>
                    <a:pt x="0" y="140"/>
                    <a:pt x="0" y="177"/>
                    <a:pt x="17" y="194"/>
                  </a:cubicBezTo>
                  <a:cubicBezTo>
                    <a:pt x="33" y="227"/>
                    <a:pt x="50" y="243"/>
                    <a:pt x="87" y="243"/>
                  </a:cubicBezTo>
                  <a:cubicBezTo>
                    <a:pt x="94" y="246"/>
                    <a:pt x="102" y="248"/>
                    <a:pt x="110" y="248"/>
                  </a:cubicBezTo>
                  <a:cubicBezTo>
                    <a:pt x="156" y="248"/>
                    <a:pt x="209" y="200"/>
                    <a:pt x="223" y="140"/>
                  </a:cubicBezTo>
                  <a:cubicBezTo>
                    <a:pt x="223" y="107"/>
                    <a:pt x="223" y="74"/>
                    <a:pt x="206" y="58"/>
                  </a:cubicBezTo>
                  <a:cubicBezTo>
                    <a:pt x="206" y="37"/>
                    <a:pt x="190" y="37"/>
                    <a:pt x="190" y="21"/>
                  </a:cubicBezTo>
                  <a:cubicBezTo>
                    <a:pt x="169" y="4"/>
                    <a:pt x="153" y="4"/>
                    <a:pt x="136" y="4"/>
                  </a:cubicBezTo>
                  <a:cubicBezTo>
                    <a:pt x="127" y="2"/>
                    <a:pt x="118" y="1"/>
                    <a:pt x="11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7" name="Google Shape;15327;p47"/>
            <p:cNvSpPr/>
            <p:nvPr/>
          </p:nvSpPr>
          <p:spPr>
            <a:xfrm>
              <a:off x="4178600" y="2733400"/>
              <a:ext cx="6400" cy="6375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145" y="0"/>
                  </a:moveTo>
                  <a:cubicBezTo>
                    <a:pt x="132" y="0"/>
                    <a:pt x="120" y="5"/>
                    <a:pt x="103" y="16"/>
                  </a:cubicBezTo>
                  <a:cubicBezTo>
                    <a:pt x="33" y="32"/>
                    <a:pt x="0" y="119"/>
                    <a:pt x="17" y="185"/>
                  </a:cubicBezTo>
                  <a:cubicBezTo>
                    <a:pt x="33" y="201"/>
                    <a:pt x="50" y="238"/>
                    <a:pt x="66" y="255"/>
                  </a:cubicBezTo>
                  <a:lnTo>
                    <a:pt x="153" y="255"/>
                  </a:lnTo>
                  <a:cubicBezTo>
                    <a:pt x="186" y="238"/>
                    <a:pt x="223" y="222"/>
                    <a:pt x="223" y="185"/>
                  </a:cubicBezTo>
                  <a:cubicBezTo>
                    <a:pt x="239" y="152"/>
                    <a:pt x="256" y="119"/>
                    <a:pt x="239" y="82"/>
                  </a:cubicBezTo>
                  <a:cubicBezTo>
                    <a:pt x="239" y="65"/>
                    <a:pt x="223" y="49"/>
                    <a:pt x="206" y="32"/>
                  </a:cubicBezTo>
                  <a:lnTo>
                    <a:pt x="186" y="16"/>
                  </a:lnTo>
                  <a:cubicBezTo>
                    <a:pt x="169" y="5"/>
                    <a:pt x="157" y="0"/>
                    <a:pt x="145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8" name="Google Shape;15328;p47"/>
            <p:cNvSpPr/>
            <p:nvPr/>
          </p:nvSpPr>
          <p:spPr>
            <a:xfrm>
              <a:off x="4184575" y="270477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30" y="1"/>
                  </a:moveTo>
                  <a:cubicBezTo>
                    <a:pt x="99" y="1"/>
                    <a:pt x="70" y="14"/>
                    <a:pt x="50" y="43"/>
                  </a:cubicBezTo>
                  <a:cubicBezTo>
                    <a:pt x="0" y="109"/>
                    <a:pt x="0" y="179"/>
                    <a:pt x="50" y="233"/>
                  </a:cubicBezTo>
                  <a:cubicBezTo>
                    <a:pt x="50" y="233"/>
                    <a:pt x="71" y="250"/>
                    <a:pt x="87" y="250"/>
                  </a:cubicBezTo>
                  <a:cubicBezTo>
                    <a:pt x="100" y="254"/>
                    <a:pt x="112" y="256"/>
                    <a:pt x="124" y="256"/>
                  </a:cubicBezTo>
                  <a:cubicBezTo>
                    <a:pt x="156" y="256"/>
                    <a:pt x="182" y="240"/>
                    <a:pt x="207" y="212"/>
                  </a:cubicBezTo>
                  <a:cubicBezTo>
                    <a:pt x="240" y="163"/>
                    <a:pt x="240" y="109"/>
                    <a:pt x="240" y="76"/>
                  </a:cubicBezTo>
                  <a:cubicBezTo>
                    <a:pt x="223" y="60"/>
                    <a:pt x="223" y="43"/>
                    <a:pt x="207" y="27"/>
                  </a:cubicBezTo>
                  <a:cubicBezTo>
                    <a:pt x="182" y="10"/>
                    <a:pt x="155" y="1"/>
                    <a:pt x="13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9" name="Google Shape;15329;p47"/>
            <p:cNvSpPr/>
            <p:nvPr/>
          </p:nvSpPr>
          <p:spPr>
            <a:xfrm>
              <a:off x="4173850" y="277882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53" y="0"/>
                  </a:moveTo>
                  <a:cubicBezTo>
                    <a:pt x="87" y="0"/>
                    <a:pt x="17" y="54"/>
                    <a:pt x="17" y="120"/>
                  </a:cubicBezTo>
                  <a:cubicBezTo>
                    <a:pt x="1" y="157"/>
                    <a:pt x="1" y="190"/>
                    <a:pt x="17" y="207"/>
                  </a:cubicBezTo>
                  <a:cubicBezTo>
                    <a:pt x="34" y="240"/>
                    <a:pt x="67" y="260"/>
                    <a:pt x="87" y="260"/>
                  </a:cubicBezTo>
                  <a:cubicBezTo>
                    <a:pt x="95" y="262"/>
                    <a:pt x="103" y="263"/>
                    <a:pt x="111" y="263"/>
                  </a:cubicBezTo>
                  <a:cubicBezTo>
                    <a:pt x="166" y="263"/>
                    <a:pt x="209" y="215"/>
                    <a:pt x="223" y="157"/>
                  </a:cubicBezTo>
                  <a:cubicBezTo>
                    <a:pt x="240" y="120"/>
                    <a:pt x="223" y="87"/>
                    <a:pt x="223" y="54"/>
                  </a:cubicBezTo>
                  <a:cubicBezTo>
                    <a:pt x="207" y="54"/>
                    <a:pt x="207" y="33"/>
                    <a:pt x="207" y="33"/>
                  </a:cubicBezTo>
                  <a:cubicBezTo>
                    <a:pt x="190" y="17"/>
                    <a:pt x="170" y="17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0" name="Google Shape;15330;p47"/>
            <p:cNvSpPr/>
            <p:nvPr/>
          </p:nvSpPr>
          <p:spPr>
            <a:xfrm>
              <a:off x="4171700" y="2762375"/>
              <a:ext cx="6400" cy="6500"/>
            </a:xfrm>
            <a:custGeom>
              <a:avLst/>
              <a:gdLst/>
              <a:ahLst/>
              <a:cxnLst/>
              <a:rect l="l" t="t" r="r" b="b"/>
              <a:pathLst>
                <a:path w="256" h="260" extrusionOk="0">
                  <a:moveTo>
                    <a:pt x="130" y="1"/>
                  </a:moveTo>
                  <a:cubicBezTo>
                    <a:pt x="99" y="1"/>
                    <a:pt x="70" y="13"/>
                    <a:pt x="50" y="40"/>
                  </a:cubicBezTo>
                  <a:cubicBezTo>
                    <a:pt x="0" y="110"/>
                    <a:pt x="0" y="176"/>
                    <a:pt x="50" y="230"/>
                  </a:cubicBezTo>
                  <a:cubicBezTo>
                    <a:pt x="65" y="250"/>
                    <a:pt x="89" y="260"/>
                    <a:pt x="115" y="260"/>
                  </a:cubicBezTo>
                  <a:cubicBezTo>
                    <a:pt x="150" y="260"/>
                    <a:pt x="187" y="242"/>
                    <a:pt x="206" y="213"/>
                  </a:cubicBezTo>
                  <a:cubicBezTo>
                    <a:pt x="256" y="160"/>
                    <a:pt x="256" y="73"/>
                    <a:pt x="206" y="24"/>
                  </a:cubicBezTo>
                  <a:cubicBezTo>
                    <a:pt x="182" y="9"/>
                    <a:pt x="156" y="1"/>
                    <a:pt x="13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1" name="Google Shape;15331;p47"/>
            <p:cNvSpPr/>
            <p:nvPr/>
          </p:nvSpPr>
          <p:spPr>
            <a:xfrm>
              <a:off x="4167775" y="2793975"/>
              <a:ext cx="6525" cy="6300"/>
            </a:xfrm>
            <a:custGeom>
              <a:avLst/>
              <a:gdLst/>
              <a:ahLst/>
              <a:cxnLst/>
              <a:rect l="l" t="t" r="r" b="b"/>
              <a:pathLst>
                <a:path w="261" h="252" extrusionOk="0">
                  <a:moveTo>
                    <a:pt x="142" y="0"/>
                  </a:moveTo>
                  <a:cubicBezTo>
                    <a:pt x="127" y="0"/>
                    <a:pt x="114" y="5"/>
                    <a:pt x="103" y="13"/>
                  </a:cubicBezTo>
                  <a:cubicBezTo>
                    <a:pt x="38" y="29"/>
                    <a:pt x="0" y="116"/>
                    <a:pt x="21" y="186"/>
                  </a:cubicBezTo>
                  <a:cubicBezTo>
                    <a:pt x="21" y="203"/>
                    <a:pt x="54" y="236"/>
                    <a:pt x="71" y="252"/>
                  </a:cubicBezTo>
                  <a:lnTo>
                    <a:pt x="157" y="252"/>
                  </a:lnTo>
                  <a:cubicBezTo>
                    <a:pt x="227" y="219"/>
                    <a:pt x="260" y="149"/>
                    <a:pt x="244" y="83"/>
                  </a:cubicBezTo>
                  <a:cubicBezTo>
                    <a:pt x="227" y="66"/>
                    <a:pt x="227" y="46"/>
                    <a:pt x="207" y="29"/>
                  </a:cubicBezTo>
                  <a:lnTo>
                    <a:pt x="190" y="13"/>
                  </a:lnTo>
                  <a:cubicBezTo>
                    <a:pt x="174" y="5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2" name="Google Shape;15332;p47"/>
            <p:cNvSpPr/>
            <p:nvPr/>
          </p:nvSpPr>
          <p:spPr>
            <a:xfrm>
              <a:off x="4184150" y="2750150"/>
              <a:ext cx="6025" cy="6525"/>
            </a:xfrm>
            <a:custGeom>
              <a:avLst/>
              <a:gdLst/>
              <a:ahLst/>
              <a:cxnLst/>
              <a:rect l="l" t="t" r="r" b="b"/>
              <a:pathLst>
                <a:path w="241" h="261" extrusionOk="0">
                  <a:moveTo>
                    <a:pt x="135" y="0"/>
                  </a:moveTo>
                  <a:cubicBezTo>
                    <a:pt x="100" y="0"/>
                    <a:pt x="65" y="18"/>
                    <a:pt x="34" y="47"/>
                  </a:cubicBezTo>
                  <a:cubicBezTo>
                    <a:pt x="1" y="100"/>
                    <a:pt x="1" y="187"/>
                    <a:pt x="50" y="236"/>
                  </a:cubicBezTo>
                  <a:cubicBezTo>
                    <a:pt x="66" y="252"/>
                    <a:pt x="87" y="261"/>
                    <a:pt x="110" y="261"/>
                  </a:cubicBezTo>
                  <a:cubicBezTo>
                    <a:pt x="141" y="261"/>
                    <a:pt x="176" y="244"/>
                    <a:pt x="207" y="203"/>
                  </a:cubicBezTo>
                  <a:cubicBezTo>
                    <a:pt x="240" y="150"/>
                    <a:pt x="240" y="84"/>
                    <a:pt x="207" y="30"/>
                  </a:cubicBezTo>
                  <a:cubicBezTo>
                    <a:pt x="185" y="9"/>
                    <a:pt x="160" y="0"/>
                    <a:pt x="135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3" name="Google Shape;15333;p47"/>
            <p:cNvSpPr/>
            <p:nvPr/>
          </p:nvSpPr>
          <p:spPr>
            <a:xfrm>
              <a:off x="4176850" y="2716650"/>
              <a:ext cx="6000" cy="6200"/>
            </a:xfrm>
            <a:custGeom>
              <a:avLst/>
              <a:gdLst/>
              <a:ahLst/>
              <a:cxnLst/>
              <a:rect l="l" t="t" r="r" b="b"/>
              <a:pathLst>
                <a:path w="240" h="248" extrusionOk="0">
                  <a:moveTo>
                    <a:pt x="134" y="0"/>
                  </a:moveTo>
                  <a:cubicBezTo>
                    <a:pt x="100" y="0"/>
                    <a:pt x="64" y="18"/>
                    <a:pt x="33" y="47"/>
                  </a:cubicBezTo>
                  <a:cubicBezTo>
                    <a:pt x="33" y="67"/>
                    <a:pt x="17" y="84"/>
                    <a:pt x="17" y="100"/>
                  </a:cubicBezTo>
                  <a:cubicBezTo>
                    <a:pt x="0" y="150"/>
                    <a:pt x="17" y="203"/>
                    <a:pt x="33" y="220"/>
                  </a:cubicBezTo>
                  <a:cubicBezTo>
                    <a:pt x="55" y="239"/>
                    <a:pt x="81" y="247"/>
                    <a:pt x="105" y="247"/>
                  </a:cubicBezTo>
                  <a:cubicBezTo>
                    <a:pt x="123" y="247"/>
                    <a:pt x="139" y="243"/>
                    <a:pt x="153" y="236"/>
                  </a:cubicBezTo>
                  <a:cubicBezTo>
                    <a:pt x="173" y="236"/>
                    <a:pt x="190" y="220"/>
                    <a:pt x="206" y="203"/>
                  </a:cubicBezTo>
                  <a:cubicBezTo>
                    <a:pt x="239" y="150"/>
                    <a:pt x="239" y="67"/>
                    <a:pt x="206" y="30"/>
                  </a:cubicBezTo>
                  <a:cubicBezTo>
                    <a:pt x="184" y="9"/>
                    <a:pt x="159" y="0"/>
                    <a:pt x="13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4" name="Google Shape;15334;p47"/>
            <p:cNvSpPr/>
            <p:nvPr/>
          </p:nvSpPr>
          <p:spPr>
            <a:xfrm>
              <a:off x="4187975" y="2781275"/>
              <a:ext cx="6525" cy="6550"/>
            </a:xfrm>
            <a:custGeom>
              <a:avLst/>
              <a:gdLst/>
              <a:ahLst/>
              <a:cxnLst/>
              <a:rect l="l" t="t" r="r" b="b"/>
              <a:pathLst>
                <a:path w="261" h="262" extrusionOk="0">
                  <a:moveTo>
                    <a:pt x="152" y="1"/>
                  </a:moveTo>
                  <a:cubicBezTo>
                    <a:pt x="120" y="1"/>
                    <a:pt x="83" y="18"/>
                    <a:pt x="54" y="59"/>
                  </a:cubicBezTo>
                  <a:cubicBezTo>
                    <a:pt x="1" y="109"/>
                    <a:pt x="1" y="179"/>
                    <a:pt x="54" y="228"/>
                  </a:cubicBezTo>
                  <a:cubicBezTo>
                    <a:pt x="75" y="251"/>
                    <a:pt x="100" y="261"/>
                    <a:pt x="124" y="261"/>
                  </a:cubicBezTo>
                  <a:cubicBezTo>
                    <a:pt x="156" y="261"/>
                    <a:pt x="188" y="242"/>
                    <a:pt x="207" y="212"/>
                  </a:cubicBezTo>
                  <a:cubicBezTo>
                    <a:pt x="260" y="162"/>
                    <a:pt x="260" y="76"/>
                    <a:pt x="207" y="22"/>
                  </a:cubicBezTo>
                  <a:cubicBezTo>
                    <a:pt x="193" y="9"/>
                    <a:pt x="174" y="1"/>
                    <a:pt x="152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5" name="Google Shape;15335;p47"/>
            <p:cNvSpPr/>
            <p:nvPr/>
          </p:nvSpPr>
          <p:spPr>
            <a:xfrm>
              <a:off x="4181175" y="2795625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53" y="0"/>
                  </a:moveTo>
                  <a:cubicBezTo>
                    <a:pt x="83" y="0"/>
                    <a:pt x="33" y="50"/>
                    <a:pt x="17" y="120"/>
                  </a:cubicBezTo>
                  <a:cubicBezTo>
                    <a:pt x="0" y="153"/>
                    <a:pt x="17" y="186"/>
                    <a:pt x="17" y="207"/>
                  </a:cubicBezTo>
                  <a:cubicBezTo>
                    <a:pt x="33" y="240"/>
                    <a:pt x="66" y="256"/>
                    <a:pt x="83" y="256"/>
                  </a:cubicBezTo>
                  <a:cubicBezTo>
                    <a:pt x="92" y="258"/>
                    <a:pt x="101" y="259"/>
                    <a:pt x="110" y="259"/>
                  </a:cubicBezTo>
                  <a:cubicBezTo>
                    <a:pt x="170" y="259"/>
                    <a:pt x="225" y="214"/>
                    <a:pt x="240" y="153"/>
                  </a:cubicBezTo>
                  <a:cubicBezTo>
                    <a:pt x="240" y="120"/>
                    <a:pt x="240" y="83"/>
                    <a:pt x="223" y="50"/>
                  </a:cubicBezTo>
                  <a:lnTo>
                    <a:pt x="207" y="33"/>
                  </a:lnTo>
                  <a:cubicBezTo>
                    <a:pt x="186" y="17"/>
                    <a:pt x="169" y="17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6" name="Google Shape;15336;p47"/>
            <p:cNvSpPr/>
            <p:nvPr/>
          </p:nvSpPr>
          <p:spPr>
            <a:xfrm>
              <a:off x="4186325" y="281190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37" y="1"/>
                  </a:moveTo>
                  <a:cubicBezTo>
                    <a:pt x="120" y="1"/>
                    <a:pt x="83" y="1"/>
                    <a:pt x="50" y="34"/>
                  </a:cubicBezTo>
                  <a:cubicBezTo>
                    <a:pt x="34" y="50"/>
                    <a:pt x="17" y="71"/>
                    <a:pt x="1" y="104"/>
                  </a:cubicBezTo>
                  <a:cubicBezTo>
                    <a:pt x="1" y="137"/>
                    <a:pt x="1" y="174"/>
                    <a:pt x="17" y="207"/>
                  </a:cubicBezTo>
                  <a:cubicBezTo>
                    <a:pt x="34" y="240"/>
                    <a:pt x="50" y="257"/>
                    <a:pt x="83" y="257"/>
                  </a:cubicBezTo>
                  <a:cubicBezTo>
                    <a:pt x="153" y="257"/>
                    <a:pt x="207" y="224"/>
                    <a:pt x="223" y="153"/>
                  </a:cubicBezTo>
                  <a:cubicBezTo>
                    <a:pt x="240" y="120"/>
                    <a:pt x="223" y="87"/>
                    <a:pt x="207" y="50"/>
                  </a:cubicBezTo>
                  <a:cubicBezTo>
                    <a:pt x="207" y="50"/>
                    <a:pt x="207" y="34"/>
                    <a:pt x="186" y="34"/>
                  </a:cubicBezTo>
                  <a:cubicBezTo>
                    <a:pt x="186" y="17"/>
                    <a:pt x="170" y="1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7" name="Google Shape;15337;p47"/>
            <p:cNvSpPr/>
            <p:nvPr/>
          </p:nvSpPr>
          <p:spPr>
            <a:xfrm>
              <a:off x="4176850" y="2843125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138" y="0"/>
                  </a:moveTo>
                  <a:cubicBezTo>
                    <a:pt x="104" y="0"/>
                    <a:pt x="72" y="17"/>
                    <a:pt x="50" y="59"/>
                  </a:cubicBezTo>
                  <a:cubicBezTo>
                    <a:pt x="0" y="108"/>
                    <a:pt x="0" y="178"/>
                    <a:pt x="50" y="228"/>
                  </a:cubicBezTo>
                  <a:cubicBezTo>
                    <a:pt x="50" y="244"/>
                    <a:pt x="70" y="244"/>
                    <a:pt x="87" y="244"/>
                  </a:cubicBezTo>
                  <a:cubicBezTo>
                    <a:pt x="96" y="250"/>
                    <a:pt x="107" y="253"/>
                    <a:pt x="118" y="253"/>
                  </a:cubicBezTo>
                  <a:cubicBezTo>
                    <a:pt x="148" y="253"/>
                    <a:pt x="183" y="235"/>
                    <a:pt x="206" y="211"/>
                  </a:cubicBezTo>
                  <a:cubicBezTo>
                    <a:pt x="239" y="178"/>
                    <a:pt x="239" y="108"/>
                    <a:pt x="223" y="75"/>
                  </a:cubicBezTo>
                  <a:cubicBezTo>
                    <a:pt x="223" y="59"/>
                    <a:pt x="223" y="38"/>
                    <a:pt x="206" y="22"/>
                  </a:cubicBezTo>
                  <a:cubicBezTo>
                    <a:pt x="185" y="8"/>
                    <a:pt x="161" y="0"/>
                    <a:pt x="13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8" name="Google Shape;15338;p47"/>
            <p:cNvSpPr/>
            <p:nvPr/>
          </p:nvSpPr>
          <p:spPr>
            <a:xfrm>
              <a:off x="4169525" y="27458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5" y="0"/>
                  </a:moveTo>
                  <a:cubicBezTo>
                    <a:pt x="101" y="0"/>
                    <a:pt x="64" y="19"/>
                    <a:pt x="33" y="50"/>
                  </a:cubicBezTo>
                  <a:cubicBezTo>
                    <a:pt x="1" y="99"/>
                    <a:pt x="1" y="186"/>
                    <a:pt x="33" y="239"/>
                  </a:cubicBezTo>
                  <a:cubicBezTo>
                    <a:pt x="55" y="253"/>
                    <a:pt x="80" y="261"/>
                    <a:pt x="105" y="261"/>
                  </a:cubicBezTo>
                  <a:cubicBezTo>
                    <a:pt x="141" y="261"/>
                    <a:pt x="177" y="244"/>
                    <a:pt x="207" y="202"/>
                  </a:cubicBezTo>
                  <a:cubicBezTo>
                    <a:pt x="240" y="153"/>
                    <a:pt x="240" y="66"/>
                    <a:pt x="207" y="33"/>
                  </a:cubicBezTo>
                  <a:cubicBezTo>
                    <a:pt x="186" y="10"/>
                    <a:pt x="161" y="0"/>
                    <a:pt x="135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9" name="Google Shape;15339;p47"/>
            <p:cNvSpPr/>
            <p:nvPr/>
          </p:nvSpPr>
          <p:spPr>
            <a:xfrm>
              <a:off x="4175500" y="2828125"/>
              <a:ext cx="6100" cy="6600"/>
            </a:xfrm>
            <a:custGeom>
              <a:avLst/>
              <a:gdLst/>
              <a:ahLst/>
              <a:cxnLst/>
              <a:rect l="l" t="t" r="r" b="b"/>
              <a:pathLst>
                <a:path w="244" h="264" extrusionOk="0">
                  <a:moveTo>
                    <a:pt x="132" y="0"/>
                  </a:moveTo>
                  <a:cubicBezTo>
                    <a:pt x="75" y="0"/>
                    <a:pt x="36" y="49"/>
                    <a:pt x="21" y="106"/>
                  </a:cubicBezTo>
                  <a:cubicBezTo>
                    <a:pt x="1" y="143"/>
                    <a:pt x="21" y="176"/>
                    <a:pt x="38" y="209"/>
                  </a:cubicBezTo>
                  <a:cubicBezTo>
                    <a:pt x="38" y="226"/>
                    <a:pt x="71" y="247"/>
                    <a:pt x="104" y="263"/>
                  </a:cubicBezTo>
                  <a:cubicBezTo>
                    <a:pt x="124" y="263"/>
                    <a:pt x="157" y="247"/>
                    <a:pt x="190" y="226"/>
                  </a:cubicBezTo>
                  <a:cubicBezTo>
                    <a:pt x="207" y="209"/>
                    <a:pt x="227" y="176"/>
                    <a:pt x="244" y="143"/>
                  </a:cubicBezTo>
                  <a:cubicBezTo>
                    <a:pt x="244" y="106"/>
                    <a:pt x="244" y="73"/>
                    <a:pt x="227" y="57"/>
                  </a:cubicBezTo>
                  <a:cubicBezTo>
                    <a:pt x="227" y="40"/>
                    <a:pt x="207" y="40"/>
                    <a:pt x="207" y="20"/>
                  </a:cubicBezTo>
                  <a:cubicBezTo>
                    <a:pt x="190" y="20"/>
                    <a:pt x="174" y="3"/>
                    <a:pt x="157" y="3"/>
                  </a:cubicBezTo>
                  <a:cubicBezTo>
                    <a:pt x="149" y="1"/>
                    <a:pt x="140" y="0"/>
                    <a:pt x="13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0" name="Google Shape;15340;p47"/>
            <p:cNvSpPr/>
            <p:nvPr/>
          </p:nvSpPr>
          <p:spPr>
            <a:xfrm>
              <a:off x="4171700" y="2701525"/>
              <a:ext cx="6000" cy="6375"/>
            </a:xfrm>
            <a:custGeom>
              <a:avLst/>
              <a:gdLst/>
              <a:ahLst/>
              <a:cxnLst/>
              <a:rect l="l" t="t" r="r" b="b"/>
              <a:pathLst>
                <a:path w="240" h="255" extrusionOk="0">
                  <a:moveTo>
                    <a:pt x="103" y="0"/>
                  </a:moveTo>
                  <a:cubicBezTo>
                    <a:pt x="33" y="33"/>
                    <a:pt x="0" y="103"/>
                    <a:pt x="17" y="173"/>
                  </a:cubicBezTo>
                  <a:cubicBezTo>
                    <a:pt x="33" y="206"/>
                    <a:pt x="50" y="223"/>
                    <a:pt x="70" y="239"/>
                  </a:cubicBezTo>
                  <a:cubicBezTo>
                    <a:pt x="87" y="250"/>
                    <a:pt x="99" y="255"/>
                    <a:pt x="111" y="255"/>
                  </a:cubicBezTo>
                  <a:cubicBezTo>
                    <a:pt x="124" y="255"/>
                    <a:pt x="136" y="250"/>
                    <a:pt x="153" y="239"/>
                  </a:cubicBezTo>
                  <a:cubicBezTo>
                    <a:pt x="190" y="239"/>
                    <a:pt x="206" y="206"/>
                    <a:pt x="223" y="173"/>
                  </a:cubicBezTo>
                  <a:cubicBezTo>
                    <a:pt x="239" y="157"/>
                    <a:pt x="239" y="120"/>
                    <a:pt x="239" y="87"/>
                  </a:cubicBezTo>
                  <a:cubicBezTo>
                    <a:pt x="223" y="54"/>
                    <a:pt x="223" y="33"/>
                    <a:pt x="206" y="33"/>
                  </a:cubicBezTo>
                  <a:cubicBezTo>
                    <a:pt x="206" y="17"/>
                    <a:pt x="190" y="17"/>
                    <a:pt x="190" y="17"/>
                  </a:cubicBezTo>
                  <a:cubicBezTo>
                    <a:pt x="153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1" name="Google Shape;15341;p47"/>
            <p:cNvSpPr/>
            <p:nvPr/>
          </p:nvSpPr>
          <p:spPr>
            <a:xfrm>
              <a:off x="4172100" y="2813650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87" y="1"/>
                  </a:moveTo>
                  <a:cubicBezTo>
                    <a:pt x="71" y="17"/>
                    <a:pt x="34" y="34"/>
                    <a:pt x="17" y="67"/>
                  </a:cubicBezTo>
                  <a:cubicBezTo>
                    <a:pt x="1" y="104"/>
                    <a:pt x="1" y="137"/>
                    <a:pt x="17" y="170"/>
                  </a:cubicBezTo>
                  <a:cubicBezTo>
                    <a:pt x="29" y="221"/>
                    <a:pt x="61" y="253"/>
                    <a:pt x="105" y="253"/>
                  </a:cubicBezTo>
                  <a:cubicBezTo>
                    <a:pt x="121" y="253"/>
                    <a:pt x="139" y="249"/>
                    <a:pt x="157" y="240"/>
                  </a:cubicBezTo>
                  <a:cubicBezTo>
                    <a:pt x="207" y="224"/>
                    <a:pt x="240" y="137"/>
                    <a:pt x="223" y="83"/>
                  </a:cubicBezTo>
                  <a:cubicBezTo>
                    <a:pt x="223" y="50"/>
                    <a:pt x="207" y="34"/>
                    <a:pt x="207" y="17"/>
                  </a:cubicBezTo>
                  <a:cubicBezTo>
                    <a:pt x="190" y="17"/>
                    <a:pt x="190" y="17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2" name="Google Shape;15342;p47"/>
            <p:cNvSpPr/>
            <p:nvPr/>
          </p:nvSpPr>
          <p:spPr>
            <a:xfrm>
              <a:off x="4085825" y="28123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53" y="0"/>
                  </a:moveTo>
                  <a:cubicBezTo>
                    <a:pt x="83" y="0"/>
                    <a:pt x="17" y="33"/>
                    <a:pt x="17" y="103"/>
                  </a:cubicBezTo>
                  <a:cubicBezTo>
                    <a:pt x="1" y="136"/>
                    <a:pt x="1" y="174"/>
                    <a:pt x="17" y="207"/>
                  </a:cubicBezTo>
                  <a:cubicBezTo>
                    <a:pt x="34" y="240"/>
                    <a:pt x="67" y="260"/>
                    <a:pt x="83" y="260"/>
                  </a:cubicBezTo>
                  <a:cubicBezTo>
                    <a:pt x="153" y="260"/>
                    <a:pt x="207" y="223"/>
                    <a:pt x="223" y="157"/>
                  </a:cubicBezTo>
                  <a:cubicBezTo>
                    <a:pt x="240" y="120"/>
                    <a:pt x="240" y="87"/>
                    <a:pt x="223" y="54"/>
                  </a:cubicBezTo>
                  <a:cubicBezTo>
                    <a:pt x="207" y="54"/>
                    <a:pt x="207" y="33"/>
                    <a:pt x="207" y="33"/>
                  </a:cubicBezTo>
                  <a:cubicBezTo>
                    <a:pt x="186" y="17"/>
                    <a:pt x="170" y="0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3" name="Google Shape;15343;p47"/>
            <p:cNvSpPr/>
            <p:nvPr/>
          </p:nvSpPr>
          <p:spPr>
            <a:xfrm>
              <a:off x="4193550" y="2845825"/>
              <a:ext cx="6100" cy="4750"/>
            </a:xfrm>
            <a:custGeom>
              <a:avLst/>
              <a:gdLst/>
              <a:ahLst/>
              <a:cxnLst/>
              <a:rect l="l" t="t" r="r" b="b"/>
              <a:pathLst>
                <a:path w="244" h="190" extrusionOk="0">
                  <a:moveTo>
                    <a:pt x="157" y="0"/>
                  </a:moveTo>
                  <a:cubicBezTo>
                    <a:pt x="87" y="0"/>
                    <a:pt x="21" y="54"/>
                    <a:pt x="21" y="120"/>
                  </a:cubicBezTo>
                  <a:cubicBezTo>
                    <a:pt x="0" y="136"/>
                    <a:pt x="0" y="173"/>
                    <a:pt x="21" y="190"/>
                  </a:cubicBezTo>
                  <a:lnTo>
                    <a:pt x="206" y="190"/>
                  </a:lnTo>
                  <a:cubicBezTo>
                    <a:pt x="227" y="190"/>
                    <a:pt x="227" y="173"/>
                    <a:pt x="227" y="157"/>
                  </a:cubicBezTo>
                  <a:cubicBezTo>
                    <a:pt x="243" y="103"/>
                    <a:pt x="227" y="70"/>
                    <a:pt x="190" y="33"/>
                  </a:cubicBezTo>
                  <a:cubicBezTo>
                    <a:pt x="190" y="17"/>
                    <a:pt x="173" y="17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4" name="Google Shape;15344;p47"/>
            <p:cNvSpPr/>
            <p:nvPr/>
          </p:nvSpPr>
          <p:spPr>
            <a:xfrm>
              <a:off x="4219300" y="2772425"/>
              <a:ext cx="6125" cy="6425"/>
            </a:xfrm>
            <a:custGeom>
              <a:avLst/>
              <a:gdLst/>
              <a:ahLst/>
              <a:cxnLst/>
              <a:rect l="l" t="t" r="r" b="b"/>
              <a:pathLst>
                <a:path w="245" h="257" extrusionOk="0">
                  <a:moveTo>
                    <a:pt x="141" y="1"/>
                  </a:moveTo>
                  <a:cubicBezTo>
                    <a:pt x="125" y="1"/>
                    <a:pt x="87" y="1"/>
                    <a:pt x="54" y="17"/>
                  </a:cubicBezTo>
                  <a:cubicBezTo>
                    <a:pt x="38" y="34"/>
                    <a:pt x="21" y="67"/>
                    <a:pt x="1" y="104"/>
                  </a:cubicBezTo>
                  <a:cubicBezTo>
                    <a:pt x="1" y="137"/>
                    <a:pt x="1" y="170"/>
                    <a:pt x="21" y="207"/>
                  </a:cubicBezTo>
                  <a:cubicBezTo>
                    <a:pt x="38" y="223"/>
                    <a:pt x="54" y="240"/>
                    <a:pt x="87" y="256"/>
                  </a:cubicBezTo>
                  <a:cubicBezTo>
                    <a:pt x="158" y="256"/>
                    <a:pt x="207" y="207"/>
                    <a:pt x="228" y="137"/>
                  </a:cubicBezTo>
                  <a:cubicBezTo>
                    <a:pt x="244" y="104"/>
                    <a:pt x="228" y="67"/>
                    <a:pt x="207" y="50"/>
                  </a:cubicBezTo>
                  <a:cubicBezTo>
                    <a:pt x="207" y="34"/>
                    <a:pt x="207" y="34"/>
                    <a:pt x="191" y="17"/>
                  </a:cubicBezTo>
                  <a:cubicBezTo>
                    <a:pt x="174" y="17"/>
                    <a:pt x="158" y="1"/>
                    <a:pt x="14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5" name="Google Shape;15345;p47"/>
            <p:cNvSpPr/>
            <p:nvPr/>
          </p:nvSpPr>
          <p:spPr>
            <a:xfrm>
              <a:off x="4213325" y="280267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33" y="0"/>
                  </a:moveTo>
                  <a:cubicBezTo>
                    <a:pt x="123" y="0"/>
                    <a:pt x="113" y="2"/>
                    <a:pt x="104" y="7"/>
                  </a:cubicBezTo>
                  <a:cubicBezTo>
                    <a:pt x="87" y="7"/>
                    <a:pt x="54" y="28"/>
                    <a:pt x="34" y="44"/>
                  </a:cubicBezTo>
                  <a:cubicBezTo>
                    <a:pt x="17" y="77"/>
                    <a:pt x="17" y="94"/>
                    <a:pt x="1" y="131"/>
                  </a:cubicBezTo>
                  <a:cubicBezTo>
                    <a:pt x="1" y="164"/>
                    <a:pt x="17" y="197"/>
                    <a:pt x="34" y="234"/>
                  </a:cubicBezTo>
                  <a:cubicBezTo>
                    <a:pt x="57" y="248"/>
                    <a:pt x="84" y="256"/>
                    <a:pt x="111" y="256"/>
                  </a:cubicBezTo>
                  <a:cubicBezTo>
                    <a:pt x="145" y="256"/>
                    <a:pt x="179" y="243"/>
                    <a:pt x="207" y="213"/>
                  </a:cubicBezTo>
                  <a:cubicBezTo>
                    <a:pt x="240" y="147"/>
                    <a:pt x="240" y="77"/>
                    <a:pt x="207" y="28"/>
                  </a:cubicBezTo>
                  <a:cubicBezTo>
                    <a:pt x="183" y="13"/>
                    <a:pt x="158" y="0"/>
                    <a:pt x="13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6" name="Google Shape;15346;p47"/>
            <p:cNvSpPr/>
            <p:nvPr/>
          </p:nvSpPr>
          <p:spPr>
            <a:xfrm>
              <a:off x="4215075" y="281955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28" y="1"/>
                  </a:moveTo>
                  <a:cubicBezTo>
                    <a:pt x="74" y="1"/>
                    <a:pt x="32" y="46"/>
                    <a:pt x="17" y="107"/>
                  </a:cubicBezTo>
                  <a:cubicBezTo>
                    <a:pt x="1" y="140"/>
                    <a:pt x="17" y="177"/>
                    <a:pt x="34" y="210"/>
                  </a:cubicBezTo>
                  <a:cubicBezTo>
                    <a:pt x="34" y="227"/>
                    <a:pt x="67" y="243"/>
                    <a:pt x="104" y="260"/>
                  </a:cubicBezTo>
                  <a:cubicBezTo>
                    <a:pt x="153" y="260"/>
                    <a:pt x="223" y="210"/>
                    <a:pt x="240" y="140"/>
                  </a:cubicBezTo>
                  <a:cubicBezTo>
                    <a:pt x="240" y="107"/>
                    <a:pt x="240" y="74"/>
                    <a:pt x="223" y="54"/>
                  </a:cubicBezTo>
                  <a:cubicBezTo>
                    <a:pt x="223" y="37"/>
                    <a:pt x="207" y="37"/>
                    <a:pt x="207" y="21"/>
                  </a:cubicBezTo>
                  <a:cubicBezTo>
                    <a:pt x="190" y="21"/>
                    <a:pt x="170" y="4"/>
                    <a:pt x="153" y="4"/>
                  </a:cubicBezTo>
                  <a:cubicBezTo>
                    <a:pt x="145" y="2"/>
                    <a:pt x="136" y="1"/>
                    <a:pt x="12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7" name="Google Shape;15347;p47"/>
            <p:cNvSpPr/>
            <p:nvPr/>
          </p:nvSpPr>
          <p:spPr>
            <a:xfrm>
              <a:off x="4207775" y="2786900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29" y="0"/>
                  </a:moveTo>
                  <a:cubicBezTo>
                    <a:pt x="74" y="0"/>
                    <a:pt x="31" y="48"/>
                    <a:pt x="17" y="106"/>
                  </a:cubicBezTo>
                  <a:cubicBezTo>
                    <a:pt x="0" y="143"/>
                    <a:pt x="17" y="176"/>
                    <a:pt x="17" y="209"/>
                  </a:cubicBezTo>
                  <a:cubicBezTo>
                    <a:pt x="33" y="226"/>
                    <a:pt x="70" y="246"/>
                    <a:pt x="87" y="263"/>
                  </a:cubicBezTo>
                  <a:cubicBezTo>
                    <a:pt x="153" y="263"/>
                    <a:pt x="223" y="209"/>
                    <a:pt x="223" y="143"/>
                  </a:cubicBezTo>
                  <a:cubicBezTo>
                    <a:pt x="239" y="106"/>
                    <a:pt x="239" y="73"/>
                    <a:pt x="223" y="57"/>
                  </a:cubicBezTo>
                  <a:cubicBezTo>
                    <a:pt x="206" y="40"/>
                    <a:pt x="206" y="40"/>
                    <a:pt x="206" y="20"/>
                  </a:cubicBezTo>
                  <a:cubicBezTo>
                    <a:pt x="190" y="20"/>
                    <a:pt x="173" y="3"/>
                    <a:pt x="153" y="3"/>
                  </a:cubicBezTo>
                  <a:cubicBezTo>
                    <a:pt x="144" y="1"/>
                    <a:pt x="136" y="0"/>
                    <a:pt x="12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8" name="Google Shape;15348;p47"/>
            <p:cNvSpPr/>
            <p:nvPr/>
          </p:nvSpPr>
          <p:spPr>
            <a:xfrm>
              <a:off x="3857725" y="2773600"/>
              <a:ext cx="6000" cy="6300"/>
            </a:xfrm>
            <a:custGeom>
              <a:avLst/>
              <a:gdLst/>
              <a:ahLst/>
              <a:cxnLst/>
              <a:rect l="l" t="t" r="r" b="b"/>
              <a:pathLst>
                <a:path w="240" h="252" extrusionOk="0">
                  <a:moveTo>
                    <a:pt x="131" y="0"/>
                  </a:moveTo>
                  <a:cubicBezTo>
                    <a:pt x="74" y="0"/>
                    <a:pt x="32" y="45"/>
                    <a:pt x="17" y="106"/>
                  </a:cubicBezTo>
                  <a:cubicBezTo>
                    <a:pt x="1" y="176"/>
                    <a:pt x="34" y="242"/>
                    <a:pt x="104" y="242"/>
                  </a:cubicBezTo>
                  <a:cubicBezTo>
                    <a:pt x="109" y="249"/>
                    <a:pt x="116" y="251"/>
                    <a:pt x="123" y="251"/>
                  </a:cubicBezTo>
                  <a:cubicBezTo>
                    <a:pt x="142" y="251"/>
                    <a:pt x="167" y="237"/>
                    <a:pt x="190" y="226"/>
                  </a:cubicBezTo>
                  <a:cubicBezTo>
                    <a:pt x="207" y="209"/>
                    <a:pt x="223" y="176"/>
                    <a:pt x="240" y="139"/>
                  </a:cubicBezTo>
                  <a:cubicBezTo>
                    <a:pt x="240" y="106"/>
                    <a:pt x="240" y="73"/>
                    <a:pt x="223" y="57"/>
                  </a:cubicBezTo>
                  <a:cubicBezTo>
                    <a:pt x="223" y="36"/>
                    <a:pt x="207" y="36"/>
                    <a:pt x="207" y="20"/>
                  </a:cubicBezTo>
                  <a:cubicBezTo>
                    <a:pt x="190" y="3"/>
                    <a:pt x="174" y="3"/>
                    <a:pt x="157" y="3"/>
                  </a:cubicBezTo>
                  <a:cubicBezTo>
                    <a:pt x="148" y="1"/>
                    <a:pt x="139" y="0"/>
                    <a:pt x="13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9" name="Google Shape;15349;p47"/>
            <p:cNvSpPr/>
            <p:nvPr/>
          </p:nvSpPr>
          <p:spPr>
            <a:xfrm>
              <a:off x="3868875" y="2849500"/>
              <a:ext cx="4350" cy="1075"/>
            </a:xfrm>
            <a:custGeom>
              <a:avLst/>
              <a:gdLst/>
              <a:ahLst/>
              <a:cxnLst/>
              <a:rect l="l" t="t" r="r" b="b"/>
              <a:pathLst>
                <a:path w="174" h="43" extrusionOk="0">
                  <a:moveTo>
                    <a:pt x="94" y="0"/>
                  </a:moveTo>
                  <a:cubicBezTo>
                    <a:pt x="63" y="0"/>
                    <a:pt x="29" y="14"/>
                    <a:pt x="0" y="43"/>
                  </a:cubicBezTo>
                  <a:lnTo>
                    <a:pt x="173" y="43"/>
                  </a:lnTo>
                  <a:cubicBezTo>
                    <a:pt x="173" y="43"/>
                    <a:pt x="173" y="26"/>
                    <a:pt x="157" y="26"/>
                  </a:cubicBezTo>
                  <a:cubicBezTo>
                    <a:pt x="142" y="10"/>
                    <a:pt x="119" y="0"/>
                    <a:pt x="9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0" name="Google Shape;15350;p47"/>
            <p:cNvSpPr/>
            <p:nvPr/>
          </p:nvSpPr>
          <p:spPr>
            <a:xfrm>
              <a:off x="3856900" y="281922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53" y="1"/>
                  </a:moveTo>
                  <a:cubicBezTo>
                    <a:pt x="120" y="1"/>
                    <a:pt x="87" y="1"/>
                    <a:pt x="67" y="17"/>
                  </a:cubicBezTo>
                  <a:cubicBezTo>
                    <a:pt x="34" y="34"/>
                    <a:pt x="17" y="67"/>
                    <a:pt x="17" y="104"/>
                  </a:cubicBezTo>
                  <a:cubicBezTo>
                    <a:pt x="1" y="137"/>
                    <a:pt x="17" y="170"/>
                    <a:pt x="34" y="207"/>
                  </a:cubicBezTo>
                  <a:cubicBezTo>
                    <a:pt x="34" y="223"/>
                    <a:pt x="67" y="240"/>
                    <a:pt x="104" y="256"/>
                  </a:cubicBezTo>
                  <a:cubicBezTo>
                    <a:pt x="153" y="256"/>
                    <a:pt x="223" y="207"/>
                    <a:pt x="240" y="137"/>
                  </a:cubicBezTo>
                  <a:cubicBezTo>
                    <a:pt x="240" y="104"/>
                    <a:pt x="240" y="67"/>
                    <a:pt x="223" y="50"/>
                  </a:cubicBezTo>
                  <a:cubicBezTo>
                    <a:pt x="223" y="34"/>
                    <a:pt x="207" y="34"/>
                    <a:pt x="207" y="17"/>
                  </a:cubicBezTo>
                  <a:cubicBezTo>
                    <a:pt x="190" y="17"/>
                    <a:pt x="170" y="1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1" name="Google Shape;15351;p47"/>
            <p:cNvSpPr/>
            <p:nvPr/>
          </p:nvSpPr>
          <p:spPr>
            <a:xfrm>
              <a:off x="3868050" y="2740425"/>
              <a:ext cx="6500" cy="6400"/>
            </a:xfrm>
            <a:custGeom>
              <a:avLst/>
              <a:gdLst/>
              <a:ahLst/>
              <a:cxnLst/>
              <a:rect l="l" t="t" r="r" b="b"/>
              <a:pathLst>
                <a:path w="260" h="256" extrusionOk="0">
                  <a:moveTo>
                    <a:pt x="141" y="1"/>
                  </a:moveTo>
                  <a:cubicBezTo>
                    <a:pt x="107" y="1"/>
                    <a:pt x="72" y="14"/>
                    <a:pt x="54" y="44"/>
                  </a:cubicBezTo>
                  <a:cubicBezTo>
                    <a:pt x="0" y="93"/>
                    <a:pt x="0" y="180"/>
                    <a:pt x="54" y="229"/>
                  </a:cubicBezTo>
                  <a:cubicBezTo>
                    <a:pt x="76" y="246"/>
                    <a:pt x="103" y="256"/>
                    <a:pt x="128" y="256"/>
                  </a:cubicBezTo>
                  <a:cubicBezTo>
                    <a:pt x="159" y="256"/>
                    <a:pt x="188" y="242"/>
                    <a:pt x="206" y="213"/>
                  </a:cubicBezTo>
                  <a:cubicBezTo>
                    <a:pt x="260" y="147"/>
                    <a:pt x="260" y="77"/>
                    <a:pt x="206" y="23"/>
                  </a:cubicBezTo>
                  <a:cubicBezTo>
                    <a:pt x="192" y="9"/>
                    <a:pt x="167" y="1"/>
                    <a:pt x="14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2" name="Google Shape;15352;p47"/>
            <p:cNvSpPr/>
            <p:nvPr/>
          </p:nvSpPr>
          <p:spPr>
            <a:xfrm>
              <a:off x="3870625" y="2696050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136" y="1"/>
                  </a:moveTo>
                  <a:cubicBezTo>
                    <a:pt x="121" y="1"/>
                    <a:pt x="103" y="5"/>
                    <a:pt x="87" y="13"/>
                  </a:cubicBezTo>
                  <a:cubicBezTo>
                    <a:pt x="33" y="30"/>
                    <a:pt x="0" y="116"/>
                    <a:pt x="17" y="170"/>
                  </a:cubicBezTo>
                  <a:cubicBezTo>
                    <a:pt x="17" y="203"/>
                    <a:pt x="33" y="236"/>
                    <a:pt x="70" y="236"/>
                  </a:cubicBezTo>
                  <a:cubicBezTo>
                    <a:pt x="87" y="252"/>
                    <a:pt x="120" y="252"/>
                    <a:pt x="157" y="252"/>
                  </a:cubicBezTo>
                  <a:cubicBezTo>
                    <a:pt x="190" y="236"/>
                    <a:pt x="206" y="203"/>
                    <a:pt x="223" y="186"/>
                  </a:cubicBezTo>
                  <a:cubicBezTo>
                    <a:pt x="239" y="149"/>
                    <a:pt x="239" y="116"/>
                    <a:pt x="223" y="83"/>
                  </a:cubicBezTo>
                  <a:cubicBezTo>
                    <a:pt x="223" y="67"/>
                    <a:pt x="206" y="46"/>
                    <a:pt x="206" y="30"/>
                  </a:cubicBezTo>
                  <a:cubicBezTo>
                    <a:pt x="190" y="13"/>
                    <a:pt x="190" y="13"/>
                    <a:pt x="173" y="13"/>
                  </a:cubicBezTo>
                  <a:cubicBezTo>
                    <a:pt x="165" y="5"/>
                    <a:pt x="152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3" name="Google Shape;15353;p47"/>
            <p:cNvSpPr/>
            <p:nvPr/>
          </p:nvSpPr>
          <p:spPr>
            <a:xfrm>
              <a:off x="3862875" y="2834375"/>
              <a:ext cx="6025" cy="6500"/>
            </a:xfrm>
            <a:custGeom>
              <a:avLst/>
              <a:gdLst/>
              <a:ahLst/>
              <a:cxnLst/>
              <a:rect l="l" t="t" r="r" b="b"/>
              <a:pathLst>
                <a:path w="241" h="260" extrusionOk="0">
                  <a:moveTo>
                    <a:pt x="137" y="1"/>
                  </a:moveTo>
                  <a:cubicBezTo>
                    <a:pt x="121" y="1"/>
                    <a:pt x="104" y="5"/>
                    <a:pt x="87" y="13"/>
                  </a:cubicBezTo>
                  <a:cubicBezTo>
                    <a:pt x="34" y="30"/>
                    <a:pt x="1" y="116"/>
                    <a:pt x="17" y="182"/>
                  </a:cubicBezTo>
                  <a:cubicBezTo>
                    <a:pt x="17" y="203"/>
                    <a:pt x="34" y="236"/>
                    <a:pt x="71" y="252"/>
                  </a:cubicBezTo>
                  <a:cubicBezTo>
                    <a:pt x="82" y="252"/>
                    <a:pt x="100" y="260"/>
                    <a:pt x="122" y="260"/>
                  </a:cubicBezTo>
                  <a:cubicBezTo>
                    <a:pt x="133" y="260"/>
                    <a:pt x="145" y="258"/>
                    <a:pt x="158" y="252"/>
                  </a:cubicBezTo>
                  <a:cubicBezTo>
                    <a:pt x="174" y="236"/>
                    <a:pt x="207" y="219"/>
                    <a:pt x="224" y="182"/>
                  </a:cubicBezTo>
                  <a:cubicBezTo>
                    <a:pt x="240" y="149"/>
                    <a:pt x="240" y="116"/>
                    <a:pt x="224" y="79"/>
                  </a:cubicBezTo>
                  <a:cubicBezTo>
                    <a:pt x="224" y="63"/>
                    <a:pt x="207" y="46"/>
                    <a:pt x="207" y="30"/>
                  </a:cubicBezTo>
                  <a:cubicBezTo>
                    <a:pt x="191" y="30"/>
                    <a:pt x="191" y="13"/>
                    <a:pt x="174" y="13"/>
                  </a:cubicBezTo>
                  <a:cubicBezTo>
                    <a:pt x="166" y="5"/>
                    <a:pt x="152" y="1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4" name="Google Shape;15354;p47"/>
            <p:cNvSpPr/>
            <p:nvPr/>
          </p:nvSpPr>
          <p:spPr>
            <a:xfrm>
              <a:off x="3882250" y="2686475"/>
              <a:ext cx="6025" cy="4350"/>
            </a:xfrm>
            <a:custGeom>
              <a:avLst/>
              <a:gdLst/>
              <a:ahLst/>
              <a:cxnLst/>
              <a:rect l="l" t="t" r="r" b="b"/>
              <a:pathLst>
                <a:path w="241" h="174" extrusionOk="0">
                  <a:moveTo>
                    <a:pt x="17" y="0"/>
                  </a:moveTo>
                  <a:lnTo>
                    <a:pt x="17" y="17"/>
                  </a:lnTo>
                  <a:cubicBezTo>
                    <a:pt x="1" y="54"/>
                    <a:pt x="1" y="87"/>
                    <a:pt x="17" y="120"/>
                  </a:cubicBezTo>
                  <a:cubicBezTo>
                    <a:pt x="34" y="140"/>
                    <a:pt x="67" y="157"/>
                    <a:pt x="83" y="173"/>
                  </a:cubicBezTo>
                  <a:cubicBezTo>
                    <a:pt x="121" y="173"/>
                    <a:pt x="154" y="157"/>
                    <a:pt x="170" y="140"/>
                  </a:cubicBezTo>
                  <a:cubicBezTo>
                    <a:pt x="207" y="120"/>
                    <a:pt x="224" y="87"/>
                    <a:pt x="224" y="54"/>
                  </a:cubicBezTo>
                  <a:lnTo>
                    <a:pt x="240" y="37"/>
                  </a:lnTo>
                  <a:cubicBezTo>
                    <a:pt x="154" y="17"/>
                    <a:pt x="83" y="0"/>
                    <a:pt x="1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5" name="Google Shape;15355;p47"/>
            <p:cNvSpPr/>
            <p:nvPr/>
          </p:nvSpPr>
          <p:spPr>
            <a:xfrm>
              <a:off x="4223225" y="2742750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137" y="0"/>
                  </a:moveTo>
                  <a:cubicBezTo>
                    <a:pt x="120" y="0"/>
                    <a:pt x="87" y="0"/>
                    <a:pt x="50" y="17"/>
                  </a:cubicBezTo>
                  <a:cubicBezTo>
                    <a:pt x="34" y="33"/>
                    <a:pt x="17" y="71"/>
                    <a:pt x="1" y="103"/>
                  </a:cubicBezTo>
                  <a:cubicBezTo>
                    <a:pt x="1" y="136"/>
                    <a:pt x="1" y="174"/>
                    <a:pt x="17" y="207"/>
                  </a:cubicBezTo>
                  <a:cubicBezTo>
                    <a:pt x="34" y="223"/>
                    <a:pt x="50" y="240"/>
                    <a:pt x="87" y="260"/>
                  </a:cubicBezTo>
                  <a:cubicBezTo>
                    <a:pt x="153" y="260"/>
                    <a:pt x="207" y="207"/>
                    <a:pt x="223" y="136"/>
                  </a:cubicBezTo>
                  <a:cubicBezTo>
                    <a:pt x="223" y="103"/>
                    <a:pt x="223" y="71"/>
                    <a:pt x="207" y="54"/>
                  </a:cubicBezTo>
                  <a:cubicBezTo>
                    <a:pt x="207" y="33"/>
                    <a:pt x="207" y="33"/>
                    <a:pt x="190" y="17"/>
                  </a:cubicBezTo>
                  <a:cubicBezTo>
                    <a:pt x="174" y="17"/>
                    <a:pt x="153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6" name="Google Shape;15356;p47"/>
            <p:cNvSpPr/>
            <p:nvPr/>
          </p:nvSpPr>
          <p:spPr>
            <a:xfrm>
              <a:off x="4221475" y="2787075"/>
              <a:ext cx="6100" cy="6400"/>
            </a:xfrm>
            <a:custGeom>
              <a:avLst/>
              <a:gdLst/>
              <a:ahLst/>
              <a:cxnLst/>
              <a:rect l="l" t="t" r="r" b="b"/>
              <a:pathLst>
                <a:path w="244" h="256" extrusionOk="0">
                  <a:moveTo>
                    <a:pt x="132" y="0"/>
                  </a:moveTo>
                  <a:cubicBezTo>
                    <a:pt x="101" y="0"/>
                    <a:pt x="66" y="19"/>
                    <a:pt x="38" y="50"/>
                  </a:cubicBezTo>
                  <a:cubicBezTo>
                    <a:pt x="0" y="99"/>
                    <a:pt x="0" y="186"/>
                    <a:pt x="38" y="219"/>
                  </a:cubicBezTo>
                  <a:cubicBezTo>
                    <a:pt x="54" y="239"/>
                    <a:pt x="71" y="239"/>
                    <a:pt x="87" y="256"/>
                  </a:cubicBezTo>
                  <a:cubicBezTo>
                    <a:pt x="120" y="256"/>
                    <a:pt x="174" y="239"/>
                    <a:pt x="190" y="202"/>
                  </a:cubicBezTo>
                  <a:cubicBezTo>
                    <a:pt x="223" y="169"/>
                    <a:pt x="244" y="116"/>
                    <a:pt x="223" y="66"/>
                  </a:cubicBezTo>
                  <a:cubicBezTo>
                    <a:pt x="223" y="50"/>
                    <a:pt x="207" y="33"/>
                    <a:pt x="190" y="33"/>
                  </a:cubicBezTo>
                  <a:cubicBezTo>
                    <a:pt x="176" y="10"/>
                    <a:pt x="155" y="0"/>
                    <a:pt x="13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7" name="Google Shape;15357;p47"/>
            <p:cNvSpPr/>
            <p:nvPr/>
          </p:nvSpPr>
          <p:spPr>
            <a:xfrm>
              <a:off x="4215900" y="2835425"/>
              <a:ext cx="6525" cy="6600"/>
            </a:xfrm>
            <a:custGeom>
              <a:avLst/>
              <a:gdLst/>
              <a:ahLst/>
              <a:cxnLst/>
              <a:rect l="l" t="t" r="r" b="b"/>
              <a:pathLst>
                <a:path w="261" h="264" extrusionOk="0">
                  <a:moveTo>
                    <a:pt x="136" y="1"/>
                  </a:moveTo>
                  <a:cubicBezTo>
                    <a:pt x="86" y="1"/>
                    <a:pt x="32" y="46"/>
                    <a:pt x="17" y="107"/>
                  </a:cubicBezTo>
                  <a:cubicBezTo>
                    <a:pt x="1" y="177"/>
                    <a:pt x="54" y="243"/>
                    <a:pt x="104" y="264"/>
                  </a:cubicBezTo>
                  <a:cubicBezTo>
                    <a:pt x="137" y="264"/>
                    <a:pt x="174" y="243"/>
                    <a:pt x="190" y="227"/>
                  </a:cubicBezTo>
                  <a:cubicBezTo>
                    <a:pt x="223" y="210"/>
                    <a:pt x="240" y="177"/>
                    <a:pt x="240" y="140"/>
                  </a:cubicBezTo>
                  <a:cubicBezTo>
                    <a:pt x="261" y="107"/>
                    <a:pt x="240" y="74"/>
                    <a:pt x="223" y="58"/>
                  </a:cubicBezTo>
                  <a:cubicBezTo>
                    <a:pt x="223" y="37"/>
                    <a:pt x="223" y="37"/>
                    <a:pt x="207" y="21"/>
                  </a:cubicBezTo>
                  <a:cubicBezTo>
                    <a:pt x="207" y="21"/>
                    <a:pt x="190" y="4"/>
                    <a:pt x="157" y="4"/>
                  </a:cubicBezTo>
                  <a:cubicBezTo>
                    <a:pt x="150" y="2"/>
                    <a:pt x="143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8" name="Google Shape;15358;p47"/>
            <p:cNvSpPr/>
            <p:nvPr/>
          </p:nvSpPr>
          <p:spPr>
            <a:xfrm>
              <a:off x="4221050" y="2729050"/>
              <a:ext cx="2200" cy="3000"/>
            </a:xfrm>
            <a:custGeom>
              <a:avLst/>
              <a:gdLst/>
              <a:ahLst/>
              <a:cxnLst/>
              <a:rect l="l" t="t" r="r" b="b"/>
              <a:pathLst>
                <a:path w="88" h="120" extrusionOk="0">
                  <a:moveTo>
                    <a:pt x="1" y="0"/>
                  </a:moveTo>
                  <a:cubicBezTo>
                    <a:pt x="1" y="17"/>
                    <a:pt x="17" y="50"/>
                    <a:pt x="17" y="66"/>
                  </a:cubicBezTo>
                  <a:cubicBezTo>
                    <a:pt x="34" y="87"/>
                    <a:pt x="55" y="103"/>
                    <a:pt x="88" y="120"/>
                  </a:cubicBezTo>
                  <a:cubicBezTo>
                    <a:pt x="88" y="103"/>
                    <a:pt x="88" y="103"/>
                    <a:pt x="71" y="87"/>
                  </a:cubicBezTo>
                  <a:cubicBezTo>
                    <a:pt x="55" y="66"/>
                    <a:pt x="34" y="33"/>
                    <a:pt x="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9" name="Google Shape;15359;p47"/>
            <p:cNvSpPr/>
            <p:nvPr/>
          </p:nvSpPr>
          <p:spPr>
            <a:xfrm>
              <a:off x="4166525" y="2691625"/>
              <a:ext cx="3450" cy="950"/>
            </a:xfrm>
            <a:custGeom>
              <a:avLst/>
              <a:gdLst/>
              <a:ahLst/>
              <a:cxnLst/>
              <a:rect l="l" t="t" r="r" b="b"/>
              <a:pathLst>
                <a:path w="138" h="38" extrusionOk="0">
                  <a:moveTo>
                    <a:pt x="1" y="0"/>
                  </a:moveTo>
                  <a:cubicBezTo>
                    <a:pt x="17" y="17"/>
                    <a:pt x="50" y="38"/>
                    <a:pt x="71" y="38"/>
                  </a:cubicBezTo>
                  <a:cubicBezTo>
                    <a:pt x="88" y="38"/>
                    <a:pt x="121" y="38"/>
                    <a:pt x="137" y="17"/>
                  </a:cubicBezTo>
                  <a:cubicBezTo>
                    <a:pt x="104" y="17"/>
                    <a:pt x="50" y="0"/>
                    <a:pt x="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0" name="Google Shape;15360;p47"/>
            <p:cNvSpPr/>
            <p:nvPr/>
          </p:nvSpPr>
          <p:spPr>
            <a:xfrm>
              <a:off x="3916175" y="2706250"/>
              <a:ext cx="5175" cy="5600"/>
            </a:xfrm>
            <a:custGeom>
              <a:avLst/>
              <a:gdLst/>
              <a:ahLst/>
              <a:cxnLst/>
              <a:rect l="l" t="t" r="r" b="b"/>
              <a:pathLst>
                <a:path w="207" h="224" extrusionOk="0">
                  <a:moveTo>
                    <a:pt x="50" y="1"/>
                  </a:moveTo>
                  <a:cubicBezTo>
                    <a:pt x="33" y="34"/>
                    <a:pt x="17" y="50"/>
                    <a:pt x="0" y="87"/>
                  </a:cubicBezTo>
                  <a:cubicBezTo>
                    <a:pt x="0" y="120"/>
                    <a:pt x="0" y="153"/>
                    <a:pt x="17" y="174"/>
                  </a:cubicBezTo>
                  <a:cubicBezTo>
                    <a:pt x="33" y="207"/>
                    <a:pt x="50" y="224"/>
                    <a:pt x="87" y="224"/>
                  </a:cubicBezTo>
                  <a:cubicBezTo>
                    <a:pt x="120" y="224"/>
                    <a:pt x="153" y="224"/>
                    <a:pt x="169" y="207"/>
                  </a:cubicBezTo>
                  <a:cubicBezTo>
                    <a:pt x="190" y="191"/>
                    <a:pt x="190" y="191"/>
                    <a:pt x="207" y="174"/>
                  </a:cubicBezTo>
                  <a:cubicBezTo>
                    <a:pt x="153" y="120"/>
                    <a:pt x="103" y="71"/>
                    <a:pt x="5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1" name="Google Shape;15361;p47"/>
            <p:cNvSpPr/>
            <p:nvPr/>
          </p:nvSpPr>
          <p:spPr>
            <a:xfrm>
              <a:off x="3904525" y="2717500"/>
              <a:ext cx="6100" cy="6300"/>
            </a:xfrm>
            <a:custGeom>
              <a:avLst/>
              <a:gdLst/>
              <a:ahLst/>
              <a:cxnLst/>
              <a:rect l="l" t="t" r="r" b="b"/>
              <a:pathLst>
                <a:path w="244" h="252" extrusionOk="0">
                  <a:moveTo>
                    <a:pt x="137" y="0"/>
                  </a:moveTo>
                  <a:cubicBezTo>
                    <a:pt x="121" y="0"/>
                    <a:pt x="104" y="4"/>
                    <a:pt x="87" y="13"/>
                  </a:cubicBezTo>
                  <a:cubicBezTo>
                    <a:pt x="38" y="33"/>
                    <a:pt x="1" y="99"/>
                    <a:pt x="17" y="169"/>
                  </a:cubicBezTo>
                  <a:cubicBezTo>
                    <a:pt x="17" y="202"/>
                    <a:pt x="38" y="239"/>
                    <a:pt x="71" y="239"/>
                  </a:cubicBezTo>
                  <a:cubicBezTo>
                    <a:pt x="79" y="248"/>
                    <a:pt x="91" y="252"/>
                    <a:pt x="106" y="252"/>
                  </a:cubicBezTo>
                  <a:cubicBezTo>
                    <a:pt x="121" y="252"/>
                    <a:pt x="139" y="248"/>
                    <a:pt x="157" y="239"/>
                  </a:cubicBezTo>
                  <a:cubicBezTo>
                    <a:pt x="190" y="239"/>
                    <a:pt x="207" y="202"/>
                    <a:pt x="223" y="169"/>
                  </a:cubicBezTo>
                  <a:cubicBezTo>
                    <a:pt x="244" y="153"/>
                    <a:pt x="244" y="116"/>
                    <a:pt x="244" y="83"/>
                  </a:cubicBezTo>
                  <a:cubicBezTo>
                    <a:pt x="223" y="50"/>
                    <a:pt x="223" y="33"/>
                    <a:pt x="207" y="33"/>
                  </a:cubicBezTo>
                  <a:cubicBezTo>
                    <a:pt x="190" y="13"/>
                    <a:pt x="190" y="13"/>
                    <a:pt x="174" y="13"/>
                  </a:cubicBezTo>
                  <a:cubicBezTo>
                    <a:pt x="165" y="4"/>
                    <a:pt x="152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2" name="Google Shape;15362;p47"/>
            <p:cNvSpPr/>
            <p:nvPr/>
          </p:nvSpPr>
          <p:spPr>
            <a:xfrm>
              <a:off x="3866800" y="2788400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34" y="1"/>
                  </a:moveTo>
                  <a:cubicBezTo>
                    <a:pt x="119" y="1"/>
                    <a:pt x="102" y="5"/>
                    <a:pt x="83" y="13"/>
                  </a:cubicBezTo>
                  <a:cubicBezTo>
                    <a:pt x="34" y="46"/>
                    <a:pt x="1" y="116"/>
                    <a:pt x="17" y="186"/>
                  </a:cubicBezTo>
                  <a:cubicBezTo>
                    <a:pt x="17" y="219"/>
                    <a:pt x="34" y="236"/>
                    <a:pt x="67" y="252"/>
                  </a:cubicBezTo>
                  <a:cubicBezTo>
                    <a:pt x="75" y="261"/>
                    <a:pt x="88" y="265"/>
                    <a:pt x="104" y="265"/>
                  </a:cubicBezTo>
                  <a:cubicBezTo>
                    <a:pt x="119" y="265"/>
                    <a:pt x="137" y="261"/>
                    <a:pt x="153" y="252"/>
                  </a:cubicBezTo>
                  <a:cubicBezTo>
                    <a:pt x="207" y="219"/>
                    <a:pt x="240" y="149"/>
                    <a:pt x="223" y="83"/>
                  </a:cubicBezTo>
                  <a:cubicBezTo>
                    <a:pt x="223" y="63"/>
                    <a:pt x="207" y="46"/>
                    <a:pt x="207" y="30"/>
                  </a:cubicBezTo>
                  <a:cubicBezTo>
                    <a:pt x="186" y="30"/>
                    <a:pt x="186" y="13"/>
                    <a:pt x="170" y="13"/>
                  </a:cubicBezTo>
                  <a:cubicBezTo>
                    <a:pt x="161" y="5"/>
                    <a:pt x="149" y="1"/>
                    <a:pt x="13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3" name="Google Shape;15363;p47"/>
            <p:cNvSpPr/>
            <p:nvPr/>
          </p:nvSpPr>
          <p:spPr>
            <a:xfrm>
              <a:off x="3911425" y="275182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20" y="0"/>
                  </a:moveTo>
                  <a:cubicBezTo>
                    <a:pt x="71" y="0"/>
                    <a:pt x="34" y="50"/>
                    <a:pt x="17" y="103"/>
                  </a:cubicBezTo>
                  <a:cubicBezTo>
                    <a:pt x="1" y="136"/>
                    <a:pt x="17" y="169"/>
                    <a:pt x="34" y="206"/>
                  </a:cubicBezTo>
                  <a:cubicBezTo>
                    <a:pt x="34" y="223"/>
                    <a:pt x="71" y="256"/>
                    <a:pt x="104" y="256"/>
                  </a:cubicBezTo>
                  <a:cubicBezTo>
                    <a:pt x="153" y="256"/>
                    <a:pt x="223" y="223"/>
                    <a:pt x="240" y="153"/>
                  </a:cubicBezTo>
                  <a:lnTo>
                    <a:pt x="240" y="120"/>
                  </a:lnTo>
                  <a:cubicBezTo>
                    <a:pt x="240" y="83"/>
                    <a:pt x="223" y="50"/>
                    <a:pt x="207" y="33"/>
                  </a:cubicBezTo>
                  <a:cubicBezTo>
                    <a:pt x="190" y="17"/>
                    <a:pt x="174" y="0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4" name="Google Shape;15364;p47"/>
            <p:cNvSpPr/>
            <p:nvPr/>
          </p:nvSpPr>
          <p:spPr>
            <a:xfrm>
              <a:off x="4201275" y="2708825"/>
              <a:ext cx="5175" cy="5200"/>
            </a:xfrm>
            <a:custGeom>
              <a:avLst/>
              <a:gdLst/>
              <a:ahLst/>
              <a:cxnLst/>
              <a:rect l="l" t="t" r="r" b="b"/>
              <a:pathLst>
                <a:path w="207" h="208" extrusionOk="0">
                  <a:moveTo>
                    <a:pt x="37" y="1"/>
                  </a:moveTo>
                  <a:cubicBezTo>
                    <a:pt x="37" y="17"/>
                    <a:pt x="21" y="34"/>
                    <a:pt x="21" y="71"/>
                  </a:cubicBezTo>
                  <a:cubicBezTo>
                    <a:pt x="0" y="88"/>
                    <a:pt x="0" y="121"/>
                    <a:pt x="21" y="154"/>
                  </a:cubicBezTo>
                  <a:cubicBezTo>
                    <a:pt x="37" y="191"/>
                    <a:pt x="70" y="207"/>
                    <a:pt x="87" y="207"/>
                  </a:cubicBezTo>
                  <a:cubicBezTo>
                    <a:pt x="141" y="207"/>
                    <a:pt x="174" y="191"/>
                    <a:pt x="207" y="154"/>
                  </a:cubicBezTo>
                  <a:cubicBezTo>
                    <a:pt x="157" y="104"/>
                    <a:pt x="103" y="50"/>
                    <a:pt x="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5" name="Google Shape;15365;p47"/>
            <p:cNvSpPr/>
            <p:nvPr/>
          </p:nvSpPr>
          <p:spPr>
            <a:xfrm>
              <a:off x="4155825" y="2700700"/>
              <a:ext cx="5575" cy="6500"/>
            </a:xfrm>
            <a:custGeom>
              <a:avLst/>
              <a:gdLst/>
              <a:ahLst/>
              <a:cxnLst/>
              <a:rect l="l" t="t" r="r" b="b"/>
              <a:pathLst>
                <a:path w="223" h="260" extrusionOk="0">
                  <a:moveTo>
                    <a:pt x="120" y="0"/>
                  </a:moveTo>
                  <a:cubicBezTo>
                    <a:pt x="66" y="17"/>
                    <a:pt x="17" y="50"/>
                    <a:pt x="0" y="120"/>
                  </a:cubicBezTo>
                  <a:cubicBezTo>
                    <a:pt x="0" y="153"/>
                    <a:pt x="0" y="190"/>
                    <a:pt x="17" y="206"/>
                  </a:cubicBezTo>
                  <a:cubicBezTo>
                    <a:pt x="33" y="239"/>
                    <a:pt x="50" y="256"/>
                    <a:pt x="87" y="256"/>
                  </a:cubicBezTo>
                  <a:cubicBezTo>
                    <a:pt x="93" y="258"/>
                    <a:pt x="100" y="259"/>
                    <a:pt x="107" y="259"/>
                  </a:cubicBezTo>
                  <a:cubicBezTo>
                    <a:pt x="154" y="259"/>
                    <a:pt x="208" y="214"/>
                    <a:pt x="223" y="153"/>
                  </a:cubicBezTo>
                  <a:lnTo>
                    <a:pt x="223" y="120"/>
                  </a:lnTo>
                  <a:cubicBezTo>
                    <a:pt x="223" y="87"/>
                    <a:pt x="206" y="50"/>
                    <a:pt x="190" y="33"/>
                  </a:cubicBezTo>
                  <a:cubicBezTo>
                    <a:pt x="169" y="17"/>
                    <a:pt x="153" y="17"/>
                    <a:pt x="1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6" name="Google Shape;15366;p47"/>
            <p:cNvSpPr/>
            <p:nvPr/>
          </p:nvSpPr>
          <p:spPr>
            <a:xfrm>
              <a:off x="4127475" y="2695550"/>
              <a:ext cx="5600" cy="4650"/>
            </a:xfrm>
            <a:custGeom>
              <a:avLst/>
              <a:gdLst/>
              <a:ahLst/>
              <a:cxnLst/>
              <a:rect l="l" t="t" r="r" b="b"/>
              <a:pathLst>
                <a:path w="224" h="186" extrusionOk="0">
                  <a:moveTo>
                    <a:pt x="207" y="0"/>
                  </a:moveTo>
                  <a:lnTo>
                    <a:pt x="207" y="0"/>
                  </a:lnTo>
                  <a:cubicBezTo>
                    <a:pt x="136" y="33"/>
                    <a:pt x="66" y="50"/>
                    <a:pt x="0" y="87"/>
                  </a:cubicBezTo>
                  <a:cubicBezTo>
                    <a:pt x="0" y="103"/>
                    <a:pt x="0" y="136"/>
                    <a:pt x="17" y="153"/>
                  </a:cubicBezTo>
                  <a:cubicBezTo>
                    <a:pt x="38" y="175"/>
                    <a:pt x="63" y="186"/>
                    <a:pt x="88" y="186"/>
                  </a:cubicBezTo>
                  <a:cubicBezTo>
                    <a:pt x="123" y="186"/>
                    <a:pt x="159" y="167"/>
                    <a:pt x="190" y="136"/>
                  </a:cubicBezTo>
                  <a:cubicBezTo>
                    <a:pt x="223" y="103"/>
                    <a:pt x="223" y="50"/>
                    <a:pt x="20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7" name="Google Shape;15367;p47"/>
            <p:cNvSpPr/>
            <p:nvPr/>
          </p:nvSpPr>
          <p:spPr>
            <a:xfrm>
              <a:off x="3907100" y="2733775"/>
              <a:ext cx="6100" cy="6500"/>
            </a:xfrm>
            <a:custGeom>
              <a:avLst/>
              <a:gdLst/>
              <a:ahLst/>
              <a:cxnLst/>
              <a:rect l="l" t="t" r="r" b="b"/>
              <a:pathLst>
                <a:path w="244" h="260" extrusionOk="0">
                  <a:moveTo>
                    <a:pt x="157" y="1"/>
                  </a:moveTo>
                  <a:cubicBezTo>
                    <a:pt x="87" y="1"/>
                    <a:pt x="38" y="34"/>
                    <a:pt x="17" y="104"/>
                  </a:cubicBezTo>
                  <a:cubicBezTo>
                    <a:pt x="1" y="137"/>
                    <a:pt x="17" y="170"/>
                    <a:pt x="17" y="207"/>
                  </a:cubicBezTo>
                  <a:cubicBezTo>
                    <a:pt x="38" y="240"/>
                    <a:pt x="71" y="256"/>
                    <a:pt x="87" y="256"/>
                  </a:cubicBezTo>
                  <a:cubicBezTo>
                    <a:pt x="96" y="259"/>
                    <a:pt x="105" y="260"/>
                    <a:pt x="114" y="260"/>
                  </a:cubicBezTo>
                  <a:cubicBezTo>
                    <a:pt x="173" y="260"/>
                    <a:pt x="223" y="214"/>
                    <a:pt x="223" y="153"/>
                  </a:cubicBezTo>
                  <a:cubicBezTo>
                    <a:pt x="244" y="120"/>
                    <a:pt x="244" y="83"/>
                    <a:pt x="223" y="50"/>
                  </a:cubicBezTo>
                  <a:cubicBezTo>
                    <a:pt x="207" y="50"/>
                    <a:pt x="207" y="34"/>
                    <a:pt x="207" y="34"/>
                  </a:cubicBezTo>
                  <a:cubicBezTo>
                    <a:pt x="190" y="17"/>
                    <a:pt x="174" y="1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8" name="Google Shape;15368;p47"/>
            <p:cNvSpPr/>
            <p:nvPr/>
          </p:nvSpPr>
          <p:spPr>
            <a:xfrm>
              <a:off x="3877525" y="2727800"/>
              <a:ext cx="6000" cy="6725"/>
            </a:xfrm>
            <a:custGeom>
              <a:avLst/>
              <a:gdLst/>
              <a:ahLst/>
              <a:cxnLst/>
              <a:rect l="l" t="t" r="r" b="b"/>
              <a:pathLst>
                <a:path w="240" h="269" extrusionOk="0">
                  <a:moveTo>
                    <a:pt x="139" y="1"/>
                  </a:moveTo>
                  <a:cubicBezTo>
                    <a:pt x="124" y="1"/>
                    <a:pt x="112" y="5"/>
                    <a:pt x="103" y="13"/>
                  </a:cubicBezTo>
                  <a:cubicBezTo>
                    <a:pt x="33" y="50"/>
                    <a:pt x="0" y="116"/>
                    <a:pt x="17" y="186"/>
                  </a:cubicBezTo>
                  <a:cubicBezTo>
                    <a:pt x="33" y="219"/>
                    <a:pt x="50" y="240"/>
                    <a:pt x="66" y="256"/>
                  </a:cubicBezTo>
                  <a:cubicBezTo>
                    <a:pt x="85" y="264"/>
                    <a:pt x="98" y="269"/>
                    <a:pt x="111" y="269"/>
                  </a:cubicBezTo>
                  <a:cubicBezTo>
                    <a:pt x="124" y="269"/>
                    <a:pt x="136" y="264"/>
                    <a:pt x="153" y="256"/>
                  </a:cubicBezTo>
                  <a:cubicBezTo>
                    <a:pt x="190" y="240"/>
                    <a:pt x="206" y="219"/>
                    <a:pt x="223" y="186"/>
                  </a:cubicBezTo>
                  <a:cubicBezTo>
                    <a:pt x="239" y="153"/>
                    <a:pt x="239" y="116"/>
                    <a:pt x="239" y="83"/>
                  </a:cubicBezTo>
                  <a:cubicBezTo>
                    <a:pt x="223" y="67"/>
                    <a:pt x="223" y="50"/>
                    <a:pt x="206" y="34"/>
                  </a:cubicBezTo>
                  <a:lnTo>
                    <a:pt x="190" y="13"/>
                  </a:lnTo>
                  <a:cubicBezTo>
                    <a:pt x="171" y="5"/>
                    <a:pt x="154" y="1"/>
                    <a:pt x="13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9" name="Google Shape;15369;p47"/>
            <p:cNvSpPr/>
            <p:nvPr/>
          </p:nvSpPr>
          <p:spPr>
            <a:xfrm>
              <a:off x="3900300" y="270192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37" y="1"/>
                  </a:moveTo>
                  <a:cubicBezTo>
                    <a:pt x="83" y="1"/>
                    <a:pt x="17" y="54"/>
                    <a:pt x="0" y="120"/>
                  </a:cubicBezTo>
                  <a:cubicBezTo>
                    <a:pt x="0" y="157"/>
                    <a:pt x="0" y="190"/>
                    <a:pt x="17" y="207"/>
                  </a:cubicBezTo>
                  <a:cubicBezTo>
                    <a:pt x="33" y="244"/>
                    <a:pt x="50" y="260"/>
                    <a:pt x="83" y="260"/>
                  </a:cubicBezTo>
                  <a:cubicBezTo>
                    <a:pt x="90" y="263"/>
                    <a:pt x="97" y="264"/>
                    <a:pt x="104" y="264"/>
                  </a:cubicBezTo>
                  <a:cubicBezTo>
                    <a:pt x="153" y="264"/>
                    <a:pt x="209" y="215"/>
                    <a:pt x="223" y="157"/>
                  </a:cubicBezTo>
                  <a:cubicBezTo>
                    <a:pt x="240" y="104"/>
                    <a:pt x="223" y="71"/>
                    <a:pt x="186" y="38"/>
                  </a:cubicBezTo>
                  <a:cubicBezTo>
                    <a:pt x="170" y="17"/>
                    <a:pt x="153" y="17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0" name="Google Shape;15370;p47"/>
            <p:cNvSpPr/>
            <p:nvPr/>
          </p:nvSpPr>
          <p:spPr>
            <a:xfrm>
              <a:off x="3870625" y="27567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6" y="0"/>
                  </a:moveTo>
                  <a:cubicBezTo>
                    <a:pt x="101" y="0"/>
                    <a:pt x="64" y="17"/>
                    <a:pt x="33" y="58"/>
                  </a:cubicBezTo>
                  <a:cubicBezTo>
                    <a:pt x="0" y="111"/>
                    <a:pt x="0" y="194"/>
                    <a:pt x="33" y="231"/>
                  </a:cubicBezTo>
                  <a:cubicBezTo>
                    <a:pt x="56" y="252"/>
                    <a:pt x="81" y="261"/>
                    <a:pt x="106" y="261"/>
                  </a:cubicBezTo>
                  <a:cubicBezTo>
                    <a:pt x="142" y="261"/>
                    <a:pt x="177" y="243"/>
                    <a:pt x="206" y="215"/>
                  </a:cubicBezTo>
                  <a:cubicBezTo>
                    <a:pt x="239" y="161"/>
                    <a:pt x="239" y="74"/>
                    <a:pt x="206" y="25"/>
                  </a:cubicBezTo>
                  <a:cubicBezTo>
                    <a:pt x="185" y="9"/>
                    <a:pt x="161" y="0"/>
                    <a:pt x="1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1" name="Google Shape;15371;p47"/>
            <p:cNvSpPr/>
            <p:nvPr/>
          </p:nvSpPr>
          <p:spPr>
            <a:xfrm>
              <a:off x="3875775" y="27110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3" y="1"/>
                  </a:moveTo>
                  <a:cubicBezTo>
                    <a:pt x="101" y="1"/>
                    <a:pt x="64" y="18"/>
                    <a:pt x="33" y="47"/>
                  </a:cubicBezTo>
                  <a:cubicBezTo>
                    <a:pt x="17" y="64"/>
                    <a:pt x="17" y="84"/>
                    <a:pt x="0" y="101"/>
                  </a:cubicBezTo>
                  <a:cubicBezTo>
                    <a:pt x="0" y="150"/>
                    <a:pt x="0" y="204"/>
                    <a:pt x="33" y="237"/>
                  </a:cubicBezTo>
                  <a:cubicBezTo>
                    <a:pt x="59" y="248"/>
                    <a:pt x="92" y="260"/>
                    <a:pt x="122" y="260"/>
                  </a:cubicBezTo>
                  <a:cubicBezTo>
                    <a:pt x="134" y="260"/>
                    <a:pt x="146" y="258"/>
                    <a:pt x="157" y="253"/>
                  </a:cubicBezTo>
                  <a:cubicBezTo>
                    <a:pt x="173" y="237"/>
                    <a:pt x="190" y="220"/>
                    <a:pt x="190" y="204"/>
                  </a:cubicBezTo>
                  <a:cubicBezTo>
                    <a:pt x="239" y="150"/>
                    <a:pt x="239" y="84"/>
                    <a:pt x="190" y="31"/>
                  </a:cubicBezTo>
                  <a:cubicBezTo>
                    <a:pt x="176" y="10"/>
                    <a:pt x="156" y="1"/>
                    <a:pt x="13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2" name="Google Shape;15372;p47"/>
            <p:cNvSpPr/>
            <p:nvPr/>
          </p:nvSpPr>
          <p:spPr>
            <a:xfrm>
              <a:off x="3896800" y="2746775"/>
              <a:ext cx="6525" cy="6625"/>
            </a:xfrm>
            <a:custGeom>
              <a:avLst/>
              <a:gdLst/>
              <a:ahLst/>
              <a:cxnLst/>
              <a:rect l="l" t="t" r="r" b="b"/>
              <a:pathLst>
                <a:path w="261" h="265" extrusionOk="0">
                  <a:moveTo>
                    <a:pt x="140" y="0"/>
                  </a:moveTo>
                  <a:cubicBezTo>
                    <a:pt x="125" y="0"/>
                    <a:pt x="112" y="4"/>
                    <a:pt x="103" y="13"/>
                  </a:cubicBezTo>
                  <a:cubicBezTo>
                    <a:pt x="37" y="29"/>
                    <a:pt x="0" y="116"/>
                    <a:pt x="17" y="182"/>
                  </a:cubicBezTo>
                  <a:cubicBezTo>
                    <a:pt x="17" y="202"/>
                    <a:pt x="54" y="235"/>
                    <a:pt x="70" y="252"/>
                  </a:cubicBezTo>
                  <a:cubicBezTo>
                    <a:pt x="87" y="260"/>
                    <a:pt x="99" y="264"/>
                    <a:pt x="112" y="264"/>
                  </a:cubicBezTo>
                  <a:cubicBezTo>
                    <a:pt x="125" y="264"/>
                    <a:pt x="138" y="260"/>
                    <a:pt x="157" y="252"/>
                  </a:cubicBezTo>
                  <a:cubicBezTo>
                    <a:pt x="223" y="219"/>
                    <a:pt x="260" y="149"/>
                    <a:pt x="244" y="79"/>
                  </a:cubicBezTo>
                  <a:cubicBezTo>
                    <a:pt x="223" y="62"/>
                    <a:pt x="223" y="46"/>
                    <a:pt x="206" y="29"/>
                  </a:cubicBezTo>
                  <a:lnTo>
                    <a:pt x="190" y="13"/>
                  </a:lnTo>
                  <a:cubicBezTo>
                    <a:pt x="173" y="4"/>
                    <a:pt x="156" y="0"/>
                    <a:pt x="14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3" name="Google Shape;15373;p47"/>
            <p:cNvSpPr/>
            <p:nvPr/>
          </p:nvSpPr>
          <p:spPr>
            <a:xfrm>
              <a:off x="3883075" y="2744750"/>
              <a:ext cx="6025" cy="6325"/>
            </a:xfrm>
            <a:custGeom>
              <a:avLst/>
              <a:gdLst/>
              <a:ahLst/>
              <a:cxnLst/>
              <a:rect l="l" t="t" r="r" b="b"/>
              <a:pathLst>
                <a:path w="241" h="253" extrusionOk="0">
                  <a:moveTo>
                    <a:pt x="127" y="1"/>
                  </a:moveTo>
                  <a:cubicBezTo>
                    <a:pt x="97" y="1"/>
                    <a:pt x="63" y="13"/>
                    <a:pt x="34" y="40"/>
                  </a:cubicBezTo>
                  <a:cubicBezTo>
                    <a:pt x="1" y="110"/>
                    <a:pt x="1" y="180"/>
                    <a:pt x="34" y="230"/>
                  </a:cubicBezTo>
                  <a:cubicBezTo>
                    <a:pt x="58" y="244"/>
                    <a:pt x="85" y="253"/>
                    <a:pt x="111" y="253"/>
                  </a:cubicBezTo>
                  <a:cubicBezTo>
                    <a:pt x="144" y="253"/>
                    <a:pt x="178" y="240"/>
                    <a:pt x="207" y="213"/>
                  </a:cubicBezTo>
                  <a:cubicBezTo>
                    <a:pt x="240" y="143"/>
                    <a:pt x="240" y="77"/>
                    <a:pt x="191" y="23"/>
                  </a:cubicBezTo>
                  <a:cubicBezTo>
                    <a:pt x="174" y="9"/>
                    <a:pt x="151" y="1"/>
                    <a:pt x="12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4" name="Google Shape;15374;p47"/>
            <p:cNvSpPr/>
            <p:nvPr/>
          </p:nvSpPr>
          <p:spPr>
            <a:xfrm>
              <a:off x="3883500" y="269922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38" y="1"/>
                  </a:moveTo>
                  <a:cubicBezTo>
                    <a:pt x="103" y="1"/>
                    <a:pt x="65" y="18"/>
                    <a:pt x="33" y="59"/>
                  </a:cubicBezTo>
                  <a:cubicBezTo>
                    <a:pt x="0" y="109"/>
                    <a:pt x="0" y="179"/>
                    <a:pt x="33" y="228"/>
                  </a:cubicBezTo>
                  <a:cubicBezTo>
                    <a:pt x="54" y="249"/>
                    <a:pt x="71" y="249"/>
                    <a:pt x="87" y="249"/>
                  </a:cubicBezTo>
                  <a:cubicBezTo>
                    <a:pt x="96" y="253"/>
                    <a:pt x="106" y="255"/>
                    <a:pt x="117" y="255"/>
                  </a:cubicBezTo>
                  <a:cubicBezTo>
                    <a:pt x="147" y="255"/>
                    <a:pt x="182" y="239"/>
                    <a:pt x="207" y="212"/>
                  </a:cubicBezTo>
                  <a:cubicBezTo>
                    <a:pt x="240" y="162"/>
                    <a:pt x="240" y="109"/>
                    <a:pt x="223" y="76"/>
                  </a:cubicBezTo>
                  <a:cubicBezTo>
                    <a:pt x="223" y="59"/>
                    <a:pt x="207" y="43"/>
                    <a:pt x="207" y="22"/>
                  </a:cubicBezTo>
                  <a:cubicBezTo>
                    <a:pt x="186" y="9"/>
                    <a:pt x="163" y="1"/>
                    <a:pt x="13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5" name="Google Shape;15375;p47"/>
            <p:cNvSpPr/>
            <p:nvPr/>
          </p:nvSpPr>
          <p:spPr>
            <a:xfrm>
              <a:off x="3862875" y="2725000"/>
              <a:ext cx="6025" cy="6400"/>
            </a:xfrm>
            <a:custGeom>
              <a:avLst/>
              <a:gdLst/>
              <a:ahLst/>
              <a:cxnLst/>
              <a:rect l="l" t="t" r="r" b="b"/>
              <a:pathLst>
                <a:path w="241" h="256" extrusionOk="0">
                  <a:moveTo>
                    <a:pt x="140" y="1"/>
                  </a:moveTo>
                  <a:cubicBezTo>
                    <a:pt x="107" y="1"/>
                    <a:pt x="74" y="17"/>
                    <a:pt x="54" y="59"/>
                  </a:cubicBezTo>
                  <a:cubicBezTo>
                    <a:pt x="1" y="108"/>
                    <a:pt x="1" y="179"/>
                    <a:pt x="54" y="228"/>
                  </a:cubicBezTo>
                  <a:cubicBezTo>
                    <a:pt x="71" y="249"/>
                    <a:pt x="71" y="249"/>
                    <a:pt x="87" y="249"/>
                  </a:cubicBezTo>
                  <a:cubicBezTo>
                    <a:pt x="100" y="253"/>
                    <a:pt x="113" y="255"/>
                    <a:pt x="124" y="255"/>
                  </a:cubicBezTo>
                  <a:cubicBezTo>
                    <a:pt x="156" y="255"/>
                    <a:pt x="183" y="239"/>
                    <a:pt x="207" y="212"/>
                  </a:cubicBezTo>
                  <a:cubicBezTo>
                    <a:pt x="240" y="179"/>
                    <a:pt x="240" y="125"/>
                    <a:pt x="240" y="75"/>
                  </a:cubicBezTo>
                  <a:cubicBezTo>
                    <a:pt x="224" y="59"/>
                    <a:pt x="224" y="43"/>
                    <a:pt x="207" y="22"/>
                  </a:cubicBezTo>
                  <a:cubicBezTo>
                    <a:pt x="187" y="8"/>
                    <a:pt x="163" y="1"/>
                    <a:pt x="14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6" name="Google Shape;15376;p47"/>
            <p:cNvSpPr/>
            <p:nvPr/>
          </p:nvSpPr>
          <p:spPr>
            <a:xfrm>
              <a:off x="4245075" y="2837750"/>
              <a:ext cx="6525" cy="6550"/>
            </a:xfrm>
            <a:custGeom>
              <a:avLst/>
              <a:gdLst/>
              <a:ahLst/>
              <a:cxnLst/>
              <a:rect l="l" t="t" r="r" b="b"/>
              <a:pathLst>
                <a:path w="261" h="262" extrusionOk="0">
                  <a:moveTo>
                    <a:pt x="150" y="1"/>
                  </a:moveTo>
                  <a:cubicBezTo>
                    <a:pt x="119" y="1"/>
                    <a:pt x="83" y="18"/>
                    <a:pt x="54" y="47"/>
                  </a:cubicBezTo>
                  <a:cubicBezTo>
                    <a:pt x="1" y="101"/>
                    <a:pt x="1" y="187"/>
                    <a:pt x="54" y="237"/>
                  </a:cubicBezTo>
                  <a:cubicBezTo>
                    <a:pt x="75" y="252"/>
                    <a:pt x="100" y="261"/>
                    <a:pt x="123" y="261"/>
                  </a:cubicBezTo>
                  <a:cubicBezTo>
                    <a:pt x="156" y="261"/>
                    <a:pt x="188" y="244"/>
                    <a:pt x="207" y="204"/>
                  </a:cubicBezTo>
                  <a:cubicBezTo>
                    <a:pt x="260" y="150"/>
                    <a:pt x="260" y="68"/>
                    <a:pt x="207" y="31"/>
                  </a:cubicBezTo>
                  <a:cubicBezTo>
                    <a:pt x="193" y="10"/>
                    <a:pt x="173" y="1"/>
                    <a:pt x="15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7" name="Google Shape;15377;p47"/>
            <p:cNvSpPr/>
            <p:nvPr/>
          </p:nvSpPr>
          <p:spPr>
            <a:xfrm>
              <a:off x="4249000" y="2791525"/>
              <a:ext cx="6000" cy="6300"/>
            </a:xfrm>
            <a:custGeom>
              <a:avLst/>
              <a:gdLst/>
              <a:ahLst/>
              <a:cxnLst/>
              <a:rect l="l" t="t" r="r" b="b"/>
              <a:pathLst>
                <a:path w="240" h="252" extrusionOk="0">
                  <a:moveTo>
                    <a:pt x="116" y="0"/>
                  </a:moveTo>
                  <a:cubicBezTo>
                    <a:pt x="100" y="0"/>
                    <a:pt x="81" y="8"/>
                    <a:pt x="70" y="8"/>
                  </a:cubicBezTo>
                  <a:cubicBezTo>
                    <a:pt x="33" y="24"/>
                    <a:pt x="17" y="61"/>
                    <a:pt x="0" y="111"/>
                  </a:cubicBezTo>
                  <a:cubicBezTo>
                    <a:pt x="0" y="144"/>
                    <a:pt x="0" y="181"/>
                    <a:pt x="17" y="197"/>
                  </a:cubicBezTo>
                  <a:cubicBezTo>
                    <a:pt x="33" y="230"/>
                    <a:pt x="50" y="247"/>
                    <a:pt x="87" y="247"/>
                  </a:cubicBezTo>
                  <a:cubicBezTo>
                    <a:pt x="94" y="250"/>
                    <a:pt x="102" y="251"/>
                    <a:pt x="110" y="251"/>
                  </a:cubicBezTo>
                  <a:cubicBezTo>
                    <a:pt x="156" y="251"/>
                    <a:pt x="209" y="206"/>
                    <a:pt x="223" y="164"/>
                  </a:cubicBezTo>
                  <a:lnTo>
                    <a:pt x="223" y="144"/>
                  </a:lnTo>
                  <a:cubicBezTo>
                    <a:pt x="239" y="94"/>
                    <a:pt x="223" y="61"/>
                    <a:pt x="190" y="24"/>
                  </a:cubicBezTo>
                  <a:cubicBezTo>
                    <a:pt x="173" y="8"/>
                    <a:pt x="153" y="8"/>
                    <a:pt x="136" y="8"/>
                  </a:cubicBezTo>
                  <a:cubicBezTo>
                    <a:pt x="131" y="2"/>
                    <a:pt x="124" y="0"/>
                    <a:pt x="11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8" name="Google Shape;15378;p47"/>
            <p:cNvSpPr/>
            <p:nvPr/>
          </p:nvSpPr>
          <p:spPr>
            <a:xfrm>
              <a:off x="4248175" y="277665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36" y="1"/>
                  </a:moveTo>
                  <a:cubicBezTo>
                    <a:pt x="120" y="1"/>
                    <a:pt x="83" y="17"/>
                    <a:pt x="50" y="38"/>
                  </a:cubicBezTo>
                  <a:cubicBezTo>
                    <a:pt x="33" y="54"/>
                    <a:pt x="17" y="87"/>
                    <a:pt x="0" y="120"/>
                  </a:cubicBezTo>
                  <a:cubicBezTo>
                    <a:pt x="0" y="158"/>
                    <a:pt x="0" y="191"/>
                    <a:pt x="17" y="207"/>
                  </a:cubicBezTo>
                  <a:cubicBezTo>
                    <a:pt x="33" y="244"/>
                    <a:pt x="50" y="261"/>
                    <a:pt x="83" y="261"/>
                  </a:cubicBezTo>
                  <a:cubicBezTo>
                    <a:pt x="91" y="263"/>
                    <a:pt x="100" y="264"/>
                    <a:pt x="108" y="264"/>
                  </a:cubicBezTo>
                  <a:cubicBezTo>
                    <a:pt x="166" y="264"/>
                    <a:pt x="208" y="215"/>
                    <a:pt x="223" y="158"/>
                  </a:cubicBezTo>
                  <a:cubicBezTo>
                    <a:pt x="239" y="120"/>
                    <a:pt x="223" y="87"/>
                    <a:pt x="206" y="54"/>
                  </a:cubicBezTo>
                  <a:cubicBezTo>
                    <a:pt x="206" y="54"/>
                    <a:pt x="206" y="38"/>
                    <a:pt x="186" y="38"/>
                  </a:cubicBezTo>
                  <a:cubicBezTo>
                    <a:pt x="186" y="17"/>
                    <a:pt x="169" y="17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9" name="Google Shape;15379;p47"/>
            <p:cNvSpPr/>
            <p:nvPr/>
          </p:nvSpPr>
          <p:spPr>
            <a:xfrm>
              <a:off x="4241675" y="2761200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104" y="0"/>
                  </a:moveTo>
                  <a:cubicBezTo>
                    <a:pt x="87" y="17"/>
                    <a:pt x="71" y="38"/>
                    <a:pt x="54" y="54"/>
                  </a:cubicBezTo>
                  <a:cubicBezTo>
                    <a:pt x="1" y="103"/>
                    <a:pt x="1" y="190"/>
                    <a:pt x="54" y="223"/>
                  </a:cubicBezTo>
                  <a:cubicBezTo>
                    <a:pt x="54" y="244"/>
                    <a:pt x="71" y="244"/>
                    <a:pt x="87" y="260"/>
                  </a:cubicBezTo>
                  <a:cubicBezTo>
                    <a:pt x="137" y="260"/>
                    <a:pt x="174" y="244"/>
                    <a:pt x="207" y="207"/>
                  </a:cubicBezTo>
                  <a:cubicBezTo>
                    <a:pt x="207" y="207"/>
                    <a:pt x="207" y="190"/>
                    <a:pt x="223" y="190"/>
                  </a:cubicBezTo>
                  <a:cubicBezTo>
                    <a:pt x="174" y="141"/>
                    <a:pt x="137" y="71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0" name="Google Shape;15380;p47"/>
            <p:cNvSpPr/>
            <p:nvPr/>
          </p:nvSpPr>
          <p:spPr>
            <a:xfrm>
              <a:off x="4235700" y="2789950"/>
              <a:ext cx="6425" cy="6425"/>
            </a:xfrm>
            <a:custGeom>
              <a:avLst/>
              <a:gdLst/>
              <a:ahLst/>
              <a:cxnLst/>
              <a:rect l="l" t="t" r="r" b="b"/>
              <a:pathLst>
                <a:path w="257" h="257" extrusionOk="0">
                  <a:moveTo>
                    <a:pt x="103" y="1"/>
                  </a:moveTo>
                  <a:cubicBezTo>
                    <a:pt x="50" y="38"/>
                    <a:pt x="0" y="104"/>
                    <a:pt x="17" y="174"/>
                  </a:cubicBezTo>
                  <a:cubicBezTo>
                    <a:pt x="33" y="207"/>
                    <a:pt x="50" y="227"/>
                    <a:pt x="87" y="244"/>
                  </a:cubicBezTo>
                  <a:cubicBezTo>
                    <a:pt x="95" y="252"/>
                    <a:pt x="108" y="256"/>
                    <a:pt x="122" y="256"/>
                  </a:cubicBezTo>
                  <a:cubicBezTo>
                    <a:pt x="136" y="256"/>
                    <a:pt x="153" y="252"/>
                    <a:pt x="169" y="244"/>
                  </a:cubicBezTo>
                  <a:cubicBezTo>
                    <a:pt x="190" y="227"/>
                    <a:pt x="223" y="207"/>
                    <a:pt x="240" y="174"/>
                  </a:cubicBezTo>
                  <a:cubicBezTo>
                    <a:pt x="240" y="141"/>
                    <a:pt x="256" y="104"/>
                    <a:pt x="240" y="87"/>
                  </a:cubicBezTo>
                  <a:cubicBezTo>
                    <a:pt x="240" y="54"/>
                    <a:pt x="223" y="38"/>
                    <a:pt x="207" y="21"/>
                  </a:cubicBezTo>
                  <a:lnTo>
                    <a:pt x="190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1" name="Google Shape;15381;p47"/>
            <p:cNvSpPr/>
            <p:nvPr/>
          </p:nvSpPr>
          <p:spPr>
            <a:xfrm>
              <a:off x="4243850" y="2822125"/>
              <a:ext cx="5575" cy="6500"/>
            </a:xfrm>
            <a:custGeom>
              <a:avLst/>
              <a:gdLst/>
              <a:ahLst/>
              <a:cxnLst/>
              <a:rect l="l" t="t" r="r" b="b"/>
              <a:pathLst>
                <a:path w="223" h="260" extrusionOk="0">
                  <a:moveTo>
                    <a:pt x="116" y="1"/>
                  </a:moveTo>
                  <a:cubicBezTo>
                    <a:pt x="69" y="1"/>
                    <a:pt x="14" y="46"/>
                    <a:pt x="0" y="107"/>
                  </a:cubicBezTo>
                  <a:cubicBezTo>
                    <a:pt x="0" y="140"/>
                    <a:pt x="0" y="177"/>
                    <a:pt x="17" y="210"/>
                  </a:cubicBezTo>
                  <a:cubicBezTo>
                    <a:pt x="33" y="227"/>
                    <a:pt x="50" y="260"/>
                    <a:pt x="87" y="260"/>
                  </a:cubicBezTo>
                  <a:cubicBezTo>
                    <a:pt x="136" y="260"/>
                    <a:pt x="206" y="227"/>
                    <a:pt x="223" y="157"/>
                  </a:cubicBezTo>
                  <a:cubicBezTo>
                    <a:pt x="223" y="124"/>
                    <a:pt x="223" y="91"/>
                    <a:pt x="206" y="54"/>
                  </a:cubicBezTo>
                  <a:cubicBezTo>
                    <a:pt x="206" y="37"/>
                    <a:pt x="190" y="37"/>
                    <a:pt x="190" y="37"/>
                  </a:cubicBezTo>
                  <a:cubicBezTo>
                    <a:pt x="173" y="21"/>
                    <a:pt x="153" y="4"/>
                    <a:pt x="136" y="4"/>
                  </a:cubicBezTo>
                  <a:cubicBezTo>
                    <a:pt x="130" y="2"/>
                    <a:pt x="123" y="1"/>
                    <a:pt x="11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2" name="Google Shape;15382;p47"/>
            <p:cNvSpPr/>
            <p:nvPr/>
          </p:nvSpPr>
          <p:spPr>
            <a:xfrm>
              <a:off x="4241275" y="2806625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36" y="1"/>
                  </a:moveTo>
                  <a:cubicBezTo>
                    <a:pt x="103" y="1"/>
                    <a:pt x="71" y="17"/>
                    <a:pt x="50" y="55"/>
                  </a:cubicBezTo>
                  <a:cubicBezTo>
                    <a:pt x="0" y="109"/>
                    <a:pt x="0" y="195"/>
                    <a:pt x="50" y="228"/>
                  </a:cubicBezTo>
                  <a:cubicBezTo>
                    <a:pt x="65" y="251"/>
                    <a:pt x="85" y="260"/>
                    <a:pt x="107" y="260"/>
                  </a:cubicBezTo>
                  <a:cubicBezTo>
                    <a:pt x="139" y="260"/>
                    <a:pt x="175" y="241"/>
                    <a:pt x="206" y="212"/>
                  </a:cubicBezTo>
                  <a:cubicBezTo>
                    <a:pt x="239" y="158"/>
                    <a:pt x="239" y="76"/>
                    <a:pt x="206" y="22"/>
                  </a:cubicBezTo>
                  <a:cubicBezTo>
                    <a:pt x="184" y="9"/>
                    <a:pt x="160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3" name="Google Shape;15383;p47"/>
            <p:cNvSpPr/>
            <p:nvPr/>
          </p:nvSpPr>
          <p:spPr>
            <a:xfrm>
              <a:off x="4227550" y="2850550"/>
              <a:ext cx="1675" cy="25"/>
            </a:xfrm>
            <a:custGeom>
              <a:avLst/>
              <a:gdLst/>
              <a:ahLst/>
              <a:cxnLst/>
              <a:rect l="l" t="t" r="r" b="b"/>
              <a:pathLst>
                <a:path w="67" h="1" extrusionOk="0">
                  <a:moveTo>
                    <a:pt x="1" y="1"/>
                  </a:moveTo>
                  <a:lnTo>
                    <a:pt x="67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4" name="Google Shape;15384;p47"/>
            <p:cNvSpPr/>
            <p:nvPr/>
          </p:nvSpPr>
          <p:spPr>
            <a:xfrm>
              <a:off x="3866800" y="2686475"/>
              <a:ext cx="2100" cy="650"/>
            </a:xfrm>
            <a:custGeom>
              <a:avLst/>
              <a:gdLst/>
              <a:ahLst/>
              <a:cxnLst/>
              <a:rect l="l" t="t" r="r" b="b"/>
              <a:pathLst>
                <a:path w="84" h="26" extrusionOk="0">
                  <a:moveTo>
                    <a:pt x="83" y="0"/>
                  </a:moveTo>
                  <a:cubicBezTo>
                    <a:pt x="50" y="0"/>
                    <a:pt x="34" y="17"/>
                    <a:pt x="1" y="17"/>
                  </a:cubicBezTo>
                  <a:lnTo>
                    <a:pt x="17" y="17"/>
                  </a:lnTo>
                  <a:cubicBezTo>
                    <a:pt x="22" y="23"/>
                    <a:pt x="28" y="25"/>
                    <a:pt x="35" y="25"/>
                  </a:cubicBezTo>
                  <a:cubicBezTo>
                    <a:pt x="52" y="25"/>
                    <a:pt x="71" y="12"/>
                    <a:pt x="8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5" name="Google Shape;15385;p47"/>
            <p:cNvSpPr/>
            <p:nvPr/>
          </p:nvSpPr>
          <p:spPr>
            <a:xfrm>
              <a:off x="3840100" y="2692025"/>
              <a:ext cx="6100" cy="4675"/>
            </a:xfrm>
            <a:custGeom>
              <a:avLst/>
              <a:gdLst/>
              <a:ahLst/>
              <a:cxnLst/>
              <a:rect l="l" t="t" r="r" b="b"/>
              <a:pathLst>
                <a:path w="244" h="187" extrusionOk="0">
                  <a:moveTo>
                    <a:pt x="207" y="1"/>
                  </a:moveTo>
                  <a:cubicBezTo>
                    <a:pt x="120" y="38"/>
                    <a:pt x="54" y="71"/>
                    <a:pt x="1" y="88"/>
                  </a:cubicBezTo>
                  <a:lnTo>
                    <a:pt x="1" y="104"/>
                  </a:lnTo>
                  <a:cubicBezTo>
                    <a:pt x="1" y="141"/>
                    <a:pt x="17" y="158"/>
                    <a:pt x="54" y="174"/>
                  </a:cubicBezTo>
                  <a:cubicBezTo>
                    <a:pt x="71" y="182"/>
                    <a:pt x="83" y="186"/>
                    <a:pt x="96" y="186"/>
                  </a:cubicBezTo>
                  <a:cubicBezTo>
                    <a:pt x="109" y="186"/>
                    <a:pt x="122" y="182"/>
                    <a:pt x="141" y="174"/>
                  </a:cubicBezTo>
                  <a:cubicBezTo>
                    <a:pt x="190" y="158"/>
                    <a:pt x="244" y="88"/>
                    <a:pt x="223" y="22"/>
                  </a:cubicBezTo>
                  <a:lnTo>
                    <a:pt x="207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6" name="Google Shape;15386;p47"/>
            <p:cNvSpPr/>
            <p:nvPr/>
          </p:nvSpPr>
          <p:spPr>
            <a:xfrm>
              <a:off x="4230950" y="283542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27" y="1"/>
                  </a:moveTo>
                  <a:cubicBezTo>
                    <a:pt x="70" y="1"/>
                    <a:pt x="17" y="46"/>
                    <a:pt x="17" y="107"/>
                  </a:cubicBezTo>
                  <a:cubicBezTo>
                    <a:pt x="1" y="140"/>
                    <a:pt x="1" y="177"/>
                    <a:pt x="17" y="210"/>
                  </a:cubicBezTo>
                  <a:cubicBezTo>
                    <a:pt x="34" y="227"/>
                    <a:pt x="71" y="243"/>
                    <a:pt x="87" y="264"/>
                  </a:cubicBezTo>
                  <a:cubicBezTo>
                    <a:pt x="153" y="264"/>
                    <a:pt x="207" y="210"/>
                    <a:pt x="223" y="140"/>
                  </a:cubicBezTo>
                  <a:cubicBezTo>
                    <a:pt x="240" y="107"/>
                    <a:pt x="240" y="74"/>
                    <a:pt x="223" y="58"/>
                  </a:cubicBezTo>
                  <a:cubicBezTo>
                    <a:pt x="207" y="37"/>
                    <a:pt x="207" y="37"/>
                    <a:pt x="207" y="21"/>
                  </a:cubicBezTo>
                  <a:cubicBezTo>
                    <a:pt x="190" y="21"/>
                    <a:pt x="174" y="4"/>
                    <a:pt x="153" y="4"/>
                  </a:cubicBezTo>
                  <a:cubicBezTo>
                    <a:pt x="145" y="2"/>
                    <a:pt x="136" y="1"/>
                    <a:pt x="12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7" name="Google Shape;15387;p47"/>
            <p:cNvSpPr/>
            <p:nvPr/>
          </p:nvSpPr>
          <p:spPr>
            <a:xfrm>
              <a:off x="4270025" y="2814900"/>
              <a:ext cx="2600" cy="5175"/>
            </a:xfrm>
            <a:custGeom>
              <a:avLst/>
              <a:gdLst/>
              <a:ahLst/>
              <a:cxnLst/>
              <a:rect l="l" t="t" r="r" b="b"/>
              <a:pathLst>
                <a:path w="104" h="207" extrusionOk="0">
                  <a:moveTo>
                    <a:pt x="33" y="0"/>
                  </a:moveTo>
                  <a:cubicBezTo>
                    <a:pt x="17" y="17"/>
                    <a:pt x="17" y="33"/>
                    <a:pt x="0" y="71"/>
                  </a:cubicBezTo>
                  <a:cubicBezTo>
                    <a:pt x="0" y="104"/>
                    <a:pt x="0" y="137"/>
                    <a:pt x="17" y="157"/>
                  </a:cubicBezTo>
                  <a:cubicBezTo>
                    <a:pt x="33" y="190"/>
                    <a:pt x="54" y="207"/>
                    <a:pt x="87" y="207"/>
                  </a:cubicBezTo>
                  <a:lnTo>
                    <a:pt x="103" y="207"/>
                  </a:lnTo>
                  <a:cubicBezTo>
                    <a:pt x="70" y="137"/>
                    <a:pt x="54" y="71"/>
                    <a:pt x="3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8" name="Google Shape;15388;p47"/>
            <p:cNvSpPr/>
            <p:nvPr/>
          </p:nvSpPr>
          <p:spPr>
            <a:xfrm>
              <a:off x="4116750" y="272247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27" y="0"/>
                  </a:moveTo>
                  <a:cubicBezTo>
                    <a:pt x="67" y="0"/>
                    <a:pt x="15" y="49"/>
                    <a:pt x="1" y="106"/>
                  </a:cubicBezTo>
                  <a:cubicBezTo>
                    <a:pt x="1" y="144"/>
                    <a:pt x="1" y="176"/>
                    <a:pt x="17" y="209"/>
                  </a:cubicBezTo>
                  <a:cubicBezTo>
                    <a:pt x="34" y="226"/>
                    <a:pt x="67" y="247"/>
                    <a:pt x="83" y="263"/>
                  </a:cubicBezTo>
                  <a:cubicBezTo>
                    <a:pt x="153" y="263"/>
                    <a:pt x="207" y="209"/>
                    <a:pt x="223" y="144"/>
                  </a:cubicBezTo>
                  <a:cubicBezTo>
                    <a:pt x="240" y="106"/>
                    <a:pt x="223" y="73"/>
                    <a:pt x="223" y="57"/>
                  </a:cubicBezTo>
                  <a:lnTo>
                    <a:pt x="186" y="20"/>
                  </a:lnTo>
                  <a:cubicBezTo>
                    <a:pt x="186" y="20"/>
                    <a:pt x="170" y="3"/>
                    <a:pt x="153" y="3"/>
                  </a:cubicBezTo>
                  <a:cubicBezTo>
                    <a:pt x="144" y="1"/>
                    <a:pt x="136" y="0"/>
                    <a:pt x="12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9" name="Google Shape;15389;p47"/>
            <p:cNvSpPr/>
            <p:nvPr/>
          </p:nvSpPr>
          <p:spPr>
            <a:xfrm>
              <a:off x="4254975" y="2808725"/>
              <a:ext cx="6525" cy="6500"/>
            </a:xfrm>
            <a:custGeom>
              <a:avLst/>
              <a:gdLst/>
              <a:ahLst/>
              <a:cxnLst/>
              <a:rect l="l" t="t" r="r" b="b"/>
              <a:pathLst>
                <a:path w="261" h="260" extrusionOk="0">
                  <a:moveTo>
                    <a:pt x="135" y="1"/>
                  </a:moveTo>
                  <a:cubicBezTo>
                    <a:pt x="126" y="1"/>
                    <a:pt x="116" y="3"/>
                    <a:pt x="103" y="8"/>
                  </a:cubicBezTo>
                  <a:cubicBezTo>
                    <a:pt x="38" y="41"/>
                    <a:pt x="0" y="111"/>
                    <a:pt x="17" y="177"/>
                  </a:cubicBezTo>
                  <a:cubicBezTo>
                    <a:pt x="38" y="214"/>
                    <a:pt x="54" y="231"/>
                    <a:pt x="70" y="247"/>
                  </a:cubicBezTo>
                  <a:cubicBezTo>
                    <a:pt x="87" y="256"/>
                    <a:pt x="105" y="260"/>
                    <a:pt x="120" y="260"/>
                  </a:cubicBezTo>
                  <a:cubicBezTo>
                    <a:pt x="135" y="260"/>
                    <a:pt x="149" y="256"/>
                    <a:pt x="157" y="247"/>
                  </a:cubicBezTo>
                  <a:cubicBezTo>
                    <a:pt x="223" y="231"/>
                    <a:pt x="260" y="144"/>
                    <a:pt x="244" y="74"/>
                  </a:cubicBezTo>
                  <a:cubicBezTo>
                    <a:pt x="244" y="58"/>
                    <a:pt x="223" y="41"/>
                    <a:pt x="207" y="25"/>
                  </a:cubicBezTo>
                  <a:cubicBezTo>
                    <a:pt x="207" y="25"/>
                    <a:pt x="190" y="25"/>
                    <a:pt x="190" y="8"/>
                  </a:cubicBezTo>
                  <a:cubicBezTo>
                    <a:pt x="168" y="8"/>
                    <a:pt x="153" y="1"/>
                    <a:pt x="13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0" name="Google Shape;15390;p47"/>
            <p:cNvSpPr/>
            <p:nvPr/>
          </p:nvSpPr>
          <p:spPr>
            <a:xfrm>
              <a:off x="4264875" y="2843250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57" y="0"/>
                  </a:moveTo>
                  <a:cubicBezTo>
                    <a:pt x="87" y="0"/>
                    <a:pt x="33" y="33"/>
                    <a:pt x="17" y="120"/>
                  </a:cubicBezTo>
                  <a:cubicBezTo>
                    <a:pt x="0" y="136"/>
                    <a:pt x="17" y="173"/>
                    <a:pt x="17" y="206"/>
                  </a:cubicBezTo>
                  <a:cubicBezTo>
                    <a:pt x="33" y="239"/>
                    <a:pt x="70" y="260"/>
                    <a:pt x="103" y="260"/>
                  </a:cubicBezTo>
                  <a:cubicBezTo>
                    <a:pt x="110" y="262"/>
                    <a:pt x="117" y="263"/>
                    <a:pt x="124" y="263"/>
                  </a:cubicBezTo>
                  <a:cubicBezTo>
                    <a:pt x="172" y="263"/>
                    <a:pt x="225" y="215"/>
                    <a:pt x="239" y="157"/>
                  </a:cubicBezTo>
                  <a:cubicBezTo>
                    <a:pt x="239" y="120"/>
                    <a:pt x="239" y="87"/>
                    <a:pt x="223" y="54"/>
                  </a:cubicBezTo>
                  <a:lnTo>
                    <a:pt x="206" y="33"/>
                  </a:lnTo>
                  <a:cubicBezTo>
                    <a:pt x="190" y="17"/>
                    <a:pt x="173" y="0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1" name="Google Shape;15391;p47"/>
            <p:cNvSpPr/>
            <p:nvPr/>
          </p:nvSpPr>
          <p:spPr>
            <a:xfrm>
              <a:off x="3842275" y="281565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32" y="0"/>
                  </a:moveTo>
                  <a:cubicBezTo>
                    <a:pt x="74" y="0"/>
                    <a:pt x="31" y="49"/>
                    <a:pt x="17" y="107"/>
                  </a:cubicBezTo>
                  <a:cubicBezTo>
                    <a:pt x="0" y="144"/>
                    <a:pt x="0" y="177"/>
                    <a:pt x="17" y="210"/>
                  </a:cubicBezTo>
                  <a:cubicBezTo>
                    <a:pt x="33" y="230"/>
                    <a:pt x="70" y="247"/>
                    <a:pt x="87" y="263"/>
                  </a:cubicBezTo>
                  <a:cubicBezTo>
                    <a:pt x="157" y="263"/>
                    <a:pt x="206" y="210"/>
                    <a:pt x="223" y="144"/>
                  </a:cubicBezTo>
                  <a:cubicBezTo>
                    <a:pt x="239" y="107"/>
                    <a:pt x="239" y="90"/>
                    <a:pt x="223" y="57"/>
                  </a:cubicBezTo>
                  <a:cubicBezTo>
                    <a:pt x="206" y="41"/>
                    <a:pt x="206" y="41"/>
                    <a:pt x="206" y="24"/>
                  </a:cubicBezTo>
                  <a:cubicBezTo>
                    <a:pt x="190" y="24"/>
                    <a:pt x="173" y="3"/>
                    <a:pt x="157" y="3"/>
                  </a:cubicBezTo>
                  <a:cubicBezTo>
                    <a:pt x="148" y="1"/>
                    <a:pt x="140" y="0"/>
                    <a:pt x="13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2" name="Google Shape;15392;p47"/>
            <p:cNvSpPr/>
            <p:nvPr/>
          </p:nvSpPr>
          <p:spPr>
            <a:xfrm>
              <a:off x="3856900" y="2757725"/>
              <a:ext cx="6000" cy="6150"/>
            </a:xfrm>
            <a:custGeom>
              <a:avLst/>
              <a:gdLst/>
              <a:ahLst/>
              <a:cxnLst/>
              <a:rect l="l" t="t" r="r" b="b"/>
              <a:pathLst>
                <a:path w="240" h="246" extrusionOk="0">
                  <a:moveTo>
                    <a:pt x="116" y="0"/>
                  </a:moveTo>
                  <a:cubicBezTo>
                    <a:pt x="70" y="0"/>
                    <a:pt x="15" y="46"/>
                    <a:pt x="1" y="106"/>
                  </a:cubicBezTo>
                  <a:cubicBezTo>
                    <a:pt x="1" y="139"/>
                    <a:pt x="1" y="177"/>
                    <a:pt x="17" y="193"/>
                  </a:cubicBezTo>
                  <a:cubicBezTo>
                    <a:pt x="34" y="226"/>
                    <a:pt x="50" y="242"/>
                    <a:pt x="87" y="242"/>
                  </a:cubicBezTo>
                  <a:cubicBezTo>
                    <a:pt x="96" y="245"/>
                    <a:pt x="104" y="246"/>
                    <a:pt x="113" y="246"/>
                  </a:cubicBezTo>
                  <a:cubicBezTo>
                    <a:pt x="167" y="246"/>
                    <a:pt x="209" y="200"/>
                    <a:pt x="223" y="139"/>
                  </a:cubicBezTo>
                  <a:cubicBezTo>
                    <a:pt x="240" y="106"/>
                    <a:pt x="223" y="73"/>
                    <a:pt x="223" y="53"/>
                  </a:cubicBezTo>
                  <a:cubicBezTo>
                    <a:pt x="207" y="36"/>
                    <a:pt x="207" y="36"/>
                    <a:pt x="190" y="20"/>
                  </a:cubicBezTo>
                  <a:cubicBezTo>
                    <a:pt x="190" y="3"/>
                    <a:pt x="170" y="3"/>
                    <a:pt x="137" y="3"/>
                  </a:cubicBezTo>
                  <a:cubicBezTo>
                    <a:pt x="130" y="1"/>
                    <a:pt x="124" y="0"/>
                    <a:pt x="11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3" name="Google Shape;15393;p47"/>
            <p:cNvSpPr/>
            <p:nvPr/>
          </p:nvSpPr>
          <p:spPr>
            <a:xfrm>
              <a:off x="3846600" y="28337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20" y="1"/>
                  </a:moveTo>
                  <a:cubicBezTo>
                    <a:pt x="66" y="1"/>
                    <a:pt x="33" y="55"/>
                    <a:pt x="17" y="104"/>
                  </a:cubicBezTo>
                  <a:cubicBezTo>
                    <a:pt x="0" y="141"/>
                    <a:pt x="17" y="174"/>
                    <a:pt x="17" y="207"/>
                  </a:cubicBezTo>
                  <a:cubicBezTo>
                    <a:pt x="33" y="228"/>
                    <a:pt x="66" y="244"/>
                    <a:pt x="104" y="261"/>
                  </a:cubicBezTo>
                  <a:cubicBezTo>
                    <a:pt x="153" y="261"/>
                    <a:pt x="223" y="207"/>
                    <a:pt x="240" y="141"/>
                  </a:cubicBezTo>
                  <a:lnTo>
                    <a:pt x="240" y="104"/>
                  </a:lnTo>
                  <a:cubicBezTo>
                    <a:pt x="240" y="71"/>
                    <a:pt x="223" y="55"/>
                    <a:pt x="207" y="22"/>
                  </a:cubicBezTo>
                  <a:cubicBezTo>
                    <a:pt x="190" y="22"/>
                    <a:pt x="170" y="1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4" name="Google Shape;15394;p47"/>
            <p:cNvSpPr/>
            <p:nvPr/>
          </p:nvSpPr>
          <p:spPr>
            <a:xfrm>
              <a:off x="3838450" y="2783975"/>
              <a:ext cx="2600" cy="6525"/>
            </a:xfrm>
            <a:custGeom>
              <a:avLst/>
              <a:gdLst/>
              <a:ahLst/>
              <a:cxnLst/>
              <a:rect l="l" t="t" r="r" b="b"/>
              <a:pathLst>
                <a:path w="104" h="261" extrusionOk="0">
                  <a:moveTo>
                    <a:pt x="1" y="1"/>
                  </a:moveTo>
                  <a:lnTo>
                    <a:pt x="1" y="260"/>
                  </a:lnTo>
                  <a:cubicBezTo>
                    <a:pt x="50" y="240"/>
                    <a:pt x="83" y="207"/>
                    <a:pt x="104" y="157"/>
                  </a:cubicBezTo>
                  <a:cubicBezTo>
                    <a:pt x="104" y="104"/>
                    <a:pt x="104" y="54"/>
                    <a:pt x="67" y="34"/>
                  </a:cubicBezTo>
                  <a:cubicBezTo>
                    <a:pt x="50" y="17"/>
                    <a:pt x="34" y="1"/>
                    <a:pt x="1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5" name="Google Shape;15395;p47"/>
            <p:cNvSpPr/>
            <p:nvPr/>
          </p:nvSpPr>
          <p:spPr>
            <a:xfrm>
              <a:off x="3839700" y="2799450"/>
              <a:ext cx="6000" cy="6375"/>
            </a:xfrm>
            <a:custGeom>
              <a:avLst/>
              <a:gdLst/>
              <a:ahLst/>
              <a:cxnLst/>
              <a:rect l="l" t="t" r="r" b="b"/>
              <a:pathLst>
                <a:path w="240" h="255" extrusionOk="0">
                  <a:moveTo>
                    <a:pt x="87" y="0"/>
                  </a:moveTo>
                  <a:cubicBezTo>
                    <a:pt x="33" y="33"/>
                    <a:pt x="0" y="103"/>
                    <a:pt x="17" y="173"/>
                  </a:cubicBezTo>
                  <a:cubicBezTo>
                    <a:pt x="17" y="206"/>
                    <a:pt x="33" y="223"/>
                    <a:pt x="70" y="239"/>
                  </a:cubicBezTo>
                  <a:cubicBezTo>
                    <a:pt x="79" y="249"/>
                    <a:pt x="91" y="255"/>
                    <a:pt x="106" y="255"/>
                  </a:cubicBezTo>
                  <a:cubicBezTo>
                    <a:pt x="121" y="255"/>
                    <a:pt x="138" y="249"/>
                    <a:pt x="157" y="239"/>
                  </a:cubicBezTo>
                  <a:cubicBezTo>
                    <a:pt x="190" y="223"/>
                    <a:pt x="206" y="206"/>
                    <a:pt x="223" y="173"/>
                  </a:cubicBezTo>
                  <a:cubicBezTo>
                    <a:pt x="239" y="136"/>
                    <a:pt x="239" y="103"/>
                    <a:pt x="223" y="87"/>
                  </a:cubicBezTo>
                  <a:cubicBezTo>
                    <a:pt x="223" y="54"/>
                    <a:pt x="223" y="33"/>
                    <a:pt x="206" y="17"/>
                  </a:cubicBezTo>
                  <a:cubicBezTo>
                    <a:pt x="190" y="17"/>
                    <a:pt x="190" y="17"/>
                    <a:pt x="17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6" name="Google Shape;15396;p47"/>
            <p:cNvSpPr/>
            <p:nvPr/>
          </p:nvSpPr>
          <p:spPr>
            <a:xfrm>
              <a:off x="3849600" y="2725050"/>
              <a:ext cx="6000" cy="6250"/>
            </a:xfrm>
            <a:custGeom>
              <a:avLst/>
              <a:gdLst/>
              <a:ahLst/>
              <a:cxnLst/>
              <a:rect l="l" t="t" r="r" b="b"/>
              <a:pathLst>
                <a:path w="240" h="250" extrusionOk="0">
                  <a:moveTo>
                    <a:pt x="117" y="0"/>
                  </a:moveTo>
                  <a:cubicBezTo>
                    <a:pt x="70" y="0"/>
                    <a:pt x="14" y="49"/>
                    <a:pt x="0" y="106"/>
                  </a:cubicBezTo>
                  <a:cubicBezTo>
                    <a:pt x="0" y="144"/>
                    <a:pt x="0" y="177"/>
                    <a:pt x="17" y="193"/>
                  </a:cubicBezTo>
                  <a:cubicBezTo>
                    <a:pt x="33" y="226"/>
                    <a:pt x="50" y="247"/>
                    <a:pt x="87" y="247"/>
                  </a:cubicBezTo>
                  <a:cubicBezTo>
                    <a:pt x="95" y="249"/>
                    <a:pt x="103" y="250"/>
                    <a:pt x="111" y="250"/>
                  </a:cubicBezTo>
                  <a:cubicBezTo>
                    <a:pt x="165" y="250"/>
                    <a:pt x="208" y="201"/>
                    <a:pt x="223" y="144"/>
                  </a:cubicBezTo>
                  <a:cubicBezTo>
                    <a:pt x="239" y="106"/>
                    <a:pt x="223" y="73"/>
                    <a:pt x="206" y="41"/>
                  </a:cubicBezTo>
                  <a:cubicBezTo>
                    <a:pt x="206" y="41"/>
                    <a:pt x="206" y="20"/>
                    <a:pt x="190" y="20"/>
                  </a:cubicBezTo>
                  <a:cubicBezTo>
                    <a:pt x="190" y="3"/>
                    <a:pt x="173" y="3"/>
                    <a:pt x="136" y="3"/>
                  </a:cubicBezTo>
                  <a:cubicBezTo>
                    <a:pt x="130" y="1"/>
                    <a:pt x="124" y="0"/>
                    <a:pt x="11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7" name="Google Shape;15397;p47"/>
            <p:cNvSpPr/>
            <p:nvPr/>
          </p:nvSpPr>
          <p:spPr>
            <a:xfrm>
              <a:off x="3855150" y="2740725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44" y="1"/>
                  </a:moveTo>
                  <a:cubicBezTo>
                    <a:pt x="131" y="1"/>
                    <a:pt x="117" y="5"/>
                    <a:pt x="104" y="11"/>
                  </a:cubicBezTo>
                  <a:cubicBezTo>
                    <a:pt x="71" y="11"/>
                    <a:pt x="54" y="32"/>
                    <a:pt x="34" y="48"/>
                  </a:cubicBezTo>
                  <a:cubicBezTo>
                    <a:pt x="17" y="65"/>
                    <a:pt x="1" y="98"/>
                    <a:pt x="1" y="135"/>
                  </a:cubicBezTo>
                  <a:cubicBezTo>
                    <a:pt x="1" y="168"/>
                    <a:pt x="17" y="201"/>
                    <a:pt x="34" y="238"/>
                  </a:cubicBezTo>
                  <a:cubicBezTo>
                    <a:pt x="55" y="252"/>
                    <a:pt x="80" y="259"/>
                    <a:pt x="104" y="259"/>
                  </a:cubicBezTo>
                  <a:cubicBezTo>
                    <a:pt x="138" y="259"/>
                    <a:pt x="171" y="243"/>
                    <a:pt x="190" y="201"/>
                  </a:cubicBezTo>
                  <a:cubicBezTo>
                    <a:pt x="240" y="152"/>
                    <a:pt x="240" y="65"/>
                    <a:pt x="190" y="32"/>
                  </a:cubicBezTo>
                  <a:cubicBezTo>
                    <a:pt x="180" y="10"/>
                    <a:pt x="163" y="1"/>
                    <a:pt x="14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8" name="Google Shape;15398;p47"/>
            <p:cNvSpPr/>
            <p:nvPr/>
          </p:nvSpPr>
          <p:spPr>
            <a:xfrm>
              <a:off x="3854325" y="2695550"/>
              <a:ext cx="6000" cy="6075"/>
            </a:xfrm>
            <a:custGeom>
              <a:avLst/>
              <a:gdLst/>
              <a:ahLst/>
              <a:cxnLst/>
              <a:rect l="l" t="t" r="r" b="b"/>
              <a:pathLst>
                <a:path w="240" h="243" extrusionOk="0">
                  <a:moveTo>
                    <a:pt x="120" y="0"/>
                  </a:moveTo>
                  <a:cubicBezTo>
                    <a:pt x="67" y="0"/>
                    <a:pt x="34" y="33"/>
                    <a:pt x="17" y="103"/>
                  </a:cubicBezTo>
                  <a:cubicBezTo>
                    <a:pt x="1" y="136"/>
                    <a:pt x="17" y="169"/>
                    <a:pt x="34" y="190"/>
                  </a:cubicBezTo>
                  <a:cubicBezTo>
                    <a:pt x="34" y="223"/>
                    <a:pt x="67" y="239"/>
                    <a:pt x="104" y="239"/>
                  </a:cubicBezTo>
                  <a:cubicBezTo>
                    <a:pt x="110" y="241"/>
                    <a:pt x="117" y="242"/>
                    <a:pt x="124" y="242"/>
                  </a:cubicBezTo>
                  <a:cubicBezTo>
                    <a:pt x="171" y="242"/>
                    <a:pt x="225" y="197"/>
                    <a:pt x="240" y="136"/>
                  </a:cubicBezTo>
                  <a:lnTo>
                    <a:pt x="240" y="103"/>
                  </a:lnTo>
                  <a:cubicBezTo>
                    <a:pt x="240" y="66"/>
                    <a:pt x="223" y="33"/>
                    <a:pt x="207" y="17"/>
                  </a:cubicBezTo>
                  <a:cubicBezTo>
                    <a:pt x="190" y="0"/>
                    <a:pt x="170" y="0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9" name="Google Shape;15399;p47"/>
            <p:cNvSpPr/>
            <p:nvPr/>
          </p:nvSpPr>
          <p:spPr>
            <a:xfrm>
              <a:off x="3853925" y="2848800"/>
              <a:ext cx="4650" cy="1775"/>
            </a:xfrm>
            <a:custGeom>
              <a:avLst/>
              <a:gdLst/>
              <a:ahLst/>
              <a:cxnLst/>
              <a:rect l="l" t="t" r="r" b="b"/>
              <a:pathLst>
                <a:path w="186" h="71" extrusionOk="0">
                  <a:moveTo>
                    <a:pt x="120" y="1"/>
                  </a:moveTo>
                  <a:cubicBezTo>
                    <a:pt x="83" y="1"/>
                    <a:pt x="50" y="1"/>
                    <a:pt x="33" y="17"/>
                  </a:cubicBezTo>
                  <a:cubicBezTo>
                    <a:pt x="17" y="38"/>
                    <a:pt x="0" y="54"/>
                    <a:pt x="0" y="71"/>
                  </a:cubicBezTo>
                  <a:lnTo>
                    <a:pt x="186" y="71"/>
                  </a:lnTo>
                  <a:lnTo>
                    <a:pt x="186" y="54"/>
                  </a:lnTo>
                  <a:cubicBezTo>
                    <a:pt x="186" y="38"/>
                    <a:pt x="169" y="38"/>
                    <a:pt x="169" y="17"/>
                  </a:cubicBezTo>
                  <a:cubicBezTo>
                    <a:pt x="153" y="17"/>
                    <a:pt x="136" y="1"/>
                    <a:pt x="12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0" name="Google Shape;15400;p47"/>
            <p:cNvSpPr/>
            <p:nvPr/>
          </p:nvSpPr>
          <p:spPr>
            <a:xfrm>
              <a:off x="4210350" y="2849225"/>
              <a:ext cx="4750" cy="1350"/>
            </a:xfrm>
            <a:custGeom>
              <a:avLst/>
              <a:gdLst/>
              <a:ahLst/>
              <a:cxnLst/>
              <a:rect l="l" t="t" r="r" b="b"/>
              <a:pathLst>
                <a:path w="190" h="54" extrusionOk="0">
                  <a:moveTo>
                    <a:pt x="120" y="0"/>
                  </a:moveTo>
                  <a:cubicBezTo>
                    <a:pt x="70" y="0"/>
                    <a:pt x="33" y="21"/>
                    <a:pt x="0" y="54"/>
                  </a:cubicBezTo>
                  <a:lnTo>
                    <a:pt x="190" y="54"/>
                  </a:lnTo>
                  <a:cubicBezTo>
                    <a:pt x="173" y="54"/>
                    <a:pt x="173" y="37"/>
                    <a:pt x="173" y="37"/>
                  </a:cubicBezTo>
                  <a:cubicBezTo>
                    <a:pt x="153" y="21"/>
                    <a:pt x="136" y="21"/>
                    <a:pt x="12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1" name="Google Shape;15401;p47"/>
            <p:cNvSpPr/>
            <p:nvPr/>
          </p:nvSpPr>
          <p:spPr>
            <a:xfrm>
              <a:off x="4226625" y="2802300"/>
              <a:ext cx="6100" cy="6550"/>
            </a:xfrm>
            <a:custGeom>
              <a:avLst/>
              <a:gdLst/>
              <a:ahLst/>
              <a:cxnLst/>
              <a:rect l="l" t="t" r="r" b="b"/>
              <a:pathLst>
                <a:path w="244" h="262" extrusionOk="0">
                  <a:moveTo>
                    <a:pt x="139" y="1"/>
                  </a:moveTo>
                  <a:cubicBezTo>
                    <a:pt x="104" y="1"/>
                    <a:pt x="67" y="18"/>
                    <a:pt x="38" y="59"/>
                  </a:cubicBezTo>
                  <a:cubicBezTo>
                    <a:pt x="1" y="109"/>
                    <a:pt x="1" y="179"/>
                    <a:pt x="38" y="228"/>
                  </a:cubicBezTo>
                  <a:cubicBezTo>
                    <a:pt x="59" y="251"/>
                    <a:pt x="83" y="261"/>
                    <a:pt x="109" y="261"/>
                  </a:cubicBezTo>
                  <a:cubicBezTo>
                    <a:pt x="143" y="261"/>
                    <a:pt x="178" y="243"/>
                    <a:pt x="207" y="212"/>
                  </a:cubicBezTo>
                  <a:cubicBezTo>
                    <a:pt x="244" y="162"/>
                    <a:pt x="244" y="76"/>
                    <a:pt x="207" y="22"/>
                  </a:cubicBezTo>
                  <a:cubicBezTo>
                    <a:pt x="187" y="9"/>
                    <a:pt x="163" y="1"/>
                    <a:pt x="13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2" name="Google Shape;15402;p47"/>
            <p:cNvSpPr/>
            <p:nvPr/>
          </p:nvSpPr>
          <p:spPr>
            <a:xfrm>
              <a:off x="4228800" y="2818850"/>
              <a:ext cx="6500" cy="6300"/>
            </a:xfrm>
            <a:custGeom>
              <a:avLst/>
              <a:gdLst/>
              <a:ahLst/>
              <a:cxnLst/>
              <a:rect l="l" t="t" r="r" b="b"/>
              <a:pathLst>
                <a:path w="260" h="252" extrusionOk="0">
                  <a:moveTo>
                    <a:pt x="138" y="0"/>
                  </a:moveTo>
                  <a:cubicBezTo>
                    <a:pt x="105" y="0"/>
                    <a:pt x="73" y="20"/>
                    <a:pt x="54" y="49"/>
                  </a:cubicBezTo>
                  <a:cubicBezTo>
                    <a:pt x="0" y="102"/>
                    <a:pt x="0" y="185"/>
                    <a:pt x="54" y="222"/>
                  </a:cubicBezTo>
                  <a:cubicBezTo>
                    <a:pt x="68" y="242"/>
                    <a:pt x="91" y="252"/>
                    <a:pt x="116" y="252"/>
                  </a:cubicBezTo>
                  <a:cubicBezTo>
                    <a:pt x="150" y="252"/>
                    <a:pt x="187" y="234"/>
                    <a:pt x="206" y="205"/>
                  </a:cubicBezTo>
                  <a:cubicBezTo>
                    <a:pt x="260" y="152"/>
                    <a:pt x="260" y="65"/>
                    <a:pt x="206" y="32"/>
                  </a:cubicBezTo>
                  <a:cubicBezTo>
                    <a:pt x="186" y="10"/>
                    <a:pt x="162" y="0"/>
                    <a:pt x="13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3" name="Google Shape;15403;p47"/>
            <p:cNvSpPr/>
            <p:nvPr/>
          </p:nvSpPr>
          <p:spPr>
            <a:xfrm>
              <a:off x="3838450" y="2848400"/>
              <a:ext cx="1675" cy="2175"/>
            </a:xfrm>
            <a:custGeom>
              <a:avLst/>
              <a:gdLst/>
              <a:ahLst/>
              <a:cxnLst/>
              <a:rect l="l" t="t" r="r" b="b"/>
              <a:pathLst>
                <a:path w="67" h="87" extrusionOk="0">
                  <a:moveTo>
                    <a:pt x="1" y="0"/>
                  </a:moveTo>
                  <a:lnTo>
                    <a:pt x="1" y="87"/>
                  </a:lnTo>
                  <a:lnTo>
                    <a:pt x="67" y="87"/>
                  </a:lnTo>
                  <a:cubicBezTo>
                    <a:pt x="67" y="70"/>
                    <a:pt x="50" y="33"/>
                    <a:pt x="34" y="17"/>
                  </a:cubicBezTo>
                  <a:cubicBezTo>
                    <a:pt x="34" y="17"/>
                    <a:pt x="17" y="0"/>
                    <a:pt x="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4" name="Google Shape;15404;p47"/>
            <p:cNvSpPr/>
            <p:nvPr/>
          </p:nvSpPr>
          <p:spPr>
            <a:xfrm>
              <a:off x="3842675" y="2753475"/>
              <a:ext cx="6125" cy="6500"/>
            </a:xfrm>
            <a:custGeom>
              <a:avLst/>
              <a:gdLst/>
              <a:ahLst/>
              <a:cxnLst/>
              <a:rect l="l" t="t" r="r" b="b"/>
              <a:pathLst>
                <a:path w="245" h="260" extrusionOk="0">
                  <a:moveTo>
                    <a:pt x="141" y="0"/>
                  </a:moveTo>
                  <a:cubicBezTo>
                    <a:pt x="87" y="0"/>
                    <a:pt x="17" y="54"/>
                    <a:pt x="1" y="120"/>
                  </a:cubicBezTo>
                  <a:cubicBezTo>
                    <a:pt x="1" y="157"/>
                    <a:pt x="1" y="190"/>
                    <a:pt x="17" y="223"/>
                  </a:cubicBezTo>
                  <a:cubicBezTo>
                    <a:pt x="38" y="243"/>
                    <a:pt x="71" y="260"/>
                    <a:pt x="87" y="260"/>
                  </a:cubicBezTo>
                  <a:cubicBezTo>
                    <a:pt x="120" y="260"/>
                    <a:pt x="157" y="260"/>
                    <a:pt x="174" y="243"/>
                  </a:cubicBezTo>
                  <a:cubicBezTo>
                    <a:pt x="207" y="223"/>
                    <a:pt x="223" y="190"/>
                    <a:pt x="223" y="157"/>
                  </a:cubicBezTo>
                  <a:cubicBezTo>
                    <a:pt x="244" y="120"/>
                    <a:pt x="223" y="87"/>
                    <a:pt x="207" y="54"/>
                  </a:cubicBezTo>
                  <a:cubicBezTo>
                    <a:pt x="207" y="54"/>
                    <a:pt x="207" y="37"/>
                    <a:pt x="190" y="37"/>
                  </a:cubicBezTo>
                  <a:cubicBezTo>
                    <a:pt x="190" y="37"/>
                    <a:pt x="190" y="17"/>
                    <a:pt x="174" y="17"/>
                  </a:cubicBezTo>
                  <a:cubicBezTo>
                    <a:pt x="174" y="17"/>
                    <a:pt x="157" y="17"/>
                    <a:pt x="14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5" name="Google Shape;15405;p47"/>
            <p:cNvSpPr/>
            <p:nvPr/>
          </p:nvSpPr>
          <p:spPr>
            <a:xfrm>
              <a:off x="3843600" y="2771100"/>
              <a:ext cx="6025" cy="6375"/>
            </a:xfrm>
            <a:custGeom>
              <a:avLst/>
              <a:gdLst/>
              <a:ahLst/>
              <a:cxnLst/>
              <a:rect l="l" t="t" r="r" b="b"/>
              <a:pathLst>
                <a:path w="241" h="255" extrusionOk="0">
                  <a:moveTo>
                    <a:pt x="83" y="0"/>
                  </a:moveTo>
                  <a:cubicBezTo>
                    <a:pt x="50" y="17"/>
                    <a:pt x="34" y="54"/>
                    <a:pt x="17" y="70"/>
                  </a:cubicBezTo>
                  <a:cubicBezTo>
                    <a:pt x="1" y="103"/>
                    <a:pt x="1" y="136"/>
                    <a:pt x="1" y="173"/>
                  </a:cubicBezTo>
                  <a:cubicBezTo>
                    <a:pt x="17" y="206"/>
                    <a:pt x="34" y="223"/>
                    <a:pt x="50" y="239"/>
                  </a:cubicBezTo>
                  <a:cubicBezTo>
                    <a:pt x="67" y="250"/>
                    <a:pt x="84" y="255"/>
                    <a:pt x="100" y="255"/>
                  </a:cubicBezTo>
                  <a:cubicBezTo>
                    <a:pt x="115" y="255"/>
                    <a:pt x="129" y="250"/>
                    <a:pt x="137" y="239"/>
                  </a:cubicBezTo>
                  <a:cubicBezTo>
                    <a:pt x="207" y="223"/>
                    <a:pt x="240" y="136"/>
                    <a:pt x="224" y="87"/>
                  </a:cubicBezTo>
                  <a:cubicBezTo>
                    <a:pt x="224" y="54"/>
                    <a:pt x="207" y="33"/>
                    <a:pt x="186" y="17"/>
                  </a:cubicBezTo>
                  <a:cubicBezTo>
                    <a:pt x="186" y="17"/>
                    <a:pt x="170" y="17"/>
                    <a:pt x="17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6" name="Google Shape;15406;p47"/>
            <p:cNvSpPr/>
            <p:nvPr/>
          </p:nvSpPr>
          <p:spPr>
            <a:xfrm>
              <a:off x="3842275" y="27097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2" y="0"/>
                  </a:moveTo>
                  <a:cubicBezTo>
                    <a:pt x="100" y="0"/>
                    <a:pt x="64" y="19"/>
                    <a:pt x="33" y="50"/>
                  </a:cubicBezTo>
                  <a:cubicBezTo>
                    <a:pt x="0" y="99"/>
                    <a:pt x="0" y="186"/>
                    <a:pt x="33" y="239"/>
                  </a:cubicBezTo>
                  <a:cubicBezTo>
                    <a:pt x="55" y="253"/>
                    <a:pt x="80" y="261"/>
                    <a:pt x="104" y="261"/>
                  </a:cubicBezTo>
                  <a:cubicBezTo>
                    <a:pt x="141" y="261"/>
                    <a:pt x="177" y="244"/>
                    <a:pt x="206" y="202"/>
                  </a:cubicBezTo>
                  <a:cubicBezTo>
                    <a:pt x="239" y="153"/>
                    <a:pt x="239" y="83"/>
                    <a:pt x="190" y="33"/>
                  </a:cubicBezTo>
                  <a:cubicBezTo>
                    <a:pt x="176" y="10"/>
                    <a:pt x="155" y="0"/>
                    <a:pt x="13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7" name="Google Shape;15407;p47"/>
            <p:cNvSpPr/>
            <p:nvPr/>
          </p:nvSpPr>
          <p:spPr>
            <a:xfrm>
              <a:off x="4257550" y="2828300"/>
              <a:ext cx="6100" cy="6300"/>
            </a:xfrm>
            <a:custGeom>
              <a:avLst/>
              <a:gdLst/>
              <a:ahLst/>
              <a:cxnLst/>
              <a:rect l="l" t="t" r="r" b="b"/>
              <a:pathLst>
                <a:path w="244" h="252" extrusionOk="0">
                  <a:moveTo>
                    <a:pt x="137" y="1"/>
                  </a:moveTo>
                  <a:cubicBezTo>
                    <a:pt x="104" y="1"/>
                    <a:pt x="73" y="19"/>
                    <a:pt x="54" y="50"/>
                  </a:cubicBezTo>
                  <a:cubicBezTo>
                    <a:pt x="0" y="99"/>
                    <a:pt x="0" y="186"/>
                    <a:pt x="54" y="219"/>
                  </a:cubicBezTo>
                  <a:cubicBezTo>
                    <a:pt x="68" y="242"/>
                    <a:pt x="89" y="252"/>
                    <a:pt x="112" y="252"/>
                  </a:cubicBezTo>
                  <a:cubicBezTo>
                    <a:pt x="143" y="252"/>
                    <a:pt x="178" y="233"/>
                    <a:pt x="207" y="202"/>
                  </a:cubicBezTo>
                  <a:cubicBezTo>
                    <a:pt x="244" y="153"/>
                    <a:pt x="244" y="66"/>
                    <a:pt x="207" y="33"/>
                  </a:cubicBezTo>
                  <a:cubicBezTo>
                    <a:pt x="186" y="11"/>
                    <a:pt x="161" y="1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8" name="Google Shape;15408;p47"/>
            <p:cNvSpPr/>
            <p:nvPr/>
          </p:nvSpPr>
          <p:spPr>
            <a:xfrm>
              <a:off x="3979675" y="274790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03" y="1"/>
                  </a:moveTo>
                  <a:cubicBezTo>
                    <a:pt x="70" y="17"/>
                    <a:pt x="37" y="71"/>
                    <a:pt x="21" y="120"/>
                  </a:cubicBezTo>
                  <a:cubicBezTo>
                    <a:pt x="0" y="190"/>
                    <a:pt x="37" y="240"/>
                    <a:pt x="103" y="260"/>
                  </a:cubicBezTo>
                  <a:cubicBezTo>
                    <a:pt x="140" y="260"/>
                    <a:pt x="157" y="260"/>
                    <a:pt x="190" y="240"/>
                  </a:cubicBezTo>
                  <a:cubicBezTo>
                    <a:pt x="206" y="207"/>
                    <a:pt x="227" y="190"/>
                    <a:pt x="243" y="157"/>
                  </a:cubicBezTo>
                  <a:cubicBezTo>
                    <a:pt x="243" y="120"/>
                    <a:pt x="243" y="87"/>
                    <a:pt x="227" y="54"/>
                  </a:cubicBezTo>
                  <a:cubicBezTo>
                    <a:pt x="227" y="54"/>
                    <a:pt x="227" y="34"/>
                    <a:pt x="206" y="34"/>
                  </a:cubicBezTo>
                  <a:cubicBezTo>
                    <a:pt x="206" y="34"/>
                    <a:pt x="206" y="17"/>
                    <a:pt x="190" y="17"/>
                  </a:cubicBezTo>
                  <a:cubicBezTo>
                    <a:pt x="173" y="17"/>
                    <a:pt x="140" y="17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9" name="Google Shape;15409;p47"/>
            <p:cNvSpPr/>
            <p:nvPr/>
          </p:nvSpPr>
          <p:spPr>
            <a:xfrm>
              <a:off x="3944100" y="2832200"/>
              <a:ext cx="6425" cy="6500"/>
            </a:xfrm>
            <a:custGeom>
              <a:avLst/>
              <a:gdLst/>
              <a:ahLst/>
              <a:cxnLst/>
              <a:rect l="l" t="t" r="r" b="b"/>
              <a:pathLst>
                <a:path w="257" h="260" extrusionOk="0">
                  <a:moveTo>
                    <a:pt x="135" y="0"/>
                  </a:moveTo>
                  <a:cubicBezTo>
                    <a:pt x="101" y="0"/>
                    <a:pt x="69" y="18"/>
                    <a:pt x="50" y="46"/>
                  </a:cubicBezTo>
                  <a:cubicBezTo>
                    <a:pt x="1" y="100"/>
                    <a:pt x="1" y="187"/>
                    <a:pt x="50" y="236"/>
                  </a:cubicBezTo>
                  <a:cubicBezTo>
                    <a:pt x="65" y="251"/>
                    <a:pt x="91" y="259"/>
                    <a:pt x="118" y="259"/>
                  </a:cubicBezTo>
                  <a:cubicBezTo>
                    <a:pt x="151" y="259"/>
                    <a:pt x="186" y="247"/>
                    <a:pt x="207" y="220"/>
                  </a:cubicBezTo>
                  <a:cubicBezTo>
                    <a:pt x="256" y="150"/>
                    <a:pt x="256" y="84"/>
                    <a:pt x="207" y="30"/>
                  </a:cubicBezTo>
                  <a:cubicBezTo>
                    <a:pt x="184" y="9"/>
                    <a:pt x="159" y="0"/>
                    <a:pt x="135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0" name="Google Shape;15410;p47"/>
            <p:cNvSpPr/>
            <p:nvPr/>
          </p:nvSpPr>
          <p:spPr>
            <a:xfrm>
              <a:off x="3940200" y="2801275"/>
              <a:ext cx="6000" cy="6250"/>
            </a:xfrm>
            <a:custGeom>
              <a:avLst/>
              <a:gdLst/>
              <a:ahLst/>
              <a:cxnLst/>
              <a:rect l="l" t="t" r="r" b="b"/>
              <a:pathLst>
                <a:path w="240" h="250" extrusionOk="0">
                  <a:moveTo>
                    <a:pt x="133" y="0"/>
                  </a:moveTo>
                  <a:cubicBezTo>
                    <a:pt x="101" y="0"/>
                    <a:pt x="64" y="18"/>
                    <a:pt x="33" y="47"/>
                  </a:cubicBezTo>
                  <a:cubicBezTo>
                    <a:pt x="0" y="100"/>
                    <a:pt x="0" y="187"/>
                    <a:pt x="33" y="220"/>
                  </a:cubicBezTo>
                  <a:cubicBezTo>
                    <a:pt x="55" y="240"/>
                    <a:pt x="81" y="250"/>
                    <a:pt x="106" y="250"/>
                  </a:cubicBezTo>
                  <a:cubicBezTo>
                    <a:pt x="142" y="250"/>
                    <a:pt x="177" y="232"/>
                    <a:pt x="206" y="203"/>
                  </a:cubicBezTo>
                  <a:cubicBezTo>
                    <a:pt x="239" y="150"/>
                    <a:pt x="239" y="63"/>
                    <a:pt x="190" y="30"/>
                  </a:cubicBezTo>
                  <a:cubicBezTo>
                    <a:pt x="176" y="9"/>
                    <a:pt x="156" y="0"/>
                    <a:pt x="13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1" name="Google Shape;15411;p47"/>
            <p:cNvSpPr/>
            <p:nvPr/>
          </p:nvSpPr>
          <p:spPr>
            <a:xfrm>
              <a:off x="3940600" y="2755725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38" y="0"/>
                  </a:moveTo>
                  <a:cubicBezTo>
                    <a:pt x="103" y="0"/>
                    <a:pt x="67" y="19"/>
                    <a:pt x="38" y="50"/>
                  </a:cubicBezTo>
                  <a:cubicBezTo>
                    <a:pt x="1" y="100"/>
                    <a:pt x="1" y="186"/>
                    <a:pt x="38" y="219"/>
                  </a:cubicBezTo>
                  <a:cubicBezTo>
                    <a:pt x="54" y="236"/>
                    <a:pt x="71" y="257"/>
                    <a:pt x="87" y="257"/>
                  </a:cubicBezTo>
                  <a:cubicBezTo>
                    <a:pt x="120" y="257"/>
                    <a:pt x="174" y="257"/>
                    <a:pt x="207" y="203"/>
                  </a:cubicBezTo>
                  <a:cubicBezTo>
                    <a:pt x="244" y="170"/>
                    <a:pt x="244" y="116"/>
                    <a:pt x="223" y="67"/>
                  </a:cubicBezTo>
                  <a:cubicBezTo>
                    <a:pt x="223" y="50"/>
                    <a:pt x="207" y="30"/>
                    <a:pt x="207" y="30"/>
                  </a:cubicBezTo>
                  <a:cubicBezTo>
                    <a:pt x="186" y="9"/>
                    <a:pt x="162" y="0"/>
                    <a:pt x="13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2" name="Google Shape;15412;p47"/>
            <p:cNvSpPr/>
            <p:nvPr/>
          </p:nvSpPr>
          <p:spPr>
            <a:xfrm>
              <a:off x="3925150" y="2796950"/>
              <a:ext cx="6500" cy="6325"/>
            </a:xfrm>
            <a:custGeom>
              <a:avLst/>
              <a:gdLst/>
              <a:ahLst/>
              <a:cxnLst/>
              <a:rect l="l" t="t" r="r" b="b"/>
              <a:pathLst>
                <a:path w="260" h="253" extrusionOk="0">
                  <a:moveTo>
                    <a:pt x="151" y="0"/>
                  </a:moveTo>
                  <a:cubicBezTo>
                    <a:pt x="119" y="0"/>
                    <a:pt x="83" y="19"/>
                    <a:pt x="54" y="51"/>
                  </a:cubicBezTo>
                  <a:cubicBezTo>
                    <a:pt x="0" y="100"/>
                    <a:pt x="0" y="187"/>
                    <a:pt x="54" y="220"/>
                  </a:cubicBezTo>
                  <a:cubicBezTo>
                    <a:pt x="75" y="242"/>
                    <a:pt x="99" y="252"/>
                    <a:pt x="124" y="252"/>
                  </a:cubicBezTo>
                  <a:cubicBezTo>
                    <a:pt x="156" y="252"/>
                    <a:pt x="187" y="234"/>
                    <a:pt x="206" y="203"/>
                  </a:cubicBezTo>
                  <a:cubicBezTo>
                    <a:pt x="260" y="154"/>
                    <a:pt x="260" y="67"/>
                    <a:pt x="206" y="30"/>
                  </a:cubicBezTo>
                  <a:cubicBezTo>
                    <a:pt x="193" y="10"/>
                    <a:pt x="173" y="0"/>
                    <a:pt x="15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3" name="Google Shape;15413;p47"/>
            <p:cNvSpPr/>
            <p:nvPr/>
          </p:nvSpPr>
          <p:spPr>
            <a:xfrm>
              <a:off x="3921750" y="273717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53" y="1"/>
                  </a:moveTo>
                  <a:cubicBezTo>
                    <a:pt x="120" y="1"/>
                    <a:pt x="87" y="1"/>
                    <a:pt x="70" y="17"/>
                  </a:cubicBezTo>
                  <a:cubicBezTo>
                    <a:pt x="33" y="50"/>
                    <a:pt x="17" y="71"/>
                    <a:pt x="17" y="104"/>
                  </a:cubicBezTo>
                  <a:cubicBezTo>
                    <a:pt x="0" y="137"/>
                    <a:pt x="17" y="174"/>
                    <a:pt x="33" y="207"/>
                  </a:cubicBezTo>
                  <a:cubicBezTo>
                    <a:pt x="50" y="223"/>
                    <a:pt x="70" y="240"/>
                    <a:pt x="103" y="256"/>
                  </a:cubicBezTo>
                  <a:cubicBezTo>
                    <a:pt x="153" y="256"/>
                    <a:pt x="223" y="223"/>
                    <a:pt x="239" y="137"/>
                  </a:cubicBezTo>
                  <a:cubicBezTo>
                    <a:pt x="239" y="120"/>
                    <a:pt x="239" y="87"/>
                    <a:pt x="223" y="50"/>
                  </a:cubicBezTo>
                  <a:cubicBezTo>
                    <a:pt x="223" y="34"/>
                    <a:pt x="206" y="34"/>
                    <a:pt x="206" y="34"/>
                  </a:cubicBezTo>
                  <a:cubicBezTo>
                    <a:pt x="190" y="17"/>
                    <a:pt x="173" y="1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4" name="Google Shape;15414;p47"/>
            <p:cNvSpPr/>
            <p:nvPr/>
          </p:nvSpPr>
          <p:spPr>
            <a:xfrm>
              <a:off x="3919975" y="2781475"/>
              <a:ext cx="6125" cy="6450"/>
            </a:xfrm>
            <a:custGeom>
              <a:avLst/>
              <a:gdLst/>
              <a:ahLst/>
              <a:cxnLst/>
              <a:rect l="l" t="t" r="r" b="b"/>
              <a:pathLst>
                <a:path w="245" h="258" extrusionOk="0">
                  <a:moveTo>
                    <a:pt x="139" y="1"/>
                  </a:moveTo>
                  <a:cubicBezTo>
                    <a:pt x="106" y="1"/>
                    <a:pt x="74" y="20"/>
                    <a:pt x="55" y="51"/>
                  </a:cubicBezTo>
                  <a:cubicBezTo>
                    <a:pt x="1" y="101"/>
                    <a:pt x="1" y="187"/>
                    <a:pt x="55" y="220"/>
                  </a:cubicBezTo>
                  <a:cubicBezTo>
                    <a:pt x="71" y="237"/>
                    <a:pt x="71" y="257"/>
                    <a:pt x="88" y="257"/>
                  </a:cubicBezTo>
                  <a:cubicBezTo>
                    <a:pt x="141" y="257"/>
                    <a:pt x="174" y="257"/>
                    <a:pt x="207" y="204"/>
                  </a:cubicBezTo>
                  <a:cubicBezTo>
                    <a:pt x="244" y="171"/>
                    <a:pt x="244" y="117"/>
                    <a:pt x="244" y="68"/>
                  </a:cubicBezTo>
                  <a:cubicBezTo>
                    <a:pt x="224" y="51"/>
                    <a:pt x="224" y="51"/>
                    <a:pt x="207" y="30"/>
                  </a:cubicBezTo>
                  <a:cubicBezTo>
                    <a:pt x="187" y="10"/>
                    <a:pt x="163" y="1"/>
                    <a:pt x="13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5" name="Google Shape;15415;p47"/>
            <p:cNvSpPr/>
            <p:nvPr/>
          </p:nvSpPr>
          <p:spPr>
            <a:xfrm>
              <a:off x="3914825" y="2829875"/>
              <a:ext cx="6125" cy="6475"/>
            </a:xfrm>
            <a:custGeom>
              <a:avLst/>
              <a:gdLst/>
              <a:ahLst/>
              <a:cxnLst/>
              <a:rect l="l" t="t" r="r" b="b"/>
              <a:pathLst>
                <a:path w="245" h="259" extrusionOk="0">
                  <a:moveTo>
                    <a:pt x="136" y="0"/>
                  </a:moveTo>
                  <a:cubicBezTo>
                    <a:pt x="87" y="0"/>
                    <a:pt x="35" y="46"/>
                    <a:pt x="17" y="106"/>
                  </a:cubicBezTo>
                  <a:cubicBezTo>
                    <a:pt x="1" y="177"/>
                    <a:pt x="38" y="243"/>
                    <a:pt x="104" y="259"/>
                  </a:cubicBezTo>
                  <a:cubicBezTo>
                    <a:pt x="120" y="259"/>
                    <a:pt x="157" y="259"/>
                    <a:pt x="190" y="226"/>
                  </a:cubicBezTo>
                  <a:cubicBezTo>
                    <a:pt x="207" y="210"/>
                    <a:pt x="223" y="193"/>
                    <a:pt x="244" y="156"/>
                  </a:cubicBezTo>
                  <a:cubicBezTo>
                    <a:pt x="244" y="123"/>
                    <a:pt x="244" y="90"/>
                    <a:pt x="223" y="53"/>
                  </a:cubicBezTo>
                  <a:cubicBezTo>
                    <a:pt x="223" y="36"/>
                    <a:pt x="207" y="36"/>
                    <a:pt x="207" y="36"/>
                  </a:cubicBezTo>
                  <a:cubicBezTo>
                    <a:pt x="190" y="20"/>
                    <a:pt x="174" y="3"/>
                    <a:pt x="157" y="3"/>
                  </a:cubicBezTo>
                  <a:cubicBezTo>
                    <a:pt x="150" y="1"/>
                    <a:pt x="143" y="0"/>
                    <a:pt x="1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6" name="Google Shape;15416;p47"/>
            <p:cNvSpPr/>
            <p:nvPr/>
          </p:nvSpPr>
          <p:spPr>
            <a:xfrm>
              <a:off x="3942350" y="281665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53" y="1"/>
                  </a:moveTo>
                  <a:cubicBezTo>
                    <a:pt x="87" y="1"/>
                    <a:pt x="34" y="34"/>
                    <a:pt x="17" y="120"/>
                  </a:cubicBezTo>
                  <a:cubicBezTo>
                    <a:pt x="1" y="137"/>
                    <a:pt x="1" y="170"/>
                    <a:pt x="17" y="207"/>
                  </a:cubicBezTo>
                  <a:cubicBezTo>
                    <a:pt x="34" y="240"/>
                    <a:pt x="71" y="256"/>
                    <a:pt x="87" y="256"/>
                  </a:cubicBezTo>
                  <a:cubicBezTo>
                    <a:pt x="96" y="258"/>
                    <a:pt x="104" y="259"/>
                    <a:pt x="112" y="259"/>
                  </a:cubicBezTo>
                  <a:cubicBezTo>
                    <a:pt x="167" y="259"/>
                    <a:pt x="209" y="214"/>
                    <a:pt x="223" y="153"/>
                  </a:cubicBezTo>
                  <a:cubicBezTo>
                    <a:pt x="240" y="120"/>
                    <a:pt x="240" y="87"/>
                    <a:pt x="223" y="50"/>
                  </a:cubicBezTo>
                  <a:cubicBezTo>
                    <a:pt x="207" y="50"/>
                    <a:pt x="207" y="34"/>
                    <a:pt x="207" y="34"/>
                  </a:cubicBezTo>
                  <a:cubicBezTo>
                    <a:pt x="190" y="17"/>
                    <a:pt x="174" y="1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7" name="Google Shape;15417;p47"/>
            <p:cNvSpPr/>
            <p:nvPr/>
          </p:nvSpPr>
          <p:spPr>
            <a:xfrm>
              <a:off x="3927725" y="281325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35" y="1"/>
                  </a:moveTo>
                  <a:cubicBezTo>
                    <a:pt x="101" y="1"/>
                    <a:pt x="66" y="19"/>
                    <a:pt x="37" y="50"/>
                  </a:cubicBezTo>
                  <a:cubicBezTo>
                    <a:pt x="0" y="99"/>
                    <a:pt x="0" y="186"/>
                    <a:pt x="37" y="240"/>
                  </a:cubicBezTo>
                  <a:cubicBezTo>
                    <a:pt x="57" y="253"/>
                    <a:pt x="81" y="261"/>
                    <a:pt x="105" y="261"/>
                  </a:cubicBezTo>
                  <a:cubicBezTo>
                    <a:pt x="140" y="261"/>
                    <a:pt x="177" y="244"/>
                    <a:pt x="206" y="203"/>
                  </a:cubicBezTo>
                  <a:cubicBezTo>
                    <a:pt x="243" y="153"/>
                    <a:pt x="243" y="83"/>
                    <a:pt x="206" y="33"/>
                  </a:cubicBezTo>
                  <a:cubicBezTo>
                    <a:pt x="185" y="11"/>
                    <a:pt x="161" y="1"/>
                    <a:pt x="13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8" name="Google Shape;15418;p47"/>
            <p:cNvSpPr/>
            <p:nvPr/>
          </p:nvSpPr>
          <p:spPr>
            <a:xfrm>
              <a:off x="3927725" y="2752325"/>
              <a:ext cx="6100" cy="6625"/>
            </a:xfrm>
            <a:custGeom>
              <a:avLst/>
              <a:gdLst/>
              <a:ahLst/>
              <a:cxnLst/>
              <a:rect l="l" t="t" r="r" b="b"/>
              <a:pathLst>
                <a:path w="244" h="265" extrusionOk="0">
                  <a:moveTo>
                    <a:pt x="136" y="1"/>
                  </a:moveTo>
                  <a:cubicBezTo>
                    <a:pt x="121" y="1"/>
                    <a:pt x="103" y="5"/>
                    <a:pt x="87" y="13"/>
                  </a:cubicBezTo>
                  <a:cubicBezTo>
                    <a:pt x="37" y="46"/>
                    <a:pt x="0" y="116"/>
                    <a:pt x="17" y="186"/>
                  </a:cubicBezTo>
                  <a:cubicBezTo>
                    <a:pt x="17" y="219"/>
                    <a:pt x="37" y="236"/>
                    <a:pt x="70" y="252"/>
                  </a:cubicBezTo>
                  <a:cubicBezTo>
                    <a:pt x="79" y="261"/>
                    <a:pt x="91" y="265"/>
                    <a:pt x="106" y="265"/>
                  </a:cubicBezTo>
                  <a:cubicBezTo>
                    <a:pt x="121" y="265"/>
                    <a:pt x="138" y="261"/>
                    <a:pt x="157" y="252"/>
                  </a:cubicBezTo>
                  <a:cubicBezTo>
                    <a:pt x="190" y="236"/>
                    <a:pt x="206" y="219"/>
                    <a:pt x="223" y="186"/>
                  </a:cubicBezTo>
                  <a:cubicBezTo>
                    <a:pt x="243" y="149"/>
                    <a:pt x="243" y="116"/>
                    <a:pt x="223" y="83"/>
                  </a:cubicBezTo>
                  <a:cubicBezTo>
                    <a:pt x="223" y="63"/>
                    <a:pt x="223" y="46"/>
                    <a:pt x="206" y="30"/>
                  </a:cubicBezTo>
                  <a:cubicBezTo>
                    <a:pt x="190" y="30"/>
                    <a:pt x="190" y="30"/>
                    <a:pt x="173" y="13"/>
                  </a:cubicBezTo>
                  <a:cubicBezTo>
                    <a:pt x="165" y="5"/>
                    <a:pt x="152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9" name="Google Shape;15419;p47"/>
            <p:cNvSpPr/>
            <p:nvPr/>
          </p:nvSpPr>
          <p:spPr>
            <a:xfrm>
              <a:off x="3929875" y="2829875"/>
              <a:ext cx="5600" cy="6475"/>
            </a:xfrm>
            <a:custGeom>
              <a:avLst/>
              <a:gdLst/>
              <a:ahLst/>
              <a:cxnLst/>
              <a:rect l="l" t="t" r="r" b="b"/>
              <a:pathLst>
                <a:path w="224" h="259" extrusionOk="0">
                  <a:moveTo>
                    <a:pt x="117" y="0"/>
                  </a:moveTo>
                  <a:cubicBezTo>
                    <a:pt x="70" y="0"/>
                    <a:pt x="15" y="46"/>
                    <a:pt x="1" y="106"/>
                  </a:cubicBezTo>
                  <a:cubicBezTo>
                    <a:pt x="1" y="139"/>
                    <a:pt x="1" y="177"/>
                    <a:pt x="17" y="210"/>
                  </a:cubicBezTo>
                  <a:cubicBezTo>
                    <a:pt x="34" y="226"/>
                    <a:pt x="54" y="243"/>
                    <a:pt x="87" y="259"/>
                  </a:cubicBezTo>
                  <a:cubicBezTo>
                    <a:pt x="137" y="259"/>
                    <a:pt x="207" y="226"/>
                    <a:pt x="223" y="139"/>
                  </a:cubicBezTo>
                  <a:cubicBezTo>
                    <a:pt x="223" y="123"/>
                    <a:pt x="223" y="90"/>
                    <a:pt x="207" y="53"/>
                  </a:cubicBezTo>
                  <a:cubicBezTo>
                    <a:pt x="207" y="36"/>
                    <a:pt x="207" y="36"/>
                    <a:pt x="190" y="36"/>
                  </a:cubicBezTo>
                  <a:cubicBezTo>
                    <a:pt x="174" y="20"/>
                    <a:pt x="157" y="3"/>
                    <a:pt x="137" y="3"/>
                  </a:cubicBezTo>
                  <a:cubicBezTo>
                    <a:pt x="130" y="1"/>
                    <a:pt x="124" y="0"/>
                    <a:pt x="11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0" name="Google Shape;15420;p47"/>
            <p:cNvSpPr/>
            <p:nvPr/>
          </p:nvSpPr>
          <p:spPr>
            <a:xfrm>
              <a:off x="3932875" y="2767550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34" y="1"/>
                  </a:moveTo>
                  <a:cubicBezTo>
                    <a:pt x="102" y="1"/>
                    <a:pt x="66" y="17"/>
                    <a:pt x="37" y="56"/>
                  </a:cubicBezTo>
                  <a:cubicBezTo>
                    <a:pt x="17" y="72"/>
                    <a:pt x="17" y="93"/>
                    <a:pt x="17" y="109"/>
                  </a:cubicBezTo>
                  <a:cubicBezTo>
                    <a:pt x="0" y="142"/>
                    <a:pt x="0" y="196"/>
                    <a:pt x="37" y="229"/>
                  </a:cubicBezTo>
                  <a:cubicBezTo>
                    <a:pt x="57" y="248"/>
                    <a:pt x="82" y="256"/>
                    <a:pt x="107" y="256"/>
                  </a:cubicBezTo>
                  <a:cubicBezTo>
                    <a:pt x="124" y="256"/>
                    <a:pt x="142" y="252"/>
                    <a:pt x="157" y="245"/>
                  </a:cubicBezTo>
                  <a:cubicBezTo>
                    <a:pt x="173" y="245"/>
                    <a:pt x="190" y="229"/>
                    <a:pt x="190" y="212"/>
                  </a:cubicBezTo>
                  <a:cubicBezTo>
                    <a:pt x="244" y="159"/>
                    <a:pt x="244" y="72"/>
                    <a:pt x="190" y="23"/>
                  </a:cubicBezTo>
                  <a:cubicBezTo>
                    <a:pt x="176" y="9"/>
                    <a:pt x="156" y="1"/>
                    <a:pt x="13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1" name="Google Shape;15421;p47"/>
            <p:cNvSpPr/>
            <p:nvPr/>
          </p:nvSpPr>
          <p:spPr>
            <a:xfrm>
              <a:off x="3947100" y="2771325"/>
              <a:ext cx="5575" cy="6350"/>
            </a:xfrm>
            <a:custGeom>
              <a:avLst/>
              <a:gdLst/>
              <a:ahLst/>
              <a:cxnLst/>
              <a:rect l="l" t="t" r="r" b="b"/>
              <a:pathLst>
                <a:path w="223" h="254" extrusionOk="0">
                  <a:moveTo>
                    <a:pt x="111" y="1"/>
                  </a:moveTo>
                  <a:cubicBezTo>
                    <a:pt x="92" y="1"/>
                    <a:pt x="76" y="13"/>
                    <a:pt x="50" y="24"/>
                  </a:cubicBezTo>
                  <a:cubicBezTo>
                    <a:pt x="33" y="45"/>
                    <a:pt x="17" y="78"/>
                    <a:pt x="0" y="111"/>
                  </a:cubicBezTo>
                  <a:cubicBezTo>
                    <a:pt x="0" y="148"/>
                    <a:pt x="0" y="181"/>
                    <a:pt x="17" y="197"/>
                  </a:cubicBezTo>
                  <a:cubicBezTo>
                    <a:pt x="33" y="230"/>
                    <a:pt x="50" y="251"/>
                    <a:pt x="87" y="251"/>
                  </a:cubicBezTo>
                  <a:cubicBezTo>
                    <a:pt x="93" y="253"/>
                    <a:pt x="99" y="254"/>
                    <a:pt x="106" y="254"/>
                  </a:cubicBezTo>
                  <a:cubicBezTo>
                    <a:pt x="153" y="254"/>
                    <a:pt x="208" y="206"/>
                    <a:pt x="223" y="148"/>
                  </a:cubicBezTo>
                  <a:cubicBezTo>
                    <a:pt x="223" y="111"/>
                    <a:pt x="223" y="78"/>
                    <a:pt x="206" y="45"/>
                  </a:cubicBezTo>
                  <a:lnTo>
                    <a:pt x="190" y="24"/>
                  </a:lnTo>
                  <a:cubicBezTo>
                    <a:pt x="169" y="8"/>
                    <a:pt x="153" y="8"/>
                    <a:pt x="136" y="8"/>
                  </a:cubicBezTo>
                  <a:cubicBezTo>
                    <a:pt x="127" y="3"/>
                    <a:pt x="118" y="1"/>
                    <a:pt x="11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2" name="Google Shape;15422;p47"/>
            <p:cNvSpPr/>
            <p:nvPr/>
          </p:nvSpPr>
          <p:spPr>
            <a:xfrm>
              <a:off x="3939375" y="27405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53" y="1"/>
                  </a:moveTo>
                  <a:cubicBezTo>
                    <a:pt x="87" y="1"/>
                    <a:pt x="33" y="54"/>
                    <a:pt x="17" y="120"/>
                  </a:cubicBezTo>
                  <a:cubicBezTo>
                    <a:pt x="0" y="158"/>
                    <a:pt x="0" y="190"/>
                    <a:pt x="17" y="207"/>
                  </a:cubicBezTo>
                  <a:cubicBezTo>
                    <a:pt x="33" y="244"/>
                    <a:pt x="66" y="261"/>
                    <a:pt x="87" y="261"/>
                  </a:cubicBezTo>
                  <a:cubicBezTo>
                    <a:pt x="120" y="261"/>
                    <a:pt x="153" y="261"/>
                    <a:pt x="169" y="244"/>
                  </a:cubicBezTo>
                  <a:cubicBezTo>
                    <a:pt x="206" y="207"/>
                    <a:pt x="223" y="190"/>
                    <a:pt x="223" y="158"/>
                  </a:cubicBezTo>
                  <a:cubicBezTo>
                    <a:pt x="239" y="120"/>
                    <a:pt x="239" y="87"/>
                    <a:pt x="223" y="54"/>
                  </a:cubicBezTo>
                  <a:cubicBezTo>
                    <a:pt x="206" y="54"/>
                    <a:pt x="206" y="38"/>
                    <a:pt x="206" y="38"/>
                  </a:cubicBezTo>
                  <a:cubicBezTo>
                    <a:pt x="190" y="17"/>
                    <a:pt x="169" y="1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3" name="Google Shape;15423;p47"/>
            <p:cNvSpPr/>
            <p:nvPr/>
          </p:nvSpPr>
          <p:spPr>
            <a:xfrm>
              <a:off x="3934625" y="2784500"/>
              <a:ext cx="6000" cy="6300"/>
            </a:xfrm>
            <a:custGeom>
              <a:avLst/>
              <a:gdLst/>
              <a:ahLst/>
              <a:cxnLst/>
              <a:rect l="l" t="t" r="r" b="b"/>
              <a:pathLst>
                <a:path w="240" h="252" extrusionOk="0">
                  <a:moveTo>
                    <a:pt x="139" y="0"/>
                  </a:moveTo>
                  <a:cubicBezTo>
                    <a:pt x="124" y="0"/>
                    <a:pt x="112" y="4"/>
                    <a:pt x="103" y="13"/>
                  </a:cubicBezTo>
                  <a:cubicBezTo>
                    <a:pt x="33" y="33"/>
                    <a:pt x="0" y="99"/>
                    <a:pt x="17" y="169"/>
                  </a:cubicBezTo>
                  <a:cubicBezTo>
                    <a:pt x="33" y="202"/>
                    <a:pt x="50" y="239"/>
                    <a:pt x="71" y="239"/>
                  </a:cubicBezTo>
                  <a:cubicBezTo>
                    <a:pt x="87" y="248"/>
                    <a:pt x="103" y="252"/>
                    <a:pt x="118" y="252"/>
                  </a:cubicBezTo>
                  <a:cubicBezTo>
                    <a:pt x="132" y="252"/>
                    <a:pt x="145" y="248"/>
                    <a:pt x="153" y="239"/>
                  </a:cubicBezTo>
                  <a:cubicBezTo>
                    <a:pt x="190" y="239"/>
                    <a:pt x="207" y="202"/>
                    <a:pt x="223" y="169"/>
                  </a:cubicBezTo>
                  <a:cubicBezTo>
                    <a:pt x="240" y="153"/>
                    <a:pt x="240" y="116"/>
                    <a:pt x="240" y="83"/>
                  </a:cubicBezTo>
                  <a:cubicBezTo>
                    <a:pt x="223" y="66"/>
                    <a:pt x="223" y="33"/>
                    <a:pt x="207" y="33"/>
                  </a:cubicBezTo>
                  <a:cubicBezTo>
                    <a:pt x="207" y="13"/>
                    <a:pt x="190" y="13"/>
                    <a:pt x="190" y="13"/>
                  </a:cubicBezTo>
                  <a:cubicBezTo>
                    <a:pt x="172" y="4"/>
                    <a:pt x="154" y="0"/>
                    <a:pt x="13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4" name="Google Shape;15424;p47"/>
            <p:cNvSpPr/>
            <p:nvPr/>
          </p:nvSpPr>
          <p:spPr>
            <a:xfrm>
              <a:off x="4040275" y="2741925"/>
              <a:ext cx="5600" cy="6000"/>
            </a:xfrm>
            <a:custGeom>
              <a:avLst/>
              <a:gdLst/>
              <a:ahLst/>
              <a:cxnLst/>
              <a:rect l="l" t="t" r="r" b="b"/>
              <a:pathLst>
                <a:path w="224" h="240" extrusionOk="0">
                  <a:moveTo>
                    <a:pt x="190" y="0"/>
                  </a:moveTo>
                  <a:cubicBezTo>
                    <a:pt x="174" y="0"/>
                    <a:pt x="153" y="17"/>
                    <a:pt x="136" y="17"/>
                  </a:cubicBezTo>
                  <a:cubicBezTo>
                    <a:pt x="87" y="33"/>
                    <a:pt x="50" y="50"/>
                    <a:pt x="17" y="50"/>
                  </a:cubicBezTo>
                  <a:cubicBezTo>
                    <a:pt x="0" y="66"/>
                    <a:pt x="0" y="66"/>
                    <a:pt x="0" y="87"/>
                  </a:cubicBezTo>
                  <a:cubicBezTo>
                    <a:pt x="0" y="120"/>
                    <a:pt x="0" y="153"/>
                    <a:pt x="17" y="190"/>
                  </a:cubicBezTo>
                  <a:cubicBezTo>
                    <a:pt x="33" y="207"/>
                    <a:pt x="50" y="223"/>
                    <a:pt x="87" y="240"/>
                  </a:cubicBezTo>
                  <a:cubicBezTo>
                    <a:pt x="136" y="240"/>
                    <a:pt x="207" y="190"/>
                    <a:pt x="223" y="120"/>
                  </a:cubicBezTo>
                  <a:cubicBezTo>
                    <a:pt x="223" y="87"/>
                    <a:pt x="223" y="50"/>
                    <a:pt x="207" y="33"/>
                  </a:cubicBezTo>
                  <a:cubicBezTo>
                    <a:pt x="207" y="17"/>
                    <a:pt x="207" y="17"/>
                    <a:pt x="19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5" name="Google Shape;15425;p47"/>
            <p:cNvSpPr/>
            <p:nvPr/>
          </p:nvSpPr>
          <p:spPr>
            <a:xfrm>
              <a:off x="4201775" y="2833050"/>
              <a:ext cx="6025" cy="6400"/>
            </a:xfrm>
            <a:custGeom>
              <a:avLst/>
              <a:gdLst/>
              <a:ahLst/>
              <a:cxnLst/>
              <a:rect l="l" t="t" r="r" b="b"/>
              <a:pathLst>
                <a:path w="241" h="256" extrusionOk="0">
                  <a:moveTo>
                    <a:pt x="134" y="0"/>
                  </a:moveTo>
                  <a:cubicBezTo>
                    <a:pt x="120" y="0"/>
                    <a:pt x="102" y="4"/>
                    <a:pt x="83" y="12"/>
                  </a:cubicBezTo>
                  <a:cubicBezTo>
                    <a:pt x="67" y="12"/>
                    <a:pt x="34" y="50"/>
                    <a:pt x="17" y="83"/>
                  </a:cubicBezTo>
                  <a:cubicBezTo>
                    <a:pt x="17" y="99"/>
                    <a:pt x="1" y="132"/>
                    <a:pt x="17" y="169"/>
                  </a:cubicBezTo>
                  <a:cubicBezTo>
                    <a:pt x="17" y="202"/>
                    <a:pt x="34" y="235"/>
                    <a:pt x="67" y="235"/>
                  </a:cubicBezTo>
                  <a:cubicBezTo>
                    <a:pt x="83" y="256"/>
                    <a:pt x="121" y="256"/>
                    <a:pt x="154" y="256"/>
                  </a:cubicBezTo>
                  <a:cubicBezTo>
                    <a:pt x="207" y="219"/>
                    <a:pt x="240" y="153"/>
                    <a:pt x="224" y="83"/>
                  </a:cubicBezTo>
                  <a:cubicBezTo>
                    <a:pt x="224" y="66"/>
                    <a:pt x="224" y="50"/>
                    <a:pt x="207" y="29"/>
                  </a:cubicBezTo>
                  <a:cubicBezTo>
                    <a:pt x="187" y="12"/>
                    <a:pt x="187" y="12"/>
                    <a:pt x="170" y="12"/>
                  </a:cubicBezTo>
                  <a:cubicBezTo>
                    <a:pt x="162" y="4"/>
                    <a:pt x="149" y="0"/>
                    <a:pt x="13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6" name="Google Shape;15426;p47"/>
            <p:cNvSpPr/>
            <p:nvPr/>
          </p:nvSpPr>
          <p:spPr>
            <a:xfrm>
              <a:off x="4104700" y="2827875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132" y="0"/>
                  </a:moveTo>
                  <a:cubicBezTo>
                    <a:pt x="100" y="0"/>
                    <a:pt x="65" y="19"/>
                    <a:pt x="33" y="50"/>
                  </a:cubicBezTo>
                  <a:cubicBezTo>
                    <a:pt x="0" y="100"/>
                    <a:pt x="0" y="186"/>
                    <a:pt x="33" y="219"/>
                  </a:cubicBezTo>
                  <a:cubicBezTo>
                    <a:pt x="56" y="242"/>
                    <a:pt x="81" y="252"/>
                    <a:pt x="106" y="252"/>
                  </a:cubicBezTo>
                  <a:cubicBezTo>
                    <a:pt x="141" y="252"/>
                    <a:pt x="176" y="234"/>
                    <a:pt x="206" y="203"/>
                  </a:cubicBezTo>
                  <a:cubicBezTo>
                    <a:pt x="239" y="153"/>
                    <a:pt x="239" y="67"/>
                    <a:pt x="190" y="30"/>
                  </a:cubicBezTo>
                  <a:cubicBezTo>
                    <a:pt x="175" y="9"/>
                    <a:pt x="154" y="0"/>
                    <a:pt x="13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7" name="Google Shape;15427;p47"/>
            <p:cNvSpPr/>
            <p:nvPr/>
          </p:nvSpPr>
          <p:spPr>
            <a:xfrm>
              <a:off x="4099125" y="2812400"/>
              <a:ext cx="6425" cy="6600"/>
            </a:xfrm>
            <a:custGeom>
              <a:avLst/>
              <a:gdLst/>
              <a:ahLst/>
              <a:cxnLst/>
              <a:rect l="l" t="t" r="r" b="b"/>
              <a:pathLst>
                <a:path w="257" h="264" extrusionOk="0">
                  <a:moveTo>
                    <a:pt x="144" y="1"/>
                  </a:moveTo>
                  <a:cubicBezTo>
                    <a:pt x="109" y="1"/>
                    <a:pt x="72" y="19"/>
                    <a:pt x="50" y="51"/>
                  </a:cubicBezTo>
                  <a:cubicBezTo>
                    <a:pt x="1" y="100"/>
                    <a:pt x="1" y="187"/>
                    <a:pt x="50" y="237"/>
                  </a:cubicBezTo>
                  <a:cubicBezTo>
                    <a:pt x="67" y="237"/>
                    <a:pt x="87" y="257"/>
                    <a:pt x="104" y="257"/>
                  </a:cubicBezTo>
                  <a:cubicBezTo>
                    <a:pt x="112" y="261"/>
                    <a:pt x="121" y="263"/>
                    <a:pt x="131" y="263"/>
                  </a:cubicBezTo>
                  <a:cubicBezTo>
                    <a:pt x="161" y="263"/>
                    <a:pt x="194" y="244"/>
                    <a:pt x="207" y="204"/>
                  </a:cubicBezTo>
                  <a:cubicBezTo>
                    <a:pt x="240" y="171"/>
                    <a:pt x="256" y="117"/>
                    <a:pt x="240" y="84"/>
                  </a:cubicBezTo>
                  <a:cubicBezTo>
                    <a:pt x="223" y="67"/>
                    <a:pt x="223" y="51"/>
                    <a:pt x="207" y="30"/>
                  </a:cubicBezTo>
                  <a:cubicBezTo>
                    <a:pt x="191" y="10"/>
                    <a:pt x="168" y="1"/>
                    <a:pt x="14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8" name="Google Shape;15428;p47"/>
            <p:cNvSpPr/>
            <p:nvPr/>
          </p:nvSpPr>
          <p:spPr>
            <a:xfrm>
              <a:off x="4114600" y="2705925"/>
              <a:ext cx="6400" cy="6400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135" y="1"/>
                  </a:moveTo>
                  <a:cubicBezTo>
                    <a:pt x="102" y="1"/>
                    <a:pt x="71" y="18"/>
                    <a:pt x="49" y="47"/>
                  </a:cubicBezTo>
                  <a:cubicBezTo>
                    <a:pt x="0" y="100"/>
                    <a:pt x="0" y="187"/>
                    <a:pt x="49" y="220"/>
                  </a:cubicBezTo>
                  <a:cubicBezTo>
                    <a:pt x="67" y="243"/>
                    <a:pt x="94" y="255"/>
                    <a:pt x="121" y="255"/>
                  </a:cubicBezTo>
                  <a:cubicBezTo>
                    <a:pt x="153" y="255"/>
                    <a:pt x="186" y="239"/>
                    <a:pt x="206" y="204"/>
                  </a:cubicBezTo>
                  <a:cubicBezTo>
                    <a:pt x="256" y="150"/>
                    <a:pt x="256" y="63"/>
                    <a:pt x="206" y="30"/>
                  </a:cubicBezTo>
                  <a:cubicBezTo>
                    <a:pt x="184" y="10"/>
                    <a:pt x="159" y="1"/>
                    <a:pt x="13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9" name="Google Shape;15429;p47"/>
            <p:cNvSpPr/>
            <p:nvPr/>
          </p:nvSpPr>
          <p:spPr>
            <a:xfrm>
              <a:off x="4101700" y="272247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34" y="0"/>
                  </a:moveTo>
                  <a:cubicBezTo>
                    <a:pt x="87" y="0"/>
                    <a:pt x="32" y="49"/>
                    <a:pt x="17" y="106"/>
                  </a:cubicBezTo>
                  <a:cubicBezTo>
                    <a:pt x="1" y="176"/>
                    <a:pt x="34" y="247"/>
                    <a:pt x="104" y="263"/>
                  </a:cubicBezTo>
                  <a:cubicBezTo>
                    <a:pt x="137" y="263"/>
                    <a:pt x="153" y="247"/>
                    <a:pt x="190" y="226"/>
                  </a:cubicBezTo>
                  <a:cubicBezTo>
                    <a:pt x="223" y="209"/>
                    <a:pt x="240" y="176"/>
                    <a:pt x="240" y="144"/>
                  </a:cubicBezTo>
                  <a:cubicBezTo>
                    <a:pt x="240" y="106"/>
                    <a:pt x="240" y="73"/>
                    <a:pt x="223" y="57"/>
                  </a:cubicBezTo>
                  <a:cubicBezTo>
                    <a:pt x="223" y="40"/>
                    <a:pt x="223" y="40"/>
                    <a:pt x="207" y="20"/>
                  </a:cubicBezTo>
                  <a:cubicBezTo>
                    <a:pt x="190" y="20"/>
                    <a:pt x="170" y="3"/>
                    <a:pt x="153" y="3"/>
                  </a:cubicBezTo>
                  <a:cubicBezTo>
                    <a:pt x="147" y="1"/>
                    <a:pt x="141" y="0"/>
                    <a:pt x="13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0" name="Google Shape;15430;p47"/>
            <p:cNvSpPr/>
            <p:nvPr/>
          </p:nvSpPr>
          <p:spPr>
            <a:xfrm>
              <a:off x="4110675" y="2737600"/>
              <a:ext cx="6525" cy="6375"/>
            </a:xfrm>
            <a:custGeom>
              <a:avLst/>
              <a:gdLst/>
              <a:ahLst/>
              <a:cxnLst/>
              <a:rect l="l" t="t" r="r" b="b"/>
              <a:pathLst>
                <a:path w="261" h="255" extrusionOk="0">
                  <a:moveTo>
                    <a:pt x="103" y="0"/>
                  </a:moveTo>
                  <a:cubicBezTo>
                    <a:pt x="37" y="33"/>
                    <a:pt x="0" y="103"/>
                    <a:pt x="17" y="173"/>
                  </a:cubicBezTo>
                  <a:cubicBezTo>
                    <a:pt x="17" y="206"/>
                    <a:pt x="37" y="223"/>
                    <a:pt x="70" y="239"/>
                  </a:cubicBezTo>
                  <a:cubicBezTo>
                    <a:pt x="87" y="250"/>
                    <a:pt x="99" y="255"/>
                    <a:pt x="112" y="255"/>
                  </a:cubicBezTo>
                  <a:cubicBezTo>
                    <a:pt x="125" y="255"/>
                    <a:pt x="138" y="250"/>
                    <a:pt x="157" y="239"/>
                  </a:cubicBezTo>
                  <a:cubicBezTo>
                    <a:pt x="223" y="223"/>
                    <a:pt x="260" y="136"/>
                    <a:pt x="244" y="87"/>
                  </a:cubicBezTo>
                  <a:cubicBezTo>
                    <a:pt x="223" y="54"/>
                    <a:pt x="223" y="33"/>
                    <a:pt x="206" y="33"/>
                  </a:cubicBezTo>
                  <a:lnTo>
                    <a:pt x="190" y="17"/>
                  </a:lnTo>
                  <a:cubicBezTo>
                    <a:pt x="157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1" name="Google Shape;15431;p47"/>
            <p:cNvSpPr/>
            <p:nvPr/>
          </p:nvSpPr>
          <p:spPr>
            <a:xfrm>
              <a:off x="4106850" y="2783575"/>
              <a:ext cx="6000" cy="6300"/>
            </a:xfrm>
            <a:custGeom>
              <a:avLst/>
              <a:gdLst/>
              <a:ahLst/>
              <a:cxnLst/>
              <a:rect l="l" t="t" r="r" b="b"/>
              <a:pathLst>
                <a:path w="240" h="252" extrusionOk="0">
                  <a:moveTo>
                    <a:pt x="104" y="0"/>
                  </a:moveTo>
                  <a:cubicBezTo>
                    <a:pt x="34" y="33"/>
                    <a:pt x="1" y="103"/>
                    <a:pt x="17" y="173"/>
                  </a:cubicBezTo>
                  <a:cubicBezTo>
                    <a:pt x="17" y="206"/>
                    <a:pt x="50" y="223"/>
                    <a:pt x="67" y="239"/>
                  </a:cubicBezTo>
                  <a:cubicBezTo>
                    <a:pt x="85" y="247"/>
                    <a:pt x="99" y="252"/>
                    <a:pt x="112" y="252"/>
                  </a:cubicBezTo>
                  <a:cubicBezTo>
                    <a:pt x="124" y="252"/>
                    <a:pt x="137" y="247"/>
                    <a:pt x="153" y="239"/>
                  </a:cubicBezTo>
                  <a:cubicBezTo>
                    <a:pt x="190" y="223"/>
                    <a:pt x="207" y="206"/>
                    <a:pt x="223" y="173"/>
                  </a:cubicBezTo>
                  <a:cubicBezTo>
                    <a:pt x="240" y="136"/>
                    <a:pt x="240" y="103"/>
                    <a:pt x="240" y="70"/>
                  </a:cubicBezTo>
                  <a:cubicBezTo>
                    <a:pt x="223" y="50"/>
                    <a:pt x="223" y="33"/>
                    <a:pt x="207" y="17"/>
                  </a:cubicBezTo>
                  <a:cubicBezTo>
                    <a:pt x="207" y="17"/>
                    <a:pt x="190" y="17"/>
                    <a:pt x="19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2" name="Google Shape;15432;p47"/>
            <p:cNvSpPr/>
            <p:nvPr/>
          </p:nvSpPr>
          <p:spPr>
            <a:xfrm>
              <a:off x="4063050" y="2730700"/>
              <a:ext cx="5600" cy="6100"/>
            </a:xfrm>
            <a:custGeom>
              <a:avLst/>
              <a:gdLst/>
              <a:ahLst/>
              <a:cxnLst/>
              <a:rect l="l" t="t" r="r" b="b"/>
              <a:pathLst>
                <a:path w="224" h="244" extrusionOk="0">
                  <a:moveTo>
                    <a:pt x="190" y="0"/>
                  </a:moveTo>
                  <a:cubicBezTo>
                    <a:pt x="120" y="54"/>
                    <a:pt x="50" y="87"/>
                    <a:pt x="1" y="124"/>
                  </a:cubicBezTo>
                  <a:cubicBezTo>
                    <a:pt x="1" y="157"/>
                    <a:pt x="1" y="190"/>
                    <a:pt x="34" y="206"/>
                  </a:cubicBezTo>
                  <a:cubicBezTo>
                    <a:pt x="34" y="227"/>
                    <a:pt x="50" y="227"/>
                    <a:pt x="67" y="243"/>
                  </a:cubicBezTo>
                  <a:cubicBezTo>
                    <a:pt x="104" y="243"/>
                    <a:pt x="153" y="227"/>
                    <a:pt x="190" y="190"/>
                  </a:cubicBezTo>
                  <a:cubicBezTo>
                    <a:pt x="223" y="157"/>
                    <a:pt x="223" y="103"/>
                    <a:pt x="207" y="54"/>
                  </a:cubicBezTo>
                  <a:cubicBezTo>
                    <a:pt x="207" y="37"/>
                    <a:pt x="207" y="21"/>
                    <a:pt x="19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3" name="Google Shape;15433;p47"/>
            <p:cNvSpPr/>
            <p:nvPr/>
          </p:nvSpPr>
          <p:spPr>
            <a:xfrm>
              <a:off x="4119750" y="2786650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37" y="0"/>
                  </a:moveTo>
                  <a:cubicBezTo>
                    <a:pt x="103" y="0"/>
                    <a:pt x="71" y="19"/>
                    <a:pt x="50" y="50"/>
                  </a:cubicBezTo>
                  <a:cubicBezTo>
                    <a:pt x="0" y="100"/>
                    <a:pt x="0" y="186"/>
                    <a:pt x="50" y="236"/>
                  </a:cubicBezTo>
                  <a:cubicBezTo>
                    <a:pt x="50" y="236"/>
                    <a:pt x="66" y="256"/>
                    <a:pt x="87" y="256"/>
                  </a:cubicBezTo>
                  <a:cubicBezTo>
                    <a:pt x="95" y="260"/>
                    <a:pt x="104" y="263"/>
                    <a:pt x="114" y="263"/>
                  </a:cubicBezTo>
                  <a:cubicBezTo>
                    <a:pt x="143" y="263"/>
                    <a:pt x="178" y="243"/>
                    <a:pt x="206" y="203"/>
                  </a:cubicBezTo>
                  <a:cubicBezTo>
                    <a:pt x="239" y="170"/>
                    <a:pt x="239" y="116"/>
                    <a:pt x="223" y="83"/>
                  </a:cubicBezTo>
                  <a:cubicBezTo>
                    <a:pt x="223" y="67"/>
                    <a:pt x="223" y="50"/>
                    <a:pt x="206" y="30"/>
                  </a:cubicBezTo>
                  <a:cubicBezTo>
                    <a:pt x="184" y="9"/>
                    <a:pt x="160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4" name="Google Shape;15434;p47"/>
            <p:cNvSpPr/>
            <p:nvPr/>
          </p:nvSpPr>
          <p:spPr>
            <a:xfrm>
              <a:off x="4101300" y="2707500"/>
              <a:ext cx="5575" cy="5700"/>
            </a:xfrm>
            <a:custGeom>
              <a:avLst/>
              <a:gdLst/>
              <a:ahLst/>
              <a:cxnLst/>
              <a:rect l="l" t="t" r="r" b="b"/>
              <a:pathLst>
                <a:path w="223" h="228" extrusionOk="0">
                  <a:moveTo>
                    <a:pt x="186" y="0"/>
                  </a:moveTo>
                  <a:cubicBezTo>
                    <a:pt x="120" y="37"/>
                    <a:pt x="50" y="70"/>
                    <a:pt x="0" y="103"/>
                  </a:cubicBezTo>
                  <a:lnTo>
                    <a:pt x="0" y="174"/>
                  </a:lnTo>
                  <a:cubicBezTo>
                    <a:pt x="17" y="190"/>
                    <a:pt x="50" y="207"/>
                    <a:pt x="66" y="227"/>
                  </a:cubicBezTo>
                  <a:cubicBezTo>
                    <a:pt x="136" y="227"/>
                    <a:pt x="206" y="190"/>
                    <a:pt x="223" y="103"/>
                  </a:cubicBezTo>
                  <a:cubicBezTo>
                    <a:pt x="223" y="87"/>
                    <a:pt x="223" y="54"/>
                    <a:pt x="206" y="21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5" name="Google Shape;15435;p47"/>
            <p:cNvSpPr/>
            <p:nvPr/>
          </p:nvSpPr>
          <p:spPr>
            <a:xfrm>
              <a:off x="4099125" y="2750900"/>
              <a:ext cx="5600" cy="6500"/>
            </a:xfrm>
            <a:custGeom>
              <a:avLst/>
              <a:gdLst/>
              <a:ahLst/>
              <a:cxnLst/>
              <a:rect l="l" t="t" r="r" b="b"/>
              <a:pathLst>
                <a:path w="224" h="260" extrusionOk="0">
                  <a:moveTo>
                    <a:pt x="137" y="0"/>
                  </a:moveTo>
                  <a:cubicBezTo>
                    <a:pt x="87" y="0"/>
                    <a:pt x="17" y="37"/>
                    <a:pt x="1" y="120"/>
                  </a:cubicBezTo>
                  <a:cubicBezTo>
                    <a:pt x="1" y="157"/>
                    <a:pt x="1" y="173"/>
                    <a:pt x="17" y="206"/>
                  </a:cubicBezTo>
                  <a:cubicBezTo>
                    <a:pt x="34" y="243"/>
                    <a:pt x="50" y="260"/>
                    <a:pt x="87" y="260"/>
                  </a:cubicBezTo>
                  <a:cubicBezTo>
                    <a:pt x="120" y="260"/>
                    <a:pt x="153" y="260"/>
                    <a:pt x="170" y="243"/>
                  </a:cubicBezTo>
                  <a:cubicBezTo>
                    <a:pt x="207" y="206"/>
                    <a:pt x="223" y="190"/>
                    <a:pt x="223" y="157"/>
                  </a:cubicBezTo>
                  <a:cubicBezTo>
                    <a:pt x="223" y="120"/>
                    <a:pt x="223" y="87"/>
                    <a:pt x="207" y="54"/>
                  </a:cubicBezTo>
                  <a:cubicBezTo>
                    <a:pt x="207" y="54"/>
                    <a:pt x="207" y="37"/>
                    <a:pt x="190" y="37"/>
                  </a:cubicBezTo>
                  <a:cubicBezTo>
                    <a:pt x="170" y="17"/>
                    <a:pt x="153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6" name="Google Shape;15436;p47"/>
            <p:cNvSpPr/>
            <p:nvPr/>
          </p:nvSpPr>
          <p:spPr>
            <a:xfrm>
              <a:off x="3937200" y="2846575"/>
              <a:ext cx="6000" cy="4000"/>
            </a:xfrm>
            <a:custGeom>
              <a:avLst/>
              <a:gdLst/>
              <a:ahLst/>
              <a:cxnLst/>
              <a:rect l="l" t="t" r="r" b="b"/>
              <a:pathLst>
                <a:path w="240" h="160" extrusionOk="0">
                  <a:moveTo>
                    <a:pt x="117" y="0"/>
                  </a:moveTo>
                  <a:cubicBezTo>
                    <a:pt x="71" y="0"/>
                    <a:pt x="15" y="49"/>
                    <a:pt x="0" y="106"/>
                  </a:cubicBezTo>
                  <a:lnTo>
                    <a:pt x="0" y="160"/>
                  </a:lnTo>
                  <a:lnTo>
                    <a:pt x="223" y="160"/>
                  </a:lnTo>
                  <a:cubicBezTo>
                    <a:pt x="240" y="127"/>
                    <a:pt x="223" y="90"/>
                    <a:pt x="223" y="57"/>
                  </a:cubicBezTo>
                  <a:cubicBezTo>
                    <a:pt x="207" y="40"/>
                    <a:pt x="207" y="40"/>
                    <a:pt x="190" y="40"/>
                  </a:cubicBezTo>
                  <a:cubicBezTo>
                    <a:pt x="190" y="24"/>
                    <a:pt x="174" y="3"/>
                    <a:pt x="137" y="3"/>
                  </a:cubicBezTo>
                  <a:cubicBezTo>
                    <a:pt x="130" y="1"/>
                    <a:pt x="124" y="0"/>
                    <a:pt x="11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7" name="Google Shape;15437;p47"/>
            <p:cNvSpPr/>
            <p:nvPr/>
          </p:nvSpPr>
          <p:spPr>
            <a:xfrm>
              <a:off x="4097375" y="2797675"/>
              <a:ext cx="5600" cy="6600"/>
            </a:xfrm>
            <a:custGeom>
              <a:avLst/>
              <a:gdLst/>
              <a:ahLst/>
              <a:cxnLst/>
              <a:rect l="l" t="t" r="r" b="b"/>
              <a:pathLst>
                <a:path w="224" h="264" extrusionOk="0">
                  <a:moveTo>
                    <a:pt x="137" y="1"/>
                  </a:moveTo>
                  <a:cubicBezTo>
                    <a:pt x="104" y="1"/>
                    <a:pt x="87" y="1"/>
                    <a:pt x="54" y="38"/>
                  </a:cubicBezTo>
                  <a:cubicBezTo>
                    <a:pt x="33" y="55"/>
                    <a:pt x="17" y="88"/>
                    <a:pt x="0" y="125"/>
                  </a:cubicBezTo>
                  <a:cubicBezTo>
                    <a:pt x="0" y="141"/>
                    <a:pt x="0" y="174"/>
                    <a:pt x="17" y="207"/>
                  </a:cubicBezTo>
                  <a:cubicBezTo>
                    <a:pt x="33" y="244"/>
                    <a:pt x="54" y="261"/>
                    <a:pt x="87" y="261"/>
                  </a:cubicBezTo>
                  <a:cubicBezTo>
                    <a:pt x="94" y="263"/>
                    <a:pt x="100" y="264"/>
                    <a:pt x="107" y="264"/>
                  </a:cubicBezTo>
                  <a:cubicBezTo>
                    <a:pt x="154" y="264"/>
                    <a:pt x="209" y="219"/>
                    <a:pt x="223" y="158"/>
                  </a:cubicBezTo>
                  <a:cubicBezTo>
                    <a:pt x="223" y="125"/>
                    <a:pt x="223" y="88"/>
                    <a:pt x="207" y="55"/>
                  </a:cubicBezTo>
                  <a:cubicBezTo>
                    <a:pt x="207" y="55"/>
                    <a:pt x="207" y="38"/>
                    <a:pt x="190" y="38"/>
                  </a:cubicBezTo>
                  <a:cubicBezTo>
                    <a:pt x="174" y="22"/>
                    <a:pt x="157" y="1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8" name="Google Shape;15438;p47"/>
            <p:cNvSpPr/>
            <p:nvPr/>
          </p:nvSpPr>
          <p:spPr>
            <a:xfrm>
              <a:off x="4106850" y="2844350"/>
              <a:ext cx="6425" cy="6225"/>
            </a:xfrm>
            <a:custGeom>
              <a:avLst/>
              <a:gdLst/>
              <a:ahLst/>
              <a:cxnLst/>
              <a:rect l="l" t="t" r="r" b="b"/>
              <a:pathLst>
                <a:path w="257" h="249" extrusionOk="0">
                  <a:moveTo>
                    <a:pt x="130" y="0"/>
                  </a:moveTo>
                  <a:cubicBezTo>
                    <a:pt x="99" y="0"/>
                    <a:pt x="71" y="14"/>
                    <a:pt x="50" y="43"/>
                  </a:cubicBezTo>
                  <a:cubicBezTo>
                    <a:pt x="1" y="92"/>
                    <a:pt x="1" y="179"/>
                    <a:pt x="50" y="232"/>
                  </a:cubicBezTo>
                  <a:cubicBezTo>
                    <a:pt x="50" y="249"/>
                    <a:pt x="67" y="249"/>
                    <a:pt x="87" y="249"/>
                  </a:cubicBezTo>
                  <a:lnTo>
                    <a:pt x="137" y="249"/>
                  </a:lnTo>
                  <a:cubicBezTo>
                    <a:pt x="153" y="249"/>
                    <a:pt x="190" y="232"/>
                    <a:pt x="207" y="216"/>
                  </a:cubicBezTo>
                  <a:cubicBezTo>
                    <a:pt x="256" y="146"/>
                    <a:pt x="256" y="76"/>
                    <a:pt x="207" y="26"/>
                  </a:cubicBezTo>
                  <a:cubicBezTo>
                    <a:pt x="183" y="9"/>
                    <a:pt x="156" y="0"/>
                    <a:pt x="13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9" name="Google Shape;15439;p47"/>
            <p:cNvSpPr/>
            <p:nvPr/>
          </p:nvSpPr>
          <p:spPr>
            <a:xfrm>
              <a:off x="4119325" y="2832200"/>
              <a:ext cx="6000" cy="6250"/>
            </a:xfrm>
            <a:custGeom>
              <a:avLst/>
              <a:gdLst/>
              <a:ahLst/>
              <a:cxnLst/>
              <a:rect l="l" t="t" r="r" b="b"/>
              <a:pathLst>
                <a:path w="240" h="250" extrusionOk="0">
                  <a:moveTo>
                    <a:pt x="134" y="0"/>
                  </a:moveTo>
                  <a:cubicBezTo>
                    <a:pt x="98" y="0"/>
                    <a:pt x="62" y="18"/>
                    <a:pt x="34" y="46"/>
                  </a:cubicBezTo>
                  <a:cubicBezTo>
                    <a:pt x="1" y="100"/>
                    <a:pt x="1" y="187"/>
                    <a:pt x="34" y="220"/>
                  </a:cubicBezTo>
                  <a:cubicBezTo>
                    <a:pt x="54" y="240"/>
                    <a:pt x="79" y="249"/>
                    <a:pt x="104" y="249"/>
                  </a:cubicBezTo>
                  <a:cubicBezTo>
                    <a:pt x="139" y="249"/>
                    <a:pt x="176" y="232"/>
                    <a:pt x="207" y="203"/>
                  </a:cubicBezTo>
                  <a:cubicBezTo>
                    <a:pt x="240" y="150"/>
                    <a:pt x="240" y="63"/>
                    <a:pt x="207" y="30"/>
                  </a:cubicBezTo>
                  <a:cubicBezTo>
                    <a:pt x="184" y="9"/>
                    <a:pt x="159" y="0"/>
                    <a:pt x="13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0" name="Google Shape;15440;p47"/>
            <p:cNvSpPr/>
            <p:nvPr/>
          </p:nvSpPr>
          <p:spPr>
            <a:xfrm>
              <a:off x="4101300" y="2768100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136" y="1"/>
                  </a:moveTo>
                  <a:cubicBezTo>
                    <a:pt x="103" y="1"/>
                    <a:pt x="83" y="1"/>
                    <a:pt x="50" y="34"/>
                  </a:cubicBezTo>
                  <a:cubicBezTo>
                    <a:pt x="33" y="50"/>
                    <a:pt x="17" y="71"/>
                    <a:pt x="0" y="104"/>
                  </a:cubicBezTo>
                  <a:cubicBezTo>
                    <a:pt x="0" y="137"/>
                    <a:pt x="0" y="174"/>
                    <a:pt x="17" y="207"/>
                  </a:cubicBezTo>
                  <a:cubicBezTo>
                    <a:pt x="33" y="240"/>
                    <a:pt x="50" y="256"/>
                    <a:pt x="83" y="256"/>
                  </a:cubicBezTo>
                  <a:cubicBezTo>
                    <a:pt x="91" y="259"/>
                    <a:pt x="99" y="261"/>
                    <a:pt x="107" y="261"/>
                  </a:cubicBezTo>
                  <a:cubicBezTo>
                    <a:pt x="156" y="261"/>
                    <a:pt x="209" y="213"/>
                    <a:pt x="223" y="153"/>
                  </a:cubicBezTo>
                  <a:cubicBezTo>
                    <a:pt x="223" y="120"/>
                    <a:pt x="223" y="87"/>
                    <a:pt x="206" y="50"/>
                  </a:cubicBezTo>
                  <a:cubicBezTo>
                    <a:pt x="206" y="50"/>
                    <a:pt x="206" y="34"/>
                    <a:pt x="186" y="34"/>
                  </a:cubicBezTo>
                  <a:cubicBezTo>
                    <a:pt x="169" y="17"/>
                    <a:pt x="153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1" name="Google Shape;15441;p47"/>
            <p:cNvSpPr/>
            <p:nvPr/>
          </p:nvSpPr>
          <p:spPr>
            <a:xfrm>
              <a:off x="3906700" y="278132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16" y="0"/>
                  </a:moveTo>
                  <a:cubicBezTo>
                    <a:pt x="69" y="0"/>
                    <a:pt x="14" y="46"/>
                    <a:pt x="0" y="107"/>
                  </a:cubicBezTo>
                  <a:cubicBezTo>
                    <a:pt x="0" y="140"/>
                    <a:pt x="0" y="177"/>
                    <a:pt x="17" y="210"/>
                  </a:cubicBezTo>
                  <a:cubicBezTo>
                    <a:pt x="33" y="226"/>
                    <a:pt x="54" y="243"/>
                    <a:pt x="87" y="263"/>
                  </a:cubicBezTo>
                  <a:cubicBezTo>
                    <a:pt x="157" y="263"/>
                    <a:pt x="206" y="226"/>
                    <a:pt x="223" y="140"/>
                  </a:cubicBezTo>
                  <a:cubicBezTo>
                    <a:pt x="239" y="107"/>
                    <a:pt x="223" y="90"/>
                    <a:pt x="206" y="57"/>
                  </a:cubicBezTo>
                  <a:cubicBezTo>
                    <a:pt x="206" y="36"/>
                    <a:pt x="206" y="36"/>
                    <a:pt x="190" y="36"/>
                  </a:cubicBezTo>
                  <a:cubicBezTo>
                    <a:pt x="190" y="20"/>
                    <a:pt x="173" y="4"/>
                    <a:pt x="136" y="4"/>
                  </a:cubicBezTo>
                  <a:cubicBezTo>
                    <a:pt x="130" y="1"/>
                    <a:pt x="123" y="0"/>
                    <a:pt x="11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2" name="Google Shape;15442;p47"/>
            <p:cNvSpPr/>
            <p:nvPr/>
          </p:nvSpPr>
          <p:spPr>
            <a:xfrm>
              <a:off x="3908450" y="2844000"/>
              <a:ext cx="6000" cy="6350"/>
            </a:xfrm>
            <a:custGeom>
              <a:avLst/>
              <a:gdLst/>
              <a:ahLst/>
              <a:cxnLst/>
              <a:rect l="l" t="t" r="r" b="b"/>
              <a:pathLst>
                <a:path w="240" h="254" extrusionOk="0">
                  <a:moveTo>
                    <a:pt x="117" y="0"/>
                  </a:moveTo>
                  <a:cubicBezTo>
                    <a:pt x="70" y="0"/>
                    <a:pt x="15" y="49"/>
                    <a:pt x="0" y="106"/>
                  </a:cubicBezTo>
                  <a:cubicBezTo>
                    <a:pt x="0" y="143"/>
                    <a:pt x="0" y="176"/>
                    <a:pt x="17" y="193"/>
                  </a:cubicBezTo>
                  <a:cubicBezTo>
                    <a:pt x="33" y="230"/>
                    <a:pt x="50" y="246"/>
                    <a:pt x="87" y="246"/>
                  </a:cubicBezTo>
                  <a:cubicBezTo>
                    <a:pt x="96" y="251"/>
                    <a:pt x="106" y="253"/>
                    <a:pt x="115" y="253"/>
                  </a:cubicBezTo>
                  <a:cubicBezTo>
                    <a:pt x="138" y="253"/>
                    <a:pt x="158" y="242"/>
                    <a:pt x="169" y="230"/>
                  </a:cubicBezTo>
                  <a:cubicBezTo>
                    <a:pt x="206" y="209"/>
                    <a:pt x="223" y="176"/>
                    <a:pt x="223" y="143"/>
                  </a:cubicBezTo>
                  <a:cubicBezTo>
                    <a:pt x="239" y="106"/>
                    <a:pt x="223" y="73"/>
                    <a:pt x="206" y="57"/>
                  </a:cubicBezTo>
                  <a:cubicBezTo>
                    <a:pt x="206" y="40"/>
                    <a:pt x="206" y="40"/>
                    <a:pt x="190" y="24"/>
                  </a:cubicBezTo>
                  <a:cubicBezTo>
                    <a:pt x="190" y="3"/>
                    <a:pt x="153" y="3"/>
                    <a:pt x="136" y="3"/>
                  </a:cubicBezTo>
                  <a:cubicBezTo>
                    <a:pt x="130" y="1"/>
                    <a:pt x="124" y="0"/>
                    <a:pt x="11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3" name="Google Shape;15443;p47"/>
            <p:cNvSpPr/>
            <p:nvPr/>
          </p:nvSpPr>
          <p:spPr>
            <a:xfrm>
              <a:off x="3923900" y="2845100"/>
              <a:ext cx="6000" cy="5475"/>
            </a:xfrm>
            <a:custGeom>
              <a:avLst/>
              <a:gdLst/>
              <a:ahLst/>
              <a:cxnLst/>
              <a:rect l="l" t="t" r="r" b="b"/>
              <a:pathLst>
                <a:path w="240" h="219" extrusionOk="0">
                  <a:moveTo>
                    <a:pt x="135" y="0"/>
                  </a:moveTo>
                  <a:cubicBezTo>
                    <a:pt x="120" y="0"/>
                    <a:pt x="104" y="5"/>
                    <a:pt x="87" y="13"/>
                  </a:cubicBezTo>
                  <a:cubicBezTo>
                    <a:pt x="34" y="29"/>
                    <a:pt x="1" y="99"/>
                    <a:pt x="17" y="165"/>
                  </a:cubicBezTo>
                  <a:cubicBezTo>
                    <a:pt x="17" y="186"/>
                    <a:pt x="34" y="202"/>
                    <a:pt x="34" y="219"/>
                  </a:cubicBezTo>
                  <a:lnTo>
                    <a:pt x="190" y="219"/>
                  </a:lnTo>
                  <a:cubicBezTo>
                    <a:pt x="223" y="186"/>
                    <a:pt x="240" y="132"/>
                    <a:pt x="223" y="83"/>
                  </a:cubicBezTo>
                  <a:cubicBezTo>
                    <a:pt x="223" y="46"/>
                    <a:pt x="207" y="29"/>
                    <a:pt x="207" y="29"/>
                  </a:cubicBezTo>
                  <a:cubicBezTo>
                    <a:pt x="190" y="13"/>
                    <a:pt x="190" y="13"/>
                    <a:pt x="170" y="13"/>
                  </a:cubicBezTo>
                  <a:cubicBezTo>
                    <a:pt x="161" y="5"/>
                    <a:pt x="149" y="0"/>
                    <a:pt x="135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4" name="Google Shape;15444;p47"/>
            <p:cNvSpPr/>
            <p:nvPr/>
          </p:nvSpPr>
          <p:spPr>
            <a:xfrm>
              <a:off x="3947500" y="2786150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53" y="0"/>
                  </a:moveTo>
                  <a:cubicBezTo>
                    <a:pt x="120" y="0"/>
                    <a:pt x="104" y="0"/>
                    <a:pt x="87" y="17"/>
                  </a:cubicBezTo>
                  <a:cubicBezTo>
                    <a:pt x="50" y="33"/>
                    <a:pt x="17" y="70"/>
                    <a:pt x="17" y="103"/>
                  </a:cubicBezTo>
                  <a:cubicBezTo>
                    <a:pt x="1" y="136"/>
                    <a:pt x="17" y="173"/>
                    <a:pt x="34" y="206"/>
                  </a:cubicBezTo>
                  <a:cubicBezTo>
                    <a:pt x="34" y="223"/>
                    <a:pt x="71" y="239"/>
                    <a:pt x="104" y="256"/>
                  </a:cubicBezTo>
                  <a:cubicBezTo>
                    <a:pt x="153" y="256"/>
                    <a:pt x="207" y="223"/>
                    <a:pt x="223" y="153"/>
                  </a:cubicBezTo>
                  <a:cubicBezTo>
                    <a:pt x="223" y="153"/>
                    <a:pt x="240" y="153"/>
                    <a:pt x="240" y="136"/>
                  </a:cubicBezTo>
                  <a:cubicBezTo>
                    <a:pt x="240" y="103"/>
                    <a:pt x="223" y="50"/>
                    <a:pt x="207" y="17"/>
                  </a:cubicBezTo>
                  <a:cubicBezTo>
                    <a:pt x="190" y="17"/>
                    <a:pt x="174" y="0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5" name="Google Shape;15445;p47"/>
            <p:cNvSpPr/>
            <p:nvPr/>
          </p:nvSpPr>
          <p:spPr>
            <a:xfrm>
              <a:off x="3952650" y="2848400"/>
              <a:ext cx="5200" cy="2175"/>
            </a:xfrm>
            <a:custGeom>
              <a:avLst/>
              <a:gdLst/>
              <a:ahLst/>
              <a:cxnLst/>
              <a:rect l="l" t="t" r="r" b="b"/>
              <a:pathLst>
                <a:path w="208" h="87" extrusionOk="0">
                  <a:moveTo>
                    <a:pt x="71" y="0"/>
                  </a:moveTo>
                  <a:cubicBezTo>
                    <a:pt x="34" y="17"/>
                    <a:pt x="17" y="54"/>
                    <a:pt x="1" y="87"/>
                  </a:cubicBezTo>
                  <a:lnTo>
                    <a:pt x="207" y="87"/>
                  </a:lnTo>
                  <a:cubicBezTo>
                    <a:pt x="207" y="54"/>
                    <a:pt x="207" y="33"/>
                    <a:pt x="191" y="17"/>
                  </a:cubicBezTo>
                  <a:cubicBezTo>
                    <a:pt x="174" y="17"/>
                    <a:pt x="174" y="17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6" name="Google Shape;15446;p47"/>
            <p:cNvSpPr/>
            <p:nvPr/>
          </p:nvSpPr>
          <p:spPr>
            <a:xfrm>
              <a:off x="3912250" y="2797100"/>
              <a:ext cx="6125" cy="6575"/>
            </a:xfrm>
            <a:custGeom>
              <a:avLst/>
              <a:gdLst/>
              <a:ahLst/>
              <a:cxnLst/>
              <a:rect l="l" t="t" r="r" b="b"/>
              <a:pathLst>
                <a:path w="245" h="263" extrusionOk="0">
                  <a:moveTo>
                    <a:pt x="135" y="1"/>
                  </a:moveTo>
                  <a:cubicBezTo>
                    <a:pt x="125" y="1"/>
                    <a:pt x="115" y="3"/>
                    <a:pt x="104" y="7"/>
                  </a:cubicBezTo>
                  <a:cubicBezTo>
                    <a:pt x="71" y="7"/>
                    <a:pt x="54" y="24"/>
                    <a:pt x="38" y="61"/>
                  </a:cubicBezTo>
                  <a:cubicBezTo>
                    <a:pt x="17" y="78"/>
                    <a:pt x="1" y="111"/>
                    <a:pt x="1" y="127"/>
                  </a:cubicBezTo>
                  <a:cubicBezTo>
                    <a:pt x="1" y="164"/>
                    <a:pt x="17" y="214"/>
                    <a:pt x="38" y="230"/>
                  </a:cubicBezTo>
                  <a:cubicBezTo>
                    <a:pt x="59" y="253"/>
                    <a:pt x="84" y="263"/>
                    <a:pt x="108" y="263"/>
                  </a:cubicBezTo>
                  <a:cubicBezTo>
                    <a:pt x="140" y="263"/>
                    <a:pt x="171" y="244"/>
                    <a:pt x="190" y="214"/>
                  </a:cubicBezTo>
                  <a:cubicBezTo>
                    <a:pt x="244" y="164"/>
                    <a:pt x="244" y="78"/>
                    <a:pt x="190" y="24"/>
                  </a:cubicBezTo>
                  <a:cubicBezTo>
                    <a:pt x="179" y="12"/>
                    <a:pt x="159" y="1"/>
                    <a:pt x="13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7" name="Google Shape;15447;p47"/>
            <p:cNvSpPr/>
            <p:nvPr/>
          </p:nvSpPr>
          <p:spPr>
            <a:xfrm>
              <a:off x="3914000" y="281407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53" y="0"/>
                  </a:moveTo>
                  <a:cubicBezTo>
                    <a:pt x="87" y="0"/>
                    <a:pt x="17" y="33"/>
                    <a:pt x="17" y="104"/>
                  </a:cubicBezTo>
                  <a:cubicBezTo>
                    <a:pt x="1" y="137"/>
                    <a:pt x="1" y="170"/>
                    <a:pt x="17" y="207"/>
                  </a:cubicBezTo>
                  <a:cubicBezTo>
                    <a:pt x="34" y="240"/>
                    <a:pt x="71" y="256"/>
                    <a:pt x="87" y="256"/>
                  </a:cubicBezTo>
                  <a:cubicBezTo>
                    <a:pt x="153" y="256"/>
                    <a:pt x="207" y="223"/>
                    <a:pt x="223" y="153"/>
                  </a:cubicBezTo>
                  <a:cubicBezTo>
                    <a:pt x="240" y="120"/>
                    <a:pt x="223" y="87"/>
                    <a:pt x="223" y="50"/>
                  </a:cubicBezTo>
                  <a:cubicBezTo>
                    <a:pt x="207" y="50"/>
                    <a:pt x="207" y="33"/>
                    <a:pt x="207" y="33"/>
                  </a:cubicBezTo>
                  <a:cubicBezTo>
                    <a:pt x="190" y="17"/>
                    <a:pt x="174" y="0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8" name="Google Shape;15448;p47"/>
            <p:cNvSpPr/>
            <p:nvPr/>
          </p:nvSpPr>
          <p:spPr>
            <a:xfrm>
              <a:off x="3919975" y="2719975"/>
              <a:ext cx="5600" cy="6500"/>
            </a:xfrm>
            <a:custGeom>
              <a:avLst/>
              <a:gdLst/>
              <a:ahLst/>
              <a:cxnLst/>
              <a:rect l="l" t="t" r="r" b="b"/>
              <a:pathLst>
                <a:path w="224" h="260" extrusionOk="0">
                  <a:moveTo>
                    <a:pt x="141" y="0"/>
                  </a:moveTo>
                  <a:cubicBezTo>
                    <a:pt x="88" y="0"/>
                    <a:pt x="17" y="37"/>
                    <a:pt x="1" y="103"/>
                  </a:cubicBezTo>
                  <a:cubicBezTo>
                    <a:pt x="1" y="140"/>
                    <a:pt x="1" y="173"/>
                    <a:pt x="17" y="206"/>
                  </a:cubicBezTo>
                  <a:cubicBezTo>
                    <a:pt x="38" y="244"/>
                    <a:pt x="55" y="260"/>
                    <a:pt x="88" y="260"/>
                  </a:cubicBezTo>
                  <a:cubicBezTo>
                    <a:pt x="121" y="260"/>
                    <a:pt x="141" y="260"/>
                    <a:pt x="174" y="244"/>
                  </a:cubicBezTo>
                  <a:cubicBezTo>
                    <a:pt x="191" y="206"/>
                    <a:pt x="207" y="190"/>
                    <a:pt x="224" y="157"/>
                  </a:cubicBezTo>
                  <a:cubicBezTo>
                    <a:pt x="224" y="120"/>
                    <a:pt x="224" y="87"/>
                    <a:pt x="207" y="54"/>
                  </a:cubicBezTo>
                  <a:cubicBezTo>
                    <a:pt x="207" y="54"/>
                    <a:pt x="207" y="37"/>
                    <a:pt x="191" y="37"/>
                  </a:cubicBezTo>
                  <a:cubicBezTo>
                    <a:pt x="174" y="17"/>
                    <a:pt x="158" y="0"/>
                    <a:pt x="14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9" name="Google Shape;15449;p47"/>
            <p:cNvSpPr/>
            <p:nvPr/>
          </p:nvSpPr>
          <p:spPr>
            <a:xfrm>
              <a:off x="4021825" y="2846575"/>
              <a:ext cx="5600" cy="4000"/>
            </a:xfrm>
            <a:custGeom>
              <a:avLst/>
              <a:gdLst/>
              <a:ahLst/>
              <a:cxnLst/>
              <a:rect l="l" t="t" r="r" b="b"/>
              <a:pathLst>
                <a:path w="224" h="160" extrusionOk="0">
                  <a:moveTo>
                    <a:pt x="111" y="0"/>
                  </a:moveTo>
                  <a:cubicBezTo>
                    <a:pt x="55" y="0"/>
                    <a:pt x="15" y="49"/>
                    <a:pt x="0" y="106"/>
                  </a:cubicBezTo>
                  <a:lnTo>
                    <a:pt x="0" y="160"/>
                  </a:lnTo>
                  <a:lnTo>
                    <a:pt x="223" y="160"/>
                  </a:lnTo>
                  <a:cubicBezTo>
                    <a:pt x="223" y="127"/>
                    <a:pt x="223" y="90"/>
                    <a:pt x="207" y="57"/>
                  </a:cubicBezTo>
                  <a:cubicBezTo>
                    <a:pt x="207" y="40"/>
                    <a:pt x="190" y="40"/>
                    <a:pt x="190" y="40"/>
                  </a:cubicBezTo>
                  <a:cubicBezTo>
                    <a:pt x="169" y="24"/>
                    <a:pt x="153" y="3"/>
                    <a:pt x="136" y="3"/>
                  </a:cubicBezTo>
                  <a:cubicBezTo>
                    <a:pt x="128" y="1"/>
                    <a:pt x="119" y="0"/>
                    <a:pt x="11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0" name="Google Shape;15450;p47"/>
            <p:cNvSpPr/>
            <p:nvPr/>
          </p:nvSpPr>
          <p:spPr>
            <a:xfrm>
              <a:off x="4200850" y="2815650"/>
              <a:ext cx="6125" cy="6350"/>
            </a:xfrm>
            <a:custGeom>
              <a:avLst/>
              <a:gdLst/>
              <a:ahLst/>
              <a:cxnLst/>
              <a:rect l="l" t="t" r="r" b="b"/>
              <a:pathLst>
                <a:path w="245" h="254" extrusionOk="0">
                  <a:moveTo>
                    <a:pt x="132" y="0"/>
                  </a:moveTo>
                  <a:cubicBezTo>
                    <a:pt x="76" y="0"/>
                    <a:pt x="35" y="49"/>
                    <a:pt x="17" y="107"/>
                  </a:cubicBezTo>
                  <a:cubicBezTo>
                    <a:pt x="1" y="144"/>
                    <a:pt x="17" y="177"/>
                    <a:pt x="38" y="210"/>
                  </a:cubicBezTo>
                  <a:cubicBezTo>
                    <a:pt x="54" y="230"/>
                    <a:pt x="71" y="247"/>
                    <a:pt x="87" y="247"/>
                  </a:cubicBezTo>
                  <a:cubicBezTo>
                    <a:pt x="97" y="252"/>
                    <a:pt x="107" y="254"/>
                    <a:pt x="117" y="254"/>
                  </a:cubicBezTo>
                  <a:cubicBezTo>
                    <a:pt x="140" y="254"/>
                    <a:pt x="162" y="242"/>
                    <a:pt x="174" y="230"/>
                  </a:cubicBezTo>
                  <a:cubicBezTo>
                    <a:pt x="207" y="210"/>
                    <a:pt x="224" y="177"/>
                    <a:pt x="224" y="144"/>
                  </a:cubicBezTo>
                  <a:cubicBezTo>
                    <a:pt x="244" y="107"/>
                    <a:pt x="244" y="74"/>
                    <a:pt x="224" y="57"/>
                  </a:cubicBezTo>
                  <a:cubicBezTo>
                    <a:pt x="207" y="41"/>
                    <a:pt x="207" y="41"/>
                    <a:pt x="207" y="24"/>
                  </a:cubicBezTo>
                  <a:lnTo>
                    <a:pt x="191" y="24"/>
                  </a:lnTo>
                  <a:cubicBezTo>
                    <a:pt x="174" y="3"/>
                    <a:pt x="174" y="3"/>
                    <a:pt x="158" y="3"/>
                  </a:cubicBezTo>
                  <a:cubicBezTo>
                    <a:pt x="149" y="1"/>
                    <a:pt x="140" y="0"/>
                    <a:pt x="13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1" name="Google Shape;15451;p47"/>
            <p:cNvSpPr/>
            <p:nvPr/>
          </p:nvSpPr>
          <p:spPr>
            <a:xfrm>
              <a:off x="4191900" y="2735025"/>
              <a:ext cx="5575" cy="6500"/>
            </a:xfrm>
            <a:custGeom>
              <a:avLst/>
              <a:gdLst/>
              <a:ahLst/>
              <a:cxnLst/>
              <a:rect l="l" t="t" r="r" b="b"/>
              <a:pathLst>
                <a:path w="223" h="260" extrusionOk="0">
                  <a:moveTo>
                    <a:pt x="136" y="0"/>
                  </a:moveTo>
                  <a:cubicBezTo>
                    <a:pt x="120" y="0"/>
                    <a:pt x="87" y="0"/>
                    <a:pt x="66" y="17"/>
                  </a:cubicBezTo>
                  <a:cubicBezTo>
                    <a:pt x="33" y="33"/>
                    <a:pt x="17" y="70"/>
                    <a:pt x="0" y="103"/>
                  </a:cubicBezTo>
                  <a:cubicBezTo>
                    <a:pt x="0" y="136"/>
                    <a:pt x="0" y="173"/>
                    <a:pt x="17" y="206"/>
                  </a:cubicBezTo>
                  <a:cubicBezTo>
                    <a:pt x="33" y="239"/>
                    <a:pt x="50" y="260"/>
                    <a:pt x="87" y="260"/>
                  </a:cubicBezTo>
                  <a:cubicBezTo>
                    <a:pt x="136" y="260"/>
                    <a:pt x="190" y="223"/>
                    <a:pt x="223" y="157"/>
                  </a:cubicBezTo>
                  <a:cubicBezTo>
                    <a:pt x="223" y="103"/>
                    <a:pt x="223" y="54"/>
                    <a:pt x="190" y="33"/>
                  </a:cubicBezTo>
                  <a:cubicBezTo>
                    <a:pt x="169" y="17"/>
                    <a:pt x="153" y="0"/>
                    <a:pt x="1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2" name="Google Shape;15452;p47"/>
            <p:cNvSpPr/>
            <p:nvPr/>
          </p:nvSpPr>
          <p:spPr>
            <a:xfrm>
              <a:off x="4196125" y="2797375"/>
              <a:ext cx="6500" cy="6525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142" y="1"/>
                  </a:moveTo>
                  <a:cubicBezTo>
                    <a:pt x="127" y="1"/>
                    <a:pt x="114" y="5"/>
                    <a:pt x="103" y="13"/>
                  </a:cubicBezTo>
                  <a:cubicBezTo>
                    <a:pt x="37" y="34"/>
                    <a:pt x="0" y="116"/>
                    <a:pt x="21" y="170"/>
                  </a:cubicBezTo>
                  <a:cubicBezTo>
                    <a:pt x="35" y="228"/>
                    <a:pt x="82" y="260"/>
                    <a:pt x="129" y="260"/>
                  </a:cubicBezTo>
                  <a:cubicBezTo>
                    <a:pt x="138" y="260"/>
                    <a:pt x="148" y="259"/>
                    <a:pt x="157" y="256"/>
                  </a:cubicBezTo>
                  <a:cubicBezTo>
                    <a:pt x="227" y="219"/>
                    <a:pt x="260" y="153"/>
                    <a:pt x="243" y="83"/>
                  </a:cubicBezTo>
                  <a:cubicBezTo>
                    <a:pt x="227" y="67"/>
                    <a:pt x="227" y="50"/>
                    <a:pt x="206" y="34"/>
                  </a:cubicBezTo>
                  <a:cubicBezTo>
                    <a:pt x="206" y="13"/>
                    <a:pt x="190" y="13"/>
                    <a:pt x="190" y="13"/>
                  </a:cubicBezTo>
                  <a:cubicBezTo>
                    <a:pt x="173" y="5"/>
                    <a:pt x="157" y="1"/>
                    <a:pt x="142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3" name="Google Shape;15453;p47"/>
            <p:cNvSpPr/>
            <p:nvPr/>
          </p:nvSpPr>
          <p:spPr>
            <a:xfrm>
              <a:off x="4188400" y="2828725"/>
              <a:ext cx="6100" cy="6400"/>
            </a:xfrm>
            <a:custGeom>
              <a:avLst/>
              <a:gdLst/>
              <a:ahLst/>
              <a:cxnLst/>
              <a:rect l="l" t="t" r="r" b="b"/>
              <a:pathLst>
                <a:path w="244" h="256" extrusionOk="0">
                  <a:moveTo>
                    <a:pt x="132" y="0"/>
                  </a:moveTo>
                  <a:cubicBezTo>
                    <a:pt x="101" y="0"/>
                    <a:pt x="66" y="19"/>
                    <a:pt x="37" y="49"/>
                  </a:cubicBezTo>
                  <a:cubicBezTo>
                    <a:pt x="0" y="99"/>
                    <a:pt x="0" y="185"/>
                    <a:pt x="37" y="223"/>
                  </a:cubicBezTo>
                  <a:cubicBezTo>
                    <a:pt x="54" y="239"/>
                    <a:pt x="70" y="256"/>
                    <a:pt x="87" y="256"/>
                  </a:cubicBezTo>
                  <a:cubicBezTo>
                    <a:pt x="124" y="256"/>
                    <a:pt x="173" y="239"/>
                    <a:pt x="190" y="202"/>
                  </a:cubicBezTo>
                  <a:cubicBezTo>
                    <a:pt x="227" y="169"/>
                    <a:pt x="243" y="119"/>
                    <a:pt x="227" y="66"/>
                  </a:cubicBezTo>
                  <a:cubicBezTo>
                    <a:pt x="227" y="49"/>
                    <a:pt x="206" y="33"/>
                    <a:pt x="190" y="33"/>
                  </a:cubicBezTo>
                  <a:cubicBezTo>
                    <a:pt x="176" y="10"/>
                    <a:pt x="155" y="0"/>
                    <a:pt x="13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4" name="Google Shape;15454;p47"/>
            <p:cNvSpPr/>
            <p:nvPr/>
          </p:nvSpPr>
          <p:spPr>
            <a:xfrm>
              <a:off x="4093050" y="2845000"/>
              <a:ext cx="6100" cy="5575"/>
            </a:xfrm>
            <a:custGeom>
              <a:avLst/>
              <a:gdLst/>
              <a:ahLst/>
              <a:cxnLst/>
              <a:rect l="l" t="t" r="r" b="b"/>
              <a:pathLst>
                <a:path w="244" h="223" extrusionOk="0">
                  <a:moveTo>
                    <a:pt x="157" y="0"/>
                  </a:moveTo>
                  <a:cubicBezTo>
                    <a:pt x="87" y="0"/>
                    <a:pt x="37" y="33"/>
                    <a:pt x="21" y="120"/>
                  </a:cubicBezTo>
                  <a:cubicBezTo>
                    <a:pt x="0" y="136"/>
                    <a:pt x="21" y="169"/>
                    <a:pt x="21" y="206"/>
                  </a:cubicBezTo>
                  <a:cubicBezTo>
                    <a:pt x="37" y="206"/>
                    <a:pt x="37" y="223"/>
                    <a:pt x="37" y="223"/>
                  </a:cubicBezTo>
                  <a:lnTo>
                    <a:pt x="190" y="223"/>
                  </a:lnTo>
                  <a:cubicBezTo>
                    <a:pt x="206" y="206"/>
                    <a:pt x="227" y="190"/>
                    <a:pt x="227" y="153"/>
                  </a:cubicBezTo>
                  <a:cubicBezTo>
                    <a:pt x="244" y="120"/>
                    <a:pt x="244" y="87"/>
                    <a:pt x="227" y="50"/>
                  </a:cubicBezTo>
                  <a:cubicBezTo>
                    <a:pt x="206" y="50"/>
                    <a:pt x="206" y="33"/>
                    <a:pt x="206" y="33"/>
                  </a:cubicBezTo>
                  <a:cubicBezTo>
                    <a:pt x="190" y="17"/>
                    <a:pt x="173" y="0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5" name="Google Shape;15455;p47"/>
            <p:cNvSpPr/>
            <p:nvPr/>
          </p:nvSpPr>
          <p:spPr>
            <a:xfrm>
              <a:off x="4121900" y="2847575"/>
              <a:ext cx="5600" cy="3000"/>
            </a:xfrm>
            <a:custGeom>
              <a:avLst/>
              <a:gdLst/>
              <a:ahLst/>
              <a:cxnLst/>
              <a:rect l="l" t="t" r="r" b="b"/>
              <a:pathLst>
                <a:path w="224" h="120" extrusionOk="0">
                  <a:moveTo>
                    <a:pt x="137" y="0"/>
                  </a:moveTo>
                  <a:cubicBezTo>
                    <a:pt x="67" y="0"/>
                    <a:pt x="17" y="50"/>
                    <a:pt x="1" y="120"/>
                  </a:cubicBezTo>
                  <a:lnTo>
                    <a:pt x="223" y="120"/>
                  </a:lnTo>
                  <a:cubicBezTo>
                    <a:pt x="223" y="103"/>
                    <a:pt x="223" y="66"/>
                    <a:pt x="207" y="50"/>
                  </a:cubicBezTo>
                  <a:lnTo>
                    <a:pt x="186" y="33"/>
                  </a:lnTo>
                  <a:cubicBezTo>
                    <a:pt x="170" y="17"/>
                    <a:pt x="153" y="17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6" name="Google Shape;15456;p47"/>
            <p:cNvSpPr/>
            <p:nvPr/>
          </p:nvSpPr>
          <p:spPr>
            <a:xfrm>
              <a:off x="3918350" y="2766775"/>
              <a:ext cx="5575" cy="6500"/>
            </a:xfrm>
            <a:custGeom>
              <a:avLst/>
              <a:gdLst/>
              <a:ahLst/>
              <a:cxnLst/>
              <a:rect l="l" t="t" r="r" b="b"/>
              <a:pathLst>
                <a:path w="223" h="260" extrusionOk="0">
                  <a:moveTo>
                    <a:pt x="136" y="0"/>
                  </a:moveTo>
                  <a:cubicBezTo>
                    <a:pt x="103" y="0"/>
                    <a:pt x="82" y="0"/>
                    <a:pt x="49" y="21"/>
                  </a:cubicBezTo>
                  <a:cubicBezTo>
                    <a:pt x="16" y="54"/>
                    <a:pt x="0" y="70"/>
                    <a:pt x="0" y="103"/>
                  </a:cubicBezTo>
                  <a:cubicBezTo>
                    <a:pt x="0" y="140"/>
                    <a:pt x="0" y="173"/>
                    <a:pt x="16" y="206"/>
                  </a:cubicBezTo>
                  <a:cubicBezTo>
                    <a:pt x="33" y="243"/>
                    <a:pt x="49" y="260"/>
                    <a:pt x="82" y="260"/>
                  </a:cubicBezTo>
                  <a:cubicBezTo>
                    <a:pt x="136" y="260"/>
                    <a:pt x="206" y="227"/>
                    <a:pt x="223" y="157"/>
                  </a:cubicBezTo>
                  <a:cubicBezTo>
                    <a:pt x="223" y="124"/>
                    <a:pt x="223" y="87"/>
                    <a:pt x="206" y="54"/>
                  </a:cubicBezTo>
                  <a:lnTo>
                    <a:pt x="186" y="37"/>
                  </a:lnTo>
                  <a:cubicBezTo>
                    <a:pt x="169" y="21"/>
                    <a:pt x="153" y="0"/>
                    <a:pt x="1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7" name="Google Shape;15457;p47"/>
            <p:cNvSpPr/>
            <p:nvPr/>
          </p:nvSpPr>
          <p:spPr>
            <a:xfrm>
              <a:off x="3961625" y="2773775"/>
              <a:ext cx="6100" cy="6725"/>
            </a:xfrm>
            <a:custGeom>
              <a:avLst/>
              <a:gdLst/>
              <a:ahLst/>
              <a:cxnLst/>
              <a:rect l="l" t="t" r="r" b="b"/>
              <a:pathLst>
                <a:path w="244" h="269" extrusionOk="0">
                  <a:moveTo>
                    <a:pt x="138" y="0"/>
                  </a:moveTo>
                  <a:cubicBezTo>
                    <a:pt x="123" y="0"/>
                    <a:pt x="106" y="5"/>
                    <a:pt x="87" y="13"/>
                  </a:cubicBezTo>
                  <a:cubicBezTo>
                    <a:pt x="38" y="29"/>
                    <a:pt x="1" y="116"/>
                    <a:pt x="21" y="186"/>
                  </a:cubicBezTo>
                  <a:cubicBezTo>
                    <a:pt x="21" y="202"/>
                    <a:pt x="38" y="235"/>
                    <a:pt x="71" y="256"/>
                  </a:cubicBezTo>
                  <a:cubicBezTo>
                    <a:pt x="87" y="264"/>
                    <a:pt x="101" y="268"/>
                    <a:pt x="114" y="268"/>
                  </a:cubicBezTo>
                  <a:cubicBezTo>
                    <a:pt x="127" y="268"/>
                    <a:pt x="141" y="264"/>
                    <a:pt x="157" y="256"/>
                  </a:cubicBezTo>
                  <a:cubicBezTo>
                    <a:pt x="190" y="235"/>
                    <a:pt x="207" y="219"/>
                    <a:pt x="227" y="186"/>
                  </a:cubicBezTo>
                  <a:cubicBezTo>
                    <a:pt x="244" y="153"/>
                    <a:pt x="244" y="116"/>
                    <a:pt x="244" y="83"/>
                  </a:cubicBezTo>
                  <a:cubicBezTo>
                    <a:pt x="227" y="66"/>
                    <a:pt x="227" y="50"/>
                    <a:pt x="207" y="29"/>
                  </a:cubicBezTo>
                  <a:cubicBezTo>
                    <a:pt x="190" y="29"/>
                    <a:pt x="190" y="13"/>
                    <a:pt x="174" y="13"/>
                  </a:cubicBezTo>
                  <a:cubicBezTo>
                    <a:pt x="166" y="5"/>
                    <a:pt x="153" y="0"/>
                    <a:pt x="13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8" name="Google Shape;15458;p47"/>
            <p:cNvSpPr/>
            <p:nvPr/>
          </p:nvSpPr>
          <p:spPr>
            <a:xfrm>
              <a:off x="3964200" y="2790350"/>
              <a:ext cx="6100" cy="6200"/>
            </a:xfrm>
            <a:custGeom>
              <a:avLst/>
              <a:gdLst/>
              <a:ahLst/>
              <a:cxnLst/>
              <a:rect l="l" t="t" r="r" b="b"/>
              <a:pathLst>
                <a:path w="244" h="248" extrusionOk="0">
                  <a:moveTo>
                    <a:pt x="128" y="1"/>
                  </a:moveTo>
                  <a:cubicBezTo>
                    <a:pt x="73" y="1"/>
                    <a:pt x="35" y="49"/>
                    <a:pt x="21" y="108"/>
                  </a:cubicBezTo>
                  <a:cubicBezTo>
                    <a:pt x="1" y="141"/>
                    <a:pt x="21" y="174"/>
                    <a:pt x="21" y="191"/>
                  </a:cubicBezTo>
                  <a:cubicBezTo>
                    <a:pt x="38" y="228"/>
                    <a:pt x="71" y="244"/>
                    <a:pt x="87" y="244"/>
                  </a:cubicBezTo>
                  <a:cubicBezTo>
                    <a:pt x="96" y="247"/>
                    <a:pt x="106" y="248"/>
                    <a:pt x="115" y="248"/>
                  </a:cubicBezTo>
                  <a:cubicBezTo>
                    <a:pt x="175" y="248"/>
                    <a:pt x="227" y="202"/>
                    <a:pt x="227" y="141"/>
                  </a:cubicBezTo>
                  <a:cubicBezTo>
                    <a:pt x="244" y="108"/>
                    <a:pt x="244" y="71"/>
                    <a:pt x="227" y="55"/>
                  </a:cubicBezTo>
                  <a:cubicBezTo>
                    <a:pt x="207" y="38"/>
                    <a:pt x="207" y="38"/>
                    <a:pt x="207" y="22"/>
                  </a:cubicBezTo>
                  <a:cubicBezTo>
                    <a:pt x="190" y="5"/>
                    <a:pt x="174" y="5"/>
                    <a:pt x="157" y="5"/>
                  </a:cubicBezTo>
                  <a:cubicBezTo>
                    <a:pt x="147" y="2"/>
                    <a:pt x="137" y="1"/>
                    <a:pt x="12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9" name="Google Shape;15459;p47"/>
            <p:cNvSpPr/>
            <p:nvPr/>
          </p:nvSpPr>
          <p:spPr>
            <a:xfrm>
              <a:off x="3965550" y="2745425"/>
              <a:ext cx="6000" cy="6725"/>
            </a:xfrm>
            <a:custGeom>
              <a:avLst/>
              <a:gdLst/>
              <a:ahLst/>
              <a:cxnLst/>
              <a:rect l="l" t="t" r="r" b="b"/>
              <a:pathLst>
                <a:path w="240" h="269" extrusionOk="0">
                  <a:moveTo>
                    <a:pt x="135" y="1"/>
                  </a:moveTo>
                  <a:cubicBezTo>
                    <a:pt x="120" y="1"/>
                    <a:pt x="103" y="5"/>
                    <a:pt x="87" y="13"/>
                  </a:cubicBezTo>
                  <a:cubicBezTo>
                    <a:pt x="50" y="29"/>
                    <a:pt x="33" y="50"/>
                    <a:pt x="17" y="83"/>
                  </a:cubicBezTo>
                  <a:cubicBezTo>
                    <a:pt x="0" y="116"/>
                    <a:pt x="0" y="153"/>
                    <a:pt x="17" y="186"/>
                  </a:cubicBezTo>
                  <a:cubicBezTo>
                    <a:pt x="17" y="219"/>
                    <a:pt x="33" y="236"/>
                    <a:pt x="70" y="256"/>
                  </a:cubicBezTo>
                  <a:cubicBezTo>
                    <a:pt x="79" y="264"/>
                    <a:pt x="91" y="269"/>
                    <a:pt x="105" y="269"/>
                  </a:cubicBezTo>
                  <a:cubicBezTo>
                    <a:pt x="120" y="269"/>
                    <a:pt x="136" y="264"/>
                    <a:pt x="153" y="256"/>
                  </a:cubicBezTo>
                  <a:cubicBezTo>
                    <a:pt x="206" y="219"/>
                    <a:pt x="239" y="153"/>
                    <a:pt x="223" y="83"/>
                  </a:cubicBezTo>
                  <a:cubicBezTo>
                    <a:pt x="223" y="67"/>
                    <a:pt x="206" y="50"/>
                    <a:pt x="206" y="29"/>
                  </a:cubicBezTo>
                  <a:cubicBezTo>
                    <a:pt x="190" y="29"/>
                    <a:pt x="190" y="13"/>
                    <a:pt x="173" y="13"/>
                  </a:cubicBezTo>
                  <a:cubicBezTo>
                    <a:pt x="163" y="5"/>
                    <a:pt x="150" y="1"/>
                    <a:pt x="13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0" name="Google Shape;15460;p47"/>
            <p:cNvSpPr/>
            <p:nvPr/>
          </p:nvSpPr>
          <p:spPr>
            <a:xfrm>
              <a:off x="3956475" y="282272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38" y="0"/>
                  </a:moveTo>
                  <a:cubicBezTo>
                    <a:pt x="103" y="0"/>
                    <a:pt x="67" y="19"/>
                    <a:pt x="38" y="50"/>
                  </a:cubicBezTo>
                  <a:cubicBezTo>
                    <a:pt x="0" y="100"/>
                    <a:pt x="0" y="186"/>
                    <a:pt x="38" y="236"/>
                  </a:cubicBezTo>
                  <a:cubicBezTo>
                    <a:pt x="58" y="251"/>
                    <a:pt x="83" y="260"/>
                    <a:pt x="108" y="260"/>
                  </a:cubicBezTo>
                  <a:cubicBezTo>
                    <a:pt x="142" y="260"/>
                    <a:pt x="178" y="243"/>
                    <a:pt x="207" y="203"/>
                  </a:cubicBezTo>
                  <a:cubicBezTo>
                    <a:pt x="244" y="153"/>
                    <a:pt x="244" y="67"/>
                    <a:pt x="207" y="30"/>
                  </a:cubicBezTo>
                  <a:cubicBezTo>
                    <a:pt x="186" y="9"/>
                    <a:pt x="162" y="0"/>
                    <a:pt x="13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1" name="Google Shape;15461;p47"/>
            <p:cNvSpPr/>
            <p:nvPr/>
          </p:nvSpPr>
          <p:spPr>
            <a:xfrm>
              <a:off x="3953900" y="2803350"/>
              <a:ext cx="6525" cy="6325"/>
            </a:xfrm>
            <a:custGeom>
              <a:avLst/>
              <a:gdLst/>
              <a:ahLst/>
              <a:cxnLst/>
              <a:rect l="l" t="t" r="r" b="b"/>
              <a:pathLst>
                <a:path w="261" h="253" extrusionOk="0">
                  <a:moveTo>
                    <a:pt x="103" y="1"/>
                  </a:moveTo>
                  <a:cubicBezTo>
                    <a:pt x="38" y="34"/>
                    <a:pt x="0" y="104"/>
                    <a:pt x="21" y="170"/>
                  </a:cubicBezTo>
                  <a:cubicBezTo>
                    <a:pt x="21" y="207"/>
                    <a:pt x="54" y="223"/>
                    <a:pt x="70" y="240"/>
                  </a:cubicBezTo>
                  <a:cubicBezTo>
                    <a:pt x="87" y="248"/>
                    <a:pt x="100" y="252"/>
                    <a:pt x="114" y="252"/>
                  </a:cubicBezTo>
                  <a:cubicBezTo>
                    <a:pt x="127" y="252"/>
                    <a:pt x="141" y="248"/>
                    <a:pt x="157" y="240"/>
                  </a:cubicBezTo>
                  <a:cubicBezTo>
                    <a:pt x="227" y="223"/>
                    <a:pt x="260" y="137"/>
                    <a:pt x="244" y="83"/>
                  </a:cubicBezTo>
                  <a:cubicBezTo>
                    <a:pt x="227" y="50"/>
                    <a:pt x="227" y="34"/>
                    <a:pt x="207" y="34"/>
                  </a:cubicBezTo>
                  <a:cubicBezTo>
                    <a:pt x="207" y="17"/>
                    <a:pt x="190" y="17"/>
                    <a:pt x="190" y="17"/>
                  </a:cubicBezTo>
                  <a:cubicBezTo>
                    <a:pt x="157" y="1"/>
                    <a:pt x="124" y="1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2" name="Google Shape;15462;p47"/>
            <p:cNvSpPr/>
            <p:nvPr/>
          </p:nvSpPr>
          <p:spPr>
            <a:xfrm>
              <a:off x="3951825" y="2741275"/>
              <a:ext cx="6025" cy="6400"/>
            </a:xfrm>
            <a:custGeom>
              <a:avLst/>
              <a:gdLst/>
              <a:ahLst/>
              <a:cxnLst/>
              <a:rect l="l" t="t" r="r" b="b"/>
              <a:pathLst>
                <a:path w="241" h="256" extrusionOk="0">
                  <a:moveTo>
                    <a:pt x="136" y="0"/>
                  </a:moveTo>
                  <a:cubicBezTo>
                    <a:pt x="102" y="0"/>
                    <a:pt x="68" y="14"/>
                    <a:pt x="50" y="43"/>
                  </a:cubicBezTo>
                  <a:cubicBezTo>
                    <a:pt x="1" y="113"/>
                    <a:pt x="1" y="179"/>
                    <a:pt x="50" y="233"/>
                  </a:cubicBezTo>
                  <a:cubicBezTo>
                    <a:pt x="67" y="249"/>
                    <a:pt x="83" y="249"/>
                    <a:pt x="104" y="249"/>
                  </a:cubicBezTo>
                  <a:cubicBezTo>
                    <a:pt x="113" y="253"/>
                    <a:pt x="122" y="256"/>
                    <a:pt x="131" y="256"/>
                  </a:cubicBezTo>
                  <a:cubicBezTo>
                    <a:pt x="155" y="256"/>
                    <a:pt x="180" y="240"/>
                    <a:pt x="207" y="216"/>
                  </a:cubicBezTo>
                  <a:cubicBezTo>
                    <a:pt x="240" y="162"/>
                    <a:pt x="240" y="113"/>
                    <a:pt x="240" y="76"/>
                  </a:cubicBezTo>
                  <a:cubicBezTo>
                    <a:pt x="224" y="59"/>
                    <a:pt x="224" y="43"/>
                    <a:pt x="207" y="26"/>
                  </a:cubicBezTo>
                  <a:cubicBezTo>
                    <a:pt x="190" y="10"/>
                    <a:pt x="163" y="0"/>
                    <a:pt x="1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3" name="Google Shape;15463;p47"/>
            <p:cNvSpPr/>
            <p:nvPr/>
          </p:nvSpPr>
          <p:spPr>
            <a:xfrm>
              <a:off x="3957400" y="275855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17" y="0"/>
                  </a:moveTo>
                  <a:cubicBezTo>
                    <a:pt x="71" y="0"/>
                    <a:pt x="15" y="49"/>
                    <a:pt x="1" y="106"/>
                  </a:cubicBezTo>
                  <a:cubicBezTo>
                    <a:pt x="1" y="144"/>
                    <a:pt x="1" y="177"/>
                    <a:pt x="17" y="209"/>
                  </a:cubicBezTo>
                  <a:cubicBezTo>
                    <a:pt x="34" y="226"/>
                    <a:pt x="50" y="247"/>
                    <a:pt x="87" y="263"/>
                  </a:cubicBezTo>
                  <a:cubicBezTo>
                    <a:pt x="153" y="263"/>
                    <a:pt x="207" y="209"/>
                    <a:pt x="223" y="144"/>
                  </a:cubicBezTo>
                  <a:cubicBezTo>
                    <a:pt x="240" y="106"/>
                    <a:pt x="223" y="57"/>
                    <a:pt x="190" y="20"/>
                  </a:cubicBezTo>
                  <a:cubicBezTo>
                    <a:pt x="170" y="20"/>
                    <a:pt x="153" y="3"/>
                    <a:pt x="137" y="3"/>
                  </a:cubicBezTo>
                  <a:cubicBezTo>
                    <a:pt x="131" y="1"/>
                    <a:pt x="124" y="0"/>
                    <a:pt x="11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4" name="Google Shape;15464;p47"/>
            <p:cNvSpPr/>
            <p:nvPr/>
          </p:nvSpPr>
          <p:spPr>
            <a:xfrm>
              <a:off x="3973275" y="27620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14" y="0"/>
                  </a:moveTo>
                  <a:cubicBezTo>
                    <a:pt x="68" y="0"/>
                    <a:pt x="15" y="48"/>
                    <a:pt x="1" y="108"/>
                  </a:cubicBezTo>
                  <a:cubicBezTo>
                    <a:pt x="1" y="141"/>
                    <a:pt x="1" y="174"/>
                    <a:pt x="17" y="211"/>
                  </a:cubicBezTo>
                  <a:cubicBezTo>
                    <a:pt x="33" y="227"/>
                    <a:pt x="50" y="244"/>
                    <a:pt x="87" y="260"/>
                  </a:cubicBezTo>
                  <a:cubicBezTo>
                    <a:pt x="120" y="260"/>
                    <a:pt x="153" y="244"/>
                    <a:pt x="174" y="227"/>
                  </a:cubicBezTo>
                  <a:cubicBezTo>
                    <a:pt x="207" y="211"/>
                    <a:pt x="223" y="174"/>
                    <a:pt x="223" y="141"/>
                  </a:cubicBezTo>
                  <a:cubicBezTo>
                    <a:pt x="240" y="108"/>
                    <a:pt x="223" y="70"/>
                    <a:pt x="207" y="54"/>
                  </a:cubicBezTo>
                  <a:cubicBezTo>
                    <a:pt x="207" y="38"/>
                    <a:pt x="207" y="38"/>
                    <a:pt x="190" y="21"/>
                  </a:cubicBezTo>
                  <a:cubicBezTo>
                    <a:pt x="190" y="21"/>
                    <a:pt x="174" y="5"/>
                    <a:pt x="137" y="5"/>
                  </a:cubicBezTo>
                  <a:cubicBezTo>
                    <a:pt x="129" y="1"/>
                    <a:pt x="122" y="0"/>
                    <a:pt x="11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5" name="Google Shape;15465;p47"/>
            <p:cNvSpPr/>
            <p:nvPr/>
          </p:nvSpPr>
          <p:spPr>
            <a:xfrm>
              <a:off x="3977100" y="2837925"/>
              <a:ext cx="6100" cy="6375"/>
            </a:xfrm>
            <a:custGeom>
              <a:avLst/>
              <a:gdLst/>
              <a:ahLst/>
              <a:cxnLst/>
              <a:rect l="l" t="t" r="r" b="b"/>
              <a:pathLst>
                <a:path w="244" h="255" extrusionOk="0">
                  <a:moveTo>
                    <a:pt x="132" y="1"/>
                  </a:moveTo>
                  <a:cubicBezTo>
                    <a:pt x="101" y="1"/>
                    <a:pt x="72" y="13"/>
                    <a:pt x="54" y="40"/>
                  </a:cubicBezTo>
                  <a:cubicBezTo>
                    <a:pt x="0" y="110"/>
                    <a:pt x="0" y="180"/>
                    <a:pt x="54" y="230"/>
                  </a:cubicBezTo>
                  <a:cubicBezTo>
                    <a:pt x="70" y="246"/>
                    <a:pt x="70" y="246"/>
                    <a:pt x="87" y="246"/>
                  </a:cubicBezTo>
                  <a:cubicBezTo>
                    <a:pt x="101" y="252"/>
                    <a:pt x="115" y="254"/>
                    <a:pt x="127" y="254"/>
                  </a:cubicBezTo>
                  <a:cubicBezTo>
                    <a:pt x="158" y="254"/>
                    <a:pt x="182" y="237"/>
                    <a:pt x="206" y="213"/>
                  </a:cubicBezTo>
                  <a:cubicBezTo>
                    <a:pt x="243" y="164"/>
                    <a:pt x="243" y="110"/>
                    <a:pt x="243" y="77"/>
                  </a:cubicBezTo>
                  <a:cubicBezTo>
                    <a:pt x="227" y="61"/>
                    <a:pt x="227" y="40"/>
                    <a:pt x="206" y="24"/>
                  </a:cubicBezTo>
                  <a:cubicBezTo>
                    <a:pt x="184" y="9"/>
                    <a:pt x="158" y="1"/>
                    <a:pt x="132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6" name="Google Shape;15466;p47"/>
            <p:cNvSpPr/>
            <p:nvPr/>
          </p:nvSpPr>
          <p:spPr>
            <a:xfrm>
              <a:off x="3979250" y="2793450"/>
              <a:ext cx="5600" cy="6500"/>
            </a:xfrm>
            <a:custGeom>
              <a:avLst/>
              <a:gdLst/>
              <a:ahLst/>
              <a:cxnLst/>
              <a:rect l="l" t="t" r="r" b="b"/>
              <a:pathLst>
                <a:path w="224" h="260" extrusionOk="0">
                  <a:moveTo>
                    <a:pt x="141" y="1"/>
                  </a:moveTo>
                  <a:cubicBezTo>
                    <a:pt x="104" y="1"/>
                    <a:pt x="87" y="17"/>
                    <a:pt x="54" y="34"/>
                  </a:cubicBezTo>
                  <a:cubicBezTo>
                    <a:pt x="38" y="50"/>
                    <a:pt x="1" y="87"/>
                    <a:pt x="1" y="120"/>
                  </a:cubicBezTo>
                  <a:cubicBezTo>
                    <a:pt x="1" y="153"/>
                    <a:pt x="1" y="191"/>
                    <a:pt x="17" y="207"/>
                  </a:cubicBezTo>
                  <a:cubicBezTo>
                    <a:pt x="38" y="240"/>
                    <a:pt x="54" y="257"/>
                    <a:pt x="87" y="257"/>
                  </a:cubicBezTo>
                  <a:cubicBezTo>
                    <a:pt x="94" y="259"/>
                    <a:pt x="101" y="260"/>
                    <a:pt x="109" y="260"/>
                  </a:cubicBezTo>
                  <a:cubicBezTo>
                    <a:pt x="157" y="260"/>
                    <a:pt x="209" y="214"/>
                    <a:pt x="223" y="153"/>
                  </a:cubicBezTo>
                  <a:cubicBezTo>
                    <a:pt x="223" y="120"/>
                    <a:pt x="223" y="87"/>
                    <a:pt x="207" y="50"/>
                  </a:cubicBezTo>
                  <a:lnTo>
                    <a:pt x="190" y="34"/>
                  </a:lnTo>
                  <a:cubicBezTo>
                    <a:pt x="174" y="17"/>
                    <a:pt x="157" y="17"/>
                    <a:pt x="14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7" name="Google Shape;15467;p47"/>
            <p:cNvSpPr/>
            <p:nvPr/>
          </p:nvSpPr>
          <p:spPr>
            <a:xfrm>
              <a:off x="3975450" y="2823275"/>
              <a:ext cx="5575" cy="6350"/>
            </a:xfrm>
            <a:custGeom>
              <a:avLst/>
              <a:gdLst/>
              <a:ahLst/>
              <a:cxnLst/>
              <a:rect l="l" t="t" r="r" b="b"/>
              <a:pathLst>
                <a:path w="223" h="254" extrusionOk="0">
                  <a:moveTo>
                    <a:pt x="111" y="1"/>
                  </a:moveTo>
                  <a:cubicBezTo>
                    <a:pt x="92" y="1"/>
                    <a:pt x="76" y="14"/>
                    <a:pt x="50" y="28"/>
                  </a:cubicBezTo>
                  <a:cubicBezTo>
                    <a:pt x="33" y="45"/>
                    <a:pt x="0" y="78"/>
                    <a:pt x="0" y="111"/>
                  </a:cubicBezTo>
                  <a:cubicBezTo>
                    <a:pt x="0" y="148"/>
                    <a:pt x="0" y="181"/>
                    <a:pt x="17" y="197"/>
                  </a:cubicBezTo>
                  <a:cubicBezTo>
                    <a:pt x="33" y="234"/>
                    <a:pt x="50" y="251"/>
                    <a:pt x="87" y="251"/>
                  </a:cubicBezTo>
                  <a:cubicBezTo>
                    <a:pt x="93" y="253"/>
                    <a:pt x="99" y="254"/>
                    <a:pt x="106" y="254"/>
                  </a:cubicBezTo>
                  <a:cubicBezTo>
                    <a:pt x="153" y="254"/>
                    <a:pt x="208" y="206"/>
                    <a:pt x="223" y="148"/>
                  </a:cubicBezTo>
                  <a:cubicBezTo>
                    <a:pt x="223" y="111"/>
                    <a:pt x="223" y="78"/>
                    <a:pt x="206" y="61"/>
                  </a:cubicBezTo>
                  <a:cubicBezTo>
                    <a:pt x="206" y="45"/>
                    <a:pt x="190" y="45"/>
                    <a:pt x="190" y="28"/>
                  </a:cubicBezTo>
                  <a:cubicBezTo>
                    <a:pt x="169" y="8"/>
                    <a:pt x="153" y="8"/>
                    <a:pt x="136" y="8"/>
                  </a:cubicBezTo>
                  <a:cubicBezTo>
                    <a:pt x="127" y="3"/>
                    <a:pt x="119" y="1"/>
                    <a:pt x="11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8" name="Google Shape;15468;p47"/>
            <p:cNvSpPr/>
            <p:nvPr/>
          </p:nvSpPr>
          <p:spPr>
            <a:xfrm>
              <a:off x="3935850" y="2726875"/>
              <a:ext cx="5700" cy="5700"/>
            </a:xfrm>
            <a:custGeom>
              <a:avLst/>
              <a:gdLst/>
              <a:ahLst/>
              <a:cxnLst/>
              <a:rect l="l" t="t" r="r" b="b"/>
              <a:pathLst>
                <a:path w="228" h="228" extrusionOk="0">
                  <a:moveTo>
                    <a:pt x="54" y="0"/>
                  </a:moveTo>
                  <a:cubicBezTo>
                    <a:pt x="38" y="17"/>
                    <a:pt x="38" y="33"/>
                    <a:pt x="22" y="50"/>
                  </a:cubicBezTo>
                  <a:cubicBezTo>
                    <a:pt x="1" y="87"/>
                    <a:pt x="1" y="120"/>
                    <a:pt x="1" y="137"/>
                  </a:cubicBezTo>
                  <a:cubicBezTo>
                    <a:pt x="18" y="195"/>
                    <a:pt x="66" y="227"/>
                    <a:pt x="113" y="227"/>
                  </a:cubicBezTo>
                  <a:cubicBezTo>
                    <a:pt x="122" y="227"/>
                    <a:pt x="132" y="226"/>
                    <a:pt x="141" y="223"/>
                  </a:cubicBezTo>
                  <a:cubicBezTo>
                    <a:pt x="174" y="207"/>
                    <a:pt x="207" y="174"/>
                    <a:pt x="228" y="137"/>
                  </a:cubicBezTo>
                  <a:cubicBezTo>
                    <a:pt x="158" y="87"/>
                    <a:pt x="104" y="50"/>
                    <a:pt x="5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9" name="Google Shape;15469;p47"/>
            <p:cNvSpPr/>
            <p:nvPr/>
          </p:nvSpPr>
          <p:spPr>
            <a:xfrm>
              <a:off x="3968525" y="280800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20" y="0"/>
                  </a:moveTo>
                  <a:cubicBezTo>
                    <a:pt x="71" y="21"/>
                    <a:pt x="34" y="54"/>
                    <a:pt x="17" y="124"/>
                  </a:cubicBezTo>
                  <a:cubicBezTo>
                    <a:pt x="1" y="157"/>
                    <a:pt x="17" y="190"/>
                    <a:pt x="34" y="206"/>
                  </a:cubicBezTo>
                  <a:cubicBezTo>
                    <a:pt x="54" y="243"/>
                    <a:pt x="71" y="260"/>
                    <a:pt x="104" y="260"/>
                  </a:cubicBezTo>
                  <a:cubicBezTo>
                    <a:pt x="111" y="262"/>
                    <a:pt x="118" y="263"/>
                    <a:pt x="125" y="263"/>
                  </a:cubicBezTo>
                  <a:cubicBezTo>
                    <a:pt x="174" y="263"/>
                    <a:pt x="226" y="218"/>
                    <a:pt x="240" y="157"/>
                  </a:cubicBezTo>
                  <a:lnTo>
                    <a:pt x="240" y="124"/>
                  </a:lnTo>
                  <a:cubicBezTo>
                    <a:pt x="240" y="87"/>
                    <a:pt x="223" y="54"/>
                    <a:pt x="207" y="37"/>
                  </a:cubicBezTo>
                  <a:cubicBezTo>
                    <a:pt x="191" y="21"/>
                    <a:pt x="174" y="21"/>
                    <a:pt x="158" y="21"/>
                  </a:cubicBezTo>
                  <a:cubicBezTo>
                    <a:pt x="137" y="0"/>
                    <a:pt x="137" y="0"/>
                    <a:pt x="12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0" name="Google Shape;15470;p47"/>
            <p:cNvSpPr/>
            <p:nvPr/>
          </p:nvSpPr>
          <p:spPr>
            <a:xfrm>
              <a:off x="3963800" y="283767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40" y="1"/>
                  </a:moveTo>
                  <a:cubicBezTo>
                    <a:pt x="87" y="1"/>
                    <a:pt x="17" y="50"/>
                    <a:pt x="0" y="120"/>
                  </a:cubicBezTo>
                  <a:cubicBezTo>
                    <a:pt x="0" y="153"/>
                    <a:pt x="0" y="190"/>
                    <a:pt x="17" y="207"/>
                  </a:cubicBezTo>
                  <a:cubicBezTo>
                    <a:pt x="37" y="240"/>
                    <a:pt x="54" y="256"/>
                    <a:pt x="87" y="256"/>
                  </a:cubicBezTo>
                  <a:cubicBezTo>
                    <a:pt x="97" y="259"/>
                    <a:pt x="107" y="261"/>
                    <a:pt x="116" y="261"/>
                  </a:cubicBezTo>
                  <a:cubicBezTo>
                    <a:pt x="171" y="261"/>
                    <a:pt x="209" y="213"/>
                    <a:pt x="223" y="153"/>
                  </a:cubicBezTo>
                  <a:cubicBezTo>
                    <a:pt x="243" y="120"/>
                    <a:pt x="223" y="87"/>
                    <a:pt x="206" y="50"/>
                  </a:cubicBezTo>
                  <a:cubicBezTo>
                    <a:pt x="206" y="50"/>
                    <a:pt x="206" y="34"/>
                    <a:pt x="190" y="34"/>
                  </a:cubicBezTo>
                  <a:cubicBezTo>
                    <a:pt x="190" y="17"/>
                    <a:pt x="173" y="17"/>
                    <a:pt x="14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1" name="Google Shape;15471;p47"/>
            <p:cNvSpPr/>
            <p:nvPr/>
          </p:nvSpPr>
          <p:spPr>
            <a:xfrm>
              <a:off x="3977100" y="2776575"/>
              <a:ext cx="5675" cy="6350"/>
            </a:xfrm>
            <a:custGeom>
              <a:avLst/>
              <a:gdLst/>
              <a:ahLst/>
              <a:cxnLst/>
              <a:rect l="l" t="t" r="r" b="b"/>
              <a:pathLst>
                <a:path w="227" h="254" extrusionOk="0">
                  <a:moveTo>
                    <a:pt x="120" y="1"/>
                  </a:moveTo>
                  <a:cubicBezTo>
                    <a:pt x="71" y="1"/>
                    <a:pt x="18" y="49"/>
                    <a:pt x="0" y="107"/>
                  </a:cubicBezTo>
                  <a:cubicBezTo>
                    <a:pt x="0" y="144"/>
                    <a:pt x="0" y="177"/>
                    <a:pt x="21" y="194"/>
                  </a:cubicBezTo>
                  <a:cubicBezTo>
                    <a:pt x="37" y="226"/>
                    <a:pt x="54" y="247"/>
                    <a:pt x="87" y="247"/>
                  </a:cubicBezTo>
                  <a:cubicBezTo>
                    <a:pt x="97" y="252"/>
                    <a:pt x="106" y="254"/>
                    <a:pt x="114" y="254"/>
                  </a:cubicBezTo>
                  <a:cubicBezTo>
                    <a:pt x="135" y="254"/>
                    <a:pt x="150" y="241"/>
                    <a:pt x="173" y="226"/>
                  </a:cubicBezTo>
                  <a:cubicBezTo>
                    <a:pt x="190" y="210"/>
                    <a:pt x="206" y="177"/>
                    <a:pt x="227" y="144"/>
                  </a:cubicBezTo>
                  <a:cubicBezTo>
                    <a:pt x="227" y="107"/>
                    <a:pt x="227" y="74"/>
                    <a:pt x="206" y="57"/>
                  </a:cubicBezTo>
                  <a:cubicBezTo>
                    <a:pt x="206" y="41"/>
                    <a:pt x="206" y="41"/>
                    <a:pt x="190" y="20"/>
                  </a:cubicBezTo>
                  <a:cubicBezTo>
                    <a:pt x="173" y="4"/>
                    <a:pt x="157" y="4"/>
                    <a:pt x="140" y="4"/>
                  </a:cubicBezTo>
                  <a:cubicBezTo>
                    <a:pt x="134" y="2"/>
                    <a:pt x="127" y="1"/>
                    <a:pt x="12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72" name="Google Shape;15472;p47"/>
          <p:cNvSpPr/>
          <p:nvPr/>
        </p:nvSpPr>
        <p:spPr>
          <a:xfrm rot="5400000" flipH="1">
            <a:off x="8004039" y="459091"/>
            <a:ext cx="496898" cy="406573"/>
          </a:xfrm>
          <a:custGeom>
            <a:avLst/>
            <a:gdLst/>
            <a:ahLst/>
            <a:cxnLst/>
            <a:rect l="l" t="t" r="r" b="b"/>
            <a:pathLst>
              <a:path w="2442" h="1998" extrusionOk="0">
                <a:moveTo>
                  <a:pt x="1079" y="1"/>
                </a:moveTo>
                <a:cubicBezTo>
                  <a:pt x="952" y="1"/>
                  <a:pt x="821" y="27"/>
                  <a:pt x="689" y="85"/>
                </a:cubicBezTo>
                <a:cubicBezTo>
                  <a:pt x="207" y="274"/>
                  <a:pt x="1" y="703"/>
                  <a:pt x="1" y="1202"/>
                </a:cubicBezTo>
                <a:cubicBezTo>
                  <a:pt x="1" y="1425"/>
                  <a:pt x="17" y="1684"/>
                  <a:pt x="207" y="1837"/>
                </a:cubicBezTo>
                <a:cubicBezTo>
                  <a:pt x="354" y="1956"/>
                  <a:pt x="560" y="1997"/>
                  <a:pt x="754" y="1997"/>
                </a:cubicBezTo>
                <a:cubicBezTo>
                  <a:pt x="790" y="1997"/>
                  <a:pt x="824" y="1996"/>
                  <a:pt x="859" y="1994"/>
                </a:cubicBezTo>
                <a:cubicBezTo>
                  <a:pt x="1514" y="1961"/>
                  <a:pt x="2442" y="1528"/>
                  <a:pt x="2095" y="740"/>
                </a:cubicBezTo>
                <a:cubicBezTo>
                  <a:pt x="1910" y="312"/>
                  <a:pt x="1517" y="1"/>
                  <a:pt x="10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3" name="Google Shape;15473;p47"/>
          <p:cNvSpPr/>
          <p:nvPr/>
        </p:nvSpPr>
        <p:spPr>
          <a:xfrm rot="5400000" flipH="1">
            <a:off x="509789" y="3471042"/>
            <a:ext cx="420427" cy="461299"/>
          </a:xfrm>
          <a:custGeom>
            <a:avLst/>
            <a:gdLst/>
            <a:ahLst/>
            <a:cxnLst/>
            <a:rect l="l" t="t" r="r" b="b"/>
            <a:pathLst>
              <a:path w="2903" h="2718" extrusionOk="0">
                <a:moveTo>
                  <a:pt x="1564" y="1"/>
                </a:moveTo>
                <a:cubicBezTo>
                  <a:pt x="1273" y="1"/>
                  <a:pt x="1022" y="131"/>
                  <a:pt x="911" y="501"/>
                </a:cubicBezTo>
                <a:cubicBezTo>
                  <a:pt x="685" y="1190"/>
                  <a:pt x="0" y="1581"/>
                  <a:pt x="359" y="2200"/>
                </a:cubicBezTo>
                <a:cubicBezTo>
                  <a:pt x="576" y="2574"/>
                  <a:pt x="867" y="2717"/>
                  <a:pt x="1177" y="2717"/>
                </a:cubicBezTo>
                <a:cubicBezTo>
                  <a:pt x="1580" y="2717"/>
                  <a:pt x="2014" y="2475"/>
                  <a:pt x="2354" y="2183"/>
                </a:cubicBezTo>
                <a:cubicBezTo>
                  <a:pt x="2560" y="1994"/>
                  <a:pt x="2746" y="1754"/>
                  <a:pt x="2767" y="1499"/>
                </a:cubicBezTo>
                <a:cubicBezTo>
                  <a:pt x="2767" y="1223"/>
                  <a:pt x="2903" y="604"/>
                  <a:pt x="2680" y="431"/>
                </a:cubicBezTo>
                <a:cubicBezTo>
                  <a:pt x="2396" y="227"/>
                  <a:pt x="1946" y="1"/>
                  <a:pt x="156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5" name="Google Shape;15475;p47"/>
          <p:cNvSpPr/>
          <p:nvPr/>
        </p:nvSpPr>
        <p:spPr>
          <a:xfrm rot="5400000" flipH="1">
            <a:off x="7563172" y="3894614"/>
            <a:ext cx="2561723" cy="2810772"/>
          </a:xfrm>
          <a:custGeom>
            <a:avLst/>
            <a:gdLst/>
            <a:ahLst/>
            <a:cxnLst/>
            <a:rect l="l" t="t" r="r" b="b"/>
            <a:pathLst>
              <a:path w="2903" h="2718" extrusionOk="0">
                <a:moveTo>
                  <a:pt x="1564" y="1"/>
                </a:moveTo>
                <a:cubicBezTo>
                  <a:pt x="1273" y="1"/>
                  <a:pt x="1022" y="131"/>
                  <a:pt x="911" y="501"/>
                </a:cubicBezTo>
                <a:cubicBezTo>
                  <a:pt x="685" y="1190"/>
                  <a:pt x="0" y="1581"/>
                  <a:pt x="359" y="2200"/>
                </a:cubicBezTo>
                <a:cubicBezTo>
                  <a:pt x="576" y="2574"/>
                  <a:pt x="867" y="2717"/>
                  <a:pt x="1177" y="2717"/>
                </a:cubicBezTo>
                <a:cubicBezTo>
                  <a:pt x="1580" y="2717"/>
                  <a:pt x="2014" y="2475"/>
                  <a:pt x="2354" y="2183"/>
                </a:cubicBezTo>
                <a:cubicBezTo>
                  <a:pt x="2560" y="1994"/>
                  <a:pt x="2746" y="1754"/>
                  <a:pt x="2767" y="1499"/>
                </a:cubicBezTo>
                <a:cubicBezTo>
                  <a:pt x="2767" y="1223"/>
                  <a:pt x="2903" y="604"/>
                  <a:pt x="2680" y="431"/>
                </a:cubicBezTo>
                <a:cubicBezTo>
                  <a:pt x="2396" y="227"/>
                  <a:pt x="1946" y="1"/>
                  <a:pt x="156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6" name="Google Shape;15476;p47"/>
          <p:cNvSpPr/>
          <p:nvPr/>
        </p:nvSpPr>
        <p:spPr>
          <a:xfrm rot="5400000" flipH="1">
            <a:off x="1469189" y="883991"/>
            <a:ext cx="496898" cy="406573"/>
          </a:xfrm>
          <a:custGeom>
            <a:avLst/>
            <a:gdLst/>
            <a:ahLst/>
            <a:cxnLst/>
            <a:rect l="l" t="t" r="r" b="b"/>
            <a:pathLst>
              <a:path w="2442" h="1998" extrusionOk="0">
                <a:moveTo>
                  <a:pt x="1079" y="1"/>
                </a:moveTo>
                <a:cubicBezTo>
                  <a:pt x="952" y="1"/>
                  <a:pt x="821" y="27"/>
                  <a:pt x="689" y="85"/>
                </a:cubicBezTo>
                <a:cubicBezTo>
                  <a:pt x="207" y="274"/>
                  <a:pt x="1" y="703"/>
                  <a:pt x="1" y="1202"/>
                </a:cubicBezTo>
                <a:cubicBezTo>
                  <a:pt x="1" y="1425"/>
                  <a:pt x="17" y="1684"/>
                  <a:pt x="207" y="1837"/>
                </a:cubicBezTo>
                <a:cubicBezTo>
                  <a:pt x="354" y="1956"/>
                  <a:pt x="560" y="1997"/>
                  <a:pt x="754" y="1997"/>
                </a:cubicBezTo>
                <a:cubicBezTo>
                  <a:pt x="790" y="1997"/>
                  <a:pt x="824" y="1996"/>
                  <a:pt x="859" y="1994"/>
                </a:cubicBezTo>
                <a:cubicBezTo>
                  <a:pt x="1514" y="1961"/>
                  <a:pt x="2442" y="1528"/>
                  <a:pt x="2095" y="740"/>
                </a:cubicBezTo>
                <a:cubicBezTo>
                  <a:pt x="1910" y="312"/>
                  <a:pt x="1517" y="1"/>
                  <a:pt x="10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448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8" name="Google Shape;15178;p42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905840" cy="8255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Site institucional</a:t>
            </a:r>
            <a:endParaRPr sz="3200" b="1" dirty="0"/>
          </a:p>
        </p:txBody>
      </p:sp>
    </p:spTree>
    <p:extLst>
      <p:ext uri="{BB962C8B-B14F-4D97-AF65-F5344CB8AC3E}">
        <p14:creationId xmlns:p14="http://schemas.microsoft.com/office/powerpoint/2010/main" val="4236036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Chegamos no próximo passo! Dominando o comando SELECT">
            <a:extLst>
              <a:ext uri="{FF2B5EF4-FFF2-40B4-BE49-F238E27FC236}">
                <a16:creationId xmlns:a16="http://schemas.microsoft.com/office/drawing/2014/main" id="{51C4593B-75A9-41E2-87E4-D8CC6D85F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9266" y="978667"/>
            <a:ext cx="5597955" cy="315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08" name="Google Shape;15208;p47"/>
          <p:cNvSpPr/>
          <p:nvPr/>
        </p:nvSpPr>
        <p:spPr>
          <a:xfrm>
            <a:off x="-1037578" y="-217140"/>
            <a:ext cx="11767661" cy="5517140"/>
          </a:xfrm>
          <a:custGeom>
            <a:avLst/>
            <a:gdLst/>
            <a:ahLst/>
            <a:cxnLst/>
            <a:rect l="l" t="t" r="r" b="b"/>
            <a:pathLst>
              <a:path w="284866" h="161156" extrusionOk="0">
                <a:moveTo>
                  <a:pt x="79578" y="28470"/>
                </a:moveTo>
                <a:cubicBezTo>
                  <a:pt x="90374" y="28470"/>
                  <a:pt x="99881" y="31630"/>
                  <a:pt x="104166" y="38659"/>
                </a:cubicBezTo>
                <a:cubicBezTo>
                  <a:pt x="117456" y="60344"/>
                  <a:pt x="118567" y="73552"/>
                  <a:pt x="118650" y="100648"/>
                </a:cubicBezTo>
                <a:cubicBezTo>
                  <a:pt x="118650" y="120001"/>
                  <a:pt x="99847" y="126486"/>
                  <a:pt x="81063" y="126486"/>
                </a:cubicBezTo>
                <a:cubicBezTo>
                  <a:pt x="65740" y="126486"/>
                  <a:pt x="50429" y="122171"/>
                  <a:pt x="45345" y="117004"/>
                </a:cubicBezTo>
                <a:cubicBezTo>
                  <a:pt x="38659" y="110153"/>
                  <a:pt x="35058" y="102952"/>
                  <a:pt x="31458" y="93262"/>
                </a:cubicBezTo>
                <a:cubicBezTo>
                  <a:pt x="27960" y="84003"/>
                  <a:pt x="29236" y="62998"/>
                  <a:pt x="31890" y="54521"/>
                </a:cubicBezTo>
                <a:cubicBezTo>
                  <a:pt x="37054" y="38488"/>
                  <a:pt x="60357" y="28470"/>
                  <a:pt x="79578" y="28470"/>
                </a:cubicBezTo>
                <a:close/>
                <a:moveTo>
                  <a:pt x="0" y="1"/>
                </a:moveTo>
                <a:lnTo>
                  <a:pt x="0" y="161155"/>
                </a:lnTo>
                <a:lnTo>
                  <a:pt x="284866" y="161155"/>
                </a:lnTo>
                <a:lnTo>
                  <a:pt x="284866" y="1"/>
                </a:lnTo>
                <a:close/>
              </a:path>
            </a:pathLst>
          </a:custGeom>
          <a:solidFill>
            <a:srgbClr val="F5EC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09" name="Google Shape;15209;p47"/>
          <p:cNvSpPr/>
          <p:nvPr/>
        </p:nvSpPr>
        <p:spPr>
          <a:xfrm>
            <a:off x="5022364" y="843135"/>
            <a:ext cx="1171275" cy="958326"/>
          </a:xfrm>
          <a:custGeom>
            <a:avLst/>
            <a:gdLst/>
            <a:ahLst/>
            <a:cxnLst/>
            <a:rect l="l" t="t" r="r" b="b"/>
            <a:pathLst>
              <a:path w="2442" h="1998" extrusionOk="0">
                <a:moveTo>
                  <a:pt x="1079" y="1"/>
                </a:moveTo>
                <a:cubicBezTo>
                  <a:pt x="952" y="1"/>
                  <a:pt x="821" y="27"/>
                  <a:pt x="689" y="85"/>
                </a:cubicBezTo>
                <a:cubicBezTo>
                  <a:pt x="207" y="274"/>
                  <a:pt x="1" y="703"/>
                  <a:pt x="1" y="1202"/>
                </a:cubicBezTo>
                <a:cubicBezTo>
                  <a:pt x="1" y="1425"/>
                  <a:pt x="17" y="1684"/>
                  <a:pt x="207" y="1837"/>
                </a:cubicBezTo>
                <a:cubicBezTo>
                  <a:pt x="354" y="1956"/>
                  <a:pt x="560" y="1997"/>
                  <a:pt x="754" y="1997"/>
                </a:cubicBezTo>
                <a:cubicBezTo>
                  <a:pt x="790" y="1997"/>
                  <a:pt x="824" y="1996"/>
                  <a:pt x="859" y="1994"/>
                </a:cubicBezTo>
                <a:cubicBezTo>
                  <a:pt x="1514" y="1961"/>
                  <a:pt x="2442" y="1528"/>
                  <a:pt x="2095" y="740"/>
                </a:cubicBezTo>
                <a:cubicBezTo>
                  <a:pt x="1910" y="312"/>
                  <a:pt x="1517" y="1"/>
                  <a:pt x="1079" y="1"/>
                </a:cubicBezTo>
                <a:close/>
              </a:path>
            </a:pathLst>
          </a:custGeom>
          <a:solidFill>
            <a:srgbClr val="E5D0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10" name="Google Shape;15210;p47"/>
          <p:cNvSpPr txBox="1">
            <a:spLocks noGrp="1"/>
          </p:cNvSpPr>
          <p:nvPr>
            <p:ph type="title"/>
          </p:nvPr>
        </p:nvSpPr>
        <p:spPr>
          <a:xfrm>
            <a:off x="4418687" y="2839957"/>
            <a:ext cx="6039919" cy="9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b="1" dirty="0"/>
              <a:t>Banco de dados</a:t>
            </a:r>
            <a:endParaRPr sz="7200" b="1" dirty="0"/>
          </a:p>
        </p:txBody>
      </p:sp>
      <p:sp>
        <p:nvSpPr>
          <p:cNvPr id="15211" name="Google Shape;15211;p47"/>
          <p:cNvSpPr txBox="1">
            <a:spLocks noGrp="1"/>
          </p:cNvSpPr>
          <p:nvPr>
            <p:ph type="subTitle" idx="1"/>
          </p:nvPr>
        </p:nvSpPr>
        <p:spPr>
          <a:xfrm>
            <a:off x="3872286" y="3535824"/>
            <a:ext cx="4176915" cy="9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Inserções e consultas</a:t>
            </a:r>
            <a:endParaRPr dirty="0"/>
          </a:p>
        </p:txBody>
      </p:sp>
      <p:sp>
        <p:nvSpPr>
          <p:cNvPr id="15212" name="Google Shape;15212;p47"/>
          <p:cNvSpPr/>
          <p:nvPr/>
        </p:nvSpPr>
        <p:spPr>
          <a:xfrm rot="10800000" flipH="1">
            <a:off x="0" y="3203971"/>
            <a:ext cx="2453875" cy="1939529"/>
          </a:xfrm>
          <a:custGeom>
            <a:avLst/>
            <a:gdLst/>
            <a:ahLst/>
            <a:cxnLst/>
            <a:rect l="l" t="t" r="r" b="b"/>
            <a:pathLst>
              <a:path w="8279" h="7456" extrusionOk="0">
                <a:moveTo>
                  <a:pt x="0" y="1"/>
                </a:moveTo>
                <a:lnTo>
                  <a:pt x="0" y="7455"/>
                </a:lnTo>
                <a:cubicBezTo>
                  <a:pt x="186" y="6235"/>
                  <a:pt x="652" y="5117"/>
                  <a:pt x="1443" y="4379"/>
                </a:cubicBezTo>
                <a:cubicBezTo>
                  <a:pt x="1850" y="3996"/>
                  <a:pt x="2252" y="3845"/>
                  <a:pt x="2651" y="3845"/>
                </a:cubicBezTo>
                <a:cubicBezTo>
                  <a:pt x="3415" y="3845"/>
                  <a:pt x="4166" y="4394"/>
                  <a:pt x="4910" y="4911"/>
                </a:cubicBezTo>
                <a:cubicBezTo>
                  <a:pt x="5426" y="5274"/>
                  <a:pt x="6011" y="5600"/>
                  <a:pt x="6597" y="5703"/>
                </a:cubicBezTo>
                <a:cubicBezTo>
                  <a:pt x="6686" y="5720"/>
                  <a:pt x="6778" y="5729"/>
                  <a:pt x="6871" y="5729"/>
                </a:cubicBezTo>
                <a:cubicBezTo>
                  <a:pt x="7335" y="5729"/>
                  <a:pt x="7820" y="5505"/>
                  <a:pt x="8019" y="4948"/>
                </a:cubicBezTo>
                <a:cubicBezTo>
                  <a:pt x="8279" y="4190"/>
                  <a:pt x="7937" y="3365"/>
                  <a:pt x="7660" y="2730"/>
                </a:cubicBezTo>
                <a:cubicBezTo>
                  <a:pt x="7590" y="2578"/>
                  <a:pt x="6560" y="87"/>
                  <a:pt x="6749" y="1"/>
                </a:cubicBezTo>
                <a:close/>
              </a:path>
            </a:pathLst>
          </a:custGeom>
          <a:solidFill>
            <a:srgbClr val="DFC8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13" name="Google Shape;15213;p47"/>
          <p:cNvGrpSpPr/>
          <p:nvPr/>
        </p:nvGrpSpPr>
        <p:grpSpPr>
          <a:xfrm rot="-5400000" flipH="1">
            <a:off x="7903210" y="540476"/>
            <a:ext cx="1830221" cy="691747"/>
            <a:chOff x="3838450" y="2686475"/>
            <a:chExt cx="434175" cy="164100"/>
          </a:xfrm>
        </p:grpSpPr>
        <p:sp>
          <p:nvSpPr>
            <p:cNvPr id="15214" name="Google Shape;15214;p47"/>
            <p:cNvSpPr/>
            <p:nvPr/>
          </p:nvSpPr>
          <p:spPr>
            <a:xfrm>
              <a:off x="4133050" y="2834375"/>
              <a:ext cx="6400" cy="6225"/>
            </a:xfrm>
            <a:custGeom>
              <a:avLst/>
              <a:gdLst/>
              <a:ahLst/>
              <a:cxnLst/>
              <a:rect l="l" t="t" r="r" b="b"/>
              <a:pathLst>
                <a:path w="256" h="249" extrusionOk="0">
                  <a:moveTo>
                    <a:pt x="139" y="1"/>
                  </a:moveTo>
                  <a:cubicBezTo>
                    <a:pt x="124" y="1"/>
                    <a:pt x="111" y="5"/>
                    <a:pt x="103" y="13"/>
                  </a:cubicBezTo>
                  <a:cubicBezTo>
                    <a:pt x="33" y="30"/>
                    <a:pt x="0" y="100"/>
                    <a:pt x="17" y="166"/>
                  </a:cubicBezTo>
                  <a:cubicBezTo>
                    <a:pt x="33" y="203"/>
                    <a:pt x="49" y="236"/>
                    <a:pt x="70" y="236"/>
                  </a:cubicBezTo>
                  <a:cubicBezTo>
                    <a:pt x="87" y="244"/>
                    <a:pt x="103" y="248"/>
                    <a:pt x="118" y="248"/>
                  </a:cubicBezTo>
                  <a:cubicBezTo>
                    <a:pt x="132" y="248"/>
                    <a:pt x="144" y="244"/>
                    <a:pt x="153" y="236"/>
                  </a:cubicBezTo>
                  <a:cubicBezTo>
                    <a:pt x="223" y="219"/>
                    <a:pt x="256" y="149"/>
                    <a:pt x="239" y="79"/>
                  </a:cubicBezTo>
                  <a:cubicBezTo>
                    <a:pt x="239" y="63"/>
                    <a:pt x="223" y="30"/>
                    <a:pt x="206" y="30"/>
                  </a:cubicBezTo>
                  <a:cubicBezTo>
                    <a:pt x="206" y="13"/>
                    <a:pt x="190" y="13"/>
                    <a:pt x="190" y="13"/>
                  </a:cubicBezTo>
                  <a:cubicBezTo>
                    <a:pt x="171" y="5"/>
                    <a:pt x="154" y="1"/>
                    <a:pt x="13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5" name="Google Shape;15215;p47"/>
            <p:cNvSpPr/>
            <p:nvPr/>
          </p:nvSpPr>
          <p:spPr>
            <a:xfrm>
              <a:off x="4017075" y="2766450"/>
              <a:ext cx="6425" cy="6325"/>
            </a:xfrm>
            <a:custGeom>
              <a:avLst/>
              <a:gdLst/>
              <a:ahLst/>
              <a:cxnLst/>
              <a:rect l="l" t="t" r="r" b="b"/>
              <a:pathLst>
                <a:path w="257" h="253" extrusionOk="0">
                  <a:moveTo>
                    <a:pt x="135" y="1"/>
                  </a:moveTo>
                  <a:cubicBezTo>
                    <a:pt x="120" y="1"/>
                    <a:pt x="104" y="5"/>
                    <a:pt x="87" y="13"/>
                  </a:cubicBezTo>
                  <a:cubicBezTo>
                    <a:pt x="34" y="34"/>
                    <a:pt x="1" y="100"/>
                    <a:pt x="17" y="170"/>
                  </a:cubicBezTo>
                  <a:cubicBezTo>
                    <a:pt x="29" y="221"/>
                    <a:pt x="61" y="253"/>
                    <a:pt x="104" y="253"/>
                  </a:cubicBezTo>
                  <a:cubicBezTo>
                    <a:pt x="119" y="253"/>
                    <a:pt x="136" y="249"/>
                    <a:pt x="153" y="240"/>
                  </a:cubicBezTo>
                  <a:cubicBezTo>
                    <a:pt x="207" y="219"/>
                    <a:pt x="256" y="153"/>
                    <a:pt x="240" y="83"/>
                  </a:cubicBezTo>
                  <a:cubicBezTo>
                    <a:pt x="223" y="67"/>
                    <a:pt x="223" y="50"/>
                    <a:pt x="207" y="34"/>
                  </a:cubicBezTo>
                  <a:cubicBezTo>
                    <a:pt x="190" y="13"/>
                    <a:pt x="190" y="13"/>
                    <a:pt x="174" y="13"/>
                  </a:cubicBezTo>
                  <a:cubicBezTo>
                    <a:pt x="164" y="5"/>
                    <a:pt x="150" y="1"/>
                    <a:pt x="13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6" name="Google Shape;15216;p47"/>
            <p:cNvSpPr/>
            <p:nvPr/>
          </p:nvSpPr>
          <p:spPr>
            <a:xfrm>
              <a:off x="4014500" y="281490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37" y="0"/>
                  </a:moveTo>
                  <a:cubicBezTo>
                    <a:pt x="87" y="0"/>
                    <a:pt x="17" y="54"/>
                    <a:pt x="1" y="120"/>
                  </a:cubicBezTo>
                  <a:cubicBezTo>
                    <a:pt x="1" y="157"/>
                    <a:pt x="1" y="190"/>
                    <a:pt x="17" y="207"/>
                  </a:cubicBezTo>
                  <a:cubicBezTo>
                    <a:pt x="34" y="240"/>
                    <a:pt x="50" y="260"/>
                    <a:pt x="87" y="260"/>
                  </a:cubicBezTo>
                  <a:cubicBezTo>
                    <a:pt x="95" y="262"/>
                    <a:pt x="103" y="263"/>
                    <a:pt x="111" y="263"/>
                  </a:cubicBezTo>
                  <a:cubicBezTo>
                    <a:pt x="166" y="263"/>
                    <a:pt x="209" y="215"/>
                    <a:pt x="223" y="157"/>
                  </a:cubicBezTo>
                  <a:cubicBezTo>
                    <a:pt x="240" y="104"/>
                    <a:pt x="223" y="54"/>
                    <a:pt x="190" y="33"/>
                  </a:cubicBezTo>
                  <a:cubicBezTo>
                    <a:pt x="190" y="17"/>
                    <a:pt x="174" y="17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7" name="Google Shape;15217;p47"/>
            <p:cNvSpPr/>
            <p:nvPr/>
          </p:nvSpPr>
          <p:spPr>
            <a:xfrm>
              <a:off x="4004600" y="2842425"/>
              <a:ext cx="6025" cy="6500"/>
            </a:xfrm>
            <a:custGeom>
              <a:avLst/>
              <a:gdLst/>
              <a:ahLst/>
              <a:cxnLst/>
              <a:rect l="l" t="t" r="r" b="b"/>
              <a:pathLst>
                <a:path w="241" h="260" extrusionOk="0">
                  <a:moveTo>
                    <a:pt x="158" y="0"/>
                  </a:moveTo>
                  <a:cubicBezTo>
                    <a:pt x="137" y="0"/>
                    <a:pt x="104" y="0"/>
                    <a:pt x="87" y="17"/>
                  </a:cubicBezTo>
                  <a:cubicBezTo>
                    <a:pt x="54" y="33"/>
                    <a:pt x="17" y="66"/>
                    <a:pt x="17" y="120"/>
                  </a:cubicBezTo>
                  <a:cubicBezTo>
                    <a:pt x="1" y="153"/>
                    <a:pt x="17" y="190"/>
                    <a:pt x="34" y="206"/>
                  </a:cubicBezTo>
                  <a:cubicBezTo>
                    <a:pt x="34" y="239"/>
                    <a:pt x="71" y="256"/>
                    <a:pt x="104" y="256"/>
                  </a:cubicBezTo>
                  <a:cubicBezTo>
                    <a:pt x="111" y="258"/>
                    <a:pt x="118" y="259"/>
                    <a:pt x="125" y="259"/>
                  </a:cubicBezTo>
                  <a:cubicBezTo>
                    <a:pt x="170" y="259"/>
                    <a:pt x="209" y="214"/>
                    <a:pt x="224" y="153"/>
                  </a:cubicBezTo>
                  <a:lnTo>
                    <a:pt x="240" y="153"/>
                  </a:lnTo>
                  <a:cubicBezTo>
                    <a:pt x="240" y="103"/>
                    <a:pt x="224" y="50"/>
                    <a:pt x="207" y="33"/>
                  </a:cubicBezTo>
                  <a:cubicBezTo>
                    <a:pt x="191" y="17"/>
                    <a:pt x="174" y="17"/>
                    <a:pt x="15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8" name="Google Shape;15218;p47"/>
            <p:cNvSpPr/>
            <p:nvPr/>
          </p:nvSpPr>
          <p:spPr>
            <a:xfrm>
              <a:off x="4004200" y="2827775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136" y="1"/>
                  </a:moveTo>
                  <a:cubicBezTo>
                    <a:pt x="103" y="1"/>
                    <a:pt x="87" y="1"/>
                    <a:pt x="50" y="17"/>
                  </a:cubicBezTo>
                  <a:cubicBezTo>
                    <a:pt x="33" y="54"/>
                    <a:pt x="17" y="71"/>
                    <a:pt x="0" y="104"/>
                  </a:cubicBezTo>
                  <a:cubicBezTo>
                    <a:pt x="0" y="137"/>
                    <a:pt x="0" y="174"/>
                    <a:pt x="17" y="207"/>
                  </a:cubicBezTo>
                  <a:cubicBezTo>
                    <a:pt x="33" y="223"/>
                    <a:pt x="50" y="240"/>
                    <a:pt x="87" y="261"/>
                  </a:cubicBezTo>
                  <a:cubicBezTo>
                    <a:pt x="136" y="261"/>
                    <a:pt x="207" y="223"/>
                    <a:pt x="223" y="137"/>
                  </a:cubicBezTo>
                  <a:cubicBezTo>
                    <a:pt x="223" y="104"/>
                    <a:pt x="223" y="87"/>
                    <a:pt x="207" y="54"/>
                  </a:cubicBezTo>
                  <a:cubicBezTo>
                    <a:pt x="207" y="34"/>
                    <a:pt x="207" y="34"/>
                    <a:pt x="190" y="34"/>
                  </a:cubicBezTo>
                  <a:cubicBezTo>
                    <a:pt x="174" y="17"/>
                    <a:pt x="153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9" name="Google Shape;15219;p47"/>
            <p:cNvSpPr/>
            <p:nvPr/>
          </p:nvSpPr>
          <p:spPr>
            <a:xfrm>
              <a:off x="4007175" y="2781000"/>
              <a:ext cx="5600" cy="6400"/>
            </a:xfrm>
            <a:custGeom>
              <a:avLst/>
              <a:gdLst/>
              <a:ahLst/>
              <a:cxnLst/>
              <a:rect l="l" t="t" r="r" b="b"/>
              <a:pathLst>
                <a:path w="224" h="256" extrusionOk="0">
                  <a:moveTo>
                    <a:pt x="137" y="0"/>
                  </a:moveTo>
                  <a:cubicBezTo>
                    <a:pt x="121" y="0"/>
                    <a:pt x="88" y="0"/>
                    <a:pt x="55" y="17"/>
                  </a:cubicBezTo>
                  <a:cubicBezTo>
                    <a:pt x="34" y="49"/>
                    <a:pt x="17" y="70"/>
                    <a:pt x="1" y="103"/>
                  </a:cubicBezTo>
                  <a:cubicBezTo>
                    <a:pt x="1" y="136"/>
                    <a:pt x="1" y="173"/>
                    <a:pt x="17" y="206"/>
                  </a:cubicBezTo>
                  <a:cubicBezTo>
                    <a:pt x="34" y="223"/>
                    <a:pt x="55" y="239"/>
                    <a:pt x="88" y="256"/>
                  </a:cubicBezTo>
                  <a:cubicBezTo>
                    <a:pt x="137" y="256"/>
                    <a:pt x="207" y="223"/>
                    <a:pt x="224" y="136"/>
                  </a:cubicBezTo>
                  <a:cubicBezTo>
                    <a:pt x="224" y="103"/>
                    <a:pt x="224" y="87"/>
                    <a:pt x="207" y="49"/>
                  </a:cubicBezTo>
                  <a:cubicBezTo>
                    <a:pt x="207" y="33"/>
                    <a:pt x="207" y="33"/>
                    <a:pt x="191" y="33"/>
                  </a:cubicBezTo>
                  <a:cubicBezTo>
                    <a:pt x="174" y="17"/>
                    <a:pt x="158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0" name="Google Shape;15220;p47"/>
            <p:cNvSpPr/>
            <p:nvPr/>
          </p:nvSpPr>
          <p:spPr>
            <a:xfrm>
              <a:off x="4008950" y="2750325"/>
              <a:ext cx="6400" cy="6400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130" y="0"/>
                  </a:moveTo>
                  <a:cubicBezTo>
                    <a:pt x="99" y="0"/>
                    <a:pt x="70" y="12"/>
                    <a:pt x="50" y="40"/>
                  </a:cubicBezTo>
                  <a:cubicBezTo>
                    <a:pt x="0" y="110"/>
                    <a:pt x="0" y="180"/>
                    <a:pt x="50" y="229"/>
                  </a:cubicBezTo>
                  <a:cubicBezTo>
                    <a:pt x="66" y="246"/>
                    <a:pt x="93" y="255"/>
                    <a:pt x="120" y="255"/>
                  </a:cubicBezTo>
                  <a:cubicBezTo>
                    <a:pt x="152" y="255"/>
                    <a:pt x="186" y="242"/>
                    <a:pt x="206" y="213"/>
                  </a:cubicBezTo>
                  <a:cubicBezTo>
                    <a:pt x="256" y="163"/>
                    <a:pt x="256" y="77"/>
                    <a:pt x="206" y="23"/>
                  </a:cubicBezTo>
                  <a:cubicBezTo>
                    <a:pt x="182" y="8"/>
                    <a:pt x="155" y="0"/>
                    <a:pt x="13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1" name="Google Shape;15221;p47"/>
            <p:cNvSpPr/>
            <p:nvPr/>
          </p:nvSpPr>
          <p:spPr>
            <a:xfrm>
              <a:off x="4002025" y="276470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57" y="1"/>
                  </a:moveTo>
                  <a:cubicBezTo>
                    <a:pt x="87" y="1"/>
                    <a:pt x="17" y="50"/>
                    <a:pt x="17" y="120"/>
                  </a:cubicBezTo>
                  <a:cubicBezTo>
                    <a:pt x="1" y="153"/>
                    <a:pt x="1" y="186"/>
                    <a:pt x="17" y="207"/>
                  </a:cubicBezTo>
                  <a:cubicBezTo>
                    <a:pt x="34" y="240"/>
                    <a:pt x="71" y="256"/>
                    <a:pt x="87" y="256"/>
                  </a:cubicBezTo>
                  <a:cubicBezTo>
                    <a:pt x="97" y="258"/>
                    <a:pt x="105" y="259"/>
                    <a:pt x="114" y="259"/>
                  </a:cubicBezTo>
                  <a:cubicBezTo>
                    <a:pt x="170" y="259"/>
                    <a:pt x="209" y="214"/>
                    <a:pt x="223" y="153"/>
                  </a:cubicBezTo>
                  <a:cubicBezTo>
                    <a:pt x="240" y="120"/>
                    <a:pt x="240" y="83"/>
                    <a:pt x="223" y="50"/>
                  </a:cubicBezTo>
                  <a:cubicBezTo>
                    <a:pt x="207" y="50"/>
                    <a:pt x="207" y="34"/>
                    <a:pt x="207" y="34"/>
                  </a:cubicBezTo>
                  <a:cubicBezTo>
                    <a:pt x="190" y="17"/>
                    <a:pt x="174" y="1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2" name="Google Shape;15222;p47"/>
            <p:cNvSpPr/>
            <p:nvPr/>
          </p:nvSpPr>
          <p:spPr>
            <a:xfrm>
              <a:off x="4050175" y="2839050"/>
              <a:ext cx="6000" cy="6475"/>
            </a:xfrm>
            <a:custGeom>
              <a:avLst/>
              <a:gdLst/>
              <a:ahLst/>
              <a:cxnLst/>
              <a:rect l="l" t="t" r="r" b="b"/>
              <a:pathLst>
                <a:path w="240" h="259" extrusionOk="0">
                  <a:moveTo>
                    <a:pt x="134" y="0"/>
                  </a:moveTo>
                  <a:cubicBezTo>
                    <a:pt x="120" y="0"/>
                    <a:pt x="103" y="5"/>
                    <a:pt x="87" y="16"/>
                  </a:cubicBezTo>
                  <a:cubicBezTo>
                    <a:pt x="50" y="16"/>
                    <a:pt x="33" y="49"/>
                    <a:pt x="17" y="82"/>
                  </a:cubicBezTo>
                  <a:cubicBezTo>
                    <a:pt x="0" y="98"/>
                    <a:pt x="0" y="135"/>
                    <a:pt x="0" y="168"/>
                  </a:cubicBezTo>
                  <a:cubicBezTo>
                    <a:pt x="14" y="226"/>
                    <a:pt x="64" y="259"/>
                    <a:pt x="119" y="259"/>
                  </a:cubicBezTo>
                  <a:cubicBezTo>
                    <a:pt x="130" y="259"/>
                    <a:pt x="142" y="258"/>
                    <a:pt x="153" y="255"/>
                  </a:cubicBezTo>
                  <a:cubicBezTo>
                    <a:pt x="206" y="222"/>
                    <a:pt x="239" y="152"/>
                    <a:pt x="223" y="82"/>
                  </a:cubicBezTo>
                  <a:cubicBezTo>
                    <a:pt x="223" y="65"/>
                    <a:pt x="206" y="49"/>
                    <a:pt x="190" y="32"/>
                  </a:cubicBezTo>
                  <a:cubicBezTo>
                    <a:pt x="190" y="16"/>
                    <a:pt x="190" y="16"/>
                    <a:pt x="169" y="16"/>
                  </a:cubicBezTo>
                  <a:cubicBezTo>
                    <a:pt x="161" y="5"/>
                    <a:pt x="149" y="0"/>
                    <a:pt x="13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3" name="Google Shape;15223;p47"/>
            <p:cNvSpPr/>
            <p:nvPr/>
          </p:nvSpPr>
          <p:spPr>
            <a:xfrm>
              <a:off x="4021825" y="2784725"/>
              <a:ext cx="6000" cy="6350"/>
            </a:xfrm>
            <a:custGeom>
              <a:avLst/>
              <a:gdLst/>
              <a:ahLst/>
              <a:cxnLst/>
              <a:rect l="l" t="t" r="r" b="b"/>
              <a:pathLst>
                <a:path w="240" h="254" extrusionOk="0">
                  <a:moveTo>
                    <a:pt x="128" y="1"/>
                  </a:moveTo>
                  <a:cubicBezTo>
                    <a:pt x="71" y="1"/>
                    <a:pt x="17" y="49"/>
                    <a:pt x="17" y="107"/>
                  </a:cubicBezTo>
                  <a:cubicBezTo>
                    <a:pt x="0" y="144"/>
                    <a:pt x="0" y="177"/>
                    <a:pt x="33" y="210"/>
                  </a:cubicBezTo>
                  <a:cubicBezTo>
                    <a:pt x="33" y="230"/>
                    <a:pt x="66" y="247"/>
                    <a:pt x="87" y="247"/>
                  </a:cubicBezTo>
                  <a:cubicBezTo>
                    <a:pt x="97" y="252"/>
                    <a:pt x="106" y="254"/>
                    <a:pt x="116" y="254"/>
                  </a:cubicBezTo>
                  <a:cubicBezTo>
                    <a:pt x="138" y="254"/>
                    <a:pt x="158" y="242"/>
                    <a:pt x="169" y="230"/>
                  </a:cubicBezTo>
                  <a:cubicBezTo>
                    <a:pt x="207" y="210"/>
                    <a:pt x="223" y="177"/>
                    <a:pt x="223" y="144"/>
                  </a:cubicBezTo>
                  <a:cubicBezTo>
                    <a:pt x="240" y="107"/>
                    <a:pt x="223" y="74"/>
                    <a:pt x="223" y="41"/>
                  </a:cubicBezTo>
                  <a:cubicBezTo>
                    <a:pt x="207" y="41"/>
                    <a:pt x="207" y="24"/>
                    <a:pt x="207" y="24"/>
                  </a:cubicBezTo>
                  <a:cubicBezTo>
                    <a:pt x="190" y="24"/>
                    <a:pt x="190" y="24"/>
                    <a:pt x="190" y="4"/>
                  </a:cubicBezTo>
                  <a:lnTo>
                    <a:pt x="153" y="4"/>
                  </a:lnTo>
                  <a:cubicBezTo>
                    <a:pt x="145" y="2"/>
                    <a:pt x="137" y="1"/>
                    <a:pt x="12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4" name="Google Shape;15224;p47"/>
            <p:cNvSpPr/>
            <p:nvPr/>
          </p:nvSpPr>
          <p:spPr>
            <a:xfrm>
              <a:off x="4049750" y="2787925"/>
              <a:ext cx="6425" cy="6300"/>
            </a:xfrm>
            <a:custGeom>
              <a:avLst/>
              <a:gdLst/>
              <a:ahLst/>
              <a:cxnLst/>
              <a:rect l="l" t="t" r="r" b="b"/>
              <a:pathLst>
                <a:path w="257" h="252" extrusionOk="0">
                  <a:moveTo>
                    <a:pt x="136" y="1"/>
                  </a:moveTo>
                  <a:cubicBezTo>
                    <a:pt x="102" y="1"/>
                    <a:pt x="70" y="20"/>
                    <a:pt x="50" y="49"/>
                  </a:cubicBezTo>
                  <a:cubicBezTo>
                    <a:pt x="1" y="102"/>
                    <a:pt x="1" y="185"/>
                    <a:pt x="50" y="222"/>
                  </a:cubicBezTo>
                  <a:cubicBezTo>
                    <a:pt x="64" y="243"/>
                    <a:pt x="84" y="252"/>
                    <a:pt x="107" y="252"/>
                  </a:cubicBezTo>
                  <a:cubicBezTo>
                    <a:pt x="139" y="252"/>
                    <a:pt x="176" y="234"/>
                    <a:pt x="207" y="205"/>
                  </a:cubicBezTo>
                  <a:cubicBezTo>
                    <a:pt x="256" y="152"/>
                    <a:pt x="240" y="65"/>
                    <a:pt x="207" y="32"/>
                  </a:cubicBezTo>
                  <a:cubicBezTo>
                    <a:pt x="185" y="10"/>
                    <a:pt x="160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5" name="Google Shape;15225;p47"/>
            <p:cNvSpPr/>
            <p:nvPr/>
          </p:nvSpPr>
          <p:spPr>
            <a:xfrm>
              <a:off x="4047600" y="2771350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28" y="1"/>
                  </a:moveTo>
                  <a:cubicBezTo>
                    <a:pt x="97" y="1"/>
                    <a:pt x="63" y="14"/>
                    <a:pt x="33" y="44"/>
                  </a:cubicBezTo>
                  <a:cubicBezTo>
                    <a:pt x="0" y="110"/>
                    <a:pt x="0" y="180"/>
                    <a:pt x="33" y="229"/>
                  </a:cubicBezTo>
                  <a:cubicBezTo>
                    <a:pt x="57" y="246"/>
                    <a:pt x="84" y="255"/>
                    <a:pt x="111" y="255"/>
                  </a:cubicBezTo>
                  <a:cubicBezTo>
                    <a:pt x="144" y="255"/>
                    <a:pt x="177" y="242"/>
                    <a:pt x="206" y="213"/>
                  </a:cubicBezTo>
                  <a:cubicBezTo>
                    <a:pt x="239" y="147"/>
                    <a:pt x="239" y="77"/>
                    <a:pt x="190" y="23"/>
                  </a:cubicBezTo>
                  <a:cubicBezTo>
                    <a:pt x="173" y="9"/>
                    <a:pt x="152" y="1"/>
                    <a:pt x="12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6" name="Google Shape;15226;p47"/>
            <p:cNvSpPr/>
            <p:nvPr/>
          </p:nvSpPr>
          <p:spPr>
            <a:xfrm>
              <a:off x="4018825" y="2830350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04" y="1"/>
                  </a:moveTo>
                  <a:cubicBezTo>
                    <a:pt x="34" y="34"/>
                    <a:pt x="1" y="104"/>
                    <a:pt x="17" y="174"/>
                  </a:cubicBezTo>
                  <a:cubicBezTo>
                    <a:pt x="17" y="207"/>
                    <a:pt x="34" y="224"/>
                    <a:pt x="67" y="240"/>
                  </a:cubicBezTo>
                  <a:cubicBezTo>
                    <a:pt x="85" y="250"/>
                    <a:pt x="99" y="255"/>
                    <a:pt x="112" y="255"/>
                  </a:cubicBezTo>
                  <a:cubicBezTo>
                    <a:pt x="125" y="255"/>
                    <a:pt x="137" y="250"/>
                    <a:pt x="153" y="240"/>
                  </a:cubicBezTo>
                  <a:cubicBezTo>
                    <a:pt x="186" y="240"/>
                    <a:pt x="207" y="207"/>
                    <a:pt x="223" y="174"/>
                  </a:cubicBezTo>
                  <a:cubicBezTo>
                    <a:pt x="240" y="158"/>
                    <a:pt x="240" y="104"/>
                    <a:pt x="240" y="87"/>
                  </a:cubicBezTo>
                  <a:cubicBezTo>
                    <a:pt x="223" y="54"/>
                    <a:pt x="223" y="34"/>
                    <a:pt x="207" y="34"/>
                  </a:cubicBezTo>
                  <a:lnTo>
                    <a:pt x="186" y="17"/>
                  </a:lnTo>
                  <a:cubicBezTo>
                    <a:pt x="153" y="1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7" name="Google Shape;15227;p47"/>
            <p:cNvSpPr/>
            <p:nvPr/>
          </p:nvSpPr>
          <p:spPr>
            <a:xfrm>
              <a:off x="4022650" y="2802125"/>
              <a:ext cx="6000" cy="6275"/>
            </a:xfrm>
            <a:custGeom>
              <a:avLst/>
              <a:gdLst/>
              <a:ahLst/>
              <a:cxnLst/>
              <a:rect l="l" t="t" r="r" b="b"/>
              <a:pathLst>
                <a:path w="240" h="251" extrusionOk="0">
                  <a:moveTo>
                    <a:pt x="136" y="0"/>
                  </a:moveTo>
                  <a:cubicBezTo>
                    <a:pt x="121" y="0"/>
                    <a:pt x="103" y="4"/>
                    <a:pt x="87" y="13"/>
                  </a:cubicBezTo>
                  <a:cubicBezTo>
                    <a:pt x="54" y="13"/>
                    <a:pt x="33" y="50"/>
                    <a:pt x="17" y="66"/>
                  </a:cubicBezTo>
                  <a:cubicBezTo>
                    <a:pt x="0" y="99"/>
                    <a:pt x="0" y="132"/>
                    <a:pt x="17" y="169"/>
                  </a:cubicBezTo>
                  <a:cubicBezTo>
                    <a:pt x="17" y="202"/>
                    <a:pt x="33" y="219"/>
                    <a:pt x="70" y="235"/>
                  </a:cubicBezTo>
                  <a:cubicBezTo>
                    <a:pt x="79" y="246"/>
                    <a:pt x="91" y="251"/>
                    <a:pt x="106" y="251"/>
                  </a:cubicBezTo>
                  <a:cubicBezTo>
                    <a:pt x="121" y="251"/>
                    <a:pt x="138" y="246"/>
                    <a:pt x="157" y="235"/>
                  </a:cubicBezTo>
                  <a:cubicBezTo>
                    <a:pt x="207" y="219"/>
                    <a:pt x="240" y="153"/>
                    <a:pt x="223" y="83"/>
                  </a:cubicBezTo>
                  <a:cubicBezTo>
                    <a:pt x="223" y="50"/>
                    <a:pt x="207" y="29"/>
                    <a:pt x="207" y="29"/>
                  </a:cubicBezTo>
                  <a:cubicBezTo>
                    <a:pt x="190" y="13"/>
                    <a:pt x="190" y="13"/>
                    <a:pt x="174" y="13"/>
                  </a:cubicBezTo>
                  <a:cubicBezTo>
                    <a:pt x="165" y="4"/>
                    <a:pt x="152" y="0"/>
                    <a:pt x="1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8" name="Google Shape;15228;p47"/>
            <p:cNvSpPr/>
            <p:nvPr/>
          </p:nvSpPr>
          <p:spPr>
            <a:xfrm>
              <a:off x="4045850" y="2819325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36" y="1"/>
                  </a:moveTo>
                  <a:cubicBezTo>
                    <a:pt x="121" y="1"/>
                    <a:pt x="103" y="5"/>
                    <a:pt x="87" y="13"/>
                  </a:cubicBezTo>
                  <a:cubicBezTo>
                    <a:pt x="33" y="46"/>
                    <a:pt x="0" y="116"/>
                    <a:pt x="17" y="186"/>
                  </a:cubicBezTo>
                  <a:cubicBezTo>
                    <a:pt x="17" y="219"/>
                    <a:pt x="33" y="236"/>
                    <a:pt x="70" y="252"/>
                  </a:cubicBezTo>
                  <a:cubicBezTo>
                    <a:pt x="78" y="260"/>
                    <a:pt x="91" y="265"/>
                    <a:pt x="106" y="265"/>
                  </a:cubicBezTo>
                  <a:cubicBezTo>
                    <a:pt x="121" y="265"/>
                    <a:pt x="138" y="260"/>
                    <a:pt x="157" y="252"/>
                  </a:cubicBezTo>
                  <a:cubicBezTo>
                    <a:pt x="206" y="236"/>
                    <a:pt x="239" y="149"/>
                    <a:pt x="239" y="83"/>
                  </a:cubicBezTo>
                  <a:cubicBezTo>
                    <a:pt x="223" y="63"/>
                    <a:pt x="223" y="46"/>
                    <a:pt x="206" y="30"/>
                  </a:cubicBezTo>
                  <a:cubicBezTo>
                    <a:pt x="190" y="30"/>
                    <a:pt x="190" y="30"/>
                    <a:pt x="173" y="13"/>
                  </a:cubicBezTo>
                  <a:cubicBezTo>
                    <a:pt x="165" y="5"/>
                    <a:pt x="152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9" name="Google Shape;15229;p47"/>
            <p:cNvSpPr/>
            <p:nvPr/>
          </p:nvSpPr>
          <p:spPr>
            <a:xfrm>
              <a:off x="4054900" y="274217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28" y="0"/>
                  </a:moveTo>
                  <a:cubicBezTo>
                    <a:pt x="95" y="0"/>
                    <a:pt x="61" y="13"/>
                    <a:pt x="34" y="40"/>
                  </a:cubicBezTo>
                  <a:cubicBezTo>
                    <a:pt x="17" y="56"/>
                    <a:pt x="17" y="77"/>
                    <a:pt x="17" y="94"/>
                  </a:cubicBezTo>
                  <a:cubicBezTo>
                    <a:pt x="1" y="143"/>
                    <a:pt x="17" y="197"/>
                    <a:pt x="34" y="230"/>
                  </a:cubicBezTo>
                  <a:cubicBezTo>
                    <a:pt x="53" y="249"/>
                    <a:pt x="80" y="257"/>
                    <a:pt x="105" y="257"/>
                  </a:cubicBezTo>
                  <a:cubicBezTo>
                    <a:pt x="123" y="257"/>
                    <a:pt x="140" y="253"/>
                    <a:pt x="153" y="246"/>
                  </a:cubicBezTo>
                  <a:cubicBezTo>
                    <a:pt x="170" y="230"/>
                    <a:pt x="186" y="230"/>
                    <a:pt x="207" y="213"/>
                  </a:cubicBezTo>
                  <a:cubicBezTo>
                    <a:pt x="240" y="143"/>
                    <a:pt x="240" y="77"/>
                    <a:pt x="207" y="23"/>
                  </a:cubicBezTo>
                  <a:cubicBezTo>
                    <a:pt x="183" y="9"/>
                    <a:pt x="155" y="0"/>
                    <a:pt x="12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0" name="Google Shape;15230;p47"/>
            <p:cNvSpPr/>
            <p:nvPr/>
          </p:nvSpPr>
          <p:spPr>
            <a:xfrm>
              <a:off x="4118400" y="277150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57" y="1"/>
                  </a:moveTo>
                  <a:cubicBezTo>
                    <a:pt x="87" y="1"/>
                    <a:pt x="38" y="54"/>
                    <a:pt x="17" y="120"/>
                  </a:cubicBezTo>
                  <a:cubicBezTo>
                    <a:pt x="1" y="157"/>
                    <a:pt x="17" y="190"/>
                    <a:pt x="38" y="207"/>
                  </a:cubicBezTo>
                  <a:cubicBezTo>
                    <a:pt x="38" y="244"/>
                    <a:pt x="71" y="260"/>
                    <a:pt x="104" y="260"/>
                  </a:cubicBezTo>
                  <a:cubicBezTo>
                    <a:pt x="120" y="260"/>
                    <a:pt x="157" y="260"/>
                    <a:pt x="190" y="244"/>
                  </a:cubicBezTo>
                  <a:cubicBezTo>
                    <a:pt x="207" y="223"/>
                    <a:pt x="223" y="190"/>
                    <a:pt x="244" y="157"/>
                  </a:cubicBezTo>
                  <a:cubicBezTo>
                    <a:pt x="244" y="120"/>
                    <a:pt x="244" y="87"/>
                    <a:pt x="223" y="54"/>
                  </a:cubicBezTo>
                  <a:lnTo>
                    <a:pt x="207" y="38"/>
                  </a:lnTo>
                  <a:cubicBezTo>
                    <a:pt x="190" y="17"/>
                    <a:pt x="174" y="17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1" name="Google Shape;15231;p47"/>
            <p:cNvSpPr/>
            <p:nvPr/>
          </p:nvSpPr>
          <p:spPr>
            <a:xfrm>
              <a:off x="4127050" y="2817075"/>
              <a:ext cx="5600" cy="6400"/>
            </a:xfrm>
            <a:custGeom>
              <a:avLst/>
              <a:gdLst/>
              <a:ahLst/>
              <a:cxnLst/>
              <a:rect l="l" t="t" r="r" b="b"/>
              <a:pathLst>
                <a:path w="224" h="256" extrusionOk="0">
                  <a:moveTo>
                    <a:pt x="137" y="0"/>
                  </a:moveTo>
                  <a:cubicBezTo>
                    <a:pt x="120" y="0"/>
                    <a:pt x="83" y="0"/>
                    <a:pt x="67" y="17"/>
                  </a:cubicBezTo>
                  <a:cubicBezTo>
                    <a:pt x="34" y="33"/>
                    <a:pt x="17" y="70"/>
                    <a:pt x="1" y="103"/>
                  </a:cubicBezTo>
                  <a:cubicBezTo>
                    <a:pt x="1" y="136"/>
                    <a:pt x="1" y="173"/>
                    <a:pt x="17" y="206"/>
                  </a:cubicBezTo>
                  <a:cubicBezTo>
                    <a:pt x="34" y="223"/>
                    <a:pt x="50" y="239"/>
                    <a:pt x="83" y="256"/>
                  </a:cubicBezTo>
                  <a:cubicBezTo>
                    <a:pt x="137" y="256"/>
                    <a:pt x="186" y="223"/>
                    <a:pt x="224" y="153"/>
                  </a:cubicBezTo>
                  <a:lnTo>
                    <a:pt x="224" y="136"/>
                  </a:lnTo>
                  <a:cubicBezTo>
                    <a:pt x="224" y="103"/>
                    <a:pt x="224" y="50"/>
                    <a:pt x="186" y="33"/>
                  </a:cubicBezTo>
                  <a:cubicBezTo>
                    <a:pt x="170" y="17"/>
                    <a:pt x="153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2" name="Google Shape;15232;p47"/>
            <p:cNvSpPr/>
            <p:nvPr/>
          </p:nvSpPr>
          <p:spPr>
            <a:xfrm>
              <a:off x="4129125" y="270925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57" y="0"/>
                  </a:moveTo>
                  <a:cubicBezTo>
                    <a:pt x="87" y="0"/>
                    <a:pt x="37" y="33"/>
                    <a:pt x="21" y="104"/>
                  </a:cubicBezTo>
                  <a:cubicBezTo>
                    <a:pt x="0" y="137"/>
                    <a:pt x="21" y="174"/>
                    <a:pt x="37" y="207"/>
                  </a:cubicBezTo>
                  <a:cubicBezTo>
                    <a:pt x="37" y="240"/>
                    <a:pt x="70" y="260"/>
                    <a:pt x="103" y="260"/>
                  </a:cubicBezTo>
                  <a:cubicBezTo>
                    <a:pt x="157" y="260"/>
                    <a:pt x="227" y="223"/>
                    <a:pt x="244" y="157"/>
                  </a:cubicBezTo>
                  <a:cubicBezTo>
                    <a:pt x="244" y="120"/>
                    <a:pt x="244" y="87"/>
                    <a:pt x="227" y="54"/>
                  </a:cubicBezTo>
                  <a:lnTo>
                    <a:pt x="206" y="33"/>
                  </a:lnTo>
                  <a:cubicBezTo>
                    <a:pt x="190" y="17"/>
                    <a:pt x="174" y="0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3" name="Google Shape;15233;p47"/>
            <p:cNvSpPr/>
            <p:nvPr/>
          </p:nvSpPr>
          <p:spPr>
            <a:xfrm>
              <a:off x="4130875" y="2724800"/>
              <a:ext cx="6525" cy="6525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46" y="0"/>
                  </a:moveTo>
                  <a:cubicBezTo>
                    <a:pt x="111" y="0"/>
                    <a:pt x="73" y="19"/>
                    <a:pt x="54" y="51"/>
                  </a:cubicBezTo>
                  <a:cubicBezTo>
                    <a:pt x="0" y="100"/>
                    <a:pt x="0" y="187"/>
                    <a:pt x="54" y="236"/>
                  </a:cubicBezTo>
                  <a:cubicBezTo>
                    <a:pt x="75" y="252"/>
                    <a:pt x="99" y="261"/>
                    <a:pt x="123" y="261"/>
                  </a:cubicBezTo>
                  <a:cubicBezTo>
                    <a:pt x="156" y="261"/>
                    <a:pt x="187" y="244"/>
                    <a:pt x="207" y="203"/>
                  </a:cubicBezTo>
                  <a:cubicBezTo>
                    <a:pt x="260" y="154"/>
                    <a:pt x="260" y="67"/>
                    <a:pt x="207" y="30"/>
                  </a:cubicBezTo>
                  <a:cubicBezTo>
                    <a:pt x="193" y="10"/>
                    <a:pt x="170" y="0"/>
                    <a:pt x="14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4" name="Google Shape;15234;p47"/>
            <p:cNvSpPr/>
            <p:nvPr/>
          </p:nvSpPr>
          <p:spPr>
            <a:xfrm>
              <a:off x="4130875" y="2772200"/>
              <a:ext cx="6525" cy="6400"/>
            </a:xfrm>
            <a:custGeom>
              <a:avLst/>
              <a:gdLst/>
              <a:ahLst/>
              <a:cxnLst/>
              <a:rect l="l" t="t" r="r" b="b"/>
              <a:pathLst>
                <a:path w="261" h="256" extrusionOk="0">
                  <a:moveTo>
                    <a:pt x="144" y="0"/>
                  </a:moveTo>
                  <a:cubicBezTo>
                    <a:pt x="114" y="0"/>
                    <a:pt x="81" y="14"/>
                    <a:pt x="54" y="43"/>
                  </a:cubicBezTo>
                  <a:cubicBezTo>
                    <a:pt x="0" y="113"/>
                    <a:pt x="17" y="179"/>
                    <a:pt x="54" y="232"/>
                  </a:cubicBezTo>
                  <a:cubicBezTo>
                    <a:pt x="71" y="249"/>
                    <a:pt x="87" y="249"/>
                    <a:pt x="104" y="249"/>
                  </a:cubicBezTo>
                  <a:cubicBezTo>
                    <a:pt x="112" y="253"/>
                    <a:pt x="123" y="255"/>
                    <a:pt x="133" y="255"/>
                  </a:cubicBezTo>
                  <a:cubicBezTo>
                    <a:pt x="163" y="255"/>
                    <a:pt x="195" y="240"/>
                    <a:pt x="207" y="216"/>
                  </a:cubicBezTo>
                  <a:cubicBezTo>
                    <a:pt x="240" y="162"/>
                    <a:pt x="260" y="113"/>
                    <a:pt x="240" y="76"/>
                  </a:cubicBezTo>
                  <a:cubicBezTo>
                    <a:pt x="240" y="59"/>
                    <a:pt x="223" y="43"/>
                    <a:pt x="207" y="26"/>
                  </a:cubicBezTo>
                  <a:cubicBezTo>
                    <a:pt x="192" y="9"/>
                    <a:pt x="169" y="0"/>
                    <a:pt x="14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5" name="Google Shape;15235;p47"/>
            <p:cNvSpPr/>
            <p:nvPr/>
          </p:nvSpPr>
          <p:spPr>
            <a:xfrm>
              <a:off x="4126125" y="2802250"/>
              <a:ext cx="5600" cy="6350"/>
            </a:xfrm>
            <a:custGeom>
              <a:avLst/>
              <a:gdLst/>
              <a:ahLst/>
              <a:cxnLst/>
              <a:rect l="l" t="t" r="r" b="b"/>
              <a:pathLst>
                <a:path w="224" h="254" extrusionOk="0">
                  <a:moveTo>
                    <a:pt x="120" y="1"/>
                  </a:moveTo>
                  <a:cubicBezTo>
                    <a:pt x="101" y="1"/>
                    <a:pt x="78" y="12"/>
                    <a:pt x="54" y="24"/>
                  </a:cubicBezTo>
                  <a:cubicBezTo>
                    <a:pt x="38" y="45"/>
                    <a:pt x="17" y="78"/>
                    <a:pt x="1" y="111"/>
                  </a:cubicBezTo>
                  <a:cubicBezTo>
                    <a:pt x="1" y="148"/>
                    <a:pt x="1" y="181"/>
                    <a:pt x="17" y="197"/>
                  </a:cubicBezTo>
                  <a:cubicBezTo>
                    <a:pt x="38" y="230"/>
                    <a:pt x="54" y="251"/>
                    <a:pt x="87" y="251"/>
                  </a:cubicBezTo>
                  <a:cubicBezTo>
                    <a:pt x="96" y="253"/>
                    <a:pt x="104" y="254"/>
                    <a:pt x="112" y="254"/>
                  </a:cubicBezTo>
                  <a:cubicBezTo>
                    <a:pt x="169" y="254"/>
                    <a:pt x="209" y="206"/>
                    <a:pt x="223" y="148"/>
                  </a:cubicBezTo>
                  <a:cubicBezTo>
                    <a:pt x="223" y="111"/>
                    <a:pt x="223" y="78"/>
                    <a:pt x="207" y="61"/>
                  </a:cubicBezTo>
                  <a:cubicBezTo>
                    <a:pt x="207" y="45"/>
                    <a:pt x="207" y="45"/>
                    <a:pt x="190" y="24"/>
                  </a:cubicBezTo>
                  <a:cubicBezTo>
                    <a:pt x="174" y="8"/>
                    <a:pt x="157" y="8"/>
                    <a:pt x="141" y="8"/>
                  </a:cubicBezTo>
                  <a:cubicBezTo>
                    <a:pt x="135" y="3"/>
                    <a:pt x="128" y="1"/>
                    <a:pt x="12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6" name="Google Shape;15236;p47"/>
            <p:cNvSpPr/>
            <p:nvPr/>
          </p:nvSpPr>
          <p:spPr>
            <a:xfrm>
              <a:off x="4129125" y="2755450"/>
              <a:ext cx="6100" cy="6300"/>
            </a:xfrm>
            <a:custGeom>
              <a:avLst/>
              <a:gdLst/>
              <a:ahLst/>
              <a:cxnLst/>
              <a:rect l="l" t="t" r="r" b="b"/>
              <a:pathLst>
                <a:path w="244" h="252" extrusionOk="0">
                  <a:moveTo>
                    <a:pt x="121" y="1"/>
                  </a:moveTo>
                  <a:cubicBezTo>
                    <a:pt x="103" y="1"/>
                    <a:pt x="77" y="13"/>
                    <a:pt x="54" y="24"/>
                  </a:cubicBezTo>
                  <a:cubicBezTo>
                    <a:pt x="37" y="41"/>
                    <a:pt x="21" y="78"/>
                    <a:pt x="0" y="111"/>
                  </a:cubicBezTo>
                  <a:cubicBezTo>
                    <a:pt x="0" y="144"/>
                    <a:pt x="0" y="181"/>
                    <a:pt x="21" y="197"/>
                  </a:cubicBezTo>
                  <a:cubicBezTo>
                    <a:pt x="37" y="230"/>
                    <a:pt x="54" y="247"/>
                    <a:pt x="87" y="247"/>
                  </a:cubicBezTo>
                  <a:cubicBezTo>
                    <a:pt x="97" y="250"/>
                    <a:pt x="107" y="251"/>
                    <a:pt x="117" y="251"/>
                  </a:cubicBezTo>
                  <a:cubicBezTo>
                    <a:pt x="171" y="251"/>
                    <a:pt x="210" y="204"/>
                    <a:pt x="227" y="144"/>
                  </a:cubicBezTo>
                  <a:cubicBezTo>
                    <a:pt x="244" y="111"/>
                    <a:pt x="227" y="78"/>
                    <a:pt x="206" y="61"/>
                  </a:cubicBezTo>
                  <a:cubicBezTo>
                    <a:pt x="206" y="41"/>
                    <a:pt x="206" y="41"/>
                    <a:pt x="190" y="24"/>
                  </a:cubicBezTo>
                  <a:cubicBezTo>
                    <a:pt x="190" y="8"/>
                    <a:pt x="174" y="8"/>
                    <a:pt x="141" y="8"/>
                  </a:cubicBezTo>
                  <a:cubicBezTo>
                    <a:pt x="136" y="3"/>
                    <a:pt x="129" y="1"/>
                    <a:pt x="12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7" name="Google Shape;15237;p47"/>
            <p:cNvSpPr/>
            <p:nvPr/>
          </p:nvSpPr>
          <p:spPr>
            <a:xfrm>
              <a:off x="3997700" y="2812150"/>
              <a:ext cx="6100" cy="6375"/>
            </a:xfrm>
            <a:custGeom>
              <a:avLst/>
              <a:gdLst/>
              <a:ahLst/>
              <a:cxnLst/>
              <a:rect l="l" t="t" r="r" b="b"/>
              <a:pathLst>
                <a:path w="244" h="255" extrusionOk="0">
                  <a:moveTo>
                    <a:pt x="131" y="1"/>
                  </a:moveTo>
                  <a:cubicBezTo>
                    <a:pt x="98" y="1"/>
                    <a:pt x="65" y="13"/>
                    <a:pt x="38" y="40"/>
                  </a:cubicBezTo>
                  <a:cubicBezTo>
                    <a:pt x="1" y="110"/>
                    <a:pt x="1" y="181"/>
                    <a:pt x="38" y="230"/>
                  </a:cubicBezTo>
                  <a:cubicBezTo>
                    <a:pt x="54" y="247"/>
                    <a:pt x="71" y="247"/>
                    <a:pt x="87" y="247"/>
                  </a:cubicBezTo>
                  <a:cubicBezTo>
                    <a:pt x="97" y="252"/>
                    <a:pt x="109" y="255"/>
                    <a:pt x="120" y="255"/>
                  </a:cubicBezTo>
                  <a:cubicBezTo>
                    <a:pt x="150" y="255"/>
                    <a:pt x="183" y="237"/>
                    <a:pt x="207" y="214"/>
                  </a:cubicBezTo>
                  <a:cubicBezTo>
                    <a:pt x="244" y="164"/>
                    <a:pt x="244" y="110"/>
                    <a:pt x="227" y="77"/>
                  </a:cubicBezTo>
                  <a:cubicBezTo>
                    <a:pt x="227" y="61"/>
                    <a:pt x="207" y="40"/>
                    <a:pt x="207" y="24"/>
                  </a:cubicBezTo>
                  <a:cubicBezTo>
                    <a:pt x="185" y="9"/>
                    <a:pt x="158" y="1"/>
                    <a:pt x="13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8" name="Google Shape;15238;p47"/>
            <p:cNvSpPr/>
            <p:nvPr/>
          </p:nvSpPr>
          <p:spPr>
            <a:xfrm>
              <a:off x="3991725" y="2840775"/>
              <a:ext cx="6000" cy="6725"/>
            </a:xfrm>
            <a:custGeom>
              <a:avLst/>
              <a:gdLst/>
              <a:ahLst/>
              <a:cxnLst/>
              <a:rect l="l" t="t" r="r" b="b"/>
              <a:pathLst>
                <a:path w="240" h="269" extrusionOk="0">
                  <a:moveTo>
                    <a:pt x="141" y="0"/>
                  </a:moveTo>
                  <a:cubicBezTo>
                    <a:pt x="125" y="0"/>
                    <a:pt x="112" y="4"/>
                    <a:pt x="104" y="13"/>
                  </a:cubicBezTo>
                  <a:cubicBezTo>
                    <a:pt x="33" y="50"/>
                    <a:pt x="1" y="116"/>
                    <a:pt x="17" y="186"/>
                  </a:cubicBezTo>
                  <a:cubicBezTo>
                    <a:pt x="33" y="219"/>
                    <a:pt x="54" y="235"/>
                    <a:pt x="71" y="256"/>
                  </a:cubicBezTo>
                  <a:cubicBezTo>
                    <a:pt x="87" y="264"/>
                    <a:pt x="104" y="268"/>
                    <a:pt x="119" y="268"/>
                  </a:cubicBezTo>
                  <a:cubicBezTo>
                    <a:pt x="133" y="268"/>
                    <a:pt x="147" y="264"/>
                    <a:pt x="157" y="256"/>
                  </a:cubicBezTo>
                  <a:cubicBezTo>
                    <a:pt x="190" y="235"/>
                    <a:pt x="207" y="219"/>
                    <a:pt x="223" y="186"/>
                  </a:cubicBezTo>
                  <a:cubicBezTo>
                    <a:pt x="240" y="153"/>
                    <a:pt x="240" y="116"/>
                    <a:pt x="240" y="83"/>
                  </a:cubicBezTo>
                  <a:cubicBezTo>
                    <a:pt x="240" y="66"/>
                    <a:pt x="223" y="50"/>
                    <a:pt x="207" y="29"/>
                  </a:cubicBezTo>
                  <a:lnTo>
                    <a:pt x="190" y="13"/>
                  </a:lnTo>
                  <a:cubicBezTo>
                    <a:pt x="174" y="4"/>
                    <a:pt x="156" y="0"/>
                    <a:pt x="14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9" name="Google Shape;15239;p47"/>
            <p:cNvSpPr/>
            <p:nvPr/>
          </p:nvSpPr>
          <p:spPr>
            <a:xfrm>
              <a:off x="3996475" y="2797200"/>
              <a:ext cx="6000" cy="6350"/>
            </a:xfrm>
            <a:custGeom>
              <a:avLst/>
              <a:gdLst/>
              <a:ahLst/>
              <a:cxnLst/>
              <a:rect l="l" t="t" r="r" b="b"/>
              <a:pathLst>
                <a:path w="240" h="254" extrusionOk="0">
                  <a:moveTo>
                    <a:pt x="129" y="0"/>
                  </a:moveTo>
                  <a:cubicBezTo>
                    <a:pt x="74" y="0"/>
                    <a:pt x="31" y="49"/>
                    <a:pt x="17" y="107"/>
                  </a:cubicBezTo>
                  <a:cubicBezTo>
                    <a:pt x="0" y="144"/>
                    <a:pt x="17" y="177"/>
                    <a:pt x="17" y="210"/>
                  </a:cubicBezTo>
                  <a:cubicBezTo>
                    <a:pt x="33" y="226"/>
                    <a:pt x="70" y="247"/>
                    <a:pt x="87" y="247"/>
                  </a:cubicBezTo>
                  <a:cubicBezTo>
                    <a:pt x="96" y="251"/>
                    <a:pt x="106" y="253"/>
                    <a:pt x="115" y="253"/>
                  </a:cubicBezTo>
                  <a:cubicBezTo>
                    <a:pt x="138" y="253"/>
                    <a:pt x="159" y="241"/>
                    <a:pt x="173" y="226"/>
                  </a:cubicBezTo>
                  <a:cubicBezTo>
                    <a:pt x="206" y="210"/>
                    <a:pt x="223" y="177"/>
                    <a:pt x="223" y="144"/>
                  </a:cubicBezTo>
                  <a:cubicBezTo>
                    <a:pt x="239" y="107"/>
                    <a:pt x="239" y="74"/>
                    <a:pt x="223" y="57"/>
                  </a:cubicBezTo>
                  <a:cubicBezTo>
                    <a:pt x="206" y="41"/>
                    <a:pt x="206" y="41"/>
                    <a:pt x="206" y="20"/>
                  </a:cubicBezTo>
                  <a:cubicBezTo>
                    <a:pt x="190" y="3"/>
                    <a:pt x="173" y="3"/>
                    <a:pt x="153" y="3"/>
                  </a:cubicBezTo>
                  <a:cubicBezTo>
                    <a:pt x="145" y="1"/>
                    <a:pt x="137" y="0"/>
                    <a:pt x="12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0" name="Google Shape;15240;p47"/>
            <p:cNvSpPr/>
            <p:nvPr/>
          </p:nvSpPr>
          <p:spPr>
            <a:xfrm>
              <a:off x="3989975" y="2824000"/>
              <a:ext cx="6100" cy="6450"/>
            </a:xfrm>
            <a:custGeom>
              <a:avLst/>
              <a:gdLst/>
              <a:ahLst/>
              <a:cxnLst/>
              <a:rect l="l" t="t" r="r" b="b"/>
              <a:pathLst>
                <a:path w="244" h="258" extrusionOk="0">
                  <a:moveTo>
                    <a:pt x="134" y="1"/>
                  </a:moveTo>
                  <a:cubicBezTo>
                    <a:pt x="103" y="1"/>
                    <a:pt x="67" y="20"/>
                    <a:pt x="38" y="49"/>
                  </a:cubicBezTo>
                  <a:cubicBezTo>
                    <a:pt x="21" y="65"/>
                    <a:pt x="21" y="82"/>
                    <a:pt x="21" y="102"/>
                  </a:cubicBezTo>
                  <a:cubicBezTo>
                    <a:pt x="0" y="152"/>
                    <a:pt x="0" y="205"/>
                    <a:pt x="38" y="238"/>
                  </a:cubicBezTo>
                  <a:cubicBezTo>
                    <a:pt x="57" y="248"/>
                    <a:pt x="82" y="257"/>
                    <a:pt x="107" y="257"/>
                  </a:cubicBezTo>
                  <a:cubicBezTo>
                    <a:pt x="126" y="257"/>
                    <a:pt x="143" y="252"/>
                    <a:pt x="157" y="238"/>
                  </a:cubicBezTo>
                  <a:cubicBezTo>
                    <a:pt x="174" y="238"/>
                    <a:pt x="190" y="222"/>
                    <a:pt x="207" y="205"/>
                  </a:cubicBezTo>
                  <a:cubicBezTo>
                    <a:pt x="244" y="152"/>
                    <a:pt x="244" y="65"/>
                    <a:pt x="190" y="32"/>
                  </a:cubicBezTo>
                  <a:cubicBezTo>
                    <a:pt x="176" y="10"/>
                    <a:pt x="156" y="1"/>
                    <a:pt x="13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1" name="Google Shape;15241;p47"/>
            <p:cNvSpPr/>
            <p:nvPr/>
          </p:nvSpPr>
          <p:spPr>
            <a:xfrm>
              <a:off x="3994725" y="2749650"/>
              <a:ext cx="5575" cy="4850"/>
            </a:xfrm>
            <a:custGeom>
              <a:avLst/>
              <a:gdLst/>
              <a:ahLst/>
              <a:cxnLst/>
              <a:rect l="l" t="t" r="r" b="b"/>
              <a:pathLst>
                <a:path w="223" h="194" extrusionOk="0">
                  <a:moveTo>
                    <a:pt x="17" y="1"/>
                  </a:moveTo>
                  <a:cubicBezTo>
                    <a:pt x="17" y="17"/>
                    <a:pt x="17" y="34"/>
                    <a:pt x="0" y="34"/>
                  </a:cubicBezTo>
                  <a:cubicBezTo>
                    <a:pt x="0" y="67"/>
                    <a:pt x="0" y="104"/>
                    <a:pt x="17" y="137"/>
                  </a:cubicBezTo>
                  <a:cubicBezTo>
                    <a:pt x="37" y="170"/>
                    <a:pt x="54" y="190"/>
                    <a:pt x="87" y="190"/>
                  </a:cubicBezTo>
                  <a:cubicBezTo>
                    <a:pt x="95" y="192"/>
                    <a:pt x="104" y="193"/>
                    <a:pt x="112" y="193"/>
                  </a:cubicBezTo>
                  <a:cubicBezTo>
                    <a:pt x="169" y="193"/>
                    <a:pt x="208" y="145"/>
                    <a:pt x="223" y="87"/>
                  </a:cubicBezTo>
                  <a:lnTo>
                    <a:pt x="223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2" name="Google Shape;15242;p47"/>
            <p:cNvSpPr/>
            <p:nvPr/>
          </p:nvSpPr>
          <p:spPr>
            <a:xfrm>
              <a:off x="3993075" y="2782350"/>
              <a:ext cx="6000" cy="6725"/>
            </a:xfrm>
            <a:custGeom>
              <a:avLst/>
              <a:gdLst/>
              <a:ahLst/>
              <a:cxnLst/>
              <a:rect l="l" t="t" r="r" b="b"/>
              <a:pathLst>
                <a:path w="240" h="269" extrusionOk="0">
                  <a:moveTo>
                    <a:pt x="127" y="1"/>
                  </a:moveTo>
                  <a:cubicBezTo>
                    <a:pt x="115" y="1"/>
                    <a:pt x="101" y="6"/>
                    <a:pt x="83" y="16"/>
                  </a:cubicBezTo>
                  <a:cubicBezTo>
                    <a:pt x="50" y="33"/>
                    <a:pt x="33" y="49"/>
                    <a:pt x="17" y="82"/>
                  </a:cubicBezTo>
                  <a:cubicBezTo>
                    <a:pt x="0" y="119"/>
                    <a:pt x="0" y="152"/>
                    <a:pt x="0" y="185"/>
                  </a:cubicBezTo>
                  <a:cubicBezTo>
                    <a:pt x="12" y="237"/>
                    <a:pt x="51" y="268"/>
                    <a:pt x="99" y="268"/>
                  </a:cubicBezTo>
                  <a:cubicBezTo>
                    <a:pt x="116" y="268"/>
                    <a:pt x="134" y="264"/>
                    <a:pt x="153" y="255"/>
                  </a:cubicBezTo>
                  <a:cubicBezTo>
                    <a:pt x="206" y="239"/>
                    <a:pt x="239" y="152"/>
                    <a:pt x="223" y="82"/>
                  </a:cubicBezTo>
                  <a:cubicBezTo>
                    <a:pt x="223" y="66"/>
                    <a:pt x="206" y="49"/>
                    <a:pt x="186" y="33"/>
                  </a:cubicBezTo>
                  <a:lnTo>
                    <a:pt x="169" y="16"/>
                  </a:lnTo>
                  <a:cubicBezTo>
                    <a:pt x="153" y="6"/>
                    <a:pt x="140" y="1"/>
                    <a:pt x="12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3" name="Google Shape;15243;p47"/>
            <p:cNvSpPr/>
            <p:nvPr/>
          </p:nvSpPr>
          <p:spPr>
            <a:xfrm>
              <a:off x="3988725" y="2763050"/>
              <a:ext cx="6025" cy="6325"/>
            </a:xfrm>
            <a:custGeom>
              <a:avLst/>
              <a:gdLst/>
              <a:ahLst/>
              <a:cxnLst/>
              <a:rect l="l" t="t" r="r" b="b"/>
              <a:pathLst>
                <a:path w="241" h="253" extrusionOk="0">
                  <a:moveTo>
                    <a:pt x="135" y="1"/>
                  </a:moveTo>
                  <a:cubicBezTo>
                    <a:pt x="121" y="1"/>
                    <a:pt x="104" y="5"/>
                    <a:pt x="88" y="13"/>
                  </a:cubicBezTo>
                  <a:cubicBezTo>
                    <a:pt x="34" y="29"/>
                    <a:pt x="1" y="116"/>
                    <a:pt x="17" y="170"/>
                  </a:cubicBezTo>
                  <a:cubicBezTo>
                    <a:pt x="17" y="203"/>
                    <a:pt x="34" y="236"/>
                    <a:pt x="71" y="252"/>
                  </a:cubicBezTo>
                  <a:lnTo>
                    <a:pt x="153" y="252"/>
                  </a:lnTo>
                  <a:cubicBezTo>
                    <a:pt x="207" y="219"/>
                    <a:pt x="240" y="149"/>
                    <a:pt x="224" y="83"/>
                  </a:cubicBezTo>
                  <a:cubicBezTo>
                    <a:pt x="224" y="67"/>
                    <a:pt x="224" y="46"/>
                    <a:pt x="207" y="29"/>
                  </a:cubicBezTo>
                  <a:cubicBezTo>
                    <a:pt x="191" y="13"/>
                    <a:pt x="191" y="13"/>
                    <a:pt x="174" y="13"/>
                  </a:cubicBezTo>
                  <a:cubicBezTo>
                    <a:pt x="164" y="5"/>
                    <a:pt x="150" y="1"/>
                    <a:pt x="13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4" name="Google Shape;15244;p47"/>
            <p:cNvSpPr/>
            <p:nvPr/>
          </p:nvSpPr>
          <p:spPr>
            <a:xfrm>
              <a:off x="3984825" y="2809025"/>
              <a:ext cx="6100" cy="6200"/>
            </a:xfrm>
            <a:custGeom>
              <a:avLst/>
              <a:gdLst/>
              <a:ahLst/>
              <a:cxnLst/>
              <a:rect l="l" t="t" r="r" b="b"/>
              <a:pathLst>
                <a:path w="244" h="248" extrusionOk="0">
                  <a:moveTo>
                    <a:pt x="138" y="0"/>
                  </a:moveTo>
                  <a:cubicBezTo>
                    <a:pt x="123" y="0"/>
                    <a:pt x="105" y="5"/>
                    <a:pt x="87" y="13"/>
                  </a:cubicBezTo>
                  <a:cubicBezTo>
                    <a:pt x="37" y="29"/>
                    <a:pt x="0" y="99"/>
                    <a:pt x="21" y="165"/>
                  </a:cubicBezTo>
                  <a:cubicBezTo>
                    <a:pt x="21" y="202"/>
                    <a:pt x="37" y="235"/>
                    <a:pt x="70" y="235"/>
                  </a:cubicBezTo>
                  <a:cubicBezTo>
                    <a:pt x="79" y="244"/>
                    <a:pt x="92" y="248"/>
                    <a:pt x="107" y="248"/>
                  </a:cubicBezTo>
                  <a:cubicBezTo>
                    <a:pt x="123" y="248"/>
                    <a:pt x="140" y="244"/>
                    <a:pt x="157" y="235"/>
                  </a:cubicBezTo>
                  <a:cubicBezTo>
                    <a:pt x="190" y="235"/>
                    <a:pt x="206" y="202"/>
                    <a:pt x="227" y="186"/>
                  </a:cubicBezTo>
                  <a:cubicBezTo>
                    <a:pt x="244" y="149"/>
                    <a:pt x="244" y="116"/>
                    <a:pt x="227" y="83"/>
                  </a:cubicBezTo>
                  <a:cubicBezTo>
                    <a:pt x="227" y="62"/>
                    <a:pt x="227" y="46"/>
                    <a:pt x="206" y="29"/>
                  </a:cubicBezTo>
                  <a:cubicBezTo>
                    <a:pt x="190" y="13"/>
                    <a:pt x="190" y="13"/>
                    <a:pt x="173" y="13"/>
                  </a:cubicBezTo>
                  <a:cubicBezTo>
                    <a:pt x="165" y="5"/>
                    <a:pt x="153" y="0"/>
                    <a:pt x="13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5" name="Google Shape;15245;p47"/>
            <p:cNvSpPr/>
            <p:nvPr/>
          </p:nvSpPr>
          <p:spPr>
            <a:xfrm>
              <a:off x="4008950" y="2797800"/>
              <a:ext cx="6400" cy="6400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141" y="0"/>
                  </a:moveTo>
                  <a:cubicBezTo>
                    <a:pt x="107" y="0"/>
                    <a:pt x="71" y="19"/>
                    <a:pt x="50" y="50"/>
                  </a:cubicBezTo>
                  <a:cubicBezTo>
                    <a:pt x="0" y="99"/>
                    <a:pt x="0" y="186"/>
                    <a:pt x="50" y="223"/>
                  </a:cubicBezTo>
                  <a:cubicBezTo>
                    <a:pt x="66" y="239"/>
                    <a:pt x="87" y="239"/>
                    <a:pt x="103" y="256"/>
                  </a:cubicBezTo>
                  <a:cubicBezTo>
                    <a:pt x="136" y="256"/>
                    <a:pt x="169" y="239"/>
                    <a:pt x="206" y="202"/>
                  </a:cubicBezTo>
                  <a:cubicBezTo>
                    <a:pt x="239" y="169"/>
                    <a:pt x="256" y="120"/>
                    <a:pt x="239" y="66"/>
                  </a:cubicBezTo>
                  <a:cubicBezTo>
                    <a:pt x="223" y="50"/>
                    <a:pt x="223" y="33"/>
                    <a:pt x="206" y="33"/>
                  </a:cubicBezTo>
                  <a:cubicBezTo>
                    <a:pt x="190" y="10"/>
                    <a:pt x="166" y="0"/>
                    <a:pt x="14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6" name="Google Shape;15246;p47"/>
            <p:cNvSpPr/>
            <p:nvPr/>
          </p:nvSpPr>
          <p:spPr>
            <a:xfrm>
              <a:off x="4078925" y="284100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28" y="1"/>
                  </a:moveTo>
                  <a:cubicBezTo>
                    <a:pt x="71" y="1"/>
                    <a:pt x="17" y="49"/>
                    <a:pt x="17" y="107"/>
                  </a:cubicBezTo>
                  <a:cubicBezTo>
                    <a:pt x="0" y="160"/>
                    <a:pt x="17" y="193"/>
                    <a:pt x="33" y="210"/>
                  </a:cubicBezTo>
                  <a:cubicBezTo>
                    <a:pt x="50" y="247"/>
                    <a:pt x="71" y="247"/>
                    <a:pt x="87" y="263"/>
                  </a:cubicBezTo>
                  <a:cubicBezTo>
                    <a:pt x="120" y="263"/>
                    <a:pt x="153" y="263"/>
                    <a:pt x="174" y="226"/>
                  </a:cubicBezTo>
                  <a:cubicBezTo>
                    <a:pt x="207" y="210"/>
                    <a:pt x="223" y="177"/>
                    <a:pt x="223" y="144"/>
                  </a:cubicBezTo>
                  <a:cubicBezTo>
                    <a:pt x="240" y="107"/>
                    <a:pt x="240" y="90"/>
                    <a:pt x="223" y="57"/>
                  </a:cubicBezTo>
                  <a:cubicBezTo>
                    <a:pt x="207" y="41"/>
                    <a:pt x="207" y="41"/>
                    <a:pt x="207" y="20"/>
                  </a:cubicBezTo>
                  <a:lnTo>
                    <a:pt x="190" y="20"/>
                  </a:lnTo>
                  <a:cubicBezTo>
                    <a:pt x="174" y="4"/>
                    <a:pt x="153" y="4"/>
                    <a:pt x="153" y="4"/>
                  </a:cubicBezTo>
                  <a:cubicBezTo>
                    <a:pt x="145" y="2"/>
                    <a:pt x="137" y="1"/>
                    <a:pt x="12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7" name="Google Shape;15247;p47"/>
            <p:cNvSpPr/>
            <p:nvPr/>
          </p:nvSpPr>
          <p:spPr>
            <a:xfrm>
              <a:off x="4083675" y="274842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39" y="0"/>
                  </a:moveTo>
                  <a:cubicBezTo>
                    <a:pt x="124" y="0"/>
                    <a:pt x="111" y="4"/>
                    <a:pt x="103" y="13"/>
                  </a:cubicBezTo>
                  <a:cubicBezTo>
                    <a:pt x="33" y="33"/>
                    <a:pt x="0" y="99"/>
                    <a:pt x="17" y="169"/>
                  </a:cubicBezTo>
                  <a:cubicBezTo>
                    <a:pt x="17" y="202"/>
                    <a:pt x="50" y="239"/>
                    <a:pt x="66" y="239"/>
                  </a:cubicBezTo>
                  <a:cubicBezTo>
                    <a:pt x="103" y="256"/>
                    <a:pt x="120" y="256"/>
                    <a:pt x="153" y="256"/>
                  </a:cubicBezTo>
                  <a:cubicBezTo>
                    <a:pt x="190" y="239"/>
                    <a:pt x="206" y="202"/>
                    <a:pt x="223" y="186"/>
                  </a:cubicBezTo>
                  <a:cubicBezTo>
                    <a:pt x="239" y="153"/>
                    <a:pt x="239" y="116"/>
                    <a:pt x="239" y="83"/>
                  </a:cubicBezTo>
                  <a:cubicBezTo>
                    <a:pt x="223" y="66"/>
                    <a:pt x="223" y="50"/>
                    <a:pt x="206" y="33"/>
                  </a:cubicBezTo>
                  <a:cubicBezTo>
                    <a:pt x="206" y="13"/>
                    <a:pt x="190" y="13"/>
                    <a:pt x="190" y="13"/>
                  </a:cubicBezTo>
                  <a:cubicBezTo>
                    <a:pt x="171" y="4"/>
                    <a:pt x="154" y="0"/>
                    <a:pt x="13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8" name="Google Shape;15248;p47"/>
            <p:cNvSpPr/>
            <p:nvPr/>
          </p:nvSpPr>
          <p:spPr>
            <a:xfrm>
              <a:off x="4090975" y="2782750"/>
              <a:ext cx="5600" cy="6475"/>
            </a:xfrm>
            <a:custGeom>
              <a:avLst/>
              <a:gdLst/>
              <a:ahLst/>
              <a:cxnLst/>
              <a:rect l="l" t="t" r="r" b="b"/>
              <a:pathLst>
                <a:path w="224" h="259" extrusionOk="0">
                  <a:moveTo>
                    <a:pt x="104" y="0"/>
                  </a:moveTo>
                  <a:cubicBezTo>
                    <a:pt x="67" y="17"/>
                    <a:pt x="17" y="50"/>
                    <a:pt x="1" y="103"/>
                  </a:cubicBezTo>
                  <a:cubicBezTo>
                    <a:pt x="1" y="136"/>
                    <a:pt x="1" y="169"/>
                    <a:pt x="17" y="206"/>
                  </a:cubicBezTo>
                  <a:cubicBezTo>
                    <a:pt x="34" y="239"/>
                    <a:pt x="50" y="256"/>
                    <a:pt x="83" y="256"/>
                  </a:cubicBezTo>
                  <a:cubicBezTo>
                    <a:pt x="90" y="258"/>
                    <a:pt x="98" y="259"/>
                    <a:pt x="105" y="259"/>
                  </a:cubicBezTo>
                  <a:cubicBezTo>
                    <a:pt x="154" y="259"/>
                    <a:pt x="209" y="214"/>
                    <a:pt x="224" y="153"/>
                  </a:cubicBezTo>
                  <a:lnTo>
                    <a:pt x="224" y="120"/>
                  </a:lnTo>
                  <a:cubicBezTo>
                    <a:pt x="224" y="83"/>
                    <a:pt x="207" y="50"/>
                    <a:pt x="186" y="33"/>
                  </a:cubicBezTo>
                  <a:cubicBezTo>
                    <a:pt x="170" y="17"/>
                    <a:pt x="153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9" name="Google Shape;15249;p47"/>
            <p:cNvSpPr/>
            <p:nvPr/>
          </p:nvSpPr>
          <p:spPr>
            <a:xfrm>
              <a:off x="4075925" y="2777700"/>
              <a:ext cx="6425" cy="6600"/>
            </a:xfrm>
            <a:custGeom>
              <a:avLst/>
              <a:gdLst/>
              <a:ahLst/>
              <a:cxnLst/>
              <a:rect l="l" t="t" r="r" b="b"/>
              <a:pathLst>
                <a:path w="257" h="264" extrusionOk="0">
                  <a:moveTo>
                    <a:pt x="140" y="0"/>
                  </a:moveTo>
                  <a:cubicBezTo>
                    <a:pt x="125" y="0"/>
                    <a:pt x="112" y="4"/>
                    <a:pt x="104" y="12"/>
                  </a:cubicBezTo>
                  <a:cubicBezTo>
                    <a:pt x="34" y="45"/>
                    <a:pt x="1" y="116"/>
                    <a:pt x="17" y="181"/>
                  </a:cubicBezTo>
                  <a:cubicBezTo>
                    <a:pt x="34" y="219"/>
                    <a:pt x="50" y="235"/>
                    <a:pt x="67" y="252"/>
                  </a:cubicBezTo>
                  <a:cubicBezTo>
                    <a:pt x="85" y="260"/>
                    <a:pt x="103" y="264"/>
                    <a:pt x="118" y="264"/>
                  </a:cubicBezTo>
                  <a:cubicBezTo>
                    <a:pt x="133" y="264"/>
                    <a:pt x="145" y="260"/>
                    <a:pt x="153" y="252"/>
                  </a:cubicBezTo>
                  <a:cubicBezTo>
                    <a:pt x="224" y="219"/>
                    <a:pt x="257" y="149"/>
                    <a:pt x="240" y="78"/>
                  </a:cubicBezTo>
                  <a:cubicBezTo>
                    <a:pt x="240" y="62"/>
                    <a:pt x="224" y="45"/>
                    <a:pt x="207" y="29"/>
                  </a:cubicBezTo>
                  <a:lnTo>
                    <a:pt x="191" y="12"/>
                  </a:lnTo>
                  <a:cubicBezTo>
                    <a:pt x="172" y="4"/>
                    <a:pt x="155" y="0"/>
                    <a:pt x="14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0" name="Google Shape;15250;p47"/>
            <p:cNvSpPr/>
            <p:nvPr/>
          </p:nvSpPr>
          <p:spPr>
            <a:xfrm>
              <a:off x="4042025" y="2755925"/>
              <a:ext cx="6425" cy="6650"/>
            </a:xfrm>
            <a:custGeom>
              <a:avLst/>
              <a:gdLst/>
              <a:ahLst/>
              <a:cxnLst/>
              <a:rect l="l" t="t" r="r" b="b"/>
              <a:pathLst>
                <a:path w="257" h="266" extrusionOk="0">
                  <a:moveTo>
                    <a:pt x="144" y="0"/>
                  </a:moveTo>
                  <a:cubicBezTo>
                    <a:pt x="108" y="0"/>
                    <a:pt x="70" y="17"/>
                    <a:pt x="50" y="59"/>
                  </a:cubicBezTo>
                  <a:cubicBezTo>
                    <a:pt x="0" y="108"/>
                    <a:pt x="0" y="195"/>
                    <a:pt x="50" y="228"/>
                  </a:cubicBezTo>
                  <a:cubicBezTo>
                    <a:pt x="66" y="249"/>
                    <a:pt x="83" y="249"/>
                    <a:pt x="104" y="265"/>
                  </a:cubicBezTo>
                  <a:cubicBezTo>
                    <a:pt x="137" y="265"/>
                    <a:pt x="170" y="249"/>
                    <a:pt x="207" y="211"/>
                  </a:cubicBezTo>
                  <a:cubicBezTo>
                    <a:pt x="240" y="178"/>
                    <a:pt x="256" y="125"/>
                    <a:pt x="240" y="75"/>
                  </a:cubicBezTo>
                  <a:cubicBezTo>
                    <a:pt x="223" y="59"/>
                    <a:pt x="223" y="42"/>
                    <a:pt x="207" y="22"/>
                  </a:cubicBezTo>
                  <a:cubicBezTo>
                    <a:pt x="192" y="8"/>
                    <a:pt x="168" y="0"/>
                    <a:pt x="14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1" name="Google Shape;15251;p47"/>
            <p:cNvSpPr/>
            <p:nvPr/>
          </p:nvSpPr>
          <p:spPr>
            <a:xfrm>
              <a:off x="4078500" y="2797375"/>
              <a:ext cx="6025" cy="6300"/>
            </a:xfrm>
            <a:custGeom>
              <a:avLst/>
              <a:gdLst/>
              <a:ahLst/>
              <a:cxnLst/>
              <a:rect l="l" t="t" r="r" b="b"/>
              <a:pathLst>
                <a:path w="241" h="252" extrusionOk="0">
                  <a:moveTo>
                    <a:pt x="134" y="1"/>
                  </a:moveTo>
                  <a:cubicBezTo>
                    <a:pt x="100" y="1"/>
                    <a:pt x="65" y="19"/>
                    <a:pt x="34" y="50"/>
                  </a:cubicBezTo>
                  <a:cubicBezTo>
                    <a:pt x="1" y="100"/>
                    <a:pt x="1" y="186"/>
                    <a:pt x="34" y="219"/>
                  </a:cubicBezTo>
                  <a:cubicBezTo>
                    <a:pt x="57" y="242"/>
                    <a:pt x="82" y="252"/>
                    <a:pt x="107" y="252"/>
                  </a:cubicBezTo>
                  <a:cubicBezTo>
                    <a:pt x="141" y="252"/>
                    <a:pt x="176" y="233"/>
                    <a:pt x="207" y="203"/>
                  </a:cubicBezTo>
                  <a:cubicBezTo>
                    <a:pt x="240" y="153"/>
                    <a:pt x="240" y="67"/>
                    <a:pt x="207" y="34"/>
                  </a:cubicBezTo>
                  <a:cubicBezTo>
                    <a:pt x="184" y="11"/>
                    <a:pt x="159" y="1"/>
                    <a:pt x="13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2" name="Google Shape;15252;p47"/>
            <p:cNvSpPr/>
            <p:nvPr/>
          </p:nvSpPr>
          <p:spPr>
            <a:xfrm>
              <a:off x="4079325" y="2733200"/>
              <a:ext cx="6025" cy="6250"/>
            </a:xfrm>
            <a:custGeom>
              <a:avLst/>
              <a:gdLst/>
              <a:ahLst/>
              <a:cxnLst/>
              <a:rect l="l" t="t" r="r" b="b"/>
              <a:pathLst>
                <a:path w="241" h="250" extrusionOk="0">
                  <a:moveTo>
                    <a:pt x="118" y="0"/>
                  </a:moveTo>
                  <a:cubicBezTo>
                    <a:pt x="71" y="0"/>
                    <a:pt x="15" y="48"/>
                    <a:pt x="1" y="106"/>
                  </a:cubicBezTo>
                  <a:cubicBezTo>
                    <a:pt x="1" y="143"/>
                    <a:pt x="1" y="176"/>
                    <a:pt x="17" y="193"/>
                  </a:cubicBezTo>
                  <a:cubicBezTo>
                    <a:pt x="34" y="230"/>
                    <a:pt x="55" y="246"/>
                    <a:pt x="88" y="246"/>
                  </a:cubicBezTo>
                  <a:cubicBezTo>
                    <a:pt x="96" y="248"/>
                    <a:pt x="105" y="249"/>
                    <a:pt x="113" y="249"/>
                  </a:cubicBezTo>
                  <a:cubicBezTo>
                    <a:pt x="169" y="249"/>
                    <a:pt x="209" y="201"/>
                    <a:pt x="224" y="143"/>
                  </a:cubicBezTo>
                  <a:cubicBezTo>
                    <a:pt x="240" y="90"/>
                    <a:pt x="224" y="57"/>
                    <a:pt x="191" y="24"/>
                  </a:cubicBezTo>
                  <a:cubicBezTo>
                    <a:pt x="191" y="3"/>
                    <a:pt x="174" y="3"/>
                    <a:pt x="137" y="3"/>
                  </a:cubicBezTo>
                  <a:cubicBezTo>
                    <a:pt x="131" y="1"/>
                    <a:pt x="124" y="0"/>
                    <a:pt x="11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3" name="Google Shape;15253;p47"/>
            <p:cNvSpPr/>
            <p:nvPr/>
          </p:nvSpPr>
          <p:spPr>
            <a:xfrm>
              <a:off x="4115000" y="275707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35" y="1"/>
                  </a:moveTo>
                  <a:cubicBezTo>
                    <a:pt x="120" y="1"/>
                    <a:pt x="104" y="5"/>
                    <a:pt x="87" y="13"/>
                  </a:cubicBezTo>
                  <a:cubicBezTo>
                    <a:pt x="50" y="29"/>
                    <a:pt x="33" y="46"/>
                    <a:pt x="17" y="79"/>
                  </a:cubicBezTo>
                  <a:cubicBezTo>
                    <a:pt x="1" y="116"/>
                    <a:pt x="1" y="149"/>
                    <a:pt x="17" y="182"/>
                  </a:cubicBezTo>
                  <a:cubicBezTo>
                    <a:pt x="31" y="226"/>
                    <a:pt x="69" y="256"/>
                    <a:pt x="120" y="256"/>
                  </a:cubicBezTo>
                  <a:cubicBezTo>
                    <a:pt x="130" y="256"/>
                    <a:pt x="141" y="255"/>
                    <a:pt x="153" y="252"/>
                  </a:cubicBezTo>
                  <a:cubicBezTo>
                    <a:pt x="207" y="219"/>
                    <a:pt x="240" y="149"/>
                    <a:pt x="223" y="79"/>
                  </a:cubicBezTo>
                  <a:cubicBezTo>
                    <a:pt x="223" y="62"/>
                    <a:pt x="207" y="46"/>
                    <a:pt x="207" y="29"/>
                  </a:cubicBezTo>
                  <a:cubicBezTo>
                    <a:pt x="190" y="29"/>
                    <a:pt x="190" y="13"/>
                    <a:pt x="174" y="13"/>
                  </a:cubicBezTo>
                  <a:cubicBezTo>
                    <a:pt x="163" y="5"/>
                    <a:pt x="150" y="1"/>
                    <a:pt x="13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4" name="Google Shape;15254;p47"/>
            <p:cNvSpPr/>
            <p:nvPr/>
          </p:nvSpPr>
          <p:spPr>
            <a:xfrm>
              <a:off x="4112000" y="2798700"/>
              <a:ext cx="6025" cy="6175"/>
            </a:xfrm>
            <a:custGeom>
              <a:avLst/>
              <a:gdLst/>
              <a:ahLst/>
              <a:cxnLst/>
              <a:rect l="l" t="t" r="r" b="b"/>
              <a:pathLst>
                <a:path w="241" h="247" extrusionOk="0">
                  <a:moveTo>
                    <a:pt x="135" y="0"/>
                  </a:moveTo>
                  <a:cubicBezTo>
                    <a:pt x="100" y="0"/>
                    <a:pt x="65" y="18"/>
                    <a:pt x="34" y="47"/>
                  </a:cubicBezTo>
                  <a:cubicBezTo>
                    <a:pt x="34" y="63"/>
                    <a:pt x="17" y="84"/>
                    <a:pt x="17" y="100"/>
                  </a:cubicBezTo>
                  <a:cubicBezTo>
                    <a:pt x="1" y="150"/>
                    <a:pt x="17" y="187"/>
                    <a:pt x="34" y="220"/>
                  </a:cubicBezTo>
                  <a:cubicBezTo>
                    <a:pt x="53" y="239"/>
                    <a:pt x="80" y="247"/>
                    <a:pt x="105" y="247"/>
                  </a:cubicBezTo>
                  <a:cubicBezTo>
                    <a:pt x="123" y="247"/>
                    <a:pt x="140" y="243"/>
                    <a:pt x="153" y="236"/>
                  </a:cubicBezTo>
                  <a:cubicBezTo>
                    <a:pt x="170" y="236"/>
                    <a:pt x="191" y="220"/>
                    <a:pt x="207" y="203"/>
                  </a:cubicBezTo>
                  <a:cubicBezTo>
                    <a:pt x="240" y="150"/>
                    <a:pt x="240" y="63"/>
                    <a:pt x="207" y="30"/>
                  </a:cubicBezTo>
                  <a:cubicBezTo>
                    <a:pt x="185" y="9"/>
                    <a:pt x="160" y="0"/>
                    <a:pt x="135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5" name="Google Shape;15255;p47"/>
            <p:cNvSpPr/>
            <p:nvPr/>
          </p:nvSpPr>
          <p:spPr>
            <a:xfrm>
              <a:off x="4069850" y="2760600"/>
              <a:ext cx="5700" cy="6300"/>
            </a:xfrm>
            <a:custGeom>
              <a:avLst/>
              <a:gdLst/>
              <a:ahLst/>
              <a:cxnLst/>
              <a:rect l="l" t="t" r="r" b="b"/>
              <a:pathLst>
                <a:path w="228" h="252" extrusionOk="0">
                  <a:moveTo>
                    <a:pt x="119" y="1"/>
                  </a:moveTo>
                  <a:cubicBezTo>
                    <a:pt x="102" y="1"/>
                    <a:pt x="82" y="8"/>
                    <a:pt x="71" y="8"/>
                  </a:cubicBezTo>
                  <a:cubicBezTo>
                    <a:pt x="38" y="24"/>
                    <a:pt x="21" y="62"/>
                    <a:pt x="1" y="111"/>
                  </a:cubicBezTo>
                  <a:cubicBezTo>
                    <a:pt x="1" y="144"/>
                    <a:pt x="1" y="181"/>
                    <a:pt x="21" y="198"/>
                  </a:cubicBezTo>
                  <a:cubicBezTo>
                    <a:pt x="38" y="231"/>
                    <a:pt x="54" y="247"/>
                    <a:pt x="87" y="247"/>
                  </a:cubicBezTo>
                  <a:cubicBezTo>
                    <a:pt x="95" y="250"/>
                    <a:pt x="103" y="252"/>
                    <a:pt x="111" y="252"/>
                  </a:cubicBezTo>
                  <a:cubicBezTo>
                    <a:pt x="156" y="252"/>
                    <a:pt x="196" y="207"/>
                    <a:pt x="227" y="165"/>
                  </a:cubicBezTo>
                  <a:lnTo>
                    <a:pt x="227" y="144"/>
                  </a:lnTo>
                  <a:cubicBezTo>
                    <a:pt x="227" y="95"/>
                    <a:pt x="227" y="62"/>
                    <a:pt x="190" y="24"/>
                  </a:cubicBezTo>
                  <a:cubicBezTo>
                    <a:pt x="174" y="8"/>
                    <a:pt x="157" y="8"/>
                    <a:pt x="141" y="8"/>
                  </a:cubicBezTo>
                  <a:cubicBezTo>
                    <a:pt x="135" y="2"/>
                    <a:pt x="128" y="1"/>
                    <a:pt x="11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6" name="Google Shape;15256;p47"/>
            <p:cNvSpPr/>
            <p:nvPr/>
          </p:nvSpPr>
          <p:spPr>
            <a:xfrm>
              <a:off x="4113650" y="2815425"/>
              <a:ext cx="6125" cy="6400"/>
            </a:xfrm>
            <a:custGeom>
              <a:avLst/>
              <a:gdLst/>
              <a:ahLst/>
              <a:cxnLst/>
              <a:rect l="l" t="t" r="r" b="b"/>
              <a:pathLst>
                <a:path w="245" h="256" extrusionOk="0">
                  <a:moveTo>
                    <a:pt x="149" y="0"/>
                  </a:moveTo>
                  <a:cubicBezTo>
                    <a:pt x="136" y="0"/>
                    <a:pt x="123" y="4"/>
                    <a:pt x="104" y="12"/>
                  </a:cubicBezTo>
                  <a:cubicBezTo>
                    <a:pt x="38" y="33"/>
                    <a:pt x="1" y="116"/>
                    <a:pt x="22" y="169"/>
                  </a:cubicBezTo>
                  <a:cubicBezTo>
                    <a:pt x="38" y="202"/>
                    <a:pt x="55" y="239"/>
                    <a:pt x="71" y="239"/>
                  </a:cubicBezTo>
                  <a:cubicBezTo>
                    <a:pt x="104" y="256"/>
                    <a:pt x="141" y="256"/>
                    <a:pt x="158" y="256"/>
                  </a:cubicBezTo>
                  <a:cubicBezTo>
                    <a:pt x="191" y="239"/>
                    <a:pt x="207" y="202"/>
                    <a:pt x="228" y="186"/>
                  </a:cubicBezTo>
                  <a:cubicBezTo>
                    <a:pt x="244" y="153"/>
                    <a:pt x="244" y="116"/>
                    <a:pt x="244" y="83"/>
                  </a:cubicBezTo>
                  <a:cubicBezTo>
                    <a:pt x="244" y="66"/>
                    <a:pt x="228" y="50"/>
                    <a:pt x="207" y="33"/>
                  </a:cubicBezTo>
                  <a:cubicBezTo>
                    <a:pt x="207" y="12"/>
                    <a:pt x="191" y="12"/>
                    <a:pt x="191" y="12"/>
                  </a:cubicBezTo>
                  <a:cubicBezTo>
                    <a:pt x="174" y="4"/>
                    <a:pt x="162" y="0"/>
                    <a:pt x="14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7" name="Google Shape;15257;p47"/>
            <p:cNvSpPr/>
            <p:nvPr/>
          </p:nvSpPr>
          <p:spPr>
            <a:xfrm>
              <a:off x="4091400" y="2828200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03" y="0"/>
                  </a:moveTo>
                  <a:cubicBezTo>
                    <a:pt x="87" y="0"/>
                    <a:pt x="50" y="17"/>
                    <a:pt x="33" y="54"/>
                  </a:cubicBezTo>
                  <a:cubicBezTo>
                    <a:pt x="17" y="70"/>
                    <a:pt x="0" y="103"/>
                    <a:pt x="0" y="120"/>
                  </a:cubicBezTo>
                  <a:cubicBezTo>
                    <a:pt x="0" y="173"/>
                    <a:pt x="17" y="206"/>
                    <a:pt x="33" y="223"/>
                  </a:cubicBezTo>
                  <a:cubicBezTo>
                    <a:pt x="56" y="246"/>
                    <a:pt x="81" y="256"/>
                    <a:pt x="106" y="256"/>
                  </a:cubicBezTo>
                  <a:cubicBezTo>
                    <a:pt x="141" y="256"/>
                    <a:pt x="176" y="237"/>
                    <a:pt x="207" y="206"/>
                  </a:cubicBezTo>
                  <a:cubicBezTo>
                    <a:pt x="239" y="157"/>
                    <a:pt x="239" y="70"/>
                    <a:pt x="190" y="17"/>
                  </a:cubicBezTo>
                  <a:cubicBezTo>
                    <a:pt x="169" y="0"/>
                    <a:pt x="136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8" name="Google Shape;15258;p47"/>
            <p:cNvSpPr/>
            <p:nvPr/>
          </p:nvSpPr>
          <p:spPr>
            <a:xfrm>
              <a:off x="4087475" y="2720075"/>
              <a:ext cx="6100" cy="6400"/>
            </a:xfrm>
            <a:custGeom>
              <a:avLst/>
              <a:gdLst/>
              <a:ahLst/>
              <a:cxnLst/>
              <a:rect l="l" t="t" r="r" b="b"/>
              <a:pathLst>
                <a:path w="244" h="256" extrusionOk="0">
                  <a:moveTo>
                    <a:pt x="137" y="0"/>
                  </a:moveTo>
                  <a:cubicBezTo>
                    <a:pt x="121" y="0"/>
                    <a:pt x="104" y="5"/>
                    <a:pt x="87" y="13"/>
                  </a:cubicBezTo>
                  <a:cubicBezTo>
                    <a:pt x="71" y="13"/>
                    <a:pt x="38" y="50"/>
                    <a:pt x="17" y="83"/>
                  </a:cubicBezTo>
                  <a:cubicBezTo>
                    <a:pt x="1" y="116"/>
                    <a:pt x="1" y="153"/>
                    <a:pt x="17" y="169"/>
                  </a:cubicBezTo>
                  <a:cubicBezTo>
                    <a:pt x="17" y="202"/>
                    <a:pt x="38" y="240"/>
                    <a:pt x="71" y="240"/>
                  </a:cubicBezTo>
                  <a:cubicBezTo>
                    <a:pt x="87" y="256"/>
                    <a:pt x="120" y="256"/>
                    <a:pt x="157" y="256"/>
                  </a:cubicBezTo>
                  <a:cubicBezTo>
                    <a:pt x="207" y="219"/>
                    <a:pt x="244" y="153"/>
                    <a:pt x="223" y="83"/>
                  </a:cubicBezTo>
                  <a:cubicBezTo>
                    <a:pt x="223" y="66"/>
                    <a:pt x="207" y="50"/>
                    <a:pt x="207" y="33"/>
                  </a:cubicBezTo>
                  <a:cubicBezTo>
                    <a:pt x="190" y="13"/>
                    <a:pt x="190" y="13"/>
                    <a:pt x="174" y="13"/>
                  </a:cubicBezTo>
                  <a:cubicBezTo>
                    <a:pt x="166" y="5"/>
                    <a:pt x="152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9" name="Google Shape;15259;p47"/>
            <p:cNvSpPr/>
            <p:nvPr/>
          </p:nvSpPr>
          <p:spPr>
            <a:xfrm>
              <a:off x="4086250" y="276470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53" y="1"/>
                  </a:moveTo>
                  <a:cubicBezTo>
                    <a:pt x="87" y="1"/>
                    <a:pt x="33" y="50"/>
                    <a:pt x="17" y="120"/>
                  </a:cubicBezTo>
                  <a:cubicBezTo>
                    <a:pt x="0" y="153"/>
                    <a:pt x="17" y="186"/>
                    <a:pt x="33" y="207"/>
                  </a:cubicBezTo>
                  <a:cubicBezTo>
                    <a:pt x="33" y="240"/>
                    <a:pt x="66" y="256"/>
                    <a:pt x="103" y="256"/>
                  </a:cubicBezTo>
                  <a:cubicBezTo>
                    <a:pt x="110" y="258"/>
                    <a:pt x="117" y="259"/>
                    <a:pt x="124" y="259"/>
                  </a:cubicBezTo>
                  <a:cubicBezTo>
                    <a:pt x="170" y="259"/>
                    <a:pt x="225" y="214"/>
                    <a:pt x="239" y="153"/>
                  </a:cubicBezTo>
                  <a:cubicBezTo>
                    <a:pt x="239" y="120"/>
                    <a:pt x="239" y="83"/>
                    <a:pt x="223" y="50"/>
                  </a:cubicBezTo>
                  <a:lnTo>
                    <a:pt x="206" y="34"/>
                  </a:lnTo>
                  <a:cubicBezTo>
                    <a:pt x="190" y="17"/>
                    <a:pt x="169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0" name="Google Shape;15260;p47"/>
            <p:cNvSpPr/>
            <p:nvPr/>
          </p:nvSpPr>
          <p:spPr>
            <a:xfrm>
              <a:off x="4095200" y="2736350"/>
              <a:ext cx="6125" cy="6600"/>
            </a:xfrm>
            <a:custGeom>
              <a:avLst/>
              <a:gdLst/>
              <a:ahLst/>
              <a:cxnLst/>
              <a:rect l="l" t="t" r="r" b="b"/>
              <a:pathLst>
                <a:path w="245" h="264" extrusionOk="0">
                  <a:moveTo>
                    <a:pt x="158" y="1"/>
                  </a:moveTo>
                  <a:cubicBezTo>
                    <a:pt x="87" y="1"/>
                    <a:pt x="17" y="50"/>
                    <a:pt x="17" y="120"/>
                  </a:cubicBezTo>
                  <a:cubicBezTo>
                    <a:pt x="1" y="153"/>
                    <a:pt x="1" y="186"/>
                    <a:pt x="17" y="207"/>
                  </a:cubicBezTo>
                  <a:cubicBezTo>
                    <a:pt x="38" y="240"/>
                    <a:pt x="71" y="256"/>
                    <a:pt x="87" y="256"/>
                  </a:cubicBezTo>
                  <a:cubicBezTo>
                    <a:pt x="97" y="261"/>
                    <a:pt x="107" y="263"/>
                    <a:pt x="117" y="263"/>
                  </a:cubicBezTo>
                  <a:cubicBezTo>
                    <a:pt x="140" y="263"/>
                    <a:pt x="162" y="252"/>
                    <a:pt x="174" y="240"/>
                  </a:cubicBezTo>
                  <a:cubicBezTo>
                    <a:pt x="207" y="223"/>
                    <a:pt x="224" y="186"/>
                    <a:pt x="224" y="153"/>
                  </a:cubicBezTo>
                  <a:cubicBezTo>
                    <a:pt x="244" y="120"/>
                    <a:pt x="244" y="83"/>
                    <a:pt x="224" y="50"/>
                  </a:cubicBezTo>
                  <a:cubicBezTo>
                    <a:pt x="207" y="50"/>
                    <a:pt x="207" y="34"/>
                    <a:pt x="207" y="34"/>
                  </a:cubicBezTo>
                  <a:cubicBezTo>
                    <a:pt x="191" y="17"/>
                    <a:pt x="174" y="17"/>
                    <a:pt x="15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1" name="Google Shape;15261;p47"/>
            <p:cNvSpPr/>
            <p:nvPr/>
          </p:nvSpPr>
          <p:spPr>
            <a:xfrm>
              <a:off x="4074175" y="2822725"/>
              <a:ext cx="6525" cy="6575"/>
            </a:xfrm>
            <a:custGeom>
              <a:avLst/>
              <a:gdLst/>
              <a:ahLst/>
              <a:cxnLst/>
              <a:rect l="l" t="t" r="r" b="b"/>
              <a:pathLst>
                <a:path w="261" h="263" extrusionOk="0">
                  <a:moveTo>
                    <a:pt x="141" y="1"/>
                  </a:moveTo>
                  <a:cubicBezTo>
                    <a:pt x="126" y="1"/>
                    <a:pt x="112" y="5"/>
                    <a:pt x="104" y="13"/>
                  </a:cubicBezTo>
                  <a:cubicBezTo>
                    <a:pt x="34" y="50"/>
                    <a:pt x="1" y="116"/>
                    <a:pt x="17" y="186"/>
                  </a:cubicBezTo>
                  <a:cubicBezTo>
                    <a:pt x="30" y="240"/>
                    <a:pt x="74" y="262"/>
                    <a:pt x="118" y="262"/>
                  </a:cubicBezTo>
                  <a:cubicBezTo>
                    <a:pt x="132" y="262"/>
                    <a:pt x="145" y="260"/>
                    <a:pt x="158" y="256"/>
                  </a:cubicBezTo>
                  <a:cubicBezTo>
                    <a:pt x="223" y="219"/>
                    <a:pt x="261" y="153"/>
                    <a:pt x="240" y="83"/>
                  </a:cubicBezTo>
                  <a:cubicBezTo>
                    <a:pt x="223" y="67"/>
                    <a:pt x="223" y="50"/>
                    <a:pt x="207" y="30"/>
                  </a:cubicBezTo>
                  <a:cubicBezTo>
                    <a:pt x="190" y="30"/>
                    <a:pt x="190" y="13"/>
                    <a:pt x="190" y="13"/>
                  </a:cubicBezTo>
                  <a:cubicBezTo>
                    <a:pt x="174" y="5"/>
                    <a:pt x="156" y="1"/>
                    <a:pt x="14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2" name="Google Shape;15262;p47"/>
            <p:cNvSpPr/>
            <p:nvPr/>
          </p:nvSpPr>
          <p:spPr>
            <a:xfrm>
              <a:off x="4034300" y="277175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31" y="0"/>
                  </a:moveTo>
                  <a:cubicBezTo>
                    <a:pt x="122" y="0"/>
                    <a:pt x="113" y="2"/>
                    <a:pt x="103" y="7"/>
                  </a:cubicBezTo>
                  <a:cubicBezTo>
                    <a:pt x="83" y="7"/>
                    <a:pt x="50" y="28"/>
                    <a:pt x="33" y="44"/>
                  </a:cubicBezTo>
                  <a:cubicBezTo>
                    <a:pt x="17" y="77"/>
                    <a:pt x="0" y="94"/>
                    <a:pt x="0" y="131"/>
                  </a:cubicBezTo>
                  <a:cubicBezTo>
                    <a:pt x="0" y="164"/>
                    <a:pt x="17" y="197"/>
                    <a:pt x="33" y="234"/>
                  </a:cubicBezTo>
                  <a:cubicBezTo>
                    <a:pt x="55" y="248"/>
                    <a:pt x="81" y="257"/>
                    <a:pt x="107" y="257"/>
                  </a:cubicBezTo>
                  <a:cubicBezTo>
                    <a:pt x="141" y="257"/>
                    <a:pt x="176" y="243"/>
                    <a:pt x="206" y="213"/>
                  </a:cubicBezTo>
                  <a:cubicBezTo>
                    <a:pt x="239" y="147"/>
                    <a:pt x="239" y="77"/>
                    <a:pt x="186" y="28"/>
                  </a:cubicBezTo>
                  <a:cubicBezTo>
                    <a:pt x="174" y="13"/>
                    <a:pt x="154" y="0"/>
                    <a:pt x="13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3" name="Google Shape;15263;p47"/>
            <p:cNvSpPr/>
            <p:nvPr/>
          </p:nvSpPr>
          <p:spPr>
            <a:xfrm>
              <a:off x="4028625" y="2755975"/>
              <a:ext cx="6100" cy="6250"/>
            </a:xfrm>
            <a:custGeom>
              <a:avLst/>
              <a:gdLst/>
              <a:ahLst/>
              <a:cxnLst/>
              <a:rect l="l" t="t" r="r" b="b"/>
              <a:pathLst>
                <a:path w="244" h="250" extrusionOk="0">
                  <a:moveTo>
                    <a:pt x="131" y="0"/>
                  </a:moveTo>
                  <a:cubicBezTo>
                    <a:pt x="72" y="0"/>
                    <a:pt x="21" y="49"/>
                    <a:pt x="21" y="106"/>
                  </a:cubicBezTo>
                  <a:cubicBezTo>
                    <a:pt x="1" y="143"/>
                    <a:pt x="1" y="176"/>
                    <a:pt x="21" y="193"/>
                  </a:cubicBezTo>
                  <a:cubicBezTo>
                    <a:pt x="38" y="226"/>
                    <a:pt x="71" y="247"/>
                    <a:pt x="87" y="247"/>
                  </a:cubicBezTo>
                  <a:cubicBezTo>
                    <a:pt x="96" y="249"/>
                    <a:pt x="104" y="250"/>
                    <a:pt x="112" y="250"/>
                  </a:cubicBezTo>
                  <a:cubicBezTo>
                    <a:pt x="169" y="250"/>
                    <a:pt x="209" y="201"/>
                    <a:pt x="227" y="143"/>
                  </a:cubicBezTo>
                  <a:cubicBezTo>
                    <a:pt x="244" y="106"/>
                    <a:pt x="227" y="73"/>
                    <a:pt x="227" y="57"/>
                  </a:cubicBezTo>
                  <a:cubicBezTo>
                    <a:pt x="207" y="40"/>
                    <a:pt x="207" y="40"/>
                    <a:pt x="207" y="20"/>
                  </a:cubicBezTo>
                  <a:cubicBezTo>
                    <a:pt x="190" y="3"/>
                    <a:pt x="174" y="3"/>
                    <a:pt x="157" y="3"/>
                  </a:cubicBezTo>
                  <a:cubicBezTo>
                    <a:pt x="148" y="1"/>
                    <a:pt x="140" y="0"/>
                    <a:pt x="13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4" name="Google Shape;15264;p47"/>
            <p:cNvSpPr/>
            <p:nvPr/>
          </p:nvSpPr>
          <p:spPr>
            <a:xfrm>
              <a:off x="4037700" y="2850150"/>
              <a:ext cx="3425" cy="425"/>
            </a:xfrm>
            <a:custGeom>
              <a:avLst/>
              <a:gdLst/>
              <a:ahLst/>
              <a:cxnLst/>
              <a:rect l="l" t="t" r="r" b="b"/>
              <a:pathLst>
                <a:path w="137" h="17" extrusionOk="0">
                  <a:moveTo>
                    <a:pt x="87" y="0"/>
                  </a:moveTo>
                  <a:cubicBezTo>
                    <a:pt x="50" y="0"/>
                    <a:pt x="33" y="0"/>
                    <a:pt x="0" y="17"/>
                  </a:cubicBezTo>
                  <a:lnTo>
                    <a:pt x="136" y="17"/>
                  </a:lnTo>
                  <a:cubicBezTo>
                    <a:pt x="120" y="17"/>
                    <a:pt x="103" y="0"/>
                    <a:pt x="8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5" name="Google Shape;15265;p47"/>
            <p:cNvSpPr/>
            <p:nvPr/>
          </p:nvSpPr>
          <p:spPr>
            <a:xfrm>
              <a:off x="4035950" y="2788650"/>
              <a:ext cx="6100" cy="6475"/>
            </a:xfrm>
            <a:custGeom>
              <a:avLst/>
              <a:gdLst/>
              <a:ahLst/>
              <a:cxnLst/>
              <a:rect l="l" t="t" r="r" b="b"/>
              <a:pathLst>
                <a:path w="244" h="259" extrusionOk="0">
                  <a:moveTo>
                    <a:pt x="130" y="0"/>
                  </a:moveTo>
                  <a:cubicBezTo>
                    <a:pt x="74" y="0"/>
                    <a:pt x="35" y="45"/>
                    <a:pt x="17" y="106"/>
                  </a:cubicBezTo>
                  <a:cubicBezTo>
                    <a:pt x="0" y="139"/>
                    <a:pt x="0" y="176"/>
                    <a:pt x="17" y="209"/>
                  </a:cubicBezTo>
                  <a:cubicBezTo>
                    <a:pt x="37" y="226"/>
                    <a:pt x="70" y="242"/>
                    <a:pt x="87" y="259"/>
                  </a:cubicBezTo>
                  <a:cubicBezTo>
                    <a:pt x="157" y="259"/>
                    <a:pt x="206" y="209"/>
                    <a:pt x="223" y="139"/>
                  </a:cubicBezTo>
                  <a:cubicBezTo>
                    <a:pt x="243" y="106"/>
                    <a:pt x="243" y="73"/>
                    <a:pt x="223" y="53"/>
                  </a:cubicBezTo>
                  <a:cubicBezTo>
                    <a:pt x="206" y="36"/>
                    <a:pt x="206" y="36"/>
                    <a:pt x="206" y="20"/>
                  </a:cubicBezTo>
                  <a:cubicBezTo>
                    <a:pt x="190" y="20"/>
                    <a:pt x="173" y="3"/>
                    <a:pt x="157" y="3"/>
                  </a:cubicBezTo>
                  <a:cubicBezTo>
                    <a:pt x="148" y="1"/>
                    <a:pt x="139" y="0"/>
                    <a:pt x="13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6" name="Google Shape;15266;p47"/>
            <p:cNvSpPr/>
            <p:nvPr/>
          </p:nvSpPr>
          <p:spPr>
            <a:xfrm>
              <a:off x="4036875" y="2804500"/>
              <a:ext cx="6000" cy="6300"/>
            </a:xfrm>
            <a:custGeom>
              <a:avLst/>
              <a:gdLst/>
              <a:ahLst/>
              <a:cxnLst/>
              <a:rect l="l" t="t" r="r" b="b"/>
              <a:pathLst>
                <a:path w="240" h="252" extrusionOk="0">
                  <a:moveTo>
                    <a:pt x="133" y="1"/>
                  </a:moveTo>
                  <a:cubicBezTo>
                    <a:pt x="86" y="1"/>
                    <a:pt x="31" y="46"/>
                    <a:pt x="17" y="107"/>
                  </a:cubicBezTo>
                  <a:cubicBezTo>
                    <a:pt x="0" y="177"/>
                    <a:pt x="33" y="243"/>
                    <a:pt x="103" y="243"/>
                  </a:cubicBezTo>
                  <a:cubicBezTo>
                    <a:pt x="113" y="249"/>
                    <a:pt x="122" y="252"/>
                    <a:pt x="129" y="252"/>
                  </a:cubicBezTo>
                  <a:cubicBezTo>
                    <a:pt x="148" y="252"/>
                    <a:pt x="163" y="238"/>
                    <a:pt x="186" y="227"/>
                  </a:cubicBezTo>
                  <a:cubicBezTo>
                    <a:pt x="206" y="210"/>
                    <a:pt x="223" y="177"/>
                    <a:pt x="239" y="140"/>
                  </a:cubicBezTo>
                  <a:cubicBezTo>
                    <a:pt x="239" y="107"/>
                    <a:pt x="239" y="74"/>
                    <a:pt x="223" y="58"/>
                  </a:cubicBezTo>
                  <a:cubicBezTo>
                    <a:pt x="223" y="37"/>
                    <a:pt x="223" y="37"/>
                    <a:pt x="206" y="21"/>
                  </a:cubicBezTo>
                  <a:cubicBezTo>
                    <a:pt x="186" y="4"/>
                    <a:pt x="169" y="4"/>
                    <a:pt x="153" y="4"/>
                  </a:cubicBezTo>
                  <a:cubicBezTo>
                    <a:pt x="146" y="2"/>
                    <a:pt x="140" y="1"/>
                    <a:pt x="13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7" name="Google Shape;15267;p47"/>
            <p:cNvSpPr/>
            <p:nvPr/>
          </p:nvSpPr>
          <p:spPr>
            <a:xfrm>
              <a:off x="4030375" y="281830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57" y="1"/>
                  </a:moveTo>
                  <a:cubicBezTo>
                    <a:pt x="87" y="1"/>
                    <a:pt x="17" y="38"/>
                    <a:pt x="1" y="124"/>
                  </a:cubicBezTo>
                  <a:cubicBezTo>
                    <a:pt x="1" y="141"/>
                    <a:pt x="1" y="174"/>
                    <a:pt x="17" y="207"/>
                  </a:cubicBezTo>
                  <a:cubicBezTo>
                    <a:pt x="34" y="244"/>
                    <a:pt x="71" y="260"/>
                    <a:pt x="87" y="260"/>
                  </a:cubicBezTo>
                  <a:cubicBezTo>
                    <a:pt x="120" y="260"/>
                    <a:pt x="157" y="260"/>
                    <a:pt x="174" y="244"/>
                  </a:cubicBezTo>
                  <a:cubicBezTo>
                    <a:pt x="207" y="207"/>
                    <a:pt x="223" y="190"/>
                    <a:pt x="223" y="157"/>
                  </a:cubicBezTo>
                  <a:cubicBezTo>
                    <a:pt x="240" y="124"/>
                    <a:pt x="223" y="87"/>
                    <a:pt x="223" y="54"/>
                  </a:cubicBezTo>
                  <a:cubicBezTo>
                    <a:pt x="207" y="54"/>
                    <a:pt x="207" y="38"/>
                    <a:pt x="190" y="38"/>
                  </a:cubicBezTo>
                  <a:cubicBezTo>
                    <a:pt x="190" y="21"/>
                    <a:pt x="174" y="1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8" name="Google Shape;15268;p47"/>
            <p:cNvSpPr/>
            <p:nvPr/>
          </p:nvSpPr>
          <p:spPr>
            <a:xfrm>
              <a:off x="4034300" y="2832850"/>
              <a:ext cx="5575" cy="6600"/>
            </a:xfrm>
            <a:custGeom>
              <a:avLst/>
              <a:gdLst/>
              <a:ahLst/>
              <a:cxnLst/>
              <a:rect l="l" t="t" r="r" b="b"/>
              <a:pathLst>
                <a:path w="223" h="264" extrusionOk="0">
                  <a:moveTo>
                    <a:pt x="115" y="1"/>
                  </a:moveTo>
                  <a:cubicBezTo>
                    <a:pt x="66" y="1"/>
                    <a:pt x="15" y="46"/>
                    <a:pt x="0" y="107"/>
                  </a:cubicBezTo>
                  <a:cubicBezTo>
                    <a:pt x="0" y="140"/>
                    <a:pt x="0" y="177"/>
                    <a:pt x="17" y="210"/>
                  </a:cubicBezTo>
                  <a:cubicBezTo>
                    <a:pt x="33" y="227"/>
                    <a:pt x="50" y="264"/>
                    <a:pt x="83" y="264"/>
                  </a:cubicBezTo>
                  <a:cubicBezTo>
                    <a:pt x="120" y="264"/>
                    <a:pt x="136" y="264"/>
                    <a:pt x="169" y="227"/>
                  </a:cubicBezTo>
                  <a:cubicBezTo>
                    <a:pt x="186" y="210"/>
                    <a:pt x="223" y="194"/>
                    <a:pt x="223" y="161"/>
                  </a:cubicBezTo>
                  <a:cubicBezTo>
                    <a:pt x="223" y="124"/>
                    <a:pt x="223" y="91"/>
                    <a:pt x="206" y="58"/>
                  </a:cubicBezTo>
                  <a:cubicBezTo>
                    <a:pt x="206" y="37"/>
                    <a:pt x="206" y="37"/>
                    <a:pt x="186" y="37"/>
                  </a:cubicBezTo>
                  <a:cubicBezTo>
                    <a:pt x="169" y="20"/>
                    <a:pt x="153" y="4"/>
                    <a:pt x="136" y="4"/>
                  </a:cubicBezTo>
                  <a:cubicBezTo>
                    <a:pt x="129" y="2"/>
                    <a:pt x="122" y="1"/>
                    <a:pt x="11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9" name="Google Shape;15269;p47"/>
            <p:cNvSpPr/>
            <p:nvPr/>
          </p:nvSpPr>
          <p:spPr>
            <a:xfrm>
              <a:off x="4064300" y="2791225"/>
              <a:ext cx="6100" cy="6475"/>
            </a:xfrm>
            <a:custGeom>
              <a:avLst/>
              <a:gdLst/>
              <a:ahLst/>
              <a:cxnLst/>
              <a:rect l="l" t="t" r="r" b="b"/>
              <a:pathLst>
                <a:path w="244" h="259" extrusionOk="0">
                  <a:moveTo>
                    <a:pt x="130" y="0"/>
                  </a:moveTo>
                  <a:cubicBezTo>
                    <a:pt x="74" y="0"/>
                    <a:pt x="34" y="45"/>
                    <a:pt x="17" y="106"/>
                  </a:cubicBezTo>
                  <a:cubicBezTo>
                    <a:pt x="0" y="139"/>
                    <a:pt x="17" y="176"/>
                    <a:pt x="37" y="209"/>
                  </a:cubicBezTo>
                  <a:cubicBezTo>
                    <a:pt x="37" y="226"/>
                    <a:pt x="70" y="242"/>
                    <a:pt x="103" y="259"/>
                  </a:cubicBezTo>
                  <a:cubicBezTo>
                    <a:pt x="157" y="259"/>
                    <a:pt x="223" y="209"/>
                    <a:pt x="243" y="139"/>
                  </a:cubicBezTo>
                  <a:cubicBezTo>
                    <a:pt x="243" y="106"/>
                    <a:pt x="243" y="73"/>
                    <a:pt x="223" y="53"/>
                  </a:cubicBezTo>
                  <a:cubicBezTo>
                    <a:pt x="223" y="36"/>
                    <a:pt x="206" y="36"/>
                    <a:pt x="206" y="20"/>
                  </a:cubicBezTo>
                  <a:cubicBezTo>
                    <a:pt x="190" y="20"/>
                    <a:pt x="173" y="3"/>
                    <a:pt x="157" y="3"/>
                  </a:cubicBezTo>
                  <a:cubicBezTo>
                    <a:pt x="148" y="1"/>
                    <a:pt x="139" y="0"/>
                    <a:pt x="13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0" name="Google Shape;15270;p47"/>
            <p:cNvSpPr/>
            <p:nvPr/>
          </p:nvSpPr>
          <p:spPr>
            <a:xfrm>
              <a:off x="4059125" y="2821275"/>
              <a:ext cx="6125" cy="6200"/>
            </a:xfrm>
            <a:custGeom>
              <a:avLst/>
              <a:gdLst/>
              <a:ahLst/>
              <a:cxnLst/>
              <a:rect l="l" t="t" r="r" b="b"/>
              <a:pathLst>
                <a:path w="245" h="248" extrusionOk="0">
                  <a:moveTo>
                    <a:pt x="128" y="1"/>
                  </a:moveTo>
                  <a:cubicBezTo>
                    <a:pt x="74" y="1"/>
                    <a:pt x="35" y="48"/>
                    <a:pt x="17" y="108"/>
                  </a:cubicBezTo>
                  <a:cubicBezTo>
                    <a:pt x="1" y="141"/>
                    <a:pt x="1" y="174"/>
                    <a:pt x="17" y="211"/>
                  </a:cubicBezTo>
                  <a:cubicBezTo>
                    <a:pt x="38" y="228"/>
                    <a:pt x="71" y="244"/>
                    <a:pt x="87" y="244"/>
                  </a:cubicBezTo>
                  <a:cubicBezTo>
                    <a:pt x="97" y="246"/>
                    <a:pt x="105" y="248"/>
                    <a:pt x="114" y="248"/>
                  </a:cubicBezTo>
                  <a:cubicBezTo>
                    <a:pt x="170" y="248"/>
                    <a:pt x="209" y="202"/>
                    <a:pt x="224" y="141"/>
                  </a:cubicBezTo>
                  <a:cubicBezTo>
                    <a:pt x="244" y="108"/>
                    <a:pt x="244" y="71"/>
                    <a:pt x="224" y="55"/>
                  </a:cubicBezTo>
                  <a:cubicBezTo>
                    <a:pt x="207" y="38"/>
                    <a:pt x="207" y="38"/>
                    <a:pt x="207" y="22"/>
                  </a:cubicBezTo>
                  <a:cubicBezTo>
                    <a:pt x="191" y="5"/>
                    <a:pt x="174" y="5"/>
                    <a:pt x="158" y="5"/>
                  </a:cubicBezTo>
                  <a:cubicBezTo>
                    <a:pt x="147" y="2"/>
                    <a:pt x="137" y="1"/>
                    <a:pt x="12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1" name="Google Shape;15271;p47"/>
            <p:cNvSpPr/>
            <p:nvPr/>
          </p:nvSpPr>
          <p:spPr>
            <a:xfrm>
              <a:off x="4064300" y="2837275"/>
              <a:ext cx="5575" cy="6475"/>
            </a:xfrm>
            <a:custGeom>
              <a:avLst/>
              <a:gdLst/>
              <a:ahLst/>
              <a:cxnLst/>
              <a:rect l="l" t="t" r="r" b="b"/>
              <a:pathLst>
                <a:path w="223" h="259" extrusionOk="0">
                  <a:moveTo>
                    <a:pt x="140" y="0"/>
                  </a:moveTo>
                  <a:cubicBezTo>
                    <a:pt x="120" y="0"/>
                    <a:pt x="87" y="17"/>
                    <a:pt x="54" y="33"/>
                  </a:cubicBezTo>
                  <a:cubicBezTo>
                    <a:pt x="37" y="50"/>
                    <a:pt x="17" y="87"/>
                    <a:pt x="0" y="120"/>
                  </a:cubicBezTo>
                  <a:cubicBezTo>
                    <a:pt x="0" y="153"/>
                    <a:pt x="0" y="190"/>
                    <a:pt x="17" y="206"/>
                  </a:cubicBezTo>
                  <a:cubicBezTo>
                    <a:pt x="37" y="239"/>
                    <a:pt x="54" y="256"/>
                    <a:pt x="87" y="256"/>
                  </a:cubicBezTo>
                  <a:cubicBezTo>
                    <a:pt x="96" y="258"/>
                    <a:pt x="105" y="259"/>
                    <a:pt x="113" y="259"/>
                  </a:cubicBezTo>
                  <a:cubicBezTo>
                    <a:pt x="169" y="259"/>
                    <a:pt x="208" y="214"/>
                    <a:pt x="223" y="153"/>
                  </a:cubicBezTo>
                  <a:cubicBezTo>
                    <a:pt x="223" y="120"/>
                    <a:pt x="223" y="87"/>
                    <a:pt x="206" y="50"/>
                  </a:cubicBezTo>
                  <a:cubicBezTo>
                    <a:pt x="206" y="50"/>
                    <a:pt x="206" y="33"/>
                    <a:pt x="190" y="33"/>
                  </a:cubicBezTo>
                  <a:cubicBezTo>
                    <a:pt x="173" y="17"/>
                    <a:pt x="157" y="17"/>
                    <a:pt x="14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2" name="Google Shape;15272;p47"/>
            <p:cNvSpPr/>
            <p:nvPr/>
          </p:nvSpPr>
          <p:spPr>
            <a:xfrm>
              <a:off x="4051825" y="2804500"/>
              <a:ext cx="6100" cy="6200"/>
            </a:xfrm>
            <a:custGeom>
              <a:avLst/>
              <a:gdLst/>
              <a:ahLst/>
              <a:cxnLst/>
              <a:rect l="l" t="t" r="r" b="b"/>
              <a:pathLst>
                <a:path w="244" h="248" extrusionOk="0">
                  <a:moveTo>
                    <a:pt x="119" y="1"/>
                  </a:moveTo>
                  <a:cubicBezTo>
                    <a:pt x="70" y="1"/>
                    <a:pt x="18" y="46"/>
                    <a:pt x="0" y="107"/>
                  </a:cubicBezTo>
                  <a:cubicBezTo>
                    <a:pt x="0" y="140"/>
                    <a:pt x="0" y="177"/>
                    <a:pt x="21" y="194"/>
                  </a:cubicBezTo>
                  <a:cubicBezTo>
                    <a:pt x="37" y="227"/>
                    <a:pt x="54" y="243"/>
                    <a:pt x="87" y="243"/>
                  </a:cubicBezTo>
                  <a:cubicBezTo>
                    <a:pt x="97" y="246"/>
                    <a:pt x="107" y="248"/>
                    <a:pt x="116" y="248"/>
                  </a:cubicBezTo>
                  <a:cubicBezTo>
                    <a:pt x="171" y="248"/>
                    <a:pt x="209" y="200"/>
                    <a:pt x="227" y="140"/>
                  </a:cubicBezTo>
                  <a:cubicBezTo>
                    <a:pt x="243" y="107"/>
                    <a:pt x="227" y="74"/>
                    <a:pt x="206" y="58"/>
                  </a:cubicBezTo>
                  <a:cubicBezTo>
                    <a:pt x="206" y="37"/>
                    <a:pt x="206" y="37"/>
                    <a:pt x="190" y="21"/>
                  </a:cubicBezTo>
                  <a:cubicBezTo>
                    <a:pt x="190" y="4"/>
                    <a:pt x="173" y="4"/>
                    <a:pt x="140" y="4"/>
                  </a:cubicBezTo>
                  <a:cubicBezTo>
                    <a:pt x="133" y="2"/>
                    <a:pt x="126" y="1"/>
                    <a:pt x="11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3" name="Google Shape;15273;p47"/>
            <p:cNvSpPr/>
            <p:nvPr/>
          </p:nvSpPr>
          <p:spPr>
            <a:xfrm>
              <a:off x="4062125" y="277570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37" y="1"/>
                  </a:moveTo>
                  <a:cubicBezTo>
                    <a:pt x="103" y="1"/>
                    <a:pt x="67" y="17"/>
                    <a:pt x="38" y="55"/>
                  </a:cubicBezTo>
                  <a:cubicBezTo>
                    <a:pt x="0" y="109"/>
                    <a:pt x="0" y="179"/>
                    <a:pt x="38" y="229"/>
                  </a:cubicBezTo>
                  <a:cubicBezTo>
                    <a:pt x="58" y="251"/>
                    <a:pt x="82" y="260"/>
                    <a:pt x="107" y="260"/>
                  </a:cubicBezTo>
                  <a:cubicBezTo>
                    <a:pt x="141" y="260"/>
                    <a:pt x="178" y="241"/>
                    <a:pt x="207" y="212"/>
                  </a:cubicBezTo>
                  <a:cubicBezTo>
                    <a:pt x="244" y="158"/>
                    <a:pt x="244" y="76"/>
                    <a:pt x="207" y="22"/>
                  </a:cubicBezTo>
                  <a:cubicBezTo>
                    <a:pt x="186" y="9"/>
                    <a:pt x="162" y="1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4" name="Google Shape;15274;p47"/>
            <p:cNvSpPr/>
            <p:nvPr/>
          </p:nvSpPr>
          <p:spPr>
            <a:xfrm>
              <a:off x="4056550" y="2758850"/>
              <a:ext cx="6125" cy="6600"/>
            </a:xfrm>
            <a:custGeom>
              <a:avLst/>
              <a:gdLst/>
              <a:ahLst/>
              <a:cxnLst/>
              <a:rect l="l" t="t" r="r" b="b"/>
              <a:pathLst>
                <a:path w="245" h="264" extrusionOk="0">
                  <a:moveTo>
                    <a:pt x="135" y="1"/>
                  </a:moveTo>
                  <a:cubicBezTo>
                    <a:pt x="126" y="1"/>
                    <a:pt x="116" y="2"/>
                    <a:pt x="104" y="8"/>
                  </a:cubicBezTo>
                  <a:cubicBezTo>
                    <a:pt x="38" y="45"/>
                    <a:pt x="1" y="111"/>
                    <a:pt x="17" y="181"/>
                  </a:cubicBezTo>
                  <a:cubicBezTo>
                    <a:pt x="38" y="214"/>
                    <a:pt x="54" y="235"/>
                    <a:pt x="71" y="251"/>
                  </a:cubicBezTo>
                  <a:cubicBezTo>
                    <a:pt x="87" y="259"/>
                    <a:pt x="105" y="263"/>
                    <a:pt x="120" y="263"/>
                  </a:cubicBezTo>
                  <a:cubicBezTo>
                    <a:pt x="136" y="263"/>
                    <a:pt x="149" y="259"/>
                    <a:pt x="157" y="251"/>
                  </a:cubicBezTo>
                  <a:cubicBezTo>
                    <a:pt x="190" y="235"/>
                    <a:pt x="207" y="214"/>
                    <a:pt x="223" y="181"/>
                  </a:cubicBezTo>
                  <a:cubicBezTo>
                    <a:pt x="244" y="148"/>
                    <a:pt x="244" y="111"/>
                    <a:pt x="244" y="78"/>
                  </a:cubicBezTo>
                  <a:cubicBezTo>
                    <a:pt x="244" y="61"/>
                    <a:pt x="223" y="45"/>
                    <a:pt x="207" y="28"/>
                  </a:cubicBezTo>
                  <a:cubicBezTo>
                    <a:pt x="207" y="28"/>
                    <a:pt x="190" y="28"/>
                    <a:pt x="190" y="8"/>
                  </a:cubicBezTo>
                  <a:cubicBezTo>
                    <a:pt x="168" y="8"/>
                    <a:pt x="154" y="1"/>
                    <a:pt x="13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5" name="Google Shape;15275;p47"/>
            <p:cNvSpPr/>
            <p:nvPr/>
          </p:nvSpPr>
          <p:spPr>
            <a:xfrm>
              <a:off x="4069025" y="2745725"/>
              <a:ext cx="5600" cy="6600"/>
            </a:xfrm>
            <a:custGeom>
              <a:avLst/>
              <a:gdLst/>
              <a:ahLst/>
              <a:cxnLst/>
              <a:rect l="l" t="t" r="r" b="b"/>
              <a:pathLst>
                <a:path w="224" h="264" extrusionOk="0">
                  <a:moveTo>
                    <a:pt x="137" y="1"/>
                  </a:moveTo>
                  <a:cubicBezTo>
                    <a:pt x="120" y="1"/>
                    <a:pt x="87" y="1"/>
                    <a:pt x="54" y="38"/>
                  </a:cubicBezTo>
                  <a:cubicBezTo>
                    <a:pt x="34" y="55"/>
                    <a:pt x="17" y="71"/>
                    <a:pt x="1" y="104"/>
                  </a:cubicBezTo>
                  <a:cubicBezTo>
                    <a:pt x="1" y="141"/>
                    <a:pt x="1" y="174"/>
                    <a:pt x="17" y="207"/>
                  </a:cubicBezTo>
                  <a:cubicBezTo>
                    <a:pt x="34" y="244"/>
                    <a:pt x="54" y="261"/>
                    <a:pt x="87" y="261"/>
                  </a:cubicBezTo>
                  <a:cubicBezTo>
                    <a:pt x="93" y="263"/>
                    <a:pt x="100" y="264"/>
                    <a:pt x="106" y="264"/>
                  </a:cubicBezTo>
                  <a:cubicBezTo>
                    <a:pt x="153" y="264"/>
                    <a:pt x="209" y="215"/>
                    <a:pt x="223" y="158"/>
                  </a:cubicBezTo>
                  <a:cubicBezTo>
                    <a:pt x="223" y="121"/>
                    <a:pt x="223" y="88"/>
                    <a:pt x="207" y="55"/>
                  </a:cubicBezTo>
                  <a:cubicBezTo>
                    <a:pt x="207" y="55"/>
                    <a:pt x="207" y="38"/>
                    <a:pt x="190" y="38"/>
                  </a:cubicBezTo>
                  <a:cubicBezTo>
                    <a:pt x="174" y="17"/>
                    <a:pt x="157" y="1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6" name="Google Shape;15276;p47"/>
            <p:cNvSpPr/>
            <p:nvPr/>
          </p:nvSpPr>
          <p:spPr>
            <a:xfrm>
              <a:off x="4066050" y="2806825"/>
              <a:ext cx="6400" cy="6300"/>
            </a:xfrm>
            <a:custGeom>
              <a:avLst/>
              <a:gdLst/>
              <a:ahLst/>
              <a:cxnLst/>
              <a:rect l="l" t="t" r="r" b="b"/>
              <a:pathLst>
                <a:path w="256" h="252" extrusionOk="0">
                  <a:moveTo>
                    <a:pt x="144" y="1"/>
                  </a:moveTo>
                  <a:cubicBezTo>
                    <a:pt x="109" y="1"/>
                    <a:pt x="71" y="18"/>
                    <a:pt x="50" y="47"/>
                  </a:cubicBezTo>
                  <a:cubicBezTo>
                    <a:pt x="0" y="101"/>
                    <a:pt x="0" y="187"/>
                    <a:pt x="50" y="220"/>
                  </a:cubicBezTo>
                  <a:cubicBezTo>
                    <a:pt x="65" y="243"/>
                    <a:pt x="89" y="252"/>
                    <a:pt x="114" y="252"/>
                  </a:cubicBezTo>
                  <a:cubicBezTo>
                    <a:pt x="149" y="252"/>
                    <a:pt x="187" y="233"/>
                    <a:pt x="206" y="204"/>
                  </a:cubicBezTo>
                  <a:cubicBezTo>
                    <a:pt x="256" y="150"/>
                    <a:pt x="256" y="68"/>
                    <a:pt x="206" y="31"/>
                  </a:cubicBezTo>
                  <a:cubicBezTo>
                    <a:pt x="192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7" name="Google Shape;15277;p47"/>
            <p:cNvSpPr/>
            <p:nvPr/>
          </p:nvSpPr>
          <p:spPr>
            <a:xfrm>
              <a:off x="4123975" y="2739275"/>
              <a:ext cx="6100" cy="6475"/>
            </a:xfrm>
            <a:custGeom>
              <a:avLst/>
              <a:gdLst/>
              <a:ahLst/>
              <a:cxnLst/>
              <a:rect l="l" t="t" r="r" b="b"/>
              <a:pathLst>
                <a:path w="244" h="259" extrusionOk="0">
                  <a:moveTo>
                    <a:pt x="130" y="0"/>
                  </a:moveTo>
                  <a:cubicBezTo>
                    <a:pt x="74" y="0"/>
                    <a:pt x="35" y="46"/>
                    <a:pt x="21" y="106"/>
                  </a:cubicBezTo>
                  <a:cubicBezTo>
                    <a:pt x="0" y="139"/>
                    <a:pt x="21" y="172"/>
                    <a:pt x="21" y="210"/>
                  </a:cubicBezTo>
                  <a:cubicBezTo>
                    <a:pt x="37" y="226"/>
                    <a:pt x="70" y="242"/>
                    <a:pt x="87" y="259"/>
                  </a:cubicBezTo>
                  <a:cubicBezTo>
                    <a:pt x="157" y="259"/>
                    <a:pt x="227" y="210"/>
                    <a:pt x="227" y="139"/>
                  </a:cubicBezTo>
                  <a:cubicBezTo>
                    <a:pt x="243" y="106"/>
                    <a:pt x="243" y="90"/>
                    <a:pt x="227" y="53"/>
                  </a:cubicBezTo>
                  <a:cubicBezTo>
                    <a:pt x="206" y="36"/>
                    <a:pt x="206" y="36"/>
                    <a:pt x="206" y="20"/>
                  </a:cubicBezTo>
                  <a:cubicBezTo>
                    <a:pt x="190" y="20"/>
                    <a:pt x="173" y="3"/>
                    <a:pt x="157" y="3"/>
                  </a:cubicBezTo>
                  <a:cubicBezTo>
                    <a:pt x="148" y="1"/>
                    <a:pt x="139" y="0"/>
                    <a:pt x="13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8" name="Google Shape;15278;p47"/>
            <p:cNvSpPr/>
            <p:nvPr/>
          </p:nvSpPr>
          <p:spPr>
            <a:xfrm>
              <a:off x="3885250" y="276030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28" y="0"/>
                  </a:moveTo>
                  <a:cubicBezTo>
                    <a:pt x="74" y="0"/>
                    <a:pt x="31" y="46"/>
                    <a:pt x="17" y="107"/>
                  </a:cubicBezTo>
                  <a:cubicBezTo>
                    <a:pt x="1" y="139"/>
                    <a:pt x="1" y="177"/>
                    <a:pt x="17" y="210"/>
                  </a:cubicBezTo>
                  <a:cubicBezTo>
                    <a:pt x="34" y="226"/>
                    <a:pt x="67" y="243"/>
                    <a:pt x="87" y="259"/>
                  </a:cubicBezTo>
                  <a:cubicBezTo>
                    <a:pt x="153" y="259"/>
                    <a:pt x="207" y="210"/>
                    <a:pt x="223" y="139"/>
                  </a:cubicBezTo>
                  <a:cubicBezTo>
                    <a:pt x="240" y="107"/>
                    <a:pt x="240" y="74"/>
                    <a:pt x="223" y="53"/>
                  </a:cubicBezTo>
                  <a:cubicBezTo>
                    <a:pt x="207" y="36"/>
                    <a:pt x="207" y="36"/>
                    <a:pt x="207" y="20"/>
                  </a:cubicBezTo>
                  <a:cubicBezTo>
                    <a:pt x="190" y="20"/>
                    <a:pt x="170" y="3"/>
                    <a:pt x="153" y="3"/>
                  </a:cubicBezTo>
                  <a:cubicBezTo>
                    <a:pt x="144" y="1"/>
                    <a:pt x="136" y="0"/>
                    <a:pt x="12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9" name="Google Shape;15279;p47"/>
            <p:cNvSpPr/>
            <p:nvPr/>
          </p:nvSpPr>
          <p:spPr>
            <a:xfrm>
              <a:off x="3880100" y="2790350"/>
              <a:ext cx="6000" cy="6200"/>
            </a:xfrm>
            <a:custGeom>
              <a:avLst/>
              <a:gdLst/>
              <a:ahLst/>
              <a:cxnLst/>
              <a:rect l="l" t="t" r="r" b="b"/>
              <a:pathLst>
                <a:path w="240" h="248" extrusionOk="0">
                  <a:moveTo>
                    <a:pt x="113" y="1"/>
                  </a:moveTo>
                  <a:cubicBezTo>
                    <a:pt x="68" y="1"/>
                    <a:pt x="14" y="49"/>
                    <a:pt x="0" y="108"/>
                  </a:cubicBezTo>
                  <a:cubicBezTo>
                    <a:pt x="0" y="141"/>
                    <a:pt x="0" y="174"/>
                    <a:pt x="17" y="191"/>
                  </a:cubicBezTo>
                  <a:cubicBezTo>
                    <a:pt x="33" y="228"/>
                    <a:pt x="50" y="244"/>
                    <a:pt x="87" y="244"/>
                  </a:cubicBezTo>
                  <a:cubicBezTo>
                    <a:pt x="96" y="247"/>
                    <a:pt x="104" y="248"/>
                    <a:pt x="112" y="248"/>
                  </a:cubicBezTo>
                  <a:cubicBezTo>
                    <a:pt x="166" y="248"/>
                    <a:pt x="209" y="202"/>
                    <a:pt x="223" y="141"/>
                  </a:cubicBezTo>
                  <a:cubicBezTo>
                    <a:pt x="240" y="108"/>
                    <a:pt x="223" y="71"/>
                    <a:pt x="207" y="55"/>
                  </a:cubicBezTo>
                  <a:cubicBezTo>
                    <a:pt x="207" y="38"/>
                    <a:pt x="207" y="38"/>
                    <a:pt x="190" y="22"/>
                  </a:cubicBezTo>
                  <a:cubicBezTo>
                    <a:pt x="190" y="5"/>
                    <a:pt x="169" y="5"/>
                    <a:pt x="136" y="5"/>
                  </a:cubicBezTo>
                  <a:cubicBezTo>
                    <a:pt x="129" y="2"/>
                    <a:pt x="121" y="1"/>
                    <a:pt x="11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0" name="Google Shape;15280;p47"/>
            <p:cNvSpPr/>
            <p:nvPr/>
          </p:nvSpPr>
          <p:spPr>
            <a:xfrm>
              <a:off x="3875775" y="2837750"/>
              <a:ext cx="6000" cy="6350"/>
            </a:xfrm>
            <a:custGeom>
              <a:avLst/>
              <a:gdLst/>
              <a:ahLst/>
              <a:cxnLst/>
              <a:rect l="l" t="t" r="r" b="b"/>
              <a:pathLst>
                <a:path w="240" h="254" extrusionOk="0">
                  <a:moveTo>
                    <a:pt x="136" y="1"/>
                  </a:moveTo>
                  <a:cubicBezTo>
                    <a:pt x="101" y="1"/>
                    <a:pt x="64" y="18"/>
                    <a:pt x="33" y="47"/>
                  </a:cubicBezTo>
                  <a:cubicBezTo>
                    <a:pt x="0" y="101"/>
                    <a:pt x="0" y="187"/>
                    <a:pt x="33" y="220"/>
                  </a:cubicBezTo>
                  <a:cubicBezTo>
                    <a:pt x="54" y="237"/>
                    <a:pt x="70" y="237"/>
                    <a:pt x="87" y="253"/>
                  </a:cubicBezTo>
                  <a:cubicBezTo>
                    <a:pt x="120" y="253"/>
                    <a:pt x="173" y="237"/>
                    <a:pt x="206" y="204"/>
                  </a:cubicBezTo>
                  <a:cubicBezTo>
                    <a:pt x="223" y="171"/>
                    <a:pt x="239" y="117"/>
                    <a:pt x="223" y="68"/>
                  </a:cubicBezTo>
                  <a:cubicBezTo>
                    <a:pt x="223" y="47"/>
                    <a:pt x="206" y="31"/>
                    <a:pt x="206" y="31"/>
                  </a:cubicBezTo>
                  <a:cubicBezTo>
                    <a:pt x="186" y="10"/>
                    <a:pt x="161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1" name="Google Shape;15281;p47"/>
            <p:cNvSpPr/>
            <p:nvPr/>
          </p:nvSpPr>
          <p:spPr>
            <a:xfrm>
              <a:off x="3890000" y="2714825"/>
              <a:ext cx="5575" cy="6500"/>
            </a:xfrm>
            <a:custGeom>
              <a:avLst/>
              <a:gdLst/>
              <a:ahLst/>
              <a:cxnLst/>
              <a:rect l="l" t="t" r="r" b="b"/>
              <a:pathLst>
                <a:path w="223" h="260" extrusionOk="0">
                  <a:moveTo>
                    <a:pt x="136" y="0"/>
                  </a:moveTo>
                  <a:cubicBezTo>
                    <a:pt x="103" y="0"/>
                    <a:pt x="83" y="0"/>
                    <a:pt x="50" y="17"/>
                  </a:cubicBezTo>
                  <a:cubicBezTo>
                    <a:pt x="33" y="54"/>
                    <a:pt x="0" y="70"/>
                    <a:pt x="0" y="103"/>
                  </a:cubicBezTo>
                  <a:cubicBezTo>
                    <a:pt x="0" y="140"/>
                    <a:pt x="0" y="173"/>
                    <a:pt x="17" y="206"/>
                  </a:cubicBezTo>
                  <a:cubicBezTo>
                    <a:pt x="33" y="223"/>
                    <a:pt x="50" y="260"/>
                    <a:pt x="83" y="260"/>
                  </a:cubicBezTo>
                  <a:cubicBezTo>
                    <a:pt x="136" y="260"/>
                    <a:pt x="206" y="223"/>
                    <a:pt x="223" y="157"/>
                  </a:cubicBezTo>
                  <a:cubicBezTo>
                    <a:pt x="223" y="120"/>
                    <a:pt x="223" y="87"/>
                    <a:pt x="206" y="54"/>
                  </a:cubicBezTo>
                  <a:cubicBezTo>
                    <a:pt x="206" y="37"/>
                    <a:pt x="186" y="37"/>
                    <a:pt x="186" y="37"/>
                  </a:cubicBezTo>
                  <a:cubicBezTo>
                    <a:pt x="169" y="17"/>
                    <a:pt x="153" y="0"/>
                    <a:pt x="1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2" name="Google Shape;15282;p47"/>
            <p:cNvSpPr/>
            <p:nvPr/>
          </p:nvSpPr>
          <p:spPr>
            <a:xfrm>
              <a:off x="3890400" y="27294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53" y="1"/>
                  </a:moveTo>
                  <a:cubicBezTo>
                    <a:pt x="120" y="1"/>
                    <a:pt x="104" y="1"/>
                    <a:pt x="87" y="17"/>
                  </a:cubicBezTo>
                  <a:cubicBezTo>
                    <a:pt x="50" y="34"/>
                    <a:pt x="17" y="71"/>
                    <a:pt x="17" y="120"/>
                  </a:cubicBezTo>
                  <a:cubicBezTo>
                    <a:pt x="1" y="153"/>
                    <a:pt x="17" y="190"/>
                    <a:pt x="17" y="207"/>
                  </a:cubicBezTo>
                  <a:cubicBezTo>
                    <a:pt x="34" y="240"/>
                    <a:pt x="67" y="256"/>
                    <a:pt x="104" y="256"/>
                  </a:cubicBezTo>
                  <a:cubicBezTo>
                    <a:pt x="111" y="259"/>
                    <a:pt x="119" y="261"/>
                    <a:pt x="126" y="261"/>
                  </a:cubicBezTo>
                  <a:cubicBezTo>
                    <a:pt x="169" y="261"/>
                    <a:pt x="209" y="216"/>
                    <a:pt x="223" y="174"/>
                  </a:cubicBezTo>
                  <a:cubicBezTo>
                    <a:pt x="223" y="153"/>
                    <a:pt x="223" y="153"/>
                    <a:pt x="240" y="153"/>
                  </a:cubicBezTo>
                  <a:cubicBezTo>
                    <a:pt x="240" y="104"/>
                    <a:pt x="223" y="71"/>
                    <a:pt x="207" y="34"/>
                  </a:cubicBezTo>
                  <a:cubicBezTo>
                    <a:pt x="190" y="17"/>
                    <a:pt x="170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3" name="Google Shape;15283;p47"/>
            <p:cNvSpPr/>
            <p:nvPr/>
          </p:nvSpPr>
          <p:spPr>
            <a:xfrm>
              <a:off x="3874525" y="282255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26" y="0"/>
                  </a:moveTo>
                  <a:cubicBezTo>
                    <a:pt x="67" y="0"/>
                    <a:pt x="17" y="46"/>
                    <a:pt x="17" y="107"/>
                  </a:cubicBezTo>
                  <a:cubicBezTo>
                    <a:pt x="1" y="140"/>
                    <a:pt x="1" y="177"/>
                    <a:pt x="17" y="210"/>
                  </a:cubicBezTo>
                  <a:cubicBezTo>
                    <a:pt x="34" y="226"/>
                    <a:pt x="67" y="263"/>
                    <a:pt x="83" y="263"/>
                  </a:cubicBezTo>
                  <a:cubicBezTo>
                    <a:pt x="120" y="263"/>
                    <a:pt x="153" y="263"/>
                    <a:pt x="170" y="226"/>
                  </a:cubicBezTo>
                  <a:cubicBezTo>
                    <a:pt x="207" y="210"/>
                    <a:pt x="223" y="193"/>
                    <a:pt x="223" y="160"/>
                  </a:cubicBezTo>
                  <a:cubicBezTo>
                    <a:pt x="240" y="123"/>
                    <a:pt x="223" y="90"/>
                    <a:pt x="223" y="57"/>
                  </a:cubicBezTo>
                  <a:lnTo>
                    <a:pt x="207" y="37"/>
                  </a:lnTo>
                  <a:cubicBezTo>
                    <a:pt x="186" y="20"/>
                    <a:pt x="170" y="4"/>
                    <a:pt x="153" y="4"/>
                  </a:cubicBezTo>
                  <a:cubicBezTo>
                    <a:pt x="144" y="2"/>
                    <a:pt x="135" y="0"/>
                    <a:pt x="12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4" name="Google Shape;15284;p47"/>
            <p:cNvSpPr/>
            <p:nvPr/>
          </p:nvSpPr>
          <p:spPr>
            <a:xfrm>
              <a:off x="3886900" y="2823150"/>
              <a:ext cx="6100" cy="6575"/>
            </a:xfrm>
            <a:custGeom>
              <a:avLst/>
              <a:gdLst/>
              <a:ahLst/>
              <a:cxnLst/>
              <a:rect l="l" t="t" r="r" b="b"/>
              <a:pathLst>
                <a:path w="244" h="263" extrusionOk="0">
                  <a:moveTo>
                    <a:pt x="137" y="0"/>
                  </a:moveTo>
                  <a:cubicBezTo>
                    <a:pt x="104" y="0"/>
                    <a:pt x="73" y="19"/>
                    <a:pt x="54" y="50"/>
                  </a:cubicBezTo>
                  <a:cubicBezTo>
                    <a:pt x="1" y="99"/>
                    <a:pt x="1" y="186"/>
                    <a:pt x="54" y="239"/>
                  </a:cubicBezTo>
                  <a:cubicBezTo>
                    <a:pt x="71" y="239"/>
                    <a:pt x="71" y="256"/>
                    <a:pt x="87" y="256"/>
                  </a:cubicBezTo>
                  <a:cubicBezTo>
                    <a:pt x="100" y="260"/>
                    <a:pt x="112" y="262"/>
                    <a:pt x="123" y="262"/>
                  </a:cubicBezTo>
                  <a:cubicBezTo>
                    <a:pt x="157" y="262"/>
                    <a:pt x="182" y="243"/>
                    <a:pt x="207" y="202"/>
                  </a:cubicBezTo>
                  <a:cubicBezTo>
                    <a:pt x="244" y="169"/>
                    <a:pt x="244" y="116"/>
                    <a:pt x="244" y="83"/>
                  </a:cubicBezTo>
                  <a:cubicBezTo>
                    <a:pt x="227" y="66"/>
                    <a:pt x="227" y="50"/>
                    <a:pt x="207" y="33"/>
                  </a:cubicBezTo>
                  <a:cubicBezTo>
                    <a:pt x="186" y="10"/>
                    <a:pt x="161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5" name="Google Shape;15285;p47"/>
            <p:cNvSpPr/>
            <p:nvPr/>
          </p:nvSpPr>
          <p:spPr>
            <a:xfrm>
              <a:off x="3892575" y="2840575"/>
              <a:ext cx="6000" cy="6200"/>
            </a:xfrm>
            <a:custGeom>
              <a:avLst/>
              <a:gdLst/>
              <a:ahLst/>
              <a:cxnLst/>
              <a:rect l="l" t="t" r="r" b="b"/>
              <a:pathLst>
                <a:path w="240" h="248" extrusionOk="0">
                  <a:moveTo>
                    <a:pt x="115" y="1"/>
                  </a:moveTo>
                  <a:cubicBezTo>
                    <a:pt x="66" y="1"/>
                    <a:pt x="15" y="46"/>
                    <a:pt x="0" y="107"/>
                  </a:cubicBezTo>
                  <a:cubicBezTo>
                    <a:pt x="0" y="140"/>
                    <a:pt x="0" y="177"/>
                    <a:pt x="17" y="194"/>
                  </a:cubicBezTo>
                  <a:cubicBezTo>
                    <a:pt x="33" y="227"/>
                    <a:pt x="50" y="243"/>
                    <a:pt x="83" y="243"/>
                  </a:cubicBezTo>
                  <a:cubicBezTo>
                    <a:pt x="91" y="246"/>
                    <a:pt x="99" y="248"/>
                    <a:pt x="107" y="248"/>
                  </a:cubicBezTo>
                  <a:cubicBezTo>
                    <a:pt x="156" y="248"/>
                    <a:pt x="209" y="200"/>
                    <a:pt x="223" y="140"/>
                  </a:cubicBezTo>
                  <a:cubicBezTo>
                    <a:pt x="239" y="91"/>
                    <a:pt x="223" y="58"/>
                    <a:pt x="186" y="21"/>
                  </a:cubicBezTo>
                  <a:cubicBezTo>
                    <a:pt x="169" y="4"/>
                    <a:pt x="153" y="4"/>
                    <a:pt x="136" y="4"/>
                  </a:cubicBezTo>
                  <a:cubicBezTo>
                    <a:pt x="129" y="2"/>
                    <a:pt x="122" y="1"/>
                    <a:pt x="11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6" name="Google Shape;15286;p47"/>
            <p:cNvSpPr/>
            <p:nvPr/>
          </p:nvSpPr>
          <p:spPr>
            <a:xfrm>
              <a:off x="3871025" y="2808125"/>
              <a:ext cx="6100" cy="6300"/>
            </a:xfrm>
            <a:custGeom>
              <a:avLst/>
              <a:gdLst/>
              <a:ahLst/>
              <a:cxnLst/>
              <a:rect l="l" t="t" r="r" b="b"/>
              <a:pathLst>
                <a:path w="244" h="252" extrusionOk="0">
                  <a:moveTo>
                    <a:pt x="130" y="0"/>
                  </a:moveTo>
                  <a:cubicBezTo>
                    <a:pt x="117" y="0"/>
                    <a:pt x="104" y="6"/>
                    <a:pt x="87" y="16"/>
                  </a:cubicBezTo>
                  <a:cubicBezTo>
                    <a:pt x="54" y="16"/>
                    <a:pt x="38" y="49"/>
                    <a:pt x="17" y="65"/>
                  </a:cubicBezTo>
                  <a:cubicBezTo>
                    <a:pt x="1" y="98"/>
                    <a:pt x="1" y="135"/>
                    <a:pt x="1" y="168"/>
                  </a:cubicBezTo>
                  <a:cubicBezTo>
                    <a:pt x="13" y="220"/>
                    <a:pt x="54" y="251"/>
                    <a:pt x="96" y="251"/>
                  </a:cubicBezTo>
                  <a:cubicBezTo>
                    <a:pt x="111" y="251"/>
                    <a:pt x="127" y="247"/>
                    <a:pt x="141" y="238"/>
                  </a:cubicBezTo>
                  <a:cubicBezTo>
                    <a:pt x="207" y="222"/>
                    <a:pt x="244" y="152"/>
                    <a:pt x="223" y="82"/>
                  </a:cubicBezTo>
                  <a:cubicBezTo>
                    <a:pt x="223" y="49"/>
                    <a:pt x="207" y="32"/>
                    <a:pt x="190" y="32"/>
                  </a:cubicBezTo>
                  <a:cubicBezTo>
                    <a:pt x="190" y="16"/>
                    <a:pt x="174" y="16"/>
                    <a:pt x="174" y="16"/>
                  </a:cubicBezTo>
                  <a:cubicBezTo>
                    <a:pt x="157" y="6"/>
                    <a:pt x="144" y="0"/>
                    <a:pt x="13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7" name="Google Shape;15287;p47"/>
            <p:cNvSpPr/>
            <p:nvPr/>
          </p:nvSpPr>
          <p:spPr>
            <a:xfrm>
              <a:off x="4152300" y="2792925"/>
              <a:ext cx="6125" cy="6525"/>
            </a:xfrm>
            <a:custGeom>
              <a:avLst/>
              <a:gdLst/>
              <a:ahLst/>
              <a:cxnLst/>
              <a:rect l="l" t="t" r="r" b="b"/>
              <a:pathLst>
                <a:path w="245" h="261" extrusionOk="0">
                  <a:moveTo>
                    <a:pt x="128" y="1"/>
                  </a:moveTo>
                  <a:cubicBezTo>
                    <a:pt x="74" y="1"/>
                    <a:pt x="36" y="49"/>
                    <a:pt x="22" y="108"/>
                  </a:cubicBezTo>
                  <a:cubicBezTo>
                    <a:pt x="1" y="141"/>
                    <a:pt x="1" y="174"/>
                    <a:pt x="22" y="212"/>
                  </a:cubicBezTo>
                  <a:cubicBezTo>
                    <a:pt x="38" y="228"/>
                    <a:pt x="71" y="245"/>
                    <a:pt x="88" y="261"/>
                  </a:cubicBezTo>
                  <a:cubicBezTo>
                    <a:pt x="125" y="261"/>
                    <a:pt x="158" y="245"/>
                    <a:pt x="174" y="228"/>
                  </a:cubicBezTo>
                  <a:cubicBezTo>
                    <a:pt x="207" y="212"/>
                    <a:pt x="228" y="174"/>
                    <a:pt x="228" y="141"/>
                  </a:cubicBezTo>
                  <a:cubicBezTo>
                    <a:pt x="244" y="108"/>
                    <a:pt x="244" y="71"/>
                    <a:pt x="228" y="55"/>
                  </a:cubicBezTo>
                  <a:cubicBezTo>
                    <a:pt x="207" y="38"/>
                    <a:pt x="207" y="38"/>
                    <a:pt x="207" y="22"/>
                  </a:cubicBezTo>
                  <a:cubicBezTo>
                    <a:pt x="191" y="22"/>
                    <a:pt x="174" y="5"/>
                    <a:pt x="158" y="5"/>
                  </a:cubicBezTo>
                  <a:cubicBezTo>
                    <a:pt x="147" y="2"/>
                    <a:pt x="137" y="1"/>
                    <a:pt x="12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8" name="Google Shape;15288;p47"/>
            <p:cNvSpPr/>
            <p:nvPr/>
          </p:nvSpPr>
          <p:spPr>
            <a:xfrm>
              <a:off x="4136450" y="2789475"/>
              <a:ext cx="6100" cy="6575"/>
            </a:xfrm>
            <a:custGeom>
              <a:avLst/>
              <a:gdLst/>
              <a:ahLst/>
              <a:cxnLst/>
              <a:rect l="l" t="t" r="r" b="b"/>
              <a:pathLst>
                <a:path w="244" h="263" extrusionOk="0">
                  <a:moveTo>
                    <a:pt x="131" y="0"/>
                  </a:moveTo>
                  <a:cubicBezTo>
                    <a:pt x="70" y="0"/>
                    <a:pt x="15" y="48"/>
                    <a:pt x="0" y="106"/>
                  </a:cubicBezTo>
                  <a:cubicBezTo>
                    <a:pt x="0" y="143"/>
                    <a:pt x="0" y="176"/>
                    <a:pt x="17" y="209"/>
                  </a:cubicBezTo>
                  <a:cubicBezTo>
                    <a:pt x="37" y="226"/>
                    <a:pt x="54" y="246"/>
                    <a:pt x="87" y="263"/>
                  </a:cubicBezTo>
                  <a:cubicBezTo>
                    <a:pt x="157" y="263"/>
                    <a:pt x="206" y="226"/>
                    <a:pt x="223" y="160"/>
                  </a:cubicBezTo>
                  <a:cubicBezTo>
                    <a:pt x="243" y="106"/>
                    <a:pt x="223" y="57"/>
                    <a:pt x="190" y="40"/>
                  </a:cubicBezTo>
                  <a:cubicBezTo>
                    <a:pt x="190" y="20"/>
                    <a:pt x="173" y="3"/>
                    <a:pt x="157" y="3"/>
                  </a:cubicBezTo>
                  <a:cubicBezTo>
                    <a:pt x="148" y="1"/>
                    <a:pt x="139" y="0"/>
                    <a:pt x="13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9" name="Google Shape;15289;p47"/>
            <p:cNvSpPr/>
            <p:nvPr/>
          </p:nvSpPr>
          <p:spPr>
            <a:xfrm>
              <a:off x="4156225" y="2807500"/>
              <a:ext cx="6000" cy="6350"/>
            </a:xfrm>
            <a:custGeom>
              <a:avLst/>
              <a:gdLst/>
              <a:ahLst/>
              <a:cxnLst/>
              <a:rect l="l" t="t" r="r" b="b"/>
              <a:pathLst>
                <a:path w="240" h="254" extrusionOk="0">
                  <a:moveTo>
                    <a:pt x="118" y="1"/>
                  </a:moveTo>
                  <a:cubicBezTo>
                    <a:pt x="71" y="1"/>
                    <a:pt x="15" y="49"/>
                    <a:pt x="1" y="107"/>
                  </a:cubicBezTo>
                  <a:cubicBezTo>
                    <a:pt x="1" y="144"/>
                    <a:pt x="1" y="177"/>
                    <a:pt x="17" y="210"/>
                  </a:cubicBezTo>
                  <a:cubicBezTo>
                    <a:pt x="34" y="226"/>
                    <a:pt x="50" y="247"/>
                    <a:pt x="87" y="247"/>
                  </a:cubicBezTo>
                  <a:cubicBezTo>
                    <a:pt x="97" y="252"/>
                    <a:pt x="106" y="254"/>
                    <a:pt x="115" y="254"/>
                  </a:cubicBezTo>
                  <a:cubicBezTo>
                    <a:pt x="138" y="254"/>
                    <a:pt x="159" y="241"/>
                    <a:pt x="174" y="226"/>
                  </a:cubicBezTo>
                  <a:cubicBezTo>
                    <a:pt x="207" y="210"/>
                    <a:pt x="223" y="177"/>
                    <a:pt x="223" y="144"/>
                  </a:cubicBezTo>
                  <a:cubicBezTo>
                    <a:pt x="240" y="107"/>
                    <a:pt x="223" y="74"/>
                    <a:pt x="207" y="57"/>
                  </a:cubicBezTo>
                  <a:cubicBezTo>
                    <a:pt x="207" y="41"/>
                    <a:pt x="207" y="41"/>
                    <a:pt x="190" y="20"/>
                  </a:cubicBezTo>
                  <a:cubicBezTo>
                    <a:pt x="190" y="4"/>
                    <a:pt x="174" y="4"/>
                    <a:pt x="137" y="4"/>
                  </a:cubicBezTo>
                  <a:cubicBezTo>
                    <a:pt x="131" y="2"/>
                    <a:pt x="124" y="1"/>
                    <a:pt x="11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0" name="Google Shape;15290;p47"/>
            <p:cNvSpPr/>
            <p:nvPr/>
          </p:nvSpPr>
          <p:spPr>
            <a:xfrm>
              <a:off x="4197875" y="2752325"/>
              <a:ext cx="6525" cy="6325"/>
            </a:xfrm>
            <a:custGeom>
              <a:avLst/>
              <a:gdLst/>
              <a:ahLst/>
              <a:cxnLst/>
              <a:rect l="l" t="t" r="r" b="b"/>
              <a:pathLst>
                <a:path w="261" h="253" extrusionOk="0">
                  <a:moveTo>
                    <a:pt x="147" y="1"/>
                  </a:moveTo>
                  <a:cubicBezTo>
                    <a:pt x="133" y="1"/>
                    <a:pt x="120" y="5"/>
                    <a:pt x="103" y="13"/>
                  </a:cubicBezTo>
                  <a:cubicBezTo>
                    <a:pt x="33" y="30"/>
                    <a:pt x="0" y="116"/>
                    <a:pt x="17" y="166"/>
                  </a:cubicBezTo>
                  <a:cubicBezTo>
                    <a:pt x="33" y="203"/>
                    <a:pt x="54" y="236"/>
                    <a:pt x="70" y="252"/>
                  </a:cubicBezTo>
                  <a:lnTo>
                    <a:pt x="157" y="252"/>
                  </a:lnTo>
                  <a:cubicBezTo>
                    <a:pt x="223" y="219"/>
                    <a:pt x="260" y="149"/>
                    <a:pt x="239" y="83"/>
                  </a:cubicBezTo>
                  <a:cubicBezTo>
                    <a:pt x="239" y="63"/>
                    <a:pt x="223" y="46"/>
                    <a:pt x="206" y="30"/>
                  </a:cubicBezTo>
                  <a:cubicBezTo>
                    <a:pt x="206" y="13"/>
                    <a:pt x="190" y="13"/>
                    <a:pt x="190" y="13"/>
                  </a:cubicBezTo>
                  <a:cubicBezTo>
                    <a:pt x="173" y="5"/>
                    <a:pt x="160" y="1"/>
                    <a:pt x="14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1" name="Google Shape;15291;p47"/>
            <p:cNvSpPr/>
            <p:nvPr/>
          </p:nvSpPr>
          <p:spPr>
            <a:xfrm>
              <a:off x="3886900" y="2775900"/>
              <a:ext cx="6525" cy="6325"/>
            </a:xfrm>
            <a:custGeom>
              <a:avLst/>
              <a:gdLst/>
              <a:ahLst/>
              <a:cxnLst/>
              <a:rect l="l" t="t" r="r" b="b"/>
              <a:pathLst>
                <a:path w="261" h="253" extrusionOk="0">
                  <a:moveTo>
                    <a:pt x="138" y="1"/>
                  </a:moveTo>
                  <a:cubicBezTo>
                    <a:pt x="105" y="1"/>
                    <a:pt x="73" y="19"/>
                    <a:pt x="54" y="47"/>
                  </a:cubicBezTo>
                  <a:cubicBezTo>
                    <a:pt x="1" y="101"/>
                    <a:pt x="1" y="188"/>
                    <a:pt x="54" y="221"/>
                  </a:cubicBezTo>
                  <a:cubicBezTo>
                    <a:pt x="68" y="243"/>
                    <a:pt x="88" y="252"/>
                    <a:pt x="110" y="252"/>
                  </a:cubicBezTo>
                  <a:cubicBezTo>
                    <a:pt x="142" y="252"/>
                    <a:pt x="178" y="233"/>
                    <a:pt x="207" y="204"/>
                  </a:cubicBezTo>
                  <a:cubicBezTo>
                    <a:pt x="260" y="150"/>
                    <a:pt x="260" y="68"/>
                    <a:pt x="207" y="31"/>
                  </a:cubicBezTo>
                  <a:cubicBezTo>
                    <a:pt x="186" y="10"/>
                    <a:pt x="162" y="1"/>
                    <a:pt x="13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2" name="Google Shape;15292;p47"/>
            <p:cNvSpPr/>
            <p:nvPr/>
          </p:nvSpPr>
          <p:spPr>
            <a:xfrm>
              <a:off x="4200450" y="277177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32" y="1"/>
                  </a:moveTo>
                  <a:cubicBezTo>
                    <a:pt x="101" y="1"/>
                    <a:pt x="72" y="14"/>
                    <a:pt x="54" y="43"/>
                  </a:cubicBezTo>
                  <a:cubicBezTo>
                    <a:pt x="0" y="109"/>
                    <a:pt x="0" y="179"/>
                    <a:pt x="54" y="233"/>
                  </a:cubicBezTo>
                  <a:cubicBezTo>
                    <a:pt x="68" y="247"/>
                    <a:pt x="90" y="256"/>
                    <a:pt x="114" y="256"/>
                  </a:cubicBezTo>
                  <a:cubicBezTo>
                    <a:pt x="145" y="256"/>
                    <a:pt x="179" y="242"/>
                    <a:pt x="207" y="212"/>
                  </a:cubicBezTo>
                  <a:cubicBezTo>
                    <a:pt x="240" y="146"/>
                    <a:pt x="240" y="76"/>
                    <a:pt x="207" y="27"/>
                  </a:cubicBezTo>
                  <a:cubicBezTo>
                    <a:pt x="184" y="10"/>
                    <a:pt x="157" y="1"/>
                    <a:pt x="132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3" name="Google Shape;15293;p47"/>
            <p:cNvSpPr/>
            <p:nvPr/>
          </p:nvSpPr>
          <p:spPr>
            <a:xfrm>
              <a:off x="3872775" y="2773600"/>
              <a:ext cx="5600" cy="6175"/>
            </a:xfrm>
            <a:custGeom>
              <a:avLst/>
              <a:gdLst/>
              <a:ahLst/>
              <a:cxnLst/>
              <a:rect l="l" t="t" r="r" b="b"/>
              <a:pathLst>
                <a:path w="224" h="247" extrusionOk="0">
                  <a:moveTo>
                    <a:pt x="116" y="0"/>
                  </a:moveTo>
                  <a:cubicBezTo>
                    <a:pt x="70" y="0"/>
                    <a:pt x="15" y="45"/>
                    <a:pt x="1" y="106"/>
                  </a:cubicBezTo>
                  <a:cubicBezTo>
                    <a:pt x="1" y="139"/>
                    <a:pt x="1" y="176"/>
                    <a:pt x="17" y="193"/>
                  </a:cubicBezTo>
                  <a:cubicBezTo>
                    <a:pt x="34" y="226"/>
                    <a:pt x="50" y="242"/>
                    <a:pt x="87" y="242"/>
                  </a:cubicBezTo>
                  <a:cubicBezTo>
                    <a:pt x="95" y="245"/>
                    <a:pt x="102" y="247"/>
                    <a:pt x="110" y="247"/>
                  </a:cubicBezTo>
                  <a:cubicBezTo>
                    <a:pt x="156" y="247"/>
                    <a:pt x="209" y="199"/>
                    <a:pt x="223" y="139"/>
                  </a:cubicBezTo>
                  <a:cubicBezTo>
                    <a:pt x="223" y="106"/>
                    <a:pt x="223" y="73"/>
                    <a:pt x="207" y="36"/>
                  </a:cubicBezTo>
                  <a:cubicBezTo>
                    <a:pt x="207" y="36"/>
                    <a:pt x="207" y="20"/>
                    <a:pt x="190" y="20"/>
                  </a:cubicBezTo>
                  <a:cubicBezTo>
                    <a:pt x="174" y="3"/>
                    <a:pt x="153" y="3"/>
                    <a:pt x="137" y="3"/>
                  </a:cubicBezTo>
                  <a:cubicBezTo>
                    <a:pt x="130" y="1"/>
                    <a:pt x="123" y="0"/>
                    <a:pt x="11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4" name="Google Shape;15294;p47"/>
            <p:cNvSpPr/>
            <p:nvPr/>
          </p:nvSpPr>
          <p:spPr>
            <a:xfrm>
              <a:off x="4158800" y="2778825"/>
              <a:ext cx="6425" cy="6525"/>
            </a:xfrm>
            <a:custGeom>
              <a:avLst/>
              <a:gdLst/>
              <a:ahLst/>
              <a:cxnLst/>
              <a:rect l="l" t="t" r="r" b="b"/>
              <a:pathLst>
                <a:path w="257" h="261" extrusionOk="0">
                  <a:moveTo>
                    <a:pt x="153" y="0"/>
                  </a:moveTo>
                  <a:cubicBezTo>
                    <a:pt x="104" y="0"/>
                    <a:pt x="34" y="54"/>
                    <a:pt x="17" y="120"/>
                  </a:cubicBezTo>
                  <a:cubicBezTo>
                    <a:pt x="1" y="190"/>
                    <a:pt x="50" y="260"/>
                    <a:pt x="104" y="260"/>
                  </a:cubicBezTo>
                  <a:cubicBezTo>
                    <a:pt x="137" y="260"/>
                    <a:pt x="174" y="260"/>
                    <a:pt x="190" y="240"/>
                  </a:cubicBezTo>
                  <a:cubicBezTo>
                    <a:pt x="223" y="223"/>
                    <a:pt x="240" y="190"/>
                    <a:pt x="240" y="157"/>
                  </a:cubicBezTo>
                  <a:cubicBezTo>
                    <a:pt x="256" y="120"/>
                    <a:pt x="240" y="87"/>
                    <a:pt x="223" y="54"/>
                  </a:cubicBezTo>
                  <a:cubicBezTo>
                    <a:pt x="223" y="54"/>
                    <a:pt x="223" y="33"/>
                    <a:pt x="207" y="33"/>
                  </a:cubicBezTo>
                  <a:cubicBezTo>
                    <a:pt x="190" y="17"/>
                    <a:pt x="174" y="17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5" name="Google Shape;15295;p47"/>
            <p:cNvSpPr/>
            <p:nvPr/>
          </p:nvSpPr>
          <p:spPr>
            <a:xfrm>
              <a:off x="4228800" y="2757900"/>
              <a:ext cx="6000" cy="6700"/>
            </a:xfrm>
            <a:custGeom>
              <a:avLst/>
              <a:gdLst/>
              <a:ahLst/>
              <a:cxnLst/>
              <a:rect l="l" t="t" r="r" b="b"/>
              <a:pathLst>
                <a:path w="240" h="268" extrusionOk="0">
                  <a:moveTo>
                    <a:pt x="140" y="0"/>
                  </a:moveTo>
                  <a:cubicBezTo>
                    <a:pt x="125" y="0"/>
                    <a:pt x="112" y="5"/>
                    <a:pt x="103" y="13"/>
                  </a:cubicBezTo>
                  <a:cubicBezTo>
                    <a:pt x="33" y="29"/>
                    <a:pt x="0" y="116"/>
                    <a:pt x="17" y="186"/>
                  </a:cubicBezTo>
                  <a:cubicBezTo>
                    <a:pt x="33" y="203"/>
                    <a:pt x="54" y="235"/>
                    <a:pt x="70" y="252"/>
                  </a:cubicBezTo>
                  <a:cubicBezTo>
                    <a:pt x="87" y="262"/>
                    <a:pt x="103" y="267"/>
                    <a:pt x="118" y="267"/>
                  </a:cubicBezTo>
                  <a:cubicBezTo>
                    <a:pt x="133" y="267"/>
                    <a:pt x="147" y="262"/>
                    <a:pt x="157" y="252"/>
                  </a:cubicBezTo>
                  <a:cubicBezTo>
                    <a:pt x="190" y="235"/>
                    <a:pt x="206" y="219"/>
                    <a:pt x="223" y="186"/>
                  </a:cubicBezTo>
                  <a:cubicBezTo>
                    <a:pt x="239" y="149"/>
                    <a:pt x="239" y="116"/>
                    <a:pt x="239" y="83"/>
                  </a:cubicBezTo>
                  <a:cubicBezTo>
                    <a:pt x="223" y="66"/>
                    <a:pt x="223" y="46"/>
                    <a:pt x="206" y="29"/>
                  </a:cubicBezTo>
                  <a:lnTo>
                    <a:pt x="190" y="13"/>
                  </a:lnTo>
                  <a:cubicBezTo>
                    <a:pt x="173" y="5"/>
                    <a:pt x="156" y="0"/>
                    <a:pt x="14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6" name="Google Shape;15296;p47"/>
            <p:cNvSpPr/>
            <p:nvPr/>
          </p:nvSpPr>
          <p:spPr>
            <a:xfrm>
              <a:off x="3855150" y="2801925"/>
              <a:ext cx="5600" cy="6600"/>
            </a:xfrm>
            <a:custGeom>
              <a:avLst/>
              <a:gdLst/>
              <a:ahLst/>
              <a:cxnLst/>
              <a:rect l="l" t="t" r="r" b="b"/>
              <a:pathLst>
                <a:path w="224" h="264" extrusionOk="0">
                  <a:moveTo>
                    <a:pt x="116" y="1"/>
                  </a:moveTo>
                  <a:cubicBezTo>
                    <a:pt x="70" y="1"/>
                    <a:pt x="15" y="46"/>
                    <a:pt x="1" y="107"/>
                  </a:cubicBezTo>
                  <a:cubicBezTo>
                    <a:pt x="1" y="140"/>
                    <a:pt x="1" y="177"/>
                    <a:pt x="17" y="210"/>
                  </a:cubicBezTo>
                  <a:cubicBezTo>
                    <a:pt x="34" y="227"/>
                    <a:pt x="54" y="243"/>
                    <a:pt x="87" y="264"/>
                  </a:cubicBezTo>
                  <a:cubicBezTo>
                    <a:pt x="104" y="264"/>
                    <a:pt x="137" y="243"/>
                    <a:pt x="174" y="227"/>
                  </a:cubicBezTo>
                  <a:cubicBezTo>
                    <a:pt x="190" y="210"/>
                    <a:pt x="207" y="177"/>
                    <a:pt x="223" y="140"/>
                  </a:cubicBezTo>
                  <a:cubicBezTo>
                    <a:pt x="223" y="107"/>
                    <a:pt x="223" y="74"/>
                    <a:pt x="207" y="58"/>
                  </a:cubicBezTo>
                  <a:cubicBezTo>
                    <a:pt x="207" y="37"/>
                    <a:pt x="190" y="37"/>
                    <a:pt x="190" y="21"/>
                  </a:cubicBezTo>
                  <a:cubicBezTo>
                    <a:pt x="174" y="21"/>
                    <a:pt x="157" y="4"/>
                    <a:pt x="137" y="4"/>
                  </a:cubicBezTo>
                  <a:cubicBezTo>
                    <a:pt x="130" y="2"/>
                    <a:pt x="123" y="1"/>
                    <a:pt x="11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7" name="Google Shape;15297;p47"/>
            <p:cNvSpPr/>
            <p:nvPr/>
          </p:nvSpPr>
          <p:spPr>
            <a:xfrm>
              <a:off x="3851350" y="2787375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136" y="1"/>
                  </a:moveTo>
                  <a:cubicBezTo>
                    <a:pt x="83" y="1"/>
                    <a:pt x="17" y="38"/>
                    <a:pt x="0" y="104"/>
                  </a:cubicBezTo>
                  <a:cubicBezTo>
                    <a:pt x="0" y="141"/>
                    <a:pt x="0" y="174"/>
                    <a:pt x="17" y="207"/>
                  </a:cubicBezTo>
                  <a:cubicBezTo>
                    <a:pt x="33" y="244"/>
                    <a:pt x="50" y="260"/>
                    <a:pt x="83" y="260"/>
                  </a:cubicBezTo>
                  <a:cubicBezTo>
                    <a:pt x="120" y="260"/>
                    <a:pt x="136" y="260"/>
                    <a:pt x="169" y="227"/>
                  </a:cubicBezTo>
                  <a:cubicBezTo>
                    <a:pt x="206" y="207"/>
                    <a:pt x="223" y="190"/>
                    <a:pt x="223" y="157"/>
                  </a:cubicBezTo>
                  <a:cubicBezTo>
                    <a:pt x="223" y="124"/>
                    <a:pt x="223" y="87"/>
                    <a:pt x="206" y="54"/>
                  </a:cubicBezTo>
                  <a:cubicBezTo>
                    <a:pt x="206" y="54"/>
                    <a:pt x="206" y="38"/>
                    <a:pt x="186" y="38"/>
                  </a:cubicBezTo>
                  <a:cubicBezTo>
                    <a:pt x="169" y="21"/>
                    <a:pt x="153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8" name="Google Shape;15298;p47"/>
            <p:cNvSpPr/>
            <p:nvPr/>
          </p:nvSpPr>
          <p:spPr>
            <a:xfrm>
              <a:off x="3860725" y="2710375"/>
              <a:ext cx="6100" cy="6300"/>
            </a:xfrm>
            <a:custGeom>
              <a:avLst/>
              <a:gdLst/>
              <a:ahLst/>
              <a:cxnLst/>
              <a:rect l="l" t="t" r="r" b="b"/>
              <a:pathLst>
                <a:path w="244" h="252" extrusionOk="0">
                  <a:moveTo>
                    <a:pt x="125" y="0"/>
                  </a:moveTo>
                  <a:cubicBezTo>
                    <a:pt x="102" y="0"/>
                    <a:pt x="82" y="14"/>
                    <a:pt x="70" y="26"/>
                  </a:cubicBezTo>
                  <a:cubicBezTo>
                    <a:pt x="37" y="42"/>
                    <a:pt x="17" y="75"/>
                    <a:pt x="17" y="112"/>
                  </a:cubicBezTo>
                  <a:cubicBezTo>
                    <a:pt x="0" y="145"/>
                    <a:pt x="17" y="178"/>
                    <a:pt x="37" y="195"/>
                  </a:cubicBezTo>
                  <a:cubicBezTo>
                    <a:pt x="54" y="232"/>
                    <a:pt x="70" y="248"/>
                    <a:pt x="103" y="248"/>
                  </a:cubicBezTo>
                  <a:cubicBezTo>
                    <a:pt x="110" y="250"/>
                    <a:pt x="118" y="251"/>
                    <a:pt x="125" y="251"/>
                  </a:cubicBezTo>
                  <a:cubicBezTo>
                    <a:pt x="173" y="251"/>
                    <a:pt x="226" y="206"/>
                    <a:pt x="244" y="145"/>
                  </a:cubicBezTo>
                  <a:cubicBezTo>
                    <a:pt x="244" y="112"/>
                    <a:pt x="244" y="75"/>
                    <a:pt x="223" y="59"/>
                  </a:cubicBezTo>
                  <a:cubicBezTo>
                    <a:pt x="223" y="42"/>
                    <a:pt x="206" y="42"/>
                    <a:pt x="206" y="26"/>
                  </a:cubicBezTo>
                  <a:cubicBezTo>
                    <a:pt x="190" y="9"/>
                    <a:pt x="173" y="9"/>
                    <a:pt x="157" y="9"/>
                  </a:cubicBezTo>
                  <a:cubicBezTo>
                    <a:pt x="146" y="3"/>
                    <a:pt x="135" y="0"/>
                    <a:pt x="125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9" name="Google Shape;15299;p47"/>
            <p:cNvSpPr/>
            <p:nvPr/>
          </p:nvSpPr>
          <p:spPr>
            <a:xfrm>
              <a:off x="3838450" y="2735425"/>
              <a:ext cx="5600" cy="6450"/>
            </a:xfrm>
            <a:custGeom>
              <a:avLst/>
              <a:gdLst/>
              <a:ahLst/>
              <a:cxnLst/>
              <a:rect l="l" t="t" r="r" b="b"/>
              <a:pathLst>
                <a:path w="224" h="258" extrusionOk="0">
                  <a:moveTo>
                    <a:pt x="67" y="1"/>
                  </a:moveTo>
                  <a:cubicBezTo>
                    <a:pt x="34" y="17"/>
                    <a:pt x="17" y="54"/>
                    <a:pt x="1" y="87"/>
                  </a:cubicBezTo>
                  <a:lnTo>
                    <a:pt x="1" y="190"/>
                  </a:lnTo>
                  <a:cubicBezTo>
                    <a:pt x="13" y="229"/>
                    <a:pt x="51" y="257"/>
                    <a:pt x="91" y="257"/>
                  </a:cubicBezTo>
                  <a:cubicBezTo>
                    <a:pt x="106" y="257"/>
                    <a:pt x="122" y="253"/>
                    <a:pt x="137" y="244"/>
                  </a:cubicBezTo>
                  <a:cubicBezTo>
                    <a:pt x="186" y="223"/>
                    <a:pt x="223" y="141"/>
                    <a:pt x="207" y="87"/>
                  </a:cubicBezTo>
                  <a:cubicBezTo>
                    <a:pt x="207" y="54"/>
                    <a:pt x="186" y="38"/>
                    <a:pt x="186" y="38"/>
                  </a:cubicBezTo>
                  <a:cubicBezTo>
                    <a:pt x="170" y="17"/>
                    <a:pt x="170" y="17"/>
                    <a:pt x="153" y="17"/>
                  </a:cubicBezTo>
                  <a:cubicBezTo>
                    <a:pt x="137" y="1"/>
                    <a:pt x="104" y="1"/>
                    <a:pt x="6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0" name="Google Shape;15300;p47"/>
            <p:cNvSpPr/>
            <p:nvPr/>
          </p:nvSpPr>
          <p:spPr>
            <a:xfrm>
              <a:off x="4233950" y="277310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31" y="0"/>
                  </a:moveTo>
                  <a:cubicBezTo>
                    <a:pt x="97" y="0"/>
                    <a:pt x="63" y="13"/>
                    <a:pt x="33" y="40"/>
                  </a:cubicBezTo>
                  <a:cubicBezTo>
                    <a:pt x="33" y="56"/>
                    <a:pt x="17" y="77"/>
                    <a:pt x="17" y="110"/>
                  </a:cubicBezTo>
                  <a:cubicBezTo>
                    <a:pt x="0" y="143"/>
                    <a:pt x="17" y="196"/>
                    <a:pt x="54" y="229"/>
                  </a:cubicBezTo>
                  <a:cubicBezTo>
                    <a:pt x="64" y="249"/>
                    <a:pt x="85" y="257"/>
                    <a:pt x="108" y="257"/>
                  </a:cubicBezTo>
                  <a:cubicBezTo>
                    <a:pt x="124" y="257"/>
                    <a:pt x="142" y="253"/>
                    <a:pt x="157" y="246"/>
                  </a:cubicBezTo>
                  <a:cubicBezTo>
                    <a:pt x="173" y="229"/>
                    <a:pt x="190" y="229"/>
                    <a:pt x="206" y="213"/>
                  </a:cubicBezTo>
                  <a:cubicBezTo>
                    <a:pt x="239" y="143"/>
                    <a:pt x="239" y="77"/>
                    <a:pt x="206" y="23"/>
                  </a:cubicBezTo>
                  <a:cubicBezTo>
                    <a:pt x="184" y="8"/>
                    <a:pt x="158" y="0"/>
                    <a:pt x="13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1" name="Google Shape;15301;p47"/>
            <p:cNvSpPr/>
            <p:nvPr/>
          </p:nvSpPr>
          <p:spPr>
            <a:xfrm>
              <a:off x="3895550" y="2689975"/>
              <a:ext cx="2600" cy="1250"/>
            </a:xfrm>
            <a:custGeom>
              <a:avLst/>
              <a:gdLst/>
              <a:ahLst/>
              <a:cxnLst/>
              <a:rect l="l" t="t" r="r" b="b"/>
              <a:pathLst>
                <a:path w="104" h="50" extrusionOk="0">
                  <a:moveTo>
                    <a:pt x="1" y="0"/>
                  </a:moveTo>
                  <a:cubicBezTo>
                    <a:pt x="1" y="1"/>
                    <a:pt x="1" y="17"/>
                    <a:pt x="17" y="17"/>
                  </a:cubicBezTo>
                  <a:cubicBezTo>
                    <a:pt x="34" y="33"/>
                    <a:pt x="50" y="50"/>
                    <a:pt x="67" y="50"/>
                  </a:cubicBezTo>
                  <a:lnTo>
                    <a:pt x="104" y="50"/>
                  </a:lnTo>
                  <a:cubicBezTo>
                    <a:pt x="67" y="33"/>
                    <a:pt x="34" y="17"/>
                    <a:pt x="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2" name="Google Shape;15302;p47"/>
            <p:cNvSpPr/>
            <p:nvPr/>
          </p:nvSpPr>
          <p:spPr>
            <a:xfrm>
              <a:off x="4205600" y="272295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4" y="1"/>
                  </a:moveTo>
                  <a:cubicBezTo>
                    <a:pt x="34" y="38"/>
                    <a:pt x="1" y="104"/>
                    <a:pt x="17" y="174"/>
                  </a:cubicBezTo>
                  <a:cubicBezTo>
                    <a:pt x="34" y="207"/>
                    <a:pt x="54" y="228"/>
                    <a:pt x="71" y="244"/>
                  </a:cubicBezTo>
                  <a:cubicBezTo>
                    <a:pt x="87" y="252"/>
                    <a:pt x="104" y="256"/>
                    <a:pt x="119" y="256"/>
                  </a:cubicBezTo>
                  <a:cubicBezTo>
                    <a:pt x="133" y="256"/>
                    <a:pt x="147" y="252"/>
                    <a:pt x="157" y="244"/>
                  </a:cubicBezTo>
                  <a:cubicBezTo>
                    <a:pt x="190" y="228"/>
                    <a:pt x="207" y="207"/>
                    <a:pt x="223" y="174"/>
                  </a:cubicBezTo>
                  <a:cubicBezTo>
                    <a:pt x="240" y="141"/>
                    <a:pt x="240" y="104"/>
                    <a:pt x="240" y="87"/>
                  </a:cubicBezTo>
                  <a:cubicBezTo>
                    <a:pt x="240" y="54"/>
                    <a:pt x="223" y="38"/>
                    <a:pt x="207" y="21"/>
                  </a:cubicBezTo>
                  <a:cubicBezTo>
                    <a:pt x="207" y="21"/>
                    <a:pt x="190" y="21"/>
                    <a:pt x="19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3" name="Google Shape;15303;p47"/>
            <p:cNvSpPr/>
            <p:nvPr/>
          </p:nvSpPr>
          <p:spPr>
            <a:xfrm>
              <a:off x="4208600" y="2739275"/>
              <a:ext cx="5575" cy="6475"/>
            </a:xfrm>
            <a:custGeom>
              <a:avLst/>
              <a:gdLst/>
              <a:ahLst/>
              <a:cxnLst/>
              <a:rect l="l" t="t" r="r" b="b"/>
              <a:pathLst>
                <a:path w="223" h="259" extrusionOk="0">
                  <a:moveTo>
                    <a:pt x="119" y="0"/>
                  </a:moveTo>
                  <a:cubicBezTo>
                    <a:pt x="69" y="0"/>
                    <a:pt x="14" y="46"/>
                    <a:pt x="0" y="106"/>
                  </a:cubicBezTo>
                  <a:cubicBezTo>
                    <a:pt x="0" y="139"/>
                    <a:pt x="0" y="172"/>
                    <a:pt x="17" y="210"/>
                  </a:cubicBezTo>
                  <a:cubicBezTo>
                    <a:pt x="37" y="226"/>
                    <a:pt x="54" y="242"/>
                    <a:pt x="87" y="259"/>
                  </a:cubicBezTo>
                  <a:cubicBezTo>
                    <a:pt x="140" y="259"/>
                    <a:pt x="206" y="226"/>
                    <a:pt x="223" y="139"/>
                  </a:cubicBezTo>
                  <a:cubicBezTo>
                    <a:pt x="223" y="106"/>
                    <a:pt x="223" y="90"/>
                    <a:pt x="206" y="53"/>
                  </a:cubicBezTo>
                  <a:cubicBezTo>
                    <a:pt x="206" y="36"/>
                    <a:pt x="190" y="36"/>
                    <a:pt x="190" y="36"/>
                  </a:cubicBezTo>
                  <a:cubicBezTo>
                    <a:pt x="173" y="20"/>
                    <a:pt x="157" y="3"/>
                    <a:pt x="140" y="3"/>
                  </a:cubicBezTo>
                  <a:cubicBezTo>
                    <a:pt x="133" y="1"/>
                    <a:pt x="126" y="0"/>
                    <a:pt x="11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4" name="Google Shape;15304;p47"/>
            <p:cNvSpPr/>
            <p:nvPr/>
          </p:nvSpPr>
          <p:spPr>
            <a:xfrm>
              <a:off x="3899375" y="2766225"/>
              <a:ext cx="6100" cy="6550"/>
            </a:xfrm>
            <a:custGeom>
              <a:avLst/>
              <a:gdLst/>
              <a:ahLst/>
              <a:cxnLst/>
              <a:rect l="l" t="t" r="r" b="b"/>
              <a:pathLst>
                <a:path w="244" h="262" extrusionOk="0">
                  <a:moveTo>
                    <a:pt x="135" y="1"/>
                  </a:moveTo>
                  <a:cubicBezTo>
                    <a:pt x="103" y="1"/>
                    <a:pt x="67" y="18"/>
                    <a:pt x="37" y="59"/>
                  </a:cubicBezTo>
                  <a:cubicBezTo>
                    <a:pt x="0" y="109"/>
                    <a:pt x="0" y="179"/>
                    <a:pt x="37" y="228"/>
                  </a:cubicBezTo>
                  <a:cubicBezTo>
                    <a:pt x="59" y="251"/>
                    <a:pt x="83" y="261"/>
                    <a:pt x="109" y="261"/>
                  </a:cubicBezTo>
                  <a:cubicBezTo>
                    <a:pt x="143" y="261"/>
                    <a:pt x="178" y="243"/>
                    <a:pt x="207" y="212"/>
                  </a:cubicBezTo>
                  <a:cubicBezTo>
                    <a:pt x="244" y="162"/>
                    <a:pt x="244" y="76"/>
                    <a:pt x="190" y="22"/>
                  </a:cubicBezTo>
                  <a:cubicBezTo>
                    <a:pt x="177" y="9"/>
                    <a:pt x="157" y="1"/>
                    <a:pt x="13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5" name="Google Shape;15305;p47"/>
            <p:cNvSpPr/>
            <p:nvPr/>
          </p:nvSpPr>
          <p:spPr>
            <a:xfrm>
              <a:off x="3895150" y="279180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4" y="1"/>
                  </a:moveTo>
                  <a:cubicBezTo>
                    <a:pt x="119" y="1"/>
                    <a:pt x="101" y="5"/>
                    <a:pt x="83" y="13"/>
                  </a:cubicBezTo>
                  <a:cubicBezTo>
                    <a:pt x="33" y="30"/>
                    <a:pt x="0" y="116"/>
                    <a:pt x="17" y="186"/>
                  </a:cubicBezTo>
                  <a:cubicBezTo>
                    <a:pt x="31" y="228"/>
                    <a:pt x="67" y="261"/>
                    <a:pt x="120" y="261"/>
                  </a:cubicBezTo>
                  <a:cubicBezTo>
                    <a:pt x="130" y="261"/>
                    <a:pt x="141" y="259"/>
                    <a:pt x="153" y="257"/>
                  </a:cubicBezTo>
                  <a:cubicBezTo>
                    <a:pt x="206" y="219"/>
                    <a:pt x="239" y="153"/>
                    <a:pt x="223" y="83"/>
                  </a:cubicBezTo>
                  <a:cubicBezTo>
                    <a:pt x="223" y="67"/>
                    <a:pt x="223" y="50"/>
                    <a:pt x="206" y="30"/>
                  </a:cubicBezTo>
                  <a:cubicBezTo>
                    <a:pt x="186" y="30"/>
                    <a:pt x="186" y="13"/>
                    <a:pt x="169" y="13"/>
                  </a:cubicBezTo>
                  <a:cubicBezTo>
                    <a:pt x="161" y="5"/>
                    <a:pt x="149" y="1"/>
                    <a:pt x="13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6" name="Google Shape;15306;p47"/>
            <p:cNvSpPr/>
            <p:nvPr/>
          </p:nvSpPr>
          <p:spPr>
            <a:xfrm>
              <a:off x="3900700" y="2827475"/>
              <a:ext cx="6025" cy="6300"/>
            </a:xfrm>
            <a:custGeom>
              <a:avLst/>
              <a:gdLst/>
              <a:ahLst/>
              <a:cxnLst/>
              <a:rect l="l" t="t" r="r" b="b"/>
              <a:pathLst>
                <a:path w="241" h="252" extrusionOk="0">
                  <a:moveTo>
                    <a:pt x="129" y="0"/>
                  </a:moveTo>
                  <a:cubicBezTo>
                    <a:pt x="116" y="0"/>
                    <a:pt x="104" y="5"/>
                    <a:pt x="88" y="13"/>
                  </a:cubicBezTo>
                  <a:cubicBezTo>
                    <a:pt x="50" y="29"/>
                    <a:pt x="34" y="46"/>
                    <a:pt x="17" y="83"/>
                  </a:cubicBezTo>
                  <a:cubicBezTo>
                    <a:pt x="1" y="116"/>
                    <a:pt x="1" y="149"/>
                    <a:pt x="1" y="169"/>
                  </a:cubicBezTo>
                  <a:cubicBezTo>
                    <a:pt x="17" y="202"/>
                    <a:pt x="34" y="235"/>
                    <a:pt x="67" y="252"/>
                  </a:cubicBezTo>
                  <a:lnTo>
                    <a:pt x="154" y="252"/>
                  </a:lnTo>
                  <a:cubicBezTo>
                    <a:pt x="207" y="219"/>
                    <a:pt x="240" y="149"/>
                    <a:pt x="224" y="83"/>
                  </a:cubicBezTo>
                  <a:cubicBezTo>
                    <a:pt x="224" y="66"/>
                    <a:pt x="207" y="46"/>
                    <a:pt x="191" y="29"/>
                  </a:cubicBezTo>
                  <a:cubicBezTo>
                    <a:pt x="191" y="29"/>
                    <a:pt x="191" y="13"/>
                    <a:pt x="170" y="13"/>
                  </a:cubicBezTo>
                  <a:cubicBezTo>
                    <a:pt x="154" y="5"/>
                    <a:pt x="141" y="0"/>
                    <a:pt x="12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7" name="Google Shape;15307;p47"/>
            <p:cNvSpPr/>
            <p:nvPr/>
          </p:nvSpPr>
          <p:spPr>
            <a:xfrm>
              <a:off x="4212925" y="2757375"/>
              <a:ext cx="5575" cy="6425"/>
            </a:xfrm>
            <a:custGeom>
              <a:avLst/>
              <a:gdLst/>
              <a:ahLst/>
              <a:cxnLst/>
              <a:rect l="l" t="t" r="r" b="b"/>
              <a:pathLst>
                <a:path w="223" h="257" extrusionOk="0">
                  <a:moveTo>
                    <a:pt x="120" y="1"/>
                  </a:moveTo>
                  <a:cubicBezTo>
                    <a:pt x="70" y="1"/>
                    <a:pt x="17" y="50"/>
                    <a:pt x="0" y="104"/>
                  </a:cubicBezTo>
                  <a:cubicBezTo>
                    <a:pt x="0" y="137"/>
                    <a:pt x="0" y="170"/>
                    <a:pt x="17" y="207"/>
                  </a:cubicBezTo>
                  <a:cubicBezTo>
                    <a:pt x="33" y="224"/>
                    <a:pt x="50" y="240"/>
                    <a:pt x="87" y="256"/>
                  </a:cubicBezTo>
                  <a:cubicBezTo>
                    <a:pt x="136" y="256"/>
                    <a:pt x="206" y="207"/>
                    <a:pt x="223" y="137"/>
                  </a:cubicBezTo>
                  <a:lnTo>
                    <a:pt x="223" y="104"/>
                  </a:lnTo>
                  <a:cubicBezTo>
                    <a:pt x="223" y="67"/>
                    <a:pt x="206" y="50"/>
                    <a:pt x="190" y="17"/>
                  </a:cubicBezTo>
                  <a:cubicBezTo>
                    <a:pt x="173" y="17"/>
                    <a:pt x="153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8" name="Google Shape;15308;p47"/>
            <p:cNvSpPr/>
            <p:nvPr/>
          </p:nvSpPr>
          <p:spPr>
            <a:xfrm>
              <a:off x="3885250" y="2806350"/>
              <a:ext cx="5600" cy="6500"/>
            </a:xfrm>
            <a:custGeom>
              <a:avLst/>
              <a:gdLst/>
              <a:ahLst/>
              <a:cxnLst/>
              <a:rect l="l" t="t" r="r" b="b"/>
              <a:pathLst>
                <a:path w="224" h="260" extrusionOk="0">
                  <a:moveTo>
                    <a:pt x="137" y="0"/>
                  </a:moveTo>
                  <a:cubicBezTo>
                    <a:pt x="104" y="0"/>
                    <a:pt x="87" y="17"/>
                    <a:pt x="50" y="33"/>
                  </a:cubicBezTo>
                  <a:cubicBezTo>
                    <a:pt x="34" y="50"/>
                    <a:pt x="17" y="87"/>
                    <a:pt x="1" y="120"/>
                  </a:cubicBezTo>
                  <a:cubicBezTo>
                    <a:pt x="1" y="153"/>
                    <a:pt x="1" y="190"/>
                    <a:pt x="17" y="206"/>
                  </a:cubicBezTo>
                  <a:cubicBezTo>
                    <a:pt x="34" y="239"/>
                    <a:pt x="50" y="256"/>
                    <a:pt x="87" y="256"/>
                  </a:cubicBezTo>
                  <a:cubicBezTo>
                    <a:pt x="94" y="258"/>
                    <a:pt x="100" y="259"/>
                    <a:pt x="107" y="259"/>
                  </a:cubicBezTo>
                  <a:cubicBezTo>
                    <a:pt x="154" y="259"/>
                    <a:pt x="209" y="214"/>
                    <a:pt x="223" y="153"/>
                  </a:cubicBezTo>
                  <a:cubicBezTo>
                    <a:pt x="223" y="120"/>
                    <a:pt x="223" y="87"/>
                    <a:pt x="207" y="50"/>
                  </a:cubicBezTo>
                  <a:lnTo>
                    <a:pt x="190" y="33"/>
                  </a:lnTo>
                  <a:cubicBezTo>
                    <a:pt x="170" y="17"/>
                    <a:pt x="153" y="17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9" name="Google Shape;15309;p47"/>
            <p:cNvSpPr/>
            <p:nvPr/>
          </p:nvSpPr>
          <p:spPr>
            <a:xfrm>
              <a:off x="3899775" y="2810075"/>
              <a:ext cx="6125" cy="6600"/>
            </a:xfrm>
            <a:custGeom>
              <a:avLst/>
              <a:gdLst/>
              <a:ahLst/>
              <a:cxnLst/>
              <a:rect l="l" t="t" r="r" b="b"/>
              <a:pathLst>
                <a:path w="245" h="264" extrusionOk="0">
                  <a:moveTo>
                    <a:pt x="121" y="1"/>
                  </a:moveTo>
                  <a:cubicBezTo>
                    <a:pt x="72" y="1"/>
                    <a:pt x="19" y="49"/>
                    <a:pt x="1" y="107"/>
                  </a:cubicBezTo>
                  <a:cubicBezTo>
                    <a:pt x="1" y="144"/>
                    <a:pt x="1" y="193"/>
                    <a:pt x="21" y="210"/>
                  </a:cubicBezTo>
                  <a:cubicBezTo>
                    <a:pt x="38" y="226"/>
                    <a:pt x="71" y="247"/>
                    <a:pt x="87" y="264"/>
                  </a:cubicBezTo>
                  <a:cubicBezTo>
                    <a:pt x="125" y="264"/>
                    <a:pt x="158" y="247"/>
                    <a:pt x="174" y="226"/>
                  </a:cubicBezTo>
                  <a:cubicBezTo>
                    <a:pt x="207" y="210"/>
                    <a:pt x="228" y="177"/>
                    <a:pt x="228" y="144"/>
                  </a:cubicBezTo>
                  <a:cubicBezTo>
                    <a:pt x="244" y="107"/>
                    <a:pt x="228" y="74"/>
                    <a:pt x="207" y="57"/>
                  </a:cubicBezTo>
                  <a:cubicBezTo>
                    <a:pt x="207" y="41"/>
                    <a:pt x="207" y="41"/>
                    <a:pt x="191" y="20"/>
                  </a:cubicBezTo>
                  <a:cubicBezTo>
                    <a:pt x="174" y="4"/>
                    <a:pt x="158" y="4"/>
                    <a:pt x="141" y="4"/>
                  </a:cubicBezTo>
                  <a:cubicBezTo>
                    <a:pt x="134" y="2"/>
                    <a:pt x="128" y="1"/>
                    <a:pt x="12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0" name="Google Shape;15310;p47"/>
            <p:cNvSpPr/>
            <p:nvPr/>
          </p:nvSpPr>
          <p:spPr>
            <a:xfrm>
              <a:off x="4158400" y="2824625"/>
              <a:ext cx="5575" cy="6250"/>
            </a:xfrm>
            <a:custGeom>
              <a:avLst/>
              <a:gdLst/>
              <a:ahLst/>
              <a:cxnLst/>
              <a:rect l="l" t="t" r="r" b="b"/>
              <a:pathLst>
                <a:path w="223" h="250" extrusionOk="0">
                  <a:moveTo>
                    <a:pt x="111" y="0"/>
                  </a:moveTo>
                  <a:cubicBezTo>
                    <a:pt x="92" y="0"/>
                    <a:pt x="76" y="12"/>
                    <a:pt x="50" y="24"/>
                  </a:cubicBezTo>
                  <a:cubicBezTo>
                    <a:pt x="33" y="40"/>
                    <a:pt x="17" y="77"/>
                    <a:pt x="0" y="110"/>
                  </a:cubicBezTo>
                  <a:cubicBezTo>
                    <a:pt x="0" y="143"/>
                    <a:pt x="0" y="180"/>
                    <a:pt x="17" y="197"/>
                  </a:cubicBezTo>
                  <a:cubicBezTo>
                    <a:pt x="33" y="230"/>
                    <a:pt x="50" y="246"/>
                    <a:pt x="87" y="246"/>
                  </a:cubicBezTo>
                  <a:cubicBezTo>
                    <a:pt x="93" y="249"/>
                    <a:pt x="100" y="250"/>
                    <a:pt x="107" y="250"/>
                  </a:cubicBezTo>
                  <a:cubicBezTo>
                    <a:pt x="154" y="250"/>
                    <a:pt x="209" y="204"/>
                    <a:pt x="223" y="143"/>
                  </a:cubicBezTo>
                  <a:cubicBezTo>
                    <a:pt x="223" y="110"/>
                    <a:pt x="223" y="77"/>
                    <a:pt x="206" y="57"/>
                  </a:cubicBezTo>
                  <a:cubicBezTo>
                    <a:pt x="206" y="40"/>
                    <a:pt x="206" y="40"/>
                    <a:pt x="190" y="24"/>
                  </a:cubicBezTo>
                  <a:cubicBezTo>
                    <a:pt x="169" y="7"/>
                    <a:pt x="153" y="7"/>
                    <a:pt x="136" y="7"/>
                  </a:cubicBezTo>
                  <a:cubicBezTo>
                    <a:pt x="127" y="2"/>
                    <a:pt x="118" y="0"/>
                    <a:pt x="11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1" name="Google Shape;15311;p47"/>
            <p:cNvSpPr/>
            <p:nvPr/>
          </p:nvSpPr>
          <p:spPr>
            <a:xfrm>
              <a:off x="4156225" y="274615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04" y="0"/>
                  </a:moveTo>
                  <a:cubicBezTo>
                    <a:pt x="87" y="21"/>
                    <a:pt x="50" y="38"/>
                    <a:pt x="34" y="54"/>
                  </a:cubicBezTo>
                  <a:cubicBezTo>
                    <a:pt x="17" y="71"/>
                    <a:pt x="17" y="104"/>
                    <a:pt x="1" y="141"/>
                  </a:cubicBezTo>
                  <a:cubicBezTo>
                    <a:pt x="1" y="174"/>
                    <a:pt x="17" y="207"/>
                    <a:pt x="34" y="227"/>
                  </a:cubicBezTo>
                  <a:cubicBezTo>
                    <a:pt x="56" y="248"/>
                    <a:pt x="80" y="257"/>
                    <a:pt x="104" y="257"/>
                  </a:cubicBezTo>
                  <a:cubicBezTo>
                    <a:pt x="140" y="257"/>
                    <a:pt x="175" y="238"/>
                    <a:pt x="207" y="207"/>
                  </a:cubicBezTo>
                  <a:cubicBezTo>
                    <a:pt x="240" y="157"/>
                    <a:pt x="240" y="71"/>
                    <a:pt x="207" y="38"/>
                  </a:cubicBezTo>
                  <a:cubicBezTo>
                    <a:pt x="174" y="0"/>
                    <a:pt x="137" y="0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2" name="Google Shape;15312;p47"/>
            <p:cNvSpPr/>
            <p:nvPr/>
          </p:nvSpPr>
          <p:spPr>
            <a:xfrm>
              <a:off x="4150675" y="273027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53" y="1"/>
                  </a:moveTo>
                  <a:cubicBezTo>
                    <a:pt x="87" y="1"/>
                    <a:pt x="33" y="54"/>
                    <a:pt x="17" y="120"/>
                  </a:cubicBezTo>
                  <a:cubicBezTo>
                    <a:pt x="0" y="157"/>
                    <a:pt x="0" y="190"/>
                    <a:pt x="17" y="207"/>
                  </a:cubicBezTo>
                  <a:cubicBezTo>
                    <a:pt x="33" y="244"/>
                    <a:pt x="66" y="260"/>
                    <a:pt x="87" y="260"/>
                  </a:cubicBezTo>
                  <a:cubicBezTo>
                    <a:pt x="95" y="262"/>
                    <a:pt x="103" y="263"/>
                    <a:pt x="111" y="263"/>
                  </a:cubicBezTo>
                  <a:cubicBezTo>
                    <a:pt x="169" y="263"/>
                    <a:pt x="223" y="215"/>
                    <a:pt x="223" y="157"/>
                  </a:cubicBezTo>
                  <a:cubicBezTo>
                    <a:pt x="239" y="120"/>
                    <a:pt x="239" y="87"/>
                    <a:pt x="223" y="54"/>
                  </a:cubicBezTo>
                  <a:cubicBezTo>
                    <a:pt x="206" y="54"/>
                    <a:pt x="206" y="38"/>
                    <a:pt x="206" y="38"/>
                  </a:cubicBezTo>
                  <a:cubicBezTo>
                    <a:pt x="190" y="17"/>
                    <a:pt x="169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3" name="Google Shape;15313;p47"/>
            <p:cNvSpPr/>
            <p:nvPr/>
          </p:nvSpPr>
          <p:spPr>
            <a:xfrm>
              <a:off x="4157975" y="27629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53" y="1"/>
                  </a:moveTo>
                  <a:cubicBezTo>
                    <a:pt x="83" y="1"/>
                    <a:pt x="34" y="50"/>
                    <a:pt x="17" y="120"/>
                  </a:cubicBezTo>
                  <a:cubicBezTo>
                    <a:pt x="1" y="153"/>
                    <a:pt x="17" y="190"/>
                    <a:pt x="34" y="207"/>
                  </a:cubicBezTo>
                  <a:cubicBezTo>
                    <a:pt x="34" y="240"/>
                    <a:pt x="67" y="256"/>
                    <a:pt x="104" y="256"/>
                  </a:cubicBezTo>
                  <a:cubicBezTo>
                    <a:pt x="111" y="259"/>
                    <a:pt x="119" y="261"/>
                    <a:pt x="127" y="261"/>
                  </a:cubicBezTo>
                  <a:cubicBezTo>
                    <a:pt x="173" y="261"/>
                    <a:pt x="226" y="213"/>
                    <a:pt x="240" y="153"/>
                  </a:cubicBezTo>
                  <a:cubicBezTo>
                    <a:pt x="240" y="120"/>
                    <a:pt x="240" y="87"/>
                    <a:pt x="223" y="50"/>
                  </a:cubicBezTo>
                  <a:lnTo>
                    <a:pt x="207" y="33"/>
                  </a:lnTo>
                  <a:cubicBezTo>
                    <a:pt x="186" y="17"/>
                    <a:pt x="170" y="17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4" name="Google Shape;15314;p47"/>
            <p:cNvSpPr/>
            <p:nvPr/>
          </p:nvSpPr>
          <p:spPr>
            <a:xfrm>
              <a:off x="4163950" y="2730550"/>
              <a:ext cx="6425" cy="6400"/>
            </a:xfrm>
            <a:custGeom>
              <a:avLst/>
              <a:gdLst/>
              <a:ahLst/>
              <a:cxnLst/>
              <a:rect l="l" t="t" r="r" b="b"/>
              <a:pathLst>
                <a:path w="257" h="256" extrusionOk="0">
                  <a:moveTo>
                    <a:pt x="144" y="1"/>
                  </a:moveTo>
                  <a:cubicBezTo>
                    <a:pt x="114" y="1"/>
                    <a:pt x="80" y="14"/>
                    <a:pt x="50" y="43"/>
                  </a:cubicBezTo>
                  <a:cubicBezTo>
                    <a:pt x="1" y="109"/>
                    <a:pt x="17" y="179"/>
                    <a:pt x="50" y="233"/>
                  </a:cubicBezTo>
                  <a:cubicBezTo>
                    <a:pt x="71" y="249"/>
                    <a:pt x="87" y="249"/>
                    <a:pt x="104" y="249"/>
                  </a:cubicBezTo>
                  <a:cubicBezTo>
                    <a:pt x="113" y="254"/>
                    <a:pt x="123" y="256"/>
                    <a:pt x="133" y="256"/>
                  </a:cubicBezTo>
                  <a:cubicBezTo>
                    <a:pt x="163" y="256"/>
                    <a:pt x="195" y="240"/>
                    <a:pt x="207" y="212"/>
                  </a:cubicBezTo>
                  <a:cubicBezTo>
                    <a:pt x="240" y="163"/>
                    <a:pt x="256" y="109"/>
                    <a:pt x="240" y="76"/>
                  </a:cubicBezTo>
                  <a:cubicBezTo>
                    <a:pt x="240" y="60"/>
                    <a:pt x="224" y="43"/>
                    <a:pt x="207" y="27"/>
                  </a:cubicBezTo>
                  <a:cubicBezTo>
                    <a:pt x="192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5" name="Google Shape;15315;p47"/>
            <p:cNvSpPr/>
            <p:nvPr/>
          </p:nvSpPr>
          <p:spPr>
            <a:xfrm>
              <a:off x="4190975" y="272037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40" y="1"/>
                  </a:moveTo>
                  <a:cubicBezTo>
                    <a:pt x="124" y="1"/>
                    <a:pt x="87" y="1"/>
                    <a:pt x="54" y="21"/>
                  </a:cubicBezTo>
                  <a:cubicBezTo>
                    <a:pt x="37" y="38"/>
                    <a:pt x="21" y="71"/>
                    <a:pt x="0" y="104"/>
                  </a:cubicBezTo>
                  <a:cubicBezTo>
                    <a:pt x="0" y="141"/>
                    <a:pt x="0" y="174"/>
                    <a:pt x="21" y="207"/>
                  </a:cubicBezTo>
                  <a:cubicBezTo>
                    <a:pt x="37" y="228"/>
                    <a:pt x="54" y="244"/>
                    <a:pt x="87" y="260"/>
                  </a:cubicBezTo>
                  <a:cubicBezTo>
                    <a:pt x="157" y="260"/>
                    <a:pt x="206" y="207"/>
                    <a:pt x="227" y="141"/>
                  </a:cubicBezTo>
                  <a:cubicBezTo>
                    <a:pt x="243" y="104"/>
                    <a:pt x="227" y="71"/>
                    <a:pt x="206" y="54"/>
                  </a:cubicBezTo>
                  <a:cubicBezTo>
                    <a:pt x="206" y="38"/>
                    <a:pt x="206" y="38"/>
                    <a:pt x="190" y="21"/>
                  </a:cubicBezTo>
                  <a:cubicBezTo>
                    <a:pt x="190" y="21"/>
                    <a:pt x="173" y="1"/>
                    <a:pt x="14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6" name="Google Shape;15316;p47"/>
            <p:cNvSpPr/>
            <p:nvPr/>
          </p:nvSpPr>
          <p:spPr>
            <a:xfrm>
              <a:off x="4162200" y="2715750"/>
              <a:ext cx="5600" cy="6500"/>
            </a:xfrm>
            <a:custGeom>
              <a:avLst/>
              <a:gdLst/>
              <a:ahLst/>
              <a:cxnLst/>
              <a:rect l="l" t="t" r="r" b="b"/>
              <a:pathLst>
                <a:path w="224" h="260" extrusionOk="0">
                  <a:moveTo>
                    <a:pt x="141" y="0"/>
                  </a:moveTo>
                  <a:cubicBezTo>
                    <a:pt x="120" y="0"/>
                    <a:pt x="87" y="17"/>
                    <a:pt x="54" y="33"/>
                  </a:cubicBezTo>
                  <a:cubicBezTo>
                    <a:pt x="38" y="50"/>
                    <a:pt x="17" y="83"/>
                    <a:pt x="1" y="120"/>
                  </a:cubicBezTo>
                  <a:cubicBezTo>
                    <a:pt x="1" y="153"/>
                    <a:pt x="1" y="186"/>
                    <a:pt x="17" y="206"/>
                  </a:cubicBezTo>
                  <a:cubicBezTo>
                    <a:pt x="38" y="239"/>
                    <a:pt x="54" y="256"/>
                    <a:pt x="87" y="256"/>
                  </a:cubicBezTo>
                  <a:cubicBezTo>
                    <a:pt x="97" y="258"/>
                    <a:pt x="105" y="259"/>
                    <a:pt x="114" y="259"/>
                  </a:cubicBezTo>
                  <a:cubicBezTo>
                    <a:pt x="170" y="259"/>
                    <a:pt x="209" y="214"/>
                    <a:pt x="223" y="153"/>
                  </a:cubicBezTo>
                  <a:cubicBezTo>
                    <a:pt x="223" y="120"/>
                    <a:pt x="223" y="83"/>
                    <a:pt x="207" y="50"/>
                  </a:cubicBezTo>
                  <a:cubicBezTo>
                    <a:pt x="207" y="50"/>
                    <a:pt x="207" y="33"/>
                    <a:pt x="190" y="33"/>
                  </a:cubicBezTo>
                  <a:cubicBezTo>
                    <a:pt x="174" y="17"/>
                    <a:pt x="157" y="17"/>
                    <a:pt x="14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7" name="Google Shape;15317;p47"/>
            <p:cNvSpPr/>
            <p:nvPr/>
          </p:nvSpPr>
          <p:spPr>
            <a:xfrm>
              <a:off x="4148075" y="2839425"/>
              <a:ext cx="5600" cy="6075"/>
            </a:xfrm>
            <a:custGeom>
              <a:avLst/>
              <a:gdLst/>
              <a:ahLst/>
              <a:cxnLst/>
              <a:rect l="l" t="t" r="r" b="b"/>
              <a:pathLst>
                <a:path w="224" h="243" extrusionOk="0">
                  <a:moveTo>
                    <a:pt x="121" y="1"/>
                  </a:moveTo>
                  <a:cubicBezTo>
                    <a:pt x="67" y="1"/>
                    <a:pt x="17" y="34"/>
                    <a:pt x="1" y="104"/>
                  </a:cubicBezTo>
                  <a:cubicBezTo>
                    <a:pt x="1" y="137"/>
                    <a:pt x="1" y="170"/>
                    <a:pt x="17" y="186"/>
                  </a:cubicBezTo>
                  <a:cubicBezTo>
                    <a:pt x="34" y="223"/>
                    <a:pt x="50" y="240"/>
                    <a:pt x="88" y="240"/>
                  </a:cubicBezTo>
                  <a:cubicBezTo>
                    <a:pt x="94" y="242"/>
                    <a:pt x="101" y="243"/>
                    <a:pt x="108" y="243"/>
                  </a:cubicBezTo>
                  <a:cubicBezTo>
                    <a:pt x="154" y="243"/>
                    <a:pt x="209" y="198"/>
                    <a:pt x="224" y="137"/>
                  </a:cubicBezTo>
                  <a:lnTo>
                    <a:pt x="224" y="104"/>
                  </a:lnTo>
                  <a:cubicBezTo>
                    <a:pt x="224" y="67"/>
                    <a:pt x="207" y="34"/>
                    <a:pt x="191" y="17"/>
                  </a:cubicBezTo>
                  <a:cubicBezTo>
                    <a:pt x="170" y="1"/>
                    <a:pt x="153" y="1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8" name="Google Shape;15318;p47"/>
            <p:cNvSpPr/>
            <p:nvPr/>
          </p:nvSpPr>
          <p:spPr>
            <a:xfrm>
              <a:off x="4140775" y="2804700"/>
              <a:ext cx="6000" cy="6725"/>
            </a:xfrm>
            <a:custGeom>
              <a:avLst/>
              <a:gdLst/>
              <a:ahLst/>
              <a:cxnLst/>
              <a:rect l="l" t="t" r="r" b="b"/>
              <a:pathLst>
                <a:path w="240" h="269" extrusionOk="0">
                  <a:moveTo>
                    <a:pt x="139" y="0"/>
                  </a:moveTo>
                  <a:cubicBezTo>
                    <a:pt x="124" y="0"/>
                    <a:pt x="112" y="4"/>
                    <a:pt x="103" y="13"/>
                  </a:cubicBezTo>
                  <a:cubicBezTo>
                    <a:pt x="33" y="50"/>
                    <a:pt x="0" y="116"/>
                    <a:pt x="17" y="186"/>
                  </a:cubicBezTo>
                  <a:cubicBezTo>
                    <a:pt x="33" y="219"/>
                    <a:pt x="50" y="235"/>
                    <a:pt x="70" y="256"/>
                  </a:cubicBezTo>
                  <a:cubicBezTo>
                    <a:pt x="87" y="264"/>
                    <a:pt x="99" y="268"/>
                    <a:pt x="112" y="268"/>
                  </a:cubicBezTo>
                  <a:cubicBezTo>
                    <a:pt x="124" y="268"/>
                    <a:pt x="136" y="264"/>
                    <a:pt x="153" y="256"/>
                  </a:cubicBezTo>
                  <a:cubicBezTo>
                    <a:pt x="190" y="235"/>
                    <a:pt x="206" y="219"/>
                    <a:pt x="223" y="186"/>
                  </a:cubicBezTo>
                  <a:cubicBezTo>
                    <a:pt x="239" y="153"/>
                    <a:pt x="239" y="116"/>
                    <a:pt x="239" y="83"/>
                  </a:cubicBezTo>
                  <a:cubicBezTo>
                    <a:pt x="223" y="66"/>
                    <a:pt x="223" y="50"/>
                    <a:pt x="206" y="29"/>
                  </a:cubicBezTo>
                  <a:lnTo>
                    <a:pt x="190" y="13"/>
                  </a:lnTo>
                  <a:cubicBezTo>
                    <a:pt x="171" y="4"/>
                    <a:pt x="154" y="0"/>
                    <a:pt x="13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9" name="Google Shape;15319;p47"/>
            <p:cNvSpPr/>
            <p:nvPr/>
          </p:nvSpPr>
          <p:spPr>
            <a:xfrm>
              <a:off x="4143350" y="2715325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133" y="1"/>
                  </a:moveTo>
                  <a:cubicBezTo>
                    <a:pt x="99" y="1"/>
                    <a:pt x="64" y="19"/>
                    <a:pt x="33" y="50"/>
                  </a:cubicBezTo>
                  <a:cubicBezTo>
                    <a:pt x="0" y="100"/>
                    <a:pt x="0" y="186"/>
                    <a:pt x="50" y="223"/>
                  </a:cubicBezTo>
                  <a:cubicBezTo>
                    <a:pt x="65" y="244"/>
                    <a:pt x="85" y="253"/>
                    <a:pt x="107" y="253"/>
                  </a:cubicBezTo>
                  <a:cubicBezTo>
                    <a:pt x="139" y="253"/>
                    <a:pt x="175" y="234"/>
                    <a:pt x="206" y="203"/>
                  </a:cubicBezTo>
                  <a:cubicBezTo>
                    <a:pt x="239" y="153"/>
                    <a:pt x="239" y="67"/>
                    <a:pt x="206" y="34"/>
                  </a:cubicBezTo>
                  <a:cubicBezTo>
                    <a:pt x="184" y="11"/>
                    <a:pt x="159" y="1"/>
                    <a:pt x="13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0" name="Google Shape;15320;p47"/>
            <p:cNvSpPr/>
            <p:nvPr/>
          </p:nvSpPr>
          <p:spPr>
            <a:xfrm>
              <a:off x="4140775" y="2695950"/>
              <a:ext cx="6400" cy="6325"/>
            </a:xfrm>
            <a:custGeom>
              <a:avLst/>
              <a:gdLst/>
              <a:ahLst/>
              <a:cxnLst/>
              <a:rect l="l" t="t" r="r" b="b"/>
              <a:pathLst>
                <a:path w="256" h="253" extrusionOk="0">
                  <a:moveTo>
                    <a:pt x="103" y="1"/>
                  </a:moveTo>
                  <a:cubicBezTo>
                    <a:pt x="33" y="34"/>
                    <a:pt x="0" y="104"/>
                    <a:pt x="17" y="174"/>
                  </a:cubicBezTo>
                  <a:cubicBezTo>
                    <a:pt x="33" y="207"/>
                    <a:pt x="50" y="223"/>
                    <a:pt x="70" y="240"/>
                  </a:cubicBezTo>
                  <a:cubicBezTo>
                    <a:pt x="87" y="248"/>
                    <a:pt x="103" y="252"/>
                    <a:pt x="118" y="252"/>
                  </a:cubicBezTo>
                  <a:cubicBezTo>
                    <a:pt x="132" y="252"/>
                    <a:pt x="145" y="248"/>
                    <a:pt x="153" y="240"/>
                  </a:cubicBezTo>
                  <a:cubicBezTo>
                    <a:pt x="223" y="223"/>
                    <a:pt x="256" y="137"/>
                    <a:pt x="239" y="87"/>
                  </a:cubicBezTo>
                  <a:cubicBezTo>
                    <a:pt x="239" y="50"/>
                    <a:pt x="223" y="34"/>
                    <a:pt x="206" y="17"/>
                  </a:cubicBezTo>
                  <a:cubicBezTo>
                    <a:pt x="206" y="17"/>
                    <a:pt x="190" y="17"/>
                    <a:pt x="19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1" name="Google Shape;15321;p47"/>
            <p:cNvSpPr/>
            <p:nvPr/>
          </p:nvSpPr>
          <p:spPr>
            <a:xfrm>
              <a:off x="4139025" y="2741000"/>
              <a:ext cx="6500" cy="6425"/>
            </a:xfrm>
            <a:custGeom>
              <a:avLst/>
              <a:gdLst/>
              <a:ahLst/>
              <a:cxnLst/>
              <a:rect l="l" t="t" r="r" b="b"/>
              <a:pathLst>
                <a:path w="260" h="257" extrusionOk="0">
                  <a:moveTo>
                    <a:pt x="103" y="0"/>
                  </a:moveTo>
                  <a:cubicBezTo>
                    <a:pt x="37" y="37"/>
                    <a:pt x="0" y="103"/>
                    <a:pt x="17" y="173"/>
                  </a:cubicBezTo>
                  <a:cubicBezTo>
                    <a:pt x="32" y="225"/>
                    <a:pt x="71" y="256"/>
                    <a:pt x="113" y="256"/>
                  </a:cubicBezTo>
                  <a:cubicBezTo>
                    <a:pt x="127" y="256"/>
                    <a:pt x="143" y="252"/>
                    <a:pt x="157" y="244"/>
                  </a:cubicBezTo>
                  <a:cubicBezTo>
                    <a:pt x="223" y="227"/>
                    <a:pt x="260" y="141"/>
                    <a:pt x="243" y="70"/>
                  </a:cubicBezTo>
                  <a:cubicBezTo>
                    <a:pt x="223" y="54"/>
                    <a:pt x="223" y="37"/>
                    <a:pt x="206" y="21"/>
                  </a:cubicBezTo>
                  <a:cubicBezTo>
                    <a:pt x="206" y="21"/>
                    <a:pt x="190" y="21"/>
                    <a:pt x="19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2" name="Google Shape;15322;p47"/>
            <p:cNvSpPr/>
            <p:nvPr/>
          </p:nvSpPr>
          <p:spPr>
            <a:xfrm>
              <a:off x="4144575" y="2776350"/>
              <a:ext cx="6125" cy="6725"/>
            </a:xfrm>
            <a:custGeom>
              <a:avLst/>
              <a:gdLst/>
              <a:ahLst/>
              <a:cxnLst/>
              <a:rect l="l" t="t" r="r" b="b"/>
              <a:pathLst>
                <a:path w="245" h="269" extrusionOk="0">
                  <a:moveTo>
                    <a:pt x="138" y="0"/>
                  </a:moveTo>
                  <a:cubicBezTo>
                    <a:pt x="123" y="0"/>
                    <a:pt x="106" y="5"/>
                    <a:pt x="87" y="13"/>
                  </a:cubicBezTo>
                  <a:cubicBezTo>
                    <a:pt x="71" y="29"/>
                    <a:pt x="38" y="50"/>
                    <a:pt x="21" y="83"/>
                  </a:cubicBezTo>
                  <a:cubicBezTo>
                    <a:pt x="1" y="116"/>
                    <a:pt x="1" y="153"/>
                    <a:pt x="21" y="186"/>
                  </a:cubicBezTo>
                  <a:cubicBezTo>
                    <a:pt x="21" y="219"/>
                    <a:pt x="38" y="235"/>
                    <a:pt x="71" y="256"/>
                  </a:cubicBezTo>
                  <a:cubicBezTo>
                    <a:pt x="79" y="264"/>
                    <a:pt x="93" y="268"/>
                    <a:pt x="108" y="268"/>
                  </a:cubicBezTo>
                  <a:cubicBezTo>
                    <a:pt x="123" y="268"/>
                    <a:pt x="141" y="264"/>
                    <a:pt x="157" y="256"/>
                  </a:cubicBezTo>
                  <a:cubicBezTo>
                    <a:pt x="207" y="235"/>
                    <a:pt x="244" y="153"/>
                    <a:pt x="228" y="83"/>
                  </a:cubicBezTo>
                  <a:cubicBezTo>
                    <a:pt x="228" y="66"/>
                    <a:pt x="228" y="50"/>
                    <a:pt x="207" y="29"/>
                  </a:cubicBezTo>
                  <a:cubicBezTo>
                    <a:pt x="190" y="29"/>
                    <a:pt x="190" y="29"/>
                    <a:pt x="174" y="13"/>
                  </a:cubicBezTo>
                  <a:cubicBezTo>
                    <a:pt x="166" y="5"/>
                    <a:pt x="153" y="0"/>
                    <a:pt x="13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3" name="Google Shape;15323;p47"/>
            <p:cNvSpPr/>
            <p:nvPr/>
          </p:nvSpPr>
          <p:spPr>
            <a:xfrm>
              <a:off x="4143750" y="27590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57" y="1"/>
                  </a:moveTo>
                  <a:cubicBezTo>
                    <a:pt x="87" y="1"/>
                    <a:pt x="34" y="38"/>
                    <a:pt x="17" y="104"/>
                  </a:cubicBezTo>
                  <a:cubicBezTo>
                    <a:pt x="1" y="158"/>
                    <a:pt x="17" y="190"/>
                    <a:pt x="34" y="228"/>
                  </a:cubicBezTo>
                  <a:cubicBezTo>
                    <a:pt x="54" y="244"/>
                    <a:pt x="71" y="261"/>
                    <a:pt x="87" y="261"/>
                  </a:cubicBezTo>
                  <a:cubicBezTo>
                    <a:pt x="120" y="261"/>
                    <a:pt x="157" y="261"/>
                    <a:pt x="174" y="244"/>
                  </a:cubicBezTo>
                  <a:cubicBezTo>
                    <a:pt x="207" y="207"/>
                    <a:pt x="223" y="190"/>
                    <a:pt x="223" y="158"/>
                  </a:cubicBezTo>
                  <a:cubicBezTo>
                    <a:pt x="240" y="125"/>
                    <a:pt x="240" y="87"/>
                    <a:pt x="223" y="54"/>
                  </a:cubicBezTo>
                  <a:cubicBezTo>
                    <a:pt x="207" y="54"/>
                    <a:pt x="207" y="38"/>
                    <a:pt x="207" y="38"/>
                  </a:cubicBezTo>
                  <a:lnTo>
                    <a:pt x="190" y="21"/>
                  </a:lnTo>
                  <a:cubicBezTo>
                    <a:pt x="174" y="21"/>
                    <a:pt x="157" y="1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4" name="Google Shape;15324;p47"/>
            <p:cNvSpPr/>
            <p:nvPr/>
          </p:nvSpPr>
          <p:spPr>
            <a:xfrm>
              <a:off x="4163950" y="2839950"/>
              <a:ext cx="6025" cy="6300"/>
            </a:xfrm>
            <a:custGeom>
              <a:avLst/>
              <a:gdLst/>
              <a:ahLst/>
              <a:cxnLst/>
              <a:rect l="l" t="t" r="r" b="b"/>
              <a:pathLst>
                <a:path w="241" h="252" extrusionOk="0">
                  <a:moveTo>
                    <a:pt x="140" y="0"/>
                  </a:moveTo>
                  <a:cubicBezTo>
                    <a:pt x="125" y="0"/>
                    <a:pt x="112" y="4"/>
                    <a:pt x="104" y="13"/>
                  </a:cubicBezTo>
                  <a:cubicBezTo>
                    <a:pt x="34" y="29"/>
                    <a:pt x="1" y="116"/>
                    <a:pt x="17" y="165"/>
                  </a:cubicBezTo>
                  <a:cubicBezTo>
                    <a:pt x="17" y="202"/>
                    <a:pt x="50" y="235"/>
                    <a:pt x="71" y="235"/>
                  </a:cubicBezTo>
                  <a:cubicBezTo>
                    <a:pt x="104" y="252"/>
                    <a:pt x="120" y="252"/>
                    <a:pt x="153" y="252"/>
                  </a:cubicBezTo>
                  <a:cubicBezTo>
                    <a:pt x="191" y="235"/>
                    <a:pt x="207" y="202"/>
                    <a:pt x="224" y="186"/>
                  </a:cubicBezTo>
                  <a:cubicBezTo>
                    <a:pt x="240" y="149"/>
                    <a:pt x="240" y="116"/>
                    <a:pt x="240" y="83"/>
                  </a:cubicBezTo>
                  <a:cubicBezTo>
                    <a:pt x="224" y="62"/>
                    <a:pt x="224" y="46"/>
                    <a:pt x="207" y="29"/>
                  </a:cubicBezTo>
                  <a:cubicBezTo>
                    <a:pt x="207" y="13"/>
                    <a:pt x="191" y="13"/>
                    <a:pt x="191" y="13"/>
                  </a:cubicBezTo>
                  <a:cubicBezTo>
                    <a:pt x="172" y="4"/>
                    <a:pt x="154" y="0"/>
                    <a:pt x="14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5" name="Google Shape;15325;p47"/>
            <p:cNvSpPr/>
            <p:nvPr/>
          </p:nvSpPr>
          <p:spPr>
            <a:xfrm>
              <a:off x="4143350" y="28212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25" y="1"/>
                  </a:moveTo>
                  <a:cubicBezTo>
                    <a:pt x="72" y="1"/>
                    <a:pt x="31" y="48"/>
                    <a:pt x="17" y="108"/>
                  </a:cubicBezTo>
                  <a:cubicBezTo>
                    <a:pt x="0" y="141"/>
                    <a:pt x="17" y="174"/>
                    <a:pt x="33" y="211"/>
                  </a:cubicBezTo>
                  <a:cubicBezTo>
                    <a:pt x="50" y="228"/>
                    <a:pt x="70" y="244"/>
                    <a:pt x="103" y="261"/>
                  </a:cubicBezTo>
                  <a:cubicBezTo>
                    <a:pt x="153" y="261"/>
                    <a:pt x="223" y="211"/>
                    <a:pt x="239" y="141"/>
                  </a:cubicBezTo>
                  <a:cubicBezTo>
                    <a:pt x="239" y="108"/>
                    <a:pt x="239" y="71"/>
                    <a:pt x="223" y="55"/>
                  </a:cubicBezTo>
                  <a:cubicBezTo>
                    <a:pt x="223" y="38"/>
                    <a:pt x="206" y="38"/>
                    <a:pt x="206" y="22"/>
                  </a:cubicBezTo>
                  <a:cubicBezTo>
                    <a:pt x="190" y="5"/>
                    <a:pt x="173" y="5"/>
                    <a:pt x="153" y="5"/>
                  </a:cubicBezTo>
                  <a:cubicBezTo>
                    <a:pt x="143" y="2"/>
                    <a:pt x="134" y="1"/>
                    <a:pt x="12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6" name="Google Shape;15326;p47"/>
            <p:cNvSpPr/>
            <p:nvPr/>
          </p:nvSpPr>
          <p:spPr>
            <a:xfrm>
              <a:off x="4186750" y="2765850"/>
              <a:ext cx="5575" cy="6200"/>
            </a:xfrm>
            <a:custGeom>
              <a:avLst/>
              <a:gdLst/>
              <a:ahLst/>
              <a:cxnLst/>
              <a:rect l="l" t="t" r="r" b="b"/>
              <a:pathLst>
                <a:path w="223" h="248" extrusionOk="0">
                  <a:moveTo>
                    <a:pt x="110" y="1"/>
                  </a:moveTo>
                  <a:cubicBezTo>
                    <a:pt x="54" y="1"/>
                    <a:pt x="14" y="46"/>
                    <a:pt x="0" y="107"/>
                  </a:cubicBezTo>
                  <a:cubicBezTo>
                    <a:pt x="0" y="140"/>
                    <a:pt x="0" y="177"/>
                    <a:pt x="17" y="194"/>
                  </a:cubicBezTo>
                  <a:cubicBezTo>
                    <a:pt x="33" y="227"/>
                    <a:pt x="50" y="243"/>
                    <a:pt x="87" y="243"/>
                  </a:cubicBezTo>
                  <a:cubicBezTo>
                    <a:pt x="94" y="246"/>
                    <a:pt x="102" y="248"/>
                    <a:pt x="110" y="248"/>
                  </a:cubicBezTo>
                  <a:cubicBezTo>
                    <a:pt x="156" y="248"/>
                    <a:pt x="209" y="200"/>
                    <a:pt x="223" y="140"/>
                  </a:cubicBezTo>
                  <a:cubicBezTo>
                    <a:pt x="223" y="107"/>
                    <a:pt x="223" y="74"/>
                    <a:pt x="206" y="58"/>
                  </a:cubicBezTo>
                  <a:cubicBezTo>
                    <a:pt x="206" y="37"/>
                    <a:pt x="190" y="37"/>
                    <a:pt x="190" y="21"/>
                  </a:cubicBezTo>
                  <a:cubicBezTo>
                    <a:pt x="169" y="4"/>
                    <a:pt x="153" y="4"/>
                    <a:pt x="136" y="4"/>
                  </a:cubicBezTo>
                  <a:cubicBezTo>
                    <a:pt x="127" y="2"/>
                    <a:pt x="118" y="1"/>
                    <a:pt x="11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7" name="Google Shape;15327;p47"/>
            <p:cNvSpPr/>
            <p:nvPr/>
          </p:nvSpPr>
          <p:spPr>
            <a:xfrm>
              <a:off x="4178600" y="2733400"/>
              <a:ext cx="6400" cy="6375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145" y="0"/>
                  </a:moveTo>
                  <a:cubicBezTo>
                    <a:pt x="132" y="0"/>
                    <a:pt x="120" y="5"/>
                    <a:pt x="103" y="16"/>
                  </a:cubicBezTo>
                  <a:cubicBezTo>
                    <a:pt x="33" y="32"/>
                    <a:pt x="0" y="119"/>
                    <a:pt x="17" y="185"/>
                  </a:cubicBezTo>
                  <a:cubicBezTo>
                    <a:pt x="33" y="201"/>
                    <a:pt x="50" y="238"/>
                    <a:pt x="66" y="255"/>
                  </a:cubicBezTo>
                  <a:lnTo>
                    <a:pt x="153" y="255"/>
                  </a:lnTo>
                  <a:cubicBezTo>
                    <a:pt x="186" y="238"/>
                    <a:pt x="223" y="222"/>
                    <a:pt x="223" y="185"/>
                  </a:cubicBezTo>
                  <a:cubicBezTo>
                    <a:pt x="239" y="152"/>
                    <a:pt x="256" y="119"/>
                    <a:pt x="239" y="82"/>
                  </a:cubicBezTo>
                  <a:cubicBezTo>
                    <a:pt x="239" y="65"/>
                    <a:pt x="223" y="49"/>
                    <a:pt x="206" y="32"/>
                  </a:cubicBezTo>
                  <a:lnTo>
                    <a:pt x="186" y="16"/>
                  </a:lnTo>
                  <a:cubicBezTo>
                    <a:pt x="169" y="5"/>
                    <a:pt x="157" y="0"/>
                    <a:pt x="145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8" name="Google Shape;15328;p47"/>
            <p:cNvSpPr/>
            <p:nvPr/>
          </p:nvSpPr>
          <p:spPr>
            <a:xfrm>
              <a:off x="4184575" y="270477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30" y="1"/>
                  </a:moveTo>
                  <a:cubicBezTo>
                    <a:pt x="99" y="1"/>
                    <a:pt x="70" y="14"/>
                    <a:pt x="50" y="43"/>
                  </a:cubicBezTo>
                  <a:cubicBezTo>
                    <a:pt x="0" y="109"/>
                    <a:pt x="0" y="179"/>
                    <a:pt x="50" y="233"/>
                  </a:cubicBezTo>
                  <a:cubicBezTo>
                    <a:pt x="50" y="233"/>
                    <a:pt x="71" y="250"/>
                    <a:pt x="87" y="250"/>
                  </a:cubicBezTo>
                  <a:cubicBezTo>
                    <a:pt x="100" y="254"/>
                    <a:pt x="112" y="256"/>
                    <a:pt x="124" y="256"/>
                  </a:cubicBezTo>
                  <a:cubicBezTo>
                    <a:pt x="156" y="256"/>
                    <a:pt x="182" y="240"/>
                    <a:pt x="207" y="212"/>
                  </a:cubicBezTo>
                  <a:cubicBezTo>
                    <a:pt x="240" y="163"/>
                    <a:pt x="240" y="109"/>
                    <a:pt x="240" y="76"/>
                  </a:cubicBezTo>
                  <a:cubicBezTo>
                    <a:pt x="223" y="60"/>
                    <a:pt x="223" y="43"/>
                    <a:pt x="207" y="27"/>
                  </a:cubicBezTo>
                  <a:cubicBezTo>
                    <a:pt x="182" y="10"/>
                    <a:pt x="155" y="1"/>
                    <a:pt x="13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9" name="Google Shape;15329;p47"/>
            <p:cNvSpPr/>
            <p:nvPr/>
          </p:nvSpPr>
          <p:spPr>
            <a:xfrm>
              <a:off x="4173850" y="277882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53" y="0"/>
                  </a:moveTo>
                  <a:cubicBezTo>
                    <a:pt x="87" y="0"/>
                    <a:pt x="17" y="54"/>
                    <a:pt x="17" y="120"/>
                  </a:cubicBezTo>
                  <a:cubicBezTo>
                    <a:pt x="1" y="157"/>
                    <a:pt x="1" y="190"/>
                    <a:pt x="17" y="207"/>
                  </a:cubicBezTo>
                  <a:cubicBezTo>
                    <a:pt x="34" y="240"/>
                    <a:pt x="67" y="260"/>
                    <a:pt x="87" y="260"/>
                  </a:cubicBezTo>
                  <a:cubicBezTo>
                    <a:pt x="95" y="262"/>
                    <a:pt x="103" y="263"/>
                    <a:pt x="111" y="263"/>
                  </a:cubicBezTo>
                  <a:cubicBezTo>
                    <a:pt x="166" y="263"/>
                    <a:pt x="209" y="215"/>
                    <a:pt x="223" y="157"/>
                  </a:cubicBezTo>
                  <a:cubicBezTo>
                    <a:pt x="240" y="120"/>
                    <a:pt x="223" y="87"/>
                    <a:pt x="223" y="54"/>
                  </a:cubicBezTo>
                  <a:cubicBezTo>
                    <a:pt x="207" y="54"/>
                    <a:pt x="207" y="33"/>
                    <a:pt x="207" y="33"/>
                  </a:cubicBezTo>
                  <a:cubicBezTo>
                    <a:pt x="190" y="17"/>
                    <a:pt x="170" y="17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0" name="Google Shape;15330;p47"/>
            <p:cNvSpPr/>
            <p:nvPr/>
          </p:nvSpPr>
          <p:spPr>
            <a:xfrm>
              <a:off x="4171700" y="2762375"/>
              <a:ext cx="6400" cy="6500"/>
            </a:xfrm>
            <a:custGeom>
              <a:avLst/>
              <a:gdLst/>
              <a:ahLst/>
              <a:cxnLst/>
              <a:rect l="l" t="t" r="r" b="b"/>
              <a:pathLst>
                <a:path w="256" h="260" extrusionOk="0">
                  <a:moveTo>
                    <a:pt x="130" y="1"/>
                  </a:moveTo>
                  <a:cubicBezTo>
                    <a:pt x="99" y="1"/>
                    <a:pt x="70" y="13"/>
                    <a:pt x="50" y="40"/>
                  </a:cubicBezTo>
                  <a:cubicBezTo>
                    <a:pt x="0" y="110"/>
                    <a:pt x="0" y="176"/>
                    <a:pt x="50" y="230"/>
                  </a:cubicBezTo>
                  <a:cubicBezTo>
                    <a:pt x="65" y="250"/>
                    <a:pt x="89" y="260"/>
                    <a:pt x="115" y="260"/>
                  </a:cubicBezTo>
                  <a:cubicBezTo>
                    <a:pt x="150" y="260"/>
                    <a:pt x="187" y="242"/>
                    <a:pt x="206" y="213"/>
                  </a:cubicBezTo>
                  <a:cubicBezTo>
                    <a:pt x="256" y="160"/>
                    <a:pt x="256" y="73"/>
                    <a:pt x="206" y="24"/>
                  </a:cubicBezTo>
                  <a:cubicBezTo>
                    <a:pt x="182" y="9"/>
                    <a:pt x="156" y="1"/>
                    <a:pt x="13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1" name="Google Shape;15331;p47"/>
            <p:cNvSpPr/>
            <p:nvPr/>
          </p:nvSpPr>
          <p:spPr>
            <a:xfrm>
              <a:off x="4167775" y="2793975"/>
              <a:ext cx="6525" cy="6300"/>
            </a:xfrm>
            <a:custGeom>
              <a:avLst/>
              <a:gdLst/>
              <a:ahLst/>
              <a:cxnLst/>
              <a:rect l="l" t="t" r="r" b="b"/>
              <a:pathLst>
                <a:path w="261" h="252" extrusionOk="0">
                  <a:moveTo>
                    <a:pt x="142" y="0"/>
                  </a:moveTo>
                  <a:cubicBezTo>
                    <a:pt x="127" y="0"/>
                    <a:pt x="114" y="5"/>
                    <a:pt x="103" y="13"/>
                  </a:cubicBezTo>
                  <a:cubicBezTo>
                    <a:pt x="38" y="29"/>
                    <a:pt x="0" y="116"/>
                    <a:pt x="21" y="186"/>
                  </a:cubicBezTo>
                  <a:cubicBezTo>
                    <a:pt x="21" y="203"/>
                    <a:pt x="54" y="236"/>
                    <a:pt x="71" y="252"/>
                  </a:cubicBezTo>
                  <a:lnTo>
                    <a:pt x="157" y="252"/>
                  </a:lnTo>
                  <a:cubicBezTo>
                    <a:pt x="227" y="219"/>
                    <a:pt x="260" y="149"/>
                    <a:pt x="244" y="83"/>
                  </a:cubicBezTo>
                  <a:cubicBezTo>
                    <a:pt x="227" y="66"/>
                    <a:pt x="227" y="46"/>
                    <a:pt x="207" y="29"/>
                  </a:cubicBezTo>
                  <a:lnTo>
                    <a:pt x="190" y="13"/>
                  </a:lnTo>
                  <a:cubicBezTo>
                    <a:pt x="174" y="5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2" name="Google Shape;15332;p47"/>
            <p:cNvSpPr/>
            <p:nvPr/>
          </p:nvSpPr>
          <p:spPr>
            <a:xfrm>
              <a:off x="4184150" y="2750150"/>
              <a:ext cx="6025" cy="6525"/>
            </a:xfrm>
            <a:custGeom>
              <a:avLst/>
              <a:gdLst/>
              <a:ahLst/>
              <a:cxnLst/>
              <a:rect l="l" t="t" r="r" b="b"/>
              <a:pathLst>
                <a:path w="241" h="261" extrusionOk="0">
                  <a:moveTo>
                    <a:pt x="135" y="0"/>
                  </a:moveTo>
                  <a:cubicBezTo>
                    <a:pt x="100" y="0"/>
                    <a:pt x="65" y="18"/>
                    <a:pt x="34" y="47"/>
                  </a:cubicBezTo>
                  <a:cubicBezTo>
                    <a:pt x="1" y="100"/>
                    <a:pt x="1" y="187"/>
                    <a:pt x="50" y="236"/>
                  </a:cubicBezTo>
                  <a:cubicBezTo>
                    <a:pt x="66" y="252"/>
                    <a:pt x="87" y="261"/>
                    <a:pt x="110" y="261"/>
                  </a:cubicBezTo>
                  <a:cubicBezTo>
                    <a:pt x="141" y="261"/>
                    <a:pt x="176" y="244"/>
                    <a:pt x="207" y="203"/>
                  </a:cubicBezTo>
                  <a:cubicBezTo>
                    <a:pt x="240" y="150"/>
                    <a:pt x="240" y="84"/>
                    <a:pt x="207" y="30"/>
                  </a:cubicBezTo>
                  <a:cubicBezTo>
                    <a:pt x="185" y="9"/>
                    <a:pt x="160" y="0"/>
                    <a:pt x="135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3" name="Google Shape;15333;p47"/>
            <p:cNvSpPr/>
            <p:nvPr/>
          </p:nvSpPr>
          <p:spPr>
            <a:xfrm>
              <a:off x="4176850" y="2716650"/>
              <a:ext cx="6000" cy="6200"/>
            </a:xfrm>
            <a:custGeom>
              <a:avLst/>
              <a:gdLst/>
              <a:ahLst/>
              <a:cxnLst/>
              <a:rect l="l" t="t" r="r" b="b"/>
              <a:pathLst>
                <a:path w="240" h="248" extrusionOk="0">
                  <a:moveTo>
                    <a:pt x="134" y="0"/>
                  </a:moveTo>
                  <a:cubicBezTo>
                    <a:pt x="100" y="0"/>
                    <a:pt x="64" y="18"/>
                    <a:pt x="33" y="47"/>
                  </a:cubicBezTo>
                  <a:cubicBezTo>
                    <a:pt x="33" y="67"/>
                    <a:pt x="17" y="84"/>
                    <a:pt x="17" y="100"/>
                  </a:cubicBezTo>
                  <a:cubicBezTo>
                    <a:pt x="0" y="150"/>
                    <a:pt x="17" y="203"/>
                    <a:pt x="33" y="220"/>
                  </a:cubicBezTo>
                  <a:cubicBezTo>
                    <a:pt x="55" y="239"/>
                    <a:pt x="81" y="247"/>
                    <a:pt x="105" y="247"/>
                  </a:cubicBezTo>
                  <a:cubicBezTo>
                    <a:pt x="123" y="247"/>
                    <a:pt x="139" y="243"/>
                    <a:pt x="153" y="236"/>
                  </a:cubicBezTo>
                  <a:cubicBezTo>
                    <a:pt x="173" y="236"/>
                    <a:pt x="190" y="220"/>
                    <a:pt x="206" y="203"/>
                  </a:cubicBezTo>
                  <a:cubicBezTo>
                    <a:pt x="239" y="150"/>
                    <a:pt x="239" y="67"/>
                    <a:pt x="206" y="30"/>
                  </a:cubicBezTo>
                  <a:cubicBezTo>
                    <a:pt x="184" y="9"/>
                    <a:pt x="159" y="0"/>
                    <a:pt x="13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4" name="Google Shape;15334;p47"/>
            <p:cNvSpPr/>
            <p:nvPr/>
          </p:nvSpPr>
          <p:spPr>
            <a:xfrm>
              <a:off x="4187975" y="2781275"/>
              <a:ext cx="6525" cy="6550"/>
            </a:xfrm>
            <a:custGeom>
              <a:avLst/>
              <a:gdLst/>
              <a:ahLst/>
              <a:cxnLst/>
              <a:rect l="l" t="t" r="r" b="b"/>
              <a:pathLst>
                <a:path w="261" h="262" extrusionOk="0">
                  <a:moveTo>
                    <a:pt x="152" y="1"/>
                  </a:moveTo>
                  <a:cubicBezTo>
                    <a:pt x="120" y="1"/>
                    <a:pt x="83" y="18"/>
                    <a:pt x="54" y="59"/>
                  </a:cubicBezTo>
                  <a:cubicBezTo>
                    <a:pt x="1" y="109"/>
                    <a:pt x="1" y="179"/>
                    <a:pt x="54" y="228"/>
                  </a:cubicBezTo>
                  <a:cubicBezTo>
                    <a:pt x="75" y="251"/>
                    <a:pt x="100" y="261"/>
                    <a:pt x="124" y="261"/>
                  </a:cubicBezTo>
                  <a:cubicBezTo>
                    <a:pt x="156" y="261"/>
                    <a:pt x="188" y="242"/>
                    <a:pt x="207" y="212"/>
                  </a:cubicBezTo>
                  <a:cubicBezTo>
                    <a:pt x="260" y="162"/>
                    <a:pt x="260" y="76"/>
                    <a:pt x="207" y="22"/>
                  </a:cubicBezTo>
                  <a:cubicBezTo>
                    <a:pt x="193" y="9"/>
                    <a:pt x="174" y="1"/>
                    <a:pt x="152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5" name="Google Shape;15335;p47"/>
            <p:cNvSpPr/>
            <p:nvPr/>
          </p:nvSpPr>
          <p:spPr>
            <a:xfrm>
              <a:off x="4181175" y="2795625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53" y="0"/>
                  </a:moveTo>
                  <a:cubicBezTo>
                    <a:pt x="83" y="0"/>
                    <a:pt x="33" y="50"/>
                    <a:pt x="17" y="120"/>
                  </a:cubicBezTo>
                  <a:cubicBezTo>
                    <a:pt x="0" y="153"/>
                    <a:pt x="17" y="186"/>
                    <a:pt x="17" y="207"/>
                  </a:cubicBezTo>
                  <a:cubicBezTo>
                    <a:pt x="33" y="240"/>
                    <a:pt x="66" y="256"/>
                    <a:pt x="83" y="256"/>
                  </a:cubicBezTo>
                  <a:cubicBezTo>
                    <a:pt x="92" y="258"/>
                    <a:pt x="101" y="259"/>
                    <a:pt x="110" y="259"/>
                  </a:cubicBezTo>
                  <a:cubicBezTo>
                    <a:pt x="170" y="259"/>
                    <a:pt x="225" y="214"/>
                    <a:pt x="240" y="153"/>
                  </a:cubicBezTo>
                  <a:cubicBezTo>
                    <a:pt x="240" y="120"/>
                    <a:pt x="240" y="83"/>
                    <a:pt x="223" y="50"/>
                  </a:cubicBezTo>
                  <a:lnTo>
                    <a:pt x="207" y="33"/>
                  </a:lnTo>
                  <a:cubicBezTo>
                    <a:pt x="186" y="17"/>
                    <a:pt x="169" y="17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6" name="Google Shape;15336;p47"/>
            <p:cNvSpPr/>
            <p:nvPr/>
          </p:nvSpPr>
          <p:spPr>
            <a:xfrm>
              <a:off x="4186325" y="2811900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37" y="1"/>
                  </a:moveTo>
                  <a:cubicBezTo>
                    <a:pt x="120" y="1"/>
                    <a:pt x="83" y="1"/>
                    <a:pt x="50" y="34"/>
                  </a:cubicBezTo>
                  <a:cubicBezTo>
                    <a:pt x="34" y="50"/>
                    <a:pt x="17" y="71"/>
                    <a:pt x="1" y="104"/>
                  </a:cubicBezTo>
                  <a:cubicBezTo>
                    <a:pt x="1" y="137"/>
                    <a:pt x="1" y="174"/>
                    <a:pt x="17" y="207"/>
                  </a:cubicBezTo>
                  <a:cubicBezTo>
                    <a:pt x="34" y="240"/>
                    <a:pt x="50" y="257"/>
                    <a:pt x="83" y="257"/>
                  </a:cubicBezTo>
                  <a:cubicBezTo>
                    <a:pt x="153" y="257"/>
                    <a:pt x="207" y="224"/>
                    <a:pt x="223" y="153"/>
                  </a:cubicBezTo>
                  <a:cubicBezTo>
                    <a:pt x="240" y="120"/>
                    <a:pt x="223" y="87"/>
                    <a:pt x="207" y="50"/>
                  </a:cubicBezTo>
                  <a:cubicBezTo>
                    <a:pt x="207" y="50"/>
                    <a:pt x="207" y="34"/>
                    <a:pt x="186" y="34"/>
                  </a:cubicBezTo>
                  <a:cubicBezTo>
                    <a:pt x="186" y="17"/>
                    <a:pt x="170" y="1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7" name="Google Shape;15337;p47"/>
            <p:cNvSpPr/>
            <p:nvPr/>
          </p:nvSpPr>
          <p:spPr>
            <a:xfrm>
              <a:off x="4176850" y="2843125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138" y="0"/>
                  </a:moveTo>
                  <a:cubicBezTo>
                    <a:pt x="104" y="0"/>
                    <a:pt x="72" y="17"/>
                    <a:pt x="50" y="59"/>
                  </a:cubicBezTo>
                  <a:cubicBezTo>
                    <a:pt x="0" y="108"/>
                    <a:pt x="0" y="178"/>
                    <a:pt x="50" y="228"/>
                  </a:cubicBezTo>
                  <a:cubicBezTo>
                    <a:pt x="50" y="244"/>
                    <a:pt x="70" y="244"/>
                    <a:pt x="87" y="244"/>
                  </a:cubicBezTo>
                  <a:cubicBezTo>
                    <a:pt x="96" y="250"/>
                    <a:pt x="107" y="253"/>
                    <a:pt x="118" y="253"/>
                  </a:cubicBezTo>
                  <a:cubicBezTo>
                    <a:pt x="148" y="253"/>
                    <a:pt x="183" y="235"/>
                    <a:pt x="206" y="211"/>
                  </a:cubicBezTo>
                  <a:cubicBezTo>
                    <a:pt x="239" y="178"/>
                    <a:pt x="239" y="108"/>
                    <a:pt x="223" y="75"/>
                  </a:cubicBezTo>
                  <a:cubicBezTo>
                    <a:pt x="223" y="59"/>
                    <a:pt x="223" y="38"/>
                    <a:pt x="206" y="22"/>
                  </a:cubicBezTo>
                  <a:cubicBezTo>
                    <a:pt x="185" y="8"/>
                    <a:pt x="161" y="0"/>
                    <a:pt x="13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8" name="Google Shape;15338;p47"/>
            <p:cNvSpPr/>
            <p:nvPr/>
          </p:nvSpPr>
          <p:spPr>
            <a:xfrm>
              <a:off x="4169525" y="27458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5" y="0"/>
                  </a:moveTo>
                  <a:cubicBezTo>
                    <a:pt x="101" y="0"/>
                    <a:pt x="64" y="19"/>
                    <a:pt x="33" y="50"/>
                  </a:cubicBezTo>
                  <a:cubicBezTo>
                    <a:pt x="1" y="99"/>
                    <a:pt x="1" y="186"/>
                    <a:pt x="33" y="239"/>
                  </a:cubicBezTo>
                  <a:cubicBezTo>
                    <a:pt x="55" y="253"/>
                    <a:pt x="80" y="261"/>
                    <a:pt x="105" y="261"/>
                  </a:cubicBezTo>
                  <a:cubicBezTo>
                    <a:pt x="141" y="261"/>
                    <a:pt x="177" y="244"/>
                    <a:pt x="207" y="202"/>
                  </a:cubicBezTo>
                  <a:cubicBezTo>
                    <a:pt x="240" y="153"/>
                    <a:pt x="240" y="66"/>
                    <a:pt x="207" y="33"/>
                  </a:cubicBezTo>
                  <a:cubicBezTo>
                    <a:pt x="186" y="10"/>
                    <a:pt x="161" y="0"/>
                    <a:pt x="135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9" name="Google Shape;15339;p47"/>
            <p:cNvSpPr/>
            <p:nvPr/>
          </p:nvSpPr>
          <p:spPr>
            <a:xfrm>
              <a:off x="4175500" y="2828125"/>
              <a:ext cx="6100" cy="6600"/>
            </a:xfrm>
            <a:custGeom>
              <a:avLst/>
              <a:gdLst/>
              <a:ahLst/>
              <a:cxnLst/>
              <a:rect l="l" t="t" r="r" b="b"/>
              <a:pathLst>
                <a:path w="244" h="264" extrusionOk="0">
                  <a:moveTo>
                    <a:pt x="132" y="0"/>
                  </a:moveTo>
                  <a:cubicBezTo>
                    <a:pt x="75" y="0"/>
                    <a:pt x="36" y="49"/>
                    <a:pt x="21" y="106"/>
                  </a:cubicBezTo>
                  <a:cubicBezTo>
                    <a:pt x="1" y="143"/>
                    <a:pt x="21" y="176"/>
                    <a:pt x="38" y="209"/>
                  </a:cubicBezTo>
                  <a:cubicBezTo>
                    <a:pt x="38" y="226"/>
                    <a:pt x="71" y="247"/>
                    <a:pt x="104" y="263"/>
                  </a:cubicBezTo>
                  <a:cubicBezTo>
                    <a:pt x="124" y="263"/>
                    <a:pt x="157" y="247"/>
                    <a:pt x="190" y="226"/>
                  </a:cubicBezTo>
                  <a:cubicBezTo>
                    <a:pt x="207" y="209"/>
                    <a:pt x="227" y="176"/>
                    <a:pt x="244" y="143"/>
                  </a:cubicBezTo>
                  <a:cubicBezTo>
                    <a:pt x="244" y="106"/>
                    <a:pt x="244" y="73"/>
                    <a:pt x="227" y="57"/>
                  </a:cubicBezTo>
                  <a:cubicBezTo>
                    <a:pt x="227" y="40"/>
                    <a:pt x="207" y="40"/>
                    <a:pt x="207" y="20"/>
                  </a:cubicBezTo>
                  <a:cubicBezTo>
                    <a:pt x="190" y="20"/>
                    <a:pt x="174" y="3"/>
                    <a:pt x="157" y="3"/>
                  </a:cubicBezTo>
                  <a:cubicBezTo>
                    <a:pt x="149" y="1"/>
                    <a:pt x="140" y="0"/>
                    <a:pt x="13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0" name="Google Shape;15340;p47"/>
            <p:cNvSpPr/>
            <p:nvPr/>
          </p:nvSpPr>
          <p:spPr>
            <a:xfrm>
              <a:off x="4171700" y="2701525"/>
              <a:ext cx="6000" cy="6375"/>
            </a:xfrm>
            <a:custGeom>
              <a:avLst/>
              <a:gdLst/>
              <a:ahLst/>
              <a:cxnLst/>
              <a:rect l="l" t="t" r="r" b="b"/>
              <a:pathLst>
                <a:path w="240" h="255" extrusionOk="0">
                  <a:moveTo>
                    <a:pt x="103" y="0"/>
                  </a:moveTo>
                  <a:cubicBezTo>
                    <a:pt x="33" y="33"/>
                    <a:pt x="0" y="103"/>
                    <a:pt x="17" y="173"/>
                  </a:cubicBezTo>
                  <a:cubicBezTo>
                    <a:pt x="33" y="206"/>
                    <a:pt x="50" y="223"/>
                    <a:pt x="70" y="239"/>
                  </a:cubicBezTo>
                  <a:cubicBezTo>
                    <a:pt x="87" y="250"/>
                    <a:pt x="99" y="255"/>
                    <a:pt x="111" y="255"/>
                  </a:cubicBezTo>
                  <a:cubicBezTo>
                    <a:pt x="124" y="255"/>
                    <a:pt x="136" y="250"/>
                    <a:pt x="153" y="239"/>
                  </a:cubicBezTo>
                  <a:cubicBezTo>
                    <a:pt x="190" y="239"/>
                    <a:pt x="206" y="206"/>
                    <a:pt x="223" y="173"/>
                  </a:cubicBezTo>
                  <a:cubicBezTo>
                    <a:pt x="239" y="157"/>
                    <a:pt x="239" y="120"/>
                    <a:pt x="239" y="87"/>
                  </a:cubicBezTo>
                  <a:cubicBezTo>
                    <a:pt x="223" y="54"/>
                    <a:pt x="223" y="33"/>
                    <a:pt x="206" y="33"/>
                  </a:cubicBezTo>
                  <a:cubicBezTo>
                    <a:pt x="206" y="17"/>
                    <a:pt x="190" y="17"/>
                    <a:pt x="190" y="17"/>
                  </a:cubicBezTo>
                  <a:cubicBezTo>
                    <a:pt x="153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1" name="Google Shape;15341;p47"/>
            <p:cNvSpPr/>
            <p:nvPr/>
          </p:nvSpPr>
          <p:spPr>
            <a:xfrm>
              <a:off x="4172100" y="2813650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87" y="1"/>
                  </a:moveTo>
                  <a:cubicBezTo>
                    <a:pt x="71" y="17"/>
                    <a:pt x="34" y="34"/>
                    <a:pt x="17" y="67"/>
                  </a:cubicBezTo>
                  <a:cubicBezTo>
                    <a:pt x="1" y="104"/>
                    <a:pt x="1" y="137"/>
                    <a:pt x="17" y="170"/>
                  </a:cubicBezTo>
                  <a:cubicBezTo>
                    <a:pt x="29" y="221"/>
                    <a:pt x="61" y="253"/>
                    <a:pt x="105" y="253"/>
                  </a:cubicBezTo>
                  <a:cubicBezTo>
                    <a:pt x="121" y="253"/>
                    <a:pt x="139" y="249"/>
                    <a:pt x="157" y="240"/>
                  </a:cubicBezTo>
                  <a:cubicBezTo>
                    <a:pt x="207" y="224"/>
                    <a:pt x="240" y="137"/>
                    <a:pt x="223" y="83"/>
                  </a:cubicBezTo>
                  <a:cubicBezTo>
                    <a:pt x="223" y="50"/>
                    <a:pt x="207" y="34"/>
                    <a:pt x="207" y="17"/>
                  </a:cubicBezTo>
                  <a:cubicBezTo>
                    <a:pt x="190" y="17"/>
                    <a:pt x="190" y="17"/>
                    <a:pt x="17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2" name="Google Shape;15342;p47"/>
            <p:cNvSpPr/>
            <p:nvPr/>
          </p:nvSpPr>
          <p:spPr>
            <a:xfrm>
              <a:off x="4085825" y="28123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53" y="0"/>
                  </a:moveTo>
                  <a:cubicBezTo>
                    <a:pt x="83" y="0"/>
                    <a:pt x="17" y="33"/>
                    <a:pt x="17" y="103"/>
                  </a:cubicBezTo>
                  <a:cubicBezTo>
                    <a:pt x="1" y="136"/>
                    <a:pt x="1" y="174"/>
                    <a:pt x="17" y="207"/>
                  </a:cubicBezTo>
                  <a:cubicBezTo>
                    <a:pt x="34" y="240"/>
                    <a:pt x="67" y="260"/>
                    <a:pt x="83" y="260"/>
                  </a:cubicBezTo>
                  <a:cubicBezTo>
                    <a:pt x="153" y="260"/>
                    <a:pt x="207" y="223"/>
                    <a:pt x="223" y="157"/>
                  </a:cubicBezTo>
                  <a:cubicBezTo>
                    <a:pt x="240" y="120"/>
                    <a:pt x="240" y="87"/>
                    <a:pt x="223" y="54"/>
                  </a:cubicBezTo>
                  <a:cubicBezTo>
                    <a:pt x="207" y="54"/>
                    <a:pt x="207" y="33"/>
                    <a:pt x="207" y="33"/>
                  </a:cubicBezTo>
                  <a:cubicBezTo>
                    <a:pt x="186" y="17"/>
                    <a:pt x="170" y="0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3" name="Google Shape;15343;p47"/>
            <p:cNvSpPr/>
            <p:nvPr/>
          </p:nvSpPr>
          <p:spPr>
            <a:xfrm>
              <a:off x="4193550" y="2845825"/>
              <a:ext cx="6100" cy="4750"/>
            </a:xfrm>
            <a:custGeom>
              <a:avLst/>
              <a:gdLst/>
              <a:ahLst/>
              <a:cxnLst/>
              <a:rect l="l" t="t" r="r" b="b"/>
              <a:pathLst>
                <a:path w="244" h="190" extrusionOk="0">
                  <a:moveTo>
                    <a:pt x="157" y="0"/>
                  </a:moveTo>
                  <a:cubicBezTo>
                    <a:pt x="87" y="0"/>
                    <a:pt x="21" y="54"/>
                    <a:pt x="21" y="120"/>
                  </a:cubicBezTo>
                  <a:cubicBezTo>
                    <a:pt x="0" y="136"/>
                    <a:pt x="0" y="173"/>
                    <a:pt x="21" y="190"/>
                  </a:cubicBezTo>
                  <a:lnTo>
                    <a:pt x="206" y="190"/>
                  </a:lnTo>
                  <a:cubicBezTo>
                    <a:pt x="227" y="190"/>
                    <a:pt x="227" y="173"/>
                    <a:pt x="227" y="157"/>
                  </a:cubicBezTo>
                  <a:cubicBezTo>
                    <a:pt x="243" y="103"/>
                    <a:pt x="227" y="70"/>
                    <a:pt x="190" y="33"/>
                  </a:cubicBezTo>
                  <a:cubicBezTo>
                    <a:pt x="190" y="17"/>
                    <a:pt x="173" y="17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4" name="Google Shape;15344;p47"/>
            <p:cNvSpPr/>
            <p:nvPr/>
          </p:nvSpPr>
          <p:spPr>
            <a:xfrm>
              <a:off x="4219300" y="2772425"/>
              <a:ext cx="6125" cy="6425"/>
            </a:xfrm>
            <a:custGeom>
              <a:avLst/>
              <a:gdLst/>
              <a:ahLst/>
              <a:cxnLst/>
              <a:rect l="l" t="t" r="r" b="b"/>
              <a:pathLst>
                <a:path w="245" h="257" extrusionOk="0">
                  <a:moveTo>
                    <a:pt x="141" y="1"/>
                  </a:moveTo>
                  <a:cubicBezTo>
                    <a:pt x="125" y="1"/>
                    <a:pt x="87" y="1"/>
                    <a:pt x="54" y="17"/>
                  </a:cubicBezTo>
                  <a:cubicBezTo>
                    <a:pt x="38" y="34"/>
                    <a:pt x="21" y="67"/>
                    <a:pt x="1" y="104"/>
                  </a:cubicBezTo>
                  <a:cubicBezTo>
                    <a:pt x="1" y="137"/>
                    <a:pt x="1" y="170"/>
                    <a:pt x="21" y="207"/>
                  </a:cubicBezTo>
                  <a:cubicBezTo>
                    <a:pt x="38" y="223"/>
                    <a:pt x="54" y="240"/>
                    <a:pt x="87" y="256"/>
                  </a:cubicBezTo>
                  <a:cubicBezTo>
                    <a:pt x="158" y="256"/>
                    <a:pt x="207" y="207"/>
                    <a:pt x="228" y="137"/>
                  </a:cubicBezTo>
                  <a:cubicBezTo>
                    <a:pt x="244" y="104"/>
                    <a:pt x="228" y="67"/>
                    <a:pt x="207" y="50"/>
                  </a:cubicBezTo>
                  <a:cubicBezTo>
                    <a:pt x="207" y="34"/>
                    <a:pt x="207" y="34"/>
                    <a:pt x="191" y="17"/>
                  </a:cubicBezTo>
                  <a:cubicBezTo>
                    <a:pt x="174" y="17"/>
                    <a:pt x="158" y="1"/>
                    <a:pt x="14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5" name="Google Shape;15345;p47"/>
            <p:cNvSpPr/>
            <p:nvPr/>
          </p:nvSpPr>
          <p:spPr>
            <a:xfrm>
              <a:off x="4213325" y="280267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33" y="0"/>
                  </a:moveTo>
                  <a:cubicBezTo>
                    <a:pt x="123" y="0"/>
                    <a:pt x="113" y="2"/>
                    <a:pt x="104" y="7"/>
                  </a:cubicBezTo>
                  <a:cubicBezTo>
                    <a:pt x="87" y="7"/>
                    <a:pt x="54" y="28"/>
                    <a:pt x="34" y="44"/>
                  </a:cubicBezTo>
                  <a:cubicBezTo>
                    <a:pt x="17" y="77"/>
                    <a:pt x="17" y="94"/>
                    <a:pt x="1" y="131"/>
                  </a:cubicBezTo>
                  <a:cubicBezTo>
                    <a:pt x="1" y="164"/>
                    <a:pt x="17" y="197"/>
                    <a:pt x="34" y="234"/>
                  </a:cubicBezTo>
                  <a:cubicBezTo>
                    <a:pt x="57" y="248"/>
                    <a:pt x="84" y="256"/>
                    <a:pt x="111" y="256"/>
                  </a:cubicBezTo>
                  <a:cubicBezTo>
                    <a:pt x="145" y="256"/>
                    <a:pt x="179" y="243"/>
                    <a:pt x="207" y="213"/>
                  </a:cubicBezTo>
                  <a:cubicBezTo>
                    <a:pt x="240" y="147"/>
                    <a:pt x="240" y="77"/>
                    <a:pt x="207" y="28"/>
                  </a:cubicBezTo>
                  <a:cubicBezTo>
                    <a:pt x="183" y="13"/>
                    <a:pt x="158" y="0"/>
                    <a:pt x="13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6" name="Google Shape;15346;p47"/>
            <p:cNvSpPr/>
            <p:nvPr/>
          </p:nvSpPr>
          <p:spPr>
            <a:xfrm>
              <a:off x="4215075" y="281955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28" y="1"/>
                  </a:moveTo>
                  <a:cubicBezTo>
                    <a:pt x="74" y="1"/>
                    <a:pt x="32" y="46"/>
                    <a:pt x="17" y="107"/>
                  </a:cubicBezTo>
                  <a:cubicBezTo>
                    <a:pt x="1" y="140"/>
                    <a:pt x="17" y="177"/>
                    <a:pt x="34" y="210"/>
                  </a:cubicBezTo>
                  <a:cubicBezTo>
                    <a:pt x="34" y="227"/>
                    <a:pt x="67" y="243"/>
                    <a:pt x="104" y="260"/>
                  </a:cubicBezTo>
                  <a:cubicBezTo>
                    <a:pt x="153" y="260"/>
                    <a:pt x="223" y="210"/>
                    <a:pt x="240" y="140"/>
                  </a:cubicBezTo>
                  <a:cubicBezTo>
                    <a:pt x="240" y="107"/>
                    <a:pt x="240" y="74"/>
                    <a:pt x="223" y="54"/>
                  </a:cubicBezTo>
                  <a:cubicBezTo>
                    <a:pt x="223" y="37"/>
                    <a:pt x="207" y="37"/>
                    <a:pt x="207" y="21"/>
                  </a:cubicBezTo>
                  <a:cubicBezTo>
                    <a:pt x="190" y="21"/>
                    <a:pt x="170" y="4"/>
                    <a:pt x="153" y="4"/>
                  </a:cubicBezTo>
                  <a:cubicBezTo>
                    <a:pt x="145" y="2"/>
                    <a:pt x="136" y="1"/>
                    <a:pt x="12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7" name="Google Shape;15347;p47"/>
            <p:cNvSpPr/>
            <p:nvPr/>
          </p:nvSpPr>
          <p:spPr>
            <a:xfrm>
              <a:off x="4207775" y="2786900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29" y="0"/>
                  </a:moveTo>
                  <a:cubicBezTo>
                    <a:pt x="74" y="0"/>
                    <a:pt x="31" y="48"/>
                    <a:pt x="17" y="106"/>
                  </a:cubicBezTo>
                  <a:cubicBezTo>
                    <a:pt x="0" y="143"/>
                    <a:pt x="17" y="176"/>
                    <a:pt x="17" y="209"/>
                  </a:cubicBezTo>
                  <a:cubicBezTo>
                    <a:pt x="33" y="226"/>
                    <a:pt x="70" y="246"/>
                    <a:pt x="87" y="263"/>
                  </a:cubicBezTo>
                  <a:cubicBezTo>
                    <a:pt x="153" y="263"/>
                    <a:pt x="223" y="209"/>
                    <a:pt x="223" y="143"/>
                  </a:cubicBezTo>
                  <a:cubicBezTo>
                    <a:pt x="239" y="106"/>
                    <a:pt x="239" y="73"/>
                    <a:pt x="223" y="57"/>
                  </a:cubicBezTo>
                  <a:cubicBezTo>
                    <a:pt x="206" y="40"/>
                    <a:pt x="206" y="40"/>
                    <a:pt x="206" y="20"/>
                  </a:cubicBezTo>
                  <a:cubicBezTo>
                    <a:pt x="190" y="20"/>
                    <a:pt x="173" y="3"/>
                    <a:pt x="153" y="3"/>
                  </a:cubicBezTo>
                  <a:cubicBezTo>
                    <a:pt x="144" y="1"/>
                    <a:pt x="136" y="0"/>
                    <a:pt x="12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8" name="Google Shape;15348;p47"/>
            <p:cNvSpPr/>
            <p:nvPr/>
          </p:nvSpPr>
          <p:spPr>
            <a:xfrm>
              <a:off x="3857725" y="2773600"/>
              <a:ext cx="6000" cy="6300"/>
            </a:xfrm>
            <a:custGeom>
              <a:avLst/>
              <a:gdLst/>
              <a:ahLst/>
              <a:cxnLst/>
              <a:rect l="l" t="t" r="r" b="b"/>
              <a:pathLst>
                <a:path w="240" h="252" extrusionOk="0">
                  <a:moveTo>
                    <a:pt x="131" y="0"/>
                  </a:moveTo>
                  <a:cubicBezTo>
                    <a:pt x="74" y="0"/>
                    <a:pt x="32" y="45"/>
                    <a:pt x="17" y="106"/>
                  </a:cubicBezTo>
                  <a:cubicBezTo>
                    <a:pt x="1" y="176"/>
                    <a:pt x="34" y="242"/>
                    <a:pt x="104" y="242"/>
                  </a:cubicBezTo>
                  <a:cubicBezTo>
                    <a:pt x="109" y="249"/>
                    <a:pt x="116" y="251"/>
                    <a:pt x="123" y="251"/>
                  </a:cubicBezTo>
                  <a:cubicBezTo>
                    <a:pt x="142" y="251"/>
                    <a:pt x="167" y="237"/>
                    <a:pt x="190" y="226"/>
                  </a:cubicBezTo>
                  <a:cubicBezTo>
                    <a:pt x="207" y="209"/>
                    <a:pt x="223" y="176"/>
                    <a:pt x="240" y="139"/>
                  </a:cubicBezTo>
                  <a:cubicBezTo>
                    <a:pt x="240" y="106"/>
                    <a:pt x="240" y="73"/>
                    <a:pt x="223" y="57"/>
                  </a:cubicBezTo>
                  <a:cubicBezTo>
                    <a:pt x="223" y="36"/>
                    <a:pt x="207" y="36"/>
                    <a:pt x="207" y="20"/>
                  </a:cubicBezTo>
                  <a:cubicBezTo>
                    <a:pt x="190" y="3"/>
                    <a:pt x="174" y="3"/>
                    <a:pt x="157" y="3"/>
                  </a:cubicBezTo>
                  <a:cubicBezTo>
                    <a:pt x="148" y="1"/>
                    <a:pt x="139" y="0"/>
                    <a:pt x="13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9" name="Google Shape;15349;p47"/>
            <p:cNvSpPr/>
            <p:nvPr/>
          </p:nvSpPr>
          <p:spPr>
            <a:xfrm>
              <a:off x="3868875" y="2849500"/>
              <a:ext cx="4350" cy="1075"/>
            </a:xfrm>
            <a:custGeom>
              <a:avLst/>
              <a:gdLst/>
              <a:ahLst/>
              <a:cxnLst/>
              <a:rect l="l" t="t" r="r" b="b"/>
              <a:pathLst>
                <a:path w="174" h="43" extrusionOk="0">
                  <a:moveTo>
                    <a:pt x="94" y="0"/>
                  </a:moveTo>
                  <a:cubicBezTo>
                    <a:pt x="63" y="0"/>
                    <a:pt x="29" y="14"/>
                    <a:pt x="0" y="43"/>
                  </a:cubicBezTo>
                  <a:lnTo>
                    <a:pt x="173" y="43"/>
                  </a:lnTo>
                  <a:cubicBezTo>
                    <a:pt x="173" y="43"/>
                    <a:pt x="173" y="26"/>
                    <a:pt x="157" y="26"/>
                  </a:cubicBezTo>
                  <a:cubicBezTo>
                    <a:pt x="142" y="10"/>
                    <a:pt x="119" y="0"/>
                    <a:pt x="9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0" name="Google Shape;15350;p47"/>
            <p:cNvSpPr/>
            <p:nvPr/>
          </p:nvSpPr>
          <p:spPr>
            <a:xfrm>
              <a:off x="3856900" y="281922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53" y="1"/>
                  </a:moveTo>
                  <a:cubicBezTo>
                    <a:pt x="120" y="1"/>
                    <a:pt x="87" y="1"/>
                    <a:pt x="67" y="17"/>
                  </a:cubicBezTo>
                  <a:cubicBezTo>
                    <a:pt x="34" y="34"/>
                    <a:pt x="17" y="67"/>
                    <a:pt x="17" y="104"/>
                  </a:cubicBezTo>
                  <a:cubicBezTo>
                    <a:pt x="1" y="137"/>
                    <a:pt x="17" y="170"/>
                    <a:pt x="34" y="207"/>
                  </a:cubicBezTo>
                  <a:cubicBezTo>
                    <a:pt x="34" y="223"/>
                    <a:pt x="67" y="240"/>
                    <a:pt x="104" y="256"/>
                  </a:cubicBezTo>
                  <a:cubicBezTo>
                    <a:pt x="153" y="256"/>
                    <a:pt x="223" y="207"/>
                    <a:pt x="240" y="137"/>
                  </a:cubicBezTo>
                  <a:cubicBezTo>
                    <a:pt x="240" y="104"/>
                    <a:pt x="240" y="67"/>
                    <a:pt x="223" y="50"/>
                  </a:cubicBezTo>
                  <a:cubicBezTo>
                    <a:pt x="223" y="34"/>
                    <a:pt x="207" y="34"/>
                    <a:pt x="207" y="17"/>
                  </a:cubicBezTo>
                  <a:cubicBezTo>
                    <a:pt x="190" y="17"/>
                    <a:pt x="170" y="1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1" name="Google Shape;15351;p47"/>
            <p:cNvSpPr/>
            <p:nvPr/>
          </p:nvSpPr>
          <p:spPr>
            <a:xfrm>
              <a:off x="3868050" y="2740425"/>
              <a:ext cx="6500" cy="6400"/>
            </a:xfrm>
            <a:custGeom>
              <a:avLst/>
              <a:gdLst/>
              <a:ahLst/>
              <a:cxnLst/>
              <a:rect l="l" t="t" r="r" b="b"/>
              <a:pathLst>
                <a:path w="260" h="256" extrusionOk="0">
                  <a:moveTo>
                    <a:pt x="141" y="1"/>
                  </a:moveTo>
                  <a:cubicBezTo>
                    <a:pt x="107" y="1"/>
                    <a:pt x="72" y="14"/>
                    <a:pt x="54" y="44"/>
                  </a:cubicBezTo>
                  <a:cubicBezTo>
                    <a:pt x="0" y="93"/>
                    <a:pt x="0" y="180"/>
                    <a:pt x="54" y="229"/>
                  </a:cubicBezTo>
                  <a:cubicBezTo>
                    <a:pt x="76" y="246"/>
                    <a:pt x="103" y="256"/>
                    <a:pt x="128" y="256"/>
                  </a:cubicBezTo>
                  <a:cubicBezTo>
                    <a:pt x="159" y="256"/>
                    <a:pt x="188" y="242"/>
                    <a:pt x="206" y="213"/>
                  </a:cubicBezTo>
                  <a:cubicBezTo>
                    <a:pt x="260" y="147"/>
                    <a:pt x="260" y="77"/>
                    <a:pt x="206" y="23"/>
                  </a:cubicBezTo>
                  <a:cubicBezTo>
                    <a:pt x="192" y="9"/>
                    <a:pt x="167" y="1"/>
                    <a:pt x="14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2" name="Google Shape;15352;p47"/>
            <p:cNvSpPr/>
            <p:nvPr/>
          </p:nvSpPr>
          <p:spPr>
            <a:xfrm>
              <a:off x="3870625" y="2696050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136" y="1"/>
                  </a:moveTo>
                  <a:cubicBezTo>
                    <a:pt x="121" y="1"/>
                    <a:pt x="103" y="5"/>
                    <a:pt x="87" y="13"/>
                  </a:cubicBezTo>
                  <a:cubicBezTo>
                    <a:pt x="33" y="30"/>
                    <a:pt x="0" y="116"/>
                    <a:pt x="17" y="170"/>
                  </a:cubicBezTo>
                  <a:cubicBezTo>
                    <a:pt x="17" y="203"/>
                    <a:pt x="33" y="236"/>
                    <a:pt x="70" y="236"/>
                  </a:cubicBezTo>
                  <a:cubicBezTo>
                    <a:pt x="87" y="252"/>
                    <a:pt x="120" y="252"/>
                    <a:pt x="157" y="252"/>
                  </a:cubicBezTo>
                  <a:cubicBezTo>
                    <a:pt x="190" y="236"/>
                    <a:pt x="206" y="203"/>
                    <a:pt x="223" y="186"/>
                  </a:cubicBezTo>
                  <a:cubicBezTo>
                    <a:pt x="239" y="149"/>
                    <a:pt x="239" y="116"/>
                    <a:pt x="223" y="83"/>
                  </a:cubicBezTo>
                  <a:cubicBezTo>
                    <a:pt x="223" y="67"/>
                    <a:pt x="206" y="46"/>
                    <a:pt x="206" y="30"/>
                  </a:cubicBezTo>
                  <a:cubicBezTo>
                    <a:pt x="190" y="13"/>
                    <a:pt x="190" y="13"/>
                    <a:pt x="173" y="13"/>
                  </a:cubicBezTo>
                  <a:cubicBezTo>
                    <a:pt x="165" y="5"/>
                    <a:pt x="152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3" name="Google Shape;15353;p47"/>
            <p:cNvSpPr/>
            <p:nvPr/>
          </p:nvSpPr>
          <p:spPr>
            <a:xfrm>
              <a:off x="3862875" y="2834375"/>
              <a:ext cx="6025" cy="6500"/>
            </a:xfrm>
            <a:custGeom>
              <a:avLst/>
              <a:gdLst/>
              <a:ahLst/>
              <a:cxnLst/>
              <a:rect l="l" t="t" r="r" b="b"/>
              <a:pathLst>
                <a:path w="241" h="260" extrusionOk="0">
                  <a:moveTo>
                    <a:pt x="137" y="1"/>
                  </a:moveTo>
                  <a:cubicBezTo>
                    <a:pt x="121" y="1"/>
                    <a:pt x="104" y="5"/>
                    <a:pt x="87" y="13"/>
                  </a:cubicBezTo>
                  <a:cubicBezTo>
                    <a:pt x="34" y="30"/>
                    <a:pt x="1" y="116"/>
                    <a:pt x="17" y="182"/>
                  </a:cubicBezTo>
                  <a:cubicBezTo>
                    <a:pt x="17" y="203"/>
                    <a:pt x="34" y="236"/>
                    <a:pt x="71" y="252"/>
                  </a:cubicBezTo>
                  <a:cubicBezTo>
                    <a:pt x="82" y="252"/>
                    <a:pt x="100" y="260"/>
                    <a:pt x="122" y="260"/>
                  </a:cubicBezTo>
                  <a:cubicBezTo>
                    <a:pt x="133" y="260"/>
                    <a:pt x="145" y="258"/>
                    <a:pt x="158" y="252"/>
                  </a:cubicBezTo>
                  <a:cubicBezTo>
                    <a:pt x="174" y="236"/>
                    <a:pt x="207" y="219"/>
                    <a:pt x="224" y="182"/>
                  </a:cubicBezTo>
                  <a:cubicBezTo>
                    <a:pt x="240" y="149"/>
                    <a:pt x="240" y="116"/>
                    <a:pt x="224" y="79"/>
                  </a:cubicBezTo>
                  <a:cubicBezTo>
                    <a:pt x="224" y="63"/>
                    <a:pt x="207" y="46"/>
                    <a:pt x="207" y="30"/>
                  </a:cubicBezTo>
                  <a:cubicBezTo>
                    <a:pt x="191" y="30"/>
                    <a:pt x="191" y="13"/>
                    <a:pt x="174" y="13"/>
                  </a:cubicBezTo>
                  <a:cubicBezTo>
                    <a:pt x="166" y="5"/>
                    <a:pt x="152" y="1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4" name="Google Shape;15354;p47"/>
            <p:cNvSpPr/>
            <p:nvPr/>
          </p:nvSpPr>
          <p:spPr>
            <a:xfrm>
              <a:off x="3882250" y="2686475"/>
              <a:ext cx="6025" cy="4350"/>
            </a:xfrm>
            <a:custGeom>
              <a:avLst/>
              <a:gdLst/>
              <a:ahLst/>
              <a:cxnLst/>
              <a:rect l="l" t="t" r="r" b="b"/>
              <a:pathLst>
                <a:path w="241" h="174" extrusionOk="0">
                  <a:moveTo>
                    <a:pt x="17" y="0"/>
                  </a:moveTo>
                  <a:lnTo>
                    <a:pt x="17" y="17"/>
                  </a:lnTo>
                  <a:cubicBezTo>
                    <a:pt x="1" y="54"/>
                    <a:pt x="1" y="87"/>
                    <a:pt x="17" y="120"/>
                  </a:cubicBezTo>
                  <a:cubicBezTo>
                    <a:pt x="34" y="140"/>
                    <a:pt x="67" y="157"/>
                    <a:pt x="83" y="173"/>
                  </a:cubicBezTo>
                  <a:cubicBezTo>
                    <a:pt x="121" y="173"/>
                    <a:pt x="154" y="157"/>
                    <a:pt x="170" y="140"/>
                  </a:cubicBezTo>
                  <a:cubicBezTo>
                    <a:pt x="207" y="120"/>
                    <a:pt x="224" y="87"/>
                    <a:pt x="224" y="54"/>
                  </a:cubicBezTo>
                  <a:lnTo>
                    <a:pt x="240" y="37"/>
                  </a:lnTo>
                  <a:cubicBezTo>
                    <a:pt x="154" y="17"/>
                    <a:pt x="83" y="0"/>
                    <a:pt x="1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5" name="Google Shape;15355;p47"/>
            <p:cNvSpPr/>
            <p:nvPr/>
          </p:nvSpPr>
          <p:spPr>
            <a:xfrm>
              <a:off x="4223225" y="2742750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137" y="0"/>
                  </a:moveTo>
                  <a:cubicBezTo>
                    <a:pt x="120" y="0"/>
                    <a:pt x="87" y="0"/>
                    <a:pt x="50" y="17"/>
                  </a:cubicBezTo>
                  <a:cubicBezTo>
                    <a:pt x="34" y="33"/>
                    <a:pt x="17" y="71"/>
                    <a:pt x="1" y="103"/>
                  </a:cubicBezTo>
                  <a:cubicBezTo>
                    <a:pt x="1" y="136"/>
                    <a:pt x="1" y="174"/>
                    <a:pt x="17" y="207"/>
                  </a:cubicBezTo>
                  <a:cubicBezTo>
                    <a:pt x="34" y="223"/>
                    <a:pt x="50" y="240"/>
                    <a:pt x="87" y="260"/>
                  </a:cubicBezTo>
                  <a:cubicBezTo>
                    <a:pt x="153" y="260"/>
                    <a:pt x="207" y="207"/>
                    <a:pt x="223" y="136"/>
                  </a:cubicBezTo>
                  <a:cubicBezTo>
                    <a:pt x="223" y="103"/>
                    <a:pt x="223" y="71"/>
                    <a:pt x="207" y="54"/>
                  </a:cubicBezTo>
                  <a:cubicBezTo>
                    <a:pt x="207" y="33"/>
                    <a:pt x="207" y="33"/>
                    <a:pt x="190" y="17"/>
                  </a:cubicBezTo>
                  <a:cubicBezTo>
                    <a:pt x="174" y="17"/>
                    <a:pt x="153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6" name="Google Shape;15356;p47"/>
            <p:cNvSpPr/>
            <p:nvPr/>
          </p:nvSpPr>
          <p:spPr>
            <a:xfrm>
              <a:off x="4221475" y="2787075"/>
              <a:ext cx="6100" cy="6400"/>
            </a:xfrm>
            <a:custGeom>
              <a:avLst/>
              <a:gdLst/>
              <a:ahLst/>
              <a:cxnLst/>
              <a:rect l="l" t="t" r="r" b="b"/>
              <a:pathLst>
                <a:path w="244" h="256" extrusionOk="0">
                  <a:moveTo>
                    <a:pt x="132" y="0"/>
                  </a:moveTo>
                  <a:cubicBezTo>
                    <a:pt x="101" y="0"/>
                    <a:pt x="66" y="19"/>
                    <a:pt x="38" y="50"/>
                  </a:cubicBezTo>
                  <a:cubicBezTo>
                    <a:pt x="0" y="99"/>
                    <a:pt x="0" y="186"/>
                    <a:pt x="38" y="219"/>
                  </a:cubicBezTo>
                  <a:cubicBezTo>
                    <a:pt x="54" y="239"/>
                    <a:pt x="71" y="239"/>
                    <a:pt x="87" y="256"/>
                  </a:cubicBezTo>
                  <a:cubicBezTo>
                    <a:pt x="120" y="256"/>
                    <a:pt x="174" y="239"/>
                    <a:pt x="190" y="202"/>
                  </a:cubicBezTo>
                  <a:cubicBezTo>
                    <a:pt x="223" y="169"/>
                    <a:pt x="244" y="116"/>
                    <a:pt x="223" y="66"/>
                  </a:cubicBezTo>
                  <a:cubicBezTo>
                    <a:pt x="223" y="50"/>
                    <a:pt x="207" y="33"/>
                    <a:pt x="190" y="33"/>
                  </a:cubicBezTo>
                  <a:cubicBezTo>
                    <a:pt x="176" y="10"/>
                    <a:pt x="155" y="0"/>
                    <a:pt x="13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7" name="Google Shape;15357;p47"/>
            <p:cNvSpPr/>
            <p:nvPr/>
          </p:nvSpPr>
          <p:spPr>
            <a:xfrm>
              <a:off x="4215900" y="2835425"/>
              <a:ext cx="6525" cy="6600"/>
            </a:xfrm>
            <a:custGeom>
              <a:avLst/>
              <a:gdLst/>
              <a:ahLst/>
              <a:cxnLst/>
              <a:rect l="l" t="t" r="r" b="b"/>
              <a:pathLst>
                <a:path w="261" h="264" extrusionOk="0">
                  <a:moveTo>
                    <a:pt x="136" y="1"/>
                  </a:moveTo>
                  <a:cubicBezTo>
                    <a:pt x="86" y="1"/>
                    <a:pt x="32" y="46"/>
                    <a:pt x="17" y="107"/>
                  </a:cubicBezTo>
                  <a:cubicBezTo>
                    <a:pt x="1" y="177"/>
                    <a:pt x="54" y="243"/>
                    <a:pt x="104" y="264"/>
                  </a:cubicBezTo>
                  <a:cubicBezTo>
                    <a:pt x="137" y="264"/>
                    <a:pt x="174" y="243"/>
                    <a:pt x="190" y="227"/>
                  </a:cubicBezTo>
                  <a:cubicBezTo>
                    <a:pt x="223" y="210"/>
                    <a:pt x="240" y="177"/>
                    <a:pt x="240" y="140"/>
                  </a:cubicBezTo>
                  <a:cubicBezTo>
                    <a:pt x="261" y="107"/>
                    <a:pt x="240" y="74"/>
                    <a:pt x="223" y="58"/>
                  </a:cubicBezTo>
                  <a:cubicBezTo>
                    <a:pt x="223" y="37"/>
                    <a:pt x="223" y="37"/>
                    <a:pt x="207" y="21"/>
                  </a:cubicBezTo>
                  <a:cubicBezTo>
                    <a:pt x="207" y="21"/>
                    <a:pt x="190" y="4"/>
                    <a:pt x="157" y="4"/>
                  </a:cubicBezTo>
                  <a:cubicBezTo>
                    <a:pt x="150" y="2"/>
                    <a:pt x="143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8" name="Google Shape;15358;p47"/>
            <p:cNvSpPr/>
            <p:nvPr/>
          </p:nvSpPr>
          <p:spPr>
            <a:xfrm>
              <a:off x="4221050" y="2729050"/>
              <a:ext cx="2200" cy="3000"/>
            </a:xfrm>
            <a:custGeom>
              <a:avLst/>
              <a:gdLst/>
              <a:ahLst/>
              <a:cxnLst/>
              <a:rect l="l" t="t" r="r" b="b"/>
              <a:pathLst>
                <a:path w="88" h="120" extrusionOk="0">
                  <a:moveTo>
                    <a:pt x="1" y="0"/>
                  </a:moveTo>
                  <a:cubicBezTo>
                    <a:pt x="1" y="17"/>
                    <a:pt x="17" y="50"/>
                    <a:pt x="17" y="66"/>
                  </a:cubicBezTo>
                  <a:cubicBezTo>
                    <a:pt x="34" y="87"/>
                    <a:pt x="55" y="103"/>
                    <a:pt x="88" y="120"/>
                  </a:cubicBezTo>
                  <a:cubicBezTo>
                    <a:pt x="88" y="103"/>
                    <a:pt x="88" y="103"/>
                    <a:pt x="71" y="87"/>
                  </a:cubicBezTo>
                  <a:cubicBezTo>
                    <a:pt x="55" y="66"/>
                    <a:pt x="34" y="33"/>
                    <a:pt x="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9" name="Google Shape;15359;p47"/>
            <p:cNvSpPr/>
            <p:nvPr/>
          </p:nvSpPr>
          <p:spPr>
            <a:xfrm>
              <a:off x="4166525" y="2691625"/>
              <a:ext cx="3450" cy="950"/>
            </a:xfrm>
            <a:custGeom>
              <a:avLst/>
              <a:gdLst/>
              <a:ahLst/>
              <a:cxnLst/>
              <a:rect l="l" t="t" r="r" b="b"/>
              <a:pathLst>
                <a:path w="138" h="38" extrusionOk="0">
                  <a:moveTo>
                    <a:pt x="1" y="0"/>
                  </a:moveTo>
                  <a:cubicBezTo>
                    <a:pt x="17" y="17"/>
                    <a:pt x="50" y="38"/>
                    <a:pt x="71" y="38"/>
                  </a:cubicBezTo>
                  <a:cubicBezTo>
                    <a:pt x="88" y="38"/>
                    <a:pt x="121" y="38"/>
                    <a:pt x="137" y="17"/>
                  </a:cubicBezTo>
                  <a:cubicBezTo>
                    <a:pt x="104" y="17"/>
                    <a:pt x="50" y="0"/>
                    <a:pt x="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0" name="Google Shape;15360;p47"/>
            <p:cNvSpPr/>
            <p:nvPr/>
          </p:nvSpPr>
          <p:spPr>
            <a:xfrm>
              <a:off x="3916175" y="2706250"/>
              <a:ext cx="5175" cy="5600"/>
            </a:xfrm>
            <a:custGeom>
              <a:avLst/>
              <a:gdLst/>
              <a:ahLst/>
              <a:cxnLst/>
              <a:rect l="l" t="t" r="r" b="b"/>
              <a:pathLst>
                <a:path w="207" h="224" extrusionOk="0">
                  <a:moveTo>
                    <a:pt x="50" y="1"/>
                  </a:moveTo>
                  <a:cubicBezTo>
                    <a:pt x="33" y="34"/>
                    <a:pt x="17" y="50"/>
                    <a:pt x="0" y="87"/>
                  </a:cubicBezTo>
                  <a:cubicBezTo>
                    <a:pt x="0" y="120"/>
                    <a:pt x="0" y="153"/>
                    <a:pt x="17" y="174"/>
                  </a:cubicBezTo>
                  <a:cubicBezTo>
                    <a:pt x="33" y="207"/>
                    <a:pt x="50" y="224"/>
                    <a:pt x="87" y="224"/>
                  </a:cubicBezTo>
                  <a:cubicBezTo>
                    <a:pt x="120" y="224"/>
                    <a:pt x="153" y="224"/>
                    <a:pt x="169" y="207"/>
                  </a:cubicBezTo>
                  <a:cubicBezTo>
                    <a:pt x="190" y="191"/>
                    <a:pt x="190" y="191"/>
                    <a:pt x="207" y="174"/>
                  </a:cubicBezTo>
                  <a:cubicBezTo>
                    <a:pt x="153" y="120"/>
                    <a:pt x="103" y="71"/>
                    <a:pt x="5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1" name="Google Shape;15361;p47"/>
            <p:cNvSpPr/>
            <p:nvPr/>
          </p:nvSpPr>
          <p:spPr>
            <a:xfrm>
              <a:off x="3904525" y="2717500"/>
              <a:ext cx="6100" cy="6300"/>
            </a:xfrm>
            <a:custGeom>
              <a:avLst/>
              <a:gdLst/>
              <a:ahLst/>
              <a:cxnLst/>
              <a:rect l="l" t="t" r="r" b="b"/>
              <a:pathLst>
                <a:path w="244" h="252" extrusionOk="0">
                  <a:moveTo>
                    <a:pt x="137" y="0"/>
                  </a:moveTo>
                  <a:cubicBezTo>
                    <a:pt x="121" y="0"/>
                    <a:pt x="104" y="4"/>
                    <a:pt x="87" y="13"/>
                  </a:cubicBezTo>
                  <a:cubicBezTo>
                    <a:pt x="38" y="33"/>
                    <a:pt x="1" y="99"/>
                    <a:pt x="17" y="169"/>
                  </a:cubicBezTo>
                  <a:cubicBezTo>
                    <a:pt x="17" y="202"/>
                    <a:pt x="38" y="239"/>
                    <a:pt x="71" y="239"/>
                  </a:cubicBezTo>
                  <a:cubicBezTo>
                    <a:pt x="79" y="248"/>
                    <a:pt x="91" y="252"/>
                    <a:pt x="106" y="252"/>
                  </a:cubicBezTo>
                  <a:cubicBezTo>
                    <a:pt x="121" y="252"/>
                    <a:pt x="139" y="248"/>
                    <a:pt x="157" y="239"/>
                  </a:cubicBezTo>
                  <a:cubicBezTo>
                    <a:pt x="190" y="239"/>
                    <a:pt x="207" y="202"/>
                    <a:pt x="223" y="169"/>
                  </a:cubicBezTo>
                  <a:cubicBezTo>
                    <a:pt x="244" y="153"/>
                    <a:pt x="244" y="116"/>
                    <a:pt x="244" y="83"/>
                  </a:cubicBezTo>
                  <a:cubicBezTo>
                    <a:pt x="223" y="50"/>
                    <a:pt x="223" y="33"/>
                    <a:pt x="207" y="33"/>
                  </a:cubicBezTo>
                  <a:cubicBezTo>
                    <a:pt x="190" y="13"/>
                    <a:pt x="190" y="13"/>
                    <a:pt x="174" y="13"/>
                  </a:cubicBezTo>
                  <a:cubicBezTo>
                    <a:pt x="165" y="4"/>
                    <a:pt x="152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2" name="Google Shape;15362;p47"/>
            <p:cNvSpPr/>
            <p:nvPr/>
          </p:nvSpPr>
          <p:spPr>
            <a:xfrm>
              <a:off x="3866800" y="2788400"/>
              <a:ext cx="6000" cy="6625"/>
            </a:xfrm>
            <a:custGeom>
              <a:avLst/>
              <a:gdLst/>
              <a:ahLst/>
              <a:cxnLst/>
              <a:rect l="l" t="t" r="r" b="b"/>
              <a:pathLst>
                <a:path w="240" h="265" extrusionOk="0">
                  <a:moveTo>
                    <a:pt x="134" y="1"/>
                  </a:moveTo>
                  <a:cubicBezTo>
                    <a:pt x="119" y="1"/>
                    <a:pt x="102" y="5"/>
                    <a:pt x="83" y="13"/>
                  </a:cubicBezTo>
                  <a:cubicBezTo>
                    <a:pt x="34" y="46"/>
                    <a:pt x="1" y="116"/>
                    <a:pt x="17" y="186"/>
                  </a:cubicBezTo>
                  <a:cubicBezTo>
                    <a:pt x="17" y="219"/>
                    <a:pt x="34" y="236"/>
                    <a:pt x="67" y="252"/>
                  </a:cubicBezTo>
                  <a:cubicBezTo>
                    <a:pt x="75" y="261"/>
                    <a:pt x="88" y="265"/>
                    <a:pt x="104" y="265"/>
                  </a:cubicBezTo>
                  <a:cubicBezTo>
                    <a:pt x="119" y="265"/>
                    <a:pt x="137" y="261"/>
                    <a:pt x="153" y="252"/>
                  </a:cubicBezTo>
                  <a:cubicBezTo>
                    <a:pt x="207" y="219"/>
                    <a:pt x="240" y="149"/>
                    <a:pt x="223" y="83"/>
                  </a:cubicBezTo>
                  <a:cubicBezTo>
                    <a:pt x="223" y="63"/>
                    <a:pt x="207" y="46"/>
                    <a:pt x="207" y="30"/>
                  </a:cubicBezTo>
                  <a:cubicBezTo>
                    <a:pt x="186" y="30"/>
                    <a:pt x="186" y="13"/>
                    <a:pt x="170" y="13"/>
                  </a:cubicBezTo>
                  <a:cubicBezTo>
                    <a:pt x="161" y="5"/>
                    <a:pt x="149" y="1"/>
                    <a:pt x="13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3" name="Google Shape;15363;p47"/>
            <p:cNvSpPr/>
            <p:nvPr/>
          </p:nvSpPr>
          <p:spPr>
            <a:xfrm>
              <a:off x="3911425" y="275182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20" y="0"/>
                  </a:moveTo>
                  <a:cubicBezTo>
                    <a:pt x="71" y="0"/>
                    <a:pt x="34" y="50"/>
                    <a:pt x="17" y="103"/>
                  </a:cubicBezTo>
                  <a:cubicBezTo>
                    <a:pt x="1" y="136"/>
                    <a:pt x="17" y="169"/>
                    <a:pt x="34" y="206"/>
                  </a:cubicBezTo>
                  <a:cubicBezTo>
                    <a:pt x="34" y="223"/>
                    <a:pt x="71" y="256"/>
                    <a:pt x="104" y="256"/>
                  </a:cubicBezTo>
                  <a:cubicBezTo>
                    <a:pt x="153" y="256"/>
                    <a:pt x="223" y="223"/>
                    <a:pt x="240" y="153"/>
                  </a:cubicBezTo>
                  <a:lnTo>
                    <a:pt x="240" y="120"/>
                  </a:lnTo>
                  <a:cubicBezTo>
                    <a:pt x="240" y="83"/>
                    <a:pt x="223" y="50"/>
                    <a:pt x="207" y="33"/>
                  </a:cubicBezTo>
                  <a:cubicBezTo>
                    <a:pt x="190" y="17"/>
                    <a:pt x="174" y="0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4" name="Google Shape;15364;p47"/>
            <p:cNvSpPr/>
            <p:nvPr/>
          </p:nvSpPr>
          <p:spPr>
            <a:xfrm>
              <a:off x="4201275" y="2708825"/>
              <a:ext cx="5175" cy="5200"/>
            </a:xfrm>
            <a:custGeom>
              <a:avLst/>
              <a:gdLst/>
              <a:ahLst/>
              <a:cxnLst/>
              <a:rect l="l" t="t" r="r" b="b"/>
              <a:pathLst>
                <a:path w="207" h="208" extrusionOk="0">
                  <a:moveTo>
                    <a:pt x="37" y="1"/>
                  </a:moveTo>
                  <a:cubicBezTo>
                    <a:pt x="37" y="17"/>
                    <a:pt x="21" y="34"/>
                    <a:pt x="21" y="71"/>
                  </a:cubicBezTo>
                  <a:cubicBezTo>
                    <a:pt x="0" y="88"/>
                    <a:pt x="0" y="121"/>
                    <a:pt x="21" y="154"/>
                  </a:cubicBezTo>
                  <a:cubicBezTo>
                    <a:pt x="37" y="191"/>
                    <a:pt x="70" y="207"/>
                    <a:pt x="87" y="207"/>
                  </a:cubicBezTo>
                  <a:cubicBezTo>
                    <a:pt x="141" y="207"/>
                    <a:pt x="174" y="191"/>
                    <a:pt x="207" y="154"/>
                  </a:cubicBezTo>
                  <a:cubicBezTo>
                    <a:pt x="157" y="104"/>
                    <a:pt x="103" y="50"/>
                    <a:pt x="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5" name="Google Shape;15365;p47"/>
            <p:cNvSpPr/>
            <p:nvPr/>
          </p:nvSpPr>
          <p:spPr>
            <a:xfrm>
              <a:off x="4155825" y="2700700"/>
              <a:ext cx="5575" cy="6500"/>
            </a:xfrm>
            <a:custGeom>
              <a:avLst/>
              <a:gdLst/>
              <a:ahLst/>
              <a:cxnLst/>
              <a:rect l="l" t="t" r="r" b="b"/>
              <a:pathLst>
                <a:path w="223" h="260" extrusionOk="0">
                  <a:moveTo>
                    <a:pt x="120" y="0"/>
                  </a:moveTo>
                  <a:cubicBezTo>
                    <a:pt x="66" y="17"/>
                    <a:pt x="17" y="50"/>
                    <a:pt x="0" y="120"/>
                  </a:cubicBezTo>
                  <a:cubicBezTo>
                    <a:pt x="0" y="153"/>
                    <a:pt x="0" y="190"/>
                    <a:pt x="17" y="206"/>
                  </a:cubicBezTo>
                  <a:cubicBezTo>
                    <a:pt x="33" y="239"/>
                    <a:pt x="50" y="256"/>
                    <a:pt x="87" y="256"/>
                  </a:cubicBezTo>
                  <a:cubicBezTo>
                    <a:pt x="93" y="258"/>
                    <a:pt x="100" y="259"/>
                    <a:pt x="107" y="259"/>
                  </a:cubicBezTo>
                  <a:cubicBezTo>
                    <a:pt x="154" y="259"/>
                    <a:pt x="208" y="214"/>
                    <a:pt x="223" y="153"/>
                  </a:cubicBezTo>
                  <a:lnTo>
                    <a:pt x="223" y="120"/>
                  </a:lnTo>
                  <a:cubicBezTo>
                    <a:pt x="223" y="87"/>
                    <a:pt x="206" y="50"/>
                    <a:pt x="190" y="33"/>
                  </a:cubicBezTo>
                  <a:cubicBezTo>
                    <a:pt x="169" y="17"/>
                    <a:pt x="153" y="17"/>
                    <a:pt x="1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6" name="Google Shape;15366;p47"/>
            <p:cNvSpPr/>
            <p:nvPr/>
          </p:nvSpPr>
          <p:spPr>
            <a:xfrm>
              <a:off x="4127475" y="2695550"/>
              <a:ext cx="5600" cy="4650"/>
            </a:xfrm>
            <a:custGeom>
              <a:avLst/>
              <a:gdLst/>
              <a:ahLst/>
              <a:cxnLst/>
              <a:rect l="l" t="t" r="r" b="b"/>
              <a:pathLst>
                <a:path w="224" h="186" extrusionOk="0">
                  <a:moveTo>
                    <a:pt x="207" y="0"/>
                  </a:moveTo>
                  <a:lnTo>
                    <a:pt x="207" y="0"/>
                  </a:lnTo>
                  <a:cubicBezTo>
                    <a:pt x="136" y="33"/>
                    <a:pt x="66" y="50"/>
                    <a:pt x="0" y="87"/>
                  </a:cubicBezTo>
                  <a:cubicBezTo>
                    <a:pt x="0" y="103"/>
                    <a:pt x="0" y="136"/>
                    <a:pt x="17" y="153"/>
                  </a:cubicBezTo>
                  <a:cubicBezTo>
                    <a:pt x="38" y="175"/>
                    <a:pt x="63" y="186"/>
                    <a:pt x="88" y="186"/>
                  </a:cubicBezTo>
                  <a:cubicBezTo>
                    <a:pt x="123" y="186"/>
                    <a:pt x="159" y="167"/>
                    <a:pt x="190" y="136"/>
                  </a:cubicBezTo>
                  <a:cubicBezTo>
                    <a:pt x="223" y="103"/>
                    <a:pt x="223" y="50"/>
                    <a:pt x="20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7" name="Google Shape;15367;p47"/>
            <p:cNvSpPr/>
            <p:nvPr/>
          </p:nvSpPr>
          <p:spPr>
            <a:xfrm>
              <a:off x="3907100" y="2733775"/>
              <a:ext cx="6100" cy="6500"/>
            </a:xfrm>
            <a:custGeom>
              <a:avLst/>
              <a:gdLst/>
              <a:ahLst/>
              <a:cxnLst/>
              <a:rect l="l" t="t" r="r" b="b"/>
              <a:pathLst>
                <a:path w="244" h="260" extrusionOk="0">
                  <a:moveTo>
                    <a:pt x="157" y="1"/>
                  </a:moveTo>
                  <a:cubicBezTo>
                    <a:pt x="87" y="1"/>
                    <a:pt x="38" y="34"/>
                    <a:pt x="17" y="104"/>
                  </a:cubicBezTo>
                  <a:cubicBezTo>
                    <a:pt x="1" y="137"/>
                    <a:pt x="17" y="170"/>
                    <a:pt x="17" y="207"/>
                  </a:cubicBezTo>
                  <a:cubicBezTo>
                    <a:pt x="38" y="240"/>
                    <a:pt x="71" y="256"/>
                    <a:pt x="87" y="256"/>
                  </a:cubicBezTo>
                  <a:cubicBezTo>
                    <a:pt x="96" y="259"/>
                    <a:pt x="105" y="260"/>
                    <a:pt x="114" y="260"/>
                  </a:cubicBezTo>
                  <a:cubicBezTo>
                    <a:pt x="173" y="260"/>
                    <a:pt x="223" y="214"/>
                    <a:pt x="223" y="153"/>
                  </a:cubicBezTo>
                  <a:cubicBezTo>
                    <a:pt x="244" y="120"/>
                    <a:pt x="244" y="83"/>
                    <a:pt x="223" y="50"/>
                  </a:cubicBezTo>
                  <a:cubicBezTo>
                    <a:pt x="207" y="50"/>
                    <a:pt x="207" y="34"/>
                    <a:pt x="207" y="34"/>
                  </a:cubicBezTo>
                  <a:cubicBezTo>
                    <a:pt x="190" y="17"/>
                    <a:pt x="174" y="1"/>
                    <a:pt x="15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8" name="Google Shape;15368;p47"/>
            <p:cNvSpPr/>
            <p:nvPr/>
          </p:nvSpPr>
          <p:spPr>
            <a:xfrm>
              <a:off x="3877525" y="2727800"/>
              <a:ext cx="6000" cy="6725"/>
            </a:xfrm>
            <a:custGeom>
              <a:avLst/>
              <a:gdLst/>
              <a:ahLst/>
              <a:cxnLst/>
              <a:rect l="l" t="t" r="r" b="b"/>
              <a:pathLst>
                <a:path w="240" h="269" extrusionOk="0">
                  <a:moveTo>
                    <a:pt x="139" y="1"/>
                  </a:moveTo>
                  <a:cubicBezTo>
                    <a:pt x="124" y="1"/>
                    <a:pt x="112" y="5"/>
                    <a:pt x="103" y="13"/>
                  </a:cubicBezTo>
                  <a:cubicBezTo>
                    <a:pt x="33" y="50"/>
                    <a:pt x="0" y="116"/>
                    <a:pt x="17" y="186"/>
                  </a:cubicBezTo>
                  <a:cubicBezTo>
                    <a:pt x="33" y="219"/>
                    <a:pt x="50" y="240"/>
                    <a:pt x="66" y="256"/>
                  </a:cubicBezTo>
                  <a:cubicBezTo>
                    <a:pt x="85" y="264"/>
                    <a:pt x="98" y="269"/>
                    <a:pt x="111" y="269"/>
                  </a:cubicBezTo>
                  <a:cubicBezTo>
                    <a:pt x="124" y="269"/>
                    <a:pt x="136" y="264"/>
                    <a:pt x="153" y="256"/>
                  </a:cubicBezTo>
                  <a:cubicBezTo>
                    <a:pt x="190" y="240"/>
                    <a:pt x="206" y="219"/>
                    <a:pt x="223" y="186"/>
                  </a:cubicBezTo>
                  <a:cubicBezTo>
                    <a:pt x="239" y="153"/>
                    <a:pt x="239" y="116"/>
                    <a:pt x="239" y="83"/>
                  </a:cubicBezTo>
                  <a:cubicBezTo>
                    <a:pt x="223" y="67"/>
                    <a:pt x="223" y="50"/>
                    <a:pt x="206" y="34"/>
                  </a:cubicBezTo>
                  <a:lnTo>
                    <a:pt x="190" y="13"/>
                  </a:lnTo>
                  <a:cubicBezTo>
                    <a:pt x="171" y="5"/>
                    <a:pt x="154" y="1"/>
                    <a:pt x="13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9" name="Google Shape;15369;p47"/>
            <p:cNvSpPr/>
            <p:nvPr/>
          </p:nvSpPr>
          <p:spPr>
            <a:xfrm>
              <a:off x="3900300" y="270192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37" y="1"/>
                  </a:moveTo>
                  <a:cubicBezTo>
                    <a:pt x="83" y="1"/>
                    <a:pt x="17" y="54"/>
                    <a:pt x="0" y="120"/>
                  </a:cubicBezTo>
                  <a:cubicBezTo>
                    <a:pt x="0" y="157"/>
                    <a:pt x="0" y="190"/>
                    <a:pt x="17" y="207"/>
                  </a:cubicBezTo>
                  <a:cubicBezTo>
                    <a:pt x="33" y="244"/>
                    <a:pt x="50" y="260"/>
                    <a:pt x="83" y="260"/>
                  </a:cubicBezTo>
                  <a:cubicBezTo>
                    <a:pt x="90" y="263"/>
                    <a:pt x="97" y="264"/>
                    <a:pt x="104" y="264"/>
                  </a:cubicBezTo>
                  <a:cubicBezTo>
                    <a:pt x="153" y="264"/>
                    <a:pt x="209" y="215"/>
                    <a:pt x="223" y="157"/>
                  </a:cubicBezTo>
                  <a:cubicBezTo>
                    <a:pt x="240" y="104"/>
                    <a:pt x="223" y="71"/>
                    <a:pt x="186" y="38"/>
                  </a:cubicBezTo>
                  <a:cubicBezTo>
                    <a:pt x="170" y="17"/>
                    <a:pt x="153" y="17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0" name="Google Shape;15370;p47"/>
            <p:cNvSpPr/>
            <p:nvPr/>
          </p:nvSpPr>
          <p:spPr>
            <a:xfrm>
              <a:off x="3870625" y="27567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6" y="0"/>
                  </a:moveTo>
                  <a:cubicBezTo>
                    <a:pt x="101" y="0"/>
                    <a:pt x="64" y="17"/>
                    <a:pt x="33" y="58"/>
                  </a:cubicBezTo>
                  <a:cubicBezTo>
                    <a:pt x="0" y="111"/>
                    <a:pt x="0" y="194"/>
                    <a:pt x="33" y="231"/>
                  </a:cubicBezTo>
                  <a:cubicBezTo>
                    <a:pt x="56" y="252"/>
                    <a:pt x="81" y="261"/>
                    <a:pt x="106" y="261"/>
                  </a:cubicBezTo>
                  <a:cubicBezTo>
                    <a:pt x="142" y="261"/>
                    <a:pt x="177" y="243"/>
                    <a:pt x="206" y="215"/>
                  </a:cubicBezTo>
                  <a:cubicBezTo>
                    <a:pt x="239" y="161"/>
                    <a:pt x="239" y="74"/>
                    <a:pt x="206" y="25"/>
                  </a:cubicBezTo>
                  <a:cubicBezTo>
                    <a:pt x="185" y="9"/>
                    <a:pt x="161" y="0"/>
                    <a:pt x="1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1" name="Google Shape;15371;p47"/>
            <p:cNvSpPr/>
            <p:nvPr/>
          </p:nvSpPr>
          <p:spPr>
            <a:xfrm>
              <a:off x="3875775" y="27110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3" y="1"/>
                  </a:moveTo>
                  <a:cubicBezTo>
                    <a:pt x="101" y="1"/>
                    <a:pt x="64" y="18"/>
                    <a:pt x="33" y="47"/>
                  </a:cubicBezTo>
                  <a:cubicBezTo>
                    <a:pt x="17" y="64"/>
                    <a:pt x="17" y="84"/>
                    <a:pt x="0" y="101"/>
                  </a:cubicBezTo>
                  <a:cubicBezTo>
                    <a:pt x="0" y="150"/>
                    <a:pt x="0" y="204"/>
                    <a:pt x="33" y="237"/>
                  </a:cubicBezTo>
                  <a:cubicBezTo>
                    <a:pt x="59" y="248"/>
                    <a:pt x="92" y="260"/>
                    <a:pt x="122" y="260"/>
                  </a:cubicBezTo>
                  <a:cubicBezTo>
                    <a:pt x="134" y="260"/>
                    <a:pt x="146" y="258"/>
                    <a:pt x="157" y="253"/>
                  </a:cubicBezTo>
                  <a:cubicBezTo>
                    <a:pt x="173" y="237"/>
                    <a:pt x="190" y="220"/>
                    <a:pt x="190" y="204"/>
                  </a:cubicBezTo>
                  <a:cubicBezTo>
                    <a:pt x="239" y="150"/>
                    <a:pt x="239" y="84"/>
                    <a:pt x="190" y="31"/>
                  </a:cubicBezTo>
                  <a:cubicBezTo>
                    <a:pt x="176" y="10"/>
                    <a:pt x="156" y="1"/>
                    <a:pt x="13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2" name="Google Shape;15372;p47"/>
            <p:cNvSpPr/>
            <p:nvPr/>
          </p:nvSpPr>
          <p:spPr>
            <a:xfrm>
              <a:off x="3896800" y="2746775"/>
              <a:ext cx="6525" cy="6625"/>
            </a:xfrm>
            <a:custGeom>
              <a:avLst/>
              <a:gdLst/>
              <a:ahLst/>
              <a:cxnLst/>
              <a:rect l="l" t="t" r="r" b="b"/>
              <a:pathLst>
                <a:path w="261" h="265" extrusionOk="0">
                  <a:moveTo>
                    <a:pt x="140" y="0"/>
                  </a:moveTo>
                  <a:cubicBezTo>
                    <a:pt x="125" y="0"/>
                    <a:pt x="112" y="4"/>
                    <a:pt x="103" y="13"/>
                  </a:cubicBezTo>
                  <a:cubicBezTo>
                    <a:pt x="37" y="29"/>
                    <a:pt x="0" y="116"/>
                    <a:pt x="17" y="182"/>
                  </a:cubicBezTo>
                  <a:cubicBezTo>
                    <a:pt x="17" y="202"/>
                    <a:pt x="54" y="235"/>
                    <a:pt x="70" y="252"/>
                  </a:cubicBezTo>
                  <a:cubicBezTo>
                    <a:pt x="87" y="260"/>
                    <a:pt x="99" y="264"/>
                    <a:pt x="112" y="264"/>
                  </a:cubicBezTo>
                  <a:cubicBezTo>
                    <a:pt x="125" y="264"/>
                    <a:pt x="138" y="260"/>
                    <a:pt x="157" y="252"/>
                  </a:cubicBezTo>
                  <a:cubicBezTo>
                    <a:pt x="223" y="219"/>
                    <a:pt x="260" y="149"/>
                    <a:pt x="244" y="79"/>
                  </a:cubicBezTo>
                  <a:cubicBezTo>
                    <a:pt x="223" y="62"/>
                    <a:pt x="223" y="46"/>
                    <a:pt x="206" y="29"/>
                  </a:cubicBezTo>
                  <a:lnTo>
                    <a:pt x="190" y="13"/>
                  </a:lnTo>
                  <a:cubicBezTo>
                    <a:pt x="173" y="4"/>
                    <a:pt x="156" y="0"/>
                    <a:pt x="14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3" name="Google Shape;15373;p47"/>
            <p:cNvSpPr/>
            <p:nvPr/>
          </p:nvSpPr>
          <p:spPr>
            <a:xfrm>
              <a:off x="3883075" y="2744750"/>
              <a:ext cx="6025" cy="6325"/>
            </a:xfrm>
            <a:custGeom>
              <a:avLst/>
              <a:gdLst/>
              <a:ahLst/>
              <a:cxnLst/>
              <a:rect l="l" t="t" r="r" b="b"/>
              <a:pathLst>
                <a:path w="241" h="253" extrusionOk="0">
                  <a:moveTo>
                    <a:pt x="127" y="1"/>
                  </a:moveTo>
                  <a:cubicBezTo>
                    <a:pt x="97" y="1"/>
                    <a:pt x="63" y="13"/>
                    <a:pt x="34" y="40"/>
                  </a:cubicBezTo>
                  <a:cubicBezTo>
                    <a:pt x="1" y="110"/>
                    <a:pt x="1" y="180"/>
                    <a:pt x="34" y="230"/>
                  </a:cubicBezTo>
                  <a:cubicBezTo>
                    <a:pt x="58" y="244"/>
                    <a:pt x="85" y="253"/>
                    <a:pt x="111" y="253"/>
                  </a:cubicBezTo>
                  <a:cubicBezTo>
                    <a:pt x="144" y="253"/>
                    <a:pt x="178" y="240"/>
                    <a:pt x="207" y="213"/>
                  </a:cubicBezTo>
                  <a:cubicBezTo>
                    <a:pt x="240" y="143"/>
                    <a:pt x="240" y="77"/>
                    <a:pt x="191" y="23"/>
                  </a:cubicBezTo>
                  <a:cubicBezTo>
                    <a:pt x="174" y="9"/>
                    <a:pt x="151" y="1"/>
                    <a:pt x="12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4" name="Google Shape;15374;p47"/>
            <p:cNvSpPr/>
            <p:nvPr/>
          </p:nvSpPr>
          <p:spPr>
            <a:xfrm>
              <a:off x="3883500" y="2699225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38" y="1"/>
                  </a:moveTo>
                  <a:cubicBezTo>
                    <a:pt x="103" y="1"/>
                    <a:pt x="65" y="18"/>
                    <a:pt x="33" y="59"/>
                  </a:cubicBezTo>
                  <a:cubicBezTo>
                    <a:pt x="0" y="109"/>
                    <a:pt x="0" y="179"/>
                    <a:pt x="33" y="228"/>
                  </a:cubicBezTo>
                  <a:cubicBezTo>
                    <a:pt x="54" y="249"/>
                    <a:pt x="71" y="249"/>
                    <a:pt x="87" y="249"/>
                  </a:cubicBezTo>
                  <a:cubicBezTo>
                    <a:pt x="96" y="253"/>
                    <a:pt x="106" y="255"/>
                    <a:pt x="117" y="255"/>
                  </a:cubicBezTo>
                  <a:cubicBezTo>
                    <a:pt x="147" y="255"/>
                    <a:pt x="182" y="239"/>
                    <a:pt x="207" y="212"/>
                  </a:cubicBezTo>
                  <a:cubicBezTo>
                    <a:pt x="240" y="162"/>
                    <a:pt x="240" y="109"/>
                    <a:pt x="223" y="76"/>
                  </a:cubicBezTo>
                  <a:cubicBezTo>
                    <a:pt x="223" y="59"/>
                    <a:pt x="207" y="43"/>
                    <a:pt x="207" y="22"/>
                  </a:cubicBezTo>
                  <a:cubicBezTo>
                    <a:pt x="186" y="9"/>
                    <a:pt x="163" y="1"/>
                    <a:pt x="13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5" name="Google Shape;15375;p47"/>
            <p:cNvSpPr/>
            <p:nvPr/>
          </p:nvSpPr>
          <p:spPr>
            <a:xfrm>
              <a:off x="3862875" y="2725000"/>
              <a:ext cx="6025" cy="6400"/>
            </a:xfrm>
            <a:custGeom>
              <a:avLst/>
              <a:gdLst/>
              <a:ahLst/>
              <a:cxnLst/>
              <a:rect l="l" t="t" r="r" b="b"/>
              <a:pathLst>
                <a:path w="241" h="256" extrusionOk="0">
                  <a:moveTo>
                    <a:pt x="140" y="1"/>
                  </a:moveTo>
                  <a:cubicBezTo>
                    <a:pt x="107" y="1"/>
                    <a:pt x="74" y="17"/>
                    <a:pt x="54" y="59"/>
                  </a:cubicBezTo>
                  <a:cubicBezTo>
                    <a:pt x="1" y="108"/>
                    <a:pt x="1" y="179"/>
                    <a:pt x="54" y="228"/>
                  </a:cubicBezTo>
                  <a:cubicBezTo>
                    <a:pt x="71" y="249"/>
                    <a:pt x="71" y="249"/>
                    <a:pt x="87" y="249"/>
                  </a:cubicBezTo>
                  <a:cubicBezTo>
                    <a:pt x="100" y="253"/>
                    <a:pt x="113" y="255"/>
                    <a:pt x="124" y="255"/>
                  </a:cubicBezTo>
                  <a:cubicBezTo>
                    <a:pt x="156" y="255"/>
                    <a:pt x="183" y="239"/>
                    <a:pt x="207" y="212"/>
                  </a:cubicBezTo>
                  <a:cubicBezTo>
                    <a:pt x="240" y="179"/>
                    <a:pt x="240" y="125"/>
                    <a:pt x="240" y="75"/>
                  </a:cubicBezTo>
                  <a:cubicBezTo>
                    <a:pt x="224" y="59"/>
                    <a:pt x="224" y="43"/>
                    <a:pt x="207" y="22"/>
                  </a:cubicBezTo>
                  <a:cubicBezTo>
                    <a:pt x="187" y="8"/>
                    <a:pt x="163" y="1"/>
                    <a:pt x="14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6" name="Google Shape;15376;p47"/>
            <p:cNvSpPr/>
            <p:nvPr/>
          </p:nvSpPr>
          <p:spPr>
            <a:xfrm>
              <a:off x="4245075" y="2837750"/>
              <a:ext cx="6525" cy="6550"/>
            </a:xfrm>
            <a:custGeom>
              <a:avLst/>
              <a:gdLst/>
              <a:ahLst/>
              <a:cxnLst/>
              <a:rect l="l" t="t" r="r" b="b"/>
              <a:pathLst>
                <a:path w="261" h="262" extrusionOk="0">
                  <a:moveTo>
                    <a:pt x="150" y="1"/>
                  </a:moveTo>
                  <a:cubicBezTo>
                    <a:pt x="119" y="1"/>
                    <a:pt x="83" y="18"/>
                    <a:pt x="54" y="47"/>
                  </a:cubicBezTo>
                  <a:cubicBezTo>
                    <a:pt x="1" y="101"/>
                    <a:pt x="1" y="187"/>
                    <a:pt x="54" y="237"/>
                  </a:cubicBezTo>
                  <a:cubicBezTo>
                    <a:pt x="75" y="252"/>
                    <a:pt x="100" y="261"/>
                    <a:pt x="123" y="261"/>
                  </a:cubicBezTo>
                  <a:cubicBezTo>
                    <a:pt x="156" y="261"/>
                    <a:pt x="188" y="244"/>
                    <a:pt x="207" y="204"/>
                  </a:cubicBezTo>
                  <a:cubicBezTo>
                    <a:pt x="260" y="150"/>
                    <a:pt x="260" y="68"/>
                    <a:pt x="207" y="31"/>
                  </a:cubicBezTo>
                  <a:cubicBezTo>
                    <a:pt x="193" y="10"/>
                    <a:pt x="173" y="1"/>
                    <a:pt x="15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7" name="Google Shape;15377;p47"/>
            <p:cNvSpPr/>
            <p:nvPr/>
          </p:nvSpPr>
          <p:spPr>
            <a:xfrm>
              <a:off x="4249000" y="2791525"/>
              <a:ext cx="6000" cy="6300"/>
            </a:xfrm>
            <a:custGeom>
              <a:avLst/>
              <a:gdLst/>
              <a:ahLst/>
              <a:cxnLst/>
              <a:rect l="l" t="t" r="r" b="b"/>
              <a:pathLst>
                <a:path w="240" h="252" extrusionOk="0">
                  <a:moveTo>
                    <a:pt x="116" y="0"/>
                  </a:moveTo>
                  <a:cubicBezTo>
                    <a:pt x="100" y="0"/>
                    <a:pt x="81" y="8"/>
                    <a:pt x="70" y="8"/>
                  </a:cubicBezTo>
                  <a:cubicBezTo>
                    <a:pt x="33" y="24"/>
                    <a:pt x="17" y="61"/>
                    <a:pt x="0" y="111"/>
                  </a:cubicBezTo>
                  <a:cubicBezTo>
                    <a:pt x="0" y="144"/>
                    <a:pt x="0" y="181"/>
                    <a:pt x="17" y="197"/>
                  </a:cubicBezTo>
                  <a:cubicBezTo>
                    <a:pt x="33" y="230"/>
                    <a:pt x="50" y="247"/>
                    <a:pt x="87" y="247"/>
                  </a:cubicBezTo>
                  <a:cubicBezTo>
                    <a:pt x="94" y="250"/>
                    <a:pt x="102" y="251"/>
                    <a:pt x="110" y="251"/>
                  </a:cubicBezTo>
                  <a:cubicBezTo>
                    <a:pt x="156" y="251"/>
                    <a:pt x="209" y="206"/>
                    <a:pt x="223" y="164"/>
                  </a:cubicBezTo>
                  <a:lnTo>
                    <a:pt x="223" y="144"/>
                  </a:lnTo>
                  <a:cubicBezTo>
                    <a:pt x="239" y="94"/>
                    <a:pt x="223" y="61"/>
                    <a:pt x="190" y="24"/>
                  </a:cubicBezTo>
                  <a:cubicBezTo>
                    <a:pt x="173" y="8"/>
                    <a:pt x="153" y="8"/>
                    <a:pt x="136" y="8"/>
                  </a:cubicBezTo>
                  <a:cubicBezTo>
                    <a:pt x="131" y="2"/>
                    <a:pt x="124" y="0"/>
                    <a:pt x="11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8" name="Google Shape;15378;p47"/>
            <p:cNvSpPr/>
            <p:nvPr/>
          </p:nvSpPr>
          <p:spPr>
            <a:xfrm>
              <a:off x="4248175" y="277665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36" y="1"/>
                  </a:moveTo>
                  <a:cubicBezTo>
                    <a:pt x="120" y="1"/>
                    <a:pt x="83" y="17"/>
                    <a:pt x="50" y="38"/>
                  </a:cubicBezTo>
                  <a:cubicBezTo>
                    <a:pt x="33" y="54"/>
                    <a:pt x="17" y="87"/>
                    <a:pt x="0" y="120"/>
                  </a:cubicBezTo>
                  <a:cubicBezTo>
                    <a:pt x="0" y="158"/>
                    <a:pt x="0" y="191"/>
                    <a:pt x="17" y="207"/>
                  </a:cubicBezTo>
                  <a:cubicBezTo>
                    <a:pt x="33" y="244"/>
                    <a:pt x="50" y="261"/>
                    <a:pt x="83" y="261"/>
                  </a:cubicBezTo>
                  <a:cubicBezTo>
                    <a:pt x="91" y="263"/>
                    <a:pt x="100" y="264"/>
                    <a:pt x="108" y="264"/>
                  </a:cubicBezTo>
                  <a:cubicBezTo>
                    <a:pt x="166" y="264"/>
                    <a:pt x="208" y="215"/>
                    <a:pt x="223" y="158"/>
                  </a:cubicBezTo>
                  <a:cubicBezTo>
                    <a:pt x="239" y="120"/>
                    <a:pt x="223" y="87"/>
                    <a:pt x="206" y="54"/>
                  </a:cubicBezTo>
                  <a:cubicBezTo>
                    <a:pt x="206" y="54"/>
                    <a:pt x="206" y="38"/>
                    <a:pt x="186" y="38"/>
                  </a:cubicBezTo>
                  <a:cubicBezTo>
                    <a:pt x="186" y="17"/>
                    <a:pt x="169" y="17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9" name="Google Shape;15379;p47"/>
            <p:cNvSpPr/>
            <p:nvPr/>
          </p:nvSpPr>
          <p:spPr>
            <a:xfrm>
              <a:off x="4241675" y="2761200"/>
              <a:ext cx="5600" cy="6525"/>
            </a:xfrm>
            <a:custGeom>
              <a:avLst/>
              <a:gdLst/>
              <a:ahLst/>
              <a:cxnLst/>
              <a:rect l="l" t="t" r="r" b="b"/>
              <a:pathLst>
                <a:path w="224" h="261" extrusionOk="0">
                  <a:moveTo>
                    <a:pt x="104" y="0"/>
                  </a:moveTo>
                  <a:cubicBezTo>
                    <a:pt x="87" y="17"/>
                    <a:pt x="71" y="38"/>
                    <a:pt x="54" y="54"/>
                  </a:cubicBezTo>
                  <a:cubicBezTo>
                    <a:pt x="1" y="103"/>
                    <a:pt x="1" y="190"/>
                    <a:pt x="54" y="223"/>
                  </a:cubicBezTo>
                  <a:cubicBezTo>
                    <a:pt x="54" y="244"/>
                    <a:pt x="71" y="244"/>
                    <a:pt x="87" y="260"/>
                  </a:cubicBezTo>
                  <a:cubicBezTo>
                    <a:pt x="137" y="260"/>
                    <a:pt x="174" y="244"/>
                    <a:pt x="207" y="207"/>
                  </a:cubicBezTo>
                  <a:cubicBezTo>
                    <a:pt x="207" y="207"/>
                    <a:pt x="207" y="190"/>
                    <a:pt x="223" y="190"/>
                  </a:cubicBezTo>
                  <a:cubicBezTo>
                    <a:pt x="174" y="141"/>
                    <a:pt x="137" y="71"/>
                    <a:pt x="10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0" name="Google Shape;15380;p47"/>
            <p:cNvSpPr/>
            <p:nvPr/>
          </p:nvSpPr>
          <p:spPr>
            <a:xfrm>
              <a:off x="4235700" y="2789950"/>
              <a:ext cx="6425" cy="6425"/>
            </a:xfrm>
            <a:custGeom>
              <a:avLst/>
              <a:gdLst/>
              <a:ahLst/>
              <a:cxnLst/>
              <a:rect l="l" t="t" r="r" b="b"/>
              <a:pathLst>
                <a:path w="257" h="257" extrusionOk="0">
                  <a:moveTo>
                    <a:pt x="103" y="1"/>
                  </a:moveTo>
                  <a:cubicBezTo>
                    <a:pt x="50" y="38"/>
                    <a:pt x="0" y="104"/>
                    <a:pt x="17" y="174"/>
                  </a:cubicBezTo>
                  <a:cubicBezTo>
                    <a:pt x="33" y="207"/>
                    <a:pt x="50" y="227"/>
                    <a:pt x="87" y="244"/>
                  </a:cubicBezTo>
                  <a:cubicBezTo>
                    <a:pt x="95" y="252"/>
                    <a:pt x="108" y="256"/>
                    <a:pt x="122" y="256"/>
                  </a:cubicBezTo>
                  <a:cubicBezTo>
                    <a:pt x="136" y="256"/>
                    <a:pt x="153" y="252"/>
                    <a:pt x="169" y="244"/>
                  </a:cubicBezTo>
                  <a:cubicBezTo>
                    <a:pt x="190" y="227"/>
                    <a:pt x="223" y="207"/>
                    <a:pt x="240" y="174"/>
                  </a:cubicBezTo>
                  <a:cubicBezTo>
                    <a:pt x="240" y="141"/>
                    <a:pt x="256" y="104"/>
                    <a:pt x="240" y="87"/>
                  </a:cubicBezTo>
                  <a:cubicBezTo>
                    <a:pt x="240" y="54"/>
                    <a:pt x="223" y="38"/>
                    <a:pt x="207" y="21"/>
                  </a:cubicBezTo>
                  <a:lnTo>
                    <a:pt x="190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1" name="Google Shape;15381;p47"/>
            <p:cNvSpPr/>
            <p:nvPr/>
          </p:nvSpPr>
          <p:spPr>
            <a:xfrm>
              <a:off x="4243850" y="2822125"/>
              <a:ext cx="5575" cy="6500"/>
            </a:xfrm>
            <a:custGeom>
              <a:avLst/>
              <a:gdLst/>
              <a:ahLst/>
              <a:cxnLst/>
              <a:rect l="l" t="t" r="r" b="b"/>
              <a:pathLst>
                <a:path w="223" h="260" extrusionOk="0">
                  <a:moveTo>
                    <a:pt x="116" y="1"/>
                  </a:moveTo>
                  <a:cubicBezTo>
                    <a:pt x="69" y="1"/>
                    <a:pt x="14" y="46"/>
                    <a:pt x="0" y="107"/>
                  </a:cubicBezTo>
                  <a:cubicBezTo>
                    <a:pt x="0" y="140"/>
                    <a:pt x="0" y="177"/>
                    <a:pt x="17" y="210"/>
                  </a:cubicBezTo>
                  <a:cubicBezTo>
                    <a:pt x="33" y="227"/>
                    <a:pt x="50" y="260"/>
                    <a:pt x="87" y="260"/>
                  </a:cubicBezTo>
                  <a:cubicBezTo>
                    <a:pt x="136" y="260"/>
                    <a:pt x="206" y="227"/>
                    <a:pt x="223" y="157"/>
                  </a:cubicBezTo>
                  <a:cubicBezTo>
                    <a:pt x="223" y="124"/>
                    <a:pt x="223" y="91"/>
                    <a:pt x="206" y="54"/>
                  </a:cubicBezTo>
                  <a:cubicBezTo>
                    <a:pt x="206" y="37"/>
                    <a:pt x="190" y="37"/>
                    <a:pt x="190" y="37"/>
                  </a:cubicBezTo>
                  <a:cubicBezTo>
                    <a:pt x="173" y="21"/>
                    <a:pt x="153" y="4"/>
                    <a:pt x="136" y="4"/>
                  </a:cubicBezTo>
                  <a:cubicBezTo>
                    <a:pt x="130" y="2"/>
                    <a:pt x="123" y="1"/>
                    <a:pt x="11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2" name="Google Shape;15382;p47"/>
            <p:cNvSpPr/>
            <p:nvPr/>
          </p:nvSpPr>
          <p:spPr>
            <a:xfrm>
              <a:off x="4241275" y="2806625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36" y="1"/>
                  </a:moveTo>
                  <a:cubicBezTo>
                    <a:pt x="103" y="1"/>
                    <a:pt x="71" y="17"/>
                    <a:pt x="50" y="55"/>
                  </a:cubicBezTo>
                  <a:cubicBezTo>
                    <a:pt x="0" y="109"/>
                    <a:pt x="0" y="195"/>
                    <a:pt x="50" y="228"/>
                  </a:cubicBezTo>
                  <a:cubicBezTo>
                    <a:pt x="65" y="251"/>
                    <a:pt x="85" y="260"/>
                    <a:pt x="107" y="260"/>
                  </a:cubicBezTo>
                  <a:cubicBezTo>
                    <a:pt x="139" y="260"/>
                    <a:pt x="175" y="241"/>
                    <a:pt x="206" y="212"/>
                  </a:cubicBezTo>
                  <a:cubicBezTo>
                    <a:pt x="239" y="158"/>
                    <a:pt x="239" y="76"/>
                    <a:pt x="206" y="22"/>
                  </a:cubicBezTo>
                  <a:cubicBezTo>
                    <a:pt x="184" y="9"/>
                    <a:pt x="160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3" name="Google Shape;15383;p47"/>
            <p:cNvSpPr/>
            <p:nvPr/>
          </p:nvSpPr>
          <p:spPr>
            <a:xfrm>
              <a:off x="4227550" y="2850550"/>
              <a:ext cx="1675" cy="25"/>
            </a:xfrm>
            <a:custGeom>
              <a:avLst/>
              <a:gdLst/>
              <a:ahLst/>
              <a:cxnLst/>
              <a:rect l="l" t="t" r="r" b="b"/>
              <a:pathLst>
                <a:path w="67" h="1" extrusionOk="0">
                  <a:moveTo>
                    <a:pt x="1" y="1"/>
                  </a:moveTo>
                  <a:lnTo>
                    <a:pt x="67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4" name="Google Shape;15384;p47"/>
            <p:cNvSpPr/>
            <p:nvPr/>
          </p:nvSpPr>
          <p:spPr>
            <a:xfrm>
              <a:off x="3866800" y="2686475"/>
              <a:ext cx="2100" cy="650"/>
            </a:xfrm>
            <a:custGeom>
              <a:avLst/>
              <a:gdLst/>
              <a:ahLst/>
              <a:cxnLst/>
              <a:rect l="l" t="t" r="r" b="b"/>
              <a:pathLst>
                <a:path w="84" h="26" extrusionOk="0">
                  <a:moveTo>
                    <a:pt x="83" y="0"/>
                  </a:moveTo>
                  <a:cubicBezTo>
                    <a:pt x="50" y="0"/>
                    <a:pt x="34" y="17"/>
                    <a:pt x="1" y="17"/>
                  </a:cubicBezTo>
                  <a:lnTo>
                    <a:pt x="17" y="17"/>
                  </a:lnTo>
                  <a:cubicBezTo>
                    <a:pt x="22" y="23"/>
                    <a:pt x="28" y="25"/>
                    <a:pt x="35" y="25"/>
                  </a:cubicBezTo>
                  <a:cubicBezTo>
                    <a:pt x="52" y="25"/>
                    <a:pt x="71" y="12"/>
                    <a:pt x="8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5" name="Google Shape;15385;p47"/>
            <p:cNvSpPr/>
            <p:nvPr/>
          </p:nvSpPr>
          <p:spPr>
            <a:xfrm>
              <a:off x="3840100" y="2692025"/>
              <a:ext cx="6100" cy="4675"/>
            </a:xfrm>
            <a:custGeom>
              <a:avLst/>
              <a:gdLst/>
              <a:ahLst/>
              <a:cxnLst/>
              <a:rect l="l" t="t" r="r" b="b"/>
              <a:pathLst>
                <a:path w="244" h="187" extrusionOk="0">
                  <a:moveTo>
                    <a:pt x="207" y="1"/>
                  </a:moveTo>
                  <a:cubicBezTo>
                    <a:pt x="120" y="38"/>
                    <a:pt x="54" y="71"/>
                    <a:pt x="1" y="88"/>
                  </a:cubicBezTo>
                  <a:lnTo>
                    <a:pt x="1" y="104"/>
                  </a:lnTo>
                  <a:cubicBezTo>
                    <a:pt x="1" y="141"/>
                    <a:pt x="17" y="158"/>
                    <a:pt x="54" y="174"/>
                  </a:cubicBezTo>
                  <a:cubicBezTo>
                    <a:pt x="71" y="182"/>
                    <a:pt x="83" y="186"/>
                    <a:pt x="96" y="186"/>
                  </a:cubicBezTo>
                  <a:cubicBezTo>
                    <a:pt x="109" y="186"/>
                    <a:pt x="122" y="182"/>
                    <a:pt x="141" y="174"/>
                  </a:cubicBezTo>
                  <a:cubicBezTo>
                    <a:pt x="190" y="158"/>
                    <a:pt x="244" y="88"/>
                    <a:pt x="223" y="22"/>
                  </a:cubicBezTo>
                  <a:lnTo>
                    <a:pt x="207" y="1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6" name="Google Shape;15386;p47"/>
            <p:cNvSpPr/>
            <p:nvPr/>
          </p:nvSpPr>
          <p:spPr>
            <a:xfrm>
              <a:off x="4230950" y="283542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27" y="1"/>
                  </a:moveTo>
                  <a:cubicBezTo>
                    <a:pt x="70" y="1"/>
                    <a:pt x="17" y="46"/>
                    <a:pt x="17" y="107"/>
                  </a:cubicBezTo>
                  <a:cubicBezTo>
                    <a:pt x="1" y="140"/>
                    <a:pt x="1" y="177"/>
                    <a:pt x="17" y="210"/>
                  </a:cubicBezTo>
                  <a:cubicBezTo>
                    <a:pt x="34" y="227"/>
                    <a:pt x="71" y="243"/>
                    <a:pt x="87" y="264"/>
                  </a:cubicBezTo>
                  <a:cubicBezTo>
                    <a:pt x="153" y="264"/>
                    <a:pt x="207" y="210"/>
                    <a:pt x="223" y="140"/>
                  </a:cubicBezTo>
                  <a:cubicBezTo>
                    <a:pt x="240" y="107"/>
                    <a:pt x="240" y="74"/>
                    <a:pt x="223" y="58"/>
                  </a:cubicBezTo>
                  <a:cubicBezTo>
                    <a:pt x="207" y="37"/>
                    <a:pt x="207" y="37"/>
                    <a:pt x="207" y="21"/>
                  </a:cubicBezTo>
                  <a:cubicBezTo>
                    <a:pt x="190" y="21"/>
                    <a:pt x="174" y="4"/>
                    <a:pt x="153" y="4"/>
                  </a:cubicBezTo>
                  <a:cubicBezTo>
                    <a:pt x="145" y="2"/>
                    <a:pt x="136" y="1"/>
                    <a:pt x="12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7" name="Google Shape;15387;p47"/>
            <p:cNvSpPr/>
            <p:nvPr/>
          </p:nvSpPr>
          <p:spPr>
            <a:xfrm>
              <a:off x="4270025" y="2814900"/>
              <a:ext cx="2600" cy="5175"/>
            </a:xfrm>
            <a:custGeom>
              <a:avLst/>
              <a:gdLst/>
              <a:ahLst/>
              <a:cxnLst/>
              <a:rect l="l" t="t" r="r" b="b"/>
              <a:pathLst>
                <a:path w="104" h="207" extrusionOk="0">
                  <a:moveTo>
                    <a:pt x="33" y="0"/>
                  </a:moveTo>
                  <a:cubicBezTo>
                    <a:pt x="17" y="17"/>
                    <a:pt x="17" y="33"/>
                    <a:pt x="0" y="71"/>
                  </a:cubicBezTo>
                  <a:cubicBezTo>
                    <a:pt x="0" y="104"/>
                    <a:pt x="0" y="137"/>
                    <a:pt x="17" y="157"/>
                  </a:cubicBezTo>
                  <a:cubicBezTo>
                    <a:pt x="33" y="190"/>
                    <a:pt x="54" y="207"/>
                    <a:pt x="87" y="207"/>
                  </a:cubicBezTo>
                  <a:lnTo>
                    <a:pt x="103" y="207"/>
                  </a:lnTo>
                  <a:cubicBezTo>
                    <a:pt x="70" y="137"/>
                    <a:pt x="54" y="71"/>
                    <a:pt x="3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8" name="Google Shape;15388;p47"/>
            <p:cNvSpPr/>
            <p:nvPr/>
          </p:nvSpPr>
          <p:spPr>
            <a:xfrm>
              <a:off x="4116750" y="272247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27" y="0"/>
                  </a:moveTo>
                  <a:cubicBezTo>
                    <a:pt x="67" y="0"/>
                    <a:pt x="15" y="49"/>
                    <a:pt x="1" y="106"/>
                  </a:cubicBezTo>
                  <a:cubicBezTo>
                    <a:pt x="1" y="144"/>
                    <a:pt x="1" y="176"/>
                    <a:pt x="17" y="209"/>
                  </a:cubicBezTo>
                  <a:cubicBezTo>
                    <a:pt x="34" y="226"/>
                    <a:pt x="67" y="247"/>
                    <a:pt x="83" y="263"/>
                  </a:cubicBezTo>
                  <a:cubicBezTo>
                    <a:pt x="153" y="263"/>
                    <a:pt x="207" y="209"/>
                    <a:pt x="223" y="144"/>
                  </a:cubicBezTo>
                  <a:cubicBezTo>
                    <a:pt x="240" y="106"/>
                    <a:pt x="223" y="73"/>
                    <a:pt x="223" y="57"/>
                  </a:cubicBezTo>
                  <a:lnTo>
                    <a:pt x="186" y="20"/>
                  </a:lnTo>
                  <a:cubicBezTo>
                    <a:pt x="186" y="20"/>
                    <a:pt x="170" y="3"/>
                    <a:pt x="153" y="3"/>
                  </a:cubicBezTo>
                  <a:cubicBezTo>
                    <a:pt x="144" y="1"/>
                    <a:pt x="136" y="0"/>
                    <a:pt x="12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9" name="Google Shape;15389;p47"/>
            <p:cNvSpPr/>
            <p:nvPr/>
          </p:nvSpPr>
          <p:spPr>
            <a:xfrm>
              <a:off x="4254975" y="2808725"/>
              <a:ext cx="6525" cy="6500"/>
            </a:xfrm>
            <a:custGeom>
              <a:avLst/>
              <a:gdLst/>
              <a:ahLst/>
              <a:cxnLst/>
              <a:rect l="l" t="t" r="r" b="b"/>
              <a:pathLst>
                <a:path w="261" h="260" extrusionOk="0">
                  <a:moveTo>
                    <a:pt x="135" y="1"/>
                  </a:moveTo>
                  <a:cubicBezTo>
                    <a:pt x="126" y="1"/>
                    <a:pt x="116" y="3"/>
                    <a:pt x="103" y="8"/>
                  </a:cubicBezTo>
                  <a:cubicBezTo>
                    <a:pt x="38" y="41"/>
                    <a:pt x="0" y="111"/>
                    <a:pt x="17" y="177"/>
                  </a:cubicBezTo>
                  <a:cubicBezTo>
                    <a:pt x="38" y="214"/>
                    <a:pt x="54" y="231"/>
                    <a:pt x="70" y="247"/>
                  </a:cubicBezTo>
                  <a:cubicBezTo>
                    <a:pt x="87" y="256"/>
                    <a:pt x="105" y="260"/>
                    <a:pt x="120" y="260"/>
                  </a:cubicBezTo>
                  <a:cubicBezTo>
                    <a:pt x="135" y="260"/>
                    <a:pt x="149" y="256"/>
                    <a:pt x="157" y="247"/>
                  </a:cubicBezTo>
                  <a:cubicBezTo>
                    <a:pt x="223" y="231"/>
                    <a:pt x="260" y="144"/>
                    <a:pt x="244" y="74"/>
                  </a:cubicBezTo>
                  <a:cubicBezTo>
                    <a:pt x="244" y="58"/>
                    <a:pt x="223" y="41"/>
                    <a:pt x="207" y="25"/>
                  </a:cubicBezTo>
                  <a:cubicBezTo>
                    <a:pt x="207" y="25"/>
                    <a:pt x="190" y="25"/>
                    <a:pt x="190" y="8"/>
                  </a:cubicBezTo>
                  <a:cubicBezTo>
                    <a:pt x="168" y="8"/>
                    <a:pt x="153" y="1"/>
                    <a:pt x="13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0" name="Google Shape;15390;p47"/>
            <p:cNvSpPr/>
            <p:nvPr/>
          </p:nvSpPr>
          <p:spPr>
            <a:xfrm>
              <a:off x="4264875" y="2843250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57" y="0"/>
                  </a:moveTo>
                  <a:cubicBezTo>
                    <a:pt x="87" y="0"/>
                    <a:pt x="33" y="33"/>
                    <a:pt x="17" y="120"/>
                  </a:cubicBezTo>
                  <a:cubicBezTo>
                    <a:pt x="0" y="136"/>
                    <a:pt x="17" y="173"/>
                    <a:pt x="17" y="206"/>
                  </a:cubicBezTo>
                  <a:cubicBezTo>
                    <a:pt x="33" y="239"/>
                    <a:pt x="70" y="260"/>
                    <a:pt x="103" y="260"/>
                  </a:cubicBezTo>
                  <a:cubicBezTo>
                    <a:pt x="110" y="262"/>
                    <a:pt x="117" y="263"/>
                    <a:pt x="124" y="263"/>
                  </a:cubicBezTo>
                  <a:cubicBezTo>
                    <a:pt x="172" y="263"/>
                    <a:pt x="225" y="215"/>
                    <a:pt x="239" y="157"/>
                  </a:cubicBezTo>
                  <a:cubicBezTo>
                    <a:pt x="239" y="120"/>
                    <a:pt x="239" y="87"/>
                    <a:pt x="223" y="54"/>
                  </a:cubicBezTo>
                  <a:lnTo>
                    <a:pt x="206" y="33"/>
                  </a:lnTo>
                  <a:cubicBezTo>
                    <a:pt x="190" y="17"/>
                    <a:pt x="173" y="0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1" name="Google Shape;15391;p47"/>
            <p:cNvSpPr/>
            <p:nvPr/>
          </p:nvSpPr>
          <p:spPr>
            <a:xfrm>
              <a:off x="3842275" y="281565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32" y="0"/>
                  </a:moveTo>
                  <a:cubicBezTo>
                    <a:pt x="74" y="0"/>
                    <a:pt x="31" y="49"/>
                    <a:pt x="17" y="107"/>
                  </a:cubicBezTo>
                  <a:cubicBezTo>
                    <a:pt x="0" y="144"/>
                    <a:pt x="0" y="177"/>
                    <a:pt x="17" y="210"/>
                  </a:cubicBezTo>
                  <a:cubicBezTo>
                    <a:pt x="33" y="230"/>
                    <a:pt x="70" y="247"/>
                    <a:pt x="87" y="263"/>
                  </a:cubicBezTo>
                  <a:cubicBezTo>
                    <a:pt x="157" y="263"/>
                    <a:pt x="206" y="210"/>
                    <a:pt x="223" y="144"/>
                  </a:cubicBezTo>
                  <a:cubicBezTo>
                    <a:pt x="239" y="107"/>
                    <a:pt x="239" y="90"/>
                    <a:pt x="223" y="57"/>
                  </a:cubicBezTo>
                  <a:cubicBezTo>
                    <a:pt x="206" y="41"/>
                    <a:pt x="206" y="41"/>
                    <a:pt x="206" y="24"/>
                  </a:cubicBezTo>
                  <a:cubicBezTo>
                    <a:pt x="190" y="24"/>
                    <a:pt x="173" y="3"/>
                    <a:pt x="157" y="3"/>
                  </a:cubicBezTo>
                  <a:cubicBezTo>
                    <a:pt x="148" y="1"/>
                    <a:pt x="140" y="0"/>
                    <a:pt x="13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2" name="Google Shape;15392;p47"/>
            <p:cNvSpPr/>
            <p:nvPr/>
          </p:nvSpPr>
          <p:spPr>
            <a:xfrm>
              <a:off x="3856900" y="2757725"/>
              <a:ext cx="6000" cy="6150"/>
            </a:xfrm>
            <a:custGeom>
              <a:avLst/>
              <a:gdLst/>
              <a:ahLst/>
              <a:cxnLst/>
              <a:rect l="l" t="t" r="r" b="b"/>
              <a:pathLst>
                <a:path w="240" h="246" extrusionOk="0">
                  <a:moveTo>
                    <a:pt x="116" y="0"/>
                  </a:moveTo>
                  <a:cubicBezTo>
                    <a:pt x="70" y="0"/>
                    <a:pt x="15" y="46"/>
                    <a:pt x="1" y="106"/>
                  </a:cubicBezTo>
                  <a:cubicBezTo>
                    <a:pt x="1" y="139"/>
                    <a:pt x="1" y="177"/>
                    <a:pt x="17" y="193"/>
                  </a:cubicBezTo>
                  <a:cubicBezTo>
                    <a:pt x="34" y="226"/>
                    <a:pt x="50" y="242"/>
                    <a:pt x="87" y="242"/>
                  </a:cubicBezTo>
                  <a:cubicBezTo>
                    <a:pt x="96" y="245"/>
                    <a:pt x="104" y="246"/>
                    <a:pt x="113" y="246"/>
                  </a:cubicBezTo>
                  <a:cubicBezTo>
                    <a:pt x="167" y="246"/>
                    <a:pt x="209" y="200"/>
                    <a:pt x="223" y="139"/>
                  </a:cubicBezTo>
                  <a:cubicBezTo>
                    <a:pt x="240" y="106"/>
                    <a:pt x="223" y="73"/>
                    <a:pt x="223" y="53"/>
                  </a:cubicBezTo>
                  <a:cubicBezTo>
                    <a:pt x="207" y="36"/>
                    <a:pt x="207" y="36"/>
                    <a:pt x="190" y="20"/>
                  </a:cubicBezTo>
                  <a:cubicBezTo>
                    <a:pt x="190" y="3"/>
                    <a:pt x="170" y="3"/>
                    <a:pt x="137" y="3"/>
                  </a:cubicBezTo>
                  <a:cubicBezTo>
                    <a:pt x="130" y="1"/>
                    <a:pt x="124" y="0"/>
                    <a:pt x="11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3" name="Google Shape;15393;p47"/>
            <p:cNvSpPr/>
            <p:nvPr/>
          </p:nvSpPr>
          <p:spPr>
            <a:xfrm>
              <a:off x="3846600" y="2833750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20" y="1"/>
                  </a:moveTo>
                  <a:cubicBezTo>
                    <a:pt x="66" y="1"/>
                    <a:pt x="33" y="55"/>
                    <a:pt x="17" y="104"/>
                  </a:cubicBezTo>
                  <a:cubicBezTo>
                    <a:pt x="0" y="141"/>
                    <a:pt x="17" y="174"/>
                    <a:pt x="17" y="207"/>
                  </a:cubicBezTo>
                  <a:cubicBezTo>
                    <a:pt x="33" y="228"/>
                    <a:pt x="66" y="244"/>
                    <a:pt x="104" y="261"/>
                  </a:cubicBezTo>
                  <a:cubicBezTo>
                    <a:pt x="153" y="261"/>
                    <a:pt x="223" y="207"/>
                    <a:pt x="240" y="141"/>
                  </a:cubicBezTo>
                  <a:lnTo>
                    <a:pt x="240" y="104"/>
                  </a:lnTo>
                  <a:cubicBezTo>
                    <a:pt x="240" y="71"/>
                    <a:pt x="223" y="55"/>
                    <a:pt x="207" y="22"/>
                  </a:cubicBezTo>
                  <a:cubicBezTo>
                    <a:pt x="190" y="22"/>
                    <a:pt x="170" y="1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4" name="Google Shape;15394;p47"/>
            <p:cNvSpPr/>
            <p:nvPr/>
          </p:nvSpPr>
          <p:spPr>
            <a:xfrm>
              <a:off x="3838450" y="2783975"/>
              <a:ext cx="2600" cy="6525"/>
            </a:xfrm>
            <a:custGeom>
              <a:avLst/>
              <a:gdLst/>
              <a:ahLst/>
              <a:cxnLst/>
              <a:rect l="l" t="t" r="r" b="b"/>
              <a:pathLst>
                <a:path w="104" h="261" extrusionOk="0">
                  <a:moveTo>
                    <a:pt x="1" y="1"/>
                  </a:moveTo>
                  <a:lnTo>
                    <a:pt x="1" y="260"/>
                  </a:lnTo>
                  <a:cubicBezTo>
                    <a:pt x="50" y="240"/>
                    <a:pt x="83" y="207"/>
                    <a:pt x="104" y="157"/>
                  </a:cubicBezTo>
                  <a:cubicBezTo>
                    <a:pt x="104" y="104"/>
                    <a:pt x="104" y="54"/>
                    <a:pt x="67" y="34"/>
                  </a:cubicBezTo>
                  <a:cubicBezTo>
                    <a:pt x="50" y="17"/>
                    <a:pt x="34" y="1"/>
                    <a:pt x="1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5" name="Google Shape;15395;p47"/>
            <p:cNvSpPr/>
            <p:nvPr/>
          </p:nvSpPr>
          <p:spPr>
            <a:xfrm>
              <a:off x="3839700" y="2799450"/>
              <a:ext cx="6000" cy="6375"/>
            </a:xfrm>
            <a:custGeom>
              <a:avLst/>
              <a:gdLst/>
              <a:ahLst/>
              <a:cxnLst/>
              <a:rect l="l" t="t" r="r" b="b"/>
              <a:pathLst>
                <a:path w="240" h="255" extrusionOk="0">
                  <a:moveTo>
                    <a:pt x="87" y="0"/>
                  </a:moveTo>
                  <a:cubicBezTo>
                    <a:pt x="33" y="33"/>
                    <a:pt x="0" y="103"/>
                    <a:pt x="17" y="173"/>
                  </a:cubicBezTo>
                  <a:cubicBezTo>
                    <a:pt x="17" y="206"/>
                    <a:pt x="33" y="223"/>
                    <a:pt x="70" y="239"/>
                  </a:cubicBezTo>
                  <a:cubicBezTo>
                    <a:pt x="79" y="249"/>
                    <a:pt x="91" y="255"/>
                    <a:pt x="106" y="255"/>
                  </a:cubicBezTo>
                  <a:cubicBezTo>
                    <a:pt x="121" y="255"/>
                    <a:pt x="138" y="249"/>
                    <a:pt x="157" y="239"/>
                  </a:cubicBezTo>
                  <a:cubicBezTo>
                    <a:pt x="190" y="223"/>
                    <a:pt x="206" y="206"/>
                    <a:pt x="223" y="173"/>
                  </a:cubicBezTo>
                  <a:cubicBezTo>
                    <a:pt x="239" y="136"/>
                    <a:pt x="239" y="103"/>
                    <a:pt x="223" y="87"/>
                  </a:cubicBezTo>
                  <a:cubicBezTo>
                    <a:pt x="223" y="54"/>
                    <a:pt x="223" y="33"/>
                    <a:pt x="206" y="17"/>
                  </a:cubicBezTo>
                  <a:cubicBezTo>
                    <a:pt x="190" y="17"/>
                    <a:pt x="190" y="17"/>
                    <a:pt x="17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6" name="Google Shape;15396;p47"/>
            <p:cNvSpPr/>
            <p:nvPr/>
          </p:nvSpPr>
          <p:spPr>
            <a:xfrm>
              <a:off x="3849600" y="2725050"/>
              <a:ext cx="6000" cy="6250"/>
            </a:xfrm>
            <a:custGeom>
              <a:avLst/>
              <a:gdLst/>
              <a:ahLst/>
              <a:cxnLst/>
              <a:rect l="l" t="t" r="r" b="b"/>
              <a:pathLst>
                <a:path w="240" h="250" extrusionOk="0">
                  <a:moveTo>
                    <a:pt x="117" y="0"/>
                  </a:moveTo>
                  <a:cubicBezTo>
                    <a:pt x="70" y="0"/>
                    <a:pt x="14" y="49"/>
                    <a:pt x="0" y="106"/>
                  </a:cubicBezTo>
                  <a:cubicBezTo>
                    <a:pt x="0" y="144"/>
                    <a:pt x="0" y="177"/>
                    <a:pt x="17" y="193"/>
                  </a:cubicBezTo>
                  <a:cubicBezTo>
                    <a:pt x="33" y="226"/>
                    <a:pt x="50" y="247"/>
                    <a:pt x="87" y="247"/>
                  </a:cubicBezTo>
                  <a:cubicBezTo>
                    <a:pt x="95" y="249"/>
                    <a:pt x="103" y="250"/>
                    <a:pt x="111" y="250"/>
                  </a:cubicBezTo>
                  <a:cubicBezTo>
                    <a:pt x="165" y="250"/>
                    <a:pt x="208" y="201"/>
                    <a:pt x="223" y="144"/>
                  </a:cubicBezTo>
                  <a:cubicBezTo>
                    <a:pt x="239" y="106"/>
                    <a:pt x="223" y="73"/>
                    <a:pt x="206" y="41"/>
                  </a:cubicBezTo>
                  <a:cubicBezTo>
                    <a:pt x="206" y="41"/>
                    <a:pt x="206" y="20"/>
                    <a:pt x="190" y="20"/>
                  </a:cubicBezTo>
                  <a:cubicBezTo>
                    <a:pt x="190" y="3"/>
                    <a:pt x="173" y="3"/>
                    <a:pt x="136" y="3"/>
                  </a:cubicBezTo>
                  <a:cubicBezTo>
                    <a:pt x="130" y="1"/>
                    <a:pt x="124" y="0"/>
                    <a:pt x="11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7" name="Google Shape;15397;p47"/>
            <p:cNvSpPr/>
            <p:nvPr/>
          </p:nvSpPr>
          <p:spPr>
            <a:xfrm>
              <a:off x="3855150" y="2740725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44" y="1"/>
                  </a:moveTo>
                  <a:cubicBezTo>
                    <a:pt x="131" y="1"/>
                    <a:pt x="117" y="5"/>
                    <a:pt x="104" y="11"/>
                  </a:cubicBezTo>
                  <a:cubicBezTo>
                    <a:pt x="71" y="11"/>
                    <a:pt x="54" y="32"/>
                    <a:pt x="34" y="48"/>
                  </a:cubicBezTo>
                  <a:cubicBezTo>
                    <a:pt x="17" y="65"/>
                    <a:pt x="1" y="98"/>
                    <a:pt x="1" y="135"/>
                  </a:cubicBezTo>
                  <a:cubicBezTo>
                    <a:pt x="1" y="168"/>
                    <a:pt x="17" y="201"/>
                    <a:pt x="34" y="238"/>
                  </a:cubicBezTo>
                  <a:cubicBezTo>
                    <a:pt x="55" y="252"/>
                    <a:pt x="80" y="259"/>
                    <a:pt x="104" y="259"/>
                  </a:cubicBezTo>
                  <a:cubicBezTo>
                    <a:pt x="138" y="259"/>
                    <a:pt x="171" y="243"/>
                    <a:pt x="190" y="201"/>
                  </a:cubicBezTo>
                  <a:cubicBezTo>
                    <a:pt x="240" y="152"/>
                    <a:pt x="240" y="65"/>
                    <a:pt x="190" y="32"/>
                  </a:cubicBezTo>
                  <a:cubicBezTo>
                    <a:pt x="180" y="10"/>
                    <a:pt x="163" y="1"/>
                    <a:pt x="14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8" name="Google Shape;15398;p47"/>
            <p:cNvSpPr/>
            <p:nvPr/>
          </p:nvSpPr>
          <p:spPr>
            <a:xfrm>
              <a:off x="3854325" y="2695550"/>
              <a:ext cx="6000" cy="6075"/>
            </a:xfrm>
            <a:custGeom>
              <a:avLst/>
              <a:gdLst/>
              <a:ahLst/>
              <a:cxnLst/>
              <a:rect l="l" t="t" r="r" b="b"/>
              <a:pathLst>
                <a:path w="240" h="243" extrusionOk="0">
                  <a:moveTo>
                    <a:pt x="120" y="0"/>
                  </a:moveTo>
                  <a:cubicBezTo>
                    <a:pt x="67" y="0"/>
                    <a:pt x="34" y="33"/>
                    <a:pt x="17" y="103"/>
                  </a:cubicBezTo>
                  <a:cubicBezTo>
                    <a:pt x="1" y="136"/>
                    <a:pt x="17" y="169"/>
                    <a:pt x="34" y="190"/>
                  </a:cubicBezTo>
                  <a:cubicBezTo>
                    <a:pt x="34" y="223"/>
                    <a:pt x="67" y="239"/>
                    <a:pt x="104" y="239"/>
                  </a:cubicBezTo>
                  <a:cubicBezTo>
                    <a:pt x="110" y="241"/>
                    <a:pt x="117" y="242"/>
                    <a:pt x="124" y="242"/>
                  </a:cubicBezTo>
                  <a:cubicBezTo>
                    <a:pt x="171" y="242"/>
                    <a:pt x="225" y="197"/>
                    <a:pt x="240" y="136"/>
                  </a:cubicBezTo>
                  <a:lnTo>
                    <a:pt x="240" y="103"/>
                  </a:lnTo>
                  <a:cubicBezTo>
                    <a:pt x="240" y="66"/>
                    <a:pt x="223" y="33"/>
                    <a:pt x="207" y="17"/>
                  </a:cubicBezTo>
                  <a:cubicBezTo>
                    <a:pt x="190" y="0"/>
                    <a:pt x="170" y="0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9" name="Google Shape;15399;p47"/>
            <p:cNvSpPr/>
            <p:nvPr/>
          </p:nvSpPr>
          <p:spPr>
            <a:xfrm>
              <a:off x="3853925" y="2848800"/>
              <a:ext cx="4650" cy="1775"/>
            </a:xfrm>
            <a:custGeom>
              <a:avLst/>
              <a:gdLst/>
              <a:ahLst/>
              <a:cxnLst/>
              <a:rect l="l" t="t" r="r" b="b"/>
              <a:pathLst>
                <a:path w="186" h="71" extrusionOk="0">
                  <a:moveTo>
                    <a:pt x="120" y="1"/>
                  </a:moveTo>
                  <a:cubicBezTo>
                    <a:pt x="83" y="1"/>
                    <a:pt x="50" y="1"/>
                    <a:pt x="33" y="17"/>
                  </a:cubicBezTo>
                  <a:cubicBezTo>
                    <a:pt x="17" y="38"/>
                    <a:pt x="0" y="54"/>
                    <a:pt x="0" y="71"/>
                  </a:cubicBezTo>
                  <a:lnTo>
                    <a:pt x="186" y="71"/>
                  </a:lnTo>
                  <a:lnTo>
                    <a:pt x="186" y="54"/>
                  </a:lnTo>
                  <a:cubicBezTo>
                    <a:pt x="186" y="38"/>
                    <a:pt x="169" y="38"/>
                    <a:pt x="169" y="17"/>
                  </a:cubicBezTo>
                  <a:cubicBezTo>
                    <a:pt x="153" y="17"/>
                    <a:pt x="136" y="1"/>
                    <a:pt x="12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0" name="Google Shape;15400;p47"/>
            <p:cNvSpPr/>
            <p:nvPr/>
          </p:nvSpPr>
          <p:spPr>
            <a:xfrm>
              <a:off x="4210350" y="2849225"/>
              <a:ext cx="4750" cy="1350"/>
            </a:xfrm>
            <a:custGeom>
              <a:avLst/>
              <a:gdLst/>
              <a:ahLst/>
              <a:cxnLst/>
              <a:rect l="l" t="t" r="r" b="b"/>
              <a:pathLst>
                <a:path w="190" h="54" extrusionOk="0">
                  <a:moveTo>
                    <a:pt x="120" y="0"/>
                  </a:moveTo>
                  <a:cubicBezTo>
                    <a:pt x="70" y="0"/>
                    <a:pt x="33" y="21"/>
                    <a:pt x="0" y="54"/>
                  </a:cubicBezTo>
                  <a:lnTo>
                    <a:pt x="190" y="54"/>
                  </a:lnTo>
                  <a:cubicBezTo>
                    <a:pt x="173" y="54"/>
                    <a:pt x="173" y="37"/>
                    <a:pt x="173" y="37"/>
                  </a:cubicBezTo>
                  <a:cubicBezTo>
                    <a:pt x="153" y="21"/>
                    <a:pt x="136" y="21"/>
                    <a:pt x="12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1" name="Google Shape;15401;p47"/>
            <p:cNvSpPr/>
            <p:nvPr/>
          </p:nvSpPr>
          <p:spPr>
            <a:xfrm>
              <a:off x="4226625" y="2802300"/>
              <a:ext cx="6100" cy="6550"/>
            </a:xfrm>
            <a:custGeom>
              <a:avLst/>
              <a:gdLst/>
              <a:ahLst/>
              <a:cxnLst/>
              <a:rect l="l" t="t" r="r" b="b"/>
              <a:pathLst>
                <a:path w="244" h="262" extrusionOk="0">
                  <a:moveTo>
                    <a:pt x="139" y="1"/>
                  </a:moveTo>
                  <a:cubicBezTo>
                    <a:pt x="104" y="1"/>
                    <a:pt x="67" y="18"/>
                    <a:pt x="38" y="59"/>
                  </a:cubicBezTo>
                  <a:cubicBezTo>
                    <a:pt x="1" y="109"/>
                    <a:pt x="1" y="179"/>
                    <a:pt x="38" y="228"/>
                  </a:cubicBezTo>
                  <a:cubicBezTo>
                    <a:pt x="59" y="251"/>
                    <a:pt x="83" y="261"/>
                    <a:pt x="109" y="261"/>
                  </a:cubicBezTo>
                  <a:cubicBezTo>
                    <a:pt x="143" y="261"/>
                    <a:pt x="178" y="243"/>
                    <a:pt x="207" y="212"/>
                  </a:cubicBezTo>
                  <a:cubicBezTo>
                    <a:pt x="244" y="162"/>
                    <a:pt x="244" y="76"/>
                    <a:pt x="207" y="22"/>
                  </a:cubicBezTo>
                  <a:cubicBezTo>
                    <a:pt x="187" y="9"/>
                    <a:pt x="163" y="1"/>
                    <a:pt x="13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2" name="Google Shape;15402;p47"/>
            <p:cNvSpPr/>
            <p:nvPr/>
          </p:nvSpPr>
          <p:spPr>
            <a:xfrm>
              <a:off x="4228800" y="2818850"/>
              <a:ext cx="6500" cy="6300"/>
            </a:xfrm>
            <a:custGeom>
              <a:avLst/>
              <a:gdLst/>
              <a:ahLst/>
              <a:cxnLst/>
              <a:rect l="l" t="t" r="r" b="b"/>
              <a:pathLst>
                <a:path w="260" h="252" extrusionOk="0">
                  <a:moveTo>
                    <a:pt x="138" y="0"/>
                  </a:moveTo>
                  <a:cubicBezTo>
                    <a:pt x="105" y="0"/>
                    <a:pt x="73" y="20"/>
                    <a:pt x="54" y="49"/>
                  </a:cubicBezTo>
                  <a:cubicBezTo>
                    <a:pt x="0" y="102"/>
                    <a:pt x="0" y="185"/>
                    <a:pt x="54" y="222"/>
                  </a:cubicBezTo>
                  <a:cubicBezTo>
                    <a:pt x="68" y="242"/>
                    <a:pt x="91" y="252"/>
                    <a:pt x="116" y="252"/>
                  </a:cubicBezTo>
                  <a:cubicBezTo>
                    <a:pt x="150" y="252"/>
                    <a:pt x="187" y="234"/>
                    <a:pt x="206" y="205"/>
                  </a:cubicBezTo>
                  <a:cubicBezTo>
                    <a:pt x="260" y="152"/>
                    <a:pt x="260" y="65"/>
                    <a:pt x="206" y="32"/>
                  </a:cubicBezTo>
                  <a:cubicBezTo>
                    <a:pt x="186" y="10"/>
                    <a:pt x="162" y="0"/>
                    <a:pt x="13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3" name="Google Shape;15403;p47"/>
            <p:cNvSpPr/>
            <p:nvPr/>
          </p:nvSpPr>
          <p:spPr>
            <a:xfrm>
              <a:off x="3838450" y="2848400"/>
              <a:ext cx="1675" cy="2175"/>
            </a:xfrm>
            <a:custGeom>
              <a:avLst/>
              <a:gdLst/>
              <a:ahLst/>
              <a:cxnLst/>
              <a:rect l="l" t="t" r="r" b="b"/>
              <a:pathLst>
                <a:path w="67" h="87" extrusionOk="0">
                  <a:moveTo>
                    <a:pt x="1" y="0"/>
                  </a:moveTo>
                  <a:lnTo>
                    <a:pt x="1" y="87"/>
                  </a:lnTo>
                  <a:lnTo>
                    <a:pt x="67" y="87"/>
                  </a:lnTo>
                  <a:cubicBezTo>
                    <a:pt x="67" y="70"/>
                    <a:pt x="50" y="33"/>
                    <a:pt x="34" y="17"/>
                  </a:cubicBezTo>
                  <a:cubicBezTo>
                    <a:pt x="34" y="17"/>
                    <a:pt x="17" y="0"/>
                    <a:pt x="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4" name="Google Shape;15404;p47"/>
            <p:cNvSpPr/>
            <p:nvPr/>
          </p:nvSpPr>
          <p:spPr>
            <a:xfrm>
              <a:off x="3842675" y="2753475"/>
              <a:ext cx="6125" cy="6500"/>
            </a:xfrm>
            <a:custGeom>
              <a:avLst/>
              <a:gdLst/>
              <a:ahLst/>
              <a:cxnLst/>
              <a:rect l="l" t="t" r="r" b="b"/>
              <a:pathLst>
                <a:path w="245" h="260" extrusionOk="0">
                  <a:moveTo>
                    <a:pt x="141" y="0"/>
                  </a:moveTo>
                  <a:cubicBezTo>
                    <a:pt x="87" y="0"/>
                    <a:pt x="17" y="54"/>
                    <a:pt x="1" y="120"/>
                  </a:cubicBezTo>
                  <a:cubicBezTo>
                    <a:pt x="1" y="157"/>
                    <a:pt x="1" y="190"/>
                    <a:pt x="17" y="223"/>
                  </a:cubicBezTo>
                  <a:cubicBezTo>
                    <a:pt x="38" y="243"/>
                    <a:pt x="71" y="260"/>
                    <a:pt x="87" y="260"/>
                  </a:cubicBezTo>
                  <a:cubicBezTo>
                    <a:pt x="120" y="260"/>
                    <a:pt x="157" y="260"/>
                    <a:pt x="174" y="243"/>
                  </a:cubicBezTo>
                  <a:cubicBezTo>
                    <a:pt x="207" y="223"/>
                    <a:pt x="223" y="190"/>
                    <a:pt x="223" y="157"/>
                  </a:cubicBezTo>
                  <a:cubicBezTo>
                    <a:pt x="244" y="120"/>
                    <a:pt x="223" y="87"/>
                    <a:pt x="207" y="54"/>
                  </a:cubicBezTo>
                  <a:cubicBezTo>
                    <a:pt x="207" y="54"/>
                    <a:pt x="207" y="37"/>
                    <a:pt x="190" y="37"/>
                  </a:cubicBezTo>
                  <a:cubicBezTo>
                    <a:pt x="190" y="37"/>
                    <a:pt x="190" y="17"/>
                    <a:pt x="174" y="17"/>
                  </a:cubicBezTo>
                  <a:cubicBezTo>
                    <a:pt x="174" y="17"/>
                    <a:pt x="157" y="17"/>
                    <a:pt x="14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5" name="Google Shape;15405;p47"/>
            <p:cNvSpPr/>
            <p:nvPr/>
          </p:nvSpPr>
          <p:spPr>
            <a:xfrm>
              <a:off x="3843600" y="2771100"/>
              <a:ext cx="6025" cy="6375"/>
            </a:xfrm>
            <a:custGeom>
              <a:avLst/>
              <a:gdLst/>
              <a:ahLst/>
              <a:cxnLst/>
              <a:rect l="l" t="t" r="r" b="b"/>
              <a:pathLst>
                <a:path w="241" h="255" extrusionOk="0">
                  <a:moveTo>
                    <a:pt x="83" y="0"/>
                  </a:moveTo>
                  <a:cubicBezTo>
                    <a:pt x="50" y="17"/>
                    <a:pt x="34" y="54"/>
                    <a:pt x="17" y="70"/>
                  </a:cubicBezTo>
                  <a:cubicBezTo>
                    <a:pt x="1" y="103"/>
                    <a:pt x="1" y="136"/>
                    <a:pt x="1" y="173"/>
                  </a:cubicBezTo>
                  <a:cubicBezTo>
                    <a:pt x="17" y="206"/>
                    <a:pt x="34" y="223"/>
                    <a:pt x="50" y="239"/>
                  </a:cubicBezTo>
                  <a:cubicBezTo>
                    <a:pt x="67" y="250"/>
                    <a:pt x="84" y="255"/>
                    <a:pt x="100" y="255"/>
                  </a:cubicBezTo>
                  <a:cubicBezTo>
                    <a:pt x="115" y="255"/>
                    <a:pt x="129" y="250"/>
                    <a:pt x="137" y="239"/>
                  </a:cubicBezTo>
                  <a:cubicBezTo>
                    <a:pt x="207" y="223"/>
                    <a:pt x="240" y="136"/>
                    <a:pt x="224" y="87"/>
                  </a:cubicBezTo>
                  <a:cubicBezTo>
                    <a:pt x="224" y="54"/>
                    <a:pt x="207" y="33"/>
                    <a:pt x="186" y="17"/>
                  </a:cubicBezTo>
                  <a:cubicBezTo>
                    <a:pt x="186" y="17"/>
                    <a:pt x="170" y="17"/>
                    <a:pt x="17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6" name="Google Shape;15406;p47"/>
            <p:cNvSpPr/>
            <p:nvPr/>
          </p:nvSpPr>
          <p:spPr>
            <a:xfrm>
              <a:off x="3842275" y="27097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32" y="0"/>
                  </a:moveTo>
                  <a:cubicBezTo>
                    <a:pt x="100" y="0"/>
                    <a:pt x="64" y="19"/>
                    <a:pt x="33" y="50"/>
                  </a:cubicBezTo>
                  <a:cubicBezTo>
                    <a:pt x="0" y="99"/>
                    <a:pt x="0" y="186"/>
                    <a:pt x="33" y="239"/>
                  </a:cubicBezTo>
                  <a:cubicBezTo>
                    <a:pt x="55" y="253"/>
                    <a:pt x="80" y="261"/>
                    <a:pt x="104" y="261"/>
                  </a:cubicBezTo>
                  <a:cubicBezTo>
                    <a:pt x="141" y="261"/>
                    <a:pt x="177" y="244"/>
                    <a:pt x="206" y="202"/>
                  </a:cubicBezTo>
                  <a:cubicBezTo>
                    <a:pt x="239" y="153"/>
                    <a:pt x="239" y="83"/>
                    <a:pt x="190" y="33"/>
                  </a:cubicBezTo>
                  <a:cubicBezTo>
                    <a:pt x="176" y="10"/>
                    <a:pt x="155" y="0"/>
                    <a:pt x="13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7" name="Google Shape;15407;p47"/>
            <p:cNvSpPr/>
            <p:nvPr/>
          </p:nvSpPr>
          <p:spPr>
            <a:xfrm>
              <a:off x="4257550" y="2828300"/>
              <a:ext cx="6100" cy="6300"/>
            </a:xfrm>
            <a:custGeom>
              <a:avLst/>
              <a:gdLst/>
              <a:ahLst/>
              <a:cxnLst/>
              <a:rect l="l" t="t" r="r" b="b"/>
              <a:pathLst>
                <a:path w="244" h="252" extrusionOk="0">
                  <a:moveTo>
                    <a:pt x="137" y="1"/>
                  </a:moveTo>
                  <a:cubicBezTo>
                    <a:pt x="104" y="1"/>
                    <a:pt x="73" y="19"/>
                    <a:pt x="54" y="50"/>
                  </a:cubicBezTo>
                  <a:cubicBezTo>
                    <a:pt x="0" y="99"/>
                    <a:pt x="0" y="186"/>
                    <a:pt x="54" y="219"/>
                  </a:cubicBezTo>
                  <a:cubicBezTo>
                    <a:pt x="68" y="242"/>
                    <a:pt x="89" y="252"/>
                    <a:pt x="112" y="252"/>
                  </a:cubicBezTo>
                  <a:cubicBezTo>
                    <a:pt x="143" y="252"/>
                    <a:pt x="178" y="233"/>
                    <a:pt x="207" y="202"/>
                  </a:cubicBezTo>
                  <a:cubicBezTo>
                    <a:pt x="244" y="153"/>
                    <a:pt x="244" y="66"/>
                    <a:pt x="207" y="33"/>
                  </a:cubicBezTo>
                  <a:cubicBezTo>
                    <a:pt x="186" y="11"/>
                    <a:pt x="161" y="1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8" name="Google Shape;15408;p47"/>
            <p:cNvSpPr/>
            <p:nvPr/>
          </p:nvSpPr>
          <p:spPr>
            <a:xfrm>
              <a:off x="3979675" y="274790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03" y="1"/>
                  </a:moveTo>
                  <a:cubicBezTo>
                    <a:pt x="70" y="17"/>
                    <a:pt x="37" y="71"/>
                    <a:pt x="21" y="120"/>
                  </a:cubicBezTo>
                  <a:cubicBezTo>
                    <a:pt x="0" y="190"/>
                    <a:pt x="37" y="240"/>
                    <a:pt x="103" y="260"/>
                  </a:cubicBezTo>
                  <a:cubicBezTo>
                    <a:pt x="140" y="260"/>
                    <a:pt x="157" y="260"/>
                    <a:pt x="190" y="240"/>
                  </a:cubicBezTo>
                  <a:cubicBezTo>
                    <a:pt x="206" y="207"/>
                    <a:pt x="227" y="190"/>
                    <a:pt x="243" y="157"/>
                  </a:cubicBezTo>
                  <a:cubicBezTo>
                    <a:pt x="243" y="120"/>
                    <a:pt x="243" y="87"/>
                    <a:pt x="227" y="54"/>
                  </a:cubicBezTo>
                  <a:cubicBezTo>
                    <a:pt x="227" y="54"/>
                    <a:pt x="227" y="34"/>
                    <a:pt x="206" y="34"/>
                  </a:cubicBezTo>
                  <a:cubicBezTo>
                    <a:pt x="206" y="34"/>
                    <a:pt x="206" y="17"/>
                    <a:pt x="190" y="17"/>
                  </a:cubicBezTo>
                  <a:cubicBezTo>
                    <a:pt x="173" y="17"/>
                    <a:pt x="140" y="17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9" name="Google Shape;15409;p47"/>
            <p:cNvSpPr/>
            <p:nvPr/>
          </p:nvSpPr>
          <p:spPr>
            <a:xfrm>
              <a:off x="3944100" y="2832200"/>
              <a:ext cx="6425" cy="6500"/>
            </a:xfrm>
            <a:custGeom>
              <a:avLst/>
              <a:gdLst/>
              <a:ahLst/>
              <a:cxnLst/>
              <a:rect l="l" t="t" r="r" b="b"/>
              <a:pathLst>
                <a:path w="257" h="260" extrusionOk="0">
                  <a:moveTo>
                    <a:pt x="135" y="0"/>
                  </a:moveTo>
                  <a:cubicBezTo>
                    <a:pt x="101" y="0"/>
                    <a:pt x="69" y="18"/>
                    <a:pt x="50" y="46"/>
                  </a:cubicBezTo>
                  <a:cubicBezTo>
                    <a:pt x="1" y="100"/>
                    <a:pt x="1" y="187"/>
                    <a:pt x="50" y="236"/>
                  </a:cubicBezTo>
                  <a:cubicBezTo>
                    <a:pt x="65" y="251"/>
                    <a:pt x="91" y="259"/>
                    <a:pt x="118" y="259"/>
                  </a:cubicBezTo>
                  <a:cubicBezTo>
                    <a:pt x="151" y="259"/>
                    <a:pt x="186" y="247"/>
                    <a:pt x="207" y="220"/>
                  </a:cubicBezTo>
                  <a:cubicBezTo>
                    <a:pt x="256" y="150"/>
                    <a:pt x="256" y="84"/>
                    <a:pt x="207" y="30"/>
                  </a:cubicBezTo>
                  <a:cubicBezTo>
                    <a:pt x="184" y="9"/>
                    <a:pt x="159" y="0"/>
                    <a:pt x="135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0" name="Google Shape;15410;p47"/>
            <p:cNvSpPr/>
            <p:nvPr/>
          </p:nvSpPr>
          <p:spPr>
            <a:xfrm>
              <a:off x="3940200" y="2801275"/>
              <a:ext cx="6000" cy="6250"/>
            </a:xfrm>
            <a:custGeom>
              <a:avLst/>
              <a:gdLst/>
              <a:ahLst/>
              <a:cxnLst/>
              <a:rect l="l" t="t" r="r" b="b"/>
              <a:pathLst>
                <a:path w="240" h="250" extrusionOk="0">
                  <a:moveTo>
                    <a:pt x="133" y="0"/>
                  </a:moveTo>
                  <a:cubicBezTo>
                    <a:pt x="101" y="0"/>
                    <a:pt x="64" y="18"/>
                    <a:pt x="33" y="47"/>
                  </a:cubicBezTo>
                  <a:cubicBezTo>
                    <a:pt x="0" y="100"/>
                    <a:pt x="0" y="187"/>
                    <a:pt x="33" y="220"/>
                  </a:cubicBezTo>
                  <a:cubicBezTo>
                    <a:pt x="55" y="240"/>
                    <a:pt x="81" y="250"/>
                    <a:pt x="106" y="250"/>
                  </a:cubicBezTo>
                  <a:cubicBezTo>
                    <a:pt x="142" y="250"/>
                    <a:pt x="177" y="232"/>
                    <a:pt x="206" y="203"/>
                  </a:cubicBezTo>
                  <a:cubicBezTo>
                    <a:pt x="239" y="150"/>
                    <a:pt x="239" y="63"/>
                    <a:pt x="190" y="30"/>
                  </a:cubicBezTo>
                  <a:cubicBezTo>
                    <a:pt x="176" y="9"/>
                    <a:pt x="156" y="0"/>
                    <a:pt x="13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1" name="Google Shape;15411;p47"/>
            <p:cNvSpPr/>
            <p:nvPr/>
          </p:nvSpPr>
          <p:spPr>
            <a:xfrm>
              <a:off x="3940600" y="2755725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38" y="0"/>
                  </a:moveTo>
                  <a:cubicBezTo>
                    <a:pt x="103" y="0"/>
                    <a:pt x="67" y="19"/>
                    <a:pt x="38" y="50"/>
                  </a:cubicBezTo>
                  <a:cubicBezTo>
                    <a:pt x="1" y="100"/>
                    <a:pt x="1" y="186"/>
                    <a:pt x="38" y="219"/>
                  </a:cubicBezTo>
                  <a:cubicBezTo>
                    <a:pt x="54" y="236"/>
                    <a:pt x="71" y="257"/>
                    <a:pt x="87" y="257"/>
                  </a:cubicBezTo>
                  <a:cubicBezTo>
                    <a:pt x="120" y="257"/>
                    <a:pt x="174" y="257"/>
                    <a:pt x="207" y="203"/>
                  </a:cubicBezTo>
                  <a:cubicBezTo>
                    <a:pt x="244" y="170"/>
                    <a:pt x="244" y="116"/>
                    <a:pt x="223" y="67"/>
                  </a:cubicBezTo>
                  <a:cubicBezTo>
                    <a:pt x="223" y="50"/>
                    <a:pt x="207" y="30"/>
                    <a:pt x="207" y="30"/>
                  </a:cubicBezTo>
                  <a:cubicBezTo>
                    <a:pt x="186" y="9"/>
                    <a:pt x="162" y="0"/>
                    <a:pt x="13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2" name="Google Shape;15412;p47"/>
            <p:cNvSpPr/>
            <p:nvPr/>
          </p:nvSpPr>
          <p:spPr>
            <a:xfrm>
              <a:off x="3925150" y="2796950"/>
              <a:ext cx="6500" cy="6325"/>
            </a:xfrm>
            <a:custGeom>
              <a:avLst/>
              <a:gdLst/>
              <a:ahLst/>
              <a:cxnLst/>
              <a:rect l="l" t="t" r="r" b="b"/>
              <a:pathLst>
                <a:path w="260" h="253" extrusionOk="0">
                  <a:moveTo>
                    <a:pt x="151" y="0"/>
                  </a:moveTo>
                  <a:cubicBezTo>
                    <a:pt x="119" y="0"/>
                    <a:pt x="83" y="19"/>
                    <a:pt x="54" y="51"/>
                  </a:cubicBezTo>
                  <a:cubicBezTo>
                    <a:pt x="0" y="100"/>
                    <a:pt x="0" y="187"/>
                    <a:pt x="54" y="220"/>
                  </a:cubicBezTo>
                  <a:cubicBezTo>
                    <a:pt x="75" y="242"/>
                    <a:pt x="99" y="252"/>
                    <a:pt x="124" y="252"/>
                  </a:cubicBezTo>
                  <a:cubicBezTo>
                    <a:pt x="156" y="252"/>
                    <a:pt x="187" y="234"/>
                    <a:pt x="206" y="203"/>
                  </a:cubicBezTo>
                  <a:cubicBezTo>
                    <a:pt x="260" y="154"/>
                    <a:pt x="260" y="67"/>
                    <a:pt x="206" y="30"/>
                  </a:cubicBezTo>
                  <a:cubicBezTo>
                    <a:pt x="193" y="10"/>
                    <a:pt x="173" y="0"/>
                    <a:pt x="15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3" name="Google Shape;15413;p47"/>
            <p:cNvSpPr/>
            <p:nvPr/>
          </p:nvSpPr>
          <p:spPr>
            <a:xfrm>
              <a:off x="3921750" y="273717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53" y="1"/>
                  </a:moveTo>
                  <a:cubicBezTo>
                    <a:pt x="120" y="1"/>
                    <a:pt x="87" y="1"/>
                    <a:pt x="70" y="17"/>
                  </a:cubicBezTo>
                  <a:cubicBezTo>
                    <a:pt x="33" y="50"/>
                    <a:pt x="17" y="71"/>
                    <a:pt x="17" y="104"/>
                  </a:cubicBezTo>
                  <a:cubicBezTo>
                    <a:pt x="0" y="137"/>
                    <a:pt x="17" y="174"/>
                    <a:pt x="33" y="207"/>
                  </a:cubicBezTo>
                  <a:cubicBezTo>
                    <a:pt x="50" y="223"/>
                    <a:pt x="70" y="240"/>
                    <a:pt x="103" y="256"/>
                  </a:cubicBezTo>
                  <a:cubicBezTo>
                    <a:pt x="153" y="256"/>
                    <a:pt x="223" y="223"/>
                    <a:pt x="239" y="137"/>
                  </a:cubicBezTo>
                  <a:cubicBezTo>
                    <a:pt x="239" y="120"/>
                    <a:pt x="239" y="87"/>
                    <a:pt x="223" y="50"/>
                  </a:cubicBezTo>
                  <a:cubicBezTo>
                    <a:pt x="223" y="34"/>
                    <a:pt x="206" y="34"/>
                    <a:pt x="206" y="34"/>
                  </a:cubicBezTo>
                  <a:cubicBezTo>
                    <a:pt x="190" y="17"/>
                    <a:pt x="173" y="1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4" name="Google Shape;15414;p47"/>
            <p:cNvSpPr/>
            <p:nvPr/>
          </p:nvSpPr>
          <p:spPr>
            <a:xfrm>
              <a:off x="3919975" y="2781475"/>
              <a:ext cx="6125" cy="6450"/>
            </a:xfrm>
            <a:custGeom>
              <a:avLst/>
              <a:gdLst/>
              <a:ahLst/>
              <a:cxnLst/>
              <a:rect l="l" t="t" r="r" b="b"/>
              <a:pathLst>
                <a:path w="245" h="258" extrusionOk="0">
                  <a:moveTo>
                    <a:pt x="139" y="1"/>
                  </a:moveTo>
                  <a:cubicBezTo>
                    <a:pt x="106" y="1"/>
                    <a:pt x="74" y="20"/>
                    <a:pt x="55" y="51"/>
                  </a:cubicBezTo>
                  <a:cubicBezTo>
                    <a:pt x="1" y="101"/>
                    <a:pt x="1" y="187"/>
                    <a:pt x="55" y="220"/>
                  </a:cubicBezTo>
                  <a:cubicBezTo>
                    <a:pt x="71" y="237"/>
                    <a:pt x="71" y="257"/>
                    <a:pt x="88" y="257"/>
                  </a:cubicBezTo>
                  <a:cubicBezTo>
                    <a:pt x="141" y="257"/>
                    <a:pt x="174" y="257"/>
                    <a:pt x="207" y="204"/>
                  </a:cubicBezTo>
                  <a:cubicBezTo>
                    <a:pt x="244" y="171"/>
                    <a:pt x="244" y="117"/>
                    <a:pt x="244" y="68"/>
                  </a:cubicBezTo>
                  <a:cubicBezTo>
                    <a:pt x="224" y="51"/>
                    <a:pt x="224" y="51"/>
                    <a:pt x="207" y="30"/>
                  </a:cubicBezTo>
                  <a:cubicBezTo>
                    <a:pt x="187" y="10"/>
                    <a:pt x="163" y="1"/>
                    <a:pt x="139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5" name="Google Shape;15415;p47"/>
            <p:cNvSpPr/>
            <p:nvPr/>
          </p:nvSpPr>
          <p:spPr>
            <a:xfrm>
              <a:off x="3914825" y="2829875"/>
              <a:ext cx="6125" cy="6475"/>
            </a:xfrm>
            <a:custGeom>
              <a:avLst/>
              <a:gdLst/>
              <a:ahLst/>
              <a:cxnLst/>
              <a:rect l="l" t="t" r="r" b="b"/>
              <a:pathLst>
                <a:path w="245" h="259" extrusionOk="0">
                  <a:moveTo>
                    <a:pt x="136" y="0"/>
                  </a:moveTo>
                  <a:cubicBezTo>
                    <a:pt x="87" y="0"/>
                    <a:pt x="35" y="46"/>
                    <a:pt x="17" y="106"/>
                  </a:cubicBezTo>
                  <a:cubicBezTo>
                    <a:pt x="1" y="177"/>
                    <a:pt x="38" y="243"/>
                    <a:pt x="104" y="259"/>
                  </a:cubicBezTo>
                  <a:cubicBezTo>
                    <a:pt x="120" y="259"/>
                    <a:pt x="157" y="259"/>
                    <a:pt x="190" y="226"/>
                  </a:cubicBezTo>
                  <a:cubicBezTo>
                    <a:pt x="207" y="210"/>
                    <a:pt x="223" y="193"/>
                    <a:pt x="244" y="156"/>
                  </a:cubicBezTo>
                  <a:cubicBezTo>
                    <a:pt x="244" y="123"/>
                    <a:pt x="244" y="90"/>
                    <a:pt x="223" y="53"/>
                  </a:cubicBezTo>
                  <a:cubicBezTo>
                    <a:pt x="223" y="36"/>
                    <a:pt x="207" y="36"/>
                    <a:pt x="207" y="36"/>
                  </a:cubicBezTo>
                  <a:cubicBezTo>
                    <a:pt x="190" y="20"/>
                    <a:pt x="174" y="3"/>
                    <a:pt x="157" y="3"/>
                  </a:cubicBezTo>
                  <a:cubicBezTo>
                    <a:pt x="150" y="1"/>
                    <a:pt x="143" y="0"/>
                    <a:pt x="1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6" name="Google Shape;15416;p47"/>
            <p:cNvSpPr/>
            <p:nvPr/>
          </p:nvSpPr>
          <p:spPr>
            <a:xfrm>
              <a:off x="3942350" y="2816650"/>
              <a:ext cx="6000" cy="6500"/>
            </a:xfrm>
            <a:custGeom>
              <a:avLst/>
              <a:gdLst/>
              <a:ahLst/>
              <a:cxnLst/>
              <a:rect l="l" t="t" r="r" b="b"/>
              <a:pathLst>
                <a:path w="240" h="260" extrusionOk="0">
                  <a:moveTo>
                    <a:pt x="153" y="1"/>
                  </a:moveTo>
                  <a:cubicBezTo>
                    <a:pt x="87" y="1"/>
                    <a:pt x="34" y="34"/>
                    <a:pt x="17" y="120"/>
                  </a:cubicBezTo>
                  <a:cubicBezTo>
                    <a:pt x="1" y="137"/>
                    <a:pt x="1" y="170"/>
                    <a:pt x="17" y="207"/>
                  </a:cubicBezTo>
                  <a:cubicBezTo>
                    <a:pt x="34" y="240"/>
                    <a:pt x="71" y="256"/>
                    <a:pt x="87" y="256"/>
                  </a:cubicBezTo>
                  <a:cubicBezTo>
                    <a:pt x="96" y="258"/>
                    <a:pt x="104" y="259"/>
                    <a:pt x="112" y="259"/>
                  </a:cubicBezTo>
                  <a:cubicBezTo>
                    <a:pt x="167" y="259"/>
                    <a:pt x="209" y="214"/>
                    <a:pt x="223" y="153"/>
                  </a:cubicBezTo>
                  <a:cubicBezTo>
                    <a:pt x="240" y="120"/>
                    <a:pt x="240" y="87"/>
                    <a:pt x="223" y="50"/>
                  </a:cubicBezTo>
                  <a:cubicBezTo>
                    <a:pt x="207" y="50"/>
                    <a:pt x="207" y="34"/>
                    <a:pt x="207" y="34"/>
                  </a:cubicBezTo>
                  <a:cubicBezTo>
                    <a:pt x="190" y="17"/>
                    <a:pt x="174" y="1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7" name="Google Shape;15417;p47"/>
            <p:cNvSpPr/>
            <p:nvPr/>
          </p:nvSpPr>
          <p:spPr>
            <a:xfrm>
              <a:off x="3927725" y="2813250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35" y="1"/>
                  </a:moveTo>
                  <a:cubicBezTo>
                    <a:pt x="101" y="1"/>
                    <a:pt x="66" y="19"/>
                    <a:pt x="37" y="50"/>
                  </a:cubicBezTo>
                  <a:cubicBezTo>
                    <a:pt x="0" y="99"/>
                    <a:pt x="0" y="186"/>
                    <a:pt x="37" y="240"/>
                  </a:cubicBezTo>
                  <a:cubicBezTo>
                    <a:pt x="57" y="253"/>
                    <a:pt x="81" y="261"/>
                    <a:pt x="105" y="261"/>
                  </a:cubicBezTo>
                  <a:cubicBezTo>
                    <a:pt x="140" y="261"/>
                    <a:pt x="177" y="244"/>
                    <a:pt x="206" y="203"/>
                  </a:cubicBezTo>
                  <a:cubicBezTo>
                    <a:pt x="243" y="153"/>
                    <a:pt x="243" y="83"/>
                    <a:pt x="206" y="33"/>
                  </a:cubicBezTo>
                  <a:cubicBezTo>
                    <a:pt x="185" y="11"/>
                    <a:pt x="161" y="1"/>
                    <a:pt x="13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8" name="Google Shape;15418;p47"/>
            <p:cNvSpPr/>
            <p:nvPr/>
          </p:nvSpPr>
          <p:spPr>
            <a:xfrm>
              <a:off x="3927725" y="2752325"/>
              <a:ext cx="6100" cy="6625"/>
            </a:xfrm>
            <a:custGeom>
              <a:avLst/>
              <a:gdLst/>
              <a:ahLst/>
              <a:cxnLst/>
              <a:rect l="l" t="t" r="r" b="b"/>
              <a:pathLst>
                <a:path w="244" h="265" extrusionOk="0">
                  <a:moveTo>
                    <a:pt x="136" y="1"/>
                  </a:moveTo>
                  <a:cubicBezTo>
                    <a:pt x="121" y="1"/>
                    <a:pt x="103" y="5"/>
                    <a:pt x="87" y="13"/>
                  </a:cubicBezTo>
                  <a:cubicBezTo>
                    <a:pt x="37" y="46"/>
                    <a:pt x="0" y="116"/>
                    <a:pt x="17" y="186"/>
                  </a:cubicBezTo>
                  <a:cubicBezTo>
                    <a:pt x="17" y="219"/>
                    <a:pt x="37" y="236"/>
                    <a:pt x="70" y="252"/>
                  </a:cubicBezTo>
                  <a:cubicBezTo>
                    <a:pt x="79" y="261"/>
                    <a:pt x="91" y="265"/>
                    <a:pt x="106" y="265"/>
                  </a:cubicBezTo>
                  <a:cubicBezTo>
                    <a:pt x="121" y="265"/>
                    <a:pt x="138" y="261"/>
                    <a:pt x="157" y="252"/>
                  </a:cubicBezTo>
                  <a:cubicBezTo>
                    <a:pt x="190" y="236"/>
                    <a:pt x="206" y="219"/>
                    <a:pt x="223" y="186"/>
                  </a:cubicBezTo>
                  <a:cubicBezTo>
                    <a:pt x="243" y="149"/>
                    <a:pt x="243" y="116"/>
                    <a:pt x="223" y="83"/>
                  </a:cubicBezTo>
                  <a:cubicBezTo>
                    <a:pt x="223" y="63"/>
                    <a:pt x="223" y="46"/>
                    <a:pt x="206" y="30"/>
                  </a:cubicBezTo>
                  <a:cubicBezTo>
                    <a:pt x="190" y="30"/>
                    <a:pt x="190" y="30"/>
                    <a:pt x="173" y="13"/>
                  </a:cubicBezTo>
                  <a:cubicBezTo>
                    <a:pt x="165" y="5"/>
                    <a:pt x="152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9" name="Google Shape;15419;p47"/>
            <p:cNvSpPr/>
            <p:nvPr/>
          </p:nvSpPr>
          <p:spPr>
            <a:xfrm>
              <a:off x="3929875" y="2829875"/>
              <a:ext cx="5600" cy="6475"/>
            </a:xfrm>
            <a:custGeom>
              <a:avLst/>
              <a:gdLst/>
              <a:ahLst/>
              <a:cxnLst/>
              <a:rect l="l" t="t" r="r" b="b"/>
              <a:pathLst>
                <a:path w="224" h="259" extrusionOk="0">
                  <a:moveTo>
                    <a:pt x="117" y="0"/>
                  </a:moveTo>
                  <a:cubicBezTo>
                    <a:pt x="70" y="0"/>
                    <a:pt x="15" y="46"/>
                    <a:pt x="1" y="106"/>
                  </a:cubicBezTo>
                  <a:cubicBezTo>
                    <a:pt x="1" y="139"/>
                    <a:pt x="1" y="177"/>
                    <a:pt x="17" y="210"/>
                  </a:cubicBezTo>
                  <a:cubicBezTo>
                    <a:pt x="34" y="226"/>
                    <a:pt x="54" y="243"/>
                    <a:pt x="87" y="259"/>
                  </a:cubicBezTo>
                  <a:cubicBezTo>
                    <a:pt x="137" y="259"/>
                    <a:pt x="207" y="226"/>
                    <a:pt x="223" y="139"/>
                  </a:cubicBezTo>
                  <a:cubicBezTo>
                    <a:pt x="223" y="123"/>
                    <a:pt x="223" y="90"/>
                    <a:pt x="207" y="53"/>
                  </a:cubicBezTo>
                  <a:cubicBezTo>
                    <a:pt x="207" y="36"/>
                    <a:pt x="207" y="36"/>
                    <a:pt x="190" y="36"/>
                  </a:cubicBezTo>
                  <a:cubicBezTo>
                    <a:pt x="174" y="20"/>
                    <a:pt x="157" y="3"/>
                    <a:pt x="137" y="3"/>
                  </a:cubicBezTo>
                  <a:cubicBezTo>
                    <a:pt x="130" y="1"/>
                    <a:pt x="124" y="0"/>
                    <a:pt x="11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0" name="Google Shape;15420;p47"/>
            <p:cNvSpPr/>
            <p:nvPr/>
          </p:nvSpPr>
          <p:spPr>
            <a:xfrm>
              <a:off x="3932875" y="2767550"/>
              <a:ext cx="6100" cy="6425"/>
            </a:xfrm>
            <a:custGeom>
              <a:avLst/>
              <a:gdLst/>
              <a:ahLst/>
              <a:cxnLst/>
              <a:rect l="l" t="t" r="r" b="b"/>
              <a:pathLst>
                <a:path w="244" h="257" extrusionOk="0">
                  <a:moveTo>
                    <a:pt x="134" y="1"/>
                  </a:moveTo>
                  <a:cubicBezTo>
                    <a:pt x="102" y="1"/>
                    <a:pt x="66" y="17"/>
                    <a:pt x="37" y="56"/>
                  </a:cubicBezTo>
                  <a:cubicBezTo>
                    <a:pt x="17" y="72"/>
                    <a:pt x="17" y="93"/>
                    <a:pt x="17" y="109"/>
                  </a:cubicBezTo>
                  <a:cubicBezTo>
                    <a:pt x="0" y="142"/>
                    <a:pt x="0" y="196"/>
                    <a:pt x="37" y="229"/>
                  </a:cubicBezTo>
                  <a:cubicBezTo>
                    <a:pt x="57" y="248"/>
                    <a:pt x="82" y="256"/>
                    <a:pt x="107" y="256"/>
                  </a:cubicBezTo>
                  <a:cubicBezTo>
                    <a:pt x="124" y="256"/>
                    <a:pt x="142" y="252"/>
                    <a:pt x="157" y="245"/>
                  </a:cubicBezTo>
                  <a:cubicBezTo>
                    <a:pt x="173" y="245"/>
                    <a:pt x="190" y="229"/>
                    <a:pt x="190" y="212"/>
                  </a:cubicBezTo>
                  <a:cubicBezTo>
                    <a:pt x="244" y="159"/>
                    <a:pt x="244" y="72"/>
                    <a:pt x="190" y="23"/>
                  </a:cubicBezTo>
                  <a:cubicBezTo>
                    <a:pt x="176" y="9"/>
                    <a:pt x="156" y="1"/>
                    <a:pt x="13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1" name="Google Shape;15421;p47"/>
            <p:cNvSpPr/>
            <p:nvPr/>
          </p:nvSpPr>
          <p:spPr>
            <a:xfrm>
              <a:off x="3947100" y="2771325"/>
              <a:ext cx="5575" cy="6350"/>
            </a:xfrm>
            <a:custGeom>
              <a:avLst/>
              <a:gdLst/>
              <a:ahLst/>
              <a:cxnLst/>
              <a:rect l="l" t="t" r="r" b="b"/>
              <a:pathLst>
                <a:path w="223" h="254" extrusionOk="0">
                  <a:moveTo>
                    <a:pt x="111" y="1"/>
                  </a:moveTo>
                  <a:cubicBezTo>
                    <a:pt x="92" y="1"/>
                    <a:pt x="76" y="13"/>
                    <a:pt x="50" y="24"/>
                  </a:cubicBezTo>
                  <a:cubicBezTo>
                    <a:pt x="33" y="45"/>
                    <a:pt x="17" y="78"/>
                    <a:pt x="0" y="111"/>
                  </a:cubicBezTo>
                  <a:cubicBezTo>
                    <a:pt x="0" y="148"/>
                    <a:pt x="0" y="181"/>
                    <a:pt x="17" y="197"/>
                  </a:cubicBezTo>
                  <a:cubicBezTo>
                    <a:pt x="33" y="230"/>
                    <a:pt x="50" y="251"/>
                    <a:pt x="87" y="251"/>
                  </a:cubicBezTo>
                  <a:cubicBezTo>
                    <a:pt x="93" y="253"/>
                    <a:pt x="99" y="254"/>
                    <a:pt x="106" y="254"/>
                  </a:cubicBezTo>
                  <a:cubicBezTo>
                    <a:pt x="153" y="254"/>
                    <a:pt x="208" y="206"/>
                    <a:pt x="223" y="148"/>
                  </a:cubicBezTo>
                  <a:cubicBezTo>
                    <a:pt x="223" y="111"/>
                    <a:pt x="223" y="78"/>
                    <a:pt x="206" y="45"/>
                  </a:cubicBezTo>
                  <a:lnTo>
                    <a:pt x="190" y="24"/>
                  </a:lnTo>
                  <a:cubicBezTo>
                    <a:pt x="169" y="8"/>
                    <a:pt x="153" y="8"/>
                    <a:pt x="136" y="8"/>
                  </a:cubicBezTo>
                  <a:cubicBezTo>
                    <a:pt x="127" y="3"/>
                    <a:pt x="118" y="1"/>
                    <a:pt x="11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2" name="Google Shape;15422;p47"/>
            <p:cNvSpPr/>
            <p:nvPr/>
          </p:nvSpPr>
          <p:spPr>
            <a:xfrm>
              <a:off x="3939375" y="274057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53" y="1"/>
                  </a:moveTo>
                  <a:cubicBezTo>
                    <a:pt x="87" y="1"/>
                    <a:pt x="33" y="54"/>
                    <a:pt x="17" y="120"/>
                  </a:cubicBezTo>
                  <a:cubicBezTo>
                    <a:pt x="0" y="158"/>
                    <a:pt x="0" y="190"/>
                    <a:pt x="17" y="207"/>
                  </a:cubicBezTo>
                  <a:cubicBezTo>
                    <a:pt x="33" y="244"/>
                    <a:pt x="66" y="261"/>
                    <a:pt x="87" y="261"/>
                  </a:cubicBezTo>
                  <a:cubicBezTo>
                    <a:pt x="120" y="261"/>
                    <a:pt x="153" y="261"/>
                    <a:pt x="169" y="244"/>
                  </a:cubicBezTo>
                  <a:cubicBezTo>
                    <a:pt x="206" y="207"/>
                    <a:pt x="223" y="190"/>
                    <a:pt x="223" y="158"/>
                  </a:cubicBezTo>
                  <a:cubicBezTo>
                    <a:pt x="239" y="120"/>
                    <a:pt x="239" y="87"/>
                    <a:pt x="223" y="54"/>
                  </a:cubicBezTo>
                  <a:cubicBezTo>
                    <a:pt x="206" y="54"/>
                    <a:pt x="206" y="38"/>
                    <a:pt x="206" y="38"/>
                  </a:cubicBezTo>
                  <a:cubicBezTo>
                    <a:pt x="190" y="17"/>
                    <a:pt x="169" y="1"/>
                    <a:pt x="15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3" name="Google Shape;15423;p47"/>
            <p:cNvSpPr/>
            <p:nvPr/>
          </p:nvSpPr>
          <p:spPr>
            <a:xfrm>
              <a:off x="3934625" y="2784500"/>
              <a:ext cx="6000" cy="6300"/>
            </a:xfrm>
            <a:custGeom>
              <a:avLst/>
              <a:gdLst/>
              <a:ahLst/>
              <a:cxnLst/>
              <a:rect l="l" t="t" r="r" b="b"/>
              <a:pathLst>
                <a:path w="240" h="252" extrusionOk="0">
                  <a:moveTo>
                    <a:pt x="139" y="0"/>
                  </a:moveTo>
                  <a:cubicBezTo>
                    <a:pt x="124" y="0"/>
                    <a:pt x="112" y="4"/>
                    <a:pt x="103" y="13"/>
                  </a:cubicBezTo>
                  <a:cubicBezTo>
                    <a:pt x="33" y="33"/>
                    <a:pt x="0" y="99"/>
                    <a:pt x="17" y="169"/>
                  </a:cubicBezTo>
                  <a:cubicBezTo>
                    <a:pt x="33" y="202"/>
                    <a:pt x="50" y="239"/>
                    <a:pt x="71" y="239"/>
                  </a:cubicBezTo>
                  <a:cubicBezTo>
                    <a:pt x="87" y="248"/>
                    <a:pt x="103" y="252"/>
                    <a:pt x="118" y="252"/>
                  </a:cubicBezTo>
                  <a:cubicBezTo>
                    <a:pt x="132" y="252"/>
                    <a:pt x="145" y="248"/>
                    <a:pt x="153" y="239"/>
                  </a:cubicBezTo>
                  <a:cubicBezTo>
                    <a:pt x="190" y="239"/>
                    <a:pt x="207" y="202"/>
                    <a:pt x="223" y="169"/>
                  </a:cubicBezTo>
                  <a:cubicBezTo>
                    <a:pt x="240" y="153"/>
                    <a:pt x="240" y="116"/>
                    <a:pt x="240" y="83"/>
                  </a:cubicBezTo>
                  <a:cubicBezTo>
                    <a:pt x="223" y="66"/>
                    <a:pt x="223" y="33"/>
                    <a:pt x="207" y="33"/>
                  </a:cubicBezTo>
                  <a:cubicBezTo>
                    <a:pt x="207" y="13"/>
                    <a:pt x="190" y="13"/>
                    <a:pt x="190" y="13"/>
                  </a:cubicBezTo>
                  <a:cubicBezTo>
                    <a:pt x="172" y="4"/>
                    <a:pt x="154" y="0"/>
                    <a:pt x="139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4" name="Google Shape;15424;p47"/>
            <p:cNvSpPr/>
            <p:nvPr/>
          </p:nvSpPr>
          <p:spPr>
            <a:xfrm>
              <a:off x="4040275" y="2741925"/>
              <a:ext cx="5600" cy="6000"/>
            </a:xfrm>
            <a:custGeom>
              <a:avLst/>
              <a:gdLst/>
              <a:ahLst/>
              <a:cxnLst/>
              <a:rect l="l" t="t" r="r" b="b"/>
              <a:pathLst>
                <a:path w="224" h="240" extrusionOk="0">
                  <a:moveTo>
                    <a:pt x="190" y="0"/>
                  </a:moveTo>
                  <a:cubicBezTo>
                    <a:pt x="174" y="0"/>
                    <a:pt x="153" y="17"/>
                    <a:pt x="136" y="17"/>
                  </a:cubicBezTo>
                  <a:cubicBezTo>
                    <a:pt x="87" y="33"/>
                    <a:pt x="50" y="50"/>
                    <a:pt x="17" y="50"/>
                  </a:cubicBezTo>
                  <a:cubicBezTo>
                    <a:pt x="0" y="66"/>
                    <a:pt x="0" y="66"/>
                    <a:pt x="0" y="87"/>
                  </a:cubicBezTo>
                  <a:cubicBezTo>
                    <a:pt x="0" y="120"/>
                    <a:pt x="0" y="153"/>
                    <a:pt x="17" y="190"/>
                  </a:cubicBezTo>
                  <a:cubicBezTo>
                    <a:pt x="33" y="207"/>
                    <a:pt x="50" y="223"/>
                    <a:pt x="87" y="240"/>
                  </a:cubicBezTo>
                  <a:cubicBezTo>
                    <a:pt x="136" y="240"/>
                    <a:pt x="207" y="190"/>
                    <a:pt x="223" y="120"/>
                  </a:cubicBezTo>
                  <a:cubicBezTo>
                    <a:pt x="223" y="87"/>
                    <a:pt x="223" y="50"/>
                    <a:pt x="207" y="33"/>
                  </a:cubicBezTo>
                  <a:cubicBezTo>
                    <a:pt x="207" y="17"/>
                    <a:pt x="207" y="17"/>
                    <a:pt x="19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5" name="Google Shape;15425;p47"/>
            <p:cNvSpPr/>
            <p:nvPr/>
          </p:nvSpPr>
          <p:spPr>
            <a:xfrm>
              <a:off x="4201775" y="2833050"/>
              <a:ext cx="6025" cy="6400"/>
            </a:xfrm>
            <a:custGeom>
              <a:avLst/>
              <a:gdLst/>
              <a:ahLst/>
              <a:cxnLst/>
              <a:rect l="l" t="t" r="r" b="b"/>
              <a:pathLst>
                <a:path w="241" h="256" extrusionOk="0">
                  <a:moveTo>
                    <a:pt x="134" y="0"/>
                  </a:moveTo>
                  <a:cubicBezTo>
                    <a:pt x="120" y="0"/>
                    <a:pt x="102" y="4"/>
                    <a:pt x="83" y="12"/>
                  </a:cubicBezTo>
                  <a:cubicBezTo>
                    <a:pt x="67" y="12"/>
                    <a:pt x="34" y="50"/>
                    <a:pt x="17" y="83"/>
                  </a:cubicBezTo>
                  <a:cubicBezTo>
                    <a:pt x="17" y="99"/>
                    <a:pt x="1" y="132"/>
                    <a:pt x="17" y="169"/>
                  </a:cubicBezTo>
                  <a:cubicBezTo>
                    <a:pt x="17" y="202"/>
                    <a:pt x="34" y="235"/>
                    <a:pt x="67" y="235"/>
                  </a:cubicBezTo>
                  <a:cubicBezTo>
                    <a:pt x="83" y="256"/>
                    <a:pt x="121" y="256"/>
                    <a:pt x="154" y="256"/>
                  </a:cubicBezTo>
                  <a:cubicBezTo>
                    <a:pt x="207" y="219"/>
                    <a:pt x="240" y="153"/>
                    <a:pt x="224" y="83"/>
                  </a:cubicBezTo>
                  <a:cubicBezTo>
                    <a:pt x="224" y="66"/>
                    <a:pt x="224" y="50"/>
                    <a:pt x="207" y="29"/>
                  </a:cubicBezTo>
                  <a:cubicBezTo>
                    <a:pt x="187" y="12"/>
                    <a:pt x="187" y="12"/>
                    <a:pt x="170" y="12"/>
                  </a:cubicBezTo>
                  <a:cubicBezTo>
                    <a:pt x="162" y="4"/>
                    <a:pt x="149" y="0"/>
                    <a:pt x="13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6" name="Google Shape;15426;p47"/>
            <p:cNvSpPr/>
            <p:nvPr/>
          </p:nvSpPr>
          <p:spPr>
            <a:xfrm>
              <a:off x="4104700" y="2827875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132" y="0"/>
                  </a:moveTo>
                  <a:cubicBezTo>
                    <a:pt x="100" y="0"/>
                    <a:pt x="65" y="19"/>
                    <a:pt x="33" y="50"/>
                  </a:cubicBezTo>
                  <a:cubicBezTo>
                    <a:pt x="0" y="100"/>
                    <a:pt x="0" y="186"/>
                    <a:pt x="33" y="219"/>
                  </a:cubicBezTo>
                  <a:cubicBezTo>
                    <a:pt x="56" y="242"/>
                    <a:pt x="81" y="252"/>
                    <a:pt x="106" y="252"/>
                  </a:cubicBezTo>
                  <a:cubicBezTo>
                    <a:pt x="141" y="252"/>
                    <a:pt x="176" y="234"/>
                    <a:pt x="206" y="203"/>
                  </a:cubicBezTo>
                  <a:cubicBezTo>
                    <a:pt x="239" y="153"/>
                    <a:pt x="239" y="67"/>
                    <a:pt x="190" y="30"/>
                  </a:cubicBezTo>
                  <a:cubicBezTo>
                    <a:pt x="175" y="9"/>
                    <a:pt x="154" y="0"/>
                    <a:pt x="13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7" name="Google Shape;15427;p47"/>
            <p:cNvSpPr/>
            <p:nvPr/>
          </p:nvSpPr>
          <p:spPr>
            <a:xfrm>
              <a:off x="4099125" y="2812400"/>
              <a:ext cx="6425" cy="6600"/>
            </a:xfrm>
            <a:custGeom>
              <a:avLst/>
              <a:gdLst/>
              <a:ahLst/>
              <a:cxnLst/>
              <a:rect l="l" t="t" r="r" b="b"/>
              <a:pathLst>
                <a:path w="257" h="264" extrusionOk="0">
                  <a:moveTo>
                    <a:pt x="144" y="1"/>
                  </a:moveTo>
                  <a:cubicBezTo>
                    <a:pt x="109" y="1"/>
                    <a:pt x="72" y="19"/>
                    <a:pt x="50" y="51"/>
                  </a:cubicBezTo>
                  <a:cubicBezTo>
                    <a:pt x="1" y="100"/>
                    <a:pt x="1" y="187"/>
                    <a:pt x="50" y="237"/>
                  </a:cubicBezTo>
                  <a:cubicBezTo>
                    <a:pt x="67" y="237"/>
                    <a:pt x="87" y="257"/>
                    <a:pt x="104" y="257"/>
                  </a:cubicBezTo>
                  <a:cubicBezTo>
                    <a:pt x="112" y="261"/>
                    <a:pt x="121" y="263"/>
                    <a:pt x="131" y="263"/>
                  </a:cubicBezTo>
                  <a:cubicBezTo>
                    <a:pt x="161" y="263"/>
                    <a:pt x="194" y="244"/>
                    <a:pt x="207" y="204"/>
                  </a:cubicBezTo>
                  <a:cubicBezTo>
                    <a:pt x="240" y="171"/>
                    <a:pt x="256" y="117"/>
                    <a:pt x="240" y="84"/>
                  </a:cubicBezTo>
                  <a:cubicBezTo>
                    <a:pt x="223" y="67"/>
                    <a:pt x="223" y="51"/>
                    <a:pt x="207" y="30"/>
                  </a:cubicBezTo>
                  <a:cubicBezTo>
                    <a:pt x="191" y="10"/>
                    <a:pt x="168" y="1"/>
                    <a:pt x="144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8" name="Google Shape;15428;p47"/>
            <p:cNvSpPr/>
            <p:nvPr/>
          </p:nvSpPr>
          <p:spPr>
            <a:xfrm>
              <a:off x="4114600" y="2705925"/>
              <a:ext cx="6400" cy="6400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135" y="1"/>
                  </a:moveTo>
                  <a:cubicBezTo>
                    <a:pt x="102" y="1"/>
                    <a:pt x="71" y="18"/>
                    <a:pt x="49" y="47"/>
                  </a:cubicBezTo>
                  <a:cubicBezTo>
                    <a:pt x="0" y="100"/>
                    <a:pt x="0" y="187"/>
                    <a:pt x="49" y="220"/>
                  </a:cubicBezTo>
                  <a:cubicBezTo>
                    <a:pt x="67" y="243"/>
                    <a:pt x="94" y="255"/>
                    <a:pt x="121" y="255"/>
                  </a:cubicBezTo>
                  <a:cubicBezTo>
                    <a:pt x="153" y="255"/>
                    <a:pt x="186" y="239"/>
                    <a:pt x="206" y="204"/>
                  </a:cubicBezTo>
                  <a:cubicBezTo>
                    <a:pt x="256" y="150"/>
                    <a:pt x="256" y="63"/>
                    <a:pt x="206" y="30"/>
                  </a:cubicBezTo>
                  <a:cubicBezTo>
                    <a:pt x="184" y="10"/>
                    <a:pt x="159" y="1"/>
                    <a:pt x="13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9" name="Google Shape;15429;p47"/>
            <p:cNvSpPr/>
            <p:nvPr/>
          </p:nvSpPr>
          <p:spPr>
            <a:xfrm>
              <a:off x="4101700" y="272247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34" y="0"/>
                  </a:moveTo>
                  <a:cubicBezTo>
                    <a:pt x="87" y="0"/>
                    <a:pt x="32" y="49"/>
                    <a:pt x="17" y="106"/>
                  </a:cubicBezTo>
                  <a:cubicBezTo>
                    <a:pt x="1" y="176"/>
                    <a:pt x="34" y="247"/>
                    <a:pt x="104" y="263"/>
                  </a:cubicBezTo>
                  <a:cubicBezTo>
                    <a:pt x="137" y="263"/>
                    <a:pt x="153" y="247"/>
                    <a:pt x="190" y="226"/>
                  </a:cubicBezTo>
                  <a:cubicBezTo>
                    <a:pt x="223" y="209"/>
                    <a:pt x="240" y="176"/>
                    <a:pt x="240" y="144"/>
                  </a:cubicBezTo>
                  <a:cubicBezTo>
                    <a:pt x="240" y="106"/>
                    <a:pt x="240" y="73"/>
                    <a:pt x="223" y="57"/>
                  </a:cubicBezTo>
                  <a:cubicBezTo>
                    <a:pt x="223" y="40"/>
                    <a:pt x="223" y="40"/>
                    <a:pt x="207" y="20"/>
                  </a:cubicBezTo>
                  <a:cubicBezTo>
                    <a:pt x="190" y="20"/>
                    <a:pt x="170" y="3"/>
                    <a:pt x="153" y="3"/>
                  </a:cubicBezTo>
                  <a:cubicBezTo>
                    <a:pt x="147" y="1"/>
                    <a:pt x="141" y="0"/>
                    <a:pt x="13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0" name="Google Shape;15430;p47"/>
            <p:cNvSpPr/>
            <p:nvPr/>
          </p:nvSpPr>
          <p:spPr>
            <a:xfrm>
              <a:off x="4110675" y="2737600"/>
              <a:ext cx="6525" cy="6375"/>
            </a:xfrm>
            <a:custGeom>
              <a:avLst/>
              <a:gdLst/>
              <a:ahLst/>
              <a:cxnLst/>
              <a:rect l="l" t="t" r="r" b="b"/>
              <a:pathLst>
                <a:path w="261" h="255" extrusionOk="0">
                  <a:moveTo>
                    <a:pt x="103" y="0"/>
                  </a:moveTo>
                  <a:cubicBezTo>
                    <a:pt x="37" y="33"/>
                    <a:pt x="0" y="103"/>
                    <a:pt x="17" y="173"/>
                  </a:cubicBezTo>
                  <a:cubicBezTo>
                    <a:pt x="17" y="206"/>
                    <a:pt x="37" y="223"/>
                    <a:pt x="70" y="239"/>
                  </a:cubicBezTo>
                  <a:cubicBezTo>
                    <a:pt x="87" y="250"/>
                    <a:pt x="99" y="255"/>
                    <a:pt x="112" y="255"/>
                  </a:cubicBezTo>
                  <a:cubicBezTo>
                    <a:pt x="125" y="255"/>
                    <a:pt x="138" y="250"/>
                    <a:pt x="157" y="239"/>
                  </a:cubicBezTo>
                  <a:cubicBezTo>
                    <a:pt x="223" y="223"/>
                    <a:pt x="260" y="136"/>
                    <a:pt x="244" y="87"/>
                  </a:cubicBezTo>
                  <a:cubicBezTo>
                    <a:pt x="223" y="54"/>
                    <a:pt x="223" y="33"/>
                    <a:pt x="206" y="33"/>
                  </a:cubicBezTo>
                  <a:lnTo>
                    <a:pt x="190" y="17"/>
                  </a:lnTo>
                  <a:cubicBezTo>
                    <a:pt x="157" y="0"/>
                    <a:pt x="120" y="0"/>
                    <a:pt x="10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1" name="Google Shape;15431;p47"/>
            <p:cNvSpPr/>
            <p:nvPr/>
          </p:nvSpPr>
          <p:spPr>
            <a:xfrm>
              <a:off x="4106850" y="2783575"/>
              <a:ext cx="6000" cy="6300"/>
            </a:xfrm>
            <a:custGeom>
              <a:avLst/>
              <a:gdLst/>
              <a:ahLst/>
              <a:cxnLst/>
              <a:rect l="l" t="t" r="r" b="b"/>
              <a:pathLst>
                <a:path w="240" h="252" extrusionOk="0">
                  <a:moveTo>
                    <a:pt x="104" y="0"/>
                  </a:moveTo>
                  <a:cubicBezTo>
                    <a:pt x="34" y="33"/>
                    <a:pt x="1" y="103"/>
                    <a:pt x="17" y="173"/>
                  </a:cubicBezTo>
                  <a:cubicBezTo>
                    <a:pt x="17" y="206"/>
                    <a:pt x="50" y="223"/>
                    <a:pt x="67" y="239"/>
                  </a:cubicBezTo>
                  <a:cubicBezTo>
                    <a:pt x="85" y="247"/>
                    <a:pt x="99" y="252"/>
                    <a:pt x="112" y="252"/>
                  </a:cubicBezTo>
                  <a:cubicBezTo>
                    <a:pt x="124" y="252"/>
                    <a:pt x="137" y="247"/>
                    <a:pt x="153" y="239"/>
                  </a:cubicBezTo>
                  <a:cubicBezTo>
                    <a:pt x="190" y="223"/>
                    <a:pt x="207" y="206"/>
                    <a:pt x="223" y="173"/>
                  </a:cubicBezTo>
                  <a:cubicBezTo>
                    <a:pt x="240" y="136"/>
                    <a:pt x="240" y="103"/>
                    <a:pt x="240" y="70"/>
                  </a:cubicBezTo>
                  <a:cubicBezTo>
                    <a:pt x="223" y="50"/>
                    <a:pt x="223" y="33"/>
                    <a:pt x="207" y="17"/>
                  </a:cubicBezTo>
                  <a:cubicBezTo>
                    <a:pt x="207" y="17"/>
                    <a:pt x="190" y="17"/>
                    <a:pt x="19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2" name="Google Shape;15432;p47"/>
            <p:cNvSpPr/>
            <p:nvPr/>
          </p:nvSpPr>
          <p:spPr>
            <a:xfrm>
              <a:off x="4063050" y="2730700"/>
              <a:ext cx="5600" cy="6100"/>
            </a:xfrm>
            <a:custGeom>
              <a:avLst/>
              <a:gdLst/>
              <a:ahLst/>
              <a:cxnLst/>
              <a:rect l="l" t="t" r="r" b="b"/>
              <a:pathLst>
                <a:path w="224" h="244" extrusionOk="0">
                  <a:moveTo>
                    <a:pt x="190" y="0"/>
                  </a:moveTo>
                  <a:cubicBezTo>
                    <a:pt x="120" y="54"/>
                    <a:pt x="50" y="87"/>
                    <a:pt x="1" y="124"/>
                  </a:cubicBezTo>
                  <a:cubicBezTo>
                    <a:pt x="1" y="157"/>
                    <a:pt x="1" y="190"/>
                    <a:pt x="34" y="206"/>
                  </a:cubicBezTo>
                  <a:cubicBezTo>
                    <a:pt x="34" y="227"/>
                    <a:pt x="50" y="227"/>
                    <a:pt x="67" y="243"/>
                  </a:cubicBezTo>
                  <a:cubicBezTo>
                    <a:pt x="104" y="243"/>
                    <a:pt x="153" y="227"/>
                    <a:pt x="190" y="190"/>
                  </a:cubicBezTo>
                  <a:cubicBezTo>
                    <a:pt x="223" y="157"/>
                    <a:pt x="223" y="103"/>
                    <a:pt x="207" y="54"/>
                  </a:cubicBezTo>
                  <a:cubicBezTo>
                    <a:pt x="207" y="37"/>
                    <a:pt x="207" y="21"/>
                    <a:pt x="19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3" name="Google Shape;15433;p47"/>
            <p:cNvSpPr/>
            <p:nvPr/>
          </p:nvSpPr>
          <p:spPr>
            <a:xfrm>
              <a:off x="4119750" y="2786650"/>
              <a:ext cx="6000" cy="6575"/>
            </a:xfrm>
            <a:custGeom>
              <a:avLst/>
              <a:gdLst/>
              <a:ahLst/>
              <a:cxnLst/>
              <a:rect l="l" t="t" r="r" b="b"/>
              <a:pathLst>
                <a:path w="240" h="263" extrusionOk="0">
                  <a:moveTo>
                    <a:pt x="137" y="0"/>
                  </a:moveTo>
                  <a:cubicBezTo>
                    <a:pt x="103" y="0"/>
                    <a:pt x="71" y="19"/>
                    <a:pt x="50" y="50"/>
                  </a:cubicBezTo>
                  <a:cubicBezTo>
                    <a:pt x="0" y="100"/>
                    <a:pt x="0" y="186"/>
                    <a:pt x="50" y="236"/>
                  </a:cubicBezTo>
                  <a:cubicBezTo>
                    <a:pt x="50" y="236"/>
                    <a:pt x="66" y="256"/>
                    <a:pt x="87" y="256"/>
                  </a:cubicBezTo>
                  <a:cubicBezTo>
                    <a:pt x="95" y="260"/>
                    <a:pt x="104" y="263"/>
                    <a:pt x="114" y="263"/>
                  </a:cubicBezTo>
                  <a:cubicBezTo>
                    <a:pt x="143" y="263"/>
                    <a:pt x="178" y="243"/>
                    <a:pt x="206" y="203"/>
                  </a:cubicBezTo>
                  <a:cubicBezTo>
                    <a:pt x="239" y="170"/>
                    <a:pt x="239" y="116"/>
                    <a:pt x="223" y="83"/>
                  </a:cubicBezTo>
                  <a:cubicBezTo>
                    <a:pt x="223" y="67"/>
                    <a:pt x="223" y="50"/>
                    <a:pt x="206" y="30"/>
                  </a:cubicBezTo>
                  <a:cubicBezTo>
                    <a:pt x="184" y="9"/>
                    <a:pt x="160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4" name="Google Shape;15434;p47"/>
            <p:cNvSpPr/>
            <p:nvPr/>
          </p:nvSpPr>
          <p:spPr>
            <a:xfrm>
              <a:off x="4101300" y="2707500"/>
              <a:ext cx="5575" cy="5700"/>
            </a:xfrm>
            <a:custGeom>
              <a:avLst/>
              <a:gdLst/>
              <a:ahLst/>
              <a:cxnLst/>
              <a:rect l="l" t="t" r="r" b="b"/>
              <a:pathLst>
                <a:path w="223" h="228" extrusionOk="0">
                  <a:moveTo>
                    <a:pt x="186" y="0"/>
                  </a:moveTo>
                  <a:cubicBezTo>
                    <a:pt x="120" y="37"/>
                    <a:pt x="50" y="70"/>
                    <a:pt x="0" y="103"/>
                  </a:cubicBezTo>
                  <a:lnTo>
                    <a:pt x="0" y="174"/>
                  </a:lnTo>
                  <a:cubicBezTo>
                    <a:pt x="17" y="190"/>
                    <a:pt x="50" y="207"/>
                    <a:pt x="66" y="227"/>
                  </a:cubicBezTo>
                  <a:cubicBezTo>
                    <a:pt x="136" y="227"/>
                    <a:pt x="206" y="190"/>
                    <a:pt x="223" y="103"/>
                  </a:cubicBezTo>
                  <a:cubicBezTo>
                    <a:pt x="223" y="87"/>
                    <a:pt x="223" y="54"/>
                    <a:pt x="206" y="21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5" name="Google Shape;15435;p47"/>
            <p:cNvSpPr/>
            <p:nvPr/>
          </p:nvSpPr>
          <p:spPr>
            <a:xfrm>
              <a:off x="4099125" y="2750900"/>
              <a:ext cx="5600" cy="6500"/>
            </a:xfrm>
            <a:custGeom>
              <a:avLst/>
              <a:gdLst/>
              <a:ahLst/>
              <a:cxnLst/>
              <a:rect l="l" t="t" r="r" b="b"/>
              <a:pathLst>
                <a:path w="224" h="260" extrusionOk="0">
                  <a:moveTo>
                    <a:pt x="137" y="0"/>
                  </a:moveTo>
                  <a:cubicBezTo>
                    <a:pt x="87" y="0"/>
                    <a:pt x="17" y="37"/>
                    <a:pt x="1" y="120"/>
                  </a:cubicBezTo>
                  <a:cubicBezTo>
                    <a:pt x="1" y="157"/>
                    <a:pt x="1" y="173"/>
                    <a:pt x="17" y="206"/>
                  </a:cubicBezTo>
                  <a:cubicBezTo>
                    <a:pt x="34" y="243"/>
                    <a:pt x="50" y="260"/>
                    <a:pt x="87" y="260"/>
                  </a:cubicBezTo>
                  <a:cubicBezTo>
                    <a:pt x="120" y="260"/>
                    <a:pt x="153" y="260"/>
                    <a:pt x="170" y="243"/>
                  </a:cubicBezTo>
                  <a:cubicBezTo>
                    <a:pt x="207" y="206"/>
                    <a:pt x="223" y="190"/>
                    <a:pt x="223" y="157"/>
                  </a:cubicBezTo>
                  <a:cubicBezTo>
                    <a:pt x="223" y="120"/>
                    <a:pt x="223" y="87"/>
                    <a:pt x="207" y="54"/>
                  </a:cubicBezTo>
                  <a:cubicBezTo>
                    <a:pt x="207" y="54"/>
                    <a:pt x="207" y="37"/>
                    <a:pt x="190" y="37"/>
                  </a:cubicBezTo>
                  <a:cubicBezTo>
                    <a:pt x="170" y="17"/>
                    <a:pt x="153" y="0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6" name="Google Shape;15436;p47"/>
            <p:cNvSpPr/>
            <p:nvPr/>
          </p:nvSpPr>
          <p:spPr>
            <a:xfrm>
              <a:off x="3937200" y="2846575"/>
              <a:ext cx="6000" cy="4000"/>
            </a:xfrm>
            <a:custGeom>
              <a:avLst/>
              <a:gdLst/>
              <a:ahLst/>
              <a:cxnLst/>
              <a:rect l="l" t="t" r="r" b="b"/>
              <a:pathLst>
                <a:path w="240" h="160" extrusionOk="0">
                  <a:moveTo>
                    <a:pt x="117" y="0"/>
                  </a:moveTo>
                  <a:cubicBezTo>
                    <a:pt x="71" y="0"/>
                    <a:pt x="15" y="49"/>
                    <a:pt x="0" y="106"/>
                  </a:cubicBezTo>
                  <a:lnTo>
                    <a:pt x="0" y="160"/>
                  </a:lnTo>
                  <a:lnTo>
                    <a:pt x="223" y="160"/>
                  </a:lnTo>
                  <a:cubicBezTo>
                    <a:pt x="240" y="127"/>
                    <a:pt x="223" y="90"/>
                    <a:pt x="223" y="57"/>
                  </a:cubicBezTo>
                  <a:cubicBezTo>
                    <a:pt x="207" y="40"/>
                    <a:pt x="207" y="40"/>
                    <a:pt x="190" y="40"/>
                  </a:cubicBezTo>
                  <a:cubicBezTo>
                    <a:pt x="190" y="24"/>
                    <a:pt x="174" y="3"/>
                    <a:pt x="137" y="3"/>
                  </a:cubicBezTo>
                  <a:cubicBezTo>
                    <a:pt x="130" y="1"/>
                    <a:pt x="124" y="0"/>
                    <a:pt x="11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7" name="Google Shape;15437;p47"/>
            <p:cNvSpPr/>
            <p:nvPr/>
          </p:nvSpPr>
          <p:spPr>
            <a:xfrm>
              <a:off x="4097375" y="2797675"/>
              <a:ext cx="5600" cy="6600"/>
            </a:xfrm>
            <a:custGeom>
              <a:avLst/>
              <a:gdLst/>
              <a:ahLst/>
              <a:cxnLst/>
              <a:rect l="l" t="t" r="r" b="b"/>
              <a:pathLst>
                <a:path w="224" h="264" extrusionOk="0">
                  <a:moveTo>
                    <a:pt x="137" y="1"/>
                  </a:moveTo>
                  <a:cubicBezTo>
                    <a:pt x="104" y="1"/>
                    <a:pt x="87" y="1"/>
                    <a:pt x="54" y="38"/>
                  </a:cubicBezTo>
                  <a:cubicBezTo>
                    <a:pt x="33" y="55"/>
                    <a:pt x="17" y="88"/>
                    <a:pt x="0" y="125"/>
                  </a:cubicBezTo>
                  <a:cubicBezTo>
                    <a:pt x="0" y="141"/>
                    <a:pt x="0" y="174"/>
                    <a:pt x="17" y="207"/>
                  </a:cubicBezTo>
                  <a:cubicBezTo>
                    <a:pt x="33" y="244"/>
                    <a:pt x="54" y="261"/>
                    <a:pt x="87" y="261"/>
                  </a:cubicBezTo>
                  <a:cubicBezTo>
                    <a:pt x="94" y="263"/>
                    <a:pt x="100" y="264"/>
                    <a:pt x="107" y="264"/>
                  </a:cubicBezTo>
                  <a:cubicBezTo>
                    <a:pt x="154" y="264"/>
                    <a:pt x="209" y="219"/>
                    <a:pt x="223" y="158"/>
                  </a:cubicBezTo>
                  <a:cubicBezTo>
                    <a:pt x="223" y="125"/>
                    <a:pt x="223" y="88"/>
                    <a:pt x="207" y="55"/>
                  </a:cubicBezTo>
                  <a:cubicBezTo>
                    <a:pt x="207" y="55"/>
                    <a:pt x="207" y="38"/>
                    <a:pt x="190" y="38"/>
                  </a:cubicBezTo>
                  <a:cubicBezTo>
                    <a:pt x="174" y="22"/>
                    <a:pt x="157" y="1"/>
                    <a:pt x="137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8" name="Google Shape;15438;p47"/>
            <p:cNvSpPr/>
            <p:nvPr/>
          </p:nvSpPr>
          <p:spPr>
            <a:xfrm>
              <a:off x="4106850" y="2844350"/>
              <a:ext cx="6425" cy="6225"/>
            </a:xfrm>
            <a:custGeom>
              <a:avLst/>
              <a:gdLst/>
              <a:ahLst/>
              <a:cxnLst/>
              <a:rect l="l" t="t" r="r" b="b"/>
              <a:pathLst>
                <a:path w="257" h="249" extrusionOk="0">
                  <a:moveTo>
                    <a:pt x="130" y="0"/>
                  </a:moveTo>
                  <a:cubicBezTo>
                    <a:pt x="99" y="0"/>
                    <a:pt x="71" y="14"/>
                    <a:pt x="50" y="43"/>
                  </a:cubicBezTo>
                  <a:cubicBezTo>
                    <a:pt x="1" y="92"/>
                    <a:pt x="1" y="179"/>
                    <a:pt x="50" y="232"/>
                  </a:cubicBezTo>
                  <a:cubicBezTo>
                    <a:pt x="50" y="249"/>
                    <a:pt x="67" y="249"/>
                    <a:pt x="87" y="249"/>
                  </a:cubicBezTo>
                  <a:lnTo>
                    <a:pt x="137" y="249"/>
                  </a:lnTo>
                  <a:cubicBezTo>
                    <a:pt x="153" y="249"/>
                    <a:pt x="190" y="232"/>
                    <a:pt x="207" y="216"/>
                  </a:cubicBezTo>
                  <a:cubicBezTo>
                    <a:pt x="256" y="146"/>
                    <a:pt x="256" y="76"/>
                    <a:pt x="207" y="26"/>
                  </a:cubicBezTo>
                  <a:cubicBezTo>
                    <a:pt x="183" y="9"/>
                    <a:pt x="156" y="0"/>
                    <a:pt x="13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9" name="Google Shape;15439;p47"/>
            <p:cNvSpPr/>
            <p:nvPr/>
          </p:nvSpPr>
          <p:spPr>
            <a:xfrm>
              <a:off x="4119325" y="2832200"/>
              <a:ext cx="6000" cy="6250"/>
            </a:xfrm>
            <a:custGeom>
              <a:avLst/>
              <a:gdLst/>
              <a:ahLst/>
              <a:cxnLst/>
              <a:rect l="l" t="t" r="r" b="b"/>
              <a:pathLst>
                <a:path w="240" h="250" extrusionOk="0">
                  <a:moveTo>
                    <a:pt x="134" y="0"/>
                  </a:moveTo>
                  <a:cubicBezTo>
                    <a:pt x="98" y="0"/>
                    <a:pt x="62" y="18"/>
                    <a:pt x="34" y="46"/>
                  </a:cubicBezTo>
                  <a:cubicBezTo>
                    <a:pt x="1" y="100"/>
                    <a:pt x="1" y="187"/>
                    <a:pt x="34" y="220"/>
                  </a:cubicBezTo>
                  <a:cubicBezTo>
                    <a:pt x="54" y="240"/>
                    <a:pt x="79" y="249"/>
                    <a:pt x="104" y="249"/>
                  </a:cubicBezTo>
                  <a:cubicBezTo>
                    <a:pt x="139" y="249"/>
                    <a:pt x="176" y="232"/>
                    <a:pt x="207" y="203"/>
                  </a:cubicBezTo>
                  <a:cubicBezTo>
                    <a:pt x="240" y="150"/>
                    <a:pt x="240" y="63"/>
                    <a:pt x="207" y="30"/>
                  </a:cubicBezTo>
                  <a:cubicBezTo>
                    <a:pt x="184" y="9"/>
                    <a:pt x="159" y="0"/>
                    <a:pt x="13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0" name="Google Shape;15440;p47"/>
            <p:cNvSpPr/>
            <p:nvPr/>
          </p:nvSpPr>
          <p:spPr>
            <a:xfrm>
              <a:off x="4101300" y="2768100"/>
              <a:ext cx="5575" cy="6525"/>
            </a:xfrm>
            <a:custGeom>
              <a:avLst/>
              <a:gdLst/>
              <a:ahLst/>
              <a:cxnLst/>
              <a:rect l="l" t="t" r="r" b="b"/>
              <a:pathLst>
                <a:path w="223" h="261" extrusionOk="0">
                  <a:moveTo>
                    <a:pt x="136" y="1"/>
                  </a:moveTo>
                  <a:cubicBezTo>
                    <a:pt x="103" y="1"/>
                    <a:pt x="83" y="1"/>
                    <a:pt x="50" y="34"/>
                  </a:cubicBezTo>
                  <a:cubicBezTo>
                    <a:pt x="33" y="50"/>
                    <a:pt x="17" y="71"/>
                    <a:pt x="0" y="104"/>
                  </a:cubicBezTo>
                  <a:cubicBezTo>
                    <a:pt x="0" y="137"/>
                    <a:pt x="0" y="174"/>
                    <a:pt x="17" y="207"/>
                  </a:cubicBezTo>
                  <a:cubicBezTo>
                    <a:pt x="33" y="240"/>
                    <a:pt x="50" y="256"/>
                    <a:pt x="83" y="256"/>
                  </a:cubicBezTo>
                  <a:cubicBezTo>
                    <a:pt x="91" y="259"/>
                    <a:pt x="99" y="261"/>
                    <a:pt x="107" y="261"/>
                  </a:cubicBezTo>
                  <a:cubicBezTo>
                    <a:pt x="156" y="261"/>
                    <a:pt x="209" y="213"/>
                    <a:pt x="223" y="153"/>
                  </a:cubicBezTo>
                  <a:cubicBezTo>
                    <a:pt x="223" y="120"/>
                    <a:pt x="223" y="87"/>
                    <a:pt x="206" y="50"/>
                  </a:cubicBezTo>
                  <a:cubicBezTo>
                    <a:pt x="206" y="50"/>
                    <a:pt x="206" y="34"/>
                    <a:pt x="186" y="34"/>
                  </a:cubicBezTo>
                  <a:cubicBezTo>
                    <a:pt x="169" y="17"/>
                    <a:pt x="153" y="1"/>
                    <a:pt x="136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1" name="Google Shape;15441;p47"/>
            <p:cNvSpPr/>
            <p:nvPr/>
          </p:nvSpPr>
          <p:spPr>
            <a:xfrm>
              <a:off x="3906700" y="2781325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16" y="0"/>
                  </a:moveTo>
                  <a:cubicBezTo>
                    <a:pt x="69" y="0"/>
                    <a:pt x="14" y="46"/>
                    <a:pt x="0" y="107"/>
                  </a:cubicBezTo>
                  <a:cubicBezTo>
                    <a:pt x="0" y="140"/>
                    <a:pt x="0" y="177"/>
                    <a:pt x="17" y="210"/>
                  </a:cubicBezTo>
                  <a:cubicBezTo>
                    <a:pt x="33" y="226"/>
                    <a:pt x="54" y="243"/>
                    <a:pt x="87" y="263"/>
                  </a:cubicBezTo>
                  <a:cubicBezTo>
                    <a:pt x="157" y="263"/>
                    <a:pt x="206" y="226"/>
                    <a:pt x="223" y="140"/>
                  </a:cubicBezTo>
                  <a:cubicBezTo>
                    <a:pt x="239" y="107"/>
                    <a:pt x="223" y="90"/>
                    <a:pt x="206" y="57"/>
                  </a:cubicBezTo>
                  <a:cubicBezTo>
                    <a:pt x="206" y="36"/>
                    <a:pt x="206" y="36"/>
                    <a:pt x="190" y="36"/>
                  </a:cubicBezTo>
                  <a:cubicBezTo>
                    <a:pt x="190" y="20"/>
                    <a:pt x="173" y="4"/>
                    <a:pt x="136" y="4"/>
                  </a:cubicBezTo>
                  <a:cubicBezTo>
                    <a:pt x="130" y="1"/>
                    <a:pt x="123" y="0"/>
                    <a:pt x="11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2" name="Google Shape;15442;p47"/>
            <p:cNvSpPr/>
            <p:nvPr/>
          </p:nvSpPr>
          <p:spPr>
            <a:xfrm>
              <a:off x="3908450" y="2844000"/>
              <a:ext cx="6000" cy="6350"/>
            </a:xfrm>
            <a:custGeom>
              <a:avLst/>
              <a:gdLst/>
              <a:ahLst/>
              <a:cxnLst/>
              <a:rect l="l" t="t" r="r" b="b"/>
              <a:pathLst>
                <a:path w="240" h="254" extrusionOk="0">
                  <a:moveTo>
                    <a:pt x="117" y="0"/>
                  </a:moveTo>
                  <a:cubicBezTo>
                    <a:pt x="70" y="0"/>
                    <a:pt x="15" y="49"/>
                    <a:pt x="0" y="106"/>
                  </a:cubicBezTo>
                  <a:cubicBezTo>
                    <a:pt x="0" y="143"/>
                    <a:pt x="0" y="176"/>
                    <a:pt x="17" y="193"/>
                  </a:cubicBezTo>
                  <a:cubicBezTo>
                    <a:pt x="33" y="230"/>
                    <a:pt x="50" y="246"/>
                    <a:pt x="87" y="246"/>
                  </a:cubicBezTo>
                  <a:cubicBezTo>
                    <a:pt x="96" y="251"/>
                    <a:pt x="106" y="253"/>
                    <a:pt x="115" y="253"/>
                  </a:cubicBezTo>
                  <a:cubicBezTo>
                    <a:pt x="138" y="253"/>
                    <a:pt x="158" y="242"/>
                    <a:pt x="169" y="230"/>
                  </a:cubicBezTo>
                  <a:cubicBezTo>
                    <a:pt x="206" y="209"/>
                    <a:pt x="223" y="176"/>
                    <a:pt x="223" y="143"/>
                  </a:cubicBezTo>
                  <a:cubicBezTo>
                    <a:pt x="239" y="106"/>
                    <a:pt x="223" y="73"/>
                    <a:pt x="206" y="57"/>
                  </a:cubicBezTo>
                  <a:cubicBezTo>
                    <a:pt x="206" y="40"/>
                    <a:pt x="206" y="40"/>
                    <a:pt x="190" y="24"/>
                  </a:cubicBezTo>
                  <a:cubicBezTo>
                    <a:pt x="190" y="3"/>
                    <a:pt x="153" y="3"/>
                    <a:pt x="136" y="3"/>
                  </a:cubicBezTo>
                  <a:cubicBezTo>
                    <a:pt x="130" y="1"/>
                    <a:pt x="124" y="0"/>
                    <a:pt x="11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3" name="Google Shape;15443;p47"/>
            <p:cNvSpPr/>
            <p:nvPr/>
          </p:nvSpPr>
          <p:spPr>
            <a:xfrm>
              <a:off x="3923900" y="2845100"/>
              <a:ext cx="6000" cy="5475"/>
            </a:xfrm>
            <a:custGeom>
              <a:avLst/>
              <a:gdLst/>
              <a:ahLst/>
              <a:cxnLst/>
              <a:rect l="l" t="t" r="r" b="b"/>
              <a:pathLst>
                <a:path w="240" h="219" extrusionOk="0">
                  <a:moveTo>
                    <a:pt x="135" y="0"/>
                  </a:moveTo>
                  <a:cubicBezTo>
                    <a:pt x="120" y="0"/>
                    <a:pt x="104" y="5"/>
                    <a:pt x="87" y="13"/>
                  </a:cubicBezTo>
                  <a:cubicBezTo>
                    <a:pt x="34" y="29"/>
                    <a:pt x="1" y="99"/>
                    <a:pt x="17" y="165"/>
                  </a:cubicBezTo>
                  <a:cubicBezTo>
                    <a:pt x="17" y="186"/>
                    <a:pt x="34" y="202"/>
                    <a:pt x="34" y="219"/>
                  </a:cubicBezTo>
                  <a:lnTo>
                    <a:pt x="190" y="219"/>
                  </a:lnTo>
                  <a:cubicBezTo>
                    <a:pt x="223" y="186"/>
                    <a:pt x="240" y="132"/>
                    <a:pt x="223" y="83"/>
                  </a:cubicBezTo>
                  <a:cubicBezTo>
                    <a:pt x="223" y="46"/>
                    <a:pt x="207" y="29"/>
                    <a:pt x="207" y="29"/>
                  </a:cubicBezTo>
                  <a:cubicBezTo>
                    <a:pt x="190" y="13"/>
                    <a:pt x="190" y="13"/>
                    <a:pt x="170" y="13"/>
                  </a:cubicBezTo>
                  <a:cubicBezTo>
                    <a:pt x="161" y="5"/>
                    <a:pt x="149" y="0"/>
                    <a:pt x="135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4" name="Google Shape;15444;p47"/>
            <p:cNvSpPr/>
            <p:nvPr/>
          </p:nvSpPr>
          <p:spPr>
            <a:xfrm>
              <a:off x="3947500" y="2786150"/>
              <a:ext cx="6000" cy="6400"/>
            </a:xfrm>
            <a:custGeom>
              <a:avLst/>
              <a:gdLst/>
              <a:ahLst/>
              <a:cxnLst/>
              <a:rect l="l" t="t" r="r" b="b"/>
              <a:pathLst>
                <a:path w="240" h="256" extrusionOk="0">
                  <a:moveTo>
                    <a:pt x="153" y="0"/>
                  </a:moveTo>
                  <a:cubicBezTo>
                    <a:pt x="120" y="0"/>
                    <a:pt x="104" y="0"/>
                    <a:pt x="87" y="17"/>
                  </a:cubicBezTo>
                  <a:cubicBezTo>
                    <a:pt x="50" y="33"/>
                    <a:pt x="17" y="70"/>
                    <a:pt x="17" y="103"/>
                  </a:cubicBezTo>
                  <a:cubicBezTo>
                    <a:pt x="1" y="136"/>
                    <a:pt x="17" y="173"/>
                    <a:pt x="34" y="206"/>
                  </a:cubicBezTo>
                  <a:cubicBezTo>
                    <a:pt x="34" y="223"/>
                    <a:pt x="71" y="239"/>
                    <a:pt x="104" y="256"/>
                  </a:cubicBezTo>
                  <a:cubicBezTo>
                    <a:pt x="153" y="256"/>
                    <a:pt x="207" y="223"/>
                    <a:pt x="223" y="153"/>
                  </a:cubicBezTo>
                  <a:cubicBezTo>
                    <a:pt x="223" y="153"/>
                    <a:pt x="240" y="153"/>
                    <a:pt x="240" y="136"/>
                  </a:cubicBezTo>
                  <a:cubicBezTo>
                    <a:pt x="240" y="103"/>
                    <a:pt x="223" y="50"/>
                    <a:pt x="207" y="17"/>
                  </a:cubicBezTo>
                  <a:cubicBezTo>
                    <a:pt x="190" y="17"/>
                    <a:pt x="174" y="0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5" name="Google Shape;15445;p47"/>
            <p:cNvSpPr/>
            <p:nvPr/>
          </p:nvSpPr>
          <p:spPr>
            <a:xfrm>
              <a:off x="3952650" y="2848400"/>
              <a:ext cx="5200" cy="2175"/>
            </a:xfrm>
            <a:custGeom>
              <a:avLst/>
              <a:gdLst/>
              <a:ahLst/>
              <a:cxnLst/>
              <a:rect l="l" t="t" r="r" b="b"/>
              <a:pathLst>
                <a:path w="208" h="87" extrusionOk="0">
                  <a:moveTo>
                    <a:pt x="71" y="0"/>
                  </a:moveTo>
                  <a:cubicBezTo>
                    <a:pt x="34" y="17"/>
                    <a:pt x="17" y="54"/>
                    <a:pt x="1" y="87"/>
                  </a:cubicBezTo>
                  <a:lnTo>
                    <a:pt x="207" y="87"/>
                  </a:lnTo>
                  <a:cubicBezTo>
                    <a:pt x="207" y="54"/>
                    <a:pt x="207" y="33"/>
                    <a:pt x="191" y="17"/>
                  </a:cubicBezTo>
                  <a:cubicBezTo>
                    <a:pt x="174" y="17"/>
                    <a:pt x="174" y="17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6" name="Google Shape;15446;p47"/>
            <p:cNvSpPr/>
            <p:nvPr/>
          </p:nvSpPr>
          <p:spPr>
            <a:xfrm>
              <a:off x="3912250" y="2797100"/>
              <a:ext cx="6125" cy="6575"/>
            </a:xfrm>
            <a:custGeom>
              <a:avLst/>
              <a:gdLst/>
              <a:ahLst/>
              <a:cxnLst/>
              <a:rect l="l" t="t" r="r" b="b"/>
              <a:pathLst>
                <a:path w="245" h="263" extrusionOk="0">
                  <a:moveTo>
                    <a:pt x="135" y="1"/>
                  </a:moveTo>
                  <a:cubicBezTo>
                    <a:pt x="125" y="1"/>
                    <a:pt x="115" y="3"/>
                    <a:pt x="104" y="7"/>
                  </a:cubicBezTo>
                  <a:cubicBezTo>
                    <a:pt x="71" y="7"/>
                    <a:pt x="54" y="24"/>
                    <a:pt x="38" y="61"/>
                  </a:cubicBezTo>
                  <a:cubicBezTo>
                    <a:pt x="17" y="78"/>
                    <a:pt x="1" y="111"/>
                    <a:pt x="1" y="127"/>
                  </a:cubicBezTo>
                  <a:cubicBezTo>
                    <a:pt x="1" y="164"/>
                    <a:pt x="17" y="214"/>
                    <a:pt x="38" y="230"/>
                  </a:cubicBezTo>
                  <a:cubicBezTo>
                    <a:pt x="59" y="253"/>
                    <a:pt x="84" y="263"/>
                    <a:pt x="108" y="263"/>
                  </a:cubicBezTo>
                  <a:cubicBezTo>
                    <a:pt x="140" y="263"/>
                    <a:pt x="171" y="244"/>
                    <a:pt x="190" y="214"/>
                  </a:cubicBezTo>
                  <a:cubicBezTo>
                    <a:pt x="244" y="164"/>
                    <a:pt x="244" y="78"/>
                    <a:pt x="190" y="24"/>
                  </a:cubicBezTo>
                  <a:cubicBezTo>
                    <a:pt x="179" y="12"/>
                    <a:pt x="159" y="1"/>
                    <a:pt x="13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7" name="Google Shape;15447;p47"/>
            <p:cNvSpPr/>
            <p:nvPr/>
          </p:nvSpPr>
          <p:spPr>
            <a:xfrm>
              <a:off x="3914000" y="2814075"/>
              <a:ext cx="6000" cy="6425"/>
            </a:xfrm>
            <a:custGeom>
              <a:avLst/>
              <a:gdLst/>
              <a:ahLst/>
              <a:cxnLst/>
              <a:rect l="l" t="t" r="r" b="b"/>
              <a:pathLst>
                <a:path w="240" h="257" extrusionOk="0">
                  <a:moveTo>
                    <a:pt x="153" y="0"/>
                  </a:moveTo>
                  <a:cubicBezTo>
                    <a:pt x="87" y="0"/>
                    <a:pt x="17" y="33"/>
                    <a:pt x="17" y="104"/>
                  </a:cubicBezTo>
                  <a:cubicBezTo>
                    <a:pt x="1" y="137"/>
                    <a:pt x="1" y="170"/>
                    <a:pt x="17" y="207"/>
                  </a:cubicBezTo>
                  <a:cubicBezTo>
                    <a:pt x="34" y="240"/>
                    <a:pt x="71" y="256"/>
                    <a:pt x="87" y="256"/>
                  </a:cubicBezTo>
                  <a:cubicBezTo>
                    <a:pt x="153" y="256"/>
                    <a:pt x="207" y="223"/>
                    <a:pt x="223" y="153"/>
                  </a:cubicBezTo>
                  <a:cubicBezTo>
                    <a:pt x="240" y="120"/>
                    <a:pt x="223" y="87"/>
                    <a:pt x="223" y="50"/>
                  </a:cubicBezTo>
                  <a:cubicBezTo>
                    <a:pt x="207" y="50"/>
                    <a:pt x="207" y="33"/>
                    <a:pt x="207" y="33"/>
                  </a:cubicBezTo>
                  <a:cubicBezTo>
                    <a:pt x="190" y="17"/>
                    <a:pt x="174" y="0"/>
                    <a:pt x="153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8" name="Google Shape;15448;p47"/>
            <p:cNvSpPr/>
            <p:nvPr/>
          </p:nvSpPr>
          <p:spPr>
            <a:xfrm>
              <a:off x="3919975" y="2719975"/>
              <a:ext cx="5600" cy="6500"/>
            </a:xfrm>
            <a:custGeom>
              <a:avLst/>
              <a:gdLst/>
              <a:ahLst/>
              <a:cxnLst/>
              <a:rect l="l" t="t" r="r" b="b"/>
              <a:pathLst>
                <a:path w="224" h="260" extrusionOk="0">
                  <a:moveTo>
                    <a:pt x="141" y="0"/>
                  </a:moveTo>
                  <a:cubicBezTo>
                    <a:pt x="88" y="0"/>
                    <a:pt x="17" y="37"/>
                    <a:pt x="1" y="103"/>
                  </a:cubicBezTo>
                  <a:cubicBezTo>
                    <a:pt x="1" y="140"/>
                    <a:pt x="1" y="173"/>
                    <a:pt x="17" y="206"/>
                  </a:cubicBezTo>
                  <a:cubicBezTo>
                    <a:pt x="38" y="244"/>
                    <a:pt x="55" y="260"/>
                    <a:pt x="88" y="260"/>
                  </a:cubicBezTo>
                  <a:cubicBezTo>
                    <a:pt x="121" y="260"/>
                    <a:pt x="141" y="260"/>
                    <a:pt x="174" y="244"/>
                  </a:cubicBezTo>
                  <a:cubicBezTo>
                    <a:pt x="191" y="206"/>
                    <a:pt x="207" y="190"/>
                    <a:pt x="224" y="157"/>
                  </a:cubicBezTo>
                  <a:cubicBezTo>
                    <a:pt x="224" y="120"/>
                    <a:pt x="224" y="87"/>
                    <a:pt x="207" y="54"/>
                  </a:cubicBezTo>
                  <a:cubicBezTo>
                    <a:pt x="207" y="54"/>
                    <a:pt x="207" y="37"/>
                    <a:pt x="191" y="37"/>
                  </a:cubicBezTo>
                  <a:cubicBezTo>
                    <a:pt x="174" y="17"/>
                    <a:pt x="158" y="0"/>
                    <a:pt x="14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9" name="Google Shape;15449;p47"/>
            <p:cNvSpPr/>
            <p:nvPr/>
          </p:nvSpPr>
          <p:spPr>
            <a:xfrm>
              <a:off x="4021825" y="2846575"/>
              <a:ext cx="5600" cy="4000"/>
            </a:xfrm>
            <a:custGeom>
              <a:avLst/>
              <a:gdLst/>
              <a:ahLst/>
              <a:cxnLst/>
              <a:rect l="l" t="t" r="r" b="b"/>
              <a:pathLst>
                <a:path w="224" h="160" extrusionOk="0">
                  <a:moveTo>
                    <a:pt x="111" y="0"/>
                  </a:moveTo>
                  <a:cubicBezTo>
                    <a:pt x="55" y="0"/>
                    <a:pt x="15" y="49"/>
                    <a:pt x="0" y="106"/>
                  </a:cubicBezTo>
                  <a:lnTo>
                    <a:pt x="0" y="160"/>
                  </a:lnTo>
                  <a:lnTo>
                    <a:pt x="223" y="160"/>
                  </a:lnTo>
                  <a:cubicBezTo>
                    <a:pt x="223" y="127"/>
                    <a:pt x="223" y="90"/>
                    <a:pt x="207" y="57"/>
                  </a:cubicBezTo>
                  <a:cubicBezTo>
                    <a:pt x="207" y="40"/>
                    <a:pt x="190" y="40"/>
                    <a:pt x="190" y="40"/>
                  </a:cubicBezTo>
                  <a:cubicBezTo>
                    <a:pt x="169" y="24"/>
                    <a:pt x="153" y="3"/>
                    <a:pt x="136" y="3"/>
                  </a:cubicBezTo>
                  <a:cubicBezTo>
                    <a:pt x="128" y="1"/>
                    <a:pt x="119" y="0"/>
                    <a:pt x="111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0" name="Google Shape;15450;p47"/>
            <p:cNvSpPr/>
            <p:nvPr/>
          </p:nvSpPr>
          <p:spPr>
            <a:xfrm>
              <a:off x="4200850" y="2815650"/>
              <a:ext cx="6125" cy="6350"/>
            </a:xfrm>
            <a:custGeom>
              <a:avLst/>
              <a:gdLst/>
              <a:ahLst/>
              <a:cxnLst/>
              <a:rect l="l" t="t" r="r" b="b"/>
              <a:pathLst>
                <a:path w="245" h="254" extrusionOk="0">
                  <a:moveTo>
                    <a:pt x="132" y="0"/>
                  </a:moveTo>
                  <a:cubicBezTo>
                    <a:pt x="76" y="0"/>
                    <a:pt x="35" y="49"/>
                    <a:pt x="17" y="107"/>
                  </a:cubicBezTo>
                  <a:cubicBezTo>
                    <a:pt x="1" y="144"/>
                    <a:pt x="17" y="177"/>
                    <a:pt x="38" y="210"/>
                  </a:cubicBezTo>
                  <a:cubicBezTo>
                    <a:pt x="54" y="230"/>
                    <a:pt x="71" y="247"/>
                    <a:pt x="87" y="247"/>
                  </a:cubicBezTo>
                  <a:cubicBezTo>
                    <a:pt x="97" y="252"/>
                    <a:pt x="107" y="254"/>
                    <a:pt x="117" y="254"/>
                  </a:cubicBezTo>
                  <a:cubicBezTo>
                    <a:pt x="140" y="254"/>
                    <a:pt x="162" y="242"/>
                    <a:pt x="174" y="230"/>
                  </a:cubicBezTo>
                  <a:cubicBezTo>
                    <a:pt x="207" y="210"/>
                    <a:pt x="224" y="177"/>
                    <a:pt x="224" y="144"/>
                  </a:cubicBezTo>
                  <a:cubicBezTo>
                    <a:pt x="244" y="107"/>
                    <a:pt x="244" y="74"/>
                    <a:pt x="224" y="57"/>
                  </a:cubicBezTo>
                  <a:cubicBezTo>
                    <a:pt x="207" y="41"/>
                    <a:pt x="207" y="41"/>
                    <a:pt x="207" y="24"/>
                  </a:cubicBezTo>
                  <a:lnTo>
                    <a:pt x="191" y="24"/>
                  </a:lnTo>
                  <a:cubicBezTo>
                    <a:pt x="174" y="3"/>
                    <a:pt x="174" y="3"/>
                    <a:pt x="158" y="3"/>
                  </a:cubicBezTo>
                  <a:cubicBezTo>
                    <a:pt x="149" y="1"/>
                    <a:pt x="140" y="0"/>
                    <a:pt x="13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1" name="Google Shape;15451;p47"/>
            <p:cNvSpPr/>
            <p:nvPr/>
          </p:nvSpPr>
          <p:spPr>
            <a:xfrm>
              <a:off x="4191900" y="2735025"/>
              <a:ext cx="5575" cy="6500"/>
            </a:xfrm>
            <a:custGeom>
              <a:avLst/>
              <a:gdLst/>
              <a:ahLst/>
              <a:cxnLst/>
              <a:rect l="l" t="t" r="r" b="b"/>
              <a:pathLst>
                <a:path w="223" h="260" extrusionOk="0">
                  <a:moveTo>
                    <a:pt x="136" y="0"/>
                  </a:moveTo>
                  <a:cubicBezTo>
                    <a:pt x="120" y="0"/>
                    <a:pt x="87" y="0"/>
                    <a:pt x="66" y="17"/>
                  </a:cubicBezTo>
                  <a:cubicBezTo>
                    <a:pt x="33" y="33"/>
                    <a:pt x="17" y="70"/>
                    <a:pt x="0" y="103"/>
                  </a:cubicBezTo>
                  <a:cubicBezTo>
                    <a:pt x="0" y="136"/>
                    <a:pt x="0" y="173"/>
                    <a:pt x="17" y="206"/>
                  </a:cubicBezTo>
                  <a:cubicBezTo>
                    <a:pt x="33" y="239"/>
                    <a:pt x="50" y="260"/>
                    <a:pt x="87" y="260"/>
                  </a:cubicBezTo>
                  <a:cubicBezTo>
                    <a:pt x="136" y="260"/>
                    <a:pt x="190" y="223"/>
                    <a:pt x="223" y="157"/>
                  </a:cubicBezTo>
                  <a:cubicBezTo>
                    <a:pt x="223" y="103"/>
                    <a:pt x="223" y="54"/>
                    <a:pt x="190" y="33"/>
                  </a:cubicBezTo>
                  <a:cubicBezTo>
                    <a:pt x="169" y="17"/>
                    <a:pt x="153" y="0"/>
                    <a:pt x="1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2" name="Google Shape;15452;p47"/>
            <p:cNvSpPr/>
            <p:nvPr/>
          </p:nvSpPr>
          <p:spPr>
            <a:xfrm>
              <a:off x="4196125" y="2797375"/>
              <a:ext cx="6500" cy="6525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142" y="1"/>
                  </a:moveTo>
                  <a:cubicBezTo>
                    <a:pt x="127" y="1"/>
                    <a:pt x="114" y="5"/>
                    <a:pt x="103" y="13"/>
                  </a:cubicBezTo>
                  <a:cubicBezTo>
                    <a:pt x="37" y="34"/>
                    <a:pt x="0" y="116"/>
                    <a:pt x="21" y="170"/>
                  </a:cubicBezTo>
                  <a:cubicBezTo>
                    <a:pt x="35" y="228"/>
                    <a:pt x="82" y="260"/>
                    <a:pt x="129" y="260"/>
                  </a:cubicBezTo>
                  <a:cubicBezTo>
                    <a:pt x="138" y="260"/>
                    <a:pt x="148" y="259"/>
                    <a:pt x="157" y="256"/>
                  </a:cubicBezTo>
                  <a:cubicBezTo>
                    <a:pt x="227" y="219"/>
                    <a:pt x="260" y="153"/>
                    <a:pt x="243" y="83"/>
                  </a:cubicBezTo>
                  <a:cubicBezTo>
                    <a:pt x="227" y="67"/>
                    <a:pt x="227" y="50"/>
                    <a:pt x="206" y="34"/>
                  </a:cubicBezTo>
                  <a:cubicBezTo>
                    <a:pt x="206" y="13"/>
                    <a:pt x="190" y="13"/>
                    <a:pt x="190" y="13"/>
                  </a:cubicBezTo>
                  <a:cubicBezTo>
                    <a:pt x="173" y="5"/>
                    <a:pt x="157" y="1"/>
                    <a:pt x="142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3" name="Google Shape;15453;p47"/>
            <p:cNvSpPr/>
            <p:nvPr/>
          </p:nvSpPr>
          <p:spPr>
            <a:xfrm>
              <a:off x="4188400" y="2828725"/>
              <a:ext cx="6100" cy="6400"/>
            </a:xfrm>
            <a:custGeom>
              <a:avLst/>
              <a:gdLst/>
              <a:ahLst/>
              <a:cxnLst/>
              <a:rect l="l" t="t" r="r" b="b"/>
              <a:pathLst>
                <a:path w="244" h="256" extrusionOk="0">
                  <a:moveTo>
                    <a:pt x="132" y="0"/>
                  </a:moveTo>
                  <a:cubicBezTo>
                    <a:pt x="101" y="0"/>
                    <a:pt x="66" y="19"/>
                    <a:pt x="37" y="49"/>
                  </a:cubicBezTo>
                  <a:cubicBezTo>
                    <a:pt x="0" y="99"/>
                    <a:pt x="0" y="185"/>
                    <a:pt x="37" y="223"/>
                  </a:cubicBezTo>
                  <a:cubicBezTo>
                    <a:pt x="54" y="239"/>
                    <a:pt x="70" y="256"/>
                    <a:pt x="87" y="256"/>
                  </a:cubicBezTo>
                  <a:cubicBezTo>
                    <a:pt x="124" y="256"/>
                    <a:pt x="173" y="239"/>
                    <a:pt x="190" y="202"/>
                  </a:cubicBezTo>
                  <a:cubicBezTo>
                    <a:pt x="227" y="169"/>
                    <a:pt x="243" y="119"/>
                    <a:pt x="227" y="66"/>
                  </a:cubicBezTo>
                  <a:cubicBezTo>
                    <a:pt x="227" y="49"/>
                    <a:pt x="206" y="33"/>
                    <a:pt x="190" y="33"/>
                  </a:cubicBezTo>
                  <a:cubicBezTo>
                    <a:pt x="176" y="10"/>
                    <a:pt x="155" y="0"/>
                    <a:pt x="132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4" name="Google Shape;15454;p47"/>
            <p:cNvSpPr/>
            <p:nvPr/>
          </p:nvSpPr>
          <p:spPr>
            <a:xfrm>
              <a:off x="4093050" y="2845000"/>
              <a:ext cx="6100" cy="5575"/>
            </a:xfrm>
            <a:custGeom>
              <a:avLst/>
              <a:gdLst/>
              <a:ahLst/>
              <a:cxnLst/>
              <a:rect l="l" t="t" r="r" b="b"/>
              <a:pathLst>
                <a:path w="244" h="223" extrusionOk="0">
                  <a:moveTo>
                    <a:pt x="157" y="0"/>
                  </a:moveTo>
                  <a:cubicBezTo>
                    <a:pt x="87" y="0"/>
                    <a:pt x="37" y="33"/>
                    <a:pt x="21" y="120"/>
                  </a:cubicBezTo>
                  <a:cubicBezTo>
                    <a:pt x="0" y="136"/>
                    <a:pt x="21" y="169"/>
                    <a:pt x="21" y="206"/>
                  </a:cubicBezTo>
                  <a:cubicBezTo>
                    <a:pt x="37" y="206"/>
                    <a:pt x="37" y="223"/>
                    <a:pt x="37" y="223"/>
                  </a:cubicBezTo>
                  <a:lnTo>
                    <a:pt x="190" y="223"/>
                  </a:lnTo>
                  <a:cubicBezTo>
                    <a:pt x="206" y="206"/>
                    <a:pt x="227" y="190"/>
                    <a:pt x="227" y="153"/>
                  </a:cubicBezTo>
                  <a:cubicBezTo>
                    <a:pt x="244" y="120"/>
                    <a:pt x="244" y="87"/>
                    <a:pt x="227" y="50"/>
                  </a:cubicBezTo>
                  <a:cubicBezTo>
                    <a:pt x="206" y="50"/>
                    <a:pt x="206" y="33"/>
                    <a:pt x="206" y="33"/>
                  </a:cubicBezTo>
                  <a:cubicBezTo>
                    <a:pt x="190" y="17"/>
                    <a:pt x="173" y="0"/>
                    <a:pt x="15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5" name="Google Shape;15455;p47"/>
            <p:cNvSpPr/>
            <p:nvPr/>
          </p:nvSpPr>
          <p:spPr>
            <a:xfrm>
              <a:off x="4121900" y="2847575"/>
              <a:ext cx="5600" cy="3000"/>
            </a:xfrm>
            <a:custGeom>
              <a:avLst/>
              <a:gdLst/>
              <a:ahLst/>
              <a:cxnLst/>
              <a:rect l="l" t="t" r="r" b="b"/>
              <a:pathLst>
                <a:path w="224" h="120" extrusionOk="0">
                  <a:moveTo>
                    <a:pt x="137" y="0"/>
                  </a:moveTo>
                  <a:cubicBezTo>
                    <a:pt x="67" y="0"/>
                    <a:pt x="17" y="50"/>
                    <a:pt x="1" y="120"/>
                  </a:cubicBezTo>
                  <a:lnTo>
                    <a:pt x="223" y="120"/>
                  </a:lnTo>
                  <a:cubicBezTo>
                    <a:pt x="223" y="103"/>
                    <a:pt x="223" y="66"/>
                    <a:pt x="207" y="50"/>
                  </a:cubicBezTo>
                  <a:lnTo>
                    <a:pt x="186" y="33"/>
                  </a:lnTo>
                  <a:cubicBezTo>
                    <a:pt x="170" y="17"/>
                    <a:pt x="153" y="17"/>
                    <a:pt x="13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6" name="Google Shape;15456;p47"/>
            <p:cNvSpPr/>
            <p:nvPr/>
          </p:nvSpPr>
          <p:spPr>
            <a:xfrm>
              <a:off x="3918350" y="2766775"/>
              <a:ext cx="5575" cy="6500"/>
            </a:xfrm>
            <a:custGeom>
              <a:avLst/>
              <a:gdLst/>
              <a:ahLst/>
              <a:cxnLst/>
              <a:rect l="l" t="t" r="r" b="b"/>
              <a:pathLst>
                <a:path w="223" h="260" extrusionOk="0">
                  <a:moveTo>
                    <a:pt x="136" y="0"/>
                  </a:moveTo>
                  <a:cubicBezTo>
                    <a:pt x="103" y="0"/>
                    <a:pt x="82" y="0"/>
                    <a:pt x="49" y="21"/>
                  </a:cubicBezTo>
                  <a:cubicBezTo>
                    <a:pt x="16" y="54"/>
                    <a:pt x="0" y="70"/>
                    <a:pt x="0" y="103"/>
                  </a:cubicBezTo>
                  <a:cubicBezTo>
                    <a:pt x="0" y="140"/>
                    <a:pt x="0" y="173"/>
                    <a:pt x="16" y="206"/>
                  </a:cubicBezTo>
                  <a:cubicBezTo>
                    <a:pt x="33" y="243"/>
                    <a:pt x="49" y="260"/>
                    <a:pt x="82" y="260"/>
                  </a:cubicBezTo>
                  <a:cubicBezTo>
                    <a:pt x="136" y="260"/>
                    <a:pt x="206" y="227"/>
                    <a:pt x="223" y="157"/>
                  </a:cubicBezTo>
                  <a:cubicBezTo>
                    <a:pt x="223" y="124"/>
                    <a:pt x="223" y="87"/>
                    <a:pt x="206" y="54"/>
                  </a:cubicBezTo>
                  <a:lnTo>
                    <a:pt x="186" y="37"/>
                  </a:lnTo>
                  <a:cubicBezTo>
                    <a:pt x="169" y="21"/>
                    <a:pt x="153" y="0"/>
                    <a:pt x="1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7" name="Google Shape;15457;p47"/>
            <p:cNvSpPr/>
            <p:nvPr/>
          </p:nvSpPr>
          <p:spPr>
            <a:xfrm>
              <a:off x="3961625" y="2773775"/>
              <a:ext cx="6100" cy="6725"/>
            </a:xfrm>
            <a:custGeom>
              <a:avLst/>
              <a:gdLst/>
              <a:ahLst/>
              <a:cxnLst/>
              <a:rect l="l" t="t" r="r" b="b"/>
              <a:pathLst>
                <a:path w="244" h="269" extrusionOk="0">
                  <a:moveTo>
                    <a:pt x="138" y="0"/>
                  </a:moveTo>
                  <a:cubicBezTo>
                    <a:pt x="123" y="0"/>
                    <a:pt x="106" y="5"/>
                    <a:pt x="87" y="13"/>
                  </a:cubicBezTo>
                  <a:cubicBezTo>
                    <a:pt x="38" y="29"/>
                    <a:pt x="1" y="116"/>
                    <a:pt x="21" y="186"/>
                  </a:cubicBezTo>
                  <a:cubicBezTo>
                    <a:pt x="21" y="202"/>
                    <a:pt x="38" y="235"/>
                    <a:pt x="71" y="256"/>
                  </a:cubicBezTo>
                  <a:cubicBezTo>
                    <a:pt x="87" y="264"/>
                    <a:pt x="101" y="268"/>
                    <a:pt x="114" y="268"/>
                  </a:cubicBezTo>
                  <a:cubicBezTo>
                    <a:pt x="127" y="268"/>
                    <a:pt x="141" y="264"/>
                    <a:pt x="157" y="256"/>
                  </a:cubicBezTo>
                  <a:cubicBezTo>
                    <a:pt x="190" y="235"/>
                    <a:pt x="207" y="219"/>
                    <a:pt x="227" y="186"/>
                  </a:cubicBezTo>
                  <a:cubicBezTo>
                    <a:pt x="244" y="153"/>
                    <a:pt x="244" y="116"/>
                    <a:pt x="244" y="83"/>
                  </a:cubicBezTo>
                  <a:cubicBezTo>
                    <a:pt x="227" y="66"/>
                    <a:pt x="227" y="50"/>
                    <a:pt x="207" y="29"/>
                  </a:cubicBezTo>
                  <a:cubicBezTo>
                    <a:pt x="190" y="29"/>
                    <a:pt x="190" y="13"/>
                    <a:pt x="174" y="13"/>
                  </a:cubicBezTo>
                  <a:cubicBezTo>
                    <a:pt x="166" y="5"/>
                    <a:pt x="153" y="0"/>
                    <a:pt x="13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8" name="Google Shape;15458;p47"/>
            <p:cNvSpPr/>
            <p:nvPr/>
          </p:nvSpPr>
          <p:spPr>
            <a:xfrm>
              <a:off x="3964200" y="2790350"/>
              <a:ext cx="6100" cy="6200"/>
            </a:xfrm>
            <a:custGeom>
              <a:avLst/>
              <a:gdLst/>
              <a:ahLst/>
              <a:cxnLst/>
              <a:rect l="l" t="t" r="r" b="b"/>
              <a:pathLst>
                <a:path w="244" h="248" extrusionOk="0">
                  <a:moveTo>
                    <a:pt x="128" y="1"/>
                  </a:moveTo>
                  <a:cubicBezTo>
                    <a:pt x="73" y="1"/>
                    <a:pt x="35" y="49"/>
                    <a:pt x="21" y="108"/>
                  </a:cubicBezTo>
                  <a:cubicBezTo>
                    <a:pt x="1" y="141"/>
                    <a:pt x="21" y="174"/>
                    <a:pt x="21" y="191"/>
                  </a:cubicBezTo>
                  <a:cubicBezTo>
                    <a:pt x="38" y="228"/>
                    <a:pt x="71" y="244"/>
                    <a:pt x="87" y="244"/>
                  </a:cubicBezTo>
                  <a:cubicBezTo>
                    <a:pt x="96" y="247"/>
                    <a:pt x="106" y="248"/>
                    <a:pt x="115" y="248"/>
                  </a:cubicBezTo>
                  <a:cubicBezTo>
                    <a:pt x="175" y="248"/>
                    <a:pt x="227" y="202"/>
                    <a:pt x="227" y="141"/>
                  </a:cubicBezTo>
                  <a:cubicBezTo>
                    <a:pt x="244" y="108"/>
                    <a:pt x="244" y="71"/>
                    <a:pt x="227" y="55"/>
                  </a:cubicBezTo>
                  <a:cubicBezTo>
                    <a:pt x="207" y="38"/>
                    <a:pt x="207" y="38"/>
                    <a:pt x="207" y="22"/>
                  </a:cubicBezTo>
                  <a:cubicBezTo>
                    <a:pt x="190" y="5"/>
                    <a:pt x="174" y="5"/>
                    <a:pt x="157" y="5"/>
                  </a:cubicBezTo>
                  <a:cubicBezTo>
                    <a:pt x="147" y="2"/>
                    <a:pt x="137" y="1"/>
                    <a:pt x="128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9" name="Google Shape;15459;p47"/>
            <p:cNvSpPr/>
            <p:nvPr/>
          </p:nvSpPr>
          <p:spPr>
            <a:xfrm>
              <a:off x="3965550" y="2745425"/>
              <a:ext cx="6000" cy="6725"/>
            </a:xfrm>
            <a:custGeom>
              <a:avLst/>
              <a:gdLst/>
              <a:ahLst/>
              <a:cxnLst/>
              <a:rect l="l" t="t" r="r" b="b"/>
              <a:pathLst>
                <a:path w="240" h="269" extrusionOk="0">
                  <a:moveTo>
                    <a:pt x="135" y="1"/>
                  </a:moveTo>
                  <a:cubicBezTo>
                    <a:pt x="120" y="1"/>
                    <a:pt x="103" y="5"/>
                    <a:pt x="87" y="13"/>
                  </a:cubicBezTo>
                  <a:cubicBezTo>
                    <a:pt x="50" y="29"/>
                    <a:pt x="33" y="50"/>
                    <a:pt x="17" y="83"/>
                  </a:cubicBezTo>
                  <a:cubicBezTo>
                    <a:pt x="0" y="116"/>
                    <a:pt x="0" y="153"/>
                    <a:pt x="17" y="186"/>
                  </a:cubicBezTo>
                  <a:cubicBezTo>
                    <a:pt x="17" y="219"/>
                    <a:pt x="33" y="236"/>
                    <a:pt x="70" y="256"/>
                  </a:cubicBezTo>
                  <a:cubicBezTo>
                    <a:pt x="79" y="264"/>
                    <a:pt x="91" y="269"/>
                    <a:pt x="105" y="269"/>
                  </a:cubicBezTo>
                  <a:cubicBezTo>
                    <a:pt x="120" y="269"/>
                    <a:pt x="136" y="264"/>
                    <a:pt x="153" y="256"/>
                  </a:cubicBezTo>
                  <a:cubicBezTo>
                    <a:pt x="206" y="219"/>
                    <a:pt x="239" y="153"/>
                    <a:pt x="223" y="83"/>
                  </a:cubicBezTo>
                  <a:cubicBezTo>
                    <a:pt x="223" y="67"/>
                    <a:pt x="206" y="50"/>
                    <a:pt x="206" y="29"/>
                  </a:cubicBezTo>
                  <a:cubicBezTo>
                    <a:pt x="190" y="29"/>
                    <a:pt x="190" y="13"/>
                    <a:pt x="173" y="13"/>
                  </a:cubicBezTo>
                  <a:cubicBezTo>
                    <a:pt x="163" y="5"/>
                    <a:pt x="150" y="1"/>
                    <a:pt x="135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0" name="Google Shape;15460;p47"/>
            <p:cNvSpPr/>
            <p:nvPr/>
          </p:nvSpPr>
          <p:spPr>
            <a:xfrm>
              <a:off x="3956475" y="282272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38" y="0"/>
                  </a:moveTo>
                  <a:cubicBezTo>
                    <a:pt x="103" y="0"/>
                    <a:pt x="67" y="19"/>
                    <a:pt x="38" y="50"/>
                  </a:cubicBezTo>
                  <a:cubicBezTo>
                    <a:pt x="0" y="100"/>
                    <a:pt x="0" y="186"/>
                    <a:pt x="38" y="236"/>
                  </a:cubicBezTo>
                  <a:cubicBezTo>
                    <a:pt x="58" y="251"/>
                    <a:pt x="83" y="260"/>
                    <a:pt x="108" y="260"/>
                  </a:cubicBezTo>
                  <a:cubicBezTo>
                    <a:pt x="142" y="260"/>
                    <a:pt x="178" y="243"/>
                    <a:pt x="207" y="203"/>
                  </a:cubicBezTo>
                  <a:cubicBezTo>
                    <a:pt x="244" y="153"/>
                    <a:pt x="244" y="67"/>
                    <a:pt x="207" y="30"/>
                  </a:cubicBezTo>
                  <a:cubicBezTo>
                    <a:pt x="186" y="9"/>
                    <a:pt x="162" y="0"/>
                    <a:pt x="138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1" name="Google Shape;15461;p47"/>
            <p:cNvSpPr/>
            <p:nvPr/>
          </p:nvSpPr>
          <p:spPr>
            <a:xfrm>
              <a:off x="3953900" y="2803350"/>
              <a:ext cx="6525" cy="6325"/>
            </a:xfrm>
            <a:custGeom>
              <a:avLst/>
              <a:gdLst/>
              <a:ahLst/>
              <a:cxnLst/>
              <a:rect l="l" t="t" r="r" b="b"/>
              <a:pathLst>
                <a:path w="261" h="253" extrusionOk="0">
                  <a:moveTo>
                    <a:pt x="103" y="1"/>
                  </a:moveTo>
                  <a:cubicBezTo>
                    <a:pt x="38" y="34"/>
                    <a:pt x="0" y="104"/>
                    <a:pt x="21" y="170"/>
                  </a:cubicBezTo>
                  <a:cubicBezTo>
                    <a:pt x="21" y="207"/>
                    <a:pt x="54" y="223"/>
                    <a:pt x="70" y="240"/>
                  </a:cubicBezTo>
                  <a:cubicBezTo>
                    <a:pt x="87" y="248"/>
                    <a:pt x="100" y="252"/>
                    <a:pt x="114" y="252"/>
                  </a:cubicBezTo>
                  <a:cubicBezTo>
                    <a:pt x="127" y="252"/>
                    <a:pt x="141" y="248"/>
                    <a:pt x="157" y="240"/>
                  </a:cubicBezTo>
                  <a:cubicBezTo>
                    <a:pt x="227" y="223"/>
                    <a:pt x="260" y="137"/>
                    <a:pt x="244" y="83"/>
                  </a:cubicBezTo>
                  <a:cubicBezTo>
                    <a:pt x="227" y="50"/>
                    <a:pt x="227" y="34"/>
                    <a:pt x="207" y="34"/>
                  </a:cubicBezTo>
                  <a:cubicBezTo>
                    <a:pt x="207" y="17"/>
                    <a:pt x="190" y="17"/>
                    <a:pt x="190" y="17"/>
                  </a:cubicBezTo>
                  <a:cubicBezTo>
                    <a:pt x="157" y="1"/>
                    <a:pt x="124" y="1"/>
                    <a:pt x="103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2" name="Google Shape;15462;p47"/>
            <p:cNvSpPr/>
            <p:nvPr/>
          </p:nvSpPr>
          <p:spPr>
            <a:xfrm>
              <a:off x="3951825" y="2741275"/>
              <a:ext cx="6025" cy="6400"/>
            </a:xfrm>
            <a:custGeom>
              <a:avLst/>
              <a:gdLst/>
              <a:ahLst/>
              <a:cxnLst/>
              <a:rect l="l" t="t" r="r" b="b"/>
              <a:pathLst>
                <a:path w="241" h="256" extrusionOk="0">
                  <a:moveTo>
                    <a:pt x="136" y="0"/>
                  </a:moveTo>
                  <a:cubicBezTo>
                    <a:pt x="102" y="0"/>
                    <a:pt x="68" y="14"/>
                    <a:pt x="50" y="43"/>
                  </a:cubicBezTo>
                  <a:cubicBezTo>
                    <a:pt x="1" y="113"/>
                    <a:pt x="1" y="179"/>
                    <a:pt x="50" y="233"/>
                  </a:cubicBezTo>
                  <a:cubicBezTo>
                    <a:pt x="67" y="249"/>
                    <a:pt x="83" y="249"/>
                    <a:pt x="104" y="249"/>
                  </a:cubicBezTo>
                  <a:cubicBezTo>
                    <a:pt x="113" y="253"/>
                    <a:pt x="122" y="256"/>
                    <a:pt x="131" y="256"/>
                  </a:cubicBezTo>
                  <a:cubicBezTo>
                    <a:pt x="155" y="256"/>
                    <a:pt x="180" y="240"/>
                    <a:pt x="207" y="216"/>
                  </a:cubicBezTo>
                  <a:cubicBezTo>
                    <a:pt x="240" y="162"/>
                    <a:pt x="240" y="113"/>
                    <a:pt x="240" y="76"/>
                  </a:cubicBezTo>
                  <a:cubicBezTo>
                    <a:pt x="224" y="59"/>
                    <a:pt x="224" y="43"/>
                    <a:pt x="207" y="26"/>
                  </a:cubicBezTo>
                  <a:cubicBezTo>
                    <a:pt x="190" y="10"/>
                    <a:pt x="163" y="0"/>
                    <a:pt x="136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3" name="Google Shape;15463;p47"/>
            <p:cNvSpPr/>
            <p:nvPr/>
          </p:nvSpPr>
          <p:spPr>
            <a:xfrm>
              <a:off x="3957400" y="275855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17" y="0"/>
                  </a:moveTo>
                  <a:cubicBezTo>
                    <a:pt x="71" y="0"/>
                    <a:pt x="15" y="49"/>
                    <a:pt x="1" y="106"/>
                  </a:cubicBezTo>
                  <a:cubicBezTo>
                    <a:pt x="1" y="144"/>
                    <a:pt x="1" y="177"/>
                    <a:pt x="17" y="209"/>
                  </a:cubicBezTo>
                  <a:cubicBezTo>
                    <a:pt x="34" y="226"/>
                    <a:pt x="50" y="247"/>
                    <a:pt x="87" y="263"/>
                  </a:cubicBezTo>
                  <a:cubicBezTo>
                    <a:pt x="153" y="263"/>
                    <a:pt x="207" y="209"/>
                    <a:pt x="223" y="144"/>
                  </a:cubicBezTo>
                  <a:cubicBezTo>
                    <a:pt x="240" y="106"/>
                    <a:pt x="223" y="57"/>
                    <a:pt x="190" y="20"/>
                  </a:cubicBezTo>
                  <a:cubicBezTo>
                    <a:pt x="170" y="20"/>
                    <a:pt x="153" y="3"/>
                    <a:pt x="137" y="3"/>
                  </a:cubicBezTo>
                  <a:cubicBezTo>
                    <a:pt x="131" y="1"/>
                    <a:pt x="124" y="0"/>
                    <a:pt x="117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4" name="Google Shape;15464;p47"/>
            <p:cNvSpPr/>
            <p:nvPr/>
          </p:nvSpPr>
          <p:spPr>
            <a:xfrm>
              <a:off x="3973275" y="2762025"/>
              <a:ext cx="6000" cy="6525"/>
            </a:xfrm>
            <a:custGeom>
              <a:avLst/>
              <a:gdLst/>
              <a:ahLst/>
              <a:cxnLst/>
              <a:rect l="l" t="t" r="r" b="b"/>
              <a:pathLst>
                <a:path w="240" h="261" extrusionOk="0">
                  <a:moveTo>
                    <a:pt x="114" y="0"/>
                  </a:moveTo>
                  <a:cubicBezTo>
                    <a:pt x="68" y="0"/>
                    <a:pt x="15" y="48"/>
                    <a:pt x="1" y="108"/>
                  </a:cubicBezTo>
                  <a:cubicBezTo>
                    <a:pt x="1" y="141"/>
                    <a:pt x="1" y="174"/>
                    <a:pt x="17" y="211"/>
                  </a:cubicBezTo>
                  <a:cubicBezTo>
                    <a:pt x="33" y="227"/>
                    <a:pt x="50" y="244"/>
                    <a:pt x="87" y="260"/>
                  </a:cubicBezTo>
                  <a:cubicBezTo>
                    <a:pt x="120" y="260"/>
                    <a:pt x="153" y="244"/>
                    <a:pt x="174" y="227"/>
                  </a:cubicBezTo>
                  <a:cubicBezTo>
                    <a:pt x="207" y="211"/>
                    <a:pt x="223" y="174"/>
                    <a:pt x="223" y="141"/>
                  </a:cubicBezTo>
                  <a:cubicBezTo>
                    <a:pt x="240" y="108"/>
                    <a:pt x="223" y="70"/>
                    <a:pt x="207" y="54"/>
                  </a:cubicBezTo>
                  <a:cubicBezTo>
                    <a:pt x="207" y="38"/>
                    <a:pt x="207" y="38"/>
                    <a:pt x="190" y="21"/>
                  </a:cubicBezTo>
                  <a:cubicBezTo>
                    <a:pt x="190" y="21"/>
                    <a:pt x="174" y="5"/>
                    <a:pt x="137" y="5"/>
                  </a:cubicBezTo>
                  <a:cubicBezTo>
                    <a:pt x="129" y="1"/>
                    <a:pt x="122" y="0"/>
                    <a:pt x="11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5" name="Google Shape;15465;p47"/>
            <p:cNvSpPr/>
            <p:nvPr/>
          </p:nvSpPr>
          <p:spPr>
            <a:xfrm>
              <a:off x="3977100" y="2837925"/>
              <a:ext cx="6100" cy="6375"/>
            </a:xfrm>
            <a:custGeom>
              <a:avLst/>
              <a:gdLst/>
              <a:ahLst/>
              <a:cxnLst/>
              <a:rect l="l" t="t" r="r" b="b"/>
              <a:pathLst>
                <a:path w="244" h="255" extrusionOk="0">
                  <a:moveTo>
                    <a:pt x="132" y="1"/>
                  </a:moveTo>
                  <a:cubicBezTo>
                    <a:pt x="101" y="1"/>
                    <a:pt x="72" y="13"/>
                    <a:pt x="54" y="40"/>
                  </a:cubicBezTo>
                  <a:cubicBezTo>
                    <a:pt x="0" y="110"/>
                    <a:pt x="0" y="180"/>
                    <a:pt x="54" y="230"/>
                  </a:cubicBezTo>
                  <a:cubicBezTo>
                    <a:pt x="70" y="246"/>
                    <a:pt x="70" y="246"/>
                    <a:pt x="87" y="246"/>
                  </a:cubicBezTo>
                  <a:cubicBezTo>
                    <a:pt x="101" y="252"/>
                    <a:pt x="115" y="254"/>
                    <a:pt x="127" y="254"/>
                  </a:cubicBezTo>
                  <a:cubicBezTo>
                    <a:pt x="158" y="254"/>
                    <a:pt x="182" y="237"/>
                    <a:pt x="206" y="213"/>
                  </a:cubicBezTo>
                  <a:cubicBezTo>
                    <a:pt x="243" y="164"/>
                    <a:pt x="243" y="110"/>
                    <a:pt x="243" y="77"/>
                  </a:cubicBezTo>
                  <a:cubicBezTo>
                    <a:pt x="227" y="61"/>
                    <a:pt x="227" y="40"/>
                    <a:pt x="206" y="24"/>
                  </a:cubicBezTo>
                  <a:cubicBezTo>
                    <a:pt x="184" y="9"/>
                    <a:pt x="158" y="1"/>
                    <a:pt x="132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6" name="Google Shape;15466;p47"/>
            <p:cNvSpPr/>
            <p:nvPr/>
          </p:nvSpPr>
          <p:spPr>
            <a:xfrm>
              <a:off x="3979250" y="2793450"/>
              <a:ext cx="5600" cy="6500"/>
            </a:xfrm>
            <a:custGeom>
              <a:avLst/>
              <a:gdLst/>
              <a:ahLst/>
              <a:cxnLst/>
              <a:rect l="l" t="t" r="r" b="b"/>
              <a:pathLst>
                <a:path w="224" h="260" extrusionOk="0">
                  <a:moveTo>
                    <a:pt x="141" y="1"/>
                  </a:moveTo>
                  <a:cubicBezTo>
                    <a:pt x="104" y="1"/>
                    <a:pt x="87" y="17"/>
                    <a:pt x="54" y="34"/>
                  </a:cubicBezTo>
                  <a:cubicBezTo>
                    <a:pt x="38" y="50"/>
                    <a:pt x="1" y="87"/>
                    <a:pt x="1" y="120"/>
                  </a:cubicBezTo>
                  <a:cubicBezTo>
                    <a:pt x="1" y="153"/>
                    <a:pt x="1" y="191"/>
                    <a:pt x="17" y="207"/>
                  </a:cubicBezTo>
                  <a:cubicBezTo>
                    <a:pt x="38" y="240"/>
                    <a:pt x="54" y="257"/>
                    <a:pt x="87" y="257"/>
                  </a:cubicBezTo>
                  <a:cubicBezTo>
                    <a:pt x="94" y="259"/>
                    <a:pt x="101" y="260"/>
                    <a:pt x="109" y="260"/>
                  </a:cubicBezTo>
                  <a:cubicBezTo>
                    <a:pt x="157" y="260"/>
                    <a:pt x="209" y="214"/>
                    <a:pt x="223" y="153"/>
                  </a:cubicBezTo>
                  <a:cubicBezTo>
                    <a:pt x="223" y="120"/>
                    <a:pt x="223" y="87"/>
                    <a:pt x="207" y="50"/>
                  </a:cubicBezTo>
                  <a:lnTo>
                    <a:pt x="190" y="34"/>
                  </a:lnTo>
                  <a:cubicBezTo>
                    <a:pt x="174" y="17"/>
                    <a:pt x="157" y="17"/>
                    <a:pt x="14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7" name="Google Shape;15467;p47"/>
            <p:cNvSpPr/>
            <p:nvPr/>
          </p:nvSpPr>
          <p:spPr>
            <a:xfrm>
              <a:off x="3975450" y="2823275"/>
              <a:ext cx="5575" cy="6350"/>
            </a:xfrm>
            <a:custGeom>
              <a:avLst/>
              <a:gdLst/>
              <a:ahLst/>
              <a:cxnLst/>
              <a:rect l="l" t="t" r="r" b="b"/>
              <a:pathLst>
                <a:path w="223" h="254" extrusionOk="0">
                  <a:moveTo>
                    <a:pt x="111" y="1"/>
                  </a:moveTo>
                  <a:cubicBezTo>
                    <a:pt x="92" y="1"/>
                    <a:pt x="76" y="14"/>
                    <a:pt x="50" y="28"/>
                  </a:cubicBezTo>
                  <a:cubicBezTo>
                    <a:pt x="33" y="45"/>
                    <a:pt x="0" y="78"/>
                    <a:pt x="0" y="111"/>
                  </a:cubicBezTo>
                  <a:cubicBezTo>
                    <a:pt x="0" y="148"/>
                    <a:pt x="0" y="181"/>
                    <a:pt x="17" y="197"/>
                  </a:cubicBezTo>
                  <a:cubicBezTo>
                    <a:pt x="33" y="234"/>
                    <a:pt x="50" y="251"/>
                    <a:pt x="87" y="251"/>
                  </a:cubicBezTo>
                  <a:cubicBezTo>
                    <a:pt x="93" y="253"/>
                    <a:pt x="99" y="254"/>
                    <a:pt x="106" y="254"/>
                  </a:cubicBezTo>
                  <a:cubicBezTo>
                    <a:pt x="153" y="254"/>
                    <a:pt x="208" y="206"/>
                    <a:pt x="223" y="148"/>
                  </a:cubicBezTo>
                  <a:cubicBezTo>
                    <a:pt x="223" y="111"/>
                    <a:pt x="223" y="78"/>
                    <a:pt x="206" y="61"/>
                  </a:cubicBezTo>
                  <a:cubicBezTo>
                    <a:pt x="206" y="45"/>
                    <a:pt x="190" y="45"/>
                    <a:pt x="190" y="28"/>
                  </a:cubicBezTo>
                  <a:cubicBezTo>
                    <a:pt x="169" y="8"/>
                    <a:pt x="153" y="8"/>
                    <a:pt x="136" y="8"/>
                  </a:cubicBezTo>
                  <a:cubicBezTo>
                    <a:pt x="127" y="3"/>
                    <a:pt x="119" y="1"/>
                    <a:pt x="111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8" name="Google Shape;15468;p47"/>
            <p:cNvSpPr/>
            <p:nvPr/>
          </p:nvSpPr>
          <p:spPr>
            <a:xfrm>
              <a:off x="3935850" y="2726875"/>
              <a:ext cx="5700" cy="5700"/>
            </a:xfrm>
            <a:custGeom>
              <a:avLst/>
              <a:gdLst/>
              <a:ahLst/>
              <a:cxnLst/>
              <a:rect l="l" t="t" r="r" b="b"/>
              <a:pathLst>
                <a:path w="228" h="228" extrusionOk="0">
                  <a:moveTo>
                    <a:pt x="54" y="0"/>
                  </a:moveTo>
                  <a:cubicBezTo>
                    <a:pt x="38" y="17"/>
                    <a:pt x="38" y="33"/>
                    <a:pt x="22" y="50"/>
                  </a:cubicBezTo>
                  <a:cubicBezTo>
                    <a:pt x="1" y="87"/>
                    <a:pt x="1" y="120"/>
                    <a:pt x="1" y="137"/>
                  </a:cubicBezTo>
                  <a:cubicBezTo>
                    <a:pt x="18" y="195"/>
                    <a:pt x="66" y="227"/>
                    <a:pt x="113" y="227"/>
                  </a:cubicBezTo>
                  <a:cubicBezTo>
                    <a:pt x="122" y="227"/>
                    <a:pt x="132" y="226"/>
                    <a:pt x="141" y="223"/>
                  </a:cubicBezTo>
                  <a:cubicBezTo>
                    <a:pt x="174" y="207"/>
                    <a:pt x="207" y="174"/>
                    <a:pt x="228" y="137"/>
                  </a:cubicBezTo>
                  <a:cubicBezTo>
                    <a:pt x="158" y="87"/>
                    <a:pt x="104" y="50"/>
                    <a:pt x="54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9" name="Google Shape;15469;p47"/>
            <p:cNvSpPr/>
            <p:nvPr/>
          </p:nvSpPr>
          <p:spPr>
            <a:xfrm>
              <a:off x="3968525" y="2808000"/>
              <a:ext cx="6000" cy="6600"/>
            </a:xfrm>
            <a:custGeom>
              <a:avLst/>
              <a:gdLst/>
              <a:ahLst/>
              <a:cxnLst/>
              <a:rect l="l" t="t" r="r" b="b"/>
              <a:pathLst>
                <a:path w="240" h="264" extrusionOk="0">
                  <a:moveTo>
                    <a:pt x="120" y="0"/>
                  </a:moveTo>
                  <a:cubicBezTo>
                    <a:pt x="71" y="21"/>
                    <a:pt x="34" y="54"/>
                    <a:pt x="17" y="124"/>
                  </a:cubicBezTo>
                  <a:cubicBezTo>
                    <a:pt x="1" y="157"/>
                    <a:pt x="17" y="190"/>
                    <a:pt x="34" y="206"/>
                  </a:cubicBezTo>
                  <a:cubicBezTo>
                    <a:pt x="54" y="243"/>
                    <a:pt x="71" y="260"/>
                    <a:pt x="104" y="260"/>
                  </a:cubicBezTo>
                  <a:cubicBezTo>
                    <a:pt x="111" y="262"/>
                    <a:pt x="118" y="263"/>
                    <a:pt x="125" y="263"/>
                  </a:cubicBezTo>
                  <a:cubicBezTo>
                    <a:pt x="174" y="263"/>
                    <a:pt x="226" y="218"/>
                    <a:pt x="240" y="157"/>
                  </a:cubicBezTo>
                  <a:lnTo>
                    <a:pt x="240" y="124"/>
                  </a:lnTo>
                  <a:cubicBezTo>
                    <a:pt x="240" y="87"/>
                    <a:pt x="223" y="54"/>
                    <a:pt x="207" y="37"/>
                  </a:cubicBezTo>
                  <a:cubicBezTo>
                    <a:pt x="191" y="21"/>
                    <a:pt x="174" y="21"/>
                    <a:pt x="158" y="21"/>
                  </a:cubicBezTo>
                  <a:cubicBezTo>
                    <a:pt x="137" y="0"/>
                    <a:pt x="137" y="0"/>
                    <a:pt x="120" y="0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0" name="Google Shape;15470;p47"/>
            <p:cNvSpPr/>
            <p:nvPr/>
          </p:nvSpPr>
          <p:spPr>
            <a:xfrm>
              <a:off x="3963800" y="2837675"/>
              <a:ext cx="6100" cy="6525"/>
            </a:xfrm>
            <a:custGeom>
              <a:avLst/>
              <a:gdLst/>
              <a:ahLst/>
              <a:cxnLst/>
              <a:rect l="l" t="t" r="r" b="b"/>
              <a:pathLst>
                <a:path w="244" h="261" extrusionOk="0">
                  <a:moveTo>
                    <a:pt x="140" y="1"/>
                  </a:moveTo>
                  <a:cubicBezTo>
                    <a:pt x="87" y="1"/>
                    <a:pt x="17" y="50"/>
                    <a:pt x="0" y="120"/>
                  </a:cubicBezTo>
                  <a:cubicBezTo>
                    <a:pt x="0" y="153"/>
                    <a:pt x="0" y="190"/>
                    <a:pt x="17" y="207"/>
                  </a:cubicBezTo>
                  <a:cubicBezTo>
                    <a:pt x="37" y="240"/>
                    <a:pt x="54" y="256"/>
                    <a:pt x="87" y="256"/>
                  </a:cubicBezTo>
                  <a:cubicBezTo>
                    <a:pt x="97" y="259"/>
                    <a:pt x="107" y="261"/>
                    <a:pt x="116" y="261"/>
                  </a:cubicBezTo>
                  <a:cubicBezTo>
                    <a:pt x="171" y="261"/>
                    <a:pt x="209" y="213"/>
                    <a:pt x="223" y="153"/>
                  </a:cubicBezTo>
                  <a:cubicBezTo>
                    <a:pt x="243" y="120"/>
                    <a:pt x="223" y="87"/>
                    <a:pt x="206" y="50"/>
                  </a:cubicBezTo>
                  <a:cubicBezTo>
                    <a:pt x="206" y="50"/>
                    <a:pt x="206" y="34"/>
                    <a:pt x="190" y="34"/>
                  </a:cubicBezTo>
                  <a:cubicBezTo>
                    <a:pt x="190" y="17"/>
                    <a:pt x="173" y="17"/>
                    <a:pt x="14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1" name="Google Shape;15471;p47"/>
            <p:cNvSpPr/>
            <p:nvPr/>
          </p:nvSpPr>
          <p:spPr>
            <a:xfrm>
              <a:off x="3977100" y="2776575"/>
              <a:ext cx="5675" cy="6350"/>
            </a:xfrm>
            <a:custGeom>
              <a:avLst/>
              <a:gdLst/>
              <a:ahLst/>
              <a:cxnLst/>
              <a:rect l="l" t="t" r="r" b="b"/>
              <a:pathLst>
                <a:path w="227" h="254" extrusionOk="0">
                  <a:moveTo>
                    <a:pt x="120" y="1"/>
                  </a:moveTo>
                  <a:cubicBezTo>
                    <a:pt x="71" y="1"/>
                    <a:pt x="18" y="49"/>
                    <a:pt x="0" y="107"/>
                  </a:cubicBezTo>
                  <a:cubicBezTo>
                    <a:pt x="0" y="144"/>
                    <a:pt x="0" y="177"/>
                    <a:pt x="21" y="194"/>
                  </a:cubicBezTo>
                  <a:cubicBezTo>
                    <a:pt x="37" y="226"/>
                    <a:pt x="54" y="247"/>
                    <a:pt x="87" y="247"/>
                  </a:cubicBezTo>
                  <a:cubicBezTo>
                    <a:pt x="97" y="252"/>
                    <a:pt x="106" y="254"/>
                    <a:pt x="114" y="254"/>
                  </a:cubicBezTo>
                  <a:cubicBezTo>
                    <a:pt x="135" y="254"/>
                    <a:pt x="150" y="241"/>
                    <a:pt x="173" y="226"/>
                  </a:cubicBezTo>
                  <a:cubicBezTo>
                    <a:pt x="190" y="210"/>
                    <a:pt x="206" y="177"/>
                    <a:pt x="227" y="144"/>
                  </a:cubicBezTo>
                  <a:cubicBezTo>
                    <a:pt x="227" y="107"/>
                    <a:pt x="227" y="74"/>
                    <a:pt x="206" y="57"/>
                  </a:cubicBezTo>
                  <a:cubicBezTo>
                    <a:pt x="206" y="41"/>
                    <a:pt x="206" y="41"/>
                    <a:pt x="190" y="20"/>
                  </a:cubicBezTo>
                  <a:cubicBezTo>
                    <a:pt x="173" y="4"/>
                    <a:pt x="157" y="4"/>
                    <a:pt x="140" y="4"/>
                  </a:cubicBezTo>
                  <a:cubicBezTo>
                    <a:pt x="134" y="2"/>
                    <a:pt x="127" y="1"/>
                    <a:pt x="120" y="1"/>
                  </a:cubicBezTo>
                  <a:close/>
                </a:path>
              </a:pathLst>
            </a:custGeom>
            <a:solidFill>
              <a:srgbClr val="5F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72" name="Google Shape;15472;p47"/>
          <p:cNvSpPr/>
          <p:nvPr/>
        </p:nvSpPr>
        <p:spPr>
          <a:xfrm rot="5400000" flipH="1">
            <a:off x="8004039" y="459091"/>
            <a:ext cx="496898" cy="406573"/>
          </a:xfrm>
          <a:custGeom>
            <a:avLst/>
            <a:gdLst/>
            <a:ahLst/>
            <a:cxnLst/>
            <a:rect l="l" t="t" r="r" b="b"/>
            <a:pathLst>
              <a:path w="2442" h="1998" extrusionOk="0">
                <a:moveTo>
                  <a:pt x="1079" y="1"/>
                </a:moveTo>
                <a:cubicBezTo>
                  <a:pt x="952" y="1"/>
                  <a:pt x="821" y="27"/>
                  <a:pt x="689" y="85"/>
                </a:cubicBezTo>
                <a:cubicBezTo>
                  <a:pt x="207" y="274"/>
                  <a:pt x="1" y="703"/>
                  <a:pt x="1" y="1202"/>
                </a:cubicBezTo>
                <a:cubicBezTo>
                  <a:pt x="1" y="1425"/>
                  <a:pt x="17" y="1684"/>
                  <a:pt x="207" y="1837"/>
                </a:cubicBezTo>
                <a:cubicBezTo>
                  <a:pt x="354" y="1956"/>
                  <a:pt x="560" y="1997"/>
                  <a:pt x="754" y="1997"/>
                </a:cubicBezTo>
                <a:cubicBezTo>
                  <a:pt x="790" y="1997"/>
                  <a:pt x="824" y="1996"/>
                  <a:pt x="859" y="1994"/>
                </a:cubicBezTo>
                <a:cubicBezTo>
                  <a:pt x="1514" y="1961"/>
                  <a:pt x="2442" y="1528"/>
                  <a:pt x="2095" y="740"/>
                </a:cubicBezTo>
                <a:cubicBezTo>
                  <a:pt x="1910" y="312"/>
                  <a:pt x="1517" y="1"/>
                  <a:pt x="10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3" name="Google Shape;15473;p47"/>
          <p:cNvSpPr/>
          <p:nvPr/>
        </p:nvSpPr>
        <p:spPr>
          <a:xfrm rot="5400000" flipH="1">
            <a:off x="509789" y="3471042"/>
            <a:ext cx="420427" cy="461299"/>
          </a:xfrm>
          <a:custGeom>
            <a:avLst/>
            <a:gdLst/>
            <a:ahLst/>
            <a:cxnLst/>
            <a:rect l="l" t="t" r="r" b="b"/>
            <a:pathLst>
              <a:path w="2903" h="2718" extrusionOk="0">
                <a:moveTo>
                  <a:pt x="1564" y="1"/>
                </a:moveTo>
                <a:cubicBezTo>
                  <a:pt x="1273" y="1"/>
                  <a:pt x="1022" y="131"/>
                  <a:pt x="911" y="501"/>
                </a:cubicBezTo>
                <a:cubicBezTo>
                  <a:pt x="685" y="1190"/>
                  <a:pt x="0" y="1581"/>
                  <a:pt x="359" y="2200"/>
                </a:cubicBezTo>
                <a:cubicBezTo>
                  <a:pt x="576" y="2574"/>
                  <a:pt x="867" y="2717"/>
                  <a:pt x="1177" y="2717"/>
                </a:cubicBezTo>
                <a:cubicBezTo>
                  <a:pt x="1580" y="2717"/>
                  <a:pt x="2014" y="2475"/>
                  <a:pt x="2354" y="2183"/>
                </a:cubicBezTo>
                <a:cubicBezTo>
                  <a:pt x="2560" y="1994"/>
                  <a:pt x="2746" y="1754"/>
                  <a:pt x="2767" y="1499"/>
                </a:cubicBezTo>
                <a:cubicBezTo>
                  <a:pt x="2767" y="1223"/>
                  <a:pt x="2903" y="604"/>
                  <a:pt x="2680" y="431"/>
                </a:cubicBezTo>
                <a:cubicBezTo>
                  <a:pt x="2396" y="227"/>
                  <a:pt x="1946" y="1"/>
                  <a:pt x="156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5" name="Google Shape;15475;p47"/>
          <p:cNvSpPr/>
          <p:nvPr/>
        </p:nvSpPr>
        <p:spPr>
          <a:xfrm rot="5400000" flipH="1">
            <a:off x="7563172" y="3894614"/>
            <a:ext cx="2561723" cy="2810772"/>
          </a:xfrm>
          <a:custGeom>
            <a:avLst/>
            <a:gdLst/>
            <a:ahLst/>
            <a:cxnLst/>
            <a:rect l="l" t="t" r="r" b="b"/>
            <a:pathLst>
              <a:path w="2903" h="2718" extrusionOk="0">
                <a:moveTo>
                  <a:pt x="1564" y="1"/>
                </a:moveTo>
                <a:cubicBezTo>
                  <a:pt x="1273" y="1"/>
                  <a:pt x="1022" y="131"/>
                  <a:pt x="911" y="501"/>
                </a:cubicBezTo>
                <a:cubicBezTo>
                  <a:pt x="685" y="1190"/>
                  <a:pt x="0" y="1581"/>
                  <a:pt x="359" y="2200"/>
                </a:cubicBezTo>
                <a:cubicBezTo>
                  <a:pt x="576" y="2574"/>
                  <a:pt x="867" y="2717"/>
                  <a:pt x="1177" y="2717"/>
                </a:cubicBezTo>
                <a:cubicBezTo>
                  <a:pt x="1580" y="2717"/>
                  <a:pt x="2014" y="2475"/>
                  <a:pt x="2354" y="2183"/>
                </a:cubicBezTo>
                <a:cubicBezTo>
                  <a:pt x="2560" y="1994"/>
                  <a:pt x="2746" y="1754"/>
                  <a:pt x="2767" y="1499"/>
                </a:cubicBezTo>
                <a:cubicBezTo>
                  <a:pt x="2767" y="1223"/>
                  <a:pt x="2903" y="604"/>
                  <a:pt x="2680" y="431"/>
                </a:cubicBezTo>
                <a:cubicBezTo>
                  <a:pt x="2396" y="227"/>
                  <a:pt x="1946" y="1"/>
                  <a:pt x="156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6" name="Google Shape;15476;p47"/>
          <p:cNvSpPr/>
          <p:nvPr/>
        </p:nvSpPr>
        <p:spPr>
          <a:xfrm rot="5400000" flipH="1">
            <a:off x="1469189" y="883991"/>
            <a:ext cx="496898" cy="406573"/>
          </a:xfrm>
          <a:custGeom>
            <a:avLst/>
            <a:gdLst/>
            <a:ahLst/>
            <a:cxnLst/>
            <a:rect l="l" t="t" r="r" b="b"/>
            <a:pathLst>
              <a:path w="2442" h="1998" extrusionOk="0">
                <a:moveTo>
                  <a:pt x="1079" y="1"/>
                </a:moveTo>
                <a:cubicBezTo>
                  <a:pt x="952" y="1"/>
                  <a:pt x="821" y="27"/>
                  <a:pt x="689" y="85"/>
                </a:cubicBezTo>
                <a:cubicBezTo>
                  <a:pt x="207" y="274"/>
                  <a:pt x="1" y="703"/>
                  <a:pt x="1" y="1202"/>
                </a:cubicBezTo>
                <a:cubicBezTo>
                  <a:pt x="1" y="1425"/>
                  <a:pt x="17" y="1684"/>
                  <a:pt x="207" y="1837"/>
                </a:cubicBezTo>
                <a:cubicBezTo>
                  <a:pt x="354" y="1956"/>
                  <a:pt x="560" y="1997"/>
                  <a:pt x="754" y="1997"/>
                </a:cubicBezTo>
                <a:cubicBezTo>
                  <a:pt x="790" y="1997"/>
                  <a:pt x="824" y="1996"/>
                  <a:pt x="859" y="1994"/>
                </a:cubicBezTo>
                <a:cubicBezTo>
                  <a:pt x="1514" y="1961"/>
                  <a:pt x="2442" y="1528"/>
                  <a:pt x="2095" y="740"/>
                </a:cubicBezTo>
                <a:cubicBezTo>
                  <a:pt x="1910" y="312"/>
                  <a:pt x="1517" y="1"/>
                  <a:pt x="10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7672158"/>
      </p:ext>
    </p:extLst>
  </p:cSld>
  <p:clrMapOvr>
    <a:masterClrMapping/>
  </p:clrMapOvr>
</p:sld>
</file>

<file path=ppt/theme/theme1.xml><?xml version="1.0" encoding="utf-8"?>
<a:theme xmlns:a="http://schemas.openxmlformats.org/drawingml/2006/main" name="Coffee Vibes by Slidesgo">
  <a:themeElements>
    <a:clrScheme name="Simple Light">
      <a:dk1>
        <a:srgbClr val="F4ECE7"/>
      </a:dk1>
      <a:lt1>
        <a:srgbClr val="756458"/>
      </a:lt1>
      <a:dk2>
        <a:srgbClr val="E5D0C3"/>
      </a:dk2>
      <a:lt2>
        <a:srgbClr val="5F8794"/>
      </a:lt2>
      <a:accent1>
        <a:srgbClr val="F4ECE7"/>
      </a:accent1>
      <a:accent2>
        <a:srgbClr val="756458"/>
      </a:accent2>
      <a:accent3>
        <a:srgbClr val="E5D0C3"/>
      </a:accent3>
      <a:accent4>
        <a:srgbClr val="5F8794"/>
      </a:accent4>
      <a:accent5>
        <a:srgbClr val="5F8794"/>
      </a:accent5>
      <a:accent6>
        <a:srgbClr val="5F8794"/>
      </a:accent6>
      <a:hlink>
        <a:srgbClr val="7564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194</Words>
  <Application>Microsoft Office PowerPoint</Application>
  <PresentationFormat>Apresentação na tela (16:9)</PresentationFormat>
  <Paragraphs>44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Bahnschrift SemiBold</vt:lpstr>
      <vt:lpstr>Berkshire Swash</vt:lpstr>
      <vt:lpstr>Open Sans</vt:lpstr>
      <vt:lpstr>Coffee Vibes by Slidesgo</vt:lpstr>
      <vt:lpstr>Mush Sensors</vt:lpstr>
      <vt:lpstr>Champignon!</vt:lpstr>
      <vt:lpstr>Contexto do tema</vt:lpstr>
      <vt:lpstr>Problemática</vt:lpstr>
      <vt:lpstr>Solução proposta!</vt:lpstr>
      <vt:lpstr>Apresentação do PowerPoint</vt:lpstr>
      <vt:lpstr>Backlog</vt:lpstr>
      <vt:lpstr>Site institucional</vt:lpstr>
      <vt:lpstr>Banco de dados</vt:lpstr>
      <vt:lpstr>GitHub</vt:lpstr>
      <vt:lpstr>API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Mush Sensors</dc:title>
  <dc:creator>Cruz</dc:creator>
  <cp:lastModifiedBy>FELIPE SILVA DA CRUZ DE SOUZA</cp:lastModifiedBy>
  <cp:revision>17</cp:revision>
  <dcterms:modified xsi:type="dcterms:W3CDTF">2021-03-08T17:04:33Z</dcterms:modified>
</cp:coreProperties>
</file>